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 id="2147483651" r:id="rId2"/>
    <p:sldMasterId id="2147483673" r:id="rId3"/>
  </p:sldMasterIdLst>
  <p:notesMasterIdLst>
    <p:notesMasterId r:id="rId62"/>
  </p:notesMasterIdLst>
  <p:sldIdLst>
    <p:sldId id="351" r:id="rId4"/>
    <p:sldId id="348" r:id="rId5"/>
    <p:sldId id="347" r:id="rId6"/>
    <p:sldId id="259" r:id="rId7"/>
    <p:sldId id="260" r:id="rId8"/>
    <p:sldId id="309" r:id="rId9"/>
    <p:sldId id="307" r:id="rId10"/>
    <p:sldId id="308" r:id="rId11"/>
    <p:sldId id="316" r:id="rId12"/>
    <p:sldId id="310" r:id="rId13"/>
    <p:sldId id="311" r:id="rId14"/>
    <p:sldId id="312" r:id="rId15"/>
    <p:sldId id="352" r:id="rId16"/>
    <p:sldId id="314" r:id="rId17"/>
    <p:sldId id="313" r:id="rId18"/>
    <p:sldId id="298" r:id="rId19"/>
    <p:sldId id="317" r:id="rId20"/>
    <p:sldId id="324" r:id="rId21"/>
    <p:sldId id="319" r:id="rId22"/>
    <p:sldId id="320" r:id="rId23"/>
    <p:sldId id="321" r:id="rId24"/>
    <p:sldId id="315" r:id="rId25"/>
    <p:sldId id="323" r:id="rId26"/>
    <p:sldId id="322" r:id="rId27"/>
    <p:sldId id="325" r:id="rId28"/>
    <p:sldId id="332" r:id="rId29"/>
    <p:sldId id="327" r:id="rId30"/>
    <p:sldId id="330" r:id="rId31"/>
    <p:sldId id="329" r:id="rId32"/>
    <p:sldId id="331" r:id="rId33"/>
    <p:sldId id="328" r:id="rId34"/>
    <p:sldId id="326" r:id="rId35"/>
    <p:sldId id="333" r:id="rId36"/>
    <p:sldId id="334" r:id="rId37"/>
    <p:sldId id="335" r:id="rId38"/>
    <p:sldId id="336" r:id="rId39"/>
    <p:sldId id="337" r:id="rId40"/>
    <p:sldId id="338" r:id="rId41"/>
    <p:sldId id="339" r:id="rId42"/>
    <p:sldId id="340" r:id="rId43"/>
    <p:sldId id="299" r:id="rId44"/>
    <p:sldId id="300" r:id="rId45"/>
    <p:sldId id="346" r:id="rId46"/>
    <p:sldId id="302" r:id="rId47"/>
    <p:sldId id="303" r:id="rId48"/>
    <p:sldId id="368" r:id="rId49"/>
    <p:sldId id="370" r:id="rId50"/>
    <p:sldId id="369" r:id="rId51"/>
    <p:sldId id="371" r:id="rId52"/>
    <p:sldId id="499" r:id="rId53"/>
    <p:sldId id="288" r:id="rId54"/>
    <p:sldId id="373" r:id="rId55"/>
    <p:sldId id="374" r:id="rId56"/>
    <p:sldId id="296" r:id="rId57"/>
    <p:sldId id="375" r:id="rId58"/>
    <p:sldId id="1744" r:id="rId59"/>
    <p:sldId id="1745" r:id="rId60"/>
    <p:sldId id="1746" r:id="rId6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4"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852" autoAdjust="0"/>
    <p:restoredTop sz="94061" autoAdjust="0"/>
  </p:normalViewPr>
  <p:slideViewPr>
    <p:cSldViewPr snapToGrid="0" showGuides="1">
      <p:cViewPr varScale="1">
        <p:scale>
          <a:sx n="62" d="100"/>
          <a:sy n="62" d="100"/>
        </p:scale>
        <p:origin x="984" y="66"/>
      </p:cViewPr>
      <p:guideLst>
        <p:guide orient="horz" pos="2184"/>
        <p:guide pos="384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presProps" Target="presProp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tableStyles" Target="tableStyles.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viewProps" Target="viewProps.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percentStacked"/>
        <c:varyColors val="0"/>
        <c:ser>
          <c:idx val="0"/>
          <c:order val="0"/>
          <c:spPr>
            <a:solidFill>
              <a:srgbClr val="BA3C2E"/>
            </a:solidFill>
          </c:spPr>
          <c:invertIfNegative val="0"/>
          <c:dPt>
            <c:idx val="0"/>
            <c:invertIfNegative val="0"/>
            <c:bubble3D val="0"/>
            <c:spPr>
              <a:solidFill>
                <a:schemeClr val="accent1"/>
              </a:solidFill>
            </c:spPr>
            <c:extLst>
              <c:ext xmlns:c16="http://schemas.microsoft.com/office/drawing/2014/chart" uri="{C3380CC4-5D6E-409C-BE32-E72D297353CC}">
                <c16:uniqueId val="{00000001-746D-4B36-B42A-06A6ACB5B955}"/>
              </c:ext>
            </c:extLst>
          </c:dPt>
          <c:dPt>
            <c:idx val="1"/>
            <c:invertIfNegative val="0"/>
            <c:bubble3D val="0"/>
            <c:spPr>
              <a:solidFill>
                <a:schemeClr val="accent2"/>
              </a:solidFill>
            </c:spPr>
            <c:extLst>
              <c:ext xmlns:c16="http://schemas.microsoft.com/office/drawing/2014/chart" uri="{C3380CC4-5D6E-409C-BE32-E72D297353CC}">
                <c16:uniqueId val="{00000003-746D-4B36-B42A-06A6ACB5B955}"/>
              </c:ext>
            </c:extLst>
          </c:dPt>
          <c:dPt>
            <c:idx val="2"/>
            <c:invertIfNegative val="0"/>
            <c:bubble3D val="0"/>
            <c:spPr>
              <a:solidFill>
                <a:schemeClr val="accent3"/>
              </a:solidFill>
            </c:spPr>
            <c:extLst>
              <c:ext xmlns:c16="http://schemas.microsoft.com/office/drawing/2014/chart" uri="{C3380CC4-5D6E-409C-BE32-E72D297353CC}">
                <c16:uniqueId val="{00000005-746D-4B36-B42A-06A6ACB5B955}"/>
              </c:ext>
            </c:extLst>
          </c:dPt>
          <c:dPt>
            <c:idx val="3"/>
            <c:invertIfNegative val="0"/>
            <c:bubble3D val="0"/>
            <c:spPr>
              <a:solidFill>
                <a:schemeClr val="accent4"/>
              </a:solidFill>
            </c:spPr>
            <c:extLst>
              <c:ext xmlns:c16="http://schemas.microsoft.com/office/drawing/2014/chart" uri="{C3380CC4-5D6E-409C-BE32-E72D297353CC}">
                <c16:uniqueId val="{00000007-746D-4B36-B42A-06A6ACB5B955}"/>
              </c:ext>
            </c:extLst>
          </c:dPt>
          <c:val>
            <c:numRef>
              <c:f>Sheet1!$B$2:$B$5</c:f>
              <c:numCache>
                <c:formatCode>General</c:formatCode>
                <c:ptCount val="4"/>
                <c:pt idx="0">
                  <c:v>0</c:v>
                </c:pt>
                <c:pt idx="1">
                  <c:v>0</c:v>
                </c:pt>
                <c:pt idx="2">
                  <c:v>0</c:v>
                </c:pt>
                <c:pt idx="3">
                  <c:v>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A 1</c:v>
                      </c:pt>
                      <c:pt idx="1">
                        <c:v>A 2</c:v>
                      </c:pt>
                      <c:pt idx="2">
                        <c:v>A 3</c:v>
                      </c:pt>
                      <c:pt idx="3">
                        <c:v>A 4</c:v>
                      </c:pt>
                    </c:strCache>
                  </c:strRef>
                </c15:cat>
              </c15:filteredCategoryTitle>
            </c:ext>
            <c:ext xmlns:c16="http://schemas.microsoft.com/office/drawing/2014/chart" uri="{C3380CC4-5D6E-409C-BE32-E72D297353CC}">
              <c16:uniqueId val="{00000008-746D-4B36-B42A-06A6ACB5B955}"/>
            </c:ext>
          </c:extLst>
        </c:ser>
        <c:ser>
          <c:idx val="1"/>
          <c:order val="1"/>
          <c:spPr>
            <a:solidFill>
              <a:schemeClr val="bg1">
                <a:lumMod val="95000"/>
              </a:schemeClr>
            </a:solidFill>
          </c:spPr>
          <c:invertIfNegative val="0"/>
          <c:val>
            <c:numRef>
              <c:f>Sheet1!$C$2:$C$5</c:f>
              <c:numCache>
                <c:formatCode>General</c:formatCode>
                <c:ptCount val="4"/>
                <c:pt idx="0">
                  <c:v>0</c:v>
                </c:pt>
                <c:pt idx="1">
                  <c:v>0</c:v>
                </c:pt>
                <c:pt idx="2">
                  <c:v>0</c:v>
                </c:pt>
                <c:pt idx="3">
                  <c:v>0</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A 1</c:v>
                      </c:pt>
                      <c:pt idx="1">
                        <c:v>A 2</c:v>
                      </c:pt>
                      <c:pt idx="2">
                        <c:v>A 3</c:v>
                      </c:pt>
                      <c:pt idx="3">
                        <c:v>A 4</c:v>
                      </c:pt>
                    </c:strCache>
                  </c:strRef>
                </c15:cat>
              </c15:filteredCategoryTitle>
            </c:ext>
            <c:ext xmlns:c16="http://schemas.microsoft.com/office/drawing/2014/chart" uri="{C3380CC4-5D6E-409C-BE32-E72D297353CC}">
              <c16:uniqueId val="{00000009-746D-4B36-B42A-06A6ACB5B955}"/>
            </c:ext>
          </c:extLst>
        </c:ser>
        <c:dLbls>
          <c:showLegendKey val="0"/>
          <c:showVal val="0"/>
          <c:showCatName val="0"/>
          <c:showSerName val="0"/>
          <c:showPercent val="0"/>
          <c:showBubbleSize val="0"/>
        </c:dLbls>
        <c:gapWidth val="150"/>
        <c:overlap val="100"/>
        <c:axId val="225464912"/>
        <c:axId val="225465304"/>
      </c:barChart>
      <c:catAx>
        <c:axId val="225464912"/>
        <c:scaling>
          <c:orientation val="minMax"/>
        </c:scaling>
        <c:delete val="0"/>
        <c:axPos val="b"/>
        <c:numFmt formatCode="General" sourceLinked="0"/>
        <c:majorTickMark val="out"/>
        <c:minorTickMark val="none"/>
        <c:tickLblPos val="nextTo"/>
        <c:txPr>
          <a:bodyPr/>
          <a:lstStyle/>
          <a:p>
            <a:pPr>
              <a:defRPr sz="1000">
                <a:solidFill>
                  <a:schemeClr val="tx1">
                    <a:lumMod val="75000"/>
                    <a:lumOff val="25000"/>
                  </a:schemeClr>
                </a:solidFill>
              </a:defRPr>
            </a:pPr>
            <a:endParaRPr lang="en-US"/>
          </a:p>
        </c:txPr>
        <c:crossAx val="225465304"/>
        <c:crosses val="autoZero"/>
        <c:auto val="1"/>
        <c:lblAlgn val="ctr"/>
        <c:lblOffset val="100"/>
        <c:noMultiLvlLbl val="0"/>
      </c:catAx>
      <c:valAx>
        <c:axId val="225465304"/>
        <c:scaling>
          <c:orientation val="minMax"/>
        </c:scaling>
        <c:delete val="0"/>
        <c:axPos val="l"/>
        <c:majorGridlines>
          <c:spPr>
            <a:ln>
              <a:solidFill>
                <a:schemeClr val="bg1">
                  <a:lumMod val="95000"/>
                </a:schemeClr>
              </a:solidFill>
            </a:ln>
          </c:spPr>
        </c:majorGridlines>
        <c:numFmt formatCode="0%" sourceLinked="1"/>
        <c:majorTickMark val="out"/>
        <c:minorTickMark val="none"/>
        <c:tickLblPos val="nextTo"/>
        <c:txPr>
          <a:bodyPr/>
          <a:lstStyle/>
          <a:p>
            <a:pPr>
              <a:defRPr sz="900">
                <a:solidFill>
                  <a:schemeClr val="tx1">
                    <a:lumMod val="75000"/>
                    <a:lumOff val="25000"/>
                  </a:schemeClr>
                </a:solidFill>
              </a:defRPr>
            </a:pPr>
            <a:endParaRPr lang="en-US"/>
          </a:p>
        </c:txPr>
        <c:crossAx val="225464912"/>
        <c:crosses val="autoZero"/>
        <c:crossBetween val="between"/>
      </c:valAx>
      <c:spPr>
        <a:ln>
          <a:noFill/>
        </a:ln>
      </c:spPr>
    </c:plotArea>
    <c:plotVisOnly val="1"/>
    <c:dispBlanksAs val="gap"/>
    <c:showDLblsOverMax val="0"/>
  </c:chart>
  <c:txPr>
    <a:bodyPr/>
    <a:lstStyle/>
    <a:p>
      <a:pPr>
        <a:defRPr sz="11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20"/>
      <c:rotY val="30"/>
      <c:rAngAx val="1"/>
    </c:view3D>
    <c:floor>
      <c:thickness val="0"/>
      <c:spPr>
        <a:solidFill>
          <a:schemeClr val="tx1">
            <a:lumMod val="65000"/>
            <a:lumOff val="35000"/>
          </a:schemeClr>
        </a:solidFill>
        <a:scene3d>
          <a:camera prst="orthographicFront"/>
          <a:lightRig rig="threePt" dir="t"/>
        </a:scene3d>
        <a:sp3d prstMaterial="metal">
          <a:contourClr>
            <a:srgbClr val="000000"/>
          </a:contourClr>
        </a:sp3d>
      </c:spPr>
    </c:floor>
    <c:sideWall>
      <c:thickness val="0"/>
    </c:sideWall>
    <c:backWall>
      <c:thickness val="0"/>
    </c:backWall>
    <c:plotArea>
      <c:layout/>
      <c:bar3DChart>
        <c:barDir val="col"/>
        <c:grouping val="percentStacked"/>
        <c:varyColors val="0"/>
        <c:ser>
          <c:idx val="0"/>
          <c:order val="0"/>
          <c:spPr>
            <a:solidFill>
              <a:schemeClr val="accent3"/>
            </a:solidFill>
          </c:spPr>
          <c:invertIfNegative val="0"/>
          <c:val>
            <c:numRef>
              <c:f>Sheet1!$B$2:$B$5</c:f>
              <c:numCache>
                <c:formatCode>General</c:formatCode>
                <c:ptCount val="4"/>
                <c:pt idx="0">
                  <c:v>4.3</c:v>
                </c:pt>
                <c:pt idx="1">
                  <c:v>2.5</c:v>
                </c:pt>
                <c:pt idx="2">
                  <c:v>3.5</c:v>
                </c:pt>
                <c:pt idx="3">
                  <c:v>4.5</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Category 1</c:v>
                      </c:pt>
                      <c:pt idx="1">
                        <c:v>Category 2</c:v>
                      </c:pt>
                      <c:pt idx="2">
                        <c:v>Category 3</c:v>
                      </c:pt>
                      <c:pt idx="3">
                        <c:v>Category 4</c:v>
                      </c:pt>
                    </c:strCache>
                  </c:strRef>
                </c15:cat>
              </c15:filteredCategoryTitle>
            </c:ext>
            <c:ext xmlns:c16="http://schemas.microsoft.com/office/drawing/2014/chart" uri="{C3380CC4-5D6E-409C-BE32-E72D297353CC}">
              <c16:uniqueId val="{00000000-4328-471B-B7A5-A988C88D5EB8}"/>
            </c:ext>
          </c:extLst>
        </c:ser>
        <c:ser>
          <c:idx val="1"/>
          <c:order val="1"/>
          <c:spPr>
            <a:solidFill>
              <a:schemeClr val="accent2"/>
            </a:solidFill>
          </c:spPr>
          <c:invertIfNegative val="0"/>
          <c:val>
            <c:numRef>
              <c:f>Sheet1!$C$2:$C$5</c:f>
              <c:numCache>
                <c:formatCode>General</c:formatCode>
                <c:ptCount val="4"/>
                <c:pt idx="0">
                  <c:v>2.4</c:v>
                </c:pt>
                <c:pt idx="1">
                  <c:v>4.4000000000000004</c:v>
                </c:pt>
                <c:pt idx="2">
                  <c:v>1.8</c:v>
                </c:pt>
                <c:pt idx="3">
                  <c:v>2.8</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Category 1</c:v>
                      </c:pt>
                      <c:pt idx="1">
                        <c:v>Category 2</c:v>
                      </c:pt>
                      <c:pt idx="2">
                        <c:v>Category 3</c:v>
                      </c:pt>
                      <c:pt idx="3">
                        <c:v>Category 4</c:v>
                      </c:pt>
                    </c:strCache>
                  </c:strRef>
                </c15:cat>
              </c15:filteredCategoryTitle>
            </c:ext>
            <c:ext xmlns:c16="http://schemas.microsoft.com/office/drawing/2014/chart" uri="{C3380CC4-5D6E-409C-BE32-E72D297353CC}">
              <c16:uniqueId val="{00000001-4328-471B-B7A5-A988C88D5EB8}"/>
            </c:ext>
          </c:extLst>
        </c:ser>
        <c:ser>
          <c:idx val="2"/>
          <c:order val="2"/>
          <c:spPr>
            <a:solidFill>
              <a:schemeClr val="accent1"/>
            </a:solidFill>
          </c:spPr>
          <c:invertIfNegative val="0"/>
          <c:val>
            <c:numRef>
              <c:f>Sheet1!$D$2:$D$5</c:f>
              <c:numCache>
                <c:formatCode>General</c:formatCode>
                <c:ptCount val="4"/>
                <c:pt idx="0">
                  <c:v>2</c:v>
                </c:pt>
                <c:pt idx="1">
                  <c:v>2</c:v>
                </c:pt>
                <c:pt idx="2">
                  <c:v>3</c:v>
                </c:pt>
                <c:pt idx="3">
                  <c:v>5</c:v>
                </c:pt>
              </c:numCache>
            </c:numRef>
          </c:val>
          <c:extLst>
            <c:ext xmlns:c15="http://schemas.microsoft.com/office/drawing/2012/chart" uri="{02D57815-91ED-43cb-92C2-25804820EDAC}">
              <c15:filteredSeriesTitle>
                <c15:tx>
                  <c:strRef>
                    <c:extLst>
                      <c:ext uri="{02D57815-91ED-43cb-92C2-25804820EDAC}">
                        <c15:formulaRef>
                          <c15:sqref>Sheet1!$D$1</c15:sqref>
                        </c15:formulaRef>
                      </c:ext>
                    </c:extLst>
                    <c:strCache>
                      <c:ptCount val="1"/>
                      <c:pt idx="0">
                        <c:v>Series 3</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Category 1</c:v>
                      </c:pt>
                      <c:pt idx="1">
                        <c:v>Category 2</c:v>
                      </c:pt>
                      <c:pt idx="2">
                        <c:v>Category 3</c:v>
                      </c:pt>
                      <c:pt idx="3">
                        <c:v>Category 4</c:v>
                      </c:pt>
                    </c:strCache>
                  </c:strRef>
                </c15:cat>
              </c15:filteredCategoryTitle>
            </c:ext>
            <c:ext xmlns:c16="http://schemas.microsoft.com/office/drawing/2014/chart" uri="{C3380CC4-5D6E-409C-BE32-E72D297353CC}">
              <c16:uniqueId val="{00000002-4328-471B-B7A5-A988C88D5EB8}"/>
            </c:ext>
          </c:extLst>
        </c:ser>
        <c:dLbls>
          <c:showLegendKey val="0"/>
          <c:showVal val="0"/>
          <c:showCatName val="0"/>
          <c:showSerName val="0"/>
          <c:showPercent val="0"/>
          <c:showBubbleSize val="0"/>
        </c:dLbls>
        <c:gapWidth val="150"/>
        <c:shape val="box"/>
        <c:axId val="152188800"/>
        <c:axId val="152190336"/>
        <c:axId val="0"/>
      </c:bar3DChart>
      <c:catAx>
        <c:axId val="152188800"/>
        <c:scaling>
          <c:orientation val="minMax"/>
        </c:scaling>
        <c:delete val="0"/>
        <c:axPos val="b"/>
        <c:numFmt formatCode="General" sourceLinked="0"/>
        <c:majorTickMark val="out"/>
        <c:minorTickMark val="none"/>
        <c:tickLblPos val="nextTo"/>
        <c:txPr>
          <a:bodyPr/>
          <a:lstStyle/>
          <a:p>
            <a:pPr>
              <a:defRPr sz="1200">
                <a:solidFill>
                  <a:schemeClr val="tx1">
                    <a:lumMod val="75000"/>
                    <a:lumOff val="25000"/>
                  </a:schemeClr>
                </a:solidFill>
                <a:latin typeface="Arial" pitchFamily="34" charset="0"/>
                <a:cs typeface="Arial" pitchFamily="34" charset="0"/>
              </a:defRPr>
            </a:pPr>
            <a:endParaRPr lang="en-US"/>
          </a:p>
        </c:txPr>
        <c:crossAx val="152190336"/>
        <c:crosses val="autoZero"/>
        <c:auto val="1"/>
        <c:lblAlgn val="ctr"/>
        <c:lblOffset val="100"/>
        <c:noMultiLvlLbl val="0"/>
      </c:catAx>
      <c:valAx>
        <c:axId val="152190336"/>
        <c:scaling>
          <c:orientation val="minMax"/>
        </c:scaling>
        <c:delete val="0"/>
        <c:axPos val="l"/>
        <c:majorGridlines>
          <c:spPr>
            <a:ln w="3175">
              <a:solidFill>
                <a:schemeClr val="bg1">
                  <a:lumMod val="95000"/>
                </a:schemeClr>
              </a:solidFill>
            </a:ln>
          </c:spPr>
        </c:majorGridlines>
        <c:numFmt formatCode="0%" sourceLinked="1"/>
        <c:majorTickMark val="out"/>
        <c:minorTickMark val="none"/>
        <c:tickLblPos val="nextTo"/>
        <c:txPr>
          <a:bodyPr/>
          <a:lstStyle/>
          <a:p>
            <a:pPr>
              <a:defRPr sz="1200">
                <a:solidFill>
                  <a:schemeClr val="tx1">
                    <a:lumMod val="75000"/>
                    <a:lumOff val="25000"/>
                  </a:schemeClr>
                </a:solidFill>
                <a:latin typeface="Arial" pitchFamily="34" charset="0"/>
                <a:cs typeface="Arial" pitchFamily="34" charset="0"/>
              </a:defRPr>
            </a:pPr>
            <a:endParaRPr lang="en-US"/>
          </a:p>
        </c:txPr>
        <c:crossAx val="152188800"/>
        <c:crosses val="autoZero"/>
        <c:crossBetween val="between"/>
      </c:valAx>
      <c:spPr>
        <a:scene3d>
          <a:camera prst="orthographicFront"/>
          <a:lightRig rig="threePt" dir="t"/>
        </a:scene3d>
        <a:sp3d>
          <a:bevelT w="6350"/>
        </a:sp3d>
      </c:spPr>
    </c:plotArea>
    <c:plotVisOnly val="1"/>
    <c:dispBlanksAs val="gap"/>
    <c:showDLblsOverMax val="0"/>
  </c:chart>
  <c:txPr>
    <a:bodyPr/>
    <a:lstStyle/>
    <a:p>
      <a:pPr>
        <a:defRPr sz="1800">
          <a:latin typeface="Arial" pitchFamily="34" charset="0"/>
          <a:cs typeface="Arial" pitchFamily="34" charset="0"/>
        </a:defRPr>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20"/>
      <c:rotY val="30"/>
      <c:rAngAx val="1"/>
    </c:view3D>
    <c:floor>
      <c:thickness val="0"/>
      <c:spPr>
        <a:solidFill>
          <a:schemeClr val="tx1">
            <a:lumMod val="65000"/>
            <a:lumOff val="35000"/>
          </a:schemeClr>
        </a:solidFill>
        <a:scene3d>
          <a:camera prst="orthographicFront"/>
          <a:lightRig rig="threePt" dir="t"/>
        </a:scene3d>
        <a:sp3d prstMaterial="metal">
          <a:contourClr>
            <a:srgbClr val="000000"/>
          </a:contourClr>
        </a:sp3d>
      </c:spPr>
    </c:floor>
    <c:sideWall>
      <c:thickness val="0"/>
    </c:sideWall>
    <c:backWall>
      <c:thickness val="0"/>
    </c:backWall>
    <c:plotArea>
      <c:layout/>
      <c:bar3DChart>
        <c:barDir val="col"/>
        <c:grouping val="percentStacked"/>
        <c:varyColors val="0"/>
        <c:ser>
          <c:idx val="0"/>
          <c:order val="0"/>
          <c:spPr>
            <a:solidFill>
              <a:schemeClr val="accent3"/>
            </a:solidFill>
          </c:spPr>
          <c:invertIfNegative val="0"/>
          <c:val>
            <c:numRef>
              <c:f>Sheet1!$B$2:$B$5</c:f>
              <c:numCache>
                <c:formatCode>General</c:formatCode>
                <c:ptCount val="4"/>
                <c:pt idx="0">
                  <c:v>4.3</c:v>
                </c:pt>
                <c:pt idx="1">
                  <c:v>2.5</c:v>
                </c:pt>
                <c:pt idx="2">
                  <c:v>3.5</c:v>
                </c:pt>
                <c:pt idx="3">
                  <c:v>4.5</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Category 1</c:v>
                      </c:pt>
                      <c:pt idx="1">
                        <c:v>Category 2</c:v>
                      </c:pt>
                      <c:pt idx="2">
                        <c:v>Category 3</c:v>
                      </c:pt>
                      <c:pt idx="3">
                        <c:v>Category 4</c:v>
                      </c:pt>
                    </c:strCache>
                  </c:strRef>
                </c15:cat>
              </c15:filteredCategoryTitle>
            </c:ext>
            <c:ext xmlns:c16="http://schemas.microsoft.com/office/drawing/2014/chart" uri="{C3380CC4-5D6E-409C-BE32-E72D297353CC}">
              <c16:uniqueId val="{00000000-9E87-4BED-92E3-97D41E952850}"/>
            </c:ext>
          </c:extLst>
        </c:ser>
        <c:ser>
          <c:idx val="1"/>
          <c:order val="1"/>
          <c:spPr>
            <a:solidFill>
              <a:schemeClr val="accent2"/>
            </a:solidFill>
          </c:spPr>
          <c:invertIfNegative val="0"/>
          <c:val>
            <c:numRef>
              <c:f>Sheet1!$C$2:$C$5</c:f>
              <c:numCache>
                <c:formatCode>General</c:formatCode>
                <c:ptCount val="4"/>
                <c:pt idx="0">
                  <c:v>2.4</c:v>
                </c:pt>
                <c:pt idx="1">
                  <c:v>4.4000000000000004</c:v>
                </c:pt>
                <c:pt idx="2">
                  <c:v>1.8</c:v>
                </c:pt>
                <c:pt idx="3">
                  <c:v>2.8</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Category 1</c:v>
                      </c:pt>
                      <c:pt idx="1">
                        <c:v>Category 2</c:v>
                      </c:pt>
                      <c:pt idx="2">
                        <c:v>Category 3</c:v>
                      </c:pt>
                      <c:pt idx="3">
                        <c:v>Category 4</c:v>
                      </c:pt>
                    </c:strCache>
                  </c:strRef>
                </c15:cat>
              </c15:filteredCategoryTitle>
            </c:ext>
            <c:ext xmlns:c16="http://schemas.microsoft.com/office/drawing/2014/chart" uri="{C3380CC4-5D6E-409C-BE32-E72D297353CC}">
              <c16:uniqueId val="{00000001-9E87-4BED-92E3-97D41E952850}"/>
            </c:ext>
          </c:extLst>
        </c:ser>
        <c:ser>
          <c:idx val="2"/>
          <c:order val="2"/>
          <c:spPr>
            <a:solidFill>
              <a:schemeClr val="accent1"/>
            </a:solidFill>
          </c:spPr>
          <c:invertIfNegative val="0"/>
          <c:val>
            <c:numRef>
              <c:f>Sheet1!$D$2:$D$5</c:f>
              <c:numCache>
                <c:formatCode>General</c:formatCode>
                <c:ptCount val="4"/>
                <c:pt idx="0">
                  <c:v>2</c:v>
                </c:pt>
                <c:pt idx="1">
                  <c:v>2</c:v>
                </c:pt>
                <c:pt idx="2">
                  <c:v>3</c:v>
                </c:pt>
                <c:pt idx="3">
                  <c:v>5</c:v>
                </c:pt>
              </c:numCache>
            </c:numRef>
          </c:val>
          <c:extLst>
            <c:ext xmlns:c15="http://schemas.microsoft.com/office/drawing/2012/chart" uri="{02D57815-91ED-43cb-92C2-25804820EDAC}">
              <c15:filteredSeriesTitle>
                <c15:tx>
                  <c:strRef>
                    <c:extLst>
                      <c:ext uri="{02D57815-91ED-43cb-92C2-25804820EDAC}">
                        <c15:formulaRef>
                          <c15:sqref>Sheet1!$D$1</c15:sqref>
                        </c15:formulaRef>
                      </c:ext>
                    </c:extLst>
                    <c:strCache>
                      <c:ptCount val="1"/>
                      <c:pt idx="0">
                        <c:v>Series 3</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Category 1</c:v>
                      </c:pt>
                      <c:pt idx="1">
                        <c:v>Category 2</c:v>
                      </c:pt>
                      <c:pt idx="2">
                        <c:v>Category 3</c:v>
                      </c:pt>
                      <c:pt idx="3">
                        <c:v>Category 4</c:v>
                      </c:pt>
                    </c:strCache>
                  </c:strRef>
                </c15:cat>
              </c15:filteredCategoryTitle>
            </c:ext>
            <c:ext xmlns:c16="http://schemas.microsoft.com/office/drawing/2014/chart" uri="{C3380CC4-5D6E-409C-BE32-E72D297353CC}">
              <c16:uniqueId val="{00000002-9E87-4BED-92E3-97D41E952850}"/>
            </c:ext>
          </c:extLst>
        </c:ser>
        <c:dLbls>
          <c:showLegendKey val="0"/>
          <c:showVal val="0"/>
          <c:showCatName val="0"/>
          <c:showSerName val="0"/>
          <c:showPercent val="0"/>
          <c:showBubbleSize val="0"/>
        </c:dLbls>
        <c:gapWidth val="150"/>
        <c:shape val="box"/>
        <c:axId val="152188800"/>
        <c:axId val="152190336"/>
        <c:axId val="0"/>
      </c:bar3DChart>
      <c:catAx>
        <c:axId val="152188800"/>
        <c:scaling>
          <c:orientation val="minMax"/>
        </c:scaling>
        <c:delete val="0"/>
        <c:axPos val="b"/>
        <c:numFmt formatCode="General" sourceLinked="0"/>
        <c:majorTickMark val="out"/>
        <c:minorTickMark val="none"/>
        <c:tickLblPos val="nextTo"/>
        <c:txPr>
          <a:bodyPr/>
          <a:lstStyle/>
          <a:p>
            <a:pPr>
              <a:defRPr sz="1200">
                <a:solidFill>
                  <a:schemeClr val="tx1">
                    <a:lumMod val="75000"/>
                    <a:lumOff val="25000"/>
                  </a:schemeClr>
                </a:solidFill>
                <a:latin typeface="Arial" pitchFamily="34" charset="0"/>
                <a:cs typeface="Arial" pitchFamily="34" charset="0"/>
              </a:defRPr>
            </a:pPr>
            <a:endParaRPr lang="en-US"/>
          </a:p>
        </c:txPr>
        <c:crossAx val="152190336"/>
        <c:crosses val="autoZero"/>
        <c:auto val="1"/>
        <c:lblAlgn val="ctr"/>
        <c:lblOffset val="100"/>
        <c:noMultiLvlLbl val="0"/>
      </c:catAx>
      <c:valAx>
        <c:axId val="152190336"/>
        <c:scaling>
          <c:orientation val="minMax"/>
        </c:scaling>
        <c:delete val="0"/>
        <c:axPos val="l"/>
        <c:majorGridlines>
          <c:spPr>
            <a:ln w="3175">
              <a:solidFill>
                <a:schemeClr val="bg1">
                  <a:lumMod val="95000"/>
                </a:schemeClr>
              </a:solidFill>
            </a:ln>
          </c:spPr>
        </c:majorGridlines>
        <c:numFmt formatCode="0%" sourceLinked="1"/>
        <c:majorTickMark val="out"/>
        <c:minorTickMark val="none"/>
        <c:tickLblPos val="nextTo"/>
        <c:txPr>
          <a:bodyPr/>
          <a:lstStyle/>
          <a:p>
            <a:pPr>
              <a:defRPr sz="1200">
                <a:solidFill>
                  <a:schemeClr val="tx1">
                    <a:lumMod val="75000"/>
                    <a:lumOff val="25000"/>
                  </a:schemeClr>
                </a:solidFill>
                <a:latin typeface="Arial" pitchFamily="34" charset="0"/>
                <a:cs typeface="Arial" pitchFamily="34" charset="0"/>
              </a:defRPr>
            </a:pPr>
            <a:endParaRPr lang="en-US"/>
          </a:p>
        </c:txPr>
        <c:crossAx val="152188800"/>
        <c:crosses val="autoZero"/>
        <c:crossBetween val="between"/>
      </c:valAx>
      <c:spPr>
        <a:scene3d>
          <a:camera prst="orthographicFront"/>
          <a:lightRig rig="threePt" dir="t"/>
        </a:scene3d>
        <a:sp3d>
          <a:bevelT w="6350"/>
        </a:sp3d>
      </c:spPr>
    </c:plotArea>
    <c:plotVisOnly val="1"/>
    <c:dispBlanksAs val="gap"/>
    <c:showDLblsOverMax val="0"/>
  </c:chart>
  <c:txPr>
    <a:bodyPr/>
    <a:lstStyle/>
    <a:p>
      <a:pPr>
        <a:defRPr sz="1800">
          <a:latin typeface="Arial" pitchFamily="34" charset="0"/>
          <a:cs typeface="Arial" pitchFamily="34" charset="0"/>
        </a:defRPr>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dPt>
            <c:idx val="0"/>
            <c:bubble3D val="0"/>
            <c:spPr>
              <a:solidFill>
                <a:schemeClr val="accent1"/>
              </a:solidFill>
            </c:spPr>
            <c:extLst>
              <c:ext xmlns:c16="http://schemas.microsoft.com/office/drawing/2014/chart" uri="{C3380CC4-5D6E-409C-BE32-E72D297353CC}">
                <c16:uniqueId val="{00000001-5281-49E7-94C0-048E4119C990}"/>
              </c:ext>
            </c:extLst>
          </c:dPt>
          <c:dPt>
            <c:idx val="1"/>
            <c:bubble3D val="0"/>
            <c:spPr>
              <a:solidFill>
                <a:schemeClr val="bg1"/>
              </a:solidFill>
            </c:spPr>
            <c:extLst>
              <c:ext xmlns:c16="http://schemas.microsoft.com/office/drawing/2014/chart" uri="{C3380CC4-5D6E-409C-BE32-E72D297353CC}">
                <c16:uniqueId val="{00000003-5281-49E7-94C0-048E4119C990}"/>
              </c:ext>
            </c:extLst>
          </c:dPt>
          <c:dPt>
            <c:idx val="2"/>
            <c:bubble3D val="0"/>
            <c:spPr>
              <a:solidFill>
                <a:schemeClr val="bg1">
                  <a:lumMod val="75000"/>
                </a:schemeClr>
              </a:solidFill>
            </c:spPr>
            <c:extLst>
              <c:ext xmlns:c16="http://schemas.microsoft.com/office/drawing/2014/chart" uri="{C3380CC4-5D6E-409C-BE32-E72D297353CC}">
                <c16:uniqueId val="{00000005-5281-49E7-94C0-048E4119C990}"/>
              </c:ext>
            </c:extLst>
          </c:dPt>
          <c:dLbls>
            <c:delete val="1"/>
          </c:dLbls>
          <c:val>
            <c:numRef>
              <c:f>Sheet1!$B$2:$B$4</c:f>
              <c:numCache>
                <c:formatCode>General</c:formatCode>
                <c:ptCount val="3"/>
                <c:pt idx="0">
                  <c:v>3</c:v>
                </c:pt>
                <c:pt idx="1">
                  <c:v>4</c:v>
                </c:pt>
                <c:pt idx="2">
                  <c:v>3</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Column1</c:v>
                      </c:pt>
                    </c:strCache>
                  </c:strRef>
                </c15:tx>
              </c15:filteredSeriesTitle>
            </c:ext>
            <c:ext xmlns:c15="http://schemas.microsoft.com/office/drawing/2012/chart" uri="{02D57815-91ED-43cb-92C2-25804820EDAC}">
              <c15:filteredCategoryTitle>
                <c15:cat>
                  <c:strRef>
                    <c:extLst>
                      <c:ext uri="{02D57815-91ED-43cb-92C2-25804820EDAC}">
                        <c15:formulaRef>
                          <c15:sqref>Sheet1!$A$2:$A$4</c15:sqref>
                        </c15:formulaRef>
                      </c:ext>
                    </c:extLst>
                    <c:strCache>
                      <c:ptCount val="3"/>
                      <c:pt idx="0">
                        <c:v>1st Qtr</c:v>
                      </c:pt>
                      <c:pt idx="1">
                        <c:v>2nd Qtr</c:v>
                      </c:pt>
                      <c:pt idx="2">
                        <c:v>3rd Qtr</c:v>
                      </c:pt>
                    </c:strCache>
                  </c:strRef>
                </c15:cat>
              </c15:filteredCategoryTitle>
            </c:ext>
            <c:ext xmlns:c16="http://schemas.microsoft.com/office/drawing/2014/chart" uri="{C3380CC4-5D6E-409C-BE32-E72D297353CC}">
              <c16:uniqueId val="{00000006-5281-49E7-94C0-048E4119C990}"/>
            </c:ext>
          </c:extLst>
        </c:ser>
        <c:dLbls>
          <c:showLegendKey val="0"/>
          <c:showVal val="0"/>
          <c:showCatName val="1"/>
          <c:showSerName val="0"/>
          <c:showPercent val="1"/>
          <c:showBubbleSize val="0"/>
          <c:showLeaderLines val="1"/>
        </c:dLbls>
        <c:firstSliceAng val="0"/>
        <c:holeSize val="69"/>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dPt>
            <c:idx val="0"/>
            <c:bubble3D val="0"/>
            <c:spPr>
              <a:solidFill>
                <a:schemeClr val="accent2"/>
              </a:solidFill>
            </c:spPr>
            <c:extLst>
              <c:ext xmlns:c16="http://schemas.microsoft.com/office/drawing/2014/chart" uri="{C3380CC4-5D6E-409C-BE32-E72D297353CC}">
                <c16:uniqueId val="{00000001-B7C8-4C34-B31A-13271DCF580E}"/>
              </c:ext>
            </c:extLst>
          </c:dPt>
          <c:dPt>
            <c:idx val="1"/>
            <c:bubble3D val="0"/>
            <c:spPr>
              <a:solidFill>
                <a:schemeClr val="bg1"/>
              </a:solidFill>
            </c:spPr>
            <c:extLst>
              <c:ext xmlns:c16="http://schemas.microsoft.com/office/drawing/2014/chart" uri="{C3380CC4-5D6E-409C-BE32-E72D297353CC}">
                <c16:uniqueId val="{00000003-B7C8-4C34-B31A-13271DCF580E}"/>
              </c:ext>
            </c:extLst>
          </c:dPt>
          <c:dPt>
            <c:idx val="2"/>
            <c:bubble3D val="0"/>
            <c:spPr>
              <a:solidFill>
                <a:schemeClr val="bg1">
                  <a:lumMod val="75000"/>
                </a:schemeClr>
              </a:solidFill>
            </c:spPr>
            <c:extLst>
              <c:ext xmlns:c16="http://schemas.microsoft.com/office/drawing/2014/chart" uri="{C3380CC4-5D6E-409C-BE32-E72D297353CC}">
                <c16:uniqueId val="{00000005-B7C8-4C34-B31A-13271DCF580E}"/>
              </c:ext>
            </c:extLst>
          </c:dPt>
          <c:dLbls>
            <c:delete val="1"/>
          </c:dLbls>
          <c:val>
            <c:numRef>
              <c:f>Sheet1!$B$2:$B$4</c:f>
              <c:numCache>
                <c:formatCode>General</c:formatCode>
                <c:ptCount val="3"/>
                <c:pt idx="0">
                  <c:v>6</c:v>
                </c:pt>
                <c:pt idx="1">
                  <c:v>2</c:v>
                </c:pt>
                <c:pt idx="2">
                  <c:v>2</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Column1</c:v>
                      </c:pt>
                    </c:strCache>
                  </c:strRef>
                </c15:tx>
              </c15:filteredSeriesTitle>
            </c:ext>
            <c:ext xmlns:c15="http://schemas.microsoft.com/office/drawing/2012/chart" uri="{02D57815-91ED-43cb-92C2-25804820EDAC}">
              <c15:filteredCategoryTitle>
                <c15:cat>
                  <c:strRef>
                    <c:extLst>
                      <c:ext uri="{02D57815-91ED-43cb-92C2-25804820EDAC}">
                        <c15:formulaRef>
                          <c15:sqref>Sheet1!$A$2:$A$4</c15:sqref>
                        </c15:formulaRef>
                      </c:ext>
                    </c:extLst>
                    <c:strCache>
                      <c:ptCount val="3"/>
                      <c:pt idx="0">
                        <c:v>1st Qtr</c:v>
                      </c:pt>
                      <c:pt idx="1">
                        <c:v>2nd Qtr</c:v>
                      </c:pt>
                      <c:pt idx="2">
                        <c:v>3rd Qtr</c:v>
                      </c:pt>
                    </c:strCache>
                  </c:strRef>
                </c15:cat>
              </c15:filteredCategoryTitle>
            </c:ext>
            <c:ext xmlns:c16="http://schemas.microsoft.com/office/drawing/2014/chart" uri="{C3380CC4-5D6E-409C-BE32-E72D297353CC}">
              <c16:uniqueId val="{00000006-B7C8-4C34-B31A-13271DCF580E}"/>
            </c:ext>
          </c:extLst>
        </c:ser>
        <c:dLbls>
          <c:showLegendKey val="0"/>
          <c:showVal val="0"/>
          <c:showCatName val="1"/>
          <c:showSerName val="0"/>
          <c:showPercent val="1"/>
          <c:showBubbleSize val="0"/>
          <c:showLeaderLines val="1"/>
        </c:dLbls>
        <c:firstSliceAng val="0"/>
        <c:holeSize val="69"/>
      </c:doughnut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dPt>
            <c:idx val="0"/>
            <c:bubble3D val="0"/>
            <c:spPr>
              <a:solidFill>
                <a:schemeClr val="accent3"/>
              </a:solidFill>
            </c:spPr>
            <c:extLst>
              <c:ext xmlns:c16="http://schemas.microsoft.com/office/drawing/2014/chart" uri="{C3380CC4-5D6E-409C-BE32-E72D297353CC}">
                <c16:uniqueId val="{00000001-DD53-48A9-9FC3-A0E2D5A4AC8A}"/>
              </c:ext>
            </c:extLst>
          </c:dPt>
          <c:dPt>
            <c:idx val="1"/>
            <c:bubble3D val="0"/>
            <c:spPr>
              <a:solidFill>
                <a:schemeClr val="bg1"/>
              </a:solidFill>
            </c:spPr>
            <c:extLst>
              <c:ext xmlns:c16="http://schemas.microsoft.com/office/drawing/2014/chart" uri="{C3380CC4-5D6E-409C-BE32-E72D297353CC}">
                <c16:uniqueId val="{00000003-DD53-48A9-9FC3-A0E2D5A4AC8A}"/>
              </c:ext>
            </c:extLst>
          </c:dPt>
          <c:dPt>
            <c:idx val="2"/>
            <c:bubble3D val="0"/>
            <c:spPr>
              <a:solidFill>
                <a:schemeClr val="bg1">
                  <a:lumMod val="75000"/>
                </a:schemeClr>
              </a:solidFill>
            </c:spPr>
            <c:extLst>
              <c:ext xmlns:c16="http://schemas.microsoft.com/office/drawing/2014/chart" uri="{C3380CC4-5D6E-409C-BE32-E72D297353CC}">
                <c16:uniqueId val="{00000005-DD53-48A9-9FC3-A0E2D5A4AC8A}"/>
              </c:ext>
            </c:extLst>
          </c:dPt>
          <c:dLbls>
            <c:delete val="1"/>
          </c:dLbls>
          <c:val>
            <c:numRef>
              <c:f>Sheet1!$B$2:$B$4</c:f>
              <c:numCache>
                <c:formatCode>General</c:formatCode>
                <c:ptCount val="3"/>
                <c:pt idx="0">
                  <c:v>6</c:v>
                </c:pt>
                <c:pt idx="1">
                  <c:v>3</c:v>
                </c:pt>
                <c:pt idx="2">
                  <c:v>1</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Column1</c:v>
                      </c:pt>
                    </c:strCache>
                  </c:strRef>
                </c15:tx>
              </c15:filteredSeriesTitle>
            </c:ext>
            <c:ext xmlns:c15="http://schemas.microsoft.com/office/drawing/2012/chart" uri="{02D57815-91ED-43cb-92C2-25804820EDAC}">
              <c15:filteredCategoryTitle>
                <c15:cat>
                  <c:strRef>
                    <c:extLst>
                      <c:ext uri="{02D57815-91ED-43cb-92C2-25804820EDAC}">
                        <c15:formulaRef>
                          <c15:sqref>Sheet1!$A$2:$A$4</c15:sqref>
                        </c15:formulaRef>
                      </c:ext>
                    </c:extLst>
                    <c:strCache>
                      <c:ptCount val="3"/>
                      <c:pt idx="0">
                        <c:v>1st Qtr</c:v>
                      </c:pt>
                      <c:pt idx="1">
                        <c:v>2nd Qtr</c:v>
                      </c:pt>
                      <c:pt idx="2">
                        <c:v>3rd Qtr</c:v>
                      </c:pt>
                    </c:strCache>
                  </c:strRef>
                </c15:cat>
              </c15:filteredCategoryTitle>
            </c:ext>
            <c:ext xmlns:c16="http://schemas.microsoft.com/office/drawing/2014/chart" uri="{C3380CC4-5D6E-409C-BE32-E72D297353CC}">
              <c16:uniqueId val="{00000006-DD53-48A9-9FC3-A0E2D5A4AC8A}"/>
            </c:ext>
          </c:extLst>
        </c:ser>
        <c:dLbls>
          <c:showLegendKey val="0"/>
          <c:showVal val="0"/>
          <c:showCatName val="1"/>
          <c:showSerName val="0"/>
          <c:showPercent val="1"/>
          <c:showBubbleSize val="0"/>
          <c:showLeaderLines val="1"/>
        </c:dLbls>
        <c:firstSliceAng val="0"/>
        <c:holeSize val="69"/>
      </c:doughnut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dPt>
            <c:idx val="0"/>
            <c:bubble3D val="0"/>
            <c:spPr>
              <a:solidFill>
                <a:schemeClr val="accent4"/>
              </a:solidFill>
            </c:spPr>
            <c:extLst>
              <c:ext xmlns:c16="http://schemas.microsoft.com/office/drawing/2014/chart" uri="{C3380CC4-5D6E-409C-BE32-E72D297353CC}">
                <c16:uniqueId val="{00000001-4194-438B-8779-2584BE882472}"/>
              </c:ext>
            </c:extLst>
          </c:dPt>
          <c:dPt>
            <c:idx val="1"/>
            <c:bubble3D val="0"/>
            <c:spPr>
              <a:solidFill>
                <a:schemeClr val="bg1"/>
              </a:solidFill>
            </c:spPr>
            <c:extLst>
              <c:ext xmlns:c16="http://schemas.microsoft.com/office/drawing/2014/chart" uri="{C3380CC4-5D6E-409C-BE32-E72D297353CC}">
                <c16:uniqueId val="{00000003-4194-438B-8779-2584BE882472}"/>
              </c:ext>
            </c:extLst>
          </c:dPt>
          <c:dPt>
            <c:idx val="2"/>
            <c:bubble3D val="0"/>
            <c:spPr>
              <a:solidFill>
                <a:schemeClr val="bg1">
                  <a:lumMod val="75000"/>
                </a:schemeClr>
              </a:solidFill>
            </c:spPr>
            <c:extLst>
              <c:ext xmlns:c16="http://schemas.microsoft.com/office/drawing/2014/chart" uri="{C3380CC4-5D6E-409C-BE32-E72D297353CC}">
                <c16:uniqueId val="{00000005-4194-438B-8779-2584BE882472}"/>
              </c:ext>
            </c:extLst>
          </c:dPt>
          <c:dLbls>
            <c:delete val="1"/>
          </c:dLbls>
          <c:val>
            <c:numRef>
              <c:f>Sheet1!$B$2:$B$4</c:f>
              <c:numCache>
                <c:formatCode>General</c:formatCode>
                <c:ptCount val="3"/>
                <c:pt idx="0">
                  <c:v>8</c:v>
                </c:pt>
                <c:pt idx="1">
                  <c:v>1</c:v>
                </c:pt>
                <c:pt idx="2">
                  <c:v>1</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Column1</c:v>
                      </c:pt>
                    </c:strCache>
                  </c:strRef>
                </c15:tx>
              </c15:filteredSeriesTitle>
            </c:ext>
            <c:ext xmlns:c15="http://schemas.microsoft.com/office/drawing/2012/chart" uri="{02D57815-91ED-43cb-92C2-25804820EDAC}">
              <c15:filteredCategoryTitle>
                <c15:cat>
                  <c:strRef>
                    <c:extLst>
                      <c:ext uri="{02D57815-91ED-43cb-92C2-25804820EDAC}">
                        <c15:formulaRef>
                          <c15:sqref>Sheet1!$A$2:$A$4</c15:sqref>
                        </c15:formulaRef>
                      </c:ext>
                    </c:extLst>
                    <c:strCache>
                      <c:ptCount val="3"/>
                      <c:pt idx="0">
                        <c:v>1st Qtr</c:v>
                      </c:pt>
                      <c:pt idx="1">
                        <c:v>2nd Qtr</c:v>
                      </c:pt>
                      <c:pt idx="2">
                        <c:v>3rd Qtr</c:v>
                      </c:pt>
                    </c:strCache>
                  </c:strRef>
                </c15:cat>
              </c15:filteredCategoryTitle>
            </c:ext>
            <c:ext xmlns:c16="http://schemas.microsoft.com/office/drawing/2014/chart" uri="{C3380CC4-5D6E-409C-BE32-E72D297353CC}">
              <c16:uniqueId val="{00000006-4194-438B-8779-2584BE882472}"/>
            </c:ext>
          </c:extLst>
        </c:ser>
        <c:dLbls>
          <c:showLegendKey val="0"/>
          <c:showVal val="0"/>
          <c:showCatName val="1"/>
          <c:showSerName val="0"/>
          <c:showPercent val="1"/>
          <c:showBubbleSize val="0"/>
          <c:showLeaderLines val="1"/>
        </c:dLbls>
        <c:firstSliceAng val="0"/>
        <c:holeSize val="69"/>
      </c:doughnutChart>
    </c:plotArea>
    <c:plotVisOnly val="1"/>
    <c:dispBlanksAs val="gap"/>
    <c:showDLblsOverMax val="0"/>
  </c:chart>
  <c:txPr>
    <a:bodyPr/>
    <a:lstStyle/>
    <a:p>
      <a:pPr>
        <a:defRPr sz="18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AAAF045-FEF6-43EA-9CDC-C84FC3F85E9C}" type="datetimeFigureOut">
              <a:rPr lang="en-US" smtClean="0"/>
              <a:t>11/5/2023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52F1279-6CE4-4169-83D3-4483097B6907}" type="slidenum">
              <a:rPr lang="en-US" smtClean="0"/>
              <a:t>‹#›</a:t>
            </a:fld>
            <a:endParaRPr lang="en-US"/>
          </a:p>
        </p:txBody>
      </p:sp>
    </p:spTree>
    <p:extLst>
      <p:ext uri="{BB962C8B-B14F-4D97-AF65-F5344CB8AC3E}">
        <p14:creationId xmlns:p14="http://schemas.microsoft.com/office/powerpoint/2010/main" val="14055899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C6BA002-EE9D-4AAD-95D8-611292D92FD3}" type="slidenum">
              <a:rPr lang="en-US" smtClean="0"/>
              <a:t>46</a:t>
            </a:fld>
            <a:endParaRPr lang="en-US"/>
          </a:p>
        </p:txBody>
      </p:sp>
    </p:spTree>
    <p:extLst>
      <p:ext uri="{BB962C8B-B14F-4D97-AF65-F5344CB8AC3E}">
        <p14:creationId xmlns:p14="http://schemas.microsoft.com/office/powerpoint/2010/main" val="254395596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a:xfrm>
            <a:off x="381000" y="685800"/>
            <a:ext cx="6096000" cy="3429000"/>
          </a:xfrm>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56</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02"/>
        <p:cNvGrpSpPr/>
        <p:nvPr/>
      </p:nvGrpSpPr>
      <p:grpSpPr>
        <a:xfrm>
          <a:off x="0" y="0"/>
          <a:ext cx="0" cy="0"/>
          <a:chOff x="0" y="0"/>
          <a:chExt cx="0" cy="0"/>
        </a:xfrm>
      </p:grpSpPr>
      <p:sp>
        <p:nvSpPr>
          <p:cNvPr id="12403" name="Google Shape;12403;ge25dcd4bc2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04" name="Google Shape;12404;ge25dcd4bc2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80"/>
        <p:cNvGrpSpPr/>
        <p:nvPr/>
      </p:nvGrpSpPr>
      <p:grpSpPr>
        <a:xfrm>
          <a:off x="0" y="0"/>
          <a:ext cx="0" cy="0"/>
          <a:chOff x="0" y="0"/>
          <a:chExt cx="0" cy="0"/>
        </a:xfrm>
      </p:grpSpPr>
      <p:sp>
        <p:nvSpPr>
          <p:cNvPr id="13881" name="Google Shape;13881;ge25dcd4bc2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82" name="Google Shape;13882;ge25dcd4bc2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PE" dirty="0"/>
          </a:p>
        </p:txBody>
      </p:sp>
      <p:sp>
        <p:nvSpPr>
          <p:cNvPr id="4" name="Marcador de número de diapositiva 3"/>
          <p:cNvSpPr>
            <a:spLocks noGrp="1"/>
          </p:cNvSpPr>
          <p:nvPr>
            <p:ph type="sldNum" sz="quarter" idx="5"/>
          </p:nvPr>
        </p:nvSpPr>
        <p:spPr/>
        <p:txBody>
          <a:bodyPr/>
          <a:lstStyle/>
          <a:p>
            <a:fld id="{1C6BA002-EE9D-4AAD-95D8-611292D92FD3}" type="slidenum">
              <a:rPr lang="en-US" smtClean="0"/>
              <a:t>47</a:t>
            </a:fld>
            <a:endParaRPr lang="en-US"/>
          </a:p>
        </p:txBody>
      </p:sp>
    </p:spTree>
    <p:extLst>
      <p:ext uri="{BB962C8B-B14F-4D97-AF65-F5344CB8AC3E}">
        <p14:creationId xmlns:p14="http://schemas.microsoft.com/office/powerpoint/2010/main" val="116609308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PE" dirty="0"/>
          </a:p>
        </p:txBody>
      </p:sp>
      <p:sp>
        <p:nvSpPr>
          <p:cNvPr id="4" name="Marcador de número de diapositiva 3"/>
          <p:cNvSpPr>
            <a:spLocks noGrp="1"/>
          </p:cNvSpPr>
          <p:nvPr>
            <p:ph type="sldNum" sz="quarter" idx="5"/>
          </p:nvPr>
        </p:nvSpPr>
        <p:spPr/>
        <p:txBody>
          <a:bodyPr/>
          <a:lstStyle/>
          <a:p>
            <a:fld id="{1C6BA002-EE9D-4AAD-95D8-611292D92FD3}" type="slidenum">
              <a:rPr lang="en-US" smtClean="0"/>
              <a:t>48</a:t>
            </a:fld>
            <a:endParaRPr lang="en-US"/>
          </a:p>
        </p:txBody>
      </p:sp>
    </p:spTree>
    <p:extLst>
      <p:ext uri="{BB962C8B-B14F-4D97-AF65-F5344CB8AC3E}">
        <p14:creationId xmlns:p14="http://schemas.microsoft.com/office/powerpoint/2010/main" val="339194358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59"/>
        <p:cNvGrpSpPr/>
        <p:nvPr/>
      </p:nvGrpSpPr>
      <p:grpSpPr>
        <a:xfrm>
          <a:off x="0" y="0"/>
          <a:ext cx="0" cy="0"/>
          <a:chOff x="0" y="0"/>
          <a:chExt cx="0" cy="0"/>
        </a:xfrm>
      </p:grpSpPr>
      <p:sp>
        <p:nvSpPr>
          <p:cNvPr id="12360" name="Google Shape;12360;ge25dcd4bc2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1" name="Google Shape;12361;ge25dcd4bc2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slide layout">
    <p:bg>
      <p:bgPr>
        <a:solidFill>
          <a:schemeClr val="tx1">
            <a:lumMod val="85000"/>
            <a:lumOff val="15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476917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26674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sp>
        <p:nvSpPr>
          <p:cNvPr id="2" name="그림 개체 틀 4">
            <a:extLst>
              <a:ext uri="{FF2B5EF4-FFF2-40B4-BE49-F238E27FC236}">
                <a16:creationId xmlns:a16="http://schemas.microsoft.com/office/drawing/2014/main" id="{57C785B3-4CDD-47C9-885D-AB93DA70ABE1}"/>
              </a:ext>
            </a:extLst>
          </p:cNvPr>
          <p:cNvSpPr>
            <a:spLocks noGrp="1"/>
          </p:cNvSpPr>
          <p:nvPr>
            <p:ph type="pic" idx="16" hasCustomPrompt="1"/>
          </p:nvPr>
        </p:nvSpPr>
        <p:spPr>
          <a:xfrm>
            <a:off x="0" y="0"/>
            <a:ext cx="12192000" cy="4469450"/>
          </a:xfrm>
          <a:prstGeom prst="rect">
            <a:avLst/>
          </a:pr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44528347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4868462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
        <p:nvSpPr>
          <p:cNvPr id="12" name="Right Triangle 11">
            <a:extLst>
              <a:ext uri="{FF2B5EF4-FFF2-40B4-BE49-F238E27FC236}">
                <a16:creationId xmlns:a16="http://schemas.microsoft.com/office/drawing/2014/main" id="{CE9E7B4D-348B-4E1F-99B3-41DF1EE1255F}"/>
              </a:ext>
            </a:extLst>
          </p:cNvPr>
          <p:cNvSpPr/>
          <p:nvPr userDrawn="1"/>
        </p:nvSpPr>
        <p:spPr>
          <a:xfrm flipH="1" flipV="1">
            <a:off x="11280575" y="7851"/>
            <a:ext cx="911424" cy="6858000"/>
          </a:xfrm>
          <a:prstGeom prst="rtTriangle">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3" name="Right Triangle 12">
            <a:extLst>
              <a:ext uri="{FF2B5EF4-FFF2-40B4-BE49-F238E27FC236}">
                <a16:creationId xmlns:a16="http://schemas.microsoft.com/office/drawing/2014/main" id="{41E53D8E-B3AC-4804-A5B9-B6DD372487C7}"/>
              </a:ext>
            </a:extLst>
          </p:cNvPr>
          <p:cNvSpPr/>
          <p:nvPr userDrawn="1"/>
        </p:nvSpPr>
        <p:spPr>
          <a:xfrm>
            <a:off x="-10152" y="0"/>
            <a:ext cx="1546199" cy="6858000"/>
          </a:xfrm>
          <a:prstGeom prst="rtTriangle">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grpSp>
        <p:nvGrpSpPr>
          <p:cNvPr id="2" name="Graphic 14">
            <a:extLst>
              <a:ext uri="{FF2B5EF4-FFF2-40B4-BE49-F238E27FC236}">
                <a16:creationId xmlns:a16="http://schemas.microsoft.com/office/drawing/2014/main" id="{B1E1076E-1DE3-41C9-B4B8-70E798437C60}"/>
              </a:ext>
            </a:extLst>
          </p:cNvPr>
          <p:cNvGrpSpPr/>
          <p:nvPr userDrawn="1"/>
        </p:nvGrpSpPr>
        <p:grpSpPr>
          <a:xfrm>
            <a:off x="925069" y="1819851"/>
            <a:ext cx="5385035" cy="4235422"/>
            <a:chOff x="2444748" y="555045"/>
            <a:chExt cx="7282048" cy="5727454"/>
          </a:xfrm>
        </p:grpSpPr>
        <p:sp>
          <p:nvSpPr>
            <p:cNvPr id="3" name="Freeform: Shape 2">
              <a:extLst>
                <a:ext uri="{FF2B5EF4-FFF2-40B4-BE49-F238E27FC236}">
                  <a16:creationId xmlns:a16="http://schemas.microsoft.com/office/drawing/2014/main" id="{D956C7C8-BB78-45B3-ADBE-AEB4A454F274}"/>
                </a:ext>
              </a:extLst>
            </p:cNvPr>
            <p:cNvSpPr/>
            <p:nvPr/>
          </p:nvSpPr>
          <p:spPr>
            <a:xfrm>
              <a:off x="4964693" y="5443837"/>
              <a:ext cx="2168250" cy="818208"/>
            </a:xfrm>
            <a:custGeom>
              <a:avLst/>
              <a:gdLst>
                <a:gd name="connsiteX0" fmla="*/ 1941333 w 2168250"/>
                <a:gd name="connsiteY0" fmla="*/ 525699 h 818207"/>
                <a:gd name="connsiteX1" fmla="*/ 1785874 w 2168250"/>
                <a:gd name="connsiteY1" fmla="*/ 30683 h 818207"/>
                <a:gd name="connsiteX2" fmla="*/ 1114943 w 2168250"/>
                <a:gd name="connsiteY2" fmla="*/ 30683 h 818207"/>
                <a:gd name="connsiteX3" fmla="*/ 1065851 w 2168250"/>
                <a:gd name="connsiteY3" fmla="*/ 30683 h 818207"/>
                <a:gd name="connsiteX4" fmla="*/ 390830 w 2168250"/>
                <a:gd name="connsiteY4" fmla="*/ 30683 h 818207"/>
                <a:gd name="connsiteX5" fmla="*/ 235370 w 2168250"/>
                <a:gd name="connsiteY5" fmla="*/ 525699 h 818207"/>
                <a:gd name="connsiteX6" fmla="*/ 259916 w 2168250"/>
                <a:gd name="connsiteY6" fmla="*/ 816162 h 818207"/>
                <a:gd name="connsiteX7" fmla="*/ 1065851 w 2168250"/>
                <a:gd name="connsiteY7" fmla="*/ 816162 h 818207"/>
                <a:gd name="connsiteX8" fmla="*/ 1114943 w 2168250"/>
                <a:gd name="connsiteY8" fmla="*/ 816162 h 818207"/>
                <a:gd name="connsiteX9" fmla="*/ 1920878 w 2168250"/>
                <a:gd name="connsiteY9" fmla="*/ 816162 h 818207"/>
                <a:gd name="connsiteX10" fmla="*/ 1941333 w 2168250"/>
                <a:gd name="connsiteY10" fmla="*/ 525699 h 81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8250" h="818207">
                  <a:moveTo>
                    <a:pt x="1941333" y="525699"/>
                  </a:moveTo>
                  <a:cubicBezTo>
                    <a:pt x="1789965" y="370239"/>
                    <a:pt x="1785874" y="30683"/>
                    <a:pt x="1785874" y="30683"/>
                  </a:cubicBezTo>
                  <a:lnTo>
                    <a:pt x="1114943" y="30683"/>
                  </a:lnTo>
                  <a:lnTo>
                    <a:pt x="1065851" y="30683"/>
                  </a:lnTo>
                  <a:lnTo>
                    <a:pt x="390830" y="30683"/>
                  </a:lnTo>
                  <a:cubicBezTo>
                    <a:pt x="390830" y="30683"/>
                    <a:pt x="386739" y="366148"/>
                    <a:pt x="235370" y="525699"/>
                  </a:cubicBezTo>
                  <a:cubicBezTo>
                    <a:pt x="84002" y="681158"/>
                    <a:pt x="-149188" y="816162"/>
                    <a:pt x="259916" y="816162"/>
                  </a:cubicBezTo>
                  <a:cubicBezTo>
                    <a:pt x="587199" y="816162"/>
                    <a:pt x="939029" y="816162"/>
                    <a:pt x="1065851" y="816162"/>
                  </a:cubicBezTo>
                  <a:cubicBezTo>
                    <a:pt x="1098579" y="816162"/>
                    <a:pt x="1114943" y="816162"/>
                    <a:pt x="1114943" y="816162"/>
                  </a:cubicBezTo>
                  <a:cubicBezTo>
                    <a:pt x="1245857" y="816162"/>
                    <a:pt x="1597686" y="816162"/>
                    <a:pt x="1920878" y="816162"/>
                  </a:cubicBezTo>
                  <a:cubicBezTo>
                    <a:pt x="2329982" y="816162"/>
                    <a:pt x="2092702" y="681158"/>
                    <a:pt x="1941333" y="525699"/>
                  </a:cubicBezTo>
                  <a:close/>
                </a:path>
              </a:pathLst>
            </a:custGeom>
            <a:gradFill>
              <a:gsLst>
                <a:gs pos="0">
                  <a:schemeClr val="bg1">
                    <a:lumMod val="75000"/>
                  </a:schemeClr>
                </a:gs>
                <a:gs pos="53000">
                  <a:schemeClr val="bg1">
                    <a:lumMod val="85000"/>
                  </a:schemeClr>
                </a:gs>
                <a:gs pos="83000">
                  <a:schemeClr val="bg1">
                    <a:lumMod val="75000"/>
                  </a:schemeClr>
                </a:gs>
                <a:gs pos="100000">
                  <a:schemeClr val="bg1">
                    <a:lumMod val="75000"/>
                  </a:schemeClr>
                </a:gs>
              </a:gsLst>
              <a:lin ang="16200000" scaled="0"/>
            </a:gradFill>
            <a:ln w="9525" cap="flat">
              <a:noFill/>
              <a:prstDash val="solid"/>
              <a:miter/>
            </a:ln>
          </p:spPr>
          <p:txBody>
            <a:bodyPr rtlCol="0" anchor="ctr"/>
            <a:lstStyle/>
            <a:p>
              <a:endParaRPr lang="en-US" dirty="0"/>
            </a:p>
          </p:txBody>
        </p:sp>
        <p:sp>
          <p:nvSpPr>
            <p:cNvPr id="4" name="Freeform: Shape 3">
              <a:extLst>
                <a:ext uri="{FF2B5EF4-FFF2-40B4-BE49-F238E27FC236}">
                  <a16:creationId xmlns:a16="http://schemas.microsoft.com/office/drawing/2014/main" id="{A4DBC72D-1BB7-4910-AB89-FF08815C60E6}"/>
                </a:ext>
              </a:extLst>
            </p:cNvPr>
            <p:cNvSpPr/>
            <p:nvPr/>
          </p:nvSpPr>
          <p:spPr>
            <a:xfrm>
              <a:off x="2444748" y="555045"/>
              <a:ext cx="7282048" cy="4950157"/>
            </a:xfrm>
            <a:custGeom>
              <a:avLst/>
              <a:gdLst>
                <a:gd name="connsiteX0" fmla="*/ 7038632 w 7282048"/>
                <a:gd name="connsiteY0" fmla="*/ 30683 h 4950157"/>
                <a:gd name="connsiteX1" fmla="*/ 3704436 w 7282048"/>
                <a:gd name="connsiteY1" fmla="*/ 30683 h 4950157"/>
                <a:gd name="connsiteX2" fmla="*/ 3589886 w 7282048"/>
                <a:gd name="connsiteY2" fmla="*/ 30683 h 4950157"/>
                <a:gd name="connsiteX3" fmla="*/ 259781 w 7282048"/>
                <a:gd name="connsiteY3" fmla="*/ 30683 h 4950157"/>
                <a:gd name="connsiteX4" fmla="*/ 30683 w 7282048"/>
                <a:gd name="connsiteY4" fmla="*/ 259781 h 4950157"/>
                <a:gd name="connsiteX5" fmla="*/ 30683 w 7282048"/>
                <a:gd name="connsiteY5" fmla="*/ 4698558 h 4950157"/>
                <a:gd name="connsiteX6" fmla="*/ 239326 w 7282048"/>
                <a:gd name="connsiteY6" fmla="*/ 4931748 h 4950157"/>
                <a:gd name="connsiteX7" fmla="*/ 7042723 w 7282048"/>
                <a:gd name="connsiteY7" fmla="*/ 4931748 h 4950157"/>
                <a:gd name="connsiteX8" fmla="*/ 7251366 w 7282048"/>
                <a:gd name="connsiteY8" fmla="*/ 4698558 h 4950157"/>
                <a:gd name="connsiteX9" fmla="*/ 7251366 w 7282048"/>
                <a:gd name="connsiteY9" fmla="*/ 259781 h 4950157"/>
                <a:gd name="connsiteX10" fmla="*/ 7038632 w 7282048"/>
                <a:gd name="connsiteY10" fmla="*/ 30683 h 495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82048" h="4950157">
                  <a:moveTo>
                    <a:pt x="7038632" y="30683"/>
                  </a:moveTo>
                  <a:lnTo>
                    <a:pt x="3704436" y="30683"/>
                  </a:lnTo>
                  <a:lnTo>
                    <a:pt x="3589886" y="30683"/>
                  </a:lnTo>
                  <a:lnTo>
                    <a:pt x="259781" y="30683"/>
                  </a:lnTo>
                  <a:cubicBezTo>
                    <a:pt x="141141" y="30683"/>
                    <a:pt x="30683" y="128868"/>
                    <a:pt x="30683" y="259781"/>
                  </a:cubicBezTo>
                  <a:lnTo>
                    <a:pt x="30683" y="4698558"/>
                  </a:lnTo>
                  <a:cubicBezTo>
                    <a:pt x="30683" y="4829472"/>
                    <a:pt x="124777" y="4931748"/>
                    <a:pt x="239326" y="4931748"/>
                  </a:cubicBezTo>
                  <a:lnTo>
                    <a:pt x="7042723" y="4931748"/>
                  </a:lnTo>
                  <a:cubicBezTo>
                    <a:pt x="7157272" y="4931748"/>
                    <a:pt x="7251366" y="4825380"/>
                    <a:pt x="7251366" y="4698558"/>
                  </a:cubicBezTo>
                  <a:lnTo>
                    <a:pt x="7251366" y="259781"/>
                  </a:lnTo>
                  <a:cubicBezTo>
                    <a:pt x="7251366" y="128868"/>
                    <a:pt x="7157272" y="30683"/>
                    <a:pt x="7038632" y="30683"/>
                  </a:cubicBezTo>
                  <a:close/>
                </a:path>
              </a:pathLst>
            </a:custGeom>
            <a:solidFill>
              <a:srgbClr val="999999"/>
            </a:solidFill>
            <a:ln w="9525" cap="flat">
              <a:noFill/>
              <a:prstDash val="solid"/>
              <a:miter/>
            </a:ln>
          </p:spPr>
          <p:txBody>
            <a:bodyPr rtlCol="0" anchor="ctr"/>
            <a:lstStyle/>
            <a:p>
              <a:endParaRPr lang="en-US" dirty="0"/>
            </a:p>
          </p:txBody>
        </p:sp>
        <p:sp>
          <p:nvSpPr>
            <p:cNvPr id="5" name="Freeform: Shape 4">
              <a:extLst>
                <a:ext uri="{FF2B5EF4-FFF2-40B4-BE49-F238E27FC236}">
                  <a16:creationId xmlns:a16="http://schemas.microsoft.com/office/drawing/2014/main" id="{9D6A344C-FB5E-42E5-A658-3B0799340A43}"/>
                </a:ext>
              </a:extLst>
            </p:cNvPr>
            <p:cNvSpPr/>
            <p:nvPr/>
          </p:nvSpPr>
          <p:spPr>
            <a:xfrm>
              <a:off x="8706599" y="5435655"/>
              <a:ext cx="490925" cy="81821"/>
            </a:xfrm>
            <a:custGeom>
              <a:avLst/>
              <a:gdLst>
                <a:gd name="connsiteX0" fmla="*/ 32212 w 490924"/>
                <a:gd name="connsiteY0" fmla="*/ 30683 h 81820"/>
                <a:gd name="connsiteX1" fmla="*/ 64939 w 490924"/>
                <a:gd name="connsiteY1" fmla="*/ 71593 h 81820"/>
                <a:gd name="connsiteX2" fmla="*/ 461771 w 490924"/>
                <a:gd name="connsiteY2" fmla="*/ 71593 h 81820"/>
                <a:gd name="connsiteX3" fmla="*/ 498590 w 490924"/>
                <a:gd name="connsiteY3" fmla="*/ 30683 h 81820"/>
                <a:gd name="connsiteX4" fmla="*/ 32212 w 490924"/>
                <a:gd name="connsiteY4" fmla="*/ 30683 h 81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924" h="81820">
                  <a:moveTo>
                    <a:pt x="32212" y="30683"/>
                  </a:moveTo>
                  <a:cubicBezTo>
                    <a:pt x="32212" y="30683"/>
                    <a:pt x="19938" y="67502"/>
                    <a:pt x="64939" y="71593"/>
                  </a:cubicBezTo>
                  <a:lnTo>
                    <a:pt x="461771" y="71593"/>
                  </a:lnTo>
                  <a:cubicBezTo>
                    <a:pt x="461771" y="71593"/>
                    <a:pt x="502681" y="75684"/>
                    <a:pt x="498590" y="30683"/>
                  </a:cubicBezTo>
                  <a:lnTo>
                    <a:pt x="32212" y="30683"/>
                  </a:lnTo>
                  <a:close/>
                </a:path>
              </a:pathLst>
            </a:custGeom>
            <a:solidFill>
              <a:srgbClr val="999999"/>
            </a:solidFill>
            <a:ln w="9525"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E878AC8A-1FEA-4A2F-B2E6-A80E7F927FC9}"/>
                </a:ext>
              </a:extLst>
            </p:cNvPr>
            <p:cNvSpPr/>
            <p:nvPr/>
          </p:nvSpPr>
          <p:spPr>
            <a:xfrm>
              <a:off x="2481568" y="595956"/>
              <a:ext cx="7200228" cy="4336501"/>
            </a:xfrm>
            <a:custGeom>
              <a:avLst/>
              <a:gdLst>
                <a:gd name="connsiteX0" fmla="*/ 6973175 w 7200227"/>
                <a:gd name="connsiteY0" fmla="*/ 30683 h 4336501"/>
                <a:gd name="connsiteX1" fmla="*/ 3671707 w 7200227"/>
                <a:gd name="connsiteY1" fmla="*/ 30683 h 4336501"/>
                <a:gd name="connsiteX2" fmla="*/ 3561249 w 7200227"/>
                <a:gd name="connsiteY2" fmla="*/ 30683 h 4336501"/>
                <a:gd name="connsiteX3" fmla="*/ 259781 w 7200227"/>
                <a:gd name="connsiteY3" fmla="*/ 30683 h 4336501"/>
                <a:gd name="connsiteX4" fmla="*/ 30683 w 7200227"/>
                <a:gd name="connsiteY4" fmla="*/ 231144 h 4336501"/>
                <a:gd name="connsiteX5" fmla="*/ 30683 w 7200227"/>
                <a:gd name="connsiteY5" fmla="*/ 4330365 h 4336501"/>
                <a:gd name="connsiteX6" fmla="*/ 7185909 w 7200227"/>
                <a:gd name="connsiteY6" fmla="*/ 4330365 h 4336501"/>
                <a:gd name="connsiteX7" fmla="*/ 7185909 w 7200227"/>
                <a:gd name="connsiteY7" fmla="*/ 231144 h 4336501"/>
                <a:gd name="connsiteX8" fmla="*/ 6973175 w 7200227"/>
                <a:gd name="connsiteY8" fmla="*/ 30683 h 433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0227" h="4336501">
                  <a:moveTo>
                    <a:pt x="6973175" y="30683"/>
                  </a:moveTo>
                  <a:lnTo>
                    <a:pt x="3671707" y="30683"/>
                  </a:lnTo>
                  <a:lnTo>
                    <a:pt x="3561249" y="30683"/>
                  </a:lnTo>
                  <a:lnTo>
                    <a:pt x="259781" y="30683"/>
                  </a:lnTo>
                  <a:cubicBezTo>
                    <a:pt x="141141" y="30683"/>
                    <a:pt x="30683" y="112504"/>
                    <a:pt x="30683" y="231144"/>
                  </a:cubicBezTo>
                  <a:lnTo>
                    <a:pt x="30683" y="4330365"/>
                  </a:lnTo>
                  <a:lnTo>
                    <a:pt x="7185909" y="4330365"/>
                  </a:lnTo>
                  <a:lnTo>
                    <a:pt x="7185909" y="231144"/>
                  </a:lnTo>
                  <a:cubicBezTo>
                    <a:pt x="7185909" y="112504"/>
                    <a:pt x="7091815" y="30683"/>
                    <a:pt x="6973175" y="30683"/>
                  </a:cubicBezTo>
                  <a:close/>
                </a:path>
              </a:pathLst>
            </a:custGeom>
            <a:solidFill>
              <a:srgbClr val="231F20"/>
            </a:solidFill>
            <a:ln w="9525" cap="flat">
              <a:noFill/>
              <a:prstDash val="solid"/>
              <a:miter/>
            </a:ln>
          </p:spPr>
          <p:txBody>
            <a:bodyPr rtlCol="0" anchor="ctr"/>
            <a:lstStyle/>
            <a:p>
              <a:endParaRPr lang="en-US" dirty="0"/>
            </a:p>
          </p:txBody>
        </p:sp>
        <p:sp>
          <p:nvSpPr>
            <p:cNvPr id="7" name="Freeform: Shape 6">
              <a:extLst>
                <a:ext uri="{FF2B5EF4-FFF2-40B4-BE49-F238E27FC236}">
                  <a16:creationId xmlns:a16="http://schemas.microsoft.com/office/drawing/2014/main" id="{7E270177-09BF-4C36-B07D-E04B0676F772}"/>
                </a:ext>
              </a:extLst>
            </p:cNvPr>
            <p:cNvSpPr/>
            <p:nvPr/>
          </p:nvSpPr>
          <p:spPr>
            <a:xfrm>
              <a:off x="4968919" y="6159768"/>
              <a:ext cx="2168250" cy="122731"/>
            </a:xfrm>
            <a:custGeom>
              <a:avLst/>
              <a:gdLst>
                <a:gd name="connsiteX0" fmla="*/ 30683 w 2168250"/>
                <a:gd name="connsiteY0" fmla="*/ 34774 h 122731"/>
                <a:gd name="connsiteX1" fmla="*/ 30683 w 2168250"/>
                <a:gd name="connsiteY1" fmla="*/ 34774 h 122731"/>
                <a:gd name="connsiteX2" fmla="*/ 30683 w 2168250"/>
                <a:gd name="connsiteY2" fmla="*/ 38865 h 122731"/>
                <a:gd name="connsiteX3" fmla="*/ 30683 w 2168250"/>
                <a:gd name="connsiteY3" fmla="*/ 38865 h 122731"/>
                <a:gd name="connsiteX4" fmla="*/ 263872 w 2168250"/>
                <a:gd name="connsiteY4" fmla="*/ 96140 h 122731"/>
                <a:gd name="connsiteX5" fmla="*/ 1069807 w 2168250"/>
                <a:gd name="connsiteY5" fmla="*/ 96140 h 122731"/>
                <a:gd name="connsiteX6" fmla="*/ 1118899 w 2168250"/>
                <a:gd name="connsiteY6" fmla="*/ 96140 h 122731"/>
                <a:gd name="connsiteX7" fmla="*/ 1924834 w 2168250"/>
                <a:gd name="connsiteY7" fmla="*/ 96140 h 122731"/>
                <a:gd name="connsiteX8" fmla="*/ 2153932 w 2168250"/>
                <a:gd name="connsiteY8" fmla="*/ 30683 h 122731"/>
                <a:gd name="connsiteX9" fmla="*/ 2137568 w 2168250"/>
                <a:gd name="connsiteY9" fmla="*/ 30683 h 122731"/>
                <a:gd name="connsiteX10" fmla="*/ 2137568 w 2168250"/>
                <a:gd name="connsiteY10" fmla="*/ 30683 h 122731"/>
                <a:gd name="connsiteX11" fmla="*/ 30683 w 2168250"/>
                <a:gd name="connsiteY11" fmla="*/ 30683 h 1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8250" h="122731">
                  <a:moveTo>
                    <a:pt x="30683" y="34774"/>
                  </a:moveTo>
                  <a:lnTo>
                    <a:pt x="30683" y="34774"/>
                  </a:lnTo>
                  <a:cubicBezTo>
                    <a:pt x="30683" y="38865"/>
                    <a:pt x="30683" y="38865"/>
                    <a:pt x="30683" y="38865"/>
                  </a:cubicBezTo>
                  <a:lnTo>
                    <a:pt x="30683" y="38865"/>
                  </a:lnTo>
                  <a:cubicBezTo>
                    <a:pt x="30683" y="79775"/>
                    <a:pt x="96139" y="96140"/>
                    <a:pt x="263872" y="96140"/>
                  </a:cubicBezTo>
                  <a:cubicBezTo>
                    <a:pt x="591155" y="96140"/>
                    <a:pt x="942984" y="96140"/>
                    <a:pt x="1069807" y="96140"/>
                  </a:cubicBezTo>
                  <a:cubicBezTo>
                    <a:pt x="1102535" y="96140"/>
                    <a:pt x="1118899" y="96140"/>
                    <a:pt x="1118899" y="96140"/>
                  </a:cubicBezTo>
                  <a:cubicBezTo>
                    <a:pt x="1249812" y="96140"/>
                    <a:pt x="1601642" y="96140"/>
                    <a:pt x="1924834" y="96140"/>
                  </a:cubicBezTo>
                  <a:cubicBezTo>
                    <a:pt x="2092566" y="96140"/>
                    <a:pt x="2149841" y="75684"/>
                    <a:pt x="2153932" y="30683"/>
                  </a:cubicBezTo>
                  <a:lnTo>
                    <a:pt x="2137568" y="30683"/>
                  </a:lnTo>
                  <a:lnTo>
                    <a:pt x="2137568" y="30683"/>
                  </a:lnTo>
                  <a:lnTo>
                    <a:pt x="30683" y="30683"/>
                  </a:lnTo>
                  <a:close/>
                </a:path>
              </a:pathLst>
            </a:custGeom>
            <a:solidFill>
              <a:schemeClr val="tx1">
                <a:lumMod val="50000"/>
                <a:lumOff val="50000"/>
              </a:schemeClr>
            </a:solidFill>
            <a:ln w="9525" cap="flat">
              <a:noFill/>
              <a:prstDash val="solid"/>
              <a:miter/>
            </a:ln>
          </p:spPr>
          <p:txBody>
            <a:bodyPr rtlCol="0" anchor="ctr"/>
            <a:lstStyle/>
            <a:p>
              <a:endParaRPr lang="en-US" dirty="0"/>
            </a:p>
          </p:txBody>
        </p:sp>
        <p:sp>
          <p:nvSpPr>
            <p:cNvPr id="8" name="Freeform: Shape 7">
              <a:extLst>
                <a:ext uri="{FF2B5EF4-FFF2-40B4-BE49-F238E27FC236}">
                  <a16:creationId xmlns:a16="http://schemas.microsoft.com/office/drawing/2014/main" id="{90FB4BFC-90EB-4218-B42B-C23204E79F20}"/>
                </a:ext>
              </a:extLst>
            </p:cNvPr>
            <p:cNvSpPr/>
            <p:nvPr/>
          </p:nvSpPr>
          <p:spPr>
            <a:xfrm>
              <a:off x="2481568" y="4903820"/>
              <a:ext cx="7200228" cy="572745"/>
            </a:xfrm>
            <a:custGeom>
              <a:avLst/>
              <a:gdLst>
                <a:gd name="connsiteX0" fmla="*/ 30683 w 7200227"/>
                <a:gd name="connsiteY0" fmla="*/ 362057 h 572745"/>
                <a:gd name="connsiteX1" fmla="*/ 259781 w 7200227"/>
                <a:gd name="connsiteY1" fmla="*/ 562518 h 572745"/>
                <a:gd name="connsiteX2" fmla="*/ 3561249 w 7200227"/>
                <a:gd name="connsiteY2" fmla="*/ 562518 h 572745"/>
                <a:gd name="connsiteX3" fmla="*/ 3671707 w 7200227"/>
                <a:gd name="connsiteY3" fmla="*/ 562518 h 572745"/>
                <a:gd name="connsiteX4" fmla="*/ 6973175 w 7200227"/>
                <a:gd name="connsiteY4" fmla="*/ 562518 h 572745"/>
                <a:gd name="connsiteX5" fmla="*/ 7185909 w 7200227"/>
                <a:gd name="connsiteY5" fmla="*/ 362057 h 572745"/>
                <a:gd name="connsiteX6" fmla="*/ 7185909 w 7200227"/>
                <a:gd name="connsiteY6" fmla="*/ 30683 h 572745"/>
                <a:gd name="connsiteX7" fmla="*/ 30683 w 7200227"/>
                <a:gd name="connsiteY7" fmla="*/ 30683 h 572745"/>
                <a:gd name="connsiteX8" fmla="*/ 30683 w 7200227"/>
                <a:gd name="connsiteY8" fmla="*/ 362057 h 572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0227" h="572745">
                  <a:moveTo>
                    <a:pt x="30683" y="362057"/>
                  </a:moveTo>
                  <a:cubicBezTo>
                    <a:pt x="30683" y="464333"/>
                    <a:pt x="141141" y="562518"/>
                    <a:pt x="259781" y="562518"/>
                  </a:cubicBezTo>
                  <a:lnTo>
                    <a:pt x="3561249" y="562518"/>
                  </a:lnTo>
                  <a:lnTo>
                    <a:pt x="3671707" y="562518"/>
                  </a:lnTo>
                  <a:lnTo>
                    <a:pt x="6973175" y="562518"/>
                  </a:lnTo>
                  <a:cubicBezTo>
                    <a:pt x="7091815" y="562518"/>
                    <a:pt x="7185909" y="464333"/>
                    <a:pt x="7185909" y="362057"/>
                  </a:cubicBezTo>
                  <a:lnTo>
                    <a:pt x="7185909" y="30683"/>
                  </a:lnTo>
                  <a:lnTo>
                    <a:pt x="30683" y="30683"/>
                  </a:lnTo>
                  <a:lnTo>
                    <a:pt x="30683" y="362057"/>
                  </a:lnTo>
                  <a:close/>
                </a:path>
              </a:pathLst>
            </a:custGeom>
            <a:solidFill>
              <a:schemeClr val="bg1">
                <a:lumMod val="75000"/>
              </a:schemeClr>
            </a:solidFill>
            <a:ln w="9525"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2229AB61-F657-4732-9711-9B0F1D15607B}"/>
                </a:ext>
              </a:extLst>
            </p:cNvPr>
            <p:cNvSpPr/>
            <p:nvPr/>
          </p:nvSpPr>
          <p:spPr>
            <a:xfrm>
              <a:off x="2747714" y="910966"/>
              <a:ext cx="6676116" cy="3763756"/>
            </a:xfrm>
            <a:custGeom>
              <a:avLst/>
              <a:gdLst>
                <a:gd name="connsiteX0" fmla="*/ 30683 w 6586571"/>
                <a:gd name="connsiteY0" fmla="*/ 30683 h 3763755"/>
                <a:gd name="connsiteX1" fmla="*/ 6564071 w 6586571"/>
                <a:gd name="connsiteY1" fmla="*/ 30683 h 3763755"/>
                <a:gd name="connsiteX2" fmla="*/ 6564071 w 6586571"/>
                <a:gd name="connsiteY2" fmla="*/ 3753528 h 3763755"/>
                <a:gd name="connsiteX3" fmla="*/ 30683 w 6586571"/>
                <a:gd name="connsiteY3" fmla="*/ 3753528 h 3763755"/>
              </a:gdLst>
              <a:ahLst/>
              <a:cxnLst>
                <a:cxn ang="0">
                  <a:pos x="connsiteX0" y="connsiteY0"/>
                </a:cxn>
                <a:cxn ang="0">
                  <a:pos x="connsiteX1" y="connsiteY1"/>
                </a:cxn>
                <a:cxn ang="0">
                  <a:pos x="connsiteX2" y="connsiteY2"/>
                </a:cxn>
                <a:cxn ang="0">
                  <a:pos x="connsiteX3" y="connsiteY3"/>
                </a:cxn>
              </a:cxnLst>
              <a:rect l="l" t="t" r="r" b="b"/>
              <a:pathLst>
                <a:path w="6586571" h="3763755">
                  <a:moveTo>
                    <a:pt x="30683" y="30683"/>
                  </a:moveTo>
                  <a:lnTo>
                    <a:pt x="6564071" y="30683"/>
                  </a:lnTo>
                  <a:lnTo>
                    <a:pt x="6564071" y="3753528"/>
                  </a:lnTo>
                  <a:lnTo>
                    <a:pt x="30683" y="3753528"/>
                  </a:lnTo>
                  <a:close/>
                </a:path>
              </a:pathLst>
            </a:custGeom>
            <a:solidFill>
              <a:srgbClr val="F2F2F2"/>
            </a:solid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A7ECA0D5-69BA-4C03-B665-D6AC5490D28C}"/>
                </a:ext>
              </a:extLst>
            </p:cNvPr>
            <p:cNvSpPr/>
            <p:nvPr/>
          </p:nvSpPr>
          <p:spPr>
            <a:xfrm>
              <a:off x="5654591" y="939518"/>
              <a:ext cx="3769239" cy="3736342"/>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p>
          </p:txBody>
        </p:sp>
      </p:grpSp>
      <p:sp>
        <p:nvSpPr>
          <p:cNvPr id="11" name="Picture Placeholder 2">
            <a:extLst>
              <a:ext uri="{FF2B5EF4-FFF2-40B4-BE49-F238E27FC236}">
                <a16:creationId xmlns:a16="http://schemas.microsoft.com/office/drawing/2014/main" id="{FDAED4C4-F714-4D00-8A06-F47702F23BA9}"/>
              </a:ext>
            </a:extLst>
          </p:cNvPr>
          <p:cNvSpPr>
            <a:spLocks noGrp="1"/>
          </p:cNvSpPr>
          <p:nvPr>
            <p:ph type="pic" idx="12" hasCustomPrompt="1"/>
          </p:nvPr>
        </p:nvSpPr>
        <p:spPr>
          <a:xfrm>
            <a:off x="1111012" y="2064003"/>
            <a:ext cx="5023088" cy="2861935"/>
          </a:xfrm>
          <a:prstGeom prst="rect">
            <a:avLst/>
          </a:prstGeom>
          <a:solidFill>
            <a:schemeClr val="bg1">
              <a:lumMod val="95000"/>
            </a:schemeClr>
          </a:solidFill>
          <a:ln w="12700">
            <a:noFill/>
          </a:ln>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t>
            </a:r>
            <a:endParaRPr lang="ko-KR" altLang="en-US" dirty="0"/>
          </a:p>
        </p:txBody>
      </p:sp>
      <p:sp>
        <p:nvSpPr>
          <p:cNvPr id="14" name="Text Placeholder 9">
            <a:extLst>
              <a:ext uri="{FF2B5EF4-FFF2-40B4-BE49-F238E27FC236}">
                <a16:creationId xmlns:a16="http://schemas.microsoft.com/office/drawing/2014/main" id="{66C2918E-7294-4AB4-B4BB-F01B1CE42A03}"/>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7509740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4557430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A4580AF-3414-46B4-BBFA-C4FCC424BB58}"/>
              </a:ext>
            </a:extLst>
          </p:cNvPr>
          <p:cNvSpPr/>
          <p:nvPr userDrawn="1"/>
        </p:nvSpPr>
        <p:spPr>
          <a:xfrm flipH="1">
            <a:off x="0" y="-1"/>
            <a:ext cx="3607904" cy="68580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pic>
        <p:nvPicPr>
          <p:cNvPr id="4" name="Picture 3" descr="E:\002-KIMS BUSINESS\007-02-MaxPPT-Contents\150902-com-Global-Laptop\mo900.png">
            <a:extLst>
              <a:ext uri="{FF2B5EF4-FFF2-40B4-BE49-F238E27FC236}">
                <a16:creationId xmlns:a16="http://schemas.microsoft.com/office/drawing/2014/main" id="{B6E3BFF2-CA30-4CB4-BD72-23018CB9987C}"/>
              </a:ext>
            </a:extLst>
          </p:cNvPr>
          <p:cNvPicPr>
            <a:picLocks noChangeAspect="1" noChangeArrowheads="1"/>
          </p:cNvPicPr>
          <p:nvPr userDrawn="1"/>
        </p:nvPicPr>
        <p:blipFill rotWithShape="1">
          <a:blip r:embed="rId2">
            <a:extLst>
              <a:ext uri="{BEBA8EAE-BF5A-486C-A8C5-ECC9F3942E4B}">
                <a14:imgProps xmlns:a14="http://schemas.microsoft.com/office/drawing/2010/main">
                  <a14:imgLayer r:embed="rId3">
                    <a14:imgEffect>
                      <a14:saturation sat="66000"/>
                    </a14:imgEffect>
                  </a14:imgLayer>
                </a14:imgProps>
              </a:ext>
              <a:ext uri="{28A0092B-C50C-407E-A947-70E740481C1C}">
                <a14:useLocalDpi xmlns:a14="http://schemas.microsoft.com/office/drawing/2010/main" val="0"/>
              </a:ext>
            </a:extLst>
          </a:blip>
          <a:srcRect l="18253"/>
          <a:stretch/>
        </p:blipFill>
        <p:spPr bwMode="auto">
          <a:xfrm>
            <a:off x="-1" y="549778"/>
            <a:ext cx="5139665" cy="6308224"/>
          </a:xfrm>
          <a:prstGeom prst="rect">
            <a:avLst/>
          </a:prstGeom>
          <a:noFill/>
          <a:extLst>
            <a:ext uri="{909E8E84-426E-40DD-AFC4-6F175D3DCCD1}">
              <a14:hiddenFill xmlns:a14="http://schemas.microsoft.com/office/drawing/2010/main">
                <a:solidFill>
                  <a:srgbClr val="FFFFFF"/>
                </a:solidFill>
              </a14:hiddenFill>
            </a:ext>
          </a:extLst>
        </p:spPr>
      </p:pic>
      <p:sp>
        <p:nvSpPr>
          <p:cNvPr id="5" name="그림 개체 틀 2">
            <a:extLst>
              <a:ext uri="{FF2B5EF4-FFF2-40B4-BE49-F238E27FC236}">
                <a16:creationId xmlns:a16="http://schemas.microsoft.com/office/drawing/2014/main" id="{FCEDB44B-B298-47D4-9B34-97201A4B19ED}"/>
              </a:ext>
            </a:extLst>
          </p:cNvPr>
          <p:cNvSpPr>
            <a:spLocks noGrp="1"/>
          </p:cNvSpPr>
          <p:nvPr>
            <p:ph type="pic" sz="quarter" idx="10" hasCustomPrompt="1"/>
          </p:nvPr>
        </p:nvSpPr>
        <p:spPr>
          <a:xfrm>
            <a:off x="2219265" y="1017019"/>
            <a:ext cx="2398240" cy="3733886"/>
          </a:xfrm>
          <a:custGeom>
            <a:avLst/>
            <a:gdLst>
              <a:gd name="connsiteX0" fmla="*/ 0 w 1746098"/>
              <a:gd name="connsiteY0" fmla="*/ 0 h 2942176"/>
              <a:gd name="connsiteX1" fmla="*/ 1746098 w 1746098"/>
              <a:gd name="connsiteY1" fmla="*/ 0 h 2942176"/>
              <a:gd name="connsiteX2" fmla="*/ 1746098 w 1746098"/>
              <a:gd name="connsiteY2" fmla="*/ 2942176 h 2942176"/>
              <a:gd name="connsiteX3" fmla="*/ 0 w 1746098"/>
              <a:gd name="connsiteY3" fmla="*/ 2942176 h 2942176"/>
              <a:gd name="connsiteX4" fmla="*/ 0 w 1746098"/>
              <a:gd name="connsiteY4" fmla="*/ 0 h 2942176"/>
              <a:gd name="connsiteX0" fmla="*/ 21771 w 1746098"/>
              <a:gd name="connsiteY0" fmla="*/ 0 h 2991162"/>
              <a:gd name="connsiteX1" fmla="*/ 1746098 w 1746098"/>
              <a:gd name="connsiteY1" fmla="*/ 48986 h 2991162"/>
              <a:gd name="connsiteX2" fmla="*/ 1746098 w 1746098"/>
              <a:gd name="connsiteY2" fmla="*/ 2991162 h 2991162"/>
              <a:gd name="connsiteX3" fmla="*/ 0 w 1746098"/>
              <a:gd name="connsiteY3" fmla="*/ 2991162 h 2991162"/>
              <a:gd name="connsiteX4" fmla="*/ 21771 w 1746098"/>
              <a:gd name="connsiteY4" fmla="*/ 0 h 2991162"/>
              <a:gd name="connsiteX0" fmla="*/ 21771 w 1795084"/>
              <a:gd name="connsiteY0" fmla="*/ 38100 h 3029262"/>
              <a:gd name="connsiteX1" fmla="*/ 1795084 w 1795084"/>
              <a:gd name="connsiteY1" fmla="*/ 0 h 3029262"/>
              <a:gd name="connsiteX2" fmla="*/ 1746098 w 1795084"/>
              <a:gd name="connsiteY2" fmla="*/ 3029262 h 3029262"/>
              <a:gd name="connsiteX3" fmla="*/ 0 w 1795084"/>
              <a:gd name="connsiteY3" fmla="*/ 3029262 h 3029262"/>
              <a:gd name="connsiteX4" fmla="*/ 21771 w 1795084"/>
              <a:gd name="connsiteY4" fmla="*/ 38100 h 3029262"/>
              <a:gd name="connsiteX0" fmla="*/ 212271 w 1985584"/>
              <a:gd name="connsiteY0" fmla="*/ 38100 h 3067362"/>
              <a:gd name="connsiteX1" fmla="*/ 1985584 w 1985584"/>
              <a:gd name="connsiteY1" fmla="*/ 0 h 3067362"/>
              <a:gd name="connsiteX2" fmla="*/ 1936598 w 1985584"/>
              <a:gd name="connsiteY2" fmla="*/ 3029262 h 3067362"/>
              <a:gd name="connsiteX3" fmla="*/ 0 w 1985584"/>
              <a:gd name="connsiteY3" fmla="*/ 3067362 h 3067362"/>
              <a:gd name="connsiteX4" fmla="*/ 212271 w 1985584"/>
              <a:gd name="connsiteY4" fmla="*/ 38100 h 3067362"/>
              <a:gd name="connsiteX0" fmla="*/ 212271 w 1985584"/>
              <a:gd name="connsiteY0" fmla="*/ 38100 h 3110905"/>
              <a:gd name="connsiteX1" fmla="*/ 1985584 w 1985584"/>
              <a:gd name="connsiteY1" fmla="*/ 0 h 3110905"/>
              <a:gd name="connsiteX2" fmla="*/ 1800526 w 1985584"/>
              <a:gd name="connsiteY2" fmla="*/ 3110905 h 3110905"/>
              <a:gd name="connsiteX3" fmla="*/ 0 w 1985584"/>
              <a:gd name="connsiteY3" fmla="*/ 3067362 h 3110905"/>
              <a:gd name="connsiteX4" fmla="*/ 212271 w 1985584"/>
              <a:gd name="connsiteY4" fmla="*/ 38100 h 3110905"/>
              <a:gd name="connsiteX0" fmla="*/ 212271 w 1985584"/>
              <a:gd name="connsiteY0" fmla="*/ 16329 h 3110905"/>
              <a:gd name="connsiteX1" fmla="*/ 1985584 w 1985584"/>
              <a:gd name="connsiteY1" fmla="*/ 0 h 3110905"/>
              <a:gd name="connsiteX2" fmla="*/ 1800526 w 1985584"/>
              <a:gd name="connsiteY2" fmla="*/ 3110905 h 3110905"/>
              <a:gd name="connsiteX3" fmla="*/ 0 w 1985584"/>
              <a:gd name="connsiteY3" fmla="*/ 3067362 h 3110905"/>
              <a:gd name="connsiteX4" fmla="*/ 212271 w 1985584"/>
              <a:gd name="connsiteY4" fmla="*/ 16329 h 3110905"/>
              <a:gd name="connsiteX0" fmla="*/ 195942 w 1985584"/>
              <a:gd name="connsiteY0" fmla="*/ 21772 h 3110905"/>
              <a:gd name="connsiteX1" fmla="*/ 1985584 w 1985584"/>
              <a:gd name="connsiteY1" fmla="*/ 0 h 3110905"/>
              <a:gd name="connsiteX2" fmla="*/ 1800526 w 1985584"/>
              <a:gd name="connsiteY2" fmla="*/ 3110905 h 3110905"/>
              <a:gd name="connsiteX3" fmla="*/ 0 w 1985584"/>
              <a:gd name="connsiteY3" fmla="*/ 3067362 h 3110905"/>
              <a:gd name="connsiteX4" fmla="*/ 195942 w 1985584"/>
              <a:gd name="connsiteY4" fmla="*/ 21772 h 3110905"/>
              <a:gd name="connsiteX0" fmla="*/ 195942 w 1985584"/>
              <a:gd name="connsiteY0" fmla="*/ 21772 h 3110905"/>
              <a:gd name="connsiteX1" fmla="*/ 1985584 w 1985584"/>
              <a:gd name="connsiteY1" fmla="*/ 0 h 3110905"/>
              <a:gd name="connsiteX2" fmla="*/ 1831006 w 1985584"/>
              <a:gd name="connsiteY2" fmla="*/ 3110905 h 3110905"/>
              <a:gd name="connsiteX3" fmla="*/ 0 w 1985584"/>
              <a:gd name="connsiteY3" fmla="*/ 3067362 h 3110905"/>
              <a:gd name="connsiteX4" fmla="*/ 195942 w 1985584"/>
              <a:gd name="connsiteY4" fmla="*/ 21772 h 3110905"/>
              <a:gd name="connsiteX0" fmla="*/ 195942 w 1985584"/>
              <a:gd name="connsiteY0" fmla="*/ 21772 h 3110905"/>
              <a:gd name="connsiteX1" fmla="*/ 1985584 w 1985584"/>
              <a:gd name="connsiteY1" fmla="*/ 0 h 3110905"/>
              <a:gd name="connsiteX2" fmla="*/ 1831006 w 1985584"/>
              <a:gd name="connsiteY2" fmla="*/ 3110905 h 3110905"/>
              <a:gd name="connsiteX3" fmla="*/ 0 w 1985584"/>
              <a:gd name="connsiteY3" fmla="*/ 3075245 h 3110905"/>
              <a:gd name="connsiteX4" fmla="*/ 195942 w 1985584"/>
              <a:gd name="connsiteY4" fmla="*/ 21772 h 3110905"/>
              <a:gd name="connsiteX0" fmla="*/ 195942 w 1998431"/>
              <a:gd name="connsiteY0" fmla="*/ 28227 h 3117360"/>
              <a:gd name="connsiteX1" fmla="*/ 1998431 w 1998431"/>
              <a:gd name="connsiteY1" fmla="*/ 0 h 3117360"/>
              <a:gd name="connsiteX2" fmla="*/ 1831006 w 1998431"/>
              <a:gd name="connsiteY2" fmla="*/ 3117360 h 3117360"/>
              <a:gd name="connsiteX3" fmla="*/ 0 w 1998431"/>
              <a:gd name="connsiteY3" fmla="*/ 3081700 h 3117360"/>
              <a:gd name="connsiteX4" fmla="*/ 195942 w 1998431"/>
              <a:gd name="connsiteY4" fmla="*/ 28227 h 3117360"/>
              <a:gd name="connsiteX0" fmla="*/ 195942 w 2004855"/>
              <a:gd name="connsiteY0" fmla="*/ 60503 h 3149636"/>
              <a:gd name="connsiteX1" fmla="*/ 2004855 w 2004855"/>
              <a:gd name="connsiteY1" fmla="*/ 0 h 3149636"/>
              <a:gd name="connsiteX2" fmla="*/ 1831006 w 2004855"/>
              <a:gd name="connsiteY2" fmla="*/ 3149636 h 3149636"/>
              <a:gd name="connsiteX3" fmla="*/ 0 w 2004855"/>
              <a:gd name="connsiteY3" fmla="*/ 3113976 h 3149636"/>
              <a:gd name="connsiteX4" fmla="*/ 195942 w 2004855"/>
              <a:gd name="connsiteY4" fmla="*/ 60503 h 3149636"/>
              <a:gd name="connsiteX0" fmla="*/ 195942 w 2004855"/>
              <a:gd name="connsiteY0" fmla="*/ 47593 h 3136726"/>
              <a:gd name="connsiteX1" fmla="*/ 2004855 w 2004855"/>
              <a:gd name="connsiteY1" fmla="*/ 0 h 3136726"/>
              <a:gd name="connsiteX2" fmla="*/ 1831006 w 2004855"/>
              <a:gd name="connsiteY2" fmla="*/ 3136726 h 3136726"/>
              <a:gd name="connsiteX3" fmla="*/ 0 w 2004855"/>
              <a:gd name="connsiteY3" fmla="*/ 3101066 h 3136726"/>
              <a:gd name="connsiteX4" fmla="*/ 195942 w 2004855"/>
              <a:gd name="connsiteY4" fmla="*/ 47593 h 3136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4855" h="3136726">
                <a:moveTo>
                  <a:pt x="195942" y="47593"/>
                </a:moveTo>
                <a:lnTo>
                  <a:pt x="2004855" y="0"/>
                </a:lnTo>
                <a:lnTo>
                  <a:pt x="1831006" y="3136726"/>
                </a:lnTo>
                <a:lnTo>
                  <a:pt x="0" y="3101066"/>
                </a:lnTo>
                <a:lnTo>
                  <a:pt x="195942" y="47593"/>
                </a:lnTo>
                <a:close/>
              </a:path>
            </a:pathLst>
          </a:custGeom>
          <a:solidFill>
            <a:schemeClr val="bg1">
              <a:lumMod val="95000"/>
            </a:schemeClr>
          </a:solidFill>
          <a:ln w="25400">
            <a:noFill/>
          </a:ln>
          <a:effectLst/>
        </p:spPr>
        <p:txBody>
          <a:bodyPr lIns="252000" tIns="216000" anchor="ctr"/>
          <a:lstStyle>
            <a:lvl1pPr marL="0" indent="0" algn="ctr">
              <a:buFontTx/>
              <a:buNone/>
              <a:defRPr sz="1200">
                <a:solidFill>
                  <a:schemeClr val="tx1">
                    <a:lumMod val="75000"/>
                    <a:lumOff val="25000"/>
                  </a:schemeClr>
                </a:solidFill>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168752540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1636620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5_Contents slide layout">
    <p:spTree>
      <p:nvGrpSpPr>
        <p:cNvPr id="1" name=""/>
        <p:cNvGrpSpPr/>
        <p:nvPr/>
      </p:nvGrpSpPr>
      <p:grpSpPr>
        <a:xfrm>
          <a:off x="0" y="0"/>
          <a:ext cx="0" cy="0"/>
          <a:chOff x="0" y="0"/>
          <a:chExt cx="0" cy="0"/>
        </a:xfrm>
      </p:grpSpPr>
      <p:sp>
        <p:nvSpPr>
          <p:cNvPr id="3" name="제목 1">
            <a:extLst>
              <a:ext uri="{FF2B5EF4-FFF2-40B4-BE49-F238E27FC236}">
                <a16:creationId xmlns:a16="http://schemas.microsoft.com/office/drawing/2014/main" id="{F17AA797-1798-4C08-849E-9333A7763A3E}"/>
              </a:ext>
            </a:extLst>
          </p:cNvPr>
          <p:cNvSpPr>
            <a:spLocks noGrp="1"/>
          </p:cNvSpPr>
          <p:nvPr>
            <p:ph type="title" hasCustomPrompt="1"/>
          </p:nvPr>
        </p:nvSpPr>
        <p:spPr>
          <a:xfrm>
            <a:off x="0" y="215439"/>
            <a:ext cx="12192000" cy="710877"/>
          </a:xfrm>
          <a:prstGeom prst="rect">
            <a:avLst/>
          </a:prstGeom>
        </p:spPr>
        <p:txBody>
          <a:bodyPr lIns="144000" anchor="ctr">
            <a:noAutofit/>
          </a:bodyPr>
          <a:lstStyle>
            <a:lvl1pPr algn="ctr">
              <a:defRPr sz="4800" b="0" baseline="0">
                <a:solidFill>
                  <a:schemeClr val="tx1">
                    <a:lumMod val="85000"/>
                    <a:lumOff val="15000"/>
                  </a:schemeClr>
                </a:solidFill>
                <a:latin typeface="+mj-lt"/>
                <a:cs typeface="Arial" pitchFamily="34" charset="0"/>
              </a:defRPr>
            </a:lvl1pPr>
          </a:lstStyle>
          <a:p>
            <a:r>
              <a:rPr lang="en-US" altLang="ko-KR" dirty="0"/>
              <a:t>Images &amp; Contents</a:t>
            </a:r>
            <a:endParaRPr lang="ko-KR" altLang="en-US" dirty="0"/>
          </a:p>
        </p:txBody>
      </p:sp>
      <p:sp>
        <p:nvSpPr>
          <p:cNvPr id="4" name="그림 개체 틀 2">
            <a:extLst>
              <a:ext uri="{FF2B5EF4-FFF2-40B4-BE49-F238E27FC236}">
                <a16:creationId xmlns:a16="http://schemas.microsoft.com/office/drawing/2014/main" id="{9BB34080-9877-4AF5-88DD-E869B8D494C5}"/>
              </a:ext>
            </a:extLst>
          </p:cNvPr>
          <p:cNvSpPr>
            <a:spLocks noGrp="1"/>
          </p:cNvSpPr>
          <p:nvPr>
            <p:ph type="pic" sz="quarter" idx="14" hasCustomPrompt="1"/>
          </p:nvPr>
        </p:nvSpPr>
        <p:spPr>
          <a:xfrm>
            <a:off x="523" y="1124744"/>
            <a:ext cx="7055584" cy="4032448"/>
          </a:xfrm>
          <a:prstGeom prst="rect">
            <a:avLst/>
          </a:prstGeom>
          <a:solidFill>
            <a:schemeClr val="bg1">
              <a:lumMod val="95000"/>
            </a:schemeClr>
          </a:solidFill>
        </p:spPr>
        <p:txBody>
          <a:bodyPr anchor="ctr"/>
          <a:lstStyle>
            <a:lvl1pPr marL="0" indent="0" algn="ctr">
              <a:buNone/>
              <a:defRPr sz="1400">
                <a:solidFill>
                  <a:schemeClr val="tx1">
                    <a:lumMod val="85000"/>
                    <a:lumOff val="15000"/>
                  </a:schemeClr>
                </a:solidFill>
                <a:latin typeface="+mn-lt"/>
              </a:defRPr>
            </a:lvl1pPr>
          </a:lstStyle>
          <a:p>
            <a:r>
              <a:rPr lang="en-US" altLang="ko-KR" dirty="0"/>
              <a:t>Place Your Picture Here</a:t>
            </a:r>
            <a:endParaRPr lang="ko-KR" altLang="en-US" dirty="0"/>
          </a:p>
        </p:txBody>
      </p:sp>
      <p:sp>
        <p:nvSpPr>
          <p:cNvPr id="5" name="Rectangle 4">
            <a:extLst>
              <a:ext uri="{FF2B5EF4-FFF2-40B4-BE49-F238E27FC236}">
                <a16:creationId xmlns:a16="http://schemas.microsoft.com/office/drawing/2014/main" id="{E6948416-229E-4F1F-9D54-8C98E04342E2}"/>
              </a:ext>
            </a:extLst>
          </p:cNvPr>
          <p:cNvSpPr/>
          <p:nvPr userDrawn="1"/>
        </p:nvSpPr>
        <p:spPr>
          <a:xfrm>
            <a:off x="7056106" y="1124744"/>
            <a:ext cx="2112235" cy="57985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latin typeface="+mn-lt"/>
            </a:endParaRPr>
          </a:p>
        </p:txBody>
      </p:sp>
      <p:sp>
        <p:nvSpPr>
          <p:cNvPr id="6" name="Rectangle 5">
            <a:extLst>
              <a:ext uri="{FF2B5EF4-FFF2-40B4-BE49-F238E27FC236}">
                <a16:creationId xmlns:a16="http://schemas.microsoft.com/office/drawing/2014/main" id="{147B358A-3674-4B1D-B9BD-E7F0E5CD10C2}"/>
              </a:ext>
            </a:extLst>
          </p:cNvPr>
          <p:cNvSpPr/>
          <p:nvPr userDrawn="1"/>
        </p:nvSpPr>
        <p:spPr>
          <a:xfrm>
            <a:off x="9168341" y="1124745"/>
            <a:ext cx="3023659" cy="1632181"/>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latin typeface="+mn-lt"/>
            </a:endParaRPr>
          </a:p>
        </p:txBody>
      </p:sp>
    </p:spTree>
    <p:extLst>
      <p:ext uri="{BB962C8B-B14F-4D97-AF65-F5344CB8AC3E}">
        <p14:creationId xmlns:p14="http://schemas.microsoft.com/office/powerpoint/2010/main" val="396492805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D44A8BB-EEB9-45D1-BB64-2875A26CE44A}"/>
              </a:ext>
            </a:extLst>
          </p:cNvPr>
          <p:cNvGrpSpPr/>
          <p:nvPr userDrawn="1"/>
        </p:nvGrpSpPr>
        <p:grpSpPr>
          <a:xfrm>
            <a:off x="1287022" y="1127084"/>
            <a:ext cx="9617956" cy="5644480"/>
            <a:chOff x="2687161" y="3731096"/>
            <a:chExt cx="5158677" cy="3027467"/>
          </a:xfrm>
          <a:solidFill>
            <a:schemeClr val="bg1">
              <a:alpha val="5000"/>
            </a:schemeClr>
          </a:solidFill>
        </p:grpSpPr>
        <p:sp>
          <p:nvSpPr>
            <p:cNvPr id="3" name="Freeform: Shape 2">
              <a:extLst>
                <a:ext uri="{FF2B5EF4-FFF2-40B4-BE49-F238E27FC236}">
                  <a16:creationId xmlns:a16="http://schemas.microsoft.com/office/drawing/2014/main" id="{9DB3861F-8715-46B6-A84E-EE57AF93D8CE}"/>
                </a:ext>
              </a:extLst>
            </p:cNvPr>
            <p:cNvSpPr/>
            <p:nvPr/>
          </p:nvSpPr>
          <p:spPr>
            <a:xfrm>
              <a:off x="4877977" y="3996527"/>
              <a:ext cx="2967861" cy="2340761"/>
            </a:xfrm>
            <a:custGeom>
              <a:avLst/>
              <a:gdLst>
                <a:gd name="connsiteX0" fmla="*/ 2965999 w 2967861"/>
                <a:gd name="connsiteY0" fmla="*/ 516271 h 2340761"/>
                <a:gd name="connsiteX1" fmla="*/ 2956685 w 2967861"/>
                <a:gd name="connsiteY1" fmla="*/ 502612 h 2340761"/>
                <a:gd name="connsiteX2" fmla="*/ 2945199 w 2967861"/>
                <a:gd name="connsiteY2" fmla="*/ 489883 h 2340761"/>
                <a:gd name="connsiteX3" fmla="*/ 2934644 w 2967861"/>
                <a:gd name="connsiteY3" fmla="*/ 477155 h 2340761"/>
                <a:gd name="connsiteX4" fmla="*/ 2930608 w 2967861"/>
                <a:gd name="connsiteY4" fmla="*/ 477155 h 2340761"/>
                <a:gd name="connsiteX5" fmla="*/ 2929677 w 2967861"/>
                <a:gd name="connsiteY5" fmla="*/ 477155 h 2340761"/>
                <a:gd name="connsiteX6" fmla="*/ 2927503 w 2967861"/>
                <a:gd name="connsiteY6" fmla="*/ 479328 h 2340761"/>
                <a:gd name="connsiteX7" fmla="*/ 2925330 w 2967861"/>
                <a:gd name="connsiteY7" fmla="*/ 479328 h 2340761"/>
                <a:gd name="connsiteX8" fmla="*/ 2923158 w 2967861"/>
                <a:gd name="connsiteY8" fmla="*/ 480260 h 2340761"/>
                <a:gd name="connsiteX9" fmla="*/ 2905462 w 2967861"/>
                <a:gd name="connsiteY9" fmla="*/ 477155 h 2340761"/>
                <a:gd name="connsiteX10" fmla="*/ 2896149 w 2967861"/>
                <a:gd name="connsiteY10" fmla="*/ 469705 h 2340761"/>
                <a:gd name="connsiteX11" fmla="*/ 2889008 w 2967861"/>
                <a:gd name="connsiteY11" fmla="*/ 460081 h 2340761"/>
                <a:gd name="connsiteX12" fmla="*/ 2881868 w 2967861"/>
                <a:gd name="connsiteY12" fmla="*/ 449526 h 2340761"/>
                <a:gd name="connsiteX13" fmla="*/ 2871313 w 2967861"/>
                <a:gd name="connsiteY13" fmla="*/ 439902 h 2340761"/>
                <a:gd name="connsiteX14" fmla="*/ 2866035 w 2967861"/>
                <a:gd name="connsiteY14" fmla="*/ 435555 h 2340761"/>
                <a:gd name="connsiteX15" fmla="*/ 2859827 w 2967861"/>
                <a:gd name="connsiteY15" fmla="*/ 435555 h 2340761"/>
                <a:gd name="connsiteX16" fmla="*/ 2854549 w 2967861"/>
                <a:gd name="connsiteY16" fmla="*/ 434624 h 2340761"/>
                <a:gd name="connsiteX17" fmla="*/ 2849271 w 2967861"/>
                <a:gd name="connsiteY17" fmla="*/ 434624 h 2340761"/>
                <a:gd name="connsiteX18" fmla="*/ 2843994 w 2967861"/>
                <a:gd name="connsiteY18" fmla="*/ 430278 h 2340761"/>
                <a:gd name="connsiteX19" fmla="*/ 2810776 w 2967861"/>
                <a:gd name="connsiteY19" fmla="*/ 395508 h 2340761"/>
                <a:gd name="connsiteX20" fmla="*/ 2751481 w 2967861"/>
                <a:gd name="connsiteY20" fmla="*/ 370051 h 2340761"/>
                <a:gd name="connsiteX21" fmla="*/ 2747445 w 2967861"/>
                <a:gd name="connsiteY21" fmla="*/ 370983 h 2340761"/>
                <a:gd name="connsiteX22" fmla="*/ 2744340 w 2967861"/>
                <a:gd name="connsiteY22" fmla="*/ 373156 h 2340761"/>
                <a:gd name="connsiteX23" fmla="*/ 2740305 w 2967861"/>
                <a:gd name="connsiteY23" fmla="*/ 377502 h 2340761"/>
                <a:gd name="connsiteX24" fmla="*/ 2735027 w 2967861"/>
                <a:gd name="connsiteY24" fmla="*/ 378433 h 2340761"/>
                <a:gd name="connsiteX25" fmla="*/ 2729750 w 2967861"/>
                <a:gd name="connsiteY25" fmla="*/ 378433 h 2340761"/>
                <a:gd name="connsiteX26" fmla="*/ 2723541 w 2967861"/>
                <a:gd name="connsiteY26" fmla="*/ 378433 h 2340761"/>
                <a:gd name="connsiteX27" fmla="*/ 2708950 w 2967861"/>
                <a:gd name="connsiteY27" fmla="*/ 373156 h 2340761"/>
                <a:gd name="connsiteX28" fmla="*/ 2696532 w 2967861"/>
                <a:gd name="connsiteY28" fmla="*/ 365705 h 2340761"/>
                <a:gd name="connsiteX29" fmla="*/ 2678836 w 2967861"/>
                <a:gd name="connsiteY29" fmla="*/ 362601 h 2340761"/>
                <a:gd name="connsiteX30" fmla="*/ 2678836 w 2967861"/>
                <a:gd name="connsiteY30" fmla="*/ 367878 h 2340761"/>
                <a:gd name="connsiteX31" fmla="*/ 2678836 w 2967861"/>
                <a:gd name="connsiteY31" fmla="*/ 373156 h 2340761"/>
                <a:gd name="connsiteX32" fmla="*/ 2676664 w 2967861"/>
                <a:gd name="connsiteY32" fmla="*/ 377502 h 2340761"/>
                <a:gd name="connsiteX33" fmla="*/ 2676664 w 2967861"/>
                <a:gd name="connsiteY33" fmla="*/ 380607 h 2340761"/>
                <a:gd name="connsiteX34" fmla="*/ 2678836 w 2967861"/>
                <a:gd name="connsiteY34" fmla="*/ 382780 h 2340761"/>
                <a:gd name="connsiteX35" fmla="*/ 2681010 w 2967861"/>
                <a:gd name="connsiteY35" fmla="*/ 385884 h 2340761"/>
                <a:gd name="connsiteX36" fmla="*/ 2684114 w 2967861"/>
                <a:gd name="connsiteY36" fmla="*/ 392093 h 2340761"/>
                <a:gd name="connsiteX37" fmla="*/ 2681941 w 2967861"/>
                <a:gd name="connsiteY37" fmla="*/ 397371 h 2340761"/>
                <a:gd name="connsiteX38" fmla="*/ 2681941 w 2967861"/>
                <a:gd name="connsiteY38" fmla="*/ 400475 h 2340761"/>
                <a:gd name="connsiteX39" fmla="*/ 2681010 w 2967861"/>
                <a:gd name="connsiteY39" fmla="*/ 404821 h 2340761"/>
                <a:gd name="connsiteX40" fmla="*/ 2678836 w 2967861"/>
                <a:gd name="connsiteY40" fmla="*/ 406994 h 2340761"/>
                <a:gd name="connsiteX41" fmla="*/ 2678836 w 2967861"/>
                <a:gd name="connsiteY41" fmla="*/ 412272 h 2340761"/>
                <a:gd name="connsiteX42" fmla="*/ 2671696 w 2967861"/>
                <a:gd name="connsiteY42" fmla="*/ 406994 h 2340761"/>
                <a:gd name="connsiteX43" fmla="*/ 2666419 w 2967861"/>
                <a:gd name="connsiteY43" fmla="*/ 402648 h 2340761"/>
                <a:gd name="connsiteX44" fmla="*/ 2660210 w 2967861"/>
                <a:gd name="connsiteY44" fmla="*/ 395198 h 2340761"/>
                <a:gd name="connsiteX45" fmla="*/ 2654932 w 2967861"/>
                <a:gd name="connsiteY45" fmla="*/ 389920 h 2340761"/>
                <a:gd name="connsiteX46" fmla="*/ 2651828 w 2967861"/>
                <a:gd name="connsiteY46" fmla="*/ 382469 h 2340761"/>
                <a:gd name="connsiteX47" fmla="*/ 2616437 w 2967861"/>
                <a:gd name="connsiteY47" fmla="*/ 382469 h 2340761"/>
                <a:gd name="connsiteX48" fmla="*/ 2581978 w 2967861"/>
                <a:gd name="connsiteY48" fmla="*/ 382469 h 2340761"/>
                <a:gd name="connsiteX49" fmla="*/ 2547518 w 2967861"/>
                <a:gd name="connsiteY49" fmla="*/ 385574 h 2340761"/>
                <a:gd name="connsiteX50" fmla="*/ 2544414 w 2967861"/>
                <a:gd name="connsiteY50" fmla="*/ 384642 h 2340761"/>
                <a:gd name="connsiteX51" fmla="*/ 2542240 w 2967861"/>
                <a:gd name="connsiteY51" fmla="*/ 380296 h 2340761"/>
                <a:gd name="connsiteX52" fmla="*/ 2538205 w 2967861"/>
                <a:gd name="connsiteY52" fmla="*/ 378123 h 2340761"/>
                <a:gd name="connsiteX53" fmla="*/ 2535100 w 2967861"/>
                <a:gd name="connsiteY53" fmla="*/ 365395 h 2340761"/>
                <a:gd name="connsiteX54" fmla="*/ 2532927 w 2967861"/>
                <a:gd name="connsiteY54" fmla="*/ 350493 h 2340761"/>
                <a:gd name="connsiteX55" fmla="*/ 2527650 w 2967861"/>
                <a:gd name="connsiteY55" fmla="*/ 333419 h 2340761"/>
                <a:gd name="connsiteX56" fmla="*/ 2515232 w 2967861"/>
                <a:gd name="connsiteY56" fmla="*/ 330314 h 2340761"/>
                <a:gd name="connsiteX57" fmla="*/ 2498468 w 2967861"/>
                <a:gd name="connsiteY57" fmla="*/ 327210 h 2340761"/>
                <a:gd name="connsiteX58" fmla="*/ 2481703 w 2967861"/>
                <a:gd name="connsiteY58" fmla="*/ 325037 h 2340761"/>
                <a:gd name="connsiteX59" fmla="*/ 2464008 w 2967861"/>
                <a:gd name="connsiteY59" fmla="*/ 325037 h 2340761"/>
                <a:gd name="connsiteX60" fmla="*/ 2451590 w 2967861"/>
                <a:gd name="connsiteY60" fmla="*/ 330314 h 2340761"/>
                <a:gd name="connsiteX61" fmla="*/ 2437931 w 2967861"/>
                <a:gd name="connsiteY61" fmla="*/ 325037 h 2340761"/>
                <a:gd name="connsiteX62" fmla="*/ 2427375 w 2967861"/>
                <a:gd name="connsiteY62" fmla="*/ 315413 h 2340761"/>
                <a:gd name="connsiteX63" fmla="*/ 2420235 w 2967861"/>
                <a:gd name="connsiteY63" fmla="*/ 304858 h 2340761"/>
                <a:gd name="connsiteX64" fmla="*/ 2414958 w 2967861"/>
                <a:gd name="connsiteY64" fmla="*/ 293371 h 2340761"/>
                <a:gd name="connsiteX65" fmla="*/ 2401298 w 2967861"/>
                <a:gd name="connsiteY65" fmla="*/ 293371 h 2340761"/>
                <a:gd name="connsiteX66" fmla="*/ 2388880 w 2967861"/>
                <a:gd name="connsiteY66" fmla="*/ 293371 h 2340761"/>
                <a:gd name="connsiteX67" fmla="*/ 2378325 w 2967861"/>
                <a:gd name="connsiteY67" fmla="*/ 297718 h 2340761"/>
                <a:gd name="connsiteX68" fmla="*/ 2373047 w 2967861"/>
                <a:gd name="connsiteY68" fmla="*/ 295544 h 2340761"/>
                <a:gd name="connsiteX69" fmla="*/ 2369012 w 2967861"/>
                <a:gd name="connsiteY69" fmla="*/ 293371 h 2340761"/>
                <a:gd name="connsiteX70" fmla="*/ 2365907 w 2967861"/>
                <a:gd name="connsiteY70" fmla="*/ 291198 h 2340761"/>
                <a:gd name="connsiteX71" fmla="*/ 2365907 w 2967861"/>
                <a:gd name="connsiteY71" fmla="*/ 288094 h 2340761"/>
                <a:gd name="connsiteX72" fmla="*/ 2363734 w 2967861"/>
                <a:gd name="connsiteY72" fmla="*/ 285921 h 2340761"/>
                <a:gd name="connsiteX73" fmla="*/ 2363734 w 2967861"/>
                <a:gd name="connsiteY73" fmla="*/ 282816 h 2340761"/>
                <a:gd name="connsiteX74" fmla="*/ 2361561 w 2967861"/>
                <a:gd name="connsiteY74" fmla="*/ 276607 h 2340761"/>
                <a:gd name="connsiteX75" fmla="*/ 2358457 w 2967861"/>
                <a:gd name="connsiteY75" fmla="*/ 273503 h 2340761"/>
                <a:gd name="connsiteX76" fmla="*/ 2351316 w 2967861"/>
                <a:gd name="connsiteY76" fmla="*/ 268225 h 2340761"/>
                <a:gd name="connsiteX77" fmla="*/ 2334552 w 2967861"/>
                <a:gd name="connsiteY77" fmla="*/ 262016 h 2340761"/>
                <a:gd name="connsiteX78" fmla="*/ 2315925 w 2967861"/>
                <a:gd name="connsiteY78" fmla="*/ 256739 h 2340761"/>
                <a:gd name="connsiteX79" fmla="*/ 2296057 w 2967861"/>
                <a:gd name="connsiteY79" fmla="*/ 251461 h 2340761"/>
                <a:gd name="connsiteX80" fmla="*/ 2276188 w 2967861"/>
                <a:gd name="connsiteY80" fmla="*/ 249288 h 2340761"/>
                <a:gd name="connsiteX81" fmla="*/ 2258493 w 2967861"/>
                <a:gd name="connsiteY81" fmla="*/ 249288 h 2340761"/>
                <a:gd name="connsiteX82" fmla="*/ 2247007 w 2967861"/>
                <a:gd name="connsiteY82" fmla="*/ 253634 h 2340761"/>
                <a:gd name="connsiteX83" fmla="*/ 2234589 w 2967861"/>
                <a:gd name="connsiteY83" fmla="*/ 256739 h 2340761"/>
                <a:gd name="connsiteX84" fmla="*/ 2237693 w 2967861"/>
                <a:gd name="connsiteY84" fmla="*/ 273813 h 2340761"/>
                <a:gd name="connsiteX85" fmla="*/ 2241729 w 2967861"/>
                <a:gd name="connsiteY85" fmla="*/ 286541 h 2340761"/>
                <a:gd name="connsiteX86" fmla="*/ 2243902 w 2967861"/>
                <a:gd name="connsiteY86" fmla="*/ 305479 h 2340761"/>
                <a:gd name="connsiteX87" fmla="*/ 2236762 w 2967861"/>
                <a:gd name="connsiteY87" fmla="*/ 305479 h 2340761"/>
                <a:gd name="connsiteX88" fmla="*/ 2232726 w 2967861"/>
                <a:gd name="connsiteY88" fmla="*/ 303306 h 2340761"/>
                <a:gd name="connsiteX89" fmla="*/ 2227448 w 2967861"/>
                <a:gd name="connsiteY89" fmla="*/ 303306 h 2340761"/>
                <a:gd name="connsiteX90" fmla="*/ 2225275 w 2967861"/>
                <a:gd name="connsiteY90" fmla="*/ 303306 h 2340761"/>
                <a:gd name="connsiteX91" fmla="*/ 2222171 w 2967861"/>
                <a:gd name="connsiteY91" fmla="*/ 303306 h 2340761"/>
                <a:gd name="connsiteX92" fmla="*/ 2218135 w 2967861"/>
                <a:gd name="connsiteY92" fmla="*/ 306410 h 2340761"/>
                <a:gd name="connsiteX93" fmla="*/ 2215030 w 2967861"/>
                <a:gd name="connsiteY93" fmla="*/ 310756 h 2340761"/>
                <a:gd name="connsiteX94" fmla="*/ 2207890 w 2967861"/>
                <a:gd name="connsiteY94" fmla="*/ 306410 h 2340761"/>
                <a:gd name="connsiteX95" fmla="*/ 2201681 w 2967861"/>
                <a:gd name="connsiteY95" fmla="*/ 303306 h 2340761"/>
                <a:gd name="connsiteX96" fmla="*/ 2198577 w 2967861"/>
                <a:gd name="connsiteY96" fmla="*/ 298028 h 2340761"/>
                <a:gd name="connsiteX97" fmla="*/ 2193299 w 2967861"/>
                <a:gd name="connsiteY97" fmla="*/ 293682 h 2340761"/>
                <a:gd name="connsiteX98" fmla="*/ 2188022 w 2967861"/>
                <a:gd name="connsiteY98" fmla="*/ 288404 h 2340761"/>
                <a:gd name="connsiteX99" fmla="*/ 2174362 w 2967861"/>
                <a:gd name="connsiteY99" fmla="*/ 310756 h 2340761"/>
                <a:gd name="connsiteX100" fmla="*/ 2165980 w 2967861"/>
                <a:gd name="connsiteY100" fmla="*/ 308583 h 2340761"/>
                <a:gd name="connsiteX101" fmla="*/ 2158840 w 2967861"/>
                <a:gd name="connsiteY101" fmla="*/ 306410 h 2340761"/>
                <a:gd name="connsiteX102" fmla="*/ 2152631 w 2967861"/>
                <a:gd name="connsiteY102" fmla="*/ 303306 h 2340761"/>
                <a:gd name="connsiteX103" fmla="*/ 2149526 w 2967861"/>
                <a:gd name="connsiteY103" fmla="*/ 298028 h 2340761"/>
                <a:gd name="connsiteX104" fmla="*/ 2147353 w 2967861"/>
                <a:gd name="connsiteY104" fmla="*/ 290577 h 2340761"/>
                <a:gd name="connsiteX105" fmla="*/ 2147353 w 2967861"/>
                <a:gd name="connsiteY105" fmla="*/ 280953 h 2340761"/>
                <a:gd name="connsiteX106" fmla="*/ 2140213 w 2967861"/>
                <a:gd name="connsiteY106" fmla="*/ 290577 h 2340761"/>
                <a:gd name="connsiteX107" fmla="*/ 2137109 w 2967861"/>
                <a:gd name="connsiteY107" fmla="*/ 301132 h 2340761"/>
                <a:gd name="connsiteX108" fmla="*/ 2133073 w 2967861"/>
                <a:gd name="connsiteY108" fmla="*/ 312619 h 2340761"/>
                <a:gd name="connsiteX109" fmla="*/ 2127795 w 2967861"/>
                <a:gd name="connsiteY109" fmla="*/ 321001 h 2340761"/>
                <a:gd name="connsiteX110" fmla="*/ 2125622 w 2967861"/>
                <a:gd name="connsiteY110" fmla="*/ 323174 h 2340761"/>
                <a:gd name="connsiteX111" fmla="*/ 2123449 w 2967861"/>
                <a:gd name="connsiteY111" fmla="*/ 325347 h 2340761"/>
                <a:gd name="connsiteX112" fmla="*/ 2112894 w 2967861"/>
                <a:gd name="connsiteY112" fmla="*/ 317896 h 2340761"/>
                <a:gd name="connsiteX113" fmla="*/ 2100476 w 2967861"/>
                <a:gd name="connsiteY113" fmla="*/ 310446 h 2340761"/>
                <a:gd name="connsiteX114" fmla="*/ 2091163 w 2967861"/>
                <a:gd name="connsiteY114" fmla="*/ 300822 h 2340761"/>
                <a:gd name="connsiteX115" fmla="*/ 2088989 w 2967861"/>
                <a:gd name="connsiteY115" fmla="*/ 295544 h 2340761"/>
                <a:gd name="connsiteX116" fmla="*/ 2088058 w 2967861"/>
                <a:gd name="connsiteY116" fmla="*/ 291198 h 2340761"/>
                <a:gd name="connsiteX117" fmla="*/ 2088058 w 2967861"/>
                <a:gd name="connsiteY117" fmla="*/ 288094 h 2340761"/>
                <a:gd name="connsiteX118" fmla="*/ 2085885 w 2967861"/>
                <a:gd name="connsiteY118" fmla="*/ 283747 h 2340761"/>
                <a:gd name="connsiteX119" fmla="*/ 2083712 w 2967861"/>
                <a:gd name="connsiteY119" fmla="*/ 280643 h 2340761"/>
                <a:gd name="connsiteX120" fmla="*/ 2090852 w 2967861"/>
                <a:gd name="connsiteY120" fmla="*/ 261706 h 2340761"/>
                <a:gd name="connsiteX121" fmla="*/ 2103270 w 2967861"/>
                <a:gd name="connsiteY121" fmla="*/ 248978 h 2340761"/>
                <a:gd name="connsiteX122" fmla="*/ 2093957 w 2967861"/>
                <a:gd name="connsiteY122" fmla="*/ 212034 h 2340761"/>
                <a:gd name="connsiteX123" fmla="*/ 2090852 w 2967861"/>
                <a:gd name="connsiteY123" fmla="*/ 212034 h 2340761"/>
                <a:gd name="connsiteX124" fmla="*/ 2090852 w 2967861"/>
                <a:gd name="connsiteY124" fmla="*/ 206757 h 2340761"/>
                <a:gd name="connsiteX125" fmla="*/ 2070984 w 2967861"/>
                <a:gd name="connsiteY125" fmla="*/ 208930 h 2340761"/>
                <a:gd name="connsiteX126" fmla="*/ 2058566 w 2967861"/>
                <a:gd name="connsiteY126" fmla="*/ 214208 h 2340761"/>
                <a:gd name="connsiteX127" fmla="*/ 2047079 w 2967861"/>
                <a:gd name="connsiteY127" fmla="*/ 223831 h 2340761"/>
                <a:gd name="connsiteX128" fmla="*/ 2036524 w 2967861"/>
                <a:gd name="connsiteY128" fmla="*/ 218554 h 2340761"/>
                <a:gd name="connsiteX129" fmla="*/ 2025038 w 2967861"/>
                <a:gd name="connsiteY129" fmla="*/ 212345 h 2340761"/>
                <a:gd name="connsiteX130" fmla="*/ 2014482 w 2967861"/>
                <a:gd name="connsiteY130" fmla="*/ 207067 h 2340761"/>
                <a:gd name="connsiteX131" fmla="*/ 2012310 w 2967861"/>
                <a:gd name="connsiteY131" fmla="*/ 209240 h 2340761"/>
                <a:gd name="connsiteX132" fmla="*/ 2012310 w 2967861"/>
                <a:gd name="connsiteY132" fmla="*/ 211414 h 2340761"/>
                <a:gd name="connsiteX133" fmla="*/ 2010136 w 2967861"/>
                <a:gd name="connsiteY133" fmla="*/ 211414 h 2340761"/>
                <a:gd name="connsiteX134" fmla="*/ 2007032 w 2967861"/>
                <a:gd name="connsiteY134" fmla="*/ 212345 h 2340761"/>
                <a:gd name="connsiteX135" fmla="*/ 2007032 w 2967861"/>
                <a:gd name="connsiteY135" fmla="*/ 218554 h 2340761"/>
                <a:gd name="connsiteX136" fmla="*/ 2007032 w 2967861"/>
                <a:gd name="connsiteY136" fmla="*/ 223831 h 2340761"/>
                <a:gd name="connsiteX137" fmla="*/ 2007032 w 2967861"/>
                <a:gd name="connsiteY137" fmla="*/ 226936 h 2340761"/>
                <a:gd name="connsiteX138" fmla="*/ 2007032 w 2967861"/>
                <a:gd name="connsiteY138" fmla="*/ 229109 h 2340761"/>
                <a:gd name="connsiteX139" fmla="*/ 2007032 w 2967861"/>
                <a:gd name="connsiteY139" fmla="*/ 232213 h 2340761"/>
                <a:gd name="connsiteX140" fmla="*/ 2002996 w 2967861"/>
                <a:gd name="connsiteY140" fmla="*/ 243700 h 2340761"/>
                <a:gd name="connsiteX141" fmla="*/ 1950841 w 2967861"/>
                <a:gd name="connsiteY141" fmla="*/ 239354 h 2340761"/>
                <a:gd name="connsiteX142" fmla="*/ 1948668 w 2967861"/>
                <a:gd name="connsiteY142" fmla="*/ 234076 h 2340761"/>
                <a:gd name="connsiteX143" fmla="*/ 1948668 w 2967861"/>
                <a:gd name="connsiteY143" fmla="*/ 228799 h 2340761"/>
                <a:gd name="connsiteX144" fmla="*/ 1946495 w 2967861"/>
                <a:gd name="connsiteY144" fmla="*/ 223521 h 2340761"/>
                <a:gd name="connsiteX145" fmla="*/ 1946495 w 2967861"/>
                <a:gd name="connsiteY145" fmla="*/ 218243 h 2340761"/>
                <a:gd name="connsiteX146" fmla="*/ 1946495 w 2967861"/>
                <a:gd name="connsiteY146" fmla="*/ 216070 h 2340761"/>
                <a:gd name="connsiteX147" fmla="*/ 1934077 w 2967861"/>
                <a:gd name="connsiteY147" fmla="*/ 206446 h 2340761"/>
                <a:gd name="connsiteX148" fmla="*/ 1921659 w 2967861"/>
                <a:gd name="connsiteY148" fmla="*/ 204273 h 2340761"/>
                <a:gd name="connsiteX149" fmla="*/ 1904895 w 2967861"/>
                <a:gd name="connsiteY149" fmla="*/ 204273 h 2340761"/>
                <a:gd name="connsiteX150" fmla="*/ 1887200 w 2967861"/>
                <a:gd name="connsiteY150" fmla="*/ 206446 h 2340761"/>
                <a:gd name="connsiteX151" fmla="*/ 1887200 w 2967861"/>
                <a:gd name="connsiteY151" fmla="*/ 219175 h 2340761"/>
                <a:gd name="connsiteX152" fmla="*/ 1877886 w 2967861"/>
                <a:gd name="connsiteY152" fmla="*/ 219175 h 2340761"/>
                <a:gd name="connsiteX153" fmla="*/ 1877886 w 2967861"/>
                <a:gd name="connsiteY153" fmla="*/ 218243 h 2340761"/>
                <a:gd name="connsiteX154" fmla="*/ 1875713 w 2967861"/>
                <a:gd name="connsiteY154" fmla="*/ 218243 h 2340761"/>
                <a:gd name="connsiteX155" fmla="*/ 1873540 w 2967861"/>
                <a:gd name="connsiteY155" fmla="*/ 216070 h 2340761"/>
                <a:gd name="connsiteX156" fmla="*/ 1875713 w 2967861"/>
                <a:gd name="connsiteY156" fmla="*/ 206446 h 2340761"/>
                <a:gd name="connsiteX157" fmla="*/ 1877886 w 2967861"/>
                <a:gd name="connsiteY157" fmla="*/ 198996 h 2340761"/>
                <a:gd name="connsiteX158" fmla="*/ 1880060 w 2967861"/>
                <a:gd name="connsiteY158" fmla="*/ 193718 h 2340761"/>
                <a:gd name="connsiteX159" fmla="*/ 1883164 w 2967861"/>
                <a:gd name="connsiteY159" fmla="*/ 188441 h 2340761"/>
                <a:gd name="connsiteX160" fmla="*/ 1883164 w 2967861"/>
                <a:gd name="connsiteY160" fmla="*/ 182232 h 2340761"/>
                <a:gd name="connsiteX161" fmla="*/ 1873851 w 2967861"/>
                <a:gd name="connsiteY161" fmla="*/ 186578 h 2340761"/>
                <a:gd name="connsiteX162" fmla="*/ 1866710 w 2967861"/>
                <a:gd name="connsiteY162" fmla="*/ 191856 h 2340761"/>
                <a:gd name="connsiteX163" fmla="*/ 1859570 w 2967861"/>
                <a:gd name="connsiteY163" fmla="*/ 197133 h 2340761"/>
                <a:gd name="connsiteX164" fmla="*/ 1854293 w 2967861"/>
                <a:gd name="connsiteY164" fmla="*/ 203342 h 2340761"/>
                <a:gd name="connsiteX165" fmla="*/ 1851188 w 2967861"/>
                <a:gd name="connsiteY165" fmla="*/ 201169 h 2340761"/>
                <a:gd name="connsiteX166" fmla="*/ 1849015 w 2967861"/>
                <a:gd name="connsiteY166" fmla="*/ 201169 h 2340761"/>
                <a:gd name="connsiteX167" fmla="*/ 1849015 w 2967861"/>
                <a:gd name="connsiteY167" fmla="*/ 198996 h 2340761"/>
                <a:gd name="connsiteX168" fmla="*/ 1849015 w 2967861"/>
                <a:gd name="connsiteY168" fmla="*/ 196823 h 2340761"/>
                <a:gd name="connsiteX169" fmla="*/ 1849015 w 2967861"/>
                <a:gd name="connsiteY169" fmla="*/ 195891 h 2340761"/>
                <a:gd name="connsiteX170" fmla="*/ 1851188 w 2967861"/>
                <a:gd name="connsiteY170" fmla="*/ 191545 h 2340761"/>
                <a:gd name="connsiteX171" fmla="*/ 1851188 w 2967861"/>
                <a:gd name="connsiteY171" fmla="*/ 188441 h 2340761"/>
                <a:gd name="connsiteX172" fmla="*/ 1834424 w 2967861"/>
                <a:gd name="connsiteY172" fmla="*/ 186267 h 2340761"/>
                <a:gd name="connsiteX173" fmla="*/ 1819833 w 2967861"/>
                <a:gd name="connsiteY173" fmla="*/ 188441 h 2340761"/>
                <a:gd name="connsiteX174" fmla="*/ 1807415 w 2967861"/>
                <a:gd name="connsiteY174" fmla="*/ 195891 h 2340761"/>
                <a:gd name="connsiteX175" fmla="*/ 1803379 w 2967861"/>
                <a:gd name="connsiteY175" fmla="*/ 195891 h 2340761"/>
                <a:gd name="connsiteX176" fmla="*/ 1815797 w 2967861"/>
                <a:gd name="connsiteY176" fmla="*/ 180990 h 2340761"/>
                <a:gd name="connsiteX177" fmla="*/ 1832561 w 2967861"/>
                <a:gd name="connsiteY177" fmla="*/ 169503 h 2340761"/>
                <a:gd name="connsiteX178" fmla="*/ 1849325 w 2967861"/>
                <a:gd name="connsiteY178" fmla="*/ 159880 h 2340761"/>
                <a:gd name="connsiteX179" fmla="*/ 1863916 w 2967861"/>
                <a:gd name="connsiteY179" fmla="*/ 151498 h 2340761"/>
                <a:gd name="connsiteX180" fmla="*/ 1869194 w 2967861"/>
                <a:gd name="connsiteY180" fmla="*/ 141874 h 2340761"/>
                <a:gd name="connsiteX181" fmla="*/ 1873230 w 2967861"/>
                <a:gd name="connsiteY181" fmla="*/ 132250 h 2340761"/>
                <a:gd name="connsiteX182" fmla="*/ 1878507 w 2967861"/>
                <a:gd name="connsiteY182" fmla="*/ 123868 h 2340761"/>
                <a:gd name="connsiteX183" fmla="*/ 1890925 w 2967861"/>
                <a:gd name="connsiteY183" fmla="*/ 114244 h 2340761"/>
                <a:gd name="connsiteX184" fmla="*/ 1890925 w 2967861"/>
                <a:gd name="connsiteY184" fmla="*/ 90029 h 2340761"/>
                <a:gd name="connsiteX185" fmla="*/ 1881612 w 2967861"/>
                <a:gd name="connsiteY185" fmla="*/ 77301 h 2340761"/>
                <a:gd name="connsiteX186" fmla="*/ 1873230 w 2967861"/>
                <a:gd name="connsiteY186" fmla="*/ 65815 h 2340761"/>
                <a:gd name="connsiteX187" fmla="*/ 1861743 w 2967861"/>
                <a:gd name="connsiteY187" fmla="*/ 57432 h 2340761"/>
                <a:gd name="connsiteX188" fmla="*/ 1847152 w 2967861"/>
                <a:gd name="connsiteY188" fmla="*/ 49982 h 2340761"/>
                <a:gd name="connsiteX189" fmla="*/ 1847152 w 2967861"/>
                <a:gd name="connsiteY189" fmla="*/ 47809 h 2340761"/>
                <a:gd name="connsiteX190" fmla="*/ 1847152 w 2967861"/>
                <a:gd name="connsiteY190" fmla="*/ 45636 h 2340761"/>
                <a:gd name="connsiteX191" fmla="*/ 1844979 w 2967861"/>
                <a:gd name="connsiteY191" fmla="*/ 43462 h 2340761"/>
                <a:gd name="connsiteX192" fmla="*/ 1844048 w 2967861"/>
                <a:gd name="connsiteY192" fmla="*/ 45636 h 2340761"/>
                <a:gd name="connsiteX193" fmla="*/ 1827284 w 2967861"/>
                <a:gd name="connsiteY193" fmla="*/ 50913 h 2340761"/>
                <a:gd name="connsiteX194" fmla="*/ 1812693 w 2967861"/>
                <a:gd name="connsiteY194" fmla="*/ 53086 h 2340761"/>
                <a:gd name="connsiteX195" fmla="*/ 1800275 w 2967861"/>
                <a:gd name="connsiteY195" fmla="*/ 55259 h 2340761"/>
                <a:gd name="connsiteX196" fmla="*/ 1787857 w 2967861"/>
                <a:gd name="connsiteY196" fmla="*/ 60537 h 2340761"/>
                <a:gd name="connsiteX197" fmla="*/ 1780717 w 2967861"/>
                <a:gd name="connsiteY197" fmla="*/ 50913 h 2340761"/>
                <a:gd name="connsiteX198" fmla="*/ 1773577 w 2967861"/>
                <a:gd name="connsiteY198" fmla="*/ 43462 h 2340761"/>
                <a:gd name="connsiteX199" fmla="*/ 1766436 w 2967861"/>
                <a:gd name="connsiteY199" fmla="*/ 40358 h 2340761"/>
                <a:gd name="connsiteX200" fmla="*/ 1751845 w 2967861"/>
                <a:gd name="connsiteY200" fmla="*/ 36012 h 2340761"/>
                <a:gd name="connsiteX201" fmla="*/ 1752777 w 2967861"/>
                <a:gd name="connsiteY201" fmla="*/ 30734 h 2340761"/>
                <a:gd name="connsiteX202" fmla="*/ 1754950 w 2967861"/>
                <a:gd name="connsiteY202" fmla="*/ 28561 h 2340761"/>
                <a:gd name="connsiteX203" fmla="*/ 1757123 w 2967861"/>
                <a:gd name="connsiteY203" fmla="*/ 25457 h 2340761"/>
                <a:gd name="connsiteX204" fmla="*/ 1760227 w 2967861"/>
                <a:gd name="connsiteY204" fmla="*/ 23283 h 2340761"/>
                <a:gd name="connsiteX205" fmla="*/ 1762401 w 2967861"/>
                <a:gd name="connsiteY205" fmla="*/ 22352 h 2340761"/>
                <a:gd name="connsiteX206" fmla="*/ 1767678 w 2967861"/>
                <a:gd name="connsiteY206" fmla="*/ 20179 h 2340761"/>
                <a:gd name="connsiteX207" fmla="*/ 1766747 w 2967861"/>
                <a:gd name="connsiteY207" fmla="*/ 14901 h 2340761"/>
                <a:gd name="connsiteX208" fmla="*/ 1762711 w 2967861"/>
                <a:gd name="connsiteY208" fmla="*/ 10555 h 2340761"/>
                <a:gd name="connsiteX209" fmla="*/ 1760538 w 2967861"/>
                <a:gd name="connsiteY209" fmla="*/ 7451 h 2340761"/>
                <a:gd name="connsiteX210" fmla="*/ 1759607 w 2967861"/>
                <a:gd name="connsiteY210" fmla="*/ 5278 h 2340761"/>
                <a:gd name="connsiteX211" fmla="*/ 1755571 w 2967861"/>
                <a:gd name="connsiteY211" fmla="*/ 0 h 2340761"/>
                <a:gd name="connsiteX212" fmla="*/ 1735702 w 2967861"/>
                <a:gd name="connsiteY212" fmla="*/ 0 h 2340761"/>
                <a:gd name="connsiteX213" fmla="*/ 1731666 w 2967861"/>
                <a:gd name="connsiteY213" fmla="*/ 18006 h 2340761"/>
                <a:gd name="connsiteX214" fmla="*/ 1721111 w 2967861"/>
                <a:gd name="connsiteY214" fmla="*/ 28561 h 2340761"/>
                <a:gd name="connsiteX215" fmla="*/ 1708693 w 2967861"/>
                <a:gd name="connsiteY215" fmla="*/ 38185 h 2340761"/>
                <a:gd name="connsiteX216" fmla="*/ 1695034 w 2967861"/>
                <a:gd name="connsiteY216" fmla="*/ 45636 h 2340761"/>
                <a:gd name="connsiteX217" fmla="*/ 1679511 w 2967861"/>
                <a:gd name="connsiteY217" fmla="*/ 53086 h 2340761"/>
                <a:gd name="connsiteX218" fmla="*/ 1679511 w 2967861"/>
                <a:gd name="connsiteY218" fmla="*/ 73265 h 2340761"/>
                <a:gd name="connsiteX219" fmla="*/ 1674234 w 2967861"/>
                <a:gd name="connsiteY219" fmla="*/ 73265 h 2340761"/>
                <a:gd name="connsiteX220" fmla="*/ 1668025 w 2967861"/>
                <a:gd name="connsiteY220" fmla="*/ 72334 h 2340761"/>
                <a:gd name="connsiteX221" fmla="*/ 1664921 w 2967861"/>
                <a:gd name="connsiteY221" fmla="*/ 72334 h 2340761"/>
                <a:gd name="connsiteX222" fmla="*/ 1659643 w 2967861"/>
                <a:gd name="connsiteY222" fmla="*/ 70161 h 2340761"/>
                <a:gd name="connsiteX223" fmla="*/ 1653434 w 2967861"/>
                <a:gd name="connsiteY223" fmla="*/ 75438 h 2340761"/>
                <a:gd name="connsiteX224" fmla="*/ 1646294 w 2967861"/>
                <a:gd name="connsiteY224" fmla="*/ 82889 h 2340761"/>
                <a:gd name="connsiteX225" fmla="*/ 1639153 w 2967861"/>
                <a:gd name="connsiteY225" fmla="*/ 88167 h 2340761"/>
                <a:gd name="connsiteX226" fmla="*/ 1632013 w 2967861"/>
                <a:gd name="connsiteY226" fmla="*/ 94376 h 2340761"/>
                <a:gd name="connsiteX227" fmla="*/ 1626736 w 2967861"/>
                <a:gd name="connsiteY227" fmla="*/ 94376 h 2340761"/>
                <a:gd name="connsiteX228" fmla="*/ 1616181 w 2967861"/>
                <a:gd name="connsiteY228" fmla="*/ 94376 h 2340761"/>
                <a:gd name="connsiteX229" fmla="*/ 1601590 w 2967861"/>
                <a:gd name="connsiteY229" fmla="*/ 94376 h 2340761"/>
                <a:gd name="connsiteX230" fmla="*/ 1586999 w 2967861"/>
                <a:gd name="connsiteY230" fmla="*/ 94376 h 2340761"/>
                <a:gd name="connsiteX231" fmla="*/ 1575512 w 2967861"/>
                <a:gd name="connsiteY231" fmla="*/ 94376 h 2340761"/>
                <a:gd name="connsiteX232" fmla="*/ 1572408 w 2967861"/>
                <a:gd name="connsiteY232" fmla="*/ 99653 h 2340761"/>
                <a:gd name="connsiteX233" fmla="*/ 1570235 w 2967861"/>
                <a:gd name="connsiteY233" fmla="*/ 104931 h 2340761"/>
                <a:gd name="connsiteX234" fmla="*/ 1567130 w 2967861"/>
                <a:gd name="connsiteY234" fmla="*/ 110208 h 2340761"/>
                <a:gd name="connsiteX235" fmla="*/ 1564957 w 2967861"/>
                <a:gd name="connsiteY235" fmla="*/ 117659 h 2340761"/>
                <a:gd name="connsiteX236" fmla="*/ 1543226 w 2967861"/>
                <a:gd name="connsiteY236" fmla="*/ 117659 h 2340761"/>
                <a:gd name="connsiteX237" fmla="*/ 1526462 w 2967861"/>
                <a:gd name="connsiteY237" fmla="*/ 123868 h 2340761"/>
                <a:gd name="connsiteX238" fmla="*/ 1511871 w 2967861"/>
                <a:gd name="connsiteY238" fmla="*/ 130077 h 2340761"/>
                <a:gd name="connsiteX239" fmla="*/ 1497280 w 2967861"/>
                <a:gd name="connsiteY239" fmla="*/ 141563 h 2340761"/>
                <a:gd name="connsiteX240" fmla="*/ 1484862 w 2967861"/>
                <a:gd name="connsiteY240" fmla="*/ 152118 h 2340761"/>
                <a:gd name="connsiteX241" fmla="*/ 1468098 w 2967861"/>
                <a:gd name="connsiteY241" fmla="*/ 161742 h 2340761"/>
                <a:gd name="connsiteX242" fmla="*/ 1462821 w 2967861"/>
                <a:gd name="connsiteY242" fmla="*/ 180679 h 2340761"/>
                <a:gd name="connsiteX243" fmla="*/ 1459716 w 2967861"/>
                <a:gd name="connsiteY243" fmla="*/ 198685 h 2340761"/>
                <a:gd name="connsiteX244" fmla="*/ 1455680 w 2967861"/>
                <a:gd name="connsiteY244" fmla="*/ 215760 h 2340761"/>
                <a:gd name="connsiteX245" fmla="*/ 1452576 w 2967861"/>
                <a:gd name="connsiteY245" fmla="*/ 215760 h 2340761"/>
                <a:gd name="connsiteX246" fmla="*/ 1445436 w 2967861"/>
                <a:gd name="connsiteY246" fmla="*/ 198685 h 2340761"/>
                <a:gd name="connsiteX247" fmla="*/ 1419358 w 2967861"/>
                <a:gd name="connsiteY247" fmla="*/ 203963 h 2340761"/>
                <a:gd name="connsiteX248" fmla="*/ 1395454 w 2967861"/>
                <a:gd name="connsiteY248" fmla="*/ 211414 h 2340761"/>
                <a:gd name="connsiteX249" fmla="*/ 1399490 w 2967861"/>
                <a:gd name="connsiteY249" fmla="*/ 233766 h 2340761"/>
                <a:gd name="connsiteX250" fmla="*/ 1404767 w 2967861"/>
                <a:gd name="connsiteY250" fmla="*/ 253945 h 2340761"/>
                <a:gd name="connsiteX251" fmla="*/ 1410045 w 2967861"/>
                <a:gd name="connsiteY251" fmla="*/ 275055 h 2340761"/>
                <a:gd name="connsiteX252" fmla="*/ 1419358 w 2967861"/>
                <a:gd name="connsiteY252" fmla="*/ 290888 h 2340761"/>
                <a:gd name="connsiteX253" fmla="*/ 1431776 w 2967861"/>
                <a:gd name="connsiteY253" fmla="*/ 304547 h 2340761"/>
                <a:gd name="connsiteX254" fmla="*/ 1431776 w 2967861"/>
                <a:gd name="connsiteY254" fmla="*/ 312929 h 2340761"/>
                <a:gd name="connsiteX255" fmla="*/ 1416254 w 2967861"/>
                <a:gd name="connsiteY255" fmla="*/ 302374 h 2340761"/>
                <a:gd name="connsiteX256" fmla="*/ 1399490 w 2967861"/>
                <a:gd name="connsiteY256" fmla="*/ 287473 h 2340761"/>
                <a:gd name="connsiteX257" fmla="*/ 1388934 w 2967861"/>
                <a:gd name="connsiteY257" fmla="*/ 272571 h 2340761"/>
                <a:gd name="connsiteX258" fmla="*/ 1368135 w 2967861"/>
                <a:gd name="connsiteY258" fmla="*/ 272571 h 2340761"/>
                <a:gd name="connsiteX259" fmla="*/ 1352612 w 2967861"/>
                <a:gd name="connsiteY259" fmla="*/ 275676 h 2340761"/>
                <a:gd name="connsiteX260" fmla="*/ 1338953 w 2967861"/>
                <a:gd name="connsiteY260" fmla="*/ 283127 h 2340761"/>
                <a:gd name="connsiteX261" fmla="*/ 1331812 w 2967861"/>
                <a:gd name="connsiteY261" fmla="*/ 274745 h 2340761"/>
                <a:gd name="connsiteX262" fmla="*/ 1328708 w 2967861"/>
                <a:gd name="connsiteY262" fmla="*/ 263258 h 2340761"/>
                <a:gd name="connsiteX263" fmla="*/ 1324672 w 2967861"/>
                <a:gd name="connsiteY263" fmla="*/ 252703 h 2340761"/>
                <a:gd name="connsiteX264" fmla="*/ 1321568 w 2967861"/>
                <a:gd name="connsiteY264" fmla="*/ 250530 h 2340761"/>
                <a:gd name="connsiteX265" fmla="*/ 1321568 w 2967861"/>
                <a:gd name="connsiteY265" fmla="*/ 249909 h 2340761"/>
                <a:gd name="connsiteX266" fmla="*/ 1319394 w 2967861"/>
                <a:gd name="connsiteY266" fmla="*/ 249909 h 2340761"/>
                <a:gd name="connsiteX267" fmla="*/ 1316290 w 2967861"/>
                <a:gd name="connsiteY267" fmla="*/ 249909 h 2340761"/>
                <a:gd name="connsiteX268" fmla="*/ 1312254 w 2967861"/>
                <a:gd name="connsiteY268" fmla="*/ 249909 h 2340761"/>
                <a:gd name="connsiteX269" fmla="*/ 1312254 w 2967861"/>
                <a:gd name="connsiteY269" fmla="*/ 284679 h 2340761"/>
                <a:gd name="connsiteX270" fmla="*/ 1289281 w 2967861"/>
                <a:gd name="connsiteY270" fmla="*/ 305789 h 2340761"/>
                <a:gd name="connsiteX271" fmla="*/ 1294559 w 2967861"/>
                <a:gd name="connsiteY271" fmla="*/ 320691 h 2340761"/>
                <a:gd name="connsiteX272" fmla="*/ 1299837 w 2967861"/>
                <a:gd name="connsiteY272" fmla="*/ 331246 h 2340761"/>
                <a:gd name="connsiteX273" fmla="*/ 1305114 w 2967861"/>
                <a:gd name="connsiteY273" fmla="*/ 343974 h 2340761"/>
                <a:gd name="connsiteX274" fmla="*/ 1309150 w 2967861"/>
                <a:gd name="connsiteY274" fmla="*/ 362911 h 2340761"/>
                <a:gd name="connsiteX275" fmla="*/ 1329018 w 2967861"/>
                <a:gd name="connsiteY275" fmla="*/ 370362 h 2340761"/>
                <a:gd name="connsiteX276" fmla="*/ 1350750 w 2967861"/>
                <a:gd name="connsiteY276" fmla="*/ 378744 h 2340761"/>
                <a:gd name="connsiteX277" fmla="*/ 1368445 w 2967861"/>
                <a:gd name="connsiteY277" fmla="*/ 386195 h 2340761"/>
                <a:gd name="connsiteX278" fmla="*/ 1368445 w 2967861"/>
                <a:gd name="connsiteY278" fmla="*/ 392403 h 2340761"/>
                <a:gd name="connsiteX279" fmla="*/ 1350750 w 2967861"/>
                <a:gd name="connsiteY279" fmla="*/ 386195 h 2340761"/>
                <a:gd name="connsiteX280" fmla="*/ 1332123 w 2967861"/>
                <a:gd name="connsiteY280" fmla="*/ 386195 h 2340761"/>
                <a:gd name="connsiteX281" fmla="*/ 1312254 w 2967861"/>
                <a:gd name="connsiteY281" fmla="*/ 386195 h 2340761"/>
                <a:gd name="connsiteX282" fmla="*/ 1314427 w 2967861"/>
                <a:gd name="connsiteY282" fmla="*/ 401096 h 2340761"/>
                <a:gd name="connsiteX283" fmla="*/ 1316601 w 2967861"/>
                <a:gd name="connsiteY283" fmla="*/ 418170 h 2340761"/>
                <a:gd name="connsiteX284" fmla="*/ 1319705 w 2967861"/>
                <a:gd name="connsiteY284" fmla="*/ 435245 h 2340761"/>
                <a:gd name="connsiteX285" fmla="*/ 1316601 w 2967861"/>
                <a:gd name="connsiteY285" fmla="*/ 453251 h 2340761"/>
                <a:gd name="connsiteX286" fmla="*/ 1310392 w 2967861"/>
                <a:gd name="connsiteY286" fmla="*/ 464737 h 2340761"/>
                <a:gd name="connsiteX287" fmla="*/ 1303251 w 2967861"/>
                <a:gd name="connsiteY287" fmla="*/ 479639 h 2340761"/>
                <a:gd name="connsiteX288" fmla="*/ 1296111 w 2967861"/>
                <a:gd name="connsiteY288" fmla="*/ 492367 h 2340761"/>
                <a:gd name="connsiteX289" fmla="*/ 1293006 w 2967861"/>
                <a:gd name="connsiteY289" fmla="*/ 494540 h 2340761"/>
                <a:gd name="connsiteX290" fmla="*/ 1290833 w 2967861"/>
                <a:gd name="connsiteY290" fmla="*/ 495472 h 2340761"/>
                <a:gd name="connsiteX291" fmla="*/ 1289902 w 2967861"/>
                <a:gd name="connsiteY291" fmla="*/ 497645 h 2340761"/>
                <a:gd name="connsiteX292" fmla="*/ 1269102 w 2967861"/>
                <a:gd name="connsiteY292" fmla="*/ 497645 h 2340761"/>
                <a:gd name="connsiteX293" fmla="*/ 1269102 w 2967861"/>
                <a:gd name="connsiteY293" fmla="*/ 492057 h 2340761"/>
                <a:gd name="connsiteX294" fmla="*/ 1276243 w 2967861"/>
                <a:gd name="connsiteY294" fmla="*/ 489883 h 2340761"/>
                <a:gd name="connsiteX295" fmla="*/ 1282452 w 2967861"/>
                <a:gd name="connsiteY295" fmla="*/ 486779 h 2340761"/>
                <a:gd name="connsiteX296" fmla="*/ 1287729 w 2967861"/>
                <a:gd name="connsiteY296" fmla="*/ 484606 h 2340761"/>
                <a:gd name="connsiteX297" fmla="*/ 1290833 w 2967861"/>
                <a:gd name="connsiteY297" fmla="*/ 480260 h 2340761"/>
                <a:gd name="connsiteX298" fmla="*/ 1296111 w 2967861"/>
                <a:gd name="connsiteY298" fmla="*/ 477155 h 2340761"/>
                <a:gd name="connsiteX299" fmla="*/ 1296111 w 2967861"/>
                <a:gd name="connsiteY299" fmla="*/ 460081 h 2340761"/>
                <a:gd name="connsiteX300" fmla="*/ 1300147 w 2967861"/>
                <a:gd name="connsiteY300" fmla="*/ 447352 h 2340761"/>
                <a:gd name="connsiteX301" fmla="*/ 1305424 w 2967861"/>
                <a:gd name="connsiteY301" fmla="*/ 435866 h 2340761"/>
                <a:gd name="connsiteX302" fmla="*/ 1302320 w 2967861"/>
                <a:gd name="connsiteY302" fmla="*/ 429657 h 2340761"/>
                <a:gd name="connsiteX303" fmla="*/ 1300147 w 2967861"/>
                <a:gd name="connsiteY303" fmla="*/ 423448 h 2340761"/>
                <a:gd name="connsiteX304" fmla="*/ 1296111 w 2967861"/>
                <a:gd name="connsiteY304" fmla="*/ 420344 h 2340761"/>
                <a:gd name="connsiteX305" fmla="*/ 1293006 w 2967861"/>
                <a:gd name="connsiteY305" fmla="*/ 415997 h 2340761"/>
                <a:gd name="connsiteX306" fmla="*/ 1290833 w 2967861"/>
                <a:gd name="connsiteY306" fmla="*/ 412893 h 2340761"/>
                <a:gd name="connsiteX307" fmla="*/ 1289902 w 2967861"/>
                <a:gd name="connsiteY307" fmla="*/ 407615 h 2340761"/>
                <a:gd name="connsiteX308" fmla="*/ 1289902 w 2967861"/>
                <a:gd name="connsiteY308" fmla="*/ 400165 h 2340761"/>
                <a:gd name="connsiteX309" fmla="*/ 1293006 w 2967861"/>
                <a:gd name="connsiteY309" fmla="*/ 390541 h 2340761"/>
                <a:gd name="connsiteX310" fmla="*/ 1296111 w 2967861"/>
                <a:gd name="connsiteY310" fmla="*/ 379054 h 2340761"/>
                <a:gd name="connsiteX311" fmla="*/ 1296111 w 2967861"/>
                <a:gd name="connsiteY311" fmla="*/ 366326 h 2340761"/>
                <a:gd name="connsiteX312" fmla="*/ 1293006 w 2967861"/>
                <a:gd name="connsiteY312" fmla="*/ 355771 h 2340761"/>
                <a:gd name="connsiteX313" fmla="*/ 1289902 w 2967861"/>
                <a:gd name="connsiteY313" fmla="*/ 340870 h 2340761"/>
                <a:gd name="connsiteX314" fmla="*/ 1283693 w 2967861"/>
                <a:gd name="connsiteY314" fmla="*/ 328141 h 2340761"/>
                <a:gd name="connsiteX315" fmla="*/ 1280589 w 2967861"/>
                <a:gd name="connsiteY315" fmla="*/ 318517 h 2340761"/>
                <a:gd name="connsiteX316" fmla="*/ 1282762 w 2967861"/>
                <a:gd name="connsiteY316" fmla="*/ 311067 h 2340761"/>
                <a:gd name="connsiteX317" fmla="*/ 1283693 w 2967861"/>
                <a:gd name="connsiteY317" fmla="*/ 299580 h 2340761"/>
                <a:gd name="connsiteX318" fmla="*/ 1287729 w 2967861"/>
                <a:gd name="connsiteY318" fmla="*/ 286852 h 2340761"/>
                <a:gd name="connsiteX319" fmla="*/ 1290833 w 2967861"/>
                <a:gd name="connsiteY319" fmla="*/ 271951 h 2340761"/>
                <a:gd name="connsiteX320" fmla="*/ 1293006 w 2967861"/>
                <a:gd name="connsiteY320" fmla="*/ 257049 h 2340761"/>
                <a:gd name="connsiteX321" fmla="*/ 1285866 w 2967861"/>
                <a:gd name="connsiteY321" fmla="*/ 249598 h 2340761"/>
                <a:gd name="connsiteX322" fmla="*/ 1280589 w 2967861"/>
                <a:gd name="connsiteY322" fmla="*/ 239975 h 2340761"/>
                <a:gd name="connsiteX323" fmla="*/ 1260720 w 2967861"/>
                <a:gd name="connsiteY323" fmla="*/ 239043 h 2340761"/>
                <a:gd name="connsiteX324" fmla="*/ 1243956 w 2967861"/>
                <a:gd name="connsiteY324" fmla="*/ 239975 h 2340761"/>
                <a:gd name="connsiteX325" fmla="*/ 1234643 w 2967861"/>
                <a:gd name="connsiteY325" fmla="*/ 246184 h 2340761"/>
                <a:gd name="connsiteX326" fmla="*/ 1227502 w 2967861"/>
                <a:gd name="connsiteY326" fmla="*/ 254566 h 2340761"/>
                <a:gd name="connsiteX327" fmla="*/ 1222225 w 2967861"/>
                <a:gd name="connsiteY327" fmla="*/ 266052 h 2340761"/>
                <a:gd name="connsiteX328" fmla="*/ 1218189 w 2967861"/>
                <a:gd name="connsiteY328" fmla="*/ 276607 h 2340761"/>
                <a:gd name="connsiteX329" fmla="*/ 1215085 w 2967861"/>
                <a:gd name="connsiteY329" fmla="*/ 290267 h 2340761"/>
                <a:gd name="connsiteX330" fmla="*/ 1211049 w 2967861"/>
                <a:gd name="connsiteY330" fmla="*/ 300822 h 2340761"/>
                <a:gd name="connsiteX331" fmla="*/ 1203909 w 2967861"/>
                <a:gd name="connsiteY331" fmla="*/ 310446 h 2340761"/>
                <a:gd name="connsiteX332" fmla="*/ 1193353 w 2967861"/>
                <a:gd name="connsiteY332" fmla="*/ 317896 h 2340761"/>
                <a:gd name="connsiteX333" fmla="*/ 1196458 w 2967861"/>
                <a:gd name="connsiteY333" fmla="*/ 338075 h 2340761"/>
                <a:gd name="connsiteX334" fmla="*/ 1198631 w 2967861"/>
                <a:gd name="connsiteY334" fmla="*/ 352977 h 2340761"/>
                <a:gd name="connsiteX335" fmla="*/ 1202667 w 2967861"/>
                <a:gd name="connsiteY335" fmla="*/ 370051 h 2340761"/>
                <a:gd name="connsiteX336" fmla="*/ 1200494 w 2967861"/>
                <a:gd name="connsiteY336" fmla="*/ 392403 h 2340761"/>
                <a:gd name="connsiteX337" fmla="*/ 1217258 w 2967861"/>
                <a:gd name="connsiteY337" fmla="*/ 392403 h 2340761"/>
                <a:gd name="connsiteX338" fmla="*/ 1218189 w 2967861"/>
                <a:gd name="connsiteY338" fmla="*/ 399854 h 2340761"/>
                <a:gd name="connsiteX339" fmla="*/ 1222225 w 2967861"/>
                <a:gd name="connsiteY339" fmla="*/ 405132 h 2340761"/>
                <a:gd name="connsiteX340" fmla="*/ 1224398 w 2967861"/>
                <a:gd name="connsiteY340" fmla="*/ 410409 h 2340761"/>
                <a:gd name="connsiteX341" fmla="*/ 1227502 w 2967861"/>
                <a:gd name="connsiteY341" fmla="*/ 414756 h 2340761"/>
                <a:gd name="connsiteX342" fmla="*/ 1232780 w 2967861"/>
                <a:gd name="connsiteY342" fmla="*/ 420033 h 2340761"/>
                <a:gd name="connsiteX343" fmla="*/ 1231849 w 2967861"/>
                <a:gd name="connsiteY343" fmla="*/ 423138 h 2340761"/>
                <a:gd name="connsiteX344" fmla="*/ 1231849 w 2967861"/>
                <a:gd name="connsiteY344" fmla="*/ 425311 h 2340761"/>
                <a:gd name="connsiteX345" fmla="*/ 1229676 w 2967861"/>
                <a:gd name="connsiteY345" fmla="*/ 427484 h 2340761"/>
                <a:gd name="connsiteX346" fmla="*/ 1220362 w 2967861"/>
                <a:gd name="connsiteY346" fmla="*/ 423138 h 2340761"/>
                <a:gd name="connsiteX347" fmla="*/ 1205771 w 2967861"/>
                <a:gd name="connsiteY347" fmla="*/ 415687 h 2340761"/>
                <a:gd name="connsiteX348" fmla="*/ 1190249 w 2967861"/>
                <a:gd name="connsiteY348" fmla="*/ 402959 h 2340761"/>
                <a:gd name="connsiteX349" fmla="*/ 1171622 w 2967861"/>
                <a:gd name="connsiteY349" fmla="*/ 390230 h 2340761"/>
                <a:gd name="connsiteX350" fmla="*/ 1159204 w 2967861"/>
                <a:gd name="connsiteY350" fmla="*/ 377502 h 2340761"/>
                <a:gd name="connsiteX351" fmla="*/ 1149891 w 2967861"/>
                <a:gd name="connsiteY351" fmla="*/ 366016 h 2340761"/>
                <a:gd name="connsiteX352" fmla="*/ 1142751 w 2967861"/>
                <a:gd name="connsiteY352" fmla="*/ 366016 h 2340761"/>
                <a:gd name="connsiteX353" fmla="*/ 1135611 w 2967861"/>
                <a:gd name="connsiteY353" fmla="*/ 366016 h 2340761"/>
                <a:gd name="connsiteX354" fmla="*/ 1130333 w 2967861"/>
                <a:gd name="connsiteY354" fmla="*/ 363842 h 2340761"/>
                <a:gd name="connsiteX355" fmla="*/ 1126297 w 2967861"/>
                <a:gd name="connsiteY355" fmla="*/ 362911 h 2340761"/>
                <a:gd name="connsiteX356" fmla="*/ 1119157 w 2967861"/>
                <a:gd name="connsiteY356" fmla="*/ 366016 h 2340761"/>
                <a:gd name="connsiteX357" fmla="*/ 1116052 w 2967861"/>
                <a:gd name="connsiteY357" fmla="*/ 368189 h 2340761"/>
                <a:gd name="connsiteX358" fmla="*/ 1112017 w 2967861"/>
                <a:gd name="connsiteY358" fmla="*/ 371293 h 2340761"/>
                <a:gd name="connsiteX359" fmla="*/ 1106739 w 2967861"/>
                <a:gd name="connsiteY359" fmla="*/ 375639 h 2340761"/>
                <a:gd name="connsiteX360" fmla="*/ 1106739 w 2967861"/>
                <a:gd name="connsiteY360" fmla="*/ 383090 h 2340761"/>
                <a:gd name="connsiteX361" fmla="*/ 1106739 w 2967861"/>
                <a:gd name="connsiteY361" fmla="*/ 388368 h 2340761"/>
                <a:gd name="connsiteX362" fmla="*/ 1108912 w 2967861"/>
                <a:gd name="connsiteY362" fmla="*/ 392714 h 2340761"/>
                <a:gd name="connsiteX363" fmla="*/ 1111085 w 2967861"/>
                <a:gd name="connsiteY363" fmla="*/ 395818 h 2340761"/>
                <a:gd name="connsiteX364" fmla="*/ 1114190 w 2967861"/>
                <a:gd name="connsiteY364" fmla="*/ 400165 h 2340761"/>
                <a:gd name="connsiteX365" fmla="*/ 1114190 w 2967861"/>
                <a:gd name="connsiteY365" fmla="*/ 405442 h 2340761"/>
                <a:gd name="connsiteX366" fmla="*/ 1112017 w 2967861"/>
                <a:gd name="connsiteY366" fmla="*/ 410720 h 2340761"/>
                <a:gd name="connsiteX367" fmla="*/ 1112017 w 2967861"/>
                <a:gd name="connsiteY367" fmla="*/ 415066 h 2340761"/>
                <a:gd name="connsiteX368" fmla="*/ 1111085 w 2967861"/>
                <a:gd name="connsiteY368" fmla="*/ 415997 h 2340761"/>
                <a:gd name="connsiteX369" fmla="*/ 1108912 w 2967861"/>
                <a:gd name="connsiteY369" fmla="*/ 420344 h 2340761"/>
                <a:gd name="connsiteX370" fmla="*/ 1106739 w 2967861"/>
                <a:gd name="connsiteY370" fmla="*/ 423448 h 2340761"/>
                <a:gd name="connsiteX371" fmla="*/ 1099599 w 2967861"/>
                <a:gd name="connsiteY371" fmla="*/ 422517 h 2340761"/>
                <a:gd name="connsiteX372" fmla="*/ 1096495 w 2967861"/>
                <a:gd name="connsiteY372" fmla="*/ 422517 h 2340761"/>
                <a:gd name="connsiteX373" fmla="*/ 1094321 w 2967861"/>
                <a:gd name="connsiteY373" fmla="*/ 420344 h 2340761"/>
                <a:gd name="connsiteX374" fmla="*/ 1092148 w 2967861"/>
                <a:gd name="connsiteY374" fmla="*/ 418170 h 2340761"/>
                <a:gd name="connsiteX375" fmla="*/ 1089044 w 2967861"/>
                <a:gd name="connsiteY375" fmla="*/ 415066 h 2340761"/>
                <a:gd name="connsiteX376" fmla="*/ 1086871 w 2967861"/>
                <a:gd name="connsiteY376" fmla="*/ 412893 h 2340761"/>
                <a:gd name="connsiteX377" fmla="*/ 1083766 w 2967861"/>
                <a:gd name="connsiteY377" fmla="*/ 412893 h 2340761"/>
                <a:gd name="connsiteX378" fmla="*/ 1072280 w 2967861"/>
                <a:gd name="connsiteY378" fmla="*/ 415997 h 2340761"/>
                <a:gd name="connsiteX379" fmla="*/ 1061724 w 2967861"/>
                <a:gd name="connsiteY379" fmla="*/ 420344 h 2340761"/>
                <a:gd name="connsiteX380" fmla="*/ 1048065 w 2967861"/>
                <a:gd name="connsiteY380" fmla="*/ 425621 h 2340761"/>
                <a:gd name="connsiteX381" fmla="*/ 1035647 w 2967861"/>
                <a:gd name="connsiteY381" fmla="*/ 430899 h 2340761"/>
                <a:gd name="connsiteX382" fmla="*/ 1030369 w 2967861"/>
                <a:gd name="connsiteY382" fmla="*/ 436176 h 2340761"/>
                <a:gd name="connsiteX383" fmla="*/ 1021056 w 2967861"/>
                <a:gd name="connsiteY383" fmla="*/ 436176 h 2340761"/>
                <a:gd name="connsiteX384" fmla="*/ 1028196 w 2967861"/>
                <a:gd name="connsiteY384" fmla="*/ 425621 h 2340761"/>
                <a:gd name="connsiteX385" fmla="*/ 1035336 w 2967861"/>
                <a:gd name="connsiteY385" fmla="*/ 420344 h 2340761"/>
                <a:gd name="connsiteX386" fmla="*/ 1044650 w 2967861"/>
                <a:gd name="connsiteY386" fmla="*/ 415066 h 2340761"/>
                <a:gd name="connsiteX387" fmla="*/ 1053963 w 2967861"/>
                <a:gd name="connsiteY387" fmla="*/ 407615 h 2340761"/>
                <a:gd name="connsiteX388" fmla="*/ 1040304 w 2967861"/>
                <a:gd name="connsiteY388" fmla="*/ 403269 h 2340761"/>
                <a:gd name="connsiteX389" fmla="*/ 1025713 w 2967861"/>
                <a:gd name="connsiteY389" fmla="*/ 400165 h 2340761"/>
                <a:gd name="connsiteX390" fmla="*/ 1010190 w 2967861"/>
                <a:gd name="connsiteY390" fmla="*/ 400165 h 2340761"/>
                <a:gd name="connsiteX391" fmla="*/ 1008017 w 2967861"/>
                <a:gd name="connsiteY391" fmla="*/ 407615 h 2340761"/>
                <a:gd name="connsiteX392" fmla="*/ 1008017 w 2967861"/>
                <a:gd name="connsiteY392" fmla="*/ 412893 h 2340761"/>
                <a:gd name="connsiteX393" fmla="*/ 1005844 w 2967861"/>
                <a:gd name="connsiteY393" fmla="*/ 415997 h 2340761"/>
                <a:gd name="connsiteX394" fmla="*/ 1003671 w 2967861"/>
                <a:gd name="connsiteY394" fmla="*/ 420344 h 2340761"/>
                <a:gd name="connsiteX395" fmla="*/ 1000567 w 2967861"/>
                <a:gd name="connsiteY395" fmla="*/ 423448 h 2340761"/>
                <a:gd name="connsiteX396" fmla="*/ 1000567 w 2967861"/>
                <a:gd name="connsiteY396" fmla="*/ 427794 h 2340761"/>
                <a:gd name="connsiteX397" fmla="*/ 996531 w 2967861"/>
                <a:gd name="connsiteY397" fmla="*/ 425621 h 2340761"/>
                <a:gd name="connsiteX398" fmla="*/ 995600 w 2967861"/>
                <a:gd name="connsiteY398" fmla="*/ 422517 h 2340761"/>
                <a:gd name="connsiteX399" fmla="*/ 993426 w 2967861"/>
                <a:gd name="connsiteY399" fmla="*/ 420344 h 2340761"/>
                <a:gd name="connsiteX400" fmla="*/ 991253 w 2967861"/>
                <a:gd name="connsiteY400" fmla="*/ 415997 h 2340761"/>
                <a:gd name="connsiteX401" fmla="*/ 990322 w 2967861"/>
                <a:gd name="connsiteY401" fmla="*/ 412893 h 2340761"/>
                <a:gd name="connsiteX402" fmla="*/ 986286 w 2967861"/>
                <a:gd name="connsiteY402" fmla="*/ 410720 h 2340761"/>
                <a:gd name="connsiteX403" fmla="*/ 983182 w 2967861"/>
                <a:gd name="connsiteY403" fmla="*/ 408547 h 2340761"/>
                <a:gd name="connsiteX404" fmla="*/ 981009 w 2967861"/>
                <a:gd name="connsiteY404" fmla="*/ 410720 h 2340761"/>
                <a:gd name="connsiteX405" fmla="*/ 975731 w 2967861"/>
                <a:gd name="connsiteY405" fmla="*/ 410720 h 2340761"/>
                <a:gd name="connsiteX406" fmla="*/ 969522 w 2967861"/>
                <a:gd name="connsiteY406" fmla="*/ 412893 h 2340761"/>
                <a:gd name="connsiteX407" fmla="*/ 957104 w 2967861"/>
                <a:gd name="connsiteY407" fmla="*/ 429967 h 2340761"/>
                <a:gd name="connsiteX408" fmla="*/ 942513 w 2967861"/>
                <a:gd name="connsiteY408" fmla="*/ 443627 h 2340761"/>
                <a:gd name="connsiteX409" fmla="*/ 930095 w 2967861"/>
                <a:gd name="connsiteY409" fmla="*/ 460702 h 2340761"/>
                <a:gd name="connsiteX410" fmla="*/ 932269 w 2967861"/>
                <a:gd name="connsiteY410" fmla="*/ 465979 h 2340761"/>
                <a:gd name="connsiteX411" fmla="*/ 932269 w 2967861"/>
                <a:gd name="connsiteY411" fmla="*/ 470325 h 2340761"/>
                <a:gd name="connsiteX412" fmla="*/ 932269 w 2967861"/>
                <a:gd name="connsiteY412" fmla="*/ 475603 h 2340761"/>
                <a:gd name="connsiteX413" fmla="*/ 932269 w 2967861"/>
                <a:gd name="connsiteY413" fmla="*/ 479949 h 2340761"/>
                <a:gd name="connsiteX414" fmla="*/ 930095 w 2967861"/>
                <a:gd name="connsiteY414" fmla="*/ 485227 h 2340761"/>
                <a:gd name="connsiteX415" fmla="*/ 926060 w 2967861"/>
                <a:gd name="connsiteY415" fmla="*/ 487400 h 2340761"/>
                <a:gd name="connsiteX416" fmla="*/ 925128 w 2967861"/>
                <a:gd name="connsiteY416" fmla="*/ 487400 h 2340761"/>
                <a:gd name="connsiteX417" fmla="*/ 922955 w 2967861"/>
                <a:gd name="connsiteY417" fmla="*/ 488331 h 2340761"/>
                <a:gd name="connsiteX418" fmla="*/ 920782 w 2967861"/>
                <a:gd name="connsiteY418" fmla="*/ 488331 h 2340761"/>
                <a:gd name="connsiteX419" fmla="*/ 915504 w 2967861"/>
                <a:gd name="connsiteY419" fmla="*/ 488331 h 2340761"/>
                <a:gd name="connsiteX420" fmla="*/ 911469 w 2967861"/>
                <a:gd name="connsiteY420" fmla="*/ 487400 h 2340761"/>
                <a:gd name="connsiteX421" fmla="*/ 908364 w 2967861"/>
                <a:gd name="connsiteY421" fmla="*/ 485227 h 2340761"/>
                <a:gd name="connsiteX422" fmla="*/ 906191 w 2967861"/>
                <a:gd name="connsiteY422" fmla="*/ 483054 h 2340761"/>
                <a:gd name="connsiteX423" fmla="*/ 900914 w 2967861"/>
                <a:gd name="connsiteY423" fmla="*/ 480881 h 2340761"/>
                <a:gd name="connsiteX424" fmla="*/ 900914 w 2967861"/>
                <a:gd name="connsiteY424" fmla="*/ 460702 h 2340761"/>
                <a:gd name="connsiteX425" fmla="*/ 908054 w 2967861"/>
                <a:gd name="connsiteY425" fmla="*/ 460702 h 2340761"/>
                <a:gd name="connsiteX426" fmla="*/ 911158 w 2967861"/>
                <a:gd name="connsiteY426" fmla="*/ 458528 h 2340761"/>
                <a:gd name="connsiteX427" fmla="*/ 913331 w 2967861"/>
                <a:gd name="connsiteY427" fmla="*/ 458528 h 2340761"/>
                <a:gd name="connsiteX428" fmla="*/ 917367 w 2967861"/>
                <a:gd name="connsiteY428" fmla="*/ 457597 h 2340761"/>
                <a:gd name="connsiteX429" fmla="*/ 917367 w 2967861"/>
                <a:gd name="connsiteY429" fmla="*/ 447973 h 2340761"/>
                <a:gd name="connsiteX430" fmla="*/ 911158 w 2967861"/>
                <a:gd name="connsiteY430" fmla="*/ 438349 h 2340761"/>
                <a:gd name="connsiteX431" fmla="*/ 904018 w 2967861"/>
                <a:gd name="connsiteY431" fmla="*/ 427794 h 2340761"/>
                <a:gd name="connsiteX432" fmla="*/ 896878 w 2967861"/>
                <a:gd name="connsiteY432" fmla="*/ 420344 h 2340761"/>
                <a:gd name="connsiteX433" fmla="*/ 866765 w 2967861"/>
                <a:gd name="connsiteY433" fmla="*/ 420344 h 2340761"/>
                <a:gd name="connsiteX434" fmla="*/ 873905 w 2967861"/>
                <a:gd name="connsiteY434" fmla="*/ 464737 h 2340761"/>
                <a:gd name="connsiteX435" fmla="*/ 877009 w 2967861"/>
                <a:gd name="connsiteY435" fmla="*/ 504785 h 2340761"/>
                <a:gd name="connsiteX436" fmla="*/ 869869 w 2967861"/>
                <a:gd name="connsiteY436" fmla="*/ 502612 h 2340761"/>
                <a:gd name="connsiteX437" fmla="*/ 862729 w 2967861"/>
                <a:gd name="connsiteY437" fmla="*/ 501680 h 2340761"/>
                <a:gd name="connsiteX438" fmla="*/ 855588 w 2967861"/>
                <a:gd name="connsiteY438" fmla="*/ 499507 h 2340761"/>
                <a:gd name="connsiteX439" fmla="*/ 850311 w 2967861"/>
                <a:gd name="connsiteY439" fmla="*/ 497334 h 2340761"/>
                <a:gd name="connsiteX440" fmla="*/ 840997 w 2967861"/>
                <a:gd name="connsiteY440" fmla="*/ 510062 h 2340761"/>
                <a:gd name="connsiteX441" fmla="*/ 830442 w 2967861"/>
                <a:gd name="connsiteY441" fmla="*/ 521549 h 2340761"/>
                <a:gd name="connsiteX442" fmla="*/ 813678 w 2967861"/>
                <a:gd name="connsiteY442" fmla="*/ 529000 h 2340761"/>
                <a:gd name="connsiteX443" fmla="*/ 815851 w 2967861"/>
                <a:gd name="connsiteY443" fmla="*/ 534277 h 2340761"/>
                <a:gd name="connsiteX444" fmla="*/ 815851 w 2967861"/>
                <a:gd name="connsiteY444" fmla="*/ 537382 h 2340761"/>
                <a:gd name="connsiteX445" fmla="*/ 815851 w 2967861"/>
                <a:gd name="connsiteY445" fmla="*/ 539555 h 2340761"/>
                <a:gd name="connsiteX446" fmla="*/ 818025 w 2967861"/>
                <a:gd name="connsiteY446" fmla="*/ 541728 h 2340761"/>
                <a:gd name="connsiteX447" fmla="*/ 818956 w 2967861"/>
                <a:gd name="connsiteY447" fmla="*/ 543901 h 2340761"/>
                <a:gd name="connsiteX448" fmla="*/ 821129 w 2967861"/>
                <a:gd name="connsiteY448" fmla="*/ 544832 h 2340761"/>
                <a:gd name="connsiteX449" fmla="*/ 821129 w 2967861"/>
                <a:gd name="connsiteY449" fmla="*/ 551041 h 2340761"/>
                <a:gd name="connsiteX450" fmla="*/ 818956 w 2967861"/>
                <a:gd name="connsiteY450" fmla="*/ 556319 h 2340761"/>
                <a:gd name="connsiteX451" fmla="*/ 818025 w 2967861"/>
                <a:gd name="connsiteY451" fmla="*/ 558492 h 2340761"/>
                <a:gd name="connsiteX452" fmla="*/ 815851 w 2967861"/>
                <a:gd name="connsiteY452" fmla="*/ 561596 h 2340761"/>
                <a:gd name="connsiteX453" fmla="*/ 813678 w 2967861"/>
                <a:gd name="connsiteY453" fmla="*/ 565943 h 2340761"/>
                <a:gd name="connsiteX454" fmla="*/ 799087 w 2967861"/>
                <a:gd name="connsiteY454" fmla="*/ 559734 h 2340761"/>
                <a:gd name="connsiteX455" fmla="*/ 786669 w 2967861"/>
                <a:gd name="connsiteY455" fmla="*/ 552283 h 2340761"/>
                <a:gd name="connsiteX456" fmla="*/ 774252 w 2967861"/>
                <a:gd name="connsiteY456" fmla="*/ 544832 h 2340761"/>
                <a:gd name="connsiteX457" fmla="*/ 774252 w 2967861"/>
                <a:gd name="connsiteY457" fmla="*/ 549179 h 2340761"/>
                <a:gd name="connsiteX458" fmla="*/ 767732 w 2967861"/>
                <a:gd name="connsiteY458" fmla="*/ 549179 h 2340761"/>
                <a:gd name="connsiteX459" fmla="*/ 767732 w 2967861"/>
                <a:gd name="connsiteY459" fmla="*/ 559734 h 2340761"/>
                <a:gd name="connsiteX460" fmla="*/ 769906 w 2967861"/>
                <a:gd name="connsiteY460" fmla="*/ 569358 h 2340761"/>
                <a:gd name="connsiteX461" fmla="*/ 772079 w 2967861"/>
                <a:gd name="connsiteY461" fmla="*/ 582086 h 2340761"/>
                <a:gd name="connsiteX462" fmla="*/ 764938 w 2967861"/>
                <a:gd name="connsiteY462" fmla="*/ 581155 h 2340761"/>
                <a:gd name="connsiteX463" fmla="*/ 760903 w 2967861"/>
                <a:gd name="connsiteY463" fmla="*/ 576808 h 2340761"/>
                <a:gd name="connsiteX464" fmla="*/ 755625 w 2967861"/>
                <a:gd name="connsiteY464" fmla="*/ 574635 h 2340761"/>
                <a:gd name="connsiteX465" fmla="*/ 752520 w 2967861"/>
                <a:gd name="connsiteY465" fmla="*/ 569358 h 2340761"/>
                <a:gd name="connsiteX466" fmla="*/ 748485 w 2967861"/>
                <a:gd name="connsiteY466" fmla="*/ 559734 h 2340761"/>
                <a:gd name="connsiteX467" fmla="*/ 745380 w 2967861"/>
                <a:gd name="connsiteY467" fmla="*/ 544832 h 2340761"/>
                <a:gd name="connsiteX468" fmla="*/ 743207 w 2967861"/>
                <a:gd name="connsiteY468" fmla="*/ 526827 h 2340761"/>
                <a:gd name="connsiteX469" fmla="*/ 741034 w 2967861"/>
                <a:gd name="connsiteY469" fmla="*/ 509752 h 2340761"/>
                <a:gd name="connsiteX470" fmla="*/ 738861 w 2967861"/>
                <a:gd name="connsiteY470" fmla="*/ 497024 h 2340761"/>
                <a:gd name="connsiteX471" fmla="*/ 753452 w 2967861"/>
                <a:gd name="connsiteY471" fmla="*/ 502301 h 2340761"/>
                <a:gd name="connsiteX472" fmla="*/ 768043 w 2967861"/>
                <a:gd name="connsiteY472" fmla="*/ 509752 h 2340761"/>
                <a:gd name="connsiteX473" fmla="*/ 784807 w 2967861"/>
                <a:gd name="connsiteY473" fmla="*/ 517203 h 2340761"/>
                <a:gd name="connsiteX474" fmla="*/ 802502 w 2967861"/>
                <a:gd name="connsiteY474" fmla="*/ 517203 h 2340761"/>
                <a:gd name="connsiteX475" fmla="*/ 819266 w 2967861"/>
                <a:gd name="connsiteY475" fmla="*/ 508821 h 2340761"/>
                <a:gd name="connsiteX476" fmla="*/ 831684 w 2967861"/>
                <a:gd name="connsiteY476" fmla="*/ 495161 h 2340761"/>
                <a:gd name="connsiteX477" fmla="*/ 833857 w 2967861"/>
                <a:gd name="connsiteY477" fmla="*/ 479328 h 2340761"/>
                <a:gd name="connsiteX478" fmla="*/ 830753 w 2967861"/>
                <a:gd name="connsiteY478" fmla="*/ 462254 h 2340761"/>
                <a:gd name="connsiteX479" fmla="*/ 819266 w 2967861"/>
                <a:gd name="connsiteY479" fmla="*/ 445179 h 2340761"/>
                <a:gd name="connsiteX480" fmla="*/ 806848 w 2967861"/>
                <a:gd name="connsiteY480" fmla="*/ 429347 h 2340761"/>
                <a:gd name="connsiteX481" fmla="*/ 792258 w 2967861"/>
                <a:gd name="connsiteY481" fmla="*/ 414445 h 2340761"/>
                <a:gd name="connsiteX482" fmla="*/ 777667 w 2967861"/>
                <a:gd name="connsiteY482" fmla="*/ 402959 h 2340761"/>
                <a:gd name="connsiteX483" fmla="*/ 765249 w 2967861"/>
                <a:gd name="connsiteY483" fmla="*/ 395508 h 2340761"/>
                <a:gd name="connsiteX484" fmla="*/ 732031 w 2967861"/>
                <a:gd name="connsiteY484" fmla="*/ 392403 h 2340761"/>
                <a:gd name="connsiteX485" fmla="*/ 726753 w 2967861"/>
                <a:gd name="connsiteY485" fmla="*/ 386195 h 2340761"/>
                <a:gd name="connsiteX486" fmla="*/ 721476 w 2967861"/>
                <a:gd name="connsiteY486" fmla="*/ 380917 h 2340761"/>
                <a:gd name="connsiteX487" fmla="*/ 719303 w 2967861"/>
                <a:gd name="connsiteY487" fmla="*/ 375639 h 2340761"/>
                <a:gd name="connsiteX488" fmla="*/ 717130 w 2967861"/>
                <a:gd name="connsiteY488" fmla="*/ 371293 h 2340761"/>
                <a:gd name="connsiteX489" fmla="*/ 711852 w 2967861"/>
                <a:gd name="connsiteY489" fmla="*/ 371293 h 2340761"/>
                <a:gd name="connsiteX490" fmla="*/ 704712 w 2967861"/>
                <a:gd name="connsiteY490" fmla="*/ 373466 h 2340761"/>
                <a:gd name="connsiteX491" fmla="*/ 692294 w 2967861"/>
                <a:gd name="connsiteY491" fmla="*/ 378744 h 2340761"/>
                <a:gd name="connsiteX492" fmla="*/ 690121 w 2967861"/>
                <a:gd name="connsiteY492" fmla="*/ 375639 h 2340761"/>
                <a:gd name="connsiteX493" fmla="*/ 689190 w 2967861"/>
                <a:gd name="connsiteY493" fmla="*/ 373466 h 2340761"/>
                <a:gd name="connsiteX494" fmla="*/ 687016 w 2967861"/>
                <a:gd name="connsiteY494" fmla="*/ 373466 h 2340761"/>
                <a:gd name="connsiteX495" fmla="*/ 684843 w 2967861"/>
                <a:gd name="connsiteY495" fmla="*/ 370362 h 2340761"/>
                <a:gd name="connsiteX496" fmla="*/ 684843 w 2967861"/>
                <a:gd name="connsiteY496" fmla="*/ 366016 h 2340761"/>
                <a:gd name="connsiteX497" fmla="*/ 687016 w 2967861"/>
                <a:gd name="connsiteY497" fmla="*/ 363842 h 2340761"/>
                <a:gd name="connsiteX498" fmla="*/ 687016 w 2967861"/>
                <a:gd name="connsiteY498" fmla="*/ 362911 h 2340761"/>
                <a:gd name="connsiteX499" fmla="*/ 689190 w 2967861"/>
                <a:gd name="connsiteY499" fmla="*/ 362911 h 2340761"/>
                <a:gd name="connsiteX500" fmla="*/ 690121 w 2967861"/>
                <a:gd name="connsiteY500" fmla="*/ 360738 h 2340761"/>
                <a:gd name="connsiteX501" fmla="*/ 692294 w 2967861"/>
                <a:gd name="connsiteY501" fmla="*/ 358565 h 2340761"/>
                <a:gd name="connsiteX502" fmla="*/ 689190 w 2967861"/>
                <a:gd name="connsiteY502" fmla="*/ 343664 h 2340761"/>
                <a:gd name="connsiteX503" fmla="*/ 682981 w 2967861"/>
                <a:gd name="connsiteY503" fmla="*/ 336213 h 2340761"/>
                <a:gd name="connsiteX504" fmla="*/ 675840 w 2967861"/>
                <a:gd name="connsiteY504" fmla="*/ 334040 h 2340761"/>
                <a:gd name="connsiteX505" fmla="*/ 668700 w 2967861"/>
                <a:gd name="connsiteY505" fmla="*/ 333108 h 2340761"/>
                <a:gd name="connsiteX506" fmla="*/ 660318 w 2967861"/>
                <a:gd name="connsiteY506" fmla="*/ 328762 h 2340761"/>
                <a:gd name="connsiteX507" fmla="*/ 653178 w 2967861"/>
                <a:gd name="connsiteY507" fmla="*/ 321311 h 2340761"/>
                <a:gd name="connsiteX508" fmla="*/ 636414 w 2967861"/>
                <a:gd name="connsiteY508" fmla="*/ 323485 h 2340761"/>
                <a:gd name="connsiteX509" fmla="*/ 619650 w 2967861"/>
                <a:gd name="connsiteY509" fmla="*/ 327831 h 2340761"/>
                <a:gd name="connsiteX510" fmla="*/ 607232 w 2967861"/>
                <a:gd name="connsiteY510" fmla="*/ 330935 h 2340761"/>
                <a:gd name="connsiteX511" fmla="*/ 595745 w 2967861"/>
                <a:gd name="connsiteY511" fmla="*/ 340559 h 2340761"/>
                <a:gd name="connsiteX512" fmla="*/ 589536 w 2967861"/>
                <a:gd name="connsiteY512" fmla="*/ 355460 h 2340761"/>
                <a:gd name="connsiteX513" fmla="*/ 583328 w 2967861"/>
                <a:gd name="connsiteY513" fmla="*/ 351114 h 2340761"/>
                <a:gd name="connsiteX514" fmla="*/ 581465 w 2967861"/>
                <a:gd name="connsiteY514" fmla="*/ 351114 h 2340761"/>
                <a:gd name="connsiteX515" fmla="*/ 579292 w 2967861"/>
                <a:gd name="connsiteY515" fmla="*/ 348941 h 2340761"/>
                <a:gd name="connsiteX516" fmla="*/ 577119 w 2967861"/>
                <a:gd name="connsiteY516" fmla="*/ 348941 h 2340761"/>
                <a:gd name="connsiteX517" fmla="*/ 574014 w 2967861"/>
                <a:gd name="connsiteY517" fmla="*/ 348941 h 2340761"/>
                <a:gd name="connsiteX518" fmla="*/ 569978 w 2967861"/>
                <a:gd name="connsiteY518" fmla="*/ 348941 h 2340761"/>
                <a:gd name="connsiteX519" fmla="*/ 564701 w 2967861"/>
                <a:gd name="connsiteY519" fmla="*/ 348941 h 2340761"/>
                <a:gd name="connsiteX520" fmla="*/ 564701 w 2967861"/>
                <a:gd name="connsiteY520" fmla="*/ 362601 h 2340761"/>
                <a:gd name="connsiteX521" fmla="*/ 560665 w 2967861"/>
                <a:gd name="connsiteY521" fmla="*/ 360428 h 2340761"/>
                <a:gd name="connsiteX522" fmla="*/ 559734 w 2967861"/>
                <a:gd name="connsiteY522" fmla="*/ 360428 h 2340761"/>
                <a:gd name="connsiteX523" fmla="*/ 557561 w 2967861"/>
                <a:gd name="connsiteY523" fmla="*/ 360428 h 2340761"/>
                <a:gd name="connsiteX524" fmla="*/ 555387 w 2967861"/>
                <a:gd name="connsiteY524" fmla="*/ 358254 h 2340761"/>
                <a:gd name="connsiteX525" fmla="*/ 535519 w 2967861"/>
                <a:gd name="connsiteY525" fmla="*/ 363532 h 2340761"/>
                <a:gd name="connsiteX526" fmla="*/ 520928 w 2967861"/>
                <a:gd name="connsiteY526" fmla="*/ 375019 h 2340761"/>
                <a:gd name="connsiteX527" fmla="*/ 511615 w 2967861"/>
                <a:gd name="connsiteY527" fmla="*/ 392093 h 2340761"/>
                <a:gd name="connsiteX528" fmla="*/ 494850 w 2967861"/>
                <a:gd name="connsiteY528" fmla="*/ 392093 h 2340761"/>
                <a:gd name="connsiteX529" fmla="*/ 494850 w 2967861"/>
                <a:gd name="connsiteY529" fmla="*/ 406994 h 2340761"/>
                <a:gd name="connsiteX530" fmla="*/ 479328 w 2967861"/>
                <a:gd name="connsiteY530" fmla="*/ 415377 h 2340761"/>
                <a:gd name="connsiteX531" fmla="*/ 466910 w 2967861"/>
                <a:gd name="connsiteY531" fmla="*/ 430278 h 2340761"/>
                <a:gd name="connsiteX532" fmla="*/ 453251 w 2967861"/>
                <a:gd name="connsiteY532" fmla="*/ 452630 h 2340761"/>
                <a:gd name="connsiteX533" fmla="*/ 442696 w 2967861"/>
                <a:gd name="connsiteY533" fmla="*/ 476845 h 2340761"/>
                <a:gd name="connsiteX534" fmla="*/ 431209 w 2967861"/>
                <a:gd name="connsiteY534" fmla="*/ 501060 h 2340761"/>
                <a:gd name="connsiteX535" fmla="*/ 420654 w 2967861"/>
                <a:gd name="connsiteY535" fmla="*/ 524343 h 2340761"/>
                <a:gd name="connsiteX536" fmla="*/ 408236 w 2967861"/>
                <a:gd name="connsiteY536" fmla="*/ 544522 h 2340761"/>
                <a:gd name="connsiteX537" fmla="*/ 394577 w 2967861"/>
                <a:gd name="connsiteY537" fmla="*/ 561596 h 2340761"/>
                <a:gd name="connsiteX538" fmla="*/ 396750 w 2967861"/>
                <a:gd name="connsiteY538" fmla="*/ 565943 h 2340761"/>
                <a:gd name="connsiteX539" fmla="*/ 396750 w 2967861"/>
                <a:gd name="connsiteY539" fmla="*/ 569047 h 2340761"/>
                <a:gd name="connsiteX540" fmla="*/ 396750 w 2967861"/>
                <a:gd name="connsiteY540" fmla="*/ 571220 h 2340761"/>
                <a:gd name="connsiteX541" fmla="*/ 398923 w 2967861"/>
                <a:gd name="connsiteY541" fmla="*/ 571220 h 2340761"/>
                <a:gd name="connsiteX542" fmla="*/ 401096 w 2967861"/>
                <a:gd name="connsiteY542" fmla="*/ 571220 h 2340761"/>
                <a:gd name="connsiteX543" fmla="*/ 404200 w 2967861"/>
                <a:gd name="connsiteY543" fmla="*/ 573393 h 2340761"/>
                <a:gd name="connsiteX544" fmla="*/ 394887 w 2967861"/>
                <a:gd name="connsiteY544" fmla="*/ 581775 h 2340761"/>
                <a:gd name="connsiteX545" fmla="*/ 384332 w 2967861"/>
                <a:gd name="connsiteY545" fmla="*/ 586122 h 2340761"/>
                <a:gd name="connsiteX546" fmla="*/ 371914 w 2967861"/>
                <a:gd name="connsiteY546" fmla="*/ 593572 h 2340761"/>
                <a:gd name="connsiteX547" fmla="*/ 369741 w 2967861"/>
                <a:gd name="connsiteY547" fmla="*/ 596677 h 2340761"/>
                <a:gd name="connsiteX548" fmla="*/ 367568 w 2967861"/>
                <a:gd name="connsiteY548" fmla="*/ 602886 h 2340761"/>
                <a:gd name="connsiteX549" fmla="*/ 366636 w 2967861"/>
                <a:gd name="connsiteY549" fmla="*/ 605990 h 2340761"/>
                <a:gd name="connsiteX550" fmla="*/ 364463 w 2967861"/>
                <a:gd name="connsiteY550" fmla="*/ 610336 h 2340761"/>
                <a:gd name="connsiteX551" fmla="*/ 360427 w 2967861"/>
                <a:gd name="connsiteY551" fmla="*/ 613441 h 2340761"/>
                <a:gd name="connsiteX552" fmla="*/ 359496 w 2967861"/>
                <a:gd name="connsiteY552" fmla="*/ 611268 h 2340761"/>
                <a:gd name="connsiteX553" fmla="*/ 357323 w 2967861"/>
                <a:gd name="connsiteY553" fmla="*/ 610336 h 2340761"/>
                <a:gd name="connsiteX554" fmla="*/ 355150 w 2967861"/>
                <a:gd name="connsiteY554" fmla="*/ 608163 h 2340761"/>
                <a:gd name="connsiteX555" fmla="*/ 352045 w 2967861"/>
                <a:gd name="connsiteY555" fmla="*/ 605990 h 2340761"/>
                <a:gd name="connsiteX556" fmla="*/ 345836 w 2967861"/>
                <a:gd name="connsiteY556" fmla="*/ 611268 h 2340761"/>
                <a:gd name="connsiteX557" fmla="*/ 340559 w 2967861"/>
                <a:gd name="connsiteY557" fmla="*/ 617477 h 2340761"/>
                <a:gd name="connsiteX558" fmla="*/ 335281 w 2967861"/>
                <a:gd name="connsiteY558" fmla="*/ 622754 h 2340761"/>
                <a:gd name="connsiteX559" fmla="*/ 331246 w 2967861"/>
                <a:gd name="connsiteY559" fmla="*/ 625859 h 2340761"/>
                <a:gd name="connsiteX560" fmla="*/ 325968 w 2967861"/>
                <a:gd name="connsiteY560" fmla="*/ 640760 h 2340761"/>
                <a:gd name="connsiteX561" fmla="*/ 323795 w 2967861"/>
                <a:gd name="connsiteY561" fmla="*/ 652247 h 2340761"/>
                <a:gd name="connsiteX562" fmla="*/ 320690 w 2967861"/>
                <a:gd name="connsiteY562" fmla="*/ 660629 h 2340761"/>
                <a:gd name="connsiteX563" fmla="*/ 311377 w 2967861"/>
                <a:gd name="connsiteY563" fmla="*/ 670252 h 2340761"/>
                <a:gd name="connsiteX564" fmla="*/ 313550 w 2967861"/>
                <a:gd name="connsiteY564" fmla="*/ 692605 h 2340761"/>
                <a:gd name="connsiteX565" fmla="*/ 316655 w 2967861"/>
                <a:gd name="connsiteY565" fmla="*/ 709679 h 2340761"/>
                <a:gd name="connsiteX566" fmla="*/ 320690 w 2967861"/>
                <a:gd name="connsiteY566" fmla="*/ 724581 h 2340761"/>
                <a:gd name="connsiteX567" fmla="*/ 322864 w 2967861"/>
                <a:gd name="connsiteY567" fmla="*/ 742586 h 2340761"/>
                <a:gd name="connsiteX568" fmla="*/ 323795 w 2967861"/>
                <a:gd name="connsiteY568" fmla="*/ 764938 h 2340761"/>
                <a:gd name="connsiteX569" fmla="*/ 327831 w 2967861"/>
                <a:gd name="connsiteY569" fmla="*/ 764938 h 2340761"/>
                <a:gd name="connsiteX570" fmla="*/ 330004 w 2967861"/>
                <a:gd name="connsiteY570" fmla="*/ 767112 h 2340761"/>
                <a:gd name="connsiteX571" fmla="*/ 330935 w 2967861"/>
                <a:gd name="connsiteY571" fmla="*/ 767112 h 2340761"/>
                <a:gd name="connsiteX572" fmla="*/ 333108 w 2967861"/>
                <a:gd name="connsiteY572" fmla="*/ 767112 h 2340761"/>
                <a:gd name="connsiteX573" fmla="*/ 335281 w 2967861"/>
                <a:gd name="connsiteY573" fmla="*/ 769285 h 2340761"/>
                <a:gd name="connsiteX574" fmla="*/ 352977 w 2967861"/>
                <a:gd name="connsiteY574" fmla="*/ 764938 h 2340761"/>
                <a:gd name="connsiteX575" fmla="*/ 364463 w 2967861"/>
                <a:gd name="connsiteY575" fmla="*/ 759661 h 2340761"/>
                <a:gd name="connsiteX576" fmla="*/ 375018 w 2967861"/>
                <a:gd name="connsiteY576" fmla="*/ 752210 h 2340761"/>
                <a:gd name="connsiteX577" fmla="*/ 384332 w 2967861"/>
                <a:gd name="connsiteY577" fmla="*/ 742586 h 2340761"/>
                <a:gd name="connsiteX578" fmla="*/ 398923 w 2967861"/>
                <a:gd name="connsiteY578" fmla="*/ 735136 h 2340761"/>
                <a:gd name="connsiteX579" fmla="*/ 409478 w 2967861"/>
                <a:gd name="connsiteY579" fmla="*/ 762765 h 2340761"/>
                <a:gd name="connsiteX580" fmla="*/ 415687 w 2967861"/>
                <a:gd name="connsiteY580" fmla="*/ 786980 h 2340761"/>
                <a:gd name="connsiteX581" fmla="*/ 424069 w 2967861"/>
                <a:gd name="connsiteY581" fmla="*/ 809332 h 2340761"/>
                <a:gd name="connsiteX582" fmla="*/ 438660 w 2967861"/>
                <a:gd name="connsiteY582" fmla="*/ 829511 h 2340761"/>
                <a:gd name="connsiteX583" fmla="*/ 438660 w 2967861"/>
                <a:gd name="connsiteY583" fmla="*/ 833857 h 2340761"/>
                <a:gd name="connsiteX584" fmla="*/ 444869 w 2967861"/>
                <a:gd name="connsiteY584" fmla="*/ 833857 h 2340761"/>
                <a:gd name="connsiteX585" fmla="*/ 453251 w 2967861"/>
                <a:gd name="connsiteY585" fmla="*/ 818956 h 2340761"/>
                <a:gd name="connsiteX586" fmla="*/ 462564 w 2967861"/>
                <a:gd name="connsiteY586" fmla="*/ 807470 h 2340761"/>
                <a:gd name="connsiteX587" fmla="*/ 474051 w 2967861"/>
                <a:gd name="connsiteY587" fmla="*/ 796914 h 2340761"/>
                <a:gd name="connsiteX588" fmla="*/ 481191 w 2967861"/>
                <a:gd name="connsiteY588" fmla="*/ 784186 h 2340761"/>
                <a:gd name="connsiteX589" fmla="*/ 488331 w 2967861"/>
                <a:gd name="connsiteY589" fmla="*/ 767112 h 2340761"/>
                <a:gd name="connsiteX590" fmla="*/ 491436 w 2967861"/>
                <a:gd name="connsiteY590" fmla="*/ 744759 h 2340761"/>
                <a:gd name="connsiteX591" fmla="*/ 515340 w 2967861"/>
                <a:gd name="connsiteY591" fmla="*/ 735136 h 2340761"/>
                <a:gd name="connsiteX592" fmla="*/ 516271 w 2967861"/>
                <a:gd name="connsiteY592" fmla="*/ 734204 h 2340761"/>
                <a:gd name="connsiteX593" fmla="*/ 516271 w 2967861"/>
                <a:gd name="connsiteY593" fmla="*/ 729858 h 2340761"/>
                <a:gd name="connsiteX594" fmla="*/ 518444 w 2967861"/>
                <a:gd name="connsiteY594" fmla="*/ 727685 h 2340761"/>
                <a:gd name="connsiteX595" fmla="*/ 518444 w 2967861"/>
                <a:gd name="connsiteY595" fmla="*/ 726754 h 2340761"/>
                <a:gd name="connsiteX596" fmla="*/ 520618 w 2967861"/>
                <a:gd name="connsiteY596" fmla="*/ 724581 h 2340761"/>
                <a:gd name="connsiteX597" fmla="*/ 522791 w 2967861"/>
                <a:gd name="connsiteY597" fmla="*/ 722407 h 2340761"/>
                <a:gd name="connsiteX598" fmla="*/ 528068 w 2967861"/>
                <a:gd name="connsiteY598" fmla="*/ 720234 h 2340761"/>
                <a:gd name="connsiteX599" fmla="*/ 524032 w 2967861"/>
                <a:gd name="connsiteY599" fmla="*/ 704402 h 2340761"/>
                <a:gd name="connsiteX600" fmla="*/ 516892 w 2967861"/>
                <a:gd name="connsiteY600" fmla="*/ 690742 h 2340761"/>
                <a:gd name="connsiteX601" fmla="*/ 506337 w 2967861"/>
                <a:gd name="connsiteY601" fmla="*/ 680187 h 2340761"/>
                <a:gd name="connsiteX602" fmla="*/ 494850 w 2967861"/>
                <a:gd name="connsiteY602" fmla="*/ 670563 h 2340761"/>
                <a:gd name="connsiteX603" fmla="*/ 501059 w 2967861"/>
                <a:gd name="connsiteY603" fmla="*/ 645106 h 2340761"/>
                <a:gd name="connsiteX604" fmla="*/ 509441 w 2967861"/>
                <a:gd name="connsiteY604" fmla="*/ 622754 h 2340761"/>
                <a:gd name="connsiteX605" fmla="*/ 523101 w 2967861"/>
                <a:gd name="connsiteY605" fmla="*/ 603817 h 2340761"/>
                <a:gd name="connsiteX606" fmla="*/ 537692 w 2967861"/>
                <a:gd name="connsiteY606" fmla="*/ 587984 h 2340761"/>
                <a:gd name="connsiteX607" fmla="*/ 550110 w 2967861"/>
                <a:gd name="connsiteY607" fmla="*/ 570910 h 2340761"/>
                <a:gd name="connsiteX608" fmla="*/ 559423 w 2967861"/>
                <a:gd name="connsiteY608" fmla="*/ 550731 h 2340761"/>
                <a:gd name="connsiteX609" fmla="*/ 564701 w 2967861"/>
                <a:gd name="connsiteY609" fmla="*/ 524343 h 2340761"/>
                <a:gd name="connsiteX610" fmla="*/ 581465 w 2967861"/>
                <a:gd name="connsiteY610" fmla="*/ 523412 h 2340761"/>
                <a:gd name="connsiteX611" fmla="*/ 595125 w 2967861"/>
                <a:gd name="connsiteY611" fmla="*/ 521238 h 2340761"/>
                <a:gd name="connsiteX612" fmla="*/ 601334 w 2967861"/>
                <a:gd name="connsiteY612" fmla="*/ 526516 h 2340761"/>
                <a:gd name="connsiteX613" fmla="*/ 606611 w 2967861"/>
                <a:gd name="connsiteY613" fmla="*/ 531794 h 2340761"/>
                <a:gd name="connsiteX614" fmla="*/ 611889 w 2967861"/>
                <a:gd name="connsiteY614" fmla="*/ 537071 h 2340761"/>
                <a:gd name="connsiteX615" fmla="*/ 602575 w 2967861"/>
                <a:gd name="connsiteY615" fmla="*/ 554146 h 2340761"/>
                <a:gd name="connsiteX616" fmla="*/ 590157 w 2967861"/>
                <a:gd name="connsiteY616" fmla="*/ 569047 h 2340761"/>
                <a:gd name="connsiteX617" fmla="*/ 575566 w 2967861"/>
                <a:gd name="connsiteY617" fmla="*/ 583949 h 2340761"/>
                <a:gd name="connsiteX618" fmla="*/ 560976 w 2967861"/>
                <a:gd name="connsiteY618" fmla="*/ 596677 h 2340761"/>
                <a:gd name="connsiteX619" fmla="*/ 552593 w 2967861"/>
                <a:gd name="connsiteY619" fmla="*/ 615614 h 2340761"/>
                <a:gd name="connsiteX620" fmla="*/ 550420 w 2967861"/>
                <a:gd name="connsiteY620" fmla="*/ 628342 h 2340761"/>
                <a:gd name="connsiteX621" fmla="*/ 552593 w 2967861"/>
                <a:gd name="connsiteY621" fmla="*/ 643244 h 2340761"/>
                <a:gd name="connsiteX622" fmla="*/ 553525 w 2967861"/>
                <a:gd name="connsiteY622" fmla="*/ 655972 h 2340761"/>
                <a:gd name="connsiteX623" fmla="*/ 552593 w 2967861"/>
                <a:gd name="connsiteY623" fmla="*/ 667458 h 2340761"/>
                <a:gd name="connsiteX624" fmla="*/ 553525 w 2967861"/>
                <a:gd name="connsiteY624" fmla="*/ 682360 h 2340761"/>
                <a:gd name="connsiteX625" fmla="*/ 557561 w 2967861"/>
                <a:gd name="connsiteY625" fmla="*/ 690742 h 2340761"/>
                <a:gd name="connsiteX626" fmla="*/ 562838 w 2967861"/>
                <a:gd name="connsiteY626" fmla="*/ 698193 h 2340761"/>
                <a:gd name="connsiteX627" fmla="*/ 568116 w 2967861"/>
                <a:gd name="connsiteY627" fmla="*/ 705643 h 2340761"/>
                <a:gd name="connsiteX628" fmla="*/ 572152 w 2967861"/>
                <a:gd name="connsiteY628" fmla="*/ 715267 h 2340761"/>
                <a:gd name="connsiteX629" fmla="*/ 593883 w 2967861"/>
                <a:gd name="connsiteY629" fmla="*/ 712163 h 2340761"/>
                <a:gd name="connsiteX630" fmla="*/ 613751 w 2967861"/>
                <a:gd name="connsiteY630" fmla="*/ 705954 h 2340761"/>
                <a:gd name="connsiteX631" fmla="*/ 631447 w 2967861"/>
                <a:gd name="connsiteY631" fmla="*/ 697572 h 2340761"/>
                <a:gd name="connsiteX632" fmla="*/ 638587 w 2967861"/>
                <a:gd name="connsiteY632" fmla="*/ 697572 h 2340761"/>
                <a:gd name="connsiteX633" fmla="*/ 644796 w 2967861"/>
                <a:gd name="connsiteY633" fmla="*/ 698503 h 2340761"/>
                <a:gd name="connsiteX634" fmla="*/ 647900 w 2967861"/>
                <a:gd name="connsiteY634" fmla="*/ 700676 h 2340761"/>
                <a:gd name="connsiteX635" fmla="*/ 653178 w 2967861"/>
                <a:gd name="connsiteY635" fmla="*/ 702849 h 2340761"/>
                <a:gd name="connsiteX636" fmla="*/ 659387 w 2967861"/>
                <a:gd name="connsiteY636" fmla="*/ 705022 h 2340761"/>
                <a:gd name="connsiteX637" fmla="*/ 652246 w 2967861"/>
                <a:gd name="connsiteY637" fmla="*/ 715578 h 2340761"/>
                <a:gd name="connsiteX638" fmla="*/ 642933 w 2967861"/>
                <a:gd name="connsiteY638" fmla="*/ 719924 h 2340761"/>
                <a:gd name="connsiteX639" fmla="*/ 633620 w 2967861"/>
                <a:gd name="connsiteY639" fmla="*/ 717751 h 2340761"/>
                <a:gd name="connsiteX640" fmla="*/ 621202 w 2967861"/>
                <a:gd name="connsiteY640" fmla="*/ 715578 h 2340761"/>
                <a:gd name="connsiteX641" fmla="*/ 608784 w 2967861"/>
                <a:gd name="connsiteY641" fmla="*/ 715578 h 2340761"/>
                <a:gd name="connsiteX642" fmla="*/ 601644 w 2967861"/>
                <a:gd name="connsiteY642" fmla="*/ 719924 h 2340761"/>
                <a:gd name="connsiteX643" fmla="*/ 595435 w 2967861"/>
                <a:gd name="connsiteY643" fmla="*/ 723028 h 2340761"/>
                <a:gd name="connsiteX644" fmla="*/ 589226 w 2967861"/>
                <a:gd name="connsiteY644" fmla="*/ 727375 h 2340761"/>
                <a:gd name="connsiteX645" fmla="*/ 579913 w 2967861"/>
                <a:gd name="connsiteY645" fmla="*/ 728306 h 2340761"/>
                <a:gd name="connsiteX646" fmla="*/ 583017 w 2967861"/>
                <a:gd name="connsiteY646" fmla="*/ 745380 h 2340761"/>
                <a:gd name="connsiteX647" fmla="*/ 585190 w 2967861"/>
                <a:gd name="connsiteY647" fmla="*/ 755004 h 2340761"/>
                <a:gd name="connsiteX648" fmla="*/ 589226 w 2967861"/>
                <a:gd name="connsiteY648" fmla="*/ 762455 h 2340761"/>
                <a:gd name="connsiteX649" fmla="*/ 590157 w 2967861"/>
                <a:gd name="connsiteY649" fmla="*/ 773010 h 2340761"/>
                <a:gd name="connsiteX650" fmla="*/ 592331 w 2967861"/>
                <a:gd name="connsiteY650" fmla="*/ 790085 h 2340761"/>
                <a:gd name="connsiteX651" fmla="*/ 587053 w 2967861"/>
                <a:gd name="connsiteY651" fmla="*/ 787911 h 2340761"/>
                <a:gd name="connsiteX652" fmla="*/ 581775 w 2967861"/>
                <a:gd name="connsiteY652" fmla="*/ 785738 h 2340761"/>
                <a:gd name="connsiteX653" fmla="*/ 579602 w 2967861"/>
                <a:gd name="connsiteY653" fmla="*/ 784807 h 2340761"/>
                <a:gd name="connsiteX654" fmla="*/ 577429 w 2967861"/>
                <a:gd name="connsiteY654" fmla="*/ 780461 h 2340761"/>
                <a:gd name="connsiteX655" fmla="*/ 575256 w 2967861"/>
                <a:gd name="connsiteY655" fmla="*/ 777356 h 2340761"/>
                <a:gd name="connsiteX656" fmla="*/ 572152 w 2967861"/>
                <a:gd name="connsiteY656" fmla="*/ 773010 h 2340761"/>
                <a:gd name="connsiteX657" fmla="*/ 572152 w 2967861"/>
                <a:gd name="connsiteY657" fmla="*/ 769906 h 2340761"/>
                <a:gd name="connsiteX658" fmla="*/ 566874 w 2967861"/>
                <a:gd name="connsiteY658" fmla="*/ 770837 h 2340761"/>
                <a:gd name="connsiteX659" fmla="*/ 562838 w 2967861"/>
                <a:gd name="connsiteY659" fmla="*/ 773010 h 2340761"/>
                <a:gd name="connsiteX660" fmla="*/ 559734 w 2967861"/>
                <a:gd name="connsiteY660" fmla="*/ 777356 h 2340761"/>
                <a:gd name="connsiteX661" fmla="*/ 555698 w 2967861"/>
                <a:gd name="connsiteY661" fmla="*/ 778288 h 2340761"/>
                <a:gd name="connsiteX662" fmla="*/ 552593 w 2967861"/>
                <a:gd name="connsiteY662" fmla="*/ 782634 h 2340761"/>
                <a:gd name="connsiteX663" fmla="*/ 548558 w 2967861"/>
                <a:gd name="connsiteY663" fmla="*/ 808090 h 2340761"/>
                <a:gd name="connsiteX664" fmla="*/ 548558 w 2967861"/>
                <a:gd name="connsiteY664" fmla="*/ 839756 h 2340761"/>
                <a:gd name="connsiteX665" fmla="*/ 543280 w 2967861"/>
                <a:gd name="connsiteY665" fmla="*/ 841929 h 2340761"/>
                <a:gd name="connsiteX666" fmla="*/ 539244 w 2967861"/>
                <a:gd name="connsiteY666" fmla="*/ 841929 h 2340761"/>
                <a:gd name="connsiteX667" fmla="*/ 536140 w 2967861"/>
                <a:gd name="connsiteY667" fmla="*/ 842860 h 2340761"/>
                <a:gd name="connsiteX668" fmla="*/ 532104 w 2967861"/>
                <a:gd name="connsiteY668" fmla="*/ 847207 h 2340761"/>
                <a:gd name="connsiteX669" fmla="*/ 531173 w 2967861"/>
                <a:gd name="connsiteY669" fmla="*/ 849380 h 2340761"/>
                <a:gd name="connsiteX670" fmla="*/ 528999 w 2967861"/>
                <a:gd name="connsiteY670" fmla="*/ 854657 h 2340761"/>
                <a:gd name="connsiteX671" fmla="*/ 509131 w 2967861"/>
                <a:gd name="connsiteY671" fmla="*/ 850311 h 2340761"/>
                <a:gd name="connsiteX672" fmla="*/ 494540 w 2967861"/>
                <a:gd name="connsiteY672" fmla="*/ 849380 h 2340761"/>
                <a:gd name="connsiteX673" fmla="*/ 485227 w 2967861"/>
                <a:gd name="connsiteY673" fmla="*/ 852484 h 2340761"/>
                <a:gd name="connsiteX674" fmla="*/ 478086 w 2967861"/>
                <a:gd name="connsiteY674" fmla="*/ 856830 h 2340761"/>
                <a:gd name="connsiteX675" fmla="*/ 472809 w 2967861"/>
                <a:gd name="connsiteY675" fmla="*/ 862108 h 2340761"/>
                <a:gd name="connsiteX676" fmla="*/ 463495 w 2967861"/>
                <a:gd name="connsiteY676" fmla="*/ 867386 h 2340761"/>
                <a:gd name="connsiteX677" fmla="*/ 452940 w 2967861"/>
                <a:gd name="connsiteY677" fmla="*/ 871732 h 2340761"/>
                <a:gd name="connsiteX678" fmla="*/ 443627 w 2967861"/>
                <a:gd name="connsiteY678" fmla="*/ 871732 h 2340761"/>
                <a:gd name="connsiteX679" fmla="*/ 436487 w 2967861"/>
                <a:gd name="connsiteY679" fmla="*/ 865523 h 2340761"/>
                <a:gd name="connsiteX680" fmla="*/ 431209 w 2967861"/>
                <a:gd name="connsiteY680" fmla="*/ 862418 h 2340761"/>
                <a:gd name="connsiteX681" fmla="*/ 423138 w 2967861"/>
                <a:gd name="connsiteY681" fmla="*/ 862418 h 2340761"/>
                <a:gd name="connsiteX682" fmla="*/ 411651 w 2967861"/>
                <a:gd name="connsiteY682" fmla="*/ 867696 h 2340761"/>
                <a:gd name="connsiteX683" fmla="*/ 406373 w 2967861"/>
                <a:gd name="connsiteY683" fmla="*/ 864592 h 2340761"/>
                <a:gd name="connsiteX684" fmla="*/ 402338 w 2967861"/>
                <a:gd name="connsiteY684" fmla="*/ 862418 h 2340761"/>
                <a:gd name="connsiteX685" fmla="*/ 401406 w 2967861"/>
                <a:gd name="connsiteY685" fmla="*/ 860245 h 2340761"/>
                <a:gd name="connsiteX686" fmla="*/ 397371 w 2967861"/>
                <a:gd name="connsiteY686" fmla="*/ 858072 h 2340761"/>
                <a:gd name="connsiteX687" fmla="*/ 392093 w 2967861"/>
                <a:gd name="connsiteY687" fmla="*/ 854968 h 2340761"/>
                <a:gd name="connsiteX688" fmla="*/ 392093 w 2967861"/>
                <a:gd name="connsiteY688" fmla="*/ 842239 h 2340761"/>
                <a:gd name="connsiteX689" fmla="*/ 394266 w 2967861"/>
                <a:gd name="connsiteY689" fmla="*/ 825165 h 2340761"/>
                <a:gd name="connsiteX690" fmla="*/ 395197 w 2967861"/>
                <a:gd name="connsiteY690" fmla="*/ 807159 h 2340761"/>
                <a:gd name="connsiteX691" fmla="*/ 397371 w 2967861"/>
                <a:gd name="connsiteY691" fmla="*/ 793500 h 2340761"/>
                <a:gd name="connsiteX692" fmla="*/ 399544 w 2967861"/>
                <a:gd name="connsiteY692" fmla="*/ 786049 h 2340761"/>
                <a:gd name="connsiteX693" fmla="*/ 399544 w 2967861"/>
                <a:gd name="connsiteY693" fmla="*/ 777667 h 2340761"/>
                <a:gd name="connsiteX694" fmla="*/ 387126 w 2967861"/>
                <a:gd name="connsiteY694" fmla="*/ 780771 h 2340761"/>
                <a:gd name="connsiteX695" fmla="*/ 375639 w 2967861"/>
                <a:gd name="connsiteY695" fmla="*/ 785117 h 2340761"/>
                <a:gd name="connsiteX696" fmla="*/ 360117 w 2967861"/>
                <a:gd name="connsiteY696" fmla="*/ 786049 h 2340761"/>
                <a:gd name="connsiteX697" fmla="*/ 361048 w 2967861"/>
                <a:gd name="connsiteY697" fmla="*/ 803123 h 2340761"/>
                <a:gd name="connsiteX698" fmla="*/ 361048 w 2967861"/>
                <a:gd name="connsiteY698" fmla="*/ 823302 h 2340761"/>
                <a:gd name="connsiteX699" fmla="*/ 365084 w 2967861"/>
                <a:gd name="connsiteY699" fmla="*/ 845654 h 2340761"/>
                <a:gd name="connsiteX700" fmla="*/ 372224 w 2967861"/>
                <a:gd name="connsiteY700" fmla="*/ 864592 h 2340761"/>
                <a:gd name="connsiteX701" fmla="*/ 370051 w 2967861"/>
                <a:gd name="connsiteY701" fmla="*/ 865523 h 2340761"/>
                <a:gd name="connsiteX702" fmla="*/ 370051 w 2967861"/>
                <a:gd name="connsiteY702" fmla="*/ 867696 h 2340761"/>
                <a:gd name="connsiteX703" fmla="*/ 370051 w 2967861"/>
                <a:gd name="connsiteY703" fmla="*/ 869869 h 2340761"/>
                <a:gd name="connsiteX704" fmla="*/ 367878 w 2967861"/>
                <a:gd name="connsiteY704" fmla="*/ 872042 h 2340761"/>
                <a:gd name="connsiteX705" fmla="*/ 353287 w 2967861"/>
                <a:gd name="connsiteY705" fmla="*/ 877320 h 2340761"/>
                <a:gd name="connsiteX706" fmla="*/ 337765 w 2967861"/>
                <a:gd name="connsiteY706" fmla="*/ 882597 h 2340761"/>
                <a:gd name="connsiteX707" fmla="*/ 324105 w 2967861"/>
                <a:gd name="connsiteY707" fmla="*/ 887875 h 2340761"/>
                <a:gd name="connsiteX708" fmla="*/ 313550 w 2967861"/>
                <a:gd name="connsiteY708" fmla="*/ 895326 h 2340761"/>
                <a:gd name="connsiteX709" fmla="*/ 308273 w 2967861"/>
                <a:gd name="connsiteY709" fmla="*/ 906812 h 2340761"/>
                <a:gd name="connsiteX710" fmla="*/ 306099 w 2967861"/>
                <a:gd name="connsiteY710" fmla="*/ 917367 h 2340761"/>
                <a:gd name="connsiteX711" fmla="*/ 298959 w 2967861"/>
                <a:gd name="connsiteY711" fmla="*/ 928854 h 2340761"/>
                <a:gd name="connsiteX712" fmla="*/ 264500 w 2967861"/>
                <a:gd name="connsiteY712" fmla="*/ 939409 h 2340761"/>
                <a:gd name="connsiteX713" fmla="*/ 262327 w 2967861"/>
                <a:gd name="connsiteY713" fmla="*/ 943755 h 2340761"/>
                <a:gd name="connsiteX714" fmla="*/ 260154 w 2967861"/>
                <a:gd name="connsiteY714" fmla="*/ 946860 h 2340761"/>
                <a:gd name="connsiteX715" fmla="*/ 260154 w 2967861"/>
                <a:gd name="connsiteY715" fmla="*/ 951206 h 2340761"/>
                <a:gd name="connsiteX716" fmla="*/ 260154 w 2967861"/>
                <a:gd name="connsiteY716" fmla="*/ 954310 h 2340761"/>
                <a:gd name="connsiteX717" fmla="*/ 260154 w 2967861"/>
                <a:gd name="connsiteY717" fmla="*/ 958657 h 2340761"/>
                <a:gd name="connsiteX718" fmla="*/ 259222 w 2967861"/>
                <a:gd name="connsiteY718" fmla="*/ 961761 h 2340761"/>
                <a:gd name="connsiteX719" fmla="*/ 257049 w 2967861"/>
                <a:gd name="connsiteY719" fmla="*/ 963934 h 2340761"/>
                <a:gd name="connsiteX720" fmla="*/ 251771 w 2967861"/>
                <a:gd name="connsiteY720" fmla="*/ 966107 h 2340761"/>
                <a:gd name="connsiteX721" fmla="*/ 247736 w 2967861"/>
                <a:gd name="connsiteY721" fmla="*/ 967039 h 2340761"/>
                <a:gd name="connsiteX722" fmla="*/ 242458 w 2967861"/>
                <a:gd name="connsiteY722" fmla="*/ 969212 h 2340761"/>
                <a:gd name="connsiteX723" fmla="*/ 238422 w 2967861"/>
                <a:gd name="connsiteY723" fmla="*/ 973558 h 2340761"/>
                <a:gd name="connsiteX724" fmla="*/ 235318 w 2967861"/>
                <a:gd name="connsiteY724" fmla="*/ 971385 h 2340761"/>
                <a:gd name="connsiteX725" fmla="*/ 231282 w 2967861"/>
                <a:gd name="connsiteY725" fmla="*/ 969212 h 2340761"/>
                <a:gd name="connsiteX726" fmla="*/ 228178 w 2967861"/>
                <a:gd name="connsiteY726" fmla="*/ 969212 h 2340761"/>
                <a:gd name="connsiteX727" fmla="*/ 226004 w 2967861"/>
                <a:gd name="connsiteY727" fmla="*/ 967039 h 2340761"/>
                <a:gd name="connsiteX728" fmla="*/ 220727 w 2967861"/>
                <a:gd name="connsiteY728" fmla="*/ 966107 h 2340761"/>
                <a:gd name="connsiteX729" fmla="*/ 215449 w 2967861"/>
                <a:gd name="connsiteY729" fmla="*/ 966107 h 2340761"/>
                <a:gd name="connsiteX730" fmla="*/ 215449 w 2967861"/>
                <a:gd name="connsiteY730" fmla="*/ 986286 h 2340761"/>
                <a:gd name="connsiteX731" fmla="*/ 209240 w 2967861"/>
                <a:gd name="connsiteY731" fmla="*/ 986286 h 2340761"/>
                <a:gd name="connsiteX732" fmla="*/ 203963 w 2967861"/>
                <a:gd name="connsiteY732" fmla="*/ 986286 h 2340761"/>
                <a:gd name="connsiteX733" fmla="*/ 198685 w 2967861"/>
                <a:gd name="connsiteY733" fmla="*/ 988459 h 2340761"/>
                <a:gd name="connsiteX734" fmla="*/ 194650 w 2967861"/>
                <a:gd name="connsiteY734" fmla="*/ 989391 h 2340761"/>
                <a:gd name="connsiteX735" fmla="*/ 188441 w 2967861"/>
                <a:gd name="connsiteY735" fmla="*/ 989391 h 2340761"/>
                <a:gd name="connsiteX736" fmla="*/ 184405 w 2967861"/>
                <a:gd name="connsiteY736" fmla="*/ 991564 h 2340761"/>
                <a:gd name="connsiteX737" fmla="*/ 181300 w 2967861"/>
                <a:gd name="connsiteY737" fmla="*/ 991564 h 2340761"/>
                <a:gd name="connsiteX738" fmla="*/ 179127 w 2967861"/>
                <a:gd name="connsiteY738" fmla="*/ 993737 h 2340761"/>
                <a:gd name="connsiteX739" fmla="*/ 175091 w 2967861"/>
                <a:gd name="connsiteY739" fmla="*/ 995910 h 2340761"/>
                <a:gd name="connsiteX740" fmla="*/ 171987 w 2967861"/>
                <a:gd name="connsiteY740" fmla="*/ 996842 h 2340761"/>
                <a:gd name="connsiteX741" fmla="*/ 181300 w 2967861"/>
                <a:gd name="connsiteY741" fmla="*/ 1006465 h 2340761"/>
                <a:gd name="connsiteX742" fmla="*/ 193718 w 2967861"/>
                <a:gd name="connsiteY742" fmla="*/ 1013916 h 2340761"/>
                <a:gd name="connsiteX743" fmla="*/ 206136 w 2967861"/>
                <a:gd name="connsiteY743" fmla="*/ 1018262 h 2340761"/>
                <a:gd name="connsiteX744" fmla="*/ 218554 w 2967861"/>
                <a:gd name="connsiteY744" fmla="*/ 1021367 h 2340761"/>
                <a:gd name="connsiteX745" fmla="*/ 220727 w 2967861"/>
                <a:gd name="connsiteY745" fmla="*/ 1040304 h 2340761"/>
                <a:gd name="connsiteX746" fmla="*/ 222900 w 2967861"/>
                <a:gd name="connsiteY746" fmla="*/ 1056137 h 2340761"/>
                <a:gd name="connsiteX747" fmla="*/ 222900 w 2967861"/>
                <a:gd name="connsiteY747" fmla="*/ 1073211 h 2340761"/>
                <a:gd name="connsiteX748" fmla="*/ 218864 w 2967861"/>
                <a:gd name="connsiteY748" fmla="*/ 1088113 h 2340761"/>
                <a:gd name="connsiteX749" fmla="*/ 218864 w 2967861"/>
                <a:gd name="connsiteY749" fmla="*/ 1090286 h 2340761"/>
                <a:gd name="connsiteX750" fmla="*/ 218864 w 2967861"/>
                <a:gd name="connsiteY750" fmla="*/ 1091217 h 2340761"/>
                <a:gd name="connsiteX751" fmla="*/ 216691 w 2967861"/>
                <a:gd name="connsiteY751" fmla="*/ 1091217 h 2340761"/>
                <a:gd name="connsiteX752" fmla="*/ 216691 w 2967861"/>
                <a:gd name="connsiteY752" fmla="*/ 1093390 h 2340761"/>
                <a:gd name="connsiteX753" fmla="*/ 215760 w 2967861"/>
                <a:gd name="connsiteY753" fmla="*/ 1095563 h 2340761"/>
                <a:gd name="connsiteX754" fmla="*/ 202100 w 2967861"/>
                <a:gd name="connsiteY754" fmla="*/ 1100841 h 2340761"/>
                <a:gd name="connsiteX755" fmla="*/ 184405 w 2967861"/>
                <a:gd name="connsiteY755" fmla="*/ 1105187 h 2340761"/>
                <a:gd name="connsiteX756" fmla="*/ 166709 w 2967861"/>
                <a:gd name="connsiteY756" fmla="*/ 1105187 h 2340761"/>
                <a:gd name="connsiteX757" fmla="*/ 149945 w 2967861"/>
                <a:gd name="connsiteY757" fmla="*/ 1100841 h 2340761"/>
                <a:gd name="connsiteX758" fmla="*/ 135354 w 2967861"/>
                <a:gd name="connsiteY758" fmla="*/ 1095563 h 2340761"/>
                <a:gd name="connsiteX759" fmla="*/ 130077 w 2967861"/>
                <a:gd name="connsiteY759" fmla="*/ 1095563 h 2340761"/>
                <a:gd name="connsiteX760" fmla="*/ 126041 w 2967861"/>
                <a:gd name="connsiteY760" fmla="*/ 1097736 h 2340761"/>
                <a:gd name="connsiteX761" fmla="*/ 122936 w 2967861"/>
                <a:gd name="connsiteY761" fmla="*/ 1097736 h 2340761"/>
                <a:gd name="connsiteX762" fmla="*/ 120763 w 2967861"/>
                <a:gd name="connsiteY762" fmla="*/ 1097736 h 2340761"/>
                <a:gd name="connsiteX763" fmla="*/ 118590 w 2967861"/>
                <a:gd name="connsiteY763" fmla="*/ 1098668 h 2340761"/>
                <a:gd name="connsiteX764" fmla="*/ 116417 w 2967861"/>
                <a:gd name="connsiteY764" fmla="*/ 1103014 h 2340761"/>
                <a:gd name="connsiteX765" fmla="*/ 115796 w 2967861"/>
                <a:gd name="connsiteY765" fmla="*/ 1106739 h 2340761"/>
                <a:gd name="connsiteX766" fmla="*/ 111760 w 2967861"/>
                <a:gd name="connsiteY766" fmla="*/ 1119468 h 2340761"/>
                <a:gd name="connsiteX767" fmla="*/ 111760 w 2967861"/>
                <a:gd name="connsiteY767" fmla="*/ 1140578 h 2340761"/>
                <a:gd name="connsiteX768" fmla="*/ 111760 w 2967861"/>
                <a:gd name="connsiteY768" fmla="*/ 1163861 h 2340761"/>
                <a:gd name="connsiteX769" fmla="*/ 113934 w 2967861"/>
                <a:gd name="connsiteY769" fmla="*/ 1188076 h 2340761"/>
                <a:gd name="connsiteX770" fmla="*/ 116107 w 2967861"/>
                <a:gd name="connsiteY770" fmla="*/ 1208255 h 2340761"/>
                <a:gd name="connsiteX771" fmla="*/ 116107 w 2967861"/>
                <a:gd name="connsiteY771" fmla="*/ 1223157 h 2340761"/>
                <a:gd name="connsiteX772" fmla="*/ 119211 w 2967861"/>
                <a:gd name="connsiteY772" fmla="*/ 1223157 h 2340761"/>
                <a:gd name="connsiteX773" fmla="*/ 119211 w 2967861"/>
                <a:gd name="connsiteY773" fmla="*/ 1228434 h 2340761"/>
                <a:gd name="connsiteX774" fmla="*/ 126351 w 2967861"/>
                <a:gd name="connsiteY774" fmla="*/ 1228434 h 2340761"/>
                <a:gd name="connsiteX775" fmla="*/ 131629 w 2967861"/>
                <a:gd name="connsiteY775" fmla="*/ 1227503 h 2340761"/>
                <a:gd name="connsiteX776" fmla="*/ 135665 w 2967861"/>
                <a:gd name="connsiteY776" fmla="*/ 1227503 h 2340761"/>
                <a:gd name="connsiteX777" fmla="*/ 138769 w 2967861"/>
                <a:gd name="connsiteY777" fmla="*/ 1223157 h 2340761"/>
                <a:gd name="connsiteX778" fmla="*/ 144978 w 2967861"/>
                <a:gd name="connsiteY778" fmla="*/ 1225330 h 2340761"/>
                <a:gd name="connsiteX779" fmla="*/ 148083 w 2967861"/>
                <a:gd name="connsiteY779" fmla="*/ 1225330 h 2340761"/>
                <a:gd name="connsiteX780" fmla="*/ 152118 w 2967861"/>
                <a:gd name="connsiteY780" fmla="*/ 1227503 h 2340761"/>
                <a:gd name="connsiteX781" fmla="*/ 155223 w 2967861"/>
                <a:gd name="connsiteY781" fmla="*/ 1228434 h 2340761"/>
                <a:gd name="connsiteX782" fmla="*/ 157396 w 2967861"/>
                <a:gd name="connsiteY782" fmla="*/ 1230607 h 2340761"/>
                <a:gd name="connsiteX783" fmla="*/ 157396 w 2967861"/>
                <a:gd name="connsiteY783" fmla="*/ 1232780 h 2340761"/>
                <a:gd name="connsiteX784" fmla="*/ 157396 w 2967861"/>
                <a:gd name="connsiteY784" fmla="*/ 1234953 h 2340761"/>
                <a:gd name="connsiteX785" fmla="*/ 159569 w 2967861"/>
                <a:gd name="connsiteY785" fmla="*/ 1234953 h 2340761"/>
                <a:gd name="connsiteX786" fmla="*/ 159569 w 2967861"/>
                <a:gd name="connsiteY786" fmla="*/ 1235885 h 2340761"/>
                <a:gd name="connsiteX787" fmla="*/ 153360 w 2967861"/>
                <a:gd name="connsiteY787" fmla="*/ 1252959 h 2340761"/>
                <a:gd name="connsiteX788" fmla="*/ 142805 w 2967861"/>
                <a:gd name="connsiteY788" fmla="*/ 1265688 h 2340761"/>
                <a:gd name="connsiteX789" fmla="*/ 130387 w 2967861"/>
                <a:gd name="connsiteY789" fmla="*/ 1277174 h 2340761"/>
                <a:gd name="connsiteX790" fmla="*/ 116728 w 2967861"/>
                <a:gd name="connsiteY790" fmla="*/ 1287729 h 2340761"/>
                <a:gd name="connsiteX791" fmla="*/ 104310 w 2967861"/>
                <a:gd name="connsiteY791" fmla="*/ 1299216 h 2340761"/>
                <a:gd name="connsiteX792" fmla="*/ 94996 w 2967861"/>
                <a:gd name="connsiteY792" fmla="*/ 1314117 h 2340761"/>
                <a:gd name="connsiteX793" fmla="*/ 94065 w 2967861"/>
                <a:gd name="connsiteY793" fmla="*/ 1324672 h 2340761"/>
                <a:gd name="connsiteX794" fmla="*/ 94996 w 2967861"/>
                <a:gd name="connsiteY794" fmla="*/ 1337401 h 2340761"/>
                <a:gd name="connsiteX795" fmla="*/ 94996 w 2967861"/>
                <a:gd name="connsiteY795" fmla="*/ 1348887 h 2340761"/>
                <a:gd name="connsiteX796" fmla="*/ 91892 w 2967861"/>
                <a:gd name="connsiteY796" fmla="*/ 1357269 h 2340761"/>
                <a:gd name="connsiteX797" fmla="*/ 77301 w 2967861"/>
                <a:gd name="connsiteY797" fmla="*/ 1366893 h 2340761"/>
                <a:gd name="connsiteX798" fmla="*/ 62710 w 2967861"/>
                <a:gd name="connsiteY798" fmla="*/ 1374344 h 2340761"/>
                <a:gd name="connsiteX799" fmla="*/ 48119 w 2967861"/>
                <a:gd name="connsiteY799" fmla="*/ 1383967 h 2340761"/>
                <a:gd name="connsiteX800" fmla="*/ 35701 w 2967861"/>
                <a:gd name="connsiteY800" fmla="*/ 1394523 h 2340761"/>
                <a:gd name="connsiteX801" fmla="*/ 31666 w 2967861"/>
                <a:gd name="connsiteY801" fmla="*/ 1401973 h 2340761"/>
                <a:gd name="connsiteX802" fmla="*/ 24525 w 2967861"/>
                <a:gd name="connsiteY802" fmla="*/ 1415633 h 2340761"/>
                <a:gd name="connsiteX803" fmla="*/ 17385 w 2967861"/>
                <a:gd name="connsiteY803" fmla="*/ 1431466 h 2340761"/>
                <a:gd name="connsiteX804" fmla="*/ 10245 w 2967861"/>
                <a:gd name="connsiteY804" fmla="*/ 1450403 h 2340761"/>
                <a:gd name="connsiteX805" fmla="*/ 3104 w 2967861"/>
                <a:gd name="connsiteY805" fmla="*/ 1466236 h 2340761"/>
                <a:gd name="connsiteX806" fmla="*/ 0 w 2967861"/>
                <a:gd name="connsiteY806" fmla="*/ 1481137 h 2340761"/>
                <a:gd name="connsiteX807" fmla="*/ 0 w 2967861"/>
                <a:gd name="connsiteY807" fmla="*/ 1492623 h 2340761"/>
                <a:gd name="connsiteX808" fmla="*/ 3104 w 2967861"/>
                <a:gd name="connsiteY808" fmla="*/ 1500074 h 2340761"/>
                <a:gd name="connsiteX809" fmla="*/ 9313 w 2967861"/>
                <a:gd name="connsiteY809" fmla="*/ 1509698 h 2340761"/>
                <a:gd name="connsiteX810" fmla="*/ 12418 w 2967861"/>
                <a:gd name="connsiteY810" fmla="*/ 1518080 h 2340761"/>
                <a:gd name="connsiteX811" fmla="*/ 12418 w 2967861"/>
                <a:gd name="connsiteY811" fmla="*/ 1532981 h 2340761"/>
                <a:gd name="connsiteX812" fmla="*/ 10245 w 2967861"/>
                <a:gd name="connsiteY812" fmla="*/ 1542605 h 2340761"/>
                <a:gd name="connsiteX813" fmla="*/ 7140 w 2967861"/>
                <a:gd name="connsiteY813" fmla="*/ 1555334 h 2340761"/>
                <a:gd name="connsiteX814" fmla="*/ 3104 w 2967861"/>
                <a:gd name="connsiteY814" fmla="*/ 1570235 h 2340761"/>
                <a:gd name="connsiteX815" fmla="*/ 2173 w 2967861"/>
                <a:gd name="connsiteY815" fmla="*/ 1587309 h 2340761"/>
                <a:gd name="connsiteX816" fmla="*/ 5278 w 2967861"/>
                <a:gd name="connsiteY816" fmla="*/ 1597865 h 2340761"/>
                <a:gd name="connsiteX817" fmla="*/ 5278 w 2967861"/>
                <a:gd name="connsiteY817" fmla="*/ 1622079 h 2340761"/>
                <a:gd name="connsiteX818" fmla="*/ 14591 w 2967861"/>
                <a:gd name="connsiteY818" fmla="*/ 1633566 h 2340761"/>
                <a:gd name="connsiteX819" fmla="*/ 29182 w 2967861"/>
                <a:gd name="connsiteY819" fmla="*/ 1646294 h 2340761"/>
                <a:gd name="connsiteX820" fmla="*/ 45946 w 2967861"/>
                <a:gd name="connsiteY820" fmla="*/ 1659022 h 2340761"/>
                <a:gd name="connsiteX821" fmla="*/ 56501 w 2967861"/>
                <a:gd name="connsiteY821" fmla="*/ 1671751 h 2340761"/>
                <a:gd name="connsiteX822" fmla="*/ 65815 w 2967861"/>
                <a:gd name="connsiteY822" fmla="*/ 1695965 h 2340761"/>
                <a:gd name="connsiteX823" fmla="*/ 78232 w 2967861"/>
                <a:gd name="connsiteY823" fmla="*/ 1705589 h 2340761"/>
                <a:gd name="connsiteX824" fmla="*/ 92823 w 2967861"/>
                <a:gd name="connsiteY824" fmla="*/ 1713040 h 2340761"/>
                <a:gd name="connsiteX825" fmla="*/ 107414 w 2967861"/>
                <a:gd name="connsiteY825" fmla="*/ 1720491 h 2340761"/>
                <a:gd name="connsiteX826" fmla="*/ 122005 w 2967861"/>
                <a:gd name="connsiteY826" fmla="*/ 1727941 h 2340761"/>
                <a:gd name="connsiteX827" fmla="*/ 132560 w 2967861"/>
                <a:gd name="connsiteY827" fmla="*/ 1740670 h 2340761"/>
                <a:gd name="connsiteX828" fmla="*/ 139701 w 2967861"/>
                <a:gd name="connsiteY828" fmla="*/ 1738497 h 2340761"/>
                <a:gd name="connsiteX829" fmla="*/ 145910 w 2967861"/>
                <a:gd name="connsiteY829" fmla="*/ 1736323 h 2340761"/>
                <a:gd name="connsiteX830" fmla="*/ 149014 w 2967861"/>
                <a:gd name="connsiteY830" fmla="*/ 1733219 h 2340761"/>
                <a:gd name="connsiteX831" fmla="*/ 153050 w 2967861"/>
                <a:gd name="connsiteY831" fmla="*/ 1731046 h 2340761"/>
                <a:gd name="connsiteX832" fmla="*/ 161432 w 2967861"/>
                <a:gd name="connsiteY832" fmla="*/ 1733219 h 2340761"/>
                <a:gd name="connsiteX833" fmla="*/ 172918 w 2967861"/>
                <a:gd name="connsiteY833" fmla="*/ 1736323 h 2340761"/>
                <a:gd name="connsiteX834" fmla="*/ 185336 w 2967861"/>
                <a:gd name="connsiteY834" fmla="*/ 1736323 h 2340761"/>
                <a:gd name="connsiteX835" fmla="*/ 189372 w 2967861"/>
                <a:gd name="connsiteY835" fmla="*/ 1723595 h 2340761"/>
                <a:gd name="connsiteX836" fmla="*/ 224763 w 2967861"/>
                <a:gd name="connsiteY836" fmla="*/ 1731046 h 2340761"/>
                <a:gd name="connsiteX837" fmla="*/ 239354 w 2967861"/>
                <a:gd name="connsiteY837" fmla="*/ 1725768 h 2340761"/>
                <a:gd name="connsiteX838" fmla="*/ 257980 w 2967861"/>
                <a:gd name="connsiteY838" fmla="*/ 1718318 h 2340761"/>
                <a:gd name="connsiteX839" fmla="*/ 275676 w 2967861"/>
                <a:gd name="connsiteY839" fmla="*/ 1710867 h 2340761"/>
                <a:gd name="connsiteX840" fmla="*/ 290267 w 2967861"/>
                <a:gd name="connsiteY840" fmla="*/ 1713040 h 2340761"/>
                <a:gd name="connsiteX841" fmla="*/ 302685 w 2967861"/>
                <a:gd name="connsiteY841" fmla="*/ 1713971 h 2340761"/>
                <a:gd name="connsiteX842" fmla="*/ 316344 w 2967861"/>
                <a:gd name="connsiteY842" fmla="*/ 1716144 h 2340761"/>
                <a:gd name="connsiteX843" fmla="*/ 336213 w 2967861"/>
                <a:gd name="connsiteY843" fmla="*/ 1747810 h 2340761"/>
                <a:gd name="connsiteX844" fmla="*/ 343353 w 2967861"/>
                <a:gd name="connsiteY844" fmla="*/ 1747810 h 2340761"/>
                <a:gd name="connsiteX845" fmla="*/ 348631 w 2967861"/>
                <a:gd name="connsiteY845" fmla="*/ 1747810 h 2340761"/>
                <a:gd name="connsiteX846" fmla="*/ 353908 w 2967861"/>
                <a:gd name="connsiteY846" fmla="*/ 1745637 h 2340761"/>
                <a:gd name="connsiteX847" fmla="*/ 356081 w 2967861"/>
                <a:gd name="connsiteY847" fmla="*/ 1743464 h 2340761"/>
                <a:gd name="connsiteX848" fmla="*/ 360117 w 2967861"/>
                <a:gd name="connsiteY848" fmla="*/ 1740359 h 2340761"/>
                <a:gd name="connsiteX849" fmla="*/ 367257 w 2967861"/>
                <a:gd name="connsiteY849" fmla="*/ 1742532 h 2340761"/>
                <a:gd name="connsiteX850" fmla="*/ 372535 w 2967861"/>
                <a:gd name="connsiteY850" fmla="*/ 1742532 h 2340761"/>
                <a:gd name="connsiteX851" fmla="*/ 375639 w 2967861"/>
                <a:gd name="connsiteY851" fmla="*/ 1743464 h 2340761"/>
                <a:gd name="connsiteX852" fmla="*/ 379675 w 2967861"/>
                <a:gd name="connsiteY852" fmla="*/ 1747810 h 2340761"/>
                <a:gd name="connsiteX853" fmla="*/ 382780 w 2967861"/>
                <a:gd name="connsiteY853" fmla="*/ 1749983 h 2340761"/>
                <a:gd name="connsiteX854" fmla="*/ 388989 w 2967861"/>
                <a:gd name="connsiteY854" fmla="*/ 1753088 h 2340761"/>
                <a:gd name="connsiteX855" fmla="*/ 382780 w 2967861"/>
                <a:gd name="connsiteY855" fmla="*/ 1775440 h 2340761"/>
                <a:gd name="connsiteX856" fmla="*/ 377502 w 2967861"/>
                <a:gd name="connsiteY856" fmla="*/ 1795619 h 2340761"/>
                <a:gd name="connsiteX857" fmla="*/ 372224 w 2967861"/>
                <a:gd name="connsiteY857" fmla="*/ 1817971 h 2340761"/>
                <a:gd name="connsiteX858" fmla="*/ 388989 w 2967861"/>
                <a:gd name="connsiteY858" fmla="*/ 1835045 h 2340761"/>
                <a:gd name="connsiteX859" fmla="*/ 404511 w 2967861"/>
                <a:gd name="connsiteY859" fmla="*/ 1855224 h 2340761"/>
                <a:gd name="connsiteX860" fmla="*/ 421275 w 2967861"/>
                <a:gd name="connsiteY860" fmla="*/ 1877576 h 2340761"/>
                <a:gd name="connsiteX861" fmla="*/ 431830 w 2967861"/>
                <a:gd name="connsiteY861" fmla="*/ 1899928 h 2340761"/>
                <a:gd name="connsiteX862" fmla="*/ 435866 w 2967861"/>
                <a:gd name="connsiteY862" fmla="*/ 1917003 h 2340761"/>
                <a:gd name="connsiteX863" fmla="*/ 435866 w 2967861"/>
                <a:gd name="connsiteY863" fmla="*/ 1929731 h 2340761"/>
                <a:gd name="connsiteX864" fmla="*/ 438039 w 2967861"/>
                <a:gd name="connsiteY864" fmla="*/ 1942459 h 2340761"/>
                <a:gd name="connsiteX865" fmla="*/ 445179 w 2967861"/>
                <a:gd name="connsiteY865" fmla="*/ 1957361 h 2340761"/>
                <a:gd name="connsiteX866" fmla="*/ 438970 w 2967861"/>
                <a:gd name="connsiteY866" fmla="*/ 1972262 h 2340761"/>
                <a:gd name="connsiteX867" fmla="*/ 431830 w 2967861"/>
                <a:gd name="connsiteY867" fmla="*/ 1989337 h 2340761"/>
                <a:gd name="connsiteX868" fmla="*/ 421275 w 2967861"/>
                <a:gd name="connsiteY868" fmla="*/ 2009516 h 2340761"/>
                <a:gd name="connsiteX869" fmla="*/ 414135 w 2967861"/>
                <a:gd name="connsiteY869" fmla="*/ 2027522 h 2340761"/>
                <a:gd name="connsiteX870" fmla="*/ 410099 w 2967861"/>
                <a:gd name="connsiteY870" fmla="*/ 2048632 h 2340761"/>
                <a:gd name="connsiteX871" fmla="*/ 412272 w 2967861"/>
                <a:gd name="connsiteY871" fmla="*/ 2066638 h 2340761"/>
                <a:gd name="connsiteX872" fmla="*/ 419412 w 2967861"/>
                <a:gd name="connsiteY872" fmla="*/ 2081539 h 2340761"/>
                <a:gd name="connsiteX873" fmla="*/ 430899 w 2967861"/>
                <a:gd name="connsiteY873" fmla="*/ 2096441 h 2340761"/>
                <a:gd name="connsiteX874" fmla="*/ 441454 w 2967861"/>
                <a:gd name="connsiteY874" fmla="*/ 2113515 h 2340761"/>
                <a:gd name="connsiteX875" fmla="*/ 448594 w 2967861"/>
                <a:gd name="connsiteY875" fmla="*/ 2128416 h 2340761"/>
                <a:gd name="connsiteX876" fmla="*/ 448594 w 2967861"/>
                <a:gd name="connsiteY876" fmla="*/ 2133694 h 2340761"/>
                <a:gd name="connsiteX877" fmla="*/ 448594 w 2967861"/>
                <a:gd name="connsiteY877" fmla="*/ 2138972 h 2340761"/>
                <a:gd name="connsiteX878" fmla="*/ 446421 w 2967861"/>
                <a:gd name="connsiteY878" fmla="*/ 2143318 h 2340761"/>
                <a:gd name="connsiteX879" fmla="*/ 445490 w 2967861"/>
                <a:gd name="connsiteY879" fmla="*/ 2148595 h 2340761"/>
                <a:gd name="connsiteX880" fmla="*/ 445490 w 2967861"/>
                <a:gd name="connsiteY880" fmla="*/ 2151700 h 2340761"/>
                <a:gd name="connsiteX881" fmla="*/ 445490 w 2967861"/>
                <a:gd name="connsiteY881" fmla="*/ 2156046 h 2340761"/>
                <a:gd name="connsiteX882" fmla="*/ 452630 w 2967861"/>
                <a:gd name="connsiteY882" fmla="*/ 2159151 h 2340761"/>
                <a:gd name="connsiteX883" fmla="*/ 450457 w 2967861"/>
                <a:gd name="connsiteY883" fmla="*/ 2163497 h 2340761"/>
                <a:gd name="connsiteX884" fmla="*/ 448284 w 2967861"/>
                <a:gd name="connsiteY884" fmla="*/ 2166601 h 2340761"/>
                <a:gd name="connsiteX885" fmla="*/ 448284 w 2967861"/>
                <a:gd name="connsiteY885" fmla="*/ 2170948 h 2340761"/>
                <a:gd name="connsiteX886" fmla="*/ 446111 w 2967861"/>
                <a:gd name="connsiteY886" fmla="*/ 2176225 h 2340761"/>
                <a:gd name="connsiteX887" fmla="*/ 448284 w 2967861"/>
                <a:gd name="connsiteY887" fmla="*/ 2181503 h 2340761"/>
                <a:gd name="connsiteX888" fmla="*/ 450457 w 2967861"/>
                <a:gd name="connsiteY888" fmla="*/ 2181503 h 2340761"/>
                <a:gd name="connsiteX889" fmla="*/ 452630 w 2967861"/>
                <a:gd name="connsiteY889" fmla="*/ 2185849 h 2340761"/>
                <a:gd name="connsiteX890" fmla="*/ 455734 w 2967861"/>
                <a:gd name="connsiteY890" fmla="*/ 2186780 h 2340761"/>
                <a:gd name="connsiteX891" fmla="*/ 459770 w 2967861"/>
                <a:gd name="connsiteY891" fmla="*/ 2191127 h 2340761"/>
                <a:gd name="connsiteX892" fmla="*/ 459770 w 2967861"/>
                <a:gd name="connsiteY892" fmla="*/ 2193300 h 2340761"/>
                <a:gd name="connsiteX893" fmla="*/ 455734 w 2967861"/>
                <a:gd name="connsiteY893" fmla="*/ 2206028 h 2340761"/>
                <a:gd name="connsiteX894" fmla="*/ 465048 w 2967861"/>
                <a:gd name="connsiteY894" fmla="*/ 2224034 h 2340761"/>
                <a:gd name="connsiteX895" fmla="*/ 479639 w 2967861"/>
                <a:gd name="connsiteY895" fmla="*/ 2242971 h 2340761"/>
                <a:gd name="connsiteX896" fmla="*/ 494230 w 2967861"/>
                <a:gd name="connsiteY896" fmla="*/ 2260046 h 2340761"/>
                <a:gd name="connsiteX897" fmla="*/ 504785 w 2967861"/>
                <a:gd name="connsiteY897" fmla="*/ 2278051 h 2340761"/>
                <a:gd name="connsiteX898" fmla="*/ 506958 w 2967861"/>
                <a:gd name="connsiteY898" fmla="*/ 2290780 h 2340761"/>
                <a:gd name="connsiteX899" fmla="*/ 506958 w 2967861"/>
                <a:gd name="connsiteY899" fmla="*/ 2303508 h 2340761"/>
                <a:gd name="connsiteX900" fmla="*/ 506958 w 2967861"/>
                <a:gd name="connsiteY900" fmla="*/ 2314994 h 2340761"/>
                <a:gd name="connsiteX901" fmla="*/ 509131 w 2967861"/>
                <a:gd name="connsiteY901" fmla="*/ 2324618 h 2340761"/>
                <a:gd name="connsiteX902" fmla="*/ 512236 w 2967861"/>
                <a:gd name="connsiteY902" fmla="*/ 2327723 h 2340761"/>
                <a:gd name="connsiteX903" fmla="*/ 516271 w 2967861"/>
                <a:gd name="connsiteY903" fmla="*/ 2333000 h 2340761"/>
                <a:gd name="connsiteX904" fmla="*/ 519376 w 2967861"/>
                <a:gd name="connsiteY904" fmla="*/ 2335173 h 2340761"/>
                <a:gd name="connsiteX905" fmla="*/ 523411 w 2967861"/>
                <a:gd name="connsiteY905" fmla="*/ 2339520 h 2340761"/>
                <a:gd name="connsiteX906" fmla="*/ 528689 w 2967861"/>
                <a:gd name="connsiteY906" fmla="*/ 2342624 h 2340761"/>
                <a:gd name="connsiteX907" fmla="*/ 553835 w 2967861"/>
                <a:gd name="connsiteY907" fmla="*/ 2337347 h 2340761"/>
                <a:gd name="connsiteX908" fmla="*/ 582086 w 2967861"/>
                <a:gd name="connsiteY908" fmla="*/ 2332069 h 2340761"/>
                <a:gd name="connsiteX909" fmla="*/ 609095 w 2967861"/>
                <a:gd name="connsiteY909" fmla="*/ 2324618 h 2340761"/>
                <a:gd name="connsiteX910" fmla="*/ 636103 w 2967861"/>
                <a:gd name="connsiteY910" fmla="*/ 2317168 h 2340761"/>
                <a:gd name="connsiteX911" fmla="*/ 657834 w 2967861"/>
                <a:gd name="connsiteY911" fmla="*/ 2303508 h 2340761"/>
                <a:gd name="connsiteX912" fmla="*/ 675530 w 2967861"/>
                <a:gd name="connsiteY912" fmla="*/ 2287675 h 2340761"/>
                <a:gd name="connsiteX913" fmla="*/ 684843 w 2967861"/>
                <a:gd name="connsiteY913" fmla="*/ 2270601 h 2340761"/>
                <a:gd name="connsiteX914" fmla="*/ 691984 w 2967861"/>
                <a:gd name="connsiteY914" fmla="*/ 2253526 h 2340761"/>
                <a:gd name="connsiteX915" fmla="*/ 715888 w 2967861"/>
                <a:gd name="connsiteY915" fmla="*/ 2233347 h 2340761"/>
                <a:gd name="connsiteX916" fmla="*/ 718992 w 2967861"/>
                <a:gd name="connsiteY916" fmla="*/ 2218446 h 2340761"/>
                <a:gd name="connsiteX917" fmla="*/ 721165 w 2967861"/>
                <a:gd name="connsiteY917" fmla="*/ 2203544 h 2340761"/>
                <a:gd name="connsiteX918" fmla="*/ 723339 w 2967861"/>
                <a:gd name="connsiteY918" fmla="*/ 2188643 h 2340761"/>
                <a:gd name="connsiteX919" fmla="*/ 728616 w 2967861"/>
                <a:gd name="connsiteY919" fmla="*/ 2175915 h 2340761"/>
                <a:gd name="connsiteX920" fmla="*/ 748485 w 2967861"/>
                <a:gd name="connsiteY920" fmla="*/ 2171568 h 2340761"/>
                <a:gd name="connsiteX921" fmla="*/ 752520 w 2967861"/>
                <a:gd name="connsiteY921" fmla="*/ 2168464 h 2340761"/>
                <a:gd name="connsiteX922" fmla="*/ 753452 w 2967861"/>
                <a:gd name="connsiteY922" fmla="*/ 2164118 h 2340761"/>
                <a:gd name="connsiteX923" fmla="*/ 757488 w 2967861"/>
                <a:gd name="connsiteY923" fmla="*/ 2161013 h 2340761"/>
                <a:gd name="connsiteX924" fmla="*/ 759661 w 2967861"/>
                <a:gd name="connsiteY924" fmla="*/ 2158840 h 2340761"/>
                <a:gd name="connsiteX925" fmla="*/ 762765 w 2967861"/>
                <a:gd name="connsiteY925" fmla="*/ 2155736 h 2340761"/>
                <a:gd name="connsiteX926" fmla="*/ 768043 w 2967861"/>
                <a:gd name="connsiteY926" fmla="*/ 2151390 h 2340761"/>
                <a:gd name="connsiteX927" fmla="*/ 764938 w 2967861"/>
                <a:gd name="connsiteY927" fmla="*/ 2131211 h 2340761"/>
                <a:gd name="connsiteX928" fmla="*/ 757798 w 2967861"/>
                <a:gd name="connsiteY928" fmla="*/ 2114136 h 2340761"/>
                <a:gd name="connsiteX929" fmla="*/ 748485 w 2967861"/>
                <a:gd name="connsiteY929" fmla="*/ 2103581 h 2340761"/>
                <a:gd name="connsiteX930" fmla="*/ 757798 w 2967861"/>
                <a:gd name="connsiteY930" fmla="*/ 2084644 h 2340761"/>
                <a:gd name="connsiteX931" fmla="*/ 772389 w 2967861"/>
                <a:gd name="connsiteY931" fmla="*/ 2071915 h 2340761"/>
                <a:gd name="connsiteX932" fmla="*/ 790084 w 2967861"/>
                <a:gd name="connsiteY932" fmla="*/ 2062291 h 2340761"/>
                <a:gd name="connsiteX933" fmla="*/ 808711 w 2967861"/>
                <a:gd name="connsiteY933" fmla="*/ 2053909 h 2340761"/>
                <a:gd name="connsiteX934" fmla="*/ 824234 w 2967861"/>
                <a:gd name="connsiteY934" fmla="*/ 2042423 h 2340761"/>
                <a:gd name="connsiteX935" fmla="*/ 835720 w 2967861"/>
                <a:gd name="connsiteY935" fmla="*/ 2019140 h 2340761"/>
                <a:gd name="connsiteX936" fmla="*/ 837893 w 2967861"/>
                <a:gd name="connsiteY936" fmla="*/ 1996787 h 2340761"/>
                <a:gd name="connsiteX937" fmla="*/ 831684 w 2967861"/>
                <a:gd name="connsiteY937" fmla="*/ 1974435 h 2340761"/>
                <a:gd name="connsiteX938" fmla="*/ 824544 w 2967861"/>
                <a:gd name="connsiteY938" fmla="*/ 1952083 h 2340761"/>
                <a:gd name="connsiteX939" fmla="*/ 817404 w 2967861"/>
                <a:gd name="connsiteY939" fmla="*/ 1931904 h 2340761"/>
                <a:gd name="connsiteX940" fmla="*/ 810263 w 2967861"/>
                <a:gd name="connsiteY940" fmla="*/ 1909552 h 2340761"/>
                <a:gd name="connsiteX941" fmla="*/ 807159 w 2967861"/>
                <a:gd name="connsiteY941" fmla="*/ 1887200 h 2340761"/>
                <a:gd name="connsiteX942" fmla="*/ 812437 w 2967861"/>
                <a:gd name="connsiteY942" fmla="*/ 1862985 h 2340761"/>
                <a:gd name="connsiteX943" fmla="*/ 827027 w 2967861"/>
                <a:gd name="connsiteY943" fmla="*/ 1837529 h 2340761"/>
                <a:gd name="connsiteX944" fmla="*/ 845654 w 2967861"/>
                <a:gd name="connsiteY944" fmla="*/ 1815177 h 2340761"/>
                <a:gd name="connsiteX945" fmla="*/ 867385 w 2967861"/>
                <a:gd name="connsiteY945" fmla="*/ 1794066 h 2340761"/>
                <a:gd name="connsiteX946" fmla="*/ 890358 w 2967861"/>
                <a:gd name="connsiteY946" fmla="*/ 1776060 h 2340761"/>
                <a:gd name="connsiteX947" fmla="*/ 912090 w 2967861"/>
                <a:gd name="connsiteY947" fmla="*/ 1757123 h 2340761"/>
                <a:gd name="connsiteX948" fmla="*/ 931958 w 2967861"/>
                <a:gd name="connsiteY948" fmla="*/ 1736944 h 2340761"/>
                <a:gd name="connsiteX949" fmla="*/ 945618 w 2967861"/>
                <a:gd name="connsiteY949" fmla="*/ 1718938 h 2340761"/>
                <a:gd name="connsiteX950" fmla="*/ 958036 w 2967861"/>
                <a:gd name="connsiteY950" fmla="*/ 1696586 h 2340761"/>
                <a:gd name="connsiteX951" fmla="*/ 968591 w 2967861"/>
                <a:gd name="connsiteY951" fmla="*/ 1674234 h 2340761"/>
                <a:gd name="connsiteX952" fmla="*/ 975731 w 2967861"/>
                <a:gd name="connsiteY952" fmla="*/ 1655297 h 2340761"/>
                <a:gd name="connsiteX953" fmla="*/ 979767 w 2967861"/>
                <a:gd name="connsiteY953" fmla="*/ 1642569 h 2340761"/>
                <a:gd name="connsiteX954" fmla="*/ 979767 w 2967861"/>
                <a:gd name="connsiteY954" fmla="*/ 1631393 h 2340761"/>
                <a:gd name="connsiteX955" fmla="*/ 985044 w 2967861"/>
                <a:gd name="connsiteY955" fmla="*/ 1621769 h 2340761"/>
                <a:gd name="connsiteX956" fmla="*/ 985044 w 2967861"/>
                <a:gd name="connsiteY956" fmla="*/ 1618665 h 2340761"/>
                <a:gd name="connsiteX957" fmla="*/ 963313 w 2967861"/>
                <a:gd name="connsiteY957" fmla="*/ 1621769 h 2340761"/>
                <a:gd name="connsiteX958" fmla="*/ 939409 w 2967861"/>
                <a:gd name="connsiteY958" fmla="*/ 1627046 h 2340761"/>
                <a:gd name="connsiteX959" fmla="*/ 914263 w 2967861"/>
                <a:gd name="connsiteY959" fmla="*/ 1633255 h 2340761"/>
                <a:gd name="connsiteX960" fmla="*/ 895636 w 2967861"/>
                <a:gd name="connsiteY960" fmla="*/ 1641637 h 2340761"/>
                <a:gd name="connsiteX961" fmla="*/ 880114 w 2967861"/>
                <a:gd name="connsiteY961" fmla="*/ 1640706 h 2340761"/>
                <a:gd name="connsiteX962" fmla="*/ 874836 w 2967861"/>
                <a:gd name="connsiteY962" fmla="*/ 1634497 h 2340761"/>
                <a:gd name="connsiteX963" fmla="*/ 872663 w 2967861"/>
                <a:gd name="connsiteY963" fmla="*/ 1629220 h 2340761"/>
                <a:gd name="connsiteX964" fmla="*/ 872663 w 2967861"/>
                <a:gd name="connsiteY964" fmla="*/ 1623942 h 2340761"/>
                <a:gd name="connsiteX965" fmla="*/ 872663 w 2967861"/>
                <a:gd name="connsiteY965" fmla="*/ 1616491 h 2340761"/>
                <a:gd name="connsiteX966" fmla="*/ 868627 w 2967861"/>
                <a:gd name="connsiteY966" fmla="*/ 1611214 h 2340761"/>
                <a:gd name="connsiteX967" fmla="*/ 854036 w 2967861"/>
                <a:gd name="connsiteY967" fmla="*/ 1599727 h 2340761"/>
                <a:gd name="connsiteX968" fmla="*/ 836341 w 2967861"/>
                <a:gd name="connsiteY968" fmla="*/ 1589172 h 2340761"/>
                <a:gd name="connsiteX969" fmla="*/ 819577 w 2967861"/>
                <a:gd name="connsiteY969" fmla="*/ 1577686 h 2340761"/>
                <a:gd name="connsiteX970" fmla="*/ 809022 w 2967861"/>
                <a:gd name="connsiteY970" fmla="*/ 1564957 h 2340761"/>
                <a:gd name="connsiteX971" fmla="*/ 804986 w 2967861"/>
                <a:gd name="connsiteY971" fmla="*/ 1553471 h 2340761"/>
                <a:gd name="connsiteX972" fmla="*/ 802813 w 2967861"/>
                <a:gd name="connsiteY972" fmla="*/ 1545089 h 2340761"/>
                <a:gd name="connsiteX973" fmla="*/ 799708 w 2967861"/>
                <a:gd name="connsiteY973" fmla="*/ 1533602 h 2340761"/>
                <a:gd name="connsiteX974" fmla="*/ 797535 w 2967861"/>
                <a:gd name="connsiteY974" fmla="*/ 1530498 h 2340761"/>
                <a:gd name="connsiteX975" fmla="*/ 792258 w 2967861"/>
                <a:gd name="connsiteY975" fmla="*/ 1526152 h 2340761"/>
                <a:gd name="connsiteX976" fmla="*/ 786980 w 2967861"/>
                <a:gd name="connsiteY976" fmla="*/ 1523047 h 2340761"/>
                <a:gd name="connsiteX977" fmla="*/ 782944 w 2967861"/>
                <a:gd name="connsiteY977" fmla="*/ 1517770 h 2340761"/>
                <a:gd name="connsiteX978" fmla="*/ 779840 w 2967861"/>
                <a:gd name="connsiteY978" fmla="*/ 1513423 h 2340761"/>
                <a:gd name="connsiteX979" fmla="*/ 779840 w 2967861"/>
                <a:gd name="connsiteY979" fmla="*/ 1476480 h 2340761"/>
                <a:gd name="connsiteX980" fmla="*/ 777667 w 2967861"/>
                <a:gd name="connsiteY980" fmla="*/ 1471203 h 2340761"/>
                <a:gd name="connsiteX981" fmla="*/ 772389 w 2967861"/>
                <a:gd name="connsiteY981" fmla="*/ 1466856 h 2340761"/>
                <a:gd name="connsiteX982" fmla="*/ 768353 w 2967861"/>
                <a:gd name="connsiteY982" fmla="*/ 1463752 h 2340761"/>
                <a:gd name="connsiteX983" fmla="*/ 763076 w 2967861"/>
                <a:gd name="connsiteY983" fmla="*/ 1459406 h 2340761"/>
                <a:gd name="connsiteX984" fmla="*/ 759971 w 2967861"/>
                <a:gd name="connsiteY984" fmla="*/ 1456301 h 2340761"/>
                <a:gd name="connsiteX985" fmla="*/ 750658 w 2967861"/>
                <a:gd name="connsiteY985" fmla="*/ 1436122 h 2340761"/>
                <a:gd name="connsiteX986" fmla="*/ 743518 w 2967861"/>
                <a:gd name="connsiteY986" fmla="*/ 1415943 h 2340761"/>
                <a:gd name="connsiteX987" fmla="*/ 736377 w 2967861"/>
                <a:gd name="connsiteY987" fmla="*/ 1393591 h 2340761"/>
                <a:gd name="connsiteX988" fmla="*/ 724891 w 2967861"/>
                <a:gd name="connsiteY988" fmla="*/ 1374654 h 2340761"/>
                <a:gd name="connsiteX989" fmla="*/ 712473 w 2967861"/>
                <a:gd name="connsiteY989" fmla="*/ 1357580 h 2340761"/>
                <a:gd name="connsiteX990" fmla="*/ 712473 w 2967861"/>
                <a:gd name="connsiteY990" fmla="*/ 1350129 h 2340761"/>
                <a:gd name="connsiteX991" fmla="*/ 716509 w 2967861"/>
                <a:gd name="connsiteY991" fmla="*/ 1350129 h 2340761"/>
                <a:gd name="connsiteX992" fmla="*/ 719613 w 2967861"/>
                <a:gd name="connsiteY992" fmla="*/ 1357580 h 2340761"/>
                <a:gd name="connsiteX993" fmla="*/ 723649 w 2967861"/>
                <a:gd name="connsiteY993" fmla="*/ 1363788 h 2340761"/>
                <a:gd name="connsiteX994" fmla="*/ 726753 w 2967861"/>
                <a:gd name="connsiteY994" fmla="*/ 1366893 h 2340761"/>
                <a:gd name="connsiteX995" fmla="*/ 730789 w 2967861"/>
                <a:gd name="connsiteY995" fmla="*/ 1369066 h 2340761"/>
                <a:gd name="connsiteX996" fmla="*/ 733894 w 2967861"/>
                <a:gd name="connsiteY996" fmla="*/ 1371239 h 2340761"/>
                <a:gd name="connsiteX997" fmla="*/ 737930 w 2967861"/>
                <a:gd name="connsiteY997" fmla="*/ 1372170 h 2340761"/>
                <a:gd name="connsiteX998" fmla="*/ 738861 w 2967861"/>
                <a:gd name="connsiteY998" fmla="*/ 1376517 h 2340761"/>
                <a:gd name="connsiteX999" fmla="*/ 745070 w 2967861"/>
                <a:gd name="connsiteY999" fmla="*/ 1378690 h 2340761"/>
                <a:gd name="connsiteX1000" fmla="*/ 755625 w 2967861"/>
                <a:gd name="connsiteY1000" fmla="*/ 1386141 h 2340761"/>
                <a:gd name="connsiteX1001" fmla="*/ 762765 w 2967861"/>
                <a:gd name="connsiteY1001" fmla="*/ 1396696 h 2340761"/>
                <a:gd name="connsiteX1002" fmla="*/ 768043 w 2967861"/>
                <a:gd name="connsiteY1002" fmla="*/ 1409424 h 2340761"/>
                <a:gd name="connsiteX1003" fmla="*/ 774252 w 2967861"/>
                <a:gd name="connsiteY1003" fmla="*/ 1423084 h 2340761"/>
                <a:gd name="connsiteX1004" fmla="*/ 779529 w 2967861"/>
                <a:gd name="connsiteY1004" fmla="*/ 1435812 h 2340761"/>
                <a:gd name="connsiteX1005" fmla="*/ 799398 w 2967861"/>
                <a:gd name="connsiteY1005" fmla="*/ 1448540 h 2340761"/>
                <a:gd name="connsiteX1006" fmla="*/ 804675 w 2967861"/>
                <a:gd name="connsiteY1006" fmla="*/ 1459095 h 2340761"/>
                <a:gd name="connsiteX1007" fmla="*/ 806848 w 2967861"/>
                <a:gd name="connsiteY1007" fmla="*/ 1472755 h 2340761"/>
                <a:gd name="connsiteX1008" fmla="*/ 809022 w 2967861"/>
                <a:gd name="connsiteY1008" fmla="*/ 1485483 h 2340761"/>
                <a:gd name="connsiteX1009" fmla="*/ 812126 w 2967861"/>
                <a:gd name="connsiteY1009" fmla="*/ 1496038 h 2340761"/>
                <a:gd name="connsiteX1010" fmla="*/ 824544 w 2967861"/>
                <a:gd name="connsiteY1010" fmla="*/ 1510940 h 2340761"/>
                <a:gd name="connsiteX1011" fmla="*/ 838204 w 2967861"/>
                <a:gd name="connsiteY1011" fmla="*/ 1525841 h 2340761"/>
                <a:gd name="connsiteX1012" fmla="*/ 850621 w 2967861"/>
                <a:gd name="connsiteY1012" fmla="*/ 1542916 h 2340761"/>
                <a:gd name="connsiteX1013" fmla="*/ 859935 w 2967861"/>
                <a:gd name="connsiteY1013" fmla="*/ 1560922 h 2340761"/>
                <a:gd name="connsiteX1014" fmla="*/ 860866 w 2967861"/>
                <a:gd name="connsiteY1014" fmla="*/ 1572408 h 2340761"/>
                <a:gd name="connsiteX1015" fmla="*/ 860866 w 2967861"/>
                <a:gd name="connsiteY1015" fmla="*/ 1582963 h 2340761"/>
                <a:gd name="connsiteX1016" fmla="*/ 863039 w 2967861"/>
                <a:gd name="connsiteY1016" fmla="*/ 1594450 h 2340761"/>
                <a:gd name="connsiteX1017" fmla="*/ 868317 w 2967861"/>
                <a:gd name="connsiteY1017" fmla="*/ 1605005 h 2340761"/>
                <a:gd name="connsiteX1018" fmla="*/ 870490 w 2967861"/>
                <a:gd name="connsiteY1018" fmla="*/ 1609351 h 2340761"/>
                <a:gd name="connsiteX1019" fmla="*/ 872663 w 2967861"/>
                <a:gd name="connsiteY1019" fmla="*/ 1611524 h 2340761"/>
                <a:gd name="connsiteX1020" fmla="*/ 874836 w 2967861"/>
                <a:gd name="connsiteY1020" fmla="*/ 1612456 h 2340761"/>
                <a:gd name="connsiteX1021" fmla="*/ 875767 w 2967861"/>
                <a:gd name="connsiteY1021" fmla="*/ 1612456 h 2340761"/>
                <a:gd name="connsiteX1022" fmla="*/ 879803 w 2967861"/>
                <a:gd name="connsiteY1022" fmla="*/ 1614629 h 2340761"/>
                <a:gd name="connsiteX1023" fmla="*/ 889117 w 2967861"/>
                <a:gd name="connsiteY1023" fmla="*/ 1614629 h 2340761"/>
                <a:gd name="connsiteX1024" fmla="*/ 901534 w 2967861"/>
                <a:gd name="connsiteY1024" fmla="*/ 1611524 h 2340761"/>
                <a:gd name="connsiteX1025" fmla="*/ 913952 w 2967861"/>
                <a:gd name="connsiteY1025" fmla="*/ 1604074 h 2340761"/>
                <a:gd name="connsiteX1026" fmla="*/ 928543 w 2967861"/>
                <a:gd name="connsiteY1026" fmla="*/ 1597865 h 2340761"/>
                <a:gd name="connsiteX1027" fmla="*/ 946239 w 2967861"/>
                <a:gd name="connsiteY1027" fmla="*/ 1592587 h 2340761"/>
                <a:gd name="connsiteX1028" fmla="*/ 963003 w 2967861"/>
                <a:gd name="connsiteY1028" fmla="*/ 1589483 h 2340761"/>
                <a:gd name="connsiteX1029" fmla="*/ 979767 w 2967861"/>
                <a:gd name="connsiteY1029" fmla="*/ 1582032 h 2340761"/>
                <a:gd name="connsiteX1030" fmla="*/ 992185 w 2967861"/>
                <a:gd name="connsiteY1030" fmla="*/ 1572408 h 2340761"/>
                <a:gd name="connsiteX1031" fmla="*/ 1002740 w 2967861"/>
                <a:gd name="connsiteY1031" fmla="*/ 1560922 h 2340761"/>
                <a:gd name="connsiteX1032" fmla="*/ 1016399 w 2967861"/>
                <a:gd name="connsiteY1032" fmla="*/ 1553471 h 2340761"/>
                <a:gd name="connsiteX1033" fmla="*/ 1039372 w 2967861"/>
                <a:gd name="connsiteY1033" fmla="*/ 1553471 h 2340761"/>
                <a:gd name="connsiteX1034" fmla="*/ 1039372 w 2967861"/>
                <a:gd name="connsiteY1034" fmla="*/ 1544468 h 2340761"/>
                <a:gd name="connsiteX1035" fmla="*/ 1057999 w 2967861"/>
                <a:gd name="connsiteY1035" fmla="*/ 1531740 h 2340761"/>
                <a:gd name="connsiteX1036" fmla="*/ 1075694 w 2967861"/>
                <a:gd name="connsiteY1036" fmla="*/ 1520253 h 2340761"/>
                <a:gd name="connsiteX1037" fmla="*/ 1075694 w 2967861"/>
                <a:gd name="connsiteY1037" fmla="*/ 1500074 h 2340761"/>
                <a:gd name="connsiteX1038" fmla="*/ 1089354 w 2967861"/>
                <a:gd name="connsiteY1038" fmla="*/ 1494797 h 2340761"/>
                <a:gd name="connsiteX1039" fmla="*/ 1095563 w 2967861"/>
                <a:gd name="connsiteY1039" fmla="*/ 1487346 h 2340761"/>
                <a:gd name="connsiteX1040" fmla="*/ 1101772 w 2967861"/>
                <a:gd name="connsiteY1040" fmla="*/ 1477722 h 2340761"/>
                <a:gd name="connsiteX1041" fmla="*/ 1108912 w 2967861"/>
                <a:gd name="connsiteY1041" fmla="*/ 1468098 h 2340761"/>
                <a:gd name="connsiteX1042" fmla="*/ 1087181 w 2967861"/>
                <a:gd name="connsiteY1042" fmla="*/ 1450092 h 2340761"/>
                <a:gd name="connsiteX1043" fmla="*/ 1060172 w 2967861"/>
                <a:gd name="connsiteY1043" fmla="*/ 1435191 h 2340761"/>
                <a:gd name="connsiteX1044" fmla="*/ 1057999 w 2967861"/>
                <a:gd name="connsiteY1044" fmla="*/ 1420290 h 2340761"/>
                <a:gd name="connsiteX1045" fmla="*/ 1055826 w 2967861"/>
                <a:gd name="connsiteY1045" fmla="*/ 1401352 h 2340761"/>
                <a:gd name="connsiteX1046" fmla="*/ 1035958 w 2967861"/>
                <a:gd name="connsiteY1046" fmla="*/ 1416254 h 2340761"/>
                <a:gd name="connsiteX1047" fmla="*/ 1019193 w 2967861"/>
                <a:gd name="connsiteY1047" fmla="*/ 1435191 h 2340761"/>
                <a:gd name="connsiteX1048" fmla="*/ 1008638 w 2967861"/>
                <a:gd name="connsiteY1048" fmla="*/ 1435191 h 2340761"/>
                <a:gd name="connsiteX1049" fmla="*/ 999325 w 2967861"/>
                <a:gd name="connsiteY1049" fmla="*/ 1437364 h 2340761"/>
                <a:gd name="connsiteX1050" fmla="*/ 992185 w 2967861"/>
                <a:gd name="connsiteY1050" fmla="*/ 1438295 h 2340761"/>
                <a:gd name="connsiteX1051" fmla="*/ 990011 w 2967861"/>
                <a:gd name="connsiteY1051" fmla="*/ 1433018 h 2340761"/>
                <a:gd name="connsiteX1052" fmla="*/ 989080 w 2967861"/>
                <a:gd name="connsiteY1052" fmla="*/ 1427740 h 2340761"/>
                <a:gd name="connsiteX1053" fmla="*/ 989080 w 2967861"/>
                <a:gd name="connsiteY1053" fmla="*/ 1422463 h 2340761"/>
                <a:gd name="connsiteX1054" fmla="*/ 986907 w 2967861"/>
                <a:gd name="connsiteY1054" fmla="*/ 1416254 h 2340761"/>
                <a:gd name="connsiteX1055" fmla="*/ 984734 w 2967861"/>
                <a:gd name="connsiteY1055" fmla="*/ 1410976 h 2340761"/>
                <a:gd name="connsiteX1056" fmla="*/ 979456 w 2967861"/>
                <a:gd name="connsiteY1056" fmla="*/ 1408803 h 2340761"/>
                <a:gd name="connsiteX1057" fmla="*/ 977283 w 2967861"/>
                <a:gd name="connsiteY1057" fmla="*/ 1408803 h 2340761"/>
                <a:gd name="connsiteX1058" fmla="*/ 975110 w 2967861"/>
                <a:gd name="connsiteY1058" fmla="*/ 1408803 h 2340761"/>
                <a:gd name="connsiteX1059" fmla="*/ 975110 w 2967861"/>
                <a:gd name="connsiteY1059" fmla="*/ 1410976 h 2340761"/>
                <a:gd name="connsiteX1060" fmla="*/ 974179 w 2967861"/>
                <a:gd name="connsiteY1060" fmla="*/ 1413149 h 2340761"/>
                <a:gd name="connsiteX1061" fmla="*/ 972006 w 2967861"/>
                <a:gd name="connsiteY1061" fmla="*/ 1418427 h 2340761"/>
                <a:gd name="connsiteX1062" fmla="*/ 964865 w 2967861"/>
                <a:gd name="connsiteY1062" fmla="*/ 1407872 h 2340761"/>
                <a:gd name="connsiteX1063" fmla="*/ 957725 w 2967861"/>
                <a:gd name="connsiteY1063" fmla="*/ 1392970 h 2340761"/>
                <a:gd name="connsiteX1064" fmla="*/ 948412 w 2967861"/>
                <a:gd name="connsiteY1064" fmla="*/ 1375896 h 2340761"/>
                <a:gd name="connsiteX1065" fmla="*/ 943134 w 2967861"/>
                <a:gd name="connsiteY1065" fmla="*/ 1358821 h 2340761"/>
                <a:gd name="connsiteX1066" fmla="*/ 939098 w 2967861"/>
                <a:gd name="connsiteY1066" fmla="*/ 1343920 h 2340761"/>
                <a:gd name="connsiteX1067" fmla="*/ 946239 w 2967861"/>
                <a:gd name="connsiteY1067" fmla="*/ 1343920 h 2340761"/>
                <a:gd name="connsiteX1068" fmla="*/ 950274 w 2967861"/>
                <a:gd name="connsiteY1068" fmla="*/ 1343920 h 2340761"/>
                <a:gd name="connsiteX1069" fmla="*/ 952448 w 2967861"/>
                <a:gd name="connsiteY1069" fmla="*/ 1343920 h 2340761"/>
                <a:gd name="connsiteX1070" fmla="*/ 953379 w 2967861"/>
                <a:gd name="connsiteY1070" fmla="*/ 1343920 h 2340761"/>
                <a:gd name="connsiteX1071" fmla="*/ 955552 w 2967861"/>
                <a:gd name="connsiteY1071" fmla="*/ 1343920 h 2340761"/>
                <a:gd name="connsiteX1072" fmla="*/ 967039 w 2967861"/>
                <a:gd name="connsiteY1072" fmla="*/ 1353544 h 2340761"/>
                <a:gd name="connsiteX1073" fmla="*/ 972316 w 2967861"/>
                <a:gd name="connsiteY1073" fmla="*/ 1363167 h 2340761"/>
                <a:gd name="connsiteX1074" fmla="*/ 975421 w 2967861"/>
                <a:gd name="connsiteY1074" fmla="*/ 1373723 h 2340761"/>
                <a:gd name="connsiteX1075" fmla="*/ 984734 w 2967861"/>
                <a:gd name="connsiteY1075" fmla="*/ 1381173 h 2340761"/>
                <a:gd name="connsiteX1076" fmla="*/ 997152 w 2967861"/>
                <a:gd name="connsiteY1076" fmla="*/ 1388624 h 2340761"/>
                <a:gd name="connsiteX1077" fmla="*/ 1008638 w 2967861"/>
                <a:gd name="connsiteY1077" fmla="*/ 1393902 h 2340761"/>
                <a:gd name="connsiteX1078" fmla="*/ 1019193 w 2967861"/>
                <a:gd name="connsiteY1078" fmla="*/ 1401352 h 2340761"/>
                <a:gd name="connsiteX1079" fmla="*/ 1031611 w 2967861"/>
                <a:gd name="connsiteY1079" fmla="*/ 1401352 h 2340761"/>
                <a:gd name="connsiteX1080" fmla="*/ 1040925 w 2967861"/>
                <a:gd name="connsiteY1080" fmla="*/ 1400421 h 2340761"/>
                <a:gd name="connsiteX1081" fmla="*/ 1048065 w 2967861"/>
                <a:gd name="connsiteY1081" fmla="*/ 1398248 h 2340761"/>
                <a:gd name="connsiteX1082" fmla="*/ 1059551 w 2967861"/>
                <a:gd name="connsiteY1082" fmla="*/ 1393902 h 2340761"/>
                <a:gd name="connsiteX1083" fmla="*/ 1066692 w 2967861"/>
                <a:gd name="connsiteY1083" fmla="*/ 1407561 h 2340761"/>
                <a:gd name="connsiteX1084" fmla="*/ 1071969 w 2967861"/>
                <a:gd name="connsiteY1084" fmla="*/ 1418116 h 2340761"/>
                <a:gd name="connsiteX1085" fmla="*/ 1102082 w 2967861"/>
                <a:gd name="connsiteY1085" fmla="*/ 1420290 h 2340761"/>
                <a:gd name="connsiteX1086" fmla="*/ 1133438 w 2967861"/>
                <a:gd name="connsiteY1086" fmla="*/ 1422463 h 2340761"/>
                <a:gd name="connsiteX1087" fmla="*/ 1164793 w 2967861"/>
                <a:gd name="connsiteY1087" fmla="*/ 1422463 h 2340761"/>
                <a:gd name="connsiteX1088" fmla="*/ 1194906 w 2967861"/>
                <a:gd name="connsiteY1088" fmla="*/ 1418116 h 2340761"/>
                <a:gd name="connsiteX1089" fmla="*/ 1206392 w 2967861"/>
                <a:gd name="connsiteY1089" fmla="*/ 1429603 h 2340761"/>
                <a:gd name="connsiteX1090" fmla="*/ 1218810 w 2967861"/>
                <a:gd name="connsiteY1090" fmla="*/ 1437985 h 2340761"/>
                <a:gd name="connsiteX1091" fmla="*/ 1231228 w 2967861"/>
                <a:gd name="connsiteY1091" fmla="*/ 1447609 h 2340761"/>
                <a:gd name="connsiteX1092" fmla="*/ 1238368 w 2967861"/>
                <a:gd name="connsiteY1092" fmla="*/ 1458164 h 2340761"/>
                <a:gd name="connsiteX1093" fmla="*/ 1235264 w 2967861"/>
                <a:gd name="connsiteY1093" fmla="*/ 1471824 h 2340761"/>
                <a:gd name="connsiteX1094" fmla="*/ 1238368 w 2967861"/>
                <a:gd name="connsiteY1094" fmla="*/ 1474928 h 2340761"/>
                <a:gd name="connsiteX1095" fmla="*/ 1242404 w 2967861"/>
                <a:gd name="connsiteY1095" fmla="*/ 1479274 h 2340761"/>
                <a:gd name="connsiteX1096" fmla="*/ 1247681 w 2967861"/>
                <a:gd name="connsiteY1096" fmla="*/ 1482379 h 2340761"/>
                <a:gd name="connsiteX1097" fmla="*/ 1251717 w 2967861"/>
                <a:gd name="connsiteY1097" fmla="*/ 1486725 h 2340761"/>
                <a:gd name="connsiteX1098" fmla="*/ 1262273 w 2967861"/>
                <a:gd name="connsiteY1098" fmla="*/ 1487656 h 2340761"/>
                <a:gd name="connsiteX1099" fmla="*/ 1271586 w 2967861"/>
                <a:gd name="connsiteY1099" fmla="*/ 1487656 h 2340761"/>
                <a:gd name="connsiteX1100" fmla="*/ 1284004 w 2967861"/>
                <a:gd name="connsiteY1100" fmla="*/ 1486725 h 2340761"/>
                <a:gd name="connsiteX1101" fmla="*/ 1288039 w 2967861"/>
                <a:gd name="connsiteY1101" fmla="*/ 1524910 h 2340761"/>
                <a:gd name="connsiteX1102" fmla="*/ 1296422 w 2967861"/>
                <a:gd name="connsiteY1102" fmla="*/ 1556575 h 2340761"/>
                <a:gd name="connsiteX1103" fmla="*/ 1308840 w 2967861"/>
                <a:gd name="connsiteY1103" fmla="*/ 1586068 h 2340761"/>
                <a:gd name="connsiteX1104" fmla="*/ 1327466 w 2967861"/>
                <a:gd name="connsiteY1104" fmla="*/ 1613697 h 2340761"/>
                <a:gd name="connsiteX1105" fmla="*/ 1327466 w 2967861"/>
                <a:gd name="connsiteY1105" fmla="*/ 1615870 h 2340761"/>
                <a:gd name="connsiteX1106" fmla="*/ 1325293 w 2967861"/>
                <a:gd name="connsiteY1106" fmla="*/ 1618044 h 2340761"/>
                <a:gd name="connsiteX1107" fmla="*/ 1323120 w 2967861"/>
                <a:gd name="connsiteY1107" fmla="*/ 1621148 h 2340761"/>
                <a:gd name="connsiteX1108" fmla="*/ 1322188 w 2967861"/>
                <a:gd name="connsiteY1108" fmla="*/ 1625494 h 2340761"/>
                <a:gd name="connsiteX1109" fmla="*/ 1323120 w 2967861"/>
                <a:gd name="connsiteY1109" fmla="*/ 1628599 h 2340761"/>
                <a:gd name="connsiteX1110" fmla="*/ 1329329 w 2967861"/>
                <a:gd name="connsiteY1110" fmla="*/ 1645673 h 2340761"/>
                <a:gd name="connsiteX1111" fmla="*/ 1339884 w 2967861"/>
                <a:gd name="connsiteY1111" fmla="*/ 1665852 h 2340761"/>
                <a:gd name="connsiteX1112" fmla="*/ 1351370 w 2967861"/>
                <a:gd name="connsiteY1112" fmla="*/ 1678581 h 2340761"/>
                <a:gd name="connsiteX1113" fmla="*/ 1352302 w 2967861"/>
                <a:gd name="connsiteY1113" fmla="*/ 1680754 h 2340761"/>
                <a:gd name="connsiteX1114" fmla="*/ 1354475 w 2967861"/>
                <a:gd name="connsiteY1114" fmla="*/ 1680754 h 2340761"/>
                <a:gd name="connsiteX1115" fmla="*/ 1356648 w 2967861"/>
                <a:gd name="connsiteY1115" fmla="*/ 1682927 h 2340761"/>
                <a:gd name="connsiteX1116" fmla="*/ 1358821 w 2967861"/>
                <a:gd name="connsiteY1116" fmla="*/ 1682927 h 2340761"/>
                <a:gd name="connsiteX1117" fmla="*/ 1378690 w 2967861"/>
                <a:gd name="connsiteY1117" fmla="*/ 1658712 h 2340761"/>
                <a:gd name="connsiteX1118" fmla="*/ 1391108 w 2967861"/>
                <a:gd name="connsiteY1118" fmla="*/ 1633255 h 2340761"/>
                <a:gd name="connsiteX1119" fmla="*/ 1400421 w 2967861"/>
                <a:gd name="connsiteY1119" fmla="*/ 1601590 h 2340761"/>
                <a:gd name="connsiteX1120" fmla="*/ 1403525 w 2967861"/>
                <a:gd name="connsiteY1120" fmla="*/ 1564647 h 2340761"/>
                <a:gd name="connsiteX1121" fmla="*/ 1415943 w 2967861"/>
                <a:gd name="connsiteY1121" fmla="*/ 1557196 h 2340761"/>
                <a:gd name="connsiteX1122" fmla="*/ 1425257 w 2967861"/>
                <a:gd name="connsiteY1122" fmla="*/ 1547572 h 2340761"/>
                <a:gd name="connsiteX1123" fmla="*/ 1434570 w 2967861"/>
                <a:gd name="connsiteY1123" fmla="*/ 1540122 h 2340761"/>
                <a:gd name="connsiteX1124" fmla="*/ 1451334 w 2967861"/>
                <a:gd name="connsiteY1124" fmla="*/ 1540122 h 2340761"/>
                <a:gd name="connsiteX1125" fmla="*/ 1463752 w 2967861"/>
                <a:gd name="connsiteY1125" fmla="*/ 1507214 h 2340761"/>
                <a:gd name="connsiteX1126" fmla="*/ 1470892 w 2967861"/>
                <a:gd name="connsiteY1126" fmla="*/ 1501937 h 2340761"/>
                <a:gd name="connsiteX1127" fmla="*/ 1478032 w 2967861"/>
                <a:gd name="connsiteY1127" fmla="*/ 1499764 h 2340761"/>
                <a:gd name="connsiteX1128" fmla="*/ 1485172 w 2967861"/>
                <a:gd name="connsiteY1128" fmla="*/ 1499764 h 2340761"/>
                <a:gd name="connsiteX1129" fmla="*/ 1488277 w 2967861"/>
                <a:gd name="connsiteY1129" fmla="*/ 1497591 h 2340761"/>
                <a:gd name="connsiteX1130" fmla="*/ 1493555 w 2967861"/>
                <a:gd name="connsiteY1130" fmla="*/ 1490140 h 2340761"/>
                <a:gd name="connsiteX1131" fmla="*/ 1497590 w 2967861"/>
                <a:gd name="connsiteY1131" fmla="*/ 1475239 h 2340761"/>
                <a:gd name="connsiteX1132" fmla="*/ 1512181 w 2967861"/>
                <a:gd name="connsiteY1132" fmla="*/ 1475239 h 2340761"/>
                <a:gd name="connsiteX1133" fmla="*/ 1526772 w 2967861"/>
                <a:gd name="connsiteY1133" fmla="*/ 1477412 h 2340761"/>
                <a:gd name="connsiteX1134" fmla="*/ 1543536 w 2967861"/>
                <a:gd name="connsiteY1134" fmla="*/ 1475239 h 2340761"/>
                <a:gd name="connsiteX1135" fmla="*/ 1544468 w 2967861"/>
                <a:gd name="connsiteY1135" fmla="*/ 1473065 h 2340761"/>
                <a:gd name="connsiteX1136" fmla="*/ 1546641 w 2967861"/>
                <a:gd name="connsiteY1136" fmla="*/ 1472134 h 2340761"/>
                <a:gd name="connsiteX1137" fmla="*/ 1548814 w 2967861"/>
                <a:gd name="connsiteY1137" fmla="*/ 1467788 h 2340761"/>
                <a:gd name="connsiteX1138" fmla="*/ 1550987 w 2967861"/>
                <a:gd name="connsiteY1138" fmla="*/ 1465615 h 2340761"/>
                <a:gd name="connsiteX1139" fmla="*/ 1554092 w 2967861"/>
                <a:gd name="connsiteY1139" fmla="*/ 1462510 h 2340761"/>
                <a:gd name="connsiteX1140" fmla="*/ 1565578 w 2967861"/>
                <a:gd name="connsiteY1140" fmla="*/ 1480516 h 2340761"/>
                <a:gd name="connsiteX1141" fmla="*/ 1573960 w 2967861"/>
                <a:gd name="connsiteY1141" fmla="*/ 1495418 h 2340761"/>
                <a:gd name="connsiteX1142" fmla="*/ 1585447 w 2967861"/>
                <a:gd name="connsiteY1142" fmla="*/ 1509077 h 2340761"/>
                <a:gd name="connsiteX1143" fmla="*/ 1592587 w 2967861"/>
                <a:gd name="connsiteY1143" fmla="*/ 1523979 h 2340761"/>
                <a:gd name="connsiteX1144" fmla="*/ 1597864 w 2967861"/>
                <a:gd name="connsiteY1144" fmla="*/ 1541984 h 2340761"/>
                <a:gd name="connsiteX1145" fmla="*/ 1597864 w 2967861"/>
                <a:gd name="connsiteY1145" fmla="*/ 1564337 h 2340761"/>
                <a:gd name="connsiteX1146" fmla="*/ 1600037 w 2967861"/>
                <a:gd name="connsiteY1146" fmla="*/ 1566509 h 2340761"/>
                <a:gd name="connsiteX1147" fmla="*/ 1600969 w 2967861"/>
                <a:gd name="connsiteY1147" fmla="*/ 1566509 h 2340761"/>
                <a:gd name="connsiteX1148" fmla="*/ 1600969 w 2967861"/>
                <a:gd name="connsiteY1148" fmla="*/ 1567441 h 2340761"/>
                <a:gd name="connsiteX1149" fmla="*/ 1603142 w 2967861"/>
                <a:gd name="connsiteY1149" fmla="*/ 1567441 h 2340761"/>
                <a:gd name="connsiteX1150" fmla="*/ 1610282 w 2967861"/>
                <a:gd name="connsiteY1150" fmla="*/ 1567441 h 2340761"/>
                <a:gd name="connsiteX1151" fmla="*/ 1617422 w 2967861"/>
                <a:gd name="connsiteY1151" fmla="*/ 1566509 h 2340761"/>
                <a:gd name="connsiteX1152" fmla="*/ 1621458 w 2967861"/>
                <a:gd name="connsiteY1152" fmla="*/ 1564337 h 2340761"/>
                <a:gd name="connsiteX1153" fmla="*/ 1626736 w 2967861"/>
                <a:gd name="connsiteY1153" fmla="*/ 1559990 h 2340761"/>
                <a:gd name="connsiteX1154" fmla="*/ 1629840 w 2967861"/>
                <a:gd name="connsiteY1154" fmla="*/ 1556886 h 2340761"/>
                <a:gd name="connsiteX1155" fmla="*/ 1641327 w 2967861"/>
                <a:gd name="connsiteY1155" fmla="*/ 1569614 h 2340761"/>
                <a:gd name="connsiteX1156" fmla="*/ 1648467 w 2967861"/>
                <a:gd name="connsiteY1156" fmla="*/ 1586688 h 2340761"/>
                <a:gd name="connsiteX1157" fmla="*/ 1650640 w 2967861"/>
                <a:gd name="connsiteY1157" fmla="*/ 1606867 h 2340761"/>
                <a:gd name="connsiteX1158" fmla="*/ 1650640 w 2967861"/>
                <a:gd name="connsiteY1158" fmla="*/ 1629220 h 2340761"/>
                <a:gd name="connsiteX1159" fmla="*/ 1650640 w 2967861"/>
                <a:gd name="connsiteY1159" fmla="*/ 1649399 h 2340761"/>
                <a:gd name="connsiteX1160" fmla="*/ 1650640 w 2967861"/>
                <a:gd name="connsiteY1160" fmla="*/ 1668336 h 2340761"/>
                <a:gd name="connsiteX1161" fmla="*/ 1653745 w 2967861"/>
                <a:gd name="connsiteY1161" fmla="*/ 1683237 h 2340761"/>
                <a:gd name="connsiteX1162" fmla="*/ 1653745 w 2967861"/>
                <a:gd name="connsiteY1162" fmla="*/ 1686342 h 2340761"/>
                <a:gd name="connsiteX1163" fmla="*/ 1663058 w 2967861"/>
                <a:gd name="connsiteY1163" fmla="*/ 1683237 h 2340761"/>
                <a:gd name="connsiteX1164" fmla="*/ 1663058 w 2967861"/>
                <a:gd name="connsiteY1164" fmla="*/ 1686342 h 2340761"/>
                <a:gd name="connsiteX1165" fmla="*/ 1672371 w 2967861"/>
                <a:gd name="connsiteY1165" fmla="*/ 1699070 h 2340761"/>
                <a:gd name="connsiteX1166" fmla="*/ 1677649 w 2967861"/>
                <a:gd name="connsiteY1166" fmla="*/ 1713971 h 2340761"/>
                <a:gd name="connsiteX1167" fmla="*/ 1682927 w 2967861"/>
                <a:gd name="connsiteY1167" fmla="*/ 1728873 h 2340761"/>
                <a:gd name="connsiteX1168" fmla="*/ 1686962 w 2967861"/>
                <a:gd name="connsiteY1168" fmla="*/ 1745947 h 2340761"/>
                <a:gd name="connsiteX1169" fmla="*/ 1693171 w 2967861"/>
                <a:gd name="connsiteY1169" fmla="*/ 1760849 h 2340761"/>
                <a:gd name="connsiteX1170" fmla="*/ 1702485 w 2967861"/>
                <a:gd name="connsiteY1170" fmla="*/ 1768299 h 2340761"/>
                <a:gd name="connsiteX1171" fmla="*/ 1704658 w 2967861"/>
                <a:gd name="connsiteY1171" fmla="*/ 1770472 h 2340761"/>
                <a:gd name="connsiteX1172" fmla="*/ 1715213 w 2967861"/>
                <a:gd name="connsiteY1172" fmla="*/ 1775750 h 2340761"/>
                <a:gd name="connsiteX1173" fmla="*/ 1726699 w 2967861"/>
                <a:gd name="connsiteY1173" fmla="*/ 1785374 h 2340761"/>
                <a:gd name="connsiteX1174" fmla="*/ 1737255 w 2967861"/>
                <a:gd name="connsiteY1174" fmla="*/ 1785374 h 2340761"/>
                <a:gd name="connsiteX1175" fmla="*/ 1736323 w 2967861"/>
                <a:gd name="connsiteY1175" fmla="*/ 1758986 h 2340761"/>
                <a:gd name="connsiteX1176" fmla="*/ 1729183 w 2967861"/>
                <a:gd name="connsiteY1176" fmla="*/ 1733529 h 2340761"/>
                <a:gd name="connsiteX1177" fmla="*/ 1717696 w 2967861"/>
                <a:gd name="connsiteY1177" fmla="*/ 1711177 h 2340761"/>
                <a:gd name="connsiteX1178" fmla="*/ 1703106 w 2967861"/>
                <a:gd name="connsiteY1178" fmla="*/ 1696276 h 2340761"/>
                <a:gd name="connsiteX1179" fmla="*/ 1700001 w 2967861"/>
                <a:gd name="connsiteY1179" fmla="*/ 1694103 h 2340761"/>
                <a:gd name="connsiteX1180" fmla="*/ 1695965 w 2967861"/>
                <a:gd name="connsiteY1180" fmla="*/ 1694103 h 2340761"/>
                <a:gd name="connsiteX1181" fmla="*/ 1692861 w 2967861"/>
                <a:gd name="connsiteY1181" fmla="*/ 1694103 h 2340761"/>
                <a:gd name="connsiteX1182" fmla="*/ 1688825 w 2967861"/>
                <a:gd name="connsiteY1182" fmla="*/ 1694103 h 2340761"/>
                <a:gd name="connsiteX1183" fmla="*/ 1687894 w 2967861"/>
                <a:gd name="connsiteY1183" fmla="*/ 1691930 h 2340761"/>
                <a:gd name="connsiteX1184" fmla="*/ 1681685 w 2967861"/>
                <a:gd name="connsiteY1184" fmla="*/ 1681374 h 2340761"/>
                <a:gd name="connsiteX1185" fmla="*/ 1680753 w 2967861"/>
                <a:gd name="connsiteY1185" fmla="*/ 1671751 h 2340761"/>
                <a:gd name="connsiteX1186" fmla="*/ 1676718 w 2967861"/>
                <a:gd name="connsiteY1186" fmla="*/ 1664300 h 2340761"/>
                <a:gd name="connsiteX1187" fmla="*/ 1667404 w 2967861"/>
                <a:gd name="connsiteY1187" fmla="*/ 1659022 h 2340761"/>
                <a:gd name="connsiteX1188" fmla="*/ 1676718 w 2967861"/>
                <a:gd name="connsiteY1188" fmla="*/ 1634808 h 2340761"/>
                <a:gd name="connsiteX1189" fmla="*/ 1683858 w 2967861"/>
                <a:gd name="connsiteY1189" fmla="*/ 1605315 h 2340761"/>
                <a:gd name="connsiteX1190" fmla="*/ 1700622 w 2967861"/>
                <a:gd name="connsiteY1190" fmla="*/ 1618975 h 2340761"/>
                <a:gd name="connsiteX1191" fmla="*/ 1716144 w 2967861"/>
                <a:gd name="connsiteY1191" fmla="*/ 1631703 h 2340761"/>
                <a:gd name="connsiteX1192" fmla="*/ 1730735 w 2967861"/>
                <a:gd name="connsiteY1192" fmla="*/ 1644431 h 2340761"/>
                <a:gd name="connsiteX1193" fmla="*/ 1742222 w 2967861"/>
                <a:gd name="connsiteY1193" fmla="*/ 1659333 h 2340761"/>
                <a:gd name="connsiteX1194" fmla="*/ 1747499 w 2967861"/>
                <a:gd name="connsiteY1194" fmla="*/ 1679512 h 2340761"/>
                <a:gd name="connsiteX1195" fmla="*/ 1754640 w 2967861"/>
                <a:gd name="connsiteY1195" fmla="*/ 1679512 h 2340761"/>
                <a:gd name="connsiteX1196" fmla="*/ 1815176 w 2967861"/>
                <a:gd name="connsiteY1196" fmla="*/ 1629841 h 2340761"/>
                <a:gd name="connsiteX1197" fmla="*/ 1813003 w 2967861"/>
                <a:gd name="connsiteY1197" fmla="*/ 1600348 h 2340761"/>
                <a:gd name="connsiteX1198" fmla="*/ 1807726 w 2967861"/>
                <a:gd name="connsiteY1198" fmla="*/ 1576133 h 2340761"/>
                <a:gd name="connsiteX1199" fmla="*/ 1796239 w 2967861"/>
                <a:gd name="connsiteY1199" fmla="*/ 1558128 h 2340761"/>
                <a:gd name="connsiteX1200" fmla="*/ 1783822 w 2967861"/>
                <a:gd name="connsiteY1200" fmla="*/ 1541053 h 2340761"/>
                <a:gd name="connsiteX1201" fmla="*/ 1767057 w 2967861"/>
                <a:gd name="connsiteY1201" fmla="*/ 1525220 h 2340761"/>
                <a:gd name="connsiteX1202" fmla="*/ 1769230 w 2967861"/>
                <a:gd name="connsiteY1202" fmla="*/ 1510319 h 2340761"/>
                <a:gd name="connsiteX1203" fmla="*/ 1774508 w 2967861"/>
                <a:gd name="connsiteY1203" fmla="*/ 1500695 h 2340761"/>
                <a:gd name="connsiteX1204" fmla="*/ 1780717 w 2967861"/>
                <a:gd name="connsiteY1204" fmla="*/ 1495418 h 2340761"/>
                <a:gd name="connsiteX1205" fmla="*/ 1787857 w 2967861"/>
                <a:gd name="connsiteY1205" fmla="*/ 1489209 h 2340761"/>
                <a:gd name="connsiteX1206" fmla="*/ 1794066 w 2967861"/>
                <a:gd name="connsiteY1206" fmla="*/ 1480827 h 2340761"/>
                <a:gd name="connsiteX1207" fmla="*/ 1800275 w 2967861"/>
                <a:gd name="connsiteY1207" fmla="*/ 1480827 h 2340761"/>
                <a:gd name="connsiteX1208" fmla="*/ 1805553 w 2967861"/>
                <a:gd name="connsiteY1208" fmla="*/ 1481758 h 2340761"/>
                <a:gd name="connsiteX1209" fmla="*/ 1807726 w 2967861"/>
                <a:gd name="connsiteY1209" fmla="*/ 1481758 h 2340761"/>
                <a:gd name="connsiteX1210" fmla="*/ 1810830 w 2967861"/>
                <a:gd name="connsiteY1210" fmla="*/ 1483931 h 2340761"/>
                <a:gd name="connsiteX1211" fmla="*/ 1813003 w 2967861"/>
                <a:gd name="connsiteY1211" fmla="*/ 1488277 h 2340761"/>
                <a:gd name="connsiteX1212" fmla="*/ 1816108 w 2967861"/>
                <a:gd name="connsiteY1212" fmla="*/ 1493555 h 2340761"/>
                <a:gd name="connsiteX1213" fmla="*/ 1818281 w 2967861"/>
                <a:gd name="connsiteY1213" fmla="*/ 1496659 h 2340761"/>
                <a:gd name="connsiteX1214" fmla="*/ 1816108 w 2967861"/>
                <a:gd name="connsiteY1214" fmla="*/ 1501006 h 2340761"/>
                <a:gd name="connsiteX1215" fmla="*/ 1815176 w 2967861"/>
                <a:gd name="connsiteY1215" fmla="*/ 1504110 h 2340761"/>
                <a:gd name="connsiteX1216" fmla="*/ 1811141 w 2967861"/>
                <a:gd name="connsiteY1216" fmla="*/ 1506283 h 2340761"/>
                <a:gd name="connsiteX1217" fmla="*/ 1808036 w 2967861"/>
                <a:gd name="connsiteY1217" fmla="*/ 1506283 h 2340761"/>
                <a:gd name="connsiteX1218" fmla="*/ 1804000 w 2967861"/>
                <a:gd name="connsiteY1218" fmla="*/ 1508456 h 2340761"/>
                <a:gd name="connsiteX1219" fmla="*/ 1804000 w 2967861"/>
                <a:gd name="connsiteY1219" fmla="*/ 1518080 h 2340761"/>
                <a:gd name="connsiteX1220" fmla="*/ 1804000 w 2967861"/>
                <a:gd name="connsiteY1220" fmla="*/ 1523358 h 2340761"/>
                <a:gd name="connsiteX1221" fmla="*/ 1806173 w 2967861"/>
                <a:gd name="connsiteY1221" fmla="*/ 1528635 h 2340761"/>
                <a:gd name="connsiteX1222" fmla="*/ 1808346 w 2967861"/>
                <a:gd name="connsiteY1222" fmla="*/ 1533913 h 2340761"/>
                <a:gd name="connsiteX1223" fmla="*/ 1811451 w 2967861"/>
                <a:gd name="connsiteY1223" fmla="*/ 1532981 h 2340761"/>
                <a:gd name="connsiteX1224" fmla="*/ 1813624 w 2967861"/>
                <a:gd name="connsiteY1224" fmla="*/ 1532981 h 2340761"/>
                <a:gd name="connsiteX1225" fmla="*/ 1815797 w 2967861"/>
                <a:gd name="connsiteY1225" fmla="*/ 1532981 h 2340761"/>
                <a:gd name="connsiteX1226" fmla="*/ 1816729 w 2967861"/>
                <a:gd name="connsiteY1226" fmla="*/ 1530808 h 2340761"/>
                <a:gd name="connsiteX1227" fmla="*/ 1818902 w 2967861"/>
                <a:gd name="connsiteY1227" fmla="*/ 1530808 h 2340761"/>
                <a:gd name="connsiteX1228" fmla="*/ 1826042 w 2967861"/>
                <a:gd name="connsiteY1228" fmla="*/ 1526462 h 2340761"/>
                <a:gd name="connsiteX1229" fmla="*/ 1830078 w 2967861"/>
                <a:gd name="connsiteY1229" fmla="*/ 1523358 h 2340761"/>
                <a:gd name="connsiteX1230" fmla="*/ 1831009 w 2967861"/>
                <a:gd name="connsiteY1230" fmla="*/ 1521184 h 2340761"/>
                <a:gd name="connsiteX1231" fmla="*/ 1835045 w 2967861"/>
                <a:gd name="connsiteY1231" fmla="*/ 1518080 h 2340761"/>
                <a:gd name="connsiteX1232" fmla="*/ 1838150 w 2967861"/>
                <a:gd name="connsiteY1232" fmla="*/ 1513734 h 2340761"/>
                <a:gd name="connsiteX1233" fmla="*/ 1837218 w 2967861"/>
                <a:gd name="connsiteY1233" fmla="*/ 1508456 h 2340761"/>
                <a:gd name="connsiteX1234" fmla="*/ 1837218 w 2967861"/>
                <a:gd name="connsiteY1234" fmla="*/ 1503179 h 2340761"/>
                <a:gd name="connsiteX1235" fmla="*/ 1835045 w 2967861"/>
                <a:gd name="connsiteY1235" fmla="*/ 1501006 h 2340761"/>
                <a:gd name="connsiteX1236" fmla="*/ 1835045 w 2967861"/>
                <a:gd name="connsiteY1236" fmla="*/ 1498832 h 2340761"/>
                <a:gd name="connsiteX1237" fmla="*/ 1835045 w 2967861"/>
                <a:gd name="connsiteY1237" fmla="*/ 1495728 h 2340761"/>
                <a:gd name="connsiteX1238" fmla="*/ 1835045 w 2967861"/>
                <a:gd name="connsiteY1238" fmla="*/ 1491382 h 2340761"/>
                <a:gd name="connsiteX1239" fmla="*/ 1835045 w 2967861"/>
                <a:gd name="connsiteY1239" fmla="*/ 1483931 h 2340761"/>
                <a:gd name="connsiteX1240" fmla="*/ 1862054 w 2967861"/>
                <a:gd name="connsiteY1240" fmla="*/ 1478653 h 2340761"/>
                <a:gd name="connsiteX1241" fmla="*/ 1891236 w 2967861"/>
                <a:gd name="connsiteY1241" fmla="*/ 1469030 h 2340761"/>
                <a:gd name="connsiteX1242" fmla="*/ 1916382 w 2967861"/>
                <a:gd name="connsiteY1242" fmla="*/ 1458474 h 2340761"/>
                <a:gd name="connsiteX1243" fmla="*/ 1940286 w 2967861"/>
                <a:gd name="connsiteY1243" fmla="*/ 1443573 h 2340761"/>
                <a:gd name="connsiteX1244" fmla="*/ 1958913 w 2967861"/>
                <a:gd name="connsiteY1244" fmla="*/ 1423394 h 2340761"/>
                <a:gd name="connsiteX1245" fmla="*/ 1967295 w 2967861"/>
                <a:gd name="connsiteY1245" fmla="*/ 1408493 h 2340761"/>
                <a:gd name="connsiteX1246" fmla="*/ 1974435 w 2967861"/>
                <a:gd name="connsiteY1246" fmla="*/ 1394833 h 2340761"/>
                <a:gd name="connsiteX1247" fmla="*/ 1981575 w 2967861"/>
                <a:gd name="connsiteY1247" fmla="*/ 1379932 h 2340761"/>
                <a:gd name="connsiteX1248" fmla="*/ 1993993 w 2967861"/>
                <a:gd name="connsiteY1248" fmla="*/ 1371550 h 2340761"/>
                <a:gd name="connsiteX1249" fmla="*/ 1993993 w 2967861"/>
                <a:gd name="connsiteY1249" fmla="*/ 1351992 h 2340761"/>
                <a:gd name="connsiteX1250" fmla="*/ 1993062 w 2967861"/>
                <a:gd name="connsiteY1250" fmla="*/ 1329639 h 2340761"/>
                <a:gd name="connsiteX1251" fmla="*/ 1989026 w 2967861"/>
                <a:gd name="connsiteY1251" fmla="*/ 1309460 h 2340761"/>
                <a:gd name="connsiteX1252" fmla="*/ 1981886 w 2967861"/>
                <a:gd name="connsiteY1252" fmla="*/ 1289281 h 2340761"/>
                <a:gd name="connsiteX1253" fmla="*/ 1973504 w 2967861"/>
                <a:gd name="connsiteY1253" fmla="*/ 1274380 h 2340761"/>
                <a:gd name="connsiteX1254" fmla="*/ 1958913 w 2967861"/>
                <a:gd name="connsiteY1254" fmla="*/ 1264756 h 2340761"/>
                <a:gd name="connsiteX1255" fmla="*/ 1964190 w 2967861"/>
                <a:gd name="connsiteY1255" fmla="*/ 1252028 h 2340761"/>
                <a:gd name="connsiteX1256" fmla="*/ 1969468 w 2967861"/>
                <a:gd name="connsiteY1256" fmla="*/ 1244577 h 2340761"/>
                <a:gd name="connsiteX1257" fmla="*/ 1976608 w 2967861"/>
                <a:gd name="connsiteY1257" fmla="*/ 1237127 h 2340761"/>
                <a:gd name="connsiteX1258" fmla="*/ 1983748 w 2967861"/>
                <a:gd name="connsiteY1258" fmla="*/ 1227503 h 2340761"/>
                <a:gd name="connsiteX1259" fmla="*/ 2003617 w 2967861"/>
                <a:gd name="connsiteY1259" fmla="*/ 1227503 h 2340761"/>
                <a:gd name="connsiteX1260" fmla="*/ 2003617 w 2967861"/>
                <a:gd name="connsiteY1260" fmla="*/ 1214774 h 2340761"/>
                <a:gd name="connsiteX1261" fmla="*/ 1998339 w 2967861"/>
                <a:gd name="connsiteY1261" fmla="*/ 1214774 h 2340761"/>
                <a:gd name="connsiteX1262" fmla="*/ 1987784 w 2967861"/>
                <a:gd name="connsiteY1262" fmla="*/ 1209497 h 2340761"/>
                <a:gd name="connsiteX1263" fmla="*/ 1978471 w 2967861"/>
                <a:gd name="connsiteY1263" fmla="*/ 1209497 h 2340761"/>
                <a:gd name="connsiteX1264" fmla="*/ 1969157 w 2967861"/>
                <a:gd name="connsiteY1264" fmla="*/ 1212601 h 2340761"/>
                <a:gd name="connsiteX1265" fmla="*/ 1958602 w 2967861"/>
                <a:gd name="connsiteY1265" fmla="*/ 1218810 h 2340761"/>
                <a:gd name="connsiteX1266" fmla="*/ 1954567 w 2967861"/>
                <a:gd name="connsiteY1266" fmla="*/ 1212601 h 2340761"/>
                <a:gd name="connsiteX1267" fmla="*/ 1951462 w 2967861"/>
                <a:gd name="connsiteY1267" fmla="*/ 1209497 h 2340761"/>
                <a:gd name="connsiteX1268" fmla="*/ 1947426 w 2967861"/>
                <a:gd name="connsiteY1268" fmla="*/ 1205151 h 2340761"/>
                <a:gd name="connsiteX1269" fmla="*/ 1942149 w 2967861"/>
                <a:gd name="connsiteY1269" fmla="*/ 1202046 h 2340761"/>
                <a:gd name="connsiteX1270" fmla="*/ 1935008 w 2967861"/>
                <a:gd name="connsiteY1270" fmla="*/ 1197700 h 2340761"/>
                <a:gd name="connsiteX1271" fmla="*/ 1942149 w 2967861"/>
                <a:gd name="connsiteY1271" fmla="*/ 1184972 h 2340761"/>
                <a:gd name="connsiteX1272" fmla="*/ 1954567 w 2967861"/>
                <a:gd name="connsiteY1272" fmla="*/ 1174416 h 2340761"/>
                <a:gd name="connsiteX1273" fmla="*/ 1966985 w 2967861"/>
                <a:gd name="connsiteY1273" fmla="*/ 1164793 h 2340761"/>
                <a:gd name="connsiteX1274" fmla="*/ 1978471 w 2967861"/>
                <a:gd name="connsiteY1274" fmla="*/ 1153306 h 2340761"/>
                <a:gd name="connsiteX1275" fmla="*/ 1983748 w 2967861"/>
                <a:gd name="connsiteY1275" fmla="*/ 1155479 h 2340761"/>
                <a:gd name="connsiteX1276" fmla="*/ 1987784 w 2967861"/>
                <a:gd name="connsiteY1276" fmla="*/ 1155479 h 2340761"/>
                <a:gd name="connsiteX1277" fmla="*/ 1990889 w 2967861"/>
                <a:gd name="connsiteY1277" fmla="*/ 1157652 h 2340761"/>
                <a:gd name="connsiteX1278" fmla="*/ 1993993 w 2967861"/>
                <a:gd name="connsiteY1278" fmla="*/ 1157652 h 2340761"/>
                <a:gd name="connsiteX1279" fmla="*/ 1990889 w 2967861"/>
                <a:gd name="connsiteY1279" fmla="*/ 1165103 h 2340761"/>
                <a:gd name="connsiteX1280" fmla="*/ 1988716 w 2967861"/>
                <a:gd name="connsiteY1280" fmla="*/ 1168208 h 2340761"/>
                <a:gd name="connsiteX1281" fmla="*/ 1987784 w 2967861"/>
                <a:gd name="connsiteY1281" fmla="*/ 1174416 h 2340761"/>
                <a:gd name="connsiteX1282" fmla="*/ 1985611 w 2967861"/>
                <a:gd name="connsiteY1282" fmla="*/ 1177521 h 2340761"/>
                <a:gd name="connsiteX1283" fmla="*/ 1983438 w 2967861"/>
                <a:gd name="connsiteY1283" fmla="*/ 1182799 h 2340761"/>
                <a:gd name="connsiteX1284" fmla="*/ 1983438 w 2967861"/>
                <a:gd name="connsiteY1284" fmla="*/ 1187145 h 2340761"/>
                <a:gd name="connsiteX1285" fmla="*/ 1995856 w 2967861"/>
                <a:gd name="connsiteY1285" fmla="*/ 1181867 h 2340761"/>
                <a:gd name="connsiteX1286" fmla="*/ 2010447 w 2967861"/>
                <a:gd name="connsiteY1286" fmla="*/ 1175658 h 2340761"/>
                <a:gd name="connsiteX1287" fmla="*/ 2022865 w 2967861"/>
                <a:gd name="connsiteY1287" fmla="*/ 1172554 h 2340761"/>
                <a:gd name="connsiteX1288" fmla="*/ 2034351 w 2967861"/>
                <a:gd name="connsiteY1288" fmla="*/ 1174727 h 2340761"/>
                <a:gd name="connsiteX1289" fmla="*/ 2043664 w 2967861"/>
                <a:gd name="connsiteY1289" fmla="*/ 1174727 h 2340761"/>
                <a:gd name="connsiteX1290" fmla="*/ 2039629 w 2967861"/>
                <a:gd name="connsiteY1290" fmla="*/ 1182178 h 2340761"/>
                <a:gd name="connsiteX1291" fmla="*/ 2037456 w 2967861"/>
                <a:gd name="connsiteY1291" fmla="*/ 1187455 h 2340761"/>
                <a:gd name="connsiteX1292" fmla="*/ 2034351 w 2967861"/>
                <a:gd name="connsiteY1292" fmla="*/ 1192733 h 2340761"/>
                <a:gd name="connsiteX1293" fmla="*/ 2030315 w 2967861"/>
                <a:gd name="connsiteY1293" fmla="*/ 1198010 h 2340761"/>
                <a:gd name="connsiteX1294" fmla="*/ 2034351 w 2967861"/>
                <a:gd name="connsiteY1294" fmla="*/ 1204219 h 2340761"/>
                <a:gd name="connsiteX1295" fmla="*/ 2037456 w 2967861"/>
                <a:gd name="connsiteY1295" fmla="*/ 1205151 h 2340761"/>
                <a:gd name="connsiteX1296" fmla="*/ 2039629 w 2967861"/>
                <a:gd name="connsiteY1296" fmla="*/ 1207324 h 2340761"/>
                <a:gd name="connsiteX1297" fmla="*/ 2041802 w 2967861"/>
                <a:gd name="connsiteY1297" fmla="*/ 1207324 h 2340761"/>
                <a:gd name="connsiteX1298" fmla="*/ 2044906 w 2967861"/>
                <a:gd name="connsiteY1298" fmla="*/ 1207324 h 2340761"/>
                <a:gd name="connsiteX1299" fmla="*/ 2048942 w 2967861"/>
                <a:gd name="connsiteY1299" fmla="*/ 1207324 h 2340761"/>
                <a:gd name="connsiteX1300" fmla="*/ 2054220 w 2967861"/>
                <a:gd name="connsiteY1300" fmla="*/ 1207324 h 2340761"/>
                <a:gd name="connsiteX1301" fmla="*/ 2054220 w 2967861"/>
                <a:gd name="connsiteY1301" fmla="*/ 1218810 h 2340761"/>
                <a:gd name="connsiteX1302" fmla="*/ 2052046 w 2967861"/>
                <a:gd name="connsiteY1302" fmla="*/ 1233712 h 2340761"/>
                <a:gd name="connsiteX1303" fmla="*/ 2052046 w 2967861"/>
                <a:gd name="connsiteY1303" fmla="*/ 1246440 h 2340761"/>
                <a:gd name="connsiteX1304" fmla="*/ 2054220 w 2967861"/>
                <a:gd name="connsiteY1304" fmla="*/ 1254822 h 2340761"/>
                <a:gd name="connsiteX1305" fmla="*/ 2054220 w 2967861"/>
                <a:gd name="connsiteY1305" fmla="*/ 1264446 h 2340761"/>
                <a:gd name="connsiteX1306" fmla="*/ 2078124 w 2967861"/>
                <a:gd name="connsiteY1306" fmla="*/ 1261341 h 2340761"/>
                <a:gd name="connsiteX1307" fmla="*/ 2092715 w 2967861"/>
                <a:gd name="connsiteY1307" fmla="*/ 1255132 h 2340761"/>
                <a:gd name="connsiteX1308" fmla="*/ 2099855 w 2967861"/>
                <a:gd name="connsiteY1308" fmla="*/ 1247682 h 2340761"/>
                <a:gd name="connsiteX1309" fmla="*/ 2102960 w 2967861"/>
                <a:gd name="connsiteY1309" fmla="*/ 1239300 h 2340761"/>
                <a:gd name="connsiteX1310" fmla="*/ 2100787 w 2967861"/>
                <a:gd name="connsiteY1310" fmla="*/ 1226571 h 2340761"/>
                <a:gd name="connsiteX1311" fmla="*/ 2097682 w 2967861"/>
                <a:gd name="connsiteY1311" fmla="*/ 1215085 h 2340761"/>
                <a:gd name="connsiteX1312" fmla="*/ 2090542 w 2967861"/>
                <a:gd name="connsiteY1312" fmla="*/ 1202357 h 2340761"/>
                <a:gd name="connsiteX1313" fmla="*/ 2085264 w 2967861"/>
                <a:gd name="connsiteY1313" fmla="*/ 1189628 h 2340761"/>
                <a:gd name="connsiteX1314" fmla="*/ 2078124 w 2967861"/>
                <a:gd name="connsiteY1314" fmla="*/ 1178142 h 2340761"/>
                <a:gd name="connsiteX1315" fmla="*/ 2074088 w 2967861"/>
                <a:gd name="connsiteY1315" fmla="*/ 1167587 h 2340761"/>
                <a:gd name="connsiteX1316" fmla="*/ 2078124 w 2967861"/>
                <a:gd name="connsiteY1316" fmla="*/ 1165414 h 2340761"/>
                <a:gd name="connsiteX1317" fmla="*/ 2081228 w 2967861"/>
                <a:gd name="connsiteY1317" fmla="*/ 1165414 h 2340761"/>
                <a:gd name="connsiteX1318" fmla="*/ 2083402 w 2967861"/>
                <a:gd name="connsiteY1318" fmla="*/ 1165414 h 2340761"/>
                <a:gd name="connsiteX1319" fmla="*/ 2085575 w 2967861"/>
                <a:gd name="connsiteY1319" fmla="*/ 1163241 h 2340761"/>
                <a:gd name="connsiteX1320" fmla="*/ 2087748 w 2967861"/>
                <a:gd name="connsiteY1320" fmla="*/ 1163241 h 2340761"/>
                <a:gd name="connsiteX1321" fmla="*/ 2098303 w 2967861"/>
                <a:gd name="connsiteY1321" fmla="*/ 1155790 h 2340761"/>
                <a:gd name="connsiteX1322" fmla="*/ 2105443 w 2967861"/>
                <a:gd name="connsiteY1322" fmla="*/ 1145235 h 2340761"/>
                <a:gd name="connsiteX1323" fmla="*/ 2110721 w 2967861"/>
                <a:gd name="connsiteY1323" fmla="*/ 1133748 h 2340761"/>
                <a:gd name="connsiteX1324" fmla="*/ 2117861 w 2967861"/>
                <a:gd name="connsiteY1324" fmla="*/ 1123193 h 2340761"/>
                <a:gd name="connsiteX1325" fmla="*/ 2127175 w 2967861"/>
                <a:gd name="connsiteY1325" fmla="*/ 1113569 h 2340761"/>
                <a:gd name="connsiteX1326" fmla="*/ 2137730 w 2967861"/>
                <a:gd name="connsiteY1326" fmla="*/ 1111396 h 2340761"/>
                <a:gd name="connsiteX1327" fmla="*/ 2149216 w 2967861"/>
                <a:gd name="connsiteY1327" fmla="*/ 1111396 h 2340761"/>
                <a:gd name="connsiteX1328" fmla="*/ 2161634 w 2967861"/>
                <a:gd name="connsiteY1328" fmla="*/ 1113569 h 2340761"/>
                <a:gd name="connsiteX1329" fmla="*/ 2174052 w 2967861"/>
                <a:gd name="connsiteY1329" fmla="*/ 1110465 h 2340761"/>
                <a:gd name="connsiteX1330" fmla="*/ 2178088 w 2967861"/>
                <a:gd name="connsiteY1330" fmla="*/ 1106118 h 2340761"/>
                <a:gd name="connsiteX1331" fmla="*/ 2185228 w 2967861"/>
                <a:gd name="connsiteY1331" fmla="*/ 1096495 h 2340761"/>
                <a:gd name="connsiteX1332" fmla="*/ 2195783 w 2967861"/>
                <a:gd name="connsiteY1332" fmla="*/ 1083766 h 2340761"/>
                <a:gd name="connsiteX1333" fmla="*/ 2208201 w 2967861"/>
                <a:gd name="connsiteY1333" fmla="*/ 1071038 h 2340761"/>
                <a:gd name="connsiteX1334" fmla="*/ 2219687 w 2967861"/>
                <a:gd name="connsiteY1334" fmla="*/ 1056137 h 2340761"/>
                <a:gd name="connsiteX1335" fmla="*/ 2230242 w 2967861"/>
                <a:gd name="connsiteY1335" fmla="*/ 1043408 h 2340761"/>
                <a:gd name="connsiteX1336" fmla="*/ 2239556 w 2967861"/>
                <a:gd name="connsiteY1336" fmla="*/ 1031922 h 2340761"/>
                <a:gd name="connsiteX1337" fmla="*/ 2243592 w 2967861"/>
                <a:gd name="connsiteY1337" fmla="*/ 1028817 h 2340761"/>
                <a:gd name="connsiteX1338" fmla="*/ 2250732 w 2967861"/>
                <a:gd name="connsiteY1338" fmla="*/ 1011743 h 2340761"/>
                <a:gd name="connsiteX1339" fmla="*/ 2256010 w 2967861"/>
                <a:gd name="connsiteY1339" fmla="*/ 999015 h 2340761"/>
                <a:gd name="connsiteX1340" fmla="*/ 2263150 w 2967861"/>
                <a:gd name="connsiteY1340" fmla="*/ 986286 h 2340761"/>
                <a:gd name="connsiteX1341" fmla="*/ 2273705 w 2967861"/>
                <a:gd name="connsiteY1341" fmla="*/ 974800 h 2340761"/>
                <a:gd name="connsiteX1342" fmla="*/ 2270600 w 2967861"/>
                <a:gd name="connsiteY1342" fmla="*/ 962072 h 2340761"/>
                <a:gd name="connsiteX1343" fmla="*/ 2266565 w 2967861"/>
                <a:gd name="connsiteY1343" fmla="*/ 952448 h 2340761"/>
                <a:gd name="connsiteX1344" fmla="*/ 2263460 w 2967861"/>
                <a:gd name="connsiteY1344" fmla="*/ 942824 h 2340761"/>
                <a:gd name="connsiteX1345" fmla="*/ 2263460 w 2967861"/>
                <a:gd name="connsiteY1345" fmla="*/ 932269 h 2340761"/>
                <a:gd name="connsiteX1346" fmla="*/ 2265633 w 2967861"/>
                <a:gd name="connsiteY1346" fmla="*/ 922645 h 2340761"/>
                <a:gd name="connsiteX1347" fmla="*/ 2270911 w 2967861"/>
                <a:gd name="connsiteY1347" fmla="*/ 917367 h 2340761"/>
                <a:gd name="connsiteX1348" fmla="*/ 2273084 w 2967861"/>
                <a:gd name="connsiteY1348" fmla="*/ 912090 h 2340761"/>
                <a:gd name="connsiteX1349" fmla="*/ 2270911 w 2967861"/>
                <a:gd name="connsiteY1349" fmla="*/ 902466 h 2340761"/>
                <a:gd name="connsiteX1350" fmla="*/ 2266875 w 2967861"/>
                <a:gd name="connsiteY1350" fmla="*/ 887565 h 2340761"/>
                <a:gd name="connsiteX1351" fmla="*/ 2263771 w 2967861"/>
                <a:gd name="connsiteY1351" fmla="*/ 877941 h 2340761"/>
                <a:gd name="connsiteX1352" fmla="*/ 2258493 w 2967861"/>
                <a:gd name="connsiteY1352" fmla="*/ 870490 h 2340761"/>
                <a:gd name="connsiteX1353" fmla="*/ 2251353 w 2967861"/>
                <a:gd name="connsiteY1353" fmla="*/ 862108 h 2340761"/>
                <a:gd name="connsiteX1354" fmla="*/ 2242039 w 2967861"/>
                <a:gd name="connsiteY1354" fmla="*/ 862108 h 2340761"/>
                <a:gd name="connsiteX1355" fmla="*/ 2236762 w 2967861"/>
                <a:gd name="connsiteY1355" fmla="*/ 862108 h 2340761"/>
                <a:gd name="connsiteX1356" fmla="*/ 2230553 w 2967861"/>
                <a:gd name="connsiteY1356" fmla="*/ 863039 h 2340761"/>
                <a:gd name="connsiteX1357" fmla="*/ 2227448 w 2967861"/>
                <a:gd name="connsiteY1357" fmla="*/ 865213 h 2340761"/>
                <a:gd name="connsiteX1358" fmla="*/ 2223413 w 2967861"/>
                <a:gd name="connsiteY1358" fmla="*/ 869559 h 2340761"/>
                <a:gd name="connsiteX1359" fmla="*/ 2216272 w 2967861"/>
                <a:gd name="connsiteY1359" fmla="*/ 867386 h 2340761"/>
                <a:gd name="connsiteX1360" fmla="*/ 2213168 w 2967861"/>
                <a:gd name="connsiteY1360" fmla="*/ 865213 h 2340761"/>
                <a:gd name="connsiteX1361" fmla="*/ 2209132 w 2967861"/>
                <a:gd name="connsiteY1361" fmla="*/ 862108 h 2340761"/>
                <a:gd name="connsiteX1362" fmla="*/ 2208201 w 2967861"/>
                <a:gd name="connsiteY1362" fmla="*/ 857762 h 2340761"/>
                <a:gd name="connsiteX1363" fmla="*/ 2206028 w 2967861"/>
                <a:gd name="connsiteY1363" fmla="*/ 854657 h 2340761"/>
                <a:gd name="connsiteX1364" fmla="*/ 2203854 w 2967861"/>
                <a:gd name="connsiteY1364" fmla="*/ 848448 h 2340761"/>
                <a:gd name="connsiteX1365" fmla="*/ 2188332 w 2967861"/>
                <a:gd name="connsiteY1365" fmla="*/ 848448 h 2340761"/>
                <a:gd name="connsiteX1366" fmla="*/ 2188332 w 2967861"/>
                <a:gd name="connsiteY1366" fmla="*/ 837893 h 2340761"/>
                <a:gd name="connsiteX1367" fmla="*/ 2200750 w 2967861"/>
                <a:gd name="connsiteY1367" fmla="*/ 828269 h 2340761"/>
                <a:gd name="connsiteX1368" fmla="*/ 2206028 w 2967861"/>
                <a:gd name="connsiteY1368" fmla="*/ 820819 h 2340761"/>
                <a:gd name="connsiteX1369" fmla="*/ 2211305 w 2967861"/>
                <a:gd name="connsiteY1369" fmla="*/ 812437 h 2340761"/>
                <a:gd name="connsiteX1370" fmla="*/ 2218446 w 2967861"/>
                <a:gd name="connsiteY1370" fmla="*/ 804986 h 2340761"/>
                <a:gd name="connsiteX1371" fmla="*/ 2247627 w 2967861"/>
                <a:gd name="connsiteY1371" fmla="*/ 795362 h 2340761"/>
                <a:gd name="connsiteX1372" fmla="*/ 2256941 w 2967861"/>
                <a:gd name="connsiteY1372" fmla="*/ 785738 h 2340761"/>
                <a:gd name="connsiteX1373" fmla="*/ 2264081 w 2967861"/>
                <a:gd name="connsiteY1373" fmla="*/ 773010 h 2340761"/>
                <a:gd name="connsiteX1374" fmla="*/ 2271221 w 2967861"/>
                <a:gd name="connsiteY1374" fmla="*/ 760282 h 2340761"/>
                <a:gd name="connsiteX1375" fmla="*/ 2278361 w 2967861"/>
                <a:gd name="connsiteY1375" fmla="*/ 746622 h 2340761"/>
                <a:gd name="connsiteX1376" fmla="*/ 2290779 w 2967861"/>
                <a:gd name="connsiteY1376" fmla="*/ 736067 h 2340761"/>
                <a:gd name="connsiteX1377" fmla="*/ 2305370 w 2967861"/>
                <a:gd name="connsiteY1377" fmla="*/ 726443 h 2340761"/>
                <a:gd name="connsiteX1378" fmla="*/ 2317788 w 2967861"/>
                <a:gd name="connsiteY1378" fmla="*/ 713715 h 2340761"/>
                <a:gd name="connsiteX1379" fmla="*/ 2354110 w 2967861"/>
                <a:gd name="connsiteY1379" fmla="*/ 718993 h 2340761"/>
                <a:gd name="connsiteX1380" fmla="*/ 2363424 w 2967861"/>
                <a:gd name="connsiteY1380" fmla="*/ 730479 h 2340761"/>
                <a:gd name="connsiteX1381" fmla="*/ 2375841 w 2967861"/>
                <a:gd name="connsiteY1381" fmla="*/ 732652 h 2340761"/>
                <a:gd name="connsiteX1382" fmla="*/ 2390432 w 2967861"/>
                <a:gd name="connsiteY1382" fmla="*/ 726443 h 2340761"/>
                <a:gd name="connsiteX1383" fmla="*/ 2407196 w 2967861"/>
                <a:gd name="connsiteY1383" fmla="*/ 723339 h 2340761"/>
                <a:gd name="connsiteX1384" fmla="*/ 2407196 w 2967861"/>
                <a:gd name="connsiteY1384" fmla="*/ 743518 h 2340761"/>
                <a:gd name="connsiteX1385" fmla="*/ 2422719 w 2967861"/>
                <a:gd name="connsiteY1385" fmla="*/ 743518 h 2340761"/>
                <a:gd name="connsiteX1386" fmla="*/ 2439483 w 2967861"/>
                <a:gd name="connsiteY1386" fmla="*/ 741345 h 2340761"/>
                <a:gd name="connsiteX1387" fmla="*/ 2451901 w 2967861"/>
                <a:gd name="connsiteY1387" fmla="*/ 739171 h 2340761"/>
                <a:gd name="connsiteX1388" fmla="*/ 2463387 w 2967861"/>
                <a:gd name="connsiteY1388" fmla="*/ 733894 h 2340761"/>
                <a:gd name="connsiteX1389" fmla="*/ 2463387 w 2967861"/>
                <a:gd name="connsiteY1389" fmla="*/ 730789 h 2340761"/>
                <a:gd name="connsiteX1390" fmla="*/ 2461214 w 2967861"/>
                <a:gd name="connsiteY1390" fmla="*/ 726443 h 2340761"/>
                <a:gd name="connsiteX1391" fmla="*/ 2459041 w 2967861"/>
                <a:gd name="connsiteY1391" fmla="*/ 721166 h 2340761"/>
                <a:gd name="connsiteX1392" fmla="*/ 2458110 w 2967861"/>
                <a:gd name="connsiteY1392" fmla="*/ 718061 h 2340761"/>
                <a:gd name="connsiteX1393" fmla="*/ 2458110 w 2967861"/>
                <a:gd name="connsiteY1393" fmla="*/ 713715 h 2340761"/>
                <a:gd name="connsiteX1394" fmla="*/ 2458110 w 2967861"/>
                <a:gd name="connsiteY1394" fmla="*/ 710610 h 2340761"/>
                <a:gd name="connsiteX1395" fmla="*/ 2463387 w 2967861"/>
                <a:gd name="connsiteY1395" fmla="*/ 700987 h 2340761"/>
                <a:gd name="connsiteX1396" fmla="*/ 2473942 w 2967861"/>
                <a:gd name="connsiteY1396" fmla="*/ 688258 h 2340761"/>
                <a:gd name="connsiteX1397" fmla="*/ 2485429 w 2967861"/>
                <a:gd name="connsiteY1397" fmla="*/ 674599 h 2340761"/>
                <a:gd name="connsiteX1398" fmla="*/ 2497847 w 2967861"/>
                <a:gd name="connsiteY1398" fmla="*/ 664044 h 2340761"/>
                <a:gd name="connsiteX1399" fmla="*/ 2507160 w 2967861"/>
                <a:gd name="connsiteY1399" fmla="*/ 658766 h 2340761"/>
                <a:gd name="connsiteX1400" fmla="*/ 2510265 w 2967861"/>
                <a:gd name="connsiteY1400" fmla="*/ 656593 h 2340761"/>
                <a:gd name="connsiteX1401" fmla="*/ 2515542 w 2967861"/>
                <a:gd name="connsiteY1401" fmla="*/ 658766 h 2340761"/>
                <a:gd name="connsiteX1402" fmla="*/ 2519578 w 2967861"/>
                <a:gd name="connsiteY1402" fmla="*/ 659697 h 2340761"/>
                <a:gd name="connsiteX1403" fmla="*/ 2524855 w 2967861"/>
                <a:gd name="connsiteY1403" fmla="*/ 661871 h 2340761"/>
                <a:gd name="connsiteX1404" fmla="*/ 2530133 w 2967861"/>
                <a:gd name="connsiteY1404" fmla="*/ 666217 h 2340761"/>
                <a:gd name="connsiteX1405" fmla="*/ 2530133 w 2967861"/>
                <a:gd name="connsiteY1405" fmla="*/ 669321 h 2340761"/>
                <a:gd name="connsiteX1406" fmla="*/ 2529202 w 2967861"/>
                <a:gd name="connsiteY1406" fmla="*/ 673667 h 2340761"/>
                <a:gd name="connsiteX1407" fmla="*/ 2529202 w 2967861"/>
                <a:gd name="connsiteY1407" fmla="*/ 674599 h 2340761"/>
                <a:gd name="connsiteX1408" fmla="*/ 2529202 w 2967861"/>
                <a:gd name="connsiteY1408" fmla="*/ 676772 h 2340761"/>
                <a:gd name="connsiteX1409" fmla="*/ 2527028 w 2967861"/>
                <a:gd name="connsiteY1409" fmla="*/ 678945 h 2340761"/>
                <a:gd name="connsiteX1410" fmla="*/ 2527028 w 2967861"/>
                <a:gd name="connsiteY1410" fmla="*/ 684223 h 2340761"/>
                <a:gd name="connsiteX1411" fmla="*/ 2529202 w 2967861"/>
                <a:gd name="connsiteY1411" fmla="*/ 688569 h 2340761"/>
                <a:gd name="connsiteX1412" fmla="*/ 2529202 w 2967861"/>
                <a:gd name="connsiteY1412" fmla="*/ 689500 h 2340761"/>
                <a:gd name="connsiteX1413" fmla="*/ 2530133 w 2967861"/>
                <a:gd name="connsiteY1413" fmla="*/ 695709 h 2340761"/>
                <a:gd name="connsiteX1414" fmla="*/ 2546897 w 2967861"/>
                <a:gd name="connsiteY1414" fmla="*/ 688258 h 2340761"/>
                <a:gd name="connsiteX1415" fmla="*/ 2559315 w 2967861"/>
                <a:gd name="connsiteY1415" fmla="*/ 678635 h 2340761"/>
                <a:gd name="connsiteX1416" fmla="*/ 2568628 w 2967861"/>
                <a:gd name="connsiteY1416" fmla="*/ 665906 h 2340761"/>
                <a:gd name="connsiteX1417" fmla="*/ 2577942 w 2967861"/>
                <a:gd name="connsiteY1417" fmla="*/ 651005 h 2340761"/>
                <a:gd name="connsiteX1418" fmla="*/ 2587255 w 2967861"/>
                <a:gd name="connsiteY1418" fmla="*/ 637345 h 2340761"/>
                <a:gd name="connsiteX1419" fmla="*/ 2588186 w 2967861"/>
                <a:gd name="connsiteY1419" fmla="*/ 636414 h 2340761"/>
                <a:gd name="connsiteX1420" fmla="*/ 2590359 w 2967861"/>
                <a:gd name="connsiteY1420" fmla="*/ 634241 h 2340761"/>
                <a:gd name="connsiteX1421" fmla="*/ 2593464 w 2967861"/>
                <a:gd name="connsiteY1421" fmla="*/ 632068 h 2340761"/>
                <a:gd name="connsiteX1422" fmla="*/ 2595637 w 2967861"/>
                <a:gd name="connsiteY1422" fmla="*/ 634241 h 2340761"/>
                <a:gd name="connsiteX1423" fmla="*/ 2595637 w 2967861"/>
                <a:gd name="connsiteY1423" fmla="*/ 636414 h 2340761"/>
                <a:gd name="connsiteX1424" fmla="*/ 2597810 w 2967861"/>
                <a:gd name="connsiteY1424" fmla="*/ 636414 h 2340761"/>
                <a:gd name="connsiteX1425" fmla="*/ 2597810 w 2967861"/>
                <a:gd name="connsiteY1425" fmla="*/ 637345 h 2340761"/>
                <a:gd name="connsiteX1426" fmla="*/ 2592533 w 2967861"/>
                <a:gd name="connsiteY1426" fmla="*/ 651005 h 2340761"/>
                <a:gd name="connsiteX1427" fmla="*/ 2588497 w 2967861"/>
                <a:gd name="connsiteY1427" fmla="*/ 665906 h 2340761"/>
                <a:gd name="connsiteX1428" fmla="*/ 2583219 w 2967861"/>
                <a:gd name="connsiteY1428" fmla="*/ 678635 h 2340761"/>
                <a:gd name="connsiteX1429" fmla="*/ 2570802 w 2967861"/>
                <a:gd name="connsiteY1429" fmla="*/ 688258 h 2340761"/>
                <a:gd name="connsiteX1430" fmla="*/ 2558384 w 2967861"/>
                <a:gd name="connsiteY1430" fmla="*/ 696640 h 2340761"/>
                <a:gd name="connsiteX1431" fmla="*/ 2546897 w 2967861"/>
                <a:gd name="connsiteY1431" fmla="*/ 706264 h 2340761"/>
                <a:gd name="connsiteX1432" fmla="*/ 2532306 w 2967861"/>
                <a:gd name="connsiteY1432" fmla="*/ 728616 h 2340761"/>
                <a:gd name="connsiteX1433" fmla="*/ 2517715 w 2967861"/>
                <a:gd name="connsiteY1433" fmla="*/ 750968 h 2340761"/>
                <a:gd name="connsiteX1434" fmla="*/ 2510575 w 2967861"/>
                <a:gd name="connsiteY1434" fmla="*/ 758419 h 2340761"/>
                <a:gd name="connsiteX1435" fmla="*/ 2500020 w 2967861"/>
                <a:gd name="connsiteY1435" fmla="*/ 761524 h 2340761"/>
                <a:gd name="connsiteX1436" fmla="*/ 2490706 w 2967861"/>
                <a:gd name="connsiteY1436" fmla="*/ 765870 h 2340761"/>
                <a:gd name="connsiteX1437" fmla="*/ 2483566 w 2967861"/>
                <a:gd name="connsiteY1437" fmla="*/ 771147 h 2340761"/>
                <a:gd name="connsiteX1438" fmla="*/ 2476426 w 2967861"/>
                <a:gd name="connsiteY1438" fmla="*/ 786049 h 2340761"/>
                <a:gd name="connsiteX1439" fmla="*/ 2478599 w 2967861"/>
                <a:gd name="connsiteY1439" fmla="*/ 798777 h 2340761"/>
                <a:gd name="connsiteX1440" fmla="*/ 2483877 w 2967861"/>
                <a:gd name="connsiteY1440" fmla="*/ 808401 h 2340761"/>
                <a:gd name="connsiteX1441" fmla="*/ 2480772 w 2967861"/>
                <a:gd name="connsiteY1441" fmla="*/ 815852 h 2340761"/>
                <a:gd name="connsiteX1442" fmla="*/ 2478599 w 2967861"/>
                <a:gd name="connsiteY1442" fmla="*/ 821129 h 2340761"/>
                <a:gd name="connsiteX1443" fmla="*/ 2473322 w 2967861"/>
                <a:gd name="connsiteY1443" fmla="*/ 825475 h 2340761"/>
                <a:gd name="connsiteX1444" fmla="*/ 2469286 w 2967861"/>
                <a:gd name="connsiteY1444" fmla="*/ 828580 h 2340761"/>
                <a:gd name="connsiteX1445" fmla="*/ 2464008 w 2967861"/>
                <a:gd name="connsiteY1445" fmla="*/ 832926 h 2340761"/>
                <a:gd name="connsiteX1446" fmla="*/ 2461835 w 2967861"/>
                <a:gd name="connsiteY1446" fmla="*/ 865833 h 2340761"/>
                <a:gd name="connsiteX1447" fmla="*/ 2464008 w 2967861"/>
                <a:gd name="connsiteY1447" fmla="*/ 893463 h 2340761"/>
                <a:gd name="connsiteX1448" fmla="*/ 2473322 w 2967861"/>
                <a:gd name="connsiteY1448" fmla="*/ 917678 h 2340761"/>
                <a:gd name="connsiteX1449" fmla="*/ 2487912 w 2967861"/>
                <a:gd name="connsiteY1449" fmla="*/ 937857 h 2340761"/>
                <a:gd name="connsiteX1450" fmla="*/ 2487912 w 2967861"/>
                <a:gd name="connsiteY1450" fmla="*/ 943134 h 2340761"/>
                <a:gd name="connsiteX1451" fmla="*/ 2494121 w 2967861"/>
                <a:gd name="connsiteY1451" fmla="*/ 943134 h 2340761"/>
                <a:gd name="connsiteX1452" fmla="*/ 2498157 w 2967861"/>
                <a:gd name="connsiteY1452" fmla="*/ 922955 h 2340761"/>
                <a:gd name="connsiteX1453" fmla="*/ 2510575 w 2967861"/>
                <a:gd name="connsiteY1453" fmla="*/ 922955 h 2340761"/>
                <a:gd name="connsiteX1454" fmla="*/ 2515852 w 2967861"/>
                <a:gd name="connsiteY1454" fmla="*/ 904950 h 2340761"/>
                <a:gd name="connsiteX1455" fmla="*/ 2522993 w 2967861"/>
                <a:gd name="connsiteY1455" fmla="*/ 890048 h 2340761"/>
                <a:gd name="connsiteX1456" fmla="*/ 2527028 w 2967861"/>
                <a:gd name="connsiteY1456" fmla="*/ 890048 h 2340761"/>
                <a:gd name="connsiteX1457" fmla="*/ 2529202 w 2967861"/>
                <a:gd name="connsiteY1457" fmla="*/ 890048 h 2340761"/>
                <a:gd name="connsiteX1458" fmla="*/ 2530133 w 2967861"/>
                <a:gd name="connsiteY1458" fmla="*/ 890048 h 2340761"/>
                <a:gd name="connsiteX1459" fmla="*/ 2534169 w 2967861"/>
                <a:gd name="connsiteY1459" fmla="*/ 890048 h 2340761"/>
                <a:gd name="connsiteX1460" fmla="*/ 2537273 w 2967861"/>
                <a:gd name="connsiteY1460" fmla="*/ 890048 h 2340761"/>
                <a:gd name="connsiteX1461" fmla="*/ 2539446 w 2967861"/>
                <a:gd name="connsiteY1461" fmla="*/ 875147 h 2340761"/>
                <a:gd name="connsiteX1462" fmla="*/ 2541620 w 2967861"/>
                <a:gd name="connsiteY1462" fmla="*/ 867696 h 2340761"/>
                <a:gd name="connsiteX1463" fmla="*/ 2546897 w 2967861"/>
                <a:gd name="connsiteY1463" fmla="*/ 860245 h 2340761"/>
                <a:gd name="connsiteX1464" fmla="*/ 2554037 w 2967861"/>
                <a:gd name="connsiteY1464" fmla="*/ 848759 h 2340761"/>
                <a:gd name="connsiteX1465" fmla="*/ 2566455 w 2967861"/>
                <a:gd name="connsiteY1465" fmla="*/ 848759 h 2340761"/>
                <a:gd name="connsiteX1466" fmla="*/ 2566455 w 2967861"/>
                <a:gd name="connsiteY1466" fmla="*/ 840377 h 2340761"/>
                <a:gd name="connsiteX1467" fmla="*/ 2566455 w 2967861"/>
                <a:gd name="connsiteY1467" fmla="*/ 832926 h 2340761"/>
                <a:gd name="connsiteX1468" fmla="*/ 2568628 w 2967861"/>
                <a:gd name="connsiteY1468" fmla="*/ 827649 h 2340761"/>
                <a:gd name="connsiteX1469" fmla="*/ 2570802 w 2967861"/>
                <a:gd name="connsiteY1469" fmla="*/ 821440 h 2340761"/>
                <a:gd name="connsiteX1470" fmla="*/ 2572975 w 2967861"/>
                <a:gd name="connsiteY1470" fmla="*/ 820508 h 2340761"/>
                <a:gd name="connsiteX1471" fmla="*/ 2573906 w 2967861"/>
                <a:gd name="connsiteY1471" fmla="*/ 818335 h 2340761"/>
                <a:gd name="connsiteX1472" fmla="*/ 2576079 w 2967861"/>
                <a:gd name="connsiteY1472" fmla="*/ 818335 h 2340761"/>
                <a:gd name="connsiteX1473" fmla="*/ 2578252 w 2967861"/>
                <a:gd name="connsiteY1473" fmla="*/ 818335 h 2340761"/>
                <a:gd name="connsiteX1474" fmla="*/ 2583530 w 2967861"/>
                <a:gd name="connsiteY1474" fmla="*/ 818335 h 2340761"/>
                <a:gd name="connsiteX1475" fmla="*/ 2580425 w 2967861"/>
                <a:gd name="connsiteY1475" fmla="*/ 794120 h 2340761"/>
                <a:gd name="connsiteX1476" fmla="*/ 2580425 w 2967861"/>
                <a:gd name="connsiteY1476" fmla="*/ 766491 h 2340761"/>
                <a:gd name="connsiteX1477" fmla="*/ 2581356 w 2967861"/>
                <a:gd name="connsiteY1477" fmla="*/ 742276 h 2340761"/>
                <a:gd name="connsiteX1478" fmla="*/ 2590670 w 2967861"/>
                <a:gd name="connsiteY1478" fmla="*/ 719924 h 2340761"/>
                <a:gd name="connsiteX1479" fmla="*/ 2595948 w 2967861"/>
                <a:gd name="connsiteY1479" fmla="*/ 718993 h 2340761"/>
                <a:gd name="connsiteX1480" fmla="*/ 2607434 w 2967861"/>
                <a:gd name="connsiteY1480" fmla="*/ 716819 h 2340761"/>
                <a:gd name="connsiteX1481" fmla="*/ 2619852 w 2967861"/>
                <a:gd name="connsiteY1481" fmla="*/ 716819 h 2340761"/>
                <a:gd name="connsiteX1482" fmla="*/ 2629165 w 2967861"/>
                <a:gd name="connsiteY1482" fmla="*/ 716819 h 2340761"/>
                <a:gd name="connsiteX1483" fmla="*/ 2634443 w 2967861"/>
                <a:gd name="connsiteY1483" fmla="*/ 714646 h 2340761"/>
                <a:gd name="connsiteX1484" fmla="*/ 2634443 w 2967861"/>
                <a:gd name="connsiteY1484" fmla="*/ 707196 h 2340761"/>
                <a:gd name="connsiteX1485" fmla="*/ 2639720 w 2967861"/>
                <a:gd name="connsiteY1485" fmla="*/ 704091 h 2340761"/>
                <a:gd name="connsiteX1486" fmla="*/ 2646861 w 2967861"/>
                <a:gd name="connsiteY1486" fmla="*/ 699745 h 2340761"/>
                <a:gd name="connsiteX1487" fmla="*/ 2656174 w 2967861"/>
                <a:gd name="connsiteY1487" fmla="*/ 697572 h 2340761"/>
                <a:gd name="connsiteX1488" fmla="*/ 2663314 w 2967861"/>
                <a:gd name="connsiteY1488" fmla="*/ 696640 h 2340761"/>
                <a:gd name="connsiteX1489" fmla="*/ 2666419 w 2967861"/>
                <a:gd name="connsiteY1489" fmla="*/ 701918 h 2340761"/>
                <a:gd name="connsiteX1490" fmla="*/ 2672628 w 2967861"/>
                <a:gd name="connsiteY1490" fmla="*/ 707196 h 2340761"/>
                <a:gd name="connsiteX1491" fmla="*/ 2677905 w 2967861"/>
                <a:gd name="connsiteY1491" fmla="*/ 711542 h 2340761"/>
                <a:gd name="connsiteX1492" fmla="*/ 2685045 w 2967861"/>
                <a:gd name="connsiteY1492" fmla="*/ 709369 h 2340761"/>
                <a:gd name="connsiteX1493" fmla="*/ 2692186 w 2967861"/>
                <a:gd name="connsiteY1493" fmla="*/ 705022 h 2340761"/>
                <a:gd name="connsiteX1494" fmla="*/ 2702741 w 2967861"/>
                <a:gd name="connsiteY1494" fmla="*/ 701918 h 2340761"/>
                <a:gd name="connsiteX1495" fmla="*/ 2717332 w 2967861"/>
                <a:gd name="connsiteY1495" fmla="*/ 699745 h 2340761"/>
                <a:gd name="connsiteX1496" fmla="*/ 2724472 w 2967861"/>
                <a:gd name="connsiteY1496" fmla="*/ 689190 h 2340761"/>
                <a:gd name="connsiteX1497" fmla="*/ 2728508 w 2967861"/>
                <a:gd name="connsiteY1497" fmla="*/ 677703 h 2340761"/>
                <a:gd name="connsiteX1498" fmla="*/ 2729439 w 2967861"/>
                <a:gd name="connsiteY1498" fmla="*/ 662802 h 2340761"/>
                <a:gd name="connsiteX1499" fmla="*/ 2744030 w 2967861"/>
                <a:gd name="connsiteY1499" fmla="*/ 657524 h 2340761"/>
                <a:gd name="connsiteX1500" fmla="*/ 2757690 w 2967861"/>
                <a:gd name="connsiteY1500" fmla="*/ 652247 h 2340761"/>
                <a:gd name="connsiteX1501" fmla="*/ 2768245 w 2967861"/>
                <a:gd name="connsiteY1501" fmla="*/ 644796 h 2340761"/>
                <a:gd name="connsiteX1502" fmla="*/ 2773522 w 2967861"/>
                <a:gd name="connsiteY1502" fmla="*/ 629895 h 2340761"/>
                <a:gd name="connsiteX1503" fmla="*/ 2782836 w 2967861"/>
                <a:gd name="connsiteY1503" fmla="*/ 632068 h 2340761"/>
                <a:gd name="connsiteX1504" fmla="*/ 2789976 w 2967861"/>
                <a:gd name="connsiteY1504" fmla="*/ 632999 h 2340761"/>
                <a:gd name="connsiteX1505" fmla="*/ 2795254 w 2967861"/>
                <a:gd name="connsiteY1505" fmla="*/ 637345 h 2340761"/>
                <a:gd name="connsiteX1506" fmla="*/ 2802394 w 2967861"/>
                <a:gd name="connsiteY1506" fmla="*/ 642623 h 2340761"/>
                <a:gd name="connsiteX1507" fmla="*/ 2807671 w 2967861"/>
                <a:gd name="connsiteY1507" fmla="*/ 640450 h 2340761"/>
                <a:gd name="connsiteX1508" fmla="*/ 2811707 w 2967861"/>
                <a:gd name="connsiteY1508" fmla="*/ 640450 h 2340761"/>
                <a:gd name="connsiteX1509" fmla="*/ 2813880 w 2967861"/>
                <a:gd name="connsiteY1509" fmla="*/ 638277 h 2340761"/>
                <a:gd name="connsiteX1510" fmla="*/ 2816985 w 2967861"/>
                <a:gd name="connsiteY1510" fmla="*/ 638277 h 2340761"/>
                <a:gd name="connsiteX1511" fmla="*/ 2811707 w 2967861"/>
                <a:gd name="connsiteY1511" fmla="*/ 612820 h 2340761"/>
                <a:gd name="connsiteX1512" fmla="*/ 2800221 w 2967861"/>
                <a:gd name="connsiteY1512" fmla="*/ 590468 h 2340761"/>
                <a:gd name="connsiteX1513" fmla="*/ 2789666 w 2967861"/>
                <a:gd name="connsiteY1513" fmla="*/ 577740 h 2340761"/>
                <a:gd name="connsiteX1514" fmla="*/ 2792770 w 2967861"/>
                <a:gd name="connsiteY1514" fmla="*/ 572462 h 2340761"/>
                <a:gd name="connsiteX1515" fmla="*/ 2794943 w 2967861"/>
                <a:gd name="connsiteY1515" fmla="*/ 570289 h 2340761"/>
                <a:gd name="connsiteX1516" fmla="*/ 2797116 w 2967861"/>
                <a:gd name="connsiteY1516" fmla="*/ 568116 h 2340761"/>
                <a:gd name="connsiteX1517" fmla="*/ 2799290 w 2967861"/>
                <a:gd name="connsiteY1517" fmla="*/ 568116 h 2340761"/>
                <a:gd name="connsiteX1518" fmla="*/ 2800221 w 2967861"/>
                <a:gd name="connsiteY1518" fmla="*/ 568116 h 2340761"/>
                <a:gd name="connsiteX1519" fmla="*/ 2802394 w 2967861"/>
                <a:gd name="connsiteY1519" fmla="*/ 570289 h 2340761"/>
                <a:gd name="connsiteX1520" fmla="*/ 2804567 w 2967861"/>
                <a:gd name="connsiteY1520" fmla="*/ 570289 h 2340761"/>
                <a:gd name="connsiteX1521" fmla="*/ 2806740 w 2967861"/>
                <a:gd name="connsiteY1521" fmla="*/ 570289 h 2340761"/>
                <a:gd name="connsiteX1522" fmla="*/ 2809845 w 2967861"/>
                <a:gd name="connsiteY1522" fmla="*/ 570289 h 2340761"/>
                <a:gd name="connsiteX1523" fmla="*/ 2813880 w 2967861"/>
                <a:gd name="connsiteY1523" fmla="*/ 568116 h 2340761"/>
                <a:gd name="connsiteX1524" fmla="*/ 2822263 w 2967861"/>
                <a:gd name="connsiteY1524" fmla="*/ 560665 h 2340761"/>
                <a:gd name="connsiteX1525" fmla="*/ 2826298 w 2967861"/>
                <a:gd name="connsiteY1525" fmla="*/ 547937 h 2340761"/>
                <a:gd name="connsiteX1526" fmla="*/ 2829403 w 2967861"/>
                <a:gd name="connsiteY1526" fmla="*/ 533036 h 2340761"/>
                <a:gd name="connsiteX1527" fmla="*/ 2829403 w 2967861"/>
                <a:gd name="connsiteY1527" fmla="*/ 520307 h 2340761"/>
                <a:gd name="connsiteX1528" fmla="*/ 2833439 w 2967861"/>
                <a:gd name="connsiteY1528" fmla="*/ 525585 h 2340761"/>
                <a:gd name="connsiteX1529" fmla="*/ 2838716 w 2967861"/>
                <a:gd name="connsiteY1529" fmla="*/ 533036 h 2340761"/>
                <a:gd name="connsiteX1530" fmla="*/ 2842752 w 2967861"/>
                <a:gd name="connsiteY1530" fmla="*/ 540486 h 2340761"/>
                <a:gd name="connsiteX1531" fmla="*/ 2845856 w 2967861"/>
                <a:gd name="connsiteY1531" fmla="*/ 538313 h 2340761"/>
                <a:gd name="connsiteX1532" fmla="*/ 2848029 w 2967861"/>
                <a:gd name="connsiteY1532" fmla="*/ 538313 h 2340761"/>
                <a:gd name="connsiteX1533" fmla="*/ 2850203 w 2967861"/>
                <a:gd name="connsiteY1533" fmla="*/ 538313 h 2340761"/>
                <a:gd name="connsiteX1534" fmla="*/ 2851134 w 2967861"/>
                <a:gd name="connsiteY1534" fmla="*/ 536140 h 2340761"/>
                <a:gd name="connsiteX1535" fmla="*/ 2853307 w 2967861"/>
                <a:gd name="connsiteY1535" fmla="*/ 536140 h 2340761"/>
                <a:gd name="connsiteX1536" fmla="*/ 2860447 w 2967861"/>
                <a:gd name="connsiteY1536" fmla="*/ 536140 h 2340761"/>
                <a:gd name="connsiteX1537" fmla="*/ 2864483 w 2967861"/>
                <a:gd name="connsiteY1537" fmla="*/ 538313 h 2340761"/>
                <a:gd name="connsiteX1538" fmla="*/ 2865414 w 2967861"/>
                <a:gd name="connsiteY1538" fmla="*/ 540486 h 2340761"/>
                <a:gd name="connsiteX1539" fmla="*/ 2869450 w 2967861"/>
                <a:gd name="connsiteY1539" fmla="*/ 542659 h 2340761"/>
                <a:gd name="connsiteX1540" fmla="*/ 2872555 w 2967861"/>
                <a:gd name="connsiteY1540" fmla="*/ 543591 h 2340761"/>
                <a:gd name="connsiteX1541" fmla="*/ 2872555 w 2967861"/>
                <a:gd name="connsiteY1541" fmla="*/ 557250 h 2340761"/>
                <a:gd name="connsiteX1542" fmla="*/ 2887146 w 2967861"/>
                <a:gd name="connsiteY1542" fmla="*/ 560355 h 2340761"/>
                <a:gd name="connsiteX1543" fmla="*/ 2898632 w 2967861"/>
                <a:gd name="connsiteY1543" fmla="*/ 565632 h 2340761"/>
                <a:gd name="connsiteX1544" fmla="*/ 2905772 w 2967861"/>
                <a:gd name="connsiteY1544" fmla="*/ 577119 h 2340761"/>
                <a:gd name="connsiteX1545" fmla="*/ 2912913 w 2967861"/>
                <a:gd name="connsiteY1545" fmla="*/ 577119 h 2340761"/>
                <a:gd name="connsiteX1546" fmla="*/ 2916017 w 2967861"/>
                <a:gd name="connsiteY1546" fmla="*/ 577119 h 2340761"/>
                <a:gd name="connsiteX1547" fmla="*/ 2920053 w 2967861"/>
                <a:gd name="connsiteY1547" fmla="*/ 577119 h 2340761"/>
                <a:gd name="connsiteX1548" fmla="*/ 2923158 w 2967861"/>
                <a:gd name="connsiteY1548" fmla="*/ 574946 h 2340761"/>
                <a:gd name="connsiteX1549" fmla="*/ 2925330 w 2967861"/>
                <a:gd name="connsiteY1549" fmla="*/ 572773 h 2340761"/>
                <a:gd name="connsiteX1550" fmla="*/ 2928435 w 2967861"/>
                <a:gd name="connsiteY1550" fmla="*/ 567495 h 2340761"/>
                <a:gd name="connsiteX1551" fmla="*/ 2930608 w 2967861"/>
                <a:gd name="connsiteY1551" fmla="*/ 564390 h 2340761"/>
                <a:gd name="connsiteX1552" fmla="*/ 2930608 w 2967861"/>
                <a:gd name="connsiteY1552" fmla="*/ 562217 h 2340761"/>
                <a:gd name="connsiteX1553" fmla="*/ 2928435 w 2967861"/>
                <a:gd name="connsiteY1553" fmla="*/ 557871 h 2340761"/>
                <a:gd name="connsiteX1554" fmla="*/ 2927503 w 2967861"/>
                <a:gd name="connsiteY1554" fmla="*/ 556940 h 2340761"/>
                <a:gd name="connsiteX1555" fmla="*/ 2925330 w 2967861"/>
                <a:gd name="connsiteY1555" fmla="*/ 554767 h 2340761"/>
                <a:gd name="connsiteX1556" fmla="*/ 2921295 w 2967861"/>
                <a:gd name="connsiteY1556" fmla="*/ 552594 h 2340761"/>
                <a:gd name="connsiteX1557" fmla="*/ 2923468 w 2967861"/>
                <a:gd name="connsiteY1557" fmla="*/ 547316 h 2340761"/>
                <a:gd name="connsiteX1558" fmla="*/ 2925641 w 2967861"/>
                <a:gd name="connsiteY1558" fmla="*/ 542038 h 2340761"/>
                <a:gd name="connsiteX1559" fmla="*/ 2927814 w 2967861"/>
                <a:gd name="connsiteY1559" fmla="*/ 539865 h 2340761"/>
                <a:gd name="connsiteX1560" fmla="*/ 2930919 w 2967861"/>
                <a:gd name="connsiteY1560" fmla="*/ 535519 h 2340761"/>
                <a:gd name="connsiteX1561" fmla="*/ 2933092 w 2967861"/>
                <a:gd name="connsiteY1561" fmla="*/ 532415 h 2340761"/>
                <a:gd name="connsiteX1562" fmla="*/ 2969414 w 2967861"/>
                <a:gd name="connsiteY1562" fmla="*/ 532415 h 2340761"/>
                <a:gd name="connsiteX1563" fmla="*/ 2965999 w 2967861"/>
                <a:gd name="connsiteY1563" fmla="*/ 516271 h 2340761"/>
                <a:gd name="connsiteX1564" fmla="*/ 758729 w 2967861"/>
                <a:gd name="connsiteY1564" fmla="*/ 1039993 h 2340761"/>
                <a:gd name="connsiteX1565" fmla="*/ 776425 w 2967861"/>
                <a:gd name="connsiteY1565" fmla="*/ 1034716 h 2340761"/>
                <a:gd name="connsiteX1566" fmla="*/ 791016 w 2967861"/>
                <a:gd name="connsiteY1566" fmla="*/ 1027265 h 2340761"/>
                <a:gd name="connsiteX1567" fmla="*/ 791016 w 2967861"/>
                <a:gd name="connsiteY1567" fmla="*/ 1030370 h 2340761"/>
                <a:gd name="connsiteX1568" fmla="*/ 791016 w 2967861"/>
                <a:gd name="connsiteY1568" fmla="*/ 1034716 h 2340761"/>
                <a:gd name="connsiteX1569" fmla="*/ 791016 w 2967861"/>
                <a:gd name="connsiteY1569" fmla="*/ 1039993 h 2340761"/>
                <a:gd name="connsiteX1570" fmla="*/ 788843 w 2967861"/>
                <a:gd name="connsiteY1570" fmla="*/ 1045271 h 2340761"/>
                <a:gd name="connsiteX1571" fmla="*/ 785738 w 2967861"/>
                <a:gd name="connsiteY1571" fmla="*/ 1050549 h 2340761"/>
                <a:gd name="connsiteX1572" fmla="*/ 785738 w 2967861"/>
                <a:gd name="connsiteY1572" fmla="*/ 1057999 h 2340761"/>
                <a:gd name="connsiteX1573" fmla="*/ 774252 w 2967861"/>
                <a:gd name="connsiteY1573" fmla="*/ 1057999 h 2340761"/>
                <a:gd name="connsiteX1574" fmla="*/ 765870 w 2967861"/>
                <a:gd name="connsiteY1574" fmla="*/ 1057068 h 2340761"/>
                <a:gd name="connsiteX1575" fmla="*/ 758729 w 2967861"/>
                <a:gd name="connsiteY1575" fmla="*/ 1054895 h 2340761"/>
                <a:gd name="connsiteX1576" fmla="*/ 758729 w 2967861"/>
                <a:gd name="connsiteY1576" fmla="*/ 1039993 h 2340761"/>
                <a:gd name="connsiteX1577" fmla="*/ 644175 w 2967861"/>
                <a:gd name="connsiteY1577" fmla="*/ 1152064 h 2340761"/>
                <a:gd name="connsiteX1578" fmla="*/ 645106 w 2967861"/>
                <a:gd name="connsiteY1578" fmla="*/ 1151133 h 2340761"/>
                <a:gd name="connsiteX1579" fmla="*/ 645106 w 2967861"/>
                <a:gd name="connsiteY1579" fmla="*/ 1148960 h 2340761"/>
                <a:gd name="connsiteX1580" fmla="*/ 647279 w 2967861"/>
                <a:gd name="connsiteY1580" fmla="*/ 1148960 h 2340761"/>
                <a:gd name="connsiteX1581" fmla="*/ 649453 w 2967861"/>
                <a:gd name="connsiteY1581" fmla="*/ 1146787 h 2340761"/>
                <a:gd name="connsiteX1582" fmla="*/ 651626 w 2967861"/>
                <a:gd name="connsiteY1582" fmla="*/ 1144614 h 2340761"/>
                <a:gd name="connsiteX1583" fmla="*/ 666217 w 2967861"/>
                <a:gd name="connsiteY1583" fmla="*/ 1144614 h 2340761"/>
                <a:gd name="connsiteX1584" fmla="*/ 662181 w 2967861"/>
                <a:gd name="connsiteY1584" fmla="*/ 1148960 h 2340761"/>
                <a:gd name="connsiteX1585" fmla="*/ 659076 w 2967861"/>
                <a:gd name="connsiteY1585" fmla="*/ 1151133 h 2340761"/>
                <a:gd name="connsiteX1586" fmla="*/ 655041 w 2967861"/>
                <a:gd name="connsiteY1586" fmla="*/ 1152064 h 2340761"/>
                <a:gd name="connsiteX1587" fmla="*/ 651936 w 2967861"/>
                <a:gd name="connsiteY1587" fmla="*/ 1154238 h 2340761"/>
                <a:gd name="connsiteX1588" fmla="*/ 645727 w 2967861"/>
                <a:gd name="connsiteY1588" fmla="*/ 1156411 h 2340761"/>
                <a:gd name="connsiteX1589" fmla="*/ 642623 w 2967861"/>
                <a:gd name="connsiteY1589" fmla="*/ 1156411 h 2340761"/>
                <a:gd name="connsiteX1590" fmla="*/ 644175 w 2967861"/>
                <a:gd name="connsiteY1590" fmla="*/ 1152064 h 2340761"/>
                <a:gd name="connsiteX1591" fmla="*/ 765870 w 2967861"/>
                <a:gd name="connsiteY1591" fmla="*/ 1265377 h 2340761"/>
                <a:gd name="connsiteX1592" fmla="*/ 759661 w 2967861"/>
                <a:gd name="connsiteY1592" fmla="*/ 1282452 h 2340761"/>
                <a:gd name="connsiteX1593" fmla="*/ 752520 w 2967861"/>
                <a:gd name="connsiteY1593" fmla="*/ 1300457 h 2340761"/>
                <a:gd name="connsiteX1594" fmla="*/ 751589 w 2967861"/>
                <a:gd name="connsiteY1594" fmla="*/ 1315359 h 2340761"/>
                <a:gd name="connsiteX1595" fmla="*/ 737930 w 2967861"/>
                <a:gd name="connsiteY1595" fmla="*/ 1319705 h 2340761"/>
                <a:gd name="connsiteX1596" fmla="*/ 725512 w 2967861"/>
                <a:gd name="connsiteY1596" fmla="*/ 1320636 h 2340761"/>
                <a:gd name="connsiteX1597" fmla="*/ 714957 w 2967861"/>
                <a:gd name="connsiteY1597" fmla="*/ 1315359 h 2340761"/>
                <a:gd name="connsiteX1598" fmla="*/ 701297 w 2967861"/>
                <a:gd name="connsiteY1598" fmla="*/ 1312254 h 2340761"/>
                <a:gd name="connsiteX1599" fmla="*/ 696019 w 2967861"/>
                <a:gd name="connsiteY1599" fmla="*/ 1312254 h 2340761"/>
                <a:gd name="connsiteX1600" fmla="*/ 692915 w 2967861"/>
                <a:gd name="connsiteY1600" fmla="*/ 1312254 h 2340761"/>
                <a:gd name="connsiteX1601" fmla="*/ 688879 w 2967861"/>
                <a:gd name="connsiteY1601" fmla="*/ 1313186 h 2340761"/>
                <a:gd name="connsiteX1602" fmla="*/ 685775 w 2967861"/>
                <a:gd name="connsiteY1602" fmla="*/ 1317532 h 2340761"/>
                <a:gd name="connsiteX1603" fmla="*/ 683602 w 2967861"/>
                <a:gd name="connsiteY1603" fmla="*/ 1319705 h 2340761"/>
                <a:gd name="connsiteX1604" fmla="*/ 681428 w 2967861"/>
                <a:gd name="connsiteY1604" fmla="*/ 1322810 h 2340761"/>
                <a:gd name="connsiteX1605" fmla="*/ 678324 w 2967861"/>
                <a:gd name="connsiteY1605" fmla="*/ 1324983 h 2340761"/>
                <a:gd name="connsiteX1606" fmla="*/ 673046 w 2967861"/>
                <a:gd name="connsiteY1606" fmla="*/ 1322810 h 2340761"/>
                <a:gd name="connsiteX1607" fmla="*/ 661560 w 2967861"/>
                <a:gd name="connsiteY1607" fmla="*/ 1320636 h 2340761"/>
                <a:gd name="connsiteX1608" fmla="*/ 646969 w 2967861"/>
                <a:gd name="connsiteY1608" fmla="*/ 1319705 h 2340761"/>
                <a:gd name="connsiteX1609" fmla="*/ 632378 w 2967861"/>
                <a:gd name="connsiteY1609" fmla="*/ 1315359 h 2340761"/>
                <a:gd name="connsiteX1610" fmla="*/ 617787 w 2967861"/>
                <a:gd name="connsiteY1610" fmla="*/ 1313186 h 2340761"/>
                <a:gd name="connsiteX1611" fmla="*/ 610647 w 2967861"/>
                <a:gd name="connsiteY1611" fmla="*/ 1312254 h 2340761"/>
                <a:gd name="connsiteX1612" fmla="*/ 596056 w 2967861"/>
                <a:gd name="connsiteY1612" fmla="*/ 1306046 h 2340761"/>
                <a:gd name="connsiteX1613" fmla="*/ 581465 w 2967861"/>
                <a:gd name="connsiteY1613" fmla="*/ 1298595 h 2340761"/>
                <a:gd name="connsiteX1614" fmla="*/ 566874 w 2967861"/>
                <a:gd name="connsiteY1614" fmla="*/ 1295490 h 2340761"/>
                <a:gd name="connsiteX1615" fmla="*/ 551352 w 2967861"/>
                <a:gd name="connsiteY1615" fmla="*/ 1298595 h 2340761"/>
                <a:gd name="connsiteX1616" fmla="*/ 539865 w 2967861"/>
                <a:gd name="connsiteY1616" fmla="*/ 1306046 h 2340761"/>
                <a:gd name="connsiteX1617" fmla="*/ 536761 w 2967861"/>
                <a:gd name="connsiteY1617" fmla="*/ 1315669 h 2340761"/>
                <a:gd name="connsiteX1618" fmla="*/ 532725 w 2967861"/>
                <a:gd name="connsiteY1618" fmla="*/ 1325293 h 2340761"/>
                <a:gd name="connsiteX1619" fmla="*/ 530552 w 2967861"/>
                <a:gd name="connsiteY1619" fmla="*/ 1335848 h 2340761"/>
                <a:gd name="connsiteX1620" fmla="*/ 523411 w 2967861"/>
                <a:gd name="connsiteY1620" fmla="*/ 1334917 h 2340761"/>
                <a:gd name="connsiteX1621" fmla="*/ 510994 w 2967861"/>
                <a:gd name="connsiteY1621" fmla="*/ 1330571 h 2340761"/>
                <a:gd name="connsiteX1622" fmla="*/ 496403 w 2967861"/>
                <a:gd name="connsiteY1622" fmla="*/ 1327466 h 2340761"/>
                <a:gd name="connsiteX1623" fmla="*/ 485848 w 2967861"/>
                <a:gd name="connsiteY1623" fmla="*/ 1323120 h 2340761"/>
                <a:gd name="connsiteX1624" fmla="*/ 478707 w 2967861"/>
                <a:gd name="connsiteY1624" fmla="*/ 1320016 h 2340761"/>
                <a:gd name="connsiteX1625" fmla="*/ 474671 w 2967861"/>
                <a:gd name="connsiteY1625" fmla="*/ 1305114 h 2340761"/>
                <a:gd name="connsiteX1626" fmla="*/ 460081 w 2967861"/>
                <a:gd name="connsiteY1626" fmla="*/ 1297664 h 2340761"/>
                <a:gd name="connsiteX1627" fmla="*/ 445490 w 2967861"/>
                <a:gd name="connsiteY1627" fmla="*/ 1295490 h 2340761"/>
                <a:gd name="connsiteX1628" fmla="*/ 430899 w 2967861"/>
                <a:gd name="connsiteY1628" fmla="*/ 1295490 h 2340761"/>
                <a:gd name="connsiteX1629" fmla="*/ 418481 w 2967861"/>
                <a:gd name="connsiteY1629" fmla="*/ 1291144 h 2340761"/>
                <a:gd name="connsiteX1630" fmla="*/ 415376 w 2967861"/>
                <a:gd name="connsiteY1630" fmla="*/ 1288040 h 2340761"/>
                <a:gd name="connsiteX1631" fmla="*/ 413203 w 2967861"/>
                <a:gd name="connsiteY1631" fmla="*/ 1285867 h 2340761"/>
                <a:gd name="connsiteX1632" fmla="*/ 409167 w 2967861"/>
                <a:gd name="connsiteY1632" fmla="*/ 1282762 h 2340761"/>
                <a:gd name="connsiteX1633" fmla="*/ 408236 w 2967861"/>
                <a:gd name="connsiteY1633" fmla="*/ 1278416 h 2340761"/>
                <a:gd name="connsiteX1634" fmla="*/ 402027 w 2967861"/>
                <a:gd name="connsiteY1634" fmla="*/ 1275311 h 2340761"/>
                <a:gd name="connsiteX1635" fmla="*/ 406063 w 2967861"/>
                <a:gd name="connsiteY1635" fmla="*/ 1256374 h 2340761"/>
                <a:gd name="connsiteX1636" fmla="*/ 409167 w 2967861"/>
                <a:gd name="connsiteY1636" fmla="*/ 1238368 h 2340761"/>
                <a:gd name="connsiteX1637" fmla="*/ 415376 w 2967861"/>
                <a:gd name="connsiteY1637" fmla="*/ 1221294 h 2340761"/>
                <a:gd name="connsiteX1638" fmla="*/ 410720 w 2967861"/>
                <a:gd name="connsiteY1638" fmla="*/ 1221294 h 2340761"/>
                <a:gd name="connsiteX1639" fmla="*/ 401406 w 2967861"/>
                <a:gd name="connsiteY1639" fmla="*/ 1219121 h 2340761"/>
                <a:gd name="connsiteX1640" fmla="*/ 381538 w 2967861"/>
                <a:gd name="connsiteY1640" fmla="*/ 1218189 h 2340761"/>
                <a:gd name="connsiteX1641" fmla="*/ 358565 w 2967861"/>
                <a:gd name="connsiteY1641" fmla="*/ 1218189 h 2340761"/>
                <a:gd name="connsiteX1642" fmla="*/ 330314 w 2967861"/>
                <a:gd name="connsiteY1642" fmla="*/ 1218189 h 2340761"/>
                <a:gd name="connsiteX1643" fmla="*/ 305168 w 2967861"/>
                <a:gd name="connsiteY1643" fmla="*/ 1219121 h 2340761"/>
                <a:gd name="connsiteX1644" fmla="*/ 281264 w 2967861"/>
                <a:gd name="connsiteY1644" fmla="*/ 1223467 h 2340761"/>
                <a:gd name="connsiteX1645" fmla="*/ 265742 w 2967861"/>
                <a:gd name="connsiteY1645" fmla="*/ 1226571 h 2340761"/>
                <a:gd name="connsiteX1646" fmla="*/ 254255 w 2967861"/>
                <a:gd name="connsiteY1646" fmla="*/ 1234022 h 2340761"/>
                <a:gd name="connsiteX1647" fmla="*/ 239664 w 2967861"/>
                <a:gd name="connsiteY1647" fmla="*/ 1243646 h 2340761"/>
                <a:gd name="connsiteX1648" fmla="*/ 225073 w 2967861"/>
                <a:gd name="connsiteY1648" fmla="*/ 1251097 h 2340761"/>
                <a:gd name="connsiteX1649" fmla="*/ 174160 w 2967861"/>
                <a:gd name="connsiteY1649" fmla="*/ 1243646 h 2340761"/>
                <a:gd name="connsiteX1650" fmla="*/ 174160 w 2967861"/>
                <a:gd name="connsiteY1650" fmla="*/ 1234022 h 2340761"/>
                <a:gd name="connsiteX1651" fmla="*/ 180369 w 2967861"/>
                <a:gd name="connsiteY1651" fmla="*/ 1233091 h 2340761"/>
                <a:gd name="connsiteX1652" fmla="*/ 183473 w 2967861"/>
                <a:gd name="connsiteY1652" fmla="*/ 1230918 h 2340761"/>
                <a:gd name="connsiteX1653" fmla="*/ 187509 w 2967861"/>
                <a:gd name="connsiteY1653" fmla="*/ 1228744 h 2340761"/>
                <a:gd name="connsiteX1654" fmla="*/ 190614 w 2967861"/>
                <a:gd name="connsiteY1654" fmla="*/ 1226571 h 2340761"/>
                <a:gd name="connsiteX1655" fmla="*/ 192787 w 2967861"/>
                <a:gd name="connsiteY1655" fmla="*/ 1226571 h 2340761"/>
                <a:gd name="connsiteX1656" fmla="*/ 195891 w 2967861"/>
                <a:gd name="connsiteY1656" fmla="*/ 1228744 h 2340761"/>
                <a:gd name="connsiteX1657" fmla="*/ 199927 w 2967861"/>
                <a:gd name="connsiteY1657" fmla="*/ 1230918 h 2340761"/>
                <a:gd name="connsiteX1658" fmla="*/ 205205 w 2967861"/>
                <a:gd name="connsiteY1658" fmla="*/ 1233091 h 2340761"/>
                <a:gd name="connsiteX1659" fmla="*/ 208309 w 2967861"/>
                <a:gd name="connsiteY1659" fmla="*/ 1233091 h 2340761"/>
                <a:gd name="connsiteX1660" fmla="*/ 214518 w 2967861"/>
                <a:gd name="connsiteY1660" fmla="*/ 1230918 h 2340761"/>
                <a:gd name="connsiteX1661" fmla="*/ 219796 w 2967861"/>
                <a:gd name="connsiteY1661" fmla="*/ 1225640 h 2340761"/>
                <a:gd name="connsiteX1662" fmla="*/ 222900 w 2967861"/>
                <a:gd name="connsiteY1662" fmla="*/ 1219431 h 2340761"/>
                <a:gd name="connsiteX1663" fmla="*/ 226936 w 2967861"/>
                <a:gd name="connsiteY1663" fmla="*/ 1216327 h 2340761"/>
                <a:gd name="connsiteX1664" fmla="*/ 232213 w 2967861"/>
                <a:gd name="connsiteY1664" fmla="*/ 1211980 h 2340761"/>
                <a:gd name="connsiteX1665" fmla="*/ 244631 w 2967861"/>
                <a:gd name="connsiteY1665" fmla="*/ 1211049 h 2340761"/>
                <a:gd name="connsiteX1666" fmla="*/ 244631 w 2967861"/>
                <a:gd name="connsiteY1666" fmla="*/ 1204840 h 2340761"/>
                <a:gd name="connsiteX1667" fmla="*/ 244631 w 2967861"/>
                <a:gd name="connsiteY1667" fmla="*/ 1202978 h 2340761"/>
                <a:gd name="connsiteX1668" fmla="*/ 244631 w 2967861"/>
                <a:gd name="connsiteY1668" fmla="*/ 1200804 h 2340761"/>
                <a:gd name="connsiteX1669" fmla="*/ 244631 w 2967861"/>
                <a:gd name="connsiteY1669" fmla="*/ 1196458 h 2340761"/>
                <a:gd name="connsiteX1670" fmla="*/ 248667 w 2967861"/>
                <a:gd name="connsiteY1670" fmla="*/ 1195527 h 2340761"/>
                <a:gd name="connsiteX1671" fmla="*/ 250840 w 2967861"/>
                <a:gd name="connsiteY1671" fmla="*/ 1193354 h 2340761"/>
                <a:gd name="connsiteX1672" fmla="*/ 251771 w 2967861"/>
                <a:gd name="connsiteY1672" fmla="*/ 1191181 h 2340761"/>
                <a:gd name="connsiteX1673" fmla="*/ 253945 w 2967861"/>
                <a:gd name="connsiteY1673" fmla="*/ 1191181 h 2340761"/>
                <a:gd name="connsiteX1674" fmla="*/ 256118 w 2967861"/>
                <a:gd name="connsiteY1674" fmla="*/ 1189007 h 2340761"/>
                <a:gd name="connsiteX1675" fmla="*/ 261395 w 2967861"/>
                <a:gd name="connsiteY1675" fmla="*/ 1189007 h 2340761"/>
                <a:gd name="connsiteX1676" fmla="*/ 259222 w 2967861"/>
                <a:gd name="connsiteY1676" fmla="*/ 1185903 h 2340761"/>
                <a:gd name="connsiteX1677" fmla="*/ 256118 w 2967861"/>
                <a:gd name="connsiteY1677" fmla="*/ 1181557 h 2340761"/>
                <a:gd name="connsiteX1678" fmla="*/ 253945 w 2967861"/>
                <a:gd name="connsiteY1678" fmla="*/ 1180625 h 2340761"/>
                <a:gd name="connsiteX1679" fmla="*/ 251771 w 2967861"/>
                <a:gd name="connsiteY1679" fmla="*/ 1178452 h 2340761"/>
                <a:gd name="connsiteX1680" fmla="*/ 251771 w 2967861"/>
                <a:gd name="connsiteY1680" fmla="*/ 1174106 h 2340761"/>
                <a:gd name="connsiteX1681" fmla="*/ 253945 w 2967861"/>
                <a:gd name="connsiteY1681" fmla="*/ 1173175 h 2340761"/>
                <a:gd name="connsiteX1682" fmla="*/ 257980 w 2967861"/>
                <a:gd name="connsiteY1682" fmla="*/ 1159515 h 2340761"/>
                <a:gd name="connsiteX1683" fmla="*/ 263258 w 2967861"/>
                <a:gd name="connsiteY1683" fmla="*/ 1148960 h 2340761"/>
                <a:gd name="connsiteX1684" fmla="*/ 270398 w 2967861"/>
                <a:gd name="connsiteY1684" fmla="*/ 1139336 h 2340761"/>
                <a:gd name="connsiteX1685" fmla="*/ 290267 w 2967861"/>
                <a:gd name="connsiteY1685" fmla="*/ 1139336 h 2340761"/>
                <a:gd name="connsiteX1686" fmla="*/ 295544 w 2967861"/>
                <a:gd name="connsiteY1686" fmla="*/ 1130954 h 2340761"/>
                <a:gd name="connsiteX1687" fmla="*/ 297717 w 2967861"/>
                <a:gd name="connsiteY1687" fmla="*/ 1119468 h 2340761"/>
                <a:gd name="connsiteX1688" fmla="*/ 300822 w 2967861"/>
                <a:gd name="connsiteY1688" fmla="*/ 1108912 h 2340761"/>
                <a:gd name="connsiteX1689" fmla="*/ 310135 w 2967861"/>
                <a:gd name="connsiteY1689" fmla="*/ 1101462 h 2340761"/>
                <a:gd name="connsiteX1690" fmla="*/ 314171 w 2967861"/>
                <a:gd name="connsiteY1690" fmla="*/ 1099289 h 2340761"/>
                <a:gd name="connsiteX1691" fmla="*/ 315102 w 2967861"/>
                <a:gd name="connsiteY1691" fmla="*/ 1099289 h 2340761"/>
                <a:gd name="connsiteX1692" fmla="*/ 319138 w 2967861"/>
                <a:gd name="connsiteY1692" fmla="*/ 1099289 h 2340761"/>
                <a:gd name="connsiteX1693" fmla="*/ 321311 w 2967861"/>
                <a:gd name="connsiteY1693" fmla="*/ 1101462 h 2340761"/>
                <a:gd name="connsiteX1694" fmla="*/ 322243 w 2967861"/>
                <a:gd name="connsiteY1694" fmla="*/ 1104566 h 2340761"/>
                <a:gd name="connsiteX1695" fmla="*/ 324416 w 2967861"/>
                <a:gd name="connsiteY1695" fmla="*/ 1108912 h 2340761"/>
                <a:gd name="connsiteX1696" fmla="*/ 344284 w 2967861"/>
                <a:gd name="connsiteY1696" fmla="*/ 1104566 h 2340761"/>
                <a:gd name="connsiteX1697" fmla="*/ 361048 w 2967861"/>
                <a:gd name="connsiteY1697" fmla="*/ 1094942 h 2340761"/>
                <a:gd name="connsiteX1698" fmla="*/ 373466 w 2967861"/>
                <a:gd name="connsiteY1698" fmla="*/ 1084387 h 2340761"/>
                <a:gd name="connsiteX1699" fmla="*/ 388057 w 2967861"/>
                <a:gd name="connsiteY1699" fmla="*/ 1089665 h 2340761"/>
                <a:gd name="connsiteX1700" fmla="*/ 399544 w 2967861"/>
                <a:gd name="connsiteY1700" fmla="*/ 1101151 h 2340761"/>
                <a:gd name="connsiteX1701" fmla="*/ 406684 w 2967861"/>
                <a:gd name="connsiteY1701" fmla="*/ 1113880 h 2340761"/>
                <a:gd name="connsiteX1702" fmla="*/ 415066 w 2967861"/>
                <a:gd name="connsiteY1702" fmla="*/ 1124435 h 2340761"/>
                <a:gd name="connsiteX1703" fmla="*/ 424379 w 2967861"/>
                <a:gd name="connsiteY1703" fmla="*/ 1135921 h 2340761"/>
                <a:gd name="connsiteX1704" fmla="*/ 453561 w 2967861"/>
                <a:gd name="connsiteY1704" fmla="*/ 1156100 h 2340761"/>
                <a:gd name="connsiteX1705" fmla="*/ 480570 w 2967861"/>
                <a:gd name="connsiteY1705" fmla="*/ 1176279 h 2340761"/>
                <a:gd name="connsiteX1706" fmla="*/ 480570 w 2967861"/>
                <a:gd name="connsiteY1706" fmla="*/ 1180625 h 2340761"/>
                <a:gd name="connsiteX1707" fmla="*/ 480570 w 2967861"/>
                <a:gd name="connsiteY1707" fmla="*/ 1183730 h 2340761"/>
                <a:gd name="connsiteX1708" fmla="*/ 479639 w 2967861"/>
                <a:gd name="connsiteY1708" fmla="*/ 1185903 h 2340761"/>
                <a:gd name="connsiteX1709" fmla="*/ 479639 w 2967861"/>
                <a:gd name="connsiteY1709" fmla="*/ 1188076 h 2340761"/>
                <a:gd name="connsiteX1710" fmla="*/ 477466 w 2967861"/>
                <a:gd name="connsiteY1710" fmla="*/ 1189007 h 2340761"/>
                <a:gd name="connsiteX1711" fmla="*/ 470325 w 2967861"/>
                <a:gd name="connsiteY1711" fmla="*/ 1196458 h 2340761"/>
                <a:gd name="connsiteX1712" fmla="*/ 458839 w 2967861"/>
                <a:gd name="connsiteY1712" fmla="*/ 1200804 h 2340761"/>
                <a:gd name="connsiteX1713" fmla="*/ 444248 w 2967861"/>
                <a:gd name="connsiteY1713" fmla="*/ 1202978 h 2340761"/>
                <a:gd name="connsiteX1714" fmla="*/ 429657 w 2967861"/>
                <a:gd name="connsiteY1714" fmla="*/ 1200804 h 2340761"/>
                <a:gd name="connsiteX1715" fmla="*/ 435866 w 2967861"/>
                <a:gd name="connsiteY1715" fmla="*/ 1213533 h 2340761"/>
                <a:gd name="connsiteX1716" fmla="*/ 444248 w 2967861"/>
                <a:gd name="connsiteY1716" fmla="*/ 1218810 h 2340761"/>
                <a:gd name="connsiteX1717" fmla="*/ 455734 w 2967861"/>
                <a:gd name="connsiteY1717" fmla="*/ 1223157 h 2340761"/>
                <a:gd name="connsiteX1718" fmla="*/ 465048 w 2967861"/>
                <a:gd name="connsiteY1718" fmla="*/ 1230607 h 2340761"/>
                <a:gd name="connsiteX1719" fmla="*/ 473430 w 2967861"/>
                <a:gd name="connsiteY1719" fmla="*/ 1230607 h 2340761"/>
                <a:gd name="connsiteX1720" fmla="*/ 473430 w 2967861"/>
                <a:gd name="connsiteY1720" fmla="*/ 1206082 h 2340761"/>
                <a:gd name="connsiteX1721" fmla="*/ 484916 w 2967861"/>
                <a:gd name="connsiteY1721" fmla="*/ 1206082 h 2340761"/>
                <a:gd name="connsiteX1722" fmla="*/ 488021 w 2967861"/>
                <a:gd name="connsiteY1722" fmla="*/ 1198631 h 2340761"/>
                <a:gd name="connsiteX1723" fmla="*/ 492057 w 2967861"/>
                <a:gd name="connsiteY1723" fmla="*/ 1193354 h 2340761"/>
                <a:gd name="connsiteX1724" fmla="*/ 495161 w 2967861"/>
                <a:gd name="connsiteY1724" fmla="*/ 1189007 h 2340761"/>
                <a:gd name="connsiteX1725" fmla="*/ 500439 w 2967861"/>
                <a:gd name="connsiteY1725" fmla="*/ 1185903 h 2340761"/>
                <a:gd name="connsiteX1726" fmla="*/ 499507 w 2967861"/>
                <a:gd name="connsiteY1726" fmla="*/ 1180625 h 2340761"/>
                <a:gd name="connsiteX1727" fmla="*/ 497334 w 2967861"/>
                <a:gd name="connsiteY1727" fmla="*/ 1176279 h 2340761"/>
                <a:gd name="connsiteX1728" fmla="*/ 497334 w 2967861"/>
                <a:gd name="connsiteY1728" fmla="*/ 1174106 h 2340761"/>
                <a:gd name="connsiteX1729" fmla="*/ 495161 w 2967861"/>
                <a:gd name="connsiteY1729" fmla="*/ 1171002 h 2340761"/>
                <a:gd name="connsiteX1730" fmla="*/ 494230 w 2967861"/>
                <a:gd name="connsiteY1730" fmla="*/ 1166655 h 2340761"/>
                <a:gd name="connsiteX1731" fmla="*/ 494230 w 2967861"/>
                <a:gd name="connsiteY1731" fmla="*/ 1161378 h 2340761"/>
                <a:gd name="connsiteX1732" fmla="*/ 499507 w 2967861"/>
                <a:gd name="connsiteY1732" fmla="*/ 1161378 h 2340761"/>
                <a:gd name="connsiteX1733" fmla="*/ 504785 w 2967861"/>
                <a:gd name="connsiteY1733" fmla="*/ 1163551 h 2340761"/>
                <a:gd name="connsiteX1734" fmla="*/ 507889 w 2967861"/>
                <a:gd name="connsiteY1734" fmla="*/ 1165724 h 2340761"/>
                <a:gd name="connsiteX1735" fmla="*/ 510062 w 2967861"/>
                <a:gd name="connsiteY1735" fmla="*/ 1165724 h 2340761"/>
                <a:gd name="connsiteX1736" fmla="*/ 514098 w 2967861"/>
                <a:gd name="connsiteY1736" fmla="*/ 1165724 h 2340761"/>
                <a:gd name="connsiteX1737" fmla="*/ 517203 w 2967861"/>
                <a:gd name="connsiteY1737" fmla="*/ 1165724 h 2340761"/>
                <a:gd name="connsiteX1738" fmla="*/ 521238 w 2967861"/>
                <a:gd name="connsiteY1738" fmla="*/ 1165724 h 2340761"/>
                <a:gd name="connsiteX1739" fmla="*/ 521238 w 2967861"/>
                <a:gd name="connsiteY1739" fmla="*/ 1161378 h 2340761"/>
                <a:gd name="connsiteX1740" fmla="*/ 509752 w 2967861"/>
                <a:gd name="connsiteY1740" fmla="*/ 1151754 h 2340761"/>
                <a:gd name="connsiteX1741" fmla="*/ 499197 w 2967861"/>
                <a:gd name="connsiteY1741" fmla="*/ 1144303 h 2340761"/>
                <a:gd name="connsiteX1742" fmla="*/ 484606 w 2967861"/>
                <a:gd name="connsiteY1742" fmla="*/ 1139026 h 2340761"/>
                <a:gd name="connsiteX1743" fmla="*/ 484606 w 2967861"/>
                <a:gd name="connsiteY1743" fmla="*/ 1128471 h 2340761"/>
                <a:gd name="connsiteX1744" fmla="*/ 470015 w 2967861"/>
                <a:gd name="connsiteY1744" fmla="*/ 1128471 h 2340761"/>
                <a:gd name="connsiteX1745" fmla="*/ 457597 w 2967861"/>
                <a:gd name="connsiteY1745" fmla="*/ 1109533 h 2340761"/>
                <a:gd name="connsiteX1746" fmla="*/ 443937 w 2967861"/>
                <a:gd name="connsiteY1746" fmla="*/ 1093701 h 2340761"/>
                <a:gd name="connsiteX1747" fmla="*/ 429346 w 2967861"/>
                <a:gd name="connsiteY1747" fmla="*/ 1078799 h 2340761"/>
                <a:gd name="connsiteX1748" fmla="*/ 429346 w 2967861"/>
                <a:gd name="connsiteY1748" fmla="*/ 1072590 h 2340761"/>
                <a:gd name="connsiteX1749" fmla="*/ 429346 w 2967861"/>
                <a:gd name="connsiteY1749" fmla="*/ 1069486 h 2340761"/>
                <a:gd name="connsiteX1750" fmla="*/ 429346 w 2967861"/>
                <a:gd name="connsiteY1750" fmla="*/ 1065140 h 2340761"/>
                <a:gd name="connsiteX1751" fmla="*/ 429346 w 2967861"/>
                <a:gd name="connsiteY1751" fmla="*/ 1064208 h 2340761"/>
                <a:gd name="connsiteX1752" fmla="*/ 433382 w 2967861"/>
                <a:gd name="connsiteY1752" fmla="*/ 1062035 h 2340761"/>
                <a:gd name="connsiteX1753" fmla="*/ 436487 w 2967861"/>
                <a:gd name="connsiteY1753" fmla="*/ 1057689 h 2340761"/>
                <a:gd name="connsiteX1754" fmla="*/ 438660 w 2967861"/>
                <a:gd name="connsiteY1754" fmla="*/ 1057689 h 2340761"/>
                <a:gd name="connsiteX1755" fmla="*/ 438660 w 2967861"/>
                <a:gd name="connsiteY1755" fmla="*/ 1056758 h 2340761"/>
                <a:gd name="connsiteX1756" fmla="*/ 440833 w 2967861"/>
                <a:gd name="connsiteY1756" fmla="*/ 1056758 h 2340761"/>
                <a:gd name="connsiteX1757" fmla="*/ 443006 w 2967861"/>
                <a:gd name="connsiteY1757" fmla="*/ 1056758 h 2340761"/>
                <a:gd name="connsiteX1758" fmla="*/ 443937 w 2967861"/>
                <a:gd name="connsiteY1758" fmla="*/ 1054584 h 2340761"/>
                <a:gd name="connsiteX1759" fmla="*/ 446111 w 2967861"/>
                <a:gd name="connsiteY1759" fmla="*/ 1057689 h 2340761"/>
                <a:gd name="connsiteX1760" fmla="*/ 448284 w 2967861"/>
                <a:gd name="connsiteY1760" fmla="*/ 1062035 h 2340761"/>
                <a:gd name="connsiteX1761" fmla="*/ 448284 w 2967861"/>
                <a:gd name="connsiteY1761" fmla="*/ 1065140 h 2340761"/>
                <a:gd name="connsiteX1762" fmla="*/ 450457 w 2967861"/>
                <a:gd name="connsiteY1762" fmla="*/ 1071349 h 2340761"/>
                <a:gd name="connsiteX1763" fmla="*/ 465048 w 2967861"/>
                <a:gd name="connsiteY1763" fmla="*/ 1067002 h 2340761"/>
                <a:gd name="connsiteX1764" fmla="*/ 472188 w 2967861"/>
                <a:gd name="connsiteY1764" fmla="*/ 1087181 h 2340761"/>
                <a:gd name="connsiteX1765" fmla="*/ 479328 w 2967861"/>
                <a:gd name="connsiteY1765" fmla="*/ 1098668 h 2340761"/>
                <a:gd name="connsiteX1766" fmla="*/ 487710 w 2967861"/>
                <a:gd name="connsiteY1766" fmla="*/ 1103945 h 2340761"/>
                <a:gd name="connsiteX1767" fmla="*/ 497024 w 2967861"/>
                <a:gd name="connsiteY1767" fmla="*/ 1106118 h 2340761"/>
                <a:gd name="connsiteX1768" fmla="*/ 507579 w 2967861"/>
                <a:gd name="connsiteY1768" fmla="*/ 1111396 h 2340761"/>
                <a:gd name="connsiteX1769" fmla="*/ 521238 w 2967861"/>
                <a:gd name="connsiteY1769" fmla="*/ 1121020 h 2340761"/>
                <a:gd name="connsiteX1770" fmla="*/ 526516 w 2967861"/>
                <a:gd name="connsiteY1770" fmla="*/ 1126297 h 2340761"/>
                <a:gd name="connsiteX1771" fmla="*/ 526516 w 2967861"/>
                <a:gd name="connsiteY1771" fmla="*/ 1133748 h 2340761"/>
                <a:gd name="connsiteX1772" fmla="*/ 524343 w 2967861"/>
                <a:gd name="connsiteY1772" fmla="*/ 1141199 h 2340761"/>
                <a:gd name="connsiteX1773" fmla="*/ 522170 w 2967861"/>
                <a:gd name="connsiteY1773" fmla="*/ 1150823 h 2340761"/>
                <a:gd name="connsiteX1774" fmla="*/ 524343 w 2967861"/>
                <a:gd name="connsiteY1774" fmla="*/ 1161378 h 2340761"/>
                <a:gd name="connsiteX1775" fmla="*/ 528379 w 2967861"/>
                <a:gd name="connsiteY1775" fmla="*/ 1165724 h 2340761"/>
                <a:gd name="connsiteX1776" fmla="*/ 531483 w 2967861"/>
                <a:gd name="connsiteY1776" fmla="*/ 1166655 h 2340761"/>
                <a:gd name="connsiteX1777" fmla="*/ 536761 w 2967861"/>
                <a:gd name="connsiteY1777" fmla="*/ 1171002 h 2340761"/>
                <a:gd name="connsiteX1778" fmla="*/ 540797 w 2967861"/>
                <a:gd name="connsiteY1778" fmla="*/ 1174106 h 2340761"/>
                <a:gd name="connsiteX1779" fmla="*/ 543901 w 2967861"/>
                <a:gd name="connsiteY1779" fmla="*/ 1176279 h 2340761"/>
                <a:gd name="connsiteX1780" fmla="*/ 560665 w 2967861"/>
                <a:gd name="connsiteY1780" fmla="*/ 1225951 h 2340761"/>
                <a:gd name="connsiteX1781" fmla="*/ 564701 w 2967861"/>
                <a:gd name="connsiteY1781" fmla="*/ 1225951 h 2340761"/>
                <a:gd name="connsiteX1782" fmla="*/ 565632 w 2967861"/>
                <a:gd name="connsiteY1782" fmla="*/ 1228124 h 2340761"/>
                <a:gd name="connsiteX1783" fmla="*/ 567805 w 2967861"/>
                <a:gd name="connsiteY1783" fmla="*/ 1228124 h 2340761"/>
                <a:gd name="connsiteX1784" fmla="*/ 569978 w 2967861"/>
                <a:gd name="connsiteY1784" fmla="*/ 1230297 h 2340761"/>
                <a:gd name="connsiteX1785" fmla="*/ 575256 w 2967861"/>
                <a:gd name="connsiteY1785" fmla="*/ 1228124 h 2340761"/>
                <a:gd name="connsiteX1786" fmla="*/ 580534 w 2967861"/>
                <a:gd name="connsiteY1786" fmla="*/ 1225951 h 2340761"/>
                <a:gd name="connsiteX1787" fmla="*/ 582707 w 2967861"/>
                <a:gd name="connsiteY1787" fmla="*/ 1225019 h 2340761"/>
                <a:gd name="connsiteX1788" fmla="*/ 584880 w 2967861"/>
                <a:gd name="connsiteY1788" fmla="*/ 1220673 h 2340761"/>
                <a:gd name="connsiteX1789" fmla="*/ 584880 w 2967861"/>
                <a:gd name="connsiteY1789" fmla="*/ 1218500 h 2340761"/>
                <a:gd name="connsiteX1790" fmla="*/ 587053 w 2967861"/>
                <a:gd name="connsiteY1790" fmla="*/ 1215395 h 2340761"/>
                <a:gd name="connsiteX1791" fmla="*/ 587984 w 2967861"/>
                <a:gd name="connsiteY1791" fmla="*/ 1211049 h 2340761"/>
                <a:gd name="connsiteX1792" fmla="*/ 592020 w 2967861"/>
                <a:gd name="connsiteY1792" fmla="*/ 1210118 h 2340761"/>
                <a:gd name="connsiteX1793" fmla="*/ 597298 w 2967861"/>
                <a:gd name="connsiteY1793" fmla="*/ 1205772 h 2340761"/>
                <a:gd name="connsiteX1794" fmla="*/ 594193 w 2967861"/>
                <a:gd name="connsiteY1794" fmla="*/ 1188697 h 2340761"/>
                <a:gd name="connsiteX1795" fmla="*/ 587053 w 2967861"/>
                <a:gd name="connsiteY1795" fmla="*/ 1172864 h 2340761"/>
                <a:gd name="connsiteX1796" fmla="*/ 577740 w 2967861"/>
                <a:gd name="connsiteY1796" fmla="*/ 1161378 h 2340761"/>
                <a:gd name="connsiteX1797" fmla="*/ 577740 w 2967861"/>
                <a:gd name="connsiteY1797" fmla="*/ 1156411 h 2340761"/>
                <a:gd name="connsiteX1798" fmla="*/ 580844 w 2967861"/>
                <a:gd name="connsiteY1798" fmla="*/ 1158584 h 2340761"/>
                <a:gd name="connsiteX1799" fmla="*/ 580844 w 2967861"/>
                <a:gd name="connsiteY1799" fmla="*/ 1159515 h 2340761"/>
                <a:gd name="connsiteX1800" fmla="*/ 583017 w 2967861"/>
                <a:gd name="connsiteY1800" fmla="*/ 1161688 h 2340761"/>
                <a:gd name="connsiteX1801" fmla="*/ 585190 w 2967861"/>
                <a:gd name="connsiteY1801" fmla="*/ 1166035 h 2340761"/>
                <a:gd name="connsiteX1802" fmla="*/ 592331 w 2967861"/>
                <a:gd name="connsiteY1802" fmla="*/ 1163861 h 2340761"/>
                <a:gd name="connsiteX1803" fmla="*/ 595435 w 2967861"/>
                <a:gd name="connsiteY1803" fmla="*/ 1163861 h 2340761"/>
                <a:gd name="connsiteX1804" fmla="*/ 597608 w 2967861"/>
                <a:gd name="connsiteY1804" fmla="*/ 1163861 h 2340761"/>
                <a:gd name="connsiteX1805" fmla="*/ 599781 w 2967861"/>
                <a:gd name="connsiteY1805" fmla="*/ 1161688 h 2340761"/>
                <a:gd name="connsiteX1806" fmla="*/ 599781 w 2967861"/>
                <a:gd name="connsiteY1806" fmla="*/ 1159515 h 2340761"/>
                <a:gd name="connsiteX1807" fmla="*/ 599781 w 2967861"/>
                <a:gd name="connsiteY1807" fmla="*/ 1158584 h 2340761"/>
                <a:gd name="connsiteX1808" fmla="*/ 597608 w 2967861"/>
                <a:gd name="connsiteY1808" fmla="*/ 1154238 h 2340761"/>
                <a:gd name="connsiteX1809" fmla="*/ 597608 w 2967861"/>
                <a:gd name="connsiteY1809" fmla="*/ 1148960 h 2340761"/>
                <a:gd name="connsiteX1810" fmla="*/ 600713 w 2967861"/>
                <a:gd name="connsiteY1810" fmla="*/ 1148960 h 2340761"/>
                <a:gd name="connsiteX1811" fmla="*/ 600713 w 2967861"/>
                <a:gd name="connsiteY1811" fmla="*/ 1144614 h 2340761"/>
                <a:gd name="connsiteX1812" fmla="*/ 604748 w 2967861"/>
                <a:gd name="connsiteY1812" fmla="*/ 1144614 h 2340761"/>
                <a:gd name="connsiteX1813" fmla="*/ 607853 w 2967861"/>
                <a:gd name="connsiteY1813" fmla="*/ 1144614 h 2340761"/>
                <a:gd name="connsiteX1814" fmla="*/ 610026 w 2967861"/>
                <a:gd name="connsiteY1814" fmla="*/ 1146787 h 2340761"/>
                <a:gd name="connsiteX1815" fmla="*/ 612199 w 2967861"/>
                <a:gd name="connsiteY1815" fmla="*/ 1146787 h 2340761"/>
                <a:gd name="connsiteX1816" fmla="*/ 614372 w 2967861"/>
                <a:gd name="connsiteY1816" fmla="*/ 1148960 h 2340761"/>
                <a:gd name="connsiteX1817" fmla="*/ 619650 w 2967861"/>
                <a:gd name="connsiteY1817" fmla="*/ 1151133 h 2340761"/>
                <a:gd name="connsiteX1818" fmla="*/ 622754 w 2967861"/>
                <a:gd name="connsiteY1818" fmla="*/ 1152064 h 2340761"/>
                <a:gd name="connsiteX1819" fmla="*/ 624927 w 2967861"/>
                <a:gd name="connsiteY1819" fmla="*/ 1154238 h 2340761"/>
                <a:gd name="connsiteX1820" fmla="*/ 627100 w 2967861"/>
                <a:gd name="connsiteY1820" fmla="*/ 1156411 h 2340761"/>
                <a:gd name="connsiteX1821" fmla="*/ 630205 w 2967861"/>
                <a:gd name="connsiteY1821" fmla="*/ 1158584 h 2340761"/>
                <a:gd name="connsiteX1822" fmla="*/ 634241 w 2967861"/>
                <a:gd name="connsiteY1822" fmla="*/ 1161688 h 2340761"/>
                <a:gd name="connsiteX1823" fmla="*/ 632068 w 2967861"/>
                <a:gd name="connsiteY1823" fmla="*/ 1166966 h 2340761"/>
                <a:gd name="connsiteX1824" fmla="*/ 629894 w 2967861"/>
                <a:gd name="connsiteY1824" fmla="*/ 1171312 h 2340761"/>
                <a:gd name="connsiteX1825" fmla="*/ 629894 w 2967861"/>
                <a:gd name="connsiteY1825" fmla="*/ 1174416 h 2340761"/>
                <a:gd name="connsiteX1826" fmla="*/ 629894 w 2967861"/>
                <a:gd name="connsiteY1826" fmla="*/ 1178763 h 2340761"/>
                <a:gd name="connsiteX1827" fmla="*/ 629894 w 2967861"/>
                <a:gd name="connsiteY1827" fmla="*/ 1181867 h 2340761"/>
                <a:gd name="connsiteX1828" fmla="*/ 629894 w 2967861"/>
                <a:gd name="connsiteY1828" fmla="*/ 1186213 h 2340761"/>
                <a:gd name="connsiteX1829" fmla="*/ 629894 w 2967861"/>
                <a:gd name="connsiteY1829" fmla="*/ 1189318 h 2340761"/>
                <a:gd name="connsiteX1830" fmla="*/ 636103 w 2967861"/>
                <a:gd name="connsiteY1830" fmla="*/ 1206392 h 2340761"/>
                <a:gd name="connsiteX1831" fmla="*/ 648521 w 2967861"/>
                <a:gd name="connsiteY1831" fmla="*/ 1223467 h 2340761"/>
                <a:gd name="connsiteX1832" fmla="*/ 665285 w 2967861"/>
                <a:gd name="connsiteY1832" fmla="*/ 1234022 h 2340761"/>
                <a:gd name="connsiteX1833" fmla="*/ 680808 w 2967861"/>
                <a:gd name="connsiteY1833" fmla="*/ 1238368 h 2340761"/>
                <a:gd name="connsiteX1834" fmla="*/ 684843 w 2967861"/>
                <a:gd name="connsiteY1834" fmla="*/ 1236195 h 2340761"/>
                <a:gd name="connsiteX1835" fmla="*/ 687948 w 2967861"/>
                <a:gd name="connsiteY1835" fmla="*/ 1233091 h 2340761"/>
                <a:gd name="connsiteX1836" fmla="*/ 690121 w 2967861"/>
                <a:gd name="connsiteY1836" fmla="*/ 1228744 h 2340761"/>
                <a:gd name="connsiteX1837" fmla="*/ 695399 w 2967861"/>
                <a:gd name="connsiteY1837" fmla="*/ 1226571 h 2340761"/>
                <a:gd name="connsiteX1838" fmla="*/ 699434 w 2967861"/>
                <a:gd name="connsiteY1838" fmla="*/ 1225640 h 2340761"/>
                <a:gd name="connsiteX1839" fmla="*/ 704712 w 2967861"/>
                <a:gd name="connsiteY1839" fmla="*/ 1226571 h 2340761"/>
                <a:gd name="connsiteX1840" fmla="*/ 714025 w 2967861"/>
                <a:gd name="connsiteY1840" fmla="*/ 1230918 h 2340761"/>
                <a:gd name="connsiteX1841" fmla="*/ 721165 w 2967861"/>
                <a:gd name="connsiteY1841" fmla="*/ 1234022 h 2340761"/>
                <a:gd name="connsiteX1842" fmla="*/ 728306 w 2967861"/>
                <a:gd name="connsiteY1842" fmla="*/ 1236195 h 2340761"/>
                <a:gd name="connsiteX1843" fmla="*/ 735446 w 2967861"/>
                <a:gd name="connsiteY1843" fmla="*/ 1234022 h 2340761"/>
                <a:gd name="connsiteX1844" fmla="*/ 743828 w 2967861"/>
                <a:gd name="connsiteY1844" fmla="*/ 1226571 h 2340761"/>
                <a:gd name="connsiteX1845" fmla="*/ 750968 w 2967861"/>
                <a:gd name="connsiteY1845" fmla="*/ 1226571 h 2340761"/>
                <a:gd name="connsiteX1846" fmla="*/ 755004 w 2967861"/>
                <a:gd name="connsiteY1846" fmla="*/ 1226571 h 2340761"/>
                <a:gd name="connsiteX1847" fmla="*/ 758109 w 2967861"/>
                <a:gd name="connsiteY1847" fmla="*/ 1226571 h 2340761"/>
                <a:gd name="connsiteX1848" fmla="*/ 760282 w 2967861"/>
                <a:gd name="connsiteY1848" fmla="*/ 1228744 h 2340761"/>
                <a:gd name="connsiteX1849" fmla="*/ 762455 w 2967861"/>
                <a:gd name="connsiteY1849" fmla="*/ 1230918 h 2340761"/>
                <a:gd name="connsiteX1850" fmla="*/ 762455 w 2967861"/>
                <a:gd name="connsiteY1850" fmla="*/ 1234022 h 2340761"/>
                <a:gd name="connsiteX1851" fmla="*/ 764628 w 2967861"/>
                <a:gd name="connsiteY1851" fmla="*/ 1238368 h 2340761"/>
                <a:gd name="connsiteX1852" fmla="*/ 767732 w 2967861"/>
                <a:gd name="connsiteY1852" fmla="*/ 1251097 h 2340761"/>
                <a:gd name="connsiteX1853" fmla="*/ 765870 w 2967861"/>
                <a:gd name="connsiteY1853" fmla="*/ 1265377 h 2340761"/>
                <a:gd name="connsiteX1854" fmla="*/ 845033 w 2967861"/>
                <a:gd name="connsiteY1854" fmla="*/ 1136232 h 2340761"/>
                <a:gd name="connsiteX1855" fmla="*/ 825165 w 2967861"/>
                <a:gd name="connsiteY1855" fmla="*/ 1141509 h 2340761"/>
                <a:gd name="connsiteX1856" fmla="*/ 803434 w 2967861"/>
                <a:gd name="connsiteY1856" fmla="*/ 1143682 h 2340761"/>
                <a:gd name="connsiteX1857" fmla="*/ 781702 w 2967861"/>
                <a:gd name="connsiteY1857" fmla="*/ 1139336 h 2340761"/>
                <a:gd name="connsiteX1858" fmla="*/ 773320 w 2967861"/>
                <a:gd name="connsiteY1858" fmla="*/ 1136232 h 2340761"/>
                <a:gd name="connsiteX1859" fmla="*/ 766180 w 2967861"/>
                <a:gd name="connsiteY1859" fmla="*/ 1130954 h 2340761"/>
                <a:gd name="connsiteX1860" fmla="*/ 756867 w 2967861"/>
                <a:gd name="connsiteY1860" fmla="*/ 1124745 h 2340761"/>
                <a:gd name="connsiteX1861" fmla="*/ 742276 w 2967861"/>
                <a:gd name="connsiteY1861" fmla="*/ 1124745 h 2340761"/>
                <a:gd name="connsiteX1862" fmla="*/ 727685 w 2967861"/>
                <a:gd name="connsiteY1862" fmla="*/ 1126918 h 2340761"/>
                <a:gd name="connsiteX1863" fmla="*/ 713094 w 2967861"/>
                <a:gd name="connsiteY1863" fmla="*/ 1134369 h 2340761"/>
                <a:gd name="connsiteX1864" fmla="*/ 700676 w 2967861"/>
                <a:gd name="connsiteY1864" fmla="*/ 1139647 h 2340761"/>
                <a:gd name="connsiteX1865" fmla="*/ 686085 w 2967861"/>
                <a:gd name="connsiteY1865" fmla="*/ 1141820 h 2340761"/>
                <a:gd name="connsiteX1866" fmla="*/ 671494 w 2967861"/>
                <a:gd name="connsiteY1866" fmla="*/ 1136542 h 2340761"/>
                <a:gd name="connsiteX1867" fmla="*/ 666217 w 2967861"/>
                <a:gd name="connsiteY1867" fmla="*/ 1134369 h 2340761"/>
                <a:gd name="connsiteX1868" fmla="*/ 662181 w 2967861"/>
                <a:gd name="connsiteY1868" fmla="*/ 1132196 h 2340761"/>
                <a:gd name="connsiteX1869" fmla="*/ 659076 w 2967861"/>
                <a:gd name="connsiteY1869" fmla="*/ 1131265 h 2340761"/>
                <a:gd name="connsiteX1870" fmla="*/ 656903 w 2967861"/>
                <a:gd name="connsiteY1870" fmla="*/ 1126918 h 2340761"/>
                <a:gd name="connsiteX1871" fmla="*/ 656903 w 2967861"/>
                <a:gd name="connsiteY1871" fmla="*/ 1123814 h 2340761"/>
                <a:gd name="connsiteX1872" fmla="*/ 654730 w 2967861"/>
                <a:gd name="connsiteY1872" fmla="*/ 1116363 h 2340761"/>
                <a:gd name="connsiteX1873" fmla="*/ 654730 w 2967861"/>
                <a:gd name="connsiteY1873" fmla="*/ 1110154 h 2340761"/>
                <a:gd name="connsiteX1874" fmla="*/ 658766 w 2967861"/>
                <a:gd name="connsiteY1874" fmla="*/ 1099599 h 2340761"/>
                <a:gd name="connsiteX1875" fmla="*/ 665906 w 2967861"/>
                <a:gd name="connsiteY1875" fmla="*/ 1086871 h 2340761"/>
                <a:gd name="connsiteX1876" fmla="*/ 674288 w 2967861"/>
                <a:gd name="connsiteY1876" fmla="*/ 1071969 h 2340761"/>
                <a:gd name="connsiteX1877" fmla="*/ 683602 w 2967861"/>
                <a:gd name="connsiteY1877" fmla="*/ 1057068 h 2340761"/>
                <a:gd name="connsiteX1878" fmla="*/ 690742 w 2967861"/>
                <a:gd name="connsiteY1878" fmla="*/ 1043408 h 2340761"/>
                <a:gd name="connsiteX1879" fmla="*/ 694778 w 2967861"/>
                <a:gd name="connsiteY1879" fmla="*/ 1035026 h 2340761"/>
                <a:gd name="connsiteX1880" fmla="*/ 703160 w 2967861"/>
                <a:gd name="connsiteY1880" fmla="*/ 1037199 h 2340761"/>
                <a:gd name="connsiteX1881" fmla="*/ 710300 w 2967861"/>
                <a:gd name="connsiteY1881" fmla="*/ 1040304 h 2340761"/>
                <a:gd name="connsiteX1882" fmla="*/ 715578 w 2967861"/>
                <a:gd name="connsiteY1882" fmla="*/ 1042477 h 2340761"/>
                <a:gd name="connsiteX1883" fmla="*/ 721786 w 2967861"/>
                <a:gd name="connsiteY1883" fmla="*/ 1047755 h 2340761"/>
                <a:gd name="connsiteX1884" fmla="*/ 724891 w 2967861"/>
                <a:gd name="connsiteY1884" fmla="*/ 1049928 h 2340761"/>
                <a:gd name="connsiteX1885" fmla="*/ 727064 w 2967861"/>
                <a:gd name="connsiteY1885" fmla="*/ 1049928 h 2340761"/>
                <a:gd name="connsiteX1886" fmla="*/ 729237 w 2967861"/>
                <a:gd name="connsiteY1886" fmla="*/ 1049928 h 2340761"/>
                <a:gd name="connsiteX1887" fmla="*/ 730168 w 2967861"/>
                <a:gd name="connsiteY1887" fmla="*/ 1050859 h 2340761"/>
                <a:gd name="connsiteX1888" fmla="*/ 717751 w 2967861"/>
                <a:gd name="connsiteY1888" fmla="*/ 1055205 h 2340761"/>
                <a:gd name="connsiteX1889" fmla="*/ 721786 w 2967861"/>
                <a:gd name="connsiteY1889" fmla="*/ 1064829 h 2340761"/>
                <a:gd name="connsiteX1890" fmla="*/ 728927 w 2967861"/>
                <a:gd name="connsiteY1890" fmla="*/ 1072280 h 2340761"/>
                <a:gd name="connsiteX1891" fmla="*/ 734204 w 2967861"/>
                <a:gd name="connsiteY1891" fmla="*/ 1079731 h 2340761"/>
                <a:gd name="connsiteX1892" fmla="*/ 743518 w 2967861"/>
                <a:gd name="connsiteY1892" fmla="*/ 1080662 h 2340761"/>
                <a:gd name="connsiteX1893" fmla="*/ 755935 w 2967861"/>
                <a:gd name="connsiteY1893" fmla="*/ 1075384 h 2340761"/>
                <a:gd name="connsiteX1894" fmla="*/ 765249 w 2967861"/>
                <a:gd name="connsiteY1894" fmla="*/ 1067934 h 2340761"/>
                <a:gd name="connsiteX1895" fmla="*/ 780771 w 2967861"/>
                <a:gd name="connsiteY1895" fmla="*/ 1073211 h 2340761"/>
                <a:gd name="connsiteX1896" fmla="*/ 800640 w 2967861"/>
                <a:gd name="connsiteY1896" fmla="*/ 1084698 h 2340761"/>
                <a:gd name="connsiteX1897" fmla="*/ 821439 w 2967861"/>
                <a:gd name="connsiteY1897" fmla="*/ 1097426 h 2340761"/>
                <a:gd name="connsiteX1898" fmla="*/ 836030 w 2967861"/>
                <a:gd name="connsiteY1898" fmla="*/ 1110154 h 2340761"/>
                <a:gd name="connsiteX1899" fmla="*/ 844413 w 2967861"/>
                <a:gd name="connsiteY1899" fmla="*/ 1125056 h 2340761"/>
                <a:gd name="connsiteX1900" fmla="*/ 850621 w 2967861"/>
                <a:gd name="connsiteY1900" fmla="*/ 1125056 h 2340761"/>
                <a:gd name="connsiteX1901" fmla="*/ 845033 w 2967861"/>
                <a:gd name="connsiteY1901" fmla="*/ 1136232 h 2340761"/>
                <a:gd name="connsiteX1902" fmla="*/ 1025402 w 2967861"/>
                <a:gd name="connsiteY1902" fmla="*/ 1146787 h 2340761"/>
                <a:gd name="connsiteX1903" fmla="*/ 1022298 w 2967861"/>
                <a:gd name="connsiteY1903" fmla="*/ 1146787 h 2340761"/>
                <a:gd name="connsiteX1904" fmla="*/ 1018262 w 2967861"/>
                <a:gd name="connsiteY1904" fmla="*/ 1146787 h 2340761"/>
                <a:gd name="connsiteX1905" fmla="*/ 1015157 w 2967861"/>
                <a:gd name="connsiteY1905" fmla="*/ 1146787 h 2340761"/>
                <a:gd name="connsiteX1906" fmla="*/ 1011122 w 2967861"/>
                <a:gd name="connsiteY1906" fmla="*/ 1144614 h 2340761"/>
                <a:gd name="connsiteX1907" fmla="*/ 1008949 w 2967861"/>
                <a:gd name="connsiteY1907" fmla="*/ 1161688 h 2340761"/>
                <a:gd name="connsiteX1908" fmla="*/ 1011122 w 2967861"/>
                <a:gd name="connsiteY1908" fmla="*/ 1173175 h 2340761"/>
                <a:gd name="connsiteX1909" fmla="*/ 1016399 w 2967861"/>
                <a:gd name="connsiteY1909" fmla="*/ 1183730 h 2340761"/>
                <a:gd name="connsiteX1910" fmla="*/ 1020435 w 2967861"/>
                <a:gd name="connsiteY1910" fmla="*/ 1196458 h 2340761"/>
                <a:gd name="connsiteX1911" fmla="*/ 1022608 w 2967861"/>
                <a:gd name="connsiteY1911" fmla="*/ 1217569 h 2340761"/>
                <a:gd name="connsiteX1912" fmla="*/ 995600 w 2967861"/>
                <a:gd name="connsiteY1912" fmla="*/ 1218500 h 2340761"/>
                <a:gd name="connsiteX1913" fmla="*/ 976973 w 2967861"/>
                <a:gd name="connsiteY1913" fmla="*/ 1215395 h 2340761"/>
                <a:gd name="connsiteX1914" fmla="*/ 966418 w 2967861"/>
                <a:gd name="connsiteY1914" fmla="*/ 1205772 h 2340761"/>
                <a:gd name="connsiteX1915" fmla="*/ 962382 w 2967861"/>
                <a:gd name="connsiteY1915" fmla="*/ 1188697 h 2340761"/>
                <a:gd name="connsiteX1916" fmla="*/ 962382 w 2967861"/>
                <a:gd name="connsiteY1916" fmla="*/ 1165414 h 2340761"/>
                <a:gd name="connsiteX1917" fmla="*/ 974800 w 2967861"/>
                <a:gd name="connsiteY1917" fmla="*/ 1165414 h 2340761"/>
                <a:gd name="connsiteX1918" fmla="*/ 967660 w 2967861"/>
                <a:gd name="connsiteY1918" fmla="*/ 1151754 h 2340761"/>
                <a:gd name="connsiteX1919" fmla="*/ 955242 w 2967861"/>
                <a:gd name="connsiteY1919" fmla="*/ 1138094 h 2340761"/>
                <a:gd name="connsiteX1920" fmla="*/ 944686 w 2967861"/>
                <a:gd name="connsiteY1920" fmla="*/ 1121020 h 2340761"/>
                <a:gd name="connsiteX1921" fmla="*/ 933200 w 2967861"/>
                <a:gd name="connsiteY1921" fmla="*/ 1103945 h 2340761"/>
                <a:gd name="connsiteX1922" fmla="*/ 927922 w 2967861"/>
                <a:gd name="connsiteY1922" fmla="*/ 1086871 h 2340761"/>
                <a:gd name="connsiteX1923" fmla="*/ 931027 w 2967861"/>
                <a:gd name="connsiteY1923" fmla="*/ 1071038 h 2340761"/>
                <a:gd name="connsiteX1924" fmla="*/ 938167 w 2967861"/>
                <a:gd name="connsiteY1924" fmla="*/ 1059552 h 2340761"/>
                <a:gd name="connsiteX1925" fmla="*/ 949653 w 2967861"/>
                <a:gd name="connsiteY1925" fmla="*/ 1049928 h 2340761"/>
                <a:gd name="connsiteX1926" fmla="*/ 962071 w 2967861"/>
                <a:gd name="connsiteY1926" fmla="*/ 1044650 h 2340761"/>
                <a:gd name="connsiteX1927" fmla="*/ 974489 w 2967861"/>
                <a:gd name="connsiteY1927" fmla="*/ 1039373 h 2340761"/>
                <a:gd name="connsiteX1928" fmla="*/ 985976 w 2967861"/>
                <a:gd name="connsiteY1928" fmla="*/ 1029749 h 2340761"/>
                <a:gd name="connsiteX1929" fmla="*/ 995289 w 2967861"/>
                <a:gd name="connsiteY1929" fmla="*/ 1029749 h 2340761"/>
                <a:gd name="connsiteX1930" fmla="*/ 1000567 w 2967861"/>
                <a:gd name="connsiteY1930" fmla="*/ 1031922 h 2340761"/>
                <a:gd name="connsiteX1931" fmla="*/ 1005844 w 2967861"/>
                <a:gd name="connsiteY1931" fmla="*/ 1031922 h 2340761"/>
                <a:gd name="connsiteX1932" fmla="*/ 1011122 w 2967861"/>
                <a:gd name="connsiteY1932" fmla="*/ 1034095 h 2340761"/>
                <a:gd name="connsiteX1933" fmla="*/ 1008017 w 2967861"/>
                <a:gd name="connsiteY1933" fmla="*/ 1049928 h 2340761"/>
                <a:gd name="connsiteX1934" fmla="*/ 1000877 w 2967861"/>
                <a:gd name="connsiteY1934" fmla="*/ 1063587 h 2340761"/>
                <a:gd name="connsiteX1935" fmla="*/ 986286 w 2967861"/>
                <a:gd name="connsiteY1935" fmla="*/ 1068865 h 2340761"/>
                <a:gd name="connsiteX1936" fmla="*/ 966418 w 2967861"/>
                <a:gd name="connsiteY1936" fmla="*/ 1071038 h 2340761"/>
                <a:gd name="connsiteX1937" fmla="*/ 973558 w 2967861"/>
                <a:gd name="connsiteY1937" fmla="*/ 1086871 h 2340761"/>
                <a:gd name="connsiteX1938" fmla="*/ 985976 w 2967861"/>
                <a:gd name="connsiteY1938" fmla="*/ 1101772 h 2340761"/>
                <a:gd name="connsiteX1939" fmla="*/ 1001498 w 2967861"/>
                <a:gd name="connsiteY1939" fmla="*/ 1111396 h 2340761"/>
                <a:gd name="connsiteX1940" fmla="*/ 1000567 w 2967861"/>
                <a:gd name="connsiteY1940" fmla="*/ 1115742 h 2340761"/>
                <a:gd name="connsiteX1941" fmla="*/ 998394 w 2967861"/>
                <a:gd name="connsiteY1941" fmla="*/ 1116674 h 2340761"/>
                <a:gd name="connsiteX1942" fmla="*/ 996220 w 2967861"/>
                <a:gd name="connsiteY1942" fmla="*/ 1116674 h 2340761"/>
                <a:gd name="connsiteX1943" fmla="*/ 995289 w 2967861"/>
                <a:gd name="connsiteY1943" fmla="*/ 1121020 h 2340761"/>
                <a:gd name="connsiteX1944" fmla="*/ 1000567 w 2967861"/>
                <a:gd name="connsiteY1944" fmla="*/ 1130644 h 2340761"/>
                <a:gd name="connsiteX1945" fmla="*/ 1005844 w 2967861"/>
                <a:gd name="connsiteY1945" fmla="*/ 1139026 h 2340761"/>
                <a:gd name="connsiteX1946" fmla="*/ 1008017 w 2967861"/>
                <a:gd name="connsiteY1946" fmla="*/ 1143372 h 2340761"/>
                <a:gd name="connsiteX1947" fmla="*/ 1008949 w 2967861"/>
                <a:gd name="connsiteY1947" fmla="*/ 1144303 h 2340761"/>
                <a:gd name="connsiteX1948" fmla="*/ 1011122 w 2967861"/>
                <a:gd name="connsiteY1948" fmla="*/ 1143372 h 2340761"/>
                <a:gd name="connsiteX1949" fmla="*/ 1011122 w 2967861"/>
                <a:gd name="connsiteY1949" fmla="*/ 1141199 h 2340761"/>
                <a:gd name="connsiteX1950" fmla="*/ 1013295 w 2967861"/>
                <a:gd name="connsiteY1950" fmla="*/ 1138094 h 2340761"/>
                <a:gd name="connsiteX1951" fmla="*/ 1013295 w 2967861"/>
                <a:gd name="connsiteY1951" fmla="*/ 1133748 h 2340761"/>
                <a:gd name="connsiteX1952" fmla="*/ 1015468 w 2967861"/>
                <a:gd name="connsiteY1952" fmla="*/ 1131575 h 2340761"/>
                <a:gd name="connsiteX1953" fmla="*/ 1018573 w 2967861"/>
                <a:gd name="connsiteY1953" fmla="*/ 1133748 h 2340761"/>
                <a:gd name="connsiteX1954" fmla="*/ 1022608 w 2967861"/>
                <a:gd name="connsiteY1954" fmla="*/ 1138094 h 2340761"/>
                <a:gd name="connsiteX1955" fmla="*/ 1023540 w 2967861"/>
                <a:gd name="connsiteY1955" fmla="*/ 1139026 h 2340761"/>
                <a:gd name="connsiteX1956" fmla="*/ 1027575 w 2967861"/>
                <a:gd name="connsiteY1956" fmla="*/ 1141199 h 2340761"/>
                <a:gd name="connsiteX1957" fmla="*/ 1030680 w 2967861"/>
                <a:gd name="connsiteY1957" fmla="*/ 1144303 h 2340761"/>
                <a:gd name="connsiteX1958" fmla="*/ 1025402 w 2967861"/>
                <a:gd name="connsiteY1958" fmla="*/ 1146787 h 2340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2967861" h="2340761">
                  <a:moveTo>
                    <a:pt x="2965999" y="516271"/>
                  </a:moveTo>
                  <a:lnTo>
                    <a:pt x="2956685" y="502612"/>
                  </a:lnTo>
                  <a:lnTo>
                    <a:pt x="2945199" y="489883"/>
                  </a:lnTo>
                  <a:lnTo>
                    <a:pt x="2934644" y="477155"/>
                  </a:lnTo>
                  <a:lnTo>
                    <a:pt x="2930608" y="477155"/>
                  </a:lnTo>
                  <a:lnTo>
                    <a:pt x="2929677" y="477155"/>
                  </a:lnTo>
                  <a:lnTo>
                    <a:pt x="2927503" y="479328"/>
                  </a:lnTo>
                  <a:lnTo>
                    <a:pt x="2925330" y="479328"/>
                  </a:lnTo>
                  <a:lnTo>
                    <a:pt x="2923158" y="480260"/>
                  </a:lnTo>
                  <a:lnTo>
                    <a:pt x="2905462" y="477155"/>
                  </a:lnTo>
                  <a:lnTo>
                    <a:pt x="2896149" y="469705"/>
                  </a:lnTo>
                  <a:lnTo>
                    <a:pt x="2889008" y="460081"/>
                  </a:lnTo>
                  <a:lnTo>
                    <a:pt x="2881868" y="449526"/>
                  </a:lnTo>
                  <a:lnTo>
                    <a:pt x="2871313" y="439902"/>
                  </a:lnTo>
                  <a:lnTo>
                    <a:pt x="2866035" y="435555"/>
                  </a:lnTo>
                  <a:lnTo>
                    <a:pt x="2859827" y="435555"/>
                  </a:lnTo>
                  <a:lnTo>
                    <a:pt x="2854549" y="434624"/>
                  </a:lnTo>
                  <a:lnTo>
                    <a:pt x="2849271" y="434624"/>
                  </a:lnTo>
                  <a:lnTo>
                    <a:pt x="2843994" y="430278"/>
                  </a:lnTo>
                  <a:lnTo>
                    <a:pt x="2810776" y="395508"/>
                  </a:lnTo>
                  <a:lnTo>
                    <a:pt x="2751481" y="370051"/>
                  </a:lnTo>
                  <a:lnTo>
                    <a:pt x="2747445" y="370983"/>
                  </a:lnTo>
                  <a:lnTo>
                    <a:pt x="2744340" y="373156"/>
                  </a:lnTo>
                  <a:lnTo>
                    <a:pt x="2740305" y="377502"/>
                  </a:lnTo>
                  <a:lnTo>
                    <a:pt x="2735027" y="378433"/>
                  </a:lnTo>
                  <a:lnTo>
                    <a:pt x="2729750" y="378433"/>
                  </a:lnTo>
                  <a:lnTo>
                    <a:pt x="2723541" y="378433"/>
                  </a:lnTo>
                  <a:lnTo>
                    <a:pt x="2708950" y="373156"/>
                  </a:lnTo>
                  <a:lnTo>
                    <a:pt x="2696532" y="365705"/>
                  </a:lnTo>
                  <a:lnTo>
                    <a:pt x="2678836" y="362601"/>
                  </a:lnTo>
                  <a:lnTo>
                    <a:pt x="2678836" y="367878"/>
                  </a:lnTo>
                  <a:lnTo>
                    <a:pt x="2678836" y="373156"/>
                  </a:lnTo>
                  <a:lnTo>
                    <a:pt x="2676664" y="377502"/>
                  </a:lnTo>
                  <a:lnTo>
                    <a:pt x="2676664" y="380607"/>
                  </a:lnTo>
                  <a:lnTo>
                    <a:pt x="2678836" y="382780"/>
                  </a:lnTo>
                  <a:lnTo>
                    <a:pt x="2681010" y="385884"/>
                  </a:lnTo>
                  <a:lnTo>
                    <a:pt x="2684114" y="392093"/>
                  </a:lnTo>
                  <a:lnTo>
                    <a:pt x="2681941" y="397371"/>
                  </a:lnTo>
                  <a:lnTo>
                    <a:pt x="2681941" y="400475"/>
                  </a:lnTo>
                  <a:lnTo>
                    <a:pt x="2681010" y="404821"/>
                  </a:lnTo>
                  <a:lnTo>
                    <a:pt x="2678836" y="406994"/>
                  </a:lnTo>
                  <a:lnTo>
                    <a:pt x="2678836" y="412272"/>
                  </a:lnTo>
                  <a:lnTo>
                    <a:pt x="2671696" y="406994"/>
                  </a:lnTo>
                  <a:lnTo>
                    <a:pt x="2666419" y="402648"/>
                  </a:lnTo>
                  <a:lnTo>
                    <a:pt x="2660210" y="395198"/>
                  </a:lnTo>
                  <a:lnTo>
                    <a:pt x="2654932" y="389920"/>
                  </a:lnTo>
                  <a:lnTo>
                    <a:pt x="2651828" y="382469"/>
                  </a:lnTo>
                  <a:lnTo>
                    <a:pt x="2616437" y="382469"/>
                  </a:lnTo>
                  <a:lnTo>
                    <a:pt x="2581978" y="382469"/>
                  </a:lnTo>
                  <a:lnTo>
                    <a:pt x="2547518" y="385574"/>
                  </a:lnTo>
                  <a:lnTo>
                    <a:pt x="2544414" y="384642"/>
                  </a:lnTo>
                  <a:lnTo>
                    <a:pt x="2542240" y="380296"/>
                  </a:lnTo>
                  <a:lnTo>
                    <a:pt x="2538205" y="378123"/>
                  </a:lnTo>
                  <a:lnTo>
                    <a:pt x="2535100" y="365395"/>
                  </a:lnTo>
                  <a:lnTo>
                    <a:pt x="2532927" y="350493"/>
                  </a:lnTo>
                  <a:lnTo>
                    <a:pt x="2527650" y="333419"/>
                  </a:lnTo>
                  <a:lnTo>
                    <a:pt x="2515232" y="330314"/>
                  </a:lnTo>
                  <a:lnTo>
                    <a:pt x="2498468" y="327210"/>
                  </a:lnTo>
                  <a:lnTo>
                    <a:pt x="2481703" y="325037"/>
                  </a:lnTo>
                  <a:lnTo>
                    <a:pt x="2464008" y="325037"/>
                  </a:lnTo>
                  <a:lnTo>
                    <a:pt x="2451590" y="330314"/>
                  </a:lnTo>
                  <a:lnTo>
                    <a:pt x="2437931" y="325037"/>
                  </a:lnTo>
                  <a:lnTo>
                    <a:pt x="2427375" y="315413"/>
                  </a:lnTo>
                  <a:lnTo>
                    <a:pt x="2420235" y="304858"/>
                  </a:lnTo>
                  <a:lnTo>
                    <a:pt x="2414958" y="293371"/>
                  </a:lnTo>
                  <a:lnTo>
                    <a:pt x="2401298" y="293371"/>
                  </a:lnTo>
                  <a:lnTo>
                    <a:pt x="2388880" y="293371"/>
                  </a:lnTo>
                  <a:lnTo>
                    <a:pt x="2378325" y="297718"/>
                  </a:lnTo>
                  <a:lnTo>
                    <a:pt x="2373047" y="295544"/>
                  </a:lnTo>
                  <a:lnTo>
                    <a:pt x="2369012" y="293371"/>
                  </a:lnTo>
                  <a:lnTo>
                    <a:pt x="2365907" y="291198"/>
                  </a:lnTo>
                  <a:lnTo>
                    <a:pt x="2365907" y="288094"/>
                  </a:lnTo>
                  <a:lnTo>
                    <a:pt x="2363734" y="285921"/>
                  </a:lnTo>
                  <a:lnTo>
                    <a:pt x="2363734" y="282816"/>
                  </a:lnTo>
                  <a:lnTo>
                    <a:pt x="2361561" y="276607"/>
                  </a:lnTo>
                  <a:lnTo>
                    <a:pt x="2358457" y="273503"/>
                  </a:lnTo>
                  <a:lnTo>
                    <a:pt x="2351316" y="268225"/>
                  </a:lnTo>
                  <a:lnTo>
                    <a:pt x="2334552" y="262016"/>
                  </a:lnTo>
                  <a:lnTo>
                    <a:pt x="2315925" y="256739"/>
                  </a:lnTo>
                  <a:lnTo>
                    <a:pt x="2296057" y="251461"/>
                  </a:lnTo>
                  <a:lnTo>
                    <a:pt x="2276188" y="249288"/>
                  </a:lnTo>
                  <a:lnTo>
                    <a:pt x="2258493" y="249288"/>
                  </a:lnTo>
                  <a:lnTo>
                    <a:pt x="2247007" y="253634"/>
                  </a:lnTo>
                  <a:lnTo>
                    <a:pt x="2234589" y="256739"/>
                  </a:lnTo>
                  <a:lnTo>
                    <a:pt x="2237693" y="273813"/>
                  </a:lnTo>
                  <a:lnTo>
                    <a:pt x="2241729" y="286541"/>
                  </a:lnTo>
                  <a:lnTo>
                    <a:pt x="2243902" y="305479"/>
                  </a:lnTo>
                  <a:lnTo>
                    <a:pt x="2236762" y="305479"/>
                  </a:lnTo>
                  <a:lnTo>
                    <a:pt x="2232726" y="303306"/>
                  </a:lnTo>
                  <a:lnTo>
                    <a:pt x="2227448" y="303306"/>
                  </a:lnTo>
                  <a:lnTo>
                    <a:pt x="2225275" y="303306"/>
                  </a:lnTo>
                  <a:lnTo>
                    <a:pt x="2222171" y="303306"/>
                  </a:lnTo>
                  <a:lnTo>
                    <a:pt x="2218135" y="306410"/>
                  </a:lnTo>
                  <a:lnTo>
                    <a:pt x="2215030" y="310756"/>
                  </a:lnTo>
                  <a:lnTo>
                    <a:pt x="2207890" y="306410"/>
                  </a:lnTo>
                  <a:lnTo>
                    <a:pt x="2201681" y="303306"/>
                  </a:lnTo>
                  <a:lnTo>
                    <a:pt x="2198577" y="298028"/>
                  </a:lnTo>
                  <a:lnTo>
                    <a:pt x="2193299" y="293682"/>
                  </a:lnTo>
                  <a:lnTo>
                    <a:pt x="2188022" y="288404"/>
                  </a:lnTo>
                  <a:lnTo>
                    <a:pt x="2174362" y="310756"/>
                  </a:lnTo>
                  <a:lnTo>
                    <a:pt x="2165980" y="308583"/>
                  </a:lnTo>
                  <a:lnTo>
                    <a:pt x="2158840" y="306410"/>
                  </a:lnTo>
                  <a:lnTo>
                    <a:pt x="2152631" y="303306"/>
                  </a:lnTo>
                  <a:lnTo>
                    <a:pt x="2149526" y="298028"/>
                  </a:lnTo>
                  <a:lnTo>
                    <a:pt x="2147353" y="290577"/>
                  </a:lnTo>
                  <a:lnTo>
                    <a:pt x="2147353" y="280953"/>
                  </a:lnTo>
                  <a:lnTo>
                    <a:pt x="2140213" y="290577"/>
                  </a:lnTo>
                  <a:lnTo>
                    <a:pt x="2137109" y="301132"/>
                  </a:lnTo>
                  <a:lnTo>
                    <a:pt x="2133073" y="312619"/>
                  </a:lnTo>
                  <a:lnTo>
                    <a:pt x="2127795" y="321001"/>
                  </a:lnTo>
                  <a:lnTo>
                    <a:pt x="2125622" y="323174"/>
                  </a:lnTo>
                  <a:lnTo>
                    <a:pt x="2123449" y="325347"/>
                  </a:lnTo>
                  <a:lnTo>
                    <a:pt x="2112894" y="317896"/>
                  </a:lnTo>
                  <a:lnTo>
                    <a:pt x="2100476" y="310446"/>
                  </a:lnTo>
                  <a:lnTo>
                    <a:pt x="2091163" y="300822"/>
                  </a:lnTo>
                  <a:lnTo>
                    <a:pt x="2088989" y="295544"/>
                  </a:lnTo>
                  <a:lnTo>
                    <a:pt x="2088058" y="291198"/>
                  </a:lnTo>
                  <a:lnTo>
                    <a:pt x="2088058" y="288094"/>
                  </a:lnTo>
                  <a:lnTo>
                    <a:pt x="2085885" y="283747"/>
                  </a:lnTo>
                  <a:lnTo>
                    <a:pt x="2083712" y="280643"/>
                  </a:lnTo>
                  <a:lnTo>
                    <a:pt x="2090852" y="261706"/>
                  </a:lnTo>
                  <a:lnTo>
                    <a:pt x="2103270" y="248978"/>
                  </a:lnTo>
                  <a:lnTo>
                    <a:pt x="2093957" y="212034"/>
                  </a:lnTo>
                  <a:lnTo>
                    <a:pt x="2090852" y="212034"/>
                  </a:lnTo>
                  <a:lnTo>
                    <a:pt x="2090852" y="206757"/>
                  </a:lnTo>
                  <a:lnTo>
                    <a:pt x="2070984" y="208930"/>
                  </a:lnTo>
                  <a:lnTo>
                    <a:pt x="2058566" y="214208"/>
                  </a:lnTo>
                  <a:lnTo>
                    <a:pt x="2047079" y="223831"/>
                  </a:lnTo>
                  <a:lnTo>
                    <a:pt x="2036524" y="218554"/>
                  </a:lnTo>
                  <a:lnTo>
                    <a:pt x="2025038" y="212345"/>
                  </a:lnTo>
                  <a:lnTo>
                    <a:pt x="2014482" y="207067"/>
                  </a:lnTo>
                  <a:lnTo>
                    <a:pt x="2012310" y="209240"/>
                  </a:lnTo>
                  <a:lnTo>
                    <a:pt x="2012310" y="211414"/>
                  </a:lnTo>
                  <a:lnTo>
                    <a:pt x="2010136" y="211414"/>
                  </a:lnTo>
                  <a:lnTo>
                    <a:pt x="2007032" y="212345"/>
                  </a:lnTo>
                  <a:lnTo>
                    <a:pt x="2007032" y="218554"/>
                  </a:lnTo>
                  <a:lnTo>
                    <a:pt x="2007032" y="223831"/>
                  </a:lnTo>
                  <a:lnTo>
                    <a:pt x="2007032" y="226936"/>
                  </a:lnTo>
                  <a:lnTo>
                    <a:pt x="2007032" y="229109"/>
                  </a:lnTo>
                  <a:lnTo>
                    <a:pt x="2007032" y="232213"/>
                  </a:lnTo>
                  <a:lnTo>
                    <a:pt x="2002996" y="243700"/>
                  </a:lnTo>
                  <a:lnTo>
                    <a:pt x="1950841" y="239354"/>
                  </a:lnTo>
                  <a:lnTo>
                    <a:pt x="1948668" y="234076"/>
                  </a:lnTo>
                  <a:lnTo>
                    <a:pt x="1948668" y="228799"/>
                  </a:lnTo>
                  <a:lnTo>
                    <a:pt x="1946495" y="223521"/>
                  </a:lnTo>
                  <a:lnTo>
                    <a:pt x="1946495" y="218243"/>
                  </a:lnTo>
                  <a:lnTo>
                    <a:pt x="1946495" y="216070"/>
                  </a:lnTo>
                  <a:lnTo>
                    <a:pt x="1934077" y="206446"/>
                  </a:lnTo>
                  <a:lnTo>
                    <a:pt x="1921659" y="204273"/>
                  </a:lnTo>
                  <a:lnTo>
                    <a:pt x="1904895" y="204273"/>
                  </a:lnTo>
                  <a:lnTo>
                    <a:pt x="1887200" y="206446"/>
                  </a:lnTo>
                  <a:lnTo>
                    <a:pt x="1887200" y="219175"/>
                  </a:lnTo>
                  <a:lnTo>
                    <a:pt x="1877886" y="219175"/>
                  </a:lnTo>
                  <a:lnTo>
                    <a:pt x="1877886" y="218243"/>
                  </a:lnTo>
                  <a:lnTo>
                    <a:pt x="1875713" y="218243"/>
                  </a:lnTo>
                  <a:lnTo>
                    <a:pt x="1873540" y="216070"/>
                  </a:lnTo>
                  <a:lnTo>
                    <a:pt x="1875713" y="206446"/>
                  </a:lnTo>
                  <a:lnTo>
                    <a:pt x="1877886" y="198996"/>
                  </a:lnTo>
                  <a:lnTo>
                    <a:pt x="1880060" y="193718"/>
                  </a:lnTo>
                  <a:lnTo>
                    <a:pt x="1883164" y="188441"/>
                  </a:lnTo>
                  <a:lnTo>
                    <a:pt x="1883164" y="182232"/>
                  </a:lnTo>
                  <a:lnTo>
                    <a:pt x="1873851" y="186578"/>
                  </a:lnTo>
                  <a:lnTo>
                    <a:pt x="1866710" y="191856"/>
                  </a:lnTo>
                  <a:lnTo>
                    <a:pt x="1859570" y="197133"/>
                  </a:lnTo>
                  <a:lnTo>
                    <a:pt x="1854293" y="203342"/>
                  </a:lnTo>
                  <a:lnTo>
                    <a:pt x="1851188" y="201169"/>
                  </a:lnTo>
                  <a:lnTo>
                    <a:pt x="1849015" y="201169"/>
                  </a:lnTo>
                  <a:lnTo>
                    <a:pt x="1849015" y="198996"/>
                  </a:lnTo>
                  <a:lnTo>
                    <a:pt x="1849015" y="196823"/>
                  </a:lnTo>
                  <a:lnTo>
                    <a:pt x="1849015" y="195891"/>
                  </a:lnTo>
                  <a:lnTo>
                    <a:pt x="1851188" y="191545"/>
                  </a:lnTo>
                  <a:lnTo>
                    <a:pt x="1851188" y="188441"/>
                  </a:lnTo>
                  <a:lnTo>
                    <a:pt x="1834424" y="186267"/>
                  </a:lnTo>
                  <a:lnTo>
                    <a:pt x="1819833" y="188441"/>
                  </a:lnTo>
                  <a:lnTo>
                    <a:pt x="1807415" y="195891"/>
                  </a:lnTo>
                  <a:lnTo>
                    <a:pt x="1803379" y="195891"/>
                  </a:lnTo>
                  <a:lnTo>
                    <a:pt x="1815797" y="180990"/>
                  </a:lnTo>
                  <a:lnTo>
                    <a:pt x="1832561" y="169503"/>
                  </a:lnTo>
                  <a:lnTo>
                    <a:pt x="1849325" y="159880"/>
                  </a:lnTo>
                  <a:lnTo>
                    <a:pt x="1863916" y="151498"/>
                  </a:lnTo>
                  <a:lnTo>
                    <a:pt x="1869194" y="141874"/>
                  </a:lnTo>
                  <a:lnTo>
                    <a:pt x="1873230" y="132250"/>
                  </a:lnTo>
                  <a:lnTo>
                    <a:pt x="1878507" y="123868"/>
                  </a:lnTo>
                  <a:lnTo>
                    <a:pt x="1890925" y="114244"/>
                  </a:lnTo>
                  <a:lnTo>
                    <a:pt x="1890925" y="90029"/>
                  </a:lnTo>
                  <a:lnTo>
                    <a:pt x="1881612" y="77301"/>
                  </a:lnTo>
                  <a:lnTo>
                    <a:pt x="1873230" y="65815"/>
                  </a:lnTo>
                  <a:lnTo>
                    <a:pt x="1861743" y="57432"/>
                  </a:lnTo>
                  <a:lnTo>
                    <a:pt x="1847152" y="49982"/>
                  </a:lnTo>
                  <a:lnTo>
                    <a:pt x="1847152" y="47809"/>
                  </a:lnTo>
                  <a:lnTo>
                    <a:pt x="1847152" y="45636"/>
                  </a:lnTo>
                  <a:lnTo>
                    <a:pt x="1844979" y="43462"/>
                  </a:lnTo>
                  <a:lnTo>
                    <a:pt x="1844048" y="45636"/>
                  </a:lnTo>
                  <a:lnTo>
                    <a:pt x="1827284" y="50913"/>
                  </a:lnTo>
                  <a:lnTo>
                    <a:pt x="1812693" y="53086"/>
                  </a:lnTo>
                  <a:lnTo>
                    <a:pt x="1800275" y="55259"/>
                  </a:lnTo>
                  <a:lnTo>
                    <a:pt x="1787857" y="60537"/>
                  </a:lnTo>
                  <a:lnTo>
                    <a:pt x="1780717" y="50913"/>
                  </a:lnTo>
                  <a:lnTo>
                    <a:pt x="1773577" y="43462"/>
                  </a:lnTo>
                  <a:lnTo>
                    <a:pt x="1766436" y="40358"/>
                  </a:lnTo>
                  <a:lnTo>
                    <a:pt x="1751845" y="36012"/>
                  </a:lnTo>
                  <a:lnTo>
                    <a:pt x="1752777" y="30734"/>
                  </a:lnTo>
                  <a:lnTo>
                    <a:pt x="1754950" y="28561"/>
                  </a:lnTo>
                  <a:lnTo>
                    <a:pt x="1757123" y="25457"/>
                  </a:lnTo>
                  <a:lnTo>
                    <a:pt x="1760227" y="23283"/>
                  </a:lnTo>
                  <a:lnTo>
                    <a:pt x="1762401" y="22352"/>
                  </a:lnTo>
                  <a:lnTo>
                    <a:pt x="1767678" y="20179"/>
                  </a:lnTo>
                  <a:lnTo>
                    <a:pt x="1766747" y="14901"/>
                  </a:lnTo>
                  <a:lnTo>
                    <a:pt x="1762711" y="10555"/>
                  </a:lnTo>
                  <a:lnTo>
                    <a:pt x="1760538" y="7451"/>
                  </a:lnTo>
                  <a:lnTo>
                    <a:pt x="1759607" y="5278"/>
                  </a:lnTo>
                  <a:lnTo>
                    <a:pt x="1755571" y="0"/>
                  </a:lnTo>
                  <a:lnTo>
                    <a:pt x="1735702" y="0"/>
                  </a:lnTo>
                  <a:lnTo>
                    <a:pt x="1731666" y="18006"/>
                  </a:lnTo>
                  <a:lnTo>
                    <a:pt x="1721111" y="28561"/>
                  </a:lnTo>
                  <a:lnTo>
                    <a:pt x="1708693" y="38185"/>
                  </a:lnTo>
                  <a:lnTo>
                    <a:pt x="1695034" y="45636"/>
                  </a:lnTo>
                  <a:lnTo>
                    <a:pt x="1679511" y="53086"/>
                  </a:lnTo>
                  <a:lnTo>
                    <a:pt x="1679511" y="73265"/>
                  </a:lnTo>
                  <a:lnTo>
                    <a:pt x="1674234" y="73265"/>
                  </a:lnTo>
                  <a:lnTo>
                    <a:pt x="1668025" y="72334"/>
                  </a:lnTo>
                  <a:lnTo>
                    <a:pt x="1664921" y="72334"/>
                  </a:lnTo>
                  <a:lnTo>
                    <a:pt x="1659643" y="70161"/>
                  </a:lnTo>
                  <a:lnTo>
                    <a:pt x="1653434" y="75438"/>
                  </a:lnTo>
                  <a:lnTo>
                    <a:pt x="1646294" y="82889"/>
                  </a:lnTo>
                  <a:lnTo>
                    <a:pt x="1639153" y="88167"/>
                  </a:lnTo>
                  <a:lnTo>
                    <a:pt x="1632013" y="94376"/>
                  </a:lnTo>
                  <a:lnTo>
                    <a:pt x="1626736" y="94376"/>
                  </a:lnTo>
                  <a:lnTo>
                    <a:pt x="1616181" y="94376"/>
                  </a:lnTo>
                  <a:lnTo>
                    <a:pt x="1601590" y="94376"/>
                  </a:lnTo>
                  <a:lnTo>
                    <a:pt x="1586999" y="94376"/>
                  </a:lnTo>
                  <a:lnTo>
                    <a:pt x="1575512" y="94376"/>
                  </a:lnTo>
                  <a:lnTo>
                    <a:pt x="1572408" y="99653"/>
                  </a:lnTo>
                  <a:lnTo>
                    <a:pt x="1570235" y="104931"/>
                  </a:lnTo>
                  <a:lnTo>
                    <a:pt x="1567130" y="110208"/>
                  </a:lnTo>
                  <a:lnTo>
                    <a:pt x="1564957" y="117659"/>
                  </a:lnTo>
                  <a:lnTo>
                    <a:pt x="1543226" y="117659"/>
                  </a:lnTo>
                  <a:lnTo>
                    <a:pt x="1526462" y="123868"/>
                  </a:lnTo>
                  <a:lnTo>
                    <a:pt x="1511871" y="130077"/>
                  </a:lnTo>
                  <a:lnTo>
                    <a:pt x="1497280" y="141563"/>
                  </a:lnTo>
                  <a:lnTo>
                    <a:pt x="1484862" y="152118"/>
                  </a:lnTo>
                  <a:lnTo>
                    <a:pt x="1468098" y="161742"/>
                  </a:lnTo>
                  <a:lnTo>
                    <a:pt x="1462821" y="180679"/>
                  </a:lnTo>
                  <a:lnTo>
                    <a:pt x="1459716" y="198685"/>
                  </a:lnTo>
                  <a:lnTo>
                    <a:pt x="1455680" y="215760"/>
                  </a:lnTo>
                  <a:lnTo>
                    <a:pt x="1452576" y="215760"/>
                  </a:lnTo>
                  <a:lnTo>
                    <a:pt x="1445436" y="198685"/>
                  </a:lnTo>
                  <a:lnTo>
                    <a:pt x="1419358" y="203963"/>
                  </a:lnTo>
                  <a:lnTo>
                    <a:pt x="1395454" y="211414"/>
                  </a:lnTo>
                  <a:lnTo>
                    <a:pt x="1399490" y="233766"/>
                  </a:lnTo>
                  <a:lnTo>
                    <a:pt x="1404767" y="253945"/>
                  </a:lnTo>
                  <a:lnTo>
                    <a:pt x="1410045" y="275055"/>
                  </a:lnTo>
                  <a:lnTo>
                    <a:pt x="1419358" y="290888"/>
                  </a:lnTo>
                  <a:lnTo>
                    <a:pt x="1431776" y="304547"/>
                  </a:lnTo>
                  <a:lnTo>
                    <a:pt x="1431776" y="312929"/>
                  </a:lnTo>
                  <a:lnTo>
                    <a:pt x="1416254" y="302374"/>
                  </a:lnTo>
                  <a:lnTo>
                    <a:pt x="1399490" y="287473"/>
                  </a:lnTo>
                  <a:lnTo>
                    <a:pt x="1388934" y="272571"/>
                  </a:lnTo>
                  <a:lnTo>
                    <a:pt x="1368135" y="272571"/>
                  </a:lnTo>
                  <a:lnTo>
                    <a:pt x="1352612" y="275676"/>
                  </a:lnTo>
                  <a:lnTo>
                    <a:pt x="1338953" y="283127"/>
                  </a:lnTo>
                  <a:lnTo>
                    <a:pt x="1331812" y="274745"/>
                  </a:lnTo>
                  <a:lnTo>
                    <a:pt x="1328708" y="263258"/>
                  </a:lnTo>
                  <a:lnTo>
                    <a:pt x="1324672" y="252703"/>
                  </a:lnTo>
                  <a:lnTo>
                    <a:pt x="1321568" y="250530"/>
                  </a:lnTo>
                  <a:lnTo>
                    <a:pt x="1321568" y="249909"/>
                  </a:lnTo>
                  <a:lnTo>
                    <a:pt x="1319394" y="249909"/>
                  </a:lnTo>
                  <a:lnTo>
                    <a:pt x="1316290" y="249909"/>
                  </a:lnTo>
                  <a:lnTo>
                    <a:pt x="1312254" y="249909"/>
                  </a:lnTo>
                  <a:lnTo>
                    <a:pt x="1312254" y="284679"/>
                  </a:lnTo>
                  <a:lnTo>
                    <a:pt x="1289281" y="305789"/>
                  </a:lnTo>
                  <a:lnTo>
                    <a:pt x="1294559" y="320691"/>
                  </a:lnTo>
                  <a:lnTo>
                    <a:pt x="1299837" y="331246"/>
                  </a:lnTo>
                  <a:lnTo>
                    <a:pt x="1305114" y="343974"/>
                  </a:lnTo>
                  <a:lnTo>
                    <a:pt x="1309150" y="362911"/>
                  </a:lnTo>
                  <a:lnTo>
                    <a:pt x="1329018" y="370362"/>
                  </a:lnTo>
                  <a:lnTo>
                    <a:pt x="1350750" y="378744"/>
                  </a:lnTo>
                  <a:lnTo>
                    <a:pt x="1368445" y="386195"/>
                  </a:lnTo>
                  <a:lnTo>
                    <a:pt x="1368445" y="392403"/>
                  </a:lnTo>
                  <a:lnTo>
                    <a:pt x="1350750" y="386195"/>
                  </a:lnTo>
                  <a:lnTo>
                    <a:pt x="1332123" y="386195"/>
                  </a:lnTo>
                  <a:lnTo>
                    <a:pt x="1312254" y="386195"/>
                  </a:lnTo>
                  <a:lnTo>
                    <a:pt x="1314427" y="401096"/>
                  </a:lnTo>
                  <a:lnTo>
                    <a:pt x="1316601" y="418170"/>
                  </a:lnTo>
                  <a:lnTo>
                    <a:pt x="1319705" y="435245"/>
                  </a:lnTo>
                  <a:lnTo>
                    <a:pt x="1316601" y="453251"/>
                  </a:lnTo>
                  <a:lnTo>
                    <a:pt x="1310392" y="464737"/>
                  </a:lnTo>
                  <a:lnTo>
                    <a:pt x="1303251" y="479639"/>
                  </a:lnTo>
                  <a:lnTo>
                    <a:pt x="1296111" y="492367"/>
                  </a:lnTo>
                  <a:lnTo>
                    <a:pt x="1293006" y="494540"/>
                  </a:lnTo>
                  <a:lnTo>
                    <a:pt x="1290833" y="495472"/>
                  </a:lnTo>
                  <a:lnTo>
                    <a:pt x="1289902" y="497645"/>
                  </a:lnTo>
                  <a:lnTo>
                    <a:pt x="1269102" y="497645"/>
                  </a:lnTo>
                  <a:lnTo>
                    <a:pt x="1269102" y="492057"/>
                  </a:lnTo>
                  <a:lnTo>
                    <a:pt x="1276243" y="489883"/>
                  </a:lnTo>
                  <a:lnTo>
                    <a:pt x="1282452" y="486779"/>
                  </a:lnTo>
                  <a:lnTo>
                    <a:pt x="1287729" y="484606"/>
                  </a:lnTo>
                  <a:lnTo>
                    <a:pt x="1290833" y="480260"/>
                  </a:lnTo>
                  <a:lnTo>
                    <a:pt x="1296111" y="477155"/>
                  </a:lnTo>
                  <a:lnTo>
                    <a:pt x="1296111" y="460081"/>
                  </a:lnTo>
                  <a:lnTo>
                    <a:pt x="1300147" y="447352"/>
                  </a:lnTo>
                  <a:lnTo>
                    <a:pt x="1305424" y="435866"/>
                  </a:lnTo>
                  <a:lnTo>
                    <a:pt x="1302320" y="429657"/>
                  </a:lnTo>
                  <a:lnTo>
                    <a:pt x="1300147" y="423448"/>
                  </a:lnTo>
                  <a:lnTo>
                    <a:pt x="1296111" y="420344"/>
                  </a:lnTo>
                  <a:lnTo>
                    <a:pt x="1293006" y="415997"/>
                  </a:lnTo>
                  <a:lnTo>
                    <a:pt x="1290833" y="412893"/>
                  </a:lnTo>
                  <a:lnTo>
                    <a:pt x="1289902" y="407615"/>
                  </a:lnTo>
                  <a:lnTo>
                    <a:pt x="1289902" y="400165"/>
                  </a:lnTo>
                  <a:lnTo>
                    <a:pt x="1293006" y="390541"/>
                  </a:lnTo>
                  <a:lnTo>
                    <a:pt x="1296111" y="379054"/>
                  </a:lnTo>
                  <a:lnTo>
                    <a:pt x="1296111" y="366326"/>
                  </a:lnTo>
                  <a:lnTo>
                    <a:pt x="1293006" y="355771"/>
                  </a:lnTo>
                  <a:lnTo>
                    <a:pt x="1289902" y="340870"/>
                  </a:lnTo>
                  <a:lnTo>
                    <a:pt x="1283693" y="328141"/>
                  </a:lnTo>
                  <a:lnTo>
                    <a:pt x="1280589" y="318517"/>
                  </a:lnTo>
                  <a:lnTo>
                    <a:pt x="1282762" y="311067"/>
                  </a:lnTo>
                  <a:lnTo>
                    <a:pt x="1283693" y="299580"/>
                  </a:lnTo>
                  <a:lnTo>
                    <a:pt x="1287729" y="286852"/>
                  </a:lnTo>
                  <a:lnTo>
                    <a:pt x="1290833" y="271951"/>
                  </a:lnTo>
                  <a:lnTo>
                    <a:pt x="1293006" y="257049"/>
                  </a:lnTo>
                  <a:lnTo>
                    <a:pt x="1285866" y="249598"/>
                  </a:lnTo>
                  <a:lnTo>
                    <a:pt x="1280589" y="239975"/>
                  </a:lnTo>
                  <a:lnTo>
                    <a:pt x="1260720" y="239043"/>
                  </a:lnTo>
                  <a:lnTo>
                    <a:pt x="1243956" y="239975"/>
                  </a:lnTo>
                  <a:lnTo>
                    <a:pt x="1234643" y="246184"/>
                  </a:lnTo>
                  <a:lnTo>
                    <a:pt x="1227502" y="254566"/>
                  </a:lnTo>
                  <a:lnTo>
                    <a:pt x="1222225" y="266052"/>
                  </a:lnTo>
                  <a:lnTo>
                    <a:pt x="1218189" y="276607"/>
                  </a:lnTo>
                  <a:lnTo>
                    <a:pt x="1215085" y="290267"/>
                  </a:lnTo>
                  <a:lnTo>
                    <a:pt x="1211049" y="300822"/>
                  </a:lnTo>
                  <a:lnTo>
                    <a:pt x="1203909" y="310446"/>
                  </a:lnTo>
                  <a:lnTo>
                    <a:pt x="1193353" y="317896"/>
                  </a:lnTo>
                  <a:lnTo>
                    <a:pt x="1196458" y="338075"/>
                  </a:lnTo>
                  <a:lnTo>
                    <a:pt x="1198631" y="352977"/>
                  </a:lnTo>
                  <a:lnTo>
                    <a:pt x="1202667" y="370051"/>
                  </a:lnTo>
                  <a:lnTo>
                    <a:pt x="1200494" y="392403"/>
                  </a:lnTo>
                  <a:lnTo>
                    <a:pt x="1217258" y="392403"/>
                  </a:lnTo>
                  <a:lnTo>
                    <a:pt x="1218189" y="399854"/>
                  </a:lnTo>
                  <a:lnTo>
                    <a:pt x="1222225" y="405132"/>
                  </a:lnTo>
                  <a:lnTo>
                    <a:pt x="1224398" y="410409"/>
                  </a:lnTo>
                  <a:lnTo>
                    <a:pt x="1227502" y="414756"/>
                  </a:lnTo>
                  <a:lnTo>
                    <a:pt x="1232780" y="420033"/>
                  </a:lnTo>
                  <a:lnTo>
                    <a:pt x="1231849" y="423138"/>
                  </a:lnTo>
                  <a:lnTo>
                    <a:pt x="1231849" y="425311"/>
                  </a:lnTo>
                  <a:lnTo>
                    <a:pt x="1229676" y="427484"/>
                  </a:lnTo>
                  <a:lnTo>
                    <a:pt x="1220362" y="423138"/>
                  </a:lnTo>
                  <a:lnTo>
                    <a:pt x="1205771" y="415687"/>
                  </a:lnTo>
                  <a:lnTo>
                    <a:pt x="1190249" y="402959"/>
                  </a:lnTo>
                  <a:lnTo>
                    <a:pt x="1171622" y="390230"/>
                  </a:lnTo>
                  <a:lnTo>
                    <a:pt x="1159204" y="377502"/>
                  </a:lnTo>
                  <a:lnTo>
                    <a:pt x="1149891" y="366016"/>
                  </a:lnTo>
                  <a:lnTo>
                    <a:pt x="1142751" y="366016"/>
                  </a:lnTo>
                  <a:lnTo>
                    <a:pt x="1135611" y="366016"/>
                  </a:lnTo>
                  <a:lnTo>
                    <a:pt x="1130333" y="363842"/>
                  </a:lnTo>
                  <a:lnTo>
                    <a:pt x="1126297" y="362911"/>
                  </a:lnTo>
                  <a:lnTo>
                    <a:pt x="1119157" y="366016"/>
                  </a:lnTo>
                  <a:lnTo>
                    <a:pt x="1116052" y="368189"/>
                  </a:lnTo>
                  <a:lnTo>
                    <a:pt x="1112017" y="371293"/>
                  </a:lnTo>
                  <a:lnTo>
                    <a:pt x="1106739" y="375639"/>
                  </a:lnTo>
                  <a:lnTo>
                    <a:pt x="1106739" y="383090"/>
                  </a:lnTo>
                  <a:lnTo>
                    <a:pt x="1106739" y="388368"/>
                  </a:lnTo>
                  <a:lnTo>
                    <a:pt x="1108912" y="392714"/>
                  </a:lnTo>
                  <a:lnTo>
                    <a:pt x="1111085" y="395818"/>
                  </a:lnTo>
                  <a:lnTo>
                    <a:pt x="1114190" y="400165"/>
                  </a:lnTo>
                  <a:lnTo>
                    <a:pt x="1114190" y="405442"/>
                  </a:lnTo>
                  <a:lnTo>
                    <a:pt x="1112017" y="410720"/>
                  </a:lnTo>
                  <a:lnTo>
                    <a:pt x="1112017" y="415066"/>
                  </a:lnTo>
                  <a:lnTo>
                    <a:pt x="1111085" y="415997"/>
                  </a:lnTo>
                  <a:lnTo>
                    <a:pt x="1108912" y="420344"/>
                  </a:lnTo>
                  <a:lnTo>
                    <a:pt x="1106739" y="423448"/>
                  </a:lnTo>
                  <a:lnTo>
                    <a:pt x="1099599" y="422517"/>
                  </a:lnTo>
                  <a:lnTo>
                    <a:pt x="1096495" y="422517"/>
                  </a:lnTo>
                  <a:lnTo>
                    <a:pt x="1094321" y="420344"/>
                  </a:lnTo>
                  <a:lnTo>
                    <a:pt x="1092148" y="418170"/>
                  </a:lnTo>
                  <a:lnTo>
                    <a:pt x="1089044" y="415066"/>
                  </a:lnTo>
                  <a:lnTo>
                    <a:pt x="1086871" y="412893"/>
                  </a:lnTo>
                  <a:lnTo>
                    <a:pt x="1083766" y="412893"/>
                  </a:lnTo>
                  <a:lnTo>
                    <a:pt x="1072280" y="415997"/>
                  </a:lnTo>
                  <a:lnTo>
                    <a:pt x="1061724" y="420344"/>
                  </a:lnTo>
                  <a:lnTo>
                    <a:pt x="1048065" y="425621"/>
                  </a:lnTo>
                  <a:lnTo>
                    <a:pt x="1035647" y="430899"/>
                  </a:lnTo>
                  <a:lnTo>
                    <a:pt x="1030369" y="436176"/>
                  </a:lnTo>
                  <a:lnTo>
                    <a:pt x="1021056" y="436176"/>
                  </a:lnTo>
                  <a:lnTo>
                    <a:pt x="1028196" y="425621"/>
                  </a:lnTo>
                  <a:lnTo>
                    <a:pt x="1035336" y="420344"/>
                  </a:lnTo>
                  <a:lnTo>
                    <a:pt x="1044650" y="415066"/>
                  </a:lnTo>
                  <a:lnTo>
                    <a:pt x="1053963" y="407615"/>
                  </a:lnTo>
                  <a:lnTo>
                    <a:pt x="1040304" y="403269"/>
                  </a:lnTo>
                  <a:lnTo>
                    <a:pt x="1025713" y="400165"/>
                  </a:lnTo>
                  <a:lnTo>
                    <a:pt x="1010190" y="400165"/>
                  </a:lnTo>
                  <a:lnTo>
                    <a:pt x="1008017" y="407615"/>
                  </a:lnTo>
                  <a:lnTo>
                    <a:pt x="1008017" y="412893"/>
                  </a:lnTo>
                  <a:lnTo>
                    <a:pt x="1005844" y="415997"/>
                  </a:lnTo>
                  <a:lnTo>
                    <a:pt x="1003671" y="420344"/>
                  </a:lnTo>
                  <a:lnTo>
                    <a:pt x="1000567" y="423448"/>
                  </a:lnTo>
                  <a:lnTo>
                    <a:pt x="1000567" y="427794"/>
                  </a:lnTo>
                  <a:lnTo>
                    <a:pt x="996531" y="425621"/>
                  </a:lnTo>
                  <a:lnTo>
                    <a:pt x="995600" y="422517"/>
                  </a:lnTo>
                  <a:lnTo>
                    <a:pt x="993426" y="420344"/>
                  </a:lnTo>
                  <a:lnTo>
                    <a:pt x="991253" y="415997"/>
                  </a:lnTo>
                  <a:lnTo>
                    <a:pt x="990322" y="412893"/>
                  </a:lnTo>
                  <a:lnTo>
                    <a:pt x="986286" y="410720"/>
                  </a:lnTo>
                  <a:lnTo>
                    <a:pt x="983182" y="408547"/>
                  </a:lnTo>
                  <a:lnTo>
                    <a:pt x="981009" y="410720"/>
                  </a:lnTo>
                  <a:lnTo>
                    <a:pt x="975731" y="410720"/>
                  </a:lnTo>
                  <a:lnTo>
                    <a:pt x="969522" y="412893"/>
                  </a:lnTo>
                  <a:lnTo>
                    <a:pt x="957104" y="429967"/>
                  </a:lnTo>
                  <a:lnTo>
                    <a:pt x="942513" y="443627"/>
                  </a:lnTo>
                  <a:lnTo>
                    <a:pt x="930095" y="460702"/>
                  </a:lnTo>
                  <a:lnTo>
                    <a:pt x="932269" y="465979"/>
                  </a:lnTo>
                  <a:lnTo>
                    <a:pt x="932269" y="470325"/>
                  </a:lnTo>
                  <a:lnTo>
                    <a:pt x="932269" y="475603"/>
                  </a:lnTo>
                  <a:lnTo>
                    <a:pt x="932269" y="479949"/>
                  </a:lnTo>
                  <a:lnTo>
                    <a:pt x="930095" y="485227"/>
                  </a:lnTo>
                  <a:lnTo>
                    <a:pt x="926060" y="487400"/>
                  </a:lnTo>
                  <a:lnTo>
                    <a:pt x="925128" y="487400"/>
                  </a:lnTo>
                  <a:lnTo>
                    <a:pt x="922955" y="488331"/>
                  </a:lnTo>
                  <a:lnTo>
                    <a:pt x="920782" y="488331"/>
                  </a:lnTo>
                  <a:lnTo>
                    <a:pt x="915504" y="488331"/>
                  </a:lnTo>
                  <a:lnTo>
                    <a:pt x="911469" y="487400"/>
                  </a:lnTo>
                  <a:lnTo>
                    <a:pt x="908364" y="485227"/>
                  </a:lnTo>
                  <a:lnTo>
                    <a:pt x="906191" y="483054"/>
                  </a:lnTo>
                  <a:lnTo>
                    <a:pt x="900914" y="480881"/>
                  </a:lnTo>
                  <a:lnTo>
                    <a:pt x="900914" y="460702"/>
                  </a:lnTo>
                  <a:lnTo>
                    <a:pt x="908054" y="460702"/>
                  </a:lnTo>
                  <a:lnTo>
                    <a:pt x="911158" y="458528"/>
                  </a:lnTo>
                  <a:lnTo>
                    <a:pt x="913331" y="458528"/>
                  </a:lnTo>
                  <a:lnTo>
                    <a:pt x="917367" y="457597"/>
                  </a:lnTo>
                  <a:lnTo>
                    <a:pt x="917367" y="447973"/>
                  </a:lnTo>
                  <a:lnTo>
                    <a:pt x="911158" y="438349"/>
                  </a:lnTo>
                  <a:lnTo>
                    <a:pt x="904018" y="427794"/>
                  </a:lnTo>
                  <a:lnTo>
                    <a:pt x="896878" y="420344"/>
                  </a:lnTo>
                  <a:lnTo>
                    <a:pt x="866765" y="420344"/>
                  </a:lnTo>
                  <a:lnTo>
                    <a:pt x="873905" y="464737"/>
                  </a:lnTo>
                  <a:lnTo>
                    <a:pt x="877009" y="504785"/>
                  </a:lnTo>
                  <a:lnTo>
                    <a:pt x="869869" y="502612"/>
                  </a:lnTo>
                  <a:lnTo>
                    <a:pt x="862729" y="501680"/>
                  </a:lnTo>
                  <a:lnTo>
                    <a:pt x="855588" y="499507"/>
                  </a:lnTo>
                  <a:lnTo>
                    <a:pt x="850311" y="497334"/>
                  </a:lnTo>
                  <a:lnTo>
                    <a:pt x="840997" y="510062"/>
                  </a:lnTo>
                  <a:lnTo>
                    <a:pt x="830442" y="521549"/>
                  </a:lnTo>
                  <a:lnTo>
                    <a:pt x="813678" y="529000"/>
                  </a:lnTo>
                  <a:lnTo>
                    <a:pt x="815851" y="534277"/>
                  </a:lnTo>
                  <a:lnTo>
                    <a:pt x="815851" y="537382"/>
                  </a:lnTo>
                  <a:lnTo>
                    <a:pt x="815851" y="539555"/>
                  </a:lnTo>
                  <a:lnTo>
                    <a:pt x="818025" y="541728"/>
                  </a:lnTo>
                  <a:lnTo>
                    <a:pt x="818956" y="543901"/>
                  </a:lnTo>
                  <a:lnTo>
                    <a:pt x="821129" y="544832"/>
                  </a:lnTo>
                  <a:lnTo>
                    <a:pt x="821129" y="551041"/>
                  </a:lnTo>
                  <a:lnTo>
                    <a:pt x="818956" y="556319"/>
                  </a:lnTo>
                  <a:lnTo>
                    <a:pt x="818025" y="558492"/>
                  </a:lnTo>
                  <a:lnTo>
                    <a:pt x="815851" y="561596"/>
                  </a:lnTo>
                  <a:lnTo>
                    <a:pt x="813678" y="565943"/>
                  </a:lnTo>
                  <a:lnTo>
                    <a:pt x="799087" y="559734"/>
                  </a:lnTo>
                  <a:lnTo>
                    <a:pt x="786669" y="552283"/>
                  </a:lnTo>
                  <a:lnTo>
                    <a:pt x="774252" y="544832"/>
                  </a:lnTo>
                  <a:lnTo>
                    <a:pt x="774252" y="549179"/>
                  </a:lnTo>
                  <a:lnTo>
                    <a:pt x="767732" y="549179"/>
                  </a:lnTo>
                  <a:lnTo>
                    <a:pt x="767732" y="559734"/>
                  </a:lnTo>
                  <a:lnTo>
                    <a:pt x="769906" y="569358"/>
                  </a:lnTo>
                  <a:lnTo>
                    <a:pt x="772079" y="582086"/>
                  </a:lnTo>
                  <a:lnTo>
                    <a:pt x="764938" y="581155"/>
                  </a:lnTo>
                  <a:lnTo>
                    <a:pt x="760903" y="576808"/>
                  </a:lnTo>
                  <a:lnTo>
                    <a:pt x="755625" y="574635"/>
                  </a:lnTo>
                  <a:lnTo>
                    <a:pt x="752520" y="569358"/>
                  </a:lnTo>
                  <a:lnTo>
                    <a:pt x="748485" y="559734"/>
                  </a:lnTo>
                  <a:lnTo>
                    <a:pt x="745380" y="544832"/>
                  </a:lnTo>
                  <a:lnTo>
                    <a:pt x="743207" y="526827"/>
                  </a:lnTo>
                  <a:lnTo>
                    <a:pt x="741034" y="509752"/>
                  </a:lnTo>
                  <a:lnTo>
                    <a:pt x="738861" y="497024"/>
                  </a:lnTo>
                  <a:lnTo>
                    <a:pt x="753452" y="502301"/>
                  </a:lnTo>
                  <a:lnTo>
                    <a:pt x="768043" y="509752"/>
                  </a:lnTo>
                  <a:lnTo>
                    <a:pt x="784807" y="517203"/>
                  </a:lnTo>
                  <a:lnTo>
                    <a:pt x="802502" y="517203"/>
                  </a:lnTo>
                  <a:lnTo>
                    <a:pt x="819266" y="508821"/>
                  </a:lnTo>
                  <a:lnTo>
                    <a:pt x="831684" y="495161"/>
                  </a:lnTo>
                  <a:lnTo>
                    <a:pt x="833857" y="479328"/>
                  </a:lnTo>
                  <a:lnTo>
                    <a:pt x="830753" y="462254"/>
                  </a:lnTo>
                  <a:lnTo>
                    <a:pt x="819266" y="445179"/>
                  </a:lnTo>
                  <a:lnTo>
                    <a:pt x="806848" y="429347"/>
                  </a:lnTo>
                  <a:lnTo>
                    <a:pt x="792258" y="414445"/>
                  </a:lnTo>
                  <a:lnTo>
                    <a:pt x="777667" y="402959"/>
                  </a:lnTo>
                  <a:lnTo>
                    <a:pt x="765249" y="395508"/>
                  </a:lnTo>
                  <a:lnTo>
                    <a:pt x="732031" y="392403"/>
                  </a:lnTo>
                  <a:lnTo>
                    <a:pt x="726753" y="386195"/>
                  </a:lnTo>
                  <a:lnTo>
                    <a:pt x="721476" y="380917"/>
                  </a:lnTo>
                  <a:lnTo>
                    <a:pt x="719303" y="375639"/>
                  </a:lnTo>
                  <a:lnTo>
                    <a:pt x="717130" y="371293"/>
                  </a:lnTo>
                  <a:lnTo>
                    <a:pt x="711852" y="371293"/>
                  </a:lnTo>
                  <a:lnTo>
                    <a:pt x="704712" y="373466"/>
                  </a:lnTo>
                  <a:lnTo>
                    <a:pt x="692294" y="378744"/>
                  </a:lnTo>
                  <a:lnTo>
                    <a:pt x="690121" y="375639"/>
                  </a:lnTo>
                  <a:lnTo>
                    <a:pt x="689190" y="373466"/>
                  </a:lnTo>
                  <a:lnTo>
                    <a:pt x="687016" y="373466"/>
                  </a:lnTo>
                  <a:lnTo>
                    <a:pt x="684843" y="370362"/>
                  </a:lnTo>
                  <a:lnTo>
                    <a:pt x="684843" y="366016"/>
                  </a:lnTo>
                  <a:lnTo>
                    <a:pt x="687016" y="363842"/>
                  </a:lnTo>
                  <a:lnTo>
                    <a:pt x="687016" y="362911"/>
                  </a:lnTo>
                  <a:lnTo>
                    <a:pt x="689190" y="362911"/>
                  </a:lnTo>
                  <a:lnTo>
                    <a:pt x="690121" y="360738"/>
                  </a:lnTo>
                  <a:lnTo>
                    <a:pt x="692294" y="358565"/>
                  </a:lnTo>
                  <a:lnTo>
                    <a:pt x="689190" y="343664"/>
                  </a:lnTo>
                  <a:lnTo>
                    <a:pt x="682981" y="336213"/>
                  </a:lnTo>
                  <a:lnTo>
                    <a:pt x="675840" y="334040"/>
                  </a:lnTo>
                  <a:lnTo>
                    <a:pt x="668700" y="333108"/>
                  </a:lnTo>
                  <a:lnTo>
                    <a:pt x="660318" y="328762"/>
                  </a:lnTo>
                  <a:lnTo>
                    <a:pt x="653178" y="321311"/>
                  </a:lnTo>
                  <a:lnTo>
                    <a:pt x="636414" y="323485"/>
                  </a:lnTo>
                  <a:lnTo>
                    <a:pt x="619650" y="327831"/>
                  </a:lnTo>
                  <a:lnTo>
                    <a:pt x="607232" y="330935"/>
                  </a:lnTo>
                  <a:lnTo>
                    <a:pt x="595745" y="340559"/>
                  </a:lnTo>
                  <a:lnTo>
                    <a:pt x="589536" y="355460"/>
                  </a:lnTo>
                  <a:lnTo>
                    <a:pt x="583328" y="351114"/>
                  </a:lnTo>
                  <a:lnTo>
                    <a:pt x="581465" y="351114"/>
                  </a:lnTo>
                  <a:lnTo>
                    <a:pt x="579292" y="348941"/>
                  </a:lnTo>
                  <a:lnTo>
                    <a:pt x="577119" y="348941"/>
                  </a:lnTo>
                  <a:lnTo>
                    <a:pt x="574014" y="348941"/>
                  </a:lnTo>
                  <a:lnTo>
                    <a:pt x="569978" y="348941"/>
                  </a:lnTo>
                  <a:lnTo>
                    <a:pt x="564701" y="348941"/>
                  </a:lnTo>
                  <a:lnTo>
                    <a:pt x="564701" y="362601"/>
                  </a:lnTo>
                  <a:lnTo>
                    <a:pt x="560665" y="360428"/>
                  </a:lnTo>
                  <a:lnTo>
                    <a:pt x="559734" y="360428"/>
                  </a:lnTo>
                  <a:lnTo>
                    <a:pt x="557561" y="360428"/>
                  </a:lnTo>
                  <a:lnTo>
                    <a:pt x="555387" y="358254"/>
                  </a:lnTo>
                  <a:lnTo>
                    <a:pt x="535519" y="363532"/>
                  </a:lnTo>
                  <a:lnTo>
                    <a:pt x="520928" y="375019"/>
                  </a:lnTo>
                  <a:lnTo>
                    <a:pt x="511615" y="392093"/>
                  </a:lnTo>
                  <a:lnTo>
                    <a:pt x="494850" y="392093"/>
                  </a:lnTo>
                  <a:lnTo>
                    <a:pt x="494850" y="406994"/>
                  </a:lnTo>
                  <a:lnTo>
                    <a:pt x="479328" y="415377"/>
                  </a:lnTo>
                  <a:lnTo>
                    <a:pt x="466910" y="430278"/>
                  </a:lnTo>
                  <a:lnTo>
                    <a:pt x="453251" y="452630"/>
                  </a:lnTo>
                  <a:lnTo>
                    <a:pt x="442696" y="476845"/>
                  </a:lnTo>
                  <a:lnTo>
                    <a:pt x="431209" y="501060"/>
                  </a:lnTo>
                  <a:lnTo>
                    <a:pt x="420654" y="524343"/>
                  </a:lnTo>
                  <a:lnTo>
                    <a:pt x="408236" y="544522"/>
                  </a:lnTo>
                  <a:lnTo>
                    <a:pt x="394577" y="561596"/>
                  </a:lnTo>
                  <a:lnTo>
                    <a:pt x="396750" y="565943"/>
                  </a:lnTo>
                  <a:lnTo>
                    <a:pt x="396750" y="569047"/>
                  </a:lnTo>
                  <a:lnTo>
                    <a:pt x="396750" y="571220"/>
                  </a:lnTo>
                  <a:lnTo>
                    <a:pt x="398923" y="571220"/>
                  </a:lnTo>
                  <a:lnTo>
                    <a:pt x="401096" y="571220"/>
                  </a:lnTo>
                  <a:lnTo>
                    <a:pt x="404200" y="573393"/>
                  </a:lnTo>
                  <a:lnTo>
                    <a:pt x="394887" y="581775"/>
                  </a:lnTo>
                  <a:lnTo>
                    <a:pt x="384332" y="586122"/>
                  </a:lnTo>
                  <a:lnTo>
                    <a:pt x="371914" y="593572"/>
                  </a:lnTo>
                  <a:lnTo>
                    <a:pt x="369741" y="596677"/>
                  </a:lnTo>
                  <a:lnTo>
                    <a:pt x="367568" y="602886"/>
                  </a:lnTo>
                  <a:lnTo>
                    <a:pt x="366636" y="605990"/>
                  </a:lnTo>
                  <a:lnTo>
                    <a:pt x="364463" y="610336"/>
                  </a:lnTo>
                  <a:lnTo>
                    <a:pt x="360427" y="613441"/>
                  </a:lnTo>
                  <a:lnTo>
                    <a:pt x="359496" y="611268"/>
                  </a:lnTo>
                  <a:lnTo>
                    <a:pt x="357323" y="610336"/>
                  </a:lnTo>
                  <a:lnTo>
                    <a:pt x="355150" y="608163"/>
                  </a:lnTo>
                  <a:lnTo>
                    <a:pt x="352045" y="605990"/>
                  </a:lnTo>
                  <a:lnTo>
                    <a:pt x="345836" y="611268"/>
                  </a:lnTo>
                  <a:lnTo>
                    <a:pt x="340559" y="617477"/>
                  </a:lnTo>
                  <a:lnTo>
                    <a:pt x="335281" y="622754"/>
                  </a:lnTo>
                  <a:lnTo>
                    <a:pt x="331246" y="625859"/>
                  </a:lnTo>
                  <a:lnTo>
                    <a:pt x="325968" y="640760"/>
                  </a:lnTo>
                  <a:lnTo>
                    <a:pt x="323795" y="652247"/>
                  </a:lnTo>
                  <a:lnTo>
                    <a:pt x="320690" y="660629"/>
                  </a:lnTo>
                  <a:lnTo>
                    <a:pt x="311377" y="670252"/>
                  </a:lnTo>
                  <a:lnTo>
                    <a:pt x="313550" y="692605"/>
                  </a:lnTo>
                  <a:lnTo>
                    <a:pt x="316655" y="709679"/>
                  </a:lnTo>
                  <a:lnTo>
                    <a:pt x="320690" y="724581"/>
                  </a:lnTo>
                  <a:lnTo>
                    <a:pt x="322864" y="742586"/>
                  </a:lnTo>
                  <a:lnTo>
                    <a:pt x="323795" y="764938"/>
                  </a:lnTo>
                  <a:lnTo>
                    <a:pt x="327831" y="764938"/>
                  </a:lnTo>
                  <a:lnTo>
                    <a:pt x="330004" y="767112"/>
                  </a:lnTo>
                  <a:lnTo>
                    <a:pt x="330935" y="767112"/>
                  </a:lnTo>
                  <a:lnTo>
                    <a:pt x="333108" y="767112"/>
                  </a:lnTo>
                  <a:lnTo>
                    <a:pt x="335281" y="769285"/>
                  </a:lnTo>
                  <a:lnTo>
                    <a:pt x="352977" y="764938"/>
                  </a:lnTo>
                  <a:lnTo>
                    <a:pt x="364463" y="759661"/>
                  </a:lnTo>
                  <a:lnTo>
                    <a:pt x="375018" y="752210"/>
                  </a:lnTo>
                  <a:lnTo>
                    <a:pt x="384332" y="742586"/>
                  </a:lnTo>
                  <a:lnTo>
                    <a:pt x="398923" y="735136"/>
                  </a:lnTo>
                  <a:lnTo>
                    <a:pt x="409478" y="762765"/>
                  </a:lnTo>
                  <a:lnTo>
                    <a:pt x="415687" y="786980"/>
                  </a:lnTo>
                  <a:lnTo>
                    <a:pt x="424069" y="809332"/>
                  </a:lnTo>
                  <a:lnTo>
                    <a:pt x="438660" y="829511"/>
                  </a:lnTo>
                  <a:lnTo>
                    <a:pt x="438660" y="833857"/>
                  </a:lnTo>
                  <a:lnTo>
                    <a:pt x="444869" y="833857"/>
                  </a:lnTo>
                  <a:lnTo>
                    <a:pt x="453251" y="818956"/>
                  </a:lnTo>
                  <a:lnTo>
                    <a:pt x="462564" y="807470"/>
                  </a:lnTo>
                  <a:lnTo>
                    <a:pt x="474051" y="796914"/>
                  </a:lnTo>
                  <a:lnTo>
                    <a:pt x="481191" y="784186"/>
                  </a:lnTo>
                  <a:lnTo>
                    <a:pt x="488331" y="767112"/>
                  </a:lnTo>
                  <a:lnTo>
                    <a:pt x="491436" y="744759"/>
                  </a:lnTo>
                  <a:lnTo>
                    <a:pt x="515340" y="735136"/>
                  </a:lnTo>
                  <a:lnTo>
                    <a:pt x="516271" y="734204"/>
                  </a:lnTo>
                  <a:lnTo>
                    <a:pt x="516271" y="729858"/>
                  </a:lnTo>
                  <a:lnTo>
                    <a:pt x="518444" y="727685"/>
                  </a:lnTo>
                  <a:lnTo>
                    <a:pt x="518444" y="726754"/>
                  </a:lnTo>
                  <a:lnTo>
                    <a:pt x="520618" y="724581"/>
                  </a:lnTo>
                  <a:lnTo>
                    <a:pt x="522791" y="722407"/>
                  </a:lnTo>
                  <a:lnTo>
                    <a:pt x="528068" y="720234"/>
                  </a:lnTo>
                  <a:lnTo>
                    <a:pt x="524032" y="704402"/>
                  </a:lnTo>
                  <a:lnTo>
                    <a:pt x="516892" y="690742"/>
                  </a:lnTo>
                  <a:lnTo>
                    <a:pt x="506337" y="680187"/>
                  </a:lnTo>
                  <a:lnTo>
                    <a:pt x="494850" y="670563"/>
                  </a:lnTo>
                  <a:lnTo>
                    <a:pt x="501059" y="645106"/>
                  </a:lnTo>
                  <a:lnTo>
                    <a:pt x="509441" y="622754"/>
                  </a:lnTo>
                  <a:lnTo>
                    <a:pt x="523101" y="603817"/>
                  </a:lnTo>
                  <a:lnTo>
                    <a:pt x="537692" y="587984"/>
                  </a:lnTo>
                  <a:lnTo>
                    <a:pt x="550110" y="570910"/>
                  </a:lnTo>
                  <a:lnTo>
                    <a:pt x="559423" y="550731"/>
                  </a:lnTo>
                  <a:lnTo>
                    <a:pt x="564701" y="524343"/>
                  </a:lnTo>
                  <a:lnTo>
                    <a:pt x="581465" y="523412"/>
                  </a:lnTo>
                  <a:lnTo>
                    <a:pt x="595125" y="521238"/>
                  </a:lnTo>
                  <a:lnTo>
                    <a:pt x="601334" y="526516"/>
                  </a:lnTo>
                  <a:lnTo>
                    <a:pt x="606611" y="531794"/>
                  </a:lnTo>
                  <a:lnTo>
                    <a:pt x="611889" y="537071"/>
                  </a:lnTo>
                  <a:lnTo>
                    <a:pt x="602575" y="554146"/>
                  </a:lnTo>
                  <a:lnTo>
                    <a:pt x="590157" y="569047"/>
                  </a:lnTo>
                  <a:lnTo>
                    <a:pt x="575566" y="583949"/>
                  </a:lnTo>
                  <a:lnTo>
                    <a:pt x="560976" y="596677"/>
                  </a:lnTo>
                  <a:lnTo>
                    <a:pt x="552593" y="615614"/>
                  </a:lnTo>
                  <a:lnTo>
                    <a:pt x="550420" y="628342"/>
                  </a:lnTo>
                  <a:lnTo>
                    <a:pt x="552593" y="643244"/>
                  </a:lnTo>
                  <a:lnTo>
                    <a:pt x="553525" y="655972"/>
                  </a:lnTo>
                  <a:lnTo>
                    <a:pt x="552593" y="667458"/>
                  </a:lnTo>
                  <a:lnTo>
                    <a:pt x="553525" y="682360"/>
                  </a:lnTo>
                  <a:lnTo>
                    <a:pt x="557561" y="690742"/>
                  </a:lnTo>
                  <a:lnTo>
                    <a:pt x="562838" y="698193"/>
                  </a:lnTo>
                  <a:lnTo>
                    <a:pt x="568116" y="705643"/>
                  </a:lnTo>
                  <a:lnTo>
                    <a:pt x="572152" y="715267"/>
                  </a:lnTo>
                  <a:lnTo>
                    <a:pt x="593883" y="712163"/>
                  </a:lnTo>
                  <a:lnTo>
                    <a:pt x="613751" y="705954"/>
                  </a:lnTo>
                  <a:lnTo>
                    <a:pt x="631447" y="697572"/>
                  </a:lnTo>
                  <a:lnTo>
                    <a:pt x="638587" y="697572"/>
                  </a:lnTo>
                  <a:lnTo>
                    <a:pt x="644796" y="698503"/>
                  </a:lnTo>
                  <a:lnTo>
                    <a:pt x="647900" y="700676"/>
                  </a:lnTo>
                  <a:lnTo>
                    <a:pt x="653178" y="702849"/>
                  </a:lnTo>
                  <a:lnTo>
                    <a:pt x="659387" y="705022"/>
                  </a:lnTo>
                  <a:lnTo>
                    <a:pt x="652246" y="715578"/>
                  </a:lnTo>
                  <a:lnTo>
                    <a:pt x="642933" y="719924"/>
                  </a:lnTo>
                  <a:lnTo>
                    <a:pt x="633620" y="717751"/>
                  </a:lnTo>
                  <a:lnTo>
                    <a:pt x="621202" y="715578"/>
                  </a:lnTo>
                  <a:lnTo>
                    <a:pt x="608784" y="715578"/>
                  </a:lnTo>
                  <a:lnTo>
                    <a:pt x="601644" y="719924"/>
                  </a:lnTo>
                  <a:lnTo>
                    <a:pt x="595435" y="723028"/>
                  </a:lnTo>
                  <a:lnTo>
                    <a:pt x="589226" y="727375"/>
                  </a:lnTo>
                  <a:lnTo>
                    <a:pt x="579913" y="728306"/>
                  </a:lnTo>
                  <a:lnTo>
                    <a:pt x="583017" y="745380"/>
                  </a:lnTo>
                  <a:lnTo>
                    <a:pt x="585190" y="755004"/>
                  </a:lnTo>
                  <a:lnTo>
                    <a:pt x="589226" y="762455"/>
                  </a:lnTo>
                  <a:lnTo>
                    <a:pt x="590157" y="773010"/>
                  </a:lnTo>
                  <a:lnTo>
                    <a:pt x="592331" y="790085"/>
                  </a:lnTo>
                  <a:lnTo>
                    <a:pt x="587053" y="787911"/>
                  </a:lnTo>
                  <a:lnTo>
                    <a:pt x="581775" y="785738"/>
                  </a:lnTo>
                  <a:lnTo>
                    <a:pt x="579602" y="784807"/>
                  </a:lnTo>
                  <a:lnTo>
                    <a:pt x="577429" y="780461"/>
                  </a:lnTo>
                  <a:lnTo>
                    <a:pt x="575256" y="777356"/>
                  </a:lnTo>
                  <a:lnTo>
                    <a:pt x="572152" y="773010"/>
                  </a:lnTo>
                  <a:lnTo>
                    <a:pt x="572152" y="769906"/>
                  </a:lnTo>
                  <a:lnTo>
                    <a:pt x="566874" y="770837"/>
                  </a:lnTo>
                  <a:lnTo>
                    <a:pt x="562838" y="773010"/>
                  </a:lnTo>
                  <a:lnTo>
                    <a:pt x="559734" y="777356"/>
                  </a:lnTo>
                  <a:lnTo>
                    <a:pt x="555698" y="778288"/>
                  </a:lnTo>
                  <a:lnTo>
                    <a:pt x="552593" y="782634"/>
                  </a:lnTo>
                  <a:lnTo>
                    <a:pt x="548558" y="808090"/>
                  </a:lnTo>
                  <a:lnTo>
                    <a:pt x="548558" y="839756"/>
                  </a:lnTo>
                  <a:lnTo>
                    <a:pt x="543280" y="841929"/>
                  </a:lnTo>
                  <a:lnTo>
                    <a:pt x="539244" y="841929"/>
                  </a:lnTo>
                  <a:lnTo>
                    <a:pt x="536140" y="842860"/>
                  </a:lnTo>
                  <a:lnTo>
                    <a:pt x="532104" y="847207"/>
                  </a:lnTo>
                  <a:lnTo>
                    <a:pt x="531173" y="849380"/>
                  </a:lnTo>
                  <a:lnTo>
                    <a:pt x="528999" y="854657"/>
                  </a:lnTo>
                  <a:lnTo>
                    <a:pt x="509131" y="850311"/>
                  </a:lnTo>
                  <a:lnTo>
                    <a:pt x="494540" y="849380"/>
                  </a:lnTo>
                  <a:lnTo>
                    <a:pt x="485227" y="852484"/>
                  </a:lnTo>
                  <a:lnTo>
                    <a:pt x="478086" y="856830"/>
                  </a:lnTo>
                  <a:lnTo>
                    <a:pt x="472809" y="862108"/>
                  </a:lnTo>
                  <a:lnTo>
                    <a:pt x="463495" y="867386"/>
                  </a:lnTo>
                  <a:lnTo>
                    <a:pt x="452940" y="871732"/>
                  </a:lnTo>
                  <a:lnTo>
                    <a:pt x="443627" y="871732"/>
                  </a:lnTo>
                  <a:lnTo>
                    <a:pt x="436487" y="865523"/>
                  </a:lnTo>
                  <a:lnTo>
                    <a:pt x="431209" y="862418"/>
                  </a:lnTo>
                  <a:lnTo>
                    <a:pt x="423138" y="862418"/>
                  </a:lnTo>
                  <a:lnTo>
                    <a:pt x="411651" y="867696"/>
                  </a:lnTo>
                  <a:lnTo>
                    <a:pt x="406373" y="864592"/>
                  </a:lnTo>
                  <a:lnTo>
                    <a:pt x="402338" y="862418"/>
                  </a:lnTo>
                  <a:lnTo>
                    <a:pt x="401406" y="860245"/>
                  </a:lnTo>
                  <a:lnTo>
                    <a:pt x="397371" y="858072"/>
                  </a:lnTo>
                  <a:lnTo>
                    <a:pt x="392093" y="854968"/>
                  </a:lnTo>
                  <a:lnTo>
                    <a:pt x="392093" y="842239"/>
                  </a:lnTo>
                  <a:lnTo>
                    <a:pt x="394266" y="825165"/>
                  </a:lnTo>
                  <a:lnTo>
                    <a:pt x="395197" y="807159"/>
                  </a:lnTo>
                  <a:lnTo>
                    <a:pt x="397371" y="793500"/>
                  </a:lnTo>
                  <a:lnTo>
                    <a:pt x="399544" y="786049"/>
                  </a:lnTo>
                  <a:lnTo>
                    <a:pt x="399544" y="777667"/>
                  </a:lnTo>
                  <a:lnTo>
                    <a:pt x="387126" y="780771"/>
                  </a:lnTo>
                  <a:lnTo>
                    <a:pt x="375639" y="785117"/>
                  </a:lnTo>
                  <a:lnTo>
                    <a:pt x="360117" y="786049"/>
                  </a:lnTo>
                  <a:lnTo>
                    <a:pt x="361048" y="803123"/>
                  </a:lnTo>
                  <a:lnTo>
                    <a:pt x="361048" y="823302"/>
                  </a:lnTo>
                  <a:lnTo>
                    <a:pt x="365084" y="845654"/>
                  </a:lnTo>
                  <a:lnTo>
                    <a:pt x="372224" y="864592"/>
                  </a:lnTo>
                  <a:lnTo>
                    <a:pt x="370051" y="865523"/>
                  </a:lnTo>
                  <a:lnTo>
                    <a:pt x="370051" y="867696"/>
                  </a:lnTo>
                  <a:lnTo>
                    <a:pt x="370051" y="869869"/>
                  </a:lnTo>
                  <a:lnTo>
                    <a:pt x="367878" y="872042"/>
                  </a:lnTo>
                  <a:lnTo>
                    <a:pt x="353287" y="877320"/>
                  </a:lnTo>
                  <a:lnTo>
                    <a:pt x="337765" y="882597"/>
                  </a:lnTo>
                  <a:lnTo>
                    <a:pt x="324105" y="887875"/>
                  </a:lnTo>
                  <a:lnTo>
                    <a:pt x="313550" y="895326"/>
                  </a:lnTo>
                  <a:lnTo>
                    <a:pt x="308273" y="906812"/>
                  </a:lnTo>
                  <a:lnTo>
                    <a:pt x="306099" y="917367"/>
                  </a:lnTo>
                  <a:lnTo>
                    <a:pt x="298959" y="928854"/>
                  </a:lnTo>
                  <a:lnTo>
                    <a:pt x="264500" y="939409"/>
                  </a:lnTo>
                  <a:lnTo>
                    <a:pt x="262327" y="943755"/>
                  </a:lnTo>
                  <a:lnTo>
                    <a:pt x="260154" y="946860"/>
                  </a:lnTo>
                  <a:lnTo>
                    <a:pt x="260154" y="951206"/>
                  </a:lnTo>
                  <a:lnTo>
                    <a:pt x="260154" y="954310"/>
                  </a:lnTo>
                  <a:lnTo>
                    <a:pt x="260154" y="958657"/>
                  </a:lnTo>
                  <a:lnTo>
                    <a:pt x="259222" y="961761"/>
                  </a:lnTo>
                  <a:lnTo>
                    <a:pt x="257049" y="963934"/>
                  </a:lnTo>
                  <a:lnTo>
                    <a:pt x="251771" y="966107"/>
                  </a:lnTo>
                  <a:lnTo>
                    <a:pt x="247736" y="967039"/>
                  </a:lnTo>
                  <a:lnTo>
                    <a:pt x="242458" y="969212"/>
                  </a:lnTo>
                  <a:lnTo>
                    <a:pt x="238422" y="973558"/>
                  </a:lnTo>
                  <a:lnTo>
                    <a:pt x="235318" y="971385"/>
                  </a:lnTo>
                  <a:lnTo>
                    <a:pt x="231282" y="969212"/>
                  </a:lnTo>
                  <a:lnTo>
                    <a:pt x="228178" y="969212"/>
                  </a:lnTo>
                  <a:lnTo>
                    <a:pt x="226004" y="967039"/>
                  </a:lnTo>
                  <a:lnTo>
                    <a:pt x="220727" y="966107"/>
                  </a:lnTo>
                  <a:lnTo>
                    <a:pt x="215449" y="966107"/>
                  </a:lnTo>
                  <a:lnTo>
                    <a:pt x="215449" y="986286"/>
                  </a:lnTo>
                  <a:lnTo>
                    <a:pt x="209240" y="986286"/>
                  </a:lnTo>
                  <a:lnTo>
                    <a:pt x="203963" y="986286"/>
                  </a:lnTo>
                  <a:lnTo>
                    <a:pt x="198685" y="988459"/>
                  </a:lnTo>
                  <a:lnTo>
                    <a:pt x="194650" y="989391"/>
                  </a:lnTo>
                  <a:lnTo>
                    <a:pt x="188441" y="989391"/>
                  </a:lnTo>
                  <a:lnTo>
                    <a:pt x="184405" y="991564"/>
                  </a:lnTo>
                  <a:lnTo>
                    <a:pt x="181300" y="991564"/>
                  </a:lnTo>
                  <a:lnTo>
                    <a:pt x="179127" y="993737"/>
                  </a:lnTo>
                  <a:lnTo>
                    <a:pt x="175091" y="995910"/>
                  </a:lnTo>
                  <a:lnTo>
                    <a:pt x="171987" y="996842"/>
                  </a:lnTo>
                  <a:lnTo>
                    <a:pt x="181300" y="1006465"/>
                  </a:lnTo>
                  <a:lnTo>
                    <a:pt x="193718" y="1013916"/>
                  </a:lnTo>
                  <a:lnTo>
                    <a:pt x="206136" y="1018262"/>
                  </a:lnTo>
                  <a:lnTo>
                    <a:pt x="218554" y="1021367"/>
                  </a:lnTo>
                  <a:lnTo>
                    <a:pt x="220727" y="1040304"/>
                  </a:lnTo>
                  <a:lnTo>
                    <a:pt x="222900" y="1056137"/>
                  </a:lnTo>
                  <a:lnTo>
                    <a:pt x="222900" y="1073211"/>
                  </a:lnTo>
                  <a:lnTo>
                    <a:pt x="218864" y="1088113"/>
                  </a:lnTo>
                  <a:lnTo>
                    <a:pt x="218864" y="1090286"/>
                  </a:lnTo>
                  <a:lnTo>
                    <a:pt x="218864" y="1091217"/>
                  </a:lnTo>
                  <a:lnTo>
                    <a:pt x="216691" y="1091217"/>
                  </a:lnTo>
                  <a:lnTo>
                    <a:pt x="216691" y="1093390"/>
                  </a:lnTo>
                  <a:lnTo>
                    <a:pt x="215760" y="1095563"/>
                  </a:lnTo>
                  <a:lnTo>
                    <a:pt x="202100" y="1100841"/>
                  </a:lnTo>
                  <a:lnTo>
                    <a:pt x="184405" y="1105187"/>
                  </a:lnTo>
                  <a:lnTo>
                    <a:pt x="166709" y="1105187"/>
                  </a:lnTo>
                  <a:lnTo>
                    <a:pt x="149945" y="1100841"/>
                  </a:lnTo>
                  <a:lnTo>
                    <a:pt x="135354" y="1095563"/>
                  </a:lnTo>
                  <a:lnTo>
                    <a:pt x="130077" y="1095563"/>
                  </a:lnTo>
                  <a:lnTo>
                    <a:pt x="126041" y="1097736"/>
                  </a:lnTo>
                  <a:lnTo>
                    <a:pt x="122936" y="1097736"/>
                  </a:lnTo>
                  <a:lnTo>
                    <a:pt x="120763" y="1097736"/>
                  </a:lnTo>
                  <a:lnTo>
                    <a:pt x="118590" y="1098668"/>
                  </a:lnTo>
                  <a:lnTo>
                    <a:pt x="116417" y="1103014"/>
                  </a:lnTo>
                  <a:lnTo>
                    <a:pt x="115796" y="1106739"/>
                  </a:lnTo>
                  <a:lnTo>
                    <a:pt x="111760" y="1119468"/>
                  </a:lnTo>
                  <a:lnTo>
                    <a:pt x="111760" y="1140578"/>
                  </a:lnTo>
                  <a:lnTo>
                    <a:pt x="111760" y="1163861"/>
                  </a:lnTo>
                  <a:lnTo>
                    <a:pt x="113934" y="1188076"/>
                  </a:lnTo>
                  <a:lnTo>
                    <a:pt x="116107" y="1208255"/>
                  </a:lnTo>
                  <a:lnTo>
                    <a:pt x="116107" y="1223157"/>
                  </a:lnTo>
                  <a:lnTo>
                    <a:pt x="119211" y="1223157"/>
                  </a:lnTo>
                  <a:lnTo>
                    <a:pt x="119211" y="1228434"/>
                  </a:lnTo>
                  <a:lnTo>
                    <a:pt x="126351" y="1228434"/>
                  </a:lnTo>
                  <a:lnTo>
                    <a:pt x="131629" y="1227503"/>
                  </a:lnTo>
                  <a:lnTo>
                    <a:pt x="135665" y="1227503"/>
                  </a:lnTo>
                  <a:lnTo>
                    <a:pt x="138769" y="1223157"/>
                  </a:lnTo>
                  <a:lnTo>
                    <a:pt x="144978" y="1225330"/>
                  </a:lnTo>
                  <a:lnTo>
                    <a:pt x="148083" y="1225330"/>
                  </a:lnTo>
                  <a:lnTo>
                    <a:pt x="152118" y="1227503"/>
                  </a:lnTo>
                  <a:lnTo>
                    <a:pt x="155223" y="1228434"/>
                  </a:lnTo>
                  <a:lnTo>
                    <a:pt x="157396" y="1230607"/>
                  </a:lnTo>
                  <a:lnTo>
                    <a:pt x="157396" y="1232780"/>
                  </a:lnTo>
                  <a:lnTo>
                    <a:pt x="157396" y="1234953"/>
                  </a:lnTo>
                  <a:lnTo>
                    <a:pt x="159569" y="1234953"/>
                  </a:lnTo>
                  <a:lnTo>
                    <a:pt x="159569" y="1235885"/>
                  </a:lnTo>
                  <a:lnTo>
                    <a:pt x="153360" y="1252959"/>
                  </a:lnTo>
                  <a:lnTo>
                    <a:pt x="142805" y="1265688"/>
                  </a:lnTo>
                  <a:lnTo>
                    <a:pt x="130387" y="1277174"/>
                  </a:lnTo>
                  <a:lnTo>
                    <a:pt x="116728" y="1287729"/>
                  </a:lnTo>
                  <a:lnTo>
                    <a:pt x="104310" y="1299216"/>
                  </a:lnTo>
                  <a:lnTo>
                    <a:pt x="94996" y="1314117"/>
                  </a:lnTo>
                  <a:lnTo>
                    <a:pt x="94065" y="1324672"/>
                  </a:lnTo>
                  <a:lnTo>
                    <a:pt x="94996" y="1337401"/>
                  </a:lnTo>
                  <a:lnTo>
                    <a:pt x="94996" y="1348887"/>
                  </a:lnTo>
                  <a:lnTo>
                    <a:pt x="91892" y="1357269"/>
                  </a:lnTo>
                  <a:lnTo>
                    <a:pt x="77301" y="1366893"/>
                  </a:lnTo>
                  <a:lnTo>
                    <a:pt x="62710" y="1374344"/>
                  </a:lnTo>
                  <a:lnTo>
                    <a:pt x="48119" y="1383967"/>
                  </a:lnTo>
                  <a:lnTo>
                    <a:pt x="35701" y="1394523"/>
                  </a:lnTo>
                  <a:lnTo>
                    <a:pt x="31666" y="1401973"/>
                  </a:lnTo>
                  <a:lnTo>
                    <a:pt x="24525" y="1415633"/>
                  </a:lnTo>
                  <a:lnTo>
                    <a:pt x="17385" y="1431466"/>
                  </a:lnTo>
                  <a:lnTo>
                    <a:pt x="10245" y="1450403"/>
                  </a:lnTo>
                  <a:lnTo>
                    <a:pt x="3104" y="1466236"/>
                  </a:lnTo>
                  <a:lnTo>
                    <a:pt x="0" y="1481137"/>
                  </a:lnTo>
                  <a:lnTo>
                    <a:pt x="0" y="1492623"/>
                  </a:lnTo>
                  <a:lnTo>
                    <a:pt x="3104" y="1500074"/>
                  </a:lnTo>
                  <a:lnTo>
                    <a:pt x="9313" y="1509698"/>
                  </a:lnTo>
                  <a:lnTo>
                    <a:pt x="12418" y="1518080"/>
                  </a:lnTo>
                  <a:lnTo>
                    <a:pt x="12418" y="1532981"/>
                  </a:lnTo>
                  <a:lnTo>
                    <a:pt x="10245" y="1542605"/>
                  </a:lnTo>
                  <a:lnTo>
                    <a:pt x="7140" y="1555334"/>
                  </a:lnTo>
                  <a:lnTo>
                    <a:pt x="3104" y="1570235"/>
                  </a:lnTo>
                  <a:lnTo>
                    <a:pt x="2173" y="1587309"/>
                  </a:lnTo>
                  <a:lnTo>
                    <a:pt x="5278" y="1597865"/>
                  </a:lnTo>
                  <a:lnTo>
                    <a:pt x="5278" y="1622079"/>
                  </a:lnTo>
                  <a:lnTo>
                    <a:pt x="14591" y="1633566"/>
                  </a:lnTo>
                  <a:lnTo>
                    <a:pt x="29182" y="1646294"/>
                  </a:lnTo>
                  <a:lnTo>
                    <a:pt x="45946" y="1659022"/>
                  </a:lnTo>
                  <a:lnTo>
                    <a:pt x="56501" y="1671751"/>
                  </a:lnTo>
                  <a:lnTo>
                    <a:pt x="65815" y="1695965"/>
                  </a:lnTo>
                  <a:lnTo>
                    <a:pt x="78232" y="1705589"/>
                  </a:lnTo>
                  <a:lnTo>
                    <a:pt x="92823" y="1713040"/>
                  </a:lnTo>
                  <a:lnTo>
                    <a:pt x="107414" y="1720491"/>
                  </a:lnTo>
                  <a:lnTo>
                    <a:pt x="122005" y="1727941"/>
                  </a:lnTo>
                  <a:lnTo>
                    <a:pt x="132560" y="1740670"/>
                  </a:lnTo>
                  <a:lnTo>
                    <a:pt x="139701" y="1738497"/>
                  </a:lnTo>
                  <a:lnTo>
                    <a:pt x="145910" y="1736323"/>
                  </a:lnTo>
                  <a:lnTo>
                    <a:pt x="149014" y="1733219"/>
                  </a:lnTo>
                  <a:lnTo>
                    <a:pt x="153050" y="1731046"/>
                  </a:lnTo>
                  <a:lnTo>
                    <a:pt x="161432" y="1733219"/>
                  </a:lnTo>
                  <a:lnTo>
                    <a:pt x="172918" y="1736323"/>
                  </a:lnTo>
                  <a:lnTo>
                    <a:pt x="185336" y="1736323"/>
                  </a:lnTo>
                  <a:lnTo>
                    <a:pt x="189372" y="1723595"/>
                  </a:lnTo>
                  <a:lnTo>
                    <a:pt x="224763" y="1731046"/>
                  </a:lnTo>
                  <a:lnTo>
                    <a:pt x="239354" y="1725768"/>
                  </a:lnTo>
                  <a:lnTo>
                    <a:pt x="257980" y="1718318"/>
                  </a:lnTo>
                  <a:lnTo>
                    <a:pt x="275676" y="1710867"/>
                  </a:lnTo>
                  <a:lnTo>
                    <a:pt x="290267" y="1713040"/>
                  </a:lnTo>
                  <a:lnTo>
                    <a:pt x="302685" y="1713971"/>
                  </a:lnTo>
                  <a:lnTo>
                    <a:pt x="316344" y="1716144"/>
                  </a:lnTo>
                  <a:lnTo>
                    <a:pt x="336213" y="1747810"/>
                  </a:lnTo>
                  <a:lnTo>
                    <a:pt x="343353" y="1747810"/>
                  </a:lnTo>
                  <a:lnTo>
                    <a:pt x="348631" y="1747810"/>
                  </a:lnTo>
                  <a:lnTo>
                    <a:pt x="353908" y="1745637"/>
                  </a:lnTo>
                  <a:lnTo>
                    <a:pt x="356081" y="1743464"/>
                  </a:lnTo>
                  <a:lnTo>
                    <a:pt x="360117" y="1740359"/>
                  </a:lnTo>
                  <a:lnTo>
                    <a:pt x="367257" y="1742532"/>
                  </a:lnTo>
                  <a:lnTo>
                    <a:pt x="372535" y="1742532"/>
                  </a:lnTo>
                  <a:lnTo>
                    <a:pt x="375639" y="1743464"/>
                  </a:lnTo>
                  <a:lnTo>
                    <a:pt x="379675" y="1747810"/>
                  </a:lnTo>
                  <a:lnTo>
                    <a:pt x="382780" y="1749983"/>
                  </a:lnTo>
                  <a:lnTo>
                    <a:pt x="388989" y="1753088"/>
                  </a:lnTo>
                  <a:lnTo>
                    <a:pt x="382780" y="1775440"/>
                  </a:lnTo>
                  <a:lnTo>
                    <a:pt x="377502" y="1795619"/>
                  </a:lnTo>
                  <a:lnTo>
                    <a:pt x="372224" y="1817971"/>
                  </a:lnTo>
                  <a:lnTo>
                    <a:pt x="388989" y="1835045"/>
                  </a:lnTo>
                  <a:lnTo>
                    <a:pt x="404511" y="1855224"/>
                  </a:lnTo>
                  <a:lnTo>
                    <a:pt x="421275" y="1877576"/>
                  </a:lnTo>
                  <a:lnTo>
                    <a:pt x="431830" y="1899928"/>
                  </a:lnTo>
                  <a:lnTo>
                    <a:pt x="435866" y="1917003"/>
                  </a:lnTo>
                  <a:lnTo>
                    <a:pt x="435866" y="1929731"/>
                  </a:lnTo>
                  <a:lnTo>
                    <a:pt x="438039" y="1942459"/>
                  </a:lnTo>
                  <a:lnTo>
                    <a:pt x="445179" y="1957361"/>
                  </a:lnTo>
                  <a:lnTo>
                    <a:pt x="438970" y="1972262"/>
                  </a:lnTo>
                  <a:lnTo>
                    <a:pt x="431830" y="1989337"/>
                  </a:lnTo>
                  <a:lnTo>
                    <a:pt x="421275" y="2009516"/>
                  </a:lnTo>
                  <a:lnTo>
                    <a:pt x="414135" y="2027522"/>
                  </a:lnTo>
                  <a:lnTo>
                    <a:pt x="410099" y="2048632"/>
                  </a:lnTo>
                  <a:lnTo>
                    <a:pt x="412272" y="2066638"/>
                  </a:lnTo>
                  <a:lnTo>
                    <a:pt x="419412" y="2081539"/>
                  </a:lnTo>
                  <a:lnTo>
                    <a:pt x="430899" y="2096441"/>
                  </a:lnTo>
                  <a:lnTo>
                    <a:pt x="441454" y="2113515"/>
                  </a:lnTo>
                  <a:lnTo>
                    <a:pt x="448594" y="2128416"/>
                  </a:lnTo>
                  <a:lnTo>
                    <a:pt x="448594" y="2133694"/>
                  </a:lnTo>
                  <a:lnTo>
                    <a:pt x="448594" y="2138972"/>
                  </a:lnTo>
                  <a:lnTo>
                    <a:pt x="446421" y="2143318"/>
                  </a:lnTo>
                  <a:lnTo>
                    <a:pt x="445490" y="2148595"/>
                  </a:lnTo>
                  <a:lnTo>
                    <a:pt x="445490" y="2151700"/>
                  </a:lnTo>
                  <a:lnTo>
                    <a:pt x="445490" y="2156046"/>
                  </a:lnTo>
                  <a:lnTo>
                    <a:pt x="452630" y="2159151"/>
                  </a:lnTo>
                  <a:lnTo>
                    <a:pt x="450457" y="2163497"/>
                  </a:lnTo>
                  <a:lnTo>
                    <a:pt x="448284" y="2166601"/>
                  </a:lnTo>
                  <a:lnTo>
                    <a:pt x="448284" y="2170948"/>
                  </a:lnTo>
                  <a:lnTo>
                    <a:pt x="446111" y="2176225"/>
                  </a:lnTo>
                  <a:lnTo>
                    <a:pt x="448284" y="2181503"/>
                  </a:lnTo>
                  <a:lnTo>
                    <a:pt x="450457" y="2181503"/>
                  </a:lnTo>
                  <a:lnTo>
                    <a:pt x="452630" y="2185849"/>
                  </a:lnTo>
                  <a:lnTo>
                    <a:pt x="455734" y="2186780"/>
                  </a:lnTo>
                  <a:lnTo>
                    <a:pt x="459770" y="2191127"/>
                  </a:lnTo>
                  <a:lnTo>
                    <a:pt x="459770" y="2193300"/>
                  </a:lnTo>
                  <a:lnTo>
                    <a:pt x="455734" y="2206028"/>
                  </a:lnTo>
                  <a:lnTo>
                    <a:pt x="465048" y="2224034"/>
                  </a:lnTo>
                  <a:lnTo>
                    <a:pt x="479639" y="2242971"/>
                  </a:lnTo>
                  <a:lnTo>
                    <a:pt x="494230" y="2260046"/>
                  </a:lnTo>
                  <a:lnTo>
                    <a:pt x="504785" y="2278051"/>
                  </a:lnTo>
                  <a:lnTo>
                    <a:pt x="506958" y="2290780"/>
                  </a:lnTo>
                  <a:lnTo>
                    <a:pt x="506958" y="2303508"/>
                  </a:lnTo>
                  <a:lnTo>
                    <a:pt x="506958" y="2314994"/>
                  </a:lnTo>
                  <a:lnTo>
                    <a:pt x="509131" y="2324618"/>
                  </a:lnTo>
                  <a:lnTo>
                    <a:pt x="512236" y="2327723"/>
                  </a:lnTo>
                  <a:lnTo>
                    <a:pt x="516271" y="2333000"/>
                  </a:lnTo>
                  <a:lnTo>
                    <a:pt x="519376" y="2335173"/>
                  </a:lnTo>
                  <a:lnTo>
                    <a:pt x="523411" y="2339520"/>
                  </a:lnTo>
                  <a:lnTo>
                    <a:pt x="528689" y="2342624"/>
                  </a:lnTo>
                  <a:lnTo>
                    <a:pt x="553835" y="2337347"/>
                  </a:lnTo>
                  <a:lnTo>
                    <a:pt x="582086" y="2332069"/>
                  </a:lnTo>
                  <a:lnTo>
                    <a:pt x="609095" y="2324618"/>
                  </a:lnTo>
                  <a:lnTo>
                    <a:pt x="636103" y="2317168"/>
                  </a:lnTo>
                  <a:lnTo>
                    <a:pt x="657834" y="2303508"/>
                  </a:lnTo>
                  <a:lnTo>
                    <a:pt x="675530" y="2287675"/>
                  </a:lnTo>
                  <a:lnTo>
                    <a:pt x="684843" y="2270601"/>
                  </a:lnTo>
                  <a:lnTo>
                    <a:pt x="691984" y="2253526"/>
                  </a:lnTo>
                  <a:lnTo>
                    <a:pt x="715888" y="2233347"/>
                  </a:lnTo>
                  <a:lnTo>
                    <a:pt x="718992" y="2218446"/>
                  </a:lnTo>
                  <a:lnTo>
                    <a:pt x="721165" y="2203544"/>
                  </a:lnTo>
                  <a:lnTo>
                    <a:pt x="723339" y="2188643"/>
                  </a:lnTo>
                  <a:lnTo>
                    <a:pt x="728616" y="2175915"/>
                  </a:lnTo>
                  <a:lnTo>
                    <a:pt x="748485" y="2171568"/>
                  </a:lnTo>
                  <a:lnTo>
                    <a:pt x="752520" y="2168464"/>
                  </a:lnTo>
                  <a:lnTo>
                    <a:pt x="753452" y="2164118"/>
                  </a:lnTo>
                  <a:lnTo>
                    <a:pt x="757488" y="2161013"/>
                  </a:lnTo>
                  <a:lnTo>
                    <a:pt x="759661" y="2158840"/>
                  </a:lnTo>
                  <a:lnTo>
                    <a:pt x="762765" y="2155736"/>
                  </a:lnTo>
                  <a:lnTo>
                    <a:pt x="768043" y="2151390"/>
                  </a:lnTo>
                  <a:lnTo>
                    <a:pt x="764938" y="2131211"/>
                  </a:lnTo>
                  <a:lnTo>
                    <a:pt x="757798" y="2114136"/>
                  </a:lnTo>
                  <a:lnTo>
                    <a:pt x="748485" y="2103581"/>
                  </a:lnTo>
                  <a:lnTo>
                    <a:pt x="757798" y="2084644"/>
                  </a:lnTo>
                  <a:lnTo>
                    <a:pt x="772389" y="2071915"/>
                  </a:lnTo>
                  <a:lnTo>
                    <a:pt x="790084" y="2062291"/>
                  </a:lnTo>
                  <a:lnTo>
                    <a:pt x="808711" y="2053909"/>
                  </a:lnTo>
                  <a:lnTo>
                    <a:pt x="824234" y="2042423"/>
                  </a:lnTo>
                  <a:lnTo>
                    <a:pt x="835720" y="2019140"/>
                  </a:lnTo>
                  <a:lnTo>
                    <a:pt x="837893" y="1996787"/>
                  </a:lnTo>
                  <a:lnTo>
                    <a:pt x="831684" y="1974435"/>
                  </a:lnTo>
                  <a:lnTo>
                    <a:pt x="824544" y="1952083"/>
                  </a:lnTo>
                  <a:lnTo>
                    <a:pt x="817404" y="1931904"/>
                  </a:lnTo>
                  <a:lnTo>
                    <a:pt x="810263" y="1909552"/>
                  </a:lnTo>
                  <a:lnTo>
                    <a:pt x="807159" y="1887200"/>
                  </a:lnTo>
                  <a:lnTo>
                    <a:pt x="812437" y="1862985"/>
                  </a:lnTo>
                  <a:lnTo>
                    <a:pt x="827027" y="1837529"/>
                  </a:lnTo>
                  <a:lnTo>
                    <a:pt x="845654" y="1815177"/>
                  </a:lnTo>
                  <a:lnTo>
                    <a:pt x="867385" y="1794066"/>
                  </a:lnTo>
                  <a:lnTo>
                    <a:pt x="890358" y="1776060"/>
                  </a:lnTo>
                  <a:lnTo>
                    <a:pt x="912090" y="1757123"/>
                  </a:lnTo>
                  <a:lnTo>
                    <a:pt x="931958" y="1736944"/>
                  </a:lnTo>
                  <a:lnTo>
                    <a:pt x="945618" y="1718938"/>
                  </a:lnTo>
                  <a:lnTo>
                    <a:pt x="958036" y="1696586"/>
                  </a:lnTo>
                  <a:lnTo>
                    <a:pt x="968591" y="1674234"/>
                  </a:lnTo>
                  <a:lnTo>
                    <a:pt x="975731" y="1655297"/>
                  </a:lnTo>
                  <a:lnTo>
                    <a:pt x="979767" y="1642569"/>
                  </a:lnTo>
                  <a:lnTo>
                    <a:pt x="979767" y="1631393"/>
                  </a:lnTo>
                  <a:lnTo>
                    <a:pt x="985044" y="1621769"/>
                  </a:lnTo>
                  <a:lnTo>
                    <a:pt x="985044" y="1618665"/>
                  </a:lnTo>
                  <a:lnTo>
                    <a:pt x="963313" y="1621769"/>
                  </a:lnTo>
                  <a:lnTo>
                    <a:pt x="939409" y="1627046"/>
                  </a:lnTo>
                  <a:lnTo>
                    <a:pt x="914263" y="1633255"/>
                  </a:lnTo>
                  <a:lnTo>
                    <a:pt x="895636" y="1641637"/>
                  </a:lnTo>
                  <a:lnTo>
                    <a:pt x="880114" y="1640706"/>
                  </a:lnTo>
                  <a:lnTo>
                    <a:pt x="874836" y="1634497"/>
                  </a:lnTo>
                  <a:lnTo>
                    <a:pt x="872663" y="1629220"/>
                  </a:lnTo>
                  <a:lnTo>
                    <a:pt x="872663" y="1623942"/>
                  </a:lnTo>
                  <a:lnTo>
                    <a:pt x="872663" y="1616491"/>
                  </a:lnTo>
                  <a:lnTo>
                    <a:pt x="868627" y="1611214"/>
                  </a:lnTo>
                  <a:lnTo>
                    <a:pt x="854036" y="1599727"/>
                  </a:lnTo>
                  <a:lnTo>
                    <a:pt x="836341" y="1589172"/>
                  </a:lnTo>
                  <a:lnTo>
                    <a:pt x="819577" y="1577686"/>
                  </a:lnTo>
                  <a:lnTo>
                    <a:pt x="809022" y="1564957"/>
                  </a:lnTo>
                  <a:lnTo>
                    <a:pt x="804986" y="1553471"/>
                  </a:lnTo>
                  <a:lnTo>
                    <a:pt x="802813" y="1545089"/>
                  </a:lnTo>
                  <a:lnTo>
                    <a:pt x="799708" y="1533602"/>
                  </a:lnTo>
                  <a:lnTo>
                    <a:pt x="797535" y="1530498"/>
                  </a:lnTo>
                  <a:lnTo>
                    <a:pt x="792258" y="1526152"/>
                  </a:lnTo>
                  <a:lnTo>
                    <a:pt x="786980" y="1523047"/>
                  </a:lnTo>
                  <a:lnTo>
                    <a:pt x="782944" y="1517770"/>
                  </a:lnTo>
                  <a:lnTo>
                    <a:pt x="779840" y="1513423"/>
                  </a:lnTo>
                  <a:lnTo>
                    <a:pt x="779840" y="1476480"/>
                  </a:lnTo>
                  <a:lnTo>
                    <a:pt x="777667" y="1471203"/>
                  </a:lnTo>
                  <a:lnTo>
                    <a:pt x="772389" y="1466856"/>
                  </a:lnTo>
                  <a:lnTo>
                    <a:pt x="768353" y="1463752"/>
                  </a:lnTo>
                  <a:lnTo>
                    <a:pt x="763076" y="1459406"/>
                  </a:lnTo>
                  <a:lnTo>
                    <a:pt x="759971" y="1456301"/>
                  </a:lnTo>
                  <a:lnTo>
                    <a:pt x="750658" y="1436122"/>
                  </a:lnTo>
                  <a:lnTo>
                    <a:pt x="743518" y="1415943"/>
                  </a:lnTo>
                  <a:lnTo>
                    <a:pt x="736377" y="1393591"/>
                  </a:lnTo>
                  <a:lnTo>
                    <a:pt x="724891" y="1374654"/>
                  </a:lnTo>
                  <a:lnTo>
                    <a:pt x="712473" y="1357580"/>
                  </a:lnTo>
                  <a:lnTo>
                    <a:pt x="712473" y="1350129"/>
                  </a:lnTo>
                  <a:lnTo>
                    <a:pt x="716509" y="1350129"/>
                  </a:lnTo>
                  <a:lnTo>
                    <a:pt x="719613" y="1357580"/>
                  </a:lnTo>
                  <a:lnTo>
                    <a:pt x="723649" y="1363788"/>
                  </a:lnTo>
                  <a:lnTo>
                    <a:pt x="726753" y="1366893"/>
                  </a:lnTo>
                  <a:lnTo>
                    <a:pt x="730789" y="1369066"/>
                  </a:lnTo>
                  <a:lnTo>
                    <a:pt x="733894" y="1371239"/>
                  </a:lnTo>
                  <a:lnTo>
                    <a:pt x="737930" y="1372170"/>
                  </a:lnTo>
                  <a:lnTo>
                    <a:pt x="738861" y="1376517"/>
                  </a:lnTo>
                  <a:lnTo>
                    <a:pt x="745070" y="1378690"/>
                  </a:lnTo>
                  <a:lnTo>
                    <a:pt x="755625" y="1386141"/>
                  </a:lnTo>
                  <a:lnTo>
                    <a:pt x="762765" y="1396696"/>
                  </a:lnTo>
                  <a:lnTo>
                    <a:pt x="768043" y="1409424"/>
                  </a:lnTo>
                  <a:lnTo>
                    <a:pt x="774252" y="1423084"/>
                  </a:lnTo>
                  <a:lnTo>
                    <a:pt x="779529" y="1435812"/>
                  </a:lnTo>
                  <a:lnTo>
                    <a:pt x="799398" y="1448540"/>
                  </a:lnTo>
                  <a:lnTo>
                    <a:pt x="804675" y="1459095"/>
                  </a:lnTo>
                  <a:lnTo>
                    <a:pt x="806848" y="1472755"/>
                  </a:lnTo>
                  <a:lnTo>
                    <a:pt x="809022" y="1485483"/>
                  </a:lnTo>
                  <a:lnTo>
                    <a:pt x="812126" y="1496038"/>
                  </a:lnTo>
                  <a:lnTo>
                    <a:pt x="824544" y="1510940"/>
                  </a:lnTo>
                  <a:lnTo>
                    <a:pt x="838204" y="1525841"/>
                  </a:lnTo>
                  <a:lnTo>
                    <a:pt x="850621" y="1542916"/>
                  </a:lnTo>
                  <a:lnTo>
                    <a:pt x="859935" y="1560922"/>
                  </a:lnTo>
                  <a:lnTo>
                    <a:pt x="860866" y="1572408"/>
                  </a:lnTo>
                  <a:lnTo>
                    <a:pt x="860866" y="1582963"/>
                  </a:lnTo>
                  <a:lnTo>
                    <a:pt x="863039" y="1594450"/>
                  </a:lnTo>
                  <a:lnTo>
                    <a:pt x="868317" y="1605005"/>
                  </a:lnTo>
                  <a:lnTo>
                    <a:pt x="870490" y="1609351"/>
                  </a:lnTo>
                  <a:lnTo>
                    <a:pt x="872663" y="1611524"/>
                  </a:lnTo>
                  <a:lnTo>
                    <a:pt x="874836" y="1612456"/>
                  </a:lnTo>
                  <a:lnTo>
                    <a:pt x="875767" y="1612456"/>
                  </a:lnTo>
                  <a:lnTo>
                    <a:pt x="879803" y="1614629"/>
                  </a:lnTo>
                  <a:lnTo>
                    <a:pt x="889117" y="1614629"/>
                  </a:lnTo>
                  <a:lnTo>
                    <a:pt x="901534" y="1611524"/>
                  </a:lnTo>
                  <a:lnTo>
                    <a:pt x="913952" y="1604074"/>
                  </a:lnTo>
                  <a:lnTo>
                    <a:pt x="928543" y="1597865"/>
                  </a:lnTo>
                  <a:lnTo>
                    <a:pt x="946239" y="1592587"/>
                  </a:lnTo>
                  <a:lnTo>
                    <a:pt x="963003" y="1589483"/>
                  </a:lnTo>
                  <a:lnTo>
                    <a:pt x="979767" y="1582032"/>
                  </a:lnTo>
                  <a:lnTo>
                    <a:pt x="992185" y="1572408"/>
                  </a:lnTo>
                  <a:lnTo>
                    <a:pt x="1002740" y="1560922"/>
                  </a:lnTo>
                  <a:lnTo>
                    <a:pt x="1016399" y="1553471"/>
                  </a:lnTo>
                  <a:lnTo>
                    <a:pt x="1039372" y="1553471"/>
                  </a:lnTo>
                  <a:lnTo>
                    <a:pt x="1039372" y="1544468"/>
                  </a:lnTo>
                  <a:lnTo>
                    <a:pt x="1057999" y="1531740"/>
                  </a:lnTo>
                  <a:lnTo>
                    <a:pt x="1075694" y="1520253"/>
                  </a:lnTo>
                  <a:lnTo>
                    <a:pt x="1075694" y="1500074"/>
                  </a:lnTo>
                  <a:lnTo>
                    <a:pt x="1089354" y="1494797"/>
                  </a:lnTo>
                  <a:lnTo>
                    <a:pt x="1095563" y="1487346"/>
                  </a:lnTo>
                  <a:lnTo>
                    <a:pt x="1101772" y="1477722"/>
                  </a:lnTo>
                  <a:lnTo>
                    <a:pt x="1108912" y="1468098"/>
                  </a:lnTo>
                  <a:lnTo>
                    <a:pt x="1087181" y="1450092"/>
                  </a:lnTo>
                  <a:lnTo>
                    <a:pt x="1060172" y="1435191"/>
                  </a:lnTo>
                  <a:lnTo>
                    <a:pt x="1057999" y="1420290"/>
                  </a:lnTo>
                  <a:lnTo>
                    <a:pt x="1055826" y="1401352"/>
                  </a:lnTo>
                  <a:lnTo>
                    <a:pt x="1035958" y="1416254"/>
                  </a:lnTo>
                  <a:lnTo>
                    <a:pt x="1019193" y="1435191"/>
                  </a:lnTo>
                  <a:lnTo>
                    <a:pt x="1008638" y="1435191"/>
                  </a:lnTo>
                  <a:lnTo>
                    <a:pt x="999325" y="1437364"/>
                  </a:lnTo>
                  <a:lnTo>
                    <a:pt x="992185" y="1438295"/>
                  </a:lnTo>
                  <a:lnTo>
                    <a:pt x="990011" y="1433018"/>
                  </a:lnTo>
                  <a:lnTo>
                    <a:pt x="989080" y="1427740"/>
                  </a:lnTo>
                  <a:lnTo>
                    <a:pt x="989080" y="1422463"/>
                  </a:lnTo>
                  <a:lnTo>
                    <a:pt x="986907" y="1416254"/>
                  </a:lnTo>
                  <a:lnTo>
                    <a:pt x="984734" y="1410976"/>
                  </a:lnTo>
                  <a:lnTo>
                    <a:pt x="979456" y="1408803"/>
                  </a:lnTo>
                  <a:lnTo>
                    <a:pt x="977283" y="1408803"/>
                  </a:lnTo>
                  <a:lnTo>
                    <a:pt x="975110" y="1408803"/>
                  </a:lnTo>
                  <a:lnTo>
                    <a:pt x="975110" y="1410976"/>
                  </a:lnTo>
                  <a:lnTo>
                    <a:pt x="974179" y="1413149"/>
                  </a:lnTo>
                  <a:lnTo>
                    <a:pt x="972006" y="1418427"/>
                  </a:lnTo>
                  <a:lnTo>
                    <a:pt x="964865" y="1407872"/>
                  </a:lnTo>
                  <a:lnTo>
                    <a:pt x="957725" y="1392970"/>
                  </a:lnTo>
                  <a:lnTo>
                    <a:pt x="948412" y="1375896"/>
                  </a:lnTo>
                  <a:lnTo>
                    <a:pt x="943134" y="1358821"/>
                  </a:lnTo>
                  <a:lnTo>
                    <a:pt x="939098" y="1343920"/>
                  </a:lnTo>
                  <a:lnTo>
                    <a:pt x="946239" y="1343920"/>
                  </a:lnTo>
                  <a:lnTo>
                    <a:pt x="950274" y="1343920"/>
                  </a:lnTo>
                  <a:lnTo>
                    <a:pt x="952448" y="1343920"/>
                  </a:lnTo>
                  <a:lnTo>
                    <a:pt x="953379" y="1343920"/>
                  </a:lnTo>
                  <a:lnTo>
                    <a:pt x="955552" y="1343920"/>
                  </a:lnTo>
                  <a:lnTo>
                    <a:pt x="967039" y="1353544"/>
                  </a:lnTo>
                  <a:lnTo>
                    <a:pt x="972316" y="1363167"/>
                  </a:lnTo>
                  <a:lnTo>
                    <a:pt x="975421" y="1373723"/>
                  </a:lnTo>
                  <a:lnTo>
                    <a:pt x="984734" y="1381173"/>
                  </a:lnTo>
                  <a:lnTo>
                    <a:pt x="997152" y="1388624"/>
                  </a:lnTo>
                  <a:lnTo>
                    <a:pt x="1008638" y="1393902"/>
                  </a:lnTo>
                  <a:lnTo>
                    <a:pt x="1019193" y="1401352"/>
                  </a:lnTo>
                  <a:lnTo>
                    <a:pt x="1031611" y="1401352"/>
                  </a:lnTo>
                  <a:lnTo>
                    <a:pt x="1040925" y="1400421"/>
                  </a:lnTo>
                  <a:lnTo>
                    <a:pt x="1048065" y="1398248"/>
                  </a:lnTo>
                  <a:lnTo>
                    <a:pt x="1059551" y="1393902"/>
                  </a:lnTo>
                  <a:lnTo>
                    <a:pt x="1066692" y="1407561"/>
                  </a:lnTo>
                  <a:lnTo>
                    <a:pt x="1071969" y="1418116"/>
                  </a:lnTo>
                  <a:lnTo>
                    <a:pt x="1102082" y="1420290"/>
                  </a:lnTo>
                  <a:lnTo>
                    <a:pt x="1133438" y="1422463"/>
                  </a:lnTo>
                  <a:lnTo>
                    <a:pt x="1164793" y="1422463"/>
                  </a:lnTo>
                  <a:lnTo>
                    <a:pt x="1194906" y="1418116"/>
                  </a:lnTo>
                  <a:lnTo>
                    <a:pt x="1206392" y="1429603"/>
                  </a:lnTo>
                  <a:lnTo>
                    <a:pt x="1218810" y="1437985"/>
                  </a:lnTo>
                  <a:lnTo>
                    <a:pt x="1231228" y="1447609"/>
                  </a:lnTo>
                  <a:lnTo>
                    <a:pt x="1238368" y="1458164"/>
                  </a:lnTo>
                  <a:lnTo>
                    <a:pt x="1235264" y="1471824"/>
                  </a:lnTo>
                  <a:lnTo>
                    <a:pt x="1238368" y="1474928"/>
                  </a:lnTo>
                  <a:lnTo>
                    <a:pt x="1242404" y="1479274"/>
                  </a:lnTo>
                  <a:lnTo>
                    <a:pt x="1247681" y="1482379"/>
                  </a:lnTo>
                  <a:lnTo>
                    <a:pt x="1251717" y="1486725"/>
                  </a:lnTo>
                  <a:lnTo>
                    <a:pt x="1262273" y="1487656"/>
                  </a:lnTo>
                  <a:lnTo>
                    <a:pt x="1271586" y="1487656"/>
                  </a:lnTo>
                  <a:lnTo>
                    <a:pt x="1284004" y="1486725"/>
                  </a:lnTo>
                  <a:lnTo>
                    <a:pt x="1288039" y="1524910"/>
                  </a:lnTo>
                  <a:lnTo>
                    <a:pt x="1296422" y="1556575"/>
                  </a:lnTo>
                  <a:lnTo>
                    <a:pt x="1308840" y="1586068"/>
                  </a:lnTo>
                  <a:lnTo>
                    <a:pt x="1327466" y="1613697"/>
                  </a:lnTo>
                  <a:lnTo>
                    <a:pt x="1327466" y="1615870"/>
                  </a:lnTo>
                  <a:lnTo>
                    <a:pt x="1325293" y="1618044"/>
                  </a:lnTo>
                  <a:lnTo>
                    <a:pt x="1323120" y="1621148"/>
                  </a:lnTo>
                  <a:lnTo>
                    <a:pt x="1322188" y="1625494"/>
                  </a:lnTo>
                  <a:lnTo>
                    <a:pt x="1323120" y="1628599"/>
                  </a:lnTo>
                  <a:lnTo>
                    <a:pt x="1329329" y="1645673"/>
                  </a:lnTo>
                  <a:lnTo>
                    <a:pt x="1339884" y="1665852"/>
                  </a:lnTo>
                  <a:lnTo>
                    <a:pt x="1351370" y="1678581"/>
                  </a:lnTo>
                  <a:lnTo>
                    <a:pt x="1352302" y="1680754"/>
                  </a:lnTo>
                  <a:lnTo>
                    <a:pt x="1354475" y="1680754"/>
                  </a:lnTo>
                  <a:lnTo>
                    <a:pt x="1356648" y="1682927"/>
                  </a:lnTo>
                  <a:lnTo>
                    <a:pt x="1358821" y="1682927"/>
                  </a:lnTo>
                  <a:lnTo>
                    <a:pt x="1378690" y="1658712"/>
                  </a:lnTo>
                  <a:lnTo>
                    <a:pt x="1391108" y="1633255"/>
                  </a:lnTo>
                  <a:lnTo>
                    <a:pt x="1400421" y="1601590"/>
                  </a:lnTo>
                  <a:lnTo>
                    <a:pt x="1403525" y="1564647"/>
                  </a:lnTo>
                  <a:lnTo>
                    <a:pt x="1415943" y="1557196"/>
                  </a:lnTo>
                  <a:lnTo>
                    <a:pt x="1425257" y="1547572"/>
                  </a:lnTo>
                  <a:lnTo>
                    <a:pt x="1434570" y="1540122"/>
                  </a:lnTo>
                  <a:lnTo>
                    <a:pt x="1451334" y="1540122"/>
                  </a:lnTo>
                  <a:lnTo>
                    <a:pt x="1463752" y="1507214"/>
                  </a:lnTo>
                  <a:lnTo>
                    <a:pt x="1470892" y="1501937"/>
                  </a:lnTo>
                  <a:lnTo>
                    <a:pt x="1478032" y="1499764"/>
                  </a:lnTo>
                  <a:lnTo>
                    <a:pt x="1485172" y="1499764"/>
                  </a:lnTo>
                  <a:lnTo>
                    <a:pt x="1488277" y="1497591"/>
                  </a:lnTo>
                  <a:lnTo>
                    <a:pt x="1493555" y="1490140"/>
                  </a:lnTo>
                  <a:lnTo>
                    <a:pt x="1497590" y="1475239"/>
                  </a:lnTo>
                  <a:lnTo>
                    <a:pt x="1512181" y="1475239"/>
                  </a:lnTo>
                  <a:lnTo>
                    <a:pt x="1526772" y="1477412"/>
                  </a:lnTo>
                  <a:lnTo>
                    <a:pt x="1543536" y="1475239"/>
                  </a:lnTo>
                  <a:lnTo>
                    <a:pt x="1544468" y="1473065"/>
                  </a:lnTo>
                  <a:lnTo>
                    <a:pt x="1546641" y="1472134"/>
                  </a:lnTo>
                  <a:lnTo>
                    <a:pt x="1548814" y="1467788"/>
                  </a:lnTo>
                  <a:lnTo>
                    <a:pt x="1550987" y="1465615"/>
                  </a:lnTo>
                  <a:lnTo>
                    <a:pt x="1554092" y="1462510"/>
                  </a:lnTo>
                  <a:lnTo>
                    <a:pt x="1565578" y="1480516"/>
                  </a:lnTo>
                  <a:lnTo>
                    <a:pt x="1573960" y="1495418"/>
                  </a:lnTo>
                  <a:lnTo>
                    <a:pt x="1585447" y="1509077"/>
                  </a:lnTo>
                  <a:lnTo>
                    <a:pt x="1592587" y="1523979"/>
                  </a:lnTo>
                  <a:lnTo>
                    <a:pt x="1597864" y="1541984"/>
                  </a:lnTo>
                  <a:lnTo>
                    <a:pt x="1597864" y="1564337"/>
                  </a:lnTo>
                  <a:lnTo>
                    <a:pt x="1600037" y="1566509"/>
                  </a:lnTo>
                  <a:lnTo>
                    <a:pt x="1600969" y="1566509"/>
                  </a:lnTo>
                  <a:lnTo>
                    <a:pt x="1600969" y="1567441"/>
                  </a:lnTo>
                  <a:lnTo>
                    <a:pt x="1603142" y="1567441"/>
                  </a:lnTo>
                  <a:lnTo>
                    <a:pt x="1610282" y="1567441"/>
                  </a:lnTo>
                  <a:lnTo>
                    <a:pt x="1617422" y="1566509"/>
                  </a:lnTo>
                  <a:lnTo>
                    <a:pt x="1621458" y="1564337"/>
                  </a:lnTo>
                  <a:lnTo>
                    <a:pt x="1626736" y="1559990"/>
                  </a:lnTo>
                  <a:lnTo>
                    <a:pt x="1629840" y="1556886"/>
                  </a:lnTo>
                  <a:lnTo>
                    <a:pt x="1641327" y="1569614"/>
                  </a:lnTo>
                  <a:lnTo>
                    <a:pt x="1648467" y="1586688"/>
                  </a:lnTo>
                  <a:lnTo>
                    <a:pt x="1650640" y="1606867"/>
                  </a:lnTo>
                  <a:lnTo>
                    <a:pt x="1650640" y="1629220"/>
                  </a:lnTo>
                  <a:lnTo>
                    <a:pt x="1650640" y="1649399"/>
                  </a:lnTo>
                  <a:lnTo>
                    <a:pt x="1650640" y="1668336"/>
                  </a:lnTo>
                  <a:lnTo>
                    <a:pt x="1653745" y="1683237"/>
                  </a:lnTo>
                  <a:lnTo>
                    <a:pt x="1653745" y="1686342"/>
                  </a:lnTo>
                  <a:lnTo>
                    <a:pt x="1663058" y="1683237"/>
                  </a:lnTo>
                  <a:lnTo>
                    <a:pt x="1663058" y="1686342"/>
                  </a:lnTo>
                  <a:lnTo>
                    <a:pt x="1672371" y="1699070"/>
                  </a:lnTo>
                  <a:lnTo>
                    <a:pt x="1677649" y="1713971"/>
                  </a:lnTo>
                  <a:lnTo>
                    <a:pt x="1682927" y="1728873"/>
                  </a:lnTo>
                  <a:lnTo>
                    <a:pt x="1686962" y="1745947"/>
                  </a:lnTo>
                  <a:lnTo>
                    <a:pt x="1693171" y="1760849"/>
                  </a:lnTo>
                  <a:lnTo>
                    <a:pt x="1702485" y="1768299"/>
                  </a:lnTo>
                  <a:lnTo>
                    <a:pt x="1704658" y="1770472"/>
                  </a:lnTo>
                  <a:lnTo>
                    <a:pt x="1715213" y="1775750"/>
                  </a:lnTo>
                  <a:lnTo>
                    <a:pt x="1726699" y="1785374"/>
                  </a:lnTo>
                  <a:lnTo>
                    <a:pt x="1737255" y="1785374"/>
                  </a:lnTo>
                  <a:lnTo>
                    <a:pt x="1736323" y="1758986"/>
                  </a:lnTo>
                  <a:lnTo>
                    <a:pt x="1729183" y="1733529"/>
                  </a:lnTo>
                  <a:lnTo>
                    <a:pt x="1717696" y="1711177"/>
                  </a:lnTo>
                  <a:lnTo>
                    <a:pt x="1703106" y="1696276"/>
                  </a:lnTo>
                  <a:lnTo>
                    <a:pt x="1700001" y="1694103"/>
                  </a:lnTo>
                  <a:lnTo>
                    <a:pt x="1695965" y="1694103"/>
                  </a:lnTo>
                  <a:lnTo>
                    <a:pt x="1692861" y="1694103"/>
                  </a:lnTo>
                  <a:lnTo>
                    <a:pt x="1688825" y="1694103"/>
                  </a:lnTo>
                  <a:lnTo>
                    <a:pt x="1687894" y="1691930"/>
                  </a:lnTo>
                  <a:lnTo>
                    <a:pt x="1681685" y="1681374"/>
                  </a:lnTo>
                  <a:lnTo>
                    <a:pt x="1680753" y="1671751"/>
                  </a:lnTo>
                  <a:lnTo>
                    <a:pt x="1676718" y="1664300"/>
                  </a:lnTo>
                  <a:lnTo>
                    <a:pt x="1667404" y="1659022"/>
                  </a:lnTo>
                  <a:lnTo>
                    <a:pt x="1676718" y="1634808"/>
                  </a:lnTo>
                  <a:lnTo>
                    <a:pt x="1683858" y="1605315"/>
                  </a:lnTo>
                  <a:lnTo>
                    <a:pt x="1700622" y="1618975"/>
                  </a:lnTo>
                  <a:lnTo>
                    <a:pt x="1716144" y="1631703"/>
                  </a:lnTo>
                  <a:lnTo>
                    <a:pt x="1730735" y="1644431"/>
                  </a:lnTo>
                  <a:lnTo>
                    <a:pt x="1742222" y="1659333"/>
                  </a:lnTo>
                  <a:lnTo>
                    <a:pt x="1747499" y="1679512"/>
                  </a:lnTo>
                  <a:lnTo>
                    <a:pt x="1754640" y="1679512"/>
                  </a:lnTo>
                  <a:lnTo>
                    <a:pt x="1815176" y="1629841"/>
                  </a:lnTo>
                  <a:lnTo>
                    <a:pt x="1813003" y="1600348"/>
                  </a:lnTo>
                  <a:lnTo>
                    <a:pt x="1807726" y="1576133"/>
                  </a:lnTo>
                  <a:lnTo>
                    <a:pt x="1796239" y="1558128"/>
                  </a:lnTo>
                  <a:lnTo>
                    <a:pt x="1783822" y="1541053"/>
                  </a:lnTo>
                  <a:lnTo>
                    <a:pt x="1767057" y="1525220"/>
                  </a:lnTo>
                  <a:lnTo>
                    <a:pt x="1769230" y="1510319"/>
                  </a:lnTo>
                  <a:lnTo>
                    <a:pt x="1774508" y="1500695"/>
                  </a:lnTo>
                  <a:lnTo>
                    <a:pt x="1780717" y="1495418"/>
                  </a:lnTo>
                  <a:lnTo>
                    <a:pt x="1787857" y="1489209"/>
                  </a:lnTo>
                  <a:lnTo>
                    <a:pt x="1794066" y="1480827"/>
                  </a:lnTo>
                  <a:lnTo>
                    <a:pt x="1800275" y="1480827"/>
                  </a:lnTo>
                  <a:lnTo>
                    <a:pt x="1805553" y="1481758"/>
                  </a:lnTo>
                  <a:lnTo>
                    <a:pt x="1807726" y="1481758"/>
                  </a:lnTo>
                  <a:lnTo>
                    <a:pt x="1810830" y="1483931"/>
                  </a:lnTo>
                  <a:lnTo>
                    <a:pt x="1813003" y="1488277"/>
                  </a:lnTo>
                  <a:lnTo>
                    <a:pt x="1816108" y="1493555"/>
                  </a:lnTo>
                  <a:lnTo>
                    <a:pt x="1818281" y="1496659"/>
                  </a:lnTo>
                  <a:lnTo>
                    <a:pt x="1816108" y="1501006"/>
                  </a:lnTo>
                  <a:lnTo>
                    <a:pt x="1815176" y="1504110"/>
                  </a:lnTo>
                  <a:lnTo>
                    <a:pt x="1811141" y="1506283"/>
                  </a:lnTo>
                  <a:lnTo>
                    <a:pt x="1808036" y="1506283"/>
                  </a:lnTo>
                  <a:lnTo>
                    <a:pt x="1804000" y="1508456"/>
                  </a:lnTo>
                  <a:lnTo>
                    <a:pt x="1804000" y="1518080"/>
                  </a:lnTo>
                  <a:lnTo>
                    <a:pt x="1804000" y="1523358"/>
                  </a:lnTo>
                  <a:lnTo>
                    <a:pt x="1806173" y="1528635"/>
                  </a:lnTo>
                  <a:lnTo>
                    <a:pt x="1808346" y="1533913"/>
                  </a:lnTo>
                  <a:lnTo>
                    <a:pt x="1811451" y="1532981"/>
                  </a:lnTo>
                  <a:lnTo>
                    <a:pt x="1813624" y="1532981"/>
                  </a:lnTo>
                  <a:lnTo>
                    <a:pt x="1815797" y="1532981"/>
                  </a:lnTo>
                  <a:lnTo>
                    <a:pt x="1816729" y="1530808"/>
                  </a:lnTo>
                  <a:lnTo>
                    <a:pt x="1818902" y="1530808"/>
                  </a:lnTo>
                  <a:lnTo>
                    <a:pt x="1826042" y="1526462"/>
                  </a:lnTo>
                  <a:lnTo>
                    <a:pt x="1830078" y="1523358"/>
                  </a:lnTo>
                  <a:lnTo>
                    <a:pt x="1831009" y="1521184"/>
                  </a:lnTo>
                  <a:lnTo>
                    <a:pt x="1835045" y="1518080"/>
                  </a:lnTo>
                  <a:lnTo>
                    <a:pt x="1838150" y="1513734"/>
                  </a:lnTo>
                  <a:lnTo>
                    <a:pt x="1837218" y="1508456"/>
                  </a:lnTo>
                  <a:lnTo>
                    <a:pt x="1837218" y="1503179"/>
                  </a:lnTo>
                  <a:lnTo>
                    <a:pt x="1835045" y="1501006"/>
                  </a:lnTo>
                  <a:lnTo>
                    <a:pt x="1835045" y="1498832"/>
                  </a:lnTo>
                  <a:lnTo>
                    <a:pt x="1835045" y="1495728"/>
                  </a:lnTo>
                  <a:lnTo>
                    <a:pt x="1835045" y="1491382"/>
                  </a:lnTo>
                  <a:lnTo>
                    <a:pt x="1835045" y="1483931"/>
                  </a:lnTo>
                  <a:lnTo>
                    <a:pt x="1862054" y="1478653"/>
                  </a:lnTo>
                  <a:lnTo>
                    <a:pt x="1891236" y="1469030"/>
                  </a:lnTo>
                  <a:lnTo>
                    <a:pt x="1916382" y="1458474"/>
                  </a:lnTo>
                  <a:lnTo>
                    <a:pt x="1940286" y="1443573"/>
                  </a:lnTo>
                  <a:lnTo>
                    <a:pt x="1958913" y="1423394"/>
                  </a:lnTo>
                  <a:lnTo>
                    <a:pt x="1967295" y="1408493"/>
                  </a:lnTo>
                  <a:lnTo>
                    <a:pt x="1974435" y="1394833"/>
                  </a:lnTo>
                  <a:lnTo>
                    <a:pt x="1981575" y="1379932"/>
                  </a:lnTo>
                  <a:lnTo>
                    <a:pt x="1993993" y="1371550"/>
                  </a:lnTo>
                  <a:lnTo>
                    <a:pt x="1993993" y="1351992"/>
                  </a:lnTo>
                  <a:lnTo>
                    <a:pt x="1993062" y="1329639"/>
                  </a:lnTo>
                  <a:lnTo>
                    <a:pt x="1989026" y="1309460"/>
                  </a:lnTo>
                  <a:lnTo>
                    <a:pt x="1981886" y="1289281"/>
                  </a:lnTo>
                  <a:lnTo>
                    <a:pt x="1973504" y="1274380"/>
                  </a:lnTo>
                  <a:lnTo>
                    <a:pt x="1958913" y="1264756"/>
                  </a:lnTo>
                  <a:lnTo>
                    <a:pt x="1964190" y="1252028"/>
                  </a:lnTo>
                  <a:lnTo>
                    <a:pt x="1969468" y="1244577"/>
                  </a:lnTo>
                  <a:lnTo>
                    <a:pt x="1976608" y="1237127"/>
                  </a:lnTo>
                  <a:lnTo>
                    <a:pt x="1983748" y="1227503"/>
                  </a:lnTo>
                  <a:lnTo>
                    <a:pt x="2003617" y="1227503"/>
                  </a:lnTo>
                  <a:lnTo>
                    <a:pt x="2003617" y="1214774"/>
                  </a:lnTo>
                  <a:lnTo>
                    <a:pt x="1998339" y="1214774"/>
                  </a:lnTo>
                  <a:lnTo>
                    <a:pt x="1987784" y="1209497"/>
                  </a:lnTo>
                  <a:lnTo>
                    <a:pt x="1978471" y="1209497"/>
                  </a:lnTo>
                  <a:lnTo>
                    <a:pt x="1969157" y="1212601"/>
                  </a:lnTo>
                  <a:lnTo>
                    <a:pt x="1958602" y="1218810"/>
                  </a:lnTo>
                  <a:lnTo>
                    <a:pt x="1954567" y="1212601"/>
                  </a:lnTo>
                  <a:lnTo>
                    <a:pt x="1951462" y="1209497"/>
                  </a:lnTo>
                  <a:lnTo>
                    <a:pt x="1947426" y="1205151"/>
                  </a:lnTo>
                  <a:lnTo>
                    <a:pt x="1942149" y="1202046"/>
                  </a:lnTo>
                  <a:lnTo>
                    <a:pt x="1935008" y="1197700"/>
                  </a:lnTo>
                  <a:lnTo>
                    <a:pt x="1942149" y="1184972"/>
                  </a:lnTo>
                  <a:lnTo>
                    <a:pt x="1954567" y="1174416"/>
                  </a:lnTo>
                  <a:lnTo>
                    <a:pt x="1966985" y="1164793"/>
                  </a:lnTo>
                  <a:lnTo>
                    <a:pt x="1978471" y="1153306"/>
                  </a:lnTo>
                  <a:lnTo>
                    <a:pt x="1983748" y="1155479"/>
                  </a:lnTo>
                  <a:lnTo>
                    <a:pt x="1987784" y="1155479"/>
                  </a:lnTo>
                  <a:lnTo>
                    <a:pt x="1990889" y="1157652"/>
                  </a:lnTo>
                  <a:lnTo>
                    <a:pt x="1993993" y="1157652"/>
                  </a:lnTo>
                  <a:lnTo>
                    <a:pt x="1990889" y="1165103"/>
                  </a:lnTo>
                  <a:lnTo>
                    <a:pt x="1988716" y="1168208"/>
                  </a:lnTo>
                  <a:lnTo>
                    <a:pt x="1987784" y="1174416"/>
                  </a:lnTo>
                  <a:lnTo>
                    <a:pt x="1985611" y="1177521"/>
                  </a:lnTo>
                  <a:lnTo>
                    <a:pt x="1983438" y="1182799"/>
                  </a:lnTo>
                  <a:lnTo>
                    <a:pt x="1983438" y="1187145"/>
                  </a:lnTo>
                  <a:lnTo>
                    <a:pt x="1995856" y="1181867"/>
                  </a:lnTo>
                  <a:lnTo>
                    <a:pt x="2010447" y="1175658"/>
                  </a:lnTo>
                  <a:lnTo>
                    <a:pt x="2022865" y="1172554"/>
                  </a:lnTo>
                  <a:lnTo>
                    <a:pt x="2034351" y="1174727"/>
                  </a:lnTo>
                  <a:lnTo>
                    <a:pt x="2043664" y="1174727"/>
                  </a:lnTo>
                  <a:lnTo>
                    <a:pt x="2039629" y="1182178"/>
                  </a:lnTo>
                  <a:lnTo>
                    <a:pt x="2037456" y="1187455"/>
                  </a:lnTo>
                  <a:lnTo>
                    <a:pt x="2034351" y="1192733"/>
                  </a:lnTo>
                  <a:lnTo>
                    <a:pt x="2030315" y="1198010"/>
                  </a:lnTo>
                  <a:lnTo>
                    <a:pt x="2034351" y="1204219"/>
                  </a:lnTo>
                  <a:lnTo>
                    <a:pt x="2037456" y="1205151"/>
                  </a:lnTo>
                  <a:lnTo>
                    <a:pt x="2039629" y="1207324"/>
                  </a:lnTo>
                  <a:lnTo>
                    <a:pt x="2041802" y="1207324"/>
                  </a:lnTo>
                  <a:lnTo>
                    <a:pt x="2044906" y="1207324"/>
                  </a:lnTo>
                  <a:lnTo>
                    <a:pt x="2048942" y="1207324"/>
                  </a:lnTo>
                  <a:lnTo>
                    <a:pt x="2054220" y="1207324"/>
                  </a:lnTo>
                  <a:lnTo>
                    <a:pt x="2054220" y="1218810"/>
                  </a:lnTo>
                  <a:lnTo>
                    <a:pt x="2052046" y="1233712"/>
                  </a:lnTo>
                  <a:lnTo>
                    <a:pt x="2052046" y="1246440"/>
                  </a:lnTo>
                  <a:lnTo>
                    <a:pt x="2054220" y="1254822"/>
                  </a:lnTo>
                  <a:lnTo>
                    <a:pt x="2054220" y="1264446"/>
                  </a:lnTo>
                  <a:lnTo>
                    <a:pt x="2078124" y="1261341"/>
                  </a:lnTo>
                  <a:lnTo>
                    <a:pt x="2092715" y="1255132"/>
                  </a:lnTo>
                  <a:lnTo>
                    <a:pt x="2099855" y="1247682"/>
                  </a:lnTo>
                  <a:lnTo>
                    <a:pt x="2102960" y="1239300"/>
                  </a:lnTo>
                  <a:lnTo>
                    <a:pt x="2100787" y="1226571"/>
                  </a:lnTo>
                  <a:lnTo>
                    <a:pt x="2097682" y="1215085"/>
                  </a:lnTo>
                  <a:lnTo>
                    <a:pt x="2090542" y="1202357"/>
                  </a:lnTo>
                  <a:lnTo>
                    <a:pt x="2085264" y="1189628"/>
                  </a:lnTo>
                  <a:lnTo>
                    <a:pt x="2078124" y="1178142"/>
                  </a:lnTo>
                  <a:lnTo>
                    <a:pt x="2074088" y="1167587"/>
                  </a:lnTo>
                  <a:lnTo>
                    <a:pt x="2078124" y="1165414"/>
                  </a:lnTo>
                  <a:lnTo>
                    <a:pt x="2081228" y="1165414"/>
                  </a:lnTo>
                  <a:lnTo>
                    <a:pt x="2083402" y="1165414"/>
                  </a:lnTo>
                  <a:lnTo>
                    <a:pt x="2085575" y="1163241"/>
                  </a:lnTo>
                  <a:lnTo>
                    <a:pt x="2087748" y="1163241"/>
                  </a:lnTo>
                  <a:lnTo>
                    <a:pt x="2098303" y="1155790"/>
                  </a:lnTo>
                  <a:lnTo>
                    <a:pt x="2105443" y="1145235"/>
                  </a:lnTo>
                  <a:lnTo>
                    <a:pt x="2110721" y="1133748"/>
                  </a:lnTo>
                  <a:lnTo>
                    <a:pt x="2117861" y="1123193"/>
                  </a:lnTo>
                  <a:lnTo>
                    <a:pt x="2127175" y="1113569"/>
                  </a:lnTo>
                  <a:lnTo>
                    <a:pt x="2137730" y="1111396"/>
                  </a:lnTo>
                  <a:lnTo>
                    <a:pt x="2149216" y="1111396"/>
                  </a:lnTo>
                  <a:lnTo>
                    <a:pt x="2161634" y="1113569"/>
                  </a:lnTo>
                  <a:lnTo>
                    <a:pt x="2174052" y="1110465"/>
                  </a:lnTo>
                  <a:lnTo>
                    <a:pt x="2178088" y="1106118"/>
                  </a:lnTo>
                  <a:lnTo>
                    <a:pt x="2185228" y="1096495"/>
                  </a:lnTo>
                  <a:lnTo>
                    <a:pt x="2195783" y="1083766"/>
                  </a:lnTo>
                  <a:lnTo>
                    <a:pt x="2208201" y="1071038"/>
                  </a:lnTo>
                  <a:lnTo>
                    <a:pt x="2219687" y="1056137"/>
                  </a:lnTo>
                  <a:lnTo>
                    <a:pt x="2230242" y="1043408"/>
                  </a:lnTo>
                  <a:lnTo>
                    <a:pt x="2239556" y="1031922"/>
                  </a:lnTo>
                  <a:lnTo>
                    <a:pt x="2243592" y="1028817"/>
                  </a:lnTo>
                  <a:lnTo>
                    <a:pt x="2250732" y="1011743"/>
                  </a:lnTo>
                  <a:lnTo>
                    <a:pt x="2256010" y="999015"/>
                  </a:lnTo>
                  <a:lnTo>
                    <a:pt x="2263150" y="986286"/>
                  </a:lnTo>
                  <a:lnTo>
                    <a:pt x="2273705" y="974800"/>
                  </a:lnTo>
                  <a:lnTo>
                    <a:pt x="2270600" y="962072"/>
                  </a:lnTo>
                  <a:lnTo>
                    <a:pt x="2266565" y="952448"/>
                  </a:lnTo>
                  <a:lnTo>
                    <a:pt x="2263460" y="942824"/>
                  </a:lnTo>
                  <a:lnTo>
                    <a:pt x="2263460" y="932269"/>
                  </a:lnTo>
                  <a:lnTo>
                    <a:pt x="2265633" y="922645"/>
                  </a:lnTo>
                  <a:lnTo>
                    <a:pt x="2270911" y="917367"/>
                  </a:lnTo>
                  <a:lnTo>
                    <a:pt x="2273084" y="912090"/>
                  </a:lnTo>
                  <a:lnTo>
                    <a:pt x="2270911" y="902466"/>
                  </a:lnTo>
                  <a:lnTo>
                    <a:pt x="2266875" y="887565"/>
                  </a:lnTo>
                  <a:lnTo>
                    <a:pt x="2263771" y="877941"/>
                  </a:lnTo>
                  <a:lnTo>
                    <a:pt x="2258493" y="870490"/>
                  </a:lnTo>
                  <a:lnTo>
                    <a:pt x="2251353" y="862108"/>
                  </a:lnTo>
                  <a:lnTo>
                    <a:pt x="2242039" y="862108"/>
                  </a:lnTo>
                  <a:lnTo>
                    <a:pt x="2236762" y="862108"/>
                  </a:lnTo>
                  <a:lnTo>
                    <a:pt x="2230553" y="863039"/>
                  </a:lnTo>
                  <a:lnTo>
                    <a:pt x="2227448" y="865213"/>
                  </a:lnTo>
                  <a:lnTo>
                    <a:pt x="2223413" y="869559"/>
                  </a:lnTo>
                  <a:lnTo>
                    <a:pt x="2216272" y="867386"/>
                  </a:lnTo>
                  <a:lnTo>
                    <a:pt x="2213168" y="865213"/>
                  </a:lnTo>
                  <a:lnTo>
                    <a:pt x="2209132" y="862108"/>
                  </a:lnTo>
                  <a:lnTo>
                    <a:pt x="2208201" y="857762"/>
                  </a:lnTo>
                  <a:lnTo>
                    <a:pt x="2206028" y="854657"/>
                  </a:lnTo>
                  <a:lnTo>
                    <a:pt x="2203854" y="848448"/>
                  </a:lnTo>
                  <a:lnTo>
                    <a:pt x="2188332" y="848448"/>
                  </a:lnTo>
                  <a:lnTo>
                    <a:pt x="2188332" y="837893"/>
                  </a:lnTo>
                  <a:lnTo>
                    <a:pt x="2200750" y="828269"/>
                  </a:lnTo>
                  <a:lnTo>
                    <a:pt x="2206028" y="820819"/>
                  </a:lnTo>
                  <a:lnTo>
                    <a:pt x="2211305" y="812437"/>
                  </a:lnTo>
                  <a:lnTo>
                    <a:pt x="2218446" y="804986"/>
                  </a:lnTo>
                  <a:lnTo>
                    <a:pt x="2247627" y="795362"/>
                  </a:lnTo>
                  <a:lnTo>
                    <a:pt x="2256941" y="785738"/>
                  </a:lnTo>
                  <a:lnTo>
                    <a:pt x="2264081" y="773010"/>
                  </a:lnTo>
                  <a:lnTo>
                    <a:pt x="2271221" y="760282"/>
                  </a:lnTo>
                  <a:lnTo>
                    <a:pt x="2278361" y="746622"/>
                  </a:lnTo>
                  <a:lnTo>
                    <a:pt x="2290779" y="736067"/>
                  </a:lnTo>
                  <a:lnTo>
                    <a:pt x="2305370" y="726443"/>
                  </a:lnTo>
                  <a:lnTo>
                    <a:pt x="2317788" y="713715"/>
                  </a:lnTo>
                  <a:lnTo>
                    <a:pt x="2354110" y="718993"/>
                  </a:lnTo>
                  <a:lnTo>
                    <a:pt x="2363424" y="730479"/>
                  </a:lnTo>
                  <a:lnTo>
                    <a:pt x="2375841" y="732652"/>
                  </a:lnTo>
                  <a:lnTo>
                    <a:pt x="2390432" y="726443"/>
                  </a:lnTo>
                  <a:lnTo>
                    <a:pt x="2407196" y="723339"/>
                  </a:lnTo>
                  <a:lnTo>
                    <a:pt x="2407196" y="743518"/>
                  </a:lnTo>
                  <a:lnTo>
                    <a:pt x="2422719" y="743518"/>
                  </a:lnTo>
                  <a:lnTo>
                    <a:pt x="2439483" y="741345"/>
                  </a:lnTo>
                  <a:lnTo>
                    <a:pt x="2451901" y="739171"/>
                  </a:lnTo>
                  <a:lnTo>
                    <a:pt x="2463387" y="733894"/>
                  </a:lnTo>
                  <a:lnTo>
                    <a:pt x="2463387" y="730789"/>
                  </a:lnTo>
                  <a:lnTo>
                    <a:pt x="2461214" y="726443"/>
                  </a:lnTo>
                  <a:lnTo>
                    <a:pt x="2459041" y="721166"/>
                  </a:lnTo>
                  <a:lnTo>
                    <a:pt x="2458110" y="718061"/>
                  </a:lnTo>
                  <a:lnTo>
                    <a:pt x="2458110" y="713715"/>
                  </a:lnTo>
                  <a:lnTo>
                    <a:pt x="2458110" y="710610"/>
                  </a:lnTo>
                  <a:lnTo>
                    <a:pt x="2463387" y="700987"/>
                  </a:lnTo>
                  <a:lnTo>
                    <a:pt x="2473942" y="688258"/>
                  </a:lnTo>
                  <a:lnTo>
                    <a:pt x="2485429" y="674599"/>
                  </a:lnTo>
                  <a:lnTo>
                    <a:pt x="2497847" y="664044"/>
                  </a:lnTo>
                  <a:lnTo>
                    <a:pt x="2507160" y="658766"/>
                  </a:lnTo>
                  <a:lnTo>
                    <a:pt x="2510265" y="656593"/>
                  </a:lnTo>
                  <a:lnTo>
                    <a:pt x="2515542" y="658766"/>
                  </a:lnTo>
                  <a:lnTo>
                    <a:pt x="2519578" y="659697"/>
                  </a:lnTo>
                  <a:lnTo>
                    <a:pt x="2524855" y="661871"/>
                  </a:lnTo>
                  <a:lnTo>
                    <a:pt x="2530133" y="666217"/>
                  </a:lnTo>
                  <a:lnTo>
                    <a:pt x="2530133" y="669321"/>
                  </a:lnTo>
                  <a:lnTo>
                    <a:pt x="2529202" y="673667"/>
                  </a:lnTo>
                  <a:lnTo>
                    <a:pt x="2529202" y="674599"/>
                  </a:lnTo>
                  <a:lnTo>
                    <a:pt x="2529202" y="676772"/>
                  </a:lnTo>
                  <a:lnTo>
                    <a:pt x="2527028" y="678945"/>
                  </a:lnTo>
                  <a:lnTo>
                    <a:pt x="2527028" y="684223"/>
                  </a:lnTo>
                  <a:lnTo>
                    <a:pt x="2529202" y="688569"/>
                  </a:lnTo>
                  <a:lnTo>
                    <a:pt x="2529202" y="689500"/>
                  </a:lnTo>
                  <a:lnTo>
                    <a:pt x="2530133" y="695709"/>
                  </a:lnTo>
                  <a:lnTo>
                    <a:pt x="2546897" y="688258"/>
                  </a:lnTo>
                  <a:lnTo>
                    <a:pt x="2559315" y="678635"/>
                  </a:lnTo>
                  <a:lnTo>
                    <a:pt x="2568628" y="665906"/>
                  </a:lnTo>
                  <a:lnTo>
                    <a:pt x="2577942" y="651005"/>
                  </a:lnTo>
                  <a:lnTo>
                    <a:pt x="2587255" y="637345"/>
                  </a:lnTo>
                  <a:lnTo>
                    <a:pt x="2588186" y="636414"/>
                  </a:lnTo>
                  <a:lnTo>
                    <a:pt x="2590359" y="634241"/>
                  </a:lnTo>
                  <a:lnTo>
                    <a:pt x="2593464" y="632068"/>
                  </a:lnTo>
                  <a:lnTo>
                    <a:pt x="2595637" y="634241"/>
                  </a:lnTo>
                  <a:lnTo>
                    <a:pt x="2595637" y="636414"/>
                  </a:lnTo>
                  <a:lnTo>
                    <a:pt x="2597810" y="636414"/>
                  </a:lnTo>
                  <a:lnTo>
                    <a:pt x="2597810" y="637345"/>
                  </a:lnTo>
                  <a:lnTo>
                    <a:pt x="2592533" y="651005"/>
                  </a:lnTo>
                  <a:lnTo>
                    <a:pt x="2588497" y="665906"/>
                  </a:lnTo>
                  <a:lnTo>
                    <a:pt x="2583219" y="678635"/>
                  </a:lnTo>
                  <a:lnTo>
                    <a:pt x="2570802" y="688258"/>
                  </a:lnTo>
                  <a:lnTo>
                    <a:pt x="2558384" y="696640"/>
                  </a:lnTo>
                  <a:lnTo>
                    <a:pt x="2546897" y="706264"/>
                  </a:lnTo>
                  <a:lnTo>
                    <a:pt x="2532306" y="728616"/>
                  </a:lnTo>
                  <a:lnTo>
                    <a:pt x="2517715" y="750968"/>
                  </a:lnTo>
                  <a:lnTo>
                    <a:pt x="2510575" y="758419"/>
                  </a:lnTo>
                  <a:lnTo>
                    <a:pt x="2500020" y="761524"/>
                  </a:lnTo>
                  <a:lnTo>
                    <a:pt x="2490706" y="765870"/>
                  </a:lnTo>
                  <a:lnTo>
                    <a:pt x="2483566" y="771147"/>
                  </a:lnTo>
                  <a:lnTo>
                    <a:pt x="2476426" y="786049"/>
                  </a:lnTo>
                  <a:lnTo>
                    <a:pt x="2478599" y="798777"/>
                  </a:lnTo>
                  <a:lnTo>
                    <a:pt x="2483877" y="808401"/>
                  </a:lnTo>
                  <a:lnTo>
                    <a:pt x="2480772" y="815852"/>
                  </a:lnTo>
                  <a:lnTo>
                    <a:pt x="2478599" y="821129"/>
                  </a:lnTo>
                  <a:lnTo>
                    <a:pt x="2473322" y="825475"/>
                  </a:lnTo>
                  <a:lnTo>
                    <a:pt x="2469286" y="828580"/>
                  </a:lnTo>
                  <a:lnTo>
                    <a:pt x="2464008" y="832926"/>
                  </a:lnTo>
                  <a:lnTo>
                    <a:pt x="2461835" y="865833"/>
                  </a:lnTo>
                  <a:lnTo>
                    <a:pt x="2464008" y="893463"/>
                  </a:lnTo>
                  <a:lnTo>
                    <a:pt x="2473322" y="917678"/>
                  </a:lnTo>
                  <a:lnTo>
                    <a:pt x="2487912" y="937857"/>
                  </a:lnTo>
                  <a:lnTo>
                    <a:pt x="2487912" y="943134"/>
                  </a:lnTo>
                  <a:lnTo>
                    <a:pt x="2494121" y="943134"/>
                  </a:lnTo>
                  <a:lnTo>
                    <a:pt x="2498157" y="922955"/>
                  </a:lnTo>
                  <a:lnTo>
                    <a:pt x="2510575" y="922955"/>
                  </a:lnTo>
                  <a:lnTo>
                    <a:pt x="2515852" y="904950"/>
                  </a:lnTo>
                  <a:lnTo>
                    <a:pt x="2522993" y="890048"/>
                  </a:lnTo>
                  <a:lnTo>
                    <a:pt x="2527028" y="890048"/>
                  </a:lnTo>
                  <a:lnTo>
                    <a:pt x="2529202" y="890048"/>
                  </a:lnTo>
                  <a:lnTo>
                    <a:pt x="2530133" y="890048"/>
                  </a:lnTo>
                  <a:lnTo>
                    <a:pt x="2534169" y="890048"/>
                  </a:lnTo>
                  <a:lnTo>
                    <a:pt x="2537273" y="890048"/>
                  </a:lnTo>
                  <a:lnTo>
                    <a:pt x="2539446" y="875147"/>
                  </a:lnTo>
                  <a:lnTo>
                    <a:pt x="2541620" y="867696"/>
                  </a:lnTo>
                  <a:lnTo>
                    <a:pt x="2546897" y="860245"/>
                  </a:lnTo>
                  <a:lnTo>
                    <a:pt x="2554037" y="848759"/>
                  </a:lnTo>
                  <a:lnTo>
                    <a:pt x="2566455" y="848759"/>
                  </a:lnTo>
                  <a:lnTo>
                    <a:pt x="2566455" y="840377"/>
                  </a:lnTo>
                  <a:lnTo>
                    <a:pt x="2566455" y="832926"/>
                  </a:lnTo>
                  <a:lnTo>
                    <a:pt x="2568628" y="827649"/>
                  </a:lnTo>
                  <a:lnTo>
                    <a:pt x="2570802" y="821440"/>
                  </a:lnTo>
                  <a:lnTo>
                    <a:pt x="2572975" y="820508"/>
                  </a:lnTo>
                  <a:lnTo>
                    <a:pt x="2573906" y="818335"/>
                  </a:lnTo>
                  <a:lnTo>
                    <a:pt x="2576079" y="818335"/>
                  </a:lnTo>
                  <a:lnTo>
                    <a:pt x="2578252" y="818335"/>
                  </a:lnTo>
                  <a:lnTo>
                    <a:pt x="2583530" y="818335"/>
                  </a:lnTo>
                  <a:lnTo>
                    <a:pt x="2580425" y="794120"/>
                  </a:lnTo>
                  <a:lnTo>
                    <a:pt x="2580425" y="766491"/>
                  </a:lnTo>
                  <a:lnTo>
                    <a:pt x="2581356" y="742276"/>
                  </a:lnTo>
                  <a:lnTo>
                    <a:pt x="2590670" y="719924"/>
                  </a:lnTo>
                  <a:lnTo>
                    <a:pt x="2595948" y="718993"/>
                  </a:lnTo>
                  <a:lnTo>
                    <a:pt x="2607434" y="716819"/>
                  </a:lnTo>
                  <a:lnTo>
                    <a:pt x="2619852" y="716819"/>
                  </a:lnTo>
                  <a:lnTo>
                    <a:pt x="2629165" y="716819"/>
                  </a:lnTo>
                  <a:lnTo>
                    <a:pt x="2634443" y="714646"/>
                  </a:lnTo>
                  <a:lnTo>
                    <a:pt x="2634443" y="707196"/>
                  </a:lnTo>
                  <a:lnTo>
                    <a:pt x="2639720" y="704091"/>
                  </a:lnTo>
                  <a:lnTo>
                    <a:pt x="2646861" y="699745"/>
                  </a:lnTo>
                  <a:lnTo>
                    <a:pt x="2656174" y="697572"/>
                  </a:lnTo>
                  <a:lnTo>
                    <a:pt x="2663314" y="696640"/>
                  </a:lnTo>
                  <a:lnTo>
                    <a:pt x="2666419" y="701918"/>
                  </a:lnTo>
                  <a:lnTo>
                    <a:pt x="2672628" y="707196"/>
                  </a:lnTo>
                  <a:lnTo>
                    <a:pt x="2677905" y="711542"/>
                  </a:lnTo>
                  <a:lnTo>
                    <a:pt x="2685045" y="709369"/>
                  </a:lnTo>
                  <a:lnTo>
                    <a:pt x="2692186" y="705022"/>
                  </a:lnTo>
                  <a:lnTo>
                    <a:pt x="2702741" y="701918"/>
                  </a:lnTo>
                  <a:lnTo>
                    <a:pt x="2717332" y="699745"/>
                  </a:lnTo>
                  <a:lnTo>
                    <a:pt x="2724472" y="689190"/>
                  </a:lnTo>
                  <a:lnTo>
                    <a:pt x="2728508" y="677703"/>
                  </a:lnTo>
                  <a:lnTo>
                    <a:pt x="2729439" y="662802"/>
                  </a:lnTo>
                  <a:lnTo>
                    <a:pt x="2744030" y="657524"/>
                  </a:lnTo>
                  <a:lnTo>
                    <a:pt x="2757690" y="652247"/>
                  </a:lnTo>
                  <a:lnTo>
                    <a:pt x="2768245" y="644796"/>
                  </a:lnTo>
                  <a:lnTo>
                    <a:pt x="2773522" y="629895"/>
                  </a:lnTo>
                  <a:lnTo>
                    <a:pt x="2782836" y="632068"/>
                  </a:lnTo>
                  <a:lnTo>
                    <a:pt x="2789976" y="632999"/>
                  </a:lnTo>
                  <a:lnTo>
                    <a:pt x="2795254" y="637345"/>
                  </a:lnTo>
                  <a:lnTo>
                    <a:pt x="2802394" y="642623"/>
                  </a:lnTo>
                  <a:lnTo>
                    <a:pt x="2807671" y="640450"/>
                  </a:lnTo>
                  <a:lnTo>
                    <a:pt x="2811707" y="640450"/>
                  </a:lnTo>
                  <a:lnTo>
                    <a:pt x="2813880" y="638277"/>
                  </a:lnTo>
                  <a:lnTo>
                    <a:pt x="2816985" y="638277"/>
                  </a:lnTo>
                  <a:lnTo>
                    <a:pt x="2811707" y="612820"/>
                  </a:lnTo>
                  <a:lnTo>
                    <a:pt x="2800221" y="590468"/>
                  </a:lnTo>
                  <a:lnTo>
                    <a:pt x="2789666" y="577740"/>
                  </a:lnTo>
                  <a:lnTo>
                    <a:pt x="2792770" y="572462"/>
                  </a:lnTo>
                  <a:lnTo>
                    <a:pt x="2794943" y="570289"/>
                  </a:lnTo>
                  <a:lnTo>
                    <a:pt x="2797116" y="568116"/>
                  </a:lnTo>
                  <a:lnTo>
                    <a:pt x="2799290" y="568116"/>
                  </a:lnTo>
                  <a:lnTo>
                    <a:pt x="2800221" y="568116"/>
                  </a:lnTo>
                  <a:lnTo>
                    <a:pt x="2802394" y="570289"/>
                  </a:lnTo>
                  <a:lnTo>
                    <a:pt x="2804567" y="570289"/>
                  </a:lnTo>
                  <a:lnTo>
                    <a:pt x="2806740" y="570289"/>
                  </a:lnTo>
                  <a:lnTo>
                    <a:pt x="2809845" y="570289"/>
                  </a:lnTo>
                  <a:lnTo>
                    <a:pt x="2813880" y="568116"/>
                  </a:lnTo>
                  <a:lnTo>
                    <a:pt x="2822263" y="560665"/>
                  </a:lnTo>
                  <a:lnTo>
                    <a:pt x="2826298" y="547937"/>
                  </a:lnTo>
                  <a:lnTo>
                    <a:pt x="2829403" y="533036"/>
                  </a:lnTo>
                  <a:lnTo>
                    <a:pt x="2829403" y="520307"/>
                  </a:lnTo>
                  <a:lnTo>
                    <a:pt x="2833439" y="525585"/>
                  </a:lnTo>
                  <a:lnTo>
                    <a:pt x="2838716" y="533036"/>
                  </a:lnTo>
                  <a:lnTo>
                    <a:pt x="2842752" y="540486"/>
                  </a:lnTo>
                  <a:lnTo>
                    <a:pt x="2845856" y="538313"/>
                  </a:lnTo>
                  <a:lnTo>
                    <a:pt x="2848029" y="538313"/>
                  </a:lnTo>
                  <a:lnTo>
                    <a:pt x="2850203" y="538313"/>
                  </a:lnTo>
                  <a:lnTo>
                    <a:pt x="2851134" y="536140"/>
                  </a:lnTo>
                  <a:lnTo>
                    <a:pt x="2853307" y="536140"/>
                  </a:lnTo>
                  <a:lnTo>
                    <a:pt x="2860447" y="536140"/>
                  </a:lnTo>
                  <a:lnTo>
                    <a:pt x="2864483" y="538313"/>
                  </a:lnTo>
                  <a:lnTo>
                    <a:pt x="2865414" y="540486"/>
                  </a:lnTo>
                  <a:lnTo>
                    <a:pt x="2869450" y="542659"/>
                  </a:lnTo>
                  <a:lnTo>
                    <a:pt x="2872555" y="543591"/>
                  </a:lnTo>
                  <a:lnTo>
                    <a:pt x="2872555" y="557250"/>
                  </a:lnTo>
                  <a:lnTo>
                    <a:pt x="2887146" y="560355"/>
                  </a:lnTo>
                  <a:lnTo>
                    <a:pt x="2898632" y="565632"/>
                  </a:lnTo>
                  <a:lnTo>
                    <a:pt x="2905772" y="577119"/>
                  </a:lnTo>
                  <a:lnTo>
                    <a:pt x="2912913" y="577119"/>
                  </a:lnTo>
                  <a:lnTo>
                    <a:pt x="2916017" y="577119"/>
                  </a:lnTo>
                  <a:lnTo>
                    <a:pt x="2920053" y="577119"/>
                  </a:lnTo>
                  <a:lnTo>
                    <a:pt x="2923158" y="574946"/>
                  </a:lnTo>
                  <a:lnTo>
                    <a:pt x="2925330" y="572773"/>
                  </a:lnTo>
                  <a:lnTo>
                    <a:pt x="2928435" y="567495"/>
                  </a:lnTo>
                  <a:lnTo>
                    <a:pt x="2930608" y="564390"/>
                  </a:lnTo>
                  <a:lnTo>
                    <a:pt x="2930608" y="562217"/>
                  </a:lnTo>
                  <a:lnTo>
                    <a:pt x="2928435" y="557871"/>
                  </a:lnTo>
                  <a:lnTo>
                    <a:pt x="2927503" y="556940"/>
                  </a:lnTo>
                  <a:lnTo>
                    <a:pt x="2925330" y="554767"/>
                  </a:lnTo>
                  <a:lnTo>
                    <a:pt x="2921295" y="552594"/>
                  </a:lnTo>
                  <a:lnTo>
                    <a:pt x="2923468" y="547316"/>
                  </a:lnTo>
                  <a:lnTo>
                    <a:pt x="2925641" y="542038"/>
                  </a:lnTo>
                  <a:lnTo>
                    <a:pt x="2927814" y="539865"/>
                  </a:lnTo>
                  <a:lnTo>
                    <a:pt x="2930919" y="535519"/>
                  </a:lnTo>
                  <a:lnTo>
                    <a:pt x="2933092" y="532415"/>
                  </a:lnTo>
                  <a:lnTo>
                    <a:pt x="2969414" y="532415"/>
                  </a:lnTo>
                  <a:lnTo>
                    <a:pt x="2965999" y="516271"/>
                  </a:lnTo>
                  <a:close/>
                  <a:moveTo>
                    <a:pt x="758729" y="1039993"/>
                  </a:moveTo>
                  <a:lnTo>
                    <a:pt x="776425" y="1034716"/>
                  </a:lnTo>
                  <a:lnTo>
                    <a:pt x="791016" y="1027265"/>
                  </a:lnTo>
                  <a:lnTo>
                    <a:pt x="791016" y="1030370"/>
                  </a:lnTo>
                  <a:lnTo>
                    <a:pt x="791016" y="1034716"/>
                  </a:lnTo>
                  <a:lnTo>
                    <a:pt x="791016" y="1039993"/>
                  </a:lnTo>
                  <a:lnTo>
                    <a:pt x="788843" y="1045271"/>
                  </a:lnTo>
                  <a:lnTo>
                    <a:pt x="785738" y="1050549"/>
                  </a:lnTo>
                  <a:lnTo>
                    <a:pt x="785738" y="1057999"/>
                  </a:lnTo>
                  <a:lnTo>
                    <a:pt x="774252" y="1057999"/>
                  </a:lnTo>
                  <a:lnTo>
                    <a:pt x="765870" y="1057068"/>
                  </a:lnTo>
                  <a:lnTo>
                    <a:pt x="758729" y="1054895"/>
                  </a:lnTo>
                  <a:lnTo>
                    <a:pt x="758729" y="1039993"/>
                  </a:lnTo>
                  <a:close/>
                  <a:moveTo>
                    <a:pt x="644175" y="1152064"/>
                  </a:moveTo>
                  <a:lnTo>
                    <a:pt x="645106" y="1151133"/>
                  </a:lnTo>
                  <a:lnTo>
                    <a:pt x="645106" y="1148960"/>
                  </a:lnTo>
                  <a:lnTo>
                    <a:pt x="647279" y="1148960"/>
                  </a:lnTo>
                  <a:lnTo>
                    <a:pt x="649453" y="1146787"/>
                  </a:lnTo>
                  <a:lnTo>
                    <a:pt x="651626" y="1144614"/>
                  </a:lnTo>
                  <a:lnTo>
                    <a:pt x="666217" y="1144614"/>
                  </a:lnTo>
                  <a:lnTo>
                    <a:pt x="662181" y="1148960"/>
                  </a:lnTo>
                  <a:lnTo>
                    <a:pt x="659076" y="1151133"/>
                  </a:lnTo>
                  <a:lnTo>
                    <a:pt x="655041" y="1152064"/>
                  </a:lnTo>
                  <a:lnTo>
                    <a:pt x="651936" y="1154238"/>
                  </a:lnTo>
                  <a:lnTo>
                    <a:pt x="645727" y="1156411"/>
                  </a:lnTo>
                  <a:lnTo>
                    <a:pt x="642623" y="1156411"/>
                  </a:lnTo>
                  <a:lnTo>
                    <a:pt x="644175" y="1152064"/>
                  </a:lnTo>
                  <a:close/>
                  <a:moveTo>
                    <a:pt x="765870" y="1265377"/>
                  </a:moveTo>
                  <a:lnTo>
                    <a:pt x="759661" y="1282452"/>
                  </a:lnTo>
                  <a:lnTo>
                    <a:pt x="752520" y="1300457"/>
                  </a:lnTo>
                  <a:lnTo>
                    <a:pt x="751589" y="1315359"/>
                  </a:lnTo>
                  <a:lnTo>
                    <a:pt x="737930" y="1319705"/>
                  </a:lnTo>
                  <a:lnTo>
                    <a:pt x="725512" y="1320636"/>
                  </a:lnTo>
                  <a:lnTo>
                    <a:pt x="714957" y="1315359"/>
                  </a:lnTo>
                  <a:lnTo>
                    <a:pt x="701297" y="1312254"/>
                  </a:lnTo>
                  <a:lnTo>
                    <a:pt x="696019" y="1312254"/>
                  </a:lnTo>
                  <a:lnTo>
                    <a:pt x="692915" y="1312254"/>
                  </a:lnTo>
                  <a:lnTo>
                    <a:pt x="688879" y="1313186"/>
                  </a:lnTo>
                  <a:lnTo>
                    <a:pt x="685775" y="1317532"/>
                  </a:lnTo>
                  <a:lnTo>
                    <a:pt x="683602" y="1319705"/>
                  </a:lnTo>
                  <a:lnTo>
                    <a:pt x="681428" y="1322810"/>
                  </a:lnTo>
                  <a:lnTo>
                    <a:pt x="678324" y="1324983"/>
                  </a:lnTo>
                  <a:lnTo>
                    <a:pt x="673046" y="1322810"/>
                  </a:lnTo>
                  <a:lnTo>
                    <a:pt x="661560" y="1320636"/>
                  </a:lnTo>
                  <a:lnTo>
                    <a:pt x="646969" y="1319705"/>
                  </a:lnTo>
                  <a:lnTo>
                    <a:pt x="632378" y="1315359"/>
                  </a:lnTo>
                  <a:lnTo>
                    <a:pt x="617787" y="1313186"/>
                  </a:lnTo>
                  <a:lnTo>
                    <a:pt x="610647" y="1312254"/>
                  </a:lnTo>
                  <a:lnTo>
                    <a:pt x="596056" y="1306046"/>
                  </a:lnTo>
                  <a:lnTo>
                    <a:pt x="581465" y="1298595"/>
                  </a:lnTo>
                  <a:lnTo>
                    <a:pt x="566874" y="1295490"/>
                  </a:lnTo>
                  <a:lnTo>
                    <a:pt x="551352" y="1298595"/>
                  </a:lnTo>
                  <a:lnTo>
                    <a:pt x="539865" y="1306046"/>
                  </a:lnTo>
                  <a:lnTo>
                    <a:pt x="536761" y="1315669"/>
                  </a:lnTo>
                  <a:lnTo>
                    <a:pt x="532725" y="1325293"/>
                  </a:lnTo>
                  <a:lnTo>
                    <a:pt x="530552" y="1335848"/>
                  </a:lnTo>
                  <a:lnTo>
                    <a:pt x="523411" y="1334917"/>
                  </a:lnTo>
                  <a:lnTo>
                    <a:pt x="510994" y="1330571"/>
                  </a:lnTo>
                  <a:lnTo>
                    <a:pt x="496403" y="1327466"/>
                  </a:lnTo>
                  <a:lnTo>
                    <a:pt x="485848" y="1323120"/>
                  </a:lnTo>
                  <a:lnTo>
                    <a:pt x="478707" y="1320016"/>
                  </a:lnTo>
                  <a:lnTo>
                    <a:pt x="474671" y="1305114"/>
                  </a:lnTo>
                  <a:lnTo>
                    <a:pt x="460081" y="1297664"/>
                  </a:lnTo>
                  <a:lnTo>
                    <a:pt x="445490" y="1295490"/>
                  </a:lnTo>
                  <a:lnTo>
                    <a:pt x="430899" y="1295490"/>
                  </a:lnTo>
                  <a:lnTo>
                    <a:pt x="418481" y="1291144"/>
                  </a:lnTo>
                  <a:lnTo>
                    <a:pt x="415376" y="1288040"/>
                  </a:lnTo>
                  <a:lnTo>
                    <a:pt x="413203" y="1285867"/>
                  </a:lnTo>
                  <a:lnTo>
                    <a:pt x="409167" y="1282762"/>
                  </a:lnTo>
                  <a:lnTo>
                    <a:pt x="408236" y="1278416"/>
                  </a:lnTo>
                  <a:lnTo>
                    <a:pt x="402027" y="1275311"/>
                  </a:lnTo>
                  <a:lnTo>
                    <a:pt x="406063" y="1256374"/>
                  </a:lnTo>
                  <a:lnTo>
                    <a:pt x="409167" y="1238368"/>
                  </a:lnTo>
                  <a:lnTo>
                    <a:pt x="415376" y="1221294"/>
                  </a:lnTo>
                  <a:lnTo>
                    <a:pt x="410720" y="1221294"/>
                  </a:lnTo>
                  <a:lnTo>
                    <a:pt x="401406" y="1219121"/>
                  </a:lnTo>
                  <a:lnTo>
                    <a:pt x="381538" y="1218189"/>
                  </a:lnTo>
                  <a:lnTo>
                    <a:pt x="358565" y="1218189"/>
                  </a:lnTo>
                  <a:lnTo>
                    <a:pt x="330314" y="1218189"/>
                  </a:lnTo>
                  <a:lnTo>
                    <a:pt x="305168" y="1219121"/>
                  </a:lnTo>
                  <a:lnTo>
                    <a:pt x="281264" y="1223467"/>
                  </a:lnTo>
                  <a:lnTo>
                    <a:pt x="265742" y="1226571"/>
                  </a:lnTo>
                  <a:lnTo>
                    <a:pt x="254255" y="1234022"/>
                  </a:lnTo>
                  <a:lnTo>
                    <a:pt x="239664" y="1243646"/>
                  </a:lnTo>
                  <a:lnTo>
                    <a:pt x="225073" y="1251097"/>
                  </a:lnTo>
                  <a:lnTo>
                    <a:pt x="174160" y="1243646"/>
                  </a:lnTo>
                  <a:lnTo>
                    <a:pt x="174160" y="1234022"/>
                  </a:lnTo>
                  <a:lnTo>
                    <a:pt x="180369" y="1233091"/>
                  </a:lnTo>
                  <a:lnTo>
                    <a:pt x="183473" y="1230918"/>
                  </a:lnTo>
                  <a:lnTo>
                    <a:pt x="187509" y="1228744"/>
                  </a:lnTo>
                  <a:lnTo>
                    <a:pt x="190614" y="1226571"/>
                  </a:lnTo>
                  <a:lnTo>
                    <a:pt x="192787" y="1226571"/>
                  </a:lnTo>
                  <a:lnTo>
                    <a:pt x="195891" y="1228744"/>
                  </a:lnTo>
                  <a:lnTo>
                    <a:pt x="199927" y="1230918"/>
                  </a:lnTo>
                  <a:lnTo>
                    <a:pt x="205205" y="1233091"/>
                  </a:lnTo>
                  <a:lnTo>
                    <a:pt x="208309" y="1233091"/>
                  </a:lnTo>
                  <a:lnTo>
                    <a:pt x="214518" y="1230918"/>
                  </a:lnTo>
                  <a:lnTo>
                    <a:pt x="219796" y="1225640"/>
                  </a:lnTo>
                  <a:lnTo>
                    <a:pt x="222900" y="1219431"/>
                  </a:lnTo>
                  <a:lnTo>
                    <a:pt x="226936" y="1216327"/>
                  </a:lnTo>
                  <a:lnTo>
                    <a:pt x="232213" y="1211980"/>
                  </a:lnTo>
                  <a:lnTo>
                    <a:pt x="244631" y="1211049"/>
                  </a:lnTo>
                  <a:lnTo>
                    <a:pt x="244631" y="1204840"/>
                  </a:lnTo>
                  <a:lnTo>
                    <a:pt x="244631" y="1202978"/>
                  </a:lnTo>
                  <a:lnTo>
                    <a:pt x="244631" y="1200804"/>
                  </a:lnTo>
                  <a:lnTo>
                    <a:pt x="244631" y="1196458"/>
                  </a:lnTo>
                  <a:lnTo>
                    <a:pt x="248667" y="1195527"/>
                  </a:lnTo>
                  <a:lnTo>
                    <a:pt x="250840" y="1193354"/>
                  </a:lnTo>
                  <a:lnTo>
                    <a:pt x="251771" y="1191181"/>
                  </a:lnTo>
                  <a:lnTo>
                    <a:pt x="253945" y="1191181"/>
                  </a:lnTo>
                  <a:lnTo>
                    <a:pt x="256118" y="1189007"/>
                  </a:lnTo>
                  <a:lnTo>
                    <a:pt x="261395" y="1189007"/>
                  </a:lnTo>
                  <a:lnTo>
                    <a:pt x="259222" y="1185903"/>
                  </a:lnTo>
                  <a:lnTo>
                    <a:pt x="256118" y="1181557"/>
                  </a:lnTo>
                  <a:lnTo>
                    <a:pt x="253945" y="1180625"/>
                  </a:lnTo>
                  <a:lnTo>
                    <a:pt x="251771" y="1178452"/>
                  </a:lnTo>
                  <a:lnTo>
                    <a:pt x="251771" y="1174106"/>
                  </a:lnTo>
                  <a:lnTo>
                    <a:pt x="253945" y="1173175"/>
                  </a:lnTo>
                  <a:lnTo>
                    <a:pt x="257980" y="1159515"/>
                  </a:lnTo>
                  <a:lnTo>
                    <a:pt x="263258" y="1148960"/>
                  </a:lnTo>
                  <a:lnTo>
                    <a:pt x="270398" y="1139336"/>
                  </a:lnTo>
                  <a:lnTo>
                    <a:pt x="290267" y="1139336"/>
                  </a:lnTo>
                  <a:lnTo>
                    <a:pt x="295544" y="1130954"/>
                  </a:lnTo>
                  <a:lnTo>
                    <a:pt x="297717" y="1119468"/>
                  </a:lnTo>
                  <a:lnTo>
                    <a:pt x="300822" y="1108912"/>
                  </a:lnTo>
                  <a:lnTo>
                    <a:pt x="310135" y="1101462"/>
                  </a:lnTo>
                  <a:lnTo>
                    <a:pt x="314171" y="1099289"/>
                  </a:lnTo>
                  <a:lnTo>
                    <a:pt x="315102" y="1099289"/>
                  </a:lnTo>
                  <a:lnTo>
                    <a:pt x="319138" y="1099289"/>
                  </a:lnTo>
                  <a:lnTo>
                    <a:pt x="321311" y="1101462"/>
                  </a:lnTo>
                  <a:lnTo>
                    <a:pt x="322243" y="1104566"/>
                  </a:lnTo>
                  <a:lnTo>
                    <a:pt x="324416" y="1108912"/>
                  </a:lnTo>
                  <a:lnTo>
                    <a:pt x="344284" y="1104566"/>
                  </a:lnTo>
                  <a:lnTo>
                    <a:pt x="361048" y="1094942"/>
                  </a:lnTo>
                  <a:lnTo>
                    <a:pt x="373466" y="1084387"/>
                  </a:lnTo>
                  <a:lnTo>
                    <a:pt x="388057" y="1089665"/>
                  </a:lnTo>
                  <a:lnTo>
                    <a:pt x="399544" y="1101151"/>
                  </a:lnTo>
                  <a:lnTo>
                    <a:pt x="406684" y="1113880"/>
                  </a:lnTo>
                  <a:lnTo>
                    <a:pt x="415066" y="1124435"/>
                  </a:lnTo>
                  <a:lnTo>
                    <a:pt x="424379" y="1135921"/>
                  </a:lnTo>
                  <a:lnTo>
                    <a:pt x="453561" y="1156100"/>
                  </a:lnTo>
                  <a:lnTo>
                    <a:pt x="480570" y="1176279"/>
                  </a:lnTo>
                  <a:lnTo>
                    <a:pt x="480570" y="1180625"/>
                  </a:lnTo>
                  <a:lnTo>
                    <a:pt x="480570" y="1183730"/>
                  </a:lnTo>
                  <a:lnTo>
                    <a:pt x="479639" y="1185903"/>
                  </a:lnTo>
                  <a:lnTo>
                    <a:pt x="479639" y="1188076"/>
                  </a:lnTo>
                  <a:lnTo>
                    <a:pt x="477466" y="1189007"/>
                  </a:lnTo>
                  <a:lnTo>
                    <a:pt x="470325" y="1196458"/>
                  </a:lnTo>
                  <a:lnTo>
                    <a:pt x="458839" y="1200804"/>
                  </a:lnTo>
                  <a:lnTo>
                    <a:pt x="444248" y="1202978"/>
                  </a:lnTo>
                  <a:lnTo>
                    <a:pt x="429657" y="1200804"/>
                  </a:lnTo>
                  <a:lnTo>
                    <a:pt x="435866" y="1213533"/>
                  </a:lnTo>
                  <a:lnTo>
                    <a:pt x="444248" y="1218810"/>
                  </a:lnTo>
                  <a:lnTo>
                    <a:pt x="455734" y="1223157"/>
                  </a:lnTo>
                  <a:lnTo>
                    <a:pt x="465048" y="1230607"/>
                  </a:lnTo>
                  <a:lnTo>
                    <a:pt x="473430" y="1230607"/>
                  </a:lnTo>
                  <a:lnTo>
                    <a:pt x="473430" y="1206082"/>
                  </a:lnTo>
                  <a:lnTo>
                    <a:pt x="484916" y="1206082"/>
                  </a:lnTo>
                  <a:lnTo>
                    <a:pt x="488021" y="1198631"/>
                  </a:lnTo>
                  <a:lnTo>
                    <a:pt x="492057" y="1193354"/>
                  </a:lnTo>
                  <a:lnTo>
                    <a:pt x="495161" y="1189007"/>
                  </a:lnTo>
                  <a:lnTo>
                    <a:pt x="500439" y="1185903"/>
                  </a:lnTo>
                  <a:lnTo>
                    <a:pt x="499507" y="1180625"/>
                  </a:lnTo>
                  <a:lnTo>
                    <a:pt x="497334" y="1176279"/>
                  </a:lnTo>
                  <a:lnTo>
                    <a:pt x="497334" y="1174106"/>
                  </a:lnTo>
                  <a:lnTo>
                    <a:pt x="495161" y="1171002"/>
                  </a:lnTo>
                  <a:lnTo>
                    <a:pt x="494230" y="1166655"/>
                  </a:lnTo>
                  <a:lnTo>
                    <a:pt x="494230" y="1161378"/>
                  </a:lnTo>
                  <a:lnTo>
                    <a:pt x="499507" y="1161378"/>
                  </a:lnTo>
                  <a:lnTo>
                    <a:pt x="504785" y="1163551"/>
                  </a:lnTo>
                  <a:lnTo>
                    <a:pt x="507889" y="1165724"/>
                  </a:lnTo>
                  <a:lnTo>
                    <a:pt x="510062" y="1165724"/>
                  </a:lnTo>
                  <a:lnTo>
                    <a:pt x="514098" y="1165724"/>
                  </a:lnTo>
                  <a:lnTo>
                    <a:pt x="517203" y="1165724"/>
                  </a:lnTo>
                  <a:lnTo>
                    <a:pt x="521238" y="1165724"/>
                  </a:lnTo>
                  <a:lnTo>
                    <a:pt x="521238" y="1161378"/>
                  </a:lnTo>
                  <a:lnTo>
                    <a:pt x="509752" y="1151754"/>
                  </a:lnTo>
                  <a:lnTo>
                    <a:pt x="499197" y="1144303"/>
                  </a:lnTo>
                  <a:lnTo>
                    <a:pt x="484606" y="1139026"/>
                  </a:lnTo>
                  <a:lnTo>
                    <a:pt x="484606" y="1128471"/>
                  </a:lnTo>
                  <a:lnTo>
                    <a:pt x="470015" y="1128471"/>
                  </a:lnTo>
                  <a:lnTo>
                    <a:pt x="457597" y="1109533"/>
                  </a:lnTo>
                  <a:lnTo>
                    <a:pt x="443937" y="1093701"/>
                  </a:lnTo>
                  <a:lnTo>
                    <a:pt x="429346" y="1078799"/>
                  </a:lnTo>
                  <a:lnTo>
                    <a:pt x="429346" y="1072590"/>
                  </a:lnTo>
                  <a:lnTo>
                    <a:pt x="429346" y="1069486"/>
                  </a:lnTo>
                  <a:lnTo>
                    <a:pt x="429346" y="1065140"/>
                  </a:lnTo>
                  <a:lnTo>
                    <a:pt x="429346" y="1064208"/>
                  </a:lnTo>
                  <a:lnTo>
                    <a:pt x="433382" y="1062035"/>
                  </a:lnTo>
                  <a:lnTo>
                    <a:pt x="436487" y="1057689"/>
                  </a:lnTo>
                  <a:lnTo>
                    <a:pt x="438660" y="1057689"/>
                  </a:lnTo>
                  <a:lnTo>
                    <a:pt x="438660" y="1056758"/>
                  </a:lnTo>
                  <a:lnTo>
                    <a:pt x="440833" y="1056758"/>
                  </a:lnTo>
                  <a:lnTo>
                    <a:pt x="443006" y="1056758"/>
                  </a:lnTo>
                  <a:lnTo>
                    <a:pt x="443937" y="1054584"/>
                  </a:lnTo>
                  <a:lnTo>
                    <a:pt x="446111" y="1057689"/>
                  </a:lnTo>
                  <a:lnTo>
                    <a:pt x="448284" y="1062035"/>
                  </a:lnTo>
                  <a:lnTo>
                    <a:pt x="448284" y="1065140"/>
                  </a:lnTo>
                  <a:lnTo>
                    <a:pt x="450457" y="1071349"/>
                  </a:lnTo>
                  <a:lnTo>
                    <a:pt x="465048" y="1067002"/>
                  </a:lnTo>
                  <a:lnTo>
                    <a:pt x="472188" y="1087181"/>
                  </a:lnTo>
                  <a:lnTo>
                    <a:pt x="479328" y="1098668"/>
                  </a:lnTo>
                  <a:lnTo>
                    <a:pt x="487710" y="1103945"/>
                  </a:lnTo>
                  <a:lnTo>
                    <a:pt x="497024" y="1106118"/>
                  </a:lnTo>
                  <a:lnTo>
                    <a:pt x="507579" y="1111396"/>
                  </a:lnTo>
                  <a:lnTo>
                    <a:pt x="521238" y="1121020"/>
                  </a:lnTo>
                  <a:lnTo>
                    <a:pt x="526516" y="1126297"/>
                  </a:lnTo>
                  <a:lnTo>
                    <a:pt x="526516" y="1133748"/>
                  </a:lnTo>
                  <a:lnTo>
                    <a:pt x="524343" y="1141199"/>
                  </a:lnTo>
                  <a:lnTo>
                    <a:pt x="522170" y="1150823"/>
                  </a:lnTo>
                  <a:lnTo>
                    <a:pt x="524343" y="1161378"/>
                  </a:lnTo>
                  <a:lnTo>
                    <a:pt x="528379" y="1165724"/>
                  </a:lnTo>
                  <a:lnTo>
                    <a:pt x="531483" y="1166655"/>
                  </a:lnTo>
                  <a:lnTo>
                    <a:pt x="536761" y="1171002"/>
                  </a:lnTo>
                  <a:lnTo>
                    <a:pt x="540797" y="1174106"/>
                  </a:lnTo>
                  <a:lnTo>
                    <a:pt x="543901" y="1176279"/>
                  </a:lnTo>
                  <a:lnTo>
                    <a:pt x="560665" y="1225951"/>
                  </a:lnTo>
                  <a:lnTo>
                    <a:pt x="564701" y="1225951"/>
                  </a:lnTo>
                  <a:lnTo>
                    <a:pt x="565632" y="1228124"/>
                  </a:lnTo>
                  <a:lnTo>
                    <a:pt x="567805" y="1228124"/>
                  </a:lnTo>
                  <a:lnTo>
                    <a:pt x="569978" y="1230297"/>
                  </a:lnTo>
                  <a:lnTo>
                    <a:pt x="575256" y="1228124"/>
                  </a:lnTo>
                  <a:lnTo>
                    <a:pt x="580534" y="1225951"/>
                  </a:lnTo>
                  <a:lnTo>
                    <a:pt x="582707" y="1225019"/>
                  </a:lnTo>
                  <a:lnTo>
                    <a:pt x="584880" y="1220673"/>
                  </a:lnTo>
                  <a:lnTo>
                    <a:pt x="584880" y="1218500"/>
                  </a:lnTo>
                  <a:lnTo>
                    <a:pt x="587053" y="1215395"/>
                  </a:lnTo>
                  <a:lnTo>
                    <a:pt x="587984" y="1211049"/>
                  </a:lnTo>
                  <a:lnTo>
                    <a:pt x="592020" y="1210118"/>
                  </a:lnTo>
                  <a:lnTo>
                    <a:pt x="597298" y="1205772"/>
                  </a:lnTo>
                  <a:lnTo>
                    <a:pt x="594193" y="1188697"/>
                  </a:lnTo>
                  <a:lnTo>
                    <a:pt x="587053" y="1172864"/>
                  </a:lnTo>
                  <a:lnTo>
                    <a:pt x="577740" y="1161378"/>
                  </a:lnTo>
                  <a:lnTo>
                    <a:pt x="577740" y="1156411"/>
                  </a:lnTo>
                  <a:lnTo>
                    <a:pt x="580844" y="1158584"/>
                  </a:lnTo>
                  <a:lnTo>
                    <a:pt x="580844" y="1159515"/>
                  </a:lnTo>
                  <a:lnTo>
                    <a:pt x="583017" y="1161688"/>
                  </a:lnTo>
                  <a:lnTo>
                    <a:pt x="585190" y="1166035"/>
                  </a:lnTo>
                  <a:lnTo>
                    <a:pt x="592331" y="1163861"/>
                  </a:lnTo>
                  <a:lnTo>
                    <a:pt x="595435" y="1163861"/>
                  </a:lnTo>
                  <a:lnTo>
                    <a:pt x="597608" y="1163861"/>
                  </a:lnTo>
                  <a:lnTo>
                    <a:pt x="599781" y="1161688"/>
                  </a:lnTo>
                  <a:lnTo>
                    <a:pt x="599781" y="1159515"/>
                  </a:lnTo>
                  <a:lnTo>
                    <a:pt x="599781" y="1158584"/>
                  </a:lnTo>
                  <a:lnTo>
                    <a:pt x="597608" y="1154238"/>
                  </a:lnTo>
                  <a:lnTo>
                    <a:pt x="597608" y="1148960"/>
                  </a:lnTo>
                  <a:lnTo>
                    <a:pt x="600713" y="1148960"/>
                  </a:lnTo>
                  <a:lnTo>
                    <a:pt x="600713" y="1144614"/>
                  </a:lnTo>
                  <a:lnTo>
                    <a:pt x="604748" y="1144614"/>
                  </a:lnTo>
                  <a:lnTo>
                    <a:pt x="607853" y="1144614"/>
                  </a:lnTo>
                  <a:lnTo>
                    <a:pt x="610026" y="1146787"/>
                  </a:lnTo>
                  <a:lnTo>
                    <a:pt x="612199" y="1146787"/>
                  </a:lnTo>
                  <a:lnTo>
                    <a:pt x="614372" y="1148960"/>
                  </a:lnTo>
                  <a:lnTo>
                    <a:pt x="619650" y="1151133"/>
                  </a:lnTo>
                  <a:lnTo>
                    <a:pt x="622754" y="1152064"/>
                  </a:lnTo>
                  <a:lnTo>
                    <a:pt x="624927" y="1154238"/>
                  </a:lnTo>
                  <a:lnTo>
                    <a:pt x="627100" y="1156411"/>
                  </a:lnTo>
                  <a:lnTo>
                    <a:pt x="630205" y="1158584"/>
                  </a:lnTo>
                  <a:lnTo>
                    <a:pt x="634241" y="1161688"/>
                  </a:lnTo>
                  <a:lnTo>
                    <a:pt x="632068" y="1166966"/>
                  </a:lnTo>
                  <a:lnTo>
                    <a:pt x="629894" y="1171312"/>
                  </a:lnTo>
                  <a:lnTo>
                    <a:pt x="629894" y="1174416"/>
                  </a:lnTo>
                  <a:lnTo>
                    <a:pt x="629894" y="1178763"/>
                  </a:lnTo>
                  <a:lnTo>
                    <a:pt x="629894" y="1181867"/>
                  </a:lnTo>
                  <a:lnTo>
                    <a:pt x="629894" y="1186213"/>
                  </a:lnTo>
                  <a:lnTo>
                    <a:pt x="629894" y="1189318"/>
                  </a:lnTo>
                  <a:lnTo>
                    <a:pt x="636103" y="1206392"/>
                  </a:lnTo>
                  <a:lnTo>
                    <a:pt x="648521" y="1223467"/>
                  </a:lnTo>
                  <a:lnTo>
                    <a:pt x="665285" y="1234022"/>
                  </a:lnTo>
                  <a:lnTo>
                    <a:pt x="680808" y="1238368"/>
                  </a:lnTo>
                  <a:lnTo>
                    <a:pt x="684843" y="1236195"/>
                  </a:lnTo>
                  <a:lnTo>
                    <a:pt x="687948" y="1233091"/>
                  </a:lnTo>
                  <a:lnTo>
                    <a:pt x="690121" y="1228744"/>
                  </a:lnTo>
                  <a:lnTo>
                    <a:pt x="695399" y="1226571"/>
                  </a:lnTo>
                  <a:lnTo>
                    <a:pt x="699434" y="1225640"/>
                  </a:lnTo>
                  <a:lnTo>
                    <a:pt x="704712" y="1226571"/>
                  </a:lnTo>
                  <a:lnTo>
                    <a:pt x="714025" y="1230918"/>
                  </a:lnTo>
                  <a:lnTo>
                    <a:pt x="721165" y="1234022"/>
                  </a:lnTo>
                  <a:lnTo>
                    <a:pt x="728306" y="1236195"/>
                  </a:lnTo>
                  <a:lnTo>
                    <a:pt x="735446" y="1234022"/>
                  </a:lnTo>
                  <a:lnTo>
                    <a:pt x="743828" y="1226571"/>
                  </a:lnTo>
                  <a:lnTo>
                    <a:pt x="750968" y="1226571"/>
                  </a:lnTo>
                  <a:lnTo>
                    <a:pt x="755004" y="1226571"/>
                  </a:lnTo>
                  <a:lnTo>
                    <a:pt x="758109" y="1226571"/>
                  </a:lnTo>
                  <a:lnTo>
                    <a:pt x="760282" y="1228744"/>
                  </a:lnTo>
                  <a:lnTo>
                    <a:pt x="762455" y="1230918"/>
                  </a:lnTo>
                  <a:lnTo>
                    <a:pt x="762455" y="1234022"/>
                  </a:lnTo>
                  <a:lnTo>
                    <a:pt x="764628" y="1238368"/>
                  </a:lnTo>
                  <a:lnTo>
                    <a:pt x="767732" y="1251097"/>
                  </a:lnTo>
                  <a:lnTo>
                    <a:pt x="765870" y="1265377"/>
                  </a:lnTo>
                  <a:close/>
                  <a:moveTo>
                    <a:pt x="845033" y="1136232"/>
                  </a:moveTo>
                  <a:lnTo>
                    <a:pt x="825165" y="1141509"/>
                  </a:lnTo>
                  <a:lnTo>
                    <a:pt x="803434" y="1143682"/>
                  </a:lnTo>
                  <a:lnTo>
                    <a:pt x="781702" y="1139336"/>
                  </a:lnTo>
                  <a:lnTo>
                    <a:pt x="773320" y="1136232"/>
                  </a:lnTo>
                  <a:lnTo>
                    <a:pt x="766180" y="1130954"/>
                  </a:lnTo>
                  <a:lnTo>
                    <a:pt x="756867" y="1124745"/>
                  </a:lnTo>
                  <a:lnTo>
                    <a:pt x="742276" y="1124745"/>
                  </a:lnTo>
                  <a:lnTo>
                    <a:pt x="727685" y="1126918"/>
                  </a:lnTo>
                  <a:lnTo>
                    <a:pt x="713094" y="1134369"/>
                  </a:lnTo>
                  <a:lnTo>
                    <a:pt x="700676" y="1139647"/>
                  </a:lnTo>
                  <a:lnTo>
                    <a:pt x="686085" y="1141820"/>
                  </a:lnTo>
                  <a:lnTo>
                    <a:pt x="671494" y="1136542"/>
                  </a:lnTo>
                  <a:lnTo>
                    <a:pt x="666217" y="1134369"/>
                  </a:lnTo>
                  <a:lnTo>
                    <a:pt x="662181" y="1132196"/>
                  </a:lnTo>
                  <a:lnTo>
                    <a:pt x="659076" y="1131265"/>
                  </a:lnTo>
                  <a:lnTo>
                    <a:pt x="656903" y="1126918"/>
                  </a:lnTo>
                  <a:lnTo>
                    <a:pt x="656903" y="1123814"/>
                  </a:lnTo>
                  <a:lnTo>
                    <a:pt x="654730" y="1116363"/>
                  </a:lnTo>
                  <a:lnTo>
                    <a:pt x="654730" y="1110154"/>
                  </a:lnTo>
                  <a:lnTo>
                    <a:pt x="658766" y="1099599"/>
                  </a:lnTo>
                  <a:lnTo>
                    <a:pt x="665906" y="1086871"/>
                  </a:lnTo>
                  <a:lnTo>
                    <a:pt x="674288" y="1071969"/>
                  </a:lnTo>
                  <a:lnTo>
                    <a:pt x="683602" y="1057068"/>
                  </a:lnTo>
                  <a:lnTo>
                    <a:pt x="690742" y="1043408"/>
                  </a:lnTo>
                  <a:lnTo>
                    <a:pt x="694778" y="1035026"/>
                  </a:lnTo>
                  <a:lnTo>
                    <a:pt x="703160" y="1037199"/>
                  </a:lnTo>
                  <a:lnTo>
                    <a:pt x="710300" y="1040304"/>
                  </a:lnTo>
                  <a:lnTo>
                    <a:pt x="715578" y="1042477"/>
                  </a:lnTo>
                  <a:lnTo>
                    <a:pt x="721786" y="1047755"/>
                  </a:lnTo>
                  <a:lnTo>
                    <a:pt x="724891" y="1049928"/>
                  </a:lnTo>
                  <a:lnTo>
                    <a:pt x="727064" y="1049928"/>
                  </a:lnTo>
                  <a:lnTo>
                    <a:pt x="729237" y="1049928"/>
                  </a:lnTo>
                  <a:lnTo>
                    <a:pt x="730168" y="1050859"/>
                  </a:lnTo>
                  <a:lnTo>
                    <a:pt x="717751" y="1055205"/>
                  </a:lnTo>
                  <a:lnTo>
                    <a:pt x="721786" y="1064829"/>
                  </a:lnTo>
                  <a:lnTo>
                    <a:pt x="728927" y="1072280"/>
                  </a:lnTo>
                  <a:lnTo>
                    <a:pt x="734204" y="1079731"/>
                  </a:lnTo>
                  <a:lnTo>
                    <a:pt x="743518" y="1080662"/>
                  </a:lnTo>
                  <a:lnTo>
                    <a:pt x="755935" y="1075384"/>
                  </a:lnTo>
                  <a:lnTo>
                    <a:pt x="765249" y="1067934"/>
                  </a:lnTo>
                  <a:lnTo>
                    <a:pt x="780771" y="1073211"/>
                  </a:lnTo>
                  <a:lnTo>
                    <a:pt x="800640" y="1084698"/>
                  </a:lnTo>
                  <a:lnTo>
                    <a:pt x="821439" y="1097426"/>
                  </a:lnTo>
                  <a:lnTo>
                    <a:pt x="836030" y="1110154"/>
                  </a:lnTo>
                  <a:lnTo>
                    <a:pt x="844413" y="1125056"/>
                  </a:lnTo>
                  <a:lnTo>
                    <a:pt x="850621" y="1125056"/>
                  </a:lnTo>
                  <a:lnTo>
                    <a:pt x="845033" y="1136232"/>
                  </a:lnTo>
                  <a:close/>
                  <a:moveTo>
                    <a:pt x="1025402" y="1146787"/>
                  </a:moveTo>
                  <a:lnTo>
                    <a:pt x="1022298" y="1146787"/>
                  </a:lnTo>
                  <a:lnTo>
                    <a:pt x="1018262" y="1146787"/>
                  </a:lnTo>
                  <a:lnTo>
                    <a:pt x="1015157" y="1146787"/>
                  </a:lnTo>
                  <a:lnTo>
                    <a:pt x="1011122" y="1144614"/>
                  </a:lnTo>
                  <a:lnTo>
                    <a:pt x="1008949" y="1161688"/>
                  </a:lnTo>
                  <a:lnTo>
                    <a:pt x="1011122" y="1173175"/>
                  </a:lnTo>
                  <a:lnTo>
                    <a:pt x="1016399" y="1183730"/>
                  </a:lnTo>
                  <a:lnTo>
                    <a:pt x="1020435" y="1196458"/>
                  </a:lnTo>
                  <a:lnTo>
                    <a:pt x="1022608" y="1217569"/>
                  </a:lnTo>
                  <a:lnTo>
                    <a:pt x="995600" y="1218500"/>
                  </a:lnTo>
                  <a:lnTo>
                    <a:pt x="976973" y="1215395"/>
                  </a:lnTo>
                  <a:lnTo>
                    <a:pt x="966418" y="1205772"/>
                  </a:lnTo>
                  <a:lnTo>
                    <a:pt x="962382" y="1188697"/>
                  </a:lnTo>
                  <a:lnTo>
                    <a:pt x="962382" y="1165414"/>
                  </a:lnTo>
                  <a:lnTo>
                    <a:pt x="974800" y="1165414"/>
                  </a:lnTo>
                  <a:lnTo>
                    <a:pt x="967660" y="1151754"/>
                  </a:lnTo>
                  <a:lnTo>
                    <a:pt x="955242" y="1138094"/>
                  </a:lnTo>
                  <a:lnTo>
                    <a:pt x="944686" y="1121020"/>
                  </a:lnTo>
                  <a:lnTo>
                    <a:pt x="933200" y="1103945"/>
                  </a:lnTo>
                  <a:lnTo>
                    <a:pt x="927922" y="1086871"/>
                  </a:lnTo>
                  <a:lnTo>
                    <a:pt x="931027" y="1071038"/>
                  </a:lnTo>
                  <a:lnTo>
                    <a:pt x="938167" y="1059552"/>
                  </a:lnTo>
                  <a:lnTo>
                    <a:pt x="949653" y="1049928"/>
                  </a:lnTo>
                  <a:lnTo>
                    <a:pt x="962071" y="1044650"/>
                  </a:lnTo>
                  <a:lnTo>
                    <a:pt x="974489" y="1039373"/>
                  </a:lnTo>
                  <a:lnTo>
                    <a:pt x="985976" y="1029749"/>
                  </a:lnTo>
                  <a:lnTo>
                    <a:pt x="995289" y="1029749"/>
                  </a:lnTo>
                  <a:lnTo>
                    <a:pt x="1000567" y="1031922"/>
                  </a:lnTo>
                  <a:lnTo>
                    <a:pt x="1005844" y="1031922"/>
                  </a:lnTo>
                  <a:lnTo>
                    <a:pt x="1011122" y="1034095"/>
                  </a:lnTo>
                  <a:lnTo>
                    <a:pt x="1008017" y="1049928"/>
                  </a:lnTo>
                  <a:lnTo>
                    <a:pt x="1000877" y="1063587"/>
                  </a:lnTo>
                  <a:lnTo>
                    <a:pt x="986286" y="1068865"/>
                  </a:lnTo>
                  <a:lnTo>
                    <a:pt x="966418" y="1071038"/>
                  </a:lnTo>
                  <a:lnTo>
                    <a:pt x="973558" y="1086871"/>
                  </a:lnTo>
                  <a:lnTo>
                    <a:pt x="985976" y="1101772"/>
                  </a:lnTo>
                  <a:lnTo>
                    <a:pt x="1001498" y="1111396"/>
                  </a:lnTo>
                  <a:lnTo>
                    <a:pt x="1000567" y="1115742"/>
                  </a:lnTo>
                  <a:lnTo>
                    <a:pt x="998394" y="1116674"/>
                  </a:lnTo>
                  <a:lnTo>
                    <a:pt x="996220" y="1116674"/>
                  </a:lnTo>
                  <a:lnTo>
                    <a:pt x="995289" y="1121020"/>
                  </a:lnTo>
                  <a:lnTo>
                    <a:pt x="1000567" y="1130644"/>
                  </a:lnTo>
                  <a:lnTo>
                    <a:pt x="1005844" y="1139026"/>
                  </a:lnTo>
                  <a:lnTo>
                    <a:pt x="1008017" y="1143372"/>
                  </a:lnTo>
                  <a:lnTo>
                    <a:pt x="1008949" y="1144303"/>
                  </a:lnTo>
                  <a:lnTo>
                    <a:pt x="1011122" y="1143372"/>
                  </a:lnTo>
                  <a:lnTo>
                    <a:pt x="1011122" y="1141199"/>
                  </a:lnTo>
                  <a:lnTo>
                    <a:pt x="1013295" y="1138094"/>
                  </a:lnTo>
                  <a:lnTo>
                    <a:pt x="1013295" y="1133748"/>
                  </a:lnTo>
                  <a:lnTo>
                    <a:pt x="1015468" y="1131575"/>
                  </a:lnTo>
                  <a:lnTo>
                    <a:pt x="1018573" y="1133748"/>
                  </a:lnTo>
                  <a:lnTo>
                    <a:pt x="1022608" y="1138094"/>
                  </a:lnTo>
                  <a:lnTo>
                    <a:pt x="1023540" y="1139026"/>
                  </a:lnTo>
                  <a:lnTo>
                    <a:pt x="1027575" y="1141199"/>
                  </a:lnTo>
                  <a:lnTo>
                    <a:pt x="1030680" y="1144303"/>
                  </a:lnTo>
                  <a:lnTo>
                    <a:pt x="1025402" y="1146787"/>
                  </a:lnTo>
                  <a:close/>
                </a:path>
              </a:pathLst>
            </a:custGeom>
            <a:grpFill/>
            <a:ln w="3104" cap="flat">
              <a:no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CFE73E1F-F495-4074-BE49-CF79406CB60F}"/>
                </a:ext>
              </a:extLst>
            </p:cNvPr>
            <p:cNvSpPr/>
            <p:nvPr/>
          </p:nvSpPr>
          <p:spPr>
            <a:xfrm>
              <a:off x="2725967" y="4290519"/>
              <a:ext cx="1906137" cy="2468044"/>
            </a:xfrm>
            <a:custGeom>
              <a:avLst/>
              <a:gdLst>
                <a:gd name="connsiteX0" fmla="*/ 1901480 w 1906136"/>
                <a:gd name="connsiteY0" fmla="*/ 1594450 h 2468044"/>
                <a:gd name="connsiteX1" fmla="*/ 1898376 w 1906136"/>
                <a:gd name="connsiteY1" fmla="*/ 1588241 h 2468044"/>
                <a:gd name="connsiteX2" fmla="*/ 1892167 w 1906136"/>
                <a:gd name="connsiteY2" fmla="*/ 1582963 h 2468044"/>
                <a:gd name="connsiteX3" fmla="*/ 1886889 w 1906136"/>
                <a:gd name="connsiteY3" fmla="*/ 1575513 h 2468044"/>
                <a:gd name="connsiteX4" fmla="*/ 1879749 w 1906136"/>
                <a:gd name="connsiteY4" fmla="*/ 1577686 h 2468044"/>
                <a:gd name="connsiteX5" fmla="*/ 1870436 w 1906136"/>
                <a:gd name="connsiteY5" fmla="*/ 1577686 h 2468044"/>
                <a:gd name="connsiteX6" fmla="*/ 1862054 w 1906136"/>
                <a:gd name="connsiteY6" fmla="*/ 1575513 h 2468044"/>
                <a:gd name="connsiteX7" fmla="*/ 1855845 w 1906136"/>
                <a:gd name="connsiteY7" fmla="*/ 1568062 h 2468044"/>
                <a:gd name="connsiteX8" fmla="*/ 1854913 w 1906136"/>
                <a:gd name="connsiteY8" fmla="*/ 1558748 h 2468044"/>
                <a:gd name="connsiteX9" fmla="*/ 1850878 w 1906136"/>
                <a:gd name="connsiteY9" fmla="*/ 1548193 h 2468044"/>
                <a:gd name="connsiteX10" fmla="*/ 1845600 w 1906136"/>
                <a:gd name="connsiteY10" fmla="*/ 1542916 h 2468044"/>
                <a:gd name="connsiteX11" fmla="*/ 1789410 w 1906136"/>
                <a:gd name="connsiteY11" fmla="*/ 1538569 h 2468044"/>
                <a:gd name="connsiteX12" fmla="*/ 1785374 w 1906136"/>
                <a:gd name="connsiteY12" fmla="*/ 1537638 h 2468044"/>
                <a:gd name="connsiteX13" fmla="*/ 1782269 w 1906136"/>
                <a:gd name="connsiteY13" fmla="*/ 1535465 h 2468044"/>
                <a:gd name="connsiteX14" fmla="*/ 1778233 w 1906136"/>
                <a:gd name="connsiteY14" fmla="*/ 1533292 h 2468044"/>
                <a:gd name="connsiteX15" fmla="*/ 1777302 w 1906136"/>
                <a:gd name="connsiteY15" fmla="*/ 1533292 h 2468044"/>
                <a:gd name="connsiteX16" fmla="*/ 1771093 w 1906136"/>
                <a:gd name="connsiteY16" fmla="*/ 1531119 h 2468044"/>
                <a:gd name="connsiteX17" fmla="*/ 1767989 w 1906136"/>
                <a:gd name="connsiteY17" fmla="*/ 1533292 h 2468044"/>
                <a:gd name="connsiteX18" fmla="*/ 1762711 w 1906136"/>
                <a:gd name="connsiteY18" fmla="*/ 1535465 h 2468044"/>
                <a:gd name="connsiteX19" fmla="*/ 1758675 w 1906136"/>
                <a:gd name="connsiteY19" fmla="*/ 1522737 h 2468044"/>
                <a:gd name="connsiteX20" fmla="*/ 1736944 w 1906136"/>
                <a:gd name="connsiteY20" fmla="*/ 1515286 h 2468044"/>
                <a:gd name="connsiteX21" fmla="*/ 1713971 w 1906136"/>
                <a:gd name="connsiteY21" fmla="*/ 1515286 h 2468044"/>
                <a:gd name="connsiteX22" fmla="*/ 1717075 w 1906136"/>
                <a:gd name="connsiteY22" fmla="*/ 1509077 h 2468044"/>
                <a:gd name="connsiteX23" fmla="*/ 1721111 w 1906136"/>
                <a:gd name="connsiteY23" fmla="*/ 1505973 h 2468044"/>
                <a:gd name="connsiteX24" fmla="*/ 1724216 w 1906136"/>
                <a:gd name="connsiteY24" fmla="*/ 1500695 h 2468044"/>
                <a:gd name="connsiteX25" fmla="*/ 1728252 w 1906136"/>
                <a:gd name="connsiteY25" fmla="*/ 1496349 h 2468044"/>
                <a:gd name="connsiteX26" fmla="*/ 1729183 w 1906136"/>
                <a:gd name="connsiteY26" fmla="*/ 1488898 h 2468044"/>
                <a:gd name="connsiteX27" fmla="*/ 1704037 w 1906136"/>
                <a:gd name="connsiteY27" fmla="*/ 1476170 h 2468044"/>
                <a:gd name="connsiteX28" fmla="*/ 1682306 w 1906136"/>
                <a:gd name="connsiteY28" fmla="*/ 1459406 h 2468044"/>
                <a:gd name="connsiteX29" fmla="*/ 1662437 w 1906136"/>
                <a:gd name="connsiteY29" fmla="*/ 1439537 h 2468044"/>
                <a:gd name="connsiteX30" fmla="*/ 1645673 w 1906136"/>
                <a:gd name="connsiteY30" fmla="*/ 1417496 h 2468044"/>
                <a:gd name="connsiteX31" fmla="*/ 1621769 w 1906136"/>
                <a:gd name="connsiteY31" fmla="*/ 1415322 h 2468044"/>
                <a:gd name="connsiteX32" fmla="*/ 1604073 w 1906136"/>
                <a:gd name="connsiteY32" fmla="*/ 1414391 h 2468044"/>
                <a:gd name="connsiteX33" fmla="*/ 1582342 w 1906136"/>
                <a:gd name="connsiteY33" fmla="*/ 1412218 h 2468044"/>
                <a:gd name="connsiteX34" fmla="*/ 1578306 w 1906136"/>
                <a:gd name="connsiteY34" fmla="*/ 1400732 h 2468044"/>
                <a:gd name="connsiteX35" fmla="*/ 1571166 w 1906136"/>
                <a:gd name="connsiteY35" fmla="*/ 1393281 h 2468044"/>
                <a:gd name="connsiteX36" fmla="*/ 1562784 w 1906136"/>
                <a:gd name="connsiteY36" fmla="*/ 1392350 h 2468044"/>
                <a:gd name="connsiteX37" fmla="*/ 1549124 w 1906136"/>
                <a:gd name="connsiteY37" fmla="*/ 1388003 h 2468044"/>
                <a:gd name="connsiteX38" fmla="*/ 1549124 w 1906136"/>
                <a:gd name="connsiteY38" fmla="*/ 1377448 h 2468044"/>
                <a:gd name="connsiteX39" fmla="*/ 1536707 w 1906136"/>
                <a:gd name="connsiteY39" fmla="*/ 1371239 h 2468044"/>
                <a:gd name="connsiteX40" fmla="*/ 1529566 w 1906136"/>
                <a:gd name="connsiteY40" fmla="*/ 1365962 h 2468044"/>
                <a:gd name="connsiteX41" fmla="*/ 1522426 w 1906136"/>
                <a:gd name="connsiteY41" fmla="*/ 1360684 h 2468044"/>
                <a:gd name="connsiteX42" fmla="*/ 1510008 w 1906136"/>
                <a:gd name="connsiteY42" fmla="*/ 1356338 h 2468044"/>
                <a:gd name="connsiteX43" fmla="*/ 1512181 w 1906136"/>
                <a:gd name="connsiteY43" fmla="*/ 1353233 h 2468044"/>
                <a:gd name="connsiteX44" fmla="*/ 1512181 w 1906136"/>
                <a:gd name="connsiteY44" fmla="*/ 1351060 h 2468044"/>
                <a:gd name="connsiteX45" fmla="*/ 1514354 w 1906136"/>
                <a:gd name="connsiteY45" fmla="*/ 1350129 h 2468044"/>
                <a:gd name="connsiteX46" fmla="*/ 1514354 w 1906136"/>
                <a:gd name="connsiteY46" fmla="*/ 1347956 h 2468044"/>
                <a:gd name="connsiteX47" fmla="*/ 1514354 w 1906136"/>
                <a:gd name="connsiteY47" fmla="*/ 1343609 h 2468044"/>
                <a:gd name="connsiteX48" fmla="*/ 1488277 w 1906136"/>
                <a:gd name="connsiteY48" fmla="*/ 1345783 h 2468044"/>
                <a:gd name="connsiteX49" fmla="*/ 1463131 w 1906136"/>
                <a:gd name="connsiteY49" fmla="*/ 1347956 h 2468044"/>
                <a:gd name="connsiteX50" fmla="*/ 1441400 w 1906136"/>
                <a:gd name="connsiteY50" fmla="*/ 1345783 h 2468044"/>
                <a:gd name="connsiteX51" fmla="*/ 1419668 w 1906136"/>
                <a:gd name="connsiteY51" fmla="*/ 1338332 h 2468044"/>
                <a:gd name="connsiteX52" fmla="*/ 1402904 w 1906136"/>
                <a:gd name="connsiteY52" fmla="*/ 1323741 h 2468044"/>
                <a:gd name="connsiteX53" fmla="*/ 1399800 w 1906136"/>
                <a:gd name="connsiteY53" fmla="*/ 1325914 h 2468044"/>
                <a:gd name="connsiteX54" fmla="*/ 1395764 w 1906136"/>
                <a:gd name="connsiteY54" fmla="*/ 1328087 h 2468044"/>
                <a:gd name="connsiteX55" fmla="*/ 1393591 w 1906136"/>
                <a:gd name="connsiteY55" fmla="*/ 1329019 h 2468044"/>
                <a:gd name="connsiteX56" fmla="*/ 1392660 w 1906136"/>
                <a:gd name="connsiteY56" fmla="*/ 1331192 h 2468044"/>
                <a:gd name="connsiteX57" fmla="*/ 1390487 w 1906136"/>
                <a:gd name="connsiteY57" fmla="*/ 1333365 h 2468044"/>
                <a:gd name="connsiteX58" fmla="*/ 1386451 w 1906136"/>
                <a:gd name="connsiteY58" fmla="*/ 1336469 h 2468044"/>
                <a:gd name="connsiteX59" fmla="*/ 1386451 w 1906136"/>
                <a:gd name="connsiteY59" fmla="*/ 1340815 h 2468044"/>
                <a:gd name="connsiteX60" fmla="*/ 1383346 w 1906136"/>
                <a:gd name="connsiteY60" fmla="*/ 1338642 h 2468044"/>
                <a:gd name="connsiteX61" fmla="*/ 1381173 w 1906136"/>
                <a:gd name="connsiteY61" fmla="*/ 1336469 h 2468044"/>
                <a:gd name="connsiteX62" fmla="*/ 1379000 w 1906136"/>
                <a:gd name="connsiteY62" fmla="*/ 1336469 h 2468044"/>
                <a:gd name="connsiteX63" fmla="*/ 1379000 w 1906136"/>
                <a:gd name="connsiteY63" fmla="*/ 1335538 h 2468044"/>
                <a:gd name="connsiteX64" fmla="*/ 1381173 w 1906136"/>
                <a:gd name="connsiteY64" fmla="*/ 1335538 h 2468044"/>
                <a:gd name="connsiteX65" fmla="*/ 1381173 w 1906136"/>
                <a:gd name="connsiteY65" fmla="*/ 1331192 h 2468044"/>
                <a:gd name="connsiteX66" fmla="*/ 1383346 w 1906136"/>
                <a:gd name="connsiteY66" fmla="*/ 1328087 h 2468044"/>
                <a:gd name="connsiteX67" fmla="*/ 1378069 w 1906136"/>
                <a:gd name="connsiteY67" fmla="*/ 1328087 h 2468044"/>
                <a:gd name="connsiteX68" fmla="*/ 1374033 w 1906136"/>
                <a:gd name="connsiteY68" fmla="*/ 1325914 h 2468044"/>
                <a:gd name="connsiteX69" fmla="*/ 1371860 w 1906136"/>
                <a:gd name="connsiteY69" fmla="*/ 1325914 h 2468044"/>
                <a:gd name="connsiteX70" fmla="*/ 1368755 w 1906136"/>
                <a:gd name="connsiteY70" fmla="*/ 1325914 h 2468044"/>
                <a:gd name="connsiteX71" fmla="*/ 1366582 w 1906136"/>
                <a:gd name="connsiteY71" fmla="*/ 1325914 h 2468044"/>
                <a:gd name="connsiteX72" fmla="*/ 1363478 w 1906136"/>
                <a:gd name="connsiteY72" fmla="*/ 1328087 h 2468044"/>
                <a:gd name="connsiteX73" fmla="*/ 1343609 w 1906136"/>
                <a:gd name="connsiteY73" fmla="*/ 1331192 h 2468044"/>
                <a:gd name="connsiteX74" fmla="*/ 1329950 w 1906136"/>
                <a:gd name="connsiteY74" fmla="*/ 1338642 h 2468044"/>
                <a:gd name="connsiteX75" fmla="*/ 1319395 w 1906136"/>
                <a:gd name="connsiteY75" fmla="*/ 1347956 h 2468044"/>
                <a:gd name="connsiteX76" fmla="*/ 1310081 w 1906136"/>
                <a:gd name="connsiteY76" fmla="*/ 1358511 h 2468044"/>
                <a:gd name="connsiteX77" fmla="*/ 1302941 w 1906136"/>
                <a:gd name="connsiteY77" fmla="*/ 1373102 h 2468044"/>
                <a:gd name="connsiteX78" fmla="*/ 1296111 w 1906136"/>
                <a:gd name="connsiteY78" fmla="*/ 1371550 h 2468044"/>
                <a:gd name="connsiteX79" fmla="*/ 1290833 w 1906136"/>
                <a:gd name="connsiteY79" fmla="*/ 1370618 h 2468044"/>
                <a:gd name="connsiteX80" fmla="*/ 1288660 w 1906136"/>
                <a:gd name="connsiteY80" fmla="*/ 1370618 h 2468044"/>
                <a:gd name="connsiteX81" fmla="*/ 1286798 w 1906136"/>
                <a:gd name="connsiteY81" fmla="*/ 1368445 h 2468044"/>
                <a:gd name="connsiteX82" fmla="*/ 1283693 w 1906136"/>
                <a:gd name="connsiteY82" fmla="*/ 1364099 h 2468044"/>
                <a:gd name="connsiteX83" fmla="*/ 1281520 w 1906136"/>
                <a:gd name="connsiteY83" fmla="*/ 1360994 h 2468044"/>
                <a:gd name="connsiteX84" fmla="*/ 1264756 w 1906136"/>
                <a:gd name="connsiteY84" fmla="*/ 1360994 h 2468044"/>
                <a:gd name="connsiteX85" fmla="*/ 1255443 w 1906136"/>
                <a:gd name="connsiteY85" fmla="*/ 1364099 h 2468044"/>
                <a:gd name="connsiteX86" fmla="*/ 1248302 w 1906136"/>
                <a:gd name="connsiteY86" fmla="*/ 1373412 h 2468044"/>
                <a:gd name="connsiteX87" fmla="*/ 1234643 w 1906136"/>
                <a:gd name="connsiteY87" fmla="*/ 1370308 h 2468044"/>
                <a:gd name="connsiteX88" fmla="*/ 1223156 w 1906136"/>
                <a:gd name="connsiteY88" fmla="*/ 1364099 h 2468044"/>
                <a:gd name="connsiteX89" fmla="*/ 1216016 w 1906136"/>
                <a:gd name="connsiteY89" fmla="*/ 1356648 h 2468044"/>
                <a:gd name="connsiteX90" fmla="*/ 1210739 w 1906136"/>
                <a:gd name="connsiteY90" fmla="*/ 1350439 h 2468044"/>
                <a:gd name="connsiteX91" fmla="*/ 1201425 w 1906136"/>
                <a:gd name="connsiteY91" fmla="*/ 1341126 h 2468044"/>
                <a:gd name="connsiteX92" fmla="*/ 1201425 w 1906136"/>
                <a:gd name="connsiteY92" fmla="*/ 1326535 h 2468044"/>
                <a:gd name="connsiteX93" fmla="*/ 1205461 w 1906136"/>
                <a:gd name="connsiteY93" fmla="*/ 1311944 h 2468044"/>
                <a:gd name="connsiteX94" fmla="*/ 1208565 w 1906136"/>
                <a:gd name="connsiteY94" fmla="*/ 1300457 h 2468044"/>
                <a:gd name="connsiteX95" fmla="*/ 1206392 w 1906136"/>
                <a:gd name="connsiteY95" fmla="*/ 1284625 h 2468044"/>
                <a:gd name="connsiteX96" fmla="*/ 1199252 w 1906136"/>
                <a:gd name="connsiteY96" fmla="*/ 1273138 h 2468044"/>
                <a:gd name="connsiteX97" fmla="*/ 1190870 w 1906136"/>
                <a:gd name="connsiteY97" fmla="*/ 1267861 h 2468044"/>
                <a:gd name="connsiteX98" fmla="*/ 1177210 w 1906136"/>
                <a:gd name="connsiteY98" fmla="*/ 1265688 h 2468044"/>
                <a:gd name="connsiteX99" fmla="*/ 1162619 w 1906136"/>
                <a:gd name="connsiteY99" fmla="*/ 1265688 h 2468044"/>
                <a:gd name="connsiteX100" fmla="*/ 1147097 w 1906136"/>
                <a:gd name="connsiteY100" fmla="*/ 1267861 h 2468044"/>
                <a:gd name="connsiteX101" fmla="*/ 1128470 w 1906136"/>
                <a:gd name="connsiteY101" fmla="*/ 1267861 h 2468044"/>
                <a:gd name="connsiteX102" fmla="*/ 1134679 w 1906136"/>
                <a:gd name="connsiteY102" fmla="*/ 1255132 h 2468044"/>
                <a:gd name="connsiteX103" fmla="*/ 1139957 w 1906136"/>
                <a:gd name="connsiteY103" fmla="*/ 1238368 h 2468044"/>
                <a:gd name="connsiteX104" fmla="*/ 1145234 w 1906136"/>
                <a:gd name="connsiteY104" fmla="*/ 1220362 h 2468044"/>
                <a:gd name="connsiteX105" fmla="*/ 1150512 w 1906136"/>
                <a:gd name="connsiteY105" fmla="*/ 1206703 h 2468044"/>
                <a:gd name="connsiteX106" fmla="*/ 1157652 w 1906136"/>
                <a:gd name="connsiteY106" fmla="*/ 1199252 h 2468044"/>
                <a:gd name="connsiteX107" fmla="*/ 1157652 w 1906136"/>
                <a:gd name="connsiteY107" fmla="*/ 1183420 h 2468044"/>
                <a:gd name="connsiteX108" fmla="*/ 1152375 w 1906136"/>
                <a:gd name="connsiteY108" fmla="*/ 1184351 h 2468044"/>
                <a:gd name="connsiteX109" fmla="*/ 1148339 w 1906136"/>
                <a:gd name="connsiteY109" fmla="*/ 1184351 h 2468044"/>
                <a:gd name="connsiteX110" fmla="*/ 1147097 w 1906136"/>
                <a:gd name="connsiteY110" fmla="*/ 1184351 h 2468044"/>
                <a:gd name="connsiteX111" fmla="*/ 1147097 w 1906136"/>
                <a:gd name="connsiteY111" fmla="*/ 1186524 h 2468044"/>
                <a:gd name="connsiteX112" fmla="*/ 1144924 w 1906136"/>
                <a:gd name="connsiteY112" fmla="*/ 1186524 h 2468044"/>
                <a:gd name="connsiteX113" fmla="*/ 1144924 w 1906136"/>
                <a:gd name="connsiteY113" fmla="*/ 1184351 h 2468044"/>
                <a:gd name="connsiteX114" fmla="*/ 1142751 w 1906136"/>
                <a:gd name="connsiteY114" fmla="*/ 1183420 h 2468044"/>
                <a:gd name="connsiteX115" fmla="*/ 1141820 w 1906136"/>
                <a:gd name="connsiteY115" fmla="*/ 1179073 h 2468044"/>
                <a:gd name="connsiteX116" fmla="*/ 1125055 w 1906136"/>
                <a:gd name="connsiteY116" fmla="*/ 1181246 h 2468044"/>
                <a:gd name="connsiteX117" fmla="*/ 1113569 w 1906136"/>
                <a:gd name="connsiteY117" fmla="*/ 1186524 h 2468044"/>
                <a:gd name="connsiteX118" fmla="*/ 1105187 w 1906136"/>
                <a:gd name="connsiteY118" fmla="*/ 1195837 h 2468044"/>
                <a:gd name="connsiteX119" fmla="*/ 1103014 w 1906136"/>
                <a:gd name="connsiteY119" fmla="*/ 1198942 h 2468044"/>
                <a:gd name="connsiteX120" fmla="*/ 1100841 w 1906136"/>
                <a:gd name="connsiteY120" fmla="*/ 1205151 h 2468044"/>
                <a:gd name="connsiteX121" fmla="*/ 1098668 w 1906136"/>
                <a:gd name="connsiteY121" fmla="*/ 1210428 h 2468044"/>
                <a:gd name="connsiteX122" fmla="*/ 1097736 w 1906136"/>
                <a:gd name="connsiteY122" fmla="*/ 1215706 h 2468044"/>
                <a:gd name="connsiteX123" fmla="*/ 1093700 w 1906136"/>
                <a:gd name="connsiteY123" fmla="*/ 1220052 h 2468044"/>
                <a:gd name="connsiteX124" fmla="*/ 1093700 w 1906136"/>
                <a:gd name="connsiteY124" fmla="*/ 1220983 h 2468044"/>
                <a:gd name="connsiteX125" fmla="*/ 1091527 w 1906136"/>
                <a:gd name="connsiteY125" fmla="*/ 1220983 h 2468044"/>
                <a:gd name="connsiteX126" fmla="*/ 1090596 w 1906136"/>
                <a:gd name="connsiteY126" fmla="*/ 1220983 h 2468044"/>
                <a:gd name="connsiteX127" fmla="*/ 1086560 w 1906136"/>
                <a:gd name="connsiteY127" fmla="*/ 1220983 h 2468044"/>
                <a:gd name="connsiteX128" fmla="*/ 1084387 w 1906136"/>
                <a:gd name="connsiteY128" fmla="*/ 1220983 h 2468044"/>
                <a:gd name="connsiteX129" fmla="*/ 1081283 w 1906136"/>
                <a:gd name="connsiteY129" fmla="*/ 1223157 h 2468044"/>
                <a:gd name="connsiteX130" fmla="*/ 1066692 w 1906136"/>
                <a:gd name="connsiteY130" fmla="*/ 1230607 h 2468044"/>
                <a:gd name="connsiteX131" fmla="*/ 1057378 w 1906136"/>
                <a:gd name="connsiteY131" fmla="*/ 1234953 h 2468044"/>
                <a:gd name="connsiteX132" fmla="*/ 1052101 w 1906136"/>
                <a:gd name="connsiteY132" fmla="*/ 1232780 h 2468044"/>
                <a:gd name="connsiteX133" fmla="*/ 1048065 w 1906136"/>
                <a:gd name="connsiteY133" fmla="*/ 1230607 h 2468044"/>
                <a:gd name="connsiteX134" fmla="*/ 1044960 w 1906136"/>
                <a:gd name="connsiteY134" fmla="*/ 1227503 h 2468044"/>
                <a:gd name="connsiteX135" fmla="*/ 1037820 w 1906136"/>
                <a:gd name="connsiteY135" fmla="*/ 1225330 h 2468044"/>
                <a:gd name="connsiteX136" fmla="*/ 1025402 w 1906136"/>
                <a:gd name="connsiteY136" fmla="*/ 1223157 h 2468044"/>
                <a:gd name="connsiteX137" fmla="*/ 1013916 w 1906136"/>
                <a:gd name="connsiteY137" fmla="*/ 1201115 h 2468044"/>
                <a:gd name="connsiteX138" fmla="*/ 1006776 w 1906136"/>
                <a:gd name="connsiteY138" fmla="*/ 1183109 h 2468044"/>
                <a:gd name="connsiteX139" fmla="*/ 1005844 w 1906136"/>
                <a:gd name="connsiteY139" fmla="*/ 1164172 h 2468044"/>
                <a:gd name="connsiteX140" fmla="*/ 1005844 w 1906136"/>
                <a:gd name="connsiteY140" fmla="*/ 1146166 h 2468044"/>
                <a:gd name="connsiteX141" fmla="*/ 1012985 w 1906136"/>
                <a:gd name="connsiteY141" fmla="*/ 1121951 h 2468044"/>
                <a:gd name="connsiteX142" fmla="*/ 1016089 w 1906136"/>
                <a:gd name="connsiteY142" fmla="*/ 1111396 h 2468044"/>
                <a:gd name="connsiteX143" fmla="*/ 1016089 w 1906136"/>
                <a:gd name="connsiteY143" fmla="*/ 1102083 h 2468044"/>
                <a:gd name="connsiteX144" fmla="*/ 1013916 w 1906136"/>
                <a:gd name="connsiteY144" fmla="*/ 1094632 h 2468044"/>
                <a:gd name="connsiteX145" fmla="*/ 1017952 w 1906136"/>
                <a:gd name="connsiteY145" fmla="*/ 1085319 h 2468044"/>
                <a:gd name="connsiteX146" fmla="*/ 1025092 w 1906136"/>
                <a:gd name="connsiteY146" fmla="*/ 1074764 h 2468044"/>
                <a:gd name="connsiteX147" fmla="*/ 1035647 w 1906136"/>
                <a:gd name="connsiteY147" fmla="*/ 1067313 h 2468044"/>
                <a:gd name="connsiteX148" fmla="*/ 1048065 w 1906136"/>
                <a:gd name="connsiteY148" fmla="*/ 1061104 h 2468044"/>
                <a:gd name="connsiteX149" fmla="*/ 1059551 w 1906136"/>
                <a:gd name="connsiteY149" fmla="*/ 1057999 h 2468044"/>
                <a:gd name="connsiteX150" fmla="*/ 1076316 w 1906136"/>
                <a:gd name="connsiteY150" fmla="*/ 1055826 h 2468044"/>
                <a:gd name="connsiteX151" fmla="*/ 1091838 w 1906136"/>
                <a:gd name="connsiteY151" fmla="*/ 1055826 h 2468044"/>
                <a:gd name="connsiteX152" fmla="*/ 1108602 w 1906136"/>
                <a:gd name="connsiteY152" fmla="*/ 1060173 h 2468044"/>
                <a:gd name="connsiteX153" fmla="*/ 1121020 w 1906136"/>
                <a:gd name="connsiteY153" fmla="*/ 1065450 h 2468044"/>
                <a:gd name="connsiteX154" fmla="*/ 1137784 w 1906136"/>
                <a:gd name="connsiteY154" fmla="*/ 1065450 h 2468044"/>
                <a:gd name="connsiteX155" fmla="*/ 1134679 w 1906136"/>
                <a:gd name="connsiteY155" fmla="*/ 1060173 h 2468044"/>
                <a:gd name="connsiteX156" fmla="*/ 1132506 w 1906136"/>
                <a:gd name="connsiteY156" fmla="*/ 1055826 h 2468044"/>
                <a:gd name="connsiteX157" fmla="*/ 1130333 w 1906136"/>
                <a:gd name="connsiteY157" fmla="*/ 1052722 h 2468044"/>
                <a:gd name="connsiteX158" fmla="*/ 1127229 w 1906136"/>
                <a:gd name="connsiteY158" fmla="*/ 1047444 h 2468044"/>
                <a:gd name="connsiteX159" fmla="*/ 1125055 w 1906136"/>
                <a:gd name="connsiteY159" fmla="*/ 1041235 h 2468044"/>
                <a:gd name="connsiteX160" fmla="*/ 1128160 w 1906136"/>
                <a:gd name="connsiteY160" fmla="*/ 1041235 h 2468044"/>
                <a:gd name="connsiteX161" fmla="*/ 1128160 w 1906136"/>
                <a:gd name="connsiteY161" fmla="*/ 1038131 h 2468044"/>
                <a:gd name="connsiteX162" fmla="*/ 1149891 w 1906136"/>
                <a:gd name="connsiteY162" fmla="*/ 1041235 h 2468044"/>
                <a:gd name="connsiteX163" fmla="*/ 1168518 w 1906136"/>
                <a:gd name="connsiteY163" fmla="*/ 1048686 h 2468044"/>
                <a:gd name="connsiteX164" fmla="*/ 1184040 w 1906136"/>
                <a:gd name="connsiteY164" fmla="*/ 1056137 h 2468044"/>
                <a:gd name="connsiteX165" fmla="*/ 1197700 w 1906136"/>
                <a:gd name="connsiteY165" fmla="*/ 1058310 h 2468044"/>
                <a:gd name="connsiteX166" fmla="*/ 1208255 w 1906136"/>
                <a:gd name="connsiteY166" fmla="*/ 1067623 h 2468044"/>
                <a:gd name="connsiteX167" fmla="*/ 1219741 w 1906136"/>
                <a:gd name="connsiteY167" fmla="*/ 1083456 h 2468044"/>
                <a:gd name="connsiteX168" fmla="*/ 1230297 w 1906136"/>
                <a:gd name="connsiteY168" fmla="*/ 1105498 h 2468044"/>
                <a:gd name="connsiteX169" fmla="*/ 1239610 w 1906136"/>
                <a:gd name="connsiteY169" fmla="*/ 1126608 h 2468044"/>
                <a:gd name="connsiteX170" fmla="*/ 1244888 w 1906136"/>
                <a:gd name="connsiteY170" fmla="*/ 1142441 h 2468044"/>
                <a:gd name="connsiteX171" fmla="*/ 1257305 w 1906136"/>
                <a:gd name="connsiteY171" fmla="*/ 1146787 h 2468044"/>
                <a:gd name="connsiteX172" fmla="*/ 1257305 w 1906136"/>
                <a:gd name="connsiteY172" fmla="*/ 1142441 h 2468044"/>
                <a:gd name="connsiteX173" fmla="*/ 1261341 w 1906136"/>
                <a:gd name="connsiteY173" fmla="*/ 1142441 h 2468044"/>
                <a:gd name="connsiteX174" fmla="*/ 1257305 w 1906136"/>
                <a:gd name="connsiteY174" fmla="*/ 1124435 h 2468044"/>
                <a:gd name="connsiteX175" fmla="*/ 1250165 w 1906136"/>
                <a:gd name="connsiteY175" fmla="*/ 1104566 h 2468044"/>
                <a:gd name="connsiteX176" fmla="*/ 1243025 w 1906136"/>
                <a:gd name="connsiteY176" fmla="*/ 1083456 h 2468044"/>
                <a:gd name="connsiteX177" fmla="*/ 1237747 w 1906136"/>
                <a:gd name="connsiteY177" fmla="*/ 1063587 h 2468044"/>
                <a:gd name="connsiteX178" fmla="*/ 1235574 w 1906136"/>
                <a:gd name="connsiteY178" fmla="*/ 1045581 h 2468044"/>
                <a:gd name="connsiteX179" fmla="*/ 1241783 w 1906136"/>
                <a:gd name="connsiteY179" fmla="*/ 1030991 h 2468044"/>
                <a:gd name="connsiteX180" fmla="*/ 1247061 w 1906136"/>
                <a:gd name="connsiteY180" fmla="*/ 1012053 h 2468044"/>
                <a:gd name="connsiteX181" fmla="*/ 1257616 w 1906136"/>
                <a:gd name="connsiteY181" fmla="*/ 997462 h 2468044"/>
                <a:gd name="connsiteX182" fmla="*/ 1274380 w 1906136"/>
                <a:gd name="connsiteY182" fmla="*/ 986907 h 2468044"/>
                <a:gd name="connsiteX183" fmla="*/ 1291144 w 1906136"/>
                <a:gd name="connsiteY183" fmla="*/ 975421 h 2468044"/>
                <a:gd name="connsiteX184" fmla="*/ 1306666 w 1906136"/>
                <a:gd name="connsiteY184" fmla="*/ 967039 h 2468044"/>
                <a:gd name="connsiteX185" fmla="*/ 1321257 w 1906136"/>
                <a:gd name="connsiteY185" fmla="*/ 957725 h 2468044"/>
                <a:gd name="connsiteX186" fmla="*/ 1321257 w 1906136"/>
                <a:gd name="connsiteY186" fmla="*/ 952448 h 2468044"/>
                <a:gd name="connsiteX187" fmla="*/ 1318153 w 1906136"/>
                <a:gd name="connsiteY187" fmla="*/ 940961 h 2468044"/>
                <a:gd name="connsiteX188" fmla="*/ 1314117 w 1906136"/>
                <a:gd name="connsiteY188" fmla="*/ 928233 h 2468044"/>
                <a:gd name="connsiteX189" fmla="*/ 1311012 w 1906136"/>
                <a:gd name="connsiteY189" fmla="*/ 917678 h 2468044"/>
                <a:gd name="connsiteX190" fmla="*/ 1308839 w 1906136"/>
                <a:gd name="connsiteY190" fmla="*/ 913332 h 2468044"/>
                <a:gd name="connsiteX191" fmla="*/ 1308839 w 1906136"/>
                <a:gd name="connsiteY191" fmla="*/ 904018 h 2468044"/>
                <a:gd name="connsiteX192" fmla="*/ 1314117 w 1906136"/>
                <a:gd name="connsiteY192" fmla="*/ 908364 h 2468044"/>
                <a:gd name="connsiteX193" fmla="*/ 1316290 w 1906136"/>
                <a:gd name="connsiteY193" fmla="*/ 910538 h 2468044"/>
                <a:gd name="connsiteX194" fmla="*/ 1320326 w 1906136"/>
                <a:gd name="connsiteY194" fmla="*/ 911469 h 2468044"/>
                <a:gd name="connsiteX195" fmla="*/ 1321257 w 1906136"/>
                <a:gd name="connsiteY195" fmla="*/ 913642 h 2468044"/>
                <a:gd name="connsiteX196" fmla="*/ 1325293 w 1906136"/>
                <a:gd name="connsiteY196" fmla="*/ 917988 h 2468044"/>
                <a:gd name="connsiteX197" fmla="*/ 1337711 w 1906136"/>
                <a:gd name="connsiteY197" fmla="*/ 886633 h 2468044"/>
                <a:gd name="connsiteX198" fmla="*/ 1348266 w 1906136"/>
                <a:gd name="connsiteY198" fmla="*/ 857141 h 2468044"/>
                <a:gd name="connsiteX199" fmla="*/ 1362857 w 1906136"/>
                <a:gd name="connsiteY199" fmla="*/ 854968 h 2468044"/>
                <a:gd name="connsiteX200" fmla="*/ 1376517 w 1906136"/>
                <a:gd name="connsiteY200" fmla="*/ 852795 h 2468044"/>
                <a:gd name="connsiteX201" fmla="*/ 1391108 w 1906136"/>
                <a:gd name="connsiteY201" fmla="*/ 849690 h 2468044"/>
                <a:gd name="connsiteX202" fmla="*/ 1401663 w 1906136"/>
                <a:gd name="connsiteY202" fmla="*/ 840377 h 2468044"/>
                <a:gd name="connsiteX203" fmla="*/ 1408803 w 1906136"/>
                <a:gd name="connsiteY203" fmla="*/ 840377 h 2468044"/>
                <a:gd name="connsiteX204" fmla="*/ 1405698 w 1906136"/>
                <a:gd name="connsiteY204" fmla="*/ 837272 h 2468044"/>
                <a:gd name="connsiteX205" fmla="*/ 1398558 w 1906136"/>
                <a:gd name="connsiteY205" fmla="*/ 835099 h 2468044"/>
                <a:gd name="connsiteX206" fmla="*/ 1392349 w 1906136"/>
                <a:gd name="connsiteY206" fmla="*/ 832926 h 2468044"/>
                <a:gd name="connsiteX207" fmla="*/ 1398558 w 1906136"/>
                <a:gd name="connsiteY207" fmla="*/ 814920 h 2468044"/>
                <a:gd name="connsiteX208" fmla="*/ 1406940 w 1906136"/>
                <a:gd name="connsiteY208" fmla="*/ 802192 h 2468044"/>
                <a:gd name="connsiteX209" fmla="*/ 1420600 w 1906136"/>
                <a:gd name="connsiteY209" fmla="*/ 792879 h 2468044"/>
                <a:gd name="connsiteX210" fmla="*/ 1435191 w 1906136"/>
                <a:gd name="connsiteY210" fmla="*/ 785428 h 2468044"/>
                <a:gd name="connsiteX211" fmla="*/ 1448850 w 1906136"/>
                <a:gd name="connsiteY211" fmla="*/ 780150 h 2468044"/>
                <a:gd name="connsiteX212" fmla="*/ 1465615 w 1906136"/>
                <a:gd name="connsiteY212" fmla="*/ 772700 h 2468044"/>
                <a:gd name="connsiteX213" fmla="*/ 1478032 w 1906136"/>
                <a:gd name="connsiteY213" fmla="*/ 763386 h 2468044"/>
                <a:gd name="connsiteX214" fmla="*/ 1478032 w 1906136"/>
                <a:gd name="connsiteY214" fmla="*/ 761213 h 2468044"/>
                <a:gd name="connsiteX215" fmla="*/ 1478032 w 1906136"/>
                <a:gd name="connsiteY215" fmla="*/ 759040 h 2468044"/>
                <a:gd name="connsiteX216" fmla="*/ 1480205 w 1906136"/>
                <a:gd name="connsiteY216" fmla="*/ 759040 h 2468044"/>
                <a:gd name="connsiteX217" fmla="*/ 1482379 w 1906136"/>
                <a:gd name="connsiteY217" fmla="*/ 759040 h 2468044"/>
                <a:gd name="connsiteX218" fmla="*/ 1482379 w 1906136"/>
                <a:gd name="connsiteY218" fmla="*/ 763386 h 2468044"/>
                <a:gd name="connsiteX219" fmla="*/ 1489519 w 1906136"/>
                <a:gd name="connsiteY219" fmla="*/ 766491 h 2468044"/>
                <a:gd name="connsiteX220" fmla="*/ 1482379 w 1906136"/>
                <a:gd name="connsiteY220" fmla="*/ 775804 h 2468044"/>
                <a:gd name="connsiteX221" fmla="*/ 1475238 w 1906136"/>
                <a:gd name="connsiteY221" fmla="*/ 781082 h 2468044"/>
                <a:gd name="connsiteX222" fmla="*/ 1465925 w 1906136"/>
                <a:gd name="connsiteY222" fmla="*/ 787291 h 2468044"/>
                <a:gd name="connsiteX223" fmla="*/ 1465925 w 1906136"/>
                <a:gd name="connsiteY223" fmla="*/ 803123 h 2468044"/>
                <a:gd name="connsiteX224" fmla="*/ 1484552 w 1906136"/>
                <a:gd name="connsiteY224" fmla="*/ 795673 h 2468044"/>
                <a:gd name="connsiteX225" fmla="*/ 1499143 w 1906136"/>
                <a:gd name="connsiteY225" fmla="*/ 785117 h 2468044"/>
                <a:gd name="connsiteX226" fmla="*/ 1509698 w 1906136"/>
                <a:gd name="connsiteY226" fmla="*/ 772389 h 2468044"/>
                <a:gd name="connsiteX227" fmla="*/ 1511871 w 1906136"/>
                <a:gd name="connsiteY227" fmla="*/ 770216 h 2468044"/>
                <a:gd name="connsiteX228" fmla="*/ 1511871 w 1906136"/>
                <a:gd name="connsiteY228" fmla="*/ 768043 h 2468044"/>
                <a:gd name="connsiteX229" fmla="*/ 1514044 w 1906136"/>
                <a:gd name="connsiteY229" fmla="*/ 768043 h 2468044"/>
                <a:gd name="connsiteX230" fmla="*/ 1514044 w 1906136"/>
                <a:gd name="connsiteY230" fmla="*/ 765870 h 2468044"/>
                <a:gd name="connsiteX231" fmla="*/ 1514044 w 1906136"/>
                <a:gd name="connsiteY231" fmla="*/ 762765 h 2468044"/>
                <a:gd name="connsiteX232" fmla="*/ 1504731 w 1906136"/>
                <a:gd name="connsiteY232" fmla="*/ 751279 h 2468044"/>
                <a:gd name="connsiteX233" fmla="*/ 1497590 w 1906136"/>
                <a:gd name="connsiteY233" fmla="*/ 740724 h 2468044"/>
                <a:gd name="connsiteX234" fmla="*/ 1488277 w 1906136"/>
                <a:gd name="connsiteY234" fmla="*/ 730169 h 2468044"/>
                <a:gd name="connsiteX235" fmla="*/ 1473686 w 1906136"/>
                <a:gd name="connsiteY235" fmla="*/ 722718 h 2468044"/>
                <a:gd name="connsiteX236" fmla="*/ 1475859 w 1906136"/>
                <a:gd name="connsiteY236" fmla="*/ 711231 h 2468044"/>
                <a:gd name="connsiteX237" fmla="*/ 1478032 w 1906136"/>
                <a:gd name="connsiteY237" fmla="*/ 703781 h 2468044"/>
                <a:gd name="connsiteX238" fmla="*/ 1481137 w 1906136"/>
                <a:gd name="connsiteY238" fmla="*/ 696330 h 2468044"/>
                <a:gd name="connsiteX239" fmla="*/ 1486414 w 1906136"/>
                <a:gd name="connsiteY239" fmla="*/ 687017 h 2468044"/>
                <a:gd name="connsiteX240" fmla="*/ 1483310 w 1906136"/>
                <a:gd name="connsiteY240" fmla="*/ 683912 h 2468044"/>
                <a:gd name="connsiteX241" fmla="*/ 1479274 w 1906136"/>
                <a:gd name="connsiteY241" fmla="*/ 681739 h 2468044"/>
                <a:gd name="connsiteX242" fmla="*/ 1476170 w 1906136"/>
                <a:gd name="connsiteY242" fmla="*/ 679566 h 2468044"/>
                <a:gd name="connsiteX243" fmla="*/ 1473996 w 1906136"/>
                <a:gd name="connsiteY243" fmla="*/ 678635 h 2468044"/>
                <a:gd name="connsiteX244" fmla="*/ 1471823 w 1906136"/>
                <a:gd name="connsiteY244" fmla="*/ 674288 h 2468044"/>
                <a:gd name="connsiteX245" fmla="*/ 1470892 w 1906136"/>
                <a:gd name="connsiteY245" fmla="*/ 671184 h 2468044"/>
                <a:gd name="connsiteX246" fmla="*/ 1446988 w 1906136"/>
                <a:gd name="connsiteY246" fmla="*/ 676461 h 2468044"/>
                <a:gd name="connsiteX247" fmla="*/ 1425257 w 1906136"/>
                <a:gd name="connsiteY247" fmla="*/ 685775 h 2468044"/>
                <a:gd name="connsiteX248" fmla="*/ 1407561 w 1906136"/>
                <a:gd name="connsiteY248" fmla="*/ 698503 h 2468044"/>
                <a:gd name="connsiteX249" fmla="*/ 1403525 w 1906136"/>
                <a:gd name="connsiteY249" fmla="*/ 698503 h 2468044"/>
                <a:gd name="connsiteX250" fmla="*/ 1418116 w 1906136"/>
                <a:gd name="connsiteY250" fmla="*/ 681739 h 2468044"/>
                <a:gd name="connsiteX251" fmla="*/ 1437985 w 1906136"/>
                <a:gd name="connsiteY251" fmla="*/ 672426 h 2468044"/>
                <a:gd name="connsiteX252" fmla="*/ 1459716 w 1906136"/>
                <a:gd name="connsiteY252" fmla="*/ 664975 h 2468044"/>
                <a:gd name="connsiteX253" fmla="*/ 1485793 w 1906136"/>
                <a:gd name="connsiteY253" fmla="*/ 661870 h 2468044"/>
                <a:gd name="connsiteX254" fmla="*/ 1510940 w 1906136"/>
                <a:gd name="connsiteY254" fmla="*/ 657524 h 2468044"/>
                <a:gd name="connsiteX255" fmla="*/ 1537017 w 1906136"/>
                <a:gd name="connsiteY255" fmla="*/ 654420 h 2468044"/>
                <a:gd name="connsiteX256" fmla="*/ 1562163 w 1906136"/>
                <a:gd name="connsiteY256" fmla="*/ 649142 h 2468044"/>
                <a:gd name="connsiteX257" fmla="*/ 1583894 w 1906136"/>
                <a:gd name="connsiteY257" fmla="*/ 639829 h 2468044"/>
                <a:gd name="connsiteX258" fmla="*/ 1603763 w 1906136"/>
                <a:gd name="connsiteY258" fmla="*/ 625238 h 2468044"/>
                <a:gd name="connsiteX259" fmla="*/ 1603763 w 1906136"/>
                <a:gd name="connsiteY259" fmla="*/ 622133 h 2468044"/>
                <a:gd name="connsiteX260" fmla="*/ 1603763 w 1906136"/>
                <a:gd name="connsiteY260" fmla="*/ 619960 h 2468044"/>
                <a:gd name="connsiteX261" fmla="*/ 1603763 w 1906136"/>
                <a:gd name="connsiteY261" fmla="*/ 615614 h 2468044"/>
                <a:gd name="connsiteX262" fmla="*/ 1601590 w 1906136"/>
                <a:gd name="connsiteY262" fmla="*/ 614683 h 2468044"/>
                <a:gd name="connsiteX263" fmla="*/ 1601590 w 1906136"/>
                <a:gd name="connsiteY263" fmla="*/ 610336 h 2468044"/>
                <a:gd name="connsiteX264" fmla="*/ 1601590 w 1906136"/>
                <a:gd name="connsiteY264" fmla="*/ 607232 h 2468044"/>
                <a:gd name="connsiteX265" fmla="*/ 1603763 w 1906136"/>
                <a:gd name="connsiteY265" fmla="*/ 601023 h 2468044"/>
                <a:gd name="connsiteX266" fmla="*/ 1601590 w 1906136"/>
                <a:gd name="connsiteY266" fmla="*/ 595746 h 2468044"/>
                <a:gd name="connsiteX267" fmla="*/ 1601590 w 1906136"/>
                <a:gd name="connsiteY267" fmla="*/ 590468 h 2468044"/>
                <a:gd name="connsiteX268" fmla="*/ 1600658 w 1906136"/>
                <a:gd name="connsiteY268" fmla="*/ 586122 h 2468044"/>
                <a:gd name="connsiteX269" fmla="*/ 1600658 w 1906136"/>
                <a:gd name="connsiteY269" fmla="*/ 580844 h 2468044"/>
                <a:gd name="connsiteX270" fmla="*/ 1581721 w 1906136"/>
                <a:gd name="connsiteY270" fmla="*/ 580844 h 2468044"/>
                <a:gd name="connsiteX271" fmla="*/ 1579548 w 1906136"/>
                <a:gd name="connsiteY271" fmla="*/ 566253 h 2468044"/>
                <a:gd name="connsiteX272" fmla="*/ 1572408 w 1906136"/>
                <a:gd name="connsiteY272" fmla="*/ 556940 h 2468044"/>
                <a:gd name="connsiteX273" fmla="*/ 1565268 w 1906136"/>
                <a:gd name="connsiteY273" fmla="*/ 549489 h 2468044"/>
                <a:gd name="connsiteX274" fmla="*/ 1552850 w 1906136"/>
                <a:gd name="connsiteY274" fmla="*/ 546385 h 2468044"/>
                <a:gd name="connsiteX275" fmla="*/ 1543536 w 1906136"/>
                <a:gd name="connsiteY275" fmla="*/ 556940 h 2468044"/>
                <a:gd name="connsiteX276" fmla="*/ 1532981 w 1906136"/>
                <a:gd name="connsiteY276" fmla="*/ 566253 h 2468044"/>
                <a:gd name="connsiteX277" fmla="*/ 1521495 w 1906136"/>
                <a:gd name="connsiteY277" fmla="*/ 577740 h 2468044"/>
                <a:gd name="connsiteX278" fmla="*/ 1518390 w 1906136"/>
                <a:gd name="connsiteY278" fmla="*/ 577740 h 2468044"/>
                <a:gd name="connsiteX279" fmla="*/ 1530808 w 1906136"/>
                <a:gd name="connsiteY279" fmla="*/ 558803 h 2468044"/>
                <a:gd name="connsiteX280" fmla="*/ 1542295 w 1906136"/>
                <a:gd name="connsiteY280" fmla="*/ 536761 h 2468044"/>
                <a:gd name="connsiteX281" fmla="*/ 1528635 w 1906136"/>
                <a:gd name="connsiteY281" fmla="*/ 526206 h 2468044"/>
                <a:gd name="connsiteX282" fmla="*/ 1525531 w 1906136"/>
                <a:gd name="connsiteY282" fmla="*/ 516892 h 2468044"/>
                <a:gd name="connsiteX283" fmla="*/ 1527704 w 1906136"/>
                <a:gd name="connsiteY283" fmla="*/ 506337 h 2468044"/>
                <a:gd name="connsiteX284" fmla="*/ 1527704 w 1906136"/>
                <a:gd name="connsiteY284" fmla="*/ 494851 h 2468044"/>
                <a:gd name="connsiteX285" fmla="*/ 1521495 w 1906136"/>
                <a:gd name="connsiteY285" fmla="*/ 480260 h 2468044"/>
                <a:gd name="connsiteX286" fmla="*/ 1520563 w 1906136"/>
                <a:gd name="connsiteY286" fmla="*/ 478087 h 2468044"/>
                <a:gd name="connsiteX287" fmla="*/ 1516528 w 1906136"/>
                <a:gd name="connsiteY287" fmla="*/ 478087 h 2468044"/>
                <a:gd name="connsiteX288" fmla="*/ 1514354 w 1906136"/>
                <a:gd name="connsiteY288" fmla="*/ 478087 h 2468044"/>
                <a:gd name="connsiteX289" fmla="*/ 1511250 w 1906136"/>
                <a:gd name="connsiteY289" fmla="*/ 478087 h 2468044"/>
                <a:gd name="connsiteX290" fmla="*/ 1507214 w 1906136"/>
                <a:gd name="connsiteY290" fmla="*/ 478087 h 2468044"/>
                <a:gd name="connsiteX291" fmla="*/ 1506283 w 1906136"/>
                <a:gd name="connsiteY291" fmla="*/ 477155 h 2468044"/>
                <a:gd name="connsiteX292" fmla="*/ 1504110 w 1906136"/>
                <a:gd name="connsiteY292" fmla="*/ 472809 h 2468044"/>
                <a:gd name="connsiteX293" fmla="*/ 1501937 w 1906136"/>
                <a:gd name="connsiteY293" fmla="*/ 469705 h 2468044"/>
                <a:gd name="connsiteX294" fmla="*/ 1504110 w 1906136"/>
                <a:gd name="connsiteY294" fmla="*/ 465358 h 2468044"/>
                <a:gd name="connsiteX295" fmla="*/ 1504110 w 1906136"/>
                <a:gd name="connsiteY295" fmla="*/ 462254 h 2468044"/>
                <a:gd name="connsiteX296" fmla="*/ 1506283 w 1906136"/>
                <a:gd name="connsiteY296" fmla="*/ 460081 h 2468044"/>
                <a:gd name="connsiteX297" fmla="*/ 1506283 w 1906136"/>
                <a:gd name="connsiteY297" fmla="*/ 455734 h 2468044"/>
                <a:gd name="connsiteX298" fmla="*/ 1506283 w 1906136"/>
                <a:gd name="connsiteY298" fmla="*/ 452630 h 2468044"/>
                <a:gd name="connsiteX299" fmla="*/ 1500074 w 1906136"/>
                <a:gd name="connsiteY299" fmla="*/ 443317 h 2468044"/>
                <a:gd name="connsiteX300" fmla="*/ 1492934 w 1906136"/>
                <a:gd name="connsiteY300" fmla="*/ 435866 h 2468044"/>
                <a:gd name="connsiteX301" fmla="*/ 1485793 w 1906136"/>
                <a:gd name="connsiteY301" fmla="*/ 428415 h 2468044"/>
                <a:gd name="connsiteX302" fmla="*/ 1480516 w 1906136"/>
                <a:gd name="connsiteY302" fmla="*/ 420964 h 2468044"/>
                <a:gd name="connsiteX303" fmla="*/ 1478343 w 1906136"/>
                <a:gd name="connsiteY303" fmla="*/ 408236 h 2468044"/>
                <a:gd name="connsiteX304" fmla="*/ 1463752 w 1906136"/>
                <a:gd name="connsiteY304" fmla="*/ 419723 h 2468044"/>
                <a:gd name="connsiteX305" fmla="*/ 1455370 w 1906136"/>
                <a:gd name="connsiteY305" fmla="*/ 434314 h 2468044"/>
                <a:gd name="connsiteX306" fmla="*/ 1443883 w 1906136"/>
                <a:gd name="connsiteY306" fmla="*/ 447973 h 2468044"/>
                <a:gd name="connsiteX307" fmla="*/ 1429292 w 1906136"/>
                <a:gd name="connsiteY307" fmla="*/ 459460 h 2468044"/>
                <a:gd name="connsiteX308" fmla="*/ 1428361 w 1906136"/>
                <a:gd name="connsiteY308" fmla="*/ 455114 h 2468044"/>
                <a:gd name="connsiteX309" fmla="*/ 1422152 w 1906136"/>
                <a:gd name="connsiteY309" fmla="*/ 454182 h 2468044"/>
                <a:gd name="connsiteX310" fmla="*/ 1419048 w 1906136"/>
                <a:gd name="connsiteY310" fmla="*/ 449836 h 2468044"/>
                <a:gd name="connsiteX311" fmla="*/ 1415012 w 1906136"/>
                <a:gd name="connsiteY311" fmla="*/ 447663 h 2468044"/>
                <a:gd name="connsiteX312" fmla="*/ 1411907 w 1906136"/>
                <a:gd name="connsiteY312" fmla="*/ 444558 h 2468044"/>
                <a:gd name="connsiteX313" fmla="*/ 1409734 w 1906136"/>
                <a:gd name="connsiteY313" fmla="*/ 442385 h 2468044"/>
                <a:gd name="connsiteX314" fmla="*/ 1406630 w 1906136"/>
                <a:gd name="connsiteY314" fmla="*/ 431830 h 2468044"/>
                <a:gd name="connsiteX315" fmla="*/ 1404457 w 1906136"/>
                <a:gd name="connsiteY315" fmla="*/ 417239 h 2468044"/>
                <a:gd name="connsiteX316" fmla="*/ 1400421 w 1906136"/>
                <a:gd name="connsiteY316" fmla="*/ 400475 h 2468044"/>
                <a:gd name="connsiteX317" fmla="*/ 1399490 w 1906136"/>
                <a:gd name="connsiteY317" fmla="*/ 391162 h 2468044"/>
                <a:gd name="connsiteX318" fmla="*/ 1395454 w 1906136"/>
                <a:gd name="connsiteY318" fmla="*/ 388057 h 2468044"/>
                <a:gd name="connsiteX319" fmla="*/ 1390176 w 1906136"/>
                <a:gd name="connsiteY319" fmla="*/ 385884 h 2468044"/>
                <a:gd name="connsiteX320" fmla="*/ 1384899 w 1906136"/>
                <a:gd name="connsiteY320" fmla="*/ 383711 h 2468044"/>
                <a:gd name="connsiteX321" fmla="*/ 1378690 w 1906136"/>
                <a:gd name="connsiteY321" fmla="*/ 383711 h 2468044"/>
                <a:gd name="connsiteX322" fmla="*/ 1375585 w 1906136"/>
                <a:gd name="connsiteY322" fmla="*/ 382780 h 2468044"/>
                <a:gd name="connsiteX323" fmla="*/ 1370308 w 1906136"/>
                <a:gd name="connsiteY323" fmla="*/ 378433 h 2468044"/>
                <a:gd name="connsiteX324" fmla="*/ 1364099 w 1906136"/>
                <a:gd name="connsiteY324" fmla="*/ 369120 h 2468044"/>
                <a:gd name="connsiteX325" fmla="*/ 1358821 w 1906136"/>
                <a:gd name="connsiteY325" fmla="*/ 356392 h 2468044"/>
                <a:gd name="connsiteX326" fmla="*/ 1353544 w 1906136"/>
                <a:gd name="connsiteY326" fmla="*/ 347078 h 2468044"/>
                <a:gd name="connsiteX327" fmla="*/ 1329639 w 1906136"/>
                <a:gd name="connsiteY327" fmla="*/ 351425 h 2468044"/>
                <a:gd name="connsiteX328" fmla="*/ 1307908 w 1906136"/>
                <a:gd name="connsiteY328" fmla="*/ 351425 h 2468044"/>
                <a:gd name="connsiteX329" fmla="*/ 1282762 w 1906136"/>
                <a:gd name="connsiteY329" fmla="*/ 347078 h 2468044"/>
                <a:gd name="connsiteX330" fmla="*/ 1282762 w 1906136"/>
                <a:gd name="connsiteY330" fmla="*/ 351425 h 2468044"/>
                <a:gd name="connsiteX331" fmla="*/ 1278726 w 1906136"/>
                <a:gd name="connsiteY331" fmla="*/ 351425 h 2468044"/>
                <a:gd name="connsiteX332" fmla="*/ 1280899 w 1906136"/>
                <a:gd name="connsiteY332" fmla="*/ 369431 h 2468044"/>
                <a:gd name="connsiteX333" fmla="*/ 1286177 w 1906136"/>
                <a:gd name="connsiteY333" fmla="*/ 388368 h 2468044"/>
                <a:gd name="connsiteX334" fmla="*/ 1290213 w 1906136"/>
                <a:gd name="connsiteY334" fmla="*/ 405132 h 2468044"/>
                <a:gd name="connsiteX335" fmla="*/ 1293317 w 1906136"/>
                <a:gd name="connsiteY335" fmla="*/ 420964 h 2468044"/>
                <a:gd name="connsiteX336" fmla="*/ 1290213 w 1906136"/>
                <a:gd name="connsiteY336" fmla="*/ 435555 h 2468044"/>
                <a:gd name="connsiteX337" fmla="*/ 1283072 w 1906136"/>
                <a:gd name="connsiteY337" fmla="*/ 448284 h 2468044"/>
                <a:gd name="connsiteX338" fmla="*/ 1285246 w 1906136"/>
                <a:gd name="connsiteY338" fmla="*/ 454493 h 2468044"/>
                <a:gd name="connsiteX339" fmla="*/ 1288350 w 1906136"/>
                <a:gd name="connsiteY339" fmla="*/ 457597 h 2468044"/>
                <a:gd name="connsiteX340" fmla="*/ 1292386 w 1906136"/>
                <a:gd name="connsiteY340" fmla="*/ 459770 h 2468044"/>
                <a:gd name="connsiteX341" fmla="*/ 1295490 w 1906136"/>
                <a:gd name="connsiteY341" fmla="*/ 461943 h 2468044"/>
                <a:gd name="connsiteX342" fmla="*/ 1302630 w 1906136"/>
                <a:gd name="connsiteY342" fmla="*/ 465048 h 2468044"/>
                <a:gd name="connsiteX343" fmla="*/ 1302630 w 1906136"/>
                <a:gd name="connsiteY343" fmla="*/ 481812 h 2468044"/>
                <a:gd name="connsiteX344" fmla="*/ 1304804 w 1906136"/>
                <a:gd name="connsiteY344" fmla="*/ 498576 h 2468044"/>
                <a:gd name="connsiteX345" fmla="*/ 1302630 w 1906136"/>
                <a:gd name="connsiteY345" fmla="*/ 509131 h 2468044"/>
                <a:gd name="connsiteX346" fmla="*/ 1297353 w 1906136"/>
                <a:gd name="connsiteY346" fmla="*/ 528068 h 2468044"/>
                <a:gd name="connsiteX347" fmla="*/ 1288040 w 1906136"/>
                <a:gd name="connsiteY347" fmla="*/ 542659 h 2468044"/>
                <a:gd name="connsiteX348" fmla="*/ 1273449 w 1906136"/>
                <a:gd name="connsiteY348" fmla="*/ 553214 h 2468044"/>
                <a:gd name="connsiteX349" fmla="*/ 1258858 w 1906136"/>
                <a:gd name="connsiteY349" fmla="*/ 560665 h 2468044"/>
                <a:gd name="connsiteX350" fmla="*/ 1264135 w 1906136"/>
                <a:gd name="connsiteY350" fmla="*/ 577429 h 2468044"/>
                <a:gd name="connsiteX351" fmla="*/ 1268171 w 1906136"/>
                <a:gd name="connsiteY351" fmla="*/ 595435 h 2468044"/>
                <a:gd name="connsiteX352" fmla="*/ 1270344 w 1906136"/>
                <a:gd name="connsiteY352" fmla="*/ 610026 h 2468044"/>
                <a:gd name="connsiteX353" fmla="*/ 1270344 w 1906136"/>
                <a:gd name="connsiteY353" fmla="*/ 621513 h 2468044"/>
                <a:gd name="connsiteX354" fmla="*/ 1268171 w 1906136"/>
                <a:gd name="connsiteY354" fmla="*/ 624617 h 2468044"/>
                <a:gd name="connsiteX355" fmla="*/ 1268171 w 1906136"/>
                <a:gd name="connsiteY355" fmla="*/ 626790 h 2468044"/>
                <a:gd name="connsiteX356" fmla="*/ 1268171 w 1906136"/>
                <a:gd name="connsiteY356" fmla="*/ 628963 h 2468044"/>
                <a:gd name="connsiteX357" fmla="*/ 1265998 w 1906136"/>
                <a:gd name="connsiteY357" fmla="*/ 628963 h 2468044"/>
                <a:gd name="connsiteX358" fmla="*/ 1262893 w 1906136"/>
                <a:gd name="connsiteY358" fmla="*/ 629895 h 2468044"/>
                <a:gd name="connsiteX359" fmla="*/ 1260720 w 1906136"/>
                <a:gd name="connsiteY359" fmla="*/ 629895 h 2468044"/>
                <a:gd name="connsiteX360" fmla="*/ 1258547 w 1906136"/>
                <a:gd name="connsiteY360" fmla="*/ 632068 h 2468044"/>
                <a:gd name="connsiteX361" fmla="*/ 1256374 w 1906136"/>
                <a:gd name="connsiteY361" fmla="*/ 632068 h 2468044"/>
                <a:gd name="connsiteX362" fmla="*/ 1253270 w 1906136"/>
                <a:gd name="connsiteY362" fmla="*/ 634241 h 2468044"/>
                <a:gd name="connsiteX363" fmla="*/ 1242714 w 1906136"/>
                <a:gd name="connsiteY363" fmla="*/ 617477 h 2468044"/>
                <a:gd name="connsiteX364" fmla="*/ 1233401 w 1906136"/>
                <a:gd name="connsiteY364" fmla="*/ 604748 h 2468044"/>
                <a:gd name="connsiteX365" fmla="*/ 1229365 w 1906136"/>
                <a:gd name="connsiteY365" fmla="*/ 593262 h 2468044"/>
                <a:gd name="connsiteX366" fmla="*/ 1228434 w 1906136"/>
                <a:gd name="connsiteY366" fmla="*/ 582707 h 2468044"/>
                <a:gd name="connsiteX367" fmla="*/ 1226261 w 1906136"/>
                <a:gd name="connsiteY367" fmla="*/ 571220 h 2468044"/>
                <a:gd name="connsiteX368" fmla="*/ 1222225 w 1906136"/>
                <a:gd name="connsiteY368" fmla="*/ 556629 h 2468044"/>
                <a:gd name="connsiteX369" fmla="*/ 1219121 w 1906136"/>
                <a:gd name="connsiteY369" fmla="*/ 536761 h 2468044"/>
                <a:gd name="connsiteX370" fmla="*/ 1189939 w 1906136"/>
                <a:gd name="connsiteY370" fmla="*/ 529310 h 2468044"/>
                <a:gd name="connsiteX371" fmla="*/ 1185903 w 1906136"/>
                <a:gd name="connsiteY371" fmla="*/ 529310 h 2468044"/>
                <a:gd name="connsiteX372" fmla="*/ 1184972 w 1906136"/>
                <a:gd name="connsiteY372" fmla="*/ 531483 h 2468044"/>
                <a:gd name="connsiteX373" fmla="*/ 1180936 w 1906136"/>
                <a:gd name="connsiteY373" fmla="*/ 533656 h 2468044"/>
                <a:gd name="connsiteX374" fmla="*/ 1178763 w 1906136"/>
                <a:gd name="connsiteY374" fmla="*/ 535829 h 2468044"/>
                <a:gd name="connsiteX375" fmla="*/ 1175658 w 1906136"/>
                <a:gd name="connsiteY375" fmla="*/ 535829 h 2468044"/>
                <a:gd name="connsiteX376" fmla="*/ 1171622 w 1906136"/>
                <a:gd name="connsiteY376" fmla="*/ 536761 h 2468044"/>
                <a:gd name="connsiteX377" fmla="*/ 1168518 w 1906136"/>
                <a:gd name="connsiteY377" fmla="*/ 535829 h 2468044"/>
                <a:gd name="connsiteX378" fmla="*/ 1163240 w 1906136"/>
                <a:gd name="connsiteY378" fmla="*/ 533656 h 2468044"/>
                <a:gd name="connsiteX379" fmla="*/ 1150202 w 1906136"/>
                <a:gd name="connsiteY379" fmla="*/ 527137 h 2468044"/>
                <a:gd name="connsiteX380" fmla="*/ 1139646 w 1906136"/>
                <a:gd name="connsiteY380" fmla="*/ 515650 h 2468044"/>
                <a:gd name="connsiteX381" fmla="*/ 1127229 w 1906136"/>
                <a:gd name="connsiteY381" fmla="*/ 502922 h 2468044"/>
                <a:gd name="connsiteX382" fmla="*/ 1113569 w 1906136"/>
                <a:gd name="connsiteY382" fmla="*/ 493609 h 2468044"/>
                <a:gd name="connsiteX383" fmla="*/ 1101151 w 1906136"/>
                <a:gd name="connsiteY383" fmla="*/ 488331 h 2468044"/>
                <a:gd name="connsiteX384" fmla="*/ 1088733 w 1906136"/>
                <a:gd name="connsiteY384" fmla="*/ 490504 h 2468044"/>
                <a:gd name="connsiteX385" fmla="*/ 1083456 w 1906136"/>
                <a:gd name="connsiteY385" fmla="*/ 488331 h 2468044"/>
                <a:gd name="connsiteX386" fmla="*/ 1077247 w 1906136"/>
                <a:gd name="connsiteY386" fmla="*/ 488331 h 2468044"/>
                <a:gd name="connsiteX387" fmla="*/ 1076316 w 1906136"/>
                <a:gd name="connsiteY387" fmla="*/ 486158 h 2468044"/>
                <a:gd name="connsiteX388" fmla="*/ 1076316 w 1906136"/>
                <a:gd name="connsiteY388" fmla="*/ 485227 h 2468044"/>
                <a:gd name="connsiteX389" fmla="*/ 1076316 w 1906136"/>
                <a:gd name="connsiteY389" fmla="*/ 483054 h 2468044"/>
                <a:gd name="connsiteX390" fmla="*/ 1076316 w 1906136"/>
                <a:gd name="connsiteY390" fmla="*/ 480881 h 2468044"/>
                <a:gd name="connsiteX391" fmla="*/ 1076316 w 1906136"/>
                <a:gd name="connsiteY391" fmla="*/ 477776 h 2468044"/>
                <a:gd name="connsiteX392" fmla="*/ 1076316 w 1906136"/>
                <a:gd name="connsiteY392" fmla="*/ 473430 h 2468044"/>
                <a:gd name="connsiteX393" fmla="*/ 1072280 w 1906136"/>
                <a:gd name="connsiteY393" fmla="*/ 470325 h 2468044"/>
                <a:gd name="connsiteX394" fmla="*/ 1072280 w 1906136"/>
                <a:gd name="connsiteY394" fmla="*/ 461012 h 2468044"/>
                <a:gd name="connsiteX395" fmla="*/ 1052411 w 1906136"/>
                <a:gd name="connsiteY395" fmla="*/ 461012 h 2468044"/>
                <a:gd name="connsiteX396" fmla="*/ 1052411 w 1906136"/>
                <a:gd name="connsiteY396" fmla="*/ 441143 h 2468044"/>
                <a:gd name="connsiteX397" fmla="*/ 1048375 w 1906136"/>
                <a:gd name="connsiteY397" fmla="*/ 421275 h 2468044"/>
                <a:gd name="connsiteX398" fmla="*/ 1042166 w 1906136"/>
                <a:gd name="connsiteY398" fmla="*/ 406684 h 2468044"/>
                <a:gd name="connsiteX399" fmla="*/ 1042166 w 1906136"/>
                <a:gd name="connsiteY399" fmla="*/ 382469 h 2468044"/>
                <a:gd name="connsiteX400" fmla="*/ 1048375 w 1906136"/>
                <a:gd name="connsiteY400" fmla="*/ 365705 h 2468044"/>
                <a:gd name="connsiteX401" fmla="*/ 1057689 w 1906136"/>
                <a:gd name="connsiteY401" fmla="*/ 355150 h 2468044"/>
                <a:gd name="connsiteX402" fmla="*/ 1072280 w 1906136"/>
                <a:gd name="connsiteY402" fmla="*/ 345837 h 2468044"/>
                <a:gd name="connsiteX403" fmla="*/ 1089044 w 1906136"/>
                <a:gd name="connsiteY403" fmla="*/ 340559 h 2468044"/>
                <a:gd name="connsiteX404" fmla="*/ 1089044 w 1906136"/>
                <a:gd name="connsiteY404" fmla="*/ 335282 h 2468044"/>
                <a:gd name="connsiteX405" fmla="*/ 1086871 w 1906136"/>
                <a:gd name="connsiteY405" fmla="*/ 329073 h 2468044"/>
                <a:gd name="connsiteX406" fmla="*/ 1086871 w 1906136"/>
                <a:gd name="connsiteY406" fmla="*/ 325968 h 2468044"/>
                <a:gd name="connsiteX407" fmla="*/ 1084698 w 1906136"/>
                <a:gd name="connsiteY407" fmla="*/ 323795 h 2468044"/>
                <a:gd name="connsiteX408" fmla="*/ 1083766 w 1906136"/>
                <a:gd name="connsiteY408" fmla="*/ 320691 h 2468044"/>
                <a:gd name="connsiteX409" fmla="*/ 1081593 w 1906136"/>
                <a:gd name="connsiteY409" fmla="*/ 316344 h 2468044"/>
                <a:gd name="connsiteX410" fmla="*/ 1072280 w 1906136"/>
                <a:gd name="connsiteY410" fmla="*/ 316344 h 2468044"/>
                <a:gd name="connsiteX411" fmla="*/ 1072280 w 1906136"/>
                <a:gd name="connsiteY411" fmla="*/ 313240 h 2468044"/>
                <a:gd name="connsiteX412" fmla="*/ 1079420 w 1906136"/>
                <a:gd name="connsiteY412" fmla="*/ 314171 h 2468044"/>
                <a:gd name="connsiteX413" fmla="*/ 1083456 w 1906136"/>
                <a:gd name="connsiteY413" fmla="*/ 316344 h 2468044"/>
                <a:gd name="connsiteX414" fmla="*/ 1088733 w 1906136"/>
                <a:gd name="connsiteY414" fmla="*/ 318517 h 2468044"/>
                <a:gd name="connsiteX415" fmla="*/ 1094011 w 1906136"/>
                <a:gd name="connsiteY415" fmla="*/ 320691 h 2468044"/>
                <a:gd name="connsiteX416" fmla="*/ 1101151 w 1906136"/>
                <a:gd name="connsiteY416" fmla="*/ 320691 h 2468044"/>
                <a:gd name="connsiteX417" fmla="*/ 1105187 w 1906136"/>
                <a:gd name="connsiteY417" fmla="*/ 307031 h 2468044"/>
                <a:gd name="connsiteX418" fmla="*/ 1108291 w 1906136"/>
                <a:gd name="connsiteY418" fmla="*/ 298649 h 2468044"/>
                <a:gd name="connsiteX419" fmla="*/ 1115432 w 1906136"/>
                <a:gd name="connsiteY419" fmla="*/ 291198 h 2468044"/>
                <a:gd name="connsiteX420" fmla="*/ 1124745 w 1906136"/>
                <a:gd name="connsiteY420" fmla="*/ 283748 h 2468044"/>
                <a:gd name="connsiteX421" fmla="*/ 1126918 w 1906136"/>
                <a:gd name="connsiteY421" fmla="*/ 279401 h 2468044"/>
                <a:gd name="connsiteX422" fmla="*/ 1130023 w 1906136"/>
                <a:gd name="connsiteY422" fmla="*/ 276297 h 2468044"/>
                <a:gd name="connsiteX423" fmla="*/ 1132196 w 1906136"/>
                <a:gd name="connsiteY423" fmla="*/ 271951 h 2468044"/>
                <a:gd name="connsiteX424" fmla="*/ 1132196 w 1906136"/>
                <a:gd name="connsiteY424" fmla="*/ 266673 h 2468044"/>
                <a:gd name="connsiteX425" fmla="*/ 1130023 w 1906136"/>
                <a:gd name="connsiteY425" fmla="*/ 261395 h 2468044"/>
                <a:gd name="connsiteX426" fmla="*/ 1127849 w 1906136"/>
                <a:gd name="connsiteY426" fmla="*/ 259222 h 2468044"/>
                <a:gd name="connsiteX427" fmla="*/ 1126918 w 1906136"/>
                <a:gd name="connsiteY427" fmla="*/ 257049 h 2468044"/>
                <a:gd name="connsiteX428" fmla="*/ 1124745 w 1906136"/>
                <a:gd name="connsiteY428" fmla="*/ 254876 h 2468044"/>
                <a:gd name="connsiteX429" fmla="*/ 1120709 w 1906136"/>
                <a:gd name="connsiteY429" fmla="*/ 251772 h 2468044"/>
                <a:gd name="connsiteX430" fmla="*/ 1117605 w 1906136"/>
                <a:gd name="connsiteY430" fmla="*/ 251772 h 2468044"/>
                <a:gd name="connsiteX431" fmla="*/ 1117605 w 1906136"/>
                <a:gd name="connsiteY431" fmla="*/ 247736 h 2468044"/>
                <a:gd name="connsiteX432" fmla="*/ 1135300 w 1906136"/>
                <a:gd name="connsiteY432" fmla="*/ 252082 h 2468044"/>
                <a:gd name="connsiteX433" fmla="*/ 1147718 w 1906136"/>
                <a:gd name="connsiteY433" fmla="*/ 259533 h 2468044"/>
                <a:gd name="connsiteX434" fmla="*/ 1157031 w 1906136"/>
                <a:gd name="connsiteY434" fmla="*/ 259533 h 2468044"/>
                <a:gd name="connsiteX435" fmla="*/ 1159205 w 1906136"/>
                <a:gd name="connsiteY435" fmla="*/ 241527 h 2468044"/>
                <a:gd name="connsiteX436" fmla="*/ 1161378 w 1906136"/>
                <a:gd name="connsiteY436" fmla="*/ 230040 h 2468044"/>
                <a:gd name="connsiteX437" fmla="*/ 1157342 w 1906136"/>
                <a:gd name="connsiteY437" fmla="*/ 219485 h 2468044"/>
                <a:gd name="connsiteX438" fmla="*/ 1157342 w 1906136"/>
                <a:gd name="connsiteY438" fmla="*/ 215139 h 2468044"/>
                <a:gd name="connsiteX439" fmla="*/ 1208255 w 1906136"/>
                <a:gd name="connsiteY439" fmla="*/ 212034 h 2468044"/>
                <a:gd name="connsiteX440" fmla="*/ 1208255 w 1906136"/>
                <a:gd name="connsiteY440" fmla="*/ 205826 h 2468044"/>
                <a:gd name="connsiteX441" fmla="*/ 1206082 w 1906136"/>
                <a:gd name="connsiteY441" fmla="*/ 202721 h 2468044"/>
                <a:gd name="connsiteX442" fmla="*/ 1206082 w 1906136"/>
                <a:gd name="connsiteY442" fmla="*/ 200548 h 2468044"/>
                <a:gd name="connsiteX443" fmla="*/ 1205151 w 1906136"/>
                <a:gd name="connsiteY443" fmla="*/ 198375 h 2468044"/>
                <a:gd name="connsiteX444" fmla="*/ 1202977 w 1906136"/>
                <a:gd name="connsiteY444" fmla="*/ 197444 h 2468044"/>
                <a:gd name="connsiteX445" fmla="*/ 1200804 w 1906136"/>
                <a:gd name="connsiteY445" fmla="*/ 195270 h 2468044"/>
                <a:gd name="connsiteX446" fmla="*/ 1200804 w 1906136"/>
                <a:gd name="connsiteY446" fmla="*/ 190924 h 2468044"/>
                <a:gd name="connsiteX447" fmla="*/ 1206082 w 1906136"/>
                <a:gd name="connsiteY447" fmla="*/ 193097 h 2468044"/>
                <a:gd name="connsiteX448" fmla="*/ 1210118 w 1906136"/>
                <a:gd name="connsiteY448" fmla="*/ 195270 h 2468044"/>
                <a:gd name="connsiteX449" fmla="*/ 1213222 w 1906136"/>
                <a:gd name="connsiteY449" fmla="*/ 197444 h 2468044"/>
                <a:gd name="connsiteX450" fmla="*/ 1217258 w 1906136"/>
                <a:gd name="connsiteY450" fmla="*/ 198375 h 2468044"/>
                <a:gd name="connsiteX451" fmla="*/ 1224398 w 1906136"/>
                <a:gd name="connsiteY451" fmla="*/ 198375 h 2468044"/>
                <a:gd name="connsiteX452" fmla="*/ 1226571 w 1906136"/>
                <a:gd name="connsiteY452" fmla="*/ 187820 h 2468044"/>
                <a:gd name="connsiteX453" fmla="*/ 1229676 w 1906136"/>
                <a:gd name="connsiteY453" fmla="*/ 173229 h 2468044"/>
                <a:gd name="connsiteX454" fmla="*/ 1233711 w 1906136"/>
                <a:gd name="connsiteY454" fmla="*/ 154292 h 2468044"/>
                <a:gd name="connsiteX455" fmla="*/ 1234643 w 1906136"/>
                <a:gd name="connsiteY455" fmla="*/ 138459 h 2468044"/>
                <a:gd name="connsiteX456" fmla="*/ 1236816 w 1906136"/>
                <a:gd name="connsiteY456" fmla="*/ 125731 h 2468044"/>
                <a:gd name="connsiteX457" fmla="*/ 1236816 w 1906136"/>
                <a:gd name="connsiteY457" fmla="*/ 118280 h 2468044"/>
                <a:gd name="connsiteX458" fmla="*/ 1236816 w 1906136"/>
                <a:gd name="connsiteY458" fmla="*/ 103689 h 2468044"/>
                <a:gd name="connsiteX459" fmla="*/ 1229676 w 1906136"/>
                <a:gd name="connsiteY459" fmla="*/ 97480 h 2468044"/>
                <a:gd name="connsiteX460" fmla="*/ 1220362 w 1906136"/>
                <a:gd name="connsiteY460" fmla="*/ 99653 h 2468044"/>
                <a:gd name="connsiteX461" fmla="*/ 1211980 w 1906136"/>
                <a:gd name="connsiteY461" fmla="*/ 103999 h 2468044"/>
                <a:gd name="connsiteX462" fmla="*/ 1204840 w 1906136"/>
                <a:gd name="connsiteY462" fmla="*/ 103999 h 2468044"/>
                <a:gd name="connsiteX463" fmla="*/ 1202667 w 1906136"/>
                <a:gd name="connsiteY463" fmla="*/ 99653 h 2468044"/>
                <a:gd name="connsiteX464" fmla="*/ 1198631 w 1906136"/>
                <a:gd name="connsiteY464" fmla="*/ 97480 h 2468044"/>
                <a:gd name="connsiteX465" fmla="*/ 1197700 w 1906136"/>
                <a:gd name="connsiteY465" fmla="*/ 94376 h 2468044"/>
                <a:gd name="connsiteX466" fmla="*/ 1193664 w 1906136"/>
                <a:gd name="connsiteY466" fmla="*/ 90029 h 2468044"/>
                <a:gd name="connsiteX467" fmla="*/ 1191491 w 1906136"/>
                <a:gd name="connsiteY467" fmla="*/ 86925 h 2468044"/>
                <a:gd name="connsiteX468" fmla="*/ 1188386 w 1906136"/>
                <a:gd name="connsiteY468" fmla="*/ 84752 h 2468044"/>
                <a:gd name="connsiteX469" fmla="*/ 1184351 w 1906136"/>
                <a:gd name="connsiteY469" fmla="*/ 82579 h 2468044"/>
                <a:gd name="connsiteX470" fmla="*/ 1181246 w 1906136"/>
                <a:gd name="connsiteY470" fmla="*/ 82579 h 2468044"/>
                <a:gd name="connsiteX471" fmla="*/ 1177210 w 1906136"/>
                <a:gd name="connsiteY471" fmla="*/ 86925 h 2468044"/>
                <a:gd name="connsiteX472" fmla="*/ 1166655 w 1906136"/>
                <a:gd name="connsiteY472" fmla="*/ 96238 h 2468044"/>
                <a:gd name="connsiteX473" fmla="*/ 1162619 w 1906136"/>
                <a:gd name="connsiteY473" fmla="*/ 108966 h 2468044"/>
                <a:gd name="connsiteX474" fmla="*/ 1162619 w 1906136"/>
                <a:gd name="connsiteY474" fmla="*/ 121695 h 2468044"/>
                <a:gd name="connsiteX475" fmla="*/ 1164793 w 1906136"/>
                <a:gd name="connsiteY475" fmla="*/ 134423 h 2468044"/>
                <a:gd name="connsiteX476" fmla="*/ 1164793 w 1906136"/>
                <a:gd name="connsiteY476" fmla="*/ 147151 h 2468044"/>
                <a:gd name="connsiteX477" fmla="*/ 1157652 w 1906136"/>
                <a:gd name="connsiteY477" fmla="*/ 163915 h 2468044"/>
                <a:gd name="connsiteX478" fmla="*/ 1148339 w 1906136"/>
                <a:gd name="connsiteY478" fmla="*/ 178506 h 2468044"/>
                <a:gd name="connsiteX479" fmla="*/ 1143061 w 1906136"/>
                <a:gd name="connsiteY479" fmla="*/ 176333 h 2468044"/>
                <a:gd name="connsiteX480" fmla="*/ 1139957 w 1906136"/>
                <a:gd name="connsiteY480" fmla="*/ 175402 h 2468044"/>
                <a:gd name="connsiteX481" fmla="*/ 1137784 w 1906136"/>
                <a:gd name="connsiteY481" fmla="*/ 173229 h 2468044"/>
                <a:gd name="connsiteX482" fmla="*/ 1135611 w 1906136"/>
                <a:gd name="connsiteY482" fmla="*/ 171056 h 2468044"/>
                <a:gd name="connsiteX483" fmla="*/ 1132506 w 1906136"/>
                <a:gd name="connsiteY483" fmla="*/ 167951 h 2468044"/>
                <a:gd name="connsiteX484" fmla="*/ 1134679 w 1906136"/>
                <a:gd name="connsiteY484" fmla="*/ 161742 h 2468044"/>
                <a:gd name="connsiteX485" fmla="*/ 1134679 w 1906136"/>
                <a:gd name="connsiteY485" fmla="*/ 153360 h 2468044"/>
                <a:gd name="connsiteX486" fmla="*/ 1135611 w 1906136"/>
                <a:gd name="connsiteY486" fmla="*/ 140632 h 2468044"/>
                <a:gd name="connsiteX487" fmla="*/ 1137784 w 1906136"/>
                <a:gd name="connsiteY487" fmla="*/ 126041 h 2468044"/>
                <a:gd name="connsiteX488" fmla="*/ 1137784 w 1906136"/>
                <a:gd name="connsiteY488" fmla="*/ 114244 h 2468044"/>
                <a:gd name="connsiteX489" fmla="*/ 1128470 w 1906136"/>
                <a:gd name="connsiteY489" fmla="*/ 118590 h 2468044"/>
                <a:gd name="connsiteX490" fmla="*/ 1123193 w 1906136"/>
                <a:gd name="connsiteY490" fmla="*/ 123868 h 2468044"/>
                <a:gd name="connsiteX491" fmla="*/ 1117915 w 1906136"/>
                <a:gd name="connsiteY491" fmla="*/ 129145 h 2468044"/>
                <a:gd name="connsiteX492" fmla="*/ 1112638 w 1906136"/>
                <a:gd name="connsiteY492" fmla="*/ 134423 h 2468044"/>
                <a:gd name="connsiteX493" fmla="*/ 1101151 w 1906136"/>
                <a:gd name="connsiteY493" fmla="*/ 134423 h 2468044"/>
                <a:gd name="connsiteX494" fmla="*/ 1098047 w 1906136"/>
                <a:gd name="connsiteY494" fmla="*/ 119832 h 2468044"/>
                <a:gd name="connsiteX495" fmla="*/ 1098047 w 1906136"/>
                <a:gd name="connsiteY495" fmla="*/ 103999 h 2468044"/>
                <a:gd name="connsiteX496" fmla="*/ 1071969 w 1906136"/>
                <a:gd name="connsiteY496" fmla="*/ 103999 h 2468044"/>
                <a:gd name="connsiteX497" fmla="*/ 1076005 w 1906136"/>
                <a:gd name="connsiteY497" fmla="*/ 96549 h 2468044"/>
                <a:gd name="connsiteX498" fmla="*/ 1076936 w 1906136"/>
                <a:gd name="connsiteY498" fmla="*/ 90340 h 2468044"/>
                <a:gd name="connsiteX499" fmla="*/ 1079110 w 1906136"/>
                <a:gd name="connsiteY499" fmla="*/ 85062 h 2468044"/>
                <a:gd name="connsiteX500" fmla="*/ 1083145 w 1906136"/>
                <a:gd name="connsiteY500" fmla="*/ 81958 h 2468044"/>
                <a:gd name="connsiteX501" fmla="*/ 1088423 w 1906136"/>
                <a:gd name="connsiteY501" fmla="*/ 77611 h 2468044"/>
                <a:gd name="connsiteX502" fmla="*/ 1088423 w 1906136"/>
                <a:gd name="connsiteY502" fmla="*/ 70161 h 2468044"/>
                <a:gd name="connsiteX503" fmla="*/ 1088423 w 1906136"/>
                <a:gd name="connsiteY503" fmla="*/ 62710 h 2468044"/>
                <a:gd name="connsiteX504" fmla="*/ 1086250 w 1906136"/>
                <a:gd name="connsiteY504" fmla="*/ 59606 h 2468044"/>
                <a:gd name="connsiteX505" fmla="*/ 1083145 w 1906136"/>
                <a:gd name="connsiteY505" fmla="*/ 55259 h 2468044"/>
                <a:gd name="connsiteX506" fmla="*/ 1079110 w 1906136"/>
                <a:gd name="connsiteY506" fmla="*/ 52155 h 2468044"/>
                <a:gd name="connsiteX507" fmla="*/ 1071969 w 1906136"/>
                <a:gd name="connsiteY507" fmla="*/ 49982 h 2468044"/>
                <a:gd name="connsiteX508" fmla="*/ 1074142 w 1906136"/>
                <a:gd name="connsiteY508" fmla="*/ 42531 h 2468044"/>
                <a:gd name="connsiteX509" fmla="*/ 1076316 w 1906136"/>
                <a:gd name="connsiteY509" fmla="*/ 39427 h 2468044"/>
                <a:gd name="connsiteX510" fmla="*/ 1077247 w 1906136"/>
                <a:gd name="connsiteY510" fmla="*/ 35080 h 2468044"/>
                <a:gd name="connsiteX511" fmla="*/ 1079420 w 1906136"/>
                <a:gd name="connsiteY511" fmla="*/ 29803 h 2468044"/>
                <a:gd name="connsiteX512" fmla="*/ 1081593 w 1906136"/>
                <a:gd name="connsiteY512" fmla="*/ 25457 h 2468044"/>
                <a:gd name="connsiteX513" fmla="*/ 1079420 w 1906136"/>
                <a:gd name="connsiteY513" fmla="*/ 22352 h 2468044"/>
                <a:gd name="connsiteX514" fmla="*/ 1076316 w 1906136"/>
                <a:gd name="connsiteY514" fmla="*/ 18006 h 2468044"/>
                <a:gd name="connsiteX515" fmla="*/ 1074142 w 1906136"/>
                <a:gd name="connsiteY515" fmla="*/ 17075 h 2468044"/>
                <a:gd name="connsiteX516" fmla="*/ 1071969 w 1906136"/>
                <a:gd name="connsiteY516" fmla="*/ 14901 h 2468044"/>
                <a:gd name="connsiteX517" fmla="*/ 1069796 w 1906136"/>
                <a:gd name="connsiteY517" fmla="*/ 12728 h 2468044"/>
                <a:gd name="connsiteX518" fmla="*/ 1069796 w 1906136"/>
                <a:gd name="connsiteY518" fmla="*/ 7451 h 2468044"/>
                <a:gd name="connsiteX519" fmla="*/ 1068865 w 1906136"/>
                <a:gd name="connsiteY519" fmla="*/ 0 h 2468044"/>
                <a:gd name="connsiteX520" fmla="*/ 1057378 w 1906136"/>
                <a:gd name="connsiteY520" fmla="*/ 2173 h 2468044"/>
                <a:gd name="connsiteX521" fmla="*/ 1046823 w 1906136"/>
                <a:gd name="connsiteY521" fmla="*/ 5278 h 2468044"/>
                <a:gd name="connsiteX522" fmla="*/ 1037510 w 1906136"/>
                <a:gd name="connsiteY522" fmla="*/ 9624 h 2468044"/>
                <a:gd name="connsiteX523" fmla="*/ 1025092 w 1906136"/>
                <a:gd name="connsiteY523" fmla="*/ 29492 h 2468044"/>
                <a:gd name="connsiteX524" fmla="*/ 1021056 w 1906136"/>
                <a:gd name="connsiteY524" fmla="*/ 47498 h 2468044"/>
                <a:gd name="connsiteX525" fmla="*/ 1023229 w 1906136"/>
                <a:gd name="connsiteY525" fmla="*/ 66435 h 2468044"/>
                <a:gd name="connsiteX526" fmla="*/ 1032543 w 1906136"/>
                <a:gd name="connsiteY526" fmla="*/ 82268 h 2468044"/>
                <a:gd name="connsiteX527" fmla="*/ 1044960 w 1906136"/>
                <a:gd name="connsiteY527" fmla="*/ 96859 h 2468044"/>
                <a:gd name="connsiteX528" fmla="*/ 1047134 w 1906136"/>
                <a:gd name="connsiteY528" fmla="*/ 104310 h 2468044"/>
                <a:gd name="connsiteX529" fmla="*/ 1044960 w 1906136"/>
                <a:gd name="connsiteY529" fmla="*/ 118901 h 2468044"/>
                <a:gd name="connsiteX530" fmla="*/ 1044960 w 1906136"/>
                <a:gd name="connsiteY530" fmla="*/ 135665 h 2468044"/>
                <a:gd name="connsiteX531" fmla="*/ 1044960 w 1906136"/>
                <a:gd name="connsiteY531" fmla="*/ 150256 h 2468044"/>
                <a:gd name="connsiteX532" fmla="*/ 1032543 w 1906136"/>
                <a:gd name="connsiteY532" fmla="*/ 150256 h 2468044"/>
                <a:gd name="connsiteX533" fmla="*/ 1032543 w 1906136"/>
                <a:gd name="connsiteY533" fmla="*/ 153360 h 2468044"/>
                <a:gd name="connsiteX534" fmla="*/ 1030369 w 1906136"/>
                <a:gd name="connsiteY534" fmla="*/ 159569 h 2468044"/>
                <a:gd name="connsiteX535" fmla="*/ 1030369 w 1906136"/>
                <a:gd name="connsiteY535" fmla="*/ 162674 h 2468044"/>
                <a:gd name="connsiteX536" fmla="*/ 1028196 w 1906136"/>
                <a:gd name="connsiteY536" fmla="*/ 170124 h 2468044"/>
                <a:gd name="connsiteX537" fmla="*/ 1019814 w 1906136"/>
                <a:gd name="connsiteY537" fmla="*/ 153360 h 2468044"/>
                <a:gd name="connsiteX538" fmla="*/ 1012674 w 1906136"/>
                <a:gd name="connsiteY538" fmla="*/ 137528 h 2468044"/>
                <a:gd name="connsiteX539" fmla="*/ 988770 w 1906136"/>
                <a:gd name="connsiteY539" fmla="*/ 137528 h 2468044"/>
                <a:gd name="connsiteX540" fmla="*/ 988770 w 1906136"/>
                <a:gd name="connsiteY540" fmla="*/ 150256 h 2468044"/>
                <a:gd name="connsiteX541" fmla="*/ 986597 w 1906136"/>
                <a:gd name="connsiteY541" fmla="*/ 152429 h 2468044"/>
                <a:gd name="connsiteX542" fmla="*/ 984424 w 1906136"/>
                <a:gd name="connsiteY542" fmla="*/ 153360 h 2468044"/>
                <a:gd name="connsiteX543" fmla="*/ 983492 w 1906136"/>
                <a:gd name="connsiteY543" fmla="*/ 155533 h 2468044"/>
                <a:gd name="connsiteX544" fmla="*/ 981319 w 1906136"/>
                <a:gd name="connsiteY544" fmla="*/ 157706 h 2468044"/>
                <a:gd name="connsiteX545" fmla="*/ 962692 w 1906136"/>
                <a:gd name="connsiteY545" fmla="*/ 157706 h 2468044"/>
                <a:gd name="connsiteX546" fmla="*/ 950275 w 1906136"/>
                <a:gd name="connsiteY546" fmla="*/ 155533 h 2468044"/>
                <a:gd name="connsiteX547" fmla="*/ 937857 w 1906136"/>
                <a:gd name="connsiteY547" fmla="*/ 153360 h 2468044"/>
                <a:gd name="connsiteX548" fmla="*/ 925439 w 1906136"/>
                <a:gd name="connsiteY548" fmla="*/ 150256 h 2468044"/>
                <a:gd name="connsiteX549" fmla="*/ 905570 w 1906136"/>
                <a:gd name="connsiteY549" fmla="*/ 150256 h 2468044"/>
                <a:gd name="connsiteX550" fmla="*/ 901535 w 1906136"/>
                <a:gd name="connsiteY550" fmla="*/ 142805 h 2468044"/>
                <a:gd name="connsiteX551" fmla="*/ 898430 w 1906136"/>
                <a:gd name="connsiteY551" fmla="*/ 139701 h 2468044"/>
                <a:gd name="connsiteX552" fmla="*/ 894394 w 1906136"/>
                <a:gd name="connsiteY552" fmla="*/ 133492 h 2468044"/>
                <a:gd name="connsiteX553" fmla="*/ 889117 w 1906136"/>
                <a:gd name="connsiteY553" fmla="*/ 130387 h 2468044"/>
                <a:gd name="connsiteX554" fmla="*/ 889117 w 1906136"/>
                <a:gd name="connsiteY554" fmla="*/ 117659 h 2468044"/>
                <a:gd name="connsiteX555" fmla="*/ 842239 w 1906136"/>
                <a:gd name="connsiteY555" fmla="*/ 122937 h 2468044"/>
                <a:gd name="connsiteX556" fmla="*/ 842239 w 1906136"/>
                <a:gd name="connsiteY556" fmla="*/ 126041 h 2468044"/>
                <a:gd name="connsiteX557" fmla="*/ 838204 w 1906136"/>
                <a:gd name="connsiteY557" fmla="*/ 126041 h 2468044"/>
                <a:gd name="connsiteX558" fmla="*/ 838204 w 1906136"/>
                <a:gd name="connsiteY558" fmla="*/ 132250 h 2468044"/>
                <a:gd name="connsiteX559" fmla="*/ 840377 w 1906136"/>
                <a:gd name="connsiteY559" fmla="*/ 135354 h 2468044"/>
                <a:gd name="connsiteX560" fmla="*/ 842550 w 1906136"/>
                <a:gd name="connsiteY560" fmla="*/ 139701 h 2468044"/>
                <a:gd name="connsiteX561" fmla="*/ 843481 w 1906136"/>
                <a:gd name="connsiteY561" fmla="*/ 140632 h 2468044"/>
                <a:gd name="connsiteX562" fmla="*/ 845654 w 1906136"/>
                <a:gd name="connsiteY562" fmla="*/ 145910 h 2468044"/>
                <a:gd name="connsiteX563" fmla="*/ 877941 w 1906136"/>
                <a:gd name="connsiteY563" fmla="*/ 145910 h 2468044"/>
                <a:gd name="connsiteX564" fmla="*/ 877941 w 1906136"/>
                <a:gd name="connsiteY564" fmla="*/ 150256 h 2468044"/>
                <a:gd name="connsiteX565" fmla="*/ 870800 w 1906136"/>
                <a:gd name="connsiteY565" fmla="*/ 152429 h 2468044"/>
                <a:gd name="connsiteX566" fmla="*/ 865523 w 1906136"/>
                <a:gd name="connsiteY566" fmla="*/ 153360 h 2468044"/>
                <a:gd name="connsiteX567" fmla="*/ 858383 w 1906136"/>
                <a:gd name="connsiteY567" fmla="*/ 153360 h 2468044"/>
                <a:gd name="connsiteX568" fmla="*/ 849069 w 1906136"/>
                <a:gd name="connsiteY568" fmla="*/ 153360 h 2468044"/>
                <a:gd name="connsiteX569" fmla="*/ 849069 w 1906136"/>
                <a:gd name="connsiteY569" fmla="*/ 189993 h 2468044"/>
                <a:gd name="connsiteX570" fmla="*/ 840687 w 1906136"/>
                <a:gd name="connsiteY570" fmla="*/ 179438 h 2468044"/>
                <a:gd name="connsiteX571" fmla="*/ 831374 w 1906136"/>
                <a:gd name="connsiteY571" fmla="*/ 167951 h 2468044"/>
                <a:gd name="connsiteX572" fmla="*/ 822060 w 1906136"/>
                <a:gd name="connsiteY572" fmla="*/ 157396 h 2468044"/>
                <a:gd name="connsiteX573" fmla="*/ 813678 w 1906136"/>
                <a:gd name="connsiteY573" fmla="*/ 155223 h 2468044"/>
                <a:gd name="connsiteX574" fmla="*/ 799087 w 1906136"/>
                <a:gd name="connsiteY574" fmla="*/ 155223 h 2468044"/>
                <a:gd name="connsiteX575" fmla="*/ 782323 w 1906136"/>
                <a:gd name="connsiteY575" fmla="*/ 155223 h 2468044"/>
                <a:gd name="connsiteX576" fmla="*/ 765559 w 1906136"/>
                <a:gd name="connsiteY576" fmla="*/ 153050 h 2468044"/>
                <a:gd name="connsiteX577" fmla="*/ 753141 w 1906136"/>
                <a:gd name="connsiteY577" fmla="*/ 153050 h 2468044"/>
                <a:gd name="connsiteX578" fmla="*/ 755315 w 1906136"/>
                <a:gd name="connsiteY578" fmla="*/ 149945 h 2468044"/>
                <a:gd name="connsiteX579" fmla="*/ 756246 w 1906136"/>
                <a:gd name="connsiteY579" fmla="*/ 147772 h 2468044"/>
                <a:gd name="connsiteX580" fmla="*/ 756246 w 1906136"/>
                <a:gd name="connsiteY580" fmla="*/ 145599 h 2468044"/>
                <a:gd name="connsiteX581" fmla="*/ 758419 w 1906136"/>
                <a:gd name="connsiteY581" fmla="*/ 144668 h 2468044"/>
                <a:gd name="connsiteX582" fmla="*/ 762455 w 1906136"/>
                <a:gd name="connsiteY582" fmla="*/ 142495 h 2468044"/>
                <a:gd name="connsiteX583" fmla="*/ 765559 w 1906136"/>
                <a:gd name="connsiteY583" fmla="*/ 140321 h 2468044"/>
                <a:gd name="connsiteX584" fmla="*/ 763386 w 1906136"/>
                <a:gd name="connsiteY584" fmla="*/ 137217 h 2468044"/>
                <a:gd name="connsiteX585" fmla="*/ 760282 w 1906136"/>
                <a:gd name="connsiteY585" fmla="*/ 129766 h 2468044"/>
                <a:gd name="connsiteX586" fmla="*/ 756246 w 1906136"/>
                <a:gd name="connsiteY586" fmla="*/ 124489 h 2468044"/>
                <a:gd name="connsiteX587" fmla="*/ 753141 w 1906136"/>
                <a:gd name="connsiteY587" fmla="*/ 120143 h 2468044"/>
                <a:gd name="connsiteX588" fmla="*/ 749106 w 1906136"/>
                <a:gd name="connsiteY588" fmla="*/ 117038 h 2468044"/>
                <a:gd name="connsiteX589" fmla="*/ 746001 w 1906136"/>
                <a:gd name="connsiteY589" fmla="*/ 117038 h 2468044"/>
                <a:gd name="connsiteX590" fmla="*/ 742897 w 1906136"/>
                <a:gd name="connsiteY590" fmla="*/ 117969 h 2468044"/>
                <a:gd name="connsiteX591" fmla="*/ 736688 w 1906136"/>
                <a:gd name="connsiteY591" fmla="*/ 120143 h 2468044"/>
                <a:gd name="connsiteX592" fmla="*/ 733583 w 1906136"/>
                <a:gd name="connsiteY592" fmla="*/ 122316 h 2468044"/>
                <a:gd name="connsiteX593" fmla="*/ 728306 w 1906136"/>
                <a:gd name="connsiteY593" fmla="*/ 122316 h 2468044"/>
                <a:gd name="connsiteX594" fmla="*/ 722097 w 1906136"/>
                <a:gd name="connsiteY594" fmla="*/ 122316 h 2468044"/>
                <a:gd name="connsiteX595" fmla="*/ 706575 w 1906136"/>
                <a:gd name="connsiteY595" fmla="*/ 110829 h 2468044"/>
                <a:gd name="connsiteX596" fmla="*/ 689811 w 1906136"/>
                <a:gd name="connsiteY596" fmla="*/ 98101 h 2468044"/>
                <a:gd name="connsiteX597" fmla="*/ 673046 w 1906136"/>
                <a:gd name="connsiteY597" fmla="*/ 85373 h 2468044"/>
                <a:gd name="connsiteX598" fmla="*/ 653178 w 1906136"/>
                <a:gd name="connsiteY598" fmla="*/ 80095 h 2468044"/>
                <a:gd name="connsiteX599" fmla="*/ 649142 w 1906136"/>
                <a:gd name="connsiteY599" fmla="*/ 81026 h 2468044"/>
                <a:gd name="connsiteX600" fmla="*/ 643865 w 1906136"/>
                <a:gd name="connsiteY600" fmla="*/ 83199 h 2468044"/>
                <a:gd name="connsiteX601" fmla="*/ 640760 w 1906136"/>
                <a:gd name="connsiteY601" fmla="*/ 87546 h 2468044"/>
                <a:gd name="connsiteX602" fmla="*/ 635482 w 1906136"/>
                <a:gd name="connsiteY602" fmla="*/ 90650 h 2468044"/>
                <a:gd name="connsiteX603" fmla="*/ 629274 w 1906136"/>
                <a:gd name="connsiteY603" fmla="*/ 92823 h 2468044"/>
                <a:gd name="connsiteX604" fmla="*/ 628342 w 1906136"/>
                <a:gd name="connsiteY604" fmla="*/ 88477 h 2468044"/>
                <a:gd name="connsiteX605" fmla="*/ 626169 w 1906136"/>
                <a:gd name="connsiteY605" fmla="*/ 85373 h 2468044"/>
                <a:gd name="connsiteX606" fmla="*/ 622133 w 1906136"/>
                <a:gd name="connsiteY606" fmla="*/ 80095 h 2468044"/>
                <a:gd name="connsiteX607" fmla="*/ 621202 w 1906136"/>
                <a:gd name="connsiteY607" fmla="*/ 80095 h 2468044"/>
                <a:gd name="connsiteX608" fmla="*/ 617166 w 1906136"/>
                <a:gd name="connsiteY608" fmla="*/ 80095 h 2468044"/>
                <a:gd name="connsiteX609" fmla="*/ 614993 w 1906136"/>
                <a:gd name="connsiteY609" fmla="*/ 81026 h 2468044"/>
                <a:gd name="connsiteX610" fmla="*/ 611889 w 1906136"/>
                <a:gd name="connsiteY610" fmla="*/ 83199 h 2468044"/>
                <a:gd name="connsiteX611" fmla="*/ 609715 w 1906136"/>
                <a:gd name="connsiteY611" fmla="*/ 85373 h 2468044"/>
                <a:gd name="connsiteX612" fmla="*/ 606611 w 1906136"/>
                <a:gd name="connsiteY612" fmla="*/ 88477 h 2468044"/>
                <a:gd name="connsiteX613" fmla="*/ 592951 w 1906136"/>
                <a:gd name="connsiteY613" fmla="*/ 85373 h 2468044"/>
                <a:gd name="connsiteX614" fmla="*/ 584569 w 1906136"/>
                <a:gd name="connsiteY614" fmla="*/ 77922 h 2468044"/>
                <a:gd name="connsiteX615" fmla="*/ 578360 w 1906136"/>
                <a:gd name="connsiteY615" fmla="*/ 68609 h 2468044"/>
                <a:gd name="connsiteX616" fmla="*/ 573083 w 1906136"/>
                <a:gd name="connsiteY616" fmla="*/ 55880 h 2468044"/>
                <a:gd name="connsiteX617" fmla="*/ 569978 w 1906136"/>
                <a:gd name="connsiteY617" fmla="*/ 58985 h 2468044"/>
                <a:gd name="connsiteX618" fmla="*/ 565943 w 1906136"/>
                <a:gd name="connsiteY618" fmla="*/ 65194 h 2468044"/>
                <a:gd name="connsiteX619" fmla="*/ 563770 w 1906136"/>
                <a:gd name="connsiteY619" fmla="*/ 70471 h 2468044"/>
                <a:gd name="connsiteX620" fmla="*/ 562838 w 1906136"/>
                <a:gd name="connsiteY620" fmla="*/ 75749 h 2468044"/>
                <a:gd name="connsiteX621" fmla="*/ 546074 w 1906136"/>
                <a:gd name="connsiteY621" fmla="*/ 77922 h 2468044"/>
                <a:gd name="connsiteX622" fmla="*/ 533656 w 1906136"/>
                <a:gd name="connsiteY622" fmla="*/ 77922 h 2468044"/>
                <a:gd name="connsiteX623" fmla="*/ 521238 w 1906136"/>
                <a:gd name="connsiteY623" fmla="*/ 80095 h 2468044"/>
                <a:gd name="connsiteX624" fmla="*/ 511925 w 1906136"/>
                <a:gd name="connsiteY624" fmla="*/ 85373 h 2468044"/>
                <a:gd name="connsiteX625" fmla="*/ 502612 w 1906136"/>
                <a:gd name="connsiteY625" fmla="*/ 95928 h 2468044"/>
                <a:gd name="connsiteX626" fmla="*/ 482743 w 1906136"/>
                <a:gd name="connsiteY626" fmla="*/ 92823 h 2468044"/>
                <a:gd name="connsiteX627" fmla="*/ 482743 w 1906136"/>
                <a:gd name="connsiteY627" fmla="*/ 85373 h 2468044"/>
                <a:gd name="connsiteX628" fmla="*/ 504474 w 1906136"/>
                <a:gd name="connsiteY628" fmla="*/ 76059 h 2468044"/>
                <a:gd name="connsiteX629" fmla="*/ 524343 w 1906136"/>
                <a:gd name="connsiteY629" fmla="*/ 63331 h 2468044"/>
                <a:gd name="connsiteX630" fmla="*/ 542970 w 1906136"/>
                <a:gd name="connsiteY630" fmla="*/ 48740 h 2468044"/>
                <a:gd name="connsiteX631" fmla="*/ 549179 w 1906136"/>
                <a:gd name="connsiteY631" fmla="*/ 48740 h 2468044"/>
                <a:gd name="connsiteX632" fmla="*/ 546074 w 1906136"/>
                <a:gd name="connsiteY632" fmla="*/ 46567 h 2468044"/>
                <a:gd name="connsiteX633" fmla="*/ 542970 w 1906136"/>
                <a:gd name="connsiteY633" fmla="*/ 44394 h 2468044"/>
                <a:gd name="connsiteX634" fmla="*/ 536761 w 1906136"/>
                <a:gd name="connsiteY634" fmla="*/ 43462 h 2468044"/>
                <a:gd name="connsiteX635" fmla="*/ 533656 w 1906136"/>
                <a:gd name="connsiteY635" fmla="*/ 41289 h 2468044"/>
                <a:gd name="connsiteX636" fmla="*/ 516892 w 1906136"/>
                <a:gd name="connsiteY636" fmla="*/ 44394 h 2468044"/>
                <a:gd name="connsiteX637" fmla="*/ 504474 w 1906136"/>
                <a:gd name="connsiteY637" fmla="*/ 50603 h 2468044"/>
                <a:gd name="connsiteX638" fmla="*/ 492988 w 1906136"/>
                <a:gd name="connsiteY638" fmla="*/ 58985 h 2468044"/>
                <a:gd name="connsiteX639" fmla="*/ 482433 w 1906136"/>
                <a:gd name="connsiteY639" fmla="*/ 66435 h 2468044"/>
                <a:gd name="connsiteX640" fmla="*/ 470015 w 1906136"/>
                <a:gd name="connsiteY640" fmla="*/ 73886 h 2468044"/>
                <a:gd name="connsiteX641" fmla="*/ 455424 w 1906136"/>
                <a:gd name="connsiteY641" fmla="*/ 78232 h 2468044"/>
                <a:gd name="connsiteX642" fmla="*/ 433693 w 1906136"/>
                <a:gd name="connsiteY642" fmla="*/ 80405 h 2468044"/>
                <a:gd name="connsiteX643" fmla="*/ 436797 w 1906136"/>
                <a:gd name="connsiteY643" fmla="*/ 88788 h 2468044"/>
                <a:gd name="connsiteX644" fmla="*/ 443006 w 1906136"/>
                <a:gd name="connsiteY644" fmla="*/ 96238 h 2468044"/>
                <a:gd name="connsiteX645" fmla="*/ 448284 w 1906136"/>
                <a:gd name="connsiteY645" fmla="*/ 103689 h 2468044"/>
                <a:gd name="connsiteX646" fmla="*/ 453561 w 1906136"/>
                <a:gd name="connsiteY646" fmla="*/ 109898 h 2468044"/>
                <a:gd name="connsiteX647" fmla="*/ 453561 w 1906136"/>
                <a:gd name="connsiteY647" fmla="*/ 117349 h 2468044"/>
                <a:gd name="connsiteX648" fmla="*/ 429657 w 1906136"/>
                <a:gd name="connsiteY648" fmla="*/ 113002 h 2468044"/>
                <a:gd name="connsiteX649" fmla="*/ 409788 w 1906136"/>
                <a:gd name="connsiteY649" fmla="*/ 102447 h 2468044"/>
                <a:gd name="connsiteX650" fmla="*/ 392093 w 1906136"/>
                <a:gd name="connsiteY650" fmla="*/ 90961 h 2468044"/>
                <a:gd name="connsiteX651" fmla="*/ 373466 w 1906136"/>
                <a:gd name="connsiteY651" fmla="*/ 78232 h 2468044"/>
                <a:gd name="connsiteX652" fmla="*/ 353598 w 1906136"/>
                <a:gd name="connsiteY652" fmla="*/ 68919 h 2468044"/>
                <a:gd name="connsiteX653" fmla="*/ 322243 w 1906136"/>
                <a:gd name="connsiteY653" fmla="*/ 73265 h 2468044"/>
                <a:gd name="connsiteX654" fmla="*/ 307652 w 1906136"/>
                <a:gd name="connsiteY654" fmla="*/ 68919 h 2468044"/>
                <a:gd name="connsiteX655" fmla="*/ 293061 w 1906136"/>
                <a:gd name="connsiteY655" fmla="*/ 61468 h 2468044"/>
                <a:gd name="connsiteX656" fmla="*/ 277539 w 1906136"/>
                <a:gd name="connsiteY656" fmla="*/ 56191 h 2468044"/>
                <a:gd name="connsiteX657" fmla="*/ 266052 w 1906136"/>
                <a:gd name="connsiteY657" fmla="*/ 51844 h 2468044"/>
                <a:gd name="connsiteX658" fmla="*/ 262948 w 1906136"/>
                <a:gd name="connsiteY658" fmla="*/ 51844 h 2468044"/>
                <a:gd name="connsiteX659" fmla="*/ 256739 w 1906136"/>
                <a:gd name="connsiteY659" fmla="*/ 54018 h 2468044"/>
                <a:gd name="connsiteX660" fmla="*/ 253634 w 1906136"/>
                <a:gd name="connsiteY660" fmla="*/ 56191 h 2468044"/>
                <a:gd name="connsiteX661" fmla="*/ 249598 w 1906136"/>
                <a:gd name="connsiteY661" fmla="*/ 56191 h 2468044"/>
                <a:gd name="connsiteX662" fmla="*/ 244321 w 1906136"/>
                <a:gd name="connsiteY662" fmla="*/ 58364 h 2468044"/>
                <a:gd name="connsiteX663" fmla="*/ 239043 w 1906136"/>
                <a:gd name="connsiteY663" fmla="*/ 56191 h 2468044"/>
                <a:gd name="connsiteX664" fmla="*/ 233766 w 1906136"/>
                <a:gd name="connsiteY664" fmla="*/ 54018 h 2468044"/>
                <a:gd name="connsiteX665" fmla="*/ 229730 w 1906136"/>
                <a:gd name="connsiteY665" fmla="*/ 50913 h 2468044"/>
                <a:gd name="connsiteX666" fmla="*/ 226625 w 1906136"/>
                <a:gd name="connsiteY666" fmla="*/ 46567 h 2468044"/>
                <a:gd name="connsiteX667" fmla="*/ 221348 w 1906136"/>
                <a:gd name="connsiteY667" fmla="*/ 41289 h 2468044"/>
                <a:gd name="connsiteX668" fmla="*/ 217312 w 1906136"/>
                <a:gd name="connsiteY668" fmla="*/ 38185 h 2468044"/>
                <a:gd name="connsiteX669" fmla="*/ 214208 w 1906136"/>
                <a:gd name="connsiteY669" fmla="*/ 36012 h 2468044"/>
                <a:gd name="connsiteX670" fmla="*/ 210172 w 1906136"/>
                <a:gd name="connsiteY670" fmla="*/ 36012 h 2468044"/>
                <a:gd name="connsiteX671" fmla="*/ 207067 w 1906136"/>
                <a:gd name="connsiteY671" fmla="*/ 36012 h 2468044"/>
                <a:gd name="connsiteX672" fmla="*/ 203032 w 1906136"/>
                <a:gd name="connsiteY672" fmla="*/ 38185 h 2468044"/>
                <a:gd name="connsiteX673" fmla="*/ 199927 w 1906136"/>
                <a:gd name="connsiteY673" fmla="*/ 39116 h 2468044"/>
                <a:gd name="connsiteX674" fmla="*/ 195891 w 1906136"/>
                <a:gd name="connsiteY674" fmla="*/ 39116 h 2468044"/>
                <a:gd name="connsiteX675" fmla="*/ 190614 w 1906136"/>
                <a:gd name="connsiteY675" fmla="*/ 39116 h 2468044"/>
                <a:gd name="connsiteX676" fmla="*/ 186578 w 1906136"/>
                <a:gd name="connsiteY676" fmla="*/ 36012 h 2468044"/>
                <a:gd name="connsiteX677" fmla="*/ 183473 w 1906136"/>
                <a:gd name="connsiteY677" fmla="*/ 31665 h 2468044"/>
                <a:gd name="connsiteX678" fmla="*/ 181300 w 1906136"/>
                <a:gd name="connsiteY678" fmla="*/ 30734 h 2468044"/>
                <a:gd name="connsiteX679" fmla="*/ 181300 w 1906136"/>
                <a:gd name="connsiteY679" fmla="*/ 26388 h 2468044"/>
                <a:gd name="connsiteX680" fmla="*/ 179127 w 1906136"/>
                <a:gd name="connsiteY680" fmla="*/ 24215 h 2468044"/>
                <a:gd name="connsiteX681" fmla="*/ 179127 w 1906136"/>
                <a:gd name="connsiteY681" fmla="*/ 21110 h 2468044"/>
                <a:gd name="connsiteX682" fmla="*/ 176023 w 1906136"/>
                <a:gd name="connsiteY682" fmla="*/ 18937 h 2468044"/>
                <a:gd name="connsiteX683" fmla="*/ 170745 w 1906136"/>
                <a:gd name="connsiteY683" fmla="*/ 15833 h 2468044"/>
                <a:gd name="connsiteX684" fmla="*/ 153981 w 1906136"/>
                <a:gd name="connsiteY684" fmla="*/ 26388 h 2468044"/>
                <a:gd name="connsiteX685" fmla="*/ 137217 w 1906136"/>
                <a:gd name="connsiteY685" fmla="*/ 33839 h 2468044"/>
                <a:gd name="connsiteX686" fmla="*/ 117348 w 1906136"/>
                <a:gd name="connsiteY686" fmla="*/ 39116 h 2468044"/>
                <a:gd name="connsiteX687" fmla="*/ 99653 w 1906136"/>
                <a:gd name="connsiteY687" fmla="*/ 48430 h 2468044"/>
                <a:gd name="connsiteX688" fmla="*/ 85993 w 1906136"/>
                <a:gd name="connsiteY688" fmla="*/ 58985 h 2468044"/>
                <a:gd name="connsiteX689" fmla="*/ 82889 w 1906136"/>
                <a:gd name="connsiteY689" fmla="*/ 70471 h 2468044"/>
                <a:gd name="connsiteX690" fmla="*/ 78853 w 1906136"/>
                <a:gd name="connsiteY690" fmla="*/ 83199 h 2468044"/>
                <a:gd name="connsiteX691" fmla="*/ 73576 w 1906136"/>
                <a:gd name="connsiteY691" fmla="*/ 95928 h 2468044"/>
                <a:gd name="connsiteX692" fmla="*/ 56812 w 1906136"/>
                <a:gd name="connsiteY692" fmla="*/ 105241 h 2468044"/>
                <a:gd name="connsiteX693" fmla="*/ 36012 w 1906136"/>
                <a:gd name="connsiteY693" fmla="*/ 107414 h 2468044"/>
                <a:gd name="connsiteX694" fmla="*/ 14281 w 1906136"/>
                <a:gd name="connsiteY694" fmla="*/ 105241 h 2468044"/>
                <a:gd name="connsiteX695" fmla="*/ 12107 w 1906136"/>
                <a:gd name="connsiteY695" fmla="*/ 110519 h 2468044"/>
                <a:gd name="connsiteX696" fmla="*/ 9934 w 1906136"/>
                <a:gd name="connsiteY696" fmla="*/ 116728 h 2468044"/>
                <a:gd name="connsiteX697" fmla="*/ 6830 w 1906136"/>
                <a:gd name="connsiteY697" fmla="*/ 122005 h 2468044"/>
                <a:gd name="connsiteX698" fmla="*/ 15212 w 1906136"/>
                <a:gd name="connsiteY698" fmla="*/ 138769 h 2468044"/>
                <a:gd name="connsiteX699" fmla="*/ 29803 w 1906136"/>
                <a:gd name="connsiteY699" fmla="*/ 149324 h 2468044"/>
                <a:gd name="connsiteX700" fmla="*/ 46567 w 1906136"/>
                <a:gd name="connsiteY700" fmla="*/ 159880 h 2468044"/>
                <a:gd name="connsiteX701" fmla="*/ 61158 w 1906136"/>
                <a:gd name="connsiteY701" fmla="*/ 171366 h 2468044"/>
                <a:gd name="connsiteX702" fmla="*/ 73576 w 1906136"/>
                <a:gd name="connsiteY702" fmla="*/ 185957 h 2468044"/>
                <a:gd name="connsiteX703" fmla="*/ 77611 w 1906136"/>
                <a:gd name="connsiteY703" fmla="*/ 191235 h 2468044"/>
                <a:gd name="connsiteX704" fmla="*/ 78543 w 1906136"/>
                <a:gd name="connsiteY704" fmla="*/ 196512 h 2468044"/>
                <a:gd name="connsiteX705" fmla="*/ 80716 w 1906136"/>
                <a:gd name="connsiteY705" fmla="*/ 202721 h 2468044"/>
                <a:gd name="connsiteX706" fmla="*/ 82889 w 1906136"/>
                <a:gd name="connsiteY706" fmla="*/ 207999 h 2468044"/>
                <a:gd name="connsiteX707" fmla="*/ 85993 w 1906136"/>
                <a:gd name="connsiteY707" fmla="*/ 213276 h 2468044"/>
                <a:gd name="connsiteX708" fmla="*/ 85993 w 1906136"/>
                <a:gd name="connsiteY708" fmla="*/ 220727 h 2468044"/>
                <a:gd name="connsiteX709" fmla="*/ 73576 w 1906136"/>
                <a:gd name="connsiteY709" fmla="*/ 226005 h 2468044"/>
                <a:gd name="connsiteX710" fmla="*/ 70471 w 1906136"/>
                <a:gd name="connsiteY710" fmla="*/ 220727 h 2468044"/>
                <a:gd name="connsiteX711" fmla="*/ 64262 w 1906136"/>
                <a:gd name="connsiteY711" fmla="*/ 215449 h 2468044"/>
                <a:gd name="connsiteX712" fmla="*/ 58985 w 1906136"/>
                <a:gd name="connsiteY712" fmla="*/ 211103 h 2468044"/>
                <a:gd name="connsiteX713" fmla="*/ 53707 w 1906136"/>
                <a:gd name="connsiteY713" fmla="*/ 205826 h 2468044"/>
                <a:gd name="connsiteX714" fmla="*/ 49671 w 1906136"/>
                <a:gd name="connsiteY714" fmla="*/ 205826 h 2468044"/>
                <a:gd name="connsiteX715" fmla="*/ 48740 w 1906136"/>
                <a:gd name="connsiteY715" fmla="*/ 205826 h 2468044"/>
                <a:gd name="connsiteX716" fmla="*/ 46567 w 1906136"/>
                <a:gd name="connsiteY716" fmla="*/ 207999 h 2468044"/>
                <a:gd name="connsiteX717" fmla="*/ 44394 w 1906136"/>
                <a:gd name="connsiteY717" fmla="*/ 207999 h 2468044"/>
                <a:gd name="connsiteX718" fmla="*/ 43462 w 1906136"/>
                <a:gd name="connsiteY718" fmla="*/ 210172 h 2468044"/>
                <a:gd name="connsiteX719" fmla="*/ 26698 w 1906136"/>
                <a:gd name="connsiteY719" fmla="*/ 210172 h 2468044"/>
                <a:gd name="connsiteX720" fmla="*/ 28871 w 1906136"/>
                <a:gd name="connsiteY720" fmla="*/ 213276 h 2468044"/>
                <a:gd name="connsiteX721" fmla="*/ 28871 w 1906136"/>
                <a:gd name="connsiteY721" fmla="*/ 215449 h 2468044"/>
                <a:gd name="connsiteX722" fmla="*/ 29803 w 1906136"/>
                <a:gd name="connsiteY722" fmla="*/ 217623 h 2468044"/>
                <a:gd name="connsiteX723" fmla="*/ 26698 w 1906136"/>
                <a:gd name="connsiteY723" fmla="*/ 220727 h 2468044"/>
                <a:gd name="connsiteX724" fmla="*/ 22663 w 1906136"/>
                <a:gd name="connsiteY724" fmla="*/ 225073 h 2468044"/>
                <a:gd name="connsiteX725" fmla="*/ 19558 w 1906136"/>
                <a:gd name="connsiteY725" fmla="*/ 225073 h 2468044"/>
                <a:gd name="connsiteX726" fmla="*/ 15522 w 1906136"/>
                <a:gd name="connsiteY726" fmla="*/ 226005 h 2468044"/>
                <a:gd name="connsiteX727" fmla="*/ 10245 w 1906136"/>
                <a:gd name="connsiteY727" fmla="*/ 228178 h 2468044"/>
                <a:gd name="connsiteX728" fmla="*/ 7140 w 1906136"/>
                <a:gd name="connsiteY728" fmla="*/ 230351 h 2468044"/>
                <a:gd name="connsiteX729" fmla="*/ 0 w 1906136"/>
                <a:gd name="connsiteY729" fmla="*/ 230351 h 2468044"/>
                <a:gd name="connsiteX730" fmla="*/ 3104 w 1906136"/>
                <a:gd name="connsiteY730" fmla="*/ 257670 h 2468044"/>
                <a:gd name="connsiteX731" fmla="*/ 17695 w 1906136"/>
                <a:gd name="connsiteY731" fmla="*/ 265121 h 2468044"/>
                <a:gd name="connsiteX732" fmla="*/ 36322 w 1906136"/>
                <a:gd name="connsiteY732" fmla="*/ 268225 h 2468044"/>
                <a:gd name="connsiteX733" fmla="*/ 51844 w 1906136"/>
                <a:gd name="connsiteY733" fmla="*/ 274434 h 2468044"/>
                <a:gd name="connsiteX734" fmla="*/ 63331 w 1906136"/>
                <a:gd name="connsiteY734" fmla="*/ 277539 h 2468044"/>
                <a:gd name="connsiteX735" fmla="*/ 68609 w 1906136"/>
                <a:gd name="connsiteY735" fmla="*/ 277539 h 2468044"/>
                <a:gd name="connsiteX736" fmla="*/ 71713 w 1906136"/>
                <a:gd name="connsiteY736" fmla="*/ 275365 h 2468044"/>
                <a:gd name="connsiteX737" fmla="*/ 75749 w 1906136"/>
                <a:gd name="connsiteY737" fmla="*/ 274434 h 2468044"/>
                <a:gd name="connsiteX738" fmla="*/ 77922 w 1906136"/>
                <a:gd name="connsiteY738" fmla="*/ 272261 h 2468044"/>
                <a:gd name="connsiteX739" fmla="*/ 78853 w 1906136"/>
                <a:gd name="connsiteY739" fmla="*/ 270088 h 2468044"/>
                <a:gd name="connsiteX740" fmla="*/ 82889 w 1906136"/>
                <a:gd name="connsiteY740" fmla="*/ 266983 h 2468044"/>
                <a:gd name="connsiteX741" fmla="*/ 97790 w 1906136"/>
                <a:gd name="connsiteY741" fmla="*/ 266983 h 2468044"/>
                <a:gd name="connsiteX742" fmla="*/ 95617 w 1906136"/>
                <a:gd name="connsiteY742" fmla="*/ 267915 h 2468044"/>
                <a:gd name="connsiteX743" fmla="*/ 95617 w 1906136"/>
                <a:gd name="connsiteY743" fmla="*/ 270088 h 2468044"/>
                <a:gd name="connsiteX744" fmla="*/ 95617 w 1906136"/>
                <a:gd name="connsiteY744" fmla="*/ 272261 h 2468044"/>
                <a:gd name="connsiteX745" fmla="*/ 93444 w 1906136"/>
                <a:gd name="connsiteY745" fmla="*/ 272261 h 2468044"/>
                <a:gd name="connsiteX746" fmla="*/ 91271 w 1906136"/>
                <a:gd name="connsiteY746" fmla="*/ 274434 h 2468044"/>
                <a:gd name="connsiteX747" fmla="*/ 91271 w 1906136"/>
                <a:gd name="connsiteY747" fmla="*/ 292440 h 2468044"/>
                <a:gd name="connsiteX748" fmla="*/ 85993 w 1906136"/>
                <a:gd name="connsiteY748" fmla="*/ 303926 h 2468044"/>
                <a:gd name="connsiteX749" fmla="*/ 78853 w 1906136"/>
                <a:gd name="connsiteY749" fmla="*/ 311377 h 2468044"/>
                <a:gd name="connsiteX750" fmla="*/ 68298 w 1906136"/>
                <a:gd name="connsiteY750" fmla="*/ 316655 h 2468044"/>
                <a:gd name="connsiteX751" fmla="*/ 56812 w 1906136"/>
                <a:gd name="connsiteY751" fmla="*/ 319759 h 2468044"/>
                <a:gd name="connsiteX752" fmla="*/ 44394 w 1906136"/>
                <a:gd name="connsiteY752" fmla="*/ 327210 h 2468044"/>
                <a:gd name="connsiteX753" fmla="*/ 37253 w 1906136"/>
                <a:gd name="connsiteY753" fmla="*/ 336523 h 2468044"/>
                <a:gd name="connsiteX754" fmla="*/ 31976 w 1906136"/>
                <a:gd name="connsiteY754" fmla="*/ 347078 h 2468044"/>
                <a:gd name="connsiteX755" fmla="*/ 26698 w 1906136"/>
                <a:gd name="connsiteY755" fmla="*/ 360738 h 2468044"/>
                <a:gd name="connsiteX756" fmla="*/ 20489 w 1906136"/>
                <a:gd name="connsiteY756" fmla="*/ 371293 h 2468044"/>
                <a:gd name="connsiteX757" fmla="*/ 31976 w 1906136"/>
                <a:gd name="connsiteY757" fmla="*/ 391162 h 2468044"/>
                <a:gd name="connsiteX758" fmla="*/ 46567 w 1906136"/>
                <a:gd name="connsiteY758" fmla="*/ 410099 h 2468044"/>
                <a:gd name="connsiteX759" fmla="*/ 64262 w 1906136"/>
                <a:gd name="connsiteY759" fmla="*/ 422827 h 2468044"/>
                <a:gd name="connsiteX760" fmla="*/ 66435 w 1906136"/>
                <a:gd name="connsiteY760" fmla="*/ 425000 h 2468044"/>
                <a:gd name="connsiteX761" fmla="*/ 69540 w 1906136"/>
                <a:gd name="connsiteY761" fmla="*/ 425000 h 2468044"/>
                <a:gd name="connsiteX762" fmla="*/ 71713 w 1906136"/>
                <a:gd name="connsiteY762" fmla="*/ 425000 h 2468044"/>
                <a:gd name="connsiteX763" fmla="*/ 73886 w 1906136"/>
                <a:gd name="connsiteY763" fmla="*/ 422827 h 2468044"/>
                <a:gd name="connsiteX764" fmla="*/ 76991 w 1906136"/>
                <a:gd name="connsiteY764" fmla="*/ 419723 h 2468044"/>
                <a:gd name="connsiteX765" fmla="*/ 81026 w 1906136"/>
                <a:gd name="connsiteY765" fmla="*/ 430278 h 2468044"/>
                <a:gd name="connsiteX766" fmla="*/ 86304 w 1906136"/>
                <a:gd name="connsiteY766" fmla="*/ 444869 h 2468044"/>
                <a:gd name="connsiteX767" fmla="*/ 88477 w 1906136"/>
                <a:gd name="connsiteY767" fmla="*/ 455424 h 2468044"/>
                <a:gd name="connsiteX768" fmla="*/ 93755 w 1906136"/>
                <a:gd name="connsiteY768" fmla="*/ 455424 h 2468044"/>
                <a:gd name="connsiteX769" fmla="*/ 97790 w 1906136"/>
                <a:gd name="connsiteY769" fmla="*/ 455734 h 2468044"/>
                <a:gd name="connsiteX770" fmla="*/ 98722 w 1906136"/>
                <a:gd name="connsiteY770" fmla="*/ 455734 h 2468044"/>
                <a:gd name="connsiteX771" fmla="*/ 100895 w 1906136"/>
                <a:gd name="connsiteY771" fmla="*/ 453561 h 2468044"/>
                <a:gd name="connsiteX772" fmla="*/ 103068 w 1906136"/>
                <a:gd name="connsiteY772" fmla="*/ 451388 h 2468044"/>
                <a:gd name="connsiteX773" fmla="*/ 105241 w 1906136"/>
                <a:gd name="connsiteY773" fmla="*/ 449215 h 2468044"/>
                <a:gd name="connsiteX774" fmla="*/ 108346 w 1906136"/>
                <a:gd name="connsiteY774" fmla="*/ 451388 h 2468044"/>
                <a:gd name="connsiteX775" fmla="*/ 110208 w 1906136"/>
                <a:gd name="connsiteY775" fmla="*/ 451388 h 2468044"/>
                <a:gd name="connsiteX776" fmla="*/ 112381 w 1906136"/>
                <a:gd name="connsiteY776" fmla="*/ 453561 h 2468044"/>
                <a:gd name="connsiteX777" fmla="*/ 112381 w 1906136"/>
                <a:gd name="connsiteY777" fmla="*/ 456666 h 2468044"/>
                <a:gd name="connsiteX778" fmla="*/ 112381 w 1906136"/>
                <a:gd name="connsiteY778" fmla="*/ 461012 h 2468044"/>
                <a:gd name="connsiteX779" fmla="*/ 124799 w 1906136"/>
                <a:gd name="connsiteY779" fmla="*/ 456666 h 2468044"/>
                <a:gd name="connsiteX780" fmla="*/ 134113 w 1906136"/>
                <a:gd name="connsiteY780" fmla="*/ 453561 h 2468044"/>
                <a:gd name="connsiteX781" fmla="*/ 147772 w 1906136"/>
                <a:gd name="connsiteY781" fmla="*/ 449215 h 2468044"/>
                <a:gd name="connsiteX782" fmla="*/ 144668 w 1906136"/>
                <a:gd name="connsiteY782" fmla="*/ 471257 h 2468044"/>
                <a:gd name="connsiteX783" fmla="*/ 135354 w 1906136"/>
                <a:gd name="connsiteY783" fmla="*/ 488021 h 2468044"/>
                <a:gd name="connsiteX784" fmla="*/ 122937 w 1906136"/>
                <a:gd name="connsiteY784" fmla="*/ 502612 h 2468044"/>
                <a:gd name="connsiteX785" fmla="*/ 106172 w 1906136"/>
                <a:gd name="connsiteY785" fmla="*/ 515340 h 2468044"/>
                <a:gd name="connsiteX786" fmla="*/ 88477 w 1906136"/>
                <a:gd name="connsiteY786" fmla="*/ 527137 h 2468044"/>
                <a:gd name="connsiteX787" fmla="*/ 69850 w 1906136"/>
                <a:gd name="connsiteY787" fmla="*/ 537692 h 2468044"/>
                <a:gd name="connsiteX788" fmla="*/ 54328 w 1906136"/>
                <a:gd name="connsiteY788" fmla="*/ 549179 h 2468044"/>
                <a:gd name="connsiteX789" fmla="*/ 41910 w 1906136"/>
                <a:gd name="connsiteY789" fmla="*/ 561907 h 2468044"/>
                <a:gd name="connsiteX790" fmla="*/ 37874 w 1906136"/>
                <a:gd name="connsiteY790" fmla="*/ 561907 h 2468044"/>
                <a:gd name="connsiteX791" fmla="*/ 37874 w 1906136"/>
                <a:gd name="connsiteY791" fmla="*/ 565011 h 2468044"/>
                <a:gd name="connsiteX792" fmla="*/ 48430 w 1906136"/>
                <a:gd name="connsiteY792" fmla="*/ 561907 h 2468044"/>
                <a:gd name="connsiteX793" fmla="*/ 65194 w 1906136"/>
                <a:gd name="connsiteY793" fmla="*/ 554456 h 2468044"/>
                <a:gd name="connsiteX794" fmla="*/ 86925 w 1906136"/>
                <a:gd name="connsiteY794" fmla="*/ 543901 h 2468044"/>
                <a:gd name="connsiteX795" fmla="*/ 108656 w 1906136"/>
                <a:gd name="connsiteY795" fmla="*/ 530241 h 2468044"/>
                <a:gd name="connsiteX796" fmla="*/ 130387 w 1906136"/>
                <a:gd name="connsiteY796" fmla="*/ 515650 h 2468044"/>
                <a:gd name="connsiteX797" fmla="*/ 152118 w 1906136"/>
                <a:gd name="connsiteY797" fmla="*/ 502922 h 2468044"/>
                <a:gd name="connsiteX798" fmla="*/ 169814 w 1906136"/>
                <a:gd name="connsiteY798" fmla="*/ 492367 h 2468044"/>
                <a:gd name="connsiteX799" fmla="*/ 184405 w 1906136"/>
                <a:gd name="connsiteY799" fmla="*/ 480881 h 2468044"/>
                <a:gd name="connsiteX800" fmla="*/ 191545 w 1906136"/>
                <a:gd name="connsiteY800" fmla="*/ 473430 h 2468044"/>
                <a:gd name="connsiteX801" fmla="*/ 203032 w 1906136"/>
                <a:gd name="connsiteY801" fmla="*/ 456666 h 2468044"/>
                <a:gd name="connsiteX802" fmla="*/ 210172 w 1906136"/>
                <a:gd name="connsiteY802" fmla="*/ 438660 h 2468044"/>
                <a:gd name="connsiteX803" fmla="*/ 215449 w 1906136"/>
                <a:gd name="connsiteY803" fmla="*/ 421896 h 2468044"/>
                <a:gd name="connsiteX804" fmla="*/ 222590 w 1906136"/>
                <a:gd name="connsiteY804" fmla="*/ 406063 h 2468044"/>
                <a:gd name="connsiteX805" fmla="*/ 234076 w 1906136"/>
                <a:gd name="connsiteY805" fmla="*/ 391472 h 2468044"/>
                <a:gd name="connsiteX806" fmla="*/ 247736 w 1906136"/>
                <a:gd name="connsiteY806" fmla="*/ 379986 h 2468044"/>
                <a:gd name="connsiteX807" fmla="*/ 247736 w 1906136"/>
                <a:gd name="connsiteY807" fmla="*/ 376881 h 2468044"/>
                <a:gd name="connsiteX808" fmla="*/ 257049 w 1906136"/>
                <a:gd name="connsiteY808" fmla="*/ 376881 h 2468044"/>
                <a:gd name="connsiteX809" fmla="*/ 247736 w 1906136"/>
                <a:gd name="connsiteY809" fmla="*/ 392714 h 2468044"/>
                <a:gd name="connsiteX810" fmla="*/ 237181 w 1906136"/>
                <a:gd name="connsiteY810" fmla="*/ 407305 h 2468044"/>
                <a:gd name="connsiteX811" fmla="*/ 230040 w 1906136"/>
                <a:gd name="connsiteY811" fmla="*/ 424069 h 2468044"/>
                <a:gd name="connsiteX812" fmla="*/ 224763 w 1906136"/>
                <a:gd name="connsiteY812" fmla="*/ 440833 h 2468044"/>
                <a:gd name="connsiteX813" fmla="*/ 246494 w 1906136"/>
                <a:gd name="connsiteY813" fmla="*/ 435555 h 2468044"/>
                <a:gd name="connsiteX814" fmla="*/ 262016 w 1906136"/>
                <a:gd name="connsiteY814" fmla="*/ 426242 h 2468044"/>
                <a:gd name="connsiteX815" fmla="*/ 280643 w 1906136"/>
                <a:gd name="connsiteY815" fmla="*/ 416929 h 2468044"/>
                <a:gd name="connsiteX816" fmla="*/ 280643 w 1906136"/>
                <a:gd name="connsiteY816" fmla="*/ 392714 h 2468044"/>
                <a:gd name="connsiteX817" fmla="*/ 297407 w 1906136"/>
                <a:gd name="connsiteY817" fmla="*/ 394887 h 2468044"/>
                <a:gd name="connsiteX818" fmla="*/ 307962 w 1906136"/>
                <a:gd name="connsiteY818" fmla="*/ 400165 h 2468044"/>
                <a:gd name="connsiteX819" fmla="*/ 317276 w 1906136"/>
                <a:gd name="connsiteY819" fmla="*/ 407615 h 2468044"/>
                <a:gd name="connsiteX820" fmla="*/ 327831 w 1906136"/>
                <a:gd name="connsiteY820" fmla="*/ 413824 h 2468044"/>
                <a:gd name="connsiteX821" fmla="*/ 361048 w 1906136"/>
                <a:gd name="connsiteY821" fmla="*/ 413824 h 2468044"/>
                <a:gd name="connsiteX822" fmla="*/ 376571 w 1906136"/>
                <a:gd name="connsiteY822" fmla="*/ 422206 h 2468044"/>
                <a:gd name="connsiteX823" fmla="*/ 393335 w 1906136"/>
                <a:gd name="connsiteY823" fmla="*/ 436797 h 2468044"/>
                <a:gd name="connsiteX824" fmla="*/ 407926 w 1906136"/>
                <a:gd name="connsiteY824" fmla="*/ 449526 h 2468044"/>
                <a:gd name="connsiteX825" fmla="*/ 427794 w 1906136"/>
                <a:gd name="connsiteY825" fmla="*/ 458839 h 2468044"/>
                <a:gd name="connsiteX826" fmla="*/ 451699 w 1906136"/>
                <a:gd name="connsiteY826" fmla="*/ 464117 h 2468044"/>
                <a:gd name="connsiteX827" fmla="*/ 471567 w 1906136"/>
                <a:gd name="connsiteY827" fmla="*/ 473430 h 2468044"/>
                <a:gd name="connsiteX828" fmla="*/ 486158 w 1906136"/>
                <a:gd name="connsiteY828" fmla="*/ 486158 h 2468044"/>
                <a:gd name="connsiteX829" fmla="*/ 498576 w 1906136"/>
                <a:gd name="connsiteY829" fmla="*/ 502922 h 2468044"/>
                <a:gd name="connsiteX830" fmla="*/ 507889 w 1906136"/>
                <a:gd name="connsiteY830" fmla="*/ 519686 h 2468044"/>
                <a:gd name="connsiteX831" fmla="*/ 519376 w 1906136"/>
                <a:gd name="connsiteY831" fmla="*/ 536450 h 2468044"/>
                <a:gd name="connsiteX832" fmla="*/ 531794 w 1906136"/>
                <a:gd name="connsiteY832" fmla="*/ 550110 h 2468044"/>
                <a:gd name="connsiteX833" fmla="*/ 527758 w 1906136"/>
                <a:gd name="connsiteY833" fmla="*/ 574325 h 2468044"/>
                <a:gd name="connsiteX834" fmla="*/ 539244 w 1906136"/>
                <a:gd name="connsiteY834" fmla="*/ 579602 h 2468044"/>
                <a:gd name="connsiteX835" fmla="*/ 546385 w 1906136"/>
                <a:gd name="connsiteY835" fmla="*/ 588916 h 2468044"/>
                <a:gd name="connsiteX836" fmla="*/ 551662 w 1906136"/>
                <a:gd name="connsiteY836" fmla="*/ 600402 h 2468044"/>
                <a:gd name="connsiteX837" fmla="*/ 554767 w 1906136"/>
                <a:gd name="connsiteY837" fmla="*/ 613131 h 2468044"/>
                <a:gd name="connsiteX838" fmla="*/ 560976 w 1906136"/>
                <a:gd name="connsiteY838" fmla="*/ 625859 h 2468044"/>
                <a:gd name="connsiteX839" fmla="*/ 568116 w 1906136"/>
                <a:gd name="connsiteY839" fmla="*/ 637345 h 2468044"/>
                <a:gd name="connsiteX840" fmla="*/ 576498 w 1906136"/>
                <a:gd name="connsiteY840" fmla="*/ 645727 h 2468044"/>
                <a:gd name="connsiteX841" fmla="*/ 591089 w 1906136"/>
                <a:gd name="connsiteY841" fmla="*/ 651005 h 2468044"/>
                <a:gd name="connsiteX842" fmla="*/ 587984 w 1906136"/>
                <a:gd name="connsiteY842" fmla="*/ 653178 h 2468044"/>
                <a:gd name="connsiteX843" fmla="*/ 583949 w 1906136"/>
                <a:gd name="connsiteY843" fmla="*/ 653178 h 2468044"/>
                <a:gd name="connsiteX844" fmla="*/ 580844 w 1906136"/>
                <a:gd name="connsiteY844" fmla="*/ 653178 h 2468044"/>
                <a:gd name="connsiteX845" fmla="*/ 576808 w 1906136"/>
                <a:gd name="connsiteY845" fmla="*/ 651005 h 2468044"/>
                <a:gd name="connsiteX846" fmla="*/ 568426 w 1906136"/>
                <a:gd name="connsiteY846" fmla="*/ 651005 h 2468044"/>
                <a:gd name="connsiteX847" fmla="*/ 576808 w 1906136"/>
                <a:gd name="connsiteY847" fmla="*/ 669942 h 2468044"/>
                <a:gd name="connsiteX848" fmla="*/ 588295 w 1906136"/>
                <a:gd name="connsiteY848" fmla="*/ 686706 h 2468044"/>
                <a:gd name="connsiteX849" fmla="*/ 600713 w 1906136"/>
                <a:gd name="connsiteY849" fmla="*/ 702539 h 2468044"/>
                <a:gd name="connsiteX850" fmla="*/ 604748 w 1906136"/>
                <a:gd name="connsiteY850" fmla="*/ 704712 h 2468044"/>
                <a:gd name="connsiteX851" fmla="*/ 605680 w 1906136"/>
                <a:gd name="connsiteY851" fmla="*/ 704712 h 2468044"/>
                <a:gd name="connsiteX852" fmla="*/ 605680 w 1906136"/>
                <a:gd name="connsiteY852" fmla="*/ 706885 h 2468044"/>
                <a:gd name="connsiteX853" fmla="*/ 607853 w 1906136"/>
                <a:gd name="connsiteY853" fmla="*/ 706885 h 2468044"/>
                <a:gd name="connsiteX854" fmla="*/ 613130 w 1906136"/>
                <a:gd name="connsiteY854" fmla="*/ 706885 h 2468044"/>
                <a:gd name="connsiteX855" fmla="*/ 619339 w 1906136"/>
                <a:gd name="connsiteY855" fmla="*/ 706885 h 2468044"/>
                <a:gd name="connsiteX856" fmla="*/ 620271 w 1906136"/>
                <a:gd name="connsiteY856" fmla="*/ 704712 h 2468044"/>
                <a:gd name="connsiteX857" fmla="*/ 624306 w 1906136"/>
                <a:gd name="connsiteY857" fmla="*/ 702539 h 2468044"/>
                <a:gd name="connsiteX858" fmla="*/ 626480 w 1906136"/>
                <a:gd name="connsiteY858" fmla="*/ 701608 h 2468044"/>
                <a:gd name="connsiteX859" fmla="*/ 626480 w 1906136"/>
                <a:gd name="connsiteY859" fmla="*/ 699434 h 2468044"/>
                <a:gd name="connsiteX860" fmla="*/ 627411 w 1906136"/>
                <a:gd name="connsiteY860" fmla="*/ 699434 h 2468044"/>
                <a:gd name="connsiteX861" fmla="*/ 627411 w 1906136"/>
                <a:gd name="connsiteY861" fmla="*/ 695088 h 2468044"/>
                <a:gd name="connsiteX862" fmla="*/ 622133 w 1906136"/>
                <a:gd name="connsiteY862" fmla="*/ 687638 h 2468044"/>
                <a:gd name="connsiteX863" fmla="*/ 614993 w 1906136"/>
                <a:gd name="connsiteY863" fmla="*/ 682360 h 2468044"/>
                <a:gd name="connsiteX864" fmla="*/ 607853 w 1906136"/>
                <a:gd name="connsiteY864" fmla="*/ 677082 h 2468044"/>
                <a:gd name="connsiteX865" fmla="*/ 600713 w 1906136"/>
                <a:gd name="connsiteY865" fmla="*/ 671805 h 2468044"/>
                <a:gd name="connsiteX866" fmla="*/ 600713 w 1906136"/>
                <a:gd name="connsiteY866" fmla="*/ 662491 h 2468044"/>
                <a:gd name="connsiteX867" fmla="*/ 617477 w 1906136"/>
                <a:gd name="connsiteY867" fmla="*/ 673047 h 2468044"/>
                <a:gd name="connsiteX868" fmla="*/ 632068 w 1906136"/>
                <a:gd name="connsiteY868" fmla="*/ 687638 h 2468044"/>
                <a:gd name="connsiteX869" fmla="*/ 644485 w 1906136"/>
                <a:gd name="connsiteY869" fmla="*/ 702228 h 2468044"/>
                <a:gd name="connsiteX870" fmla="*/ 644485 w 1906136"/>
                <a:gd name="connsiteY870" fmla="*/ 723339 h 2468044"/>
                <a:gd name="connsiteX871" fmla="*/ 642312 w 1906136"/>
                <a:gd name="connsiteY871" fmla="*/ 718992 h 2468044"/>
                <a:gd name="connsiteX872" fmla="*/ 639208 w 1906136"/>
                <a:gd name="connsiteY872" fmla="*/ 715888 h 2468044"/>
                <a:gd name="connsiteX873" fmla="*/ 637035 w 1906136"/>
                <a:gd name="connsiteY873" fmla="*/ 711542 h 2468044"/>
                <a:gd name="connsiteX874" fmla="*/ 633930 w 1906136"/>
                <a:gd name="connsiteY874" fmla="*/ 709369 h 2468044"/>
                <a:gd name="connsiteX875" fmla="*/ 629894 w 1906136"/>
                <a:gd name="connsiteY875" fmla="*/ 709369 h 2468044"/>
                <a:gd name="connsiteX876" fmla="*/ 626790 w 1906136"/>
                <a:gd name="connsiteY876" fmla="*/ 709369 h 2468044"/>
                <a:gd name="connsiteX877" fmla="*/ 622754 w 1906136"/>
                <a:gd name="connsiteY877" fmla="*/ 709369 h 2468044"/>
                <a:gd name="connsiteX878" fmla="*/ 617477 w 1906136"/>
                <a:gd name="connsiteY878" fmla="*/ 711542 h 2468044"/>
                <a:gd name="connsiteX879" fmla="*/ 615304 w 1906136"/>
                <a:gd name="connsiteY879" fmla="*/ 723028 h 2468044"/>
                <a:gd name="connsiteX880" fmla="*/ 613130 w 1906136"/>
                <a:gd name="connsiteY880" fmla="*/ 741034 h 2468044"/>
                <a:gd name="connsiteX881" fmla="*/ 613130 w 1906136"/>
                <a:gd name="connsiteY881" fmla="*/ 763076 h 2468044"/>
                <a:gd name="connsiteX882" fmla="*/ 613130 w 1906136"/>
                <a:gd name="connsiteY882" fmla="*/ 787291 h 2468044"/>
                <a:gd name="connsiteX883" fmla="*/ 613130 w 1906136"/>
                <a:gd name="connsiteY883" fmla="*/ 807159 h 2468044"/>
                <a:gd name="connsiteX884" fmla="*/ 612199 w 1906136"/>
                <a:gd name="connsiteY884" fmla="*/ 821750 h 2468044"/>
                <a:gd name="connsiteX885" fmla="*/ 612199 w 1906136"/>
                <a:gd name="connsiteY885" fmla="*/ 829201 h 2468044"/>
                <a:gd name="connsiteX886" fmla="*/ 613130 w 1906136"/>
                <a:gd name="connsiteY886" fmla="*/ 859624 h 2468044"/>
                <a:gd name="connsiteX887" fmla="*/ 617166 w 1906136"/>
                <a:gd name="connsiteY887" fmla="*/ 881666 h 2468044"/>
                <a:gd name="connsiteX888" fmla="*/ 622444 w 1906136"/>
                <a:gd name="connsiteY888" fmla="*/ 898430 h 2468044"/>
                <a:gd name="connsiteX889" fmla="*/ 629584 w 1906136"/>
                <a:gd name="connsiteY889" fmla="*/ 911158 h 2468044"/>
                <a:gd name="connsiteX890" fmla="*/ 641071 w 1906136"/>
                <a:gd name="connsiteY890" fmla="*/ 922645 h 2468044"/>
                <a:gd name="connsiteX891" fmla="*/ 651626 w 1906136"/>
                <a:gd name="connsiteY891" fmla="*/ 935373 h 2468044"/>
                <a:gd name="connsiteX892" fmla="*/ 664043 w 1906136"/>
                <a:gd name="connsiteY892" fmla="*/ 953379 h 2468044"/>
                <a:gd name="connsiteX893" fmla="*/ 669321 w 1906136"/>
                <a:gd name="connsiteY893" fmla="*/ 964866 h 2468044"/>
                <a:gd name="connsiteX894" fmla="*/ 673357 w 1906136"/>
                <a:gd name="connsiteY894" fmla="*/ 975421 h 2468044"/>
                <a:gd name="connsiteX895" fmla="*/ 680497 w 1906136"/>
                <a:gd name="connsiteY895" fmla="*/ 984734 h 2468044"/>
                <a:gd name="connsiteX896" fmla="*/ 691052 w 1906136"/>
                <a:gd name="connsiteY896" fmla="*/ 992185 h 2468044"/>
                <a:gd name="connsiteX897" fmla="*/ 704712 w 1906136"/>
                <a:gd name="connsiteY897" fmla="*/ 997462 h 2468044"/>
                <a:gd name="connsiteX898" fmla="*/ 715267 w 1906136"/>
                <a:gd name="connsiteY898" fmla="*/ 1003671 h 2468044"/>
                <a:gd name="connsiteX899" fmla="*/ 724580 w 1906136"/>
                <a:gd name="connsiteY899" fmla="*/ 1014226 h 2468044"/>
                <a:gd name="connsiteX900" fmla="*/ 731721 w 1906136"/>
                <a:gd name="connsiteY900" fmla="*/ 1026955 h 2468044"/>
                <a:gd name="connsiteX901" fmla="*/ 734825 w 1906136"/>
                <a:gd name="connsiteY901" fmla="*/ 1041546 h 2468044"/>
                <a:gd name="connsiteX902" fmla="*/ 741034 w 1906136"/>
                <a:gd name="connsiteY902" fmla="*/ 1054274 h 2468044"/>
                <a:gd name="connsiteX903" fmla="*/ 747243 w 1906136"/>
                <a:gd name="connsiteY903" fmla="*/ 1065761 h 2468044"/>
                <a:gd name="connsiteX904" fmla="*/ 760903 w 1906136"/>
                <a:gd name="connsiteY904" fmla="*/ 1075074 h 2468044"/>
                <a:gd name="connsiteX905" fmla="*/ 758729 w 1906136"/>
                <a:gd name="connsiteY905" fmla="*/ 1076005 h 2468044"/>
                <a:gd name="connsiteX906" fmla="*/ 758729 w 1906136"/>
                <a:gd name="connsiteY906" fmla="*/ 1078178 h 2468044"/>
                <a:gd name="connsiteX907" fmla="*/ 758729 w 1906136"/>
                <a:gd name="connsiteY907" fmla="*/ 1080351 h 2468044"/>
                <a:gd name="connsiteX908" fmla="*/ 756556 w 1906136"/>
                <a:gd name="connsiteY908" fmla="*/ 1080351 h 2468044"/>
                <a:gd name="connsiteX909" fmla="*/ 754383 w 1906136"/>
                <a:gd name="connsiteY909" fmla="*/ 1080351 h 2468044"/>
                <a:gd name="connsiteX910" fmla="*/ 751279 w 1906136"/>
                <a:gd name="connsiteY910" fmla="*/ 1082525 h 2468044"/>
                <a:gd name="connsiteX911" fmla="*/ 760592 w 1906136"/>
                <a:gd name="connsiteY911" fmla="*/ 1095253 h 2468044"/>
                <a:gd name="connsiteX912" fmla="*/ 771147 w 1906136"/>
                <a:gd name="connsiteY912" fmla="*/ 1102704 h 2468044"/>
                <a:gd name="connsiteX913" fmla="*/ 782634 w 1906136"/>
                <a:gd name="connsiteY913" fmla="*/ 1110154 h 2468044"/>
                <a:gd name="connsiteX914" fmla="*/ 791016 w 1906136"/>
                <a:gd name="connsiteY914" fmla="*/ 1119468 h 2468044"/>
                <a:gd name="connsiteX915" fmla="*/ 797225 w 1906136"/>
                <a:gd name="connsiteY915" fmla="*/ 1130023 h 2468044"/>
                <a:gd name="connsiteX916" fmla="*/ 800329 w 1906136"/>
                <a:gd name="connsiteY916" fmla="*/ 1142751 h 2468044"/>
                <a:gd name="connsiteX917" fmla="*/ 804365 w 1906136"/>
                <a:gd name="connsiteY917" fmla="*/ 1155479 h 2468044"/>
                <a:gd name="connsiteX918" fmla="*/ 809643 w 1906136"/>
                <a:gd name="connsiteY918" fmla="*/ 1155479 h 2468044"/>
                <a:gd name="connsiteX919" fmla="*/ 811816 w 1906136"/>
                <a:gd name="connsiteY919" fmla="*/ 1155479 h 2468044"/>
                <a:gd name="connsiteX920" fmla="*/ 812747 w 1906136"/>
                <a:gd name="connsiteY920" fmla="*/ 1155479 h 2468044"/>
                <a:gd name="connsiteX921" fmla="*/ 814920 w 1906136"/>
                <a:gd name="connsiteY921" fmla="*/ 1155479 h 2468044"/>
                <a:gd name="connsiteX922" fmla="*/ 817093 w 1906136"/>
                <a:gd name="connsiteY922" fmla="*/ 1155479 h 2468044"/>
                <a:gd name="connsiteX923" fmla="*/ 820198 w 1906136"/>
                <a:gd name="connsiteY923" fmla="*/ 1155479 h 2468044"/>
                <a:gd name="connsiteX924" fmla="*/ 822371 w 1906136"/>
                <a:gd name="connsiteY924" fmla="*/ 1159826 h 2468044"/>
                <a:gd name="connsiteX925" fmla="*/ 822371 w 1906136"/>
                <a:gd name="connsiteY925" fmla="*/ 1162930 h 2468044"/>
                <a:gd name="connsiteX926" fmla="*/ 824544 w 1906136"/>
                <a:gd name="connsiteY926" fmla="*/ 1169139 h 2468044"/>
                <a:gd name="connsiteX927" fmla="*/ 824544 w 1906136"/>
                <a:gd name="connsiteY927" fmla="*/ 1176590 h 2468044"/>
                <a:gd name="connsiteX928" fmla="*/ 827648 w 1906136"/>
                <a:gd name="connsiteY928" fmla="*/ 1174417 h 2468044"/>
                <a:gd name="connsiteX929" fmla="*/ 827648 w 1906136"/>
                <a:gd name="connsiteY929" fmla="*/ 1172243 h 2468044"/>
                <a:gd name="connsiteX930" fmla="*/ 829822 w 1906136"/>
                <a:gd name="connsiteY930" fmla="*/ 1170070 h 2468044"/>
                <a:gd name="connsiteX931" fmla="*/ 831995 w 1906136"/>
                <a:gd name="connsiteY931" fmla="*/ 1166966 h 2468044"/>
                <a:gd name="connsiteX932" fmla="*/ 831995 w 1906136"/>
                <a:gd name="connsiteY932" fmla="*/ 1159515 h 2468044"/>
                <a:gd name="connsiteX933" fmla="*/ 827959 w 1906136"/>
                <a:gd name="connsiteY933" fmla="*/ 1148960 h 2468044"/>
                <a:gd name="connsiteX934" fmla="*/ 819577 w 1906136"/>
                <a:gd name="connsiteY934" fmla="*/ 1132196 h 2468044"/>
                <a:gd name="connsiteX935" fmla="*/ 808090 w 1906136"/>
                <a:gd name="connsiteY935" fmla="*/ 1113259 h 2468044"/>
                <a:gd name="connsiteX936" fmla="*/ 797535 w 1906136"/>
                <a:gd name="connsiteY936" fmla="*/ 1095253 h 2468044"/>
                <a:gd name="connsiteX937" fmla="*/ 783876 w 1906136"/>
                <a:gd name="connsiteY937" fmla="*/ 1076316 h 2468044"/>
                <a:gd name="connsiteX938" fmla="*/ 773320 w 1906136"/>
                <a:gd name="connsiteY938" fmla="*/ 1061725 h 2468044"/>
                <a:gd name="connsiteX939" fmla="*/ 761834 w 1906136"/>
                <a:gd name="connsiteY939" fmla="*/ 1048996 h 2468044"/>
                <a:gd name="connsiteX940" fmla="*/ 756556 w 1906136"/>
                <a:gd name="connsiteY940" fmla="*/ 1041546 h 2468044"/>
                <a:gd name="connsiteX941" fmla="*/ 756556 w 1906136"/>
                <a:gd name="connsiteY941" fmla="*/ 1021677 h 2468044"/>
                <a:gd name="connsiteX942" fmla="*/ 760592 w 1906136"/>
                <a:gd name="connsiteY942" fmla="*/ 1023850 h 2468044"/>
                <a:gd name="connsiteX943" fmla="*/ 763697 w 1906136"/>
                <a:gd name="connsiteY943" fmla="*/ 1026955 h 2468044"/>
                <a:gd name="connsiteX944" fmla="*/ 767732 w 1906136"/>
                <a:gd name="connsiteY944" fmla="*/ 1031301 h 2468044"/>
                <a:gd name="connsiteX945" fmla="*/ 776114 w 1906136"/>
                <a:gd name="connsiteY945" fmla="*/ 1036578 h 2468044"/>
                <a:gd name="connsiteX946" fmla="*/ 782323 w 1906136"/>
                <a:gd name="connsiteY946" fmla="*/ 1048065 h 2468044"/>
                <a:gd name="connsiteX947" fmla="*/ 785428 w 1906136"/>
                <a:gd name="connsiteY947" fmla="*/ 1058620 h 2468044"/>
                <a:gd name="connsiteX948" fmla="*/ 789464 w 1906136"/>
                <a:gd name="connsiteY948" fmla="*/ 1069175 h 2468044"/>
                <a:gd name="connsiteX949" fmla="*/ 796604 w 1906136"/>
                <a:gd name="connsiteY949" fmla="*/ 1078489 h 2468044"/>
                <a:gd name="connsiteX950" fmla="*/ 797535 w 1906136"/>
                <a:gd name="connsiteY950" fmla="*/ 1080662 h 2468044"/>
                <a:gd name="connsiteX951" fmla="*/ 803744 w 1906136"/>
                <a:gd name="connsiteY951" fmla="*/ 1082835 h 2468044"/>
                <a:gd name="connsiteX952" fmla="*/ 806849 w 1906136"/>
                <a:gd name="connsiteY952" fmla="*/ 1082835 h 2468044"/>
                <a:gd name="connsiteX953" fmla="*/ 812126 w 1906136"/>
                <a:gd name="connsiteY953" fmla="*/ 1083766 h 2468044"/>
                <a:gd name="connsiteX954" fmla="*/ 816162 w 1906136"/>
                <a:gd name="connsiteY954" fmla="*/ 1085939 h 2468044"/>
                <a:gd name="connsiteX955" fmla="*/ 833857 w 1906136"/>
                <a:gd name="connsiteY955" fmla="*/ 1112327 h 2468044"/>
                <a:gd name="connsiteX956" fmla="*/ 852484 w 1906136"/>
                <a:gd name="connsiteY956" fmla="*/ 1137473 h 2468044"/>
                <a:gd name="connsiteX957" fmla="*/ 870179 w 1906136"/>
                <a:gd name="connsiteY957" fmla="*/ 1161688 h 2468044"/>
                <a:gd name="connsiteX958" fmla="*/ 890048 w 1906136"/>
                <a:gd name="connsiteY958" fmla="*/ 1183730 h 2468044"/>
                <a:gd name="connsiteX959" fmla="*/ 882908 w 1906136"/>
                <a:gd name="connsiteY959" fmla="*/ 1206703 h 2468044"/>
                <a:gd name="connsiteX960" fmla="*/ 886944 w 1906136"/>
                <a:gd name="connsiteY960" fmla="*/ 1211049 h 2468044"/>
                <a:gd name="connsiteX961" fmla="*/ 894084 w 1906136"/>
                <a:gd name="connsiteY961" fmla="*/ 1218500 h 2468044"/>
                <a:gd name="connsiteX962" fmla="*/ 901224 w 1906136"/>
                <a:gd name="connsiteY962" fmla="*/ 1227813 h 2468044"/>
                <a:gd name="connsiteX963" fmla="*/ 910537 w 1906136"/>
                <a:gd name="connsiteY963" fmla="*/ 1235264 h 2468044"/>
                <a:gd name="connsiteX964" fmla="*/ 915815 w 1906136"/>
                <a:gd name="connsiteY964" fmla="*/ 1242715 h 2468044"/>
                <a:gd name="connsiteX965" fmla="*/ 918919 w 1906136"/>
                <a:gd name="connsiteY965" fmla="*/ 1243646 h 2468044"/>
                <a:gd name="connsiteX966" fmla="*/ 939719 w 1906136"/>
                <a:gd name="connsiteY966" fmla="*/ 1240541 h 2468044"/>
                <a:gd name="connsiteX967" fmla="*/ 940651 w 1906136"/>
                <a:gd name="connsiteY967" fmla="*/ 1242715 h 2468044"/>
                <a:gd name="connsiteX968" fmla="*/ 944686 w 1906136"/>
                <a:gd name="connsiteY968" fmla="*/ 1245819 h 2468044"/>
                <a:gd name="connsiteX969" fmla="*/ 947791 w 1906136"/>
                <a:gd name="connsiteY969" fmla="*/ 1250165 h 2468044"/>
                <a:gd name="connsiteX970" fmla="*/ 951827 w 1906136"/>
                <a:gd name="connsiteY970" fmla="*/ 1253270 h 2468044"/>
                <a:gd name="connsiteX971" fmla="*/ 954931 w 1906136"/>
                <a:gd name="connsiteY971" fmla="*/ 1256374 h 2468044"/>
                <a:gd name="connsiteX972" fmla="*/ 978835 w 1906136"/>
                <a:gd name="connsiteY972" fmla="*/ 1260720 h 2468044"/>
                <a:gd name="connsiteX973" fmla="*/ 981940 w 1906136"/>
                <a:gd name="connsiteY973" fmla="*/ 1262894 h 2468044"/>
                <a:gd name="connsiteX974" fmla="*/ 985976 w 1906136"/>
                <a:gd name="connsiteY974" fmla="*/ 1265998 h 2468044"/>
                <a:gd name="connsiteX975" fmla="*/ 991253 w 1906136"/>
                <a:gd name="connsiteY975" fmla="*/ 1271276 h 2468044"/>
                <a:gd name="connsiteX976" fmla="*/ 995289 w 1906136"/>
                <a:gd name="connsiteY976" fmla="*/ 1275622 h 2468044"/>
                <a:gd name="connsiteX977" fmla="*/ 998394 w 1906136"/>
                <a:gd name="connsiteY977" fmla="*/ 1278726 h 2468044"/>
                <a:gd name="connsiteX978" fmla="*/ 1002429 w 1906136"/>
                <a:gd name="connsiteY978" fmla="*/ 1280899 h 2468044"/>
                <a:gd name="connsiteX979" fmla="*/ 1010811 w 1906136"/>
                <a:gd name="connsiteY979" fmla="*/ 1283073 h 2468044"/>
                <a:gd name="connsiteX980" fmla="*/ 1017952 w 1906136"/>
                <a:gd name="connsiteY980" fmla="*/ 1278726 h 2468044"/>
                <a:gd name="connsiteX981" fmla="*/ 1024161 w 1906136"/>
                <a:gd name="connsiteY981" fmla="*/ 1275622 h 2468044"/>
                <a:gd name="connsiteX982" fmla="*/ 1031301 w 1906136"/>
                <a:gd name="connsiteY982" fmla="*/ 1271276 h 2468044"/>
                <a:gd name="connsiteX983" fmla="*/ 1041856 w 1906136"/>
                <a:gd name="connsiteY983" fmla="*/ 1271276 h 2468044"/>
                <a:gd name="connsiteX984" fmla="*/ 1058620 w 1906136"/>
                <a:gd name="connsiteY984" fmla="*/ 1278726 h 2468044"/>
                <a:gd name="connsiteX985" fmla="*/ 1069175 w 1906136"/>
                <a:gd name="connsiteY985" fmla="*/ 1288040 h 2468044"/>
                <a:gd name="connsiteX986" fmla="*/ 1081593 w 1906136"/>
                <a:gd name="connsiteY986" fmla="*/ 1297353 h 2468044"/>
                <a:gd name="connsiteX987" fmla="*/ 1102393 w 1906136"/>
                <a:gd name="connsiteY987" fmla="*/ 1304804 h 2468044"/>
                <a:gd name="connsiteX988" fmla="*/ 1117915 w 1906136"/>
                <a:gd name="connsiteY988" fmla="*/ 1310081 h 2468044"/>
                <a:gd name="connsiteX989" fmla="*/ 1132506 w 1906136"/>
                <a:gd name="connsiteY989" fmla="*/ 1314428 h 2468044"/>
                <a:gd name="connsiteX990" fmla="*/ 1141820 w 1906136"/>
                <a:gd name="connsiteY990" fmla="*/ 1317532 h 2468044"/>
                <a:gd name="connsiteX991" fmla="*/ 1151133 w 1906136"/>
                <a:gd name="connsiteY991" fmla="*/ 1326845 h 2468044"/>
                <a:gd name="connsiteX992" fmla="*/ 1159515 w 1906136"/>
                <a:gd name="connsiteY992" fmla="*/ 1339574 h 2468044"/>
                <a:gd name="connsiteX993" fmla="*/ 1168828 w 1906136"/>
                <a:gd name="connsiteY993" fmla="*/ 1361615 h 2468044"/>
                <a:gd name="connsiteX994" fmla="*/ 1180315 w 1906136"/>
                <a:gd name="connsiteY994" fmla="*/ 1364720 h 2468044"/>
                <a:gd name="connsiteX995" fmla="*/ 1195837 w 1906136"/>
                <a:gd name="connsiteY995" fmla="*/ 1372171 h 2468044"/>
                <a:gd name="connsiteX996" fmla="*/ 1212601 w 1906136"/>
                <a:gd name="connsiteY996" fmla="*/ 1381484 h 2468044"/>
                <a:gd name="connsiteX997" fmla="*/ 1229365 w 1906136"/>
                <a:gd name="connsiteY997" fmla="*/ 1390797 h 2468044"/>
                <a:gd name="connsiteX998" fmla="*/ 1238679 w 1906136"/>
                <a:gd name="connsiteY998" fmla="*/ 1398248 h 2468044"/>
                <a:gd name="connsiteX999" fmla="*/ 1241783 w 1906136"/>
                <a:gd name="connsiteY999" fmla="*/ 1396075 h 2468044"/>
                <a:gd name="connsiteX1000" fmla="*/ 1243956 w 1906136"/>
                <a:gd name="connsiteY1000" fmla="*/ 1396075 h 2468044"/>
                <a:gd name="connsiteX1001" fmla="*/ 1244888 w 1906136"/>
                <a:gd name="connsiteY1001" fmla="*/ 1396075 h 2468044"/>
                <a:gd name="connsiteX1002" fmla="*/ 1247061 w 1906136"/>
                <a:gd name="connsiteY1002" fmla="*/ 1393902 h 2468044"/>
                <a:gd name="connsiteX1003" fmla="*/ 1249234 w 1906136"/>
                <a:gd name="connsiteY1003" fmla="*/ 1393902 h 2468044"/>
                <a:gd name="connsiteX1004" fmla="*/ 1251407 w 1906136"/>
                <a:gd name="connsiteY1004" fmla="*/ 1390797 h 2468044"/>
                <a:gd name="connsiteX1005" fmla="*/ 1251407 w 1906136"/>
                <a:gd name="connsiteY1005" fmla="*/ 1388624 h 2468044"/>
                <a:gd name="connsiteX1006" fmla="*/ 1251407 w 1906136"/>
                <a:gd name="connsiteY1006" fmla="*/ 1385520 h 2468044"/>
                <a:gd name="connsiteX1007" fmla="*/ 1249234 w 1906136"/>
                <a:gd name="connsiteY1007" fmla="*/ 1381173 h 2468044"/>
                <a:gd name="connsiteX1008" fmla="*/ 1252338 w 1906136"/>
                <a:gd name="connsiteY1008" fmla="*/ 1379000 h 2468044"/>
                <a:gd name="connsiteX1009" fmla="*/ 1254511 w 1906136"/>
                <a:gd name="connsiteY1009" fmla="*/ 1378069 h 2468044"/>
                <a:gd name="connsiteX1010" fmla="*/ 1256684 w 1906136"/>
                <a:gd name="connsiteY1010" fmla="*/ 1375896 h 2468044"/>
                <a:gd name="connsiteX1011" fmla="*/ 1258858 w 1906136"/>
                <a:gd name="connsiteY1011" fmla="*/ 1373723 h 2468044"/>
                <a:gd name="connsiteX1012" fmla="*/ 1265998 w 1906136"/>
                <a:gd name="connsiteY1012" fmla="*/ 1373723 h 2468044"/>
                <a:gd name="connsiteX1013" fmla="*/ 1273138 w 1906136"/>
                <a:gd name="connsiteY1013" fmla="*/ 1385209 h 2468044"/>
                <a:gd name="connsiteX1014" fmla="*/ 1280278 w 1906136"/>
                <a:gd name="connsiteY1014" fmla="*/ 1395764 h 2468044"/>
                <a:gd name="connsiteX1015" fmla="*/ 1285556 w 1906136"/>
                <a:gd name="connsiteY1015" fmla="*/ 1405078 h 2468044"/>
                <a:gd name="connsiteX1016" fmla="*/ 1287729 w 1906136"/>
                <a:gd name="connsiteY1016" fmla="*/ 1419669 h 2468044"/>
                <a:gd name="connsiteX1017" fmla="*/ 1287729 w 1906136"/>
                <a:gd name="connsiteY1017" fmla="*/ 1434260 h 2468044"/>
                <a:gd name="connsiteX1018" fmla="*/ 1288660 w 1906136"/>
                <a:gd name="connsiteY1018" fmla="*/ 1444815 h 2468044"/>
                <a:gd name="connsiteX1019" fmla="*/ 1276243 w 1906136"/>
                <a:gd name="connsiteY1019" fmla="*/ 1459406 h 2468044"/>
                <a:gd name="connsiteX1020" fmla="*/ 1261652 w 1906136"/>
                <a:gd name="connsiteY1020" fmla="*/ 1472134 h 2468044"/>
                <a:gd name="connsiteX1021" fmla="*/ 1249234 w 1906136"/>
                <a:gd name="connsiteY1021" fmla="*/ 1485794 h 2468044"/>
                <a:gd name="connsiteX1022" fmla="*/ 1242094 w 1906136"/>
                <a:gd name="connsiteY1022" fmla="*/ 1501626 h 2468044"/>
                <a:gd name="connsiteX1023" fmla="*/ 1236816 w 1906136"/>
                <a:gd name="connsiteY1023" fmla="*/ 1518390 h 2468044"/>
                <a:gd name="connsiteX1024" fmla="*/ 1229676 w 1906136"/>
                <a:gd name="connsiteY1024" fmla="*/ 1535155 h 2468044"/>
                <a:gd name="connsiteX1025" fmla="*/ 1234953 w 1906136"/>
                <a:gd name="connsiteY1025" fmla="*/ 1537328 h 2468044"/>
                <a:gd name="connsiteX1026" fmla="*/ 1240231 w 1906136"/>
                <a:gd name="connsiteY1026" fmla="*/ 1537328 h 2468044"/>
                <a:gd name="connsiteX1027" fmla="*/ 1245508 w 1906136"/>
                <a:gd name="connsiteY1027" fmla="*/ 1538259 h 2468044"/>
                <a:gd name="connsiteX1028" fmla="*/ 1254822 w 1906136"/>
                <a:gd name="connsiteY1028" fmla="*/ 1538259 h 2468044"/>
                <a:gd name="connsiteX1029" fmla="*/ 1254822 w 1906136"/>
                <a:gd name="connsiteY1029" fmla="*/ 1542605 h 2468044"/>
                <a:gd name="connsiteX1030" fmla="*/ 1245508 w 1906136"/>
                <a:gd name="connsiteY1030" fmla="*/ 1547883 h 2468044"/>
                <a:gd name="connsiteX1031" fmla="*/ 1239300 w 1906136"/>
                <a:gd name="connsiteY1031" fmla="*/ 1553160 h 2468044"/>
                <a:gd name="connsiteX1032" fmla="*/ 1229986 w 1906136"/>
                <a:gd name="connsiteY1032" fmla="*/ 1558438 h 2468044"/>
                <a:gd name="connsiteX1033" fmla="*/ 1229986 w 1906136"/>
                <a:gd name="connsiteY1033" fmla="*/ 1565889 h 2468044"/>
                <a:gd name="connsiteX1034" fmla="*/ 1229986 w 1906136"/>
                <a:gd name="connsiteY1034" fmla="*/ 1573339 h 2468044"/>
                <a:gd name="connsiteX1035" fmla="*/ 1229986 w 1906136"/>
                <a:gd name="connsiteY1035" fmla="*/ 1579548 h 2468044"/>
                <a:gd name="connsiteX1036" fmla="*/ 1225950 w 1906136"/>
                <a:gd name="connsiteY1036" fmla="*/ 1586999 h 2468044"/>
                <a:gd name="connsiteX1037" fmla="*/ 1229986 w 1906136"/>
                <a:gd name="connsiteY1037" fmla="*/ 1590104 h 2468044"/>
                <a:gd name="connsiteX1038" fmla="*/ 1233091 w 1906136"/>
                <a:gd name="connsiteY1038" fmla="*/ 1594450 h 2468044"/>
                <a:gd name="connsiteX1039" fmla="*/ 1237126 w 1906136"/>
                <a:gd name="connsiteY1039" fmla="*/ 1595381 h 2468044"/>
                <a:gd name="connsiteX1040" fmla="*/ 1242404 w 1906136"/>
                <a:gd name="connsiteY1040" fmla="*/ 1595381 h 2468044"/>
                <a:gd name="connsiteX1041" fmla="*/ 1245508 w 1906136"/>
                <a:gd name="connsiteY1041" fmla="*/ 1599727 h 2468044"/>
                <a:gd name="connsiteX1042" fmla="*/ 1256995 w 1906136"/>
                <a:gd name="connsiteY1042" fmla="*/ 1610283 h 2468044"/>
                <a:gd name="connsiteX1043" fmla="*/ 1264135 w 1906136"/>
                <a:gd name="connsiteY1043" fmla="*/ 1624873 h 2468044"/>
                <a:gd name="connsiteX1044" fmla="*/ 1269413 w 1906136"/>
                <a:gd name="connsiteY1044" fmla="*/ 1643811 h 2468044"/>
                <a:gd name="connsiteX1045" fmla="*/ 1274690 w 1906136"/>
                <a:gd name="connsiteY1045" fmla="*/ 1659643 h 2468044"/>
                <a:gd name="connsiteX1046" fmla="*/ 1281831 w 1906136"/>
                <a:gd name="connsiteY1046" fmla="*/ 1676407 h 2468044"/>
                <a:gd name="connsiteX1047" fmla="*/ 1302630 w 1906136"/>
                <a:gd name="connsiteY1047" fmla="*/ 1705900 h 2468044"/>
                <a:gd name="connsiteX1048" fmla="*/ 1327777 w 1906136"/>
                <a:gd name="connsiteY1048" fmla="*/ 1733219 h 2468044"/>
                <a:gd name="connsiteX1049" fmla="*/ 1359132 w 1906136"/>
                <a:gd name="connsiteY1049" fmla="*/ 1754329 h 2468044"/>
                <a:gd name="connsiteX1050" fmla="*/ 1395454 w 1906136"/>
                <a:gd name="connsiteY1050" fmla="*/ 1767989 h 2468044"/>
                <a:gd name="connsiteX1051" fmla="*/ 1391418 w 1906136"/>
                <a:gd name="connsiteY1051" fmla="*/ 1797481 h 2468044"/>
                <a:gd name="connsiteX1052" fmla="*/ 1389245 w 1906136"/>
                <a:gd name="connsiteY1052" fmla="*/ 1829147 h 2468044"/>
                <a:gd name="connsiteX1053" fmla="*/ 1388314 w 1906136"/>
                <a:gd name="connsiteY1053" fmla="*/ 1861744 h 2468044"/>
                <a:gd name="connsiteX1054" fmla="*/ 1382105 w 1906136"/>
                <a:gd name="connsiteY1054" fmla="*/ 1893409 h 2468044"/>
                <a:gd name="connsiteX1055" fmla="*/ 1371549 w 1906136"/>
                <a:gd name="connsiteY1055" fmla="*/ 1941839 h 2468044"/>
                <a:gd name="connsiteX1056" fmla="*/ 1362236 w 1906136"/>
                <a:gd name="connsiteY1056" fmla="*/ 1991199 h 2468044"/>
                <a:gd name="connsiteX1057" fmla="*/ 1351681 w 1906136"/>
                <a:gd name="connsiteY1057" fmla="*/ 2036214 h 2468044"/>
                <a:gd name="connsiteX1058" fmla="*/ 1339263 w 1906136"/>
                <a:gd name="connsiteY1058" fmla="*/ 2080297 h 2468044"/>
                <a:gd name="connsiteX1059" fmla="*/ 1337090 w 1906136"/>
                <a:gd name="connsiteY1059" fmla="*/ 2091784 h 2468044"/>
                <a:gd name="connsiteX1060" fmla="*/ 1340194 w 1906136"/>
                <a:gd name="connsiteY1060" fmla="*/ 2104512 h 2468044"/>
                <a:gd name="connsiteX1061" fmla="*/ 1342368 w 1906136"/>
                <a:gd name="connsiteY1061" fmla="*/ 2111963 h 2468044"/>
                <a:gd name="connsiteX1062" fmla="*/ 1329950 w 1906136"/>
                <a:gd name="connsiteY1062" fmla="*/ 2188643 h 2468044"/>
                <a:gd name="connsiteX1063" fmla="*/ 1329950 w 1906136"/>
                <a:gd name="connsiteY1063" fmla="*/ 2192989 h 2468044"/>
                <a:gd name="connsiteX1064" fmla="*/ 1337090 w 1906136"/>
                <a:gd name="connsiteY1064" fmla="*/ 2190816 h 2468044"/>
                <a:gd name="connsiteX1065" fmla="*/ 1340194 w 1906136"/>
                <a:gd name="connsiteY1065" fmla="*/ 2186470 h 2468044"/>
                <a:gd name="connsiteX1066" fmla="*/ 1342368 w 1906136"/>
                <a:gd name="connsiteY1066" fmla="*/ 2183365 h 2468044"/>
                <a:gd name="connsiteX1067" fmla="*/ 1345472 w 1906136"/>
                <a:gd name="connsiteY1067" fmla="*/ 2179019 h 2468044"/>
                <a:gd name="connsiteX1068" fmla="*/ 1349508 w 1906136"/>
                <a:gd name="connsiteY1068" fmla="*/ 2175915 h 2468044"/>
                <a:gd name="connsiteX1069" fmla="*/ 1349508 w 1906136"/>
                <a:gd name="connsiteY1069" fmla="*/ 2179019 h 2468044"/>
                <a:gd name="connsiteX1070" fmla="*/ 1354785 w 1906136"/>
                <a:gd name="connsiteY1070" fmla="*/ 2179019 h 2468044"/>
                <a:gd name="connsiteX1071" fmla="*/ 1345472 w 1906136"/>
                <a:gd name="connsiteY1071" fmla="*/ 2215652 h 2468044"/>
                <a:gd name="connsiteX1072" fmla="*/ 1334917 w 1906136"/>
                <a:gd name="connsiteY1072" fmla="*/ 2215652 h 2468044"/>
                <a:gd name="connsiteX1073" fmla="*/ 1327777 w 1906136"/>
                <a:gd name="connsiteY1073" fmla="*/ 2234589 h 2468044"/>
                <a:gd name="connsiteX1074" fmla="*/ 1320636 w 1906136"/>
                <a:gd name="connsiteY1074" fmla="*/ 2256631 h 2468044"/>
                <a:gd name="connsiteX1075" fmla="*/ 1315359 w 1906136"/>
                <a:gd name="connsiteY1075" fmla="*/ 2279604 h 2468044"/>
                <a:gd name="connsiteX1076" fmla="*/ 1313186 w 1906136"/>
                <a:gd name="connsiteY1076" fmla="*/ 2305992 h 2468044"/>
                <a:gd name="connsiteX1077" fmla="*/ 1311012 w 1906136"/>
                <a:gd name="connsiteY1077" fmla="*/ 2333311 h 2468044"/>
                <a:gd name="connsiteX1078" fmla="*/ 1315048 w 1906136"/>
                <a:gd name="connsiteY1078" fmla="*/ 2357525 h 2468044"/>
                <a:gd name="connsiteX1079" fmla="*/ 1322189 w 1906136"/>
                <a:gd name="connsiteY1079" fmla="*/ 2380499 h 2468044"/>
                <a:gd name="connsiteX1080" fmla="*/ 1332744 w 1906136"/>
                <a:gd name="connsiteY1080" fmla="*/ 2401609 h 2468044"/>
                <a:gd name="connsiteX1081" fmla="*/ 1349508 w 1906136"/>
                <a:gd name="connsiteY1081" fmla="*/ 2416200 h 2468044"/>
                <a:gd name="connsiteX1082" fmla="*/ 1369376 w 1906136"/>
                <a:gd name="connsiteY1082" fmla="*/ 2426755 h 2468044"/>
                <a:gd name="connsiteX1083" fmla="*/ 1369376 w 1906136"/>
                <a:gd name="connsiteY1083" fmla="*/ 2434206 h 2468044"/>
                <a:gd name="connsiteX1084" fmla="*/ 1354785 w 1906136"/>
                <a:gd name="connsiteY1084" fmla="*/ 2424892 h 2468044"/>
                <a:gd name="connsiteX1085" fmla="*/ 1342368 w 1906136"/>
                <a:gd name="connsiteY1085" fmla="*/ 2414337 h 2468044"/>
                <a:gd name="connsiteX1086" fmla="*/ 1329950 w 1906136"/>
                <a:gd name="connsiteY1086" fmla="*/ 2401609 h 2468044"/>
                <a:gd name="connsiteX1087" fmla="*/ 1325914 w 1906136"/>
                <a:gd name="connsiteY1087" fmla="*/ 2401609 h 2468044"/>
                <a:gd name="connsiteX1088" fmla="*/ 1332123 w 1906136"/>
                <a:gd name="connsiteY1088" fmla="*/ 2416200 h 2468044"/>
                <a:gd name="connsiteX1089" fmla="*/ 1342678 w 1906136"/>
                <a:gd name="connsiteY1089" fmla="*/ 2430791 h 2468044"/>
                <a:gd name="connsiteX1090" fmla="*/ 1357269 w 1906136"/>
                <a:gd name="connsiteY1090" fmla="*/ 2445382 h 2468044"/>
                <a:gd name="connsiteX1091" fmla="*/ 1374033 w 1906136"/>
                <a:gd name="connsiteY1091" fmla="*/ 2458110 h 2468044"/>
                <a:gd name="connsiteX1092" fmla="*/ 1389555 w 1906136"/>
                <a:gd name="connsiteY1092" fmla="*/ 2466492 h 2468044"/>
                <a:gd name="connsiteX1093" fmla="*/ 1406319 w 1906136"/>
                <a:gd name="connsiteY1093" fmla="*/ 2470838 h 2468044"/>
                <a:gd name="connsiteX1094" fmla="*/ 1423083 w 1906136"/>
                <a:gd name="connsiteY1094" fmla="*/ 2466492 h 2468044"/>
                <a:gd name="connsiteX1095" fmla="*/ 1426188 w 1906136"/>
                <a:gd name="connsiteY1095" fmla="*/ 2465561 h 2468044"/>
                <a:gd name="connsiteX1096" fmla="*/ 1428361 w 1906136"/>
                <a:gd name="connsiteY1096" fmla="*/ 2463388 h 2468044"/>
                <a:gd name="connsiteX1097" fmla="*/ 1430534 w 1906136"/>
                <a:gd name="connsiteY1097" fmla="*/ 2463388 h 2468044"/>
                <a:gd name="connsiteX1098" fmla="*/ 1430534 w 1906136"/>
                <a:gd name="connsiteY1098" fmla="*/ 2461214 h 2468044"/>
                <a:gd name="connsiteX1099" fmla="*/ 1432707 w 1906136"/>
                <a:gd name="connsiteY1099" fmla="*/ 2460283 h 2468044"/>
                <a:gd name="connsiteX1100" fmla="*/ 1435812 w 1906136"/>
                <a:gd name="connsiteY1100" fmla="*/ 2458110 h 2468044"/>
                <a:gd name="connsiteX1101" fmla="*/ 1432707 w 1906136"/>
                <a:gd name="connsiteY1101" fmla="*/ 2453764 h 2468044"/>
                <a:gd name="connsiteX1102" fmla="*/ 1432707 w 1906136"/>
                <a:gd name="connsiteY1102" fmla="*/ 2452832 h 2468044"/>
                <a:gd name="connsiteX1103" fmla="*/ 1432707 w 1906136"/>
                <a:gd name="connsiteY1103" fmla="*/ 2452832 h 2468044"/>
                <a:gd name="connsiteX1104" fmla="*/ 1432707 w 1906136"/>
                <a:gd name="connsiteY1104" fmla="*/ 2450659 h 2468044"/>
                <a:gd name="connsiteX1105" fmla="*/ 1428671 w 1906136"/>
                <a:gd name="connsiteY1105" fmla="*/ 2450659 h 2468044"/>
                <a:gd name="connsiteX1106" fmla="*/ 1427740 w 1906136"/>
                <a:gd name="connsiteY1106" fmla="*/ 2450659 h 2468044"/>
                <a:gd name="connsiteX1107" fmla="*/ 1421531 w 1906136"/>
                <a:gd name="connsiteY1107" fmla="*/ 2450659 h 2468044"/>
                <a:gd name="connsiteX1108" fmla="*/ 1420600 w 1906136"/>
                <a:gd name="connsiteY1108" fmla="*/ 2439173 h 2468044"/>
                <a:gd name="connsiteX1109" fmla="*/ 1418427 w 1906136"/>
                <a:gd name="connsiteY1109" fmla="*/ 2426444 h 2468044"/>
                <a:gd name="connsiteX1110" fmla="*/ 1416254 w 1906136"/>
                <a:gd name="connsiteY1110" fmla="*/ 2415889 h 2468044"/>
                <a:gd name="connsiteX1111" fmla="*/ 1413149 w 1906136"/>
                <a:gd name="connsiteY1111" fmla="*/ 2406576 h 2468044"/>
                <a:gd name="connsiteX1112" fmla="*/ 1410976 w 1906136"/>
                <a:gd name="connsiteY1112" fmla="*/ 2404403 h 2468044"/>
                <a:gd name="connsiteX1113" fmla="*/ 1410976 w 1906136"/>
                <a:gd name="connsiteY1113" fmla="*/ 2402230 h 2468044"/>
                <a:gd name="connsiteX1114" fmla="*/ 1408803 w 1906136"/>
                <a:gd name="connsiteY1114" fmla="*/ 2402230 h 2468044"/>
                <a:gd name="connsiteX1115" fmla="*/ 1405698 w 1906136"/>
                <a:gd name="connsiteY1115" fmla="*/ 2401298 h 2468044"/>
                <a:gd name="connsiteX1116" fmla="*/ 1396385 w 1906136"/>
                <a:gd name="connsiteY1116" fmla="*/ 2414027 h 2468044"/>
                <a:gd name="connsiteX1117" fmla="*/ 1384899 w 1906136"/>
                <a:gd name="connsiteY1117" fmla="*/ 2426755 h 2468044"/>
                <a:gd name="connsiteX1118" fmla="*/ 1384899 w 1906136"/>
                <a:gd name="connsiteY1118" fmla="*/ 2431101 h 2468044"/>
                <a:gd name="connsiteX1119" fmla="*/ 1381794 w 1906136"/>
                <a:gd name="connsiteY1119" fmla="*/ 2431101 h 2468044"/>
                <a:gd name="connsiteX1120" fmla="*/ 1381794 w 1906136"/>
                <a:gd name="connsiteY1120" fmla="*/ 2424892 h 2468044"/>
                <a:gd name="connsiteX1121" fmla="*/ 1381794 w 1906136"/>
                <a:gd name="connsiteY1121" fmla="*/ 2421788 h 2468044"/>
                <a:gd name="connsiteX1122" fmla="*/ 1383967 w 1906136"/>
                <a:gd name="connsiteY1122" fmla="*/ 2417442 h 2468044"/>
                <a:gd name="connsiteX1123" fmla="*/ 1384899 w 1906136"/>
                <a:gd name="connsiteY1123" fmla="*/ 2414337 h 2468044"/>
                <a:gd name="connsiteX1124" fmla="*/ 1394212 w 1906136"/>
                <a:gd name="connsiteY1124" fmla="*/ 2402851 h 2468044"/>
                <a:gd name="connsiteX1125" fmla="*/ 1406630 w 1906136"/>
                <a:gd name="connsiteY1125" fmla="*/ 2392295 h 2468044"/>
                <a:gd name="connsiteX1126" fmla="*/ 1420289 w 1906136"/>
                <a:gd name="connsiteY1126" fmla="*/ 2384845 h 2468044"/>
                <a:gd name="connsiteX1127" fmla="*/ 1428671 w 1906136"/>
                <a:gd name="connsiteY1127" fmla="*/ 2382672 h 2468044"/>
                <a:gd name="connsiteX1128" fmla="*/ 1427740 w 1906136"/>
                <a:gd name="connsiteY1128" fmla="*/ 2373358 h 2468044"/>
                <a:gd name="connsiteX1129" fmla="*/ 1423704 w 1906136"/>
                <a:gd name="connsiteY1129" fmla="*/ 2368081 h 2468044"/>
                <a:gd name="connsiteX1130" fmla="*/ 1418427 w 1906136"/>
                <a:gd name="connsiteY1130" fmla="*/ 2362803 h 2468044"/>
                <a:gd name="connsiteX1131" fmla="*/ 1413149 w 1906136"/>
                <a:gd name="connsiteY1131" fmla="*/ 2357525 h 2468044"/>
                <a:gd name="connsiteX1132" fmla="*/ 1418427 w 1906136"/>
                <a:gd name="connsiteY1132" fmla="*/ 2340761 h 2468044"/>
                <a:gd name="connsiteX1133" fmla="*/ 1427740 w 1906136"/>
                <a:gd name="connsiteY1133" fmla="*/ 2322756 h 2468044"/>
                <a:gd name="connsiteX1134" fmla="*/ 1440158 w 1906136"/>
                <a:gd name="connsiteY1134" fmla="*/ 2303818 h 2468044"/>
                <a:gd name="connsiteX1135" fmla="*/ 1454749 w 1906136"/>
                <a:gd name="connsiteY1135" fmla="*/ 2289227 h 2468044"/>
                <a:gd name="connsiteX1136" fmla="*/ 1469340 w 1906136"/>
                <a:gd name="connsiteY1136" fmla="*/ 2281777 h 2468044"/>
                <a:gd name="connsiteX1137" fmla="*/ 1472444 w 1906136"/>
                <a:gd name="connsiteY1137" fmla="*/ 2269048 h 2468044"/>
                <a:gd name="connsiteX1138" fmla="*/ 1467167 w 1906136"/>
                <a:gd name="connsiteY1138" fmla="*/ 2264702 h 2468044"/>
                <a:gd name="connsiteX1139" fmla="*/ 1461889 w 1906136"/>
                <a:gd name="connsiteY1139" fmla="*/ 2261598 h 2468044"/>
                <a:gd name="connsiteX1140" fmla="*/ 1455680 w 1906136"/>
                <a:gd name="connsiteY1140" fmla="*/ 2258493 h 2468044"/>
                <a:gd name="connsiteX1141" fmla="*/ 1452576 w 1906136"/>
                <a:gd name="connsiteY1141" fmla="*/ 2252284 h 2468044"/>
                <a:gd name="connsiteX1142" fmla="*/ 1448540 w 1906136"/>
                <a:gd name="connsiteY1142" fmla="*/ 2244834 h 2468044"/>
                <a:gd name="connsiteX1143" fmla="*/ 1448540 w 1906136"/>
                <a:gd name="connsiteY1143" fmla="*/ 2243902 h 2468044"/>
                <a:gd name="connsiteX1144" fmla="*/ 1447609 w 1906136"/>
                <a:gd name="connsiteY1144" fmla="*/ 2241729 h 2468044"/>
                <a:gd name="connsiteX1145" fmla="*/ 1448540 w 1906136"/>
                <a:gd name="connsiteY1145" fmla="*/ 2239556 h 2468044"/>
                <a:gd name="connsiteX1146" fmla="*/ 1448540 w 1906136"/>
                <a:gd name="connsiteY1146" fmla="*/ 2237383 h 2468044"/>
                <a:gd name="connsiteX1147" fmla="*/ 1448540 w 1906136"/>
                <a:gd name="connsiteY1147" fmla="*/ 2234279 h 2468044"/>
                <a:gd name="connsiteX1148" fmla="*/ 1448540 w 1906136"/>
                <a:gd name="connsiteY1148" fmla="*/ 2229001 h 2468044"/>
                <a:gd name="connsiteX1149" fmla="*/ 1454749 w 1906136"/>
                <a:gd name="connsiteY1149" fmla="*/ 2229001 h 2468044"/>
                <a:gd name="connsiteX1150" fmla="*/ 1460026 w 1906136"/>
                <a:gd name="connsiteY1150" fmla="*/ 2226828 h 2468044"/>
                <a:gd name="connsiteX1151" fmla="*/ 1462200 w 1906136"/>
                <a:gd name="connsiteY1151" fmla="*/ 2226828 h 2468044"/>
                <a:gd name="connsiteX1152" fmla="*/ 1465304 w 1906136"/>
                <a:gd name="connsiteY1152" fmla="*/ 2224655 h 2468044"/>
                <a:gd name="connsiteX1153" fmla="*/ 1469340 w 1906136"/>
                <a:gd name="connsiteY1153" fmla="*/ 2214100 h 2468044"/>
                <a:gd name="connsiteX1154" fmla="*/ 1472444 w 1906136"/>
                <a:gd name="connsiteY1154" fmla="*/ 2202613 h 2468044"/>
                <a:gd name="connsiteX1155" fmla="*/ 1477722 w 1906136"/>
                <a:gd name="connsiteY1155" fmla="*/ 2192058 h 2468044"/>
                <a:gd name="connsiteX1156" fmla="*/ 1479895 w 1906136"/>
                <a:gd name="connsiteY1156" fmla="*/ 2185849 h 2468044"/>
                <a:gd name="connsiteX1157" fmla="*/ 1483931 w 1906136"/>
                <a:gd name="connsiteY1157" fmla="*/ 2184918 h 2468044"/>
                <a:gd name="connsiteX1158" fmla="*/ 1489208 w 1906136"/>
                <a:gd name="connsiteY1158" fmla="*/ 2182745 h 2468044"/>
                <a:gd name="connsiteX1159" fmla="*/ 1494486 w 1906136"/>
                <a:gd name="connsiteY1159" fmla="*/ 2180571 h 2468044"/>
                <a:gd name="connsiteX1160" fmla="*/ 1501626 w 1906136"/>
                <a:gd name="connsiteY1160" fmla="*/ 2178398 h 2468044"/>
                <a:gd name="connsiteX1161" fmla="*/ 1498522 w 1906136"/>
                <a:gd name="connsiteY1161" fmla="*/ 2173121 h 2468044"/>
                <a:gd name="connsiteX1162" fmla="*/ 1496349 w 1906136"/>
                <a:gd name="connsiteY1162" fmla="*/ 2170016 h 2468044"/>
                <a:gd name="connsiteX1163" fmla="*/ 1492313 w 1906136"/>
                <a:gd name="connsiteY1163" fmla="*/ 2165670 h 2468044"/>
                <a:gd name="connsiteX1164" fmla="*/ 1489208 w 1906136"/>
                <a:gd name="connsiteY1164" fmla="*/ 2163497 h 2468044"/>
                <a:gd name="connsiteX1165" fmla="*/ 1485173 w 1906136"/>
                <a:gd name="connsiteY1165" fmla="*/ 2162566 h 2468044"/>
                <a:gd name="connsiteX1166" fmla="*/ 1479895 w 1906136"/>
                <a:gd name="connsiteY1166" fmla="*/ 2158219 h 2468044"/>
                <a:gd name="connsiteX1167" fmla="*/ 1472755 w 1906136"/>
                <a:gd name="connsiteY1167" fmla="*/ 2155115 h 2468044"/>
                <a:gd name="connsiteX1168" fmla="*/ 1472755 w 1906136"/>
                <a:gd name="connsiteY1168" fmla="*/ 2147664 h 2468044"/>
                <a:gd name="connsiteX1169" fmla="*/ 1487346 w 1906136"/>
                <a:gd name="connsiteY1169" fmla="*/ 2145491 h 2468044"/>
                <a:gd name="connsiteX1170" fmla="*/ 1501937 w 1906136"/>
                <a:gd name="connsiteY1170" fmla="*/ 2145491 h 2468044"/>
                <a:gd name="connsiteX1171" fmla="*/ 1513423 w 1906136"/>
                <a:gd name="connsiteY1171" fmla="*/ 2143318 h 2468044"/>
                <a:gd name="connsiteX1172" fmla="*/ 1521805 w 1906136"/>
                <a:gd name="connsiteY1172" fmla="*/ 2143318 h 2468044"/>
                <a:gd name="connsiteX1173" fmla="*/ 1520874 w 1906136"/>
                <a:gd name="connsiteY1173" fmla="*/ 2135867 h 2468044"/>
                <a:gd name="connsiteX1174" fmla="*/ 1520874 w 1906136"/>
                <a:gd name="connsiteY1174" fmla="*/ 2132763 h 2468044"/>
                <a:gd name="connsiteX1175" fmla="*/ 1520874 w 1906136"/>
                <a:gd name="connsiteY1175" fmla="*/ 2129037 h 2468044"/>
                <a:gd name="connsiteX1176" fmla="*/ 1520874 w 1906136"/>
                <a:gd name="connsiteY1176" fmla="*/ 2128106 h 2468044"/>
                <a:gd name="connsiteX1177" fmla="*/ 1521805 w 1906136"/>
                <a:gd name="connsiteY1177" fmla="*/ 2123760 h 2468044"/>
                <a:gd name="connsiteX1178" fmla="*/ 1521805 w 1906136"/>
                <a:gd name="connsiteY1178" fmla="*/ 2116309 h 2468044"/>
                <a:gd name="connsiteX1179" fmla="*/ 1521805 w 1906136"/>
                <a:gd name="connsiteY1179" fmla="*/ 2108858 h 2468044"/>
                <a:gd name="connsiteX1180" fmla="*/ 1523978 w 1906136"/>
                <a:gd name="connsiteY1180" fmla="*/ 2103581 h 2468044"/>
                <a:gd name="connsiteX1181" fmla="*/ 1526151 w 1906136"/>
                <a:gd name="connsiteY1181" fmla="*/ 2099235 h 2468044"/>
                <a:gd name="connsiteX1182" fmla="*/ 1553160 w 1906136"/>
                <a:gd name="connsiteY1182" fmla="*/ 2091784 h 2468044"/>
                <a:gd name="connsiteX1183" fmla="*/ 1585447 w 1906136"/>
                <a:gd name="connsiteY1183" fmla="*/ 2090853 h 2468044"/>
                <a:gd name="connsiteX1184" fmla="*/ 1587620 w 1906136"/>
                <a:gd name="connsiteY1184" fmla="*/ 2076262 h 2468044"/>
                <a:gd name="connsiteX1185" fmla="*/ 1589793 w 1906136"/>
                <a:gd name="connsiteY1185" fmla="*/ 2062602 h 2468044"/>
                <a:gd name="connsiteX1186" fmla="*/ 1587620 w 1906136"/>
                <a:gd name="connsiteY1186" fmla="*/ 2052047 h 2468044"/>
                <a:gd name="connsiteX1187" fmla="*/ 1582342 w 1906136"/>
                <a:gd name="connsiteY1187" fmla="*/ 2041492 h 2468044"/>
                <a:gd name="connsiteX1188" fmla="*/ 1569924 w 1906136"/>
                <a:gd name="connsiteY1188" fmla="*/ 2034041 h 2468044"/>
                <a:gd name="connsiteX1189" fmla="*/ 1569924 w 1906136"/>
                <a:gd name="connsiteY1189" fmla="*/ 2026590 h 2468044"/>
                <a:gd name="connsiteX1190" fmla="*/ 1592897 w 1906136"/>
                <a:gd name="connsiteY1190" fmla="*/ 2031868 h 2468044"/>
                <a:gd name="connsiteX1191" fmla="*/ 1618975 w 1906136"/>
                <a:gd name="connsiteY1191" fmla="*/ 2037145 h 2468044"/>
                <a:gd name="connsiteX1192" fmla="*/ 1631393 w 1906136"/>
                <a:gd name="connsiteY1192" fmla="*/ 2022554 h 2468044"/>
                <a:gd name="connsiteX1193" fmla="*/ 1642879 w 1906136"/>
                <a:gd name="connsiteY1193" fmla="*/ 2009826 h 2468044"/>
                <a:gd name="connsiteX1194" fmla="*/ 1653434 w 1906136"/>
                <a:gd name="connsiteY1194" fmla="*/ 1995235 h 2468044"/>
                <a:gd name="connsiteX1195" fmla="*/ 1662747 w 1906136"/>
                <a:gd name="connsiteY1195" fmla="*/ 1973194 h 2468044"/>
                <a:gd name="connsiteX1196" fmla="*/ 1663679 w 1906136"/>
                <a:gd name="connsiteY1196" fmla="*/ 1973194 h 2468044"/>
                <a:gd name="connsiteX1197" fmla="*/ 1665852 w 1906136"/>
                <a:gd name="connsiteY1197" fmla="*/ 1971020 h 2468044"/>
                <a:gd name="connsiteX1198" fmla="*/ 1668025 w 1906136"/>
                <a:gd name="connsiteY1198" fmla="*/ 1971020 h 2468044"/>
                <a:gd name="connsiteX1199" fmla="*/ 1670198 w 1906136"/>
                <a:gd name="connsiteY1199" fmla="*/ 1968847 h 2468044"/>
                <a:gd name="connsiteX1200" fmla="*/ 1671130 w 1906136"/>
                <a:gd name="connsiteY1200" fmla="*/ 1973194 h 2468044"/>
                <a:gd name="connsiteX1201" fmla="*/ 1673303 w 1906136"/>
                <a:gd name="connsiteY1201" fmla="*/ 1978471 h 2468044"/>
                <a:gd name="connsiteX1202" fmla="*/ 1673303 w 1906136"/>
                <a:gd name="connsiteY1202" fmla="*/ 1982817 h 2468044"/>
                <a:gd name="connsiteX1203" fmla="*/ 1673303 w 1906136"/>
                <a:gd name="connsiteY1203" fmla="*/ 1990268 h 2468044"/>
                <a:gd name="connsiteX1204" fmla="*/ 1678580 w 1906136"/>
                <a:gd name="connsiteY1204" fmla="*/ 1990268 h 2468044"/>
                <a:gd name="connsiteX1205" fmla="*/ 1685721 w 1906136"/>
                <a:gd name="connsiteY1205" fmla="*/ 1969158 h 2468044"/>
                <a:gd name="connsiteX1206" fmla="*/ 1692861 w 1906136"/>
                <a:gd name="connsiteY1206" fmla="*/ 1953325 h 2468044"/>
                <a:gd name="connsiteX1207" fmla="*/ 1700001 w 1906136"/>
                <a:gd name="connsiteY1207" fmla="*/ 1936561 h 2468044"/>
                <a:gd name="connsiteX1208" fmla="*/ 1704037 w 1906136"/>
                <a:gd name="connsiteY1208" fmla="*/ 1916692 h 2468044"/>
                <a:gd name="connsiteX1209" fmla="*/ 1706210 w 1906136"/>
                <a:gd name="connsiteY1209" fmla="*/ 1892478 h 2468044"/>
                <a:gd name="connsiteX1210" fmla="*/ 1718628 w 1906136"/>
                <a:gd name="connsiteY1210" fmla="*/ 1892478 h 2468044"/>
                <a:gd name="connsiteX1211" fmla="*/ 1716455 w 1906136"/>
                <a:gd name="connsiteY1211" fmla="*/ 1887200 h 2468044"/>
                <a:gd name="connsiteX1212" fmla="*/ 1714282 w 1906136"/>
                <a:gd name="connsiteY1212" fmla="*/ 1881923 h 2468044"/>
                <a:gd name="connsiteX1213" fmla="*/ 1714282 w 1906136"/>
                <a:gd name="connsiteY1213" fmla="*/ 1877576 h 2468044"/>
                <a:gd name="connsiteX1214" fmla="*/ 1714282 w 1906136"/>
                <a:gd name="connsiteY1214" fmla="*/ 1874472 h 2468044"/>
                <a:gd name="connsiteX1215" fmla="*/ 1718317 w 1906136"/>
                <a:gd name="connsiteY1215" fmla="*/ 1868263 h 2468044"/>
                <a:gd name="connsiteX1216" fmla="*/ 1727631 w 1906136"/>
                <a:gd name="connsiteY1216" fmla="*/ 1857708 h 2468044"/>
                <a:gd name="connsiteX1217" fmla="*/ 1742222 w 1906136"/>
                <a:gd name="connsiteY1217" fmla="*/ 1852430 h 2468044"/>
                <a:gd name="connsiteX1218" fmla="*/ 1757744 w 1906136"/>
                <a:gd name="connsiteY1218" fmla="*/ 1848084 h 2468044"/>
                <a:gd name="connsiteX1219" fmla="*/ 1774508 w 1906136"/>
                <a:gd name="connsiteY1219" fmla="*/ 1847153 h 2468044"/>
                <a:gd name="connsiteX1220" fmla="*/ 1791272 w 1906136"/>
                <a:gd name="connsiteY1220" fmla="*/ 1844979 h 2468044"/>
                <a:gd name="connsiteX1221" fmla="*/ 1801827 w 1906136"/>
                <a:gd name="connsiteY1221" fmla="*/ 1840633 h 2468044"/>
                <a:gd name="connsiteX1222" fmla="*/ 1807105 w 1906136"/>
                <a:gd name="connsiteY1222" fmla="*/ 1833183 h 2468044"/>
                <a:gd name="connsiteX1223" fmla="*/ 1816418 w 1906136"/>
                <a:gd name="connsiteY1223" fmla="*/ 1820454 h 2468044"/>
                <a:gd name="connsiteX1224" fmla="*/ 1825732 w 1906136"/>
                <a:gd name="connsiteY1224" fmla="*/ 1803690 h 2468044"/>
                <a:gd name="connsiteX1225" fmla="*/ 1835045 w 1906136"/>
                <a:gd name="connsiteY1225" fmla="*/ 1787857 h 2468044"/>
                <a:gd name="connsiteX1226" fmla="*/ 1842185 w 1906136"/>
                <a:gd name="connsiteY1226" fmla="*/ 1773267 h 2468044"/>
                <a:gd name="connsiteX1227" fmla="*/ 1845290 w 1906136"/>
                <a:gd name="connsiteY1227" fmla="*/ 1763953 h 2468044"/>
                <a:gd name="connsiteX1228" fmla="*/ 1847463 w 1906136"/>
                <a:gd name="connsiteY1228" fmla="*/ 1749362 h 2468044"/>
                <a:gd name="connsiteX1229" fmla="*/ 1843427 w 1906136"/>
                <a:gd name="connsiteY1229" fmla="*/ 1732598 h 2468044"/>
                <a:gd name="connsiteX1230" fmla="*/ 1842496 w 1906136"/>
                <a:gd name="connsiteY1230" fmla="*/ 1718007 h 2468044"/>
                <a:gd name="connsiteX1231" fmla="*/ 1842496 w 1906136"/>
                <a:gd name="connsiteY1231" fmla="*/ 1707452 h 2468044"/>
                <a:gd name="connsiteX1232" fmla="*/ 1850878 w 1906136"/>
                <a:gd name="connsiteY1232" fmla="*/ 1690688 h 2468044"/>
                <a:gd name="connsiteX1233" fmla="*/ 1863296 w 1906136"/>
                <a:gd name="connsiteY1233" fmla="*/ 1668646 h 2468044"/>
                <a:gd name="connsiteX1234" fmla="*/ 1877887 w 1906136"/>
                <a:gd name="connsiteY1234" fmla="*/ 1646605 h 2468044"/>
                <a:gd name="connsiteX1235" fmla="*/ 1892477 w 1906136"/>
                <a:gd name="connsiteY1235" fmla="*/ 1626736 h 2468044"/>
                <a:gd name="connsiteX1236" fmla="*/ 1906137 w 1906136"/>
                <a:gd name="connsiteY1236" fmla="*/ 1609972 h 2468044"/>
                <a:gd name="connsiteX1237" fmla="*/ 1903964 w 1906136"/>
                <a:gd name="connsiteY1237" fmla="*/ 1601590 h 2468044"/>
                <a:gd name="connsiteX1238" fmla="*/ 1901480 w 1906136"/>
                <a:gd name="connsiteY1238" fmla="*/ 1594450 h 2468044"/>
                <a:gd name="connsiteX1239" fmla="*/ 1340815 w 1906136"/>
                <a:gd name="connsiteY1239" fmla="*/ 768043 h 2468044"/>
                <a:gd name="connsiteX1240" fmla="*/ 1342988 w 1906136"/>
                <a:gd name="connsiteY1240" fmla="*/ 765870 h 2468044"/>
                <a:gd name="connsiteX1241" fmla="*/ 1345162 w 1906136"/>
                <a:gd name="connsiteY1241" fmla="*/ 763697 h 2468044"/>
                <a:gd name="connsiteX1242" fmla="*/ 1348266 w 1906136"/>
                <a:gd name="connsiteY1242" fmla="*/ 760592 h 2468044"/>
                <a:gd name="connsiteX1243" fmla="*/ 1350439 w 1906136"/>
                <a:gd name="connsiteY1243" fmla="*/ 756246 h 2468044"/>
                <a:gd name="connsiteX1244" fmla="*/ 1353544 w 1906136"/>
                <a:gd name="connsiteY1244" fmla="*/ 756246 h 2468044"/>
                <a:gd name="connsiteX1245" fmla="*/ 1352612 w 1906136"/>
                <a:gd name="connsiteY1245" fmla="*/ 760592 h 2468044"/>
                <a:gd name="connsiteX1246" fmla="*/ 1350439 w 1906136"/>
                <a:gd name="connsiteY1246" fmla="*/ 762765 h 2468044"/>
                <a:gd name="connsiteX1247" fmla="*/ 1348266 w 1906136"/>
                <a:gd name="connsiteY1247" fmla="*/ 765870 h 2468044"/>
                <a:gd name="connsiteX1248" fmla="*/ 1348266 w 1906136"/>
                <a:gd name="connsiteY1248" fmla="*/ 768043 h 2468044"/>
                <a:gd name="connsiteX1249" fmla="*/ 1347335 w 1906136"/>
                <a:gd name="connsiteY1249" fmla="*/ 773320 h 2468044"/>
                <a:gd name="connsiteX1250" fmla="*/ 1343299 w 1906136"/>
                <a:gd name="connsiteY1250" fmla="*/ 771147 h 2468044"/>
                <a:gd name="connsiteX1251" fmla="*/ 1341126 w 1906136"/>
                <a:gd name="connsiteY1251" fmla="*/ 770216 h 2468044"/>
                <a:gd name="connsiteX1252" fmla="*/ 1341126 w 1906136"/>
                <a:gd name="connsiteY1252" fmla="*/ 768043 h 2468044"/>
                <a:gd name="connsiteX1253" fmla="*/ 1108602 w 1906136"/>
                <a:gd name="connsiteY1253" fmla="*/ 713094 h 2468044"/>
                <a:gd name="connsiteX1254" fmla="*/ 1117915 w 1906136"/>
                <a:gd name="connsiteY1254" fmla="*/ 701608 h 2468044"/>
                <a:gd name="connsiteX1255" fmla="*/ 1126297 w 1906136"/>
                <a:gd name="connsiteY1255" fmla="*/ 688879 h 2468044"/>
                <a:gd name="connsiteX1256" fmla="*/ 1144924 w 1906136"/>
                <a:gd name="connsiteY1256" fmla="*/ 691052 h 2468044"/>
                <a:gd name="connsiteX1257" fmla="*/ 1159515 w 1906136"/>
                <a:gd name="connsiteY1257" fmla="*/ 698503 h 2468044"/>
                <a:gd name="connsiteX1258" fmla="*/ 1167897 w 1906136"/>
                <a:gd name="connsiteY1258" fmla="*/ 705954 h 2468044"/>
                <a:gd name="connsiteX1259" fmla="*/ 1175037 w 1906136"/>
                <a:gd name="connsiteY1259" fmla="*/ 716509 h 2468044"/>
                <a:gd name="connsiteX1260" fmla="*/ 1181246 w 1906136"/>
                <a:gd name="connsiteY1260" fmla="*/ 727995 h 2468044"/>
                <a:gd name="connsiteX1261" fmla="*/ 1189628 w 1906136"/>
                <a:gd name="connsiteY1261" fmla="*/ 736377 h 2468044"/>
                <a:gd name="connsiteX1262" fmla="*/ 1203288 w 1906136"/>
                <a:gd name="connsiteY1262" fmla="*/ 746001 h 2468044"/>
                <a:gd name="connsiteX1263" fmla="*/ 1211670 w 1906136"/>
                <a:gd name="connsiteY1263" fmla="*/ 749106 h 2468044"/>
                <a:gd name="connsiteX1264" fmla="*/ 1218810 w 1906136"/>
                <a:gd name="connsiteY1264" fmla="*/ 749106 h 2468044"/>
                <a:gd name="connsiteX1265" fmla="*/ 1228124 w 1906136"/>
                <a:gd name="connsiteY1265" fmla="*/ 751279 h 2468044"/>
                <a:gd name="connsiteX1266" fmla="*/ 1237437 w 1906136"/>
                <a:gd name="connsiteY1266" fmla="*/ 756556 h 2468044"/>
                <a:gd name="connsiteX1267" fmla="*/ 1237437 w 1906136"/>
                <a:gd name="connsiteY1267" fmla="*/ 766180 h 2468044"/>
                <a:gd name="connsiteX1268" fmla="*/ 1235264 w 1906136"/>
                <a:gd name="connsiteY1268" fmla="*/ 771458 h 2468044"/>
                <a:gd name="connsiteX1269" fmla="*/ 1235264 w 1906136"/>
                <a:gd name="connsiteY1269" fmla="*/ 775804 h 2468044"/>
                <a:gd name="connsiteX1270" fmla="*/ 1233091 w 1906136"/>
                <a:gd name="connsiteY1270" fmla="*/ 777977 h 2468044"/>
                <a:gd name="connsiteX1271" fmla="*/ 1232159 w 1906136"/>
                <a:gd name="connsiteY1271" fmla="*/ 778909 h 2468044"/>
                <a:gd name="connsiteX1272" fmla="*/ 1229986 w 1906136"/>
                <a:gd name="connsiteY1272" fmla="*/ 778909 h 2468044"/>
                <a:gd name="connsiteX1273" fmla="*/ 1227813 w 1906136"/>
                <a:gd name="connsiteY1273" fmla="*/ 778909 h 2468044"/>
                <a:gd name="connsiteX1274" fmla="*/ 1225640 w 1906136"/>
                <a:gd name="connsiteY1274" fmla="*/ 781082 h 2468044"/>
                <a:gd name="connsiteX1275" fmla="*/ 1224709 w 1906136"/>
                <a:gd name="connsiteY1275" fmla="*/ 783255 h 2468044"/>
                <a:gd name="connsiteX1276" fmla="*/ 1222535 w 1906136"/>
                <a:gd name="connsiteY1276" fmla="*/ 785428 h 2468044"/>
                <a:gd name="connsiteX1277" fmla="*/ 1218500 w 1906136"/>
                <a:gd name="connsiteY1277" fmla="*/ 795983 h 2468044"/>
                <a:gd name="connsiteX1278" fmla="*/ 1220673 w 1906136"/>
                <a:gd name="connsiteY1278" fmla="*/ 805607 h 2468044"/>
                <a:gd name="connsiteX1279" fmla="*/ 1222846 w 1906136"/>
                <a:gd name="connsiteY1279" fmla="*/ 810884 h 2468044"/>
                <a:gd name="connsiteX1280" fmla="*/ 1222846 w 1906136"/>
                <a:gd name="connsiteY1280" fmla="*/ 818335 h 2468044"/>
                <a:gd name="connsiteX1281" fmla="*/ 1217568 w 1906136"/>
                <a:gd name="connsiteY1281" fmla="*/ 827959 h 2468044"/>
                <a:gd name="connsiteX1282" fmla="*/ 1218500 w 1906136"/>
                <a:gd name="connsiteY1282" fmla="*/ 831063 h 2468044"/>
                <a:gd name="connsiteX1283" fmla="*/ 1218500 w 1906136"/>
                <a:gd name="connsiteY1283" fmla="*/ 833237 h 2468044"/>
                <a:gd name="connsiteX1284" fmla="*/ 1218500 w 1906136"/>
                <a:gd name="connsiteY1284" fmla="*/ 835410 h 2468044"/>
                <a:gd name="connsiteX1285" fmla="*/ 1220673 w 1906136"/>
                <a:gd name="connsiteY1285" fmla="*/ 837583 h 2468044"/>
                <a:gd name="connsiteX1286" fmla="*/ 1222846 w 1906136"/>
                <a:gd name="connsiteY1286" fmla="*/ 838514 h 2468044"/>
                <a:gd name="connsiteX1287" fmla="*/ 1225950 w 1906136"/>
                <a:gd name="connsiteY1287" fmla="*/ 837583 h 2468044"/>
                <a:gd name="connsiteX1288" fmla="*/ 1237437 w 1906136"/>
                <a:gd name="connsiteY1288" fmla="*/ 833237 h 2468044"/>
                <a:gd name="connsiteX1289" fmla="*/ 1252959 w 1906136"/>
                <a:gd name="connsiteY1289" fmla="*/ 825786 h 2468044"/>
                <a:gd name="connsiteX1290" fmla="*/ 1269723 w 1906136"/>
                <a:gd name="connsiteY1290" fmla="*/ 815231 h 2468044"/>
                <a:gd name="connsiteX1291" fmla="*/ 1288350 w 1906136"/>
                <a:gd name="connsiteY1291" fmla="*/ 805607 h 2468044"/>
                <a:gd name="connsiteX1292" fmla="*/ 1302941 w 1906136"/>
                <a:gd name="connsiteY1292" fmla="*/ 794120 h 2468044"/>
                <a:gd name="connsiteX1293" fmla="*/ 1315359 w 1906136"/>
                <a:gd name="connsiteY1293" fmla="*/ 786670 h 2468044"/>
                <a:gd name="connsiteX1294" fmla="*/ 1322499 w 1906136"/>
                <a:gd name="connsiteY1294" fmla="*/ 781392 h 2468044"/>
                <a:gd name="connsiteX1295" fmla="*/ 1325603 w 1906136"/>
                <a:gd name="connsiteY1295" fmla="*/ 783565 h 2468044"/>
                <a:gd name="connsiteX1296" fmla="*/ 1327777 w 1906136"/>
                <a:gd name="connsiteY1296" fmla="*/ 783565 h 2468044"/>
                <a:gd name="connsiteX1297" fmla="*/ 1329950 w 1906136"/>
                <a:gd name="connsiteY1297" fmla="*/ 783565 h 2468044"/>
                <a:gd name="connsiteX1298" fmla="*/ 1332123 w 1906136"/>
                <a:gd name="connsiteY1298" fmla="*/ 785738 h 2468044"/>
                <a:gd name="connsiteX1299" fmla="*/ 1332123 w 1906136"/>
                <a:gd name="connsiteY1299" fmla="*/ 786670 h 2468044"/>
                <a:gd name="connsiteX1300" fmla="*/ 1333054 w 1906136"/>
                <a:gd name="connsiteY1300" fmla="*/ 791016 h 2468044"/>
                <a:gd name="connsiteX1301" fmla="*/ 1337090 w 1906136"/>
                <a:gd name="connsiteY1301" fmla="*/ 791016 h 2468044"/>
                <a:gd name="connsiteX1302" fmla="*/ 1329950 w 1906136"/>
                <a:gd name="connsiteY1302" fmla="*/ 801571 h 2468044"/>
                <a:gd name="connsiteX1303" fmla="*/ 1313186 w 1906136"/>
                <a:gd name="connsiteY1303" fmla="*/ 811195 h 2468044"/>
                <a:gd name="connsiteX1304" fmla="*/ 1295490 w 1906136"/>
                <a:gd name="connsiteY1304" fmla="*/ 818646 h 2468044"/>
                <a:gd name="connsiteX1305" fmla="*/ 1276863 w 1906136"/>
                <a:gd name="connsiteY1305" fmla="*/ 826096 h 2468044"/>
                <a:gd name="connsiteX1306" fmla="*/ 1259168 w 1906136"/>
                <a:gd name="connsiteY1306" fmla="*/ 835720 h 2468044"/>
                <a:gd name="connsiteX1307" fmla="*/ 1242404 w 1906136"/>
                <a:gd name="connsiteY1307" fmla="*/ 845344 h 2468044"/>
                <a:gd name="connsiteX1308" fmla="*/ 1233091 w 1906136"/>
                <a:gd name="connsiteY1308" fmla="*/ 859004 h 2468044"/>
                <a:gd name="connsiteX1309" fmla="*/ 1210118 w 1906136"/>
                <a:gd name="connsiteY1309" fmla="*/ 855899 h 2468044"/>
                <a:gd name="connsiteX1310" fmla="*/ 1207945 w 1906136"/>
                <a:gd name="connsiteY1310" fmla="*/ 831684 h 2468044"/>
                <a:gd name="connsiteX1311" fmla="*/ 1207945 w 1906136"/>
                <a:gd name="connsiteY1311" fmla="*/ 809332 h 2468044"/>
                <a:gd name="connsiteX1312" fmla="*/ 1207945 w 1906136"/>
                <a:gd name="connsiteY1312" fmla="*/ 791326 h 2468044"/>
                <a:gd name="connsiteX1313" fmla="*/ 1205771 w 1906136"/>
                <a:gd name="connsiteY1313" fmla="*/ 771147 h 2468044"/>
                <a:gd name="connsiteX1314" fmla="*/ 1193354 w 1906136"/>
                <a:gd name="connsiteY1314" fmla="*/ 771147 h 2468044"/>
                <a:gd name="connsiteX1315" fmla="*/ 1191180 w 1906136"/>
                <a:gd name="connsiteY1315" fmla="*/ 778598 h 2468044"/>
                <a:gd name="connsiteX1316" fmla="*/ 1185903 w 1906136"/>
                <a:gd name="connsiteY1316" fmla="*/ 789153 h 2468044"/>
                <a:gd name="connsiteX1317" fmla="*/ 1180625 w 1906136"/>
                <a:gd name="connsiteY1317" fmla="*/ 801882 h 2468044"/>
                <a:gd name="connsiteX1318" fmla="*/ 1174416 w 1906136"/>
                <a:gd name="connsiteY1318" fmla="*/ 816783 h 2468044"/>
                <a:gd name="connsiteX1319" fmla="*/ 1169139 w 1906136"/>
                <a:gd name="connsiteY1319" fmla="*/ 828269 h 2468044"/>
                <a:gd name="connsiteX1320" fmla="*/ 1166034 w 1906136"/>
                <a:gd name="connsiteY1320" fmla="*/ 835720 h 2468044"/>
                <a:gd name="connsiteX1321" fmla="*/ 1166034 w 1906136"/>
                <a:gd name="connsiteY1321" fmla="*/ 838825 h 2468044"/>
                <a:gd name="connsiteX1322" fmla="*/ 1159825 w 1906136"/>
                <a:gd name="connsiteY1322" fmla="*/ 837893 h 2468044"/>
                <a:gd name="connsiteX1323" fmla="*/ 1158894 w 1906136"/>
                <a:gd name="connsiteY1323" fmla="*/ 835720 h 2468044"/>
                <a:gd name="connsiteX1324" fmla="*/ 1156721 w 1906136"/>
                <a:gd name="connsiteY1324" fmla="*/ 833547 h 2468044"/>
                <a:gd name="connsiteX1325" fmla="*/ 1154548 w 1906136"/>
                <a:gd name="connsiteY1325" fmla="*/ 831374 h 2468044"/>
                <a:gd name="connsiteX1326" fmla="*/ 1154548 w 1906136"/>
                <a:gd name="connsiteY1326" fmla="*/ 828269 h 2468044"/>
                <a:gd name="connsiteX1327" fmla="*/ 1153306 w 1906136"/>
                <a:gd name="connsiteY1327" fmla="*/ 822061 h 2468044"/>
                <a:gd name="connsiteX1328" fmla="*/ 1153306 w 1906136"/>
                <a:gd name="connsiteY1328" fmla="*/ 812747 h 2468044"/>
                <a:gd name="connsiteX1329" fmla="*/ 1159515 w 1906136"/>
                <a:gd name="connsiteY1329" fmla="*/ 797846 h 2468044"/>
                <a:gd name="connsiteX1330" fmla="*/ 1166655 w 1906136"/>
                <a:gd name="connsiteY1330" fmla="*/ 780771 h 2468044"/>
                <a:gd name="connsiteX1331" fmla="*/ 1175037 w 1906136"/>
                <a:gd name="connsiteY1331" fmla="*/ 768043 h 2468044"/>
                <a:gd name="connsiteX1332" fmla="*/ 1182177 w 1906136"/>
                <a:gd name="connsiteY1332" fmla="*/ 756556 h 2468044"/>
                <a:gd name="connsiteX1333" fmla="*/ 1175037 w 1906136"/>
                <a:gd name="connsiteY1333" fmla="*/ 748174 h 2468044"/>
                <a:gd name="connsiteX1334" fmla="*/ 1167897 w 1906136"/>
                <a:gd name="connsiteY1334" fmla="*/ 743828 h 2468044"/>
                <a:gd name="connsiteX1335" fmla="*/ 1160757 w 1906136"/>
                <a:gd name="connsiteY1335" fmla="*/ 740724 h 2468044"/>
                <a:gd name="connsiteX1336" fmla="*/ 1152375 w 1906136"/>
                <a:gd name="connsiteY1336" fmla="*/ 736377 h 2468044"/>
                <a:gd name="connsiteX1337" fmla="*/ 1147097 w 1906136"/>
                <a:gd name="connsiteY1337" fmla="*/ 723649 h 2468044"/>
                <a:gd name="connsiteX1338" fmla="*/ 1137784 w 1906136"/>
                <a:gd name="connsiteY1338" fmla="*/ 723649 h 2468044"/>
                <a:gd name="connsiteX1339" fmla="*/ 1137784 w 1906136"/>
                <a:gd name="connsiteY1339" fmla="*/ 728927 h 2468044"/>
                <a:gd name="connsiteX1340" fmla="*/ 1135611 w 1906136"/>
                <a:gd name="connsiteY1340" fmla="*/ 733273 h 2468044"/>
                <a:gd name="connsiteX1341" fmla="*/ 1135611 w 1906136"/>
                <a:gd name="connsiteY1341" fmla="*/ 738551 h 2468044"/>
                <a:gd name="connsiteX1342" fmla="*/ 1133438 w 1906136"/>
                <a:gd name="connsiteY1342" fmla="*/ 746001 h 2468044"/>
                <a:gd name="connsiteX1343" fmla="*/ 1126297 w 1906136"/>
                <a:gd name="connsiteY1343" fmla="*/ 736377 h 2468044"/>
                <a:gd name="connsiteX1344" fmla="*/ 1121020 w 1906136"/>
                <a:gd name="connsiteY1344" fmla="*/ 731100 h 2468044"/>
                <a:gd name="connsiteX1345" fmla="*/ 1113879 w 1906136"/>
                <a:gd name="connsiteY1345" fmla="*/ 727995 h 2468044"/>
                <a:gd name="connsiteX1346" fmla="*/ 1103324 w 1906136"/>
                <a:gd name="connsiteY1346" fmla="*/ 728927 h 2468044"/>
                <a:gd name="connsiteX1347" fmla="*/ 1108602 w 1906136"/>
                <a:gd name="connsiteY1347" fmla="*/ 713094 h 246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Lst>
              <a:rect l="l" t="t" r="r" b="b"/>
              <a:pathLst>
                <a:path w="1906136" h="2468044">
                  <a:moveTo>
                    <a:pt x="1901480" y="1594450"/>
                  </a:moveTo>
                  <a:lnTo>
                    <a:pt x="1898376" y="1588241"/>
                  </a:lnTo>
                  <a:lnTo>
                    <a:pt x="1892167" y="1582963"/>
                  </a:lnTo>
                  <a:lnTo>
                    <a:pt x="1886889" y="1575513"/>
                  </a:lnTo>
                  <a:lnTo>
                    <a:pt x="1879749" y="1577686"/>
                  </a:lnTo>
                  <a:lnTo>
                    <a:pt x="1870436" y="1577686"/>
                  </a:lnTo>
                  <a:lnTo>
                    <a:pt x="1862054" y="1575513"/>
                  </a:lnTo>
                  <a:lnTo>
                    <a:pt x="1855845" y="1568062"/>
                  </a:lnTo>
                  <a:lnTo>
                    <a:pt x="1854913" y="1558748"/>
                  </a:lnTo>
                  <a:lnTo>
                    <a:pt x="1850878" y="1548193"/>
                  </a:lnTo>
                  <a:lnTo>
                    <a:pt x="1845600" y="1542916"/>
                  </a:lnTo>
                  <a:lnTo>
                    <a:pt x="1789410" y="1538569"/>
                  </a:lnTo>
                  <a:lnTo>
                    <a:pt x="1785374" y="1537638"/>
                  </a:lnTo>
                  <a:lnTo>
                    <a:pt x="1782269" y="1535465"/>
                  </a:lnTo>
                  <a:lnTo>
                    <a:pt x="1778233" y="1533292"/>
                  </a:lnTo>
                  <a:lnTo>
                    <a:pt x="1777302" y="1533292"/>
                  </a:lnTo>
                  <a:lnTo>
                    <a:pt x="1771093" y="1531119"/>
                  </a:lnTo>
                  <a:lnTo>
                    <a:pt x="1767989" y="1533292"/>
                  </a:lnTo>
                  <a:lnTo>
                    <a:pt x="1762711" y="1535465"/>
                  </a:lnTo>
                  <a:lnTo>
                    <a:pt x="1758675" y="1522737"/>
                  </a:lnTo>
                  <a:lnTo>
                    <a:pt x="1736944" y="1515286"/>
                  </a:lnTo>
                  <a:lnTo>
                    <a:pt x="1713971" y="1515286"/>
                  </a:lnTo>
                  <a:lnTo>
                    <a:pt x="1717075" y="1509077"/>
                  </a:lnTo>
                  <a:lnTo>
                    <a:pt x="1721111" y="1505973"/>
                  </a:lnTo>
                  <a:lnTo>
                    <a:pt x="1724216" y="1500695"/>
                  </a:lnTo>
                  <a:lnTo>
                    <a:pt x="1728252" y="1496349"/>
                  </a:lnTo>
                  <a:lnTo>
                    <a:pt x="1729183" y="1488898"/>
                  </a:lnTo>
                  <a:lnTo>
                    <a:pt x="1704037" y="1476170"/>
                  </a:lnTo>
                  <a:lnTo>
                    <a:pt x="1682306" y="1459406"/>
                  </a:lnTo>
                  <a:lnTo>
                    <a:pt x="1662437" y="1439537"/>
                  </a:lnTo>
                  <a:lnTo>
                    <a:pt x="1645673" y="1417496"/>
                  </a:lnTo>
                  <a:lnTo>
                    <a:pt x="1621769" y="1415322"/>
                  </a:lnTo>
                  <a:lnTo>
                    <a:pt x="1604073" y="1414391"/>
                  </a:lnTo>
                  <a:lnTo>
                    <a:pt x="1582342" y="1412218"/>
                  </a:lnTo>
                  <a:lnTo>
                    <a:pt x="1578306" y="1400732"/>
                  </a:lnTo>
                  <a:lnTo>
                    <a:pt x="1571166" y="1393281"/>
                  </a:lnTo>
                  <a:lnTo>
                    <a:pt x="1562784" y="1392350"/>
                  </a:lnTo>
                  <a:lnTo>
                    <a:pt x="1549124" y="1388003"/>
                  </a:lnTo>
                  <a:lnTo>
                    <a:pt x="1549124" y="1377448"/>
                  </a:lnTo>
                  <a:lnTo>
                    <a:pt x="1536707" y="1371239"/>
                  </a:lnTo>
                  <a:lnTo>
                    <a:pt x="1529566" y="1365962"/>
                  </a:lnTo>
                  <a:lnTo>
                    <a:pt x="1522426" y="1360684"/>
                  </a:lnTo>
                  <a:lnTo>
                    <a:pt x="1510008" y="1356338"/>
                  </a:lnTo>
                  <a:lnTo>
                    <a:pt x="1512181" y="1353233"/>
                  </a:lnTo>
                  <a:lnTo>
                    <a:pt x="1512181" y="1351060"/>
                  </a:lnTo>
                  <a:lnTo>
                    <a:pt x="1514354" y="1350129"/>
                  </a:lnTo>
                  <a:lnTo>
                    <a:pt x="1514354" y="1347956"/>
                  </a:lnTo>
                  <a:lnTo>
                    <a:pt x="1514354" y="1343609"/>
                  </a:lnTo>
                  <a:lnTo>
                    <a:pt x="1488277" y="1345783"/>
                  </a:lnTo>
                  <a:lnTo>
                    <a:pt x="1463131" y="1347956"/>
                  </a:lnTo>
                  <a:lnTo>
                    <a:pt x="1441400" y="1345783"/>
                  </a:lnTo>
                  <a:lnTo>
                    <a:pt x="1419668" y="1338332"/>
                  </a:lnTo>
                  <a:lnTo>
                    <a:pt x="1402904" y="1323741"/>
                  </a:lnTo>
                  <a:lnTo>
                    <a:pt x="1399800" y="1325914"/>
                  </a:lnTo>
                  <a:lnTo>
                    <a:pt x="1395764" y="1328087"/>
                  </a:lnTo>
                  <a:lnTo>
                    <a:pt x="1393591" y="1329019"/>
                  </a:lnTo>
                  <a:lnTo>
                    <a:pt x="1392660" y="1331192"/>
                  </a:lnTo>
                  <a:lnTo>
                    <a:pt x="1390487" y="1333365"/>
                  </a:lnTo>
                  <a:lnTo>
                    <a:pt x="1386451" y="1336469"/>
                  </a:lnTo>
                  <a:lnTo>
                    <a:pt x="1386451" y="1340815"/>
                  </a:lnTo>
                  <a:lnTo>
                    <a:pt x="1383346" y="1338642"/>
                  </a:lnTo>
                  <a:lnTo>
                    <a:pt x="1381173" y="1336469"/>
                  </a:lnTo>
                  <a:lnTo>
                    <a:pt x="1379000" y="1336469"/>
                  </a:lnTo>
                  <a:lnTo>
                    <a:pt x="1379000" y="1335538"/>
                  </a:lnTo>
                  <a:lnTo>
                    <a:pt x="1381173" y="1335538"/>
                  </a:lnTo>
                  <a:lnTo>
                    <a:pt x="1381173" y="1331192"/>
                  </a:lnTo>
                  <a:lnTo>
                    <a:pt x="1383346" y="1328087"/>
                  </a:lnTo>
                  <a:lnTo>
                    <a:pt x="1378069" y="1328087"/>
                  </a:lnTo>
                  <a:lnTo>
                    <a:pt x="1374033" y="1325914"/>
                  </a:lnTo>
                  <a:lnTo>
                    <a:pt x="1371860" y="1325914"/>
                  </a:lnTo>
                  <a:lnTo>
                    <a:pt x="1368755" y="1325914"/>
                  </a:lnTo>
                  <a:lnTo>
                    <a:pt x="1366582" y="1325914"/>
                  </a:lnTo>
                  <a:lnTo>
                    <a:pt x="1363478" y="1328087"/>
                  </a:lnTo>
                  <a:lnTo>
                    <a:pt x="1343609" y="1331192"/>
                  </a:lnTo>
                  <a:lnTo>
                    <a:pt x="1329950" y="1338642"/>
                  </a:lnTo>
                  <a:lnTo>
                    <a:pt x="1319395" y="1347956"/>
                  </a:lnTo>
                  <a:lnTo>
                    <a:pt x="1310081" y="1358511"/>
                  </a:lnTo>
                  <a:lnTo>
                    <a:pt x="1302941" y="1373102"/>
                  </a:lnTo>
                  <a:lnTo>
                    <a:pt x="1296111" y="1371550"/>
                  </a:lnTo>
                  <a:lnTo>
                    <a:pt x="1290833" y="1370618"/>
                  </a:lnTo>
                  <a:lnTo>
                    <a:pt x="1288660" y="1370618"/>
                  </a:lnTo>
                  <a:lnTo>
                    <a:pt x="1286798" y="1368445"/>
                  </a:lnTo>
                  <a:lnTo>
                    <a:pt x="1283693" y="1364099"/>
                  </a:lnTo>
                  <a:lnTo>
                    <a:pt x="1281520" y="1360994"/>
                  </a:lnTo>
                  <a:lnTo>
                    <a:pt x="1264756" y="1360994"/>
                  </a:lnTo>
                  <a:lnTo>
                    <a:pt x="1255443" y="1364099"/>
                  </a:lnTo>
                  <a:lnTo>
                    <a:pt x="1248302" y="1373412"/>
                  </a:lnTo>
                  <a:lnTo>
                    <a:pt x="1234643" y="1370308"/>
                  </a:lnTo>
                  <a:lnTo>
                    <a:pt x="1223156" y="1364099"/>
                  </a:lnTo>
                  <a:lnTo>
                    <a:pt x="1216016" y="1356648"/>
                  </a:lnTo>
                  <a:lnTo>
                    <a:pt x="1210739" y="1350439"/>
                  </a:lnTo>
                  <a:lnTo>
                    <a:pt x="1201425" y="1341126"/>
                  </a:lnTo>
                  <a:lnTo>
                    <a:pt x="1201425" y="1326535"/>
                  </a:lnTo>
                  <a:lnTo>
                    <a:pt x="1205461" y="1311944"/>
                  </a:lnTo>
                  <a:lnTo>
                    <a:pt x="1208565" y="1300457"/>
                  </a:lnTo>
                  <a:lnTo>
                    <a:pt x="1206392" y="1284625"/>
                  </a:lnTo>
                  <a:lnTo>
                    <a:pt x="1199252" y="1273138"/>
                  </a:lnTo>
                  <a:lnTo>
                    <a:pt x="1190870" y="1267861"/>
                  </a:lnTo>
                  <a:lnTo>
                    <a:pt x="1177210" y="1265688"/>
                  </a:lnTo>
                  <a:lnTo>
                    <a:pt x="1162619" y="1265688"/>
                  </a:lnTo>
                  <a:lnTo>
                    <a:pt x="1147097" y="1267861"/>
                  </a:lnTo>
                  <a:lnTo>
                    <a:pt x="1128470" y="1267861"/>
                  </a:lnTo>
                  <a:lnTo>
                    <a:pt x="1134679" y="1255132"/>
                  </a:lnTo>
                  <a:lnTo>
                    <a:pt x="1139957" y="1238368"/>
                  </a:lnTo>
                  <a:lnTo>
                    <a:pt x="1145234" y="1220362"/>
                  </a:lnTo>
                  <a:lnTo>
                    <a:pt x="1150512" y="1206703"/>
                  </a:lnTo>
                  <a:lnTo>
                    <a:pt x="1157652" y="1199252"/>
                  </a:lnTo>
                  <a:lnTo>
                    <a:pt x="1157652" y="1183420"/>
                  </a:lnTo>
                  <a:lnTo>
                    <a:pt x="1152375" y="1184351"/>
                  </a:lnTo>
                  <a:lnTo>
                    <a:pt x="1148339" y="1184351"/>
                  </a:lnTo>
                  <a:lnTo>
                    <a:pt x="1147097" y="1184351"/>
                  </a:lnTo>
                  <a:lnTo>
                    <a:pt x="1147097" y="1186524"/>
                  </a:lnTo>
                  <a:lnTo>
                    <a:pt x="1144924" y="1186524"/>
                  </a:lnTo>
                  <a:lnTo>
                    <a:pt x="1144924" y="1184351"/>
                  </a:lnTo>
                  <a:lnTo>
                    <a:pt x="1142751" y="1183420"/>
                  </a:lnTo>
                  <a:lnTo>
                    <a:pt x="1141820" y="1179073"/>
                  </a:lnTo>
                  <a:lnTo>
                    <a:pt x="1125055" y="1181246"/>
                  </a:lnTo>
                  <a:lnTo>
                    <a:pt x="1113569" y="1186524"/>
                  </a:lnTo>
                  <a:lnTo>
                    <a:pt x="1105187" y="1195837"/>
                  </a:lnTo>
                  <a:lnTo>
                    <a:pt x="1103014" y="1198942"/>
                  </a:lnTo>
                  <a:lnTo>
                    <a:pt x="1100841" y="1205151"/>
                  </a:lnTo>
                  <a:lnTo>
                    <a:pt x="1098668" y="1210428"/>
                  </a:lnTo>
                  <a:lnTo>
                    <a:pt x="1097736" y="1215706"/>
                  </a:lnTo>
                  <a:lnTo>
                    <a:pt x="1093700" y="1220052"/>
                  </a:lnTo>
                  <a:lnTo>
                    <a:pt x="1093700" y="1220983"/>
                  </a:lnTo>
                  <a:lnTo>
                    <a:pt x="1091527" y="1220983"/>
                  </a:lnTo>
                  <a:lnTo>
                    <a:pt x="1090596" y="1220983"/>
                  </a:lnTo>
                  <a:lnTo>
                    <a:pt x="1086560" y="1220983"/>
                  </a:lnTo>
                  <a:lnTo>
                    <a:pt x="1084387" y="1220983"/>
                  </a:lnTo>
                  <a:lnTo>
                    <a:pt x="1081283" y="1223157"/>
                  </a:lnTo>
                  <a:lnTo>
                    <a:pt x="1066692" y="1230607"/>
                  </a:lnTo>
                  <a:lnTo>
                    <a:pt x="1057378" y="1234953"/>
                  </a:lnTo>
                  <a:lnTo>
                    <a:pt x="1052101" y="1232780"/>
                  </a:lnTo>
                  <a:lnTo>
                    <a:pt x="1048065" y="1230607"/>
                  </a:lnTo>
                  <a:lnTo>
                    <a:pt x="1044960" y="1227503"/>
                  </a:lnTo>
                  <a:lnTo>
                    <a:pt x="1037820" y="1225330"/>
                  </a:lnTo>
                  <a:lnTo>
                    <a:pt x="1025402" y="1223157"/>
                  </a:lnTo>
                  <a:lnTo>
                    <a:pt x="1013916" y="1201115"/>
                  </a:lnTo>
                  <a:lnTo>
                    <a:pt x="1006776" y="1183109"/>
                  </a:lnTo>
                  <a:lnTo>
                    <a:pt x="1005844" y="1164172"/>
                  </a:lnTo>
                  <a:lnTo>
                    <a:pt x="1005844" y="1146166"/>
                  </a:lnTo>
                  <a:lnTo>
                    <a:pt x="1012985" y="1121951"/>
                  </a:lnTo>
                  <a:lnTo>
                    <a:pt x="1016089" y="1111396"/>
                  </a:lnTo>
                  <a:lnTo>
                    <a:pt x="1016089" y="1102083"/>
                  </a:lnTo>
                  <a:lnTo>
                    <a:pt x="1013916" y="1094632"/>
                  </a:lnTo>
                  <a:lnTo>
                    <a:pt x="1017952" y="1085319"/>
                  </a:lnTo>
                  <a:lnTo>
                    <a:pt x="1025092" y="1074764"/>
                  </a:lnTo>
                  <a:lnTo>
                    <a:pt x="1035647" y="1067313"/>
                  </a:lnTo>
                  <a:lnTo>
                    <a:pt x="1048065" y="1061104"/>
                  </a:lnTo>
                  <a:lnTo>
                    <a:pt x="1059551" y="1057999"/>
                  </a:lnTo>
                  <a:lnTo>
                    <a:pt x="1076316" y="1055826"/>
                  </a:lnTo>
                  <a:lnTo>
                    <a:pt x="1091838" y="1055826"/>
                  </a:lnTo>
                  <a:lnTo>
                    <a:pt x="1108602" y="1060173"/>
                  </a:lnTo>
                  <a:lnTo>
                    <a:pt x="1121020" y="1065450"/>
                  </a:lnTo>
                  <a:lnTo>
                    <a:pt x="1137784" y="1065450"/>
                  </a:lnTo>
                  <a:lnTo>
                    <a:pt x="1134679" y="1060173"/>
                  </a:lnTo>
                  <a:lnTo>
                    <a:pt x="1132506" y="1055826"/>
                  </a:lnTo>
                  <a:lnTo>
                    <a:pt x="1130333" y="1052722"/>
                  </a:lnTo>
                  <a:lnTo>
                    <a:pt x="1127229" y="1047444"/>
                  </a:lnTo>
                  <a:lnTo>
                    <a:pt x="1125055" y="1041235"/>
                  </a:lnTo>
                  <a:lnTo>
                    <a:pt x="1128160" y="1041235"/>
                  </a:lnTo>
                  <a:lnTo>
                    <a:pt x="1128160" y="1038131"/>
                  </a:lnTo>
                  <a:lnTo>
                    <a:pt x="1149891" y="1041235"/>
                  </a:lnTo>
                  <a:lnTo>
                    <a:pt x="1168518" y="1048686"/>
                  </a:lnTo>
                  <a:lnTo>
                    <a:pt x="1184040" y="1056137"/>
                  </a:lnTo>
                  <a:lnTo>
                    <a:pt x="1197700" y="1058310"/>
                  </a:lnTo>
                  <a:lnTo>
                    <a:pt x="1208255" y="1067623"/>
                  </a:lnTo>
                  <a:lnTo>
                    <a:pt x="1219741" y="1083456"/>
                  </a:lnTo>
                  <a:lnTo>
                    <a:pt x="1230297" y="1105498"/>
                  </a:lnTo>
                  <a:lnTo>
                    <a:pt x="1239610" y="1126608"/>
                  </a:lnTo>
                  <a:lnTo>
                    <a:pt x="1244888" y="1142441"/>
                  </a:lnTo>
                  <a:lnTo>
                    <a:pt x="1257305" y="1146787"/>
                  </a:lnTo>
                  <a:lnTo>
                    <a:pt x="1257305" y="1142441"/>
                  </a:lnTo>
                  <a:lnTo>
                    <a:pt x="1261341" y="1142441"/>
                  </a:lnTo>
                  <a:lnTo>
                    <a:pt x="1257305" y="1124435"/>
                  </a:lnTo>
                  <a:lnTo>
                    <a:pt x="1250165" y="1104566"/>
                  </a:lnTo>
                  <a:lnTo>
                    <a:pt x="1243025" y="1083456"/>
                  </a:lnTo>
                  <a:lnTo>
                    <a:pt x="1237747" y="1063587"/>
                  </a:lnTo>
                  <a:lnTo>
                    <a:pt x="1235574" y="1045581"/>
                  </a:lnTo>
                  <a:lnTo>
                    <a:pt x="1241783" y="1030991"/>
                  </a:lnTo>
                  <a:lnTo>
                    <a:pt x="1247061" y="1012053"/>
                  </a:lnTo>
                  <a:lnTo>
                    <a:pt x="1257616" y="997462"/>
                  </a:lnTo>
                  <a:lnTo>
                    <a:pt x="1274380" y="986907"/>
                  </a:lnTo>
                  <a:lnTo>
                    <a:pt x="1291144" y="975421"/>
                  </a:lnTo>
                  <a:lnTo>
                    <a:pt x="1306666" y="967039"/>
                  </a:lnTo>
                  <a:lnTo>
                    <a:pt x="1321257" y="957725"/>
                  </a:lnTo>
                  <a:lnTo>
                    <a:pt x="1321257" y="952448"/>
                  </a:lnTo>
                  <a:lnTo>
                    <a:pt x="1318153" y="940961"/>
                  </a:lnTo>
                  <a:lnTo>
                    <a:pt x="1314117" y="928233"/>
                  </a:lnTo>
                  <a:lnTo>
                    <a:pt x="1311012" y="917678"/>
                  </a:lnTo>
                  <a:lnTo>
                    <a:pt x="1308839" y="913332"/>
                  </a:lnTo>
                  <a:lnTo>
                    <a:pt x="1308839" y="904018"/>
                  </a:lnTo>
                  <a:lnTo>
                    <a:pt x="1314117" y="908364"/>
                  </a:lnTo>
                  <a:lnTo>
                    <a:pt x="1316290" y="910538"/>
                  </a:lnTo>
                  <a:lnTo>
                    <a:pt x="1320326" y="911469"/>
                  </a:lnTo>
                  <a:lnTo>
                    <a:pt x="1321257" y="913642"/>
                  </a:lnTo>
                  <a:lnTo>
                    <a:pt x="1325293" y="917988"/>
                  </a:lnTo>
                  <a:lnTo>
                    <a:pt x="1337711" y="886633"/>
                  </a:lnTo>
                  <a:lnTo>
                    <a:pt x="1348266" y="857141"/>
                  </a:lnTo>
                  <a:lnTo>
                    <a:pt x="1362857" y="854968"/>
                  </a:lnTo>
                  <a:lnTo>
                    <a:pt x="1376517" y="852795"/>
                  </a:lnTo>
                  <a:lnTo>
                    <a:pt x="1391108" y="849690"/>
                  </a:lnTo>
                  <a:lnTo>
                    <a:pt x="1401663" y="840377"/>
                  </a:lnTo>
                  <a:lnTo>
                    <a:pt x="1408803" y="840377"/>
                  </a:lnTo>
                  <a:lnTo>
                    <a:pt x="1405698" y="837272"/>
                  </a:lnTo>
                  <a:lnTo>
                    <a:pt x="1398558" y="835099"/>
                  </a:lnTo>
                  <a:lnTo>
                    <a:pt x="1392349" y="832926"/>
                  </a:lnTo>
                  <a:lnTo>
                    <a:pt x="1398558" y="814920"/>
                  </a:lnTo>
                  <a:lnTo>
                    <a:pt x="1406940" y="802192"/>
                  </a:lnTo>
                  <a:lnTo>
                    <a:pt x="1420600" y="792879"/>
                  </a:lnTo>
                  <a:lnTo>
                    <a:pt x="1435191" y="785428"/>
                  </a:lnTo>
                  <a:lnTo>
                    <a:pt x="1448850" y="780150"/>
                  </a:lnTo>
                  <a:lnTo>
                    <a:pt x="1465615" y="772700"/>
                  </a:lnTo>
                  <a:lnTo>
                    <a:pt x="1478032" y="763386"/>
                  </a:lnTo>
                  <a:lnTo>
                    <a:pt x="1478032" y="761213"/>
                  </a:lnTo>
                  <a:lnTo>
                    <a:pt x="1478032" y="759040"/>
                  </a:lnTo>
                  <a:lnTo>
                    <a:pt x="1480205" y="759040"/>
                  </a:lnTo>
                  <a:lnTo>
                    <a:pt x="1482379" y="759040"/>
                  </a:lnTo>
                  <a:lnTo>
                    <a:pt x="1482379" y="763386"/>
                  </a:lnTo>
                  <a:lnTo>
                    <a:pt x="1489519" y="766491"/>
                  </a:lnTo>
                  <a:lnTo>
                    <a:pt x="1482379" y="775804"/>
                  </a:lnTo>
                  <a:lnTo>
                    <a:pt x="1475238" y="781082"/>
                  </a:lnTo>
                  <a:lnTo>
                    <a:pt x="1465925" y="787291"/>
                  </a:lnTo>
                  <a:lnTo>
                    <a:pt x="1465925" y="803123"/>
                  </a:lnTo>
                  <a:lnTo>
                    <a:pt x="1484552" y="795673"/>
                  </a:lnTo>
                  <a:lnTo>
                    <a:pt x="1499143" y="785117"/>
                  </a:lnTo>
                  <a:lnTo>
                    <a:pt x="1509698" y="772389"/>
                  </a:lnTo>
                  <a:lnTo>
                    <a:pt x="1511871" y="770216"/>
                  </a:lnTo>
                  <a:lnTo>
                    <a:pt x="1511871" y="768043"/>
                  </a:lnTo>
                  <a:lnTo>
                    <a:pt x="1514044" y="768043"/>
                  </a:lnTo>
                  <a:lnTo>
                    <a:pt x="1514044" y="765870"/>
                  </a:lnTo>
                  <a:lnTo>
                    <a:pt x="1514044" y="762765"/>
                  </a:lnTo>
                  <a:lnTo>
                    <a:pt x="1504731" y="751279"/>
                  </a:lnTo>
                  <a:lnTo>
                    <a:pt x="1497590" y="740724"/>
                  </a:lnTo>
                  <a:lnTo>
                    <a:pt x="1488277" y="730169"/>
                  </a:lnTo>
                  <a:lnTo>
                    <a:pt x="1473686" y="722718"/>
                  </a:lnTo>
                  <a:lnTo>
                    <a:pt x="1475859" y="711231"/>
                  </a:lnTo>
                  <a:lnTo>
                    <a:pt x="1478032" y="703781"/>
                  </a:lnTo>
                  <a:lnTo>
                    <a:pt x="1481137" y="696330"/>
                  </a:lnTo>
                  <a:lnTo>
                    <a:pt x="1486414" y="687017"/>
                  </a:lnTo>
                  <a:lnTo>
                    <a:pt x="1483310" y="683912"/>
                  </a:lnTo>
                  <a:lnTo>
                    <a:pt x="1479274" y="681739"/>
                  </a:lnTo>
                  <a:lnTo>
                    <a:pt x="1476170" y="679566"/>
                  </a:lnTo>
                  <a:lnTo>
                    <a:pt x="1473996" y="678635"/>
                  </a:lnTo>
                  <a:lnTo>
                    <a:pt x="1471823" y="674288"/>
                  </a:lnTo>
                  <a:lnTo>
                    <a:pt x="1470892" y="671184"/>
                  </a:lnTo>
                  <a:lnTo>
                    <a:pt x="1446988" y="676461"/>
                  </a:lnTo>
                  <a:lnTo>
                    <a:pt x="1425257" y="685775"/>
                  </a:lnTo>
                  <a:lnTo>
                    <a:pt x="1407561" y="698503"/>
                  </a:lnTo>
                  <a:lnTo>
                    <a:pt x="1403525" y="698503"/>
                  </a:lnTo>
                  <a:lnTo>
                    <a:pt x="1418116" y="681739"/>
                  </a:lnTo>
                  <a:lnTo>
                    <a:pt x="1437985" y="672426"/>
                  </a:lnTo>
                  <a:lnTo>
                    <a:pt x="1459716" y="664975"/>
                  </a:lnTo>
                  <a:lnTo>
                    <a:pt x="1485793" y="661870"/>
                  </a:lnTo>
                  <a:lnTo>
                    <a:pt x="1510940" y="657524"/>
                  </a:lnTo>
                  <a:lnTo>
                    <a:pt x="1537017" y="654420"/>
                  </a:lnTo>
                  <a:lnTo>
                    <a:pt x="1562163" y="649142"/>
                  </a:lnTo>
                  <a:lnTo>
                    <a:pt x="1583894" y="639829"/>
                  </a:lnTo>
                  <a:lnTo>
                    <a:pt x="1603763" y="625238"/>
                  </a:lnTo>
                  <a:lnTo>
                    <a:pt x="1603763" y="622133"/>
                  </a:lnTo>
                  <a:lnTo>
                    <a:pt x="1603763" y="619960"/>
                  </a:lnTo>
                  <a:lnTo>
                    <a:pt x="1603763" y="615614"/>
                  </a:lnTo>
                  <a:lnTo>
                    <a:pt x="1601590" y="614683"/>
                  </a:lnTo>
                  <a:lnTo>
                    <a:pt x="1601590" y="610336"/>
                  </a:lnTo>
                  <a:lnTo>
                    <a:pt x="1601590" y="607232"/>
                  </a:lnTo>
                  <a:lnTo>
                    <a:pt x="1603763" y="601023"/>
                  </a:lnTo>
                  <a:lnTo>
                    <a:pt x="1601590" y="595746"/>
                  </a:lnTo>
                  <a:lnTo>
                    <a:pt x="1601590" y="590468"/>
                  </a:lnTo>
                  <a:lnTo>
                    <a:pt x="1600658" y="586122"/>
                  </a:lnTo>
                  <a:lnTo>
                    <a:pt x="1600658" y="580844"/>
                  </a:lnTo>
                  <a:lnTo>
                    <a:pt x="1581721" y="580844"/>
                  </a:lnTo>
                  <a:lnTo>
                    <a:pt x="1579548" y="566253"/>
                  </a:lnTo>
                  <a:lnTo>
                    <a:pt x="1572408" y="556940"/>
                  </a:lnTo>
                  <a:lnTo>
                    <a:pt x="1565268" y="549489"/>
                  </a:lnTo>
                  <a:lnTo>
                    <a:pt x="1552850" y="546385"/>
                  </a:lnTo>
                  <a:lnTo>
                    <a:pt x="1543536" y="556940"/>
                  </a:lnTo>
                  <a:lnTo>
                    <a:pt x="1532981" y="566253"/>
                  </a:lnTo>
                  <a:lnTo>
                    <a:pt x="1521495" y="577740"/>
                  </a:lnTo>
                  <a:lnTo>
                    <a:pt x="1518390" y="577740"/>
                  </a:lnTo>
                  <a:lnTo>
                    <a:pt x="1530808" y="558803"/>
                  </a:lnTo>
                  <a:lnTo>
                    <a:pt x="1542295" y="536761"/>
                  </a:lnTo>
                  <a:lnTo>
                    <a:pt x="1528635" y="526206"/>
                  </a:lnTo>
                  <a:lnTo>
                    <a:pt x="1525531" y="516892"/>
                  </a:lnTo>
                  <a:lnTo>
                    <a:pt x="1527704" y="506337"/>
                  </a:lnTo>
                  <a:lnTo>
                    <a:pt x="1527704" y="494851"/>
                  </a:lnTo>
                  <a:lnTo>
                    <a:pt x="1521495" y="480260"/>
                  </a:lnTo>
                  <a:lnTo>
                    <a:pt x="1520563" y="478087"/>
                  </a:lnTo>
                  <a:lnTo>
                    <a:pt x="1516528" y="478087"/>
                  </a:lnTo>
                  <a:lnTo>
                    <a:pt x="1514354" y="478087"/>
                  </a:lnTo>
                  <a:lnTo>
                    <a:pt x="1511250" y="478087"/>
                  </a:lnTo>
                  <a:lnTo>
                    <a:pt x="1507214" y="478087"/>
                  </a:lnTo>
                  <a:lnTo>
                    <a:pt x="1506283" y="477155"/>
                  </a:lnTo>
                  <a:lnTo>
                    <a:pt x="1504110" y="472809"/>
                  </a:lnTo>
                  <a:lnTo>
                    <a:pt x="1501937" y="469705"/>
                  </a:lnTo>
                  <a:lnTo>
                    <a:pt x="1504110" y="465358"/>
                  </a:lnTo>
                  <a:lnTo>
                    <a:pt x="1504110" y="462254"/>
                  </a:lnTo>
                  <a:lnTo>
                    <a:pt x="1506283" y="460081"/>
                  </a:lnTo>
                  <a:lnTo>
                    <a:pt x="1506283" y="455734"/>
                  </a:lnTo>
                  <a:lnTo>
                    <a:pt x="1506283" y="452630"/>
                  </a:lnTo>
                  <a:lnTo>
                    <a:pt x="1500074" y="443317"/>
                  </a:lnTo>
                  <a:lnTo>
                    <a:pt x="1492934" y="435866"/>
                  </a:lnTo>
                  <a:lnTo>
                    <a:pt x="1485793" y="428415"/>
                  </a:lnTo>
                  <a:lnTo>
                    <a:pt x="1480516" y="420964"/>
                  </a:lnTo>
                  <a:lnTo>
                    <a:pt x="1478343" y="408236"/>
                  </a:lnTo>
                  <a:lnTo>
                    <a:pt x="1463752" y="419723"/>
                  </a:lnTo>
                  <a:lnTo>
                    <a:pt x="1455370" y="434314"/>
                  </a:lnTo>
                  <a:lnTo>
                    <a:pt x="1443883" y="447973"/>
                  </a:lnTo>
                  <a:lnTo>
                    <a:pt x="1429292" y="459460"/>
                  </a:lnTo>
                  <a:lnTo>
                    <a:pt x="1428361" y="455114"/>
                  </a:lnTo>
                  <a:lnTo>
                    <a:pt x="1422152" y="454182"/>
                  </a:lnTo>
                  <a:lnTo>
                    <a:pt x="1419048" y="449836"/>
                  </a:lnTo>
                  <a:lnTo>
                    <a:pt x="1415012" y="447663"/>
                  </a:lnTo>
                  <a:lnTo>
                    <a:pt x="1411907" y="444558"/>
                  </a:lnTo>
                  <a:lnTo>
                    <a:pt x="1409734" y="442385"/>
                  </a:lnTo>
                  <a:lnTo>
                    <a:pt x="1406630" y="431830"/>
                  </a:lnTo>
                  <a:lnTo>
                    <a:pt x="1404457" y="417239"/>
                  </a:lnTo>
                  <a:lnTo>
                    <a:pt x="1400421" y="400475"/>
                  </a:lnTo>
                  <a:lnTo>
                    <a:pt x="1399490" y="391162"/>
                  </a:lnTo>
                  <a:lnTo>
                    <a:pt x="1395454" y="388057"/>
                  </a:lnTo>
                  <a:lnTo>
                    <a:pt x="1390176" y="385884"/>
                  </a:lnTo>
                  <a:lnTo>
                    <a:pt x="1384899" y="383711"/>
                  </a:lnTo>
                  <a:lnTo>
                    <a:pt x="1378690" y="383711"/>
                  </a:lnTo>
                  <a:lnTo>
                    <a:pt x="1375585" y="382780"/>
                  </a:lnTo>
                  <a:lnTo>
                    <a:pt x="1370308" y="378433"/>
                  </a:lnTo>
                  <a:lnTo>
                    <a:pt x="1364099" y="369120"/>
                  </a:lnTo>
                  <a:lnTo>
                    <a:pt x="1358821" y="356392"/>
                  </a:lnTo>
                  <a:lnTo>
                    <a:pt x="1353544" y="347078"/>
                  </a:lnTo>
                  <a:lnTo>
                    <a:pt x="1329639" y="351425"/>
                  </a:lnTo>
                  <a:lnTo>
                    <a:pt x="1307908" y="351425"/>
                  </a:lnTo>
                  <a:lnTo>
                    <a:pt x="1282762" y="347078"/>
                  </a:lnTo>
                  <a:lnTo>
                    <a:pt x="1282762" y="351425"/>
                  </a:lnTo>
                  <a:lnTo>
                    <a:pt x="1278726" y="351425"/>
                  </a:lnTo>
                  <a:lnTo>
                    <a:pt x="1280899" y="369431"/>
                  </a:lnTo>
                  <a:lnTo>
                    <a:pt x="1286177" y="388368"/>
                  </a:lnTo>
                  <a:lnTo>
                    <a:pt x="1290213" y="405132"/>
                  </a:lnTo>
                  <a:lnTo>
                    <a:pt x="1293317" y="420964"/>
                  </a:lnTo>
                  <a:lnTo>
                    <a:pt x="1290213" y="435555"/>
                  </a:lnTo>
                  <a:lnTo>
                    <a:pt x="1283072" y="448284"/>
                  </a:lnTo>
                  <a:lnTo>
                    <a:pt x="1285246" y="454493"/>
                  </a:lnTo>
                  <a:lnTo>
                    <a:pt x="1288350" y="457597"/>
                  </a:lnTo>
                  <a:lnTo>
                    <a:pt x="1292386" y="459770"/>
                  </a:lnTo>
                  <a:lnTo>
                    <a:pt x="1295490" y="461943"/>
                  </a:lnTo>
                  <a:lnTo>
                    <a:pt x="1302630" y="465048"/>
                  </a:lnTo>
                  <a:lnTo>
                    <a:pt x="1302630" y="481812"/>
                  </a:lnTo>
                  <a:lnTo>
                    <a:pt x="1304804" y="498576"/>
                  </a:lnTo>
                  <a:lnTo>
                    <a:pt x="1302630" y="509131"/>
                  </a:lnTo>
                  <a:lnTo>
                    <a:pt x="1297353" y="528068"/>
                  </a:lnTo>
                  <a:lnTo>
                    <a:pt x="1288040" y="542659"/>
                  </a:lnTo>
                  <a:lnTo>
                    <a:pt x="1273449" y="553214"/>
                  </a:lnTo>
                  <a:lnTo>
                    <a:pt x="1258858" y="560665"/>
                  </a:lnTo>
                  <a:lnTo>
                    <a:pt x="1264135" y="577429"/>
                  </a:lnTo>
                  <a:lnTo>
                    <a:pt x="1268171" y="595435"/>
                  </a:lnTo>
                  <a:lnTo>
                    <a:pt x="1270344" y="610026"/>
                  </a:lnTo>
                  <a:lnTo>
                    <a:pt x="1270344" y="621513"/>
                  </a:lnTo>
                  <a:lnTo>
                    <a:pt x="1268171" y="624617"/>
                  </a:lnTo>
                  <a:lnTo>
                    <a:pt x="1268171" y="626790"/>
                  </a:lnTo>
                  <a:lnTo>
                    <a:pt x="1268171" y="628963"/>
                  </a:lnTo>
                  <a:lnTo>
                    <a:pt x="1265998" y="628963"/>
                  </a:lnTo>
                  <a:lnTo>
                    <a:pt x="1262893" y="629895"/>
                  </a:lnTo>
                  <a:lnTo>
                    <a:pt x="1260720" y="629895"/>
                  </a:lnTo>
                  <a:lnTo>
                    <a:pt x="1258547" y="632068"/>
                  </a:lnTo>
                  <a:lnTo>
                    <a:pt x="1256374" y="632068"/>
                  </a:lnTo>
                  <a:lnTo>
                    <a:pt x="1253270" y="634241"/>
                  </a:lnTo>
                  <a:lnTo>
                    <a:pt x="1242714" y="617477"/>
                  </a:lnTo>
                  <a:lnTo>
                    <a:pt x="1233401" y="604748"/>
                  </a:lnTo>
                  <a:lnTo>
                    <a:pt x="1229365" y="593262"/>
                  </a:lnTo>
                  <a:lnTo>
                    <a:pt x="1228434" y="582707"/>
                  </a:lnTo>
                  <a:lnTo>
                    <a:pt x="1226261" y="571220"/>
                  </a:lnTo>
                  <a:lnTo>
                    <a:pt x="1222225" y="556629"/>
                  </a:lnTo>
                  <a:lnTo>
                    <a:pt x="1219121" y="536761"/>
                  </a:lnTo>
                  <a:lnTo>
                    <a:pt x="1189939" y="529310"/>
                  </a:lnTo>
                  <a:lnTo>
                    <a:pt x="1185903" y="529310"/>
                  </a:lnTo>
                  <a:lnTo>
                    <a:pt x="1184972" y="531483"/>
                  </a:lnTo>
                  <a:lnTo>
                    <a:pt x="1180936" y="533656"/>
                  </a:lnTo>
                  <a:lnTo>
                    <a:pt x="1178763" y="535829"/>
                  </a:lnTo>
                  <a:lnTo>
                    <a:pt x="1175658" y="535829"/>
                  </a:lnTo>
                  <a:lnTo>
                    <a:pt x="1171622" y="536761"/>
                  </a:lnTo>
                  <a:lnTo>
                    <a:pt x="1168518" y="535829"/>
                  </a:lnTo>
                  <a:lnTo>
                    <a:pt x="1163240" y="533656"/>
                  </a:lnTo>
                  <a:lnTo>
                    <a:pt x="1150202" y="527137"/>
                  </a:lnTo>
                  <a:lnTo>
                    <a:pt x="1139646" y="515650"/>
                  </a:lnTo>
                  <a:lnTo>
                    <a:pt x="1127229" y="502922"/>
                  </a:lnTo>
                  <a:lnTo>
                    <a:pt x="1113569" y="493609"/>
                  </a:lnTo>
                  <a:lnTo>
                    <a:pt x="1101151" y="488331"/>
                  </a:lnTo>
                  <a:lnTo>
                    <a:pt x="1088733" y="490504"/>
                  </a:lnTo>
                  <a:lnTo>
                    <a:pt x="1083456" y="488331"/>
                  </a:lnTo>
                  <a:lnTo>
                    <a:pt x="1077247" y="488331"/>
                  </a:lnTo>
                  <a:lnTo>
                    <a:pt x="1076316" y="486158"/>
                  </a:lnTo>
                  <a:lnTo>
                    <a:pt x="1076316" y="485227"/>
                  </a:lnTo>
                  <a:lnTo>
                    <a:pt x="1076316" y="483054"/>
                  </a:lnTo>
                  <a:lnTo>
                    <a:pt x="1076316" y="480881"/>
                  </a:lnTo>
                  <a:lnTo>
                    <a:pt x="1076316" y="477776"/>
                  </a:lnTo>
                  <a:lnTo>
                    <a:pt x="1076316" y="473430"/>
                  </a:lnTo>
                  <a:lnTo>
                    <a:pt x="1072280" y="470325"/>
                  </a:lnTo>
                  <a:lnTo>
                    <a:pt x="1072280" y="461012"/>
                  </a:lnTo>
                  <a:lnTo>
                    <a:pt x="1052411" y="461012"/>
                  </a:lnTo>
                  <a:lnTo>
                    <a:pt x="1052411" y="441143"/>
                  </a:lnTo>
                  <a:lnTo>
                    <a:pt x="1048375" y="421275"/>
                  </a:lnTo>
                  <a:lnTo>
                    <a:pt x="1042166" y="406684"/>
                  </a:lnTo>
                  <a:lnTo>
                    <a:pt x="1042166" y="382469"/>
                  </a:lnTo>
                  <a:lnTo>
                    <a:pt x="1048375" y="365705"/>
                  </a:lnTo>
                  <a:lnTo>
                    <a:pt x="1057689" y="355150"/>
                  </a:lnTo>
                  <a:lnTo>
                    <a:pt x="1072280" y="345837"/>
                  </a:lnTo>
                  <a:lnTo>
                    <a:pt x="1089044" y="340559"/>
                  </a:lnTo>
                  <a:lnTo>
                    <a:pt x="1089044" y="335282"/>
                  </a:lnTo>
                  <a:lnTo>
                    <a:pt x="1086871" y="329073"/>
                  </a:lnTo>
                  <a:lnTo>
                    <a:pt x="1086871" y="325968"/>
                  </a:lnTo>
                  <a:lnTo>
                    <a:pt x="1084698" y="323795"/>
                  </a:lnTo>
                  <a:lnTo>
                    <a:pt x="1083766" y="320691"/>
                  </a:lnTo>
                  <a:lnTo>
                    <a:pt x="1081593" y="316344"/>
                  </a:lnTo>
                  <a:lnTo>
                    <a:pt x="1072280" y="316344"/>
                  </a:lnTo>
                  <a:lnTo>
                    <a:pt x="1072280" y="313240"/>
                  </a:lnTo>
                  <a:lnTo>
                    <a:pt x="1079420" y="314171"/>
                  </a:lnTo>
                  <a:lnTo>
                    <a:pt x="1083456" y="316344"/>
                  </a:lnTo>
                  <a:lnTo>
                    <a:pt x="1088733" y="318517"/>
                  </a:lnTo>
                  <a:lnTo>
                    <a:pt x="1094011" y="320691"/>
                  </a:lnTo>
                  <a:lnTo>
                    <a:pt x="1101151" y="320691"/>
                  </a:lnTo>
                  <a:lnTo>
                    <a:pt x="1105187" y="307031"/>
                  </a:lnTo>
                  <a:lnTo>
                    <a:pt x="1108291" y="298649"/>
                  </a:lnTo>
                  <a:lnTo>
                    <a:pt x="1115432" y="291198"/>
                  </a:lnTo>
                  <a:lnTo>
                    <a:pt x="1124745" y="283748"/>
                  </a:lnTo>
                  <a:lnTo>
                    <a:pt x="1126918" y="279401"/>
                  </a:lnTo>
                  <a:lnTo>
                    <a:pt x="1130023" y="276297"/>
                  </a:lnTo>
                  <a:lnTo>
                    <a:pt x="1132196" y="271951"/>
                  </a:lnTo>
                  <a:lnTo>
                    <a:pt x="1132196" y="266673"/>
                  </a:lnTo>
                  <a:lnTo>
                    <a:pt x="1130023" y="261395"/>
                  </a:lnTo>
                  <a:lnTo>
                    <a:pt x="1127849" y="259222"/>
                  </a:lnTo>
                  <a:lnTo>
                    <a:pt x="1126918" y="257049"/>
                  </a:lnTo>
                  <a:lnTo>
                    <a:pt x="1124745" y="254876"/>
                  </a:lnTo>
                  <a:lnTo>
                    <a:pt x="1120709" y="251772"/>
                  </a:lnTo>
                  <a:lnTo>
                    <a:pt x="1117605" y="251772"/>
                  </a:lnTo>
                  <a:lnTo>
                    <a:pt x="1117605" y="247736"/>
                  </a:lnTo>
                  <a:lnTo>
                    <a:pt x="1135300" y="252082"/>
                  </a:lnTo>
                  <a:lnTo>
                    <a:pt x="1147718" y="259533"/>
                  </a:lnTo>
                  <a:lnTo>
                    <a:pt x="1157031" y="259533"/>
                  </a:lnTo>
                  <a:lnTo>
                    <a:pt x="1159205" y="241527"/>
                  </a:lnTo>
                  <a:lnTo>
                    <a:pt x="1161378" y="230040"/>
                  </a:lnTo>
                  <a:lnTo>
                    <a:pt x="1157342" y="219485"/>
                  </a:lnTo>
                  <a:lnTo>
                    <a:pt x="1157342" y="215139"/>
                  </a:lnTo>
                  <a:lnTo>
                    <a:pt x="1208255" y="212034"/>
                  </a:lnTo>
                  <a:lnTo>
                    <a:pt x="1208255" y="205826"/>
                  </a:lnTo>
                  <a:lnTo>
                    <a:pt x="1206082" y="202721"/>
                  </a:lnTo>
                  <a:lnTo>
                    <a:pt x="1206082" y="200548"/>
                  </a:lnTo>
                  <a:lnTo>
                    <a:pt x="1205151" y="198375"/>
                  </a:lnTo>
                  <a:lnTo>
                    <a:pt x="1202977" y="197444"/>
                  </a:lnTo>
                  <a:lnTo>
                    <a:pt x="1200804" y="195270"/>
                  </a:lnTo>
                  <a:lnTo>
                    <a:pt x="1200804" y="190924"/>
                  </a:lnTo>
                  <a:lnTo>
                    <a:pt x="1206082" y="193097"/>
                  </a:lnTo>
                  <a:lnTo>
                    <a:pt x="1210118" y="195270"/>
                  </a:lnTo>
                  <a:lnTo>
                    <a:pt x="1213222" y="197444"/>
                  </a:lnTo>
                  <a:lnTo>
                    <a:pt x="1217258" y="198375"/>
                  </a:lnTo>
                  <a:lnTo>
                    <a:pt x="1224398" y="198375"/>
                  </a:lnTo>
                  <a:lnTo>
                    <a:pt x="1226571" y="187820"/>
                  </a:lnTo>
                  <a:lnTo>
                    <a:pt x="1229676" y="173229"/>
                  </a:lnTo>
                  <a:lnTo>
                    <a:pt x="1233711" y="154292"/>
                  </a:lnTo>
                  <a:lnTo>
                    <a:pt x="1234643" y="138459"/>
                  </a:lnTo>
                  <a:lnTo>
                    <a:pt x="1236816" y="125731"/>
                  </a:lnTo>
                  <a:lnTo>
                    <a:pt x="1236816" y="118280"/>
                  </a:lnTo>
                  <a:lnTo>
                    <a:pt x="1236816" y="103689"/>
                  </a:lnTo>
                  <a:lnTo>
                    <a:pt x="1229676" y="97480"/>
                  </a:lnTo>
                  <a:lnTo>
                    <a:pt x="1220362" y="99653"/>
                  </a:lnTo>
                  <a:lnTo>
                    <a:pt x="1211980" y="103999"/>
                  </a:lnTo>
                  <a:lnTo>
                    <a:pt x="1204840" y="103999"/>
                  </a:lnTo>
                  <a:lnTo>
                    <a:pt x="1202667" y="99653"/>
                  </a:lnTo>
                  <a:lnTo>
                    <a:pt x="1198631" y="97480"/>
                  </a:lnTo>
                  <a:lnTo>
                    <a:pt x="1197700" y="94376"/>
                  </a:lnTo>
                  <a:lnTo>
                    <a:pt x="1193664" y="90029"/>
                  </a:lnTo>
                  <a:lnTo>
                    <a:pt x="1191491" y="86925"/>
                  </a:lnTo>
                  <a:lnTo>
                    <a:pt x="1188386" y="84752"/>
                  </a:lnTo>
                  <a:lnTo>
                    <a:pt x="1184351" y="82579"/>
                  </a:lnTo>
                  <a:lnTo>
                    <a:pt x="1181246" y="82579"/>
                  </a:lnTo>
                  <a:lnTo>
                    <a:pt x="1177210" y="86925"/>
                  </a:lnTo>
                  <a:lnTo>
                    <a:pt x="1166655" y="96238"/>
                  </a:lnTo>
                  <a:lnTo>
                    <a:pt x="1162619" y="108966"/>
                  </a:lnTo>
                  <a:lnTo>
                    <a:pt x="1162619" y="121695"/>
                  </a:lnTo>
                  <a:lnTo>
                    <a:pt x="1164793" y="134423"/>
                  </a:lnTo>
                  <a:lnTo>
                    <a:pt x="1164793" y="147151"/>
                  </a:lnTo>
                  <a:lnTo>
                    <a:pt x="1157652" y="163915"/>
                  </a:lnTo>
                  <a:lnTo>
                    <a:pt x="1148339" y="178506"/>
                  </a:lnTo>
                  <a:lnTo>
                    <a:pt x="1143061" y="176333"/>
                  </a:lnTo>
                  <a:lnTo>
                    <a:pt x="1139957" y="175402"/>
                  </a:lnTo>
                  <a:lnTo>
                    <a:pt x="1137784" y="173229"/>
                  </a:lnTo>
                  <a:lnTo>
                    <a:pt x="1135611" y="171056"/>
                  </a:lnTo>
                  <a:lnTo>
                    <a:pt x="1132506" y="167951"/>
                  </a:lnTo>
                  <a:lnTo>
                    <a:pt x="1134679" y="161742"/>
                  </a:lnTo>
                  <a:lnTo>
                    <a:pt x="1134679" y="153360"/>
                  </a:lnTo>
                  <a:lnTo>
                    <a:pt x="1135611" y="140632"/>
                  </a:lnTo>
                  <a:lnTo>
                    <a:pt x="1137784" y="126041"/>
                  </a:lnTo>
                  <a:lnTo>
                    <a:pt x="1137784" y="114244"/>
                  </a:lnTo>
                  <a:lnTo>
                    <a:pt x="1128470" y="118590"/>
                  </a:lnTo>
                  <a:lnTo>
                    <a:pt x="1123193" y="123868"/>
                  </a:lnTo>
                  <a:lnTo>
                    <a:pt x="1117915" y="129145"/>
                  </a:lnTo>
                  <a:lnTo>
                    <a:pt x="1112638" y="134423"/>
                  </a:lnTo>
                  <a:lnTo>
                    <a:pt x="1101151" y="134423"/>
                  </a:lnTo>
                  <a:lnTo>
                    <a:pt x="1098047" y="119832"/>
                  </a:lnTo>
                  <a:lnTo>
                    <a:pt x="1098047" y="103999"/>
                  </a:lnTo>
                  <a:lnTo>
                    <a:pt x="1071969" y="103999"/>
                  </a:lnTo>
                  <a:lnTo>
                    <a:pt x="1076005" y="96549"/>
                  </a:lnTo>
                  <a:lnTo>
                    <a:pt x="1076936" y="90340"/>
                  </a:lnTo>
                  <a:lnTo>
                    <a:pt x="1079110" y="85062"/>
                  </a:lnTo>
                  <a:lnTo>
                    <a:pt x="1083145" y="81958"/>
                  </a:lnTo>
                  <a:lnTo>
                    <a:pt x="1088423" y="77611"/>
                  </a:lnTo>
                  <a:lnTo>
                    <a:pt x="1088423" y="70161"/>
                  </a:lnTo>
                  <a:lnTo>
                    <a:pt x="1088423" y="62710"/>
                  </a:lnTo>
                  <a:lnTo>
                    <a:pt x="1086250" y="59606"/>
                  </a:lnTo>
                  <a:lnTo>
                    <a:pt x="1083145" y="55259"/>
                  </a:lnTo>
                  <a:lnTo>
                    <a:pt x="1079110" y="52155"/>
                  </a:lnTo>
                  <a:lnTo>
                    <a:pt x="1071969" y="49982"/>
                  </a:lnTo>
                  <a:lnTo>
                    <a:pt x="1074142" y="42531"/>
                  </a:lnTo>
                  <a:lnTo>
                    <a:pt x="1076316" y="39427"/>
                  </a:lnTo>
                  <a:lnTo>
                    <a:pt x="1077247" y="35080"/>
                  </a:lnTo>
                  <a:lnTo>
                    <a:pt x="1079420" y="29803"/>
                  </a:lnTo>
                  <a:lnTo>
                    <a:pt x="1081593" y="25457"/>
                  </a:lnTo>
                  <a:lnTo>
                    <a:pt x="1079420" y="22352"/>
                  </a:lnTo>
                  <a:lnTo>
                    <a:pt x="1076316" y="18006"/>
                  </a:lnTo>
                  <a:lnTo>
                    <a:pt x="1074142" y="17075"/>
                  </a:lnTo>
                  <a:lnTo>
                    <a:pt x="1071969" y="14901"/>
                  </a:lnTo>
                  <a:lnTo>
                    <a:pt x="1069796" y="12728"/>
                  </a:lnTo>
                  <a:lnTo>
                    <a:pt x="1069796" y="7451"/>
                  </a:lnTo>
                  <a:lnTo>
                    <a:pt x="1068865" y="0"/>
                  </a:lnTo>
                  <a:lnTo>
                    <a:pt x="1057378" y="2173"/>
                  </a:lnTo>
                  <a:lnTo>
                    <a:pt x="1046823" y="5278"/>
                  </a:lnTo>
                  <a:lnTo>
                    <a:pt x="1037510" y="9624"/>
                  </a:lnTo>
                  <a:lnTo>
                    <a:pt x="1025092" y="29492"/>
                  </a:lnTo>
                  <a:lnTo>
                    <a:pt x="1021056" y="47498"/>
                  </a:lnTo>
                  <a:lnTo>
                    <a:pt x="1023229" y="66435"/>
                  </a:lnTo>
                  <a:lnTo>
                    <a:pt x="1032543" y="82268"/>
                  </a:lnTo>
                  <a:lnTo>
                    <a:pt x="1044960" y="96859"/>
                  </a:lnTo>
                  <a:lnTo>
                    <a:pt x="1047134" y="104310"/>
                  </a:lnTo>
                  <a:lnTo>
                    <a:pt x="1044960" y="118901"/>
                  </a:lnTo>
                  <a:lnTo>
                    <a:pt x="1044960" y="135665"/>
                  </a:lnTo>
                  <a:lnTo>
                    <a:pt x="1044960" y="150256"/>
                  </a:lnTo>
                  <a:lnTo>
                    <a:pt x="1032543" y="150256"/>
                  </a:lnTo>
                  <a:lnTo>
                    <a:pt x="1032543" y="153360"/>
                  </a:lnTo>
                  <a:lnTo>
                    <a:pt x="1030369" y="159569"/>
                  </a:lnTo>
                  <a:lnTo>
                    <a:pt x="1030369" y="162674"/>
                  </a:lnTo>
                  <a:lnTo>
                    <a:pt x="1028196" y="170124"/>
                  </a:lnTo>
                  <a:lnTo>
                    <a:pt x="1019814" y="153360"/>
                  </a:lnTo>
                  <a:lnTo>
                    <a:pt x="1012674" y="137528"/>
                  </a:lnTo>
                  <a:lnTo>
                    <a:pt x="988770" y="137528"/>
                  </a:lnTo>
                  <a:lnTo>
                    <a:pt x="988770" y="150256"/>
                  </a:lnTo>
                  <a:lnTo>
                    <a:pt x="986597" y="152429"/>
                  </a:lnTo>
                  <a:lnTo>
                    <a:pt x="984424" y="153360"/>
                  </a:lnTo>
                  <a:lnTo>
                    <a:pt x="983492" y="155533"/>
                  </a:lnTo>
                  <a:lnTo>
                    <a:pt x="981319" y="157706"/>
                  </a:lnTo>
                  <a:lnTo>
                    <a:pt x="962692" y="157706"/>
                  </a:lnTo>
                  <a:lnTo>
                    <a:pt x="950275" y="155533"/>
                  </a:lnTo>
                  <a:lnTo>
                    <a:pt x="937857" y="153360"/>
                  </a:lnTo>
                  <a:lnTo>
                    <a:pt x="925439" y="150256"/>
                  </a:lnTo>
                  <a:lnTo>
                    <a:pt x="905570" y="150256"/>
                  </a:lnTo>
                  <a:lnTo>
                    <a:pt x="901535" y="142805"/>
                  </a:lnTo>
                  <a:lnTo>
                    <a:pt x="898430" y="139701"/>
                  </a:lnTo>
                  <a:lnTo>
                    <a:pt x="894394" y="133492"/>
                  </a:lnTo>
                  <a:lnTo>
                    <a:pt x="889117" y="130387"/>
                  </a:lnTo>
                  <a:lnTo>
                    <a:pt x="889117" y="117659"/>
                  </a:lnTo>
                  <a:lnTo>
                    <a:pt x="842239" y="122937"/>
                  </a:lnTo>
                  <a:lnTo>
                    <a:pt x="842239" y="126041"/>
                  </a:lnTo>
                  <a:lnTo>
                    <a:pt x="838204" y="126041"/>
                  </a:lnTo>
                  <a:lnTo>
                    <a:pt x="838204" y="132250"/>
                  </a:lnTo>
                  <a:lnTo>
                    <a:pt x="840377" y="135354"/>
                  </a:lnTo>
                  <a:lnTo>
                    <a:pt x="842550" y="139701"/>
                  </a:lnTo>
                  <a:lnTo>
                    <a:pt x="843481" y="140632"/>
                  </a:lnTo>
                  <a:lnTo>
                    <a:pt x="845654" y="145910"/>
                  </a:lnTo>
                  <a:lnTo>
                    <a:pt x="877941" y="145910"/>
                  </a:lnTo>
                  <a:lnTo>
                    <a:pt x="877941" y="150256"/>
                  </a:lnTo>
                  <a:lnTo>
                    <a:pt x="870800" y="152429"/>
                  </a:lnTo>
                  <a:lnTo>
                    <a:pt x="865523" y="153360"/>
                  </a:lnTo>
                  <a:lnTo>
                    <a:pt x="858383" y="153360"/>
                  </a:lnTo>
                  <a:lnTo>
                    <a:pt x="849069" y="153360"/>
                  </a:lnTo>
                  <a:lnTo>
                    <a:pt x="849069" y="189993"/>
                  </a:lnTo>
                  <a:lnTo>
                    <a:pt x="840687" y="179438"/>
                  </a:lnTo>
                  <a:lnTo>
                    <a:pt x="831374" y="167951"/>
                  </a:lnTo>
                  <a:lnTo>
                    <a:pt x="822060" y="157396"/>
                  </a:lnTo>
                  <a:lnTo>
                    <a:pt x="813678" y="155223"/>
                  </a:lnTo>
                  <a:lnTo>
                    <a:pt x="799087" y="155223"/>
                  </a:lnTo>
                  <a:lnTo>
                    <a:pt x="782323" y="155223"/>
                  </a:lnTo>
                  <a:lnTo>
                    <a:pt x="765559" y="153050"/>
                  </a:lnTo>
                  <a:lnTo>
                    <a:pt x="753141" y="153050"/>
                  </a:lnTo>
                  <a:lnTo>
                    <a:pt x="755315" y="149945"/>
                  </a:lnTo>
                  <a:lnTo>
                    <a:pt x="756246" y="147772"/>
                  </a:lnTo>
                  <a:lnTo>
                    <a:pt x="756246" y="145599"/>
                  </a:lnTo>
                  <a:lnTo>
                    <a:pt x="758419" y="144668"/>
                  </a:lnTo>
                  <a:lnTo>
                    <a:pt x="762455" y="142495"/>
                  </a:lnTo>
                  <a:lnTo>
                    <a:pt x="765559" y="140321"/>
                  </a:lnTo>
                  <a:lnTo>
                    <a:pt x="763386" y="137217"/>
                  </a:lnTo>
                  <a:lnTo>
                    <a:pt x="760282" y="129766"/>
                  </a:lnTo>
                  <a:lnTo>
                    <a:pt x="756246" y="124489"/>
                  </a:lnTo>
                  <a:lnTo>
                    <a:pt x="753141" y="120143"/>
                  </a:lnTo>
                  <a:lnTo>
                    <a:pt x="749106" y="117038"/>
                  </a:lnTo>
                  <a:lnTo>
                    <a:pt x="746001" y="117038"/>
                  </a:lnTo>
                  <a:lnTo>
                    <a:pt x="742897" y="117969"/>
                  </a:lnTo>
                  <a:lnTo>
                    <a:pt x="736688" y="120143"/>
                  </a:lnTo>
                  <a:lnTo>
                    <a:pt x="733583" y="122316"/>
                  </a:lnTo>
                  <a:lnTo>
                    <a:pt x="728306" y="122316"/>
                  </a:lnTo>
                  <a:lnTo>
                    <a:pt x="722097" y="122316"/>
                  </a:lnTo>
                  <a:lnTo>
                    <a:pt x="706575" y="110829"/>
                  </a:lnTo>
                  <a:lnTo>
                    <a:pt x="689811" y="98101"/>
                  </a:lnTo>
                  <a:lnTo>
                    <a:pt x="673046" y="85373"/>
                  </a:lnTo>
                  <a:lnTo>
                    <a:pt x="653178" y="80095"/>
                  </a:lnTo>
                  <a:lnTo>
                    <a:pt x="649142" y="81026"/>
                  </a:lnTo>
                  <a:lnTo>
                    <a:pt x="643865" y="83199"/>
                  </a:lnTo>
                  <a:lnTo>
                    <a:pt x="640760" y="87546"/>
                  </a:lnTo>
                  <a:lnTo>
                    <a:pt x="635482" y="90650"/>
                  </a:lnTo>
                  <a:lnTo>
                    <a:pt x="629274" y="92823"/>
                  </a:lnTo>
                  <a:lnTo>
                    <a:pt x="628342" y="88477"/>
                  </a:lnTo>
                  <a:lnTo>
                    <a:pt x="626169" y="85373"/>
                  </a:lnTo>
                  <a:lnTo>
                    <a:pt x="622133" y="80095"/>
                  </a:lnTo>
                  <a:lnTo>
                    <a:pt x="621202" y="80095"/>
                  </a:lnTo>
                  <a:lnTo>
                    <a:pt x="617166" y="80095"/>
                  </a:lnTo>
                  <a:lnTo>
                    <a:pt x="614993" y="81026"/>
                  </a:lnTo>
                  <a:lnTo>
                    <a:pt x="611889" y="83199"/>
                  </a:lnTo>
                  <a:lnTo>
                    <a:pt x="609715" y="85373"/>
                  </a:lnTo>
                  <a:lnTo>
                    <a:pt x="606611" y="88477"/>
                  </a:lnTo>
                  <a:lnTo>
                    <a:pt x="592951" y="85373"/>
                  </a:lnTo>
                  <a:lnTo>
                    <a:pt x="584569" y="77922"/>
                  </a:lnTo>
                  <a:lnTo>
                    <a:pt x="578360" y="68609"/>
                  </a:lnTo>
                  <a:lnTo>
                    <a:pt x="573083" y="55880"/>
                  </a:lnTo>
                  <a:lnTo>
                    <a:pt x="569978" y="58985"/>
                  </a:lnTo>
                  <a:lnTo>
                    <a:pt x="565943" y="65194"/>
                  </a:lnTo>
                  <a:lnTo>
                    <a:pt x="563770" y="70471"/>
                  </a:lnTo>
                  <a:lnTo>
                    <a:pt x="562838" y="75749"/>
                  </a:lnTo>
                  <a:lnTo>
                    <a:pt x="546074" y="77922"/>
                  </a:lnTo>
                  <a:lnTo>
                    <a:pt x="533656" y="77922"/>
                  </a:lnTo>
                  <a:lnTo>
                    <a:pt x="521238" y="80095"/>
                  </a:lnTo>
                  <a:lnTo>
                    <a:pt x="511925" y="85373"/>
                  </a:lnTo>
                  <a:lnTo>
                    <a:pt x="502612" y="95928"/>
                  </a:lnTo>
                  <a:lnTo>
                    <a:pt x="482743" y="92823"/>
                  </a:lnTo>
                  <a:lnTo>
                    <a:pt x="482743" y="85373"/>
                  </a:lnTo>
                  <a:lnTo>
                    <a:pt x="504474" y="76059"/>
                  </a:lnTo>
                  <a:lnTo>
                    <a:pt x="524343" y="63331"/>
                  </a:lnTo>
                  <a:lnTo>
                    <a:pt x="542970" y="48740"/>
                  </a:lnTo>
                  <a:lnTo>
                    <a:pt x="549179" y="48740"/>
                  </a:lnTo>
                  <a:lnTo>
                    <a:pt x="546074" y="46567"/>
                  </a:lnTo>
                  <a:lnTo>
                    <a:pt x="542970" y="44394"/>
                  </a:lnTo>
                  <a:lnTo>
                    <a:pt x="536761" y="43462"/>
                  </a:lnTo>
                  <a:lnTo>
                    <a:pt x="533656" y="41289"/>
                  </a:lnTo>
                  <a:lnTo>
                    <a:pt x="516892" y="44394"/>
                  </a:lnTo>
                  <a:lnTo>
                    <a:pt x="504474" y="50603"/>
                  </a:lnTo>
                  <a:lnTo>
                    <a:pt x="492988" y="58985"/>
                  </a:lnTo>
                  <a:lnTo>
                    <a:pt x="482433" y="66435"/>
                  </a:lnTo>
                  <a:lnTo>
                    <a:pt x="470015" y="73886"/>
                  </a:lnTo>
                  <a:lnTo>
                    <a:pt x="455424" y="78232"/>
                  </a:lnTo>
                  <a:lnTo>
                    <a:pt x="433693" y="80405"/>
                  </a:lnTo>
                  <a:lnTo>
                    <a:pt x="436797" y="88788"/>
                  </a:lnTo>
                  <a:lnTo>
                    <a:pt x="443006" y="96238"/>
                  </a:lnTo>
                  <a:lnTo>
                    <a:pt x="448284" y="103689"/>
                  </a:lnTo>
                  <a:lnTo>
                    <a:pt x="453561" y="109898"/>
                  </a:lnTo>
                  <a:lnTo>
                    <a:pt x="453561" y="117349"/>
                  </a:lnTo>
                  <a:lnTo>
                    <a:pt x="429657" y="113002"/>
                  </a:lnTo>
                  <a:lnTo>
                    <a:pt x="409788" y="102447"/>
                  </a:lnTo>
                  <a:lnTo>
                    <a:pt x="392093" y="90961"/>
                  </a:lnTo>
                  <a:lnTo>
                    <a:pt x="373466" y="78232"/>
                  </a:lnTo>
                  <a:lnTo>
                    <a:pt x="353598" y="68919"/>
                  </a:lnTo>
                  <a:lnTo>
                    <a:pt x="322243" y="73265"/>
                  </a:lnTo>
                  <a:lnTo>
                    <a:pt x="307652" y="68919"/>
                  </a:lnTo>
                  <a:lnTo>
                    <a:pt x="293061" y="61468"/>
                  </a:lnTo>
                  <a:lnTo>
                    <a:pt x="277539" y="56191"/>
                  </a:lnTo>
                  <a:lnTo>
                    <a:pt x="266052" y="51844"/>
                  </a:lnTo>
                  <a:lnTo>
                    <a:pt x="262948" y="51844"/>
                  </a:lnTo>
                  <a:lnTo>
                    <a:pt x="256739" y="54018"/>
                  </a:lnTo>
                  <a:lnTo>
                    <a:pt x="253634" y="56191"/>
                  </a:lnTo>
                  <a:lnTo>
                    <a:pt x="249598" y="56191"/>
                  </a:lnTo>
                  <a:lnTo>
                    <a:pt x="244321" y="58364"/>
                  </a:lnTo>
                  <a:lnTo>
                    <a:pt x="239043" y="56191"/>
                  </a:lnTo>
                  <a:lnTo>
                    <a:pt x="233766" y="54018"/>
                  </a:lnTo>
                  <a:lnTo>
                    <a:pt x="229730" y="50913"/>
                  </a:lnTo>
                  <a:lnTo>
                    <a:pt x="226625" y="46567"/>
                  </a:lnTo>
                  <a:lnTo>
                    <a:pt x="221348" y="41289"/>
                  </a:lnTo>
                  <a:lnTo>
                    <a:pt x="217312" y="38185"/>
                  </a:lnTo>
                  <a:lnTo>
                    <a:pt x="214208" y="36012"/>
                  </a:lnTo>
                  <a:lnTo>
                    <a:pt x="210172" y="36012"/>
                  </a:lnTo>
                  <a:lnTo>
                    <a:pt x="207067" y="36012"/>
                  </a:lnTo>
                  <a:lnTo>
                    <a:pt x="203032" y="38185"/>
                  </a:lnTo>
                  <a:lnTo>
                    <a:pt x="199927" y="39116"/>
                  </a:lnTo>
                  <a:lnTo>
                    <a:pt x="195891" y="39116"/>
                  </a:lnTo>
                  <a:lnTo>
                    <a:pt x="190614" y="39116"/>
                  </a:lnTo>
                  <a:lnTo>
                    <a:pt x="186578" y="36012"/>
                  </a:lnTo>
                  <a:lnTo>
                    <a:pt x="183473" y="31665"/>
                  </a:lnTo>
                  <a:lnTo>
                    <a:pt x="181300" y="30734"/>
                  </a:lnTo>
                  <a:lnTo>
                    <a:pt x="181300" y="26388"/>
                  </a:lnTo>
                  <a:lnTo>
                    <a:pt x="179127" y="24215"/>
                  </a:lnTo>
                  <a:lnTo>
                    <a:pt x="179127" y="21110"/>
                  </a:lnTo>
                  <a:lnTo>
                    <a:pt x="176023" y="18937"/>
                  </a:lnTo>
                  <a:lnTo>
                    <a:pt x="170745" y="15833"/>
                  </a:lnTo>
                  <a:lnTo>
                    <a:pt x="153981" y="26388"/>
                  </a:lnTo>
                  <a:lnTo>
                    <a:pt x="137217" y="33839"/>
                  </a:lnTo>
                  <a:lnTo>
                    <a:pt x="117348" y="39116"/>
                  </a:lnTo>
                  <a:lnTo>
                    <a:pt x="99653" y="48430"/>
                  </a:lnTo>
                  <a:lnTo>
                    <a:pt x="85993" y="58985"/>
                  </a:lnTo>
                  <a:lnTo>
                    <a:pt x="82889" y="70471"/>
                  </a:lnTo>
                  <a:lnTo>
                    <a:pt x="78853" y="83199"/>
                  </a:lnTo>
                  <a:lnTo>
                    <a:pt x="73576" y="95928"/>
                  </a:lnTo>
                  <a:lnTo>
                    <a:pt x="56812" y="105241"/>
                  </a:lnTo>
                  <a:lnTo>
                    <a:pt x="36012" y="107414"/>
                  </a:lnTo>
                  <a:lnTo>
                    <a:pt x="14281" y="105241"/>
                  </a:lnTo>
                  <a:lnTo>
                    <a:pt x="12107" y="110519"/>
                  </a:lnTo>
                  <a:lnTo>
                    <a:pt x="9934" y="116728"/>
                  </a:lnTo>
                  <a:lnTo>
                    <a:pt x="6830" y="122005"/>
                  </a:lnTo>
                  <a:lnTo>
                    <a:pt x="15212" y="138769"/>
                  </a:lnTo>
                  <a:lnTo>
                    <a:pt x="29803" y="149324"/>
                  </a:lnTo>
                  <a:lnTo>
                    <a:pt x="46567" y="159880"/>
                  </a:lnTo>
                  <a:lnTo>
                    <a:pt x="61158" y="171366"/>
                  </a:lnTo>
                  <a:lnTo>
                    <a:pt x="73576" y="185957"/>
                  </a:lnTo>
                  <a:lnTo>
                    <a:pt x="77611" y="191235"/>
                  </a:lnTo>
                  <a:lnTo>
                    <a:pt x="78543" y="196512"/>
                  </a:lnTo>
                  <a:lnTo>
                    <a:pt x="80716" y="202721"/>
                  </a:lnTo>
                  <a:lnTo>
                    <a:pt x="82889" y="207999"/>
                  </a:lnTo>
                  <a:lnTo>
                    <a:pt x="85993" y="213276"/>
                  </a:lnTo>
                  <a:lnTo>
                    <a:pt x="85993" y="220727"/>
                  </a:lnTo>
                  <a:lnTo>
                    <a:pt x="73576" y="226005"/>
                  </a:lnTo>
                  <a:lnTo>
                    <a:pt x="70471" y="220727"/>
                  </a:lnTo>
                  <a:lnTo>
                    <a:pt x="64262" y="215449"/>
                  </a:lnTo>
                  <a:lnTo>
                    <a:pt x="58985" y="211103"/>
                  </a:lnTo>
                  <a:lnTo>
                    <a:pt x="53707" y="205826"/>
                  </a:lnTo>
                  <a:lnTo>
                    <a:pt x="49671" y="205826"/>
                  </a:lnTo>
                  <a:lnTo>
                    <a:pt x="48740" y="205826"/>
                  </a:lnTo>
                  <a:lnTo>
                    <a:pt x="46567" y="207999"/>
                  </a:lnTo>
                  <a:lnTo>
                    <a:pt x="44394" y="207999"/>
                  </a:lnTo>
                  <a:lnTo>
                    <a:pt x="43462" y="210172"/>
                  </a:lnTo>
                  <a:lnTo>
                    <a:pt x="26698" y="210172"/>
                  </a:lnTo>
                  <a:lnTo>
                    <a:pt x="28871" y="213276"/>
                  </a:lnTo>
                  <a:lnTo>
                    <a:pt x="28871" y="215449"/>
                  </a:lnTo>
                  <a:lnTo>
                    <a:pt x="29803" y="217623"/>
                  </a:lnTo>
                  <a:lnTo>
                    <a:pt x="26698" y="220727"/>
                  </a:lnTo>
                  <a:lnTo>
                    <a:pt x="22663" y="225073"/>
                  </a:lnTo>
                  <a:lnTo>
                    <a:pt x="19558" y="225073"/>
                  </a:lnTo>
                  <a:lnTo>
                    <a:pt x="15522" y="226005"/>
                  </a:lnTo>
                  <a:lnTo>
                    <a:pt x="10245" y="228178"/>
                  </a:lnTo>
                  <a:lnTo>
                    <a:pt x="7140" y="230351"/>
                  </a:lnTo>
                  <a:lnTo>
                    <a:pt x="0" y="230351"/>
                  </a:lnTo>
                  <a:lnTo>
                    <a:pt x="3104" y="257670"/>
                  </a:lnTo>
                  <a:lnTo>
                    <a:pt x="17695" y="265121"/>
                  </a:lnTo>
                  <a:lnTo>
                    <a:pt x="36322" y="268225"/>
                  </a:lnTo>
                  <a:lnTo>
                    <a:pt x="51844" y="274434"/>
                  </a:lnTo>
                  <a:lnTo>
                    <a:pt x="63331" y="277539"/>
                  </a:lnTo>
                  <a:lnTo>
                    <a:pt x="68609" y="277539"/>
                  </a:lnTo>
                  <a:lnTo>
                    <a:pt x="71713" y="275365"/>
                  </a:lnTo>
                  <a:lnTo>
                    <a:pt x="75749" y="274434"/>
                  </a:lnTo>
                  <a:lnTo>
                    <a:pt x="77922" y="272261"/>
                  </a:lnTo>
                  <a:lnTo>
                    <a:pt x="78853" y="270088"/>
                  </a:lnTo>
                  <a:lnTo>
                    <a:pt x="82889" y="266983"/>
                  </a:lnTo>
                  <a:lnTo>
                    <a:pt x="97790" y="266983"/>
                  </a:lnTo>
                  <a:lnTo>
                    <a:pt x="95617" y="267915"/>
                  </a:lnTo>
                  <a:lnTo>
                    <a:pt x="95617" y="270088"/>
                  </a:lnTo>
                  <a:lnTo>
                    <a:pt x="95617" y="272261"/>
                  </a:lnTo>
                  <a:lnTo>
                    <a:pt x="93444" y="272261"/>
                  </a:lnTo>
                  <a:lnTo>
                    <a:pt x="91271" y="274434"/>
                  </a:lnTo>
                  <a:lnTo>
                    <a:pt x="91271" y="292440"/>
                  </a:lnTo>
                  <a:lnTo>
                    <a:pt x="85993" y="303926"/>
                  </a:lnTo>
                  <a:lnTo>
                    <a:pt x="78853" y="311377"/>
                  </a:lnTo>
                  <a:lnTo>
                    <a:pt x="68298" y="316655"/>
                  </a:lnTo>
                  <a:lnTo>
                    <a:pt x="56812" y="319759"/>
                  </a:lnTo>
                  <a:lnTo>
                    <a:pt x="44394" y="327210"/>
                  </a:lnTo>
                  <a:lnTo>
                    <a:pt x="37253" y="336523"/>
                  </a:lnTo>
                  <a:lnTo>
                    <a:pt x="31976" y="347078"/>
                  </a:lnTo>
                  <a:lnTo>
                    <a:pt x="26698" y="360738"/>
                  </a:lnTo>
                  <a:lnTo>
                    <a:pt x="20489" y="371293"/>
                  </a:lnTo>
                  <a:lnTo>
                    <a:pt x="31976" y="391162"/>
                  </a:lnTo>
                  <a:lnTo>
                    <a:pt x="46567" y="410099"/>
                  </a:lnTo>
                  <a:lnTo>
                    <a:pt x="64262" y="422827"/>
                  </a:lnTo>
                  <a:lnTo>
                    <a:pt x="66435" y="425000"/>
                  </a:lnTo>
                  <a:lnTo>
                    <a:pt x="69540" y="425000"/>
                  </a:lnTo>
                  <a:lnTo>
                    <a:pt x="71713" y="425000"/>
                  </a:lnTo>
                  <a:lnTo>
                    <a:pt x="73886" y="422827"/>
                  </a:lnTo>
                  <a:lnTo>
                    <a:pt x="76991" y="419723"/>
                  </a:lnTo>
                  <a:lnTo>
                    <a:pt x="81026" y="430278"/>
                  </a:lnTo>
                  <a:lnTo>
                    <a:pt x="86304" y="444869"/>
                  </a:lnTo>
                  <a:lnTo>
                    <a:pt x="88477" y="455424"/>
                  </a:lnTo>
                  <a:lnTo>
                    <a:pt x="93755" y="455424"/>
                  </a:lnTo>
                  <a:lnTo>
                    <a:pt x="97790" y="455734"/>
                  </a:lnTo>
                  <a:lnTo>
                    <a:pt x="98722" y="455734"/>
                  </a:lnTo>
                  <a:lnTo>
                    <a:pt x="100895" y="453561"/>
                  </a:lnTo>
                  <a:lnTo>
                    <a:pt x="103068" y="451388"/>
                  </a:lnTo>
                  <a:lnTo>
                    <a:pt x="105241" y="449215"/>
                  </a:lnTo>
                  <a:lnTo>
                    <a:pt x="108346" y="451388"/>
                  </a:lnTo>
                  <a:lnTo>
                    <a:pt x="110208" y="451388"/>
                  </a:lnTo>
                  <a:lnTo>
                    <a:pt x="112381" y="453561"/>
                  </a:lnTo>
                  <a:lnTo>
                    <a:pt x="112381" y="456666"/>
                  </a:lnTo>
                  <a:lnTo>
                    <a:pt x="112381" y="461012"/>
                  </a:lnTo>
                  <a:lnTo>
                    <a:pt x="124799" y="456666"/>
                  </a:lnTo>
                  <a:lnTo>
                    <a:pt x="134113" y="453561"/>
                  </a:lnTo>
                  <a:lnTo>
                    <a:pt x="147772" y="449215"/>
                  </a:lnTo>
                  <a:lnTo>
                    <a:pt x="144668" y="471257"/>
                  </a:lnTo>
                  <a:lnTo>
                    <a:pt x="135354" y="488021"/>
                  </a:lnTo>
                  <a:lnTo>
                    <a:pt x="122937" y="502612"/>
                  </a:lnTo>
                  <a:lnTo>
                    <a:pt x="106172" y="515340"/>
                  </a:lnTo>
                  <a:lnTo>
                    <a:pt x="88477" y="527137"/>
                  </a:lnTo>
                  <a:lnTo>
                    <a:pt x="69850" y="537692"/>
                  </a:lnTo>
                  <a:lnTo>
                    <a:pt x="54328" y="549179"/>
                  </a:lnTo>
                  <a:lnTo>
                    <a:pt x="41910" y="561907"/>
                  </a:lnTo>
                  <a:lnTo>
                    <a:pt x="37874" y="561907"/>
                  </a:lnTo>
                  <a:lnTo>
                    <a:pt x="37874" y="565011"/>
                  </a:lnTo>
                  <a:lnTo>
                    <a:pt x="48430" y="561907"/>
                  </a:lnTo>
                  <a:lnTo>
                    <a:pt x="65194" y="554456"/>
                  </a:lnTo>
                  <a:lnTo>
                    <a:pt x="86925" y="543901"/>
                  </a:lnTo>
                  <a:lnTo>
                    <a:pt x="108656" y="530241"/>
                  </a:lnTo>
                  <a:lnTo>
                    <a:pt x="130387" y="515650"/>
                  </a:lnTo>
                  <a:lnTo>
                    <a:pt x="152118" y="502922"/>
                  </a:lnTo>
                  <a:lnTo>
                    <a:pt x="169814" y="492367"/>
                  </a:lnTo>
                  <a:lnTo>
                    <a:pt x="184405" y="480881"/>
                  </a:lnTo>
                  <a:lnTo>
                    <a:pt x="191545" y="473430"/>
                  </a:lnTo>
                  <a:lnTo>
                    <a:pt x="203032" y="456666"/>
                  </a:lnTo>
                  <a:lnTo>
                    <a:pt x="210172" y="438660"/>
                  </a:lnTo>
                  <a:lnTo>
                    <a:pt x="215449" y="421896"/>
                  </a:lnTo>
                  <a:lnTo>
                    <a:pt x="222590" y="406063"/>
                  </a:lnTo>
                  <a:lnTo>
                    <a:pt x="234076" y="391472"/>
                  </a:lnTo>
                  <a:lnTo>
                    <a:pt x="247736" y="379986"/>
                  </a:lnTo>
                  <a:lnTo>
                    <a:pt x="247736" y="376881"/>
                  </a:lnTo>
                  <a:lnTo>
                    <a:pt x="257049" y="376881"/>
                  </a:lnTo>
                  <a:lnTo>
                    <a:pt x="247736" y="392714"/>
                  </a:lnTo>
                  <a:lnTo>
                    <a:pt x="237181" y="407305"/>
                  </a:lnTo>
                  <a:lnTo>
                    <a:pt x="230040" y="424069"/>
                  </a:lnTo>
                  <a:lnTo>
                    <a:pt x="224763" y="440833"/>
                  </a:lnTo>
                  <a:lnTo>
                    <a:pt x="246494" y="435555"/>
                  </a:lnTo>
                  <a:lnTo>
                    <a:pt x="262016" y="426242"/>
                  </a:lnTo>
                  <a:lnTo>
                    <a:pt x="280643" y="416929"/>
                  </a:lnTo>
                  <a:lnTo>
                    <a:pt x="280643" y="392714"/>
                  </a:lnTo>
                  <a:lnTo>
                    <a:pt x="297407" y="394887"/>
                  </a:lnTo>
                  <a:lnTo>
                    <a:pt x="307962" y="400165"/>
                  </a:lnTo>
                  <a:lnTo>
                    <a:pt x="317276" y="407615"/>
                  </a:lnTo>
                  <a:lnTo>
                    <a:pt x="327831" y="413824"/>
                  </a:lnTo>
                  <a:lnTo>
                    <a:pt x="361048" y="413824"/>
                  </a:lnTo>
                  <a:lnTo>
                    <a:pt x="376571" y="422206"/>
                  </a:lnTo>
                  <a:lnTo>
                    <a:pt x="393335" y="436797"/>
                  </a:lnTo>
                  <a:lnTo>
                    <a:pt x="407926" y="449526"/>
                  </a:lnTo>
                  <a:lnTo>
                    <a:pt x="427794" y="458839"/>
                  </a:lnTo>
                  <a:lnTo>
                    <a:pt x="451699" y="464117"/>
                  </a:lnTo>
                  <a:lnTo>
                    <a:pt x="471567" y="473430"/>
                  </a:lnTo>
                  <a:lnTo>
                    <a:pt x="486158" y="486158"/>
                  </a:lnTo>
                  <a:lnTo>
                    <a:pt x="498576" y="502922"/>
                  </a:lnTo>
                  <a:lnTo>
                    <a:pt x="507889" y="519686"/>
                  </a:lnTo>
                  <a:lnTo>
                    <a:pt x="519376" y="536450"/>
                  </a:lnTo>
                  <a:lnTo>
                    <a:pt x="531794" y="550110"/>
                  </a:lnTo>
                  <a:lnTo>
                    <a:pt x="527758" y="574325"/>
                  </a:lnTo>
                  <a:lnTo>
                    <a:pt x="539244" y="579602"/>
                  </a:lnTo>
                  <a:lnTo>
                    <a:pt x="546385" y="588916"/>
                  </a:lnTo>
                  <a:lnTo>
                    <a:pt x="551662" y="600402"/>
                  </a:lnTo>
                  <a:lnTo>
                    <a:pt x="554767" y="613131"/>
                  </a:lnTo>
                  <a:lnTo>
                    <a:pt x="560976" y="625859"/>
                  </a:lnTo>
                  <a:lnTo>
                    <a:pt x="568116" y="637345"/>
                  </a:lnTo>
                  <a:lnTo>
                    <a:pt x="576498" y="645727"/>
                  </a:lnTo>
                  <a:lnTo>
                    <a:pt x="591089" y="651005"/>
                  </a:lnTo>
                  <a:lnTo>
                    <a:pt x="587984" y="653178"/>
                  </a:lnTo>
                  <a:lnTo>
                    <a:pt x="583949" y="653178"/>
                  </a:lnTo>
                  <a:lnTo>
                    <a:pt x="580844" y="653178"/>
                  </a:lnTo>
                  <a:lnTo>
                    <a:pt x="576808" y="651005"/>
                  </a:lnTo>
                  <a:lnTo>
                    <a:pt x="568426" y="651005"/>
                  </a:lnTo>
                  <a:lnTo>
                    <a:pt x="576808" y="669942"/>
                  </a:lnTo>
                  <a:lnTo>
                    <a:pt x="588295" y="686706"/>
                  </a:lnTo>
                  <a:lnTo>
                    <a:pt x="600713" y="702539"/>
                  </a:lnTo>
                  <a:lnTo>
                    <a:pt x="604748" y="704712"/>
                  </a:lnTo>
                  <a:lnTo>
                    <a:pt x="605680" y="704712"/>
                  </a:lnTo>
                  <a:lnTo>
                    <a:pt x="605680" y="706885"/>
                  </a:lnTo>
                  <a:lnTo>
                    <a:pt x="607853" y="706885"/>
                  </a:lnTo>
                  <a:lnTo>
                    <a:pt x="613130" y="706885"/>
                  </a:lnTo>
                  <a:lnTo>
                    <a:pt x="619339" y="706885"/>
                  </a:lnTo>
                  <a:lnTo>
                    <a:pt x="620271" y="704712"/>
                  </a:lnTo>
                  <a:lnTo>
                    <a:pt x="624306" y="702539"/>
                  </a:lnTo>
                  <a:lnTo>
                    <a:pt x="626480" y="701608"/>
                  </a:lnTo>
                  <a:lnTo>
                    <a:pt x="626480" y="699434"/>
                  </a:lnTo>
                  <a:lnTo>
                    <a:pt x="627411" y="699434"/>
                  </a:lnTo>
                  <a:lnTo>
                    <a:pt x="627411" y="695088"/>
                  </a:lnTo>
                  <a:lnTo>
                    <a:pt x="622133" y="687638"/>
                  </a:lnTo>
                  <a:lnTo>
                    <a:pt x="614993" y="682360"/>
                  </a:lnTo>
                  <a:lnTo>
                    <a:pt x="607853" y="677082"/>
                  </a:lnTo>
                  <a:lnTo>
                    <a:pt x="600713" y="671805"/>
                  </a:lnTo>
                  <a:lnTo>
                    <a:pt x="600713" y="662491"/>
                  </a:lnTo>
                  <a:lnTo>
                    <a:pt x="617477" y="673047"/>
                  </a:lnTo>
                  <a:lnTo>
                    <a:pt x="632068" y="687638"/>
                  </a:lnTo>
                  <a:lnTo>
                    <a:pt x="644485" y="702228"/>
                  </a:lnTo>
                  <a:lnTo>
                    <a:pt x="644485" y="723339"/>
                  </a:lnTo>
                  <a:lnTo>
                    <a:pt x="642312" y="718992"/>
                  </a:lnTo>
                  <a:lnTo>
                    <a:pt x="639208" y="715888"/>
                  </a:lnTo>
                  <a:lnTo>
                    <a:pt x="637035" y="711542"/>
                  </a:lnTo>
                  <a:lnTo>
                    <a:pt x="633930" y="709369"/>
                  </a:lnTo>
                  <a:lnTo>
                    <a:pt x="629894" y="709369"/>
                  </a:lnTo>
                  <a:lnTo>
                    <a:pt x="626790" y="709369"/>
                  </a:lnTo>
                  <a:lnTo>
                    <a:pt x="622754" y="709369"/>
                  </a:lnTo>
                  <a:lnTo>
                    <a:pt x="617477" y="711542"/>
                  </a:lnTo>
                  <a:lnTo>
                    <a:pt x="615304" y="723028"/>
                  </a:lnTo>
                  <a:lnTo>
                    <a:pt x="613130" y="741034"/>
                  </a:lnTo>
                  <a:lnTo>
                    <a:pt x="613130" y="763076"/>
                  </a:lnTo>
                  <a:lnTo>
                    <a:pt x="613130" y="787291"/>
                  </a:lnTo>
                  <a:lnTo>
                    <a:pt x="613130" y="807159"/>
                  </a:lnTo>
                  <a:lnTo>
                    <a:pt x="612199" y="821750"/>
                  </a:lnTo>
                  <a:lnTo>
                    <a:pt x="612199" y="829201"/>
                  </a:lnTo>
                  <a:lnTo>
                    <a:pt x="613130" y="859624"/>
                  </a:lnTo>
                  <a:lnTo>
                    <a:pt x="617166" y="881666"/>
                  </a:lnTo>
                  <a:lnTo>
                    <a:pt x="622444" y="898430"/>
                  </a:lnTo>
                  <a:lnTo>
                    <a:pt x="629584" y="911158"/>
                  </a:lnTo>
                  <a:lnTo>
                    <a:pt x="641071" y="922645"/>
                  </a:lnTo>
                  <a:lnTo>
                    <a:pt x="651626" y="935373"/>
                  </a:lnTo>
                  <a:lnTo>
                    <a:pt x="664043" y="953379"/>
                  </a:lnTo>
                  <a:lnTo>
                    <a:pt x="669321" y="964866"/>
                  </a:lnTo>
                  <a:lnTo>
                    <a:pt x="673357" y="975421"/>
                  </a:lnTo>
                  <a:lnTo>
                    <a:pt x="680497" y="984734"/>
                  </a:lnTo>
                  <a:lnTo>
                    <a:pt x="691052" y="992185"/>
                  </a:lnTo>
                  <a:lnTo>
                    <a:pt x="704712" y="997462"/>
                  </a:lnTo>
                  <a:lnTo>
                    <a:pt x="715267" y="1003671"/>
                  </a:lnTo>
                  <a:lnTo>
                    <a:pt x="724580" y="1014226"/>
                  </a:lnTo>
                  <a:lnTo>
                    <a:pt x="731721" y="1026955"/>
                  </a:lnTo>
                  <a:lnTo>
                    <a:pt x="734825" y="1041546"/>
                  </a:lnTo>
                  <a:lnTo>
                    <a:pt x="741034" y="1054274"/>
                  </a:lnTo>
                  <a:lnTo>
                    <a:pt x="747243" y="1065761"/>
                  </a:lnTo>
                  <a:lnTo>
                    <a:pt x="760903" y="1075074"/>
                  </a:lnTo>
                  <a:lnTo>
                    <a:pt x="758729" y="1076005"/>
                  </a:lnTo>
                  <a:lnTo>
                    <a:pt x="758729" y="1078178"/>
                  </a:lnTo>
                  <a:lnTo>
                    <a:pt x="758729" y="1080351"/>
                  </a:lnTo>
                  <a:lnTo>
                    <a:pt x="756556" y="1080351"/>
                  </a:lnTo>
                  <a:lnTo>
                    <a:pt x="754383" y="1080351"/>
                  </a:lnTo>
                  <a:lnTo>
                    <a:pt x="751279" y="1082525"/>
                  </a:lnTo>
                  <a:lnTo>
                    <a:pt x="760592" y="1095253"/>
                  </a:lnTo>
                  <a:lnTo>
                    <a:pt x="771147" y="1102704"/>
                  </a:lnTo>
                  <a:lnTo>
                    <a:pt x="782634" y="1110154"/>
                  </a:lnTo>
                  <a:lnTo>
                    <a:pt x="791016" y="1119468"/>
                  </a:lnTo>
                  <a:lnTo>
                    <a:pt x="797225" y="1130023"/>
                  </a:lnTo>
                  <a:lnTo>
                    <a:pt x="800329" y="1142751"/>
                  </a:lnTo>
                  <a:lnTo>
                    <a:pt x="804365" y="1155479"/>
                  </a:lnTo>
                  <a:lnTo>
                    <a:pt x="809643" y="1155479"/>
                  </a:lnTo>
                  <a:lnTo>
                    <a:pt x="811816" y="1155479"/>
                  </a:lnTo>
                  <a:lnTo>
                    <a:pt x="812747" y="1155479"/>
                  </a:lnTo>
                  <a:lnTo>
                    <a:pt x="814920" y="1155479"/>
                  </a:lnTo>
                  <a:lnTo>
                    <a:pt x="817093" y="1155479"/>
                  </a:lnTo>
                  <a:lnTo>
                    <a:pt x="820198" y="1155479"/>
                  </a:lnTo>
                  <a:lnTo>
                    <a:pt x="822371" y="1159826"/>
                  </a:lnTo>
                  <a:lnTo>
                    <a:pt x="822371" y="1162930"/>
                  </a:lnTo>
                  <a:lnTo>
                    <a:pt x="824544" y="1169139"/>
                  </a:lnTo>
                  <a:lnTo>
                    <a:pt x="824544" y="1176590"/>
                  </a:lnTo>
                  <a:lnTo>
                    <a:pt x="827648" y="1174417"/>
                  </a:lnTo>
                  <a:lnTo>
                    <a:pt x="827648" y="1172243"/>
                  </a:lnTo>
                  <a:lnTo>
                    <a:pt x="829822" y="1170070"/>
                  </a:lnTo>
                  <a:lnTo>
                    <a:pt x="831995" y="1166966"/>
                  </a:lnTo>
                  <a:lnTo>
                    <a:pt x="831995" y="1159515"/>
                  </a:lnTo>
                  <a:lnTo>
                    <a:pt x="827959" y="1148960"/>
                  </a:lnTo>
                  <a:lnTo>
                    <a:pt x="819577" y="1132196"/>
                  </a:lnTo>
                  <a:lnTo>
                    <a:pt x="808090" y="1113259"/>
                  </a:lnTo>
                  <a:lnTo>
                    <a:pt x="797535" y="1095253"/>
                  </a:lnTo>
                  <a:lnTo>
                    <a:pt x="783876" y="1076316"/>
                  </a:lnTo>
                  <a:lnTo>
                    <a:pt x="773320" y="1061725"/>
                  </a:lnTo>
                  <a:lnTo>
                    <a:pt x="761834" y="1048996"/>
                  </a:lnTo>
                  <a:lnTo>
                    <a:pt x="756556" y="1041546"/>
                  </a:lnTo>
                  <a:lnTo>
                    <a:pt x="756556" y="1021677"/>
                  </a:lnTo>
                  <a:lnTo>
                    <a:pt x="760592" y="1023850"/>
                  </a:lnTo>
                  <a:lnTo>
                    <a:pt x="763697" y="1026955"/>
                  </a:lnTo>
                  <a:lnTo>
                    <a:pt x="767732" y="1031301"/>
                  </a:lnTo>
                  <a:lnTo>
                    <a:pt x="776114" y="1036578"/>
                  </a:lnTo>
                  <a:lnTo>
                    <a:pt x="782323" y="1048065"/>
                  </a:lnTo>
                  <a:lnTo>
                    <a:pt x="785428" y="1058620"/>
                  </a:lnTo>
                  <a:lnTo>
                    <a:pt x="789464" y="1069175"/>
                  </a:lnTo>
                  <a:lnTo>
                    <a:pt x="796604" y="1078489"/>
                  </a:lnTo>
                  <a:lnTo>
                    <a:pt x="797535" y="1080662"/>
                  </a:lnTo>
                  <a:lnTo>
                    <a:pt x="803744" y="1082835"/>
                  </a:lnTo>
                  <a:lnTo>
                    <a:pt x="806849" y="1082835"/>
                  </a:lnTo>
                  <a:lnTo>
                    <a:pt x="812126" y="1083766"/>
                  </a:lnTo>
                  <a:lnTo>
                    <a:pt x="816162" y="1085939"/>
                  </a:lnTo>
                  <a:lnTo>
                    <a:pt x="833857" y="1112327"/>
                  </a:lnTo>
                  <a:lnTo>
                    <a:pt x="852484" y="1137473"/>
                  </a:lnTo>
                  <a:lnTo>
                    <a:pt x="870179" y="1161688"/>
                  </a:lnTo>
                  <a:lnTo>
                    <a:pt x="890048" y="1183730"/>
                  </a:lnTo>
                  <a:lnTo>
                    <a:pt x="882908" y="1206703"/>
                  </a:lnTo>
                  <a:lnTo>
                    <a:pt x="886944" y="1211049"/>
                  </a:lnTo>
                  <a:lnTo>
                    <a:pt x="894084" y="1218500"/>
                  </a:lnTo>
                  <a:lnTo>
                    <a:pt x="901224" y="1227813"/>
                  </a:lnTo>
                  <a:lnTo>
                    <a:pt x="910537" y="1235264"/>
                  </a:lnTo>
                  <a:lnTo>
                    <a:pt x="915815" y="1242715"/>
                  </a:lnTo>
                  <a:lnTo>
                    <a:pt x="918919" y="1243646"/>
                  </a:lnTo>
                  <a:lnTo>
                    <a:pt x="939719" y="1240541"/>
                  </a:lnTo>
                  <a:lnTo>
                    <a:pt x="940651" y="1242715"/>
                  </a:lnTo>
                  <a:lnTo>
                    <a:pt x="944686" y="1245819"/>
                  </a:lnTo>
                  <a:lnTo>
                    <a:pt x="947791" y="1250165"/>
                  </a:lnTo>
                  <a:lnTo>
                    <a:pt x="951827" y="1253270"/>
                  </a:lnTo>
                  <a:lnTo>
                    <a:pt x="954931" y="1256374"/>
                  </a:lnTo>
                  <a:lnTo>
                    <a:pt x="978835" y="1260720"/>
                  </a:lnTo>
                  <a:lnTo>
                    <a:pt x="981940" y="1262894"/>
                  </a:lnTo>
                  <a:lnTo>
                    <a:pt x="985976" y="1265998"/>
                  </a:lnTo>
                  <a:lnTo>
                    <a:pt x="991253" y="1271276"/>
                  </a:lnTo>
                  <a:lnTo>
                    <a:pt x="995289" y="1275622"/>
                  </a:lnTo>
                  <a:lnTo>
                    <a:pt x="998394" y="1278726"/>
                  </a:lnTo>
                  <a:lnTo>
                    <a:pt x="1002429" y="1280899"/>
                  </a:lnTo>
                  <a:lnTo>
                    <a:pt x="1010811" y="1283073"/>
                  </a:lnTo>
                  <a:lnTo>
                    <a:pt x="1017952" y="1278726"/>
                  </a:lnTo>
                  <a:lnTo>
                    <a:pt x="1024161" y="1275622"/>
                  </a:lnTo>
                  <a:lnTo>
                    <a:pt x="1031301" y="1271276"/>
                  </a:lnTo>
                  <a:lnTo>
                    <a:pt x="1041856" y="1271276"/>
                  </a:lnTo>
                  <a:lnTo>
                    <a:pt x="1058620" y="1278726"/>
                  </a:lnTo>
                  <a:lnTo>
                    <a:pt x="1069175" y="1288040"/>
                  </a:lnTo>
                  <a:lnTo>
                    <a:pt x="1081593" y="1297353"/>
                  </a:lnTo>
                  <a:lnTo>
                    <a:pt x="1102393" y="1304804"/>
                  </a:lnTo>
                  <a:lnTo>
                    <a:pt x="1117915" y="1310081"/>
                  </a:lnTo>
                  <a:lnTo>
                    <a:pt x="1132506" y="1314428"/>
                  </a:lnTo>
                  <a:lnTo>
                    <a:pt x="1141820" y="1317532"/>
                  </a:lnTo>
                  <a:lnTo>
                    <a:pt x="1151133" y="1326845"/>
                  </a:lnTo>
                  <a:lnTo>
                    <a:pt x="1159515" y="1339574"/>
                  </a:lnTo>
                  <a:lnTo>
                    <a:pt x="1168828" y="1361615"/>
                  </a:lnTo>
                  <a:lnTo>
                    <a:pt x="1180315" y="1364720"/>
                  </a:lnTo>
                  <a:lnTo>
                    <a:pt x="1195837" y="1372171"/>
                  </a:lnTo>
                  <a:lnTo>
                    <a:pt x="1212601" y="1381484"/>
                  </a:lnTo>
                  <a:lnTo>
                    <a:pt x="1229365" y="1390797"/>
                  </a:lnTo>
                  <a:lnTo>
                    <a:pt x="1238679" y="1398248"/>
                  </a:lnTo>
                  <a:lnTo>
                    <a:pt x="1241783" y="1396075"/>
                  </a:lnTo>
                  <a:lnTo>
                    <a:pt x="1243956" y="1396075"/>
                  </a:lnTo>
                  <a:lnTo>
                    <a:pt x="1244888" y="1396075"/>
                  </a:lnTo>
                  <a:lnTo>
                    <a:pt x="1247061" y="1393902"/>
                  </a:lnTo>
                  <a:lnTo>
                    <a:pt x="1249234" y="1393902"/>
                  </a:lnTo>
                  <a:lnTo>
                    <a:pt x="1251407" y="1390797"/>
                  </a:lnTo>
                  <a:lnTo>
                    <a:pt x="1251407" y="1388624"/>
                  </a:lnTo>
                  <a:lnTo>
                    <a:pt x="1251407" y="1385520"/>
                  </a:lnTo>
                  <a:lnTo>
                    <a:pt x="1249234" y="1381173"/>
                  </a:lnTo>
                  <a:lnTo>
                    <a:pt x="1252338" y="1379000"/>
                  </a:lnTo>
                  <a:lnTo>
                    <a:pt x="1254511" y="1378069"/>
                  </a:lnTo>
                  <a:lnTo>
                    <a:pt x="1256684" y="1375896"/>
                  </a:lnTo>
                  <a:lnTo>
                    <a:pt x="1258858" y="1373723"/>
                  </a:lnTo>
                  <a:lnTo>
                    <a:pt x="1265998" y="1373723"/>
                  </a:lnTo>
                  <a:lnTo>
                    <a:pt x="1273138" y="1385209"/>
                  </a:lnTo>
                  <a:lnTo>
                    <a:pt x="1280278" y="1395764"/>
                  </a:lnTo>
                  <a:lnTo>
                    <a:pt x="1285556" y="1405078"/>
                  </a:lnTo>
                  <a:lnTo>
                    <a:pt x="1287729" y="1419669"/>
                  </a:lnTo>
                  <a:lnTo>
                    <a:pt x="1287729" y="1434260"/>
                  </a:lnTo>
                  <a:lnTo>
                    <a:pt x="1288660" y="1444815"/>
                  </a:lnTo>
                  <a:lnTo>
                    <a:pt x="1276243" y="1459406"/>
                  </a:lnTo>
                  <a:lnTo>
                    <a:pt x="1261652" y="1472134"/>
                  </a:lnTo>
                  <a:lnTo>
                    <a:pt x="1249234" y="1485794"/>
                  </a:lnTo>
                  <a:lnTo>
                    <a:pt x="1242094" y="1501626"/>
                  </a:lnTo>
                  <a:lnTo>
                    <a:pt x="1236816" y="1518390"/>
                  </a:lnTo>
                  <a:lnTo>
                    <a:pt x="1229676" y="1535155"/>
                  </a:lnTo>
                  <a:lnTo>
                    <a:pt x="1234953" y="1537328"/>
                  </a:lnTo>
                  <a:lnTo>
                    <a:pt x="1240231" y="1537328"/>
                  </a:lnTo>
                  <a:lnTo>
                    <a:pt x="1245508" y="1538259"/>
                  </a:lnTo>
                  <a:lnTo>
                    <a:pt x="1254822" y="1538259"/>
                  </a:lnTo>
                  <a:lnTo>
                    <a:pt x="1254822" y="1542605"/>
                  </a:lnTo>
                  <a:lnTo>
                    <a:pt x="1245508" y="1547883"/>
                  </a:lnTo>
                  <a:lnTo>
                    <a:pt x="1239300" y="1553160"/>
                  </a:lnTo>
                  <a:lnTo>
                    <a:pt x="1229986" y="1558438"/>
                  </a:lnTo>
                  <a:lnTo>
                    <a:pt x="1229986" y="1565889"/>
                  </a:lnTo>
                  <a:lnTo>
                    <a:pt x="1229986" y="1573339"/>
                  </a:lnTo>
                  <a:lnTo>
                    <a:pt x="1229986" y="1579548"/>
                  </a:lnTo>
                  <a:lnTo>
                    <a:pt x="1225950" y="1586999"/>
                  </a:lnTo>
                  <a:lnTo>
                    <a:pt x="1229986" y="1590104"/>
                  </a:lnTo>
                  <a:lnTo>
                    <a:pt x="1233091" y="1594450"/>
                  </a:lnTo>
                  <a:lnTo>
                    <a:pt x="1237126" y="1595381"/>
                  </a:lnTo>
                  <a:lnTo>
                    <a:pt x="1242404" y="1595381"/>
                  </a:lnTo>
                  <a:lnTo>
                    <a:pt x="1245508" y="1599727"/>
                  </a:lnTo>
                  <a:lnTo>
                    <a:pt x="1256995" y="1610283"/>
                  </a:lnTo>
                  <a:lnTo>
                    <a:pt x="1264135" y="1624873"/>
                  </a:lnTo>
                  <a:lnTo>
                    <a:pt x="1269413" y="1643811"/>
                  </a:lnTo>
                  <a:lnTo>
                    <a:pt x="1274690" y="1659643"/>
                  </a:lnTo>
                  <a:lnTo>
                    <a:pt x="1281831" y="1676407"/>
                  </a:lnTo>
                  <a:lnTo>
                    <a:pt x="1302630" y="1705900"/>
                  </a:lnTo>
                  <a:lnTo>
                    <a:pt x="1327777" y="1733219"/>
                  </a:lnTo>
                  <a:lnTo>
                    <a:pt x="1359132" y="1754329"/>
                  </a:lnTo>
                  <a:lnTo>
                    <a:pt x="1395454" y="1767989"/>
                  </a:lnTo>
                  <a:lnTo>
                    <a:pt x="1391418" y="1797481"/>
                  </a:lnTo>
                  <a:lnTo>
                    <a:pt x="1389245" y="1829147"/>
                  </a:lnTo>
                  <a:lnTo>
                    <a:pt x="1388314" y="1861744"/>
                  </a:lnTo>
                  <a:lnTo>
                    <a:pt x="1382105" y="1893409"/>
                  </a:lnTo>
                  <a:lnTo>
                    <a:pt x="1371549" y="1941839"/>
                  </a:lnTo>
                  <a:lnTo>
                    <a:pt x="1362236" y="1991199"/>
                  </a:lnTo>
                  <a:lnTo>
                    <a:pt x="1351681" y="2036214"/>
                  </a:lnTo>
                  <a:lnTo>
                    <a:pt x="1339263" y="2080297"/>
                  </a:lnTo>
                  <a:lnTo>
                    <a:pt x="1337090" y="2091784"/>
                  </a:lnTo>
                  <a:lnTo>
                    <a:pt x="1340194" y="2104512"/>
                  </a:lnTo>
                  <a:lnTo>
                    <a:pt x="1342368" y="2111963"/>
                  </a:lnTo>
                  <a:lnTo>
                    <a:pt x="1329950" y="2188643"/>
                  </a:lnTo>
                  <a:lnTo>
                    <a:pt x="1329950" y="2192989"/>
                  </a:lnTo>
                  <a:lnTo>
                    <a:pt x="1337090" y="2190816"/>
                  </a:lnTo>
                  <a:lnTo>
                    <a:pt x="1340194" y="2186470"/>
                  </a:lnTo>
                  <a:lnTo>
                    <a:pt x="1342368" y="2183365"/>
                  </a:lnTo>
                  <a:lnTo>
                    <a:pt x="1345472" y="2179019"/>
                  </a:lnTo>
                  <a:lnTo>
                    <a:pt x="1349508" y="2175915"/>
                  </a:lnTo>
                  <a:lnTo>
                    <a:pt x="1349508" y="2179019"/>
                  </a:lnTo>
                  <a:lnTo>
                    <a:pt x="1354785" y="2179019"/>
                  </a:lnTo>
                  <a:lnTo>
                    <a:pt x="1345472" y="2215652"/>
                  </a:lnTo>
                  <a:lnTo>
                    <a:pt x="1334917" y="2215652"/>
                  </a:lnTo>
                  <a:lnTo>
                    <a:pt x="1327777" y="2234589"/>
                  </a:lnTo>
                  <a:lnTo>
                    <a:pt x="1320636" y="2256631"/>
                  </a:lnTo>
                  <a:lnTo>
                    <a:pt x="1315359" y="2279604"/>
                  </a:lnTo>
                  <a:lnTo>
                    <a:pt x="1313186" y="2305992"/>
                  </a:lnTo>
                  <a:lnTo>
                    <a:pt x="1311012" y="2333311"/>
                  </a:lnTo>
                  <a:lnTo>
                    <a:pt x="1315048" y="2357525"/>
                  </a:lnTo>
                  <a:lnTo>
                    <a:pt x="1322189" y="2380499"/>
                  </a:lnTo>
                  <a:lnTo>
                    <a:pt x="1332744" y="2401609"/>
                  </a:lnTo>
                  <a:lnTo>
                    <a:pt x="1349508" y="2416200"/>
                  </a:lnTo>
                  <a:lnTo>
                    <a:pt x="1369376" y="2426755"/>
                  </a:lnTo>
                  <a:lnTo>
                    <a:pt x="1369376" y="2434206"/>
                  </a:lnTo>
                  <a:lnTo>
                    <a:pt x="1354785" y="2424892"/>
                  </a:lnTo>
                  <a:lnTo>
                    <a:pt x="1342368" y="2414337"/>
                  </a:lnTo>
                  <a:lnTo>
                    <a:pt x="1329950" y="2401609"/>
                  </a:lnTo>
                  <a:lnTo>
                    <a:pt x="1325914" y="2401609"/>
                  </a:lnTo>
                  <a:lnTo>
                    <a:pt x="1332123" y="2416200"/>
                  </a:lnTo>
                  <a:lnTo>
                    <a:pt x="1342678" y="2430791"/>
                  </a:lnTo>
                  <a:lnTo>
                    <a:pt x="1357269" y="2445382"/>
                  </a:lnTo>
                  <a:lnTo>
                    <a:pt x="1374033" y="2458110"/>
                  </a:lnTo>
                  <a:lnTo>
                    <a:pt x="1389555" y="2466492"/>
                  </a:lnTo>
                  <a:lnTo>
                    <a:pt x="1406319" y="2470838"/>
                  </a:lnTo>
                  <a:lnTo>
                    <a:pt x="1423083" y="2466492"/>
                  </a:lnTo>
                  <a:lnTo>
                    <a:pt x="1426188" y="2465561"/>
                  </a:lnTo>
                  <a:lnTo>
                    <a:pt x="1428361" y="2463388"/>
                  </a:lnTo>
                  <a:lnTo>
                    <a:pt x="1430534" y="2463388"/>
                  </a:lnTo>
                  <a:lnTo>
                    <a:pt x="1430534" y="2461214"/>
                  </a:lnTo>
                  <a:lnTo>
                    <a:pt x="1432707" y="2460283"/>
                  </a:lnTo>
                  <a:lnTo>
                    <a:pt x="1435812" y="2458110"/>
                  </a:lnTo>
                  <a:lnTo>
                    <a:pt x="1432707" y="2453764"/>
                  </a:lnTo>
                  <a:lnTo>
                    <a:pt x="1432707" y="2452832"/>
                  </a:lnTo>
                  <a:lnTo>
                    <a:pt x="1432707" y="2452832"/>
                  </a:lnTo>
                  <a:lnTo>
                    <a:pt x="1432707" y="2450659"/>
                  </a:lnTo>
                  <a:lnTo>
                    <a:pt x="1428671" y="2450659"/>
                  </a:lnTo>
                  <a:lnTo>
                    <a:pt x="1427740" y="2450659"/>
                  </a:lnTo>
                  <a:lnTo>
                    <a:pt x="1421531" y="2450659"/>
                  </a:lnTo>
                  <a:lnTo>
                    <a:pt x="1420600" y="2439173"/>
                  </a:lnTo>
                  <a:lnTo>
                    <a:pt x="1418427" y="2426444"/>
                  </a:lnTo>
                  <a:lnTo>
                    <a:pt x="1416254" y="2415889"/>
                  </a:lnTo>
                  <a:lnTo>
                    <a:pt x="1413149" y="2406576"/>
                  </a:lnTo>
                  <a:lnTo>
                    <a:pt x="1410976" y="2404403"/>
                  </a:lnTo>
                  <a:lnTo>
                    <a:pt x="1410976" y="2402230"/>
                  </a:lnTo>
                  <a:lnTo>
                    <a:pt x="1408803" y="2402230"/>
                  </a:lnTo>
                  <a:lnTo>
                    <a:pt x="1405698" y="2401298"/>
                  </a:lnTo>
                  <a:lnTo>
                    <a:pt x="1396385" y="2414027"/>
                  </a:lnTo>
                  <a:lnTo>
                    <a:pt x="1384899" y="2426755"/>
                  </a:lnTo>
                  <a:lnTo>
                    <a:pt x="1384899" y="2431101"/>
                  </a:lnTo>
                  <a:lnTo>
                    <a:pt x="1381794" y="2431101"/>
                  </a:lnTo>
                  <a:lnTo>
                    <a:pt x="1381794" y="2424892"/>
                  </a:lnTo>
                  <a:lnTo>
                    <a:pt x="1381794" y="2421788"/>
                  </a:lnTo>
                  <a:lnTo>
                    <a:pt x="1383967" y="2417442"/>
                  </a:lnTo>
                  <a:lnTo>
                    <a:pt x="1384899" y="2414337"/>
                  </a:lnTo>
                  <a:lnTo>
                    <a:pt x="1394212" y="2402851"/>
                  </a:lnTo>
                  <a:lnTo>
                    <a:pt x="1406630" y="2392295"/>
                  </a:lnTo>
                  <a:lnTo>
                    <a:pt x="1420289" y="2384845"/>
                  </a:lnTo>
                  <a:lnTo>
                    <a:pt x="1428671" y="2382672"/>
                  </a:lnTo>
                  <a:lnTo>
                    <a:pt x="1427740" y="2373358"/>
                  </a:lnTo>
                  <a:lnTo>
                    <a:pt x="1423704" y="2368081"/>
                  </a:lnTo>
                  <a:lnTo>
                    <a:pt x="1418427" y="2362803"/>
                  </a:lnTo>
                  <a:lnTo>
                    <a:pt x="1413149" y="2357525"/>
                  </a:lnTo>
                  <a:lnTo>
                    <a:pt x="1418427" y="2340761"/>
                  </a:lnTo>
                  <a:lnTo>
                    <a:pt x="1427740" y="2322756"/>
                  </a:lnTo>
                  <a:lnTo>
                    <a:pt x="1440158" y="2303818"/>
                  </a:lnTo>
                  <a:lnTo>
                    <a:pt x="1454749" y="2289227"/>
                  </a:lnTo>
                  <a:lnTo>
                    <a:pt x="1469340" y="2281777"/>
                  </a:lnTo>
                  <a:lnTo>
                    <a:pt x="1472444" y="2269048"/>
                  </a:lnTo>
                  <a:lnTo>
                    <a:pt x="1467167" y="2264702"/>
                  </a:lnTo>
                  <a:lnTo>
                    <a:pt x="1461889" y="2261598"/>
                  </a:lnTo>
                  <a:lnTo>
                    <a:pt x="1455680" y="2258493"/>
                  </a:lnTo>
                  <a:lnTo>
                    <a:pt x="1452576" y="2252284"/>
                  </a:lnTo>
                  <a:lnTo>
                    <a:pt x="1448540" y="2244834"/>
                  </a:lnTo>
                  <a:lnTo>
                    <a:pt x="1448540" y="2243902"/>
                  </a:lnTo>
                  <a:lnTo>
                    <a:pt x="1447609" y="2241729"/>
                  </a:lnTo>
                  <a:lnTo>
                    <a:pt x="1448540" y="2239556"/>
                  </a:lnTo>
                  <a:lnTo>
                    <a:pt x="1448540" y="2237383"/>
                  </a:lnTo>
                  <a:lnTo>
                    <a:pt x="1448540" y="2234279"/>
                  </a:lnTo>
                  <a:lnTo>
                    <a:pt x="1448540" y="2229001"/>
                  </a:lnTo>
                  <a:lnTo>
                    <a:pt x="1454749" y="2229001"/>
                  </a:lnTo>
                  <a:lnTo>
                    <a:pt x="1460026" y="2226828"/>
                  </a:lnTo>
                  <a:lnTo>
                    <a:pt x="1462200" y="2226828"/>
                  </a:lnTo>
                  <a:lnTo>
                    <a:pt x="1465304" y="2224655"/>
                  </a:lnTo>
                  <a:lnTo>
                    <a:pt x="1469340" y="2214100"/>
                  </a:lnTo>
                  <a:lnTo>
                    <a:pt x="1472444" y="2202613"/>
                  </a:lnTo>
                  <a:lnTo>
                    <a:pt x="1477722" y="2192058"/>
                  </a:lnTo>
                  <a:lnTo>
                    <a:pt x="1479895" y="2185849"/>
                  </a:lnTo>
                  <a:lnTo>
                    <a:pt x="1483931" y="2184918"/>
                  </a:lnTo>
                  <a:lnTo>
                    <a:pt x="1489208" y="2182745"/>
                  </a:lnTo>
                  <a:lnTo>
                    <a:pt x="1494486" y="2180571"/>
                  </a:lnTo>
                  <a:lnTo>
                    <a:pt x="1501626" y="2178398"/>
                  </a:lnTo>
                  <a:lnTo>
                    <a:pt x="1498522" y="2173121"/>
                  </a:lnTo>
                  <a:lnTo>
                    <a:pt x="1496349" y="2170016"/>
                  </a:lnTo>
                  <a:lnTo>
                    <a:pt x="1492313" y="2165670"/>
                  </a:lnTo>
                  <a:lnTo>
                    <a:pt x="1489208" y="2163497"/>
                  </a:lnTo>
                  <a:lnTo>
                    <a:pt x="1485173" y="2162566"/>
                  </a:lnTo>
                  <a:lnTo>
                    <a:pt x="1479895" y="2158219"/>
                  </a:lnTo>
                  <a:lnTo>
                    <a:pt x="1472755" y="2155115"/>
                  </a:lnTo>
                  <a:lnTo>
                    <a:pt x="1472755" y="2147664"/>
                  </a:lnTo>
                  <a:lnTo>
                    <a:pt x="1487346" y="2145491"/>
                  </a:lnTo>
                  <a:lnTo>
                    <a:pt x="1501937" y="2145491"/>
                  </a:lnTo>
                  <a:lnTo>
                    <a:pt x="1513423" y="2143318"/>
                  </a:lnTo>
                  <a:lnTo>
                    <a:pt x="1521805" y="2143318"/>
                  </a:lnTo>
                  <a:lnTo>
                    <a:pt x="1520874" y="2135867"/>
                  </a:lnTo>
                  <a:lnTo>
                    <a:pt x="1520874" y="2132763"/>
                  </a:lnTo>
                  <a:lnTo>
                    <a:pt x="1520874" y="2129037"/>
                  </a:lnTo>
                  <a:lnTo>
                    <a:pt x="1520874" y="2128106"/>
                  </a:lnTo>
                  <a:lnTo>
                    <a:pt x="1521805" y="2123760"/>
                  </a:lnTo>
                  <a:lnTo>
                    <a:pt x="1521805" y="2116309"/>
                  </a:lnTo>
                  <a:lnTo>
                    <a:pt x="1521805" y="2108858"/>
                  </a:lnTo>
                  <a:lnTo>
                    <a:pt x="1523978" y="2103581"/>
                  </a:lnTo>
                  <a:lnTo>
                    <a:pt x="1526151" y="2099235"/>
                  </a:lnTo>
                  <a:lnTo>
                    <a:pt x="1553160" y="2091784"/>
                  </a:lnTo>
                  <a:lnTo>
                    <a:pt x="1585447" y="2090853"/>
                  </a:lnTo>
                  <a:lnTo>
                    <a:pt x="1587620" y="2076262"/>
                  </a:lnTo>
                  <a:lnTo>
                    <a:pt x="1589793" y="2062602"/>
                  </a:lnTo>
                  <a:lnTo>
                    <a:pt x="1587620" y="2052047"/>
                  </a:lnTo>
                  <a:lnTo>
                    <a:pt x="1582342" y="2041492"/>
                  </a:lnTo>
                  <a:lnTo>
                    <a:pt x="1569924" y="2034041"/>
                  </a:lnTo>
                  <a:lnTo>
                    <a:pt x="1569924" y="2026590"/>
                  </a:lnTo>
                  <a:lnTo>
                    <a:pt x="1592897" y="2031868"/>
                  </a:lnTo>
                  <a:lnTo>
                    <a:pt x="1618975" y="2037145"/>
                  </a:lnTo>
                  <a:lnTo>
                    <a:pt x="1631393" y="2022554"/>
                  </a:lnTo>
                  <a:lnTo>
                    <a:pt x="1642879" y="2009826"/>
                  </a:lnTo>
                  <a:lnTo>
                    <a:pt x="1653434" y="1995235"/>
                  </a:lnTo>
                  <a:lnTo>
                    <a:pt x="1662747" y="1973194"/>
                  </a:lnTo>
                  <a:lnTo>
                    <a:pt x="1663679" y="1973194"/>
                  </a:lnTo>
                  <a:lnTo>
                    <a:pt x="1665852" y="1971020"/>
                  </a:lnTo>
                  <a:lnTo>
                    <a:pt x="1668025" y="1971020"/>
                  </a:lnTo>
                  <a:lnTo>
                    <a:pt x="1670198" y="1968847"/>
                  </a:lnTo>
                  <a:lnTo>
                    <a:pt x="1671130" y="1973194"/>
                  </a:lnTo>
                  <a:lnTo>
                    <a:pt x="1673303" y="1978471"/>
                  </a:lnTo>
                  <a:lnTo>
                    <a:pt x="1673303" y="1982817"/>
                  </a:lnTo>
                  <a:lnTo>
                    <a:pt x="1673303" y="1990268"/>
                  </a:lnTo>
                  <a:lnTo>
                    <a:pt x="1678580" y="1990268"/>
                  </a:lnTo>
                  <a:lnTo>
                    <a:pt x="1685721" y="1969158"/>
                  </a:lnTo>
                  <a:lnTo>
                    <a:pt x="1692861" y="1953325"/>
                  </a:lnTo>
                  <a:lnTo>
                    <a:pt x="1700001" y="1936561"/>
                  </a:lnTo>
                  <a:lnTo>
                    <a:pt x="1704037" y="1916692"/>
                  </a:lnTo>
                  <a:lnTo>
                    <a:pt x="1706210" y="1892478"/>
                  </a:lnTo>
                  <a:lnTo>
                    <a:pt x="1718628" y="1892478"/>
                  </a:lnTo>
                  <a:lnTo>
                    <a:pt x="1716455" y="1887200"/>
                  </a:lnTo>
                  <a:lnTo>
                    <a:pt x="1714282" y="1881923"/>
                  </a:lnTo>
                  <a:lnTo>
                    <a:pt x="1714282" y="1877576"/>
                  </a:lnTo>
                  <a:lnTo>
                    <a:pt x="1714282" y="1874472"/>
                  </a:lnTo>
                  <a:lnTo>
                    <a:pt x="1718317" y="1868263"/>
                  </a:lnTo>
                  <a:lnTo>
                    <a:pt x="1727631" y="1857708"/>
                  </a:lnTo>
                  <a:lnTo>
                    <a:pt x="1742222" y="1852430"/>
                  </a:lnTo>
                  <a:lnTo>
                    <a:pt x="1757744" y="1848084"/>
                  </a:lnTo>
                  <a:lnTo>
                    <a:pt x="1774508" y="1847153"/>
                  </a:lnTo>
                  <a:lnTo>
                    <a:pt x="1791272" y="1844979"/>
                  </a:lnTo>
                  <a:lnTo>
                    <a:pt x="1801827" y="1840633"/>
                  </a:lnTo>
                  <a:lnTo>
                    <a:pt x="1807105" y="1833183"/>
                  </a:lnTo>
                  <a:lnTo>
                    <a:pt x="1816418" y="1820454"/>
                  </a:lnTo>
                  <a:lnTo>
                    <a:pt x="1825732" y="1803690"/>
                  </a:lnTo>
                  <a:lnTo>
                    <a:pt x="1835045" y="1787857"/>
                  </a:lnTo>
                  <a:lnTo>
                    <a:pt x="1842185" y="1773267"/>
                  </a:lnTo>
                  <a:lnTo>
                    <a:pt x="1845290" y="1763953"/>
                  </a:lnTo>
                  <a:lnTo>
                    <a:pt x="1847463" y="1749362"/>
                  </a:lnTo>
                  <a:lnTo>
                    <a:pt x="1843427" y="1732598"/>
                  </a:lnTo>
                  <a:lnTo>
                    <a:pt x="1842496" y="1718007"/>
                  </a:lnTo>
                  <a:lnTo>
                    <a:pt x="1842496" y="1707452"/>
                  </a:lnTo>
                  <a:lnTo>
                    <a:pt x="1850878" y="1690688"/>
                  </a:lnTo>
                  <a:lnTo>
                    <a:pt x="1863296" y="1668646"/>
                  </a:lnTo>
                  <a:lnTo>
                    <a:pt x="1877887" y="1646605"/>
                  </a:lnTo>
                  <a:lnTo>
                    <a:pt x="1892477" y="1626736"/>
                  </a:lnTo>
                  <a:lnTo>
                    <a:pt x="1906137" y="1609972"/>
                  </a:lnTo>
                  <a:lnTo>
                    <a:pt x="1903964" y="1601590"/>
                  </a:lnTo>
                  <a:lnTo>
                    <a:pt x="1901480" y="1594450"/>
                  </a:lnTo>
                  <a:close/>
                  <a:moveTo>
                    <a:pt x="1340815" y="768043"/>
                  </a:moveTo>
                  <a:lnTo>
                    <a:pt x="1342988" y="765870"/>
                  </a:lnTo>
                  <a:lnTo>
                    <a:pt x="1345162" y="763697"/>
                  </a:lnTo>
                  <a:lnTo>
                    <a:pt x="1348266" y="760592"/>
                  </a:lnTo>
                  <a:lnTo>
                    <a:pt x="1350439" y="756246"/>
                  </a:lnTo>
                  <a:lnTo>
                    <a:pt x="1353544" y="756246"/>
                  </a:lnTo>
                  <a:lnTo>
                    <a:pt x="1352612" y="760592"/>
                  </a:lnTo>
                  <a:lnTo>
                    <a:pt x="1350439" y="762765"/>
                  </a:lnTo>
                  <a:lnTo>
                    <a:pt x="1348266" y="765870"/>
                  </a:lnTo>
                  <a:lnTo>
                    <a:pt x="1348266" y="768043"/>
                  </a:lnTo>
                  <a:lnTo>
                    <a:pt x="1347335" y="773320"/>
                  </a:lnTo>
                  <a:lnTo>
                    <a:pt x="1343299" y="771147"/>
                  </a:lnTo>
                  <a:lnTo>
                    <a:pt x="1341126" y="770216"/>
                  </a:lnTo>
                  <a:lnTo>
                    <a:pt x="1341126" y="768043"/>
                  </a:lnTo>
                  <a:close/>
                  <a:moveTo>
                    <a:pt x="1108602" y="713094"/>
                  </a:moveTo>
                  <a:lnTo>
                    <a:pt x="1117915" y="701608"/>
                  </a:lnTo>
                  <a:lnTo>
                    <a:pt x="1126297" y="688879"/>
                  </a:lnTo>
                  <a:lnTo>
                    <a:pt x="1144924" y="691052"/>
                  </a:lnTo>
                  <a:lnTo>
                    <a:pt x="1159515" y="698503"/>
                  </a:lnTo>
                  <a:lnTo>
                    <a:pt x="1167897" y="705954"/>
                  </a:lnTo>
                  <a:lnTo>
                    <a:pt x="1175037" y="716509"/>
                  </a:lnTo>
                  <a:lnTo>
                    <a:pt x="1181246" y="727995"/>
                  </a:lnTo>
                  <a:lnTo>
                    <a:pt x="1189628" y="736377"/>
                  </a:lnTo>
                  <a:lnTo>
                    <a:pt x="1203288" y="746001"/>
                  </a:lnTo>
                  <a:lnTo>
                    <a:pt x="1211670" y="749106"/>
                  </a:lnTo>
                  <a:lnTo>
                    <a:pt x="1218810" y="749106"/>
                  </a:lnTo>
                  <a:lnTo>
                    <a:pt x="1228124" y="751279"/>
                  </a:lnTo>
                  <a:lnTo>
                    <a:pt x="1237437" y="756556"/>
                  </a:lnTo>
                  <a:lnTo>
                    <a:pt x="1237437" y="766180"/>
                  </a:lnTo>
                  <a:lnTo>
                    <a:pt x="1235264" y="771458"/>
                  </a:lnTo>
                  <a:lnTo>
                    <a:pt x="1235264" y="775804"/>
                  </a:lnTo>
                  <a:lnTo>
                    <a:pt x="1233091" y="777977"/>
                  </a:lnTo>
                  <a:lnTo>
                    <a:pt x="1232159" y="778909"/>
                  </a:lnTo>
                  <a:lnTo>
                    <a:pt x="1229986" y="778909"/>
                  </a:lnTo>
                  <a:lnTo>
                    <a:pt x="1227813" y="778909"/>
                  </a:lnTo>
                  <a:lnTo>
                    <a:pt x="1225640" y="781082"/>
                  </a:lnTo>
                  <a:lnTo>
                    <a:pt x="1224709" y="783255"/>
                  </a:lnTo>
                  <a:lnTo>
                    <a:pt x="1222535" y="785428"/>
                  </a:lnTo>
                  <a:lnTo>
                    <a:pt x="1218500" y="795983"/>
                  </a:lnTo>
                  <a:lnTo>
                    <a:pt x="1220673" y="805607"/>
                  </a:lnTo>
                  <a:lnTo>
                    <a:pt x="1222846" y="810884"/>
                  </a:lnTo>
                  <a:lnTo>
                    <a:pt x="1222846" y="818335"/>
                  </a:lnTo>
                  <a:lnTo>
                    <a:pt x="1217568" y="827959"/>
                  </a:lnTo>
                  <a:lnTo>
                    <a:pt x="1218500" y="831063"/>
                  </a:lnTo>
                  <a:lnTo>
                    <a:pt x="1218500" y="833237"/>
                  </a:lnTo>
                  <a:lnTo>
                    <a:pt x="1218500" y="835410"/>
                  </a:lnTo>
                  <a:lnTo>
                    <a:pt x="1220673" y="837583"/>
                  </a:lnTo>
                  <a:lnTo>
                    <a:pt x="1222846" y="838514"/>
                  </a:lnTo>
                  <a:lnTo>
                    <a:pt x="1225950" y="837583"/>
                  </a:lnTo>
                  <a:lnTo>
                    <a:pt x="1237437" y="833237"/>
                  </a:lnTo>
                  <a:lnTo>
                    <a:pt x="1252959" y="825786"/>
                  </a:lnTo>
                  <a:lnTo>
                    <a:pt x="1269723" y="815231"/>
                  </a:lnTo>
                  <a:lnTo>
                    <a:pt x="1288350" y="805607"/>
                  </a:lnTo>
                  <a:lnTo>
                    <a:pt x="1302941" y="794120"/>
                  </a:lnTo>
                  <a:lnTo>
                    <a:pt x="1315359" y="786670"/>
                  </a:lnTo>
                  <a:lnTo>
                    <a:pt x="1322499" y="781392"/>
                  </a:lnTo>
                  <a:lnTo>
                    <a:pt x="1325603" y="783565"/>
                  </a:lnTo>
                  <a:lnTo>
                    <a:pt x="1327777" y="783565"/>
                  </a:lnTo>
                  <a:lnTo>
                    <a:pt x="1329950" y="783565"/>
                  </a:lnTo>
                  <a:lnTo>
                    <a:pt x="1332123" y="785738"/>
                  </a:lnTo>
                  <a:lnTo>
                    <a:pt x="1332123" y="786670"/>
                  </a:lnTo>
                  <a:lnTo>
                    <a:pt x="1333054" y="791016"/>
                  </a:lnTo>
                  <a:lnTo>
                    <a:pt x="1337090" y="791016"/>
                  </a:lnTo>
                  <a:lnTo>
                    <a:pt x="1329950" y="801571"/>
                  </a:lnTo>
                  <a:lnTo>
                    <a:pt x="1313186" y="811195"/>
                  </a:lnTo>
                  <a:lnTo>
                    <a:pt x="1295490" y="818646"/>
                  </a:lnTo>
                  <a:lnTo>
                    <a:pt x="1276863" y="826096"/>
                  </a:lnTo>
                  <a:lnTo>
                    <a:pt x="1259168" y="835720"/>
                  </a:lnTo>
                  <a:lnTo>
                    <a:pt x="1242404" y="845344"/>
                  </a:lnTo>
                  <a:lnTo>
                    <a:pt x="1233091" y="859004"/>
                  </a:lnTo>
                  <a:lnTo>
                    <a:pt x="1210118" y="855899"/>
                  </a:lnTo>
                  <a:lnTo>
                    <a:pt x="1207945" y="831684"/>
                  </a:lnTo>
                  <a:lnTo>
                    <a:pt x="1207945" y="809332"/>
                  </a:lnTo>
                  <a:lnTo>
                    <a:pt x="1207945" y="791326"/>
                  </a:lnTo>
                  <a:lnTo>
                    <a:pt x="1205771" y="771147"/>
                  </a:lnTo>
                  <a:lnTo>
                    <a:pt x="1193354" y="771147"/>
                  </a:lnTo>
                  <a:lnTo>
                    <a:pt x="1191180" y="778598"/>
                  </a:lnTo>
                  <a:lnTo>
                    <a:pt x="1185903" y="789153"/>
                  </a:lnTo>
                  <a:lnTo>
                    <a:pt x="1180625" y="801882"/>
                  </a:lnTo>
                  <a:lnTo>
                    <a:pt x="1174416" y="816783"/>
                  </a:lnTo>
                  <a:lnTo>
                    <a:pt x="1169139" y="828269"/>
                  </a:lnTo>
                  <a:lnTo>
                    <a:pt x="1166034" y="835720"/>
                  </a:lnTo>
                  <a:lnTo>
                    <a:pt x="1166034" y="838825"/>
                  </a:lnTo>
                  <a:lnTo>
                    <a:pt x="1159825" y="837893"/>
                  </a:lnTo>
                  <a:lnTo>
                    <a:pt x="1158894" y="835720"/>
                  </a:lnTo>
                  <a:lnTo>
                    <a:pt x="1156721" y="833547"/>
                  </a:lnTo>
                  <a:lnTo>
                    <a:pt x="1154548" y="831374"/>
                  </a:lnTo>
                  <a:lnTo>
                    <a:pt x="1154548" y="828269"/>
                  </a:lnTo>
                  <a:lnTo>
                    <a:pt x="1153306" y="822061"/>
                  </a:lnTo>
                  <a:lnTo>
                    <a:pt x="1153306" y="812747"/>
                  </a:lnTo>
                  <a:lnTo>
                    <a:pt x="1159515" y="797846"/>
                  </a:lnTo>
                  <a:lnTo>
                    <a:pt x="1166655" y="780771"/>
                  </a:lnTo>
                  <a:lnTo>
                    <a:pt x="1175037" y="768043"/>
                  </a:lnTo>
                  <a:lnTo>
                    <a:pt x="1182177" y="756556"/>
                  </a:lnTo>
                  <a:lnTo>
                    <a:pt x="1175037" y="748174"/>
                  </a:lnTo>
                  <a:lnTo>
                    <a:pt x="1167897" y="743828"/>
                  </a:lnTo>
                  <a:lnTo>
                    <a:pt x="1160757" y="740724"/>
                  </a:lnTo>
                  <a:lnTo>
                    <a:pt x="1152375" y="736377"/>
                  </a:lnTo>
                  <a:lnTo>
                    <a:pt x="1147097" y="723649"/>
                  </a:lnTo>
                  <a:lnTo>
                    <a:pt x="1137784" y="723649"/>
                  </a:lnTo>
                  <a:lnTo>
                    <a:pt x="1137784" y="728927"/>
                  </a:lnTo>
                  <a:lnTo>
                    <a:pt x="1135611" y="733273"/>
                  </a:lnTo>
                  <a:lnTo>
                    <a:pt x="1135611" y="738551"/>
                  </a:lnTo>
                  <a:lnTo>
                    <a:pt x="1133438" y="746001"/>
                  </a:lnTo>
                  <a:lnTo>
                    <a:pt x="1126297" y="736377"/>
                  </a:lnTo>
                  <a:lnTo>
                    <a:pt x="1121020" y="731100"/>
                  </a:lnTo>
                  <a:lnTo>
                    <a:pt x="1113879" y="727995"/>
                  </a:lnTo>
                  <a:lnTo>
                    <a:pt x="1103324" y="728927"/>
                  </a:lnTo>
                  <a:lnTo>
                    <a:pt x="1108602" y="713094"/>
                  </a:lnTo>
                  <a:close/>
                </a:path>
              </a:pathLst>
            </a:custGeom>
            <a:grpFill/>
            <a:ln w="3104"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7EC49C45-73E4-4020-87A5-43596670C9A1}"/>
                </a:ext>
              </a:extLst>
            </p:cNvPr>
            <p:cNvSpPr/>
            <p:nvPr/>
          </p:nvSpPr>
          <p:spPr>
            <a:xfrm>
              <a:off x="3644576" y="3731096"/>
              <a:ext cx="2992697" cy="1030680"/>
            </a:xfrm>
            <a:custGeom>
              <a:avLst/>
              <a:gdLst>
                <a:gd name="connsiteX0" fmla="*/ 7140 w 2992697"/>
                <a:gd name="connsiteY0" fmla="*/ 256428 h 1030680"/>
                <a:gd name="connsiteX1" fmla="*/ 26077 w 2992697"/>
                <a:gd name="connsiteY1" fmla="*/ 261706 h 1030680"/>
                <a:gd name="connsiteX2" fmla="*/ 38495 w 2992697"/>
                <a:gd name="connsiteY2" fmla="*/ 271330 h 1030680"/>
                <a:gd name="connsiteX3" fmla="*/ 49050 w 2992697"/>
                <a:gd name="connsiteY3" fmla="*/ 279712 h 1030680"/>
                <a:gd name="connsiteX4" fmla="*/ 60537 w 2992697"/>
                <a:gd name="connsiteY4" fmla="*/ 291198 h 1030680"/>
                <a:gd name="connsiteX5" fmla="*/ 71092 w 2992697"/>
                <a:gd name="connsiteY5" fmla="*/ 299580 h 1030680"/>
                <a:gd name="connsiteX6" fmla="*/ 71092 w 2992697"/>
                <a:gd name="connsiteY6" fmla="*/ 296476 h 1030680"/>
                <a:gd name="connsiteX7" fmla="*/ 77301 w 2992697"/>
                <a:gd name="connsiteY7" fmla="*/ 296476 h 1030680"/>
                <a:gd name="connsiteX8" fmla="*/ 77301 w 2992697"/>
                <a:gd name="connsiteY8" fmla="*/ 299580 h 1030680"/>
                <a:gd name="connsiteX9" fmla="*/ 78232 w 2992697"/>
                <a:gd name="connsiteY9" fmla="*/ 303926 h 1030680"/>
                <a:gd name="connsiteX10" fmla="*/ 82268 w 2992697"/>
                <a:gd name="connsiteY10" fmla="*/ 309204 h 1030680"/>
                <a:gd name="connsiteX11" fmla="*/ 84441 w 2992697"/>
                <a:gd name="connsiteY11" fmla="*/ 316655 h 1030680"/>
                <a:gd name="connsiteX12" fmla="*/ 76991 w 2992697"/>
                <a:gd name="connsiteY12" fmla="*/ 316655 h 1030680"/>
                <a:gd name="connsiteX13" fmla="*/ 72955 w 2992697"/>
                <a:gd name="connsiteY13" fmla="*/ 316655 h 1030680"/>
                <a:gd name="connsiteX14" fmla="*/ 72955 w 2992697"/>
                <a:gd name="connsiteY14" fmla="*/ 318828 h 1030680"/>
                <a:gd name="connsiteX15" fmla="*/ 70782 w 2992697"/>
                <a:gd name="connsiteY15" fmla="*/ 318828 h 1030680"/>
                <a:gd name="connsiteX16" fmla="*/ 67677 w 2992697"/>
                <a:gd name="connsiteY16" fmla="*/ 318828 h 1030680"/>
                <a:gd name="connsiteX17" fmla="*/ 63641 w 2992697"/>
                <a:gd name="connsiteY17" fmla="*/ 321001 h 1030680"/>
                <a:gd name="connsiteX18" fmla="*/ 49050 w 2992697"/>
                <a:gd name="connsiteY18" fmla="*/ 309514 h 1030680"/>
                <a:gd name="connsiteX19" fmla="*/ 34460 w 2992697"/>
                <a:gd name="connsiteY19" fmla="*/ 304237 h 1030680"/>
                <a:gd name="connsiteX20" fmla="*/ 16764 w 2992697"/>
                <a:gd name="connsiteY20" fmla="*/ 299891 h 1030680"/>
                <a:gd name="connsiteX21" fmla="*/ 0 w 2992697"/>
                <a:gd name="connsiteY21" fmla="*/ 291509 h 1030680"/>
                <a:gd name="connsiteX22" fmla="*/ 6209 w 2992697"/>
                <a:gd name="connsiteY22" fmla="*/ 286231 h 1030680"/>
                <a:gd name="connsiteX23" fmla="*/ 7140 w 2992697"/>
                <a:gd name="connsiteY23" fmla="*/ 280022 h 1030680"/>
                <a:gd name="connsiteX24" fmla="*/ 6209 w 2992697"/>
                <a:gd name="connsiteY24" fmla="*/ 274745 h 1030680"/>
                <a:gd name="connsiteX25" fmla="*/ 6209 w 2992697"/>
                <a:gd name="connsiteY25" fmla="*/ 266983 h 1030680"/>
                <a:gd name="connsiteX26" fmla="*/ 7140 w 2992697"/>
                <a:gd name="connsiteY26" fmla="*/ 256428 h 1030680"/>
                <a:gd name="connsiteX27" fmla="*/ 7140 w 2992697"/>
                <a:gd name="connsiteY27" fmla="*/ 256428 h 1030680"/>
                <a:gd name="connsiteX28" fmla="*/ 7140 w 2992697"/>
                <a:gd name="connsiteY28" fmla="*/ 256428 h 1030680"/>
                <a:gd name="connsiteX29" fmla="*/ 1275001 w 2992697"/>
                <a:gd name="connsiteY29" fmla="*/ 248978 h 1030680"/>
                <a:gd name="connsiteX30" fmla="*/ 1279037 w 2992697"/>
                <a:gd name="connsiteY30" fmla="*/ 248978 h 1030680"/>
                <a:gd name="connsiteX31" fmla="*/ 1282141 w 2992697"/>
                <a:gd name="connsiteY31" fmla="*/ 249909 h 1030680"/>
                <a:gd name="connsiteX32" fmla="*/ 1284314 w 2992697"/>
                <a:gd name="connsiteY32" fmla="*/ 252082 h 1030680"/>
                <a:gd name="connsiteX33" fmla="*/ 1286487 w 2992697"/>
                <a:gd name="connsiteY33" fmla="*/ 254255 h 1030680"/>
                <a:gd name="connsiteX34" fmla="*/ 1287419 w 2992697"/>
                <a:gd name="connsiteY34" fmla="*/ 256428 h 1030680"/>
                <a:gd name="connsiteX35" fmla="*/ 1287419 w 2992697"/>
                <a:gd name="connsiteY35" fmla="*/ 257670 h 1030680"/>
                <a:gd name="connsiteX36" fmla="*/ 1287419 w 2992697"/>
                <a:gd name="connsiteY36" fmla="*/ 259843 h 1030680"/>
                <a:gd name="connsiteX37" fmla="*/ 1289592 w 2992697"/>
                <a:gd name="connsiteY37" fmla="*/ 264189 h 1030680"/>
                <a:gd name="connsiteX38" fmla="*/ 1282141 w 2992697"/>
                <a:gd name="connsiteY38" fmla="*/ 264189 h 1030680"/>
                <a:gd name="connsiteX39" fmla="*/ 1279037 w 2992697"/>
                <a:gd name="connsiteY39" fmla="*/ 265121 h 1030680"/>
                <a:gd name="connsiteX40" fmla="*/ 1275001 w 2992697"/>
                <a:gd name="connsiteY40" fmla="*/ 265121 h 1030680"/>
                <a:gd name="connsiteX41" fmla="*/ 1271896 w 2992697"/>
                <a:gd name="connsiteY41" fmla="*/ 267294 h 1030680"/>
                <a:gd name="connsiteX42" fmla="*/ 1265687 w 2992697"/>
                <a:gd name="connsiteY42" fmla="*/ 267294 h 1030680"/>
                <a:gd name="connsiteX43" fmla="*/ 1265687 w 2992697"/>
                <a:gd name="connsiteY43" fmla="*/ 264189 h 1030680"/>
                <a:gd name="connsiteX44" fmla="*/ 1262583 w 2992697"/>
                <a:gd name="connsiteY44" fmla="*/ 264189 h 1030680"/>
                <a:gd name="connsiteX45" fmla="*/ 1262583 w 2992697"/>
                <a:gd name="connsiteY45" fmla="*/ 250530 h 1030680"/>
                <a:gd name="connsiteX46" fmla="*/ 1267861 w 2992697"/>
                <a:gd name="connsiteY46" fmla="*/ 250530 h 1030680"/>
                <a:gd name="connsiteX47" fmla="*/ 1273138 w 2992697"/>
                <a:gd name="connsiteY47" fmla="*/ 249598 h 1030680"/>
                <a:gd name="connsiteX48" fmla="*/ 1275001 w 2992697"/>
                <a:gd name="connsiteY48" fmla="*/ 249598 h 1030680"/>
                <a:gd name="connsiteX49" fmla="*/ 1275001 w 2992697"/>
                <a:gd name="connsiteY49" fmla="*/ 248978 h 1030680"/>
                <a:gd name="connsiteX50" fmla="*/ 1275001 w 2992697"/>
                <a:gd name="connsiteY50" fmla="*/ 248978 h 1030680"/>
                <a:gd name="connsiteX51" fmla="*/ 63641 w 2992697"/>
                <a:gd name="connsiteY51" fmla="*/ 239664 h 1030680"/>
                <a:gd name="connsiteX52" fmla="*/ 80405 w 2992697"/>
                <a:gd name="connsiteY52" fmla="*/ 239664 h 1030680"/>
                <a:gd name="connsiteX53" fmla="*/ 80405 w 2992697"/>
                <a:gd name="connsiteY53" fmla="*/ 242769 h 1030680"/>
                <a:gd name="connsiteX54" fmla="*/ 77301 w 2992697"/>
                <a:gd name="connsiteY54" fmla="*/ 242769 h 1030680"/>
                <a:gd name="connsiteX55" fmla="*/ 73265 w 2992697"/>
                <a:gd name="connsiteY55" fmla="*/ 242769 h 1030680"/>
                <a:gd name="connsiteX56" fmla="*/ 71092 w 2992697"/>
                <a:gd name="connsiteY56" fmla="*/ 244942 h 1030680"/>
                <a:gd name="connsiteX57" fmla="*/ 70161 w 2992697"/>
                <a:gd name="connsiteY57" fmla="*/ 244942 h 1030680"/>
                <a:gd name="connsiteX58" fmla="*/ 70161 w 2992697"/>
                <a:gd name="connsiteY58" fmla="*/ 244942 h 1030680"/>
                <a:gd name="connsiteX59" fmla="*/ 67988 w 2992697"/>
                <a:gd name="connsiteY59" fmla="*/ 244942 h 1030680"/>
                <a:gd name="connsiteX60" fmla="*/ 65815 w 2992697"/>
                <a:gd name="connsiteY60" fmla="*/ 242769 h 1030680"/>
                <a:gd name="connsiteX61" fmla="*/ 63641 w 2992697"/>
                <a:gd name="connsiteY61" fmla="*/ 239664 h 1030680"/>
                <a:gd name="connsiteX62" fmla="*/ 63641 w 2992697"/>
                <a:gd name="connsiteY62" fmla="*/ 239664 h 1030680"/>
                <a:gd name="connsiteX63" fmla="*/ 63641 w 2992697"/>
                <a:gd name="connsiteY63" fmla="*/ 239664 h 1030680"/>
                <a:gd name="connsiteX64" fmla="*/ 1790651 w 2992697"/>
                <a:gd name="connsiteY64" fmla="*/ 213276 h 1030680"/>
                <a:gd name="connsiteX65" fmla="*/ 1803069 w 2992697"/>
                <a:gd name="connsiteY65" fmla="*/ 213276 h 1030680"/>
                <a:gd name="connsiteX66" fmla="*/ 1807105 w 2992697"/>
                <a:gd name="connsiteY66" fmla="*/ 228178 h 1030680"/>
                <a:gd name="connsiteX67" fmla="*/ 1810209 w 2992697"/>
                <a:gd name="connsiteY67" fmla="*/ 237801 h 1030680"/>
                <a:gd name="connsiteX68" fmla="*/ 1817660 w 2992697"/>
                <a:gd name="connsiteY68" fmla="*/ 242148 h 1030680"/>
                <a:gd name="connsiteX69" fmla="*/ 1830078 w 2992697"/>
                <a:gd name="connsiteY69" fmla="*/ 247425 h 1030680"/>
                <a:gd name="connsiteX70" fmla="*/ 1824800 w 2992697"/>
                <a:gd name="connsiteY70" fmla="*/ 269467 h 1030680"/>
                <a:gd name="connsiteX71" fmla="*/ 1817350 w 2992697"/>
                <a:gd name="connsiteY71" fmla="*/ 291509 h 1030680"/>
                <a:gd name="connsiteX72" fmla="*/ 1806794 w 2992697"/>
                <a:gd name="connsiteY72" fmla="*/ 307341 h 1030680"/>
                <a:gd name="connsiteX73" fmla="*/ 1806794 w 2992697"/>
                <a:gd name="connsiteY73" fmla="*/ 287162 h 1030680"/>
                <a:gd name="connsiteX74" fmla="*/ 1782890 w 2992697"/>
                <a:gd name="connsiteY74" fmla="*/ 287162 h 1030680"/>
                <a:gd name="connsiteX75" fmla="*/ 1785063 w 2992697"/>
                <a:gd name="connsiteY75" fmla="*/ 263879 h 1030680"/>
                <a:gd name="connsiteX76" fmla="*/ 1787236 w 2992697"/>
                <a:gd name="connsiteY76" fmla="*/ 241837 h 1030680"/>
                <a:gd name="connsiteX77" fmla="*/ 1790651 w 2992697"/>
                <a:gd name="connsiteY77" fmla="*/ 213276 h 1030680"/>
                <a:gd name="connsiteX78" fmla="*/ 1790651 w 2992697"/>
                <a:gd name="connsiteY78" fmla="*/ 213276 h 1030680"/>
                <a:gd name="connsiteX79" fmla="*/ 1790651 w 2992697"/>
                <a:gd name="connsiteY79" fmla="*/ 213276 h 1030680"/>
                <a:gd name="connsiteX80" fmla="*/ 2941784 w 2992697"/>
                <a:gd name="connsiteY80" fmla="*/ 165778 h 1030680"/>
                <a:gd name="connsiteX81" fmla="*/ 2945820 w 2992697"/>
                <a:gd name="connsiteY81" fmla="*/ 165778 h 1030680"/>
                <a:gd name="connsiteX82" fmla="*/ 2945820 w 2992697"/>
                <a:gd name="connsiteY82" fmla="*/ 170124 h 1030680"/>
                <a:gd name="connsiteX83" fmla="*/ 2946751 w 2992697"/>
                <a:gd name="connsiteY83" fmla="*/ 175402 h 1030680"/>
                <a:gd name="connsiteX84" fmla="*/ 2948925 w 2992697"/>
                <a:gd name="connsiteY84" fmla="*/ 177575 h 1030680"/>
                <a:gd name="connsiteX85" fmla="*/ 2951098 w 2992697"/>
                <a:gd name="connsiteY85" fmla="*/ 180679 h 1030680"/>
                <a:gd name="connsiteX86" fmla="*/ 2953271 w 2992697"/>
                <a:gd name="connsiteY86" fmla="*/ 182853 h 1030680"/>
                <a:gd name="connsiteX87" fmla="*/ 2956375 w 2992697"/>
                <a:gd name="connsiteY87" fmla="*/ 185957 h 1030680"/>
                <a:gd name="connsiteX88" fmla="*/ 2960411 w 2992697"/>
                <a:gd name="connsiteY88" fmla="*/ 182853 h 1030680"/>
                <a:gd name="connsiteX89" fmla="*/ 2961342 w 2992697"/>
                <a:gd name="connsiteY89" fmla="*/ 178506 h 1030680"/>
                <a:gd name="connsiteX90" fmla="*/ 2963515 w 2992697"/>
                <a:gd name="connsiteY90" fmla="*/ 177575 h 1030680"/>
                <a:gd name="connsiteX91" fmla="*/ 2967551 w 2992697"/>
                <a:gd name="connsiteY91" fmla="*/ 177575 h 1030680"/>
                <a:gd name="connsiteX92" fmla="*/ 2972829 w 2992697"/>
                <a:gd name="connsiteY92" fmla="*/ 175402 h 1030680"/>
                <a:gd name="connsiteX93" fmla="*/ 2975933 w 2992697"/>
                <a:gd name="connsiteY93" fmla="*/ 185957 h 1030680"/>
                <a:gd name="connsiteX94" fmla="*/ 2982142 w 2992697"/>
                <a:gd name="connsiteY94" fmla="*/ 193408 h 1030680"/>
                <a:gd name="connsiteX95" fmla="*/ 2987420 w 2992697"/>
                <a:gd name="connsiteY95" fmla="*/ 200858 h 1030680"/>
                <a:gd name="connsiteX96" fmla="*/ 2990524 w 2992697"/>
                <a:gd name="connsiteY96" fmla="*/ 210482 h 1030680"/>
                <a:gd name="connsiteX97" fmla="*/ 2992697 w 2992697"/>
                <a:gd name="connsiteY97" fmla="*/ 223211 h 1030680"/>
                <a:gd name="connsiteX98" fmla="*/ 2992697 w 2992697"/>
                <a:gd name="connsiteY98" fmla="*/ 225384 h 1030680"/>
                <a:gd name="connsiteX99" fmla="*/ 2990524 w 2992697"/>
                <a:gd name="connsiteY99" fmla="*/ 227557 h 1030680"/>
                <a:gd name="connsiteX100" fmla="*/ 2990524 w 2992697"/>
                <a:gd name="connsiteY100" fmla="*/ 228488 h 1030680"/>
                <a:gd name="connsiteX101" fmla="*/ 2990524 w 2992697"/>
                <a:gd name="connsiteY101" fmla="*/ 230661 h 1030680"/>
                <a:gd name="connsiteX102" fmla="*/ 2990524 w 2992697"/>
                <a:gd name="connsiteY102" fmla="*/ 232834 h 1030680"/>
                <a:gd name="connsiteX103" fmla="*/ 2989593 w 2992697"/>
                <a:gd name="connsiteY103" fmla="*/ 235939 h 1030680"/>
                <a:gd name="connsiteX104" fmla="*/ 2978106 w 2992697"/>
                <a:gd name="connsiteY104" fmla="*/ 243390 h 1030680"/>
                <a:gd name="connsiteX105" fmla="*/ 2961342 w 2992697"/>
                <a:gd name="connsiteY105" fmla="*/ 250840 h 1030680"/>
                <a:gd name="connsiteX106" fmla="*/ 2941474 w 2992697"/>
                <a:gd name="connsiteY106" fmla="*/ 255186 h 1030680"/>
                <a:gd name="connsiteX107" fmla="*/ 2921605 w 2992697"/>
                <a:gd name="connsiteY107" fmla="*/ 258291 h 1030680"/>
                <a:gd name="connsiteX108" fmla="*/ 2904841 w 2992697"/>
                <a:gd name="connsiteY108" fmla="*/ 260464 h 1030680"/>
                <a:gd name="connsiteX109" fmla="*/ 2907014 w 2992697"/>
                <a:gd name="connsiteY109" fmla="*/ 250840 h 1030680"/>
                <a:gd name="connsiteX110" fmla="*/ 2909187 w 2992697"/>
                <a:gd name="connsiteY110" fmla="*/ 247736 h 1030680"/>
                <a:gd name="connsiteX111" fmla="*/ 2911360 w 2992697"/>
                <a:gd name="connsiteY111" fmla="*/ 243390 h 1030680"/>
                <a:gd name="connsiteX112" fmla="*/ 2912292 w 2992697"/>
                <a:gd name="connsiteY112" fmla="*/ 242458 h 1030680"/>
                <a:gd name="connsiteX113" fmla="*/ 2914465 w 2992697"/>
                <a:gd name="connsiteY113" fmla="*/ 242458 h 1030680"/>
                <a:gd name="connsiteX114" fmla="*/ 2918501 w 2992697"/>
                <a:gd name="connsiteY114" fmla="*/ 240285 h 1030680"/>
                <a:gd name="connsiteX115" fmla="*/ 2919432 w 2992697"/>
                <a:gd name="connsiteY115" fmla="*/ 240285 h 1030680"/>
                <a:gd name="connsiteX116" fmla="*/ 2921605 w 2992697"/>
                <a:gd name="connsiteY116" fmla="*/ 238112 h 1030680"/>
                <a:gd name="connsiteX117" fmla="*/ 2925641 w 2992697"/>
                <a:gd name="connsiteY117" fmla="*/ 235939 h 1030680"/>
                <a:gd name="connsiteX118" fmla="*/ 2930919 w 2992697"/>
                <a:gd name="connsiteY118" fmla="*/ 221037 h 1030680"/>
                <a:gd name="connsiteX119" fmla="*/ 2930919 w 2992697"/>
                <a:gd name="connsiteY119" fmla="*/ 206136 h 1030680"/>
                <a:gd name="connsiteX120" fmla="*/ 2928746 w 2992697"/>
                <a:gd name="connsiteY120" fmla="*/ 192476 h 1030680"/>
                <a:gd name="connsiteX121" fmla="*/ 2931850 w 2992697"/>
                <a:gd name="connsiteY121" fmla="*/ 180990 h 1030680"/>
                <a:gd name="connsiteX122" fmla="*/ 2941163 w 2992697"/>
                <a:gd name="connsiteY122" fmla="*/ 170435 h 1030680"/>
                <a:gd name="connsiteX123" fmla="*/ 2941163 w 2992697"/>
                <a:gd name="connsiteY123" fmla="*/ 165778 h 1030680"/>
                <a:gd name="connsiteX124" fmla="*/ 2941784 w 2992697"/>
                <a:gd name="connsiteY124" fmla="*/ 165778 h 1030680"/>
                <a:gd name="connsiteX125" fmla="*/ 2941784 w 2992697"/>
                <a:gd name="connsiteY125" fmla="*/ 165778 h 1030680"/>
                <a:gd name="connsiteX126" fmla="*/ 148083 w 2992697"/>
                <a:gd name="connsiteY126" fmla="*/ 158327 h 1030680"/>
                <a:gd name="connsiteX127" fmla="*/ 167951 w 2992697"/>
                <a:gd name="connsiteY127" fmla="*/ 180369 h 1030680"/>
                <a:gd name="connsiteX128" fmla="*/ 193097 w 2992697"/>
                <a:gd name="connsiteY128" fmla="*/ 197133 h 1030680"/>
                <a:gd name="connsiteX129" fmla="*/ 224452 w 2992697"/>
                <a:gd name="connsiteY129" fmla="*/ 209861 h 1030680"/>
                <a:gd name="connsiteX130" fmla="*/ 226625 w 2992697"/>
                <a:gd name="connsiteY130" fmla="*/ 227867 h 1030680"/>
                <a:gd name="connsiteX131" fmla="*/ 231903 w 2992697"/>
                <a:gd name="connsiteY131" fmla="*/ 241527 h 1030680"/>
                <a:gd name="connsiteX132" fmla="*/ 237181 w 2992697"/>
                <a:gd name="connsiteY132" fmla="*/ 248978 h 1030680"/>
                <a:gd name="connsiteX133" fmla="*/ 244631 w 2992697"/>
                <a:gd name="connsiteY133" fmla="*/ 256428 h 1030680"/>
                <a:gd name="connsiteX134" fmla="*/ 252082 w 2992697"/>
                <a:gd name="connsiteY134" fmla="*/ 266983 h 1030680"/>
                <a:gd name="connsiteX135" fmla="*/ 239664 w 2992697"/>
                <a:gd name="connsiteY135" fmla="*/ 269157 h 1030680"/>
                <a:gd name="connsiteX136" fmla="*/ 227246 w 2992697"/>
                <a:gd name="connsiteY136" fmla="*/ 271330 h 1030680"/>
                <a:gd name="connsiteX137" fmla="*/ 215760 w 2992697"/>
                <a:gd name="connsiteY137" fmla="*/ 276607 h 1030680"/>
                <a:gd name="connsiteX138" fmla="*/ 208309 w 2992697"/>
                <a:gd name="connsiteY138" fmla="*/ 284058 h 1030680"/>
                <a:gd name="connsiteX139" fmla="*/ 207378 w 2992697"/>
                <a:gd name="connsiteY139" fmla="*/ 287162 h 1030680"/>
                <a:gd name="connsiteX140" fmla="*/ 205205 w 2992697"/>
                <a:gd name="connsiteY140" fmla="*/ 291509 h 1030680"/>
                <a:gd name="connsiteX141" fmla="*/ 203032 w 2992697"/>
                <a:gd name="connsiteY141" fmla="*/ 294613 h 1030680"/>
                <a:gd name="connsiteX142" fmla="*/ 200858 w 2992697"/>
                <a:gd name="connsiteY142" fmla="*/ 296786 h 1030680"/>
                <a:gd name="connsiteX143" fmla="*/ 197754 w 2992697"/>
                <a:gd name="connsiteY143" fmla="*/ 299891 h 1030680"/>
                <a:gd name="connsiteX144" fmla="*/ 186267 w 2992697"/>
                <a:gd name="connsiteY144" fmla="*/ 302064 h 1030680"/>
                <a:gd name="connsiteX145" fmla="*/ 170745 w 2992697"/>
                <a:gd name="connsiteY145" fmla="*/ 304237 h 1030680"/>
                <a:gd name="connsiteX146" fmla="*/ 151808 w 2992697"/>
                <a:gd name="connsiteY146" fmla="*/ 302064 h 1030680"/>
                <a:gd name="connsiteX147" fmla="*/ 137217 w 2992697"/>
                <a:gd name="connsiteY147" fmla="*/ 299891 h 1030680"/>
                <a:gd name="connsiteX148" fmla="*/ 134113 w 2992697"/>
                <a:gd name="connsiteY148" fmla="*/ 289335 h 1030680"/>
                <a:gd name="connsiteX149" fmla="*/ 131939 w 2992697"/>
                <a:gd name="connsiteY149" fmla="*/ 281885 h 1030680"/>
                <a:gd name="connsiteX150" fmla="*/ 129766 w 2992697"/>
                <a:gd name="connsiteY150" fmla="*/ 276607 h 1030680"/>
                <a:gd name="connsiteX151" fmla="*/ 124489 w 2992697"/>
                <a:gd name="connsiteY151" fmla="*/ 266983 h 1030680"/>
                <a:gd name="connsiteX152" fmla="*/ 148393 w 2992697"/>
                <a:gd name="connsiteY152" fmla="*/ 259533 h 1030680"/>
                <a:gd name="connsiteX153" fmla="*/ 148393 w 2992697"/>
                <a:gd name="connsiteY153" fmla="*/ 256428 h 1030680"/>
                <a:gd name="connsiteX154" fmla="*/ 129456 w 2992697"/>
                <a:gd name="connsiteY154" fmla="*/ 254255 h 1030680"/>
                <a:gd name="connsiteX155" fmla="*/ 117038 w 2992697"/>
                <a:gd name="connsiteY155" fmla="*/ 249909 h 1030680"/>
                <a:gd name="connsiteX156" fmla="*/ 107725 w 2992697"/>
                <a:gd name="connsiteY156" fmla="*/ 242458 h 1030680"/>
                <a:gd name="connsiteX157" fmla="*/ 106793 w 2992697"/>
                <a:gd name="connsiteY157" fmla="*/ 237181 h 1030680"/>
                <a:gd name="connsiteX158" fmla="*/ 102758 w 2992697"/>
                <a:gd name="connsiteY158" fmla="*/ 231903 h 1030680"/>
                <a:gd name="connsiteX159" fmla="*/ 100584 w 2992697"/>
                <a:gd name="connsiteY159" fmla="*/ 226625 h 1030680"/>
                <a:gd name="connsiteX160" fmla="*/ 100584 w 2992697"/>
                <a:gd name="connsiteY160" fmla="*/ 220417 h 1030680"/>
                <a:gd name="connsiteX161" fmla="*/ 100584 w 2992697"/>
                <a:gd name="connsiteY161" fmla="*/ 217312 h 1030680"/>
                <a:gd name="connsiteX162" fmla="*/ 100584 w 2992697"/>
                <a:gd name="connsiteY162" fmla="*/ 212966 h 1030680"/>
                <a:gd name="connsiteX163" fmla="*/ 102758 w 2992697"/>
                <a:gd name="connsiteY163" fmla="*/ 212966 h 1030680"/>
                <a:gd name="connsiteX164" fmla="*/ 104931 w 2992697"/>
                <a:gd name="connsiteY164" fmla="*/ 212034 h 1030680"/>
                <a:gd name="connsiteX165" fmla="*/ 107104 w 2992697"/>
                <a:gd name="connsiteY165" fmla="*/ 212034 h 1030680"/>
                <a:gd name="connsiteX166" fmla="*/ 108035 w 2992697"/>
                <a:gd name="connsiteY166" fmla="*/ 212034 h 1030680"/>
                <a:gd name="connsiteX167" fmla="*/ 112071 w 2992697"/>
                <a:gd name="connsiteY167" fmla="*/ 209861 h 1030680"/>
                <a:gd name="connsiteX168" fmla="*/ 113623 w 2992697"/>
                <a:gd name="connsiteY168" fmla="*/ 204894 h 1030680"/>
                <a:gd name="connsiteX169" fmla="*/ 113623 w 2992697"/>
                <a:gd name="connsiteY169" fmla="*/ 198685 h 1030680"/>
                <a:gd name="connsiteX170" fmla="*/ 113623 w 2992697"/>
                <a:gd name="connsiteY170" fmla="*/ 195581 h 1030680"/>
                <a:gd name="connsiteX171" fmla="*/ 114554 w 2992697"/>
                <a:gd name="connsiteY171" fmla="*/ 193408 h 1030680"/>
                <a:gd name="connsiteX172" fmla="*/ 116728 w 2992697"/>
                <a:gd name="connsiteY172" fmla="*/ 190303 h 1030680"/>
                <a:gd name="connsiteX173" fmla="*/ 118901 w 2992697"/>
                <a:gd name="connsiteY173" fmla="*/ 190303 h 1030680"/>
                <a:gd name="connsiteX174" fmla="*/ 121074 w 2992697"/>
                <a:gd name="connsiteY174" fmla="*/ 188130 h 1030680"/>
                <a:gd name="connsiteX175" fmla="*/ 122005 w 2992697"/>
                <a:gd name="connsiteY175" fmla="*/ 188130 h 1030680"/>
                <a:gd name="connsiteX176" fmla="*/ 124178 w 2992697"/>
                <a:gd name="connsiteY176" fmla="*/ 188130 h 1030680"/>
                <a:gd name="connsiteX177" fmla="*/ 127283 w 2992697"/>
                <a:gd name="connsiteY177" fmla="*/ 185957 h 1030680"/>
                <a:gd name="connsiteX178" fmla="*/ 129456 w 2992697"/>
                <a:gd name="connsiteY178" fmla="*/ 178506 h 1030680"/>
                <a:gd name="connsiteX179" fmla="*/ 131629 w 2992697"/>
                <a:gd name="connsiteY179" fmla="*/ 173229 h 1030680"/>
                <a:gd name="connsiteX180" fmla="*/ 133802 w 2992697"/>
                <a:gd name="connsiteY180" fmla="*/ 167951 h 1030680"/>
                <a:gd name="connsiteX181" fmla="*/ 136907 w 2992697"/>
                <a:gd name="connsiteY181" fmla="*/ 162674 h 1030680"/>
                <a:gd name="connsiteX182" fmla="*/ 139080 w 2992697"/>
                <a:gd name="connsiteY182" fmla="*/ 160500 h 1030680"/>
                <a:gd name="connsiteX183" fmla="*/ 141253 w 2992697"/>
                <a:gd name="connsiteY183" fmla="*/ 160500 h 1030680"/>
                <a:gd name="connsiteX184" fmla="*/ 142184 w 2992697"/>
                <a:gd name="connsiteY184" fmla="*/ 158327 h 1030680"/>
                <a:gd name="connsiteX185" fmla="*/ 144357 w 2992697"/>
                <a:gd name="connsiteY185" fmla="*/ 158327 h 1030680"/>
                <a:gd name="connsiteX186" fmla="*/ 148083 w 2992697"/>
                <a:gd name="connsiteY186" fmla="*/ 158327 h 1030680"/>
                <a:gd name="connsiteX187" fmla="*/ 148083 w 2992697"/>
                <a:gd name="connsiteY187" fmla="*/ 158327 h 1030680"/>
                <a:gd name="connsiteX188" fmla="*/ 148083 w 2992697"/>
                <a:gd name="connsiteY188" fmla="*/ 158327 h 1030680"/>
                <a:gd name="connsiteX189" fmla="*/ 1222846 w 2992697"/>
                <a:gd name="connsiteY189" fmla="*/ 138148 h 1030680"/>
                <a:gd name="connsiteX190" fmla="*/ 1228124 w 2992697"/>
                <a:gd name="connsiteY190" fmla="*/ 140322 h 1030680"/>
                <a:gd name="connsiteX191" fmla="*/ 1233401 w 2992697"/>
                <a:gd name="connsiteY191" fmla="*/ 141253 h 1030680"/>
                <a:gd name="connsiteX192" fmla="*/ 1236506 w 2992697"/>
                <a:gd name="connsiteY192" fmla="*/ 143426 h 1030680"/>
                <a:gd name="connsiteX193" fmla="*/ 1242714 w 2992697"/>
                <a:gd name="connsiteY193" fmla="*/ 145599 h 1030680"/>
                <a:gd name="connsiteX194" fmla="*/ 1242714 w 2992697"/>
                <a:gd name="connsiteY194" fmla="*/ 150877 h 1030680"/>
                <a:gd name="connsiteX195" fmla="*/ 1243646 w 2992697"/>
                <a:gd name="connsiteY195" fmla="*/ 155223 h 1030680"/>
                <a:gd name="connsiteX196" fmla="*/ 1243646 w 2992697"/>
                <a:gd name="connsiteY196" fmla="*/ 158327 h 1030680"/>
                <a:gd name="connsiteX197" fmla="*/ 1245819 w 2992697"/>
                <a:gd name="connsiteY197" fmla="*/ 162674 h 1030680"/>
                <a:gd name="connsiteX198" fmla="*/ 1233401 w 2992697"/>
                <a:gd name="connsiteY198" fmla="*/ 162674 h 1030680"/>
                <a:gd name="connsiteX199" fmla="*/ 1231228 w 2992697"/>
                <a:gd name="connsiteY199" fmla="*/ 158327 h 1030680"/>
                <a:gd name="connsiteX200" fmla="*/ 1229055 w 2992697"/>
                <a:gd name="connsiteY200" fmla="*/ 155223 h 1030680"/>
                <a:gd name="connsiteX201" fmla="*/ 1225950 w 2992697"/>
                <a:gd name="connsiteY201" fmla="*/ 150877 h 1030680"/>
                <a:gd name="connsiteX202" fmla="*/ 1223777 w 2992697"/>
                <a:gd name="connsiteY202" fmla="*/ 148704 h 1030680"/>
                <a:gd name="connsiteX203" fmla="*/ 1223777 w 2992697"/>
                <a:gd name="connsiteY203" fmla="*/ 143426 h 1030680"/>
                <a:gd name="connsiteX204" fmla="*/ 1222846 w 2992697"/>
                <a:gd name="connsiteY204" fmla="*/ 138148 h 1030680"/>
                <a:gd name="connsiteX205" fmla="*/ 1222846 w 2992697"/>
                <a:gd name="connsiteY205" fmla="*/ 138148 h 1030680"/>
                <a:gd name="connsiteX206" fmla="*/ 1222846 w 2992697"/>
                <a:gd name="connsiteY206" fmla="*/ 138148 h 1030680"/>
                <a:gd name="connsiteX207" fmla="*/ 1730114 w 2992697"/>
                <a:gd name="connsiteY207" fmla="*/ 113934 h 1030680"/>
                <a:gd name="connsiteX208" fmla="*/ 1736323 w 2992697"/>
                <a:gd name="connsiteY208" fmla="*/ 123557 h 1030680"/>
                <a:gd name="connsiteX209" fmla="*/ 1741601 w 2992697"/>
                <a:gd name="connsiteY209" fmla="*/ 141563 h 1030680"/>
                <a:gd name="connsiteX210" fmla="*/ 1749051 w 2992697"/>
                <a:gd name="connsiteY210" fmla="*/ 158327 h 1030680"/>
                <a:gd name="connsiteX211" fmla="*/ 1758365 w 2992697"/>
                <a:gd name="connsiteY211" fmla="*/ 175091 h 1030680"/>
                <a:gd name="connsiteX212" fmla="*/ 1763642 w 2992697"/>
                <a:gd name="connsiteY212" fmla="*/ 182542 h 1030680"/>
                <a:gd name="connsiteX213" fmla="*/ 1766747 w 2992697"/>
                <a:gd name="connsiteY213" fmla="*/ 178196 h 1030680"/>
                <a:gd name="connsiteX214" fmla="*/ 1768920 w 2992697"/>
                <a:gd name="connsiteY214" fmla="*/ 177265 h 1030680"/>
                <a:gd name="connsiteX215" fmla="*/ 1772956 w 2992697"/>
                <a:gd name="connsiteY215" fmla="*/ 177265 h 1030680"/>
                <a:gd name="connsiteX216" fmla="*/ 1776060 w 2992697"/>
                <a:gd name="connsiteY216" fmla="*/ 175091 h 1030680"/>
                <a:gd name="connsiteX217" fmla="*/ 1783511 w 2992697"/>
                <a:gd name="connsiteY217" fmla="*/ 175091 h 1030680"/>
                <a:gd name="connsiteX218" fmla="*/ 1783511 w 2992697"/>
                <a:gd name="connsiteY218" fmla="*/ 178196 h 1030680"/>
                <a:gd name="connsiteX219" fmla="*/ 1787547 w 2992697"/>
                <a:gd name="connsiteY219" fmla="*/ 178196 h 1030680"/>
                <a:gd name="connsiteX220" fmla="*/ 1787547 w 2992697"/>
                <a:gd name="connsiteY220" fmla="*/ 189682 h 1030680"/>
                <a:gd name="connsiteX221" fmla="*/ 1759296 w 2992697"/>
                <a:gd name="connsiteY221" fmla="*/ 192787 h 1030680"/>
                <a:gd name="connsiteX222" fmla="*/ 1756192 w 2992697"/>
                <a:gd name="connsiteY222" fmla="*/ 222279 h 1030680"/>
                <a:gd name="connsiteX223" fmla="*/ 1746878 w 2992697"/>
                <a:gd name="connsiteY223" fmla="*/ 246494 h 1030680"/>
                <a:gd name="connsiteX224" fmla="*/ 1739428 w 2992697"/>
                <a:gd name="connsiteY224" fmla="*/ 270709 h 1030680"/>
                <a:gd name="connsiteX225" fmla="*/ 1736323 w 2992697"/>
                <a:gd name="connsiteY225" fmla="*/ 290888 h 1030680"/>
                <a:gd name="connsiteX226" fmla="*/ 1734150 w 2992697"/>
                <a:gd name="connsiteY226" fmla="*/ 311067 h 1030680"/>
                <a:gd name="connsiteX227" fmla="*/ 1734150 w 2992697"/>
                <a:gd name="connsiteY227" fmla="*/ 327831 h 1030680"/>
                <a:gd name="connsiteX228" fmla="*/ 1730114 w 2992697"/>
                <a:gd name="connsiteY228" fmla="*/ 343664 h 1030680"/>
                <a:gd name="connsiteX229" fmla="*/ 1727010 w 2992697"/>
                <a:gd name="connsiteY229" fmla="*/ 343664 h 1030680"/>
                <a:gd name="connsiteX230" fmla="*/ 1727010 w 2992697"/>
                <a:gd name="connsiteY230" fmla="*/ 340559 h 1030680"/>
                <a:gd name="connsiteX231" fmla="*/ 1721732 w 2992697"/>
                <a:gd name="connsiteY231" fmla="*/ 333108 h 1030680"/>
                <a:gd name="connsiteX232" fmla="*/ 1712419 w 2992697"/>
                <a:gd name="connsiteY232" fmla="*/ 323485 h 1030680"/>
                <a:gd name="connsiteX233" fmla="*/ 1701864 w 2992697"/>
                <a:gd name="connsiteY233" fmla="*/ 310756 h 1030680"/>
                <a:gd name="connsiteX234" fmla="*/ 1692550 w 2992697"/>
                <a:gd name="connsiteY234" fmla="*/ 298028 h 1030680"/>
                <a:gd name="connsiteX235" fmla="*/ 1685100 w 2992697"/>
                <a:gd name="connsiteY235" fmla="*/ 285300 h 1030680"/>
                <a:gd name="connsiteX236" fmla="*/ 1681064 w 2992697"/>
                <a:gd name="connsiteY236" fmla="*/ 273813 h 1030680"/>
                <a:gd name="connsiteX237" fmla="*/ 1683237 w 2992697"/>
                <a:gd name="connsiteY237" fmla="*/ 266363 h 1030680"/>
                <a:gd name="connsiteX238" fmla="*/ 1687273 w 2992697"/>
                <a:gd name="connsiteY238" fmla="*/ 264189 h 1030680"/>
                <a:gd name="connsiteX239" fmla="*/ 1690377 w 2992697"/>
                <a:gd name="connsiteY239" fmla="*/ 264189 h 1030680"/>
                <a:gd name="connsiteX240" fmla="*/ 1692550 w 2992697"/>
                <a:gd name="connsiteY240" fmla="*/ 264189 h 1030680"/>
                <a:gd name="connsiteX241" fmla="*/ 1694723 w 2992697"/>
                <a:gd name="connsiteY241" fmla="*/ 264189 h 1030680"/>
                <a:gd name="connsiteX242" fmla="*/ 1695655 w 2992697"/>
                <a:gd name="connsiteY242" fmla="*/ 264189 h 1030680"/>
                <a:gd name="connsiteX243" fmla="*/ 1697828 w 2992697"/>
                <a:gd name="connsiteY243" fmla="*/ 264189 h 1030680"/>
                <a:gd name="connsiteX244" fmla="*/ 1700001 w 2992697"/>
                <a:gd name="connsiteY244" fmla="*/ 263879 h 1030680"/>
                <a:gd name="connsiteX245" fmla="*/ 1703106 w 2992697"/>
                <a:gd name="connsiteY245" fmla="*/ 259533 h 1030680"/>
                <a:gd name="connsiteX246" fmla="*/ 1700001 w 2992697"/>
                <a:gd name="connsiteY246" fmla="*/ 259533 h 1030680"/>
                <a:gd name="connsiteX247" fmla="*/ 1700001 w 2992697"/>
                <a:gd name="connsiteY247" fmla="*/ 256428 h 1030680"/>
                <a:gd name="connsiteX248" fmla="*/ 1683237 w 2992697"/>
                <a:gd name="connsiteY248" fmla="*/ 254255 h 1030680"/>
                <a:gd name="connsiteX249" fmla="*/ 1673924 w 2992697"/>
                <a:gd name="connsiteY249" fmla="*/ 248978 h 1030680"/>
                <a:gd name="connsiteX250" fmla="*/ 1666473 w 2992697"/>
                <a:gd name="connsiteY250" fmla="*/ 239354 h 1030680"/>
                <a:gd name="connsiteX251" fmla="*/ 1673924 w 2992697"/>
                <a:gd name="connsiteY251" fmla="*/ 237181 h 1030680"/>
                <a:gd name="connsiteX252" fmla="*/ 1680132 w 2992697"/>
                <a:gd name="connsiteY252" fmla="*/ 235007 h 1030680"/>
                <a:gd name="connsiteX253" fmla="*/ 1683237 w 2992697"/>
                <a:gd name="connsiteY253" fmla="*/ 234076 h 1030680"/>
                <a:gd name="connsiteX254" fmla="*/ 1687273 w 2992697"/>
                <a:gd name="connsiteY254" fmla="*/ 231903 h 1030680"/>
                <a:gd name="connsiteX255" fmla="*/ 1690377 w 2992697"/>
                <a:gd name="connsiteY255" fmla="*/ 229730 h 1030680"/>
                <a:gd name="connsiteX256" fmla="*/ 1694413 w 2992697"/>
                <a:gd name="connsiteY256" fmla="*/ 226625 h 1030680"/>
                <a:gd name="connsiteX257" fmla="*/ 1694413 w 2992697"/>
                <a:gd name="connsiteY257" fmla="*/ 222279 h 1030680"/>
                <a:gd name="connsiteX258" fmla="*/ 1679822 w 2992697"/>
                <a:gd name="connsiteY258" fmla="*/ 222279 h 1030680"/>
                <a:gd name="connsiteX259" fmla="*/ 1675786 w 2992697"/>
                <a:gd name="connsiteY259" fmla="*/ 224452 h 1030680"/>
                <a:gd name="connsiteX260" fmla="*/ 1672682 w 2992697"/>
                <a:gd name="connsiteY260" fmla="*/ 224452 h 1030680"/>
                <a:gd name="connsiteX261" fmla="*/ 1668646 w 2992697"/>
                <a:gd name="connsiteY261" fmla="*/ 226625 h 1030680"/>
                <a:gd name="connsiteX262" fmla="*/ 1663369 w 2992697"/>
                <a:gd name="connsiteY262" fmla="*/ 226625 h 1030680"/>
                <a:gd name="connsiteX263" fmla="*/ 1654055 w 2992697"/>
                <a:gd name="connsiteY263" fmla="*/ 209861 h 1030680"/>
                <a:gd name="connsiteX264" fmla="*/ 1643500 w 2992697"/>
                <a:gd name="connsiteY264" fmla="*/ 193097 h 1030680"/>
                <a:gd name="connsiteX265" fmla="*/ 1644431 w 2992697"/>
                <a:gd name="connsiteY265" fmla="*/ 187820 h 1030680"/>
                <a:gd name="connsiteX266" fmla="*/ 1644431 w 2992697"/>
                <a:gd name="connsiteY266" fmla="*/ 184715 h 1030680"/>
                <a:gd name="connsiteX267" fmla="*/ 1646604 w 2992697"/>
                <a:gd name="connsiteY267" fmla="*/ 182542 h 1030680"/>
                <a:gd name="connsiteX268" fmla="*/ 1648778 w 2992697"/>
                <a:gd name="connsiteY268" fmla="*/ 178196 h 1030680"/>
                <a:gd name="connsiteX269" fmla="*/ 1648778 w 2992697"/>
                <a:gd name="connsiteY269" fmla="*/ 175091 h 1030680"/>
                <a:gd name="connsiteX270" fmla="*/ 1650951 w 2992697"/>
                <a:gd name="connsiteY270" fmla="*/ 169814 h 1030680"/>
                <a:gd name="connsiteX271" fmla="*/ 1646915 w 2992697"/>
                <a:gd name="connsiteY271" fmla="*/ 169814 h 1030680"/>
                <a:gd name="connsiteX272" fmla="*/ 1646915 w 2992697"/>
                <a:gd name="connsiteY272" fmla="*/ 165468 h 1030680"/>
                <a:gd name="connsiteX273" fmla="*/ 1643810 w 2992697"/>
                <a:gd name="connsiteY273" fmla="*/ 167641 h 1030680"/>
                <a:gd name="connsiteX274" fmla="*/ 1641637 w 2992697"/>
                <a:gd name="connsiteY274" fmla="*/ 167641 h 1030680"/>
                <a:gd name="connsiteX275" fmla="*/ 1639464 w 2992697"/>
                <a:gd name="connsiteY275" fmla="*/ 167641 h 1030680"/>
                <a:gd name="connsiteX276" fmla="*/ 1639464 w 2992697"/>
                <a:gd name="connsiteY276" fmla="*/ 167641 h 1030680"/>
                <a:gd name="connsiteX277" fmla="*/ 1637291 w 2992697"/>
                <a:gd name="connsiteY277" fmla="*/ 167641 h 1030680"/>
                <a:gd name="connsiteX278" fmla="*/ 1637291 w 2992697"/>
                <a:gd name="connsiteY278" fmla="*/ 165468 h 1030680"/>
                <a:gd name="connsiteX279" fmla="*/ 1634187 w 2992697"/>
                <a:gd name="connsiteY279" fmla="*/ 162363 h 1030680"/>
                <a:gd name="connsiteX280" fmla="*/ 1632013 w 2992697"/>
                <a:gd name="connsiteY280" fmla="*/ 158017 h 1030680"/>
                <a:gd name="connsiteX281" fmla="*/ 1629840 w 2992697"/>
                <a:gd name="connsiteY281" fmla="*/ 154912 h 1030680"/>
                <a:gd name="connsiteX282" fmla="*/ 1628909 w 2992697"/>
                <a:gd name="connsiteY282" fmla="*/ 152739 h 1030680"/>
                <a:gd name="connsiteX283" fmla="*/ 1628909 w 2992697"/>
                <a:gd name="connsiteY283" fmla="*/ 147462 h 1030680"/>
                <a:gd name="connsiteX284" fmla="*/ 1626736 w 2992697"/>
                <a:gd name="connsiteY284" fmla="*/ 141253 h 1030680"/>
                <a:gd name="connsiteX285" fmla="*/ 1646604 w 2992697"/>
                <a:gd name="connsiteY285" fmla="*/ 128525 h 1030680"/>
                <a:gd name="connsiteX286" fmla="*/ 1666473 w 2992697"/>
                <a:gd name="connsiteY286" fmla="*/ 117969 h 1030680"/>
                <a:gd name="connsiteX287" fmla="*/ 1668646 w 2992697"/>
                <a:gd name="connsiteY287" fmla="*/ 123247 h 1030680"/>
                <a:gd name="connsiteX288" fmla="*/ 1670819 w 2992697"/>
                <a:gd name="connsiteY288" fmla="*/ 128525 h 1030680"/>
                <a:gd name="connsiteX289" fmla="*/ 1672992 w 2992697"/>
                <a:gd name="connsiteY289" fmla="*/ 130698 h 1030680"/>
                <a:gd name="connsiteX290" fmla="*/ 1676097 w 2992697"/>
                <a:gd name="connsiteY290" fmla="*/ 132871 h 1030680"/>
                <a:gd name="connsiteX291" fmla="*/ 1678270 w 2992697"/>
                <a:gd name="connsiteY291" fmla="*/ 132871 h 1030680"/>
                <a:gd name="connsiteX292" fmla="*/ 1680443 w 2992697"/>
                <a:gd name="connsiteY292" fmla="*/ 133802 h 1030680"/>
                <a:gd name="connsiteX293" fmla="*/ 1683547 w 2992697"/>
                <a:gd name="connsiteY293" fmla="*/ 135975 h 1030680"/>
                <a:gd name="connsiteX294" fmla="*/ 1687583 w 2992697"/>
                <a:gd name="connsiteY294" fmla="*/ 138148 h 1030680"/>
                <a:gd name="connsiteX295" fmla="*/ 1690688 w 2992697"/>
                <a:gd name="connsiteY295" fmla="*/ 148704 h 1030680"/>
                <a:gd name="connsiteX296" fmla="*/ 1692861 w 2992697"/>
                <a:gd name="connsiteY296" fmla="*/ 162363 h 1030680"/>
                <a:gd name="connsiteX297" fmla="*/ 1695034 w 2992697"/>
                <a:gd name="connsiteY297" fmla="*/ 175091 h 1030680"/>
                <a:gd name="connsiteX298" fmla="*/ 1703416 w 2992697"/>
                <a:gd name="connsiteY298" fmla="*/ 175091 h 1030680"/>
                <a:gd name="connsiteX299" fmla="*/ 1703416 w 2992697"/>
                <a:gd name="connsiteY299" fmla="*/ 165468 h 1030680"/>
                <a:gd name="connsiteX300" fmla="*/ 1700311 w 2992697"/>
                <a:gd name="connsiteY300" fmla="*/ 154912 h 1030680"/>
                <a:gd name="connsiteX301" fmla="*/ 1700311 w 2992697"/>
                <a:gd name="connsiteY301" fmla="*/ 141253 h 1030680"/>
                <a:gd name="connsiteX302" fmla="*/ 1703416 w 2992697"/>
                <a:gd name="connsiteY302" fmla="*/ 128525 h 1030680"/>
                <a:gd name="connsiteX303" fmla="*/ 1707452 w 2992697"/>
                <a:gd name="connsiteY303" fmla="*/ 117969 h 1030680"/>
                <a:gd name="connsiteX304" fmla="*/ 1730114 w 2992697"/>
                <a:gd name="connsiteY304" fmla="*/ 113934 h 1030680"/>
                <a:gd name="connsiteX305" fmla="*/ 1730114 w 2992697"/>
                <a:gd name="connsiteY305" fmla="*/ 113934 h 1030680"/>
                <a:gd name="connsiteX306" fmla="*/ 1730114 w 2992697"/>
                <a:gd name="connsiteY306" fmla="*/ 113934 h 1030680"/>
                <a:gd name="connsiteX307" fmla="*/ 2755827 w 2992697"/>
                <a:gd name="connsiteY307" fmla="*/ 104620 h 1030680"/>
                <a:gd name="connsiteX308" fmla="*/ 2761105 w 2992697"/>
                <a:gd name="connsiteY308" fmla="*/ 108966 h 1030680"/>
                <a:gd name="connsiteX309" fmla="*/ 2765140 w 2992697"/>
                <a:gd name="connsiteY309" fmla="*/ 112071 h 1030680"/>
                <a:gd name="connsiteX310" fmla="*/ 2770418 w 2992697"/>
                <a:gd name="connsiteY310" fmla="*/ 112071 h 1030680"/>
                <a:gd name="connsiteX311" fmla="*/ 2775696 w 2992697"/>
                <a:gd name="connsiteY311" fmla="*/ 112071 h 1030680"/>
                <a:gd name="connsiteX312" fmla="*/ 2785009 w 2992697"/>
                <a:gd name="connsiteY312" fmla="*/ 114244 h 1030680"/>
                <a:gd name="connsiteX313" fmla="*/ 2782836 w 2992697"/>
                <a:gd name="connsiteY313" fmla="*/ 118590 h 1030680"/>
                <a:gd name="connsiteX314" fmla="*/ 2782836 w 2992697"/>
                <a:gd name="connsiteY314" fmla="*/ 119522 h 1030680"/>
                <a:gd name="connsiteX315" fmla="*/ 2782836 w 2992697"/>
                <a:gd name="connsiteY315" fmla="*/ 121695 h 1030680"/>
                <a:gd name="connsiteX316" fmla="*/ 2781905 w 2992697"/>
                <a:gd name="connsiteY316" fmla="*/ 123868 h 1030680"/>
                <a:gd name="connsiteX317" fmla="*/ 2781905 w 2992697"/>
                <a:gd name="connsiteY317" fmla="*/ 126041 h 1030680"/>
                <a:gd name="connsiteX318" fmla="*/ 2768245 w 2992697"/>
                <a:gd name="connsiteY318" fmla="*/ 133492 h 1030680"/>
                <a:gd name="connsiteX319" fmla="*/ 2750550 w 2992697"/>
                <a:gd name="connsiteY319" fmla="*/ 136596 h 1030680"/>
                <a:gd name="connsiteX320" fmla="*/ 2731613 w 2992697"/>
                <a:gd name="connsiteY320" fmla="*/ 138769 h 1030680"/>
                <a:gd name="connsiteX321" fmla="*/ 2730681 w 2992697"/>
                <a:gd name="connsiteY321" fmla="*/ 134423 h 1030680"/>
                <a:gd name="connsiteX322" fmla="*/ 2730681 w 2992697"/>
                <a:gd name="connsiteY322" fmla="*/ 131319 h 1030680"/>
                <a:gd name="connsiteX323" fmla="*/ 2728508 w 2992697"/>
                <a:gd name="connsiteY323" fmla="*/ 126972 h 1030680"/>
                <a:gd name="connsiteX324" fmla="*/ 2728508 w 2992697"/>
                <a:gd name="connsiteY324" fmla="*/ 121695 h 1030680"/>
                <a:gd name="connsiteX325" fmla="*/ 2733786 w 2992697"/>
                <a:gd name="connsiteY325" fmla="*/ 118590 h 1030680"/>
                <a:gd name="connsiteX326" fmla="*/ 2737821 w 2992697"/>
                <a:gd name="connsiteY326" fmla="*/ 114244 h 1030680"/>
                <a:gd name="connsiteX327" fmla="*/ 2740926 w 2992697"/>
                <a:gd name="connsiteY327" fmla="*/ 112071 h 1030680"/>
                <a:gd name="connsiteX328" fmla="*/ 2744961 w 2992697"/>
                <a:gd name="connsiteY328" fmla="*/ 108966 h 1030680"/>
                <a:gd name="connsiteX329" fmla="*/ 2748066 w 2992697"/>
                <a:gd name="connsiteY329" fmla="*/ 106793 h 1030680"/>
                <a:gd name="connsiteX330" fmla="*/ 2755827 w 2992697"/>
                <a:gd name="connsiteY330" fmla="*/ 104620 h 1030680"/>
                <a:gd name="connsiteX331" fmla="*/ 2755827 w 2992697"/>
                <a:gd name="connsiteY331" fmla="*/ 104620 h 1030680"/>
                <a:gd name="connsiteX332" fmla="*/ 2755827 w 2992697"/>
                <a:gd name="connsiteY332" fmla="*/ 104620 h 1030680"/>
                <a:gd name="connsiteX333" fmla="*/ 2195472 w 2992697"/>
                <a:gd name="connsiteY333" fmla="*/ 104620 h 1030680"/>
                <a:gd name="connsiteX334" fmla="*/ 2210063 w 2992697"/>
                <a:gd name="connsiteY334" fmla="*/ 106793 h 1030680"/>
                <a:gd name="connsiteX335" fmla="*/ 2220619 w 2992697"/>
                <a:gd name="connsiteY335" fmla="*/ 112071 h 1030680"/>
                <a:gd name="connsiteX336" fmla="*/ 2231174 w 2992697"/>
                <a:gd name="connsiteY336" fmla="*/ 118280 h 1030680"/>
                <a:gd name="connsiteX337" fmla="*/ 2228069 w 2992697"/>
                <a:gd name="connsiteY337" fmla="*/ 121384 h 1030680"/>
                <a:gd name="connsiteX338" fmla="*/ 2225896 w 2992697"/>
                <a:gd name="connsiteY338" fmla="*/ 126662 h 1030680"/>
                <a:gd name="connsiteX339" fmla="*/ 2222792 w 2992697"/>
                <a:gd name="connsiteY339" fmla="*/ 128835 h 1030680"/>
                <a:gd name="connsiteX340" fmla="*/ 2217514 w 2992697"/>
                <a:gd name="connsiteY340" fmla="*/ 131008 h 1030680"/>
                <a:gd name="connsiteX341" fmla="*/ 2211305 w 2992697"/>
                <a:gd name="connsiteY341" fmla="*/ 133181 h 1030680"/>
                <a:gd name="connsiteX342" fmla="*/ 2203855 w 2992697"/>
                <a:gd name="connsiteY342" fmla="*/ 133181 h 1030680"/>
                <a:gd name="connsiteX343" fmla="*/ 2198577 w 2992697"/>
                <a:gd name="connsiteY343" fmla="*/ 136286 h 1030680"/>
                <a:gd name="connsiteX344" fmla="*/ 2193300 w 2992697"/>
                <a:gd name="connsiteY344" fmla="*/ 136286 h 1030680"/>
                <a:gd name="connsiteX345" fmla="*/ 2188022 w 2992697"/>
                <a:gd name="connsiteY345" fmla="*/ 138459 h 1030680"/>
                <a:gd name="connsiteX346" fmla="*/ 2180571 w 2992697"/>
                <a:gd name="connsiteY346" fmla="*/ 138459 h 1030680"/>
                <a:gd name="connsiteX347" fmla="*/ 2180571 w 2992697"/>
                <a:gd name="connsiteY347" fmla="*/ 126972 h 1030680"/>
                <a:gd name="connsiteX348" fmla="*/ 2181502 w 2992697"/>
                <a:gd name="connsiteY348" fmla="*/ 119522 h 1030680"/>
                <a:gd name="connsiteX349" fmla="*/ 2188953 w 2992697"/>
                <a:gd name="connsiteY349" fmla="*/ 114244 h 1030680"/>
                <a:gd name="connsiteX350" fmla="*/ 2195472 w 2992697"/>
                <a:gd name="connsiteY350" fmla="*/ 104620 h 1030680"/>
                <a:gd name="connsiteX351" fmla="*/ 2195472 w 2992697"/>
                <a:gd name="connsiteY351" fmla="*/ 104620 h 1030680"/>
                <a:gd name="connsiteX352" fmla="*/ 2195472 w 2992697"/>
                <a:gd name="connsiteY352" fmla="*/ 104620 h 1030680"/>
                <a:gd name="connsiteX353" fmla="*/ 798156 w 2992697"/>
                <a:gd name="connsiteY353" fmla="*/ 104620 h 1030680"/>
                <a:gd name="connsiteX354" fmla="*/ 812747 w 2992697"/>
                <a:gd name="connsiteY354" fmla="*/ 104620 h 1030680"/>
                <a:gd name="connsiteX355" fmla="*/ 815852 w 2992697"/>
                <a:gd name="connsiteY355" fmla="*/ 114244 h 1030680"/>
                <a:gd name="connsiteX356" fmla="*/ 819887 w 2992697"/>
                <a:gd name="connsiteY356" fmla="*/ 119522 h 1030680"/>
                <a:gd name="connsiteX357" fmla="*/ 822992 w 2992697"/>
                <a:gd name="connsiteY357" fmla="*/ 126972 h 1030680"/>
                <a:gd name="connsiteX358" fmla="*/ 825165 w 2992697"/>
                <a:gd name="connsiteY358" fmla="*/ 138459 h 1030680"/>
                <a:gd name="connsiteX359" fmla="*/ 822060 w 2992697"/>
                <a:gd name="connsiteY359" fmla="*/ 138459 h 1030680"/>
                <a:gd name="connsiteX360" fmla="*/ 810574 w 2992697"/>
                <a:gd name="connsiteY360" fmla="*/ 131008 h 1030680"/>
                <a:gd name="connsiteX361" fmla="*/ 803123 w 2992697"/>
                <a:gd name="connsiteY361" fmla="*/ 123557 h 1030680"/>
                <a:gd name="connsiteX362" fmla="*/ 797846 w 2992697"/>
                <a:gd name="connsiteY362" fmla="*/ 116107 h 1030680"/>
                <a:gd name="connsiteX363" fmla="*/ 797846 w 2992697"/>
                <a:gd name="connsiteY363" fmla="*/ 104620 h 1030680"/>
                <a:gd name="connsiteX364" fmla="*/ 798156 w 2992697"/>
                <a:gd name="connsiteY364" fmla="*/ 104620 h 1030680"/>
                <a:gd name="connsiteX365" fmla="*/ 798156 w 2992697"/>
                <a:gd name="connsiteY365" fmla="*/ 104620 h 1030680"/>
                <a:gd name="connsiteX366" fmla="*/ 2852997 w 2992697"/>
                <a:gd name="connsiteY366" fmla="*/ 81337 h 1030680"/>
                <a:gd name="connsiteX367" fmla="*/ 2856101 w 2992697"/>
                <a:gd name="connsiteY367" fmla="*/ 81337 h 1030680"/>
                <a:gd name="connsiteX368" fmla="*/ 2860137 w 2992697"/>
                <a:gd name="connsiteY368" fmla="*/ 83510 h 1030680"/>
                <a:gd name="connsiteX369" fmla="*/ 2861068 w 2992697"/>
                <a:gd name="connsiteY369" fmla="*/ 83510 h 1030680"/>
                <a:gd name="connsiteX370" fmla="*/ 2863241 w 2992697"/>
                <a:gd name="connsiteY370" fmla="*/ 83510 h 1030680"/>
                <a:gd name="connsiteX371" fmla="*/ 2865415 w 2992697"/>
                <a:gd name="connsiteY371" fmla="*/ 84441 h 1030680"/>
                <a:gd name="connsiteX372" fmla="*/ 2861379 w 2992697"/>
                <a:gd name="connsiteY372" fmla="*/ 88788 h 1030680"/>
                <a:gd name="connsiteX373" fmla="*/ 2858274 w 2992697"/>
                <a:gd name="connsiteY373" fmla="*/ 91892 h 1030680"/>
                <a:gd name="connsiteX374" fmla="*/ 2856101 w 2992697"/>
                <a:gd name="connsiteY374" fmla="*/ 97170 h 1030680"/>
                <a:gd name="connsiteX375" fmla="*/ 2853928 w 2992697"/>
                <a:gd name="connsiteY375" fmla="*/ 101516 h 1030680"/>
                <a:gd name="connsiteX376" fmla="*/ 2852997 w 2992697"/>
                <a:gd name="connsiteY376" fmla="*/ 108966 h 1030680"/>
                <a:gd name="connsiteX377" fmla="*/ 2856101 w 2992697"/>
                <a:gd name="connsiteY377" fmla="*/ 108966 h 1030680"/>
                <a:gd name="connsiteX378" fmla="*/ 2860137 w 2992697"/>
                <a:gd name="connsiteY378" fmla="*/ 103689 h 1030680"/>
                <a:gd name="connsiteX379" fmla="*/ 2863241 w 2992697"/>
                <a:gd name="connsiteY379" fmla="*/ 99343 h 1030680"/>
                <a:gd name="connsiteX380" fmla="*/ 2867277 w 2992697"/>
                <a:gd name="connsiteY380" fmla="*/ 96238 h 1030680"/>
                <a:gd name="connsiteX381" fmla="*/ 2872555 w 2992697"/>
                <a:gd name="connsiteY381" fmla="*/ 94065 h 1030680"/>
                <a:gd name="connsiteX382" fmla="*/ 2883110 w 2992697"/>
                <a:gd name="connsiteY382" fmla="*/ 104620 h 1030680"/>
                <a:gd name="connsiteX383" fmla="*/ 2896770 w 2992697"/>
                <a:gd name="connsiteY383" fmla="*/ 114244 h 1030680"/>
                <a:gd name="connsiteX384" fmla="*/ 2905151 w 2992697"/>
                <a:gd name="connsiteY384" fmla="*/ 121695 h 1030680"/>
                <a:gd name="connsiteX385" fmla="*/ 2905151 w 2992697"/>
                <a:gd name="connsiteY385" fmla="*/ 145910 h 1030680"/>
                <a:gd name="connsiteX386" fmla="*/ 2911360 w 2992697"/>
                <a:gd name="connsiteY386" fmla="*/ 151187 h 1030680"/>
                <a:gd name="connsiteX387" fmla="*/ 2916638 w 2992697"/>
                <a:gd name="connsiteY387" fmla="*/ 155533 h 1030680"/>
                <a:gd name="connsiteX388" fmla="*/ 2921916 w 2992697"/>
                <a:gd name="connsiteY388" fmla="*/ 156465 h 1030680"/>
                <a:gd name="connsiteX389" fmla="*/ 2925952 w 2992697"/>
                <a:gd name="connsiteY389" fmla="*/ 163915 h 1030680"/>
                <a:gd name="connsiteX390" fmla="*/ 2929056 w 2992697"/>
                <a:gd name="connsiteY390" fmla="*/ 178817 h 1030680"/>
                <a:gd name="connsiteX391" fmla="*/ 2921605 w 2992697"/>
                <a:gd name="connsiteY391" fmla="*/ 188441 h 1030680"/>
                <a:gd name="connsiteX392" fmla="*/ 2918501 w 2992697"/>
                <a:gd name="connsiteY392" fmla="*/ 198064 h 1030680"/>
                <a:gd name="connsiteX393" fmla="*/ 2911050 w 2992697"/>
                <a:gd name="connsiteY393" fmla="*/ 203342 h 1030680"/>
                <a:gd name="connsiteX394" fmla="*/ 2901737 w 2992697"/>
                <a:gd name="connsiteY394" fmla="*/ 205515 h 1030680"/>
                <a:gd name="connsiteX395" fmla="*/ 2884972 w 2992697"/>
                <a:gd name="connsiteY395" fmla="*/ 206446 h 1030680"/>
                <a:gd name="connsiteX396" fmla="*/ 2872555 w 2992697"/>
                <a:gd name="connsiteY396" fmla="*/ 195891 h 1030680"/>
                <a:gd name="connsiteX397" fmla="*/ 2853618 w 2992697"/>
                <a:gd name="connsiteY397" fmla="*/ 186267 h 1030680"/>
                <a:gd name="connsiteX398" fmla="*/ 2833749 w 2992697"/>
                <a:gd name="connsiteY398" fmla="*/ 180990 h 1030680"/>
                <a:gd name="connsiteX399" fmla="*/ 2813881 w 2992697"/>
                <a:gd name="connsiteY399" fmla="*/ 173539 h 1030680"/>
                <a:gd name="connsiteX400" fmla="*/ 2796185 w 2992697"/>
                <a:gd name="connsiteY400" fmla="*/ 166089 h 1030680"/>
                <a:gd name="connsiteX401" fmla="*/ 2784699 w 2992697"/>
                <a:gd name="connsiteY401" fmla="*/ 155533 h 1030680"/>
                <a:gd name="connsiteX402" fmla="*/ 2792149 w 2992697"/>
                <a:gd name="connsiteY402" fmla="*/ 151187 h 1030680"/>
                <a:gd name="connsiteX403" fmla="*/ 2797427 w 2992697"/>
                <a:gd name="connsiteY403" fmla="*/ 148083 h 1030680"/>
                <a:gd name="connsiteX404" fmla="*/ 2801463 w 2992697"/>
                <a:gd name="connsiteY404" fmla="*/ 143736 h 1030680"/>
                <a:gd name="connsiteX405" fmla="*/ 2803636 w 2992697"/>
                <a:gd name="connsiteY405" fmla="*/ 138459 h 1030680"/>
                <a:gd name="connsiteX406" fmla="*/ 2804567 w 2992697"/>
                <a:gd name="connsiteY406" fmla="*/ 128835 h 1030680"/>
                <a:gd name="connsiteX407" fmla="*/ 2803636 w 2992697"/>
                <a:gd name="connsiteY407" fmla="*/ 125731 h 1030680"/>
                <a:gd name="connsiteX408" fmla="*/ 2801463 w 2992697"/>
                <a:gd name="connsiteY408" fmla="*/ 119522 h 1030680"/>
                <a:gd name="connsiteX409" fmla="*/ 2801463 w 2992697"/>
                <a:gd name="connsiteY409" fmla="*/ 111760 h 1030680"/>
                <a:gd name="connsiteX410" fmla="*/ 2801463 w 2992697"/>
                <a:gd name="connsiteY410" fmla="*/ 104310 h 1030680"/>
                <a:gd name="connsiteX411" fmla="*/ 2801463 w 2992697"/>
                <a:gd name="connsiteY411" fmla="*/ 103378 h 1030680"/>
                <a:gd name="connsiteX412" fmla="*/ 2803636 w 2992697"/>
                <a:gd name="connsiteY412" fmla="*/ 103378 h 1030680"/>
                <a:gd name="connsiteX413" fmla="*/ 2803636 w 2992697"/>
                <a:gd name="connsiteY413" fmla="*/ 103378 h 1030680"/>
                <a:gd name="connsiteX414" fmla="*/ 2803636 w 2992697"/>
                <a:gd name="connsiteY414" fmla="*/ 103378 h 1030680"/>
                <a:gd name="connsiteX415" fmla="*/ 2803636 w 2992697"/>
                <a:gd name="connsiteY415" fmla="*/ 103378 h 1030680"/>
                <a:gd name="connsiteX416" fmla="*/ 2804567 w 2992697"/>
                <a:gd name="connsiteY416" fmla="*/ 101205 h 1030680"/>
                <a:gd name="connsiteX417" fmla="*/ 2821331 w 2992697"/>
                <a:gd name="connsiteY417" fmla="*/ 96859 h 1030680"/>
                <a:gd name="connsiteX418" fmla="*/ 2839027 w 2992697"/>
                <a:gd name="connsiteY418" fmla="*/ 88477 h 1030680"/>
                <a:gd name="connsiteX419" fmla="*/ 2852997 w 2992697"/>
                <a:gd name="connsiteY419" fmla="*/ 81337 h 1030680"/>
                <a:gd name="connsiteX420" fmla="*/ 2852997 w 2992697"/>
                <a:gd name="connsiteY420" fmla="*/ 81337 h 1030680"/>
                <a:gd name="connsiteX421" fmla="*/ 2852997 w 2992697"/>
                <a:gd name="connsiteY421" fmla="*/ 81337 h 1030680"/>
                <a:gd name="connsiteX422" fmla="*/ 2621404 w 2992697"/>
                <a:gd name="connsiteY422" fmla="*/ 76991 h 1030680"/>
                <a:gd name="connsiteX423" fmla="*/ 2631959 w 2992697"/>
                <a:gd name="connsiteY423" fmla="*/ 76991 h 1030680"/>
                <a:gd name="connsiteX424" fmla="*/ 2646550 w 2992697"/>
                <a:gd name="connsiteY424" fmla="*/ 91892 h 1030680"/>
                <a:gd name="connsiteX425" fmla="*/ 2665487 w 2992697"/>
                <a:gd name="connsiteY425" fmla="*/ 104620 h 1030680"/>
                <a:gd name="connsiteX426" fmla="*/ 2665487 w 2992697"/>
                <a:gd name="connsiteY426" fmla="*/ 108656 h 1030680"/>
                <a:gd name="connsiteX427" fmla="*/ 2661451 w 2992697"/>
                <a:gd name="connsiteY427" fmla="*/ 108656 h 1030680"/>
                <a:gd name="connsiteX428" fmla="*/ 2661451 w 2992697"/>
                <a:gd name="connsiteY428" fmla="*/ 113934 h 1030680"/>
                <a:gd name="connsiteX429" fmla="*/ 2643756 w 2992697"/>
                <a:gd name="connsiteY429" fmla="*/ 104310 h 1030680"/>
                <a:gd name="connsiteX430" fmla="*/ 2631338 w 2992697"/>
                <a:gd name="connsiteY430" fmla="*/ 91582 h 1030680"/>
                <a:gd name="connsiteX431" fmla="*/ 2621404 w 2992697"/>
                <a:gd name="connsiteY431" fmla="*/ 76991 h 1030680"/>
                <a:gd name="connsiteX432" fmla="*/ 2621404 w 2992697"/>
                <a:gd name="connsiteY432" fmla="*/ 76991 h 1030680"/>
                <a:gd name="connsiteX433" fmla="*/ 2621404 w 2992697"/>
                <a:gd name="connsiteY433" fmla="*/ 76991 h 1030680"/>
                <a:gd name="connsiteX434" fmla="*/ 2255078 w 2992697"/>
                <a:gd name="connsiteY434" fmla="*/ 71713 h 1030680"/>
                <a:gd name="connsiteX435" fmla="*/ 2269669 w 2992697"/>
                <a:gd name="connsiteY435" fmla="*/ 76059 h 1030680"/>
                <a:gd name="connsiteX436" fmla="*/ 2281155 w 2992697"/>
                <a:gd name="connsiteY436" fmla="*/ 79164 h 1030680"/>
                <a:gd name="connsiteX437" fmla="*/ 2291711 w 2992697"/>
                <a:gd name="connsiteY437" fmla="*/ 84441 h 1030680"/>
                <a:gd name="connsiteX438" fmla="*/ 2291711 w 2992697"/>
                <a:gd name="connsiteY438" fmla="*/ 94065 h 1030680"/>
                <a:gd name="connsiteX439" fmla="*/ 2282397 w 2992697"/>
                <a:gd name="connsiteY439" fmla="*/ 96238 h 1030680"/>
                <a:gd name="connsiteX440" fmla="*/ 2274015 w 2992697"/>
                <a:gd name="connsiteY440" fmla="*/ 99343 h 1030680"/>
                <a:gd name="connsiteX441" fmla="*/ 2260356 w 2992697"/>
                <a:gd name="connsiteY441" fmla="*/ 101516 h 1030680"/>
                <a:gd name="connsiteX442" fmla="*/ 2255078 w 2992697"/>
                <a:gd name="connsiteY442" fmla="*/ 103689 h 1030680"/>
                <a:gd name="connsiteX443" fmla="*/ 2251974 w 2992697"/>
                <a:gd name="connsiteY443" fmla="*/ 104620 h 1030680"/>
                <a:gd name="connsiteX444" fmla="*/ 2245765 w 2992697"/>
                <a:gd name="connsiteY444" fmla="*/ 104620 h 1030680"/>
                <a:gd name="connsiteX445" fmla="*/ 2240487 w 2992697"/>
                <a:gd name="connsiteY445" fmla="*/ 104620 h 1030680"/>
                <a:gd name="connsiteX446" fmla="*/ 2240487 w 2992697"/>
                <a:gd name="connsiteY446" fmla="*/ 94065 h 1030680"/>
                <a:gd name="connsiteX447" fmla="*/ 2244523 w 2992697"/>
                <a:gd name="connsiteY447" fmla="*/ 88788 h 1030680"/>
                <a:gd name="connsiteX448" fmla="*/ 2249800 w 2992697"/>
                <a:gd name="connsiteY448" fmla="*/ 81337 h 1030680"/>
                <a:gd name="connsiteX449" fmla="*/ 2255078 w 2992697"/>
                <a:gd name="connsiteY449" fmla="*/ 71713 h 1030680"/>
                <a:gd name="connsiteX450" fmla="*/ 2255078 w 2992697"/>
                <a:gd name="connsiteY450" fmla="*/ 71713 h 1030680"/>
                <a:gd name="connsiteX451" fmla="*/ 2255078 w 2992697"/>
                <a:gd name="connsiteY451" fmla="*/ 71713 h 1030680"/>
                <a:gd name="connsiteX452" fmla="*/ 1810520 w 2992697"/>
                <a:gd name="connsiteY452" fmla="*/ 61158 h 1030680"/>
                <a:gd name="connsiteX453" fmla="*/ 1810520 w 2992697"/>
                <a:gd name="connsiteY453" fmla="*/ 81337 h 1030680"/>
                <a:gd name="connsiteX454" fmla="*/ 1817970 w 2992697"/>
                <a:gd name="connsiteY454" fmla="*/ 81337 h 1030680"/>
                <a:gd name="connsiteX455" fmla="*/ 1822006 w 2992697"/>
                <a:gd name="connsiteY455" fmla="*/ 79164 h 1030680"/>
                <a:gd name="connsiteX456" fmla="*/ 1825111 w 2992697"/>
                <a:gd name="connsiteY456" fmla="*/ 79164 h 1030680"/>
                <a:gd name="connsiteX457" fmla="*/ 1829146 w 2992697"/>
                <a:gd name="connsiteY457" fmla="*/ 79164 h 1030680"/>
                <a:gd name="connsiteX458" fmla="*/ 1830078 w 2992697"/>
                <a:gd name="connsiteY458" fmla="*/ 79164 h 1030680"/>
                <a:gd name="connsiteX459" fmla="*/ 1834114 w 2992697"/>
                <a:gd name="connsiteY459" fmla="*/ 81337 h 1030680"/>
                <a:gd name="connsiteX460" fmla="*/ 1839391 w 2992697"/>
                <a:gd name="connsiteY460" fmla="*/ 84441 h 1030680"/>
                <a:gd name="connsiteX461" fmla="*/ 1839391 w 2992697"/>
                <a:gd name="connsiteY461" fmla="*/ 94065 h 1030680"/>
                <a:gd name="connsiteX462" fmla="*/ 1843427 w 2992697"/>
                <a:gd name="connsiteY462" fmla="*/ 96238 h 1030680"/>
                <a:gd name="connsiteX463" fmla="*/ 1848705 w 2992697"/>
                <a:gd name="connsiteY463" fmla="*/ 96238 h 1030680"/>
                <a:gd name="connsiteX464" fmla="*/ 1851809 w 2992697"/>
                <a:gd name="connsiteY464" fmla="*/ 94065 h 1030680"/>
                <a:gd name="connsiteX465" fmla="*/ 1858018 w 2992697"/>
                <a:gd name="connsiteY465" fmla="*/ 94065 h 1030680"/>
                <a:gd name="connsiteX466" fmla="*/ 1858949 w 2992697"/>
                <a:gd name="connsiteY466" fmla="*/ 91892 h 1030680"/>
                <a:gd name="connsiteX467" fmla="*/ 1862985 w 2992697"/>
                <a:gd name="connsiteY467" fmla="*/ 94065 h 1030680"/>
                <a:gd name="connsiteX468" fmla="*/ 1866090 w 2992697"/>
                <a:gd name="connsiteY468" fmla="*/ 97170 h 1030680"/>
                <a:gd name="connsiteX469" fmla="*/ 1870125 w 2992697"/>
                <a:gd name="connsiteY469" fmla="*/ 103378 h 1030680"/>
                <a:gd name="connsiteX470" fmla="*/ 1873230 w 2992697"/>
                <a:gd name="connsiteY470" fmla="*/ 108656 h 1030680"/>
                <a:gd name="connsiteX471" fmla="*/ 1867952 w 2992697"/>
                <a:gd name="connsiteY471" fmla="*/ 121384 h 1030680"/>
                <a:gd name="connsiteX472" fmla="*/ 1862675 w 2992697"/>
                <a:gd name="connsiteY472" fmla="*/ 134113 h 1030680"/>
                <a:gd name="connsiteX473" fmla="*/ 1858639 w 2992697"/>
                <a:gd name="connsiteY473" fmla="*/ 149014 h 1030680"/>
                <a:gd name="connsiteX474" fmla="*/ 1846221 w 2992697"/>
                <a:gd name="connsiteY474" fmla="*/ 149014 h 1030680"/>
                <a:gd name="connsiteX475" fmla="*/ 1836908 w 2992697"/>
                <a:gd name="connsiteY475" fmla="*/ 153360 h 1030680"/>
                <a:gd name="connsiteX476" fmla="*/ 1828526 w 2992697"/>
                <a:gd name="connsiteY476" fmla="*/ 158638 h 1030680"/>
                <a:gd name="connsiteX477" fmla="*/ 1813935 w 2992697"/>
                <a:gd name="connsiteY477" fmla="*/ 162984 h 1030680"/>
                <a:gd name="connsiteX478" fmla="*/ 1804621 w 2992697"/>
                <a:gd name="connsiteY478" fmla="*/ 155533 h 1030680"/>
                <a:gd name="connsiteX479" fmla="*/ 1792203 w 2992697"/>
                <a:gd name="connsiteY479" fmla="*/ 151187 h 1030680"/>
                <a:gd name="connsiteX480" fmla="*/ 1779786 w 2992697"/>
                <a:gd name="connsiteY480" fmla="*/ 145910 h 1030680"/>
                <a:gd name="connsiteX481" fmla="*/ 1777613 w 2992697"/>
                <a:gd name="connsiteY481" fmla="*/ 141563 h 1030680"/>
                <a:gd name="connsiteX482" fmla="*/ 1777613 w 2992697"/>
                <a:gd name="connsiteY482" fmla="*/ 138459 h 1030680"/>
                <a:gd name="connsiteX483" fmla="*/ 1775439 w 2992697"/>
                <a:gd name="connsiteY483" fmla="*/ 134113 h 1030680"/>
                <a:gd name="connsiteX484" fmla="*/ 1773266 w 2992697"/>
                <a:gd name="connsiteY484" fmla="*/ 128835 h 1030680"/>
                <a:gd name="connsiteX485" fmla="*/ 1767989 w 2992697"/>
                <a:gd name="connsiteY485" fmla="*/ 123557 h 1030680"/>
                <a:gd name="connsiteX486" fmla="*/ 1762711 w 2992697"/>
                <a:gd name="connsiteY486" fmla="*/ 118280 h 1030680"/>
                <a:gd name="connsiteX487" fmla="*/ 1758675 w 2992697"/>
                <a:gd name="connsiteY487" fmla="*/ 113934 h 1030680"/>
                <a:gd name="connsiteX488" fmla="*/ 1755571 w 2992697"/>
                <a:gd name="connsiteY488" fmla="*/ 106483 h 1030680"/>
                <a:gd name="connsiteX489" fmla="*/ 1753398 w 2992697"/>
                <a:gd name="connsiteY489" fmla="*/ 93755 h 1030680"/>
                <a:gd name="connsiteX490" fmla="*/ 1760848 w 2992697"/>
                <a:gd name="connsiteY490" fmla="*/ 84131 h 1030680"/>
                <a:gd name="connsiteX491" fmla="*/ 1766126 w 2992697"/>
                <a:gd name="connsiteY491" fmla="*/ 76680 h 1030680"/>
                <a:gd name="connsiteX492" fmla="*/ 1773577 w 2992697"/>
                <a:gd name="connsiteY492" fmla="*/ 76680 h 1030680"/>
                <a:gd name="connsiteX493" fmla="*/ 1779786 w 2992697"/>
                <a:gd name="connsiteY493" fmla="*/ 78853 h 1030680"/>
                <a:gd name="connsiteX494" fmla="*/ 1787236 w 2992697"/>
                <a:gd name="connsiteY494" fmla="*/ 81026 h 1030680"/>
                <a:gd name="connsiteX495" fmla="*/ 1794687 w 2992697"/>
                <a:gd name="connsiteY495" fmla="*/ 81026 h 1030680"/>
                <a:gd name="connsiteX496" fmla="*/ 1794687 w 2992697"/>
                <a:gd name="connsiteY496" fmla="*/ 68298 h 1030680"/>
                <a:gd name="connsiteX497" fmla="*/ 1797791 w 2992697"/>
                <a:gd name="connsiteY497" fmla="*/ 66125 h 1030680"/>
                <a:gd name="connsiteX498" fmla="*/ 1801827 w 2992697"/>
                <a:gd name="connsiteY498" fmla="*/ 63952 h 1030680"/>
                <a:gd name="connsiteX499" fmla="*/ 1802759 w 2992697"/>
                <a:gd name="connsiteY499" fmla="*/ 63952 h 1030680"/>
                <a:gd name="connsiteX500" fmla="*/ 1806794 w 2992697"/>
                <a:gd name="connsiteY500" fmla="*/ 61779 h 1030680"/>
                <a:gd name="connsiteX501" fmla="*/ 1810520 w 2992697"/>
                <a:gd name="connsiteY501" fmla="*/ 61158 h 1030680"/>
                <a:gd name="connsiteX502" fmla="*/ 1810520 w 2992697"/>
                <a:gd name="connsiteY502" fmla="*/ 61158 h 1030680"/>
                <a:gd name="connsiteX503" fmla="*/ 1810520 w 2992697"/>
                <a:gd name="connsiteY503" fmla="*/ 61158 h 1030680"/>
                <a:gd name="connsiteX504" fmla="*/ 2281155 w 2992697"/>
                <a:gd name="connsiteY504" fmla="*/ 47498 h 1030680"/>
                <a:gd name="connsiteX505" fmla="*/ 2295747 w 2992697"/>
                <a:gd name="connsiteY505" fmla="*/ 47498 h 1030680"/>
                <a:gd name="connsiteX506" fmla="*/ 2304129 w 2992697"/>
                <a:gd name="connsiteY506" fmla="*/ 57122 h 1030680"/>
                <a:gd name="connsiteX507" fmla="*/ 2313442 w 2992697"/>
                <a:gd name="connsiteY507" fmla="*/ 62400 h 1030680"/>
                <a:gd name="connsiteX508" fmla="*/ 2320893 w 2992697"/>
                <a:gd name="connsiteY508" fmla="*/ 69850 h 1030680"/>
                <a:gd name="connsiteX509" fmla="*/ 2328343 w 2992697"/>
                <a:gd name="connsiteY509" fmla="*/ 81337 h 1030680"/>
                <a:gd name="connsiteX510" fmla="*/ 2311579 w 2992697"/>
                <a:gd name="connsiteY510" fmla="*/ 81337 h 1030680"/>
                <a:gd name="connsiteX511" fmla="*/ 2301024 w 2992697"/>
                <a:gd name="connsiteY511" fmla="*/ 69850 h 1030680"/>
                <a:gd name="connsiteX512" fmla="*/ 2289538 w 2992697"/>
                <a:gd name="connsiteY512" fmla="*/ 61468 h 1030680"/>
                <a:gd name="connsiteX513" fmla="*/ 2281155 w 2992697"/>
                <a:gd name="connsiteY513" fmla="*/ 47498 h 1030680"/>
                <a:gd name="connsiteX514" fmla="*/ 2281155 w 2992697"/>
                <a:gd name="connsiteY514" fmla="*/ 47498 h 1030680"/>
                <a:gd name="connsiteX515" fmla="*/ 2281155 w 2992697"/>
                <a:gd name="connsiteY515" fmla="*/ 47498 h 1030680"/>
                <a:gd name="connsiteX516" fmla="*/ 439281 w 2992697"/>
                <a:gd name="connsiteY516" fmla="*/ 47498 h 1030680"/>
                <a:gd name="connsiteX517" fmla="*/ 451699 w 2992697"/>
                <a:gd name="connsiteY517" fmla="*/ 47498 h 1030680"/>
                <a:gd name="connsiteX518" fmla="*/ 456976 w 2992697"/>
                <a:gd name="connsiteY518" fmla="*/ 51844 h 1030680"/>
                <a:gd name="connsiteX519" fmla="*/ 461012 w 2992697"/>
                <a:gd name="connsiteY519" fmla="*/ 54949 h 1030680"/>
                <a:gd name="connsiteX520" fmla="*/ 463185 w 2992697"/>
                <a:gd name="connsiteY520" fmla="*/ 59295 h 1030680"/>
                <a:gd name="connsiteX521" fmla="*/ 466290 w 2992697"/>
                <a:gd name="connsiteY521" fmla="*/ 64573 h 1030680"/>
                <a:gd name="connsiteX522" fmla="*/ 468463 w 2992697"/>
                <a:gd name="connsiteY522" fmla="*/ 68919 h 1030680"/>
                <a:gd name="connsiteX523" fmla="*/ 477776 w 2992697"/>
                <a:gd name="connsiteY523" fmla="*/ 59295 h 1030680"/>
                <a:gd name="connsiteX524" fmla="*/ 488331 w 2992697"/>
                <a:gd name="connsiteY524" fmla="*/ 54949 h 1030680"/>
                <a:gd name="connsiteX525" fmla="*/ 505095 w 2992697"/>
                <a:gd name="connsiteY525" fmla="*/ 57122 h 1030680"/>
                <a:gd name="connsiteX526" fmla="*/ 505095 w 2992697"/>
                <a:gd name="connsiteY526" fmla="*/ 72023 h 1030680"/>
                <a:gd name="connsiteX527" fmla="*/ 528068 w 2992697"/>
                <a:gd name="connsiteY527" fmla="*/ 74197 h 1030680"/>
                <a:gd name="connsiteX528" fmla="*/ 548868 w 2992697"/>
                <a:gd name="connsiteY528" fmla="*/ 77301 h 1030680"/>
                <a:gd name="connsiteX529" fmla="*/ 566564 w 2992697"/>
                <a:gd name="connsiteY529" fmla="*/ 81647 h 1030680"/>
                <a:gd name="connsiteX530" fmla="*/ 586432 w 2992697"/>
                <a:gd name="connsiteY530" fmla="*/ 83820 h 1030680"/>
                <a:gd name="connsiteX531" fmla="*/ 608474 w 2992697"/>
                <a:gd name="connsiteY531" fmla="*/ 81647 h 1030680"/>
                <a:gd name="connsiteX532" fmla="*/ 608474 w 2992697"/>
                <a:gd name="connsiteY532" fmla="*/ 94376 h 1030680"/>
                <a:gd name="connsiteX533" fmla="*/ 612510 w 2992697"/>
                <a:gd name="connsiteY533" fmla="*/ 94376 h 1030680"/>
                <a:gd name="connsiteX534" fmla="*/ 615614 w 2992697"/>
                <a:gd name="connsiteY534" fmla="*/ 94376 h 1030680"/>
                <a:gd name="connsiteX535" fmla="*/ 617787 w 2992697"/>
                <a:gd name="connsiteY535" fmla="*/ 94376 h 1030680"/>
                <a:gd name="connsiteX536" fmla="*/ 619960 w 2992697"/>
                <a:gd name="connsiteY536" fmla="*/ 96549 h 1030680"/>
                <a:gd name="connsiteX537" fmla="*/ 622133 w 2992697"/>
                <a:gd name="connsiteY537" fmla="*/ 97480 h 1030680"/>
                <a:gd name="connsiteX538" fmla="*/ 618098 w 2992697"/>
                <a:gd name="connsiteY538" fmla="*/ 97480 h 1030680"/>
                <a:gd name="connsiteX539" fmla="*/ 601023 w 2992697"/>
                <a:gd name="connsiteY539" fmla="*/ 108656 h 1030680"/>
                <a:gd name="connsiteX540" fmla="*/ 581155 w 2992697"/>
                <a:gd name="connsiteY540" fmla="*/ 121384 h 1030680"/>
                <a:gd name="connsiteX541" fmla="*/ 557250 w 2992697"/>
                <a:gd name="connsiteY541" fmla="*/ 132871 h 1030680"/>
                <a:gd name="connsiteX542" fmla="*/ 535209 w 2992697"/>
                <a:gd name="connsiteY542" fmla="*/ 145599 h 1030680"/>
                <a:gd name="connsiteX543" fmla="*/ 519686 w 2992697"/>
                <a:gd name="connsiteY543" fmla="*/ 156154 h 1030680"/>
                <a:gd name="connsiteX544" fmla="*/ 508200 w 2992697"/>
                <a:gd name="connsiteY544" fmla="*/ 165778 h 1030680"/>
                <a:gd name="connsiteX545" fmla="*/ 524964 w 2992697"/>
                <a:gd name="connsiteY545" fmla="*/ 165778 h 1030680"/>
                <a:gd name="connsiteX546" fmla="*/ 530241 w 2992697"/>
                <a:gd name="connsiteY546" fmla="*/ 162674 h 1030680"/>
                <a:gd name="connsiteX547" fmla="*/ 535519 w 2992697"/>
                <a:gd name="connsiteY547" fmla="*/ 160500 h 1030680"/>
                <a:gd name="connsiteX548" fmla="*/ 541728 w 2992697"/>
                <a:gd name="connsiteY548" fmla="*/ 158327 h 1030680"/>
                <a:gd name="connsiteX549" fmla="*/ 549179 w 2992697"/>
                <a:gd name="connsiteY549" fmla="*/ 158327 h 1030680"/>
                <a:gd name="connsiteX550" fmla="*/ 549179 w 2992697"/>
                <a:gd name="connsiteY550" fmla="*/ 162674 h 1030680"/>
                <a:gd name="connsiteX551" fmla="*/ 527137 w 2992697"/>
                <a:gd name="connsiteY551" fmla="*/ 178506 h 1030680"/>
                <a:gd name="connsiteX552" fmla="*/ 508200 w 2992697"/>
                <a:gd name="connsiteY552" fmla="*/ 195270 h 1030680"/>
                <a:gd name="connsiteX553" fmla="*/ 492677 w 2992697"/>
                <a:gd name="connsiteY553" fmla="*/ 212034 h 1030680"/>
                <a:gd name="connsiteX554" fmla="*/ 473740 w 2992697"/>
                <a:gd name="connsiteY554" fmla="*/ 226936 h 1030680"/>
                <a:gd name="connsiteX555" fmla="*/ 453872 w 2992697"/>
                <a:gd name="connsiteY555" fmla="*/ 239664 h 1030680"/>
                <a:gd name="connsiteX556" fmla="*/ 427794 w 2992697"/>
                <a:gd name="connsiteY556" fmla="*/ 247115 h 1030680"/>
                <a:gd name="connsiteX557" fmla="*/ 427794 w 2992697"/>
                <a:gd name="connsiteY557" fmla="*/ 259843 h 1030680"/>
                <a:gd name="connsiteX558" fmla="*/ 415377 w 2992697"/>
                <a:gd name="connsiteY558" fmla="*/ 262016 h 1030680"/>
                <a:gd name="connsiteX559" fmla="*/ 400786 w 2992697"/>
                <a:gd name="connsiteY559" fmla="*/ 267294 h 1030680"/>
                <a:gd name="connsiteX560" fmla="*/ 392403 w 2992697"/>
                <a:gd name="connsiteY560" fmla="*/ 274745 h 1030680"/>
                <a:gd name="connsiteX561" fmla="*/ 397681 w 2992697"/>
                <a:gd name="connsiteY561" fmla="*/ 279091 h 1030680"/>
                <a:gd name="connsiteX562" fmla="*/ 400786 w 2992697"/>
                <a:gd name="connsiteY562" fmla="*/ 282195 h 1030680"/>
                <a:gd name="connsiteX563" fmla="*/ 402959 w 2992697"/>
                <a:gd name="connsiteY563" fmla="*/ 284368 h 1030680"/>
                <a:gd name="connsiteX564" fmla="*/ 402959 w 2992697"/>
                <a:gd name="connsiteY564" fmla="*/ 287473 h 1030680"/>
                <a:gd name="connsiteX565" fmla="*/ 402959 w 2992697"/>
                <a:gd name="connsiteY565" fmla="*/ 291819 h 1030680"/>
                <a:gd name="connsiteX566" fmla="*/ 400786 w 2992697"/>
                <a:gd name="connsiteY566" fmla="*/ 297097 h 1030680"/>
                <a:gd name="connsiteX567" fmla="*/ 400786 w 2992697"/>
                <a:gd name="connsiteY567" fmla="*/ 304547 h 1030680"/>
                <a:gd name="connsiteX568" fmla="*/ 361048 w 2992697"/>
                <a:gd name="connsiteY568" fmla="*/ 307652 h 1030680"/>
                <a:gd name="connsiteX569" fmla="*/ 361048 w 2992697"/>
                <a:gd name="connsiteY569" fmla="*/ 311998 h 1030680"/>
                <a:gd name="connsiteX570" fmla="*/ 366326 w 2992697"/>
                <a:gd name="connsiteY570" fmla="*/ 314171 h 1030680"/>
                <a:gd name="connsiteX571" fmla="*/ 368499 w 2992697"/>
                <a:gd name="connsiteY571" fmla="*/ 314171 h 1030680"/>
                <a:gd name="connsiteX572" fmla="*/ 371604 w 2992697"/>
                <a:gd name="connsiteY572" fmla="*/ 314171 h 1030680"/>
                <a:gd name="connsiteX573" fmla="*/ 371604 w 2992697"/>
                <a:gd name="connsiteY573" fmla="*/ 314171 h 1030680"/>
                <a:gd name="connsiteX574" fmla="*/ 373777 w 2992697"/>
                <a:gd name="connsiteY574" fmla="*/ 315103 h 1030680"/>
                <a:gd name="connsiteX575" fmla="*/ 373777 w 2992697"/>
                <a:gd name="connsiteY575" fmla="*/ 317276 h 1030680"/>
                <a:gd name="connsiteX576" fmla="*/ 377813 w 2992697"/>
                <a:gd name="connsiteY576" fmla="*/ 321622 h 1030680"/>
                <a:gd name="connsiteX577" fmla="*/ 371604 w 2992697"/>
                <a:gd name="connsiteY577" fmla="*/ 321622 h 1030680"/>
                <a:gd name="connsiteX578" fmla="*/ 363222 w 2992697"/>
                <a:gd name="connsiteY578" fmla="*/ 324726 h 1030680"/>
                <a:gd name="connsiteX579" fmla="*/ 351735 w 2992697"/>
                <a:gd name="connsiteY579" fmla="*/ 329073 h 1030680"/>
                <a:gd name="connsiteX580" fmla="*/ 341180 w 2992697"/>
                <a:gd name="connsiteY580" fmla="*/ 332177 h 1030680"/>
                <a:gd name="connsiteX581" fmla="*/ 344284 w 2992697"/>
                <a:gd name="connsiteY581" fmla="*/ 334350 h 1030680"/>
                <a:gd name="connsiteX582" fmla="*/ 346458 w 2992697"/>
                <a:gd name="connsiteY582" fmla="*/ 334350 h 1030680"/>
                <a:gd name="connsiteX583" fmla="*/ 348631 w 2992697"/>
                <a:gd name="connsiteY583" fmla="*/ 334350 h 1030680"/>
                <a:gd name="connsiteX584" fmla="*/ 349562 w 2992697"/>
                <a:gd name="connsiteY584" fmla="*/ 336523 h 1030680"/>
                <a:gd name="connsiteX585" fmla="*/ 351735 w 2992697"/>
                <a:gd name="connsiteY585" fmla="*/ 336523 h 1030680"/>
                <a:gd name="connsiteX586" fmla="*/ 349562 w 2992697"/>
                <a:gd name="connsiteY586" fmla="*/ 339628 h 1030680"/>
                <a:gd name="connsiteX587" fmla="*/ 348631 w 2992697"/>
                <a:gd name="connsiteY587" fmla="*/ 343974 h 1030680"/>
                <a:gd name="connsiteX588" fmla="*/ 346458 w 2992697"/>
                <a:gd name="connsiteY588" fmla="*/ 344905 h 1030680"/>
                <a:gd name="connsiteX589" fmla="*/ 348631 w 2992697"/>
                <a:gd name="connsiteY589" fmla="*/ 347078 h 1030680"/>
                <a:gd name="connsiteX590" fmla="*/ 348631 w 2992697"/>
                <a:gd name="connsiteY590" fmla="*/ 349252 h 1030680"/>
                <a:gd name="connsiteX591" fmla="*/ 349562 w 2992697"/>
                <a:gd name="connsiteY591" fmla="*/ 352356 h 1030680"/>
                <a:gd name="connsiteX592" fmla="*/ 351735 w 2992697"/>
                <a:gd name="connsiteY592" fmla="*/ 356702 h 1030680"/>
                <a:gd name="connsiteX593" fmla="*/ 344284 w 2992697"/>
                <a:gd name="connsiteY593" fmla="*/ 358875 h 1030680"/>
                <a:gd name="connsiteX594" fmla="*/ 339007 w 2992697"/>
                <a:gd name="connsiteY594" fmla="*/ 358875 h 1030680"/>
                <a:gd name="connsiteX595" fmla="*/ 333729 w 2992697"/>
                <a:gd name="connsiteY595" fmla="*/ 358875 h 1030680"/>
                <a:gd name="connsiteX596" fmla="*/ 327520 w 2992697"/>
                <a:gd name="connsiteY596" fmla="*/ 361980 h 1030680"/>
                <a:gd name="connsiteX597" fmla="*/ 346458 w 2992697"/>
                <a:gd name="connsiteY597" fmla="*/ 361980 h 1030680"/>
                <a:gd name="connsiteX598" fmla="*/ 361048 w 2992697"/>
                <a:gd name="connsiteY598" fmla="*/ 366326 h 1030680"/>
                <a:gd name="connsiteX599" fmla="*/ 361048 w 2992697"/>
                <a:gd name="connsiteY599" fmla="*/ 373777 h 1030680"/>
                <a:gd name="connsiteX600" fmla="*/ 337144 w 2992697"/>
                <a:gd name="connsiteY600" fmla="*/ 373777 h 1030680"/>
                <a:gd name="connsiteX601" fmla="*/ 334971 w 2992697"/>
                <a:gd name="connsiteY601" fmla="*/ 379054 h 1030680"/>
                <a:gd name="connsiteX602" fmla="*/ 334971 w 2992697"/>
                <a:gd name="connsiteY602" fmla="*/ 381227 h 1030680"/>
                <a:gd name="connsiteX603" fmla="*/ 334971 w 2992697"/>
                <a:gd name="connsiteY603" fmla="*/ 382159 h 1030680"/>
                <a:gd name="connsiteX604" fmla="*/ 334040 w 2992697"/>
                <a:gd name="connsiteY604" fmla="*/ 384332 h 1030680"/>
                <a:gd name="connsiteX605" fmla="*/ 331867 w 2992697"/>
                <a:gd name="connsiteY605" fmla="*/ 386505 h 1030680"/>
                <a:gd name="connsiteX606" fmla="*/ 322553 w 2992697"/>
                <a:gd name="connsiteY606" fmla="*/ 389609 h 1030680"/>
                <a:gd name="connsiteX607" fmla="*/ 310135 w 2992697"/>
                <a:gd name="connsiteY607" fmla="*/ 389609 h 1030680"/>
                <a:gd name="connsiteX608" fmla="*/ 297717 w 2992697"/>
                <a:gd name="connsiteY608" fmla="*/ 389609 h 1030680"/>
                <a:gd name="connsiteX609" fmla="*/ 285300 w 2992697"/>
                <a:gd name="connsiteY609" fmla="*/ 382159 h 1030680"/>
                <a:gd name="connsiteX610" fmla="*/ 268536 w 2992697"/>
                <a:gd name="connsiteY610" fmla="*/ 382159 h 1030680"/>
                <a:gd name="connsiteX611" fmla="*/ 251772 w 2992697"/>
                <a:gd name="connsiteY611" fmla="*/ 384332 h 1030680"/>
                <a:gd name="connsiteX612" fmla="*/ 234076 w 2992697"/>
                <a:gd name="connsiteY612" fmla="*/ 386505 h 1030680"/>
                <a:gd name="connsiteX613" fmla="*/ 217312 w 2992697"/>
                <a:gd name="connsiteY613" fmla="*/ 384332 h 1030680"/>
                <a:gd name="connsiteX614" fmla="*/ 200548 w 2992697"/>
                <a:gd name="connsiteY614" fmla="*/ 379054 h 1030680"/>
                <a:gd name="connsiteX615" fmla="*/ 199617 w 2992697"/>
                <a:gd name="connsiteY615" fmla="*/ 376881 h 1030680"/>
                <a:gd name="connsiteX616" fmla="*/ 199617 w 2992697"/>
                <a:gd name="connsiteY616" fmla="*/ 374708 h 1030680"/>
                <a:gd name="connsiteX617" fmla="*/ 197444 w 2992697"/>
                <a:gd name="connsiteY617" fmla="*/ 374708 h 1030680"/>
                <a:gd name="connsiteX618" fmla="*/ 197444 w 2992697"/>
                <a:gd name="connsiteY618" fmla="*/ 372535 h 1030680"/>
                <a:gd name="connsiteX619" fmla="*/ 197444 w 2992697"/>
                <a:gd name="connsiteY619" fmla="*/ 368189 h 1030680"/>
                <a:gd name="connsiteX620" fmla="*/ 200548 w 2992697"/>
                <a:gd name="connsiteY620" fmla="*/ 368189 h 1030680"/>
                <a:gd name="connsiteX621" fmla="*/ 202721 w 2992697"/>
                <a:gd name="connsiteY621" fmla="*/ 365084 h 1030680"/>
                <a:gd name="connsiteX622" fmla="*/ 206757 w 2992697"/>
                <a:gd name="connsiteY622" fmla="*/ 360738 h 1030680"/>
                <a:gd name="connsiteX623" fmla="*/ 207688 w 2992697"/>
                <a:gd name="connsiteY623" fmla="*/ 358565 h 1030680"/>
                <a:gd name="connsiteX624" fmla="*/ 211724 w 2992697"/>
                <a:gd name="connsiteY624" fmla="*/ 357634 h 1030680"/>
                <a:gd name="connsiteX625" fmla="*/ 213897 w 2992697"/>
                <a:gd name="connsiteY625" fmla="*/ 353287 h 1030680"/>
                <a:gd name="connsiteX626" fmla="*/ 217002 w 2992697"/>
                <a:gd name="connsiteY626" fmla="*/ 348010 h 1030680"/>
                <a:gd name="connsiteX627" fmla="*/ 209551 w 2992697"/>
                <a:gd name="connsiteY627" fmla="*/ 345837 h 1030680"/>
                <a:gd name="connsiteX628" fmla="*/ 204273 w 2992697"/>
                <a:gd name="connsiteY628" fmla="*/ 342732 h 1030680"/>
                <a:gd name="connsiteX629" fmla="*/ 200238 w 2992697"/>
                <a:gd name="connsiteY629" fmla="*/ 336523 h 1030680"/>
                <a:gd name="connsiteX630" fmla="*/ 199306 w 2992697"/>
                <a:gd name="connsiteY630" fmla="*/ 331246 h 1030680"/>
                <a:gd name="connsiteX631" fmla="*/ 197133 w 2992697"/>
                <a:gd name="connsiteY631" fmla="*/ 323795 h 1030680"/>
                <a:gd name="connsiteX632" fmla="*/ 204584 w 2992697"/>
                <a:gd name="connsiteY632" fmla="*/ 323795 h 1030680"/>
                <a:gd name="connsiteX633" fmla="*/ 217002 w 2992697"/>
                <a:gd name="connsiteY633" fmla="*/ 320691 h 1030680"/>
                <a:gd name="connsiteX634" fmla="*/ 231593 w 2992697"/>
                <a:gd name="connsiteY634" fmla="*/ 323795 h 1030680"/>
                <a:gd name="connsiteX635" fmla="*/ 244010 w 2992697"/>
                <a:gd name="connsiteY635" fmla="*/ 329073 h 1030680"/>
                <a:gd name="connsiteX636" fmla="*/ 256428 w 2992697"/>
                <a:gd name="connsiteY636" fmla="*/ 335281 h 1030680"/>
                <a:gd name="connsiteX637" fmla="*/ 256428 w 2992697"/>
                <a:gd name="connsiteY637" fmla="*/ 327831 h 1030680"/>
                <a:gd name="connsiteX638" fmla="*/ 244010 w 2992697"/>
                <a:gd name="connsiteY638" fmla="*/ 321622 h 1030680"/>
                <a:gd name="connsiteX639" fmla="*/ 233455 w 2992697"/>
                <a:gd name="connsiteY639" fmla="*/ 316344 h 1030680"/>
                <a:gd name="connsiteX640" fmla="*/ 224142 w 2992697"/>
                <a:gd name="connsiteY640" fmla="*/ 306720 h 1030680"/>
                <a:gd name="connsiteX641" fmla="*/ 227246 w 2992697"/>
                <a:gd name="connsiteY641" fmla="*/ 306720 h 1030680"/>
                <a:gd name="connsiteX642" fmla="*/ 236560 w 2992697"/>
                <a:gd name="connsiteY642" fmla="*/ 293061 h 1030680"/>
                <a:gd name="connsiteX643" fmla="*/ 248046 w 2992697"/>
                <a:gd name="connsiteY643" fmla="*/ 283437 h 1030680"/>
                <a:gd name="connsiteX644" fmla="*/ 262637 w 2992697"/>
                <a:gd name="connsiteY644" fmla="*/ 275986 h 1030680"/>
                <a:gd name="connsiteX645" fmla="*/ 280333 w 2992697"/>
                <a:gd name="connsiteY645" fmla="*/ 270709 h 1030680"/>
                <a:gd name="connsiteX646" fmla="*/ 280333 w 2992697"/>
                <a:gd name="connsiteY646" fmla="*/ 266983 h 1030680"/>
                <a:gd name="connsiteX647" fmla="*/ 263568 w 2992697"/>
                <a:gd name="connsiteY647" fmla="*/ 261706 h 1030680"/>
                <a:gd name="connsiteX648" fmla="*/ 251151 w 2992697"/>
                <a:gd name="connsiteY648" fmla="*/ 252082 h 1030680"/>
                <a:gd name="connsiteX649" fmla="*/ 240595 w 2992697"/>
                <a:gd name="connsiteY649" fmla="*/ 239354 h 1030680"/>
                <a:gd name="connsiteX650" fmla="*/ 231282 w 2992697"/>
                <a:gd name="connsiteY650" fmla="*/ 226625 h 1030680"/>
                <a:gd name="connsiteX651" fmla="*/ 236560 w 2992697"/>
                <a:gd name="connsiteY651" fmla="*/ 224452 h 1030680"/>
                <a:gd name="connsiteX652" fmla="*/ 240595 w 2992697"/>
                <a:gd name="connsiteY652" fmla="*/ 224452 h 1030680"/>
                <a:gd name="connsiteX653" fmla="*/ 245873 w 2992697"/>
                <a:gd name="connsiteY653" fmla="*/ 222279 h 1030680"/>
                <a:gd name="connsiteX654" fmla="*/ 251151 w 2992697"/>
                <a:gd name="connsiteY654" fmla="*/ 222279 h 1030680"/>
                <a:gd name="connsiteX655" fmla="*/ 258601 w 2992697"/>
                <a:gd name="connsiteY655" fmla="*/ 227557 h 1030680"/>
                <a:gd name="connsiteX656" fmla="*/ 263879 w 2992697"/>
                <a:gd name="connsiteY656" fmla="*/ 233766 h 1030680"/>
                <a:gd name="connsiteX657" fmla="*/ 271330 w 2992697"/>
                <a:gd name="connsiteY657" fmla="*/ 239043 h 1030680"/>
                <a:gd name="connsiteX658" fmla="*/ 271330 w 2992697"/>
                <a:gd name="connsiteY658" fmla="*/ 234697 h 1030680"/>
                <a:gd name="connsiteX659" fmla="*/ 270398 w 2992697"/>
                <a:gd name="connsiteY659" fmla="*/ 231593 h 1030680"/>
                <a:gd name="connsiteX660" fmla="*/ 268225 w 2992697"/>
                <a:gd name="connsiteY660" fmla="*/ 231593 h 1030680"/>
                <a:gd name="connsiteX661" fmla="*/ 268225 w 2992697"/>
                <a:gd name="connsiteY661" fmla="*/ 229419 h 1030680"/>
                <a:gd name="connsiteX662" fmla="*/ 266052 w 2992697"/>
                <a:gd name="connsiteY662" fmla="*/ 227246 h 1030680"/>
                <a:gd name="connsiteX663" fmla="*/ 266052 w 2992697"/>
                <a:gd name="connsiteY663" fmla="*/ 226315 h 1030680"/>
                <a:gd name="connsiteX664" fmla="*/ 263879 w 2992697"/>
                <a:gd name="connsiteY664" fmla="*/ 221969 h 1030680"/>
                <a:gd name="connsiteX665" fmla="*/ 267915 w 2992697"/>
                <a:gd name="connsiteY665" fmla="*/ 221969 h 1030680"/>
                <a:gd name="connsiteX666" fmla="*/ 267915 w 2992697"/>
                <a:gd name="connsiteY666" fmla="*/ 218864 h 1030680"/>
                <a:gd name="connsiteX667" fmla="*/ 284679 w 2992697"/>
                <a:gd name="connsiteY667" fmla="*/ 212655 h 1030680"/>
                <a:gd name="connsiteX668" fmla="*/ 300201 w 2992697"/>
                <a:gd name="connsiteY668" fmla="*/ 209551 h 1030680"/>
                <a:gd name="connsiteX669" fmla="*/ 316965 w 2992697"/>
                <a:gd name="connsiteY669" fmla="*/ 207378 h 1030680"/>
                <a:gd name="connsiteX670" fmla="*/ 336834 w 2992697"/>
                <a:gd name="connsiteY670" fmla="*/ 209551 h 1030680"/>
                <a:gd name="connsiteX671" fmla="*/ 327520 w 2992697"/>
                <a:gd name="connsiteY671" fmla="*/ 198064 h 1030680"/>
                <a:gd name="connsiteX672" fmla="*/ 339007 w 2992697"/>
                <a:gd name="connsiteY672" fmla="*/ 194960 h 1030680"/>
                <a:gd name="connsiteX673" fmla="*/ 351425 w 2992697"/>
                <a:gd name="connsiteY673" fmla="*/ 189682 h 1030680"/>
                <a:gd name="connsiteX674" fmla="*/ 363842 w 2992697"/>
                <a:gd name="connsiteY674" fmla="*/ 184405 h 1030680"/>
                <a:gd name="connsiteX675" fmla="*/ 371293 w 2992697"/>
                <a:gd name="connsiteY675" fmla="*/ 178196 h 1030680"/>
                <a:gd name="connsiteX676" fmla="*/ 377502 w 2992697"/>
                <a:gd name="connsiteY676" fmla="*/ 178196 h 1030680"/>
                <a:gd name="connsiteX677" fmla="*/ 377502 w 2992697"/>
                <a:gd name="connsiteY677" fmla="*/ 175091 h 1030680"/>
                <a:gd name="connsiteX678" fmla="*/ 368189 w 2992697"/>
                <a:gd name="connsiteY678" fmla="*/ 175091 h 1030680"/>
                <a:gd name="connsiteX679" fmla="*/ 364153 w 2992697"/>
                <a:gd name="connsiteY679" fmla="*/ 177265 h 1030680"/>
                <a:gd name="connsiteX680" fmla="*/ 361048 w 2992697"/>
                <a:gd name="connsiteY680" fmla="*/ 178196 h 1030680"/>
                <a:gd name="connsiteX681" fmla="*/ 358875 w 2992697"/>
                <a:gd name="connsiteY681" fmla="*/ 178196 h 1030680"/>
                <a:gd name="connsiteX682" fmla="*/ 356702 w 2992697"/>
                <a:gd name="connsiteY682" fmla="*/ 178196 h 1030680"/>
                <a:gd name="connsiteX683" fmla="*/ 355771 w 2992697"/>
                <a:gd name="connsiteY683" fmla="*/ 178196 h 1030680"/>
                <a:gd name="connsiteX684" fmla="*/ 353598 w 2992697"/>
                <a:gd name="connsiteY684" fmla="*/ 177265 h 1030680"/>
                <a:gd name="connsiteX685" fmla="*/ 351425 w 2992697"/>
                <a:gd name="connsiteY685" fmla="*/ 175091 h 1030680"/>
                <a:gd name="connsiteX686" fmla="*/ 348320 w 2992697"/>
                <a:gd name="connsiteY686" fmla="*/ 175091 h 1030680"/>
                <a:gd name="connsiteX687" fmla="*/ 344284 w 2992697"/>
                <a:gd name="connsiteY687" fmla="*/ 178196 h 1030680"/>
                <a:gd name="connsiteX688" fmla="*/ 339007 w 2992697"/>
                <a:gd name="connsiteY688" fmla="*/ 184405 h 1030680"/>
                <a:gd name="connsiteX689" fmla="*/ 333729 w 2992697"/>
                <a:gd name="connsiteY689" fmla="*/ 189682 h 1030680"/>
                <a:gd name="connsiteX690" fmla="*/ 329693 w 2992697"/>
                <a:gd name="connsiteY690" fmla="*/ 194960 h 1030680"/>
                <a:gd name="connsiteX691" fmla="*/ 324416 w 2992697"/>
                <a:gd name="connsiteY691" fmla="*/ 198064 h 1030680"/>
                <a:gd name="connsiteX692" fmla="*/ 304547 w 2992697"/>
                <a:gd name="connsiteY692" fmla="*/ 204273 h 1030680"/>
                <a:gd name="connsiteX693" fmla="*/ 285610 w 2992697"/>
                <a:gd name="connsiteY693" fmla="*/ 204273 h 1030680"/>
                <a:gd name="connsiteX694" fmla="*/ 267915 w 2992697"/>
                <a:gd name="connsiteY694" fmla="*/ 199927 h 1030680"/>
                <a:gd name="connsiteX695" fmla="*/ 251151 w 2992697"/>
                <a:gd name="connsiteY695" fmla="*/ 192476 h 1030680"/>
                <a:gd name="connsiteX696" fmla="*/ 248978 w 2992697"/>
                <a:gd name="connsiteY696" fmla="*/ 192476 h 1030680"/>
                <a:gd name="connsiteX697" fmla="*/ 245873 w 2992697"/>
                <a:gd name="connsiteY697" fmla="*/ 194650 h 1030680"/>
                <a:gd name="connsiteX698" fmla="*/ 240595 w 2992697"/>
                <a:gd name="connsiteY698" fmla="*/ 196823 h 1030680"/>
                <a:gd name="connsiteX699" fmla="*/ 236560 w 2992697"/>
                <a:gd name="connsiteY699" fmla="*/ 197754 h 1030680"/>
                <a:gd name="connsiteX700" fmla="*/ 233455 w 2992697"/>
                <a:gd name="connsiteY700" fmla="*/ 199927 h 1030680"/>
                <a:gd name="connsiteX701" fmla="*/ 227246 w 2992697"/>
                <a:gd name="connsiteY701" fmla="*/ 202100 h 1030680"/>
                <a:gd name="connsiteX702" fmla="*/ 224142 w 2992697"/>
                <a:gd name="connsiteY702" fmla="*/ 192476 h 1030680"/>
                <a:gd name="connsiteX703" fmla="*/ 227246 w 2992697"/>
                <a:gd name="connsiteY703" fmla="*/ 191545 h 1030680"/>
                <a:gd name="connsiteX704" fmla="*/ 227246 w 2992697"/>
                <a:gd name="connsiteY704" fmla="*/ 191545 h 1030680"/>
                <a:gd name="connsiteX705" fmla="*/ 229419 w 2992697"/>
                <a:gd name="connsiteY705" fmla="*/ 189372 h 1030680"/>
                <a:gd name="connsiteX706" fmla="*/ 231593 w 2992697"/>
                <a:gd name="connsiteY706" fmla="*/ 185026 h 1030680"/>
                <a:gd name="connsiteX707" fmla="*/ 221037 w 2992697"/>
                <a:gd name="connsiteY707" fmla="*/ 185026 h 1030680"/>
                <a:gd name="connsiteX708" fmla="*/ 217002 w 2992697"/>
                <a:gd name="connsiteY708" fmla="*/ 187199 h 1030680"/>
                <a:gd name="connsiteX709" fmla="*/ 211724 w 2992697"/>
                <a:gd name="connsiteY709" fmla="*/ 189372 h 1030680"/>
                <a:gd name="connsiteX710" fmla="*/ 206446 w 2992697"/>
                <a:gd name="connsiteY710" fmla="*/ 189372 h 1030680"/>
                <a:gd name="connsiteX711" fmla="*/ 200238 w 2992697"/>
                <a:gd name="connsiteY711" fmla="*/ 189372 h 1030680"/>
                <a:gd name="connsiteX712" fmla="*/ 197133 w 2992697"/>
                <a:gd name="connsiteY712" fmla="*/ 177885 h 1030680"/>
                <a:gd name="connsiteX713" fmla="*/ 200238 w 2992697"/>
                <a:gd name="connsiteY713" fmla="*/ 176954 h 1030680"/>
                <a:gd name="connsiteX714" fmla="*/ 202411 w 2992697"/>
                <a:gd name="connsiteY714" fmla="*/ 176954 h 1030680"/>
                <a:gd name="connsiteX715" fmla="*/ 204584 w 2992697"/>
                <a:gd name="connsiteY715" fmla="*/ 176954 h 1030680"/>
                <a:gd name="connsiteX716" fmla="*/ 206757 w 2992697"/>
                <a:gd name="connsiteY716" fmla="*/ 174781 h 1030680"/>
                <a:gd name="connsiteX717" fmla="*/ 207688 w 2992697"/>
                <a:gd name="connsiteY717" fmla="*/ 174781 h 1030680"/>
                <a:gd name="connsiteX718" fmla="*/ 184715 w 2992697"/>
                <a:gd name="connsiteY718" fmla="*/ 177885 h 1030680"/>
                <a:gd name="connsiteX719" fmla="*/ 182542 w 2992697"/>
                <a:gd name="connsiteY719" fmla="*/ 172608 h 1030680"/>
                <a:gd name="connsiteX720" fmla="*/ 178506 w 2992697"/>
                <a:gd name="connsiteY720" fmla="*/ 169503 h 1030680"/>
                <a:gd name="connsiteX721" fmla="*/ 177575 w 2992697"/>
                <a:gd name="connsiteY721" fmla="*/ 167330 h 1030680"/>
                <a:gd name="connsiteX722" fmla="*/ 175402 w 2992697"/>
                <a:gd name="connsiteY722" fmla="*/ 162984 h 1030680"/>
                <a:gd name="connsiteX723" fmla="*/ 171366 w 2992697"/>
                <a:gd name="connsiteY723" fmla="*/ 157706 h 1030680"/>
                <a:gd name="connsiteX724" fmla="*/ 177575 w 2992697"/>
                <a:gd name="connsiteY724" fmla="*/ 155533 h 1030680"/>
                <a:gd name="connsiteX725" fmla="*/ 180679 w 2992697"/>
                <a:gd name="connsiteY725" fmla="*/ 155533 h 1030680"/>
                <a:gd name="connsiteX726" fmla="*/ 182853 w 2992697"/>
                <a:gd name="connsiteY726" fmla="*/ 155533 h 1030680"/>
                <a:gd name="connsiteX727" fmla="*/ 185026 w 2992697"/>
                <a:gd name="connsiteY727" fmla="*/ 155533 h 1030680"/>
                <a:gd name="connsiteX728" fmla="*/ 185026 w 2992697"/>
                <a:gd name="connsiteY728" fmla="*/ 155223 h 1030680"/>
                <a:gd name="connsiteX729" fmla="*/ 185957 w 2992697"/>
                <a:gd name="connsiteY729" fmla="*/ 153050 h 1030680"/>
                <a:gd name="connsiteX730" fmla="*/ 188130 w 2992697"/>
                <a:gd name="connsiteY730" fmla="*/ 148704 h 1030680"/>
                <a:gd name="connsiteX731" fmla="*/ 180679 w 2992697"/>
                <a:gd name="connsiteY731" fmla="*/ 147772 h 1030680"/>
                <a:gd name="connsiteX732" fmla="*/ 173229 w 2992697"/>
                <a:gd name="connsiteY732" fmla="*/ 145599 h 1030680"/>
                <a:gd name="connsiteX733" fmla="*/ 170124 w 2992697"/>
                <a:gd name="connsiteY733" fmla="*/ 141253 h 1030680"/>
                <a:gd name="connsiteX734" fmla="*/ 163915 w 2992697"/>
                <a:gd name="connsiteY734" fmla="*/ 138148 h 1030680"/>
                <a:gd name="connsiteX735" fmla="*/ 167951 w 2992697"/>
                <a:gd name="connsiteY735" fmla="*/ 138148 h 1030680"/>
                <a:gd name="connsiteX736" fmla="*/ 167951 w 2992697"/>
                <a:gd name="connsiteY736" fmla="*/ 132871 h 1030680"/>
                <a:gd name="connsiteX737" fmla="*/ 185647 w 2992697"/>
                <a:gd name="connsiteY737" fmla="*/ 135975 h 1030680"/>
                <a:gd name="connsiteX738" fmla="*/ 194960 w 2992697"/>
                <a:gd name="connsiteY738" fmla="*/ 133802 h 1030680"/>
                <a:gd name="connsiteX739" fmla="*/ 202411 w 2992697"/>
                <a:gd name="connsiteY739" fmla="*/ 130698 h 1030680"/>
                <a:gd name="connsiteX740" fmla="*/ 206446 w 2992697"/>
                <a:gd name="connsiteY740" fmla="*/ 125420 h 1030680"/>
                <a:gd name="connsiteX741" fmla="*/ 211724 w 2992697"/>
                <a:gd name="connsiteY741" fmla="*/ 117969 h 1030680"/>
                <a:gd name="connsiteX742" fmla="*/ 221037 w 2992697"/>
                <a:gd name="connsiteY742" fmla="*/ 113623 h 1030680"/>
                <a:gd name="connsiteX743" fmla="*/ 231593 w 2992697"/>
                <a:gd name="connsiteY743" fmla="*/ 110519 h 1030680"/>
                <a:gd name="connsiteX744" fmla="*/ 239043 w 2992697"/>
                <a:gd name="connsiteY744" fmla="*/ 113623 h 1030680"/>
                <a:gd name="connsiteX745" fmla="*/ 248357 w 2992697"/>
                <a:gd name="connsiteY745" fmla="*/ 117969 h 1030680"/>
                <a:gd name="connsiteX746" fmla="*/ 255807 w 2992697"/>
                <a:gd name="connsiteY746" fmla="*/ 118901 h 1030680"/>
                <a:gd name="connsiteX747" fmla="*/ 264189 w 2992697"/>
                <a:gd name="connsiteY747" fmla="*/ 117969 h 1030680"/>
                <a:gd name="connsiteX748" fmla="*/ 261085 w 2992697"/>
                <a:gd name="connsiteY748" fmla="*/ 115796 h 1030680"/>
                <a:gd name="connsiteX749" fmla="*/ 257049 w 2992697"/>
                <a:gd name="connsiteY749" fmla="*/ 113623 h 1030680"/>
                <a:gd name="connsiteX750" fmla="*/ 256118 w 2992697"/>
                <a:gd name="connsiteY750" fmla="*/ 113623 h 1030680"/>
                <a:gd name="connsiteX751" fmla="*/ 256118 w 2992697"/>
                <a:gd name="connsiteY751" fmla="*/ 111760 h 1030680"/>
                <a:gd name="connsiteX752" fmla="*/ 253945 w 2992697"/>
                <a:gd name="connsiteY752" fmla="*/ 110829 h 1030680"/>
                <a:gd name="connsiteX753" fmla="*/ 253945 w 2992697"/>
                <a:gd name="connsiteY753" fmla="*/ 106483 h 1030680"/>
                <a:gd name="connsiteX754" fmla="*/ 251772 w 2992697"/>
                <a:gd name="connsiteY754" fmla="*/ 101205 h 1030680"/>
                <a:gd name="connsiteX755" fmla="*/ 257049 w 2992697"/>
                <a:gd name="connsiteY755" fmla="*/ 99032 h 1030680"/>
                <a:gd name="connsiteX756" fmla="*/ 261085 w 2992697"/>
                <a:gd name="connsiteY756" fmla="*/ 96859 h 1030680"/>
                <a:gd name="connsiteX757" fmla="*/ 264189 w 2992697"/>
                <a:gd name="connsiteY757" fmla="*/ 96859 h 1030680"/>
                <a:gd name="connsiteX758" fmla="*/ 266363 w 2992697"/>
                <a:gd name="connsiteY758" fmla="*/ 95928 h 1030680"/>
                <a:gd name="connsiteX759" fmla="*/ 270398 w 2992697"/>
                <a:gd name="connsiteY759" fmla="*/ 93755 h 1030680"/>
                <a:gd name="connsiteX760" fmla="*/ 277849 w 2992697"/>
                <a:gd name="connsiteY760" fmla="*/ 93755 h 1030680"/>
                <a:gd name="connsiteX761" fmla="*/ 280953 w 2992697"/>
                <a:gd name="connsiteY761" fmla="*/ 95928 h 1030680"/>
                <a:gd name="connsiteX762" fmla="*/ 284989 w 2992697"/>
                <a:gd name="connsiteY762" fmla="*/ 99032 h 1030680"/>
                <a:gd name="connsiteX763" fmla="*/ 288094 w 2992697"/>
                <a:gd name="connsiteY763" fmla="*/ 101205 h 1030680"/>
                <a:gd name="connsiteX764" fmla="*/ 288094 w 2992697"/>
                <a:gd name="connsiteY764" fmla="*/ 96859 h 1030680"/>
                <a:gd name="connsiteX765" fmla="*/ 285921 w 2992697"/>
                <a:gd name="connsiteY765" fmla="*/ 95928 h 1030680"/>
                <a:gd name="connsiteX766" fmla="*/ 285921 w 2992697"/>
                <a:gd name="connsiteY766" fmla="*/ 93755 h 1030680"/>
                <a:gd name="connsiteX767" fmla="*/ 285921 w 2992697"/>
                <a:gd name="connsiteY767" fmla="*/ 93755 h 1030680"/>
                <a:gd name="connsiteX768" fmla="*/ 285921 w 2992697"/>
                <a:gd name="connsiteY768" fmla="*/ 91582 h 1030680"/>
                <a:gd name="connsiteX769" fmla="*/ 284989 w 2992697"/>
                <a:gd name="connsiteY769" fmla="*/ 88477 h 1030680"/>
                <a:gd name="connsiteX770" fmla="*/ 290267 w 2992697"/>
                <a:gd name="connsiteY770" fmla="*/ 86304 h 1030680"/>
                <a:gd name="connsiteX771" fmla="*/ 293371 w 2992697"/>
                <a:gd name="connsiteY771" fmla="*/ 84131 h 1030680"/>
                <a:gd name="connsiteX772" fmla="*/ 299580 w 2992697"/>
                <a:gd name="connsiteY772" fmla="*/ 81026 h 1030680"/>
                <a:gd name="connsiteX773" fmla="*/ 302685 w 2992697"/>
                <a:gd name="connsiteY773" fmla="*/ 76680 h 1030680"/>
                <a:gd name="connsiteX774" fmla="*/ 304858 w 2992697"/>
                <a:gd name="connsiteY774" fmla="*/ 76680 h 1030680"/>
                <a:gd name="connsiteX775" fmla="*/ 312308 w 2992697"/>
                <a:gd name="connsiteY775" fmla="*/ 76680 h 1030680"/>
                <a:gd name="connsiteX776" fmla="*/ 317586 w 2992697"/>
                <a:gd name="connsiteY776" fmla="*/ 78853 h 1030680"/>
                <a:gd name="connsiteX777" fmla="*/ 321622 w 2992697"/>
                <a:gd name="connsiteY777" fmla="*/ 83199 h 1030680"/>
                <a:gd name="connsiteX778" fmla="*/ 327831 w 2992697"/>
                <a:gd name="connsiteY778" fmla="*/ 83199 h 1030680"/>
                <a:gd name="connsiteX779" fmla="*/ 337144 w 2992697"/>
                <a:gd name="connsiteY779" fmla="*/ 81026 h 1030680"/>
                <a:gd name="connsiteX780" fmla="*/ 341180 w 2992697"/>
                <a:gd name="connsiteY780" fmla="*/ 68298 h 1030680"/>
                <a:gd name="connsiteX781" fmla="*/ 346458 w 2992697"/>
                <a:gd name="connsiteY781" fmla="*/ 66125 h 1030680"/>
                <a:gd name="connsiteX782" fmla="*/ 351735 w 2992697"/>
                <a:gd name="connsiteY782" fmla="*/ 66125 h 1030680"/>
                <a:gd name="connsiteX783" fmla="*/ 357013 w 2992697"/>
                <a:gd name="connsiteY783" fmla="*/ 66125 h 1030680"/>
                <a:gd name="connsiteX784" fmla="*/ 361048 w 2992697"/>
                <a:gd name="connsiteY784" fmla="*/ 68298 h 1030680"/>
                <a:gd name="connsiteX785" fmla="*/ 364153 w 2992697"/>
                <a:gd name="connsiteY785" fmla="*/ 68298 h 1030680"/>
                <a:gd name="connsiteX786" fmla="*/ 371604 w 2992697"/>
                <a:gd name="connsiteY786" fmla="*/ 56812 h 1030680"/>
                <a:gd name="connsiteX787" fmla="*/ 383090 w 2992697"/>
                <a:gd name="connsiteY787" fmla="*/ 54638 h 1030680"/>
                <a:gd name="connsiteX788" fmla="*/ 390541 w 2992697"/>
                <a:gd name="connsiteY788" fmla="*/ 58985 h 1030680"/>
                <a:gd name="connsiteX789" fmla="*/ 397992 w 2992697"/>
                <a:gd name="connsiteY789" fmla="*/ 62089 h 1030680"/>
                <a:gd name="connsiteX790" fmla="*/ 405442 w 2992697"/>
                <a:gd name="connsiteY790" fmla="*/ 64262 h 1030680"/>
                <a:gd name="connsiteX791" fmla="*/ 414756 w 2992697"/>
                <a:gd name="connsiteY791" fmla="*/ 61158 h 1030680"/>
                <a:gd name="connsiteX792" fmla="*/ 427173 w 2992697"/>
                <a:gd name="connsiteY792" fmla="*/ 53707 h 1030680"/>
                <a:gd name="connsiteX793" fmla="*/ 439281 w 2992697"/>
                <a:gd name="connsiteY793" fmla="*/ 47498 h 1030680"/>
                <a:gd name="connsiteX794" fmla="*/ 439281 w 2992697"/>
                <a:gd name="connsiteY794" fmla="*/ 47498 h 1030680"/>
                <a:gd name="connsiteX795" fmla="*/ 439281 w 2992697"/>
                <a:gd name="connsiteY795" fmla="*/ 47498 h 1030680"/>
                <a:gd name="connsiteX796" fmla="*/ 2195472 w 2992697"/>
                <a:gd name="connsiteY796" fmla="*/ 44394 h 1030680"/>
                <a:gd name="connsiteX797" fmla="*/ 2202923 w 2992697"/>
                <a:gd name="connsiteY797" fmla="*/ 46567 h 1030680"/>
                <a:gd name="connsiteX798" fmla="*/ 2210374 w 2992697"/>
                <a:gd name="connsiteY798" fmla="*/ 49671 h 1030680"/>
                <a:gd name="connsiteX799" fmla="*/ 2213478 w 2992697"/>
                <a:gd name="connsiteY799" fmla="*/ 54018 h 1030680"/>
                <a:gd name="connsiteX800" fmla="*/ 2218756 w 2992697"/>
                <a:gd name="connsiteY800" fmla="*/ 57122 h 1030680"/>
                <a:gd name="connsiteX801" fmla="*/ 2224965 w 2992697"/>
                <a:gd name="connsiteY801" fmla="*/ 61468 h 1030680"/>
                <a:gd name="connsiteX802" fmla="*/ 2220929 w 2992697"/>
                <a:gd name="connsiteY802" fmla="*/ 72023 h 1030680"/>
                <a:gd name="connsiteX803" fmla="*/ 2198888 w 2992697"/>
                <a:gd name="connsiteY803" fmla="*/ 84752 h 1030680"/>
                <a:gd name="connsiteX804" fmla="*/ 2182123 w 2992697"/>
                <a:gd name="connsiteY804" fmla="*/ 99653 h 1030680"/>
                <a:gd name="connsiteX805" fmla="*/ 2167532 w 2992697"/>
                <a:gd name="connsiteY805" fmla="*/ 118590 h 1030680"/>
                <a:gd name="connsiteX806" fmla="*/ 2164428 w 2992697"/>
                <a:gd name="connsiteY806" fmla="*/ 118590 h 1030680"/>
                <a:gd name="connsiteX807" fmla="*/ 2164428 w 2992697"/>
                <a:gd name="connsiteY807" fmla="*/ 114244 h 1030680"/>
                <a:gd name="connsiteX808" fmla="*/ 2159150 w 2992697"/>
                <a:gd name="connsiteY808" fmla="*/ 111140 h 1030680"/>
                <a:gd name="connsiteX809" fmla="*/ 2155115 w 2992697"/>
                <a:gd name="connsiteY809" fmla="*/ 106793 h 1030680"/>
                <a:gd name="connsiteX810" fmla="*/ 2152942 w 2992697"/>
                <a:gd name="connsiteY810" fmla="*/ 103689 h 1030680"/>
                <a:gd name="connsiteX811" fmla="*/ 2149837 w 2992697"/>
                <a:gd name="connsiteY811" fmla="*/ 99343 h 1030680"/>
                <a:gd name="connsiteX812" fmla="*/ 2147664 w 2992697"/>
                <a:gd name="connsiteY812" fmla="*/ 94065 h 1030680"/>
                <a:gd name="connsiteX813" fmla="*/ 2151700 w 2992697"/>
                <a:gd name="connsiteY813" fmla="*/ 86614 h 1030680"/>
                <a:gd name="connsiteX814" fmla="*/ 2152631 w 2992697"/>
                <a:gd name="connsiteY814" fmla="*/ 81337 h 1030680"/>
                <a:gd name="connsiteX815" fmla="*/ 2154804 w 2992697"/>
                <a:gd name="connsiteY815" fmla="*/ 71713 h 1030680"/>
                <a:gd name="connsiteX816" fmla="*/ 2127795 w 2992697"/>
                <a:gd name="connsiteY816" fmla="*/ 71713 h 1030680"/>
                <a:gd name="connsiteX817" fmla="*/ 2127795 w 2992697"/>
                <a:gd name="connsiteY817" fmla="*/ 64262 h 1030680"/>
                <a:gd name="connsiteX818" fmla="*/ 2142386 w 2992697"/>
                <a:gd name="connsiteY818" fmla="*/ 58985 h 1030680"/>
                <a:gd name="connsiteX819" fmla="*/ 2156977 w 2992697"/>
                <a:gd name="connsiteY819" fmla="*/ 54638 h 1030680"/>
                <a:gd name="connsiteX820" fmla="*/ 2174673 w 2992697"/>
                <a:gd name="connsiteY820" fmla="*/ 51534 h 1030680"/>
                <a:gd name="connsiteX821" fmla="*/ 2176846 w 2992697"/>
                <a:gd name="connsiteY821" fmla="*/ 56812 h 1030680"/>
                <a:gd name="connsiteX822" fmla="*/ 2179019 w 2992697"/>
                <a:gd name="connsiteY822" fmla="*/ 58985 h 1030680"/>
                <a:gd name="connsiteX823" fmla="*/ 2179019 w 2992697"/>
                <a:gd name="connsiteY823" fmla="*/ 61158 h 1030680"/>
                <a:gd name="connsiteX824" fmla="*/ 2181192 w 2992697"/>
                <a:gd name="connsiteY824" fmla="*/ 61158 h 1030680"/>
                <a:gd name="connsiteX825" fmla="*/ 2181192 w 2992697"/>
                <a:gd name="connsiteY825" fmla="*/ 62089 h 1030680"/>
                <a:gd name="connsiteX826" fmla="*/ 2184297 w 2992697"/>
                <a:gd name="connsiteY826" fmla="*/ 64262 h 1030680"/>
                <a:gd name="connsiteX827" fmla="*/ 2186470 w 2992697"/>
                <a:gd name="connsiteY827" fmla="*/ 58985 h 1030680"/>
                <a:gd name="connsiteX828" fmla="*/ 2188643 w 2992697"/>
                <a:gd name="connsiteY828" fmla="*/ 54638 h 1030680"/>
                <a:gd name="connsiteX829" fmla="*/ 2189574 w 2992697"/>
                <a:gd name="connsiteY829" fmla="*/ 51534 h 1030680"/>
                <a:gd name="connsiteX830" fmla="*/ 2193610 w 2992697"/>
                <a:gd name="connsiteY830" fmla="*/ 47188 h 1030680"/>
                <a:gd name="connsiteX831" fmla="*/ 2195472 w 2992697"/>
                <a:gd name="connsiteY831" fmla="*/ 44394 h 1030680"/>
                <a:gd name="connsiteX832" fmla="*/ 2195472 w 2992697"/>
                <a:gd name="connsiteY832" fmla="*/ 44394 h 1030680"/>
                <a:gd name="connsiteX833" fmla="*/ 2195472 w 2992697"/>
                <a:gd name="connsiteY833" fmla="*/ 44394 h 1030680"/>
                <a:gd name="connsiteX834" fmla="*/ 2240487 w 2992697"/>
                <a:gd name="connsiteY834" fmla="*/ 24215 h 1030680"/>
                <a:gd name="connsiteX835" fmla="*/ 2244523 w 2992697"/>
                <a:gd name="connsiteY835" fmla="*/ 25146 h 1030680"/>
                <a:gd name="connsiteX836" fmla="*/ 2245454 w 2992697"/>
                <a:gd name="connsiteY836" fmla="*/ 25146 h 1030680"/>
                <a:gd name="connsiteX837" fmla="*/ 2247628 w 2992697"/>
                <a:gd name="connsiteY837" fmla="*/ 27319 h 1030680"/>
                <a:gd name="connsiteX838" fmla="*/ 2247628 w 2992697"/>
                <a:gd name="connsiteY838" fmla="*/ 27319 h 1030680"/>
                <a:gd name="connsiteX839" fmla="*/ 2249800 w 2992697"/>
                <a:gd name="connsiteY839" fmla="*/ 29492 h 1030680"/>
                <a:gd name="connsiteX840" fmla="*/ 2251974 w 2992697"/>
                <a:gd name="connsiteY840" fmla="*/ 32597 h 1030680"/>
                <a:gd name="connsiteX841" fmla="*/ 2255078 w 2992697"/>
                <a:gd name="connsiteY841" fmla="*/ 38806 h 1030680"/>
                <a:gd name="connsiteX842" fmla="*/ 2259114 w 2992697"/>
                <a:gd name="connsiteY842" fmla="*/ 44083 h 1030680"/>
                <a:gd name="connsiteX843" fmla="*/ 2260045 w 2992697"/>
                <a:gd name="connsiteY843" fmla="*/ 51534 h 1030680"/>
                <a:gd name="connsiteX844" fmla="*/ 2251663 w 2992697"/>
                <a:gd name="connsiteY844" fmla="*/ 51534 h 1030680"/>
                <a:gd name="connsiteX845" fmla="*/ 2251663 w 2992697"/>
                <a:gd name="connsiteY845" fmla="*/ 47188 h 1030680"/>
                <a:gd name="connsiteX846" fmla="*/ 2247628 w 2992697"/>
                <a:gd name="connsiteY846" fmla="*/ 44083 h 1030680"/>
                <a:gd name="connsiteX847" fmla="*/ 2244523 w 2992697"/>
                <a:gd name="connsiteY847" fmla="*/ 39737 h 1030680"/>
                <a:gd name="connsiteX848" fmla="*/ 2242350 w 2992697"/>
                <a:gd name="connsiteY848" fmla="*/ 36633 h 1030680"/>
                <a:gd name="connsiteX849" fmla="*/ 2240177 w 2992697"/>
                <a:gd name="connsiteY849" fmla="*/ 31355 h 1030680"/>
                <a:gd name="connsiteX850" fmla="*/ 2240177 w 2992697"/>
                <a:gd name="connsiteY850" fmla="*/ 24215 h 1030680"/>
                <a:gd name="connsiteX851" fmla="*/ 2240487 w 2992697"/>
                <a:gd name="connsiteY851" fmla="*/ 24215 h 1030680"/>
                <a:gd name="connsiteX852" fmla="*/ 2240487 w 2992697"/>
                <a:gd name="connsiteY852" fmla="*/ 24215 h 1030680"/>
                <a:gd name="connsiteX853" fmla="*/ 984113 w 2992697"/>
                <a:gd name="connsiteY853" fmla="*/ 20179 h 1030680"/>
                <a:gd name="connsiteX854" fmla="*/ 1009259 w 2992697"/>
                <a:gd name="connsiteY854" fmla="*/ 20179 h 1030680"/>
                <a:gd name="connsiteX855" fmla="*/ 1035337 w 2992697"/>
                <a:gd name="connsiteY855" fmla="*/ 24525 h 1030680"/>
                <a:gd name="connsiteX856" fmla="*/ 1058310 w 2992697"/>
                <a:gd name="connsiteY856" fmla="*/ 27630 h 1030680"/>
                <a:gd name="connsiteX857" fmla="*/ 1079110 w 2992697"/>
                <a:gd name="connsiteY857" fmla="*/ 32907 h 1030680"/>
                <a:gd name="connsiteX858" fmla="*/ 1109223 w 2992697"/>
                <a:gd name="connsiteY858" fmla="*/ 27630 h 1030680"/>
                <a:gd name="connsiteX859" fmla="*/ 1113259 w 2992697"/>
                <a:gd name="connsiteY859" fmla="*/ 31976 h 1030680"/>
                <a:gd name="connsiteX860" fmla="*/ 1116363 w 2992697"/>
                <a:gd name="connsiteY860" fmla="*/ 32907 h 1030680"/>
                <a:gd name="connsiteX861" fmla="*/ 1120399 w 2992697"/>
                <a:gd name="connsiteY861" fmla="*/ 39116 h 1030680"/>
                <a:gd name="connsiteX862" fmla="*/ 1122572 w 2992697"/>
                <a:gd name="connsiteY862" fmla="*/ 42221 h 1030680"/>
                <a:gd name="connsiteX863" fmla="*/ 1125676 w 2992697"/>
                <a:gd name="connsiteY863" fmla="*/ 44394 h 1030680"/>
                <a:gd name="connsiteX864" fmla="*/ 1143372 w 2992697"/>
                <a:gd name="connsiteY864" fmla="*/ 51844 h 1030680"/>
                <a:gd name="connsiteX865" fmla="*/ 1164172 w 2992697"/>
                <a:gd name="connsiteY865" fmla="*/ 57122 h 1030680"/>
                <a:gd name="connsiteX866" fmla="*/ 1181867 w 2992697"/>
                <a:gd name="connsiteY866" fmla="*/ 61468 h 1030680"/>
                <a:gd name="connsiteX867" fmla="*/ 1181867 w 2992697"/>
                <a:gd name="connsiteY867" fmla="*/ 68919 h 1030680"/>
                <a:gd name="connsiteX868" fmla="*/ 1152685 w 2992697"/>
                <a:gd name="connsiteY868" fmla="*/ 68919 h 1030680"/>
                <a:gd name="connsiteX869" fmla="*/ 1140267 w 2992697"/>
                <a:gd name="connsiteY869" fmla="*/ 62710 h 1030680"/>
                <a:gd name="connsiteX870" fmla="*/ 1125676 w 2992697"/>
                <a:gd name="connsiteY870" fmla="*/ 62710 h 1030680"/>
                <a:gd name="connsiteX871" fmla="*/ 1108912 w 2992697"/>
                <a:gd name="connsiteY871" fmla="*/ 64883 h 1030680"/>
                <a:gd name="connsiteX872" fmla="*/ 1093390 w 2992697"/>
                <a:gd name="connsiteY872" fmla="*/ 69229 h 1030680"/>
                <a:gd name="connsiteX873" fmla="*/ 1093390 w 2992697"/>
                <a:gd name="connsiteY873" fmla="*/ 77611 h 1030680"/>
                <a:gd name="connsiteX874" fmla="*/ 1113259 w 2992697"/>
                <a:gd name="connsiteY874" fmla="*/ 77611 h 1030680"/>
                <a:gd name="connsiteX875" fmla="*/ 1127850 w 2992697"/>
                <a:gd name="connsiteY875" fmla="*/ 74507 h 1030680"/>
                <a:gd name="connsiteX876" fmla="*/ 1145545 w 2992697"/>
                <a:gd name="connsiteY876" fmla="*/ 72334 h 1030680"/>
                <a:gd name="connsiteX877" fmla="*/ 1167587 w 2992697"/>
                <a:gd name="connsiteY877" fmla="*/ 72334 h 1030680"/>
                <a:gd name="connsiteX878" fmla="*/ 1189628 w 2992697"/>
                <a:gd name="connsiteY878" fmla="*/ 72334 h 1030680"/>
                <a:gd name="connsiteX879" fmla="*/ 1206392 w 2992697"/>
                <a:gd name="connsiteY879" fmla="*/ 72334 h 1030680"/>
                <a:gd name="connsiteX880" fmla="*/ 1220983 w 2992697"/>
                <a:gd name="connsiteY880" fmla="*/ 87235 h 1030680"/>
                <a:gd name="connsiteX881" fmla="*/ 1238679 w 2992697"/>
                <a:gd name="connsiteY881" fmla="*/ 97790 h 1030680"/>
                <a:gd name="connsiteX882" fmla="*/ 1233401 w 2992697"/>
                <a:gd name="connsiteY882" fmla="*/ 109277 h 1030680"/>
                <a:gd name="connsiteX883" fmla="*/ 1222846 w 2992697"/>
                <a:gd name="connsiteY883" fmla="*/ 116728 h 1030680"/>
                <a:gd name="connsiteX884" fmla="*/ 1213533 w 2992697"/>
                <a:gd name="connsiteY884" fmla="*/ 122005 h 1030680"/>
                <a:gd name="connsiteX885" fmla="*/ 1201115 w 2992697"/>
                <a:gd name="connsiteY885" fmla="*/ 126351 h 1030680"/>
                <a:gd name="connsiteX886" fmla="*/ 1182178 w 2992697"/>
                <a:gd name="connsiteY886" fmla="*/ 126351 h 1030680"/>
                <a:gd name="connsiteX887" fmla="*/ 1165413 w 2992697"/>
                <a:gd name="connsiteY887" fmla="*/ 131629 h 1030680"/>
                <a:gd name="connsiteX888" fmla="*/ 1147718 w 2992697"/>
                <a:gd name="connsiteY888" fmla="*/ 131629 h 1030680"/>
                <a:gd name="connsiteX889" fmla="*/ 1127850 w 2992697"/>
                <a:gd name="connsiteY889" fmla="*/ 129456 h 1030680"/>
                <a:gd name="connsiteX890" fmla="*/ 1108912 w 2992697"/>
                <a:gd name="connsiteY890" fmla="*/ 127283 h 1030680"/>
                <a:gd name="connsiteX891" fmla="*/ 1091527 w 2992697"/>
                <a:gd name="connsiteY891" fmla="*/ 127283 h 1030680"/>
                <a:gd name="connsiteX892" fmla="*/ 1076936 w 2992697"/>
                <a:gd name="connsiteY892" fmla="*/ 131629 h 1030680"/>
                <a:gd name="connsiteX893" fmla="*/ 1065450 w 2992697"/>
                <a:gd name="connsiteY893" fmla="*/ 142184 h 1030680"/>
                <a:gd name="connsiteX894" fmla="*/ 1109223 w 2992697"/>
                <a:gd name="connsiteY894" fmla="*/ 142184 h 1030680"/>
                <a:gd name="connsiteX895" fmla="*/ 1122882 w 2992697"/>
                <a:gd name="connsiteY895" fmla="*/ 139080 h 1030680"/>
                <a:gd name="connsiteX896" fmla="*/ 1138405 w 2992697"/>
                <a:gd name="connsiteY896" fmla="*/ 136907 h 1030680"/>
                <a:gd name="connsiteX897" fmla="*/ 1157342 w 2992697"/>
                <a:gd name="connsiteY897" fmla="*/ 139080 h 1030680"/>
                <a:gd name="connsiteX898" fmla="*/ 1169760 w 2992697"/>
                <a:gd name="connsiteY898" fmla="*/ 142184 h 1030680"/>
                <a:gd name="connsiteX899" fmla="*/ 1172864 w 2992697"/>
                <a:gd name="connsiteY899" fmla="*/ 155844 h 1030680"/>
                <a:gd name="connsiteX900" fmla="*/ 1179073 w 2992697"/>
                <a:gd name="connsiteY900" fmla="*/ 153671 h 1030680"/>
                <a:gd name="connsiteX901" fmla="*/ 1187455 w 2992697"/>
                <a:gd name="connsiteY901" fmla="*/ 148393 h 1030680"/>
                <a:gd name="connsiteX902" fmla="*/ 1198942 w 2992697"/>
                <a:gd name="connsiteY902" fmla="*/ 144047 h 1030680"/>
                <a:gd name="connsiteX903" fmla="*/ 1209497 w 2992697"/>
                <a:gd name="connsiteY903" fmla="*/ 141874 h 1030680"/>
                <a:gd name="connsiteX904" fmla="*/ 1211670 w 2992697"/>
                <a:gd name="connsiteY904" fmla="*/ 148083 h 1030680"/>
                <a:gd name="connsiteX905" fmla="*/ 1213843 w 2992697"/>
                <a:gd name="connsiteY905" fmla="*/ 151187 h 1030680"/>
                <a:gd name="connsiteX906" fmla="*/ 1216016 w 2992697"/>
                <a:gd name="connsiteY906" fmla="*/ 153360 h 1030680"/>
                <a:gd name="connsiteX907" fmla="*/ 1219121 w 2992697"/>
                <a:gd name="connsiteY907" fmla="*/ 155533 h 1030680"/>
                <a:gd name="connsiteX908" fmla="*/ 1223156 w 2992697"/>
                <a:gd name="connsiteY908" fmla="*/ 158638 h 1030680"/>
                <a:gd name="connsiteX909" fmla="*/ 1206392 w 2992697"/>
                <a:gd name="connsiteY909" fmla="*/ 189993 h 1030680"/>
                <a:gd name="connsiteX910" fmla="*/ 1213843 w 2992697"/>
                <a:gd name="connsiteY910" fmla="*/ 189993 h 1030680"/>
                <a:gd name="connsiteX911" fmla="*/ 1226261 w 2992697"/>
                <a:gd name="connsiteY911" fmla="*/ 182542 h 1030680"/>
                <a:gd name="connsiteX912" fmla="*/ 1243025 w 2992697"/>
                <a:gd name="connsiteY912" fmla="*/ 172918 h 1030680"/>
                <a:gd name="connsiteX913" fmla="*/ 1262893 w 2992697"/>
                <a:gd name="connsiteY913" fmla="*/ 165468 h 1030680"/>
                <a:gd name="connsiteX914" fmla="*/ 1284935 w 2992697"/>
                <a:gd name="connsiteY914" fmla="*/ 158017 h 1030680"/>
                <a:gd name="connsiteX915" fmla="*/ 1308839 w 2992697"/>
                <a:gd name="connsiteY915" fmla="*/ 152739 h 1030680"/>
                <a:gd name="connsiteX916" fmla="*/ 1329639 w 2992697"/>
                <a:gd name="connsiteY916" fmla="*/ 152739 h 1030680"/>
                <a:gd name="connsiteX917" fmla="*/ 1350439 w 2992697"/>
                <a:gd name="connsiteY917" fmla="*/ 154912 h 1030680"/>
                <a:gd name="connsiteX918" fmla="*/ 1365030 w 2992697"/>
                <a:gd name="connsiteY918" fmla="*/ 163294 h 1030680"/>
                <a:gd name="connsiteX919" fmla="*/ 1373412 w 2992697"/>
                <a:gd name="connsiteY919" fmla="*/ 178196 h 1030680"/>
                <a:gd name="connsiteX920" fmla="*/ 1379621 w 2992697"/>
                <a:gd name="connsiteY920" fmla="*/ 178196 h 1030680"/>
                <a:gd name="connsiteX921" fmla="*/ 1379621 w 2992697"/>
                <a:gd name="connsiteY921" fmla="*/ 180369 h 1030680"/>
                <a:gd name="connsiteX922" fmla="*/ 1379621 w 2992697"/>
                <a:gd name="connsiteY922" fmla="*/ 180369 h 1030680"/>
                <a:gd name="connsiteX923" fmla="*/ 1377448 w 2992697"/>
                <a:gd name="connsiteY923" fmla="*/ 182542 h 1030680"/>
                <a:gd name="connsiteX924" fmla="*/ 1375275 w 2992697"/>
                <a:gd name="connsiteY924" fmla="*/ 182542 h 1030680"/>
                <a:gd name="connsiteX925" fmla="*/ 1375275 w 2992697"/>
                <a:gd name="connsiteY925" fmla="*/ 182542 h 1030680"/>
                <a:gd name="connsiteX926" fmla="*/ 1373102 w 2992697"/>
                <a:gd name="connsiteY926" fmla="*/ 182542 h 1030680"/>
                <a:gd name="connsiteX927" fmla="*/ 1369997 w 2992697"/>
                <a:gd name="connsiteY927" fmla="*/ 185647 h 1030680"/>
                <a:gd name="connsiteX928" fmla="*/ 1364720 w 2992697"/>
                <a:gd name="connsiteY928" fmla="*/ 187820 h 1030680"/>
                <a:gd name="connsiteX929" fmla="*/ 1358511 w 2992697"/>
                <a:gd name="connsiteY929" fmla="*/ 189993 h 1030680"/>
                <a:gd name="connsiteX930" fmla="*/ 1351060 w 2992697"/>
                <a:gd name="connsiteY930" fmla="*/ 192166 h 1030680"/>
                <a:gd name="connsiteX931" fmla="*/ 1345783 w 2992697"/>
                <a:gd name="connsiteY931" fmla="*/ 193097 h 1030680"/>
                <a:gd name="connsiteX932" fmla="*/ 1333365 w 2992697"/>
                <a:gd name="connsiteY932" fmla="*/ 213276 h 1030680"/>
                <a:gd name="connsiteX933" fmla="*/ 1309460 w 2992697"/>
                <a:gd name="connsiteY933" fmla="*/ 228178 h 1030680"/>
                <a:gd name="connsiteX934" fmla="*/ 1282452 w 2992697"/>
                <a:gd name="connsiteY934" fmla="*/ 237801 h 1030680"/>
                <a:gd name="connsiteX935" fmla="*/ 1250165 w 2992697"/>
                <a:gd name="connsiteY935" fmla="*/ 243079 h 1030680"/>
                <a:gd name="connsiteX936" fmla="*/ 1250165 w 2992697"/>
                <a:gd name="connsiteY936" fmla="*/ 249288 h 1030680"/>
                <a:gd name="connsiteX937" fmla="*/ 1250165 w 2992697"/>
                <a:gd name="connsiteY937" fmla="*/ 252392 h 1030680"/>
                <a:gd name="connsiteX938" fmla="*/ 1250165 w 2992697"/>
                <a:gd name="connsiteY938" fmla="*/ 254566 h 1030680"/>
                <a:gd name="connsiteX939" fmla="*/ 1247992 w 2992697"/>
                <a:gd name="connsiteY939" fmla="*/ 256739 h 1030680"/>
                <a:gd name="connsiteX940" fmla="*/ 1250165 w 2992697"/>
                <a:gd name="connsiteY940" fmla="*/ 257670 h 1030680"/>
                <a:gd name="connsiteX941" fmla="*/ 1250165 w 2992697"/>
                <a:gd name="connsiteY941" fmla="*/ 259843 h 1030680"/>
                <a:gd name="connsiteX942" fmla="*/ 1253270 w 2992697"/>
                <a:gd name="connsiteY942" fmla="*/ 264189 h 1030680"/>
                <a:gd name="connsiteX943" fmla="*/ 1258547 w 2992697"/>
                <a:gd name="connsiteY943" fmla="*/ 267294 h 1030680"/>
                <a:gd name="connsiteX944" fmla="*/ 1262583 w 2992697"/>
                <a:gd name="connsiteY944" fmla="*/ 269467 h 1030680"/>
                <a:gd name="connsiteX945" fmla="*/ 1265687 w 2992697"/>
                <a:gd name="connsiteY945" fmla="*/ 272571 h 1030680"/>
                <a:gd name="connsiteX946" fmla="*/ 1269723 w 2992697"/>
                <a:gd name="connsiteY946" fmla="*/ 274745 h 1030680"/>
                <a:gd name="connsiteX947" fmla="*/ 1272828 w 2992697"/>
                <a:gd name="connsiteY947" fmla="*/ 280022 h 1030680"/>
                <a:gd name="connsiteX948" fmla="*/ 1269723 w 2992697"/>
                <a:gd name="connsiteY948" fmla="*/ 287473 h 1030680"/>
                <a:gd name="connsiteX949" fmla="*/ 1265687 w 2992697"/>
                <a:gd name="connsiteY949" fmla="*/ 304237 h 1030680"/>
                <a:gd name="connsiteX950" fmla="*/ 1262583 w 2992697"/>
                <a:gd name="connsiteY950" fmla="*/ 324416 h 1030680"/>
                <a:gd name="connsiteX951" fmla="*/ 1258547 w 2992697"/>
                <a:gd name="connsiteY951" fmla="*/ 344595 h 1030680"/>
                <a:gd name="connsiteX952" fmla="*/ 1258547 w 2992697"/>
                <a:gd name="connsiteY952" fmla="*/ 361359 h 1030680"/>
                <a:gd name="connsiteX953" fmla="*/ 1262583 w 2992697"/>
                <a:gd name="connsiteY953" fmla="*/ 359186 h 1030680"/>
                <a:gd name="connsiteX954" fmla="*/ 1265687 w 2992697"/>
                <a:gd name="connsiteY954" fmla="*/ 359186 h 1030680"/>
                <a:gd name="connsiteX955" fmla="*/ 1267861 w 2992697"/>
                <a:gd name="connsiteY955" fmla="*/ 359186 h 1030680"/>
                <a:gd name="connsiteX956" fmla="*/ 1271896 w 2992697"/>
                <a:gd name="connsiteY956" fmla="*/ 359186 h 1030680"/>
                <a:gd name="connsiteX957" fmla="*/ 1272828 w 2992697"/>
                <a:gd name="connsiteY957" fmla="*/ 359186 h 1030680"/>
                <a:gd name="connsiteX958" fmla="*/ 1279037 w 2992697"/>
                <a:gd name="connsiteY958" fmla="*/ 361359 h 1030680"/>
                <a:gd name="connsiteX959" fmla="*/ 1276864 w 2992697"/>
                <a:gd name="connsiteY959" fmla="*/ 366636 h 1030680"/>
                <a:gd name="connsiteX960" fmla="*/ 1276864 w 2992697"/>
                <a:gd name="connsiteY960" fmla="*/ 368810 h 1030680"/>
                <a:gd name="connsiteX961" fmla="*/ 1276864 w 2992697"/>
                <a:gd name="connsiteY961" fmla="*/ 373156 h 1030680"/>
                <a:gd name="connsiteX962" fmla="*/ 1276864 w 2992697"/>
                <a:gd name="connsiteY962" fmla="*/ 374087 h 1030680"/>
                <a:gd name="connsiteX963" fmla="*/ 1276864 w 2992697"/>
                <a:gd name="connsiteY963" fmla="*/ 378433 h 1030680"/>
                <a:gd name="connsiteX964" fmla="*/ 1279037 w 2992697"/>
                <a:gd name="connsiteY964" fmla="*/ 385884 h 1030680"/>
                <a:gd name="connsiteX965" fmla="*/ 1272828 w 2992697"/>
                <a:gd name="connsiteY965" fmla="*/ 385884 h 1030680"/>
                <a:gd name="connsiteX966" fmla="*/ 1272828 w 2992697"/>
                <a:gd name="connsiteY966" fmla="*/ 388989 h 1030680"/>
                <a:gd name="connsiteX967" fmla="*/ 1269723 w 2992697"/>
                <a:gd name="connsiteY967" fmla="*/ 388057 h 1030680"/>
                <a:gd name="connsiteX968" fmla="*/ 1265687 w 2992697"/>
                <a:gd name="connsiteY968" fmla="*/ 383711 h 1030680"/>
                <a:gd name="connsiteX969" fmla="*/ 1264756 w 2992697"/>
                <a:gd name="connsiteY969" fmla="*/ 381538 h 1030680"/>
                <a:gd name="connsiteX970" fmla="*/ 1260720 w 2992697"/>
                <a:gd name="connsiteY970" fmla="*/ 380607 h 1030680"/>
                <a:gd name="connsiteX971" fmla="*/ 1257616 w 2992697"/>
                <a:gd name="connsiteY971" fmla="*/ 378433 h 1030680"/>
                <a:gd name="connsiteX972" fmla="*/ 1250165 w 2992697"/>
                <a:gd name="connsiteY972" fmla="*/ 378433 h 1030680"/>
                <a:gd name="connsiteX973" fmla="*/ 1246129 w 2992697"/>
                <a:gd name="connsiteY973" fmla="*/ 380607 h 1030680"/>
                <a:gd name="connsiteX974" fmla="*/ 1243025 w 2992697"/>
                <a:gd name="connsiteY974" fmla="*/ 381538 h 1030680"/>
                <a:gd name="connsiteX975" fmla="*/ 1238989 w 2992697"/>
                <a:gd name="connsiteY975" fmla="*/ 383711 h 1030680"/>
                <a:gd name="connsiteX976" fmla="*/ 1236816 w 2992697"/>
                <a:gd name="connsiteY976" fmla="*/ 385884 h 1030680"/>
                <a:gd name="connsiteX977" fmla="*/ 1233711 w 2992697"/>
                <a:gd name="connsiteY977" fmla="*/ 388057 h 1030680"/>
                <a:gd name="connsiteX978" fmla="*/ 1231538 w 2992697"/>
                <a:gd name="connsiteY978" fmla="*/ 391162 h 1030680"/>
                <a:gd name="connsiteX979" fmla="*/ 1229365 w 2992697"/>
                <a:gd name="connsiteY979" fmla="*/ 398612 h 1030680"/>
                <a:gd name="connsiteX980" fmla="*/ 1253270 w 2992697"/>
                <a:gd name="connsiteY980" fmla="*/ 406063 h 1030680"/>
                <a:gd name="connsiteX981" fmla="*/ 1258547 w 2992697"/>
                <a:gd name="connsiteY981" fmla="*/ 438660 h 1030680"/>
                <a:gd name="connsiteX982" fmla="*/ 1253270 w 2992697"/>
                <a:gd name="connsiteY982" fmla="*/ 438660 h 1030680"/>
                <a:gd name="connsiteX983" fmla="*/ 1250165 w 2992697"/>
                <a:gd name="connsiteY983" fmla="*/ 438660 h 1030680"/>
                <a:gd name="connsiteX984" fmla="*/ 1246129 w 2992697"/>
                <a:gd name="connsiteY984" fmla="*/ 440833 h 1030680"/>
                <a:gd name="connsiteX985" fmla="*/ 1243025 w 2992697"/>
                <a:gd name="connsiteY985" fmla="*/ 443006 h 1030680"/>
                <a:gd name="connsiteX986" fmla="*/ 1243025 w 2992697"/>
                <a:gd name="connsiteY986" fmla="*/ 450457 h 1030680"/>
                <a:gd name="connsiteX987" fmla="*/ 1251407 w 2992697"/>
                <a:gd name="connsiteY987" fmla="*/ 455734 h 1030680"/>
                <a:gd name="connsiteX988" fmla="*/ 1257616 w 2992697"/>
                <a:gd name="connsiteY988" fmla="*/ 463185 h 1030680"/>
                <a:gd name="connsiteX989" fmla="*/ 1260720 w 2992697"/>
                <a:gd name="connsiteY989" fmla="*/ 472809 h 1030680"/>
                <a:gd name="connsiteX990" fmla="*/ 1262893 w 2992697"/>
                <a:gd name="connsiteY990" fmla="*/ 487710 h 1030680"/>
                <a:gd name="connsiteX991" fmla="*/ 1253580 w 2992697"/>
                <a:gd name="connsiteY991" fmla="*/ 487710 h 1030680"/>
                <a:gd name="connsiteX992" fmla="*/ 1251407 w 2992697"/>
                <a:gd name="connsiteY992" fmla="*/ 487710 h 1030680"/>
                <a:gd name="connsiteX993" fmla="*/ 1246129 w 2992697"/>
                <a:gd name="connsiteY993" fmla="*/ 485537 h 1030680"/>
                <a:gd name="connsiteX994" fmla="*/ 1243025 w 2992697"/>
                <a:gd name="connsiteY994" fmla="*/ 487710 h 1030680"/>
                <a:gd name="connsiteX995" fmla="*/ 1236816 w 2992697"/>
                <a:gd name="connsiteY995" fmla="*/ 487710 h 1030680"/>
                <a:gd name="connsiteX996" fmla="*/ 1233711 w 2992697"/>
                <a:gd name="connsiteY996" fmla="*/ 490815 h 1030680"/>
                <a:gd name="connsiteX997" fmla="*/ 1229676 w 2992697"/>
                <a:gd name="connsiteY997" fmla="*/ 495161 h 1030680"/>
                <a:gd name="connsiteX998" fmla="*/ 1235885 w 2992697"/>
                <a:gd name="connsiteY998" fmla="*/ 498266 h 1030680"/>
                <a:gd name="connsiteX999" fmla="*/ 1238989 w 2992697"/>
                <a:gd name="connsiteY999" fmla="*/ 500439 h 1030680"/>
                <a:gd name="connsiteX1000" fmla="*/ 1241162 w 2992697"/>
                <a:gd name="connsiteY1000" fmla="*/ 502612 h 1030680"/>
                <a:gd name="connsiteX1001" fmla="*/ 1243335 w 2992697"/>
                <a:gd name="connsiteY1001" fmla="*/ 503543 h 1030680"/>
                <a:gd name="connsiteX1002" fmla="*/ 1244267 w 2992697"/>
                <a:gd name="connsiteY1002" fmla="*/ 509752 h 1030680"/>
                <a:gd name="connsiteX1003" fmla="*/ 1246440 w 2992697"/>
                <a:gd name="connsiteY1003" fmla="*/ 515030 h 1030680"/>
                <a:gd name="connsiteX1004" fmla="*/ 1244267 w 2992697"/>
                <a:gd name="connsiteY1004" fmla="*/ 517203 h 1030680"/>
                <a:gd name="connsiteX1005" fmla="*/ 1244267 w 2992697"/>
                <a:gd name="connsiteY1005" fmla="*/ 518134 h 1030680"/>
                <a:gd name="connsiteX1006" fmla="*/ 1244267 w 2992697"/>
                <a:gd name="connsiteY1006" fmla="*/ 518134 h 1030680"/>
                <a:gd name="connsiteX1007" fmla="*/ 1243335 w 2992697"/>
                <a:gd name="connsiteY1007" fmla="*/ 520307 h 1030680"/>
                <a:gd name="connsiteX1008" fmla="*/ 1243335 w 2992697"/>
                <a:gd name="connsiteY1008" fmla="*/ 524653 h 1030680"/>
                <a:gd name="connsiteX1009" fmla="*/ 1228124 w 2992697"/>
                <a:gd name="connsiteY1009" fmla="*/ 524653 h 1030680"/>
                <a:gd name="connsiteX1010" fmla="*/ 1213533 w 2992697"/>
                <a:gd name="connsiteY1010" fmla="*/ 527758 h 1030680"/>
                <a:gd name="connsiteX1011" fmla="*/ 1202046 w 2992697"/>
                <a:gd name="connsiteY1011" fmla="*/ 532104 h 1030680"/>
                <a:gd name="connsiteX1012" fmla="*/ 1206082 w 2992697"/>
                <a:gd name="connsiteY1012" fmla="*/ 532104 h 1030680"/>
                <a:gd name="connsiteX1013" fmla="*/ 1211359 w 2992697"/>
                <a:gd name="connsiteY1013" fmla="*/ 535209 h 1030680"/>
                <a:gd name="connsiteX1014" fmla="*/ 1215395 w 2992697"/>
                <a:gd name="connsiteY1014" fmla="*/ 537382 h 1030680"/>
                <a:gd name="connsiteX1015" fmla="*/ 1218500 w 2992697"/>
                <a:gd name="connsiteY1015" fmla="*/ 537382 h 1030680"/>
                <a:gd name="connsiteX1016" fmla="*/ 1222536 w 2992697"/>
                <a:gd name="connsiteY1016" fmla="*/ 539555 h 1030680"/>
                <a:gd name="connsiteX1017" fmla="*/ 1225640 w 2992697"/>
                <a:gd name="connsiteY1017" fmla="*/ 542659 h 1030680"/>
                <a:gd name="connsiteX1018" fmla="*/ 1228744 w 2992697"/>
                <a:gd name="connsiteY1018" fmla="*/ 547937 h 1030680"/>
                <a:gd name="connsiteX1019" fmla="*/ 1222536 w 2992697"/>
                <a:gd name="connsiteY1019" fmla="*/ 557561 h 1030680"/>
                <a:gd name="connsiteX1020" fmla="*/ 1218500 w 2992697"/>
                <a:gd name="connsiteY1020" fmla="*/ 569047 h 1030680"/>
                <a:gd name="connsiteX1021" fmla="*/ 1213222 w 2992697"/>
                <a:gd name="connsiteY1021" fmla="*/ 581775 h 1030680"/>
                <a:gd name="connsiteX1022" fmla="*/ 1211049 w 2992697"/>
                <a:gd name="connsiteY1022" fmla="*/ 576498 h 1030680"/>
                <a:gd name="connsiteX1023" fmla="*/ 1207945 w 2992697"/>
                <a:gd name="connsiteY1023" fmla="*/ 572152 h 1030680"/>
                <a:gd name="connsiteX1024" fmla="*/ 1205771 w 2992697"/>
                <a:gd name="connsiteY1024" fmla="*/ 569979 h 1030680"/>
                <a:gd name="connsiteX1025" fmla="*/ 1201736 w 2992697"/>
                <a:gd name="connsiteY1025" fmla="*/ 569979 h 1030680"/>
                <a:gd name="connsiteX1026" fmla="*/ 1196458 w 2992697"/>
                <a:gd name="connsiteY1026" fmla="*/ 569047 h 1030680"/>
                <a:gd name="connsiteX1027" fmla="*/ 1189007 w 2992697"/>
                <a:gd name="connsiteY1027" fmla="*/ 569047 h 1030680"/>
                <a:gd name="connsiteX1028" fmla="*/ 1189007 w 2992697"/>
                <a:gd name="connsiteY1028" fmla="*/ 572152 h 1030680"/>
                <a:gd name="connsiteX1029" fmla="*/ 1193043 w 2992697"/>
                <a:gd name="connsiteY1029" fmla="*/ 572152 h 1030680"/>
                <a:gd name="connsiteX1030" fmla="*/ 1205461 w 2992697"/>
                <a:gd name="connsiteY1030" fmla="*/ 584880 h 1030680"/>
                <a:gd name="connsiteX1031" fmla="*/ 1216016 w 2992697"/>
                <a:gd name="connsiteY1031" fmla="*/ 599781 h 1030680"/>
                <a:gd name="connsiteX1032" fmla="*/ 1222225 w 2992697"/>
                <a:gd name="connsiteY1032" fmla="*/ 618719 h 1030680"/>
                <a:gd name="connsiteX1033" fmla="*/ 1225329 w 2992697"/>
                <a:gd name="connsiteY1033" fmla="*/ 640760 h 1030680"/>
                <a:gd name="connsiteX1034" fmla="*/ 1222225 w 2992697"/>
                <a:gd name="connsiteY1034" fmla="*/ 640760 h 1030680"/>
                <a:gd name="connsiteX1035" fmla="*/ 1222225 w 2992697"/>
                <a:gd name="connsiteY1035" fmla="*/ 646038 h 1030680"/>
                <a:gd name="connsiteX1036" fmla="*/ 1193043 w 2992697"/>
                <a:gd name="connsiteY1036" fmla="*/ 649142 h 1030680"/>
                <a:gd name="connsiteX1037" fmla="*/ 1193043 w 2992697"/>
                <a:gd name="connsiteY1037" fmla="*/ 628963 h 1030680"/>
                <a:gd name="connsiteX1038" fmla="*/ 1189007 w 2992697"/>
                <a:gd name="connsiteY1038" fmla="*/ 625859 h 1030680"/>
                <a:gd name="connsiteX1039" fmla="*/ 1185903 w 2992697"/>
                <a:gd name="connsiteY1039" fmla="*/ 623686 h 1030680"/>
                <a:gd name="connsiteX1040" fmla="*/ 1183730 w 2992697"/>
                <a:gd name="connsiteY1040" fmla="*/ 621513 h 1030680"/>
                <a:gd name="connsiteX1041" fmla="*/ 1178452 w 2992697"/>
                <a:gd name="connsiteY1041" fmla="*/ 618408 h 1030680"/>
                <a:gd name="connsiteX1042" fmla="*/ 1172243 w 2992697"/>
                <a:gd name="connsiteY1042" fmla="*/ 616235 h 1030680"/>
                <a:gd name="connsiteX1043" fmla="*/ 1163861 w 2992697"/>
                <a:gd name="connsiteY1043" fmla="*/ 621513 h 1030680"/>
                <a:gd name="connsiteX1044" fmla="*/ 1152375 w 2992697"/>
                <a:gd name="connsiteY1044" fmla="*/ 625859 h 1030680"/>
                <a:gd name="connsiteX1045" fmla="*/ 1139957 w 2992697"/>
                <a:gd name="connsiteY1045" fmla="*/ 626790 h 1030680"/>
                <a:gd name="connsiteX1046" fmla="*/ 1128470 w 2992697"/>
                <a:gd name="connsiteY1046" fmla="*/ 631136 h 1030680"/>
                <a:gd name="connsiteX1047" fmla="*/ 1122262 w 2992697"/>
                <a:gd name="connsiteY1047" fmla="*/ 636414 h 1030680"/>
                <a:gd name="connsiteX1048" fmla="*/ 1128470 w 2992697"/>
                <a:gd name="connsiteY1048" fmla="*/ 636414 h 1030680"/>
                <a:gd name="connsiteX1049" fmla="*/ 1137784 w 2992697"/>
                <a:gd name="connsiteY1049" fmla="*/ 636414 h 1030680"/>
                <a:gd name="connsiteX1050" fmla="*/ 1152375 w 2992697"/>
                <a:gd name="connsiteY1050" fmla="*/ 634241 h 1030680"/>
                <a:gd name="connsiteX1051" fmla="*/ 1169139 w 2992697"/>
                <a:gd name="connsiteY1051" fmla="*/ 633309 h 1030680"/>
                <a:gd name="connsiteX1052" fmla="*/ 1169139 w 2992697"/>
                <a:gd name="connsiteY1052" fmla="*/ 640760 h 1030680"/>
                <a:gd name="connsiteX1053" fmla="*/ 1132506 w 2992697"/>
                <a:gd name="connsiteY1053" fmla="*/ 653488 h 1030680"/>
                <a:gd name="connsiteX1054" fmla="*/ 1132506 w 2992697"/>
                <a:gd name="connsiteY1054" fmla="*/ 656593 h 1030680"/>
                <a:gd name="connsiteX1055" fmla="*/ 1141820 w 2992697"/>
                <a:gd name="connsiteY1055" fmla="*/ 656593 h 1030680"/>
                <a:gd name="connsiteX1056" fmla="*/ 1147097 w 2992697"/>
                <a:gd name="connsiteY1056" fmla="*/ 655662 h 1030680"/>
                <a:gd name="connsiteX1057" fmla="*/ 1154548 w 2992697"/>
                <a:gd name="connsiteY1057" fmla="*/ 653488 h 1030680"/>
                <a:gd name="connsiteX1058" fmla="*/ 1161999 w 2992697"/>
                <a:gd name="connsiteY1058" fmla="*/ 651315 h 1030680"/>
                <a:gd name="connsiteX1059" fmla="*/ 1169449 w 2992697"/>
                <a:gd name="connsiteY1059" fmla="*/ 649142 h 1030680"/>
                <a:gd name="connsiteX1060" fmla="*/ 1171622 w 2992697"/>
                <a:gd name="connsiteY1060" fmla="*/ 658766 h 1030680"/>
                <a:gd name="connsiteX1061" fmla="*/ 1179073 w 2992697"/>
                <a:gd name="connsiteY1061" fmla="*/ 663112 h 1030680"/>
                <a:gd name="connsiteX1062" fmla="*/ 1186524 w 2992697"/>
                <a:gd name="connsiteY1062" fmla="*/ 664044 h 1030680"/>
                <a:gd name="connsiteX1063" fmla="*/ 1198942 w 2992697"/>
                <a:gd name="connsiteY1063" fmla="*/ 663112 h 1030680"/>
                <a:gd name="connsiteX1064" fmla="*/ 1213533 w 2992697"/>
                <a:gd name="connsiteY1064" fmla="*/ 663112 h 1030680"/>
                <a:gd name="connsiteX1065" fmla="*/ 1213533 w 2992697"/>
                <a:gd name="connsiteY1065" fmla="*/ 666217 h 1030680"/>
                <a:gd name="connsiteX1066" fmla="*/ 1209497 w 2992697"/>
                <a:gd name="connsiteY1066" fmla="*/ 666217 h 1030680"/>
                <a:gd name="connsiteX1067" fmla="*/ 1189628 w 2992697"/>
                <a:gd name="connsiteY1067" fmla="*/ 685154 h 1030680"/>
                <a:gd name="connsiteX1068" fmla="*/ 1167587 w 2992697"/>
                <a:gd name="connsiteY1068" fmla="*/ 703160 h 1030680"/>
                <a:gd name="connsiteX1069" fmla="*/ 1145545 w 2992697"/>
                <a:gd name="connsiteY1069" fmla="*/ 718061 h 1030680"/>
                <a:gd name="connsiteX1070" fmla="*/ 1120399 w 2992697"/>
                <a:gd name="connsiteY1070" fmla="*/ 730789 h 1030680"/>
                <a:gd name="connsiteX1071" fmla="*/ 1093390 w 2992697"/>
                <a:gd name="connsiteY1071" fmla="*/ 736067 h 1030680"/>
                <a:gd name="connsiteX1072" fmla="*/ 1062035 w 2992697"/>
                <a:gd name="connsiteY1072" fmla="*/ 735136 h 1030680"/>
                <a:gd name="connsiteX1073" fmla="*/ 1062035 w 2992697"/>
                <a:gd name="connsiteY1073" fmla="*/ 740413 h 1030680"/>
                <a:gd name="connsiteX1074" fmla="*/ 1062035 w 2992697"/>
                <a:gd name="connsiteY1074" fmla="*/ 745691 h 1030680"/>
                <a:gd name="connsiteX1075" fmla="*/ 1059862 w 2992697"/>
                <a:gd name="connsiteY1075" fmla="*/ 750037 h 1030680"/>
                <a:gd name="connsiteX1076" fmla="*/ 1057689 w 2992697"/>
                <a:gd name="connsiteY1076" fmla="*/ 750968 h 1030680"/>
                <a:gd name="connsiteX1077" fmla="*/ 1056757 w 2992697"/>
                <a:gd name="connsiteY1077" fmla="*/ 750968 h 1030680"/>
                <a:gd name="connsiteX1078" fmla="*/ 1054584 w 2992697"/>
                <a:gd name="connsiteY1078" fmla="*/ 753142 h 1030680"/>
                <a:gd name="connsiteX1079" fmla="*/ 1050548 w 2992697"/>
                <a:gd name="connsiteY1079" fmla="*/ 755315 h 1030680"/>
                <a:gd name="connsiteX1080" fmla="*/ 1047444 w 2992697"/>
                <a:gd name="connsiteY1080" fmla="*/ 757488 h 1030680"/>
                <a:gd name="connsiteX1081" fmla="*/ 1045271 w 2992697"/>
                <a:gd name="connsiteY1081" fmla="*/ 758419 h 1030680"/>
                <a:gd name="connsiteX1082" fmla="*/ 1042166 w 2992697"/>
                <a:gd name="connsiteY1082" fmla="*/ 762765 h 1030680"/>
                <a:gd name="connsiteX1083" fmla="*/ 1038131 w 2992697"/>
                <a:gd name="connsiteY1083" fmla="*/ 773321 h 1030680"/>
                <a:gd name="connsiteX1084" fmla="*/ 1035957 w 2992697"/>
                <a:gd name="connsiteY1084" fmla="*/ 786980 h 1030680"/>
                <a:gd name="connsiteX1085" fmla="*/ 1032853 w 2992697"/>
                <a:gd name="connsiteY1085" fmla="*/ 795362 h 1030680"/>
                <a:gd name="connsiteX1086" fmla="*/ 1023540 w 2992697"/>
                <a:gd name="connsiteY1086" fmla="*/ 804986 h 1030680"/>
                <a:gd name="connsiteX1087" fmla="*/ 1008017 w 2992697"/>
                <a:gd name="connsiteY1087" fmla="*/ 815541 h 1030680"/>
                <a:gd name="connsiteX1088" fmla="*/ 987218 w 2992697"/>
                <a:gd name="connsiteY1088" fmla="*/ 825165 h 1030680"/>
                <a:gd name="connsiteX1089" fmla="*/ 969522 w 2992697"/>
                <a:gd name="connsiteY1089" fmla="*/ 832616 h 1030680"/>
                <a:gd name="connsiteX1090" fmla="*/ 952758 w 2992697"/>
                <a:gd name="connsiteY1090" fmla="*/ 836962 h 1030680"/>
                <a:gd name="connsiteX1091" fmla="*/ 952758 w 2992697"/>
                <a:gd name="connsiteY1091" fmla="*/ 832616 h 1030680"/>
                <a:gd name="connsiteX1092" fmla="*/ 952758 w 2992697"/>
                <a:gd name="connsiteY1092" fmla="*/ 829511 h 1030680"/>
                <a:gd name="connsiteX1093" fmla="*/ 950585 w 2992697"/>
                <a:gd name="connsiteY1093" fmla="*/ 829511 h 1030680"/>
                <a:gd name="connsiteX1094" fmla="*/ 950585 w 2992697"/>
                <a:gd name="connsiteY1094" fmla="*/ 827338 h 1030680"/>
                <a:gd name="connsiteX1095" fmla="*/ 949654 w 2992697"/>
                <a:gd name="connsiteY1095" fmla="*/ 825165 h 1030680"/>
                <a:gd name="connsiteX1096" fmla="*/ 947480 w 2992697"/>
                <a:gd name="connsiteY1096" fmla="*/ 840066 h 1030680"/>
                <a:gd name="connsiteX1097" fmla="*/ 942203 w 2992697"/>
                <a:gd name="connsiteY1097" fmla="*/ 852795 h 1030680"/>
                <a:gd name="connsiteX1098" fmla="*/ 938167 w 2992697"/>
                <a:gd name="connsiteY1098" fmla="*/ 864281 h 1030680"/>
                <a:gd name="connsiteX1099" fmla="*/ 932890 w 2992697"/>
                <a:gd name="connsiteY1099" fmla="*/ 874836 h 1030680"/>
                <a:gd name="connsiteX1100" fmla="*/ 928854 w 2992697"/>
                <a:gd name="connsiteY1100" fmla="*/ 889738 h 1030680"/>
                <a:gd name="connsiteX1101" fmla="*/ 932890 w 2992697"/>
                <a:gd name="connsiteY1101" fmla="*/ 891911 h 1030680"/>
                <a:gd name="connsiteX1102" fmla="*/ 932890 w 2992697"/>
                <a:gd name="connsiteY1102" fmla="*/ 894084 h 1030680"/>
                <a:gd name="connsiteX1103" fmla="*/ 935063 w 2992697"/>
                <a:gd name="connsiteY1103" fmla="*/ 894084 h 1030680"/>
                <a:gd name="connsiteX1104" fmla="*/ 935063 w 2992697"/>
                <a:gd name="connsiteY1104" fmla="*/ 894084 h 1030680"/>
                <a:gd name="connsiteX1105" fmla="*/ 935063 w 2992697"/>
                <a:gd name="connsiteY1105" fmla="*/ 896257 h 1030680"/>
                <a:gd name="connsiteX1106" fmla="*/ 932890 w 2992697"/>
                <a:gd name="connsiteY1106" fmla="*/ 897188 h 1030680"/>
                <a:gd name="connsiteX1107" fmla="*/ 928854 w 2992697"/>
                <a:gd name="connsiteY1107" fmla="*/ 901535 h 1030680"/>
                <a:gd name="connsiteX1108" fmla="*/ 925749 w 2992697"/>
                <a:gd name="connsiteY1108" fmla="*/ 903708 h 1030680"/>
                <a:gd name="connsiteX1109" fmla="*/ 922645 w 2992697"/>
                <a:gd name="connsiteY1109" fmla="*/ 906812 h 1030680"/>
                <a:gd name="connsiteX1110" fmla="*/ 918609 w 2992697"/>
                <a:gd name="connsiteY1110" fmla="*/ 908985 h 1030680"/>
                <a:gd name="connsiteX1111" fmla="*/ 916436 w 2992697"/>
                <a:gd name="connsiteY1111" fmla="*/ 912090 h 1030680"/>
                <a:gd name="connsiteX1112" fmla="*/ 913331 w 2992697"/>
                <a:gd name="connsiteY1112" fmla="*/ 917367 h 1030680"/>
                <a:gd name="connsiteX1113" fmla="*/ 905881 w 2992697"/>
                <a:gd name="connsiteY1113" fmla="*/ 938478 h 1030680"/>
                <a:gd name="connsiteX1114" fmla="*/ 900603 w 2992697"/>
                <a:gd name="connsiteY1114" fmla="*/ 960519 h 1030680"/>
                <a:gd name="connsiteX1115" fmla="*/ 898430 w 2992697"/>
                <a:gd name="connsiteY1115" fmla="*/ 985976 h 1030680"/>
                <a:gd name="connsiteX1116" fmla="*/ 894394 w 2992697"/>
                <a:gd name="connsiteY1116" fmla="*/ 1010191 h 1030680"/>
                <a:gd name="connsiteX1117" fmla="*/ 889117 w 2992697"/>
                <a:gd name="connsiteY1117" fmla="*/ 1032232 h 1030680"/>
                <a:gd name="connsiteX1118" fmla="*/ 886012 w 2992697"/>
                <a:gd name="connsiteY1118" fmla="*/ 1030059 h 1030680"/>
                <a:gd name="connsiteX1119" fmla="*/ 886012 w 2992697"/>
                <a:gd name="connsiteY1119" fmla="*/ 1030059 h 1030680"/>
                <a:gd name="connsiteX1120" fmla="*/ 883839 w 2992697"/>
                <a:gd name="connsiteY1120" fmla="*/ 1030059 h 1030680"/>
                <a:gd name="connsiteX1121" fmla="*/ 883839 w 2992697"/>
                <a:gd name="connsiteY1121" fmla="*/ 1027886 h 1030680"/>
                <a:gd name="connsiteX1122" fmla="*/ 881666 w 2992697"/>
                <a:gd name="connsiteY1122" fmla="*/ 1027886 h 1030680"/>
                <a:gd name="connsiteX1123" fmla="*/ 876388 w 2992697"/>
                <a:gd name="connsiteY1123" fmla="*/ 1024782 h 1030680"/>
                <a:gd name="connsiteX1124" fmla="*/ 867075 w 2992697"/>
                <a:gd name="connsiteY1124" fmla="*/ 1017331 h 1030680"/>
                <a:gd name="connsiteX1125" fmla="*/ 852484 w 2992697"/>
                <a:gd name="connsiteY1125" fmla="*/ 1005844 h 1030680"/>
                <a:gd name="connsiteX1126" fmla="*/ 835720 w 2992697"/>
                <a:gd name="connsiteY1126" fmla="*/ 996221 h 1030680"/>
                <a:gd name="connsiteX1127" fmla="*/ 820198 w 2992697"/>
                <a:gd name="connsiteY1127" fmla="*/ 985665 h 1030680"/>
                <a:gd name="connsiteX1128" fmla="*/ 807780 w 2992697"/>
                <a:gd name="connsiteY1128" fmla="*/ 976042 h 1030680"/>
                <a:gd name="connsiteX1129" fmla="*/ 796294 w 2992697"/>
                <a:gd name="connsiteY1129" fmla="*/ 970764 h 1030680"/>
                <a:gd name="connsiteX1130" fmla="*/ 793189 w 2992697"/>
                <a:gd name="connsiteY1130" fmla="*/ 968591 h 1030680"/>
                <a:gd name="connsiteX1131" fmla="*/ 789153 w 2992697"/>
                <a:gd name="connsiteY1131" fmla="*/ 928543 h 1030680"/>
                <a:gd name="connsiteX1132" fmla="*/ 786980 w 2992697"/>
                <a:gd name="connsiteY1132" fmla="*/ 924197 h 1030680"/>
                <a:gd name="connsiteX1133" fmla="*/ 781703 w 2992697"/>
                <a:gd name="connsiteY1133" fmla="*/ 921093 h 1030680"/>
                <a:gd name="connsiteX1134" fmla="*/ 778598 w 2992697"/>
                <a:gd name="connsiteY1134" fmla="*/ 918920 h 1030680"/>
                <a:gd name="connsiteX1135" fmla="*/ 772389 w 2992697"/>
                <a:gd name="connsiteY1135" fmla="*/ 914573 h 1030680"/>
                <a:gd name="connsiteX1136" fmla="*/ 769285 w 2992697"/>
                <a:gd name="connsiteY1136" fmla="*/ 911469 h 1030680"/>
                <a:gd name="connsiteX1137" fmla="*/ 772389 w 2992697"/>
                <a:gd name="connsiteY1137" fmla="*/ 909296 h 1030680"/>
                <a:gd name="connsiteX1138" fmla="*/ 772389 w 2992697"/>
                <a:gd name="connsiteY1138" fmla="*/ 907123 h 1030680"/>
                <a:gd name="connsiteX1139" fmla="*/ 774562 w 2992697"/>
                <a:gd name="connsiteY1139" fmla="*/ 906191 h 1030680"/>
                <a:gd name="connsiteX1140" fmla="*/ 774562 w 2992697"/>
                <a:gd name="connsiteY1140" fmla="*/ 906191 h 1030680"/>
                <a:gd name="connsiteX1141" fmla="*/ 776735 w 2992697"/>
                <a:gd name="connsiteY1141" fmla="*/ 901845 h 1030680"/>
                <a:gd name="connsiteX1142" fmla="*/ 778908 w 2992697"/>
                <a:gd name="connsiteY1142" fmla="*/ 898741 h 1030680"/>
                <a:gd name="connsiteX1143" fmla="*/ 769595 w 2992697"/>
                <a:gd name="connsiteY1143" fmla="*/ 898741 h 1030680"/>
                <a:gd name="connsiteX1144" fmla="*/ 764317 w 2992697"/>
                <a:gd name="connsiteY1144" fmla="*/ 898741 h 1030680"/>
                <a:gd name="connsiteX1145" fmla="*/ 760282 w 2992697"/>
                <a:gd name="connsiteY1145" fmla="*/ 898741 h 1030680"/>
                <a:gd name="connsiteX1146" fmla="*/ 758109 w 2992697"/>
                <a:gd name="connsiteY1146" fmla="*/ 896567 h 1030680"/>
                <a:gd name="connsiteX1147" fmla="*/ 757177 w 2992697"/>
                <a:gd name="connsiteY1147" fmla="*/ 893463 h 1030680"/>
                <a:gd name="connsiteX1148" fmla="*/ 753141 w 2992697"/>
                <a:gd name="connsiteY1148" fmla="*/ 887254 h 1030680"/>
                <a:gd name="connsiteX1149" fmla="*/ 750968 w 2992697"/>
                <a:gd name="connsiteY1149" fmla="*/ 884150 h 1030680"/>
                <a:gd name="connsiteX1150" fmla="*/ 750968 w 2992697"/>
                <a:gd name="connsiteY1150" fmla="*/ 879803 h 1030680"/>
                <a:gd name="connsiteX1151" fmla="*/ 750968 w 2992697"/>
                <a:gd name="connsiteY1151" fmla="*/ 878872 h 1030680"/>
                <a:gd name="connsiteX1152" fmla="*/ 750968 w 2992697"/>
                <a:gd name="connsiteY1152" fmla="*/ 874526 h 1030680"/>
                <a:gd name="connsiteX1153" fmla="*/ 753141 w 2992697"/>
                <a:gd name="connsiteY1153" fmla="*/ 871421 h 1030680"/>
                <a:gd name="connsiteX1154" fmla="*/ 753141 w 2992697"/>
                <a:gd name="connsiteY1154" fmla="*/ 867075 h 1030680"/>
                <a:gd name="connsiteX1155" fmla="*/ 742586 w 2992697"/>
                <a:gd name="connsiteY1155" fmla="*/ 867075 h 1030680"/>
                <a:gd name="connsiteX1156" fmla="*/ 742586 w 2992697"/>
                <a:gd name="connsiteY1156" fmla="*/ 861798 h 1030680"/>
                <a:gd name="connsiteX1157" fmla="*/ 743518 w 2992697"/>
                <a:gd name="connsiteY1157" fmla="*/ 856520 h 1030680"/>
                <a:gd name="connsiteX1158" fmla="*/ 745691 w 2992697"/>
                <a:gd name="connsiteY1158" fmla="*/ 854347 h 1030680"/>
                <a:gd name="connsiteX1159" fmla="*/ 745691 w 2992697"/>
                <a:gd name="connsiteY1159" fmla="*/ 850622 h 1030680"/>
                <a:gd name="connsiteX1160" fmla="*/ 747864 w 2992697"/>
                <a:gd name="connsiteY1160" fmla="*/ 847517 h 1030680"/>
                <a:gd name="connsiteX1161" fmla="*/ 750037 w 2992697"/>
                <a:gd name="connsiteY1161" fmla="*/ 842239 h 1030680"/>
                <a:gd name="connsiteX1162" fmla="*/ 743828 w 2992697"/>
                <a:gd name="connsiteY1162" fmla="*/ 842239 h 1030680"/>
                <a:gd name="connsiteX1163" fmla="*/ 737619 w 2992697"/>
                <a:gd name="connsiteY1163" fmla="*/ 842239 h 1030680"/>
                <a:gd name="connsiteX1164" fmla="*/ 734515 w 2992697"/>
                <a:gd name="connsiteY1164" fmla="*/ 840066 h 1030680"/>
                <a:gd name="connsiteX1165" fmla="*/ 728306 w 2992697"/>
                <a:gd name="connsiteY1165" fmla="*/ 837893 h 1030680"/>
                <a:gd name="connsiteX1166" fmla="*/ 727375 w 2992697"/>
                <a:gd name="connsiteY1166" fmla="*/ 810574 h 1030680"/>
                <a:gd name="connsiteX1167" fmla="*/ 725201 w 2992697"/>
                <a:gd name="connsiteY1167" fmla="*/ 785117 h 1030680"/>
                <a:gd name="connsiteX1168" fmla="*/ 725201 w 2992697"/>
                <a:gd name="connsiteY1168" fmla="*/ 760903 h 1030680"/>
                <a:gd name="connsiteX1169" fmla="*/ 732652 w 2992697"/>
                <a:gd name="connsiteY1169" fmla="*/ 736688 h 1030680"/>
                <a:gd name="connsiteX1170" fmla="*/ 740103 w 2992697"/>
                <a:gd name="connsiteY1170" fmla="*/ 726133 h 1030680"/>
                <a:gd name="connsiteX1171" fmla="*/ 749416 w 2992697"/>
                <a:gd name="connsiteY1171" fmla="*/ 718682 h 1030680"/>
                <a:gd name="connsiteX1172" fmla="*/ 756867 w 2992697"/>
                <a:gd name="connsiteY1172" fmla="*/ 712473 h 1030680"/>
                <a:gd name="connsiteX1173" fmla="*/ 762144 w 2992697"/>
                <a:gd name="connsiteY1173" fmla="*/ 704091 h 1030680"/>
                <a:gd name="connsiteX1174" fmla="*/ 767422 w 2992697"/>
                <a:gd name="connsiteY1174" fmla="*/ 692605 h 1030680"/>
                <a:gd name="connsiteX1175" fmla="*/ 769595 w 2992697"/>
                <a:gd name="connsiteY1175" fmla="*/ 672426 h 1030680"/>
                <a:gd name="connsiteX1176" fmla="*/ 765559 w 2992697"/>
                <a:gd name="connsiteY1176" fmla="*/ 672426 h 1030680"/>
                <a:gd name="connsiteX1177" fmla="*/ 762455 w 2992697"/>
                <a:gd name="connsiteY1177" fmla="*/ 676772 h 1030680"/>
                <a:gd name="connsiteX1178" fmla="*/ 758419 w 2992697"/>
                <a:gd name="connsiteY1178" fmla="*/ 677703 h 1030680"/>
                <a:gd name="connsiteX1179" fmla="*/ 757488 w 2992697"/>
                <a:gd name="connsiteY1179" fmla="*/ 677703 h 1030680"/>
                <a:gd name="connsiteX1180" fmla="*/ 753452 w 2992697"/>
                <a:gd name="connsiteY1180" fmla="*/ 677703 h 1030680"/>
                <a:gd name="connsiteX1181" fmla="*/ 750347 w 2992697"/>
                <a:gd name="connsiteY1181" fmla="*/ 676772 h 1030680"/>
                <a:gd name="connsiteX1182" fmla="*/ 735757 w 2992697"/>
                <a:gd name="connsiteY1182" fmla="*/ 672426 h 1030680"/>
                <a:gd name="connsiteX1183" fmla="*/ 724270 w 2992697"/>
                <a:gd name="connsiteY1183" fmla="*/ 664975 h 1030680"/>
                <a:gd name="connsiteX1184" fmla="*/ 716819 w 2992697"/>
                <a:gd name="connsiteY1184" fmla="*/ 654420 h 1030680"/>
                <a:gd name="connsiteX1185" fmla="*/ 713715 w 2992697"/>
                <a:gd name="connsiteY1185" fmla="*/ 635483 h 1030680"/>
                <a:gd name="connsiteX1186" fmla="*/ 718992 w 2992697"/>
                <a:gd name="connsiteY1186" fmla="*/ 635483 h 1030680"/>
                <a:gd name="connsiteX1187" fmla="*/ 718992 w 2992697"/>
                <a:gd name="connsiteY1187" fmla="*/ 632378 h 1030680"/>
                <a:gd name="connsiteX1188" fmla="*/ 728306 w 2992697"/>
                <a:gd name="connsiteY1188" fmla="*/ 637656 h 1030680"/>
                <a:gd name="connsiteX1189" fmla="*/ 738861 w 2992697"/>
                <a:gd name="connsiteY1189" fmla="*/ 645106 h 1030680"/>
                <a:gd name="connsiteX1190" fmla="*/ 748174 w 2992697"/>
                <a:gd name="connsiteY1190" fmla="*/ 648211 h 1030680"/>
                <a:gd name="connsiteX1191" fmla="*/ 758729 w 2992697"/>
                <a:gd name="connsiteY1191" fmla="*/ 648211 h 1030680"/>
                <a:gd name="connsiteX1192" fmla="*/ 758729 w 2992697"/>
                <a:gd name="connsiteY1192" fmla="*/ 647280 h 1030680"/>
                <a:gd name="connsiteX1193" fmla="*/ 760903 w 2992697"/>
                <a:gd name="connsiteY1193" fmla="*/ 645106 h 1030680"/>
                <a:gd name="connsiteX1194" fmla="*/ 760903 w 2992697"/>
                <a:gd name="connsiteY1194" fmla="*/ 645106 h 1030680"/>
                <a:gd name="connsiteX1195" fmla="*/ 760903 w 2992697"/>
                <a:gd name="connsiteY1195" fmla="*/ 642623 h 1030680"/>
                <a:gd name="connsiteX1196" fmla="*/ 763076 w 2992697"/>
                <a:gd name="connsiteY1196" fmla="*/ 639518 h 1030680"/>
                <a:gd name="connsiteX1197" fmla="*/ 743207 w 2992697"/>
                <a:gd name="connsiteY1197" fmla="*/ 624617 h 1030680"/>
                <a:gd name="connsiteX1198" fmla="*/ 726443 w 2992697"/>
                <a:gd name="connsiteY1198" fmla="*/ 603507 h 1030680"/>
                <a:gd name="connsiteX1199" fmla="*/ 721166 w 2992697"/>
                <a:gd name="connsiteY1199" fmla="*/ 605680 h 1030680"/>
                <a:gd name="connsiteX1200" fmla="*/ 717130 w 2992697"/>
                <a:gd name="connsiteY1200" fmla="*/ 607853 h 1030680"/>
                <a:gd name="connsiteX1201" fmla="*/ 711852 w 2992697"/>
                <a:gd name="connsiteY1201" fmla="*/ 610026 h 1030680"/>
                <a:gd name="connsiteX1202" fmla="*/ 706575 w 2992697"/>
                <a:gd name="connsiteY1202" fmla="*/ 610957 h 1030680"/>
                <a:gd name="connsiteX1203" fmla="*/ 702539 w 2992697"/>
                <a:gd name="connsiteY1203" fmla="*/ 607853 h 1030680"/>
                <a:gd name="connsiteX1204" fmla="*/ 701608 w 2992697"/>
                <a:gd name="connsiteY1204" fmla="*/ 605680 h 1030680"/>
                <a:gd name="connsiteX1205" fmla="*/ 699434 w 2992697"/>
                <a:gd name="connsiteY1205" fmla="*/ 602575 h 1030680"/>
                <a:gd name="connsiteX1206" fmla="*/ 697261 w 2992697"/>
                <a:gd name="connsiteY1206" fmla="*/ 600402 h 1030680"/>
                <a:gd name="connsiteX1207" fmla="*/ 694157 w 2992697"/>
                <a:gd name="connsiteY1207" fmla="*/ 595125 h 1030680"/>
                <a:gd name="connsiteX1208" fmla="*/ 704712 w 2992697"/>
                <a:gd name="connsiteY1208" fmla="*/ 583638 h 1030680"/>
                <a:gd name="connsiteX1209" fmla="*/ 706885 w 2992697"/>
                <a:gd name="connsiteY1209" fmla="*/ 567805 h 1030680"/>
                <a:gd name="connsiteX1210" fmla="*/ 704712 w 2992697"/>
                <a:gd name="connsiteY1210" fmla="*/ 546695 h 1030680"/>
                <a:gd name="connsiteX1211" fmla="*/ 699434 w 2992697"/>
                <a:gd name="connsiteY1211" fmla="*/ 524653 h 1030680"/>
                <a:gd name="connsiteX1212" fmla="*/ 690121 w 2992697"/>
                <a:gd name="connsiteY1212" fmla="*/ 501370 h 1030680"/>
                <a:gd name="connsiteX1213" fmla="*/ 679566 w 2992697"/>
                <a:gd name="connsiteY1213" fmla="*/ 479328 h 1030680"/>
                <a:gd name="connsiteX1214" fmla="*/ 665906 w 2992697"/>
                <a:gd name="connsiteY1214" fmla="*/ 459149 h 1030680"/>
                <a:gd name="connsiteX1215" fmla="*/ 655351 w 2992697"/>
                <a:gd name="connsiteY1215" fmla="*/ 440212 h 1030680"/>
                <a:gd name="connsiteX1216" fmla="*/ 646038 w 2992697"/>
                <a:gd name="connsiteY1216" fmla="*/ 425311 h 1030680"/>
                <a:gd name="connsiteX1217" fmla="*/ 623996 w 2992697"/>
                <a:gd name="connsiteY1217" fmla="*/ 410409 h 1030680"/>
                <a:gd name="connsiteX1218" fmla="*/ 598850 w 2992697"/>
                <a:gd name="connsiteY1218" fmla="*/ 405132 h 1030680"/>
                <a:gd name="connsiteX1219" fmla="*/ 572772 w 2992697"/>
                <a:gd name="connsiteY1219" fmla="*/ 405132 h 1030680"/>
                <a:gd name="connsiteX1220" fmla="*/ 543591 w 2992697"/>
                <a:gd name="connsiteY1220" fmla="*/ 405132 h 1030680"/>
                <a:gd name="connsiteX1221" fmla="*/ 515340 w 2992697"/>
                <a:gd name="connsiteY1221" fmla="*/ 407305 h 1030680"/>
                <a:gd name="connsiteX1222" fmla="*/ 486158 w 2992697"/>
                <a:gd name="connsiteY1222" fmla="*/ 405132 h 1030680"/>
                <a:gd name="connsiteX1223" fmla="*/ 486158 w 2992697"/>
                <a:gd name="connsiteY1223" fmla="*/ 399854 h 1030680"/>
                <a:gd name="connsiteX1224" fmla="*/ 486158 w 2992697"/>
                <a:gd name="connsiteY1224" fmla="*/ 395508 h 1030680"/>
                <a:gd name="connsiteX1225" fmla="*/ 487089 w 2992697"/>
                <a:gd name="connsiteY1225" fmla="*/ 394577 h 1030680"/>
                <a:gd name="connsiteX1226" fmla="*/ 487089 w 2992697"/>
                <a:gd name="connsiteY1226" fmla="*/ 392404 h 1030680"/>
                <a:gd name="connsiteX1227" fmla="*/ 487089 w 2992697"/>
                <a:gd name="connsiteY1227" fmla="*/ 390230 h 1030680"/>
                <a:gd name="connsiteX1228" fmla="*/ 486158 w 2992697"/>
                <a:gd name="connsiteY1228" fmla="*/ 388057 h 1030680"/>
                <a:gd name="connsiteX1229" fmla="*/ 474672 w 2992697"/>
                <a:gd name="connsiteY1229" fmla="*/ 382780 h 1030680"/>
                <a:gd name="connsiteX1230" fmla="*/ 464116 w 2992697"/>
                <a:gd name="connsiteY1230" fmla="*/ 379675 h 1030680"/>
                <a:gd name="connsiteX1231" fmla="*/ 452630 w 2992697"/>
                <a:gd name="connsiteY1231" fmla="*/ 372225 h 1030680"/>
                <a:gd name="connsiteX1232" fmla="*/ 461943 w 2992697"/>
                <a:gd name="connsiteY1232" fmla="*/ 372225 h 1030680"/>
                <a:gd name="connsiteX1233" fmla="*/ 472499 w 2992697"/>
                <a:gd name="connsiteY1233" fmla="*/ 367878 h 1030680"/>
                <a:gd name="connsiteX1234" fmla="*/ 487089 w 2992697"/>
                <a:gd name="connsiteY1234" fmla="*/ 364774 h 1030680"/>
                <a:gd name="connsiteX1235" fmla="*/ 503854 w 2992697"/>
                <a:gd name="connsiteY1235" fmla="*/ 362601 h 1030680"/>
                <a:gd name="connsiteX1236" fmla="*/ 516271 w 2992697"/>
                <a:gd name="connsiteY1236" fmla="*/ 358254 h 1030680"/>
                <a:gd name="connsiteX1237" fmla="*/ 525585 w 2992697"/>
                <a:gd name="connsiteY1237" fmla="*/ 350804 h 1030680"/>
                <a:gd name="connsiteX1238" fmla="*/ 481812 w 2992697"/>
                <a:gd name="connsiteY1238" fmla="*/ 350804 h 1030680"/>
                <a:gd name="connsiteX1239" fmla="*/ 471257 w 2992697"/>
                <a:gd name="connsiteY1239" fmla="*/ 347699 h 1030680"/>
                <a:gd name="connsiteX1240" fmla="*/ 461943 w 2992697"/>
                <a:gd name="connsiteY1240" fmla="*/ 347699 h 1030680"/>
                <a:gd name="connsiteX1241" fmla="*/ 450457 w 2992697"/>
                <a:gd name="connsiteY1241" fmla="*/ 345526 h 1030680"/>
                <a:gd name="connsiteX1242" fmla="*/ 442075 w 2992697"/>
                <a:gd name="connsiteY1242" fmla="*/ 343353 h 1030680"/>
                <a:gd name="connsiteX1243" fmla="*/ 432761 w 2992697"/>
                <a:gd name="connsiteY1243" fmla="*/ 340249 h 1030680"/>
                <a:gd name="connsiteX1244" fmla="*/ 427484 w 2992697"/>
                <a:gd name="connsiteY1244" fmla="*/ 330625 h 1030680"/>
                <a:gd name="connsiteX1245" fmla="*/ 425311 w 2992697"/>
                <a:gd name="connsiteY1245" fmla="*/ 315723 h 1030680"/>
                <a:gd name="connsiteX1246" fmla="*/ 447352 w 2992697"/>
                <a:gd name="connsiteY1246" fmla="*/ 312619 h 1030680"/>
                <a:gd name="connsiteX1247" fmla="*/ 467221 w 2992697"/>
                <a:gd name="connsiteY1247" fmla="*/ 305168 h 1030680"/>
                <a:gd name="connsiteX1248" fmla="*/ 483985 w 2992697"/>
                <a:gd name="connsiteY1248" fmla="*/ 297718 h 1030680"/>
                <a:gd name="connsiteX1249" fmla="*/ 501680 w 2992697"/>
                <a:gd name="connsiteY1249" fmla="*/ 290267 h 1030680"/>
                <a:gd name="connsiteX1250" fmla="*/ 538313 w 2992697"/>
                <a:gd name="connsiteY1250" fmla="*/ 290267 h 1030680"/>
                <a:gd name="connsiteX1251" fmla="*/ 552904 w 2992697"/>
                <a:gd name="connsiteY1251" fmla="*/ 241837 h 1030680"/>
                <a:gd name="connsiteX1252" fmla="*/ 518444 w 2992697"/>
                <a:gd name="connsiteY1252" fmla="*/ 241837 h 1030680"/>
                <a:gd name="connsiteX1253" fmla="*/ 509131 w 2992697"/>
                <a:gd name="connsiteY1253" fmla="*/ 229109 h 1030680"/>
                <a:gd name="connsiteX1254" fmla="*/ 520618 w 2992697"/>
                <a:gd name="connsiteY1254" fmla="*/ 221658 h 1030680"/>
                <a:gd name="connsiteX1255" fmla="*/ 529000 w 2992697"/>
                <a:gd name="connsiteY1255" fmla="*/ 214208 h 1030680"/>
                <a:gd name="connsiteX1256" fmla="*/ 540486 w 2992697"/>
                <a:gd name="connsiteY1256" fmla="*/ 208930 h 1030680"/>
                <a:gd name="connsiteX1257" fmla="*/ 552904 w 2992697"/>
                <a:gd name="connsiteY1257" fmla="*/ 204584 h 1030680"/>
                <a:gd name="connsiteX1258" fmla="*/ 552904 w 2992697"/>
                <a:gd name="connsiteY1258" fmla="*/ 191856 h 1030680"/>
                <a:gd name="connsiteX1259" fmla="*/ 567495 w 2992697"/>
                <a:gd name="connsiteY1259" fmla="*/ 184405 h 1030680"/>
                <a:gd name="connsiteX1260" fmla="*/ 574946 w 2992697"/>
                <a:gd name="connsiteY1260" fmla="*/ 176023 h 1030680"/>
                <a:gd name="connsiteX1261" fmla="*/ 582396 w 2992697"/>
                <a:gd name="connsiteY1261" fmla="*/ 164536 h 1030680"/>
                <a:gd name="connsiteX1262" fmla="*/ 593883 w 2992697"/>
                <a:gd name="connsiteY1262" fmla="*/ 157086 h 1030680"/>
                <a:gd name="connsiteX1263" fmla="*/ 606301 w 2992697"/>
                <a:gd name="connsiteY1263" fmla="*/ 151808 h 1030680"/>
                <a:gd name="connsiteX1264" fmla="*/ 616856 w 2992697"/>
                <a:gd name="connsiteY1264" fmla="*/ 151808 h 1030680"/>
                <a:gd name="connsiteX1265" fmla="*/ 626169 w 2992697"/>
                <a:gd name="connsiteY1265" fmla="*/ 154912 h 1030680"/>
                <a:gd name="connsiteX1266" fmla="*/ 638587 w 2992697"/>
                <a:gd name="connsiteY1266" fmla="*/ 153981 h 1030680"/>
                <a:gd name="connsiteX1267" fmla="*/ 629274 w 2992697"/>
                <a:gd name="connsiteY1267" fmla="*/ 149635 h 1030680"/>
                <a:gd name="connsiteX1268" fmla="*/ 623996 w 2992697"/>
                <a:gd name="connsiteY1268" fmla="*/ 147462 h 1030680"/>
                <a:gd name="connsiteX1269" fmla="*/ 618718 w 2992697"/>
                <a:gd name="connsiteY1269" fmla="*/ 146530 h 1030680"/>
                <a:gd name="connsiteX1270" fmla="*/ 613441 w 2992697"/>
                <a:gd name="connsiteY1270" fmla="*/ 140322 h 1030680"/>
                <a:gd name="connsiteX1271" fmla="*/ 631136 w 2992697"/>
                <a:gd name="connsiteY1271" fmla="*/ 137217 h 1030680"/>
                <a:gd name="connsiteX1272" fmla="*/ 647900 w 2992697"/>
                <a:gd name="connsiteY1272" fmla="*/ 131939 h 1030680"/>
                <a:gd name="connsiteX1273" fmla="*/ 662491 w 2992697"/>
                <a:gd name="connsiteY1273" fmla="*/ 127593 h 1030680"/>
                <a:gd name="connsiteX1274" fmla="*/ 679255 w 2992697"/>
                <a:gd name="connsiteY1274" fmla="*/ 124489 h 1030680"/>
                <a:gd name="connsiteX1275" fmla="*/ 680187 w 2992697"/>
                <a:gd name="connsiteY1275" fmla="*/ 131939 h 1030680"/>
                <a:gd name="connsiteX1276" fmla="*/ 682360 w 2992697"/>
                <a:gd name="connsiteY1276" fmla="*/ 135044 h 1030680"/>
                <a:gd name="connsiteX1277" fmla="*/ 684533 w 2992697"/>
                <a:gd name="connsiteY1277" fmla="*/ 140322 h 1030680"/>
                <a:gd name="connsiteX1278" fmla="*/ 686706 w 2992697"/>
                <a:gd name="connsiteY1278" fmla="*/ 144668 h 1030680"/>
                <a:gd name="connsiteX1279" fmla="*/ 691984 w 2992697"/>
                <a:gd name="connsiteY1279" fmla="*/ 146841 h 1030680"/>
                <a:gd name="connsiteX1280" fmla="*/ 699434 w 2992697"/>
                <a:gd name="connsiteY1280" fmla="*/ 147772 h 1030680"/>
                <a:gd name="connsiteX1281" fmla="*/ 699434 w 2992697"/>
                <a:gd name="connsiteY1281" fmla="*/ 142495 h 1030680"/>
                <a:gd name="connsiteX1282" fmla="*/ 702539 w 2992697"/>
                <a:gd name="connsiteY1282" fmla="*/ 137217 h 1030680"/>
                <a:gd name="connsiteX1283" fmla="*/ 704712 w 2992697"/>
                <a:gd name="connsiteY1283" fmla="*/ 129766 h 1030680"/>
                <a:gd name="connsiteX1284" fmla="*/ 706885 w 2992697"/>
                <a:gd name="connsiteY1284" fmla="*/ 124489 h 1030680"/>
                <a:gd name="connsiteX1285" fmla="*/ 709989 w 2992697"/>
                <a:gd name="connsiteY1285" fmla="*/ 129766 h 1030680"/>
                <a:gd name="connsiteX1286" fmla="*/ 716198 w 2992697"/>
                <a:gd name="connsiteY1286" fmla="*/ 135044 h 1030680"/>
                <a:gd name="connsiteX1287" fmla="*/ 719303 w 2992697"/>
                <a:gd name="connsiteY1287" fmla="*/ 139390 h 1030680"/>
                <a:gd name="connsiteX1288" fmla="*/ 726754 w 2992697"/>
                <a:gd name="connsiteY1288" fmla="*/ 142495 h 1030680"/>
                <a:gd name="connsiteX1289" fmla="*/ 734204 w 2992697"/>
                <a:gd name="connsiteY1289" fmla="*/ 144668 h 1030680"/>
                <a:gd name="connsiteX1290" fmla="*/ 730168 w 2992697"/>
                <a:gd name="connsiteY1290" fmla="*/ 120453 h 1030680"/>
                <a:gd name="connsiteX1291" fmla="*/ 743828 w 2992697"/>
                <a:gd name="connsiteY1291" fmla="*/ 117349 h 1030680"/>
                <a:gd name="connsiteX1292" fmla="*/ 754383 w 2992697"/>
                <a:gd name="connsiteY1292" fmla="*/ 113002 h 1030680"/>
                <a:gd name="connsiteX1293" fmla="*/ 771147 w 2992697"/>
                <a:gd name="connsiteY1293" fmla="*/ 117349 h 1030680"/>
                <a:gd name="connsiteX1294" fmla="*/ 788843 w 2992697"/>
                <a:gd name="connsiteY1294" fmla="*/ 124799 h 1030680"/>
                <a:gd name="connsiteX1295" fmla="*/ 807780 w 2992697"/>
                <a:gd name="connsiteY1295" fmla="*/ 135354 h 1030680"/>
                <a:gd name="connsiteX1296" fmla="*/ 827648 w 2992697"/>
                <a:gd name="connsiteY1296" fmla="*/ 144978 h 1030680"/>
                <a:gd name="connsiteX1297" fmla="*/ 844413 w 2992697"/>
                <a:gd name="connsiteY1297" fmla="*/ 152429 h 1030680"/>
                <a:gd name="connsiteX1298" fmla="*/ 859935 w 2992697"/>
                <a:gd name="connsiteY1298" fmla="*/ 157706 h 1030680"/>
                <a:gd name="connsiteX1299" fmla="*/ 859935 w 2992697"/>
                <a:gd name="connsiteY1299" fmla="*/ 154602 h 1030680"/>
                <a:gd name="connsiteX1300" fmla="*/ 849380 w 2992697"/>
                <a:gd name="connsiteY1300" fmla="*/ 144978 h 1030680"/>
                <a:gd name="connsiteX1301" fmla="*/ 841929 w 2992697"/>
                <a:gd name="connsiteY1301" fmla="*/ 137527 h 1030680"/>
                <a:gd name="connsiteX1302" fmla="*/ 837893 w 2992697"/>
                <a:gd name="connsiteY1302" fmla="*/ 127904 h 1030680"/>
                <a:gd name="connsiteX1303" fmla="*/ 844102 w 2992697"/>
                <a:gd name="connsiteY1303" fmla="*/ 117349 h 1030680"/>
                <a:gd name="connsiteX1304" fmla="*/ 840066 w 2992697"/>
                <a:gd name="connsiteY1304" fmla="*/ 113002 h 1030680"/>
                <a:gd name="connsiteX1305" fmla="*/ 834789 w 2992697"/>
                <a:gd name="connsiteY1305" fmla="*/ 107725 h 1030680"/>
                <a:gd name="connsiteX1306" fmla="*/ 829511 w 2992697"/>
                <a:gd name="connsiteY1306" fmla="*/ 103378 h 1030680"/>
                <a:gd name="connsiteX1307" fmla="*/ 824234 w 2992697"/>
                <a:gd name="connsiteY1307" fmla="*/ 100274 h 1030680"/>
                <a:gd name="connsiteX1308" fmla="*/ 820198 w 2992697"/>
                <a:gd name="connsiteY1308" fmla="*/ 95928 h 1030680"/>
                <a:gd name="connsiteX1309" fmla="*/ 824234 w 2992697"/>
                <a:gd name="connsiteY1309" fmla="*/ 87546 h 1030680"/>
                <a:gd name="connsiteX1310" fmla="*/ 834789 w 2992697"/>
                <a:gd name="connsiteY1310" fmla="*/ 90650 h 1030680"/>
                <a:gd name="connsiteX1311" fmla="*/ 849380 w 2992697"/>
                <a:gd name="connsiteY1311" fmla="*/ 92823 h 1030680"/>
                <a:gd name="connsiteX1312" fmla="*/ 861797 w 2992697"/>
                <a:gd name="connsiteY1312" fmla="*/ 90650 h 1030680"/>
                <a:gd name="connsiteX1313" fmla="*/ 871111 w 2992697"/>
                <a:gd name="connsiteY1313" fmla="*/ 83199 h 1030680"/>
                <a:gd name="connsiteX1314" fmla="*/ 827338 w 2992697"/>
                <a:gd name="connsiteY1314" fmla="*/ 83199 h 1030680"/>
                <a:gd name="connsiteX1315" fmla="*/ 827338 w 2992697"/>
                <a:gd name="connsiteY1315" fmla="*/ 80095 h 1030680"/>
                <a:gd name="connsiteX1316" fmla="*/ 824234 w 2992697"/>
                <a:gd name="connsiteY1316" fmla="*/ 80095 h 1030680"/>
                <a:gd name="connsiteX1317" fmla="*/ 824234 w 2992697"/>
                <a:gd name="connsiteY1317" fmla="*/ 75749 h 1030680"/>
                <a:gd name="connsiteX1318" fmla="*/ 829511 w 2992697"/>
                <a:gd name="connsiteY1318" fmla="*/ 72644 h 1030680"/>
                <a:gd name="connsiteX1319" fmla="*/ 834789 w 2992697"/>
                <a:gd name="connsiteY1319" fmla="*/ 68298 h 1030680"/>
                <a:gd name="connsiteX1320" fmla="*/ 840066 w 2992697"/>
                <a:gd name="connsiteY1320" fmla="*/ 65194 h 1030680"/>
                <a:gd name="connsiteX1321" fmla="*/ 845344 w 2992697"/>
                <a:gd name="connsiteY1321" fmla="*/ 60847 h 1030680"/>
                <a:gd name="connsiteX1322" fmla="*/ 851553 w 2992697"/>
                <a:gd name="connsiteY1322" fmla="*/ 59916 h 1030680"/>
                <a:gd name="connsiteX1323" fmla="*/ 874526 w 2992697"/>
                <a:gd name="connsiteY1323" fmla="*/ 63020 h 1030680"/>
                <a:gd name="connsiteX1324" fmla="*/ 880735 w 2992697"/>
                <a:gd name="connsiteY1324" fmla="*/ 46256 h 1030680"/>
                <a:gd name="connsiteX1325" fmla="*/ 907743 w 2992697"/>
                <a:gd name="connsiteY1325" fmla="*/ 50603 h 1030680"/>
                <a:gd name="connsiteX1326" fmla="*/ 909917 w 2992697"/>
                <a:gd name="connsiteY1326" fmla="*/ 50603 h 1030680"/>
                <a:gd name="connsiteX1327" fmla="*/ 910848 w 2992697"/>
                <a:gd name="connsiteY1327" fmla="*/ 46256 h 1030680"/>
                <a:gd name="connsiteX1328" fmla="*/ 913021 w 2992697"/>
                <a:gd name="connsiteY1328" fmla="*/ 45325 h 1030680"/>
                <a:gd name="connsiteX1329" fmla="*/ 915194 w 2992697"/>
                <a:gd name="connsiteY1329" fmla="*/ 40979 h 1030680"/>
                <a:gd name="connsiteX1330" fmla="*/ 920472 w 2992697"/>
                <a:gd name="connsiteY1330" fmla="*/ 38806 h 1030680"/>
                <a:gd name="connsiteX1331" fmla="*/ 924508 w 2992697"/>
                <a:gd name="connsiteY1331" fmla="*/ 45015 h 1030680"/>
                <a:gd name="connsiteX1332" fmla="*/ 929785 w 2992697"/>
                <a:gd name="connsiteY1332" fmla="*/ 50292 h 1030680"/>
                <a:gd name="connsiteX1333" fmla="*/ 935063 w 2992697"/>
                <a:gd name="connsiteY1333" fmla="*/ 55570 h 1030680"/>
                <a:gd name="connsiteX1334" fmla="*/ 935063 w 2992697"/>
                <a:gd name="connsiteY1334" fmla="*/ 45946 h 1030680"/>
                <a:gd name="connsiteX1335" fmla="*/ 937236 w 2992697"/>
                <a:gd name="connsiteY1335" fmla="*/ 45015 h 1030680"/>
                <a:gd name="connsiteX1336" fmla="*/ 937236 w 2992697"/>
                <a:gd name="connsiteY1336" fmla="*/ 42842 h 1030680"/>
                <a:gd name="connsiteX1337" fmla="*/ 937236 w 2992697"/>
                <a:gd name="connsiteY1337" fmla="*/ 40668 h 1030680"/>
                <a:gd name="connsiteX1338" fmla="*/ 937236 w 2992697"/>
                <a:gd name="connsiteY1338" fmla="*/ 38495 h 1030680"/>
                <a:gd name="connsiteX1339" fmla="*/ 938167 w 2992697"/>
                <a:gd name="connsiteY1339" fmla="*/ 35391 h 1030680"/>
                <a:gd name="connsiteX1340" fmla="*/ 940340 w 2992697"/>
                <a:gd name="connsiteY1340" fmla="*/ 33218 h 1030680"/>
                <a:gd name="connsiteX1341" fmla="*/ 944376 w 2992697"/>
                <a:gd name="connsiteY1341" fmla="*/ 31045 h 1030680"/>
                <a:gd name="connsiteX1342" fmla="*/ 962071 w 2992697"/>
                <a:gd name="connsiteY1342" fmla="*/ 22663 h 1030680"/>
                <a:gd name="connsiteX1343" fmla="*/ 984113 w 2992697"/>
                <a:gd name="connsiteY1343" fmla="*/ 20179 h 1030680"/>
                <a:gd name="connsiteX1344" fmla="*/ 984113 w 2992697"/>
                <a:gd name="connsiteY1344" fmla="*/ 20179 h 1030680"/>
                <a:gd name="connsiteX1345" fmla="*/ 984113 w 2992697"/>
                <a:gd name="connsiteY1345" fmla="*/ 20179 h 1030680"/>
                <a:gd name="connsiteX1346" fmla="*/ 2301024 w 2992697"/>
                <a:gd name="connsiteY1346" fmla="*/ 16764 h 1030680"/>
                <a:gd name="connsiteX1347" fmla="*/ 2311579 w 2992697"/>
                <a:gd name="connsiteY1347" fmla="*/ 19869 h 1030680"/>
                <a:gd name="connsiteX1348" fmla="*/ 2311579 w 2992697"/>
                <a:gd name="connsiteY1348" fmla="*/ 27319 h 1030680"/>
                <a:gd name="connsiteX1349" fmla="*/ 2296057 w 2992697"/>
                <a:gd name="connsiteY1349" fmla="*/ 27319 h 1030680"/>
                <a:gd name="connsiteX1350" fmla="*/ 2301024 w 2992697"/>
                <a:gd name="connsiteY1350" fmla="*/ 16764 h 1030680"/>
                <a:gd name="connsiteX1351" fmla="*/ 2301024 w 2992697"/>
                <a:gd name="connsiteY1351" fmla="*/ 16764 h 1030680"/>
                <a:gd name="connsiteX1352" fmla="*/ 2301024 w 2992697"/>
                <a:gd name="connsiteY1352" fmla="*/ 16764 h 1030680"/>
                <a:gd name="connsiteX1353" fmla="*/ 2792460 w 2992697"/>
                <a:gd name="connsiteY1353" fmla="*/ 0 h 1030680"/>
                <a:gd name="connsiteX1354" fmla="*/ 2797737 w 2992697"/>
                <a:gd name="connsiteY1354" fmla="*/ 3104 h 1030680"/>
                <a:gd name="connsiteX1355" fmla="*/ 2801773 w 2992697"/>
                <a:gd name="connsiteY1355" fmla="*/ 7451 h 1030680"/>
                <a:gd name="connsiteX1356" fmla="*/ 2803946 w 2992697"/>
                <a:gd name="connsiteY1356" fmla="*/ 10555 h 1030680"/>
                <a:gd name="connsiteX1357" fmla="*/ 2804878 w 2992697"/>
                <a:gd name="connsiteY1357" fmla="*/ 16764 h 1030680"/>
                <a:gd name="connsiteX1358" fmla="*/ 2807051 w 2992697"/>
                <a:gd name="connsiteY1358" fmla="*/ 19869 h 1030680"/>
                <a:gd name="connsiteX1359" fmla="*/ 2809224 w 2992697"/>
                <a:gd name="connsiteY1359" fmla="*/ 25146 h 1030680"/>
                <a:gd name="connsiteX1360" fmla="*/ 2812328 w 2992697"/>
                <a:gd name="connsiteY1360" fmla="*/ 27319 h 1030680"/>
                <a:gd name="connsiteX1361" fmla="*/ 2823815 w 2992697"/>
                <a:gd name="connsiteY1361" fmla="*/ 32597 h 1030680"/>
                <a:gd name="connsiteX1362" fmla="*/ 2834370 w 2992697"/>
                <a:gd name="connsiteY1362" fmla="*/ 34770 h 1030680"/>
                <a:gd name="connsiteX1363" fmla="*/ 2841821 w 2992697"/>
                <a:gd name="connsiteY1363" fmla="*/ 34770 h 1030680"/>
                <a:gd name="connsiteX1364" fmla="*/ 2847098 w 2992697"/>
                <a:gd name="connsiteY1364" fmla="*/ 39116 h 1030680"/>
                <a:gd name="connsiteX1365" fmla="*/ 2851134 w 2992697"/>
                <a:gd name="connsiteY1365" fmla="*/ 46567 h 1030680"/>
                <a:gd name="connsiteX1366" fmla="*/ 2853307 w 2992697"/>
                <a:gd name="connsiteY1366" fmla="*/ 61468 h 1030680"/>
                <a:gd name="connsiteX1367" fmla="*/ 2851134 w 2992697"/>
                <a:gd name="connsiteY1367" fmla="*/ 62400 h 1030680"/>
                <a:gd name="connsiteX1368" fmla="*/ 2851134 w 2992697"/>
                <a:gd name="connsiteY1368" fmla="*/ 62400 h 1030680"/>
                <a:gd name="connsiteX1369" fmla="*/ 2851134 w 2992697"/>
                <a:gd name="connsiteY1369" fmla="*/ 64573 h 1030680"/>
                <a:gd name="connsiteX1370" fmla="*/ 2851134 w 2992697"/>
                <a:gd name="connsiteY1370" fmla="*/ 66746 h 1030680"/>
                <a:gd name="connsiteX1371" fmla="*/ 2848961 w 2992697"/>
                <a:gd name="connsiteY1371" fmla="*/ 68919 h 1030680"/>
                <a:gd name="connsiteX1372" fmla="*/ 2825988 w 2992697"/>
                <a:gd name="connsiteY1372" fmla="*/ 68919 h 1030680"/>
                <a:gd name="connsiteX1373" fmla="*/ 2802084 w 2992697"/>
                <a:gd name="connsiteY1373" fmla="*/ 68919 h 1030680"/>
                <a:gd name="connsiteX1374" fmla="*/ 2782215 w 2992697"/>
                <a:gd name="connsiteY1374" fmla="*/ 77301 h 1030680"/>
                <a:gd name="connsiteX1375" fmla="*/ 2778179 w 2992697"/>
                <a:gd name="connsiteY1375" fmla="*/ 79474 h 1030680"/>
                <a:gd name="connsiteX1376" fmla="*/ 2776006 w 2992697"/>
                <a:gd name="connsiteY1376" fmla="*/ 83820 h 1030680"/>
                <a:gd name="connsiteX1377" fmla="*/ 2775075 w 2992697"/>
                <a:gd name="connsiteY1377" fmla="*/ 84752 h 1030680"/>
                <a:gd name="connsiteX1378" fmla="*/ 2772902 w 2992697"/>
                <a:gd name="connsiteY1378" fmla="*/ 86925 h 1030680"/>
                <a:gd name="connsiteX1379" fmla="*/ 2770729 w 2992697"/>
                <a:gd name="connsiteY1379" fmla="*/ 89098 h 1030680"/>
                <a:gd name="connsiteX1380" fmla="*/ 2767624 w 2992697"/>
                <a:gd name="connsiteY1380" fmla="*/ 91271 h 1030680"/>
                <a:gd name="connsiteX1381" fmla="*/ 2761415 w 2992697"/>
                <a:gd name="connsiteY1381" fmla="*/ 94376 h 1030680"/>
                <a:gd name="connsiteX1382" fmla="*/ 2758311 w 2992697"/>
                <a:gd name="connsiteY1382" fmla="*/ 89098 h 1030680"/>
                <a:gd name="connsiteX1383" fmla="*/ 2756137 w 2992697"/>
                <a:gd name="connsiteY1383" fmla="*/ 84752 h 1030680"/>
                <a:gd name="connsiteX1384" fmla="*/ 2753033 w 2992697"/>
                <a:gd name="connsiteY1384" fmla="*/ 81647 h 1030680"/>
                <a:gd name="connsiteX1385" fmla="*/ 2765451 w 2992697"/>
                <a:gd name="connsiteY1385" fmla="*/ 49982 h 1030680"/>
                <a:gd name="connsiteX1386" fmla="*/ 2777869 w 2992697"/>
                <a:gd name="connsiteY1386" fmla="*/ 24525 h 1030680"/>
                <a:gd name="connsiteX1387" fmla="*/ 2792460 w 2992697"/>
                <a:gd name="connsiteY1387" fmla="*/ 0 h 1030680"/>
                <a:gd name="connsiteX1388" fmla="*/ 2792460 w 2992697"/>
                <a:gd name="connsiteY1388" fmla="*/ 0 h 1030680"/>
                <a:gd name="connsiteX1389" fmla="*/ 2792460 w 2992697"/>
                <a:gd name="connsiteY1389" fmla="*/ 0 h 1030680"/>
                <a:gd name="connsiteX1390" fmla="*/ 2665177 w 2992697"/>
                <a:gd name="connsiteY1390" fmla="*/ 0 h 1030680"/>
                <a:gd name="connsiteX1391" fmla="*/ 2674490 w 2992697"/>
                <a:gd name="connsiteY1391" fmla="*/ 9624 h 1030680"/>
                <a:gd name="connsiteX1392" fmla="*/ 2679768 w 2992697"/>
                <a:gd name="connsiteY1392" fmla="*/ 20179 h 1030680"/>
                <a:gd name="connsiteX1393" fmla="*/ 2685046 w 2992697"/>
                <a:gd name="connsiteY1393" fmla="*/ 32907 h 1030680"/>
                <a:gd name="connsiteX1394" fmla="*/ 2675732 w 2992697"/>
                <a:gd name="connsiteY1394" fmla="*/ 32907 h 1030680"/>
                <a:gd name="connsiteX1395" fmla="*/ 2675732 w 2992697"/>
                <a:gd name="connsiteY1395" fmla="*/ 27319 h 1030680"/>
                <a:gd name="connsiteX1396" fmla="*/ 2672628 w 2992697"/>
                <a:gd name="connsiteY1396" fmla="*/ 24215 h 1030680"/>
                <a:gd name="connsiteX1397" fmla="*/ 2668592 w 2992697"/>
                <a:gd name="connsiteY1397" fmla="*/ 19869 h 1030680"/>
                <a:gd name="connsiteX1398" fmla="*/ 2667660 w 2992697"/>
                <a:gd name="connsiteY1398" fmla="*/ 14591 h 1030680"/>
                <a:gd name="connsiteX1399" fmla="*/ 2665487 w 2992697"/>
                <a:gd name="connsiteY1399" fmla="*/ 9313 h 1030680"/>
                <a:gd name="connsiteX1400" fmla="*/ 2665487 w 2992697"/>
                <a:gd name="connsiteY1400" fmla="*/ 0 h 1030680"/>
                <a:gd name="connsiteX1401" fmla="*/ 2665177 w 2992697"/>
                <a:gd name="connsiteY1401" fmla="*/ 0 h 1030680"/>
                <a:gd name="connsiteX1402" fmla="*/ 2665177 w 2992697"/>
                <a:gd name="connsiteY1402" fmla="*/ 0 h 10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Lst>
              <a:rect l="l" t="t" r="r" b="b"/>
              <a:pathLst>
                <a:path w="2992697" h="1030680">
                  <a:moveTo>
                    <a:pt x="7140" y="256428"/>
                  </a:moveTo>
                  <a:lnTo>
                    <a:pt x="26077" y="261706"/>
                  </a:lnTo>
                  <a:lnTo>
                    <a:pt x="38495" y="271330"/>
                  </a:lnTo>
                  <a:lnTo>
                    <a:pt x="49050" y="279712"/>
                  </a:lnTo>
                  <a:lnTo>
                    <a:pt x="60537" y="291198"/>
                  </a:lnTo>
                  <a:lnTo>
                    <a:pt x="71092" y="299580"/>
                  </a:lnTo>
                  <a:lnTo>
                    <a:pt x="71092" y="296476"/>
                  </a:lnTo>
                  <a:lnTo>
                    <a:pt x="77301" y="296476"/>
                  </a:lnTo>
                  <a:lnTo>
                    <a:pt x="77301" y="299580"/>
                  </a:lnTo>
                  <a:lnTo>
                    <a:pt x="78232" y="303926"/>
                  </a:lnTo>
                  <a:lnTo>
                    <a:pt x="82268" y="309204"/>
                  </a:lnTo>
                  <a:lnTo>
                    <a:pt x="84441" y="316655"/>
                  </a:lnTo>
                  <a:lnTo>
                    <a:pt x="76991" y="316655"/>
                  </a:lnTo>
                  <a:lnTo>
                    <a:pt x="72955" y="316655"/>
                  </a:lnTo>
                  <a:lnTo>
                    <a:pt x="72955" y="318828"/>
                  </a:lnTo>
                  <a:lnTo>
                    <a:pt x="70782" y="318828"/>
                  </a:lnTo>
                  <a:lnTo>
                    <a:pt x="67677" y="318828"/>
                  </a:lnTo>
                  <a:lnTo>
                    <a:pt x="63641" y="321001"/>
                  </a:lnTo>
                  <a:lnTo>
                    <a:pt x="49050" y="309514"/>
                  </a:lnTo>
                  <a:lnTo>
                    <a:pt x="34460" y="304237"/>
                  </a:lnTo>
                  <a:lnTo>
                    <a:pt x="16764" y="299891"/>
                  </a:lnTo>
                  <a:lnTo>
                    <a:pt x="0" y="291509"/>
                  </a:lnTo>
                  <a:lnTo>
                    <a:pt x="6209" y="286231"/>
                  </a:lnTo>
                  <a:lnTo>
                    <a:pt x="7140" y="280022"/>
                  </a:lnTo>
                  <a:lnTo>
                    <a:pt x="6209" y="274745"/>
                  </a:lnTo>
                  <a:lnTo>
                    <a:pt x="6209" y="266983"/>
                  </a:lnTo>
                  <a:lnTo>
                    <a:pt x="7140" y="256428"/>
                  </a:lnTo>
                  <a:lnTo>
                    <a:pt x="7140" y="256428"/>
                  </a:lnTo>
                  <a:lnTo>
                    <a:pt x="7140" y="256428"/>
                  </a:lnTo>
                  <a:close/>
                  <a:moveTo>
                    <a:pt x="1275001" y="248978"/>
                  </a:moveTo>
                  <a:lnTo>
                    <a:pt x="1279037" y="248978"/>
                  </a:lnTo>
                  <a:lnTo>
                    <a:pt x="1282141" y="249909"/>
                  </a:lnTo>
                  <a:lnTo>
                    <a:pt x="1284314" y="252082"/>
                  </a:lnTo>
                  <a:lnTo>
                    <a:pt x="1286487" y="254255"/>
                  </a:lnTo>
                  <a:lnTo>
                    <a:pt x="1287419" y="256428"/>
                  </a:lnTo>
                  <a:lnTo>
                    <a:pt x="1287419" y="257670"/>
                  </a:lnTo>
                  <a:lnTo>
                    <a:pt x="1287419" y="259843"/>
                  </a:lnTo>
                  <a:lnTo>
                    <a:pt x="1289592" y="264189"/>
                  </a:lnTo>
                  <a:lnTo>
                    <a:pt x="1282141" y="264189"/>
                  </a:lnTo>
                  <a:lnTo>
                    <a:pt x="1279037" y="265121"/>
                  </a:lnTo>
                  <a:lnTo>
                    <a:pt x="1275001" y="265121"/>
                  </a:lnTo>
                  <a:lnTo>
                    <a:pt x="1271896" y="267294"/>
                  </a:lnTo>
                  <a:lnTo>
                    <a:pt x="1265687" y="267294"/>
                  </a:lnTo>
                  <a:lnTo>
                    <a:pt x="1265687" y="264189"/>
                  </a:lnTo>
                  <a:lnTo>
                    <a:pt x="1262583" y="264189"/>
                  </a:lnTo>
                  <a:lnTo>
                    <a:pt x="1262583" y="250530"/>
                  </a:lnTo>
                  <a:lnTo>
                    <a:pt x="1267861" y="250530"/>
                  </a:lnTo>
                  <a:lnTo>
                    <a:pt x="1273138" y="249598"/>
                  </a:lnTo>
                  <a:lnTo>
                    <a:pt x="1275001" y="249598"/>
                  </a:lnTo>
                  <a:lnTo>
                    <a:pt x="1275001" y="248978"/>
                  </a:lnTo>
                  <a:lnTo>
                    <a:pt x="1275001" y="248978"/>
                  </a:lnTo>
                  <a:close/>
                  <a:moveTo>
                    <a:pt x="63641" y="239664"/>
                  </a:moveTo>
                  <a:lnTo>
                    <a:pt x="80405" y="239664"/>
                  </a:lnTo>
                  <a:lnTo>
                    <a:pt x="80405" y="242769"/>
                  </a:lnTo>
                  <a:lnTo>
                    <a:pt x="77301" y="242769"/>
                  </a:lnTo>
                  <a:lnTo>
                    <a:pt x="73265" y="242769"/>
                  </a:lnTo>
                  <a:lnTo>
                    <a:pt x="71092" y="244942"/>
                  </a:lnTo>
                  <a:lnTo>
                    <a:pt x="70161" y="244942"/>
                  </a:lnTo>
                  <a:lnTo>
                    <a:pt x="70161" y="244942"/>
                  </a:lnTo>
                  <a:lnTo>
                    <a:pt x="67988" y="244942"/>
                  </a:lnTo>
                  <a:lnTo>
                    <a:pt x="65815" y="242769"/>
                  </a:lnTo>
                  <a:lnTo>
                    <a:pt x="63641" y="239664"/>
                  </a:lnTo>
                  <a:lnTo>
                    <a:pt x="63641" y="239664"/>
                  </a:lnTo>
                  <a:lnTo>
                    <a:pt x="63641" y="239664"/>
                  </a:lnTo>
                  <a:close/>
                  <a:moveTo>
                    <a:pt x="1790651" y="213276"/>
                  </a:moveTo>
                  <a:lnTo>
                    <a:pt x="1803069" y="213276"/>
                  </a:lnTo>
                  <a:lnTo>
                    <a:pt x="1807105" y="228178"/>
                  </a:lnTo>
                  <a:lnTo>
                    <a:pt x="1810209" y="237801"/>
                  </a:lnTo>
                  <a:lnTo>
                    <a:pt x="1817660" y="242148"/>
                  </a:lnTo>
                  <a:lnTo>
                    <a:pt x="1830078" y="247425"/>
                  </a:lnTo>
                  <a:lnTo>
                    <a:pt x="1824800" y="269467"/>
                  </a:lnTo>
                  <a:lnTo>
                    <a:pt x="1817350" y="291509"/>
                  </a:lnTo>
                  <a:lnTo>
                    <a:pt x="1806794" y="307341"/>
                  </a:lnTo>
                  <a:lnTo>
                    <a:pt x="1806794" y="287162"/>
                  </a:lnTo>
                  <a:lnTo>
                    <a:pt x="1782890" y="287162"/>
                  </a:lnTo>
                  <a:lnTo>
                    <a:pt x="1785063" y="263879"/>
                  </a:lnTo>
                  <a:lnTo>
                    <a:pt x="1787236" y="241837"/>
                  </a:lnTo>
                  <a:lnTo>
                    <a:pt x="1790651" y="213276"/>
                  </a:lnTo>
                  <a:lnTo>
                    <a:pt x="1790651" y="213276"/>
                  </a:lnTo>
                  <a:lnTo>
                    <a:pt x="1790651" y="213276"/>
                  </a:lnTo>
                  <a:close/>
                  <a:moveTo>
                    <a:pt x="2941784" y="165778"/>
                  </a:moveTo>
                  <a:lnTo>
                    <a:pt x="2945820" y="165778"/>
                  </a:lnTo>
                  <a:lnTo>
                    <a:pt x="2945820" y="170124"/>
                  </a:lnTo>
                  <a:lnTo>
                    <a:pt x="2946751" y="175402"/>
                  </a:lnTo>
                  <a:lnTo>
                    <a:pt x="2948925" y="177575"/>
                  </a:lnTo>
                  <a:lnTo>
                    <a:pt x="2951098" y="180679"/>
                  </a:lnTo>
                  <a:lnTo>
                    <a:pt x="2953271" y="182853"/>
                  </a:lnTo>
                  <a:lnTo>
                    <a:pt x="2956375" y="185957"/>
                  </a:lnTo>
                  <a:lnTo>
                    <a:pt x="2960411" y="182853"/>
                  </a:lnTo>
                  <a:lnTo>
                    <a:pt x="2961342" y="178506"/>
                  </a:lnTo>
                  <a:lnTo>
                    <a:pt x="2963515" y="177575"/>
                  </a:lnTo>
                  <a:lnTo>
                    <a:pt x="2967551" y="177575"/>
                  </a:lnTo>
                  <a:lnTo>
                    <a:pt x="2972829" y="175402"/>
                  </a:lnTo>
                  <a:lnTo>
                    <a:pt x="2975933" y="185957"/>
                  </a:lnTo>
                  <a:lnTo>
                    <a:pt x="2982142" y="193408"/>
                  </a:lnTo>
                  <a:lnTo>
                    <a:pt x="2987420" y="200858"/>
                  </a:lnTo>
                  <a:lnTo>
                    <a:pt x="2990524" y="210482"/>
                  </a:lnTo>
                  <a:lnTo>
                    <a:pt x="2992697" y="223211"/>
                  </a:lnTo>
                  <a:lnTo>
                    <a:pt x="2992697" y="225384"/>
                  </a:lnTo>
                  <a:lnTo>
                    <a:pt x="2990524" y="227557"/>
                  </a:lnTo>
                  <a:lnTo>
                    <a:pt x="2990524" y="228488"/>
                  </a:lnTo>
                  <a:lnTo>
                    <a:pt x="2990524" y="230661"/>
                  </a:lnTo>
                  <a:lnTo>
                    <a:pt x="2990524" y="232834"/>
                  </a:lnTo>
                  <a:lnTo>
                    <a:pt x="2989593" y="235939"/>
                  </a:lnTo>
                  <a:lnTo>
                    <a:pt x="2978106" y="243390"/>
                  </a:lnTo>
                  <a:lnTo>
                    <a:pt x="2961342" y="250840"/>
                  </a:lnTo>
                  <a:lnTo>
                    <a:pt x="2941474" y="255186"/>
                  </a:lnTo>
                  <a:lnTo>
                    <a:pt x="2921605" y="258291"/>
                  </a:lnTo>
                  <a:lnTo>
                    <a:pt x="2904841" y="260464"/>
                  </a:lnTo>
                  <a:lnTo>
                    <a:pt x="2907014" y="250840"/>
                  </a:lnTo>
                  <a:lnTo>
                    <a:pt x="2909187" y="247736"/>
                  </a:lnTo>
                  <a:lnTo>
                    <a:pt x="2911360" y="243390"/>
                  </a:lnTo>
                  <a:lnTo>
                    <a:pt x="2912292" y="242458"/>
                  </a:lnTo>
                  <a:lnTo>
                    <a:pt x="2914465" y="242458"/>
                  </a:lnTo>
                  <a:lnTo>
                    <a:pt x="2918501" y="240285"/>
                  </a:lnTo>
                  <a:lnTo>
                    <a:pt x="2919432" y="240285"/>
                  </a:lnTo>
                  <a:lnTo>
                    <a:pt x="2921605" y="238112"/>
                  </a:lnTo>
                  <a:lnTo>
                    <a:pt x="2925641" y="235939"/>
                  </a:lnTo>
                  <a:lnTo>
                    <a:pt x="2930919" y="221037"/>
                  </a:lnTo>
                  <a:lnTo>
                    <a:pt x="2930919" y="206136"/>
                  </a:lnTo>
                  <a:lnTo>
                    <a:pt x="2928746" y="192476"/>
                  </a:lnTo>
                  <a:lnTo>
                    <a:pt x="2931850" y="180990"/>
                  </a:lnTo>
                  <a:lnTo>
                    <a:pt x="2941163" y="170435"/>
                  </a:lnTo>
                  <a:lnTo>
                    <a:pt x="2941163" y="165778"/>
                  </a:lnTo>
                  <a:lnTo>
                    <a:pt x="2941784" y="165778"/>
                  </a:lnTo>
                  <a:lnTo>
                    <a:pt x="2941784" y="165778"/>
                  </a:lnTo>
                  <a:close/>
                  <a:moveTo>
                    <a:pt x="148083" y="158327"/>
                  </a:moveTo>
                  <a:lnTo>
                    <a:pt x="167951" y="180369"/>
                  </a:lnTo>
                  <a:lnTo>
                    <a:pt x="193097" y="197133"/>
                  </a:lnTo>
                  <a:lnTo>
                    <a:pt x="224452" y="209861"/>
                  </a:lnTo>
                  <a:lnTo>
                    <a:pt x="226625" y="227867"/>
                  </a:lnTo>
                  <a:lnTo>
                    <a:pt x="231903" y="241527"/>
                  </a:lnTo>
                  <a:lnTo>
                    <a:pt x="237181" y="248978"/>
                  </a:lnTo>
                  <a:lnTo>
                    <a:pt x="244631" y="256428"/>
                  </a:lnTo>
                  <a:lnTo>
                    <a:pt x="252082" y="266983"/>
                  </a:lnTo>
                  <a:lnTo>
                    <a:pt x="239664" y="269157"/>
                  </a:lnTo>
                  <a:lnTo>
                    <a:pt x="227246" y="271330"/>
                  </a:lnTo>
                  <a:lnTo>
                    <a:pt x="215760" y="276607"/>
                  </a:lnTo>
                  <a:lnTo>
                    <a:pt x="208309" y="284058"/>
                  </a:lnTo>
                  <a:lnTo>
                    <a:pt x="207378" y="287162"/>
                  </a:lnTo>
                  <a:lnTo>
                    <a:pt x="205205" y="291509"/>
                  </a:lnTo>
                  <a:lnTo>
                    <a:pt x="203032" y="294613"/>
                  </a:lnTo>
                  <a:lnTo>
                    <a:pt x="200858" y="296786"/>
                  </a:lnTo>
                  <a:lnTo>
                    <a:pt x="197754" y="299891"/>
                  </a:lnTo>
                  <a:lnTo>
                    <a:pt x="186267" y="302064"/>
                  </a:lnTo>
                  <a:lnTo>
                    <a:pt x="170745" y="304237"/>
                  </a:lnTo>
                  <a:lnTo>
                    <a:pt x="151808" y="302064"/>
                  </a:lnTo>
                  <a:lnTo>
                    <a:pt x="137217" y="299891"/>
                  </a:lnTo>
                  <a:lnTo>
                    <a:pt x="134113" y="289335"/>
                  </a:lnTo>
                  <a:lnTo>
                    <a:pt x="131939" y="281885"/>
                  </a:lnTo>
                  <a:lnTo>
                    <a:pt x="129766" y="276607"/>
                  </a:lnTo>
                  <a:lnTo>
                    <a:pt x="124489" y="266983"/>
                  </a:lnTo>
                  <a:lnTo>
                    <a:pt x="148393" y="259533"/>
                  </a:lnTo>
                  <a:lnTo>
                    <a:pt x="148393" y="256428"/>
                  </a:lnTo>
                  <a:lnTo>
                    <a:pt x="129456" y="254255"/>
                  </a:lnTo>
                  <a:lnTo>
                    <a:pt x="117038" y="249909"/>
                  </a:lnTo>
                  <a:lnTo>
                    <a:pt x="107725" y="242458"/>
                  </a:lnTo>
                  <a:lnTo>
                    <a:pt x="106793" y="237181"/>
                  </a:lnTo>
                  <a:lnTo>
                    <a:pt x="102758" y="231903"/>
                  </a:lnTo>
                  <a:lnTo>
                    <a:pt x="100584" y="226625"/>
                  </a:lnTo>
                  <a:lnTo>
                    <a:pt x="100584" y="220417"/>
                  </a:lnTo>
                  <a:lnTo>
                    <a:pt x="100584" y="217312"/>
                  </a:lnTo>
                  <a:lnTo>
                    <a:pt x="100584" y="212966"/>
                  </a:lnTo>
                  <a:lnTo>
                    <a:pt x="102758" y="212966"/>
                  </a:lnTo>
                  <a:lnTo>
                    <a:pt x="104931" y="212034"/>
                  </a:lnTo>
                  <a:lnTo>
                    <a:pt x="107104" y="212034"/>
                  </a:lnTo>
                  <a:lnTo>
                    <a:pt x="108035" y="212034"/>
                  </a:lnTo>
                  <a:lnTo>
                    <a:pt x="112071" y="209861"/>
                  </a:lnTo>
                  <a:lnTo>
                    <a:pt x="113623" y="204894"/>
                  </a:lnTo>
                  <a:lnTo>
                    <a:pt x="113623" y="198685"/>
                  </a:lnTo>
                  <a:lnTo>
                    <a:pt x="113623" y="195581"/>
                  </a:lnTo>
                  <a:lnTo>
                    <a:pt x="114554" y="193408"/>
                  </a:lnTo>
                  <a:lnTo>
                    <a:pt x="116728" y="190303"/>
                  </a:lnTo>
                  <a:lnTo>
                    <a:pt x="118901" y="190303"/>
                  </a:lnTo>
                  <a:lnTo>
                    <a:pt x="121074" y="188130"/>
                  </a:lnTo>
                  <a:lnTo>
                    <a:pt x="122005" y="188130"/>
                  </a:lnTo>
                  <a:lnTo>
                    <a:pt x="124178" y="188130"/>
                  </a:lnTo>
                  <a:lnTo>
                    <a:pt x="127283" y="185957"/>
                  </a:lnTo>
                  <a:lnTo>
                    <a:pt x="129456" y="178506"/>
                  </a:lnTo>
                  <a:lnTo>
                    <a:pt x="131629" y="173229"/>
                  </a:lnTo>
                  <a:lnTo>
                    <a:pt x="133802" y="167951"/>
                  </a:lnTo>
                  <a:lnTo>
                    <a:pt x="136907" y="162674"/>
                  </a:lnTo>
                  <a:lnTo>
                    <a:pt x="139080" y="160500"/>
                  </a:lnTo>
                  <a:lnTo>
                    <a:pt x="141253" y="160500"/>
                  </a:lnTo>
                  <a:lnTo>
                    <a:pt x="142184" y="158327"/>
                  </a:lnTo>
                  <a:lnTo>
                    <a:pt x="144357" y="158327"/>
                  </a:lnTo>
                  <a:lnTo>
                    <a:pt x="148083" y="158327"/>
                  </a:lnTo>
                  <a:lnTo>
                    <a:pt x="148083" y="158327"/>
                  </a:lnTo>
                  <a:lnTo>
                    <a:pt x="148083" y="158327"/>
                  </a:lnTo>
                  <a:close/>
                  <a:moveTo>
                    <a:pt x="1222846" y="138148"/>
                  </a:moveTo>
                  <a:lnTo>
                    <a:pt x="1228124" y="140322"/>
                  </a:lnTo>
                  <a:lnTo>
                    <a:pt x="1233401" y="141253"/>
                  </a:lnTo>
                  <a:lnTo>
                    <a:pt x="1236506" y="143426"/>
                  </a:lnTo>
                  <a:lnTo>
                    <a:pt x="1242714" y="145599"/>
                  </a:lnTo>
                  <a:lnTo>
                    <a:pt x="1242714" y="150877"/>
                  </a:lnTo>
                  <a:lnTo>
                    <a:pt x="1243646" y="155223"/>
                  </a:lnTo>
                  <a:lnTo>
                    <a:pt x="1243646" y="158327"/>
                  </a:lnTo>
                  <a:lnTo>
                    <a:pt x="1245819" y="162674"/>
                  </a:lnTo>
                  <a:lnTo>
                    <a:pt x="1233401" y="162674"/>
                  </a:lnTo>
                  <a:lnTo>
                    <a:pt x="1231228" y="158327"/>
                  </a:lnTo>
                  <a:lnTo>
                    <a:pt x="1229055" y="155223"/>
                  </a:lnTo>
                  <a:lnTo>
                    <a:pt x="1225950" y="150877"/>
                  </a:lnTo>
                  <a:lnTo>
                    <a:pt x="1223777" y="148704"/>
                  </a:lnTo>
                  <a:lnTo>
                    <a:pt x="1223777" y="143426"/>
                  </a:lnTo>
                  <a:lnTo>
                    <a:pt x="1222846" y="138148"/>
                  </a:lnTo>
                  <a:lnTo>
                    <a:pt x="1222846" y="138148"/>
                  </a:lnTo>
                  <a:lnTo>
                    <a:pt x="1222846" y="138148"/>
                  </a:lnTo>
                  <a:close/>
                  <a:moveTo>
                    <a:pt x="1730114" y="113934"/>
                  </a:moveTo>
                  <a:lnTo>
                    <a:pt x="1736323" y="123557"/>
                  </a:lnTo>
                  <a:lnTo>
                    <a:pt x="1741601" y="141563"/>
                  </a:lnTo>
                  <a:lnTo>
                    <a:pt x="1749051" y="158327"/>
                  </a:lnTo>
                  <a:lnTo>
                    <a:pt x="1758365" y="175091"/>
                  </a:lnTo>
                  <a:lnTo>
                    <a:pt x="1763642" y="182542"/>
                  </a:lnTo>
                  <a:lnTo>
                    <a:pt x="1766747" y="178196"/>
                  </a:lnTo>
                  <a:lnTo>
                    <a:pt x="1768920" y="177265"/>
                  </a:lnTo>
                  <a:lnTo>
                    <a:pt x="1772956" y="177265"/>
                  </a:lnTo>
                  <a:lnTo>
                    <a:pt x="1776060" y="175091"/>
                  </a:lnTo>
                  <a:lnTo>
                    <a:pt x="1783511" y="175091"/>
                  </a:lnTo>
                  <a:lnTo>
                    <a:pt x="1783511" y="178196"/>
                  </a:lnTo>
                  <a:lnTo>
                    <a:pt x="1787547" y="178196"/>
                  </a:lnTo>
                  <a:lnTo>
                    <a:pt x="1787547" y="189682"/>
                  </a:lnTo>
                  <a:lnTo>
                    <a:pt x="1759296" y="192787"/>
                  </a:lnTo>
                  <a:lnTo>
                    <a:pt x="1756192" y="222279"/>
                  </a:lnTo>
                  <a:lnTo>
                    <a:pt x="1746878" y="246494"/>
                  </a:lnTo>
                  <a:lnTo>
                    <a:pt x="1739428" y="270709"/>
                  </a:lnTo>
                  <a:lnTo>
                    <a:pt x="1736323" y="290888"/>
                  </a:lnTo>
                  <a:lnTo>
                    <a:pt x="1734150" y="311067"/>
                  </a:lnTo>
                  <a:lnTo>
                    <a:pt x="1734150" y="327831"/>
                  </a:lnTo>
                  <a:lnTo>
                    <a:pt x="1730114" y="343664"/>
                  </a:lnTo>
                  <a:lnTo>
                    <a:pt x="1727010" y="343664"/>
                  </a:lnTo>
                  <a:lnTo>
                    <a:pt x="1727010" y="340559"/>
                  </a:lnTo>
                  <a:lnTo>
                    <a:pt x="1721732" y="333108"/>
                  </a:lnTo>
                  <a:lnTo>
                    <a:pt x="1712419" y="323485"/>
                  </a:lnTo>
                  <a:lnTo>
                    <a:pt x="1701864" y="310756"/>
                  </a:lnTo>
                  <a:lnTo>
                    <a:pt x="1692550" y="298028"/>
                  </a:lnTo>
                  <a:lnTo>
                    <a:pt x="1685100" y="285300"/>
                  </a:lnTo>
                  <a:lnTo>
                    <a:pt x="1681064" y="273813"/>
                  </a:lnTo>
                  <a:lnTo>
                    <a:pt x="1683237" y="266363"/>
                  </a:lnTo>
                  <a:lnTo>
                    <a:pt x="1687273" y="264189"/>
                  </a:lnTo>
                  <a:lnTo>
                    <a:pt x="1690377" y="264189"/>
                  </a:lnTo>
                  <a:lnTo>
                    <a:pt x="1692550" y="264189"/>
                  </a:lnTo>
                  <a:lnTo>
                    <a:pt x="1694723" y="264189"/>
                  </a:lnTo>
                  <a:lnTo>
                    <a:pt x="1695655" y="264189"/>
                  </a:lnTo>
                  <a:lnTo>
                    <a:pt x="1697828" y="264189"/>
                  </a:lnTo>
                  <a:lnTo>
                    <a:pt x="1700001" y="263879"/>
                  </a:lnTo>
                  <a:lnTo>
                    <a:pt x="1703106" y="259533"/>
                  </a:lnTo>
                  <a:lnTo>
                    <a:pt x="1700001" y="259533"/>
                  </a:lnTo>
                  <a:lnTo>
                    <a:pt x="1700001" y="256428"/>
                  </a:lnTo>
                  <a:lnTo>
                    <a:pt x="1683237" y="254255"/>
                  </a:lnTo>
                  <a:lnTo>
                    <a:pt x="1673924" y="248978"/>
                  </a:lnTo>
                  <a:lnTo>
                    <a:pt x="1666473" y="239354"/>
                  </a:lnTo>
                  <a:lnTo>
                    <a:pt x="1673924" y="237181"/>
                  </a:lnTo>
                  <a:lnTo>
                    <a:pt x="1680132" y="235007"/>
                  </a:lnTo>
                  <a:lnTo>
                    <a:pt x="1683237" y="234076"/>
                  </a:lnTo>
                  <a:lnTo>
                    <a:pt x="1687273" y="231903"/>
                  </a:lnTo>
                  <a:lnTo>
                    <a:pt x="1690377" y="229730"/>
                  </a:lnTo>
                  <a:lnTo>
                    <a:pt x="1694413" y="226625"/>
                  </a:lnTo>
                  <a:lnTo>
                    <a:pt x="1694413" y="222279"/>
                  </a:lnTo>
                  <a:lnTo>
                    <a:pt x="1679822" y="222279"/>
                  </a:lnTo>
                  <a:lnTo>
                    <a:pt x="1675786" y="224452"/>
                  </a:lnTo>
                  <a:lnTo>
                    <a:pt x="1672682" y="224452"/>
                  </a:lnTo>
                  <a:lnTo>
                    <a:pt x="1668646" y="226625"/>
                  </a:lnTo>
                  <a:lnTo>
                    <a:pt x="1663369" y="226625"/>
                  </a:lnTo>
                  <a:lnTo>
                    <a:pt x="1654055" y="209861"/>
                  </a:lnTo>
                  <a:lnTo>
                    <a:pt x="1643500" y="193097"/>
                  </a:lnTo>
                  <a:lnTo>
                    <a:pt x="1644431" y="187820"/>
                  </a:lnTo>
                  <a:lnTo>
                    <a:pt x="1644431" y="184715"/>
                  </a:lnTo>
                  <a:lnTo>
                    <a:pt x="1646604" y="182542"/>
                  </a:lnTo>
                  <a:lnTo>
                    <a:pt x="1648778" y="178196"/>
                  </a:lnTo>
                  <a:lnTo>
                    <a:pt x="1648778" y="175091"/>
                  </a:lnTo>
                  <a:lnTo>
                    <a:pt x="1650951" y="169814"/>
                  </a:lnTo>
                  <a:lnTo>
                    <a:pt x="1646915" y="169814"/>
                  </a:lnTo>
                  <a:lnTo>
                    <a:pt x="1646915" y="165468"/>
                  </a:lnTo>
                  <a:lnTo>
                    <a:pt x="1643810" y="167641"/>
                  </a:lnTo>
                  <a:lnTo>
                    <a:pt x="1641637" y="167641"/>
                  </a:lnTo>
                  <a:lnTo>
                    <a:pt x="1639464" y="167641"/>
                  </a:lnTo>
                  <a:lnTo>
                    <a:pt x="1639464" y="167641"/>
                  </a:lnTo>
                  <a:lnTo>
                    <a:pt x="1637291" y="167641"/>
                  </a:lnTo>
                  <a:lnTo>
                    <a:pt x="1637291" y="165468"/>
                  </a:lnTo>
                  <a:lnTo>
                    <a:pt x="1634187" y="162363"/>
                  </a:lnTo>
                  <a:lnTo>
                    <a:pt x="1632013" y="158017"/>
                  </a:lnTo>
                  <a:lnTo>
                    <a:pt x="1629840" y="154912"/>
                  </a:lnTo>
                  <a:lnTo>
                    <a:pt x="1628909" y="152739"/>
                  </a:lnTo>
                  <a:lnTo>
                    <a:pt x="1628909" y="147462"/>
                  </a:lnTo>
                  <a:lnTo>
                    <a:pt x="1626736" y="141253"/>
                  </a:lnTo>
                  <a:lnTo>
                    <a:pt x="1646604" y="128525"/>
                  </a:lnTo>
                  <a:lnTo>
                    <a:pt x="1666473" y="117969"/>
                  </a:lnTo>
                  <a:lnTo>
                    <a:pt x="1668646" y="123247"/>
                  </a:lnTo>
                  <a:lnTo>
                    <a:pt x="1670819" y="128525"/>
                  </a:lnTo>
                  <a:lnTo>
                    <a:pt x="1672992" y="130698"/>
                  </a:lnTo>
                  <a:lnTo>
                    <a:pt x="1676097" y="132871"/>
                  </a:lnTo>
                  <a:lnTo>
                    <a:pt x="1678270" y="132871"/>
                  </a:lnTo>
                  <a:lnTo>
                    <a:pt x="1680443" y="133802"/>
                  </a:lnTo>
                  <a:lnTo>
                    <a:pt x="1683547" y="135975"/>
                  </a:lnTo>
                  <a:lnTo>
                    <a:pt x="1687583" y="138148"/>
                  </a:lnTo>
                  <a:lnTo>
                    <a:pt x="1690688" y="148704"/>
                  </a:lnTo>
                  <a:lnTo>
                    <a:pt x="1692861" y="162363"/>
                  </a:lnTo>
                  <a:lnTo>
                    <a:pt x="1695034" y="175091"/>
                  </a:lnTo>
                  <a:lnTo>
                    <a:pt x="1703416" y="175091"/>
                  </a:lnTo>
                  <a:lnTo>
                    <a:pt x="1703416" y="165468"/>
                  </a:lnTo>
                  <a:lnTo>
                    <a:pt x="1700311" y="154912"/>
                  </a:lnTo>
                  <a:lnTo>
                    <a:pt x="1700311" y="141253"/>
                  </a:lnTo>
                  <a:lnTo>
                    <a:pt x="1703416" y="128525"/>
                  </a:lnTo>
                  <a:lnTo>
                    <a:pt x="1707452" y="117969"/>
                  </a:lnTo>
                  <a:lnTo>
                    <a:pt x="1730114" y="113934"/>
                  </a:lnTo>
                  <a:lnTo>
                    <a:pt x="1730114" y="113934"/>
                  </a:lnTo>
                  <a:lnTo>
                    <a:pt x="1730114" y="113934"/>
                  </a:lnTo>
                  <a:close/>
                  <a:moveTo>
                    <a:pt x="2755827" y="104620"/>
                  </a:moveTo>
                  <a:lnTo>
                    <a:pt x="2761105" y="108966"/>
                  </a:lnTo>
                  <a:lnTo>
                    <a:pt x="2765140" y="112071"/>
                  </a:lnTo>
                  <a:lnTo>
                    <a:pt x="2770418" y="112071"/>
                  </a:lnTo>
                  <a:lnTo>
                    <a:pt x="2775696" y="112071"/>
                  </a:lnTo>
                  <a:lnTo>
                    <a:pt x="2785009" y="114244"/>
                  </a:lnTo>
                  <a:lnTo>
                    <a:pt x="2782836" y="118590"/>
                  </a:lnTo>
                  <a:lnTo>
                    <a:pt x="2782836" y="119522"/>
                  </a:lnTo>
                  <a:lnTo>
                    <a:pt x="2782836" y="121695"/>
                  </a:lnTo>
                  <a:lnTo>
                    <a:pt x="2781905" y="123868"/>
                  </a:lnTo>
                  <a:lnTo>
                    <a:pt x="2781905" y="126041"/>
                  </a:lnTo>
                  <a:lnTo>
                    <a:pt x="2768245" y="133492"/>
                  </a:lnTo>
                  <a:lnTo>
                    <a:pt x="2750550" y="136596"/>
                  </a:lnTo>
                  <a:lnTo>
                    <a:pt x="2731613" y="138769"/>
                  </a:lnTo>
                  <a:lnTo>
                    <a:pt x="2730681" y="134423"/>
                  </a:lnTo>
                  <a:lnTo>
                    <a:pt x="2730681" y="131319"/>
                  </a:lnTo>
                  <a:lnTo>
                    <a:pt x="2728508" y="126972"/>
                  </a:lnTo>
                  <a:lnTo>
                    <a:pt x="2728508" y="121695"/>
                  </a:lnTo>
                  <a:lnTo>
                    <a:pt x="2733786" y="118590"/>
                  </a:lnTo>
                  <a:lnTo>
                    <a:pt x="2737821" y="114244"/>
                  </a:lnTo>
                  <a:lnTo>
                    <a:pt x="2740926" y="112071"/>
                  </a:lnTo>
                  <a:lnTo>
                    <a:pt x="2744961" y="108966"/>
                  </a:lnTo>
                  <a:lnTo>
                    <a:pt x="2748066" y="106793"/>
                  </a:lnTo>
                  <a:lnTo>
                    <a:pt x="2755827" y="104620"/>
                  </a:lnTo>
                  <a:lnTo>
                    <a:pt x="2755827" y="104620"/>
                  </a:lnTo>
                  <a:lnTo>
                    <a:pt x="2755827" y="104620"/>
                  </a:lnTo>
                  <a:close/>
                  <a:moveTo>
                    <a:pt x="2195472" y="104620"/>
                  </a:moveTo>
                  <a:lnTo>
                    <a:pt x="2210063" y="106793"/>
                  </a:lnTo>
                  <a:lnTo>
                    <a:pt x="2220619" y="112071"/>
                  </a:lnTo>
                  <a:lnTo>
                    <a:pt x="2231174" y="118280"/>
                  </a:lnTo>
                  <a:lnTo>
                    <a:pt x="2228069" y="121384"/>
                  </a:lnTo>
                  <a:lnTo>
                    <a:pt x="2225896" y="126662"/>
                  </a:lnTo>
                  <a:lnTo>
                    <a:pt x="2222792" y="128835"/>
                  </a:lnTo>
                  <a:lnTo>
                    <a:pt x="2217514" y="131008"/>
                  </a:lnTo>
                  <a:lnTo>
                    <a:pt x="2211305" y="133181"/>
                  </a:lnTo>
                  <a:lnTo>
                    <a:pt x="2203855" y="133181"/>
                  </a:lnTo>
                  <a:lnTo>
                    <a:pt x="2198577" y="136286"/>
                  </a:lnTo>
                  <a:lnTo>
                    <a:pt x="2193300" y="136286"/>
                  </a:lnTo>
                  <a:lnTo>
                    <a:pt x="2188022" y="138459"/>
                  </a:lnTo>
                  <a:lnTo>
                    <a:pt x="2180571" y="138459"/>
                  </a:lnTo>
                  <a:lnTo>
                    <a:pt x="2180571" y="126972"/>
                  </a:lnTo>
                  <a:lnTo>
                    <a:pt x="2181502" y="119522"/>
                  </a:lnTo>
                  <a:lnTo>
                    <a:pt x="2188953" y="114244"/>
                  </a:lnTo>
                  <a:lnTo>
                    <a:pt x="2195472" y="104620"/>
                  </a:lnTo>
                  <a:lnTo>
                    <a:pt x="2195472" y="104620"/>
                  </a:lnTo>
                  <a:lnTo>
                    <a:pt x="2195472" y="104620"/>
                  </a:lnTo>
                  <a:close/>
                  <a:moveTo>
                    <a:pt x="798156" y="104620"/>
                  </a:moveTo>
                  <a:lnTo>
                    <a:pt x="812747" y="104620"/>
                  </a:lnTo>
                  <a:lnTo>
                    <a:pt x="815852" y="114244"/>
                  </a:lnTo>
                  <a:lnTo>
                    <a:pt x="819887" y="119522"/>
                  </a:lnTo>
                  <a:lnTo>
                    <a:pt x="822992" y="126972"/>
                  </a:lnTo>
                  <a:lnTo>
                    <a:pt x="825165" y="138459"/>
                  </a:lnTo>
                  <a:lnTo>
                    <a:pt x="822060" y="138459"/>
                  </a:lnTo>
                  <a:lnTo>
                    <a:pt x="810574" y="131008"/>
                  </a:lnTo>
                  <a:lnTo>
                    <a:pt x="803123" y="123557"/>
                  </a:lnTo>
                  <a:lnTo>
                    <a:pt x="797846" y="116107"/>
                  </a:lnTo>
                  <a:lnTo>
                    <a:pt x="797846" y="104620"/>
                  </a:lnTo>
                  <a:lnTo>
                    <a:pt x="798156" y="104620"/>
                  </a:lnTo>
                  <a:lnTo>
                    <a:pt x="798156" y="104620"/>
                  </a:lnTo>
                  <a:close/>
                  <a:moveTo>
                    <a:pt x="2852997" y="81337"/>
                  </a:moveTo>
                  <a:lnTo>
                    <a:pt x="2856101" y="81337"/>
                  </a:lnTo>
                  <a:lnTo>
                    <a:pt x="2860137" y="83510"/>
                  </a:lnTo>
                  <a:lnTo>
                    <a:pt x="2861068" y="83510"/>
                  </a:lnTo>
                  <a:lnTo>
                    <a:pt x="2863241" y="83510"/>
                  </a:lnTo>
                  <a:lnTo>
                    <a:pt x="2865415" y="84441"/>
                  </a:lnTo>
                  <a:lnTo>
                    <a:pt x="2861379" y="88788"/>
                  </a:lnTo>
                  <a:lnTo>
                    <a:pt x="2858274" y="91892"/>
                  </a:lnTo>
                  <a:lnTo>
                    <a:pt x="2856101" y="97170"/>
                  </a:lnTo>
                  <a:lnTo>
                    <a:pt x="2853928" y="101516"/>
                  </a:lnTo>
                  <a:lnTo>
                    <a:pt x="2852997" y="108966"/>
                  </a:lnTo>
                  <a:lnTo>
                    <a:pt x="2856101" y="108966"/>
                  </a:lnTo>
                  <a:lnTo>
                    <a:pt x="2860137" y="103689"/>
                  </a:lnTo>
                  <a:lnTo>
                    <a:pt x="2863241" y="99343"/>
                  </a:lnTo>
                  <a:lnTo>
                    <a:pt x="2867277" y="96238"/>
                  </a:lnTo>
                  <a:lnTo>
                    <a:pt x="2872555" y="94065"/>
                  </a:lnTo>
                  <a:lnTo>
                    <a:pt x="2883110" y="104620"/>
                  </a:lnTo>
                  <a:lnTo>
                    <a:pt x="2896770" y="114244"/>
                  </a:lnTo>
                  <a:lnTo>
                    <a:pt x="2905151" y="121695"/>
                  </a:lnTo>
                  <a:lnTo>
                    <a:pt x="2905151" y="145910"/>
                  </a:lnTo>
                  <a:lnTo>
                    <a:pt x="2911360" y="151187"/>
                  </a:lnTo>
                  <a:lnTo>
                    <a:pt x="2916638" y="155533"/>
                  </a:lnTo>
                  <a:lnTo>
                    <a:pt x="2921916" y="156465"/>
                  </a:lnTo>
                  <a:lnTo>
                    <a:pt x="2925952" y="163915"/>
                  </a:lnTo>
                  <a:lnTo>
                    <a:pt x="2929056" y="178817"/>
                  </a:lnTo>
                  <a:lnTo>
                    <a:pt x="2921605" y="188441"/>
                  </a:lnTo>
                  <a:lnTo>
                    <a:pt x="2918501" y="198064"/>
                  </a:lnTo>
                  <a:lnTo>
                    <a:pt x="2911050" y="203342"/>
                  </a:lnTo>
                  <a:lnTo>
                    <a:pt x="2901737" y="205515"/>
                  </a:lnTo>
                  <a:lnTo>
                    <a:pt x="2884972" y="206446"/>
                  </a:lnTo>
                  <a:lnTo>
                    <a:pt x="2872555" y="195891"/>
                  </a:lnTo>
                  <a:lnTo>
                    <a:pt x="2853618" y="186267"/>
                  </a:lnTo>
                  <a:lnTo>
                    <a:pt x="2833749" y="180990"/>
                  </a:lnTo>
                  <a:lnTo>
                    <a:pt x="2813881" y="173539"/>
                  </a:lnTo>
                  <a:lnTo>
                    <a:pt x="2796185" y="166089"/>
                  </a:lnTo>
                  <a:lnTo>
                    <a:pt x="2784699" y="155533"/>
                  </a:lnTo>
                  <a:lnTo>
                    <a:pt x="2792149" y="151187"/>
                  </a:lnTo>
                  <a:lnTo>
                    <a:pt x="2797427" y="148083"/>
                  </a:lnTo>
                  <a:lnTo>
                    <a:pt x="2801463" y="143736"/>
                  </a:lnTo>
                  <a:lnTo>
                    <a:pt x="2803636" y="138459"/>
                  </a:lnTo>
                  <a:lnTo>
                    <a:pt x="2804567" y="128835"/>
                  </a:lnTo>
                  <a:lnTo>
                    <a:pt x="2803636" y="125731"/>
                  </a:lnTo>
                  <a:lnTo>
                    <a:pt x="2801463" y="119522"/>
                  </a:lnTo>
                  <a:lnTo>
                    <a:pt x="2801463" y="111760"/>
                  </a:lnTo>
                  <a:lnTo>
                    <a:pt x="2801463" y="104310"/>
                  </a:lnTo>
                  <a:lnTo>
                    <a:pt x="2801463" y="103378"/>
                  </a:lnTo>
                  <a:lnTo>
                    <a:pt x="2803636" y="103378"/>
                  </a:lnTo>
                  <a:lnTo>
                    <a:pt x="2803636" y="103378"/>
                  </a:lnTo>
                  <a:lnTo>
                    <a:pt x="2803636" y="103378"/>
                  </a:lnTo>
                  <a:lnTo>
                    <a:pt x="2803636" y="103378"/>
                  </a:lnTo>
                  <a:lnTo>
                    <a:pt x="2804567" y="101205"/>
                  </a:lnTo>
                  <a:lnTo>
                    <a:pt x="2821331" y="96859"/>
                  </a:lnTo>
                  <a:lnTo>
                    <a:pt x="2839027" y="88477"/>
                  </a:lnTo>
                  <a:lnTo>
                    <a:pt x="2852997" y="81337"/>
                  </a:lnTo>
                  <a:lnTo>
                    <a:pt x="2852997" y="81337"/>
                  </a:lnTo>
                  <a:lnTo>
                    <a:pt x="2852997" y="81337"/>
                  </a:lnTo>
                  <a:close/>
                  <a:moveTo>
                    <a:pt x="2621404" y="76991"/>
                  </a:moveTo>
                  <a:lnTo>
                    <a:pt x="2631959" y="76991"/>
                  </a:lnTo>
                  <a:lnTo>
                    <a:pt x="2646550" y="91892"/>
                  </a:lnTo>
                  <a:lnTo>
                    <a:pt x="2665487" y="104620"/>
                  </a:lnTo>
                  <a:lnTo>
                    <a:pt x="2665487" y="108656"/>
                  </a:lnTo>
                  <a:lnTo>
                    <a:pt x="2661451" y="108656"/>
                  </a:lnTo>
                  <a:lnTo>
                    <a:pt x="2661451" y="113934"/>
                  </a:lnTo>
                  <a:lnTo>
                    <a:pt x="2643756" y="104310"/>
                  </a:lnTo>
                  <a:lnTo>
                    <a:pt x="2631338" y="91582"/>
                  </a:lnTo>
                  <a:lnTo>
                    <a:pt x="2621404" y="76991"/>
                  </a:lnTo>
                  <a:lnTo>
                    <a:pt x="2621404" y="76991"/>
                  </a:lnTo>
                  <a:lnTo>
                    <a:pt x="2621404" y="76991"/>
                  </a:lnTo>
                  <a:close/>
                  <a:moveTo>
                    <a:pt x="2255078" y="71713"/>
                  </a:moveTo>
                  <a:lnTo>
                    <a:pt x="2269669" y="76059"/>
                  </a:lnTo>
                  <a:lnTo>
                    <a:pt x="2281155" y="79164"/>
                  </a:lnTo>
                  <a:lnTo>
                    <a:pt x="2291711" y="84441"/>
                  </a:lnTo>
                  <a:lnTo>
                    <a:pt x="2291711" y="94065"/>
                  </a:lnTo>
                  <a:lnTo>
                    <a:pt x="2282397" y="96238"/>
                  </a:lnTo>
                  <a:lnTo>
                    <a:pt x="2274015" y="99343"/>
                  </a:lnTo>
                  <a:lnTo>
                    <a:pt x="2260356" y="101516"/>
                  </a:lnTo>
                  <a:lnTo>
                    <a:pt x="2255078" y="103689"/>
                  </a:lnTo>
                  <a:lnTo>
                    <a:pt x="2251974" y="104620"/>
                  </a:lnTo>
                  <a:lnTo>
                    <a:pt x="2245765" y="104620"/>
                  </a:lnTo>
                  <a:lnTo>
                    <a:pt x="2240487" y="104620"/>
                  </a:lnTo>
                  <a:lnTo>
                    <a:pt x="2240487" y="94065"/>
                  </a:lnTo>
                  <a:lnTo>
                    <a:pt x="2244523" y="88788"/>
                  </a:lnTo>
                  <a:lnTo>
                    <a:pt x="2249800" y="81337"/>
                  </a:lnTo>
                  <a:lnTo>
                    <a:pt x="2255078" y="71713"/>
                  </a:lnTo>
                  <a:lnTo>
                    <a:pt x="2255078" y="71713"/>
                  </a:lnTo>
                  <a:lnTo>
                    <a:pt x="2255078" y="71713"/>
                  </a:lnTo>
                  <a:close/>
                  <a:moveTo>
                    <a:pt x="1810520" y="61158"/>
                  </a:moveTo>
                  <a:lnTo>
                    <a:pt x="1810520" y="81337"/>
                  </a:lnTo>
                  <a:lnTo>
                    <a:pt x="1817970" y="81337"/>
                  </a:lnTo>
                  <a:lnTo>
                    <a:pt x="1822006" y="79164"/>
                  </a:lnTo>
                  <a:lnTo>
                    <a:pt x="1825111" y="79164"/>
                  </a:lnTo>
                  <a:lnTo>
                    <a:pt x="1829146" y="79164"/>
                  </a:lnTo>
                  <a:lnTo>
                    <a:pt x="1830078" y="79164"/>
                  </a:lnTo>
                  <a:lnTo>
                    <a:pt x="1834114" y="81337"/>
                  </a:lnTo>
                  <a:lnTo>
                    <a:pt x="1839391" y="84441"/>
                  </a:lnTo>
                  <a:lnTo>
                    <a:pt x="1839391" y="94065"/>
                  </a:lnTo>
                  <a:lnTo>
                    <a:pt x="1843427" y="96238"/>
                  </a:lnTo>
                  <a:lnTo>
                    <a:pt x="1848705" y="96238"/>
                  </a:lnTo>
                  <a:lnTo>
                    <a:pt x="1851809" y="94065"/>
                  </a:lnTo>
                  <a:lnTo>
                    <a:pt x="1858018" y="94065"/>
                  </a:lnTo>
                  <a:lnTo>
                    <a:pt x="1858949" y="91892"/>
                  </a:lnTo>
                  <a:lnTo>
                    <a:pt x="1862985" y="94065"/>
                  </a:lnTo>
                  <a:lnTo>
                    <a:pt x="1866090" y="97170"/>
                  </a:lnTo>
                  <a:lnTo>
                    <a:pt x="1870125" y="103378"/>
                  </a:lnTo>
                  <a:lnTo>
                    <a:pt x="1873230" y="108656"/>
                  </a:lnTo>
                  <a:lnTo>
                    <a:pt x="1867952" y="121384"/>
                  </a:lnTo>
                  <a:lnTo>
                    <a:pt x="1862675" y="134113"/>
                  </a:lnTo>
                  <a:lnTo>
                    <a:pt x="1858639" y="149014"/>
                  </a:lnTo>
                  <a:lnTo>
                    <a:pt x="1846221" y="149014"/>
                  </a:lnTo>
                  <a:lnTo>
                    <a:pt x="1836908" y="153360"/>
                  </a:lnTo>
                  <a:lnTo>
                    <a:pt x="1828526" y="158638"/>
                  </a:lnTo>
                  <a:lnTo>
                    <a:pt x="1813935" y="162984"/>
                  </a:lnTo>
                  <a:lnTo>
                    <a:pt x="1804621" y="155533"/>
                  </a:lnTo>
                  <a:lnTo>
                    <a:pt x="1792203" y="151187"/>
                  </a:lnTo>
                  <a:lnTo>
                    <a:pt x="1779786" y="145910"/>
                  </a:lnTo>
                  <a:lnTo>
                    <a:pt x="1777613" y="141563"/>
                  </a:lnTo>
                  <a:lnTo>
                    <a:pt x="1777613" y="138459"/>
                  </a:lnTo>
                  <a:lnTo>
                    <a:pt x="1775439" y="134113"/>
                  </a:lnTo>
                  <a:lnTo>
                    <a:pt x="1773266" y="128835"/>
                  </a:lnTo>
                  <a:lnTo>
                    <a:pt x="1767989" y="123557"/>
                  </a:lnTo>
                  <a:lnTo>
                    <a:pt x="1762711" y="118280"/>
                  </a:lnTo>
                  <a:lnTo>
                    <a:pt x="1758675" y="113934"/>
                  </a:lnTo>
                  <a:lnTo>
                    <a:pt x="1755571" y="106483"/>
                  </a:lnTo>
                  <a:lnTo>
                    <a:pt x="1753398" y="93755"/>
                  </a:lnTo>
                  <a:lnTo>
                    <a:pt x="1760848" y="84131"/>
                  </a:lnTo>
                  <a:lnTo>
                    <a:pt x="1766126" y="76680"/>
                  </a:lnTo>
                  <a:lnTo>
                    <a:pt x="1773577" y="76680"/>
                  </a:lnTo>
                  <a:lnTo>
                    <a:pt x="1779786" y="78853"/>
                  </a:lnTo>
                  <a:lnTo>
                    <a:pt x="1787236" y="81026"/>
                  </a:lnTo>
                  <a:lnTo>
                    <a:pt x="1794687" y="81026"/>
                  </a:lnTo>
                  <a:lnTo>
                    <a:pt x="1794687" y="68298"/>
                  </a:lnTo>
                  <a:lnTo>
                    <a:pt x="1797791" y="66125"/>
                  </a:lnTo>
                  <a:lnTo>
                    <a:pt x="1801827" y="63952"/>
                  </a:lnTo>
                  <a:lnTo>
                    <a:pt x="1802759" y="63952"/>
                  </a:lnTo>
                  <a:lnTo>
                    <a:pt x="1806794" y="61779"/>
                  </a:lnTo>
                  <a:lnTo>
                    <a:pt x="1810520" y="61158"/>
                  </a:lnTo>
                  <a:lnTo>
                    <a:pt x="1810520" y="61158"/>
                  </a:lnTo>
                  <a:lnTo>
                    <a:pt x="1810520" y="61158"/>
                  </a:lnTo>
                  <a:close/>
                  <a:moveTo>
                    <a:pt x="2281155" y="47498"/>
                  </a:moveTo>
                  <a:lnTo>
                    <a:pt x="2295747" y="47498"/>
                  </a:lnTo>
                  <a:lnTo>
                    <a:pt x="2304129" y="57122"/>
                  </a:lnTo>
                  <a:lnTo>
                    <a:pt x="2313442" y="62400"/>
                  </a:lnTo>
                  <a:lnTo>
                    <a:pt x="2320893" y="69850"/>
                  </a:lnTo>
                  <a:lnTo>
                    <a:pt x="2328343" y="81337"/>
                  </a:lnTo>
                  <a:lnTo>
                    <a:pt x="2311579" y="81337"/>
                  </a:lnTo>
                  <a:lnTo>
                    <a:pt x="2301024" y="69850"/>
                  </a:lnTo>
                  <a:lnTo>
                    <a:pt x="2289538" y="61468"/>
                  </a:lnTo>
                  <a:lnTo>
                    <a:pt x="2281155" y="47498"/>
                  </a:lnTo>
                  <a:lnTo>
                    <a:pt x="2281155" y="47498"/>
                  </a:lnTo>
                  <a:lnTo>
                    <a:pt x="2281155" y="47498"/>
                  </a:lnTo>
                  <a:close/>
                  <a:moveTo>
                    <a:pt x="439281" y="47498"/>
                  </a:moveTo>
                  <a:lnTo>
                    <a:pt x="451699" y="47498"/>
                  </a:lnTo>
                  <a:lnTo>
                    <a:pt x="456976" y="51844"/>
                  </a:lnTo>
                  <a:lnTo>
                    <a:pt x="461012" y="54949"/>
                  </a:lnTo>
                  <a:lnTo>
                    <a:pt x="463185" y="59295"/>
                  </a:lnTo>
                  <a:lnTo>
                    <a:pt x="466290" y="64573"/>
                  </a:lnTo>
                  <a:lnTo>
                    <a:pt x="468463" y="68919"/>
                  </a:lnTo>
                  <a:lnTo>
                    <a:pt x="477776" y="59295"/>
                  </a:lnTo>
                  <a:lnTo>
                    <a:pt x="488331" y="54949"/>
                  </a:lnTo>
                  <a:lnTo>
                    <a:pt x="505095" y="57122"/>
                  </a:lnTo>
                  <a:lnTo>
                    <a:pt x="505095" y="72023"/>
                  </a:lnTo>
                  <a:lnTo>
                    <a:pt x="528068" y="74197"/>
                  </a:lnTo>
                  <a:lnTo>
                    <a:pt x="548868" y="77301"/>
                  </a:lnTo>
                  <a:lnTo>
                    <a:pt x="566564" y="81647"/>
                  </a:lnTo>
                  <a:lnTo>
                    <a:pt x="586432" y="83820"/>
                  </a:lnTo>
                  <a:lnTo>
                    <a:pt x="608474" y="81647"/>
                  </a:lnTo>
                  <a:lnTo>
                    <a:pt x="608474" y="94376"/>
                  </a:lnTo>
                  <a:lnTo>
                    <a:pt x="612510" y="94376"/>
                  </a:lnTo>
                  <a:lnTo>
                    <a:pt x="615614" y="94376"/>
                  </a:lnTo>
                  <a:lnTo>
                    <a:pt x="617787" y="94376"/>
                  </a:lnTo>
                  <a:lnTo>
                    <a:pt x="619960" y="96549"/>
                  </a:lnTo>
                  <a:lnTo>
                    <a:pt x="622133" y="97480"/>
                  </a:lnTo>
                  <a:lnTo>
                    <a:pt x="618098" y="97480"/>
                  </a:lnTo>
                  <a:lnTo>
                    <a:pt x="601023" y="108656"/>
                  </a:lnTo>
                  <a:lnTo>
                    <a:pt x="581155" y="121384"/>
                  </a:lnTo>
                  <a:lnTo>
                    <a:pt x="557250" y="132871"/>
                  </a:lnTo>
                  <a:lnTo>
                    <a:pt x="535209" y="145599"/>
                  </a:lnTo>
                  <a:lnTo>
                    <a:pt x="519686" y="156154"/>
                  </a:lnTo>
                  <a:lnTo>
                    <a:pt x="508200" y="165778"/>
                  </a:lnTo>
                  <a:lnTo>
                    <a:pt x="524964" y="165778"/>
                  </a:lnTo>
                  <a:lnTo>
                    <a:pt x="530241" y="162674"/>
                  </a:lnTo>
                  <a:lnTo>
                    <a:pt x="535519" y="160500"/>
                  </a:lnTo>
                  <a:lnTo>
                    <a:pt x="541728" y="158327"/>
                  </a:lnTo>
                  <a:lnTo>
                    <a:pt x="549179" y="158327"/>
                  </a:lnTo>
                  <a:lnTo>
                    <a:pt x="549179" y="162674"/>
                  </a:lnTo>
                  <a:lnTo>
                    <a:pt x="527137" y="178506"/>
                  </a:lnTo>
                  <a:lnTo>
                    <a:pt x="508200" y="195270"/>
                  </a:lnTo>
                  <a:lnTo>
                    <a:pt x="492677" y="212034"/>
                  </a:lnTo>
                  <a:lnTo>
                    <a:pt x="473740" y="226936"/>
                  </a:lnTo>
                  <a:lnTo>
                    <a:pt x="453872" y="239664"/>
                  </a:lnTo>
                  <a:lnTo>
                    <a:pt x="427794" y="247115"/>
                  </a:lnTo>
                  <a:lnTo>
                    <a:pt x="427794" y="259843"/>
                  </a:lnTo>
                  <a:lnTo>
                    <a:pt x="415377" y="262016"/>
                  </a:lnTo>
                  <a:lnTo>
                    <a:pt x="400786" y="267294"/>
                  </a:lnTo>
                  <a:lnTo>
                    <a:pt x="392403" y="274745"/>
                  </a:lnTo>
                  <a:lnTo>
                    <a:pt x="397681" y="279091"/>
                  </a:lnTo>
                  <a:lnTo>
                    <a:pt x="400786" y="282195"/>
                  </a:lnTo>
                  <a:lnTo>
                    <a:pt x="402959" y="284368"/>
                  </a:lnTo>
                  <a:lnTo>
                    <a:pt x="402959" y="287473"/>
                  </a:lnTo>
                  <a:lnTo>
                    <a:pt x="402959" y="291819"/>
                  </a:lnTo>
                  <a:lnTo>
                    <a:pt x="400786" y="297097"/>
                  </a:lnTo>
                  <a:lnTo>
                    <a:pt x="400786" y="304547"/>
                  </a:lnTo>
                  <a:lnTo>
                    <a:pt x="361048" y="307652"/>
                  </a:lnTo>
                  <a:lnTo>
                    <a:pt x="361048" y="311998"/>
                  </a:lnTo>
                  <a:lnTo>
                    <a:pt x="366326" y="314171"/>
                  </a:lnTo>
                  <a:lnTo>
                    <a:pt x="368499" y="314171"/>
                  </a:lnTo>
                  <a:lnTo>
                    <a:pt x="371604" y="314171"/>
                  </a:lnTo>
                  <a:lnTo>
                    <a:pt x="371604" y="314171"/>
                  </a:lnTo>
                  <a:lnTo>
                    <a:pt x="373777" y="315103"/>
                  </a:lnTo>
                  <a:lnTo>
                    <a:pt x="373777" y="317276"/>
                  </a:lnTo>
                  <a:lnTo>
                    <a:pt x="377813" y="321622"/>
                  </a:lnTo>
                  <a:lnTo>
                    <a:pt x="371604" y="321622"/>
                  </a:lnTo>
                  <a:lnTo>
                    <a:pt x="363222" y="324726"/>
                  </a:lnTo>
                  <a:lnTo>
                    <a:pt x="351735" y="329073"/>
                  </a:lnTo>
                  <a:lnTo>
                    <a:pt x="341180" y="332177"/>
                  </a:lnTo>
                  <a:lnTo>
                    <a:pt x="344284" y="334350"/>
                  </a:lnTo>
                  <a:lnTo>
                    <a:pt x="346458" y="334350"/>
                  </a:lnTo>
                  <a:lnTo>
                    <a:pt x="348631" y="334350"/>
                  </a:lnTo>
                  <a:lnTo>
                    <a:pt x="349562" y="336523"/>
                  </a:lnTo>
                  <a:lnTo>
                    <a:pt x="351735" y="336523"/>
                  </a:lnTo>
                  <a:lnTo>
                    <a:pt x="349562" y="339628"/>
                  </a:lnTo>
                  <a:lnTo>
                    <a:pt x="348631" y="343974"/>
                  </a:lnTo>
                  <a:lnTo>
                    <a:pt x="346458" y="344905"/>
                  </a:lnTo>
                  <a:lnTo>
                    <a:pt x="348631" y="347078"/>
                  </a:lnTo>
                  <a:lnTo>
                    <a:pt x="348631" y="349252"/>
                  </a:lnTo>
                  <a:lnTo>
                    <a:pt x="349562" y="352356"/>
                  </a:lnTo>
                  <a:lnTo>
                    <a:pt x="351735" y="356702"/>
                  </a:lnTo>
                  <a:lnTo>
                    <a:pt x="344284" y="358875"/>
                  </a:lnTo>
                  <a:lnTo>
                    <a:pt x="339007" y="358875"/>
                  </a:lnTo>
                  <a:lnTo>
                    <a:pt x="333729" y="358875"/>
                  </a:lnTo>
                  <a:lnTo>
                    <a:pt x="327520" y="361980"/>
                  </a:lnTo>
                  <a:lnTo>
                    <a:pt x="346458" y="361980"/>
                  </a:lnTo>
                  <a:lnTo>
                    <a:pt x="361048" y="366326"/>
                  </a:lnTo>
                  <a:lnTo>
                    <a:pt x="361048" y="373777"/>
                  </a:lnTo>
                  <a:lnTo>
                    <a:pt x="337144" y="373777"/>
                  </a:lnTo>
                  <a:lnTo>
                    <a:pt x="334971" y="379054"/>
                  </a:lnTo>
                  <a:lnTo>
                    <a:pt x="334971" y="381227"/>
                  </a:lnTo>
                  <a:lnTo>
                    <a:pt x="334971" y="382159"/>
                  </a:lnTo>
                  <a:lnTo>
                    <a:pt x="334040" y="384332"/>
                  </a:lnTo>
                  <a:lnTo>
                    <a:pt x="331867" y="386505"/>
                  </a:lnTo>
                  <a:lnTo>
                    <a:pt x="322553" y="389609"/>
                  </a:lnTo>
                  <a:lnTo>
                    <a:pt x="310135" y="389609"/>
                  </a:lnTo>
                  <a:lnTo>
                    <a:pt x="297717" y="389609"/>
                  </a:lnTo>
                  <a:lnTo>
                    <a:pt x="285300" y="382159"/>
                  </a:lnTo>
                  <a:lnTo>
                    <a:pt x="268536" y="382159"/>
                  </a:lnTo>
                  <a:lnTo>
                    <a:pt x="251772" y="384332"/>
                  </a:lnTo>
                  <a:lnTo>
                    <a:pt x="234076" y="386505"/>
                  </a:lnTo>
                  <a:lnTo>
                    <a:pt x="217312" y="384332"/>
                  </a:lnTo>
                  <a:lnTo>
                    <a:pt x="200548" y="379054"/>
                  </a:lnTo>
                  <a:lnTo>
                    <a:pt x="199617" y="376881"/>
                  </a:lnTo>
                  <a:lnTo>
                    <a:pt x="199617" y="374708"/>
                  </a:lnTo>
                  <a:lnTo>
                    <a:pt x="197444" y="374708"/>
                  </a:lnTo>
                  <a:lnTo>
                    <a:pt x="197444" y="372535"/>
                  </a:lnTo>
                  <a:lnTo>
                    <a:pt x="197444" y="368189"/>
                  </a:lnTo>
                  <a:lnTo>
                    <a:pt x="200548" y="368189"/>
                  </a:lnTo>
                  <a:lnTo>
                    <a:pt x="202721" y="365084"/>
                  </a:lnTo>
                  <a:lnTo>
                    <a:pt x="206757" y="360738"/>
                  </a:lnTo>
                  <a:lnTo>
                    <a:pt x="207688" y="358565"/>
                  </a:lnTo>
                  <a:lnTo>
                    <a:pt x="211724" y="357634"/>
                  </a:lnTo>
                  <a:lnTo>
                    <a:pt x="213897" y="353287"/>
                  </a:lnTo>
                  <a:lnTo>
                    <a:pt x="217002" y="348010"/>
                  </a:lnTo>
                  <a:lnTo>
                    <a:pt x="209551" y="345837"/>
                  </a:lnTo>
                  <a:lnTo>
                    <a:pt x="204273" y="342732"/>
                  </a:lnTo>
                  <a:lnTo>
                    <a:pt x="200238" y="336523"/>
                  </a:lnTo>
                  <a:lnTo>
                    <a:pt x="199306" y="331246"/>
                  </a:lnTo>
                  <a:lnTo>
                    <a:pt x="197133" y="323795"/>
                  </a:lnTo>
                  <a:lnTo>
                    <a:pt x="204584" y="323795"/>
                  </a:lnTo>
                  <a:lnTo>
                    <a:pt x="217002" y="320691"/>
                  </a:lnTo>
                  <a:lnTo>
                    <a:pt x="231593" y="323795"/>
                  </a:lnTo>
                  <a:lnTo>
                    <a:pt x="244010" y="329073"/>
                  </a:lnTo>
                  <a:lnTo>
                    <a:pt x="256428" y="335281"/>
                  </a:lnTo>
                  <a:lnTo>
                    <a:pt x="256428" y="327831"/>
                  </a:lnTo>
                  <a:lnTo>
                    <a:pt x="244010" y="321622"/>
                  </a:lnTo>
                  <a:lnTo>
                    <a:pt x="233455" y="316344"/>
                  </a:lnTo>
                  <a:lnTo>
                    <a:pt x="224142" y="306720"/>
                  </a:lnTo>
                  <a:lnTo>
                    <a:pt x="227246" y="306720"/>
                  </a:lnTo>
                  <a:lnTo>
                    <a:pt x="236560" y="293061"/>
                  </a:lnTo>
                  <a:lnTo>
                    <a:pt x="248046" y="283437"/>
                  </a:lnTo>
                  <a:lnTo>
                    <a:pt x="262637" y="275986"/>
                  </a:lnTo>
                  <a:lnTo>
                    <a:pt x="280333" y="270709"/>
                  </a:lnTo>
                  <a:lnTo>
                    <a:pt x="280333" y="266983"/>
                  </a:lnTo>
                  <a:lnTo>
                    <a:pt x="263568" y="261706"/>
                  </a:lnTo>
                  <a:lnTo>
                    <a:pt x="251151" y="252082"/>
                  </a:lnTo>
                  <a:lnTo>
                    <a:pt x="240595" y="239354"/>
                  </a:lnTo>
                  <a:lnTo>
                    <a:pt x="231282" y="226625"/>
                  </a:lnTo>
                  <a:lnTo>
                    <a:pt x="236560" y="224452"/>
                  </a:lnTo>
                  <a:lnTo>
                    <a:pt x="240595" y="224452"/>
                  </a:lnTo>
                  <a:lnTo>
                    <a:pt x="245873" y="222279"/>
                  </a:lnTo>
                  <a:lnTo>
                    <a:pt x="251151" y="222279"/>
                  </a:lnTo>
                  <a:lnTo>
                    <a:pt x="258601" y="227557"/>
                  </a:lnTo>
                  <a:lnTo>
                    <a:pt x="263879" y="233766"/>
                  </a:lnTo>
                  <a:lnTo>
                    <a:pt x="271330" y="239043"/>
                  </a:lnTo>
                  <a:lnTo>
                    <a:pt x="271330" y="234697"/>
                  </a:lnTo>
                  <a:lnTo>
                    <a:pt x="270398" y="231593"/>
                  </a:lnTo>
                  <a:lnTo>
                    <a:pt x="268225" y="231593"/>
                  </a:lnTo>
                  <a:lnTo>
                    <a:pt x="268225" y="229419"/>
                  </a:lnTo>
                  <a:lnTo>
                    <a:pt x="266052" y="227246"/>
                  </a:lnTo>
                  <a:lnTo>
                    <a:pt x="266052" y="226315"/>
                  </a:lnTo>
                  <a:lnTo>
                    <a:pt x="263879" y="221969"/>
                  </a:lnTo>
                  <a:lnTo>
                    <a:pt x="267915" y="221969"/>
                  </a:lnTo>
                  <a:lnTo>
                    <a:pt x="267915" y="218864"/>
                  </a:lnTo>
                  <a:lnTo>
                    <a:pt x="284679" y="212655"/>
                  </a:lnTo>
                  <a:lnTo>
                    <a:pt x="300201" y="209551"/>
                  </a:lnTo>
                  <a:lnTo>
                    <a:pt x="316965" y="207378"/>
                  </a:lnTo>
                  <a:lnTo>
                    <a:pt x="336834" y="209551"/>
                  </a:lnTo>
                  <a:lnTo>
                    <a:pt x="327520" y="198064"/>
                  </a:lnTo>
                  <a:lnTo>
                    <a:pt x="339007" y="194960"/>
                  </a:lnTo>
                  <a:lnTo>
                    <a:pt x="351425" y="189682"/>
                  </a:lnTo>
                  <a:lnTo>
                    <a:pt x="363842" y="184405"/>
                  </a:lnTo>
                  <a:lnTo>
                    <a:pt x="371293" y="178196"/>
                  </a:lnTo>
                  <a:lnTo>
                    <a:pt x="377502" y="178196"/>
                  </a:lnTo>
                  <a:lnTo>
                    <a:pt x="377502" y="175091"/>
                  </a:lnTo>
                  <a:lnTo>
                    <a:pt x="368189" y="175091"/>
                  </a:lnTo>
                  <a:lnTo>
                    <a:pt x="364153" y="177265"/>
                  </a:lnTo>
                  <a:lnTo>
                    <a:pt x="361048" y="178196"/>
                  </a:lnTo>
                  <a:lnTo>
                    <a:pt x="358875" y="178196"/>
                  </a:lnTo>
                  <a:lnTo>
                    <a:pt x="356702" y="178196"/>
                  </a:lnTo>
                  <a:lnTo>
                    <a:pt x="355771" y="178196"/>
                  </a:lnTo>
                  <a:lnTo>
                    <a:pt x="353598" y="177265"/>
                  </a:lnTo>
                  <a:lnTo>
                    <a:pt x="351425" y="175091"/>
                  </a:lnTo>
                  <a:lnTo>
                    <a:pt x="348320" y="175091"/>
                  </a:lnTo>
                  <a:lnTo>
                    <a:pt x="344284" y="178196"/>
                  </a:lnTo>
                  <a:lnTo>
                    <a:pt x="339007" y="184405"/>
                  </a:lnTo>
                  <a:lnTo>
                    <a:pt x="333729" y="189682"/>
                  </a:lnTo>
                  <a:lnTo>
                    <a:pt x="329693" y="194960"/>
                  </a:lnTo>
                  <a:lnTo>
                    <a:pt x="324416" y="198064"/>
                  </a:lnTo>
                  <a:lnTo>
                    <a:pt x="304547" y="204273"/>
                  </a:lnTo>
                  <a:lnTo>
                    <a:pt x="285610" y="204273"/>
                  </a:lnTo>
                  <a:lnTo>
                    <a:pt x="267915" y="199927"/>
                  </a:lnTo>
                  <a:lnTo>
                    <a:pt x="251151" y="192476"/>
                  </a:lnTo>
                  <a:lnTo>
                    <a:pt x="248978" y="192476"/>
                  </a:lnTo>
                  <a:lnTo>
                    <a:pt x="245873" y="194650"/>
                  </a:lnTo>
                  <a:lnTo>
                    <a:pt x="240595" y="196823"/>
                  </a:lnTo>
                  <a:lnTo>
                    <a:pt x="236560" y="197754"/>
                  </a:lnTo>
                  <a:lnTo>
                    <a:pt x="233455" y="199927"/>
                  </a:lnTo>
                  <a:lnTo>
                    <a:pt x="227246" y="202100"/>
                  </a:lnTo>
                  <a:lnTo>
                    <a:pt x="224142" y="192476"/>
                  </a:lnTo>
                  <a:lnTo>
                    <a:pt x="227246" y="191545"/>
                  </a:lnTo>
                  <a:lnTo>
                    <a:pt x="227246" y="191545"/>
                  </a:lnTo>
                  <a:lnTo>
                    <a:pt x="229419" y="189372"/>
                  </a:lnTo>
                  <a:lnTo>
                    <a:pt x="231593" y="185026"/>
                  </a:lnTo>
                  <a:lnTo>
                    <a:pt x="221037" y="185026"/>
                  </a:lnTo>
                  <a:lnTo>
                    <a:pt x="217002" y="187199"/>
                  </a:lnTo>
                  <a:lnTo>
                    <a:pt x="211724" y="189372"/>
                  </a:lnTo>
                  <a:lnTo>
                    <a:pt x="206446" y="189372"/>
                  </a:lnTo>
                  <a:lnTo>
                    <a:pt x="200238" y="189372"/>
                  </a:lnTo>
                  <a:lnTo>
                    <a:pt x="197133" y="177885"/>
                  </a:lnTo>
                  <a:lnTo>
                    <a:pt x="200238" y="176954"/>
                  </a:lnTo>
                  <a:lnTo>
                    <a:pt x="202411" y="176954"/>
                  </a:lnTo>
                  <a:lnTo>
                    <a:pt x="204584" y="176954"/>
                  </a:lnTo>
                  <a:lnTo>
                    <a:pt x="206757" y="174781"/>
                  </a:lnTo>
                  <a:lnTo>
                    <a:pt x="207688" y="174781"/>
                  </a:lnTo>
                  <a:lnTo>
                    <a:pt x="184715" y="177885"/>
                  </a:lnTo>
                  <a:lnTo>
                    <a:pt x="182542" y="172608"/>
                  </a:lnTo>
                  <a:lnTo>
                    <a:pt x="178506" y="169503"/>
                  </a:lnTo>
                  <a:lnTo>
                    <a:pt x="177575" y="167330"/>
                  </a:lnTo>
                  <a:lnTo>
                    <a:pt x="175402" y="162984"/>
                  </a:lnTo>
                  <a:lnTo>
                    <a:pt x="171366" y="157706"/>
                  </a:lnTo>
                  <a:lnTo>
                    <a:pt x="177575" y="155533"/>
                  </a:lnTo>
                  <a:lnTo>
                    <a:pt x="180679" y="155533"/>
                  </a:lnTo>
                  <a:lnTo>
                    <a:pt x="182853" y="155533"/>
                  </a:lnTo>
                  <a:lnTo>
                    <a:pt x="185026" y="155533"/>
                  </a:lnTo>
                  <a:lnTo>
                    <a:pt x="185026" y="155223"/>
                  </a:lnTo>
                  <a:lnTo>
                    <a:pt x="185957" y="153050"/>
                  </a:lnTo>
                  <a:lnTo>
                    <a:pt x="188130" y="148704"/>
                  </a:lnTo>
                  <a:lnTo>
                    <a:pt x="180679" y="147772"/>
                  </a:lnTo>
                  <a:lnTo>
                    <a:pt x="173229" y="145599"/>
                  </a:lnTo>
                  <a:lnTo>
                    <a:pt x="170124" y="141253"/>
                  </a:lnTo>
                  <a:lnTo>
                    <a:pt x="163915" y="138148"/>
                  </a:lnTo>
                  <a:lnTo>
                    <a:pt x="167951" y="138148"/>
                  </a:lnTo>
                  <a:lnTo>
                    <a:pt x="167951" y="132871"/>
                  </a:lnTo>
                  <a:lnTo>
                    <a:pt x="185647" y="135975"/>
                  </a:lnTo>
                  <a:lnTo>
                    <a:pt x="194960" y="133802"/>
                  </a:lnTo>
                  <a:lnTo>
                    <a:pt x="202411" y="130698"/>
                  </a:lnTo>
                  <a:lnTo>
                    <a:pt x="206446" y="125420"/>
                  </a:lnTo>
                  <a:lnTo>
                    <a:pt x="211724" y="117969"/>
                  </a:lnTo>
                  <a:lnTo>
                    <a:pt x="221037" y="113623"/>
                  </a:lnTo>
                  <a:lnTo>
                    <a:pt x="231593" y="110519"/>
                  </a:lnTo>
                  <a:lnTo>
                    <a:pt x="239043" y="113623"/>
                  </a:lnTo>
                  <a:lnTo>
                    <a:pt x="248357" y="117969"/>
                  </a:lnTo>
                  <a:lnTo>
                    <a:pt x="255807" y="118901"/>
                  </a:lnTo>
                  <a:lnTo>
                    <a:pt x="264189" y="117969"/>
                  </a:lnTo>
                  <a:lnTo>
                    <a:pt x="261085" y="115796"/>
                  </a:lnTo>
                  <a:lnTo>
                    <a:pt x="257049" y="113623"/>
                  </a:lnTo>
                  <a:lnTo>
                    <a:pt x="256118" y="113623"/>
                  </a:lnTo>
                  <a:lnTo>
                    <a:pt x="256118" y="111760"/>
                  </a:lnTo>
                  <a:lnTo>
                    <a:pt x="253945" y="110829"/>
                  </a:lnTo>
                  <a:lnTo>
                    <a:pt x="253945" y="106483"/>
                  </a:lnTo>
                  <a:lnTo>
                    <a:pt x="251772" y="101205"/>
                  </a:lnTo>
                  <a:lnTo>
                    <a:pt x="257049" y="99032"/>
                  </a:lnTo>
                  <a:lnTo>
                    <a:pt x="261085" y="96859"/>
                  </a:lnTo>
                  <a:lnTo>
                    <a:pt x="264189" y="96859"/>
                  </a:lnTo>
                  <a:lnTo>
                    <a:pt x="266363" y="95928"/>
                  </a:lnTo>
                  <a:lnTo>
                    <a:pt x="270398" y="93755"/>
                  </a:lnTo>
                  <a:lnTo>
                    <a:pt x="277849" y="93755"/>
                  </a:lnTo>
                  <a:lnTo>
                    <a:pt x="280953" y="95928"/>
                  </a:lnTo>
                  <a:lnTo>
                    <a:pt x="284989" y="99032"/>
                  </a:lnTo>
                  <a:lnTo>
                    <a:pt x="288094" y="101205"/>
                  </a:lnTo>
                  <a:lnTo>
                    <a:pt x="288094" y="96859"/>
                  </a:lnTo>
                  <a:lnTo>
                    <a:pt x="285921" y="95928"/>
                  </a:lnTo>
                  <a:lnTo>
                    <a:pt x="285921" y="93755"/>
                  </a:lnTo>
                  <a:lnTo>
                    <a:pt x="285921" y="93755"/>
                  </a:lnTo>
                  <a:lnTo>
                    <a:pt x="285921" y="91582"/>
                  </a:lnTo>
                  <a:lnTo>
                    <a:pt x="284989" y="88477"/>
                  </a:lnTo>
                  <a:lnTo>
                    <a:pt x="290267" y="86304"/>
                  </a:lnTo>
                  <a:lnTo>
                    <a:pt x="293371" y="84131"/>
                  </a:lnTo>
                  <a:lnTo>
                    <a:pt x="299580" y="81026"/>
                  </a:lnTo>
                  <a:lnTo>
                    <a:pt x="302685" y="76680"/>
                  </a:lnTo>
                  <a:lnTo>
                    <a:pt x="304858" y="76680"/>
                  </a:lnTo>
                  <a:lnTo>
                    <a:pt x="312308" y="76680"/>
                  </a:lnTo>
                  <a:lnTo>
                    <a:pt x="317586" y="78853"/>
                  </a:lnTo>
                  <a:lnTo>
                    <a:pt x="321622" y="83199"/>
                  </a:lnTo>
                  <a:lnTo>
                    <a:pt x="327831" y="83199"/>
                  </a:lnTo>
                  <a:lnTo>
                    <a:pt x="337144" y="81026"/>
                  </a:lnTo>
                  <a:lnTo>
                    <a:pt x="341180" y="68298"/>
                  </a:lnTo>
                  <a:lnTo>
                    <a:pt x="346458" y="66125"/>
                  </a:lnTo>
                  <a:lnTo>
                    <a:pt x="351735" y="66125"/>
                  </a:lnTo>
                  <a:lnTo>
                    <a:pt x="357013" y="66125"/>
                  </a:lnTo>
                  <a:lnTo>
                    <a:pt x="361048" y="68298"/>
                  </a:lnTo>
                  <a:lnTo>
                    <a:pt x="364153" y="68298"/>
                  </a:lnTo>
                  <a:lnTo>
                    <a:pt x="371604" y="56812"/>
                  </a:lnTo>
                  <a:lnTo>
                    <a:pt x="383090" y="54638"/>
                  </a:lnTo>
                  <a:lnTo>
                    <a:pt x="390541" y="58985"/>
                  </a:lnTo>
                  <a:lnTo>
                    <a:pt x="397992" y="62089"/>
                  </a:lnTo>
                  <a:lnTo>
                    <a:pt x="405442" y="64262"/>
                  </a:lnTo>
                  <a:lnTo>
                    <a:pt x="414756" y="61158"/>
                  </a:lnTo>
                  <a:lnTo>
                    <a:pt x="427173" y="53707"/>
                  </a:lnTo>
                  <a:lnTo>
                    <a:pt x="439281" y="47498"/>
                  </a:lnTo>
                  <a:lnTo>
                    <a:pt x="439281" y="47498"/>
                  </a:lnTo>
                  <a:lnTo>
                    <a:pt x="439281" y="47498"/>
                  </a:lnTo>
                  <a:close/>
                  <a:moveTo>
                    <a:pt x="2195472" y="44394"/>
                  </a:moveTo>
                  <a:lnTo>
                    <a:pt x="2202923" y="46567"/>
                  </a:lnTo>
                  <a:lnTo>
                    <a:pt x="2210374" y="49671"/>
                  </a:lnTo>
                  <a:lnTo>
                    <a:pt x="2213478" y="54018"/>
                  </a:lnTo>
                  <a:lnTo>
                    <a:pt x="2218756" y="57122"/>
                  </a:lnTo>
                  <a:lnTo>
                    <a:pt x="2224965" y="61468"/>
                  </a:lnTo>
                  <a:lnTo>
                    <a:pt x="2220929" y="72023"/>
                  </a:lnTo>
                  <a:lnTo>
                    <a:pt x="2198888" y="84752"/>
                  </a:lnTo>
                  <a:lnTo>
                    <a:pt x="2182123" y="99653"/>
                  </a:lnTo>
                  <a:lnTo>
                    <a:pt x="2167532" y="118590"/>
                  </a:lnTo>
                  <a:lnTo>
                    <a:pt x="2164428" y="118590"/>
                  </a:lnTo>
                  <a:lnTo>
                    <a:pt x="2164428" y="114244"/>
                  </a:lnTo>
                  <a:lnTo>
                    <a:pt x="2159150" y="111140"/>
                  </a:lnTo>
                  <a:lnTo>
                    <a:pt x="2155115" y="106793"/>
                  </a:lnTo>
                  <a:lnTo>
                    <a:pt x="2152942" y="103689"/>
                  </a:lnTo>
                  <a:lnTo>
                    <a:pt x="2149837" y="99343"/>
                  </a:lnTo>
                  <a:lnTo>
                    <a:pt x="2147664" y="94065"/>
                  </a:lnTo>
                  <a:lnTo>
                    <a:pt x="2151700" y="86614"/>
                  </a:lnTo>
                  <a:lnTo>
                    <a:pt x="2152631" y="81337"/>
                  </a:lnTo>
                  <a:lnTo>
                    <a:pt x="2154804" y="71713"/>
                  </a:lnTo>
                  <a:lnTo>
                    <a:pt x="2127795" y="71713"/>
                  </a:lnTo>
                  <a:lnTo>
                    <a:pt x="2127795" y="64262"/>
                  </a:lnTo>
                  <a:lnTo>
                    <a:pt x="2142386" y="58985"/>
                  </a:lnTo>
                  <a:lnTo>
                    <a:pt x="2156977" y="54638"/>
                  </a:lnTo>
                  <a:lnTo>
                    <a:pt x="2174673" y="51534"/>
                  </a:lnTo>
                  <a:lnTo>
                    <a:pt x="2176846" y="56812"/>
                  </a:lnTo>
                  <a:lnTo>
                    <a:pt x="2179019" y="58985"/>
                  </a:lnTo>
                  <a:lnTo>
                    <a:pt x="2179019" y="61158"/>
                  </a:lnTo>
                  <a:lnTo>
                    <a:pt x="2181192" y="61158"/>
                  </a:lnTo>
                  <a:lnTo>
                    <a:pt x="2181192" y="62089"/>
                  </a:lnTo>
                  <a:lnTo>
                    <a:pt x="2184297" y="64262"/>
                  </a:lnTo>
                  <a:lnTo>
                    <a:pt x="2186470" y="58985"/>
                  </a:lnTo>
                  <a:lnTo>
                    <a:pt x="2188643" y="54638"/>
                  </a:lnTo>
                  <a:lnTo>
                    <a:pt x="2189574" y="51534"/>
                  </a:lnTo>
                  <a:lnTo>
                    <a:pt x="2193610" y="47188"/>
                  </a:lnTo>
                  <a:lnTo>
                    <a:pt x="2195472" y="44394"/>
                  </a:lnTo>
                  <a:lnTo>
                    <a:pt x="2195472" y="44394"/>
                  </a:lnTo>
                  <a:lnTo>
                    <a:pt x="2195472" y="44394"/>
                  </a:lnTo>
                  <a:close/>
                  <a:moveTo>
                    <a:pt x="2240487" y="24215"/>
                  </a:moveTo>
                  <a:lnTo>
                    <a:pt x="2244523" y="25146"/>
                  </a:lnTo>
                  <a:lnTo>
                    <a:pt x="2245454" y="25146"/>
                  </a:lnTo>
                  <a:lnTo>
                    <a:pt x="2247628" y="27319"/>
                  </a:lnTo>
                  <a:lnTo>
                    <a:pt x="2247628" y="27319"/>
                  </a:lnTo>
                  <a:lnTo>
                    <a:pt x="2249800" y="29492"/>
                  </a:lnTo>
                  <a:lnTo>
                    <a:pt x="2251974" y="32597"/>
                  </a:lnTo>
                  <a:lnTo>
                    <a:pt x="2255078" y="38806"/>
                  </a:lnTo>
                  <a:lnTo>
                    <a:pt x="2259114" y="44083"/>
                  </a:lnTo>
                  <a:lnTo>
                    <a:pt x="2260045" y="51534"/>
                  </a:lnTo>
                  <a:lnTo>
                    <a:pt x="2251663" y="51534"/>
                  </a:lnTo>
                  <a:lnTo>
                    <a:pt x="2251663" y="47188"/>
                  </a:lnTo>
                  <a:lnTo>
                    <a:pt x="2247628" y="44083"/>
                  </a:lnTo>
                  <a:lnTo>
                    <a:pt x="2244523" y="39737"/>
                  </a:lnTo>
                  <a:lnTo>
                    <a:pt x="2242350" y="36633"/>
                  </a:lnTo>
                  <a:lnTo>
                    <a:pt x="2240177" y="31355"/>
                  </a:lnTo>
                  <a:lnTo>
                    <a:pt x="2240177" y="24215"/>
                  </a:lnTo>
                  <a:lnTo>
                    <a:pt x="2240487" y="24215"/>
                  </a:lnTo>
                  <a:lnTo>
                    <a:pt x="2240487" y="24215"/>
                  </a:lnTo>
                  <a:close/>
                  <a:moveTo>
                    <a:pt x="984113" y="20179"/>
                  </a:moveTo>
                  <a:lnTo>
                    <a:pt x="1009259" y="20179"/>
                  </a:lnTo>
                  <a:lnTo>
                    <a:pt x="1035337" y="24525"/>
                  </a:lnTo>
                  <a:lnTo>
                    <a:pt x="1058310" y="27630"/>
                  </a:lnTo>
                  <a:lnTo>
                    <a:pt x="1079110" y="32907"/>
                  </a:lnTo>
                  <a:lnTo>
                    <a:pt x="1109223" y="27630"/>
                  </a:lnTo>
                  <a:lnTo>
                    <a:pt x="1113259" y="31976"/>
                  </a:lnTo>
                  <a:lnTo>
                    <a:pt x="1116363" y="32907"/>
                  </a:lnTo>
                  <a:lnTo>
                    <a:pt x="1120399" y="39116"/>
                  </a:lnTo>
                  <a:lnTo>
                    <a:pt x="1122572" y="42221"/>
                  </a:lnTo>
                  <a:lnTo>
                    <a:pt x="1125676" y="44394"/>
                  </a:lnTo>
                  <a:lnTo>
                    <a:pt x="1143372" y="51844"/>
                  </a:lnTo>
                  <a:lnTo>
                    <a:pt x="1164172" y="57122"/>
                  </a:lnTo>
                  <a:lnTo>
                    <a:pt x="1181867" y="61468"/>
                  </a:lnTo>
                  <a:lnTo>
                    <a:pt x="1181867" y="68919"/>
                  </a:lnTo>
                  <a:lnTo>
                    <a:pt x="1152685" y="68919"/>
                  </a:lnTo>
                  <a:lnTo>
                    <a:pt x="1140267" y="62710"/>
                  </a:lnTo>
                  <a:lnTo>
                    <a:pt x="1125676" y="62710"/>
                  </a:lnTo>
                  <a:lnTo>
                    <a:pt x="1108912" y="64883"/>
                  </a:lnTo>
                  <a:lnTo>
                    <a:pt x="1093390" y="69229"/>
                  </a:lnTo>
                  <a:lnTo>
                    <a:pt x="1093390" y="77611"/>
                  </a:lnTo>
                  <a:lnTo>
                    <a:pt x="1113259" y="77611"/>
                  </a:lnTo>
                  <a:lnTo>
                    <a:pt x="1127850" y="74507"/>
                  </a:lnTo>
                  <a:lnTo>
                    <a:pt x="1145545" y="72334"/>
                  </a:lnTo>
                  <a:lnTo>
                    <a:pt x="1167587" y="72334"/>
                  </a:lnTo>
                  <a:lnTo>
                    <a:pt x="1189628" y="72334"/>
                  </a:lnTo>
                  <a:lnTo>
                    <a:pt x="1206392" y="72334"/>
                  </a:lnTo>
                  <a:lnTo>
                    <a:pt x="1220983" y="87235"/>
                  </a:lnTo>
                  <a:lnTo>
                    <a:pt x="1238679" y="97790"/>
                  </a:lnTo>
                  <a:lnTo>
                    <a:pt x="1233401" y="109277"/>
                  </a:lnTo>
                  <a:lnTo>
                    <a:pt x="1222846" y="116728"/>
                  </a:lnTo>
                  <a:lnTo>
                    <a:pt x="1213533" y="122005"/>
                  </a:lnTo>
                  <a:lnTo>
                    <a:pt x="1201115" y="126351"/>
                  </a:lnTo>
                  <a:lnTo>
                    <a:pt x="1182178" y="126351"/>
                  </a:lnTo>
                  <a:lnTo>
                    <a:pt x="1165413" y="131629"/>
                  </a:lnTo>
                  <a:lnTo>
                    <a:pt x="1147718" y="131629"/>
                  </a:lnTo>
                  <a:lnTo>
                    <a:pt x="1127850" y="129456"/>
                  </a:lnTo>
                  <a:lnTo>
                    <a:pt x="1108912" y="127283"/>
                  </a:lnTo>
                  <a:lnTo>
                    <a:pt x="1091527" y="127283"/>
                  </a:lnTo>
                  <a:lnTo>
                    <a:pt x="1076936" y="131629"/>
                  </a:lnTo>
                  <a:lnTo>
                    <a:pt x="1065450" y="142184"/>
                  </a:lnTo>
                  <a:lnTo>
                    <a:pt x="1109223" y="142184"/>
                  </a:lnTo>
                  <a:lnTo>
                    <a:pt x="1122882" y="139080"/>
                  </a:lnTo>
                  <a:lnTo>
                    <a:pt x="1138405" y="136907"/>
                  </a:lnTo>
                  <a:lnTo>
                    <a:pt x="1157342" y="139080"/>
                  </a:lnTo>
                  <a:lnTo>
                    <a:pt x="1169760" y="142184"/>
                  </a:lnTo>
                  <a:lnTo>
                    <a:pt x="1172864" y="155844"/>
                  </a:lnTo>
                  <a:lnTo>
                    <a:pt x="1179073" y="153671"/>
                  </a:lnTo>
                  <a:lnTo>
                    <a:pt x="1187455" y="148393"/>
                  </a:lnTo>
                  <a:lnTo>
                    <a:pt x="1198942" y="144047"/>
                  </a:lnTo>
                  <a:lnTo>
                    <a:pt x="1209497" y="141874"/>
                  </a:lnTo>
                  <a:lnTo>
                    <a:pt x="1211670" y="148083"/>
                  </a:lnTo>
                  <a:lnTo>
                    <a:pt x="1213843" y="151187"/>
                  </a:lnTo>
                  <a:lnTo>
                    <a:pt x="1216016" y="153360"/>
                  </a:lnTo>
                  <a:lnTo>
                    <a:pt x="1219121" y="155533"/>
                  </a:lnTo>
                  <a:lnTo>
                    <a:pt x="1223156" y="158638"/>
                  </a:lnTo>
                  <a:lnTo>
                    <a:pt x="1206392" y="189993"/>
                  </a:lnTo>
                  <a:lnTo>
                    <a:pt x="1213843" y="189993"/>
                  </a:lnTo>
                  <a:lnTo>
                    <a:pt x="1226261" y="182542"/>
                  </a:lnTo>
                  <a:lnTo>
                    <a:pt x="1243025" y="172918"/>
                  </a:lnTo>
                  <a:lnTo>
                    <a:pt x="1262893" y="165468"/>
                  </a:lnTo>
                  <a:lnTo>
                    <a:pt x="1284935" y="158017"/>
                  </a:lnTo>
                  <a:lnTo>
                    <a:pt x="1308839" y="152739"/>
                  </a:lnTo>
                  <a:lnTo>
                    <a:pt x="1329639" y="152739"/>
                  </a:lnTo>
                  <a:lnTo>
                    <a:pt x="1350439" y="154912"/>
                  </a:lnTo>
                  <a:lnTo>
                    <a:pt x="1365030" y="163294"/>
                  </a:lnTo>
                  <a:lnTo>
                    <a:pt x="1373412" y="178196"/>
                  </a:lnTo>
                  <a:lnTo>
                    <a:pt x="1379621" y="178196"/>
                  </a:lnTo>
                  <a:lnTo>
                    <a:pt x="1379621" y="180369"/>
                  </a:lnTo>
                  <a:lnTo>
                    <a:pt x="1379621" y="180369"/>
                  </a:lnTo>
                  <a:lnTo>
                    <a:pt x="1377448" y="182542"/>
                  </a:lnTo>
                  <a:lnTo>
                    <a:pt x="1375275" y="182542"/>
                  </a:lnTo>
                  <a:lnTo>
                    <a:pt x="1375275" y="182542"/>
                  </a:lnTo>
                  <a:lnTo>
                    <a:pt x="1373102" y="182542"/>
                  </a:lnTo>
                  <a:lnTo>
                    <a:pt x="1369997" y="185647"/>
                  </a:lnTo>
                  <a:lnTo>
                    <a:pt x="1364720" y="187820"/>
                  </a:lnTo>
                  <a:lnTo>
                    <a:pt x="1358511" y="189993"/>
                  </a:lnTo>
                  <a:lnTo>
                    <a:pt x="1351060" y="192166"/>
                  </a:lnTo>
                  <a:lnTo>
                    <a:pt x="1345783" y="193097"/>
                  </a:lnTo>
                  <a:lnTo>
                    <a:pt x="1333365" y="213276"/>
                  </a:lnTo>
                  <a:lnTo>
                    <a:pt x="1309460" y="228178"/>
                  </a:lnTo>
                  <a:lnTo>
                    <a:pt x="1282452" y="237801"/>
                  </a:lnTo>
                  <a:lnTo>
                    <a:pt x="1250165" y="243079"/>
                  </a:lnTo>
                  <a:lnTo>
                    <a:pt x="1250165" y="249288"/>
                  </a:lnTo>
                  <a:lnTo>
                    <a:pt x="1250165" y="252392"/>
                  </a:lnTo>
                  <a:lnTo>
                    <a:pt x="1250165" y="254566"/>
                  </a:lnTo>
                  <a:lnTo>
                    <a:pt x="1247992" y="256739"/>
                  </a:lnTo>
                  <a:lnTo>
                    <a:pt x="1250165" y="257670"/>
                  </a:lnTo>
                  <a:lnTo>
                    <a:pt x="1250165" y="259843"/>
                  </a:lnTo>
                  <a:lnTo>
                    <a:pt x="1253270" y="264189"/>
                  </a:lnTo>
                  <a:lnTo>
                    <a:pt x="1258547" y="267294"/>
                  </a:lnTo>
                  <a:lnTo>
                    <a:pt x="1262583" y="269467"/>
                  </a:lnTo>
                  <a:lnTo>
                    <a:pt x="1265687" y="272571"/>
                  </a:lnTo>
                  <a:lnTo>
                    <a:pt x="1269723" y="274745"/>
                  </a:lnTo>
                  <a:lnTo>
                    <a:pt x="1272828" y="280022"/>
                  </a:lnTo>
                  <a:lnTo>
                    <a:pt x="1269723" y="287473"/>
                  </a:lnTo>
                  <a:lnTo>
                    <a:pt x="1265687" y="304237"/>
                  </a:lnTo>
                  <a:lnTo>
                    <a:pt x="1262583" y="324416"/>
                  </a:lnTo>
                  <a:lnTo>
                    <a:pt x="1258547" y="344595"/>
                  </a:lnTo>
                  <a:lnTo>
                    <a:pt x="1258547" y="361359"/>
                  </a:lnTo>
                  <a:lnTo>
                    <a:pt x="1262583" y="359186"/>
                  </a:lnTo>
                  <a:lnTo>
                    <a:pt x="1265687" y="359186"/>
                  </a:lnTo>
                  <a:lnTo>
                    <a:pt x="1267861" y="359186"/>
                  </a:lnTo>
                  <a:lnTo>
                    <a:pt x="1271896" y="359186"/>
                  </a:lnTo>
                  <a:lnTo>
                    <a:pt x="1272828" y="359186"/>
                  </a:lnTo>
                  <a:lnTo>
                    <a:pt x="1279037" y="361359"/>
                  </a:lnTo>
                  <a:lnTo>
                    <a:pt x="1276864" y="366636"/>
                  </a:lnTo>
                  <a:lnTo>
                    <a:pt x="1276864" y="368810"/>
                  </a:lnTo>
                  <a:lnTo>
                    <a:pt x="1276864" y="373156"/>
                  </a:lnTo>
                  <a:lnTo>
                    <a:pt x="1276864" y="374087"/>
                  </a:lnTo>
                  <a:lnTo>
                    <a:pt x="1276864" y="378433"/>
                  </a:lnTo>
                  <a:lnTo>
                    <a:pt x="1279037" y="385884"/>
                  </a:lnTo>
                  <a:lnTo>
                    <a:pt x="1272828" y="385884"/>
                  </a:lnTo>
                  <a:lnTo>
                    <a:pt x="1272828" y="388989"/>
                  </a:lnTo>
                  <a:lnTo>
                    <a:pt x="1269723" y="388057"/>
                  </a:lnTo>
                  <a:lnTo>
                    <a:pt x="1265687" y="383711"/>
                  </a:lnTo>
                  <a:lnTo>
                    <a:pt x="1264756" y="381538"/>
                  </a:lnTo>
                  <a:lnTo>
                    <a:pt x="1260720" y="380607"/>
                  </a:lnTo>
                  <a:lnTo>
                    <a:pt x="1257616" y="378433"/>
                  </a:lnTo>
                  <a:lnTo>
                    <a:pt x="1250165" y="378433"/>
                  </a:lnTo>
                  <a:lnTo>
                    <a:pt x="1246129" y="380607"/>
                  </a:lnTo>
                  <a:lnTo>
                    <a:pt x="1243025" y="381538"/>
                  </a:lnTo>
                  <a:lnTo>
                    <a:pt x="1238989" y="383711"/>
                  </a:lnTo>
                  <a:lnTo>
                    <a:pt x="1236816" y="385884"/>
                  </a:lnTo>
                  <a:lnTo>
                    <a:pt x="1233711" y="388057"/>
                  </a:lnTo>
                  <a:lnTo>
                    <a:pt x="1231538" y="391162"/>
                  </a:lnTo>
                  <a:lnTo>
                    <a:pt x="1229365" y="398612"/>
                  </a:lnTo>
                  <a:lnTo>
                    <a:pt x="1253270" y="406063"/>
                  </a:lnTo>
                  <a:lnTo>
                    <a:pt x="1258547" y="438660"/>
                  </a:lnTo>
                  <a:lnTo>
                    <a:pt x="1253270" y="438660"/>
                  </a:lnTo>
                  <a:lnTo>
                    <a:pt x="1250165" y="438660"/>
                  </a:lnTo>
                  <a:lnTo>
                    <a:pt x="1246129" y="440833"/>
                  </a:lnTo>
                  <a:lnTo>
                    <a:pt x="1243025" y="443006"/>
                  </a:lnTo>
                  <a:lnTo>
                    <a:pt x="1243025" y="450457"/>
                  </a:lnTo>
                  <a:lnTo>
                    <a:pt x="1251407" y="455734"/>
                  </a:lnTo>
                  <a:lnTo>
                    <a:pt x="1257616" y="463185"/>
                  </a:lnTo>
                  <a:lnTo>
                    <a:pt x="1260720" y="472809"/>
                  </a:lnTo>
                  <a:lnTo>
                    <a:pt x="1262893" y="487710"/>
                  </a:lnTo>
                  <a:lnTo>
                    <a:pt x="1253580" y="487710"/>
                  </a:lnTo>
                  <a:lnTo>
                    <a:pt x="1251407" y="487710"/>
                  </a:lnTo>
                  <a:lnTo>
                    <a:pt x="1246129" y="485537"/>
                  </a:lnTo>
                  <a:lnTo>
                    <a:pt x="1243025" y="487710"/>
                  </a:lnTo>
                  <a:lnTo>
                    <a:pt x="1236816" y="487710"/>
                  </a:lnTo>
                  <a:lnTo>
                    <a:pt x="1233711" y="490815"/>
                  </a:lnTo>
                  <a:lnTo>
                    <a:pt x="1229676" y="495161"/>
                  </a:lnTo>
                  <a:lnTo>
                    <a:pt x="1235885" y="498266"/>
                  </a:lnTo>
                  <a:lnTo>
                    <a:pt x="1238989" y="500439"/>
                  </a:lnTo>
                  <a:lnTo>
                    <a:pt x="1241162" y="502612"/>
                  </a:lnTo>
                  <a:lnTo>
                    <a:pt x="1243335" y="503543"/>
                  </a:lnTo>
                  <a:lnTo>
                    <a:pt x="1244267" y="509752"/>
                  </a:lnTo>
                  <a:lnTo>
                    <a:pt x="1246440" y="515030"/>
                  </a:lnTo>
                  <a:lnTo>
                    <a:pt x="1244267" y="517203"/>
                  </a:lnTo>
                  <a:lnTo>
                    <a:pt x="1244267" y="518134"/>
                  </a:lnTo>
                  <a:lnTo>
                    <a:pt x="1244267" y="518134"/>
                  </a:lnTo>
                  <a:lnTo>
                    <a:pt x="1243335" y="520307"/>
                  </a:lnTo>
                  <a:lnTo>
                    <a:pt x="1243335" y="524653"/>
                  </a:lnTo>
                  <a:lnTo>
                    <a:pt x="1228124" y="524653"/>
                  </a:lnTo>
                  <a:lnTo>
                    <a:pt x="1213533" y="527758"/>
                  </a:lnTo>
                  <a:lnTo>
                    <a:pt x="1202046" y="532104"/>
                  </a:lnTo>
                  <a:lnTo>
                    <a:pt x="1206082" y="532104"/>
                  </a:lnTo>
                  <a:lnTo>
                    <a:pt x="1211359" y="535209"/>
                  </a:lnTo>
                  <a:lnTo>
                    <a:pt x="1215395" y="537382"/>
                  </a:lnTo>
                  <a:lnTo>
                    <a:pt x="1218500" y="537382"/>
                  </a:lnTo>
                  <a:lnTo>
                    <a:pt x="1222536" y="539555"/>
                  </a:lnTo>
                  <a:lnTo>
                    <a:pt x="1225640" y="542659"/>
                  </a:lnTo>
                  <a:lnTo>
                    <a:pt x="1228744" y="547937"/>
                  </a:lnTo>
                  <a:lnTo>
                    <a:pt x="1222536" y="557561"/>
                  </a:lnTo>
                  <a:lnTo>
                    <a:pt x="1218500" y="569047"/>
                  </a:lnTo>
                  <a:lnTo>
                    <a:pt x="1213222" y="581775"/>
                  </a:lnTo>
                  <a:lnTo>
                    <a:pt x="1211049" y="576498"/>
                  </a:lnTo>
                  <a:lnTo>
                    <a:pt x="1207945" y="572152"/>
                  </a:lnTo>
                  <a:lnTo>
                    <a:pt x="1205771" y="569979"/>
                  </a:lnTo>
                  <a:lnTo>
                    <a:pt x="1201736" y="569979"/>
                  </a:lnTo>
                  <a:lnTo>
                    <a:pt x="1196458" y="569047"/>
                  </a:lnTo>
                  <a:lnTo>
                    <a:pt x="1189007" y="569047"/>
                  </a:lnTo>
                  <a:lnTo>
                    <a:pt x="1189007" y="572152"/>
                  </a:lnTo>
                  <a:lnTo>
                    <a:pt x="1193043" y="572152"/>
                  </a:lnTo>
                  <a:lnTo>
                    <a:pt x="1205461" y="584880"/>
                  </a:lnTo>
                  <a:lnTo>
                    <a:pt x="1216016" y="599781"/>
                  </a:lnTo>
                  <a:lnTo>
                    <a:pt x="1222225" y="618719"/>
                  </a:lnTo>
                  <a:lnTo>
                    <a:pt x="1225329" y="640760"/>
                  </a:lnTo>
                  <a:lnTo>
                    <a:pt x="1222225" y="640760"/>
                  </a:lnTo>
                  <a:lnTo>
                    <a:pt x="1222225" y="646038"/>
                  </a:lnTo>
                  <a:lnTo>
                    <a:pt x="1193043" y="649142"/>
                  </a:lnTo>
                  <a:lnTo>
                    <a:pt x="1193043" y="628963"/>
                  </a:lnTo>
                  <a:lnTo>
                    <a:pt x="1189007" y="625859"/>
                  </a:lnTo>
                  <a:lnTo>
                    <a:pt x="1185903" y="623686"/>
                  </a:lnTo>
                  <a:lnTo>
                    <a:pt x="1183730" y="621513"/>
                  </a:lnTo>
                  <a:lnTo>
                    <a:pt x="1178452" y="618408"/>
                  </a:lnTo>
                  <a:lnTo>
                    <a:pt x="1172243" y="616235"/>
                  </a:lnTo>
                  <a:lnTo>
                    <a:pt x="1163861" y="621513"/>
                  </a:lnTo>
                  <a:lnTo>
                    <a:pt x="1152375" y="625859"/>
                  </a:lnTo>
                  <a:lnTo>
                    <a:pt x="1139957" y="626790"/>
                  </a:lnTo>
                  <a:lnTo>
                    <a:pt x="1128470" y="631136"/>
                  </a:lnTo>
                  <a:lnTo>
                    <a:pt x="1122262" y="636414"/>
                  </a:lnTo>
                  <a:lnTo>
                    <a:pt x="1128470" y="636414"/>
                  </a:lnTo>
                  <a:lnTo>
                    <a:pt x="1137784" y="636414"/>
                  </a:lnTo>
                  <a:lnTo>
                    <a:pt x="1152375" y="634241"/>
                  </a:lnTo>
                  <a:lnTo>
                    <a:pt x="1169139" y="633309"/>
                  </a:lnTo>
                  <a:lnTo>
                    <a:pt x="1169139" y="640760"/>
                  </a:lnTo>
                  <a:lnTo>
                    <a:pt x="1132506" y="653488"/>
                  </a:lnTo>
                  <a:lnTo>
                    <a:pt x="1132506" y="656593"/>
                  </a:lnTo>
                  <a:lnTo>
                    <a:pt x="1141820" y="656593"/>
                  </a:lnTo>
                  <a:lnTo>
                    <a:pt x="1147097" y="655662"/>
                  </a:lnTo>
                  <a:lnTo>
                    <a:pt x="1154548" y="653488"/>
                  </a:lnTo>
                  <a:lnTo>
                    <a:pt x="1161999" y="651315"/>
                  </a:lnTo>
                  <a:lnTo>
                    <a:pt x="1169449" y="649142"/>
                  </a:lnTo>
                  <a:lnTo>
                    <a:pt x="1171622" y="658766"/>
                  </a:lnTo>
                  <a:lnTo>
                    <a:pt x="1179073" y="663112"/>
                  </a:lnTo>
                  <a:lnTo>
                    <a:pt x="1186524" y="664044"/>
                  </a:lnTo>
                  <a:lnTo>
                    <a:pt x="1198942" y="663112"/>
                  </a:lnTo>
                  <a:lnTo>
                    <a:pt x="1213533" y="663112"/>
                  </a:lnTo>
                  <a:lnTo>
                    <a:pt x="1213533" y="666217"/>
                  </a:lnTo>
                  <a:lnTo>
                    <a:pt x="1209497" y="666217"/>
                  </a:lnTo>
                  <a:lnTo>
                    <a:pt x="1189628" y="685154"/>
                  </a:lnTo>
                  <a:lnTo>
                    <a:pt x="1167587" y="703160"/>
                  </a:lnTo>
                  <a:lnTo>
                    <a:pt x="1145545" y="718061"/>
                  </a:lnTo>
                  <a:lnTo>
                    <a:pt x="1120399" y="730789"/>
                  </a:lnTo>
                  <a:lnTo>
                    <a:pt x="1093390" y="736067"/>
                  </a:lnTo>
                  <a:lnTo>
                    <a:pt x="1062035" y="735136"/>
                  </a:lnTo>
                  <a:lnTo>
                    <a:pt x="1062035" y="740413"/>
                  </a:lnTo>
                  <a:lnTo>
                    <a:pt x="1062035" y="745691"/>
                  </a:lnTo>
                  <a:lnTo>
                    <a:pt x="1059862" y="750037"/>
                  </a:lnTo>
                  <a:lnTo>
                    <a:pt x="1057689" y="750968"/>
                  </a:lnTo>
                  <a:lnTo>
                    <a:pt x="1056757" y="750968"/>
                  </a:lnTo>
                  <a:lnTo>
                    <a:pt x="1054584" y="753142"/>
                  </a:lnTo>
                  <a:lnTo>
                    <a:pt x="1050548" y="755315"/>
                  </a:lnTo>
                  <a:lnTo>
                    <a:pt x="1047444" y="757488"/>
                  </a:lnTo>
                  <a:lnTo>
                    <a:pt x="1045271" y="758419"/>
                  </a:lnTo>
                  <a:lnTo>
                    <a:pt x="1042166" y="762765"/>
                  </a:lnTo>
                  <a:lnTo>
                    <a:pt x="1038131" y="773321"/>
                  </a:lnTo>
                  <a:lnTo>
                    <a:pt x="1035957" y="786980"/>
                  </a:lnTo>
                  <a:lnTo>
                    <a:pt x="1032853" y="795362"/>
                  </a:lnTo>
                  <a:lnTo>
                    <a:pt x="1023540" y="804986"/>
                  </a:lnTo>
                  <a:lnTo>
                    <a:pt x="1008017" y="815541"/>
                  </a:lnTo>
                  <a:lnTo>
                    <a:pt x="987218" y="825165"/>
                  </a:lnTo>
                  <a:lnTo>
                    <a:pt x="969522" y="832616"/>
                  </a:lnTo>
                  <a:lnTo>
                    <a:pt x="952758" y="836962"/>
                  </a:lnTo>
                  <a:lnTo>
                    <a:pt x="952758" y="832616"/>
                  </a:lnTo>
                  <a:lnTo>
                    <a:pt x="952758" y="829511"/>
                  </a:lnTo>
                  <a:lnTo>
                    <a:pt x="950585" y="829511"/>
                  </a:lnTo>
                  <a:lnTo>
                    <a:pt x="950585" y="827338"/>
                  </a:lnTo>
                  <a:lnTo>
                    <a:pt x="949654" y="825165"/>
                  </a:lnTo>
                  <a:lnTo>
                    <a:pt x="947480" y="840066"/>
                  </a:lnTo>
                  <a:lnTo>
                    <a:pt x="942203" y="852795"/>
                  </a:lnTo>
                  <a:lnTo>
                    <a:pt x="938167" y="864281"/>
                  </a:lnTo>
                  <a:lnTo>
                    <a:pt x="932890" y="874836"/>
                  </a:lnTo>
                  <a:lnTo>
                    <a:pt x="928854" y="889738"/>
                  </a:lnTo>
                  <a:lnTo>
                    <a:pt x="932890" y="891911"/>
                  </a:lnTo>
                  <a:lnTo>
                    <a:pt x="932890" y="894084"/>
                  </a:lnTo>
                  <a:lnTo>
                    <a:pt x="935063" y="894084"/>
                  </a:lnTo>
                  <a:lnTo>
                    <a:pt x="935063" y="894084"/>
                  </a:lnTo>
                  <a:lnTo>
                    <a:pt x="935063" y="896257"/>
                  </a:lnTo>
                  <a:lnTo>
                    <a:pt x="932890" y="897188"/>
                  </a:lnTo>
                  <a:lnTo>
                    <a:pt x="928854" y="901535"/>
                  </a:lnTo>
                  <a:lnTo>
                    <a:pt x="925749" y="903708"/>
                  </a:lnTo>
                  <a:lnTo>
                    <a:pt x="922645" y="906812"/>
                  </a:lnTo>
                  <a:lnTo>
                    <a:pt x="918609" y="908985"/>
                  </a:lnTo>
                  <a:lnTo>
                    <a:pt x="916436" y="912090"/>
                  </a:lnTo>
                  <a:lnTo>
                    <a:pt x="913331" y="917367"/>
                  </a:lnTo>
                  <a:lnTo>
                    <a:pt x="905881" y="938478"/>
                  </a:lnTo>
                  <a:lnTo>
                    <a:pt x="900603" y="960519"/>
                  </a:lnTo>
                  <a:lnTo>
                    <a:pt x="898430" y="985976"/>
                  </a:lnTo>
                  <a:lnTo>
                    <a:pt x="894394" y="1010191"/>
                  </a:lnTo>
                  <a:lnTo>
                    <a:pt x="889117" y="1032232"/>
                  </a:lnTo>
                  <a:lnTo>
                    <a:pt x="886012" y="1030059"/>
                  </a:lnTo>
                  <a:lnTo>
                    <a:pt x="886012" y="1030059"/>
                  </a:lnTo>
                  <a:lnTo>
                    <a:pt x="883839" y="1030059"/>
                  </a:lnTo>
                  <a:lnTo>
                    <a:pt x="883839" y="1027886"/>
                  </a:lnTo>
                  <a:lnTo>
                    <a:pt x="881666" y="1027886"/>
                  </a:lnTo>
                  <a:lnTo>
                    <a:pt x="876388" y="1024782"/>
                  </a:lnTo>
                  <a:lnTo>
                    <a:pt x="867075" y="1017331"/>
                  </a:lnTo>
                  <a:lnTo>
                    <a:pt x="852484" y="1005844"/>
                  </a:lnTo>
                  <a:lnTo>
                    <a:pt x="835720" y="996221"/>
                  </a:lnTo>
                  <a:lnTo>
                    <a:pt x="820198" y="985665"/>
                  </a:lnTo>
                  <a:lnTo>
                    <a:pt x="807780" y="976042"/>
                  </a:lnTo>
                  <a:lnTo>
                    <a:pt x="796294" y="970764"/>
                  </a:lnTo>
                  <a:lnTo>
                    <a:pt x="793189" y="968591"/>
                  </a:lnTo>
                  <a:lnTo>
                    <a:pt x="789153" y="928543"/>
                  </a:lnTo>
                  <a:lnTo>
                    <a:pt x="786980" y="924197"/>
                  </a:lnTo>
                  <a:lnTo>
                    <a:pt x="781703" y="921093"/>
                  </a:lnTo>
                  <a:lnTo>
                    <a:pt x="778598" y="918920"/>
                  </a:lnTo>
                  <a:lnTo>
                    <a:pt x="772389" y="914573"/>
                  </a:lnTo>
                  <a:lnTo>
                    <a:pt x="769285" y="911469"/>
                  </a:lnTo>
                  <a:lnTo>
                    <a:pt x="772389" y="909296"/>
                  </a:lnTo>
                  <a:lnTo>
                    <a:pt x="772389" y="907123"/>
                  </a:lnTo>
                  <a:lnTo>
                    <a:pt x="774562" y="906191"/>
                  </a:lnTo>
                  <a:lnTo>
                    <a:pt x="774562" y="906191"/>
                  </a:lnTo>
                  <a:lnTo>
                    <a:pt x="776735" y="901845"/>
                  </a:lnTo>
                  <a:lnTo>
                    <a:pt x="778908" y="898741"/>
                  </a:lnTo>
                  <a:lnTo>
                    <a:pt x="769595" y="898741"/>
                  </a:lnTo>
                  <a:lnTo>
                    <a:pt x="764317" y="898741"/>
                  </a:lnTo>
                  <a:lnTo>
                    <a:pt x="760282" y="898741"/>
                  </a:lnTo>
                  <a:lnTo>
                    <a:pt x="758109" y="896567"/>
                  </a:lnTo>
                  <a:lnTo>
                    <a:pt x="757177" y="893463"/>
                  </a:lnTo>
                  <a:lnTo>
                    <a:pt x="753141" y="887254"/>
                  </a:lnTo>
                  <a:lnTo>
                    <a:pt x="750968" y="884150"/>
                  </a:lnTo>
                  <a:lnTo>
                    <a:pt x="750968" y="879803"/>
                  </a:lnTo>
                  <a:lnTo>
                    <a:pt x="750968" y="878872"/>
                  </a:lnTo>
                  <a:lnTo>
                    <a:pt x="750968" y="874526"/>
                  </a:lnTo>
                  <a:lnTo>
                    <a:pt x="753141" y="871421"/>
                  </a:lnTo>
                  <a:lnTo>
                    <a:pt x="753141" y="867075"/>
                  </a:lnTo>
                  <a:lnTo>
                    <a:pt x="742586" y="867075"/>
                  </a:lnTo>
                  <a:lnTo>
                    <a:pt x="742586" y="861798"/>
                  </a:lnTo>
                  <a:lnTo>
                    <a:pt x="743518" y="856520"/>
                  </a:lnTo>
                  <a:lnTo>
                    <a:pt x="745691" y="854347"/>
                  </a:lnTo>
                  <a:lnTo>
                    <a:pt x="745691" y="850622"/>
                  </a:lnTo>
                  <a:lnTo>
                    <a:pt x="747864" y="847517"/>
                  </a:lnTo>
                  <a:lnTo>
                    <a:pt x="750037" y="842239"/>
                  </a:lnTo>
                  <a:lnTo>
                    <a:pt x="743828" y="842239"/>
                  </a:lnTo>
                  <a:lnTo>
                    <a:pt x="737619" y="842239"/>
                  </a:lnTo>
                  <a:lnTo>
                    <a:pt x="734515" y="840066"/>
                  </a:lnTo>
                  <a:lnTo>
                    <a:pt x="728306" y="837893"/>
                  </a:lnTo>
                  <a:lnTo>
                    <a:pt x="727375" y="810574"/>
                  </a:lnTo>
                  <a:lnTo>
                    <a:pt x="725201" y="785117"/>
                  </a:lnTo>
                  <a:lnTo>
                    <a:pt x="725201" y="760903"/>
                  </a:lnTo>
                  <a:lnTo>
                    <a:pt x="732652" y="736688"/>
                  </a:lnTo>
                  <a:lnTo>
                    <a:pt x="740103" y="726133"/>
                  </a:lnTo>
                  <a:lnTo>
                    <a:pt x="749416" y="718682"/>
                  </a:lnTo>
                  <a:lnTo>
                    <a:pt x="756867" y="712473"/>
                  </a:lnTo>
                  <a:lnTo>
                    <a:pt x="762144" y="704091"/>
                  </a:lnTo>
                  <a:lnTo>
                    <a:pt x="767422" y="692605"/>
                  </a:lnTo>
                  <a:lnTo>
                    <a:pt x="769595" y="672426"/>
                  </a:lnTo>
                  <a:lnTo>
                    <a:pt x="765559" y="672426"/>
                  </a:lnTo>
                  <a:lnTo>
                    <a:pt x="762455" y="676772"/>
                  </a:lnTo>
                  <a:lnTo>
                    <a:pt x="758419" y="677703"/>
                  </a:lnTo>
                  <a:lnTo>
                    <a:pt x="757488" y="677703"/>
                  </a:lnTo>
                  <a:lnTo>
                    <a:pt x="753452" y="677703"/>
                  </a:lnTo>
                  <a:lnTo>
                    <a:pt x="750347" y="676772"/>
                  </a:lnTo>
                  <a:lnTo>
                    <a:pt x="735757" y="672426"/>
                  </a:lnTo>
                  <a:lnTo>
                    <a:pt x="724270" y="664975"/>
                  </a:lnTo>
                  <a:lnTo>
                    <a:pt x="716819" y="654420"/>
                  </a:lnTo>
                  <a:lnTo>
                    <a:pt x="713715" y="635483"/>
                  </a:lnTo>
                  <a:lnTo>
                    <a:pt x="718992" y="635483"/>
                  </a:lnTo>
                  <a:lnTo>
                    <a:pt x="718992" y="632378"/>
                  </a:lnTo>
                  <a:lnTo>
                    <a:pt x="728306" y="637656"/>
                  </a:lnTo>
                  <a:lnTo>
                    <a:pt x="738861" y="645106"/>
                  </a:lnTo>
                  <a:lnTo>
                    <a:pt x="748174" y="648211"/>
                  </a:lnTo>
                  <a:lnTo>
                    <a:pt x="758729" y="648211"/>
                  </a:lnTo>
                  <a:lnTo>
                    <a:pt x="758729" y="647280"/>
                  </a:lnTo>
                  <a:lnTo>
                    <a:pt x="760903" y="645106"/>
                  </a:lnTo>
                  <a:lnTo>
                    <a:pt x="760903" y="645106"/>
                  </a:lnTo>
                  <a:lnTo>
                    <a:pt x="760903" y="642623"/>
                  </a:lnTo>
                  <a:lnTo>
                    <a:pt x="763076" y="639518"/>
                  </a:lnTo>
                  <a:lnTo>
                    <a:pt x="743207" y="624617"/>
                  </a:lnTo>
                  <a:lnTo>
                    <a:pt x="726443" y="603507"/>
                  </a:lnTo>
                  <a:lnTo>
                    <a:pt x="721166" y="605680"/>
                  </a:lnTo>
                  <a:lnTo>
                    <a:pt x="717130" y="607853"/>
                  </a:lnTo>
                  <a:lnTo>
                    <a:pt x="711852" y="610026"/>
                  </a:lnTo>
                  <a:lnTo>
                    <a:pt x="706575" y="610957"/>
                  </a:lnTo>
                  <a:lnTo>
                    <a:pt x="702539" y="607853"/>
                  </a:lnTo>
                  <a:lnTo>
                    <a:pt x="701608" y="605680"/>
                  </a:lnTo>
                  <a:lnTo>
                    <a:pt x="699434" y="602575"/>
                  </a:lnTo>
                  <a:lnTo>
                    <a:pt x="697261" y="600402"/>
                  </a:lnTo>
                  <a:lnTo>
                    <a:pt x="694157" y="595125"/>
                  </a:lnTo>
                  <a:lnTo>
                    <a:pt x="704712" y="583638"/>
                  </a:lnTo>
                  <a:lnTo>
                    <a:pt x="706885" y="567805"/>
                  </a:lnTo>
                  <a:lnTo>
                    <a:pt x="704712" y="546695"/>
                  </a:lnTo>
                  <a:lnTo>
                    <a:pt x="699434" y="524653"/>
                  </a:lnTo>
                  <a:lnTo>
                    <a:pt x="690121" y="501370"/>
                  </a:lnTo>
                  <a:lnTo>
                    <a:pt x="679566" y="479328"/>
                  </a:lnTo>
                  <a:lnTo>
                    <a:pt x="665906" y="459149"/>
                  </a:lnTo>
                  <a:lnTo>
                    <a:pt x="655351" y="440212"/>
                  </a:lnTo>
                  <a:lnTo>
                    <a:pt x="646038" y="425311"/>
                  </a:lnTo>
                  <a:lnTo>
                    <a:pt x="623996" y="410409"/>
                  </a:lnTo>
                  <a:lnTo>
                    <a:pt x="598850" y="405132"/>
                  </a:lnTo>
                  <a:lnTo>
                    <a:pt x="572772" y="405132"/>
                  </a:lnTo>
                  <a:lnTo>
                    <a:pt x="543591" y="405132"/>
                  </a:lnTo>
                  <a:lnTo>
                    <a:pt x="515340" y="407305"/>
                  </a:lnTo>
                  <a:lnTo>
                    <a:pt x="486158" y="405132"/>
                  </a:lnTo>
                  <a:lnTo>
                    <a:pt x="486158" y="399854"/>
                  </a:lnTo>
                  <a:lnTo>
                    <a:pt x="486158" y="395508"/>
                  </a:lnTo>
                  <a:lnTo>
                    <a:pt x="487089" y="394577"/>
                  </a:lnTo>
                  <a:lnTo>
                    <a:pt x="487089" y="392404"/>
                  </a:lnTo>
                  <a:lnTo>
                    <a:pt x="487089" y="390230"/>
                  </a:lnTo>
                  <a:lnTo>
                    <a:pt x="486158" y="388057"/>
                  </a:lnTo>
                  <a:lnTo>
                    <a:pt x="474672" y="382780"/>
                  </a:lnTo>
                  <a:lnTo>
                    <a:pt x="464116" y="379675"/>
                  </a:lnTo>
                  <a:lnTo>
                    <a:pt x="452630" y="372225"/>
                  </a:lnTo>
                  <a:lnTo>
                    <a:pt x="461943" y="372225"/>
                  </a:lnTo>
                  <a:lnTo>
                    <a:pt x="472499" y="367878"/>
                  </a:lnTo>
                  <a:lnTo>
                    <a:pt x="487089" y="364774"/>
                  </a:lnTo>
                  <a:lnTo>
                    <a:pt x="503854" y="362601"/>
                  </a:lnTo>
                  <a:lnTo>
                    <a:pt x="516271" y="358254"/>
                  </a:lnTo>
                  <a:lnTo>
                    <a:pt x="525585" y="350804"/>
                  </a:lnTo>
                  <a:lnTo>
                    <a:pt x="481812" y="350804"/>
                  </a:lnTo>
                  <a:lnTo>
                    <a:pt x="471257" y="347699"/>
                  </a:lnTo>
                  <a:lnTo>
                    <a:pt x="461943" y="347699"/>
                  </a:lnTo>
                  <a:lnTo>
                    <a:pt x="450457" y="345526"/>
                  </a:lnTo>
                  <a:lnTo>
                    <a:pt x="442075" y="343353"/>
                  </a:lnTo>
                  <a:lnTo>
                    <a:pt x="432761" y="340249"/>
                  </a:lnTo>
                  <a:lnTo>
                    <a:pt x="427484" y="330625"/>
                  </a:lnTo>
                  <a:lnTo>
                    <a:pt x="425311" y="315723"/>
                  </a:lnTo>
                  <a:lnTo>
                    <a:pt x="447352" y="312619"/>
                  </a:lnTo>
                  <a:lnTo>
                    <a:pt x="467221" y="305168"/>
                  </a:lnTo>
                  <a:lnTo>
                    <a:pt x="483985" y="297718"/>
                  </a:lnTo>
                  <a:lnTo>
                    <a:pt x="501680" y="290267"/>
                  </a:lnTo>
                  <a:lnTo>
                    <a:pt x="538313" y="290267"/>
                  </a:lnTo>
                  <a:lnTo>
                    <a:pt x="552904" y="241837"/>
                  </a:lnTo>
                  <a:lnTo>
                    <a:pt x="518444" y="241837"/>
                  </a:lnTo>
                  <a:lnTo>
                    <a:pt x="509131" y="229109"/>
                  </a:lnTo>
                  <a:lnTo>
                    <a:pt x="520618" y="221658"/>
                  </a:lnTo>
                  <a:lnTo>
                    <a:pt x="529000" y="214208"/>
                  </a:lnTo>
                  <a:lnTo>
                    <a:pt x="540486" y="208930"/>
                  </a:lnTo>
                  <a:lnTo>
                    <a:pt x="552904" y="204584"/>
                  </a:lnTo>
                  <a:lnTo>
                    <a:pt x="552904" y="191856"/>
                  </a:lnTo>
                  <a:lnTo>
                    <a:pt x="567495" y="184405"/>
                  </a:lnTo>
                  <a:lnTo>
                    <a:pt x="574946" y="176023"/>
                  </a:lnTo>
                  <a:lnTo>
                    <a:pt x="582396" y="164536"/>
                  </a:lnTo>
                  <a:lnTo>
                    <a:pt x="593883" y="157086"/>
                  </a:lnTo>
                  <a:lnTo>
                    <a:pt x="606301" y="151808"/>
                  </a:lnTo>
                  <a:lnTo>
                    <a:pt x="616856" y="151808"/>
                  </a:lnTo>
                  <a:lnTo>
                    <a:pt x="626169" y="154912"/>
                  </a:lnTo>
                  <a:lnTo>
                    <a:pt x="638587" y="153981"/>
                  </a:lnTo>
                  <a:lnTo>
                    <a:pt x="629274" y="149635"/>
                  </a:lnTo>
                  <a:lnTo>
                    <a:pt x="623996" y="147462"/>
                  </a:lnTo>
                  <a:lnTo>
                    <a:pt x="618718" y="146530"/>
                  </a:lnTo>
                  <a:lnTo>
                    <a:pt x="613441" y="140322"/>
                  </a:lnTo>
                  <a:lnTo>
                    <a:pt x="631136" y="137217"/>
                  </a:lnTo>
                  <a:lnTo>
                    <a:pt x="647900" y="131939"/>
                  </a:lnTo>
                  <a:lnTo>
                    <a:pt x="662491" y="127593"/>
                  </a:lnTo>
                  <a:lnTo>
                    <a:pt x="679255" y="124489"/>
                  </a:lnTo>
                  <a:lnTo>
                    <a:pt x="680187" y="131939"/>
                  </a:lnTo>
                  <a:lnTo>
                    <a:pt x="682360" y="135044"/>
                  </a:lnTo>
                  <a:lnTo>
                    <a:pt x="684533" y="140322"/>
                  </a:lnTo>
                  <a:lnTo>
                    <a:pt x="686706" y="144668"/>
                  </a:lnTo>
                  <a:lnTo>
                    <a:pt x="691984" y="146841"/>
                  </a:lnTo>
                  <a:lnTo>
                    <a:pt x="699434" y="147772"/>
                  </a:lnTo>
                  <a:lnTo>
                    <a:pt x="699434" y="142495"/>
                  </a:lnTo>
                  <a:lnTo>
                    <a:pt x="702539" y="137217"/>
                  </a:lnTo>
                  <a:lnTo>
                    <a:pt x="704712" y="129766"/>
                  </a:lnTo>
                  <a:lnTo>
                    <a:pt x="706885" y="124489"/>
                  </a:lnTo>
                  <a:lnTo>
                    <a:pt x="709989" y="129766"/>
                  </a:lnTo>
                  <a:lnTo>
                    <a:pt x="716198" y="135044"/>
                  </a:lnTo>
                  <a:lnTo>
                    <a:pt x="719303" y="139390"/>
                  </a:lnTo>
                  <a:lnTo>
                    <a:pt x="726754" y="142495"/>
                  </a:lnTo>
                  <a:lnTo>
                    <a:pt x="734204" y="144668"/>
                  </a:lnTo>
                  <a:lnTo>
                    <a:pt x="730168" y="120453"/>
                  </a:lnTo>
                  <a:lnTo>
                    <a:pt x="743828" y="117349"/>
                  </a:lnTo>
                  <a:lnTo>
                    <a:pt x="754383" y="113002"/>
                  </a:lnTo>
                  <a:lnTo>
                    <a:pt x="771147" y="117349"/>
                  </a:lnTo>
                  <a:lnTo>
                    <a:pt x="788843" y="124799"/>
                  </a:lnTo>
                  <a:lnTo>
                    <a:pt x="807780" y="135354"/>
                  </a:lnTo>
                  <a:lnTo>
                    <a:pt x="827648" y="144978"/>
                  </a:lnTo>
                  <a:lnTo>
                    <a:pt x="844413" y="152429"/>
                  </a:lnTo>
                  <a:lnTo>
                    <a:pt x="859935" y="157706"/>
                  </a:lnTo>
                  <a:lnTo>
                    <a:pt x="859935" y="154602"/>
                  </a:lnTo>
                  <a:lnTo>
                    <a:pt x="849380" y="144978"/>
                  </a:lnTo>
                  <a:lnTo>
                    <a:pt x="841929" y="137527"/>
                  </a:lnTo>
                  <a:lnTo>
                    <a:pt x="837893" y="127904"/>
                  </a:lnTo>
                  <a:lnTo>
                    <a:pt x="844102" y="117349"/>
                  </a:lnTo>
                  <a:lnTo>
                    <a:pt x="840066" y="113002"/>
                  </a:lnTo>
                  <a:lnTo>
                    <a:pt x="834789" y="107725"/>
                  </a:lnTo>
                  <a:lnTo>
                    <a:pt x="829511" y="103378"/>
                  </a:lnTo>
                  <a:lnTo>
                    <a:pt x="824234" y="100274"/>
                  </a:lnTo>
                  <a:lnTo>
                    <a:pt x="820198" y="95928"/>
                  </a:lnTo>
                  <a:lnTo>
                    <a:pt x="824234" y="87546"/>
                  </a:lnTo>
                  <a:lnTo>
                    <a:pt x="834789" y="90650"/>
                  </a:lnTo>
                  <a:lnTo>
                    <a:pt x="849380" y="92823"/>
                  </a:lnTo>
                  <a:lnTo>
                    <a:pt x="861797" y="90650"/>
                  </a:lnTo>
                  <a:lnTo>
                    <a:pt x="871111" y="83199"/>
                  </a:lnTo>
                  <a:lnTo>
                    <a:pt x="827338" y="83199"/>
                  </a:lnTo>
                  <a:lnTo>
                    <a:pt x="827338" y="80095"/>
                  </a:lnTo>
                  <a:lnTo>
                    <a:pt x="824234" y="80095"/>
                  </a:lnTo>
                  <a:lnTo>
                    <a:pt x="824234" y="75749"/>
                  </a:lnTo>
                  <a:lnTo>
                    <a:pt x="829511" y="72644"/>
                  </a:lnTo>
                  <a:lnTo>
                    <a:pt x="834789" y="68298"/>
                  </a:lnTo>
                  <a:lnTo>
                    <a:pt x="840066" y="65194"/>
                  </a:lnTo>
                  <a:lnTo>
                    <a:pt x="845344" y="60847"/>
                  </a:lnTo>
                  <a:lnTo>
                    <a:pt x="851553" y="59916"/>
                  </a:lnTo>
                  <a:lnTo>
                    <a:pt x="874526" y="63020"/>
                  </a:lnTo>
                  <a:lnTo>
                    <a:pt x="880735" y="46256"/>
                  </a:lnTo>
                  <a:lnTo>
                    <a:pt x="907743" y="50603"/>
                  </a:lnTo>
                  <a:lnTo>
                    <a:pt x="909917" y="50603"/>
                  </a:lnTo>
                  <a:lnTo>
                    <a:pt x="910848" y="46256"/>
                  </a:lnTo>
                  <a:lnTo>
                    <a:pt x="913021" y="45325"/>
                  </a:lnTo>
                  <a:lnTo>
                    <a:pt x="915194" y="40979"/>
                  </a:lnTo>
                  <a:lnTo>
                    <a:pt x="920472" y="38806"/>
                  </a:lnTo>
                  <a:lnTo>
                    <a:pt x="924508" y="45015"/>
                  </a:lnTo>
                  <a:lnTo>
                    <a:pt x="929785" y="50292"/>
                  </a:lnTo>
                  <a:lnTo>
                    <a:pt x="935063" y="55570"/>
                  </a:lnTo>
                  <a:lnTo>
                    <a:pt x="935063" y="45946"/>
                  </a:lnTo>
                  <a:lnTo>
                    <a:pt x="937236" y="45015"/>
                  </a:lnTo>
                  <a:lnTo>
                    <a:pt x="937236" y="42842"/>
                  </a:lnTo>
                  <a:lnTo>
                    <a:pt x="937236" y="40668"/>
                  </a:lnTo>
                  <a:lnTo>
                    <a:pt x="937236" y="38495"/>
                  </a:lnTo>
                  <a:lnTo>
                    <a:pt x="938167" y="35391"/>
                  </a:lnTo>
                  <a:lnTo>
                    <a:pt x="940340" y="33218"/>
                  </a:lnTo>
                  <a:lnTo>
                    <a:pt x="944376" y="31045"/>
                  </a:lnTo>
                  <a:lnTo>
                    <a:pt x="962071" y="22663"/>
                  </a:lnTo>
                  <a:lnTo>
                    <a:pt x="984113" y="20179"/>
                  </a:lnTo>
                  <a:lnTo>
                    <a:pt x="984113" y="20179"/>
                  </a:lnTo>
                  <a:lnTo>
                    <a:pt x="984113" y="20179"/>
                  </a:lnTo>
                  <a:close/>
                  <a:moveTo>
                    <a:pt x="2301024" y="16764"/>
                  </a:moveTo>
                  <a:lnTo>
                    <a:pt x="2311579" y="19869"/>
                  </a:lnTo>
                  <a:lnTo>
                    <a:pt x="2311579" y="27319"/>
                  </a:lnTo>
                  <a:lnTo>
                    <a:pt x="2296057" y="27319"/>
                  </a:lnTo>
                  <a:lnTo>
                    <a:pt x="2301024" y="16764"/>
                  </a:lnTo>
                  <a:lnTo>
                    <a:pt x="2301024" y="16764"/>
                  </a:lnTo>
                  <a:lnTo>
                    <a:pt x="2301024" y="16764"/>
                  </a:lnTo>
                  <a:close/>
                  <a:moveTo>
                    <a:pt x="2792460" y="0"/>
                  </a:moveTo>
                  <a:lnTo>
                    <a:pt x="2797737" y="3104"/>
                  </a:lnTo>
                  <a:lnTo>
                    <a:pt x="2801773" y="7451"/>
                  </a:lnTo>
                  <a:lnTo>
                    <a:pt x="2803946" y="10555"/>
                  </a:lnTo>
                  <a:lnTo>
                    <a:pt x="2804878" y="16764"/>
                  </a:lnTo>
                  <a:lnTo>
                    <a:pt x="2807051" y="19869"/>
                  </a:lnTo>
                  <a:lnTo>
                    <a:pt x="2809224" y="25146"/>
                  </a:lnTo>
                  <a:lnTo>
                    <a:pt x="2812328" y="27319"/>
                  </a:lnTo>
                  <a:lnTo>
                    <a:pt x="2823815" y="32597"/>
                  </a:lnTo>
                  <a:lnTo>
                    <a:pt x="2834370" y="34770"/>
                  </a:lnTo>
                  <a:lnTo>
                    <a:pt x="2841821" y="34770"/>
                  </a:lnTo>
                  <a:lnTo>
                    <a:pt x="2847098" y="39116"/>
                  </a:lnTo>
                  <a:lnTo>
                    <a:pt x="2851134" y="46567"/>
                  </a:lnTo>
                  <a:lnTo>
                    <a:pt x="2853307" y="61468"/>
                  </a:lnTo>
                  <a:lnTo>
                    <a:pt x="2851134" y="62400"/>
                  </a:lnTo>
                  <a:lnTo>
                    <a:pt x="2851134" y="62400"/>
                  </a:lnTo>
                  <a:lnTo>
                    <a:pt x="2851134" y="64573"/>
                  </a:lnTo>
                  <a:lnTo>
                    <a:pt x="2851134" y="66746"/>
                  </a:lnTo>
                  <a:lnTo>
                    <a:pt x="2848961" y="68919"/>
                  </a:lnTo>
                  <a:lnTo>
                    <a:pt x="2825988" y="68919"/>
                  </a:lnTo>
                  <a:lnTo>
                    <a:pt x="2802084" y="68919"/>
                  </a:lnTo>
                  <a:lnTo>
                    <a:pt x="2782215" y="77301"/>
                  </a:lnTo>
                  <a:lnTo>
                    <a:pt x="2778179" y="79474"/>
                  </a:lnTo>
                  <a:lnTo>
                    <a:pt x="2776006" y="83820"/>
                  </a:lnTo>
                  <a:lnTo>
                    <a:pt x="2775075" y="84752"/>
                  </a:lnTo>
                  <a:lnTo>
                    <a:pt x="2772902" y="86925"/>
                  </a:lnTo>
                  <a:lnTo>
                    <a:pt x="2770729" y="89098"/>
                  </a:lnTo>
                  <a:lnTo>
                    <a:pt x="2767624" y="91271"/>
                  </a:lnTo>
                  <a:lnTo>
                    <a:pt x="2761415" y="94376"/>
                  </a:lnTo>
                  <a:lnTo>
                    <a:pt x="2758311" y="89098"/>
                  </a:lnTo>
                  <a:lnTo>
                    <a:pt x="2756137" y="84752"/>
                  </a:lnTo>
                  <a:lnTo>
                    <a:pt x="2753033" y="81647"/>
                  </a:lnTo>
                  <a:lnTo>
                    <a:pt x="2765451" y="49982"/>
                  </a:lnTo>
                  <a:lnTo>
                    <a:pt x="2777869" y="24525"/>
                  </a:lnTo>
                  <a:lnTo>
                    <a:pt x="2792460" y="0"/>
                  </a:lnTo>
                  <a:lnTo>
                    <a:pt x="2792460" y="0"/>
                  </a:lnTo>
                  <a:lnTo>
                    <a:pt x="2792460" y="0"/>
                  </a:lnTo>
                  <a:close/>
                  <a:moveTo>
                    <a:pt x="2665177" y="0"/>
                  </a:moveTo>
                  <a:lnTo>
                    <a:pt x="2674490" y="9624"/>
                  </a:lnTo>
                  <a:lnTo>
                    <a:pt x="2679768" y="20179"/>
                  </a:lnTo>
                  <a:lnTo>
                    <a:pt x="2685046" y="32907"/>
                  </a:lnTo>
                  <a:lnTo>
                    <a:pt x="2675732" y="32907"/>
                  </a:lnTo>
                  <a:lnTo>
                    <a:pt x="2675732" y="27319"/>
                  </a:lnTo>
                  <a:lnTo>
                    <a:pt x="2672628" y="24215"/>
                  </a:lnTo>
                  <a:lnTo>
                    <a:pt x="2668592" y="19869"/>
                  </a:lnTo>
                  <a:lnTo>
                    <a:pt x="2667660" y="14591"/>
                  </a:lnTo>
                  <a:lnTo>
                    <a:pt x="2665487" y="9313"/>
                  </a:lnTo>
                  <a:lnTo>
                    <a:pt x="2665487" y="0"/>
                  </a:lnTo>
                  <a:lnTo>
                    <a:pt x="2665177" y="0"/>
                  </a:lnTo>
                  <a:lnTo>
                    <a:pt x="2665177" y="0"/>
                  </a:lnTo>
                  <a:close/>
                </a:path>
              </a:pathLst>
            </a:custGeom>
            <a:grpFill/>
            <a:ln w="3104"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8EDCC7AC-818C-4750-B80E-77FEB2AD9A98}"/>
                </a:ext>
              </a:extLst>
            </p:cNvPr>
            <p:cNvSpPr/>
            <p:nvPr/>
          </p:nvSpPr>
          <p:spPr>
            <a:xfrm>
              <a:off x="3709769" y="4075070"/>
              <a:ext cx="34149" cy="15522"/>
            </a:xfrm>
            <a:custGeom>
              <a:avLst/>
              <a:gdLst>
                <a:gd name="connsiteX0" fmla="*/ 13660 w 34149"/>
                <a:gd name="connsiteY0" fmla="*/ 14591 h 15522"/>
                <a:gd name="connsiteX1" fmla="*/ 20800 w 34149"/>
                <a:gd name="connsiteY1" fmla="*/ 16764 h 15522"/>
                <a:gd name="connsiteX2" fmla="*/ 23904 w 34149"/>
                <a:gd name="connsiteY2" fmla="*/ 16764 h 15522"/>
                <a:gd name="connsiteX3" fmla="*/ 28251 w 34149"/>
                <a:gd name="connsiteY3" fmla="*/ 16764 h 15522"/>
                <a:gd name="connsiteX4" fmla="*/ 36633 w 34149"/>
                <a:gd name="connsiteY4" fmla="*/ 16764 h 15522"/>
                <a:gd name="connsiteX5" fmla="*/ 35391 w 34149"/>
                <a:gd name="connsiteY5" fmla="*/ 10555 h 15522"/>
                <a:gd name="connsiteX6" fmla="*/ 35391 w 34149"/>
                <a:gd name="connsiteY6" fmla="*/ 7140 h 15522"/>
                <a:gd name="connsiteX7" fmla="*/ 33528 w 34149"/>
                <a:gd name="connsiteY7" fmla="*/ 3104 h 15522"/>
                <a:gd name="connsiteX8" fmla="*/ 33528 w 34149"/>
                <a:gd name="connsiteY8" fmla="*/ 0 h 15522"/>
                <a:gd name="connsiteX9" fmla="*/ 0 w 34149"/>
                <a:gd name="connsiteY9" fmla="*/ 0 h 15522"/>
                <a:gd name="connsiteX10" fmla="*/ 0 w 34149"/>
                <a:gd name="connsiteY10" fmla="*/ 12418 h 15522"/>
                <a:gd name="connsiteX11" fmla="*/ 7451 w 34149"/>
                <a:gd name="connsiteY11" fmla="*/ 1459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15522">
                  <a:moveTo>
                    <a:pt x="13660" y="14591"/>
                  </a:moveTo>
                  <a:lnTo>
                    <a:pt x="20800" y="16764"/>
                  </a:lnTo>
                  <a:lnTo>
                    <a:pt x="23904" y="16764"/>
                  </a:lnTo>
                  <a:lnTo>
                    <a:pt x="28251" y="16764"/>
                  </a:lnTo>
                  <a:lnTo>
                    <a:pt x="36633" y="16764"/>
                  </a:lnTo>
                  <a:lnTo>
                    <a:pt x="35391" y="10555"/>
                  </a:lnTo>
                  <a:lnTo>
                    <a:pt x="35391" y="7140"/>
                  </a:lnTo>
                  <a:lnTo>
                    <a:pt x="33528" y="3104"/>
                  </a:lnTo>
                  <a:lnTo>
                    <a:pt x="33528" y="0"/>
                  </a:lnTo>
                  <a:lnTo>
                    <a:pt x="0" y="0"/>
                  </a:lnTo>
                  <a:lnTo>
                    <a:pt x="0" y="12418"/>
                  </a:lnTo>
                  <a:lnTo>
                    <a:pt x="7451" y="14591"/>
                  </a:lnTo>
                  <a:close/>
                </a:path>
              </a:pathLst>
            </a:custGeom>
            <a:grpFill/>
            <a:ln w="3104"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29208D0E-82AB-431E-B563-66B7857C8E40}"/>
                </a:ext>
              </a:extLst>
            </p:cNvPr>
            <p:cNvSpPr/>
            <p:nvPr/>
          </p:nvSpPr>
          <p:spPr>
            <a:xfrm>
              <a:off x="3530642" y="4043094"/>
              <a:ext cx="34149" cy="9313"/>
            </a:xfrm>
            <a:custGeom>
              <a:avLst/>
              <a:gdLst>
                <a:gd name="connsiteX0" fmla="*/ 22973 w 34149"/>
                <a:gd name="connsiteY0" fmla="*/ 11797 h 9313"/>
                <a:gd name="connsiteX1" fmla="*/ 32286 w 34149"/>
                <a:gd name="connsiteY1" fmla="*/ 7451 h 9313"/>
                <a:gd name="connsiteX2" fmla="*/ 36633 w 34149"/>
                <a:gd name="connsiteY2" fmla="*/ 7451 h 9313"/>
                <a:gd name="connsiteX3" fmla="*/ 30424 w 34149"/>
                <a:gd name="connsiteY3" fmla="*/ 4346 h 9313"/>
                <a:gd name="connsiteX4" fmla="*/ 22973 w 34149"/>
                <a:gd name="connsiteY4" fmla="*/ 2173 h 9313"/>
                <a:gd name="connsiteX5" fmla="*/ 15833 w 34149"/>
                <a:gd name="connsiteY5" fmla="*/ 0 h 9313"/>
                <a:gd name="connsiteX6" fmla="*/ 12728 w 34149"/>
                <a:gd name="connsiteY6" fmla="*/ 2173 h 9313"/>
                <a:gd name="connsiteX7" fmla="*/ 7451 w 34149"/>
                <a:gd name="connsiteY7" fmla="*/ 4346 h 9313"/>
                <a:gd name="connsiteX8" fmla="*/ 3104 w 34149"/>
                <a:gd name="connsiteY8" fmla="*/ 7451 h 9313"/>
                <a:gd name="connsiteX9" fmla="*/ 0 w 34149"/>
                <a:gd name="connsiteY9" fmla="*/ 7451 h 9313"/>
                <a:gd name="connsiteX10" fmla="*/ 0 w 34149"/>
                <a:gd name="connsiteY10" fmla="*/ 11797 h 9313"/>
                <a:gd name="connsiteX11" fmla="*/ 12728 w 34149"/>
                <a:gd name="connsiteY11" fmla="*/ 11797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9313">
                  <a:moveTo>
                    <a:pt x="22973" y="11797"/>
                  </a:moveTo>
                  <a:lnTo>
                    <a:pt x="32286" y="7451"/>
                  </a:lnTo>
                  <a:lnTo>
                    <a:pt x="36633" y="7451"/>
                  </a:lnTo>
                  <a:lnTo>
                    <a:pt x="30424" y="4346"/>
                  </a:lnTo>
                  <a:lnTo>
                    <a:pt x="22973" y="2173"/>
                  </a:lnTo>
                  <a:lnTo>
                    <a:pt x="15833" y="0"/>
                  </a:lnTo>
                  <a:lnTo>
                    <a:pt x="12728" y="2173"/>
                  </a:lnTo>
                  <a:lnTo>
                    <a:pt x="7451" y="4346"/>
                  </a:lnTo>
                  <a:lnTo>
                    <a:pt x="3104" y="7451"/>
                  </a:lnTo>
                  <a:lnTo>
                    <a:pt x="0" y="7451"/>
                  </a:lnTo>
                  <a:lnTo>
                    <a:pt x="0" y="11797"/>
                  </a:lnTo>
                  <a:lnTo>
                    <a:pt x="12728" y="11797"/>
                  </a:lnTo>
                  <a:close/>
                </a:path>
              </a:pathLst>
            </a:custGeom>
            <a:grpFill/>
            <a:ln w="3104"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318A9569-2A01-489D-A97A-127DFB37E54E}"/>
                </a:ext>
              </a:extLst>
            </p:cNvPr>
            <p:cNvSpPr/>
            <p:nvPr/>
          </p:nvSpPr>
          <p:spPr>
            <a:xfrm>
              <a:off x="3730569" y="4013602"/>
              <a:ext cx="37253" cy="40358"/>
            </a:xfrm>
            <a:custGeom>
              <a:avLst/>
              <a:gdLst>
                <a:gd name="connsiteX0" fmla="*/ 10555 w 37253"/>
                <a:gd name="connsiteY0" fmla="*/ 39116 h 40357"/>
                <a:gd name="connsiteX1" fmla="*/ 14591 w 37253"/>
                <a:gd name="connsiteY1" fmla="*/ 41289 h 40357"/>
                <a:gd name="connsiteX2" fmla="*/ 22042 w 37253"/>
                <a:gd name="connsiteY2" fmla="*/ 41289 h 40357"/>
                <a:gd name="connsiteX3" fmla="*/ 27319 w 37253"/>
                <a:gd name="connsiteY3" fmla="*/ 41289 h 40357"/>
                <a:gd name="connsiteX4" fmla="*/ 29182 w 37253"/>
                <a:gd name="connsiteY4" fmla="*/ 34770 h 40357"/>
                <a:gd name="connsiteX5" fmla="*/ 30424 w 37253"/>
                <a:gd name="connsiteY5" fmla="*/ 31665 h 40357"/>
                <a:gd name="connsiteX6" fmla="*/ 32286 w 37253"/>
                <a:gd name="connsiteY6" fmla="*/ 27630 h 40357"/>
                <a:gd name="connsiteX7" fmla="*/ 34460 w 37253"/>
                <a:gd name="connsiteY7" fmla="*/ 26388 h 40357"/>
                <a:gd name="connsiteX8" fmla="*/ 36633 w 37253"/>
                <a:gd name="connsiteY8" fmla="*/ 24215 h 40357"/>
                <a:gd name="connsiteX9" fmla="*/ 39737 w 37253"/>
                <a:gd name="connsiteY9" fmla="*/ 20179 h 40357"/>
                <a:gd name="connsiteX10" fmla="*/ 32286 w 37253"/>
                <a:gd name="connsiteY10" fmla="*/ 14901 h 40357"/>
                <a:gd name="connsiteX11" fmla="*/ 25146 w 37253"/>
                <a:gd name="connsiteY11" fmla="*/ 7451 h 40357"/>
                <a:gd name="connsiteX12" fmla="*/ 19869 w 37253"/>
                <a:gd name="connsiteY12" fmla="*/ 0 h 40357"/>
                <a:gd name="connsiteX13" fmla="*/ 3104 w 37253"/>
                <a:gd name="connsiteY13" fmla="*/ 0 h 40357"/>
                <a:gd name="connsiteX14" fmla="*/ 3104 w 37253"/>
                <a:gd name="connsiteY14" fmla="*/ 9624 h 40357"/>
                <a:gd name="connsiteX15" fmla="*/ 3104 w 37253"/>
                <a:gd name="connsiteY15" fmla="*/ 16764 h 40357"/>
                <a:gd name="connsiteX16" fmla="*/ 1242 w 37253"/>
                <a:gd name="connsiteY16" fmla="*/ 24215 h 40357"/>
                <a:gd name="connsiteX17" fmla="*/ 0 w 37253"/>
                <a:gd name="connsiteY17" fmla="*/ 29492 h 40357"/>
                <a:gd name="connsiteX18" fmla="*/ 0 w 37253"/>
                <a:gd name="connsiteY18" fmla="*/ 36943 h 40357"/>
                <a:gd name="connsiteX19" fmla="*/ 5278 w 37253"/>
                <a:gd name="connsiteY19" fmla="*/ 39116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253" h="40357">
                  <a:moveTo>
                    <a:pt x="10555" y="39116"/>
                  </a:moveTo>
                  <a:lnTo>
                    <a:pt x="14591" y="41289"/>
                  </a:lnTo>
                  <a:lnTo>
                    <a:pt x="22042" y="41289"/>
                  </a:lnTo>
                  <a:lnTo>
                    <a:pt x="27319" y="41289"/>
                  </a:lnTo>
                  <a:lnTo>
                    <a:pt x="29182" y="34770"/>
                  </a:lnTo>
                  <a:lnTo>
                    <a:pt x="30424" y="31665"/>
                  </a:lnTo>
                  <a:lnTo>
                    <a:pt x="32286" y="27630"/>
                  </a:lnTo>
                  <a:lnTo>
                    <a:pt x="34460" y="26388"/>
                  </a:lnTo>
                  <a:lnTo>
                    <a:pt x="36633" y="24215"/>
                  </a:lnTo>
                  <a:lnTo>
                    <a:pt x="39737" y="20179"/>
                  </a:lnTo>
                  <a:lnTo>
                    <a:pt x="32286" y="14901"/>
                  </a:lnTo>
                  <a:lnTo>
                    <a:pt x="25146" y="7451"/>
                  </a:lnTo>
                  <a:lnTo>
                    <a:pt x="19869" y="0"/>
                  </a:lnTo>
                  <a:lnTo>
                    <a:pt x="3104" y="0"/>
                  </a:lnTo>
                  <a:lnTo>
                    <a:pt x="3104" y="9624"/>
                  </a:lnTo>
                  <a:lnTo>
                    <a:pt x="3104" y="16764"/>
                  </a:lnTo>
                  <a:lnTo>
                    <a:pt x="1242" y="24215"/>
                  </a:lnTo>
                  <a:lnTo>
                    <a:pt x="0" y="29492"/>
                  </a:lnTo>
                  <a:lnTo>
                    <a:pt x="0" y="36943"/>
                  </a:lnTo>
                  <a:lnTo>
                    <a:pt x="5278" y="39116"/>
                  </a:lnTo>
                  <a:close/>
                </a:path>
              </a:pathLst>
            </a:custGeom>
            <a:grpFill/>
            <a:ln w="3104"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78D225B6-BA5E-49AF-8A0F-A10CED0CB844}"/>
                </a:ext>
              </a:extLst>
            </p:cNvPr>
            <p:cNvSpPr/>
            <p:nvPr/>
          </p:nvSpPr>
          <p:spPr>
            <a:xfrm>
              <a:off x="3457998" y="4104562"/>
              <a:ext cx="170745" cy="90029"/>
            </a:xfrm>
            <a:custGeom>
              <a:avLst/>
              <a:gdLst>
                <a:gd name="connsiteX0" fmla="*/ 170745 w 170745"/>
                <a:gd name="connsiteY0" fmla="*/ 30734 h 90029"/>
                <a:gd name="connsiteX1" fmla="*/ 170745 w 170745"/>
                <a:gd name="connsiteY1" fmla="*/ 29492 h 90029"/>
                <a:gd name="connsiteX2" fmla="*/ 168572 w 170745"/>
                <a:gd name="connsiteY2" fmla="*/ 27630 h 90029"/>
                <a:gd name="connsiteX3" fmla="*/ 165468 w 170745"/>
                <a:gd name="connsiteY3" fmla="*/ 25457 h 90029"/>
                <a:gd name="connsiteX4" fmla="*/ 163294 w 170745"/>
                <a:gd name="connsiteY4" fmla="*/ 25457 h 90029"/>
                <a:gd name="connsiteX5" fmla="*/ 161121 w 170745"/>
                <a:gd name="connsiteY5" fmla="*/ 25457 h 90029"/>
                <a:gd name="connsiteX6" fmla="*/ 159259 w 170745"/>
                <a:gd name="connsiteY6" fmla="*/ 27630 h 90029"/>
                <a:gd name="connsiteX7" fmla="*/ 156154 w 170745"/>
                <a:gd name="connsiteY7" fmla="*/ 30734 h 90029"/>
                <a:gd name="connsiteX8" fmla="*/ 148704 w 170745"/>
                <a:gd name="connsiteY8" fmla="*/ 30734 h 90029"/>
                <a:gd name="connsiteX9" fmla="*/ 143426 w 170745"/>
                <a:gd name="connsiteY9" fmla="*/ 30734 h 90029"/>
                <a:gd name="connsiteX10" fmla="*/ 137217 w 170745"/>
                <a:gd name="connsiteY10" fmla="*/ 29492 h 90029"/>
                <a:gd name="connsiteX11" fmla="*/ 132250 w 170745"/>
                <a:gd name="connsiteY11" fmla="*/ 27630 h 90029"/>
                <a:gd name="connsiteX12" fmla="*/ 128835 w 170745"/>
                <a:gd name="connsiteY12" fmla="*/ 27630 h 90029"/>
                <a:gd name="connsiteX13" fmla="*/ 128835 w 170745"/>
                <a:gd name="connsiteY13" fmla="*/ 23283 h 90029"/>
                <a:gd name="connsiteX14" fmla="*/ 132250 w 170745"/>
                <a:gd name="connsiteY14" fmla="*/ 23283 h 90029"/>
                <a:gd name="connsiteX15" fmla="*/ 132250 w 170745"/>
                <a:gd name="connsiteY15" fmla="*/ 17075 h 90029"/>
                <a:gd name="connsiteX16" fmla="*/ 130077 w 170745"/>
                <a:gd name="connsiteY16" fmla="*/ 12728 h 90029"/>
                <a:gd name="connsiteX17" fmla="*/ 130077 w 170745"/>
                <a:gd name="connsiteY17" fmla="*/ 9624 h 90029"/>
                <a:gd name="connsiteX18" fmla="*/ 128835 w 170745"/>
                <a:gd name="connsiteY18" fmla="*/ 5278 h 90029"/>
                <a:gd name="connsiteX19" fmla="*/ 126972 w 170745"/>
                <a:gd name="connsiteY19" fmla="*/ 3104 h 90029"/>
                <a:gd name="connsiteX20" fmla="*/ 124799 w 170745"/>
                <a:gd name="connsiteY20" fmla="*/ 0 h 90029"/>
                <a:gd name="connsiteX21" fmla="*/ 117659 w 170745"/>
                <a:gd name="connsiteY21" fmla="*/ 0 h 90029"/>
                <a:gd name="connsiteX22" fmla="*/ 112381 w 170745"/>
                <a:gd name="connsiteY22" fmla="*/ 0 h 90029"/>
                <a:gd name="connsiteX23" fmla="*/ 109277 w 170745"/>
                <a:gd name="connsiteY23" fmla="*/ 2173 h 90029"/>
                <a:gd name="connsiteX24" fmla="*/ 104931 w 170745"/>
                <a:gd name="connsiteY24" fmla="*/ 3104 h 90029"/>
                <a:gd name="connsiteX25" fmla="*/ 107104 w 170745"/>
                <a:gd name="connsiteY25" fmla="*/ 17075 h 90029"/>
                <a:gd name="connsiteX26" fmla="*/ 109277 w 170745"/>
                <a:gd name="connsiteY26" fmla="*/ 22352 h 90029"/>
                <a:gd name="connsiteX27" fmla="*/ 112381 w 170745"/>
                <a:gd name="connsiteY27" fmla="*/ 29492 h 90029"/>
                <a:gd name="connsiteX28" fmla="*/ 115486 w 170745"/>
                <a:gd name="connsiteY28" fmla="*/ 38185 h 90029"/>
                <a:gd name="connsiteX29" fmla="*/ 95617 w 170745"/>
                <a:gd name="connsiteY29" fmla="*/ 36943 h 90029"/>
                <a:gd name="connsiteX30" fmla="*/ 80095 w 170745"/>
                <a:gd name="connsiteY30" fmla="*/ 30734 h 90029"/>
                <a:gd name="connsiteX31" fmla="*/ 65504 w 170745"/>
                <a:gd name="connsiteY31" fmla="*/ 23283 h 90029"/>
                <a:gd name="connsiteX32" fmla="*/ 48740 w 170745"/>
                <a:gd name="connsiteY32" fmla="*/ 17075 h 90029"/>
                <a:gd name="connsiteX33" fmla="*/ 28871 w 170745"/>
                <a:gd name="connsiteY33" fmla="*/ 10555 h 90029"/>
                <a:gd name="connsiteX34" fmla="*/ 27009 w 170745"/>
                <a:gd name="connsiteY34" fmla="*/ 12728 h 90029"/>
                <a:gd name="connsiteX35" fmla="*/ 24836 w 170745"/>
                <a:gd name="connsiteY35" fmla="*/ 12728 h 90029"/>
                <a:gd name="connsiteX36" fmla="*/ 22663 w 170745"/>
                <a:gd name="connsiteY36" fmla="*/ 14901 h 90029"/>
                <a:gd name="connsiteX37" fmla="*/ 19558 w 170745"/>
                <a:gd name="connsiteY37" fmla="*/ 14901 h 90029"/>
                <a:gd name="connsiteX38" fmla="*/ 21731 w 170745"/>
                <a:gd name="connsiteY38" fmla="*/ 18006 h 90029"/>
                <a:gd name="connsiteX39" fmla="*/ 22663 w 170745"/>
                <a:gd name="connsiteY39" fmla="*/ 20179 h 90029"/>
                <a:gd name="connsiteX40" fmla="*/ 22663 w 170745"/>
                <a:gd name="connsiteY40" fmla="*/ 22352 h 90029"/>
                <a:gd name="connsiteX41" fmla="*/ 24836 w 170745"/>
                <a:gd name="connsiteY41" fmla="*/ 23283 h 90029"/>
                <a:gd name="connsiteX42" fmla="*/ 27009 w 170745"/>
                <a:gd name="connsiteY42" fmla="*/ 25457 h 90029"/>
                <a:gd name="connsiteX43" fmla="*/ 28871 w 170745"/>
                <a:gd name="connsiteY43" fmla="*/ 27630 h 90029"/>
                <a:gd name="connsiteX44" fmla="*/ 24836 w 170745"/>
                <a:gd name="connsiteY44" fmla="*/ 29492 h 90029"/>
                <a:gd name="connsiteX45" fmla="*/ 21731 w 170745"/>
                <a:gd name="connsiteY45" fmla="*/ 29492 h 90029"/>
                <a:gd name="connsiteX46" fmla="*/ 17695 w 170745"/>
                <a:gd name="connsiteY46" fmla="*/ 30734 h 90029"/>
                <a:gd name="connsiteX47" fmla="*/ 12418 w 170745"/>
                <a:gd name="connsiteY47" fmla="*/ 30734 h 90029"/>
                <a:gd name="connsiteX48" fmla="*/ 12418 w 170745"/>
                <a:gd name="connsiteY48" fmla="*/ 34770 h 90029"/>
                <a:gd name="connsiteX49" fmla="*/ 15522 w 170745"/>
                <a:gd name="connsiteY49" fmla="*/ 34770 h 90029"/>
                <a:gd name="connsiteX50" fmla="*/ 14280 w 170745"/>
                <a:gd name="connsiteY50" fmla="*/ 40047 h 90029"/>
                <a:gd name="connsiteX51" fmla="*/ 10245 w 170745"/>
                <a:gd name="connsiteY51" fmla="*/ 42221 h 90029"/>
                <a:gd name="connsiteX52" fmla="*/ 9313 w 170745"/>
                <a:gd name="connsiteY52" fmla="*/ 44394 h 90029"/>
                <a:gd name="connsiteX53" fmla="*/ 4967 w 170745"/>
                <a:gd name="connsiteY53" fmla="*/ 45636 h 90029"/>
                <a:gd name="connsiteX54" fmla="*/ 0 w 170745"/>
                <a:gd name="connsiteY54" fmla="*/ 47498 h 90029"/>
                <a:gd name="connsiteX55" fmla="*/ 0 w 170745"/>
                <a:gd name="connsiteY55" fmla="*/ 51844 h 90029"/>
                <a:gd name="connsiteX56" fmla="*/ 4967 w 170745"/>
                <a:gd name="connsiteY56" fmla="*/ 51844 h 90029"/>
                <a:gd name="connsiteX57" fmla="*/ 15522 w 170745"/>
                <a:gd name="connsiteY57" fmla="*/ 57122 h 90029"/>
                <a:gd name="connsiteX58" fmla="*/ 32286 w 170745"/>
                <a:gd name="connsiteY58" fmla="*/ 59295 h 90029"/>
                <a:gd name="connsiteX59" fmla="*/ 46567 w 170745"/>
                <a:gd name="connsiteY59" fmla="*/ 57122 h 90029"/>
                <a:gd name="connsiteX60" fmla="*/ 59295 w 170745"/>
                <a:gd name="connsiteY60" fmla="*/ 51844 h 90029"/>
                <a:gd name="connsiteX61" fmla="*/ 80095 w 170745"/>
                <a:gd name="connsiteY61" fmla="*/ 51844 h 90029"/>
                <a:gd name="connsiteX62" fmla="*/ 77922 w 170745"/>
                <a:gd name="connsiteY62" fmla="*/ 57122 h 90029"/>
                <a:gd name="connsiteX63" fmla="*/ 73886 w 170745"/>
                <a:gd name="connsiteY63" fmla="*/ 62400 h 90029"/>
                <a:gd name="connsiteX64" fmla="*/ 70782 w 170745"/>
                <a:gd name="connsiteY64" fmla="*/ 67677 h 90029"/>
                <a:gd name="connsiteX65" fmla="*/ 65504 w 170745"/>
                <a:gd name="connsiteY65" fmla="*/ 72023 h 90029"/>
                <a:gd name="connsiteX66" fmla="*/ 59295 w 170745"/>
                <a:gd name="connsiteY66" fmla="*/ 75128 h 90029"/>
                <a:gd name="connsiteX67" fmla="*/ 61158 w 170745"/>
                <a:gd name="connsiteY67" fmla="*/ 81337 h 90029"/>
                <a:gd name="connsiteX68" fmla="*/ 61158 w 170745"/>
                <a:gd name="connsiteY68" fmla="*/ 84752 h 90029"/>
                <a:gd name="connsiteX69" fmla="*/ 63331 w 170745"/>
                <a:gd name="connsiteY69" fmla="*/ 88787 h 90029"/>
                <a:gd name="connsiteX70" fmla="*/ 65504 w 170745"/>
                <a:gd name="connsiteY70" fmla="*/ 91892 h 90029"/>
                <a:gd name="connsiteX71" fmla="*/ 81026 w 170745"/>
                <a:gd name="connsiteY71" fmla="*/ 86614 h 90029"/>
                <a:gd name="connsiteX72" fmla="*/ 92513 w 170745"/>
                <a:gd name="connsiteY72" fmla="*/ 77301 h 90029"/>
                <a:gd name="connsiteX73" fmla="*/ 104931 w 170745"/>
                <a:gd name="connsiteY73" fmla="*/ 67677 h 90029"/>
                <a:gd name="connsiteX74" fmla="*/ 115486 w 170745"/>
                <a:gd name="connsiteY74" fmla="*/ 60226 h 90029"/>
                <a:gd name="connsiteX75" fmla="*/ 130077 w 170745"/>
                <a:gd name="connsiteY75" fmla="*/ 57122 h 90029"/>
                <a:gd name="connsiteX76" fmla="*/ 144668 w 170745"/>
                <a:gd name="connsiteY76" fmla="*/ 57122 h 90029"/>
                <a:gd name="connsiteX77" fmla="*/ 158017 w 170745"/>
                <a:gd name="connsiteY77" fmla="*/ 57122 h 90029"/>
                <a:gd name="connsiteX78" fmla="*/ 168572 w 170745"/>
                <a:gd name="connsiteY78" fmla="*/ 51844 h 90029"/>
                <a:gd name="connsiteX79" fmla="*/ 170745 w 170745"/>
                <a:gd name="connsiteY79" fmla="*/ 47498 h 90029"/>
                <a:gd name="connsiteX80" fmla="*/ 170745 w 170745"/>
                <a:gd name="connsiteY80" fmla="*/ 45636 h 90029"/>
                <a:gd name="connsiteX81" fmla="*/ 170745 w 170745"/>
                <a:gd name="connsiteY81" fmla="*/ 44394 h 90029"/>
                <a:gd name="connsiteX82" fmla="*/ 170745 w 170745"/>
                <a:gd name="connsiteY82" fmla="*/ 42221 h 90029"/>
                <a:gd name="connsiteX83" fmla="*/ 172608 w 170745"/>
                <a:gd name="connsiteY83" fmla="*/ 38185 h 90029"/>
                <a:gd name="connsiteX84" fmla="*/ 172608 w 170745"/>
                <a:gd name="connsiteY84" fmla="*/ 34770 h 90029"/>
                <a:gd name="connsiteX85" fmla="*/ 170745 w 170745"/>
                <a:gd name="connsiteY85" fmla="*/ 32907 h 9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0745" h="90029">
                  <a:moveTo>
                    <a:pt x="170745" y="30734"/>
                  </a:moveTo>
                  <a:lnTo>
                    <a:pt x="170745" y="29492"/>
                  </a:lnTo>
                  <a:lnTo>
                    <a:pt x="168572" y="27630"/>
                  </a:lnTo>
                  <a:lnTo>
                    <a:pt x="165468" y="25457"/>
                  </a:lnTo>
                  <a:lnTo>
                    <a:pt x="163294" y="25457"/>
                  </a:lnTo>
                  <a:lnTo>
                    <a:pt x="161121" y="25457"/>
                  </a:lnTo>
                  <a:lnTo>
                    <a:pt x="159259" y="27630"/>
                  </a:lnTo>
                  <a:lnTo>
                    <a:pt x="156154" y="30734"/>
                  </a:lnTo>
                  <a:lnTo>
                    <a:pt x="148704" y="30734"/>
                  </a:lnTo>
                  <a:lnTo>
                    <a:pt x="143426" y="30734"/>
                  </a:lnTo>
                  <a:lnTo>
                    <a:pt x="137217" y="29492"/>
                  </a:lnTo>
                  <a:lnTo>
                    <a:pt x="132250" y="27630"/>
                  </a:lnTo>
                  <a:lnTo>
                    <a:pt x="128835" y="27630"/>
                  </a:lnTo>
                  <a:lnTo>
                    <a:pt x="128835" y="23283"/>
                  </a:lnTo>
                  <a:lnTo>
                    <a:pt x="132250" y="23283"/>
                  </a:lnTo>
                  <a:lnTo>
                    <a:pt x="132250" y="17075"/>
                  </a:lnTo>
                  <a:lnTo>
                    <a:pt x="130077" y="12728"/>
                  </a:lnTo>
                  <a:lnTo>
                    <a:pt x="130077" y="9624"/>
                  </a:lnTo>
                  <a:lnTo>
                    <a:pt x="128835" y="5278"/>
                  </a:lnTo>
                  <a:lnTo>
                    <a:pt x="126972" y="3104"/>
                  </a:lnTo>
                  <a:lnTo>
                    <a:pt x="124799" y="0"/>
                  </a:lnTo>
                  <a:lnTo>
                    <a:pt x="117659" y="0"/>
                  </a:lnTo>
                  <a:lnTo>
                    <a:pt x="112381" y="0"/>
                  </a:lnTo>
                  <a:lnTo>
                    <a:pt x="109277" y="2173"/>
                  </a:lnTo>
                  <a:lnTo>
                    <a:pt x="104931" y="3104"/>
                  </a:lnTo>
                  <a:lnTo>
                    <a:pt x="107104" y="17075"/>
                  </a:lnTo>
                  <a:lnTo>
                    <a:pt x="109277" y="22352"/>
                  </a:lnTo>
                  <a:lnTo>
                    <a:pt x="112381" y="29492"/>
                  </a:lnTo>
                  <a:lnTo>
                    <a:pt x="115486" y="38185"/>
                  </a:lnTo>
                  <a:lnTo>
                    <a:pt x="95617" y="36943"/>
                  </a:lnTo>
                  <a:lnTo>
                    <a:pt x="80095" y="30734"/>
                  </a:lnTo>
                  <a:lnTo>
                    <a:pt x="65504" y="23283"/>
                  </a:lnTo>
                  <a:lnTo>
                    <a:pt x="48740" y="17075"/>
                  </a:lnTo>
                  <a:lnTo>
                    <a:pt x="28871" y="10555"/>
                  </a:lnTo>
                  <a:lnTo>
                    <a:pt x="27009" y="12728"/>
                  </a:lnTo>
                  <a:lnTo>
                    <a:pt x="24836" y="12728"/>
                  </a:lnTo>
                  <a:lnTo>
                    <a:pt x="22663" y="14901"/>
                  </a:lnTo>
                  <a:lnTo>
                    <a:pt x="19558" y="14901"/>
                  </a:lnTo>
                  <a:lnTo>
                    <a:pt x="21731" y="18006"/>
                  </a:lnTo>
                  <a:lnTo>
                    <a:pt x="22663" y="20179"/>
                  </a:lnTo>
                  <a:lnTo>
                    <a:pt x="22663" y="22352"/>
                  </a:lnTo>
                  <a:lnTo>
                    <a:pt x="24836" y="23283"/>
                  </a:lnTo>
                  <a:lnTo>
                    <a:pt x="27009" y="25457"/>
                  </a:lnTo>
                  <a:lnTo>
                    <a:pt x="28871" y="27630"/>
                  </a:lnTo>
                  <a:lnTo>
                    <a:pt x="24836" y="29492"/>
                  </a:lnTo>
                  <a:lnTo>
                    <a:pt x="21731" y="29492"/>
                  </a:lnTo>
                  <a:lnTo>
                    <a:pt x="17695" y="30734"/>
                  </a:lnTo>
                  <a:lnTo>
                    <a:pt x="12418" y="30734"/>
                  </a:lnTo>
                  <a:lnTo>
                    <a:pt x="12418" y="34770"/>
                  </a:lnTo>
                  <a:lnTo>
                    <a:pt x="15522" y="34770"/>
                  </a:lnTo>
                  <a:lnTo>
                    <a:pt x="14280" y="40047"/>
                  </a:lnTo>
                  <a:lnTo>
                    <a:pt x="10245" y="42221"/>
                  </a:lnTo>
                  <a:lnTo>
                    <a:pt x="9313" y="44394"/>
                  </a:lnTo>
                  <a:lnTo>
                    <a:pt x="4967" y="45636"/>
                  </a:lnTo>
                  <a:lnTo>
                    <a:pt x="0" y="47498"/>
                  </a:lnTo>
                  <a:lnTo>
                    <a:pt x="0" y="51844"/>
                  </a:lnTo>
                  <a:lnTo>
                    <a:pt x="4967" y="51844"/>
                  </a:lnTo>
                  <a:lnTo>
                    <a:pt x="15522" y="57122"/>
                  </a:lnTo>
                  <a:lnTo>
                    <a:pt x="32286" y="59295"/>
                  </a:lnTo>
                  <a:lnTo>
                    <a:pt x="46567" y="57122"/>
                  </a:lnTo>
                  <a:lnTo>
                    <a:pt x="59295" y="51844"/>
                  </a:lnTo>
                  <a:lnTo>
                    <a:pt x="80095" y="51844"/>
                  </a:lnTo>
                  <a:lnTo>
                    <a:pt x="77922" y="57122"/>
                  </a:lnTo>
                  <a:lnTo>
                    <a:pt x="73886" y="62400"/>
                  </a:lnTo>
                  <a:lnTo>
                    <a:pt x="70782" y="67677"/>
                  </a:lnTo>
                  <a:lnTo>
                    <a:pt x="65504" y="72023"/>
                  </a:lnTo>
                  <a:lnTo>
                    <a:pt x="59295" y="75128"/>
                  </a:lnTo>
                  <a:lnTo>
                    <a:pt x="61158" y="81337"/>
                  </a:lnTo>
                  <a:lnTo>
                    <a:pt x="61158" y="84752"/>
                  </a:lnTo>
                  <a:lnTo>
                    <a:pt x="63331" y="88787"/>
                  </a:lnTo>
                  <a:lnTo>
                    <a:pt x="65504" y="91892"/>
                  </a:lnTo>
                  <a:lnTo>
                    <a:pt x="81026" y="86614"/>
                  </a:lnTo>
                  <a:lnTo>
                    <a:pt x="92513" y="77301"/>
                  </a:lnTo>
                  <a:lnTo>
                    <a:pt x="104931" y="67677"/>
                  </a:lnTo>
                  <a:lnTo>
                    <a:pt x="115486" y="60226"/>
                  </a:lnTo>
                  <a:lnTo>
                    <a:pt x="130077" y="57122"/>
                  </a:lnTo>
                  <a:lnTo>
                    <a:pt x="144668" y="57122"/>
                  </a:lnTo>
                  <a:lnTo>
                    <a:pt x="158017" y="57122"/>
                  </a:lnTo>
                  <a:lnTo>
                    <a:pt x="168572" y="51844"/>
                  </a:lnTo>
                  <a:lnTo>
                    <a:pt x="170745" y="47498"/>
                  </a:lnTo>
                  <a:lnTo>
                    <a:pt x="170745" y="45636"/>
                  </a:lnTo>
                  <a:lnTo>
                    <a:pt x="170745" y="44394"/>
                  </a:lnTo>
                  <a:lnTo>
                    <a:pt x="170745" y="42221"/>
                  </a:lnTo>
                  <a:lnTo>
                    <a:pt x="172608" y="38185"/>
                  </a:lnTo>
                  <a:lnTo>
                    <a:pt x="172608" y="34770"/>
                  </a:lnTo>
                  <a:lnTo>
                    <a:pt x="170745" y="32907"/>
                  </a:lnTo>
                  <a:close/>
                </a:path>
              </a:pathLst>
            </a:custGeom>
            <a:grpFill/>
            <a:ln w="3104"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E45F471B-C553-49DD-B6BB-60A5EA2425B7}"/>
                </a:ext>
              </a:extLst>
            </p:cNvPr>
            <p:cNvSpPr/>
            <p:nvPr/>
          </p:nvSpPr>
          <p:spPr>
            <a:xfrm>
              <a:off x="3317366" y="4178759"/>
              <a:ext cx="139701" cy="152118"/>
            </a:xfrm>
            <a:custGeom>
              <a:avLst/>
              <a:gdLst>
                <a:gd name="connsiteX0" fmla="*/ 133181 w 139700"/>
                <a:gd name="connsiteY0" fmla="*/ 30424 h 152118"/>
                <a:gd name="connsiteX1" fmla="*/ 129145 w 139700"/>
                <a:gd name="connsiteY1" fmla="*/ 22042 h 152118"/>
                <a:gd name="connsiteX2" fmla="*/ 126041 w 139700"/>
                <a:gd name="connsiteY2" fmla="*/ 14591 h 152118"/>
                <a:gd name="connsiteX3" fmla="*/ 109277 w 139700"/>
                <a:gd name="connsiteY3" fmla="*/ 14591 h 152118"/>
                <a:gd name="connsiteX4" fmla="*/ 94686 w 139700"/>
                <a:gd name="connsiteY4" fmla="*/ 14591 h 152118"/>
                <a:gd name="connsiteX5" fmla="*/ 76991 w 139700"/>
                <a:gd name="connsiteY5" fmla="*/ 14591 h 152118"/>
                <a:gd name="connsiteX6" fmla="*/ 76991 w 139700"/>
                <a:gd name="connsiteY6" fmla="*/ 931 h 152118"/>
                <a:gd name="connsiteX7" fmla="*/ 62400 w 139700"/>
                <a:gd name="connsiteY7" fmla="*/ 0 h 152118"/>
                <a:gd name="connsiteX8" fmla="*/ 50913 w 139700"/>
                <a:gd name="connsiteY8" fmla="*/ 931 h 152118"/>
                <a:gd name="connsiteX9" fmla="*/ 42531 w 139700"/>
                <a:gd name="connsiteY9" fmla="*/ 5278 h 152118"/>
                <a:gd name="connsiteX10" fmla="*/ 31045 w 139700"/>
                <a:gd name="connsiteY10" fmla="*/ 7140 h 152118"/>
                <a:gd name="connsiteX11" fmla="*/ 16454 w 139700"/>
                <a:gd name="connsiteY11" fmla="*/ 10555 h 152118"/>
                <a:gd name="connsiteX12" fmla="*/ 18627 w 139700"/>
                <a:gd name="connsiteY12" fmla="*/ 17695 h 152118"/>
                <a:gd name="connsiteX13" fmla="*/ 20800 w 139700"/>
                <a:gd name="connsiteY13" fmla="*/ 25146 h 152118"/>
                <a:gd name="connsiteX14" fmla="*/ 21731 w 139700"/>
                <a:gd name="connsiteY14" fmla="*/ 29492 h 152118"/>
                <a:gd name="connsiteX15" fmla="*/ 23904 w 139700"/>
                <a:gd name="connsiteY15" fmla="*/ 34770 h 152118"/>
                <a:gd name="connsiteX16" fmla="*/ 29182 w 139700"/>
                <a:gd name="connsiteY16" fmla="*/ 37874 h 152118"/>
                <a:gd name="connsiteX17" fmla="*/ 21731 w 139700"/>
                <a:gd name="connsiteY17" fmla="*/ 60227 h 152118"/>
                <a:gd name="connsiteX18" fmla="*/ 13349 w 139700"/>
                <a:gd name="connsiteY18" fmla="*/ 80095 h 152118"/>
                <a:gd name="connsiteX19" fmla="*/ 0 w 139700"/>
                <a:gd name="connsiteY19" fmla="*/ 94996 h 152118"/>
                <a:gd name="connsiteX20" fmla="*/ 0 w 139700"/>
                <a:gd name="connsiteY20" fmla="*/ 106793 h 152118"/>
                <a:gd name="connsiteX21" fmla="*/ 6209 w 139700"/>
                <a:gd name="connsiteY21" fmla="*/ 106793 h 152118"/>
                <a:gd name="connsiteX22" fmla="*/ 7140 w 139700"/>
                <a:gd name="connsiteY22" fmla="*/ 106793 h 152118"/>
                <a:gd name="connsiteX23" fmla="*/ 9313 w 139700"/>
                <a:gd name="connsiteY23" fmla="*/ 106793 h 152118"/>
                <a:gd name="connsiteX24" fmla="*/ 11486 w 139700"/>
                <a:gd name="connsiteY24" fmla="*/ 106793 h 152118"/>
                <a:gd name="connsiteX25" fmla="*/ 13349 w 139700"/>
                <a:gd name="connsiteY25" fmla="*/ 106793 h 152118"/>
                <a:gd name="connsiteX26" fmla="*/ 16454 w 139700"/>
                <a:gd name="connsiteY26" fmla="*/ 109898 h 152118"/>
                <a:gd name="connsiteX27" fmla="*/ 18627 w 139700"/>
                <a:gd name="connsiteY27" fmla="*/ 112071 h 152118"/>
                <a:gd name="connsiteX28" fmla="*/ 18627 w 139700"/>
                <a:gd name="connsiteY28" fmla="*/ 114244 h 152118"/>
                <a:gd name="connsiteX29" fmla="*/ 20800 w 139700"/>
                <a:gd name="connsiteY29" fmla="*/ 116107 h 152118"/>
                <a:gd name="connsiteX30" fmla="*/ 20800 w 139700"/>
                <a:gd name="connsiteY30" fmla="*/ 117349 h 152118"/>
                <a:gd name="connsiteX31" fmla="*/ 20800 w 139700"/>
                <a:gd name="connsiteY31" fmla="*/ 123557 h 152118"/>
                <a:gd name="connsiteX32" fmla="*/ 33218 w 139700"/>
                <a:gd name="connsiteY32" fmla="*/ 123557 h 152118"/>
                <a:gd name="connsiteX33" fmla="*/ 33218 w 139700"/>
                <a:gd name="connsiteY33" fmla="*/ 126662 h 152118"/>
                <a:gd name="connsiteX34" fmla="*/ 31045 w 139700"/>
                <a:gd name="connsiteY34" fmla="*/ 131008 h 152118"/>
                <a:gd name="connsiteX35" fmla="*/ 31045 w 139700"/>
                <a:gd name="connsiteY35" fmla="*/ 131939 h 152118"/>
                <a:gd name="connsiteX36" fmla="*/ 31045 w 139700"/>
                <a:gd name="connsiteY36" fmla="*/ 134113 h 152118"/>
                <a:gd name="connsiteX37" fmla="*/ 29182 w 139700"/>
                <a:gd name="connsiteY37" fmla="*/ 136286 h 152118"/>
                <a:gd name="connsiteX38" fmla="*/ 31045 w 139700"/>
                <a:gd name="connsiteY38" fmla="*/ 139390 h 152118"/>
                <a:gd name="connsiteX39" fmla="*/ 31045 w 139700"/>
                <a:gd name="connsiteY39" fmla="*/ 143736 h 152118"/>
                <a:gd name="connsiteX40" fmla="*/ 33218 w 139700"/>
                <a:gd name="connsiteY40" fmla="*/ 145910 h 152118"/>
                <a:gd name="connsiteX41" fmla="*/ 35391 w 139700"/>
                <a:gd name="connsiteY41" fmla="*/ 149014 h 152118"/>
                <a:gd name="connsiteX42" fmla="*/ 36322 w 139700"/>
                <a:gd name="connsiteY42" fmla="*/ 152118 h 152118"/>
                <a:gd name="connsiteX43" fmla="*/ 54949 w 139700"/>
                <a:gd name="connsiteY43" fmla="*/ 146841 h 152118"/>
                <a:gd name="connsiteX44" fmla="*/ 69540 w 139700"/>
                <a:gd name="connsiteY44" fmla="*/ 141563 h 152118"/>
                <a:gd name="connsiteX45" fmla="*/ 85373 w 139700"/>
                <a:gd name="connsiteY45" fmla="*/ 139390 h 152118"/>
                <a:gd name="connsiteX46" fmla="*/ 82268 w 139700"/>
                <a:gd name="connsiteY46" fmla="*/ 123557 h 152118"/>
                <a:gd name="connsiteX47" fmla="*/ 84131 w 139700"/>
                <a:gd name="connsiteY47" fmla="*/ 106793 h 152118"/>
                <a:gd name="connsiteX48" fmla="*/ 91582 w 139700"/>
                <a:gd name="connsiteY48" fmla="*/ 91892 h 152118"/>
                <a:gd name="connsiteX49" fmla="*/ 99964 w 139700"/>
                <a:gd name="connsiteY49" fmla="*/ 74817 h 152118"/>
                <a:gd name="connsiteX50" fmla="*/ 114554 w 139700"/>
                <a:gd name="connsiteY50" fmla="*/ 69540 h 152118"/>
                <a:gd name="connsiteX51" fmla="*/ 129145 w 139700"/>
                <a:gd name="connsiteY51" fmla="*/ 64262 h 152118"/>
                <a:gd name="connsiteX52" fmla="*/ 140632 w 139700"/>
                <a:gd name="connsiteY52" fmla="*/ 50603 h 152118"/>
                <a:gd name="connsiteX53" fmla="*/ 140632 w 139700"/>
                <a:gd name="connsiteY53" fmla="*/ 47498 h 152118"/>
                <a:gd name="connsiteX54" fmla="*/ 136286 w 139700"/>
                <a:gd name="connsiteY54" fmla="*/ 4004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39700" h="152118">
                  <a:moveTo>
                    <a:pt x="133181" y="30424"/>
                  </a:moveTo>
                  <a:lnTo>
                    <a:pt x="129145" y="22042"/>
                  </a:lnTo>
                  <a:lnTo>
                    <a:pt x="126041" y="14591"/>
                  </a:lnTo>
                  <a:lnTo>
                    <a:pt x="109277" y="14591"/>
                  </a:lnTo>
                  <a:lnTo>
                    <a:pt x="94686" y="14591"/>
                  </a:lnTo>
                  <a:lnTo>
                    <a:pt x="76991" y="14591"/>
                  </a:lnTo>
                  <a:lnTo>
                    <a:pt x="76991" y="931"/>
                  </a:lnTo>
                  <a:lnTo>
                    <a:pt x="62400" y="0"/>
                  </a:lnTo>
                  <a:lnTo>
                    <a:pt x="50913" y="931"/>
                  </a:lnTo>
                  <a:lnTo>
                    <a:pt x="42531" y="5278"/>
                  </a:lnTo>
                  <a:lnTo>
                    <a:pt x="31045" y="7140"/>
                  </a:lnTo>
                  <a:lnTo>
                    <a:pt x="16454" y="10555"/>
                  </a:lnTo>
                  <a:lnTo>
                    <a:pt x="18627" y="17695"/>
                  </a:lnTo>
                  <a:lnTo>
                    <a:pt x="20800" y="25146"/>
                  </a:lnTo>
                  <a:lnTo>
                    <a:pt x="21731" y="29492"/>
                  </a:lnTo>
                  <a:lnTo>
                    <a:pt x="23904" y="34770"/>
                  </a:lnTo>
                  <a:lnTo>
                    <a:pt x="29182" y="37874"/>
                  </a:lnTo>
                  <a:lnTo>
                    <a:pt x="21731" y="60227"/>
                  </a:lnTo>
                  <a:lnTo>
                    <a:pt x="13349" y="80095"/>
                  </a:lnTo>
                  <a:lnTo>
                    <a:pt x="0" y="94996"/>
                  </a:lnTo>
                  <a:lnTo>
                    <a:pt x="0" y="106793"/>
                  </a:lnTo>
                  <a:lnTo>
                    <a:pt x="6209" y="106793"/>
                  </a:lnTo>
                  <a:lnTo>
                    <a:pt x="7140" y="106793"/>
                  </a:lnTo>
                  <a:lnTo>
                    <a:pt x="9313" y="106793"/>
                  </a:lnTo>
                  <a:lnTo>
                    <a:pt x="11486" y="106793"/>
                  </a:lnTo>
                  <a:lnTo>
                    <a:pt x="13349" y="106793"/>
                  </a:lnTo>
                  <a:lnTo>
                    <a:pt x="16454" y="109898"/>
                  </a:lnTo>
                  <a:lnTo>
                    <a:pt x="18627" y="112071"/>
                  </a:lnTo>
                  <a:lnTo>
                    <a:pt x="18627" y="114244"/>
                  </a:lnTo>
                  <a:lnTo>
                    <a:pt x="20800" y="116107"/>
                  </a:lnTo>
                  <a:lnTo>
                    <a:pt x="20800" y="117349"/>
                  </a:lnTo>
                  <a:lnTo>
                    <a:pt x="20800" y="123557"/>
                  </a:lnTo>
                  <a:lnTo>
                    <a:pt x="33218" y="123557"/>
                  </a:lnTo>
                  <a:lnTo>
                    <a:pt x="33218" y="126662"/>
                  </a:lnTo>
                  <a:lnTo>
                    <a:pt x="31045" y="131008"/>
                  </a:lnTo>
                  <a:lnTo>
                    <a:pt x="31045" y="131939"/>
                  </a:lnTo>
                  <a:lnTo>
                    <a:pt x="31045" y="134113"/>
                  </a:lnTo>
                  <a:lnTo>
                    <a:pt x="29182" y="136286"/>
                  </a:lnTo>
                  <a:lnTo>
                    <a:pt x="31045" y="139390"/>
                  </a:lnTo>
                  <a:lnTo>
                    <a:pt x="31045" y="143736"/>
                  </a:lnTo>
                  <a:lnTo>
                    <a:pt x="33218" y="145910"/>
                  </a:lnTo>
                  <a:lnTo>
                    <a:pt x="35391" y="149014"/>
                  </a:lnTo>
                  <a:lnTo>
                    <a:pt x="36322" y="152118"/>
                  </a:lnTo>
                  <a:lnTo>
                    <a:pt x="54949" y="146841"/>
                  </a:lnTo>
                  <a:lnTo>
                    <a:pt x="69540" y="141563"/>
                  </a:lnTo>
                  <a:lnTo>
                    <a:pt x="85373" y="139390"/>
                  </a:lnTo>
                  <a:lnTo>
                    <a:pt x="82268" y="123557"/>
                  </a:lnTo>
                  <a:lnTo>
                    <a:pt x="84131" y="106793"/>
                  </a:lnTo>
                  <a:lnTo>
                    <a:pt x="91582" y="91892"/>
                  </a:lnTo>
                  <a:lnTo>
                    <a:pt x="99964" y="74817"/>
                  </a:lnTo>
                  <a:lnTo>
                    <a:pt x="114554" y="69540"/>
                  </a:lnTo>
                  <a:lnTo>
                    <a:pt x="129145" y="64262"/>
                  </a:lnTo>
                  <a:lnTo>
                    <a:pt x="140632" y="50603"/>
                  </a:lnTo>
                  <a:lnTo>
                    <a:pt x="140632" y="47498"/>
                  </a:lnTo>
                  <a:lnTo>
                    <a:pt x="136286" y="40048"/>
                  </a:lnTo>
                  <a:close/>
                </a:path>
              </a:pathLst>
            </a:custGeom>
            <a:grpFill/>
            <a:ln w="3104"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3C237FB5-0578-4D94-89B2-DFA14D58D8A7}"/>
                </a:ext>
              </a:extLst>
            </p:cNvPr>
            <p:cNvSpPr/>
            <p:nvPr/>
          </p:nvSpPr>
          <p:spPr>
            <a:xfrm>
              <a:off x="3770306" y="4054891"/>
              <a:ext cx="24836" cy="12418"/>
            </a:xfrm>
            <a:custGeom>
              <a:avLst/>
              <a:gdLst>
                <a:gd name="connsiteX0" fmla="*/ 3104 w 24835"/>
                <a:gd name="connsiteY0" fmla="*/ 12728 h 12417"/>
                <a:gd name="connsiteX1" fmla="*/ 27009 w 24835"/>
                <a:gd name="connsiteY1" fmla="*/ 7451 h 12417"/>
                <a:gd name="connsiteX2" fmla="*/ 27009 w 24835"/>
                <a:gd name="connsiteY2" fmla="*/ 0 h 12417"/>
                <a:gd name="connsiteX3" fmla="*/ 21731 w 24835"/>
                <a:gd name="connsiteY3" fmla="*/ 0 h 12417"/>
                <a:gd name="connsiteX4" fmla="*/ 17695 w 24835"/>
                <a:gd name="connsiteY4" fmla="*/ 0 h 12417"/>
                <a:gd name="connsiteX5" fmla="*/ 14591 w 24835"/>
                <a:gd name="connsiteY5" fmla="*/ 0 h 12417"/>
                <a:gd name="connsiteX6" fmla="*/ 12418 w 24835"/>
                <a:gd name="connsiteY6" fmla="*/ 0 h 12417"/>
                <a:gd name="connsiteX7" fmla="*/ 9313 w 24835"/>
                <a:gd name="connsiteY7" fmla="*/ 0 h 12417"/>
                <a:gd name="connsiteX8" fmla="*/ 5278 w 24835"/>
                <a:gd name="connsiteY8" fmla="*/ 0 h 12417"/>
                <a:gd name="connsiteX9" fmla="*/ 0 w 24835"/>
                <a:gd name="connsiteY9"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12417">
                  <a:moveTo>
                    <a:pt x="3104" y="12728"/>
                  </a:moveTo>
                  <a:lnTo>
                    <a:pt x="27009" y="7451"/>
                  </a:lnTo>
                  <a:lnTo>
                    <a:pt x="27009" y="0"/>
                  </a:lnTo>
                  <a:lnTo>
                    <a:pt x="21731" y="0"/>
                  </a:lnTo>
                  <a:lnTo>
                    <a:pt x="17695" y="0"/>
                  </a:lnTo>
                  <a:lnTo>
                    <a:pt x="14591" y="0"/>
                  </a:lnTo>
                  <a:lnTo>
                    <a:pt x="12418" y="0"/>
                  </a:lnTo>
                  <a:lnTo>
                    <a:pt x="9313" y="0"/>
                  </a:lnTo>
                  <a:lnTo>
                    <a:pt x="5278" y="0"/>
                  </a:lnTo>
                  <a:lnTo>
                    <a:pt x="0" y="0"/>
                  </a:lnTo>
                  <a:close/>
                </a:path>
              </a:pathLst>
            </a:custGeom>
            <a:grpFill/>
            <a:ln w="3104"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3152FB34-E045-432C-B74B-00A4CA6A8DA4}"/>
                </a:ext>
              </a:extLst>
            </p:cNvPr>
            <p:cNvSpPr/>
            <p:nvPr/>
          </p:nvSpPr>
          <p:spPr>
            <a:xfrm>
              <a:off x="3430679" y="4132192"/>
              <a:ext cx="12418" cy="6209"/>
            </a:xfrm>
            <a:custGeom>
              <a:avLst/>
              <a:gdLst>
                <a:gd name="connsiteX0" fmla="*/ 7451 w 12417"/>
                <a:gd name="connsiteY0" fmla="*/ 1863 h 6208"/>
                <a:gd name="connsiteX1" fmla="*/ 3104 w 12417"/>
                <a:gd name="connsiteY1" fmla="*/ 0 h 6208"/>
                <a:gd name="connsiteX2" fmla="*/ 0 w 12417"/>
                <a:gd name="connsiteY2" fmla="*/ 0 h 6208"/>
                <a:gd name="connsiteX3" fmla="*/ 0 w 12417"/>
                <a:gd name="connsiteY3" fmla="*/ 7140 h 6208"/>
                <a:gd name="connsiteX4" fmla="*/ 12728 w 12417"/>
                <a:gd name="connsiteY4" fmla="*/ 7140 h 6208"/>
                <a:gd name="connsiteX5" fmla="*/ 10555 w 12417"/>
                <a:gd name="connsiteY5" fmla="*/ 3104 h 6208"/>
                <a:gd name="connsiteX6" fmla="*/ 8382 w 12417"/>
                <a:gd name="connsiteY6" fmla="*/ 1863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7" h="6208">
                  <a:moveTo>
                    <a:pt x="7451" y="1863"/>
                  </a:moveTo>
                  <a:lnTo>
                    <a:pt x="3104" y="0"/>
                  </a:lnTo>
                  <a:lnTo>
                    <a:pt x="0" y="0"/>
                  </a:lnTo>
                  <a:lnTo>
                    <a:pt x="0" y="7140"/>
                  </a:lnTo>
                  <a:lnTo>
                    <a:pt x="12728" y="7140"/>
                  </a:lnTo>
                  <a:lnTo>
                    <a:pt x="10555" y="3104"/>
                  </a:lnTo>
                  <a:lnTo>
                    <a:pt x="8382" y="1863"/>
                  </a:lnTo>
                  <a:close/>
                </a:path>
              </a:pathLst>
            </a:custGeom>
            <a:grpFill/>
            <a:ln w="3104"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1207626-8A50-4297-B706-FB3B992278BB}"/>
                </a:ext>
              </a:extLst>
            </p:cNvPr>
            <p:cNvSpPr/>
            <p:nvPr/>
          </p:nvSpPr>
          <p:spPr>
            <a:xfrm>
              <a:off x="3367348" y="4082210"/>
              <a:ext cx="96238" cy="58985"/>
            </a:xfrm>
            <a:custGeom>
              <a:avLst/>
              <a:gdLst>
                <a:gd name="connsiteX0" fmla="*/ 24836 w 96238"/>
                <a:gd name="connsiteY0" fmla="*/ 60537 h 58984"/>
                <a:gd name="connsiteX1" fmla="*/ 35391 w 96238"/>
                <a:gd name="connsiteY1" fmla="*/ 60537 h 58984"/>
                <a:gd name="connsiteX2" fmla="*/ 48740 w 96238"/>
                <a:gd name="connsiteY2" fmla="*/ 57122 h 58984"/>
                <a:gd name="connsiteX3" fmla="*/ 54018 w 96238"/>
                <a:gd name="connsiteY3" fmla="*/ 47809 h 58984"/>
                <a:gd name="connsiteX4" fmla="*/ 56191 w 96238"/>
                <a:gd name="connsiteY4" fmla="*/ 29803 h 58984"/>
                <a:gd name="connsiteX5" fmla="*/ 59295 w 96238"/>
                <a:gd name="connsiteY5" fmla="*/ 32907 h 58984"/>
                <a:gd name="connsiteX6" fmla="*/ 61468 w 96238"/>
                <a:gd name="connsiteY6" fmla="*/ 35080 h 58984"/>
                <a:gd name="connsiteX7" fmla="*/ 64573 w 96238"/>
                <a:gd name="connsiteY7" fmla="*/ 37253 h 58984"/>
                <a:gd name="connsiteX8" fmla="*/ 68608 w 96238"/>
                <a:gd name="connsiteY8" fmla="*/ 39427 h 58984"/>
                <a:gd name="connsiteX9" fmla="*/ 76059 w 96238"/>
                <a:gd name="connsiteY9" fmla="*/ 42531 h 58984"/>
                <a:gd name="connsiteX10" fmla="*/ 79164 w 96238"/>
                <a:gd name="connsiteY10" fmla="*/ 37253 h 58984"/>
                <a:gd name="connsiteX11" fmla="*/ 85373 w 96238"/>
                <a:gd name="connsiteY11" fmla="*/ 32907 h 58984"/>
                <a:gd name="connsiteX12" fmla="*/ 90650 w 96238"/>
                <a:gd name="connsiteY12" fmla="*/ 29803 h 58984"/>
                <a:gd name="connsiteX13" fmla="*/ 95617 w 96238"/>
                <a:gd name="connsiteY13" fmla="*/ 25457 h 58984"/>
                <a:gd name="connsiteX14" fmla="*/ 95617 w 96238"/>
                <a:gd name="connsiteY14" fmla="*/ 22352 h 58984"/>
                <a:gd name="connsiteX15" fmla="*/ 97790 w 96238"/>
                <a:gd name="connsiteY15" fmla="*/ 18006 h 58984"/>
                <a:gd name="connsiteX16" fmla="*/ 95617 w 96238"/>
                <a:gd name="connsiteY16" fmla="*/ 12728 h 58984"/>
                <a:gd name="connsiteX17" fmla="*/ 95617 w 96238"/>
                <a:gd name="connsiteY17" fmla="*/ 7451 h 58984"/>
                <a:gd name="connsiteX18" fmla="*/ 95617 w 96238"/>
                <a:gd name="connsiteY18" fmla="*/ 0 h 58984"/>
                <a:gd name="connsiteX19" fmla="*/ 66435 w 96238"/>
                <a:gd name="connsiteY19" fmla="*/ 7451 h 58984"/>
                <a:gd name="connsiteX20" fmla="*/ 41600 w 96238"/>
                <a:gd name="connsiteY20" fmla="*/ 18006 h 58984"/>
                <a:gd name="connsiteX21" fmla="*/ 19558 w 96238"/>
                <a:gd name="connsiteY21" fmla="*/ 31976 h 58984"/>
                <a:gd name="connsiteX22" fmla="*/ 0 w 96238"/>
                <a:gd name="connsiteY22" fmla="*/ 45636 h 58984"/>
                <a:gd name="connsiteX23" fmla="*/ 0 w 96238"/>
                <a:gd name="connsiteY23" fmla="*/ 60537 h 58984"/>
                <a:gd name="connsiteX24" fmla="*/ 13349 w 96238"/>
                <a:gd name="connsiteY24" fmla="*/ 60537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238" h="58984">
                  <a:moveTo>
                    <a:pt x="24836" y="60537"/>
                  </a:moveTo>
                  <a:lnTo>
                    <a:pt x="35391" y="60537"/>
                  </a:lnTo>
                  <a:lnTo>
                    <a:pt x="48740" y="57122"/>
                  </a:lnTo>
                  <a:lnTo>
                    <a:pt x="54018" y="47809"/>
                  </a:lnTo>
                  <a:lnTo>
                    <a:pt x="56191" y="29803"/>
                  </a:lnTo>
                  <a:lnTo>
                    <a:pt x="59295" y="32907"/>
                  </a:lnTo>
                  <a:lnTo>
                    <a:pt x="61468" y="35080"/>
                  </a:lnTo>
                  <a:lnTo>
                    <a:pt x="64573" y="37253"/>
                  </a:lnTo>
                  <a:lnTo>
                    <a:pt x="68608" y="39427"/>
                  </a:lnTo>
                  <a:lnTo>
                    <a:pt x="76059" y="42531"/>
                  </a:lnTo>
                  <a:lnTo>
                    <a:pt x="79164" y="37253"/>
                  </a:lnTo>
                  <a:lnTo>
                    <a:pt x="85373" y="32907"/>
                  </a:lnTo>
                  <a:lnTo>
                    <a:pt x="90650" y="29803"/>
                  </a:lnTo>
                  <a:lnTo>
                    <a:pt x="95617" y="25457"/>
                  </a:lnTo>
                  <a:lnTo>
                    <a:pt x="95617" y="22352"/>
                  </a:lnTo>
                  <a:lnTo>
                    <a:pt x="97790" y="18006"/>
                  </a:lnTo>
                  <a:lnTo>
                    <a:pt x="95617" y="12728"/>
                  </a:lnTo>
                  <a:lnTo>
                    <a:pt x="95617" y="7451"/>
                  </a:lnTo>
                  <a:lnTo>
                    <a:pt x="95617" y="0"/>
                  </a:lnTo>
                  <a:lnTo>
                    <a:pt x="66435" y="7451"/>
                  </a:lnTo>
                  <a:lnTo>
                    <a:pt x="41600" y="18006"/>
                  </a:lnTo>
                  <a:lnTo>
                    <a:pt x="19558" y="31976"/>
                  </a:lnTo>
                  <a:lnTo>
                    <a:pt x="0" y="45636"/>
                  </a:lnTo>
                  <a:lnTo>
                    <a:pt x="0" y="60537"/>
                  </a:lnTo>
                  <a:lnTo>
                    <a:pt x="13349" y="60537"/>
                  </a:lnTo>
                  <a:close/>
                </a:path>
              </a:pathLst>
            </a:custGeom>
            <a:grpFill/>
            <a:ln w="3104"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EEAC81DB-A1E4-4D36-9F3A-47CBB27AA2E1}"/>
                </a:ext>
              </a:extLst>
            </p:cNvPr>
            <p:cNvSpPr/>
            <p:nvPr/>
          </p:nvSpPr>
          <p:spPr>
            <a:xfrm>
              <a:off x="3502702" y="4062342"/>
              <a:ext cx="43462" cy="27940"/>
            </a:xfrm>
            <a:custGeom>
              <a:avLst/>
              <a:gdLst>
                <a:gd name="connsiteX0" fmla="*/ 4036 w 43462"/>
                <a:gd name="connsiteY0" fmla="*/ 25146 h 27940"/>
                <a:gd name="connsiteX1" fmla="*/ 7140 w 43462"/>
                <a:gd name="connsiteY1" fmla="*/ 29492 h 27940"/>
                <a:gd name="connsiteX2" fmla="*/ 13349 w 43462"/>
                <a:gd name="connsiteY2" fmla="*/ 30734 h 27940"/>
                <a:gd name="connsiteX3" fmla="*/ 16454 w 43462"/>
                <a:gd name="connsiteY3" fmla="*/ 30734 h 27940"/>
                <a:gd name="connsiteX4" fmla="*/ 21731 w 43462"/>
                <a:gd name="connsiteY4" fmla="*/ 29492 h 27940"/>
                <a:gd name="connsiteX5" fmla="*/ 27940 w 43462"/>
                <a:gd name="connsiteY5" fmla="*/ 25146 h 27940"/>
                <a:gd name="connsiteX6" fmla="*/ 33218 w 43462"/>
                <a:gd name="connsiteY6" fmla="*/ 19869 h 27940"/>
                <a:gd name="connsiteX7" fmla="*/ 36322 w 43462"/>
                <a:gd name="connsiteY7" fmla="*/ 15833 h 27940"/>
                <a:gd name="connsiteX8" fmla="*/ 40668 w 43462"/>
                <a:gd name="connsiteY8" fmla="*/ 10555 h 27940"/>
                <a:gd name="connsiteX9" fmla="*/ 43773 w 43462"/>
                <a:gd name="connsiteY9" fmla="*/ 5278 h 27940"/>
                <a:gd name="connsiteX10" fmla="*/ 38495 w 43462"/>
                <a:gd name="connsiteY10" fmla="*/ 3104 h 27940"/>
                <a:gd name="connsiteX11" fmla="*/ 31045 w 43462"/>
                <a:gd name="connsiteY11" fmla="*/ 931 h 27940"/>
                <a:gd name="connsiteX12" fmla="*/ 23904 w 43462"/>
                <a:gd name="connsiteY12" fmla="*/ 931 h 27940"/>
                <a:gd name="connsiteX13" fmla="*/ 14591 w 43462"/>
                <a:gd name="connsiteY13" fmla="*/ 0 h 27940"/>
                <a:gd name="connsiteX14" fmla="*/ 7140 w 43462"/>
                <a:gd name="connsiteY14" fmla="*/ 7451 h 27940"/>
                <a:gd name="connsiteX15" fmla="*/ 0 w 43462"/>
                <a:gd name="connsiteY15" fmla="*/ 12728 h 27940"/>
                <a:gd name="connsiteX16" fmla="*/ 0 w 43462"/>
                <a:gd name="connsiteY16" fmla="*/ 18006 h 27940"/>
                <a:gd name="connsiteX17" fmla="*/ 1863 w 43462"/>
                <a:gd name="connsiteY17" fmla="*/ 22042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62" h="27940">
                  <a:moveTo>
                    <a:pt x="4036" y="25146"/>
                  </a:moveTo>
                  <a:lnTo>
                    <a:pt x="7140" y="29492"/>
                  </a:lnTo>
                  <a:lnTo>
                    <a:pt x="13349" y="30734"/>
                  </a:lnTo>
                  <a:lnTo>
                    <a:pt x="16454" y="30734"/>
                  </a:lnTo>
                  <a:lnTo>
                    <a:pt x="21731" y="29492"/>
                  </a:lnTo>
                  <a:lnTo>
                    <a:pt x="27940" y="25146"/>
                  </a:lnTo>
                  <a:lnTo>
                    <a:pt x="33218" y="19869"/>
                  </a:lnTo>
                  <a:lnTo>
                    <a:pt x="36322" y="15833"/>
                  </a:lnTo>
                  <a:lnTo>
                    <a:pt x="40668" y="10555"/>
                  </a:lnTo>
                  <a:lnTo>
                    <a:pt x="43773" y="5278"/>
                  </a:lnTo>
                  <a:lnTo>
                    <a:pt x="38495" y="3104"/>
                  </a:lnTo>
                  <a:lnTo>
                    <a:pt x="31045" y="931"/>
                  </a:lnTo>
                  <a:lnTo>
                    <a:pt x="23904" y="931"/>
                  </a:lnTo>
                  <a:lnTo>
                    <a:pt x="14591" y="0"/>
                  </a:lnTo>
                  <a:lnTo>
                    <a:pt x="7140" y="7451"/>
                  </a:lnTo>
                  <a:lnTo>
                    <a:pt x="0" y="12728"/>
                  </a:lnTo>
                  <a:lnTo>
                    <a:pt x="0" y="18006"/>
                  </a:lnTo>
                  <a:lnTo>
                    <a:pt x="1863" y="22042"/>
                  </a:lnTo>
                  <a:close/>
                </a:path>
              </a:pathLst>
            </a:custGeom>
            <a:grpFill/>
            <a:ln w="3104"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F96CC8F2-40B2-4E9C-9B15-05B07B853755}"/>
                </a:ext>
              </a:extLst>
            </p:cNvPr>
            <p:cNvSpPr/>
            <p:nvPr/>
          </p:nvSpPr>
          <p:spPr>
            <a:xfrm>
              <a:off x="5862400" y="4041231"/>
              <a:ext cx="260774" cy="310446"/>
            </a:xfrm>
            <a:custGeom>
              <a:avLst/>
              <a:gdLst>
                <a:gd name="connsiteX0" fmla="*/ 16454 w 260774"/>
                <a:gd name="connsiteY0" fmla="*/ 264189 h 310445"/>
                <a:gd name="connsiteX1" fmla="*/ 24836 w 260774"/>
                <a:gd name="connsiteY1" fmla="*/ 273813 h 310445"/>
                <a:gd name="connsiteX2" fmla="*/ 34149 w 260774"/>
                <a:gd name="connsiteY2" fmla="*/ 286541 h 310445"/>
                <a:gd name="connsiteX3" fmla="*/ 39427 w 260774"/>
                <a:gd name="connsiteY3" fmla="*/ 301443 h 310445"/>
                <a:gd name="connsiteX4" fmla="*/ 56191 w 260774"/>
                <a:gd name="connsiteY4" fmla="*/ 304547 h 310445"/>
                <a:gd name="connsiteX5" fmla="*/ 70782 w 260774"/>
                <a:gd name="connsiteY5" fmla="*/ 310756 h 310445"/>
                <a:gd name="connsiteX6" fmla="*/ 74818 w 260774"/>
                <a:gd name="connsiteY6" fmla="*/ 301443 h 310445"/>
                <a:gd name="connsiteX7" fmla="*/ 80095 w 260774"/>
                <a:gd name="connsiteY7" fmla="*/ 301443 h 310445"/>
                <a:gd name="connsiteX8" fmla="*/ 80095 w 260774"/>
                <a:gd name="connsiteY8" fmla="*/ 297097 h 310445"/>
                <a:gd name="connsiteX9" fmla="*/ 68609 w 260774"/>
                <a:gd name="connsiteY9" fmla="*/ 288715 h 310445"/>
                <a:gd name="connsiteX10" fmla="*/ 60226 w 260774"/>
                <a:gd name="connsiteY10" fmla="*/ 276918 h 310445"/>
                <a:gd name="connsiteX11" fmla="*/ 53086 w 260774"/>
                <a:gd name="connsiteY11" fmla="*/ 266362 h 310445"/>
                <a:gd name="connsiteX12" fmla="*/ 50913 w 260774"/>
                <a:gd name="connsiteY12" fmla="*/ 257049 h 310445"/>
                <a:gd name="connsiteX13" fmla="*/ 56191 w 260774"/>
                <a:gd name="connsiteY13" fmla="*/ 229419 h 310445"/>
                <a:gd name="connsiteX14" fmla="*/ 67677 w 260774"/>
                <a:gd name="connsiteY14" fmla="*/ 199927 h 310445"/>
                <a:gd name="connsiteX15" fmla="*/ 83199 w 260774"/>
                <a:gd name="connsiteY15" fmla="*/ 170124 h 310445"/>
                <a:gd name="connsiteX16" fmla="*/ 104000 w 260774"/>
                <a:gd name="connsiteY16" fmla="*/ 140632 h 310445"/>
                <a:gd name="connsiteX17" fmla="*/ 124799 w 260774"/>
                <a:gd name="connsiteY17" fmla="*/ 115175 h 310445"/>
                <a:gd name="connsiteX18" fmla="*/ 145599 w 260774"/>
                <a:gd name="connsiteY18" fmla="*/ 92823 h 310445"/>
                <a:gd name="connsiteX19" fmla="*/ 163295 w 260774"/>
                <a:gd name="connsiteY19" fmla="*/ 78232 h 310445"/>
                <a:gd name="connsiteX20" fmla="*/ 180059 w 260774"/>
                <a:gd name="connsiteY20" fmla="*/ 70782 h 310445"/>
                <a:gd name="connsiteX21" fmla="*/ 197754 w 260774"/>
                <a:gd name="connsiteY21" fmla="*/ 63331 h 310445"/>
                <a:gd name="connsiteX22" fmla="*/ 217623 w 260774"/>
                <a:gd name="connsiteY22" fmla="*/ 55880 h 310445"/>
                <a:gd name="connsiteX23" fmla="*/ 234076 w 260774"/>
                <a:gd name="connsiteY23" fmla="*/ 46256 h 310445"/>
                <a:gd name="connsiteX24" fmla="*/ 248667 w 260774"/>
                <a:gd name="connsiteY24" fmla="*/ 35701 h 310445"/>
                <a:gd name="connsiteX25" fmla="*/ 260154 w 260774"/>
                <a:gd name="connsiteY25" fmla="*/ 21110 h 310445"/>
                <a:gd name="connsiteX26" fmla="*/ 261395 w 260774"/>
                <a:gd name="connsiteY26" fmla="*/ 18937 h 310445"/>
                <a:gd name="connsiteX27" fmla="*/ 261395 w 260774"/>
                <a:gd name="connsiteY27" fmla="*/ 16764 h 310445"/>
                <a:gd name="connsiteX28" fmla="*/ 263258 w 260774"/>
                <a:gd name="connsiteY28" fmla="*/ 13660 h 310445"/>
                <a:gd name="connsiteX29" fmla="*/ 260154 w 260774"/>
                <a:gd name="connsiteY29" fmla="*/ 9313 h 310445"/>
                <a:gd name="connsiteX30" fmla="*/ 258291 w 260774"/>
                <a:gd name="connsiteY30" fmla="*/ 6209 h 310445"/>
                <a:gd name="connsiteX31" fmla="*/ 253945 w 260774"/>
                <a:gd name="connsiteY31" fmla="*/ 1863 h 310445"/>
                <a:gd name="connsiteX32" fmla="*/ 236249 w 260774"/>
                <a:gd name="connsiteY32" fmla="*/ 0 h 310445"/>
                <a:gd name="connsiteX33" fmla="*/ 223832 w 260774"/>
                <a:gd name="connsiteY33" fmla="*/ 4036 h 310445"/>
                <a:gd name="connsiteX34" fmla="*/ 216381 w 260774"/>
                <a:gd name="connsiteY34" fmla="*/ 7140 h 310445"/>
                <a:gd name="connsiteX35" fmla="*/ 210172 w 260774"/>
                <a:gd name="connsiteY35" fmla="*/ 11486 h 310445"/>
                <a:gd name="connsiteX36" fmla="*/ 205205 w 260774"/>
                <a:gd name="connsiteY36" fmla="*/ 18937 h 310445"/>
                <a:gd name="connsiteX37" fmla="*/ 197754 w 260774"/>
                <a:gd name="connsiteY37" fmla="*/ 24215 h 310445"/>
                <a:gd name="connsiteX38" fmla="*/ 187199 w 260774"/>
                <a:gd name="connsiteY38" fmla="*/ 29492 h 310445"/>
                <a:gd name="connsiteX39" fmla="*/ 153981 w 260774"/>
                <a:gd name="connsiteY39" fmla="*/ 29492 h 310445"/>
                <a:gd name="connsiteX40" fmla="*/ 134113 w 260774"/>
                <a:gd name="connsiteY40" fmla="*/ 39116 h 310445"/>
                <a:gd name="connsiteX41" fmla="*/ 110208 w 260774"/>
                <a:gd name="connsiteY41" fmla="*/ 51844 h 310445"/>
                <a:gd name="connsiteX42" fmla="*/ 87235 w 260774"/>
                <a:gd name="connsiteY42" fmla="*/ 68609 h 310445"/>
                <a:gd name="connsiteX43" fmla="*/ 68609 w 260774"/>
                <a:gd name="connsiteY43" fmla="*/ 85683 h 310445"/>
                <a:gd name="connsiteX44" fmla="*/ 54017 w 260774"/>
                <a:gd name="connsiteY44" fmla="*/ 101516 h 310445"/>
                <a:gd name="connsiteX45" fmla="*/ 53086 w 260774"/>
                <a:gd name="connsiteY45" fmla="*/ 107725 h 310445"/>
                <a:gd name="connsiteX46" fmla="*/ 53086 w 260774"/>
                <a:gd name="connsiteY46" fmla="*/ 110829 h 310445"/>
                <a:gd name="connsiteX47" fmla="*/ 53086 w 260774"/>
                <a:gd name="connsiteY47" fmla="*/ 116107 h 310445"/>
                <a:gd name="connsiteX48" fmla="*/ 54017 w 260774"/>
                <a:gd name="connsiteY48" fmla="*/ 118280 h 310445"/>
                <a:gd name="connsiteX49" fmla="*/ 54017 w 260774"/>
                <a:gd name="connsiteY49" fmla="*/ 122626 h 310445"/>
                <a:gd name="connsiteX50" fmla="*/ 56191 w 260774"/>
                <a:gd name="connsiteY50" fmla="*/ 127904 h 310445"/>
                <a:gd name="connsiteX51" fmla="*/ 54017 w 260774"/>
                <a:gd name="connsiteY51" fmla="*/ 131008 h 310445"/>
                <a:gd name="connsiteX52" fmla="*/ 48740 w 260774"/>
                <a:gd name="connsiteY52" fmla="*/ 144668 h 310445"/>
                <a:gd name="connsiteX53" fmla="*/ 39427 w 260774"/>
                <a:gd name="connsiteY53" fmla="*/ 153360 h 310445"/>
                <a:gd name="connsiteX54" fmla="*/ 31045 w 260774"/>
                <a:gd name="connsiteY54" fmla="*/ 162674 h 310445"/>
                <a:gd name="connsiteX55" fmla="*/ 31045 w 260774"/>
                <a:gd name="connsiteY55" fmla="*/ 164847 h 310445"/>
                <a:gd name="connsiteX56" fmla="*/ 31045 w 260774"/>
                <a:gd name="connsiteY56" fmla="*/ 167020 h 310445"/>
                <a:gd name="connsiteX57" fmla="*/ 32286 w 260774"/>
                <a:gd name="connsiteY57" fmla="*/ 167020 h 310445"/>
                <a:gd name="connsiteX58" fmla="*/ 32286 w 260774"/>
                <a:gd name="connsiteY58" fmla="*/ 167951 h 310445"/>
                <a:gd name="connsiteX59" fmla="*/ 36322 w 260774"/>
                <a:gd name="connsiteY59" fmla="*/ 170124 h 310445"/>
                <a:gd name="connsiteX60" fmla="*/ 39427 w 260774"/>
                <a:gd name="connsiteY60" fmla="*/ 172297 h 310445"/>
                <a:gd name="connsiteX61" fmla="*/ 34149 w 260774"/>
                <a:gd name="connsiteY61" fmla="*/ 182853 h 310445"/>
                <a:gd name="connsiteX62" fmla="*/ 27009 w 260774"/>
                <a:gd name="connsiteY62" fmla="*/ 190303 h 310445"/>
                <a:gd name="connsiteX63" fmla="*/ 19558 w 260774"/>
                <a:gd name="connsiteY63" fmla="*/ 195581 h 310445"/>
                <a:gd name="connsiteX64" fmla="*/ 14591 w 260774"/>
                <a:gd name="connsiteY64" fmla="*/ 205205 h 310445"/>
                <a:gd name="connsiteX65" fmla="*/ 12418 w 260774"/>
                <a:gd name="connsiteY65" fmla="*/ 212345 h 310445"/>
                <a:gd name="connsiteX66" fmla="*/ 14591 w 260774"/>
                <a:gd name="connsiteY66" fmla="*/ 219796 h 310445"/>
                <a:gd name="connsiteX67" fmla="*/ 16454 w 260774"/>
                <a:gd name="connsiteY67" fmla="*/ 224142 h 310445"/>
                <a:gd name="connsiteX68" fmla="*/ 16454 w 260774"/>
                <a:gd name="connsiteY68" fmla="*/ 229419 h 310445"/>
                <a:gd name="connsiteX69" fmla="*/ 10245 w 260774"/>
                <a:gd name="connsiteY69" fmla="*/ 232524 h 310445"/>
                <a:gd name="connsiteX70" fmla="*/ 0 w 260774"/>
                <a:gd name="connsiteY70" fmla="*/ 239975 h 310445"/>
                <a:gd name="connsiteX71" fmla="*/ 7140 w 260774"/>
                <a:gd name="connsiteY71" fmla="*/ 254876 h 3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60774" h="310445">
                  <a:moveTo>
                    <a:pt x="16454" y="264189"/>
                  </a:moveTo>
                  <a:lnTo>
                    <a:pt x="24836" y="273813"/>
                  </a:lnTo>
                  <a:lnTo>
                    <a:pt x="34149" y="286541"/>
                  </a:lnTo>
                  <a:lnTo>
                    <a:pt x="39427" y="301443"/>
                  </a:lnTo>
                  <a:lnTo>
                    <a:pt x="56191" y="304547"/>
                  </a:lnTo>
                  <a:lnTo>
                    <a:pt x="70782" y="310756"/>
                  </a:lnTo>
                  <a:lnTo>
                    <a:pt x="74818" y="301443"/>
                  </a:lnTo>
                  <a:lnTo>
                    <a:pt x="80095" y="301443"/>
                  </a:lnTo>
                  <a:lnTo>
                    <a:pt x="80095" y="297097"/>
                  </a:lnTo>
                  <a:lnTo>
                    <a:pt x="68609" y="288715"/>
                  </a:lnTo>
                  <a:lnTo>
                    <a:pt x="60226" y="276918"/>
                  </a:lnTo>
                  <a:lnTo>
                    <a:pt x="53086" y="266362"/>
                  </a:lnTo>
                  <a:lnTo>
                    <a:pt x="50913" y="257049"/>
                  </a:lnTo>
                  <a:lnTo>
                    <a:pt x="56191" y="229419"/>
                  </a:lnTo>
                  <a:lnTo>
                    <a:pt x="67677" y="199927"/>
                  </a:lnTo>
                  <a:lnTo>
                    <a:pt x="83199" y="170124"/>
                  </a:lnTo>
                  <a:lnTo>
                    <a:pt x="104000" y="140632"/>
                  </a:lnTo>
                  <a:lnTo>
                    <a:pt x="124799" y="115175"/>
                  </a:lnTo>
                  <a:lnTo>
                    <a:pt x="145599" y="92823"/>
                  </a:lnTo>
                  <a:lnTo>
                    <a:pt x="163295" y="78232"/>
                  </a:lnTo>
                  <a:lnTo>
                    <a:pt x="180059" y="70782"/>
                  </a:lnTo>
                  <a:lnTo>
                    <a:pt x="197754" y="63331"/>
                  </a:lnTo>
                  <a:lnTo>
                    <a:pt x="217623" y="55880"/>
                  </a:lnTo>
                  <a:lnTo>
                    <a:pt x="234076" y="46256"/>
                  </a:lnTo>
                  <a:lnTo>
                    <a:pt x="248667" y="35701"/>
                  </a:lnTo>
                  <a:lnTo>
                    <a:pt x="260154" y="21110"/>
                  </a:lnTo>
                  <a:lnTo>
                    <a:pt x="261395" y="18937"/>
                  </a:lnTo>
                  <a:lnTo>
                    <a:pt x="261395" y="16764"/>
                  </a:lnTo>
                  <a:lnTo>
                    <a:pt x="263258" y="13660"/>
                  </a:lnTo>
                  <a:lnTo>
                    <a:pt x="260154" y="9313"/>
                  </a:lnTo>
                  <a:lnTo>
                    <a:pt x="258291" y="6209"/>
                  </a:lnTo>
                  <a:lnTo>
                    <a:pt x="253945" y="1863"/>
                  </a:lnTo>
                  <a:lnTo>
                    <a:pt x="236249" y="0"/>
                  </a:lnTo>
                  <a:lnTo>
                    <a:pt x="223832" y="4036"/>
                  </a:lnTo>
                  <a:lnTo>
                    <a:pt x="216381" y="7140"/>
                  </a:lnTo>
                  <a:lnTo>
                    <a:pt x="210172" y="11486"/>
                  </a:lnTo>
                  <a:lnTo>
                    <a:pt x="205205" y="18937"/>
                  </a:lnTo>
                  <a:lnTo>
                    <a:pt x="197754" y="24215"/>
                  </a:lnTo>
                  <a:lnTo>
                    <a:pt x="187199" y="29492"/>
                  </a:lnTo>
                  <a:lnTo>
                    <a:pt x="153981" y="29492"/>
                  </a:lnTo>
                  <a:lnTo>
                    <a:pt x="134113" y="39116"/>
                  </a:lnTo>
                  <a:lnTo>
                    <a:pt x="110208" y="51844"/>
                  </a:lnTo>
                  <a:lnTo>
                    <a:pt x="87235" y="68609"/>
                  </a:lnTo>
                  <a:lnTo>
                    <a:pt x="68609" y="85683"/>
                  </a:lnTo>
                  <a:lnTo>
                    <a:pt x="54017" y="101516"/>
                  </a:lnTo>
                  <a:lnTo>
                    <a:pt x="53086" y="107725"/>
                  </a:lnTo>
                  <a:lnTo>
                    <a:pt x="53086" y="110829"/>
                  </a:lnTo>
                  <a:lnTo>
                    <a:pt x="53086" y="116107"/>
                  </a:lnTo>
                  <a:lnTo>
                    <a:pt x="54017" y="118280"/>
                  </a:lnTo>
                  <a:lnTo>
                    <a:pt x="54017" y="122626"/>
                  </a:lnTo>
                  <a:lnTo>
                    <a:pt x="56191" y="127904"/>
                  </a:lnTo>
                  <a:lnTo>
                    <a:pt x="54017" y="131008"/>
                  </a:lnTo>
                  <a:lnTo>
                    <a:pt x="48740" y="144668"/>
                  </a:lnTo>
                  <a:lnTo>
                    <a:pt x="39427" y="153360"/>
                  </a:lnTo>
                  <a:lnTo>
                    <a:pt x="31045" y="162674"/>
                  </a:lnTo>
                  <a:lnTo>
                    <a:pt x="31045" y="164847"/>
                  </a:lnTo>
                  <a:lnTo>
                    <a:pt x="31045" y="167020"/>
                  </a:lnTo>
                  <a:lnTo>
                    <a:pt x="32286" y="167020"/>
                  </a:lnTo>
                  <a:lnTo>
                    <a:pt x="32286" y="167951"/>
                  </a:lnTo>
                  <a:lnTo>
                    <a:pt x="36322" y="170124"/>
                  </a:lnTo>
                  <a:lnTo>
                    <a:pt x="39427" y="172297"/>
                  </a:lnTo>
                  <a:lnTo>
                    <a:pt x="34149" y="182853"/>
                  </a:lnTo>
                  <a:lnTo>
                    <a:pt x="27009" y="190303"/>
                  </a:lnTo>
                  <a:lnTo>
                    <a:pt x="19558" y="195581"/>
                  </a:lnTo>
                  <a:lnTo>
                    <a:pt x="14591" y="205205"/>
                  </a:lnTo>
                  <a:lnTo>
                    <a:pt x="12418" y="212345"/>
                  </a:lnTo>
                  <a:lnTo>
                    <a:pt x="14591" y="219796"/>
                  </a:lnTo>
                  <a:lnTo>
                    <a:pt x="16454" y="224142"/>
                  </a:lnTo>
                  <a:lnTo>
                    <a:pt x="16454" y="229419"/>
                  </a:lnTo>
                  <a:lnTo>
                    <a:pt x="10245" y="232524"/>
                  </a:lnTo>
                  <a:lnTo>
                    <a:pt x="0" y="239975"/>
                  </a:lnTo>
                  <a:lnTo>
                    <a:pt x="7140" y="254876"/>
                  </a:lnTo>
                  <a:close/>
                </a:path>
              </a:pathLst>
            </a:custGeom>
            <a:grpFill/>
            <a:ln w="3104"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244B5066-1C8C-4DD3-89D1-CD064A4DEABF}"/>
                </a:ext>
              </a:extLst>
            </p:cNvPr>
            <p:cNvSpPr/>
            <p:nvPr/>
          </p:nvSpPr>
          <p:spPr>
            <a:xfrm>
              <a:off x="7125604" y="4179690"/>
              <a:ext cx="15522" cy="12418"/>
            </a:xfrm>
            <a:custGeom>
              <a:avLst/>
              <a:gdLst>
                <a:gd name="connsiteX0" fmla="*/ 0 w 15522"/>
                <a:gd name="connsiteY0" fmla="*/ 13660 h 12417"/>
                <a:gd name="connsiteX1" fmla="*/ 16454 w 15522"/>
                <a:gd name="connsiteY1" fmla="*/ 13660 h 12417"/>
                <a:gd name="connsiteX2" fmla="*/ 16454 w 15522"/>
                <a:gd name="connsiteY2" fmla="*/ 6209 h 12417"/>
                <a:gd name="connsiteX3" fmla="*/ 4036 w 15522"/>
                <a:gd name="connsiteY3" fmla="*/ 0 h 12417"/>
              </a:gdLst>
              <a:ahLst/>
              <a:cxnLst>
                <a:cxn ang="0">
                  <a:pos x="connsiteX0" y="connsiteY0"/>
                </a:cxn>
                <a:cxn ang="0">
                  <a:pos x="connsiteX1" y="connsiteY1"/>
                </a:cxn>
                <a:cxn ang="0">
                  <a:pos x="connsiteX2" y="connsiteY2"/>
                </a:cxn>
                <a:cxn ang="0">
                  <a:pos x="connsiteX3" y="connsiteY3"/>
                </a:cxn>
              </a:cxnLst>
              <a:rect l="l" t="t" r="r" b="b"/>
              <a:pathLst>
                <a:path w="15522" h="12417">
                  <a:moveTo>
                    <a:pt x="0" y="13660"/>
                  </a:moveTo>
                  <a:lnTo>
                    <a:pt x="16454" y="13660"/>
                  </a:lnTo>
                  <a:lnTo>
                    <a:pt x="16454" y="6209"/>
                  </a:lnTo>
                  <a:lnTo>
                    <a:pt x="4036" y="0"/>
                  </a:lnTo>
                  <a:close/>
                </a:path>
              </a:pathLst>
            </a:custGeom>
            <a:grpFill/>
            <a:ln w="3104"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2B420584-DE68-470D-9F19-5924771E16E0}"/>
                </a:ext>
              </a:extLst>
            </p:cNvPr>
            <p:cNvSpPr/>
            <p:nvPr/>
          </p:nvSpPr>
          <p:spPr>
            <a:xfrm>
              <a:off x="3826497" y="4062342"/>
              <a:ext cx="15522" cy="6209"/>
            </a:xfrm>
            <a:custGeom>
              <a:avLst/>
              <a:gdLst>
                <a:gd name="connsiteX0" fmla="*/ 0 w 15522"/>
                <a:gd name="connsiteY0" fmla="*/ 0 h 6208"/>
                <a:gd name="connsiteX1" fmla="*/ 16764 w 15522"/>
                <a:gd name="connsiteY1" fmla="*/ 0 h 6208"/>
                <a:gd name="connsiteX2" fmla="*/ 16764 w 15522"/>
                <a:gd name="connsiteY2" fmla="*/ 8382 h 6208"/>
                <a:gd name="connsiteX3" fmla="*/ 0 w 15522"/>
                <a:gd name="connsiteY3" fmla="*/ 8382 h 6208"/>
              </a:gdLst>
              <a:ahLst/>
              <a:cxnLst>
                <a:cxn ang="0">
                  <a:pos x="connsiteX0" y="connsiteY0"/>
                </a:cxn>
                <a:cxn ang="0">
                  <a:pos x="connsiteX1" y="connsiteY1"/>
                </a:cxn>
                <a:cxn ang="0">
                  <a:pos x="connsiteX2" y="connsiteY2"/>
                </a:cxn>
                <a:cxn ang="0">
                  <a:pos x="connsiteX3" y="connsiteY3"/>
                </a:cxn>
              </a:cxnLst>
              <a:rect l="l" t="t" r="r" b="b"/>
              <a:pathLst>
                <a:path w="15522" h="6208">
                  <a:moveTo>
                    <a:pt x="0" y="0"/>
                  </a:moveTo>
                  <a:lnTo>
                    <a:pt x="16764" y="0"/>
                  </a:lnTo>
                  <a:lnTo>
                    <a:pt x="16764" y="8382"/>
                  </a:lnTo>
                  <a:lnTo>
                    <a:pt x="0" y="8382"/>
                  </a:lnTo>
                  <a:close/>
                </a:path>
              </a:pathLst>
            </a:custGeom>
            <a:grpFill/>
            <a:ln w="3104"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B8FFCA09-5C47-4D32-A33A-C1A19513E9CE}"/>
                </a:ext>
              </a:extLst>
            </p:cNvPr>
            <p:cNvSpPr/>
            <p:nvPr/>
          </p:nvSpPr>
          <p:spPr>
            <a:xfrm>
              <a:off x="7212839" y="4119464"/>
              <a:ext cx="71403" cy="49671"/>
            </a:xfrm>
            <a:custGeom>
              <a:avLst/>
              <a:gdLst>
                <a:gd name="connsiteX0" fmla="*/ 27009 w 71402"/>
                <a:gd name="connsiteY0" fmla="*/ 37874 h 49671"/>
                <a:gd name="connsiteX1" fmla="*/ 49050 w 71402"/>
                <a:gd name="connsiteY1" fmla="*/ 45325 h 49671"/>
                <a:gd name="connsiteX2" fmla="*/ 72955 w 71402"/>
                <a:gd name="connsiteY2" fmla="*/ 49671 h 49671"/>
                <a:gd name="connsiteX3" fmla="*/ 68919 w 71402"/>
                <a:gd name="connsiteY3" fmla="*/ 32597 h 49671"/>
                <a:gd name="connsiteX4" fmla="*/ 61468 w 71402"/>
                <a:gd name="connsiteY4" fmla="*/ 19869 h 49671"/>
                <a:gd name="connsiteX5" fmla="*/ 51224 w 71402"/>
                <a:gd name="connsiteY5" fmla="*/ 10555 h 49671"/>
                <a:gd name="connsiteX6" fmla="*/ 36632 w 71402"/>
                <a:gd name="connsiteY6" fmla="*/ 5278 h 49671"/>
                <a:gd name="connsiteX7" fmla="*/ 19868 w 71402"/>
                <a:gd name="connsiteY7" fmla="*/ 2173 h 49671"/>
                <a:gd name="connsiteX8" fmla="*/ 3104 w 71402"/>
                <a:gd name="connsiteY8" fmla="*/ 0 h 49671"/>
                <a:gd name="connsiteX9" fmla="*/ 3104 w 71402"/>
                <a:gd name="connsiteY9" fmla="*/ 3104 h 49671"/>
                <a:gd name="connsiteX10" fmla="*/ 3104 w 71402"/>
                <a:gd name="connsiteY10" fmla="*/ 7451 h 49671"/>
                <a:gd name="connsiteX11" fmla="*/ 2173 w 71402"/>
                <a:gd name="connsiteY11" fmla="*/ 8382 h 49671"/>
                <a:gd name="connsiteX12" fmla="*/ 2173 w 71402"/>
                <a:gd name="connsiteY12" fmla="*/ 10555 h 49671"/>
                <a:gd name="connsiteX13" fmla="*/ 0 w 71402"/>
                <a:gd name="connsiteY13" fmla="*/ 12728 h 49671"/>
                <a:gd name="connsiteX14" fmla="*/ 10555 w 71402"/>
                <a:gd name="connsiteY14" fmla="*/ 27319 h 4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402" h="49671">
                  <a:moveTo>
                    <a:pt x="27009" y="37874"/>
                  </a:moveTo>
                  <a:lnTo>
                    <a:pt x="49050" y="45325"/>
                  </a:lnTo>
                  <a:lnTo>
                    <a:pt x="72955" y="49671"/>
                  </a:lnTo>
                  <a:lnTo>
                    <a:pt x="68919" y="32597"/>
                  </a:lnTo>
                  <a:lnTo>
                    <a:pt x="61468" y="19869"/>
                  </a:lnTo>
                  <a:lnTo>
                    <a:pt x="51224" y="10555"/>
                  </a:lnTo>
                  <a:lnTo>
                    <a:pt x="36632" y="5278"/>
                  </a:lnTo>
                  <a:lnTo>
                    <a:pt x="19868" y="2173"/>
                  </a:lnTo>
                  <a:lnTo>
                    <a:pt x="3104" y="0"/>
                  </a:lnTo>
                  <a:lnTo>
                    <a:pt x="3104" y="3104"/>
                  </a:lnTo>
                  <a:lnTo>
                    <a:pt x="3104" y="7451"/>
                  </a:lnTo>
                  <a:lnTo>
                    <a:pt x="2173" y="8382"/>
                  </a:lnTo>
                  <a:lnTo>
                    <a:pt x="2173" y="10555"/>
                  </a:lnTo>
                  <a:lnTo>
                    <a:pt x="0" y="12728"/>
                  </a:lnTo>
                  <a:lnTo>
                    <a:pt x="10555" y="27319"/>
                  </a:lnTo>
                  <a:close/>
                </a:path>
              </a:pathLst>
            </a:custGeom>
            <a:grpFill/>
            <a:ln w="3104"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F188E24A-5282-4BBF-BCA4-7516D664E0FB}"/>
                </a:ext>
              </a:extLst>
            </p:cNvPr>
            <p:cNvSpPr/>
            <p:nvPr/>
          </p:nvSpPr>
          <p:spPr>
            <a:xfrm>
              <a:off x="7085867" y="4082210"/>
              <a:ext cx="108656" cy="80716"/>
            </a:xfrm>
            <a:custGeom>
              <a:avLst/>
              <a:gdLst>
                <a:gd name="connsiteX0" fmla="*/ 14591 w 108656"/>
                <a:gd name="connsiteY0" fmla="*/ 72023 h 80715"/>
                <a:gd name="connsiteX1" fmla="*/ 27009 w 108656"/>
                <a:gd name="connsiteY1" fmla="*/ 82579 h 80715"/>
                <a:gd name="connsiteX2" fmla="*/ 32286 w 108656"/>
                <a:gd name="connsiteY2" fmla="*/ 81647 h 80715"/>
                <a:gd name="connsiteX3" fmla="*/ 43773 w 108656"/>
                <a:gd name="connsiteY3" fmla="*/ 79474 h 80715"/>
                <a:gd name="connsiteX4" fmla="*/ 58364 w 108656"/>
                <a:gd name="connsiteY4" fmla="*/ 77301 h 80715"/>
                <a:gd name="connsiteX5" fmla="*/ 76059 w 108656"/>
                <a:gd name="connsiteY5" fmla="*/ 75128 h 80715"/>
                <a:gd name="connsiteX6" fmla="*/ 93754 w 108656"/>
                <a:gd name="connsiteY6" fmla="*/ 74197 h 80715"/>
                <a:gd name="connsiteX7" fmla="*/ 107414 w 108656"/>
                <a:gd name="connsiteY7" fmla="*/ 74197 h 80715"/>
                <a:gd name="connsiteX8" fmla="*/ 108346 w 108656"/>
                <a:gd name="connsiteY8" fmla="*/ 72023 h 80715"/>
                <a:gd name="connsiteX9" fmla="*/ 110519 w 108656"/>
                <a:gd name="connsiteY9" fmla="*/ 72023 h 80715"/>
                <a:gd name="connsiteX10" fmla="*/ 110519 w 108656"/>
                <a:gd name="connsiteY10" fmla="*/ 69850 h 80715"/>
                <a:gd name="connsiteX11" fmla="*/ 110519 w 108656"/>
                <a:gd name="connsiteY11" fmla="*/ 12728 h 80715"/>
                <a:gd name="connsiteX12" fmla="*/ 95928 w 108656"/>
                <a:gd name="connsiteY12" fmla="*/ 20179 h 80715"/>
                <a:gd name="connsiteX13" fmla="*/ 83199 w 108656"/>
                <a:gd name="connsiteY13" fmla="*/ 27630 h 80715"/>
                <a:gd name="connsiteX14" fmla="*/ 66746 w 108656"/>
                <a:gd name="connsiteY14" fmla="*/ 32907 h 80715"/>
                <a:gd name="connsiteX15" fmla="*/ 66746 w 108656"/>
                <a:gd name="connsiteY15" fmla="*/ 20179 h 80715"/>
                <a:gd name="connsiteX16" fmla="*/ 66746 w 108656"/>
                <a:gd name="connsiteY16" fmla="*/ 9624 h 80715"/>
                <a:gd name="connsiteX17" fmla="*/ 63641 w 108656"/>
                <a:gd name="connsiteY17" fmla="*/ 0 h 80715"/>
                <a:gd name="connsiteX18" fmla="*/ 54018 w 108656"/>
                <a:gd name="connsiteY18" fmla="*/ 0 h 80715"/>
                <a:gd name="connsiteX19" fmla="*/ 39737 w 108656"/>
                <a:gd name="connsiteY19" fmla="*/ 2173 h 80715"/>
                <a:gd name="connsiteX20" fmla="*/ 25146 w 108656"/>
                <a:gd name="connsiteY20" fmla="*/ 7451 h 80715"/>
                <a:gd name="connsiteX21" fmla="*/ 15522 w 108656"/>
                <a:gd name="connsiteY21" fmla="*/ 12728 h 80715"/>
                <a:gd name="connsiteX22" fmla="*/ 8382 w 108656"/>
                <a:gd name="connsiteY22" fmla="*/ 17075 h 80715"/>
                <a:gd name="connsiteX23" fmla="*/ 7451 w 108656"/>
                <a:gd name="connsiteY23" fmla="*/ 20179 h 80715"/>
                <a:gd name="connsiteX24" fmla="*/ 5277 w 108656"/>
                <a:gd name="connsiteY24" fmla="*/ 24525 h 80715"/>
                <a:gd name="connsiteX25" fmla="*/ 3104 w 108656"/>
                <a:gd name="connsiteY25" fmla="*/ 27630 h 80715"/>
                <a:gd name="connsiteX26" fmla="*/ 931 w 108656"/>
                <a:gd name="connsiteY26" fmla="*/ 31976 h 80715"/>
                <a:gd name="connsiteX27" fmla="*/ 0 w 108656"/>
                <a:gd name="connsiteY27" fmla="*/ 37253 h 80715"/>
                <a:gd name="connsiteX28" fmla="*/ 5277 w 108656"/>
                <a:gd name="connsiteY28" fmla="*/ 57122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656" h="80715">
                  <a:moveTo>
                    <a:pt x="14591" y="72023"/>
                  </a:moveTo>
                  <a:lnTo>
                    <a:pt x="27009" y="82579"/>
                  </a:lnTo>
                  <a:lnTo>
                    <a:pt x="32286" y="81647"/>
                  </a:lnTo>
                  <a:lnTo>
                    <a:pt x="43773" y="79474"/>
                  </a:lnTo>
                  <a:lnTo>
                    <a:pt x="58364" y="77301"/>
                  </a:lnTo>
                  <a:lnTo>
                    <a:pt x="76059" y="75128"/>
                  </a:lnTo>
                  <a:lnTo>
                    <a:pt x="93754" y="74197"/>
                  </a:lnTo>
                  <a:lnTo>
                    <a:pt x="107414" y="74197"/>
                  </a:lnTo>
                  <a:lnTo>
                    <a:pt x="108346" y="72023"/>
                  </a:lnTo>
                  <a:lnTo>
                    <a:pt x="110519" y="72023"/>
                  </a:lnTo>
                  <a:lnTo>
                    <a:pt x="110519" y="69850"/>
                  </a:lnTo>
                  <a:lnTo>
                    <a:pt x="110519" y="12728"/>
                  </a:lnTo>
                  <a:lnTo>
                    <a:pt x="95928" y="20179"/>
                  </a:lnTo>
                  <a:lnTo>
                    <a:pt x="83199" y="27630"/>
                  </a:lnTo>
                  <a:lnTo>
                    <a:pt x="66746" y="32907"/>
                  </a:lnTo>
                  <a:lnTo>
                    <a:pt x="66746" y="20179"/>
                  </a:lnTo>
                  <a:lnTo>
                    <a:pt x="66746" y="9624"/>
                  </a:lnTo>
                  <a:lnTo>
                    <a:pt x="63641" y="0"/>
                  </a:lnTo>
                  <a:lnTo>
                    <a:pt x="54018" y="0"/>
                  </a:lnTo>
                  <a:lnTo>
                    <a:pt x="39737" y="2173"/>
                  </a:lnTo>
                  <a:lnTo>
                    <a:pt x="25146" y="7451"/>
                  </a:lnTo>
                  <a:lnTo>
                    <a:pt x="15522" y="12728"/>
                  </a:lnTo>
                  <a:lnTo>
                    <a:pt x="8382" y="17075"/>
                  </a:lnTo>
                  <a:lnTo>
                    <a:pt x="7451" y="20179"/>
                  </a:lnTo>
                  <a:lnTo>
                    <a:pt x="5277" y="24525"/>
                  </a:lnTo>
                  <a:lnTo>
                    <a:pt x="3104" y="27630"/>
                  </a:lnTo>
                  <a:lnTo>
                    <a:pt x="931" y="31976"/>
                  </a:lnTo>
                  <a:lnTo>
                    <a:pt x="0" y="37253"/>
                  </a:lnTo>
                  <a:lnTo>
                    <a:pt x="5277" y="57122"/>
                  </a:lnTo>
                  <a:close/>
                </a:path>
              </a:pathLst>
            </a:custGeom>
            <a:grpFill/>
            <a:ln w="3104"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F23468A2-3E5F-4066-8501-ED0084179807}"/>
                </a:ext>
              </a:extLst>
            </p:cNvPr>
            <p:cNvSpPr/>
            <p:nvPr/>
          </p:nvSpPr>
          <p:spPr>
            <a:xfrm>
              <a:off x="4090065" y="4082210"/>
              <a:ext cx="12418" cy="9313"/>
            </a:xfrm>
            <a:custGeom>
              <a:avLst/>
              <a:gdLst>
                <a:gd name="connsiteX0" fmla="*/ 4036 w 12417"/>
                <a:gd name="connsiteY0" fmla="*/ 9624 h 9313"/>
                <a:gd name="connsiteX1" fmla="*/ 7140 w 12417"/>
                <a:gd name="connsiteY1" fmla="*/ 9624 h 9313"/>
                <a:gd name="connsiteX2" fmla="*/ 12418 w 12417"/>
                <a:gd name="connsiteY2" fmla="*/ 9624 h 9313"/>
                <a:gd name="connsiteX3" fmla="*/ 12418 w 12417"/>
                <a:gd name="connsiteY3" fmla="*/ 5278 h 9313"/>
                <a:gd name="connsiteX4" fmla="*/ 0 w 12417"/>
                <a:gd name="connsiteY4" fmla="*/ 0 h 9313"/>
                <a:gd name="connsiteX5" fmla="*/ 0 w 12417"/>
                <a:gd name="connsiteY5" fmla="*/ 5278 h 9313"/>
                <a:gd name="connsiteX6" fmla="*/ 0 w 12417"/>
                <a:gd name="connsiteY6" fmla="*/ 7451 h 9313"/>
                <a:gd name="connsiteX7" fmla="*/ 1863 w 12417"/>
                <a:gd name="connsiteY7" fmla="*/ 9624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17" h="9313">
                  <a:moveTo>
                    <a:pt x="4036" y="9624"/>
                  </a:moveTo>
                  <a:lnTo>
                    <a:pt x="7140" y="9624"/>
                  </a:lnTo>
                  <a:lnTo>
                    <a:pt x="12418" y="9624"/>
                  </a:lnTo>
                  <a:lnTo>
                    <a:pt x="12418" y="5278"/>
                  </a:lnTo>
                  <a:lnTo>
                    <a:pt x="0" y="0"/>
                  </a:lnTo>
                  <a:lnTo>
                    <a:pt x="0" y="5278"/>
                  </a:lnTo>
                  <a:lnTo>
                    <a:pt x="0" y="7451"/>
                  </a:lnTo>
                  <a:lnTo>
                    <a:pt x="1863" y="9624"/>
                  </a:lnTo>
                  <a:close/>
                </a:path>
              </a:pathLst>
            </a:custGeom>
            <a:grpFill/>
            <a:ln w="3104"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1BEDC64C-6EC1-4D42-A779-876C9E091F08}"/>
                </a:ext>
              </a:extLst>
            </p:cNvPr>
            <p:cNvSpPr/>
            <p:nvPr/>
          </p:nvSpPr>
          <p:spPr>
            <a:xfrm>
              <a:off x="6122554" y="4209183"/>
              <a:ext cx="12418" cy="12418"/>
            </a:xfrm>
            <a:custGeom>
              <a:avLst/>
              <a:gdLst>
                <a:gd name="connsiteX0" fmla="*/ 1242 w 12417"/>
                <a:gd name="connsiteY0" fmla="*/ 4346 h 12417"/>
                <a:gd name="connsiteX1" fmla="*/ 0 w 12417"/>
                <a:gd name="connsiteY1" fmla="*/ 6519 h 12417"/>
                <a:gd name="connsiteX2" fmla="*/ 0 w 12417"/>
                <a:gd name="connsiteY2" fmla="*/ 9624 h 12417"/>
                <a:gd name="connsiteX3" fmla="*/ 0 w 12417"/>
                <a:gd name="connsiteY3" fmla="*/ 14901 h 12417"/>
                <a:gd name="connsiteX4" fmla="*/ 3104 w 12417"/>
                <a:gd name="connsiteY4" fmla="*/ 14901 h 12417"/>
                <a:gd name="connsiteX5" fmla="*/ 5278 w 12417"/>
                <a:gd name="connsiteY5" fmla="*/ 14901 h 12417"/>
                <a:gd name="connsiteX6" fmla="*/ 7451 w 12417"/>
                <a:gd name="connsiteY6" fmla="*/ 14901 h 12417"/>
                <a:gd name="connsiteX7" fmla="*/ 8382 w 12417"/>
                <a:gd name="connsiteY7" fmla="*/ 13970 h 12417"/>
                <a:gd name="connsiteX8" fmla="*/ 10555 w 12417"/>
                <a:gd name="connsiteY8" fmla="*/ 11797 h 12417"/>
                <a:gd name="connsiteX9" fmla="*/ 14591 w 12417"/>
                <a:gd name="connsiteY9" fmla="*/ 11797 h 12417"/>
                <a:gd name="connsiteX10" fmla="*/ 14591 w 12417"/>
                <a:gd name="connsiteY10" fmla="*/ 4346 h 12417"/>
                <a:gd name="connsiteX11" fmla="*/ 3104 w 12417"/>
                <a:gd name="connsiteY11"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12417">
                  <a:moveTo>
                    <a:pt x="1242" y="4346"/>
                  </a:moveTo>
                  <a:lnTo>
                    <a:pt x="0" y="6519"/>
                  </a:lnTo>
                  <a:lnTo>
                    <a:pt x="0" y="9624"/>
                  </a:lnTo>
                  <a:lnTo>
                    <a:pt x="0" y="14901"/>
                  </a:lnTo>
                  <a:lnTo>
                    <a:pt x="3104" y="14901"/>
                  </a:lnTo>
                  <a:lnTo>
                    <a:pt x="5278" y="14901"/>
                  </a:lnTo>
                  <a:lnTo>
                    <a:pt x="7451" y="14901"/>
                  </a:lnTo>
                  <a:lnTo>
                    <a:pt x="8382" y="13970"/>
                  </a:lnTo>
                  <a:lnTo>
                    <a:pt x="10555" y="11797"/>
                  </a:lnTo>
                  <a:lnTo>
                    <a:pt x="14591" y="11797"/>
                  </a:lnTo>
                  <a:lnTo>
                    <a:pt x="14591" y="4346"/>
                  </a:lnTo>
                  <a:lnTo>
                    <a:pt x="3104" y="0"/>
                  </a:lnTo>
                  <a:close/>
                </a:path>
              </a:pathLst>
            </a:custGeom>
            <a:grpFill/>
            <a:ln w="3104"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24374C7F-4991-4CB0-A601-36380C318AE9}"/>
                </a:ext>
              </a:extLst>
            </p:cNvPr>
            <p:cNvSpPr/>
            <p:nvPr/>
          </p:nvSpPr>
          <p:spPr>
            <a:xfrm>
              <a:off x="4937582" y="4135296"/>
              <a:ext cx="15522" cy="6209"/>
            </a:xfrm>
            <a:custGeom>
              <a:avLst/>
              <a:gdLst>
                <a:gd name="connsiteX0" fmla="*/ 5277 w 15522"/>
                <a:gd name="connsiteY0" fmla="*/ 6209 h 6208"/>
                <a:gd name="connsiteX1" fmla="*/ 7451 w 15522"/>
                <a:gd name="connsiteY1" fmla="*/ 6209 h 6208"/>
                <a:gd name="connsiteX2" fmla="*/ 8382 w 15522"/>
                <a:gd name="connsiteY2" fmla="*/ 6209 h 6208"/>
                <a:gd name="connsiteX3" fmla="*/ 12418 w 15522"/>
                <a:gd name="connsiteY3" fmla="*/ 4036 h 6208"/>
                <a:gd name="connsiteX4" fmla="*/ 15522 w 15522"/>
                <a:gd name="connsiteY4" fmla="*/ 4036 h 6208"/>
                <a:gd name="connsiteX5" fmla="*/ 15522 w 15522"/>
                <a:gd name="connsiteY5" fmla="*/ 0 h 6208"/>
                <a:gd name="connsiteX6" fmla="*/ 0 w 15522"/>
                <a:gd name="connsiteY6" fmla="*/ 0 h 6208"/>
                <a:gd name="connsiteX7" fmla="*/ 3104 w 15522"/>
                <a:gd name="connsiteY7" fmla="*/ 4036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22" h="6208">
                  <a:moveTo>
                    <a:pt x="5277" y="6209"/>
                  </a:moveTo>
                  <a:lnTo>
                    <a:pt x="7451" y="6209"/>
                  </a:lnTo>
                  <a:lnTo>
                    <a:pt x="8382" y="6209"/>
                  </a:lnTo>
                  <a:lnTo>
                    <a:pt x="12418" y="4036"/>
                  </a:lnTo>
                  <a:lnTo>
                    <a:pt x="15522" y="4036"/>
                  </a:lnTo>
                  <a:lnTo>
                    <a:pt x="15522" y="0"/>
                  </a:lnTo>
                  <a:lnTo>
                    <a:pt x="0" y="0"/>
                  </a:lnTo>
                  <a:lnTo>
                    <a:pt x="3104" y="4036"/>
                  </a:lnTo>
                  <a:close/>
                </a:path>
              </a:pathLst>
            </a:custGeom>
            <a:grpFill/>
            <a:ln w="3104"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81E06329-F699-4E47-9597-6B85CD553637}"/>
                </a:ext>
              </a:extLst>
            </p:cNvPr>
            <p:cNvSpPr/>
            <p:nvPr/>
          </p:nvSpPr>
          <p:spPr>
            <a:xfrm>
              <a:off x="5256410" y="5105129"/>
              <a:ext cx="12418" cy="24836"/>
            </a:xfrm>
            <a:custGeom>
              <a:avLst/>
              <a:gdLst>
                <a:gd name="connsiteX0" fmla="*/ 9313 w 12417"/>
                <a:gd name="connsiteY0" fmla="*/ 22352 h 24835"/>
                <a:gd name="connsiteX1" fmla="*/ 10245 w 12417"/>
                <a:gd name="connsiteY1" fmla="*/ 18006 h 24835"/>
                <a:gd name="connsiteX2" fmla="*/ 10245 w 12417"/>
                <a:gd name="connsiteY2" fmla="*/ 12728 h 24835"/>
                <a:gd name="connsiteX3" fmla="*/ 10245 w 12417"/>
                <a:gd name="connsiteY3" fmla="*/ 7451 h 24835"/>
                <a:gd name="connsiteX4" fmla="*/ 12418 w 12417"/>
                <a:gd name="connsiteY4" fmla="*/ 0 h 24835"/>
                <a:gd name="connsiteX5" fmla="*/ 3104 w 12417"/>
                <a:gd name="connsiteY5" fmla="*/ 0 h 24835"/>
                <a:gd name="connsiteX6" fmla="*/ 2173 w 12417"/>
                <a:gd name="connsiteY6" fmla="*/ 5588 h 24835"/>
                <a:gd name="connsiteX7" fmla="*/ 2173 w 12417"/>
                <a:gd name="connsiteY7" fmla="*/ 12728 h 24835"/>
                <a:gd name="connsiteX8" fmla="*/ 0 w 12417"/>
                <a:gd name="connsiteY8" fmla="*/ 20179 h 24835"/>
                <a:gd name="connsiteX9" fmla="*/ 0 w 12417"/>
                <a:gd name="connsiteY9" fmla="*/ 27630 h 24835"/>
                <a:gd name="connsiteX10" fmla="*/ 7140 w 12417"/>
                <a:gd name="connsiteY10"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17" h="24835">
                  <a:moveTo>
                    <a:pt x="9313" y="22352"/>
                  </a:moveTo>
                  <a:lnTo>
                    <a:pt x="10245" y="18006"/>
                  </a:lnTo>
                  <a:lnTo>
                    <a:pt x="10245" y="12728"/>
                  </a:lnTo>
                  <a:lnTo>
                    <a:pt x="10245" y="7451"/>
                  </a:lnTo>
                  <a:lnTo>
                    <a:pt x="12418" y="0"/>
                  </a:lnTo>
                  <a:lnTo>
                    <a:pt x="3104" y="0"/>
                  </a:lnTo>
                  <a:lnTo>
                    <a:pt x="2173" y="5588"/>
                  </a:lnTo>
                  <a:lnTo>
                    <a:pt x="2173" y="12728"/>
                  </a:lnTo>
                  <a:lnTo>
                    <a:pt x="0" y="20179"/>
                  </a:lnTo>
                  <a:lnTo>
                    <a:pt x="0" y="27630"/>
                  </a:lnTo>
                  <a:lnTo>
                    <a:pt x="7140" y="27630"/>
                  </a:lnTo>
                  <a:close/>
                </a:path>
              </a:pathLst>
            </a:custGeom>
            <a:grpFill/>
            <a:ln w="3104"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CD631A56-1804-40F7-8203-B9AFE97A4BC7}"/>
                </a:ext>
              </a:extLst>
            </p:cNvPr>
            <p:cNvSpPr/>
            <p:nvPr/>
          </p:nvSpPr>
          <p:spPr>
            <a:xfrm>
              <a:off x="3850401" y="4200801"/>
              <a:ext cx="406684" cy="447042"/>
            </a:xfrm>
            <a:custGeom>
              <a:avLst/>
              <a:gdLst>
                <a:gd name="connsiteX0" fmla="*/ 395818 w 406683"/>
                <a:gd name="connsiteY0" fmla="*/ 287783 h 447041"/>
                <a:gd name="connsiteX1" fmla="*/ 392714 w 406683"/>
                <a:gd name="connsiteY1" fmla="*/ 285610 h 447041"/>
                <a:gd name="connsiteX2" fmla="*/ 387436 w 406683"/>
                <a:gd name="connsiteY2" fmla="*/ 283437 h 447041"/>
                <a:gd name="connsiteX3" fmla="*/ 383401 w 406683"/>
                <a:gd name="connsiteY3" fmla="*/ 282506 h 447041"/>
                <a:gd name="connsiteX4" fmla="*/ 381227 w 406683"/>
                <a:gd name="connsiteY4" fmla="*/ 280333 h 447041"/>
                <a:gd name="connsiteX5" fmla="*/ 381227 w 406683"/>
                <a:gd name="connsiteY5" fmla="*/ 278159 h 447041"/>
                <a:gd name="connsiteX6" fmla="*/ 381227 w 406683"/>
                <a:gd name="connsiteY6" fmla="*/ 275986 h 447041"/>
                <a:gd name="connsiteX7" fmla="*/ 383401 w 406683"/>
                <a:gd name="connsiteY7" fmla="*/ 275055 h 447041"/>
                <a:gd name="connsiteX8" fmla="*/ 381227 w 406683"/>
                <a:gd name="connsiteY8" fmla="*/ 270709 h 447041"/>
                <a:gd name="connsiteX9" fmla="*/ 379986 w 406683"/>
                <a:gd name="connsiteY9" fmla="*/ 268846 h 447041"/>
                <a:gd name="connsiteX10" fmla="*/ 375950 w 406683"/>
                <a:gd name="connsiteY10" fmla="*/ 265431 h 447041"/>
                <a:gd name="connsiteX11" fmla="*/ 372845 w 406683"/>
                <a:gd name="connsiteY11" fmla="*/ 263568 h 447041"/>
                <a:gd name="connsiteX12" fmla="*/ 366636 w 406683"/>
                <a:gd name="connsiteY12" fmla="*/ 261395 h 447041"/>
                <a:gd name="connsiteX13" fmla="*/ 363532 w 406683"/>
                <a:gd name="connsiteY13" fmla="*/ 258291 h 447041"/>
                <a:gd name="connsiteX14" fmla="*/ 359186 w 406683"/>
                <a:gd name="connsiteY14" fmla="*/ 256118 h 447041"/>
                <a:gd name="connsiteX15" fmla="*/ 358254 w 406683"/>
                <a:gd name="connsiteY15" fmla="*/ 253945 h 447041"/>
                <a:gd name="connsiteX16" fmla="*/ 358254 w 406683"/>
                <a:gd name="connsiteY16" fmla="*/ 252703 h 447041"/>
                <a:gd name="connsiteX17" fmla="*/ 356081 w 406683"/>
                <a:gd name="connsiteY17" fmla="*/ 250840 h 447041"/>
                <a:gd name="connsiteX18" fmla="*/ 356081 w 406683"/>
                <a:gd name="connsiteY18" fmla="*/ 248667 h 447041"/>
                <a:gd name="connsiteX19" fmla="*/ 356081 w 406683"/>
                <a:gd name="connsiteY19" fmla="*/ 243389 h 447041"/>
                <a:gd name="connsiteX20" fmla="*/ 341490 w 406683"/>
                <a:gd name="connsiteY20" fmla="*/ 238112 h 447041"/>
                <a:gd name="connsiteX21" fmla="*/ 330004 w 406683"/>
                <a:gd name="connsiteY21" fmla="*/ 228488 h 447041"/>
                <a:gd name="connsiteX22" fmla="*/ 322864 w 406683"/>
                <a:gd name="connsiteY22" fmla="*/ 215760 h 447041"/>
                <a:gd name="connsiteX23" fmla="*/ 325037 w 406683"/>
                <a:gd name="connsiteY23" fmla="*/ 211724 h 447041"/>
                <a:gd name="connsiteX24" fmla="*/ 326899 w 406683"/>
                <a:gd name="connsiteY24" fmla="*/ 206446 h 447041"/>
                <a:gd name="connsiteX25" fmla="*/ 330004 w 406683"/>
                <a:gd name="connsiteY25" fmla="*/ 203032 h 447041"/>
                <a:gd name="connsiteX26" fmla="*/ 336523 w 406683"/>
                <a:gd name="connsiteY26" fmla="*/ 195581 h 447041"/>
                <a:gd name="connsiteX27" fmla="*/ 326899 w 406683"/>
                <a:gd name="connsiteY27" fmla="*/ 184094 h 447041"/>
                <a:gd name="connsiteX28" fmla="*/ 319759 w 406683"/>
                <a:gd name="connsiteY28" fmla="*/ 171366 h 447041"/>
                <a:gd name="connsiteX29" fmla="*/ 310446 w 406683"/>
                <a:gd name="connsiteY29" fmla="*/ 158638 h 447041"/>
                <a:gd name="connsiteX30" fmla="*/ 302995 w 406683"/>
                <a:gd name="connsiteY30" fmla="*/ 147151 h 447041"/>
                <a:gd name="connsiteX31" fmla="*/ 290577 w 406683"/>
                <a:gd name="connsiteY31" fmla="*/ 139701 h 447041"/>
                <a:gd name="connsiteX32" fmla="*/ 275986 w 406683"/>
                <a:gd name="connsiteY32" fmla="*/ 134423 h 447041"/>
                <a:gd name="connsiteX33" fmla="*/ 275986 w 406683"/>
                <a:gd name="connsiteY33" fmla="*/ 121695 h 447041"/>
                <a:gd name="connsiteX34" fmla="*/ 259222 w 406683"/>
                <a:gd name="connsiteY34" fmla="*/ 106793 h 447041"/>
                <a:gd name="connsiteX35" fmla="*/ 244631 w 406683"/>
                <a:gd name="connsiteY35" fmla="*/ 90029 h 447041"/>
                <a:gd name="connsiteX36" fmla="*/ 226936 w 406683"/>
                <a:gd name="connsiteY36" fmla="*/ 77301 h 447041"/>
                <a:gd name="connsiteX37" fmla="*/ 222900 w 406683"/>
                <a:gd name="connsiteY37" fmla="*/ 75128 h 447041"/>
                <a:gd name="connsiteX38" fmla="*/ 219796 w 406683"/>
                <a:gd name="connsiteY38" fmla="*/ 75128 h 447041"/>
                <a:gd name="connsiteX39" fmla="*/ 214518 w 406683"/>
                <a:gd name="connsiteY39" fmla="*/ 75128 h 447041"/>
                <a:gd name="connsiteX40" fmla="*/ 209240 w 406683"/>
                <a:gd name="connsiteY40" fmla="*/ 75128 h 447041"/>
                <a:gd name="connsiteX41" fmla="*/ 203032 w 406683"/>
                <a:gd name="connsiteY41" fmla="*/ 75128 h 447041"/>
                <a:gd name="connsiteX42" fmla="*/ 199927 w 406683"/>
                <a:gd name="connsiteY42" fmla="*/ 72955 h 447041"/>
                <a:gd name="connsiteX43" fmla="*/ 192787 w 406683"/>
                <a:gd name="connsiteY43" fmla="*/ 64573 h 447041"/>
                <a:gd name="connsiteX44" fmla="*/ 187509 w 406683"/>
                <a:gd name="connsiteY44" fmla="*/ 50913 h 447041"/>
                <a:gd name="connsiteX45" fmla="*/ 180059 w 406683"/>
                <a:gd name="connsiteY45" fmla="*/ 36012 h 447041"/>
                <a:gd name="connsiteX46" fmla="*/ 172918 w 406683"/>
                <a:gd name="connsiteY46" fmla="*/ 23283 h 447041"/>
                <a:gd name="connsiteX47" fmla="*/ 166709 w 406683"/>
                <a:gd name="connsiteY47" fmla="*/ 22352 h 447041"/>
                <a:gd name="connsiteX48" fmla="*/ 161432 w 406683"/>
                <a:gd name="connsiteY48" fmla="*/ 20179 h 447041"/>
                <a:gd name="connsiteX49" fmla="*/ 156154 w 406683"/>
                <a:gd name="connsiteY49" fmla="*/ 18006 h 447041"/>
                <a:gd name="connsiteX50" fmla="*/ 152118 w 406683"/>
                <a:gd name="connsiteY50" fmla="*/ 15833 h 447041"/>
                <a:gd name="connsiteX51" fmla="*/ 146841 w 406683"/>
                <a:gd name="connsiteY51" fmla="*/ 12728 h 447041"/>
                <a:gd name="connsiteX52" fmla="*/ 141563 w 406683"/>
                <a:gd name="connsiteY52" fmla="*/ 12728 h 447041"/>
                <a:gd name="connsiteX53" fmla="*/ 137527 w 406683"/>
                <a:gd name="connsiteY53" fmla="*/ 14901 h 447041"/>
                <a:gd name="connsiteX54" fmla="*/ 136596 w 406683"/>
                <a:gd name="connsiteY54" fmla="*/ 14901 h 447041"/>
                <a:gd name="connsiteX55" fmla="*/ 132250 w 406683"/>
                <a:gd name="connsiteY55" fmla="*/ 15833 h 447041"/>
                <a:gd name="connsiteX56" fmla="*/ 136596 w 406683"/>
                <a:gd name="connsiteY56" fmla="*/ 28561 h 447041"/>
                <a:gd name="connsiteX57" fmla="*/ 139701 w 406683"/>
                <a:gd name="connsiteY57" fmla="*/ 38185 h 447041"/>
                <a:gd name="connsiteX58" fmla="*/ 141563 w 406683"/>
                <a:gd name="connsiteY58" fmla="*/ 49671 h 447041"/>
                <a:gd name="connsiteX59" fmla="*/ 143736 w 406683"/>
                <a:gd name="connsiteY59" fmla="*/ 65504 h 447041"/>
                <a:gd name="connsiteX60" fmla="*/ 154291 w 406683"/>
                <a:gd name="connsiteY60" fmla="*/ 62400 h 447041"/>
                <a:gd name="connsiteX61" fmla="*/ 161432 w 406683"/>
                <a:gd name="connsiteY61" fmla="*/ 57122 h 447041"/>
                <a:gd name="connsiteX62" fmla="*/ 166709 w 406683"/>
                <a:gd name="connsiteY62" fmla="*/ 52776 h 447041"/>
                <a:gd name="connsiteX63" fmla="*/ 176023 w 406683"/>
                <a:gd name="connsiteY63" fmla="*/ 49671 h 447041"/>
                <a:gd name="connsiteX64" fmla="*/ 176023 w 406683"/>
                <a:gd name="connsiteY64" fmla="*/ 52776 h 447041"/>
                <a:gd name="connsiteX65" fmla="*/ 180059 w 406683"/>
                <a:gd name="connsiteY65" fmla="*/ 52776 h 447041"/>
                <a:gd name="connsiteX66" fmla="*/ 176023 w 406683"/>
                <a:gd name="connsiteY66" fmla="*/ 54949 h 447041"/>
                <a:gd name="connsiteX67" fmla="*/ 172918 w 406683"/>
                <a:gd name="connsiteY67" fmla="*/ 58053 h 447041"/>
                <a:gd name="connsiteX68" fmla="*/ 166709 w 406683"/>
                <a:gd name="connsiteY68" fmla="*/ 60226 h 447041"/>
                <a:gd name="connsiteX69" fmla="*/ 163605 w 406683"/>
                <a:gd name="connsiteY69" fmla="*/ 62400 h 447041"/>
                <a:gd name="connsiteX70" fmla="*/ 159259 w 406683"/>
                <a:gd name="connsiteY70" fmla="*/ 65504 h 447041"/>
                <a:gd name="connsiteX71" fmla="*/ 158327 w 406683"/>
                <a:gd name="connsiteY71" fmla="*/ 69850 h 447041"/>
                <a:gd name="connsiteX72" fmla="*/ 156154 w 406683"/>
                <a:gd name="connsiteY72" fmla="*/ 75128 h 447041"/>
                <a:gd name="connsiteX73" fmla="*/ 154291 w 406683"/>
                <a:gd name="connsiteY73" fmla="*/ 80405 h 447041"/>
                <a:gd name="connsiteX74" fmla="*/ 152118 w 406683"/>
                <a:gd name="connsiteY74" fmla="*/ 84752 h 447041"/>
                <a:gd name="connsiteX75" fmla="*/ 150877 w 406683"/>
                <a:gd name="connsiteY75" fmla="*/ 86614 h 447041"/>
                <a:gd name="connsiteX76" fmla="*/ 149014 w 406683"/>
                <a:gd name="connsiteY76" fmla="*/ 87856 h 447041"/>
                <a:gd name="connsiteX77" fmla="*/ 146841 w 406683"/>
                <a:gd name="connsiteY77" fmla="*/ 87856 h 447041"/>
                <a:gd name="connsiteX78" fmla="*/ 143736 w 406683"/>
                <a:gd name="connsiteY78" fmla="*/ 90029 h 447041"/>
                <a:gd name="connsiteX79" fmla="*/ 143736 w 406683"/>
                <a:gd name="connsiteY79" fmla="*/ 82579 h 447041"/>
                <a:gd name="connsiteX80" fmla="*/ 141563 w 406683"/>
                <a:gd name="connsiteY80" fmla="*/ 69850 h 447041"/>
                <a:gd name="connsiteX81" fmla="*/ 139701 w 406683"/>
                <a:gd name="connsiteY81" fmla="*/ 58053 h 447041"/>
                <a:gd name="connsiteX82" fmla="*/ 139701 w 406683"/>
                <a:gd name="connsiteY82" fmla="*/ 52776 h 447041"/>
                <a:gd name="connsiteX83" fmla="*/ 126972 w 406683"/>
                <a:gd name="connsiteY83" fmla="*/ 49671 h 447041"/>
                <a:gd name="connsiteX84" fmla="*/ 119832 w 406683"/>
                <a:gd name="connsiteY84" fmla="*/ 38185 h 447041"/>
                <a:gd name="connsiteX85" fmla="*/ 112381 w 406683"/>
                <a:gd name="connsiteY85" fmla="*/ 25457 h 447041"/>
                <a:gd name="connsiteX86" fmla="*/ 107414 w 406683"/>
                <a:gd name="connsiteY86" fmla="*/ 12728 h 447041"/>
                <a:gd name="connsiteX87" fmla="*/ 80095 w 406683"/>
                <a:gd name="connsiteY87" fmla="*/ 12728 h 447041"/>
                <a:gd name="connsiteX88" fmla="*/ 80095 w 406683"/>
                <a:gd name="connsiteY88" fmla="*/ 57122 h 447041"/>
                <a:gd name="connsiteX89" fmla="*/ 73886 w 406683"/>
                <a:gd name="connsiteY89" fmla="*/ 57122 h 447041"/>
                <a:gd name="connsiteX90" fmla="*/ 70782 w 406683"/>
                <a:gd name="connsiteY90" fmla="*/ 54949 h 447041"/>
                <a:gd name="connsiteX91" fmla="*/ 66746 w 406683"/>
                <a:gd name="connsiteY91" fmla="*/ 54949 h 447041"/>
                <a:gd name="connsiteX92" fmla="*/ 63641 w 406683"/>
                <a:gd name="connsiteY92" fmla="*/ 52776 h 447041"/>
                <a:gd name="connsiteX93" fmla="*/ 56191 w 406683"/>
                <a:gd name="connsiteY93" fmla="*/ 38185 h 447041"/>
                <a:gd name="connsiteX94" fmla="*/ 54328 w 406683"/>
                <a:gd name="connsiteY94" fmla="*/ 22352 h 447041"/>
                <a:gd name="connsiteX95" fmla="*/ 56191 w 406683"/>
                <a:gd name="connsiteY95" fmla="*/ 3104 h 447041"/>
                <a:gd name="connsiteX96" fmla="*/ 52155 w 406683"/>
                <a:gd name="connsiteY96" fmla="*/ 3104 h 447041"/>
                <a:gd name="connsiteX97" fmla="*/ 52155 w 406683"/>
                <a:gd name="connsiteY97" fmla="*/ 0 h 447041"/>
                <a:gd name="connsiteX98" fmla="*/ 22973 w 406683"/>
                <a:gd name="connsiteY98" fmla="*/ 3104 h 447041"/>
                <a:gd name="connsiteX99" fmla="*/ 19869 w 406683"/>
                <a:gd name="connsiteY99" fmla="*/ 28561 h 447041"/>
                <a:gd name="connsiteX100" fmla="*/ 16764 w 406683"/>
                <a:gd name="connsiteY100" fmla="*/ 54949 h 447041"/>
                <a:gd name="connsiteX101" fmla="*/ 9313 w 406683"/>
                <a:gd name="connsiteY101" fmla="*/ 79474 h 447041"/>
                <a:gd name="connsiteX102" fmla="*/ 0 w 406683"/>
                <a:gd name="connsiteY102" fmla="*/ 97480 h 447041"/>
                <a:gd name="connsiteX103" fmla="*/ 3104 w 406683"/>
                <a:gd name="connsiteY103" fmla="*/ 104620 h 447041"/>
                <a:gd name="connsiteX104" fmla="*/ 7451 w 406683"/>
                <a:gd name="connsiteY104" fmla="*/ 109898 h 447041"/>
                <a:gd name="connsiteX105" fmla="*/ 12418 w 406683"/>
                <a:gd name="connsiteY105" fmla="*/ 114244 h 447041"/>
                <a:gd name="connsiteX106" fmla="*/ 19869 w 406683"/>
                <a:gd name="connsiteY106" fmla="*/ 116417 h 447041"/>
                <a:gd name="connsiteX107" fmla="*/ 27009 w 406683"/>
                <a:gd name="connsiteY107" fmla="*/ 117349 h 447041"/>
                <a:gd name="connsiteX108" fmla="*/ 27009 w 406683"/>
                <a:gd name="connsiteY108" fmla="*/ 121695 h 447041"/>
                <a:gd name="connsiteX109" fmla="*/ 27009 w 406683"/>
                <a:gd name="connsiteY109" fmla="*/ 123868 h 447041"/>
                <a:gd name="connsiteX110" fmla="*/ 25146 w 406683"/>
                <a:gd name="connsiteY110" fmla="*/ 123868 h 447041"/>
                <a:gd name="connsiteX111" fmla="*/ 25146 w 406683"/>
                <a:gd name="connsiteY111" fmla="*/ 124799 h 447041"/>
                <a:gd name="connsiteX112" fmla="*/ 22973 w 406683"/>
                <a:gd name="connsiteY112" fmla="*/ 126972 h 447041"/>
                <a:gd name="connsiteX113" fmla="*/ 30113 w 406683"/>
                <a:gd name="connsiteY113" fmla="*/ 141874 h 447041"/>
                <a:gd name="connsiteX114" fmla="*/ 41600 w 406683"/>
                <a:gd name="connsiteY114" fmla="*/ 151187 h 447041"/>
                <a:gd name="connsiteX115" fmla="*/ 56191 w 406683"/>
                <a:gd name="connsiteY115" fmla="*/ 156465 h 447041"/>
                <a:gd name="connsiteX116" fmla="*/ 72955 w 406683"/>
                <a:gd name="connsiteY116" fmla="*/ 161742 h 447041"/>
                <a:gd name="connsiteX117" fmla="*/ 90650 w 406683"/>
                <a:gd name="connsiteY117" fmla="*/ 166089 h 447041"/>
                <a:gd name="connsiteX118" fmla="*/ 107414 w 406683"/>
                <a:gd name="connsiteY118" fmla="*/ 171366 h 447041"/>
                <a:gd name="connsiteX119" fmla="*/ 119832 w 406683"/>
                <a:gd name="connsiteY119" fmla="*/ 178817 h 447041"/>
                <a:gd name="connsiteX120" fmla="*/ 132250 w 406683"/>
                <a:gd name="connsiteY120" fmla="*/ 174471 h 447041"/>
                <a:gd name="connsiteX121" fmla="*/ 139701 w 406683"/>
                <a:gd name="connsiteY121" fmla="*/ 169193 h 447041"/>
                <a:gd name="connsiteX122" fmla="*/ 144668 w 406683"/>
                <a:gd name="connsiteY122" fmla="*/ 163915 h 447041"/>
                <a:gd name="connsiteX123" fmla="*/ 150877 w 406683"/>
                <a:gd name="connsiteY123" fmla="*/ 158638 h 447041"/>
                <a:gd name="connsiteX124" fmla="*/ 159259 w 406683"/>
                <a:gd name="connsiteY124" fmla="*/ 154602 h 447041"/>
                <a:gd name="connsiteX125" fmla="*/ 168882 w 406683"/>
                <a:gd name="connsiteY125" fmla="*/ 156465 h 447041"/>
                <a:gd name="connsiteX126" fmla="*/ 178196 w 406683"/>
                <a:gd name="connsiteY126" fmla="*/ 163915 h 447041"/>
                <a:gd name="connsiteX127" fmla="*/ 188441 w 406683"/>
                <a:gd name="connsiteY127" fmla="*/ 171366 h 447041"/>
                <a:gd name="connsiteX128" fmla="*/ 203032 w 406683"/>
                <a:gd name="connsiteY128" fmla="*/ 174471 h 447041"/>
                <a:gd name="connsiteX129" fmla="*/ 212345 w 406683"/>
                <a:gd name="connsiteY129" fmla="*/ 218864 h 447041"/>
                <a:gd name="connsiteX130" fmla="*/ 219796 w 406683"/>
                <a:gd name="connsiteY130" fmla="*/ 228488 h 447041"/>
                <a:gd name="connsiteX131" fmla="*/ 230040 w 406683"/>
                <a:gd name="connsiteY131" fmla="*/ 235939 h 447041"/>
                <a:gd name="connsiteX132" fmla="*/ 239664 w 406683"/>
                <a:gd name="connsiteY132" fmla="*/ 243389 h 447041"/>
                <a:gd name="connsiteX133" fmla="*/ 246804 w 406683"/>
                <a:gd name="connsiteY133" fmla="*/ 256118 h 447041"/>
                <a:gd name="connsiteX134" fmla="*/ 248977 w 406683"/>
                <a:gd name="connsiteY134" fmla="*/ 265431 h 447041"/>
                <a:gd name="connsiteX135" fmla="*/ 246804 w 406683"/>
                <a:gd name="connsiteY135" fmla="*/ 278159 h 447041"/>
                <a:gd name="connsiteX136" fmla="*/ 243700 w 406683"/>
                <a:gd name="connsiteY136" fmla="*/ 295234 h 447041"/>
                <a:gd name="connsiteX137" fmla="*/ 237491 w 406683"/>
                <a:gd name="connsiteY137" fmla="*/ 311998 h 447041"/>
                <a:gd name="connsiteX138" fmla="*/ 232213 w 406683"/>
                <a:gd name="connsiteY138" fmla="*/ 326899 h 447041"/>
                <a:gd name="connsiteX139" fmla="*/ 226936 w 406683"/>
                <a:gd name="connsiteY139" fmla="*/ 337455 h 447041"/>
                <a:gd name="connsiteX140" fmla="*/ 209240 w 406683"/>
                <a:gd name="connsiteY140" fmla="*/ 342732 h 447041"/>
                <a:gd name="connsiteX141" fmla="*/ 188441 w 406683"/>
                <a:gd name="connsiteY141" fmla="*/ 348010 h 447041"/>
                <a:gd name="connsiteX142" fmla="*/ 172918 w 406683"/>
                <a:gd name="connsiteY142" fmla="*/ 354529 h 447041"/>
                <a:gd name="connsiteX143" fmla="*/ 172918 w 406683"/>
                <a:gd name="connsiteY143" fmla="*/ 361669 h 447041"/>
                <a:gd name="connsiteX144" fmla="*/ 172918 w 406683"/>
                <a:gd name="connsiteY144" fmla="*/ 367257 h 447041"/>
                <a:gd name="connsiteX145" fmla="*/ 173850 w 406683"/>
                <a:gd name="connsiteY145" fmla="*/ 372535 h 447041"/>
                <a:gd name="connsiteX146" fmla="*/ 176023 w 406683"/>
                <a:gd name="connsiteY146" fmla="*/ 377813 h 447041"/>
                <a:gd name="connsiteX147" fmla="*/ 197754 w 406683"/>
                <a:gd name="connsiteY147" fmla="*/ 376571 h 447041"/>
                <a:gd name="connsiteX148" fmla="*/ 216691 w 406683"/>
                <a:gd name="connsiteY148" fmla="*/ 370362 h 447041"/>
                <a:gd name="connsiteX149" fmla="*/ 232213 w 406683"/>
                <a:gd name="connsiteY149" fmla="*/ 361669 h 447041"/>
                <a:gd name="connsiteX150" fmla="*/ 243700 w 406683"/>
                <a:gd name="connsiteY150" fmla="*/ 372535 h 447041"/>
                <a:gd name="connsiteX151" fmla="*/ 254255 w 406683"/>
                <a:gd name="connsiteY151" fmla="*/ 387126 h 447041"/>
                <a:gd name="connsiteX152" fmla="*/ 261395 w 406683"/>
                <a:gd name="connsiteY152" fmla="*/ 402027 h 447041"/>
                <a:gd name="connsiteX153" fmla="*/ 268846 w 406683"/>
                <a:gd name="connsiteY153" fmla="*/ 418791 h 447041"/>
                <a:gd name="connsiteX154" fmla="*/ 280022 w 406683"/>
                <a:gd name="connsiteY154" fmla="*/ 429657 h 447041"/>
                <a:gd name="connsiteX155" fmla="*/ 292750 w 406683"/>
                <a:gd name="connsiteY155" fmla="*/ 436797 h 447041"/>
                <a:gd name="connsiteX156" fmla="*/ 310446 w 406683"/>
                <a:gd name="connsiteY156" fmla="*/ 441143 h 447041"/>
                <a:gd name="connsiteX157" fmla="*/ 326899 w 406683"/>
                <a:gd name="connsiteY157" fmla="*/ 444248 h 447041"/>
                <a:gd name="connsiteX158" fmla="*/ 339628 w 406683"/>
                <a:gd name="connsiteY158" fmla="*/ 449526 h 447041"/>
                <a:gd name="connsiteX159" fmla="*/ 343663 w 406683"/>
                <a:gd name="connsiteY159" fmla="*/ 449526 h 447041"/>
                <a:gd name="connsiteX160" fmla="*/ 336523 w 406683"/>
                <a:gd name="connsiteY160" fmla="*/ 433693 h 447041"/>
                <a:gd name="connsiteX161" fmla="*/ 326899 w 406683"/>
                <a:gd name="connsiteY161" fmla="*/ 420964 h 447041"/>
                <a:gd name="connsiteX162" fmla="*/ 316655 w 406683"/>
                <a:gd name="connsiteY162" fmla="*/ 406374 h 447041"/>
                <a:gd name="connsiteX163" fmla="*/ 319759 w 406683"/>
                <a:gd name="connsiteY163" fmla="*/ 406374 h 447041"/>
                <a:gd name="connsiteX164" fmla="*/ 322864 w 406683"/>
                <a:gd name="connsiteY164" fmla="*/ 407305 h 447041"/>
                <a:gd name="connsiteX165" fmla="*/ 330004 w 406683"/>
                <a:gd name="connsiteY165" fmla="*/ 411651 h 447041"/>
                <a:gd name="connsiteX166" fmla="*/ 339628 w 406683"/>
                <a:gd name="connsiteY166" fmla="*/ 416929 h 447041"/>
                <a:gd name="connsiteX167" fmla="*/ 348941 w 406683"/>
                <a:gd name="connsiteY167" fmla="*/ 422206 h 447041"/>
                <a:gd name="connsiteX168" fmla="*/ 356081 w 406683"/>
                <a:gd name="connsiteY168" fmla="*/ 426242 h 447041"/>
                <a:gd name="connsiteX169" fmla="*/ 359186 w 406683"/>
                <a:gd name="connsiteY169" fmla="*/ 424379 h 447041"/>
                <a:gd name="connsiteX170" fmla="*/ 361359 w 406683"/>
                <a:gd name="connsiteY170" fmla="*/ 422206 h 447041"/>
                <a:gd name="connsiteX171" fmla="*/ 363532 w 406683"/>
                <a:gd name="connsiteY171" fmla="*/ 420964 h 447041"/>
                <a:gd name="connsiteX172" fmla="*/ 363532 w 406683"/>
                <a:gd name="connsiteY172" fmla="*/ 418791 h 447041"/>
                <a:gd name="connsiteX173" fmla="*/ 365395 w 406683"/>
                <a:gd name="connsiteY173" fmla="*/ 416929 h 447041"/>
                <a:gd name="connsiteX174" fmla="*/ 366636 w 406683"/>
                <a:gd name="connsiteY174" fmla="*/ 414756 h 447041"/>
                <a:gd name="connsiteX175" fmla="*/ 365395 w 406683"/>
                <a:gd name="connsiteY175" fmla="*/ 394577 h 447041"/>
                <a:gd name="connsiteX176" fmla="*/ 359186 w 406683"/>
                <a:gd name="connsiteY176" fmla="*/ 379675 h 447041"/>
                <a:gd name="connsiteX177" fmla="*/ 352045 w 406683"/>
                <a:gd name="connsiteY177" fmla="*/ 365084 h 447041"/>
                <a:gd name="connsiteX178" fmla="*/ 339628 w 406683"/>
                <a:gd name="connsiteY178" fmla="*/ 365084 h 447041"/>
                <a:gd name="connsiteX179" fmla="*/ 332177 w 406683"/>
                <a:gd name="connsiteY179" fmla="*/ 333108 h 447041"/>
                <a:gd name="connsiteX180" fmla="*/ 322864 w 406683"/>
                <a:gd name="connsiteY180" fmla="*/ 304547 h 447041"/>
                <a:gd name="connsiteX181" fmla="*/ 329073 w 406683"/>
                <a:gd name="connsiteY181" fmla="*/ 302685 h 447041"/>
                <a:gd name="connsiteX182" fmla="*/ 334350 w 406683"/>
                <a:gd name="connsiteY182" fmla="*/ 302685 h 447041"/>
                <a:gd name="connsiteX183" fmla="*/ 339628 w 406683"/>
                <a:gd name="connsiteY183" fmla="*/ 300512 h 447041"/>
                <a:gd name="connsiteX184" fmla="*/ 346768 w 406683"/>
                <a:gd name="connsiteY184" fmla="*/ 300512 h 447041"/>
                <a:gd name="connsiteX185" fmla="*/ 352045 w 406683"/>
                <a:gd name="connsiteY185" fmla="*/ 313240 h 447041"/>
                <a:gd name="connsiteX186" fmla="*/ 359186 w 406683"/>
                <a:gd name="connsiteY186" fmla="*/ 322553 h 447041"/>
                <a:gd name="connsiteX187" fmla="*/ 368810 w 406683"/>
                <a:gd name="connsiteY187" fmla="*/ 332177 h 447041"/>
                <a:gd name="connsiteX188" fmla="*/ 375950 w 406683"/>
                <a:gd name="connsiteY188" fmla="*/ 340559 h 447041"/>
                <a:gd name="connsiteX189" fmla="*/ 383401 w 406683"/>
                <a:gd name="connsiteY189" fmla="*/ 340559 h 447041"/>
                <a:gd name="connsiteX190" fmla="*/ 388368 w 406683"/>
                <a:gd name="connsiteY190" fmla="*/ 339628 h 447041"/>
                <a:gd name="connsiteX191" fmla="*/ 394577 w 406683"/>
                <a:gd name="connsiteY191" fmla="*/ 339628 h 447041"/>
                <a:gd name="connsiteX192" fmla="*/ 399854 w 406683"/>
                <a:gd name="connsiteY192" fmla="*/ 337455 h 447041"/>
                <a:gd name="connsiteX193" fmla="*/ 407305 w 406683"/>
                <a:gd name="connsiteY193" fmla="*/ 287783 h 447041"/>
                <a:gd name="connsiteX194" fmla="*/ 402027 w 406683"/>
                <a:gd name="connsiteY194" fmla="*/ 287783 h 44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406683" h="447041">
                  <a:moveTo>
                    <a:pt x="395818" y="287783"/>
                  </a:moveTo>
                  <a:lnTo>
                    <a:pt x="392714" y="285610"/>
                  </a:lnTo>
                  <a:lnTo>
                    <a:pt x="387436" y="283437"/>
                  </a:lnTo>
                  <a:lnTo>
                    <a:pt x="383401" y="282506"/>
                  </a:lnTo>
                  <a:lnTo>
                    <a:pt x="381227" y="280333"/>
                  </a:lnTo>
                  <a:lnTo>
                    <a:pt x="381227" y="278159"/>
                  </a:lnTo>
                  <a:lnTo>
                    <a:pt x="381227" y="275986"/>
                  </a:lnTo>
                  <a:lnTo>
                    <a:pt x="383401" y="275055"/>
                  </a:lnTo>
                  <a:lnTo>
                    <a:pt x="381227" y="270709"/>
                  </a:lnTo>
                  <a:lnTo>
                    <a:pt x="379986" y="268846"/>
                  </a:lnTo>
                  <a:lnTo>
                    <a:pt x="375950" y="265431"/>
                  </a:lnTo>
                  <a:lnTo>
                    <a:pt x="372845" y="263568"/>
                  </a:lnTo>
                  <a:lnTo>
                    <a:pt x="366636" y="261395"/>
                  </a:lnTo>
                  <a:lnTo>
                    <a:pt x="363532" y="258291"/>
                  </a:lnTo>
                  <a:lnTo>
                    <a:pt x="359186" y="256118"/>
                  </a:lnTo>
                  <a:lnTo>
                    <a:pt x="358254" y="253945"/>
                  </a:lnTo>
                  <a:lnTo>
                    <a:pt x="358254" y="252703"/>
                  </a:lnTo>
                  <a:lnTo>
                    <a:pt x="356081" y="250840"/>
                  </a:lnTo>
                  <a:lnTo>
                    <a:pt x="356081" y="248667"/>
                  </a:lnTo>
                  <a:lnTo>
                    <a:pt x="356081" y="243389"/>
                  </a:lnTo>
                  <a:lnTo>
                    <a:pt x="341490" y="238112"/>
                  </a:lnTo>
                  <a:lnTo>
                    <a:pt x="330004" y="228488"/>
                  </a:lnTo>
                  <a:lnTo>
                    <a:pt x="322864" y="215760"/>
                  </a:lnTo>
                  <a:lnTo>
                    <a:pt x="325037" y="211724"/>
                  </a:lnTo>
                  <a:lnTo>
                    <a:pt x="326899" y="206446"/>
                  </a:lnTo>
                  <a:lnTo>
                    <a:pt x="330004" y="203032"/>
                  </a:lnTo>
                  <a:lnTo>
                    <a:pt x="336523" y="195581"/>
                  </a:lnTo>
                  <a:lnTo>
                    <a:pt x="326899" y="184094"/>
                  </a:lnTo>
                  <a:lnTo>
                    <a:pt x="319759" y="171366"/>
                  </a:lnTo>
                  <a:lnTo>
                    <a:pt x="310446" y="158638"/>
                  </a:lnTo>
                  <a:lnTo>
                    <a:pt x="302995" y="147151"/>
                  </a:lnTo>
                  <a:lnTo>
                    <a:pt x="290577" y="139701"/>
                  </a:lnTo>
                  <a:lnTo>
                    <a:pt x="275986" y="134423"/>
                  </a:lnTo>
                  <a:lnTo>
                    <a:pt x="275986" y="121695"/>
                  </a:lnTo>
                  <a:lnTo>
                    <a:pt x="259222" y="106793"/>
                  </a:lnTo>
                  <a:lnTo>
                    <a:pt x="244631" y="90029"/>
                  </a:lnTo>
                  <a:lnTo>
                    <a:pt x="226936" y="77301"/>
                  </a:lnTo>
                  <a:lnTo>
                    <a:pt x="222900" y="75128"/>
                  </a:lnTo>
                  <a:lnTo>
                    <a:pt x="219796" y="75128"/>
                  </a:lnTo>
                  <a:lnTo>
                    <a:pt x="214518" y="75128"/>
                  </a:lnTo>
                  <a:lnTo>
                    <a:pt x="209240" y="75128"/>
                  </a:lnTo>
                  <a:lnTo>
                    <a:pt x="203032" y="75128"/>
                  </a:lnTo>
                  <a:lnTo>
                    <a:pt x="199927" y="72955"/>
                  </a:lnTo>
                  <a:lnTo>
                    <a:pt x="192787" y="64573"/>
                  </a:lnTo>
                  <a:lnTo>
                    <a:pt x="187509" y="50913"/>
                  </a:lnTo>
                  <a:lnTo>
                    <a:pt x="180059" y="36012"/>
                  </a:lnTo>
                  <a:lnTo>
                    <a:pt x="172918" y="23283"/>
                  </a:lnTo>
                  <a:lnTo>
                    <a:pt x="166709" y="22352"/>
                  </a:lnTo>
                  <a:lnTo>
                    <a:pt x="161432" y="20179"/>
                  </a:lnTo>
                  <a:lnTo>
                    <a:pt x="156154" y="18006"/>
                  </a:lnTo>
                  <a:lnTo>
                    <a:pt x="152118" y="15833"/>
                  </a:lnTo>
                  <a:lnTo>
                    <a:pt x="146841" y="12728"/>
                  </a:lnTo>
                  <a:lnTo>
                    <a:pt x="141563" y="12728"/>
                  </a:lnTo>
                  <a:lnTo>
                    <a:pt x="137527" y="14901"/>
                  </a:lnTo>
                  <a:lnTo>
                    <a:pt x="136596" y="14901"/>
                  </a:lnTo>
                  <a:lnTo>
                    <a:pt x="132250" y="15833"/>
                  </a:lnTo>
                  <a:lnTo>
                    <a:pt x="136596" y="28561"/>
                  </a:lnTo>
                  <a:lnTo>
                    <a:pt x="139701" y="38185"/>
                  </a:lnTo>
                  <a:lnTo>
                    <a:pt x="141563" y="49671"/>
                  </a:lnTo>
                  <a:lnTo>
                    <a:pt x="143736" y="65504"/>
                  </a:lnTo>
                  <a:lnTo>
                    <a:pt x="154291" y="62400"/>
                  </a:lnTo>
                  <a:lnTo>
                    <a:pt x="161432" y="57122"/>
                  </a:lnTo>
                  <a:lnTo>
                    <a:pt x="166709" y="52776"/>
                  </a:lnTo>
                  <a:lnTo>
                    <a:pt x="176023" y="49671"/>
                  </a:lnTo>
                  <a:lnTo>
                    <a:pt x="176023" y="52776"/>
                  </a:lnTo>
                  <a:lnTo>
                    <a:pt x="180059" y="52776"/>
                  </a:lnTo>
                  <a:lnTo>
                    <a:pt x="176023" y="54949"/>
                  </a:lnTo>
                  <a:lnTo>
                    <a:pt x="172918" y="58053"/>
                  </a:lnTo>
                  <a:lnTo>
                    <a:pt x="166709" y="60226"/>
                  </a:lnTo>
                  <a:lnTo>
                    <a:pt x="163605" y="62400"/>
                  </a:lnTo>
                  <a:lnTo>
                    <a:pt x="159259" y="65504"/>
                  </a:lnTo>
                  <a:lnTo>
                    <a:pt x="158327" y="69850"/>
                  </a:lnTo>
                  <a:lnTo>
                    <a:pt x="156154" y="75128"/>
                  </a:lnTo>
                  <a:lnTo>
                    <a:pt x="154291" y="80405"/>
                  </a:lnTo>
                  <a:lnTo>
                    <a:pt x="152118" y="84752"/>
                  </a:lnTo>
                  <a:lnTo>
                    <a:pt x="150877" y="86614"/>
                  </a:lnTo>
                  <a:lnTo>
                    <a:pt x="149014" y="87856"/>
                  </a:lnTo>
                  <a:lnTo>
                    <a:pt x="146841" y="87856"/>
                  </a:lnTo>
                  <a:lnTo>
                    <a:pt x="143736" y="90029"/>
                  </a:lnTo>
                  <a:lnTo>
                    <a:pt x="143736" y="82579"/>
                  </a:lnTo>
                  <a:lnTo>
                    <a:pt x="141563" y="69850"/>
                  </a:lnTo>
                  <a:lnTo>
                    <a:pt x="139701" y="58053"/>
                  </a:lnTo>
                  <a:lnTo>
                    <a:pt x="139701" y="52776"/>
                  </a:lnTo>
                  <a:lnTo>
                    <a:pt x="126972" y="49671"/>
                  </a:lnTo>
                  <a:lnTo>
                    <a:pt x="119832" y="38185"/>
                  </a:lnTo>
                  <a:lnTo>
                    <a:pt x="112381" y="25457"/>
                  </a:lnTo>
                  <a:lnTo>
                    <a:pt x="107414" y="12728"/>
                  </a:lnTo>
                  <a:lnTo>
                    <a:pt x="80095" y="12728"/>
                  </a:lnTo>
                  <a:lnTo>
                    <a:pt x="80095" y="57122"/>
                  </a:lnTo>
                  <a:lnTo>
                    <a:pt x="73886" y="57122"/>
                  </a:lnTo>
                  <a:lnTo>
                    <a:pt x="70782" y="54949"/>
                  </a:lnTo>
                  <a:lnTo>
                    <a:pt x="66746" y="54949"/>
                  </a:lnTo>
                  <a:lnTo>
                    <a:pt x="63641" y="52776"/>
                  </a:lnTo>
                  <a:lnTo>
                    <a:pt x="56191" y="38185"/>
                  </a:lnTo>
                  <a:lnTo>
                    <a:pt x="54328" y="22352"/>
                  </a:lnTo>
                  <a:lnTo>
                    <a:pt x="56191" y="3104"/>
                  </a:lnTo>
                  <a:lnTo>
                    <a:pt x="52155" y="3104"/>
                  </a:lnTo>
                  <a:lnTo>
                    <a:pt x="52155" y="0"/>
                  </a:lnTo>
                  <a:lnTo>
                    <a:pt x="22973" y="3104"/>
                  </a:lnTo>
                  <a:lnTo>
                    <a:pt x="19869" y="28561"/>
                  </a:lnTo>
                  <a:lnTo>
                    <a:pt x="16764" y="54949"/>
                  </a:lnTo>
                  <a:lnTo>
                    <a:pt x="9313" y="79474"/>
                  </a:lnTo>
                  <a:lnTo>
                    <a:pt x="0" y="97480"/>
                  </a:lnTo>
                  <a:lnTo>
                    <a:pt x="3104" y="104620"/>
                  </a:lnTo>
                  <a:lnTo>
                    <a:pt x="7451" y="109898"/>
                  </a:lnTo>
                  <a:lnTo>
                    <a:pt x="12418" y="114244"/>
                  </a:lnTo>
                  <a:lnTo>
                    <a:pt x="19869" y="116417"/>
                  </a:lnTo>
                  <a:lnTo>
                    <a:pt x="27009" y="117349"/>
                  </a:lnTo>
                  <a:lnTo>
                    <a:pt x="27009" y="121695"/>
                  </a:lnTo>
                  <a:lnTo>
                    <a:pt x="27009" y="123868"/>
                  </a:lnTo>
                  <a:lnTo>
                    <a:pt x="25146" y="123868"/>
                  </a:lnTo>
                  <a:lnTo>
                    <a:pt x="25146" y="124799"/>
                  </a:lnTo>
                  <a:lnTo>
                    <a:pt x="22973" y="126972"/>
                  </a:lnTo>
                  <a:lnTo>
                    <a:pt x="30113" y="141874"/>
                  </a:lnTo>
                  <a:lnTo>
                    <a:pt x="41600" y="151187"/>
                  </a:lnTo>
                  <a:lnTo>
                    <a:pt x="56191" y="156465"/>
                  </a:lnTo>
                  <a:lnTo>
                    <a:pt x="72955" y="161742"/>
                  </a:lnTo>
                  <a:lnTo>
                    <a:pt x="90650" y="166089"/>
                  </a:lnTo>
                  <a:lnTo>
                    <a:pt x="107414" y="171366"/>
                  </a:lnTo>
                  <a:lnTo>
                    <a:pt x="119832" y="178817"/>
                  </a:lnTo>
                  <a:lnTo>
                    <a:pt x="132250" y="174471"/>
                  </a:lnTo>
                  <a:lnTo>
                    <a:pt x="139701" y="169193"/>
                  </a:lnTo>
                  <a:lnTo>
                    <a:pt x="144668" y="163915"/>
                  </a:lnTo>
                  <a:lnTo>
                    <a:pt x="150877" y="158638"/>
                  </a:lnTo>
                  <a:lnTo>
                    <a:pt x="159259" y="154602"/>
                  </a:lnTo>
                  <a:lnTo>
                    <a:pt x="168882" y="156465"/>
                  </a:lnTo>
                  <a:lnTo>
                    <a:pt x="178196" y="163915"/>
                  </a:lnTo>
                  <a:lnTo>
                    <a:pt x="188441" y="171366"/>
                  </a:lnTo>
                  <a:lnTo>
                    <a:pt x="203032" y="174471"/>
                  </a:lnTo>
                  <a:lnTo>
                    <a:pt x="212345" y="218864"/>
                  </a:lnTo>
                  <a:lnTo>
                    <a:pt x="219796" y="228488"/>
                  </a:lnTo>
                  <a:lnTo>
                    <a:pt x="230040" y="235939"/>
                  </a:lnTo>
                  <a:lnTo>
                    <a:pt x="239664" y="243389"/>
                  </a:lnTo>
                  <a:lnTo>
                    <a:pt x="246804" y="256118"/>
                  </a:lnTo>
                  <a:lnTo>
                    <a:pt x="248977" y="265431"/>
                  </a:lnTo>
                  <a:lnTo>
                    <a:pt x="246804" y="278159"/>
                  </a:lnTo>
                  <a:lnTo>
                    <a:pt x="243700" y="295234"/>
                  </a:lnTo>
                  <a:lnTo>
                    <a:pt x="237491" y="311998"/>
                  </a:lnTo>
                  <a:lnTo>
                    <a:pt x="232213" y="326899"/>
                  </a:lnTo>
                  <a:lnTo>
                    <a:pt x="226936" y="337455"/>
                  </a:lnTo>
                  <a:lnTo>
                    <a:pt x="209240" y="342732"/>
                  </a:lnTo>
                  <a:lnTo>
                    <a:pt x="188441" y="348010"/>
                  </a:lnTo>
                  <a:lnTo>
                    <a:pt x="172918" y="354529"/>
                  </a:lnTo>
                  <a:lnTo>
                    <a:pt x="172918" y="361669"/>
                  </a:lnTo>
                  <a:lnTo>
                    <a:pt x="172918" y="367257"/>
                  </a:lnTo>
                  <a:lnTo>
                    <a:pt x="173850" y="372535"/>
                  </a:lnTo>
                  <a:lnTo>
                    <a:pt x="176023" y="377813"/>
                  </a:lnTo>
                  <a:lnTo>
                    <a:pt x="197754" y="376571"/>
                  </a:lnTo>
                  <a:lnTo>
                    <a:pt x="216691" y="370362"/>
                  </a:lnTo>
                  <a:lnTo>
                    <a:pt x="232213" y="361669"/>
                  </a:lnTo>
                  <a:lnTo>
                    <a:pt x="243700" y="372535"/>
                  </a:lnTo>
                  <a:lnTo>
                    <a:pt x="254255" y="387126"/>
                  </a:lnTo>
                  <a:lnTo>
                    <a:pt x="261395" y="402027"/>
                  </a:lnTo>
                  <a:lnTo>
                    <a:pt x="268846" y="418791"/>
                  </a:lnTo>
                  <a:lnTo>
                    <a:pt x="280022" y="429657"/>
                  </a:lnTo>
                  <a:lnTo>
                    <a:pt x="292750" y="436797"/>
                  </a:lnTo>
                  <a:lnTo>
                    <a:pt x="310446" y="441143"/>
                  </a:lnTo>
                  <a:lnTo>
                    <a:pt x="326899" y="444248"/>
                  </a:lnTo>
                  <a:lnTo>
                    <a:pt x="339628" y="449526"/>
                  </a:lnTo>
                  <a:lnTo>
                    <a:pt x="343663" y="449526"/>
                  </a:lnTo>
                  <a:lnTo>
                    <a:pt x="336523" y="433693"/>
                  </a:lnTo>
                  <a:lnTo>
                    <a:pt x="326899" y="420964"/>
                  </a:lnTo>
                  <a:lnTo>
                    <a:pt x="316655" y="406374"/>
                  </a:lnTo>
                  <a:lnTo>
                    <a:pt x="319759" y="406374"/>
                  </a:lnTo>
                  <a:lnTo>
                    <a:pt x="322864" y="407305"/>
                  </a:lnTo>
                  <a:lnTo>
                    <a:pt x="330004" y="411651"/>
                  </a:lnTo>
                  <a:lnTo>
                    <a:pt x="339628" y="416929"/>
                  </a:lnTo>
                  <a:lnTo>
                    <a:pt x="348941" y="422206"/>
                  </a:lnTo>
                  <a:lnTo>
                    <a:pt x="356081" y="426242"/>
                  </a:lnTo>
                  <a:lnTo>
                    <a:pt x="359186" y="424379"/>
                  </a:lnTo>
                  <a:lnTo>
                    <a:pt x="361359" y="422206"/>
                  </a:lnTo>
                  <a:lnTo>
                    <a:pt x="363532" y="420964"/>
                  </a:lnTo>
                  <a:lnTo>
                    <a:pt x="363532" y="418791"/>
                  </a:lnTo>
                  <a:lnTo>
                    <a:pt x="365395" y="416929"/>
                  </a:lnTo>
                  <a:lnTo>
                    <a:pt x="366636" y="414756"/>
                  </a:lnTo>
                  <a:lnTo>
                    <a:pt x="365395" y="394577"/>
                  </a:lnTo>
                  <a:lnTo>
                    <a:pt x="359186" y="379675"/>
                  </a:lnTo>
                  <a:lnTo>
                    <a:pt x="352045" y="365084"/>
                  </a:lnTo>
                  <a:lnTo>
                    <a:pt x="339628" y="365084"/>
                  </a:lnTo>
                  <a:lnTo>
                    <a:pt x="332177" y="333108"/>
                  </a:lnTo>
                  <a:lnTo>
                    <a:pt x="322864" y="304547"/>
                  </a:lnTo>
                  <a:lnTo>
                    <a:pt x="329073" y="302685"/>
                  </a:lnTo>
                  <a:lnTo>
                    <a:pt x="334350" y="302685"/>
                  </a:lnTo>
                  <a:lnTo>
                    <a:pt x="339628" y="300512"/>
                  </a:lnTo>
                  <a:lnTo>
                    <a:pt x="346768" y="300512"/>
                  </a:lnTo>
                  <a:lnTo>
                    <a:pt x="352045" y="313240"/>
                  </a:lnTo>
                  <a:lnTo>
                    <a:pt x="359186" y="322553"/>
                  </a:lnTo>
                  <a:lnTo>
                    <a:pt x="368810" y="332177"/>
                  </a:lnTo>
                  <a:lnTo>
                    <a:pt x="375950" y="340559"/>
                  </a:lnTo>
                  <a:lnTo>
                    <a:pt x="383401" y="340559"/>
                  </a:lnTo>
                  <a:lnTo>
                    <a:pt x="388368" y="339628"/>
                  </a:lnTo>
                  <a:lnTo>
                    <a:pt x="394577" y="339628"/>
                  </a:lnTo>
                  <a:lnTo>
                    <a:pt x="399854" y="337455"/>
                  </a:lnTo>
                  <a:lnTo>
                    <a:pt x="407305" y="287783"/>
                  </a:lnTo>
                  <a:lnTo>
                    <a:pt x="402027" y="287783"/>
                  </a:lnTo>
                  <a:close/>
                </a:path>
              </a:pathLst>
            </a:custGeom>
            <a:grpFill/>
            <a:ln w="3104"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34602E8-4CD0-46C4-8636-62A3ED6DEDF9}"/>
                </a:ext>
              </a:extLst>
            </p:cNvPr>
            <p:cNvSpPr/>
            <p:nvPr/>
          </p:nvSpPr>
          <p:spPr>
            <a:xfrm>
              <a:off x="5463788" y="5234275"/>
              <a:ext cx="43462" cy="15522"/>
            </a:xfrm>
            <a:custGeom>
              <a:avLst/>
              <a:gdLst>
                <a:gd name="connsiteX0" fmla="*/ 24836 w 43462"/>
                <a:gd name="connsiteY0" fmla="*/ 7451 h 15522"/>
                <a:gd name="connsiteX1" fmla="*/ 14591 w 43462"/>
                <a:gd name="connsiteY1" fmla="*/ 3415 h 15522"/>
                <a:gd name="connsiteX2" fmla="*/ 4967 w 43462"/>
                <a:gd name="connsiteY2" fmla="*/ 0 h 15522"/>
                <a:gd name="connsiteX3" fmla="*/ 3104 w 43462"/>
                <a:gd name="connsiteY3" fmla="*/ 3415 h 15522"/>
                <a:gd name="connsiteX4" fmla="*/ 3104 w 43462"/>
                <a:gd name="connsiteY4" fmla="*/ 5278 h 15522"/>
                <a:gd name="connsiteX5" fmla="*/ 1863 w 43462"/>
                <a:gd name="connsiteY5" fmla="*/ 7451 h 15522"/>
                <a:gd name="connsiteX6" fmla="*/ 0 w 43462"/>
                <a:gd name="connsiteY6" fmla="*/ 8692 h 15522"/>
                <a:gd name="connsiteX7" fmla="*/ 0 w 43462"/>
                <a:gd name="connsiteY7" fmla="*/ 12728 h 15522"/>
                <a:gd name="connsiteX8" fmla="*/ 7140 w 43462"/>
                <a:gd name="connsiteY8" fmla="*/ 12728 h 15522"/>
                <a:gd name="connsiteX9" fmla="*/ 10245 w 43462"/>
                <a:gd name="connsiteY9" fmla="*/ 14901 h 15522"/>
                <a:gd name="connsiteX10" fmla="*/ 12418 w 43462"/>
                <a:gd name="connsiteY10" fmla="*/ 14901 h 15522"/>
                <a:gd name="connsiteX11" fmla="*/ 15522 w 43462"/>
                <a:gd name="connsiteY11" fmla="*/ 15833 h 15522"/>
                <a:gd name="connsiteX12" fmla="*/ 44704 w 43462"/>
                <a:gd name="connsiteY12" fmla="*/ 15833 h 15522"/>
                <a:gd name="connsiteX13" fmla="*/ 37253 w 43462"/>
                <a:gd name="connsiteY13" fmla="*/ 1055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62" h="15522">
                  <a:moveTo>
                    <a:pt x="24836" y="7451"/>
                  </a:moveTo>
                  <a:lnTo>
                    <a:pt x="14591" y="3415"/>
                  </a:lnTo>
                  <a:lnTo>
                    <a:pt x="4967" y="0"/>
                  </a:lnTo>
                  <a:lnTo>
                    <a:pt x="3104" y="3415"/>
                  </a:lnTo>
                  <a:lnTo>
                    <a:pt x="3104" y="5278"/>
                  </a:lnTo>
                  <a:lnTo>
                    <a:pt x="1863" y="7451"/>
                  </a:lnTo>
                  <a:lnTo>
                    <a:pt x="0" y="8692"/>
                  </a:lnTo>
                  <a:lnTo>
                    <a:pt x="0" y="12728"/>
                  </a:lnTo>
                  <a:lnTo>
                    <a:pt x="7140" y="12728"/>
                  </a:lnTo>
                  <a:lnTo>
                    <a:pt x="10245" y="14901"/>
                  </a:lnTo>
                  <a:lnTo>
                    <a:pt x="12418" y="14901"/>
                  </a:lnTo>
                  <a:lnTo>
                    <a:pt x="15522" y="15833"/>
                  </a:lnTo>
                  <a:lnTo>
                    <a:pt x="44704" y="15833"/>
                  </a:lnTo>
                  <a:lnTo>
                    <a:pt x="37253" y="10555"/>
                  </a:lnTo>
                  <a:close/>
                </a:path>
              </a:pathLst>
            </a:custGeom>
            <a:grpFill/>
            <a:ln w="3104"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F4F4B4FA-5B09-4867-89A3-28254972FFB6}"/>
                </a:ext>
              </a:extLst>
            </p:cNvPr>
            <p:cNvSpPr/>
            <p:nvPr/>
          </p:nvSpPr>
          <p:spPr>
            <a:xfrm>
              <a:off x="5144029" y="5162562"/>
              <a:ext cx="24836" cy="9313"/>
            </a:xfrm>
            <a:custGeom>
              <a:avLst/>
              <a:gdLst>
                <a:gd name="connsiteX0" fmla="*/ 4967 w 24835"/>
                <a:gd name="connsiteY0" fmla="*/ 10555 h 9313"/>
                <a:gd name="connsiteX1" fmla="*/ 10245 w 24835"/>
                <a:gd name="connsiteY1" fmla="*/ 10555 h 9313"/>
                <a:gd name="connsiteX2" fmla="*/ 14280 w 24835"/>
                <a:gd name="connsiteY2" fmla="*/ 8382 h 9313"/>
                <a:gd name="connsiteX3" fmla="*/ 17695 w 24835"/>
                <a:gd name="connsiteY3" fmla="*/ 7140 h 9313"/>
                <a:gd name="connsiteX4" fmla="*/ 19558 w 24835"/>
                <a:gd name="connsiteY4" fmla="*/ 5278 h 9313"/>
                <a:gd name="connsiteX5" fmla="*/ 24836 w 24835"/>
                <a:gd name="connsiteY5" fmla="*/ 3104 h 9313"/>
                <a:gd name="connsiteX6" fmla="*/ 24836 w 24835"/>
                <a:gd name="connsiteY6" fmla="*/ 0 h 9313"/>
                <a:gd name="connsiteX7" fmla="*/ 0 w 24835"/>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5" h="9313">
                  <a:moveTo>
                    <a:pt x="4967" y="10555"/>
                  </a:moveTo>
                  <a:lnTo>
                    <a:pt x="10245" y="10555"/>
                  </a:lnTo>
                  <a:lnTo>
                    <a:pt x="14280" y="8382"/>
                  </a:lnTo>
                  <a:lnTo>
                    <a:pt x="17695" y="7140"/>
                  </a:lnTo>
                  <a:lnTo>
                    <a:pt x="19558" y="5278"/>
                  </a:lnTo>
                  <a:lnTo>
                    <a:pt x="24836" y="3104"/>
                  </a:lnTo>
                  <a:lnTo>
                    <a:pt x="24836" y="0"/>
                  </a:lnTo>
                  <a:lnTo>
                    <a:pt x="0" y="0"/>
                  </a:lnTo>
                  <a:close/>
                </a:path>
              </a:pathLst>
            </a:custGeom>
            <a:grpFill/>
            <a:ln w="3104"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8242F29E-ECD2-43FA-AE54-604B5213D51B}"/>
                </a:ext>
              </a:extLst>
            </p:cNvPr>
            <p:cNvSpPr/>
            <p:nvPr/>
          </p:nvSpPr>
          <p:spPr>
            <a:xfrm>
              <a:off x="5247097" y="5141141"/>
              <a:ext cx="24836" cy="40358"/>
            </a:xfrm>
            <a:custGeom>
              <a:avLst/>
              <a:gdLst>
                <a:gd name="connsiteX0" fmla="*/ 21731 w 24835"/>
                <a:gd name="connsiteY0" fmla="*/ 0 h 40357"/>
                <a:gd name="connsiteX1" fmla="*/ 14591 w 24835"/>
                <a:gd name="connsiteY1" fmla="*/ 0 h 40357"/>
                <a:gd name="connsiteX2" fmla="*/ 9313 w 24835"/>
                <a:gd name="connsiteY2" fmla="*/ 0 h 40357"/>
                <a:gd name="connsiteX3" fmla="*/ 4967 w 24835"/>
                <a:gd name="connsiteY3" fmla="*/ 2173 h 40357"/>
                <a:gd name="connsiteX4" fmla="*/ 1863 w 24835"/>
                <a:gd name="connsiteY4" fmla="*/ 4346 h 40357"/>
                <a:gd name="connsiteX5" fmla="*/ 0 w 24835"/>
                <a:gd name="connsiteY5" fmla="*/ 11797 h 40357"/>
                <a:gd name="connsiteX6" fmla="*/ 0 w 24835"/>
                <a:gd name="connsiteY6" fmla="*/ 26698 h 40357"/>
                <a:gd name="connsiteX7" fmla="*/ 1863 w 24835"/>
                <a:gd name="connsiteY7" fmla="*/ 41289 h 40357"/>
                <a:gd name="connsiteX8" fmla="*/ 7140 w 24835"/>
                <a:gd name="connsiteY8" fmla="*/ 39116 h 40357"/>
                <a:gd name="connsiteX9" fmla="*/ 11487 w 24835"/>
                <a:gd name="connsiteY9" fmla="*/ 39116 h 40357"/>
                <a:gd name="connsiteX10" fmla="*/ 14591 w 24835"/>
                <a:gd name="connsiteY10" fmla="*/ 39116 h 40357"/>
                <a:gd name="connsiteX11" fmla="*/ 16454 w 24835"/>
                <a:gd name="connsiteY11" fmla="*/ 37253 h 40357"/>
                <a:gd name="connsiteX12" fmla="*/ 26078 w 24835"/>
                <a:gd name="connsiteY12" fmla="*/ 37253 h 40357"/>
                <a:gd name="connsiteX13" fmla="*/ 23904 w 24835"/>
                <a:gd name="connsiteY13" fmla="*/ 17075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35" h="40357">
                  <a:moveTo>
                    <a:pt x="21731" y="0"/>
                  </a:moveTo>
                  <a:lnTo>
                    <a:pt x="14591" y="0"/>
                  </a:lnTo>
                  <a:lnTo>
                    <a:pt x="9313" y="0"/>
                  </a:lnTo>
                  <a:lnTo>
                    <a:pt x="4967" y="2173"/>
                  </a:lnTo>
                  <a:lnTo>
                    <a:pt x="1863" y="4346"/>
                  </a:lnTo>
                  <a:lnTo>
                    <a:pt x="0" y="11797"/>
                  </a:lnTo>
                  <a:lnTo>
                    <a:pt x="0" y="26698"/>
                  </a:lnTo>
                  <a:lnTo>
                    <a:pt x="1863" y="41289"/>
                  </a:lnTo>
                  <a:lnTo>
                    <a:pt x="7140" y="39116"/>
                  </a:lnTo>
                  <a:lnTo>
                    <a:pt x="11487" y="39116"/>
                  </a:lnTo>
                  <a:lnTo>
                    <a:pt x="14591" y="39116"/>
                  </a:lnTo>
                  <a:lnTo>
                    <a:pt x="16454" y="37253"/>
                  </a:lnTo>
                  <a:lnTo>
                    <a:pt x="26078" y="37253"/>
                  </a:lnTo>
                  <a:lnTo>
                    <a:pt x="23904" y="17075"/>
                  </a:lnTo>
                  <a:close/>
                </a:path>
              </a:pathLst>
            </a:custGeom>
            <a:grpFill/>
            <a:ln w="3104"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5F3D4EDB-DA06-47DF-BE76-6219EA39A6D3}"/>
                </a:ext>
              </a:extLst>
            </p:cNvPr>
            <p:cNvSpPr/>
            <p:nvPr/>
          </p:nvSpPr>
          <p:spPr>
            <a:xfrm>
              <a:off x="5592933" y="5239552"/>
              <a:ext cx="34149" cy="21731"/>
            </a:xfrm>
            <a:custGeom>
              <a:avLst/>
              <a:gdLst>
                <a:gd name="connsiteX0" fmla="*/ 21731 w 34149"/>
                <a:gd name="connsiteY0" fmla="*/ 3415 h 21731"/>
                <a:gd name="connsiteX1" fmla="*/ 14591 w 34149"/>
                <a:gd name="connsiteY1" fmla="*/ 5278 h 21731"/>
                <a:gd name="connsiteX2" fmla="*/ 7140 w 34149"/>
                <a:gd name="connsiteY2" fmla="*/ 9624 h 21731"/>
                <a:gd name="connsiteX3" fmla="*/ 0 w 34149"/>
                <a:gd name="connsiteY3" fmla="*/ 10555 h 21731"/>
                <a:gd name="connsiteX4" fmla="*/ 3104 w 34149"/>
                <a:gd name="connsiteY4" fmla="*/ 24525 h 21731"/>
                <a:gd name="connsiteX5" fmla="*/ 7140 w 34149"/>
                <a:gd name="connsiteY5" fmla="*/ 22352 h 21731"/>
                <a:gd name="connsiteX6" fmla="*/ 10245 w 34149"/>
                <a:gd name="connsiteY6" fmla="*/ 22352 h 21731"/>
                <a:gd name="connsiteX7" fmla="*/ 12418 w 34149"/>
                <a:gd name="connsiteY7" fmla="*/ 22352 h 21731"/>
                <a:gd name="connsiteX8" fmla="*/ 12418 w 34149"/>
                <a:gd name="connsiteY8" fmla="*/ 20179 h 21731"/>
                <a:gd name="connsiteX9" fmla="*/ 15522 w 34149"/>
                <a:gd name="connsiteY9" fmla="*/ 20179 h 21731"/>
                <a:gd name="connsiteX10" fmla="*/ 21731 w 34149"/>
                <a:gd name="connsiteY10" fmla="*/ 17075 h 21731"/>
                <a:gd name="connsiteX11" fmla="*/ 24836 w 34149"/>
                <a:gd name="connsiteY11" fmla="*/ 12728 h 21731"/>
                <a:gd name="connsiteX12" fmla="*/ 29182 w 34149"/>
                <a:gd name="connsiteY12" fmla="*/ 9624 h 21731"/>
                <a:gd name="connsiteX13" fmla="*/ 32286 w 34149"/>
                <a:gd name="connsiteY13" fmla="*/ 5278 h 21731"/>
                <a:gd name="connsiteX14" fmla="*/ 36322 w 34149"/>
                <a:gd name="connsiteY14" fmla="*/ 0 h 21731"/>
                <a:gd name="connsiteX15" fmla="*/ 27009 w 34149"/>
                <a:gd name="connsiteY15" fmla="*/ 0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21731">
                  <a:moveTo>
                    <a:pt x="21731" y="3415"/>
                  </a:moveTo>
                  <a:lnTo>
                    <a:pt x="14591" y="5278"/>
                  </a:lnTo>
                  <a:lnTo>
                    <a:pt x="7140" y="9624"/>
                  </a:lnTo>
                  <a:lnTo>
                    <a:pt x="0" y="10555"/>
                  </a:lnTo>
                  <a:lnTo>
                    <a:pt x="3104" y="24525"/>
                  </a:lnTo>
                  <a:lnTo>
                    <a:pt x="7140" y="22352"/>
                  </a:lnTo>
                  <a:lnTo>
                    <a:pt x="10245" y="22352"/>
                  </a:lnTo>
                  <a:lnTo>
                    <a:pt x="12418" y="22352"/>
                  </a:lnTo>
                  <a:lnTo>
                    <a:pt x="12418" y="20179"/>
                  </a:lnTo>
                  <a:lnTo>
                    <a:pt x="15522" y="20179"/>
                  </a:lnTo>
                  <a:lnTo>
                    <a:pt x="21731" y="17075"/>
                  </a:lnTo>
                  <a:lnTo>
                    <a:pt x="24836" y="12728"/>
                  </a:lnTo>
                  <a:lnTo>
                    <a:pt x="29182" y="9624"/>
                  </a:lnTo>
                  <a:lnTo>
                    <a:pt x="32286" y="5278"/>
                  </a:lnTo>
                  <a:lnTo>
                    <a:pt x="36322" y="0"/>
                  </a:lnTo>
                  <a:lnTo>
                    <a:pt x="27009" y="0"/>
                  </a:lnTo>
                  <a:close/>
                </a:path>
              </a:pathLst>
            </a:custGeom>
            <a:grpFill/>
            <a:ln w="3104"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CEBB5E3-060C-474B-91FD-88699422A04B}"/>
                </a:ext>
              </a:extLst>
            </p:cNvPr>
            <p:cNvSpPr/>
            <p:nvPr/>
          </p:nvSpPr>
          <p:spPr>
            <a:xfrm>
              <a:off x="3690211" y="4196454"/>
              <a:ext cx="74507" cy="99343"/>
            </a:xfrm>
            <a:custGeom>
              <a:avLst/>
              <a:gdLst>
                <a:gd name="connsiteX0" fmla="*/ 60226 w 74506"/>
                <a:gd name="connsiteY0" fmla="*/ 0 h 99342"/>
                <a:gd name="connsiteX1" fmla="*/ 43462 w 74506"/>
                <a:gd name="connsiteY1" fmla="*/ 0 h 99342"/>
                <a:gd name="connsiteX2" fmla="*/ 23904 w 74506"/>
                <a:gd name="connsiteY2" fmla="*/ 2173 h 99342"/>
                <a:gd name="connsiteX3" fmla="*/ 4036 w 74506"/>
                <a:gd name="connsiteY3" fmla="*/ 4346 h 99342"/>
                <a:gd name="connsiteX4" fmla="*/ 4967 w 74506"/>
                <a:gd name="connsiteY4" fmla="*/ 11797 h 99342"/>
                <a:gd name="connsiteX5" fmla="*/ 7140 w 74506"/>
                <a:gd name="connsiteY5" fmla="*/ 14901 h 99342"/>
                <a:gd name="connsiteX6" fmla="*/ 11176 w 74506"/>
                <a:gd name="connsiteY6" fmla="*/ 19248 h 99342"/>
                <a:gd name="connsiteX7" fmla="*/ 14281 w 74506"/>
                <a:gd name="connsiteY7" fmla="*/ 20179 h 99342"/>
                <a:gd name="connsiteX8" fmla="*/ 18627 w 74506"/>
                <a:gd name="connsiteY8" fmla="*/ 22352 h 99342"/>
                <a:gd name="connsiteX9" fmla="*/ 23904 w 74506"/>
                <a:gd name="connsiteY9" fmla="*/ 24525 h 99342"/>
                <a:gd name="connsiteX10" fmla="*/ 18627 w 74506"/>
                <a:gd name="connsiteY10" fmla="*/ 31976 h 99342"/>
                <a:gd name="connsiteX11" fmla="*/ 11176 w 74506"/>
                <a:gd name="connsiteY11" fmla="*/ 37253 h 99342"/>
                <a:gd name="connsiteX12" fmla="*/ 4036 w 74506"/>
                <a:gd name="connsiteY12" fmla="*/ 40358 h 99342"/>
                <a:gd name="connsiteX13" fmla="*/ 0 w 74506"/>
                <a:gd name="connsiteY13" fmla="*/ 74197 h 99342"/>
                <a:gd name="connsiteX14" fmla="*/ 23904 w 74506"/>
                <a:gd name="connsiteY14" fmla="*/ 77301 h 99342"/>
                <a:gd name="connsiteX15" fmla="*/ 23904 w 74506"/>
                <a:gd name="connsiteY15" fmla="*/ 89098 h 99342"/>
                <a:gd name="connsiteX16" fmla="*/ 31045 w 74506"/>
                <a:gd name="connsiteY16" fmla="*/ 92202 h 99342"/>
                <a:gd name="connsiteX17" fmla="*/ 38495 w 74506"/>
                <a:gd name="connsiteY17" fmla="*/ 98411 h 99342"/>
                <a:gd name="connsiteX18" fmla="*/ 43462 w 74506"/>
                <a:gd name="connsiteY18" fmla="*/ 101826 h 99342"/>
                <a:gd name="connsiteX19" fmla="*/ 48740 w 74506"/>
                <a:gd name="connsiteY19" fmla="*/ 99653 h 99342"/>
                <a:gd name="connsiteX20" fmla="*/ 50913 w 74506"/>
                <a:gd name="connsiteY20" fmla="*/ 96549 h 99342"/>
                <a:gd name="connsiteX21" fmla="*/ 53086 w 74506"/>
                <a:gd name="connsiteY21" fmla="*/ 94376 h 99342"/>
                <a:gd name="connsiteX22" fmla="*/ 53086 w 74506"/>
                <a:gd name="connsiteY22" fmla="*/ 92202 h 99342"/>
                <a:gd name="connsiteX23" fmla="*/ 53086 w 74506"/>
                <a:gd name="connsiteY23" fmla="*/ 89098 h 99342"/>
                <a:gd name="connsiteX24" fmla="*/ 53086 w 74506"/>
                <a:gd name="connsiteY24" fmla="*/ 84752 h 99342"/>
                <a:gd name="connsiteX25" fmla="*/ 56191 w 74506"/>
                <a:gd name="connsiteY25" fmla="*/ 81647 h 99342"/>
                <a:gd name="connsiteX26" fmla="*/ 67677 w 74506"/>
                <a:gd name="connsiteY26" fmla="*/ 84752 h 99342"/>
                <a:gd name="connsiteX27" fmla="*/ 72644 w 74506"/>
                <a:gd name="connsiteY27" fmla="*/ 77301 h 99342"/>
                <a:gd name="connsiteX28" fmla="*/ 76991 w 74506"/>
                <a:gd name="connsiteY28" fmla="*/ 77301 h 99342"/>
                <a:gd name="connsiteX29" fmla="*/ 69540 w 74506"/>
                <a:gd name="connsiteY29" fmla="*/ 37253 h 9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506" h="99342">
                  <a:moveTo>
                    <a:pt x="60226" y="0"/>
                  </a:moveTo>
                  <a:lnTo>
                    <a:pt x="43462" y="0"/>
                  </a:lnTo>
                  <a:lnTo>
                    <a:pt x="23904" y="2173"/>
                  </a:lnTo>
                  <a:lnTo>
                    <a:pt x="4036" y="4346"/>
                  </a:lnTo>
                  <a:lnTo>
                    <a:pt x="4967" y="11797"/>
                  </a:lnTo>
                  <a:lnTo>
                    <a:pt x="7140" y="14901"/>
                  </a:lnTo>
                  <a:lnTo>
                    <a:pt x="11176" y="19248"/>
                  </a:lnTo>
                  <a:lnTo>
                    <a:pt x="14281" y="20179"/>
                  </a:lnTo>
                  <a:lnTo>
                    <a:pt x="18627" y="22352"/>
                  </a:lnTo>
                  <a:lnTo>
                    <a:pt x="23904" y="24525"/>
                  </a:lnTo>
                  <a:lnTo>
                    <a:pt x="18627" y="31976"/>
                  </a:lnTo>
                  <a:lnTo>
                    <a:pt x="11176" y="37253"/>
                  </a:lnTo>
                  <a:lnTo>
                    <a:pt x="4036" y="40358"/>
                  </a:lnTo>
                  <a:lnTo>
                    <a:pt x="0" y="74197"/>
                  </a:lnTo>
                  <a:lnTo>
                    <a:pt x="23904" y="77301"/>
                  </a:lnTo>
                  <a:lnTo>
                    <a:pt x="23904" y="89098"/>
                  </a:lnTo>
                  <a:lnTo>
                    <a:pt x="31045" y="92202"/>
                  </a:lnTo>
                  <a:lnTo>
                    <a:pt x="38495" y="98411"/>
                  </a:lnTo>
                  <a:lnTo>
                    <a:pt x="43462" y="101826"/>
                  </a:lnTo>
                  <a:lnTo>
                    <a:pt x="48740" y="99653"/>
                  </a:lnTo>
                  <a:lnTo>
                    <a:pt x="50913" y="96549"/>
                  </a:lnTo>
                  <a:lnTo>
                    <a:pt x="53086" y="94376"/>
                  </a:lnTo>
                  <a:lnTo>
                    <a:pt x="53086" y="92202"/>
                  </a:lnTo>
                  <a:lnTo>
                    <a:pt x="53086" y="89098"/>
                  </a:lnTo>
                  <a:lnTo>
                    <a:pt x="53086" y="84752"/>
                  </a:lnTo>
                  <a:lnTo>
                    <a:pt x="56191" y="81647"/>
                  </a:lnTo>
                  <a:lnTo>
                    <a:pt x="67677" y="84752"/>
                  </a:lnTo>
                  <a:lnTo>
                    <a:pt x="72644" y="77301"/>
                  </a:lnTo>
                  <a:lnTo>
                    <a:pt x="76991" y="77301"/>
                  </a:lnTo>
                  <a:lnTo>
                    <a:pt x="69540" y="37253"/>
                  </a:lnTo>
                  <a:close/>
                </a:path>
              </a:pathLst>
            </a:custGeom>
            <a:grpFill/>
            <a:ln w="3104"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96C49A8D-8256-45D2-BA1A-C5DDF5D3E271}"/>
                </a:ext>
              </a:extLst>
            </p:cNvPr>
            <p:cNvSpPr/>
            <p:nvPr/>
          </p:nvSpPr>
          <p:spPr>
            <a:xfrm>
              <a:off x="3753542" y="4135296"/>
              <a:ext cx="40358" cy="34149"/>
            </a:xfrm>
            <a:custGeom>
              <a:avLst/>
              <a:gdLst>
                <a:gd name="connsiteX0" fmla="*/ 22042 w 40357"/>
                <a:gd name="connsiteY0" fmla="*/ 36012 h 34149"/>
                <a:gd name="connsiteX1" fmla="*/ 27009 w 40357"/>
                <a:gd name="connsiteY1" fmla="*/ 31665 h 34149"/>
                <a:gd name="connsiteX2" fmla="*/ 31355 w 40357"/>
                <a:gd name="connsiteY2" fmla="*/ 29492 h 34149"/>
                <a:gd name="connsiteX3" fmla="*/ 34460 w 40357"/>
                <a:gd name="connsiteY3" fmla="*/ 28561 h 34149"/>
                <a:gd name="connsiteX4" fmla="*/ 40668 w 40357"/>
                <a:gd name="connsiteY4" fmla="*/ 24215 h 34149"/>
                <a:gd name="connsiteX5" fmla="*/ 36633 w 40357"/>
                <a:gd name="connsiteY5" fmla="*/ 0 h 34149"/>
                <a:gd name="connsiteX6" fmla="*/ 23904 w 40357"/>
                <a:gd name="connsiteY6" fmla="*/ 2173 h 34149"/>
                <a:gd name="connsiteX7" fmla="*/ 16764 w 40357"/>
                <a:gd name="connsiteY7" fmla="*/ 6209 h 34149"/>
                <a:gd name="connsiteX8" fmla="*/ 9313 w 40357"/>
                <a:gd name="connsiteY8" fmla="*/ 11486 h 34149"/>
                <a:gd name="connsiteX9" fmla="*/ 0 w 40357"/>
                <a:gd name="connsiteY9" fmla="*/ 16764 h 34149"/>
                <a:gd name="connsiteX10" fmla="*/ 0 w 40357"/>
                <a:gd name="connsiteY10" fmla="*/ 24215 h 34149"/>
                <a:gd name="connsiteX11" fmla="*/ 2173 w 40357"/>
                <a:gd name="connsiteY11" fmla="*/ 26388 h 34149"/>
                <a:gd name="connsiteX12" fmla="*/ 2173 w 40357"/>
                <a:gd name="connsiteY12" fmla="*/ 28561 h 34149"/>
                <a:gd name="connsiteX13" fmla="*/ 4346 w 40357"/>
                <a:gd name="connsiteY13" fmla="*/ 28561 h 34149"/>
                <a:gd name="connsiteX14" fmla="*/ 4346 w 40357"/>
                <a:gd name="connsiteY14" fmla="*/ 29492 h 34149"/>
                <a:gd name="connsiteX15" fmla="*/ 4346 w 40357"/>
                <a:gd name="connsiteY15" fmla="*/ 33839 h 34149"/>
                <a:gd name="connsiteX16" fmla="*/ 9313 w 40357"/>
                <a:gd name="connsiteY16" fmla="*/ 33839 h 34149"/>
                <a:gd name="connsiteX17" fmla="*/ 11487 w 40357"/>
                <a:gd name="connsiteY17" fmla="*/ 33839 h 34149"/>
                <a:gd name="connsiteX18" fmla="*/ 13660 w 40357"/>
                <a:gd name="connsiteY18" fmla="*/ 36012 h 34149"/>
                <a:gd name="connsiteX19" fmla="*/ 14591 w 40357"/>
                <a:gd name="connsiteY19" fmla="*/ 36012 h 34149"/>
                <a:gd name="connsiteX20" fmla="*/ 16764 w 40357"/>
                <a:gd name="connsiteY20" fmla="*/ 36943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57" h="34149">
                  <a:moveTo>
                    <a:pt x="22042" y="36012"/>
                  </a:moveTo>
                  <a:lnTo>
                    <a:pt x="27009" y="31665"/>
                  </a:lnTo>
                  <a:lnTo>
                    <a:pt x="31355" y="29492"/>
                  </a:lnTo>
                  <a:lnTo>
                    <a:pt x="34460" y="28561"/>
                  </a:lnTo>
                  <a:lnTo>
                    <a:pt x="40668" y="24215"/>
                  </a:lnTo>
                  <a:lnTo>
                    <a:pt x="36633" y="0"/>
                  </a:lnTo>
                  <a:lnTo>
                    <a:pt x="23904" y="2173"/>
                  </a:lnTo>
                  <a:lnTo>
                    <a:pt x="16764" y="6209"/>
                  </a:lnTo>
                  <a:lnTo>
                    <a:pt x="9313" y="11486"/>
                  </a:lnTo>
                  <a:lnTo>
                    <a:pt x="0" y="16764"/>
                  </a:lnTo>
                  <a:lnTo>
                    <a:pt x="0" y="24215"/>
                  </a:lnTo>
                  <a:lnTo>
                    <a:pt x="2173" y="26388"/>
                  </a:lnTo>
                  <a:lnTo>
                    <a:pt x="2173" y="28561"/>
                  </a:lnTo>
                  <a:lnTo>
                    <a:pt x="4346" y="28561"/>
                  </a:lnTo>
                  <a:lnTo>
                    <a:pt x="4346" y="29492"/>
                  </a:lnTo>
                  <a:lnTo>
                    <a:pt x="4346" y="33839"/>
                  </a:lnTo>
                  <a:lnTo>
                    <a:pt x="9313" y="33839"/>
                  </a:lnTo>
                  <a:lnTo>
                    <a:pt x="11487" y="33839"/>
                  </a:lnTo>
                  <a:lnTo>
                    <a:pt x="13660" y="36012"/>
                  </a:lnTo>
                  <a:lnTo>
                    <a:pt x="14591" y="36012"/>
                  </a:lnTo>
                  <a:lnTo>
                    <a:pt x="16764" y="36943"/>
                  </a:lnTo>
                  <a:close/>
                </a:path>
              </a:pathLst>
            </a:custGeom>
            <a:grpFill/>
            <a:ln w="3104"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6E6F6073-18D9-483E-970D-B436FE0B0291}"/>
                </a:ext>
              </a:extLst>
            </p:cNvPr>
            <p:cNvSpPr/>
            <p:nvPr/>
          </p:nvSpPr>
          <p:spPr>
            <a:xfrm>
              <a:off x="3770306" y="4179690"/>
              <a:ext cx="55880" cy="96238"/>
            </a:xfrm>
            <a:custGeom>
              <a:avLst/>
              <a:gdLst>
                <a:gd name="connsiteX0" fmla="*/ 54018 w 55880"/>
                <a:gd name="connsiteY0" fmla="*/ 13660 h 96238"/>
                <a:gd name="connsiteX1" fmla="*/ 53086 w 55880"/>
                <a:gd name="connsiteY1" fmla="*/ 9624 h 96238"/>
                <a:gd name="connsiteX2" fmla="*/ 43773 w 55880"/>
                <a:gd name="connsiteY2" fmla="*/ 6209 h 96238"/>
                <a:gd name="connsiteX3" fmla="*/ 31045 w 55880"/>
                <a:gd name="connsiteY3" fmla="*/ 4346 h 96238"/>
                <a:gd name="connsiteX4" fmla="*/ 16454 w 55880"/>
                <a:gd name="connsiteY4" fmla="*/ 2173 h 96238"/>
                <a:gd name="connsiteX5" fmla="*/ 3104 w 55880"/>
                <a:gd name="connsiteY5" fmla="*/ 0 h 96238"/>
                <a:gd name="connsiteX6" fmla="*/ 0 w 55880"/>
                <a:gd name="connsiteY6" fmla="*/ 16764 h 96238"/>
                <a:gd name="connsiteX7" fmla="*/ 2173 w 55880"/>
                <a:gd name="connsiteY7" fmla="*/ 31665 h 96238"/>
                <a:gd name="connsiteX8" fmla="*/ 3104 w 55880"/>
                <a:gd name="connsiteY8" fmla="*/ 48740 h 96238"/>
                <a:gd name="connsiteX9" fmla="*/ 7140 w 55880"/>
                <a:gd name="connsiteY9" fmla="*/ 63331 h 96238"/>
                <a:gd name="connsiteX10" fmla="*/ 7140 w 55880"/>
                <a:gd name="connsiteY10" fmla="*/ 76059 h 96238"/>
                <a:gd name="connsiteX11" fmla="*/ 3104 w 55880"/>
                <a:gd name="connsiteY11" fmla="*/ 86614 h 96238"/>
                <a:gd name="connsiteX12" fmla="*/ 7140 w 55880"/>
                <a:gd name="connsiteY12" fmla="*/ 98411 h 96238"/>
                <a:gd name="connsiteX13" fmla="*/ 14591 w 55880"/>
                <a:gd name="connsiteY13" fmla="*/ 98411 h 96238"/>
                <a:gd name="connsiteX14" fmla="*/ 19869 w 55880"/>
                <a:gd name="connsiteY14" fmla="*/ 98411 h 96238"/>
                <a:gd name="connsiteX15" fmla="*/ 23904 w 55880"/>
                <a:gd name="connsiteY15" fmla="*/ 96238 h 96238"/>
                <a:gd name="connsiteX16" fmla="*/ 27009 w 55880"/>
                <a:gd name="connsiteY16" fmla="*/ 94065 h 96238"/>
                <a:gd name="connsiteX17" fmla="*/ 31045 w 55880"/>
                <a:gd name="connsiteY17" fmla="*/ 88788 h 96238"/>
                <a:gd name="connsiteX18" fmla="*/ 32286 w 55880"/>
                <a:gd name="connsiteY18" fmla="*/ 81337 h 96238"/>
                <a:gd name="connsiteX19" fmla="*/ 34460 w 55880"/>
                <a:gd name="connsiteY19" fmla="*/ 70782 h 96238"/>
                <a:gd name="connsiteX20" fmla="*/ 32286 w 55880"/>
                <a:gd name="connsiteY20" fmla="*/ 61468 h 96238"/>
                <a:gd name="connsiteX21" fmla="*/ 34460 w 55880"/>
                <a:gd name="connsiteY21" fmla="*/ 57122 h 96238"/>
                <a:gd name="connsiteX22" fmla="*/ 38495 w 55880"/>
                <a:gd name="connsiteY22" fmla="*/ 56191 h 96238"/>
                <a:gd name="connsiteX23" fmla="*/ 39427 w 55880"/>
                <a:gd name="connsiteY23" fmla="*/ 54018 h 96238"/>
                <a:gd name="connsiteX24" fmla="*/ 43773 w 55880"/>
                <a:gd name="connsiteY24" fmla="*/ 51844 h 96238"/>
                <a:gd name="connsiteX25" fmla="*/ 46877 w 55880"/>
                <a:gd name="connsiteY25" fmla="*/ 49671 h 96238"/>
                <a:gd name="connsiteX26" fmla="*/ 50913 w 55880"/>
                <a:gd name="connsiteY26" fmla="*/ 46567 h 96238"/>
                <a:gd name="connsiteX27" fmla="*/ 53086 w 55880"/>
                <a:gd name="connsiteY27" fmla="*/ 41289 h 96238"/>
                <a:gd name="connsiteX28" fmla="*/ 54018 w 55880"/>
                <a:gd name="connsiteY28" fmla="*/ 36943 h 96238"/>
                <a:gd name="connsiteX29" fmla="*/ 56191 w 55880"/>
                <a:gd name="connsiteY29" fmla="*/ 33839 h 96238"/>
                <a:gd name="connsiteX30" fmla="*/ 56191 w 55880"/>
                <a:gd name="connsiteY30" fmla="*/ 26388 h 96238"/>
                <a:gd name="connsiteX31" fmla="*/ 54018 w 55880"/>
                <a:gd name="connsiteY31" fmla="*/ 18937 h 9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880" h="96238">
                  <a:moveTo>
                    <a:pt x="54018" y="13660"/>
                  </a:moveTo>
                  <a:lnTo>
                    <a:pt x="53086" y="9624"/>
                  </a:lnTo>
                  <a:lnTo>
                    <a:pt x="43773" y="6209"/>
                  </a:lnTo>
                  <a:lnTo>
                    <a:pt x="31045" y="4346"/>
                  </a:lnTo>
                  <a:lnTo>
                    <a:pt x="16454" y="2173"/>
                  </a:lnTo>
                  <a:lnTo>
                    <a:pt x="3104" y="0"/>
                  </a:lnTo>
                  <a:lnTo>
                    <a:pt x="0" y="16764"/>
                  </a:lnTo>
                  <a:lnTo>
                    <a:pt x="2173" y="31665"/>
                  </a:lnTo>
                  <a:lnTo>
                    <a:pt x="3104" y="48740"/>
                  </a:lnTo>
                  <a:lnTo>
                    <a:pt x="7140" y="63331"/>
                  </a:lnTo>
                  <a:lnTo>
                    <a:pt x="7140" y="76059"/>
                  </a:lnTo>
                  <a:lnTo>
                    <a:pt x="3104" y="86614"/>
                  </a:lnTo>
                  <a:lnTo>
                    <a:pt x="7140" y="98411"/>
                  </a:lnTo>
                  <a:lnTo>
                    <a:pt x="14591" y="98411"/>
                  </a:lnTo>
                  <a:lnTo>
                    <a:pt x="19869" y="98411"/>
                  </a:lnTo>
                  <a:lnTo>
                    <a:pt x="23904" y="96238"/>
                  </a:lnTo>
                  <a:lnTo>
                    <a:pt x="27009" y="94065"/>
                  </a:lnTo>
                  <a:lnTo>
                    <a:pt x="31045" y="88788"/>
                  </a:lnTo>
                  <a:lnTo>
                    <a:pt x="32286" y="81337"/>
                  </a:lnTo>
                  <a:lnTo>
                    <a:pt x="34460" y="70782"/>
                  </a:lnTo>
                  <a:lnTo>
                    <a:pt x="32286" y="61468"/>
                  </a:lnTo>
                  <a:lnTo>
                    <a:pt x="34460" y="57122"/>
                  </a:lnTo>
                  <a:lnTo>
                    <a:pt x="38495" y="56191"/>
                  </a:lnTo>
                  <a:lnTo>
                    <a:pt x="39427" y="54018"/>
                  </a:lnTo>
                  <a:lnTo>
                    <a:pt x="43773" y="51844"/>
                  </a:lnTo>
                  <a:lnTo>
                    <a:pt x="46877" y="49671"/>
                  </a:lnTo>
                  <a:lnTo>
                    <a:pt x="50913" y="46567"/>
                  </a:lnTo>
                  <a:lnTo>
                    <a:pt x="53086" y="41289"/>
                  </a:lnTo>
                  <a:lnTo>
                    <a:pt x="54018" y="36943"/>
                  </a:lnTo>
                  <a:lnTo>
                    <a:pt x="56191" y="33839"/>
                  </a:lnTo>
                  <a:lnTo>
                    <a:pt x="56191" y="26388"/>
                  </a:lnTo>
                  <a:lnTo>
                    <a:pt x="54018" y="18937"/>
                  </a:lnTo>
                  <a:close/>
                </a:path>
              </a:pathLst>
            </a:custGeom>
            <a:grpFill/>
            <a:ln w="3104"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7982D651-94C6-483B-BA91-5F2E8013B00D}"/>
                </a:ext>
              </a:extLst>
            </p:cNvPr>
            <p:cNvSpPr/>
            <p:nvPr/>
          </p:nvSpPr>
          <p:spPr>
            <a:xfrm>
              <a:off x="3630606" y="4070724"/>
              <a:ext cx="21731" cy="27940"/>
            </a:xfrm>
            <a:custGeom>
              <a:avLst/>
              <a:gdLst>
                <a:gd name="connsiteX0" fmla="*/ 22973 w 21731"/>
                <a:gd name="connsiteY0" fmla="*/ 28561 h 27940"/>
                <a:gd name="connsiteX1" fmla="*/ 22042 w 21731"/>
                <a:gd name="connsiteY1" fmla="*/ 21110 h 27940"/>
                <a:gd name="connsiteX2" fmla="*/ 17695 w 21731"/>
                <a:gd name="connsiteY2" fmla="*/ 13660 h 27940"/>
                <a:gd name="connsiteX3" fmla="*/ 14591 w 21731"/>
                <a:gd name="connsiteY3" fmla="*/ 7451 h 27940"/>
                <a:gd name="connsiteX4" fmla="*/ 7451 w 21731"/>
                <a:gd name="connsiteY4" fmla="*/ 4346 h 27940"/>
                <a:gd name="connsiteX5" fmla="*/ 0 w 21731"/>
                <a:gd name="connsiteY5" fmla="*/ 0 h 27940"/>
                <a:gd name="connsiteX6" fmla="*/ 1242 w 21731"/>
                <a:gd name="connsiteY6" fmla="*/ 7451 h 27940"/>
                <a:gd name="connsiteX7" fmla="*/ 3104 w 21731"/>
                <a:gd name="connsiteY7" fmla="*/ 13660 h 27940"/>
                <a:gd name="connsiteX8" fmla="*/ 5278 w 21731"/>
                <a:gd name="connsiteY8" fmla="*/ 16764 h 27940"/>
                <a:gd name="connsiteX9" fmla="*/ 7451 w 21731"/>
                <a:gd name="connsiteY9" fmla="*/ 21110 h 27940"/>
                <a:gd name="connsiteX10" fmla="*/ 12728 w 21731"/>
                <a:gd name="connsiteY10" fmla="*/ 24215 h 27940"/>
                <a:gd name="connsiteX11" fmla="*/ 12728 w 21731"/>
                <a:gd name="connsiteY11" fmla="*/ 28561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31" h="27940">
                  <a:moveTo>
                    <a:pt x="22973" y="28561"/>
                  </a:moveTo>
                  <a:lnTo>
                    <a:pt x="22042" y="21110"/>
                  </a:lnTo>
                  <a:lnTo>
                    <a:pt x="17695" y="13660"/>
                  </a:lnTo>
                  <a:lnTo>
                    <a:pt x="14591" y="7451"/>
                  </a:lnTo>
                  <a:lnTo>
                    <a:pt x="7451" y="4346"/>
                  </a:lnTo>
                  <a:lnTo>
                    <a:pt x="0" y="0"/>
                  </a:lnTo>
                  <a:lnTo>
                    <a:pt x="1242" y="7451"/>
                  </a:lnTo>
                  <a:lnTo>
                    <a:pt x="3104" y="13660"/>
                  </a:lnTo>
                  <a:lnTo>
                    <a:pt x="5278" y="16764"/>
                  </a:lnTo>
                  <a:lnTo>
                    <a:pt x="7451" y="21110"/>
                  </a:lnTo>
                  <a:lnTo>
                    <a:pt x="12728" y="24215"/>
                  </a:lnTo>
                  <a:lnTo>
                    <a:pt x="12728" y="28561"/>
                  </a:lnTo>
                  <a:close/>
                </a:path>
              </a:pathLst>
            </a:custGeom>
            <a:grpFill/>
            <a:ln w="3104"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D9DEDE31-A4C4-414E-8A74-9983964929D7}"/>
                </a:ext>
              </a:extLst>
            </p:cNvPr>
            <p:cNvSpPr/>
            <p:nvPr/>
          </p:nvSpPr>
          <p:spPr>
            <a:xfrm>
              <a:off x="3646438" y="4107667"/>
              <a:ext cx="86925" cy="68298"/>
            </a:xfrm>
            <a:custGeom>
              <a:avLst/>
              <a:gdLst>
                <a:gd name="connsiteX0" fmla="*/ 50913 w 86924"/>
                <a:gd name="connsiteY0" fmla="*/ 44394 h 68298"/>
                <a:gd name="connsiteX1" fmla="*/ 54949 w 86924"/>
                <a:gd name="connsiteY1" fmla="*/ 48740 h 68298"/>
                <a:gd name="connsiteX2" fmla="*/ 54949 w 86924"/>
                <a:gd name="connsiteY2" fmla="*/ 51844 h 68298"/>
                <a:gd name="connsiteX3" fmla="*/ 54949 w 86924"/>
                <a:gd name="connsiteY3" fmla="*/ 57122 h 68298"/>
                <a:gd name="connsiteX4" fmla="*/ 56191 w 86924"/>
                <a:gd name="connsiteY4" fmla="*/ 61468 h 68298"/>
                <a:gd name="connsiteX5" fmla="*/ 60226 w 86924"/>
                <a:gd name="connsiteY5" fmla="*/ 64573 h 68298"/>
                <a:gd name="connsiteX6" fmla="*/ 62400 w 86924"/>
                <a:gd name="connsiteY6" fmla="*/ 66746 h 68298"/>
                <a:gd name="connsiteX7" fmla="*/ 63331 w 86924"/>
                <a:gd name="connsiteY7" fmla="*/ 66746 h 68298"/>
                <a:gd name="connsiteX8" fmla="*/ 63331 w 86924"/>
                <a:gd name="connsiteY8" fmla="*/ 68919 h 68298"/>
                <a:gd name="connsiteX9" fmla="*/ 67677 w 86924"/>
                <a:gd name="connsiteY9" fmla="*/ 68919 h 68298"/>
                <a:gd name="connsiteX10" fmla="*/ 70782 w 86924"/>
                <a:gd name="connsiteY10" fmla="*/ 64573 h 68298"/>
                <a:gd name="connsiteX11" fmla="*/ 74817 w 86924"/>
                <a:gd name="connsiteY11" fmla="*/ 63641 h 68298"/>
                <a:gd name="connsiteX12" fmla="*/ 80095 w 86924"/>
                <a:gd name="connsiteY12" fmla="*/ 61468 h 68298"/>
                <a:gd name="connsiteX13" fmla="*/ 82268 w 86924"/>
                <a:gd name="connsiteY13" fmla="*/ 48740 h 68298"/>
                <a:gd name="connsiteX14" fmla="*/ 84131 w 86924"/>
                <a:gd name="connsiteY14" fmla="*/ 31665 h 68298"/>
                <a:gd name="connsiteX15" fmla="*/ 87235 w 86924"/>
                <a:gd name="connsiteY15" fmla="*/ 20179 h 68298"/>
                <a:gd name="connsiteX16" fmla="*/ 87235 w 86924"/>
                <a:gd name="connsiteY16" fmla="*/ 14901 h 68298"/>
                <a:gd name="connsiteX17" fmla="*/ 87235 w 86924"/>
                <a:gd name="connsiteY17" fmla="*/ 9624 h 68298"/>
                <a:gd name="connsiteX18" fmla="*/ 85373 w 86924"/>
                <a:gd name="connsiteY18" fmla="*/ 7451 h 68298"/>
                <a:gd name="connsiteX19" fmla="*/ 84131 w 86924"/>
                <a:gd name="connsiteY19" fmla="*/ 4346 h 68298"/>
                <a:gd name="connsiteX20" fmla="*/ 82268 w 86924"/>
                <a:gd name="connsiteY20" fmla="*/ 2173 h 68298"/>
                <a:gd name="connsiteX21" fmla="*/ 80095 w 86924"/>
                <a:gd name="connsiteY21" fmla="*/ 2173 h 68298"/>
                <a:gd name="connsiteX22" fmla="*/ 77922 w 86924"/>
                <a:gd name="connsiteY22" fmla="*/ 0 h 68298"/>
                <a:gd name="connsiteX23" fmla="*/ 76991 w 86924"/>
                <a:gd name="connsiteY23" fmla="*/ 0 h 68298"/>
                <a:gd name="connsiteX24" fmla="*/ 70782 w 86924"/>
                <a:gd name="connsiteY24" fmla="*/ 0 h 68298"/>
                <a:gd name="connsiteX25" fmla="*/ 70782 w 86924"/>
                <a:gd name="connsiteY25" fmla="*/ 11797 h 68298"/>
                <a:gd name="connsiteX26" fmla="*/ 58053 w 86924"/>
                <a:gd name="connsiteY26" fmla="*/ 11797 h 68298"/>
                <a:gd name="connsiteX27" fmla="*/ 43773 w 86924"/>
                <a:gd name="connsiteY27" fmla="*/ 13970 h 68298"/>
                <a:gd name="connsiteX28" fmla="*/ 31045 w 86924"/>
                <a:gd name="connsiteY28" fmla="*/ 14901 h 68298"/>
                <a:gd name="connsiteX29" fmla="*/ 20800 w 86924"/>
                <a:gd name="connsiteY29" fmla="*/ 11797 h 68298"/>
                <a:gd name="connsiteX30" fmla="*/ 14591 w 86924"/>
                <a:gd name="connsiteY30" fmla="*/ 13970 h 68298"/>
                <a:gd name="connsiteX31" fmla="*/ 11487 w 86924"/>
                <a:gd name="connsiteY31" fmla="*/ 13970 h 68298"/>
                <a:gd name="connsiteX32" fmla="*/ 9313 w 86924"/>
                <a:gd name="connsiteY32" fmla="*/ 13970 h 68298"/>
                <a:gd name="connsiteX33" fmla="*/ 7140 w 86924"/>
                <a:gd name="connsiteY33" fmla="*/ 13970 h 68298"/>
                <a:gd name="connsiteX34" fmla="*/ 7140 w 86924"/>
                <a:gd name="connsiteY34" fmla="*/ 14901 h 68298"/>
                <a:gd name="connsiteX35" fmla="*/ 6209 w 86924"/>
                <a:gd name="connsiteY35" fmla="*/ 17075 h 68298"/>
                <a:gd name="connsiteX36" fmla="*/ 4036 w 86924"/>
                <a:gd name="connsiteY36" fmla="*/ 20179 h 68298"/>
                <a:gd name="connsiteX37" fmla="*/ 0 w 86924"/>
                <a:gd name="connsiteY37" fmla="*/ 20179 h 68298"/>
                <a:gd name="connsiteX38" fmla="*/ 7140 w 86924"/>
                <a:gd name="connsiteY38" fmla="*/ 31665 h 68298"/>
                <a:gd name="connsiteX39" fmla="*/ 16454 w 86924"/>
                <a:gd name="connsiteY39" fmla="*/ 36943 h 68298"/>
                <a:gd name="connsiteX40" fmla="*/ 26077 w 86924"/>
                <a:gd name="connsiteY40" fmla="*/ 39116 h 68298"/>
                <a:gd name="connsiteX41" fmla="*/ 34149 w 86924"/>
                <a:gd name="connsiteY41" fmla="*/ 36943 h 68298"/>
                <a:gd name="connsiteX42" fmla="*/ 43773 w 86924"/>
                <a:gd name="connsiteY42" fmla="*/ 39116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6924" h="68298">
                  <a:moveTo>
                    <a:pt x="50913" y="44394"/>
                  </a:moveTo>
                  <a:lnTo>
                    <a:pt x="54949" y="48740"/>
                  </a:lnTo>
                  <a:lnTo>
                    <a:pt x="54949" y="51844"/>
                  </a:lnTo>
                  <a:lnTo>
                    <a:pt x="54949" y="57122"/>
                  </a:lnTo>
                  <a:lnTo>
                    <a:pt x="56191" y="61468"/>
                  </a:lnTo>
                  <a:lnTo>
                    <a:pt x="60226" y="64573"/>
                  </a:lnTo>
                  <a:lnTo>
                    <a:pt x="62400" y="66746"/>
                  </a:lnTo>
                  <a:lnTo>
                    <a:pt x="63331" y="66746"/>
                  </a:lnTo>
                  <a:lnTo>
                    <a:pt x="63331" y="68919"/>
                  </a:lnTo>
                  <a:lnTo>
                    <a:pt x="67677" y="68919"/>
                  </a:lnTo>
                  <a:lnTo>
                    <a:pt x="70782" y="64573"/>
                  </a:lnTo>
                  <a:lnTo>
                    <a:pt x="74817" y="63641"/>
                  </a:lnTo>
                  <a:lnTo>
                    <a:pt x="80095" y="61468"/>
                  </a:lnTo>
                  <a:lnTo>
                    <a:pt x="82268" y="48740"/>
                  </a:lnTo>
                  <a:lnTo>
                    <a:pt x="84131" y="31665"/>
                  </a:lnTo>
                  <a:lnTo>
                    <a:pt x="87235" y="20179"/>
                  </a:lnTo>
                  <a:lnTo>
                    <a:pt x="87235" y="14901"/>
                  </a:lnTo>
                  <a:lnTo>
                    <a:pt x="87235" y="9624"/>
                  </a:lnTo>
                  <a:lnTo>
                    <a:pt x="85373" y="7451"/>
                  </a:lnTo>
                  <a:lnTo>
                    <a:pt x="84131" y="4346"/>
                  </a:lnTo>
                  <a:lnTo>
                    <a:pt x="82268" y="2173"/>
                  </a:lnTo>
                  <a:lnTo>
                    <a:pt x="80095" y="2173"/>
                  </a:lnTo>
                  <a:lnTo>
                    <a:pt x="77922" y="0"/>
                  </a:lnTo>
                  <a:lnTo>
                    <a:pt x="76991" y="0"/>
                  </a:lnTo>
                  <a:lnTo>
                    <a:pt x="70782" y="0"/>
                  </a:lnTo>
                  <a:lnTo>
                    <a:pt x="70782" y="11797"/>
                  </a:lnTo>
                  <a:lnTo>
                    <a:pt x="58053" y="11797"/>
                  </a:lnTo>
                  <a:lnTo>
                    <a:pt x="43773" y="13970"/>
                  </a:lnTo>
                  <a:lnTo>
                    <a:pt x="31045" y="14901"/>
                  </a:lnTo>
                  <a:lnTo>
                    <a:pt x="20800" y="11797"/>
                  </a:lnTo>
                  <a:lnTo>
                    <a:pt x="14591" y="13970"/>
                  </a:lnTo>
                  <a:lnTo>
                    <a:pt x="11487" y="13970"/>
                  </a:lnTo>
                  <a:lnTo>
                    <a:pt x="9313" y="13970"/>
                  </a:lnTo>
                  <a:lnTo>
                    <a:pt x="7140" y="13970"/>
                  </a:lnTo>
                  <a:lnTo>
                    <a:pt x="7140" y="14901"/>
                  </a:lnTo>
                  <a:lnTo>
                    <a:pt x="6209" y="17075"/>
                  </a:lnTo>
                  <a:lnTo>
                    <a:pt x="4036" y="20179"/>
                  </a:lnTo>
                  <a:lnTo>
                    <a:pt x="0" y="20179"/>
                  </a:lnTo>
                  <a:lnTo>
                    <a:pt x="7140" y="31665"/>
                  </a:lnTo>
                  <a:lnTo>
                    <a:pt x="16454" y="36943"/>
                  </a:lnTo>
                  <a:lnTo>
                    <a:pt x="26077" y="39116"/>
                  </a:lnTo>
                  <a:lnTo>
                    <a:pt x="34149" y="36943"/>
                  </a:lnTo>
                  <a:lnTo>
                    <a:pt x="43773" y="39116"/>
                  </a:lnTo>
                  <a:close/>
                </a:path>
              </a:pathLst>
            </a:custGeom>
            <a:grpFill/>
            <a:ln w="3104"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700F52-122C-4034-8228-3C59A0DF0530}"/>
                </a:ext>
              </a:extLst>
            </p:cNvPr>
            <p:cNvSpPr/>
            <p:nvPr/>
          </p:nvSpPr>
          <p:spPr>
            <a:xfrm>
              <a:off x="3750438" y="4075070"/>
              <a:ext cx="235939" cy="102447"/>
            </a:xfrm>
            <a:custGeom>
              <a:avLst/>
              <a:gdLst>
                <a:gd name="connsiteX0" fmla="*/ 97790 w 235938"/>
                <a:gd name="connsiteY0" fmla="*/ 86614 h 102447"/>
                <a:gd name="connsiteX1" fmla="*/ 97790 w 235938"/>
                <a:gd name="connsiteY1" fmla="*/ 88787 h 102447"/>
                <a:gd name="connsiteX2" fmla="*/ 97790 w 235938"/>
                <a:gd name="connsiteY2" fmla="*/ 89719 h 102447"/>
                <a:gd name="connsiteX3" fmla="*/ 99964 w 235938"/>
                <a:gd name="connsiteY3" fmla="*/ 91892 h 102447"/>
                <a:gd name="connsiteX4" fmla="*/ 103068 w 235938"/>
                <a:gd name="connsiteY4" fmla="*/ 94065 h 102447"/>
                <a:gd name="connsiteX5" fmla="*/ 107414 w 235938"/>
                <a:gd name="connsiteY5" fmla="*/ 96238 h 102447"/>
                <a:gd name="connsiteX6" fmla="*/ 110519 w 235938"/>
                <a:gd name="connsiteY6" fmla="*/ 96238 h 102447"/>
                <a:gd name="connsiteX7" fmla="*/ 112381 w 235938"/>
                <a:gd name="connsiteY7" fmla="*/ 94065 h 102447"/>
                <a:gd name="connsiteX8" fmla="*/ 114554 w 235938"/>
                <a:gd name="connsiteY8" fmla="*/ 89719 h 102447"/>
                <a:gd name="connsiteX9" fmla="*/ 116728 w 235938"/>
                <a:gd name="connsiteY9" fmla="*/ 84441 h 102447"/>
                <a:gd name="connsiteX10" fmla="*/ 119832 w 235938"/>
                <a:gd name="connsiteY10" fmla="*/ 91892 h 102447"/>
                <a:gd name="connsiteX11" fmla="*/ 122937 w 235938"/>
                <a:gd name="connsiteY11" fmla="*/ 99343 h 102447"/>
                <a:gd name="connsiteX12" fmla="*/ 126972 w 235938"/>
                <a:gd name="connsiteY12" fmla="*/ 104620 h 102447"/>
                <a:gd name="connsiteX13" fmla="*/ 136596 w 235938"/>
                <a:gd name="connsiteY13" fmla="*/ 104620 h 102447"/>
                <a:gd name="connsiteX14" fmla="*/ 137527 w 235938"/>
                <a:gd name="connsiteY14" fmla="*/ 101516 h 102447"/>
                <a:gd name="connsiteX15" fmla="*/ 139701 w 235938"/>
                <a:gd name="connsiteY15" fmla="*/ 97170 h 102447"/>
                <a:gd name="connsiteX16" fmla="*/ 143736 w 235938"/>
                <a:gd name="connsiteY16" fmla="*/ 94065 h 102447"/>
                <a:gd name="connsiteX17" fmla="*/ 143736 w 235938"/>
                <a:gd name="connsiteY17" fmla="*/ 89719 h 102447"/>
                <a:gd name="connsiteX18" fmla="*/ 146841 w 235938"/>
                <a:gd name="connsiteY18" fmla="*/ 94065 h 102447"/>
                <a:gd name="connsiteX19" fmla="*/ 149014 w 235938"/>
                <a:gd name="connsiteY19" fmla="*/ 99343 h 102447"/>
                <a:gd name="connsiteX20" fmla="*/ 152118 w 235938"/>
                <a:gd name="connsiteY20" fmla="*/ 104620 h 102447"/>
                <a:gd name="connsiteX21" fmla="*/ 158327 w 235938"/>
                <a:gd name="connsiteY21" fmla="*/ 104620 h 102447"/>
                <a:gd name="connsiteX22" fmla="*/ 163605 w 235938"/>
                <a:gd name="connsiteY22" fmla="*/ 104620 h 102447"/>
                <a:gd name="connsiteX23" fmla="*/ 166709 w 235938"/>
                <a:gd name="connsiteY23" fmla="*/ 103689 h 102447"/>
                <a:gd name="connsiteX24" fmla="*/ 172918 w 235938"/>
                <a:gd name="connsiteY24" fmla="*/ 101516 h 102447"/>
                <a:gd name="connsiteX25" fmla="*/ 178196 w 235938"/>
                <a:gd name="connsiteY25" fmla="*/ 101516 h 102447"/>
                <a:gd name="connsiteX26" fmla="*/ 183163 w 235938"/>
                <a:gd name="connsiteY26" fmla="*/ 99343 h 102447"/>
                <a:gd name="connsiteX27" fmla="*/ 185336 w 235938"/>
                <a:gd name="connsiteY27" fmla="*/ 97170 h 102447"/>
                <a:gd name="connsiteX28" fmla="*/ 188441 w 235938"/>
                <a:gd name="connsiteY28" fmla="*/ 97170 h 102447"/>
                <a:gd name="connsiteX29" fmla="*/ 190614 w 235938"/>
                <a:gd name="connsiteY29" fmla="*/ 96238 h 102447"/>
                <a:gd name="connsiteX30" fmla="*/ 192787 w 235938"/>
                <a:gd name="connsiteY30" fmla="*/ 91892 h 102447"/>
                <a:gd name="connsiteX31" fmla="*/ 195891 w 235938"/>
                <a:gd name="connsiteY31" fmla="*/ 89719 h 102447"/>
                <a:gd name="connsiteX32" fmla="*/ 199927 w 235938"/>
                <a:gd name="connsiteY32" fmla="*/ 89719 h 102447"/>
                <a:gd name="connsiteX33" fmla="*/ 209240 w 235938"/>
                <a:gd name="connsiteY33" fmla="*/ 91892 h 102447"/>
                <a:gd name="connsiteX34" fmla="*/ 221969 w 235938"/>
                <a:gd name="connsiteY34" fmla="*/ 94065 h 102447"/>
                <a:gd name="connsiteX35" fmla="*/ 232213 w 235938"/>
                <a:gd name="connsiteY35" fmla="*/ 94065 h 102447"/>
                <a:gd name="connsiteX36" fmla="*/ 236560 w 235938"/>
                <a:gd name="connsiteY36" fmla="*/ 81337 h 102447"/>
                <a:gd name="connsiteX37" fmla="*/ 236560 w 235938"/>
                <a:gd name="connsiteY37" fmla="*/ 76991 h 102447"/>
                <a:gd name="connsiteX38" fmla="*/ 236560 w 235938"/>
                <a:gd name="connsiteY38" fmla="*/ 73886 h 102447"/>
                <a:gd name="connsiteX39" fmla="*/ 236560 w 235938"/>
                <a:gd name="connsiteY39" fmla="*/ 71713 h 102447"/>
                <a:gd name="connsiteX40" fmla="*/ 234387 w 235938"/>
                <a:gd name="connsiteY40" fmla="*/ 67677 h 102447"/>
                <a:gd name="connsiteX41" fmla="*/ 232213 w 235938"/>
                <a:gd name="connsiteY41" fmla="*/ 62400 h 102447"/>
                <a:gd name="connsiteX42" fmla="*/ 232213 w 235938"/>
                <a:gd name="connsiteY42" fmla="*/ 57122 h 102447"/>
                <a:gd name="connsiteX43" fmla="*/ 209240 w 235938"/>
                <a:gd name="connsiteY43" fmla="*/ 54949 h 102447"/>
                <a:gd name="connsiteX44" fmla="*/ 181300 w 235938"/>
                <a:gd name="connsiteY44" fmla="*/ 57122 h 102447"/>
                <a:gd name="connsiteX45" fmla="*/ 156154 w 235938"/>
                <a:gd name="connsiteY45" fmla="*/ 57122 h 102447"/>
                <a:gd name="connsiteX46" fmla="*/ 130077 w 235938"/>
                <a:gd name="connsiteY46" fmla="*/ 57122 h 102447"/>
                <a:gd name="connsiteX47" fmla="*/ 107414 w 235938"/>
                <a:gd name="connsiteY47" fmla="*/ 51844 h 102447"/>
                <a:gd name="connsiteX48" fmla="*/ 87546 w 235938"/>
                <a:gd name="connsiteY48" fmla="*/ 40047 h 102447"/>
                <a:gd name="connsiteX49" fmla="*/ 87546 w 235938"/>
                <a:gd name="connsiteY49" fmla="*/ 36943 h 102447"/>
                <a:gd name="connsiteX50" fmla="*/ 87546 w 235938"/>
                <a:gd name="connsiteY50" fmla="*/ 31665 h 102447"/>
                <a:gd name="connsiteX51" fmla="*/ 87546 w 235938"/>
                <a:gd name="connsiteY51" fmla="*/ 27319 h 102447"/>
                <a:gd name="connsiteX52" fmla="*/ 85373 w 235938"/>
                <a:gd name="connsiteY52" fmla="*/ 22042 h 102447"/>
                <a:gd name="connsiteX53" fmla="*/ 83199 w 235938"/>
                <a:gd name="connsiteY53" fmla="*/ 16764 h 102447"/>
                <a:gd name="connsiteX54" fmla="*/ 83199 w 235938"/>
                <a:gd name="connsiteY54" fmla="*/ 12418 h 102447"/>
                <a:gd name="connsiteX55" fmla="*/ 65504 w 235938"/>
                <a:gd name="connsiteY55" fmla="*/ 14591 h 102447"/>
                <a:gd name="connsiteX56" fmla="*/ 54328 w 235938"/>
                <a:gd name="connsiteY56" fmla="*/ 14591 h 102447"/>
                <a:gd name="connsiteX57" fmla="*/ 46877 w 235938"/>
                <a:gd name="connsiteY57" fmla="*/ 10555 h 102447"/>
                <a:gd name="connsiteX58" fmla="*/ 43773 w 235938"/>
                <a:gd name="connsiteY58" fmla="*/ 0 h 102447"/>
                <a:gd name="connsiteX59" fmla="*/ 37564 w 235938"/>
                <a:gd name="connsiteY59" fmla="*/ 0 h 102447"/>
                <a:gd name="connsiteX60" fmla="*/ 34460 w 235938"/>
                <a:gd name="connsiteY60" fmla="*/ 1863 h 102447"/>
                <a:gd name="connsiteX61" fmla="*/ 30113 w 235938"/>
                <a:gd name="connsiteY61" fmla="*/ 1863 h 102447"/>
                <a:gd name="connsiteX62" fmla="*/ 27009 w 235938"/>
                <a:gd name="connsiteY62" fmla="*/ 3104 h 102447"/>
                <a:gd name="connsiteX63" fmla="*/ 16764 w 235938"/>
                <a:gd name="connsiteY63" fmla="*/ 5278 h 102447"/>
                <a:gd name="connsiteX64" fmla="*/ 7451 w 235938"/>
                <a:gd name="connsiteY64" fmla="*/ 5278 h 102447"/>
                <a:gd name="connsiteX65" fmla="*/ 0 w 235938"/>
                <a:gd name="connsiteY65" fmla="*/ 7140 h 102447"/>
                <a:gd name="connsiteX66" fmla="*/ 0 w 235938"/>
                <a:gd name="connsiteY66" fmla="*/ 12418 h 102447"/>
                <a:gd name="connsiteX67" fmla="*/ 2173 w 235938"/>
                <a:gd name="connsiteY67" fmla="*/ 14591 h 102447"/>
                <a:gd name="connsiteX68" fmla="*/ 2173 w 235938"/>
                <a:gd name="connsiteY68" fmla="*/ 16764 h 102447"/>
                <a:gd name="connsiteX69" fmla="*/ 2173 w 235938"/>
                <a:gd name="connsiteY69" fmla="*/ 18006 h 102447"/>
                <a:gd name="connsiteX70" fmla="*/ 3104 w 235938"/>
                <a:gd name="connsiteY70" fmla="*/ 19869 h 102447"/>
                <a:gd name="connsiteX71" fmla="*/ 17695 w 235938"/>
                <a:gd name="connsiteY71" fmla="*/ 25146 h 102447"/>
                <a:gd name="connsiteX72" fmla="*/ 34460 w 235938"/>
                <a:gd name="connsiteY72" fmla="*/ 31665 h 102447"/>
                <a:gd name="connsiteX73" fmla="*/ 52155 w 235938"/>
                <a:gd name="connsiteY73" fmla="*/ 32597 h 102447"/>
                <a:gd name="connsiteX74" fmla="*/ 52155 w 235938"/>
                <a:gd name="connsiteY74" fmla="*/ 44394 h 102447"/>
                <a:gd name="connsiteX75" fmla="*/ 56191 w 235938"/>
                <a:gd name="connsiteY75" fmla="*/ 52776 h 102447"/>
                <a:gd name="connsiteX76" fmla="*/ 59295 w 235938"/>
                <a:gd name="connsiteY76" fmla="*/ 58985 h 102447"/>
                <a:gd name="connsiteX77" fmla="*/ 61468 w 235938"/>
                <a:gd name="connsiteY77" fmla="*/ 66435 h 102447"/>
                <a:gd name="connsiteX78" fmla="*/ 59295 w 235938"/>
                <a:gd name="connsiteY78" fmla="*/ 76991 h 102447"/>
                <a:gd name="connsiteX79" fmla="*/ 61468 w 235938"/>
                <a:gd name="connsiteY79" fmla="*/ 79164 h 102447"/>
                <a:gd name="connsiteX80" fmla="*/ 65504 w 235938"/>
                <a:gd name="connsiteY80" fmla="*/ 81337 h 102447"/>
                <a:gd name="connsiteX81" fmla="*/ 66746 w 235938"/>
                <a:gd name="connsiteY81" fmla="*/ 82268 h 102447"/>
                <a:gd name="connsiteX82" fmla="*/ 70782 w 235938"/>
                <a:gd name="connsiteY82" fmla="*/ 84441 h 102447"/>
                <a:gd name="connsiteX83" fmla="*/ 72955 w 235938"/>
                <a:gd name="connsiteY83" fmla="*/ 84441 h 102447"/>
                <a:gd name="connsiteX84" fmla="*/ 73886 w 235938"/>
                <a:gd name="connsiteY84" fmla="*/ 86614 h 102447"/>
                <a:gd name="connsiteX85" fmla="*/ 80095 w 235938"/>
                <a:gd name="connsiteY85" fmla="*/ 84441 h 102447"/>
                <a:gd name="connsiteX86" fmla="*/ 83199 w 235938"/>
                <a:gd name="connsiteY86" fmla="*/ 84441 h 102447"/>
                <a:gd name="connsiteX87" fmla="*/ 88477 w 235938"/>
                <a:gd name="connsiteY87" fmla="*/ 82268 h 102447"/>
                <a:gd name="connsiteX88" fmla="*/ 92823 w 235938"/>
                <a:gd name="connsiteY88" fmla="*/ 82268 h 102447"/>
                <a:gd name="connsiteX89" fmla="*/ 94686 w 235938"/>
                <a:gd name="connsiteY89" fmla="*/ 81337 h 102447"/>
                <a:gd name="connsiteX90" fmla="*/ 95928 w 235938"/>
                <a:gd name="connsiteY90" fmla="*/ 81337 h 102447"/>
                <a:gd name="connsiteX91" fmla="*/ 97790 w 235938"/>
                <a:gd name="connsiteY91" fmla="*/ 82268 h 102447"/>
                <a:gd name="connsiteX92" fmla="*/ 97790 w 235938"/>
                <a:gd name="connsiteY92" fmla="*/ 84441 h 10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35938" h="102447">
                  <a:moveTo>
                    <a:pt x="97790" y="86614"/>
                  </a:moveTo>
                  <a:lnTo>
                    <a:pt x="97790" y="88787"/>
                  </a:lnTo>
                  <a:lnTo>
                    <a:pt x="97790" y="89719"/>
                  </a:lnTo>
                  <a:lnTo>
                    <a:pt x="99964" y="91892"/>
                  </a:lnTo>
                  <a:lnTo>
                    <a:pt x="103068" y="94065"/>
                  </a:lnTo>
                  <a:lnTo>
                    <a:pt x="107414" y="96238"/>
                  </a:lnTo>
                  <a:lnTo>
                    <a:pt x="110519" y="96238"/>
                  </a:lnTo>
                  <a:lnTo>
                    <a:pt x="112381" y="94065"/>
                  </a:lnTo>
                  <a:lnTo>
                    <a:pt x="114554" y="89719"/>
                  </a:lnTo>
                  <a:lnTo>
                    <a:pt x="116728" y="84441"/>
                  </a:lnTo>
                  <a:lnTo>
                    <a:pt x="119832" y="91892"/>
                  </a:lnTo>
                  <a:lnTo>
                    <a:pt x="122937" y="99343"/>
                  </a:lnTo>
                  <a:lnTo>
                    <a:pt x="126972" y="104620"/>
                  </a:lnTo>
                  <a:lnTo>
                    <a:pt x="136596" y="104620"/>
                  </a:lnTo>
                  <a:lnTo>
                    <a:pt x="137527" y="101516"/>
                  </a:lnTo>
                  <a:lnTo>
                    <a:pt x="139701" y="97170"/>
                  </a:lnTo>
                  <a:lnTo>
                    <a:pt x="143736" y="94065"/>
                  </a:lnTo>
                  <a:lnTo>
                    <a:pt x="143736" y="89719"/>
                  </a:lnTo>
                  <a:lnTo>
                    <a:pt x="146841" y="94065"/>
                  </a:lnTo>
                  <a:lnTo>
                    <a:pt x="149014" y="99343"/>
                  </a:lnTo>
                  <a:lnTo>
                    <a:pt x="152118" y="104620"/>
                  </a:lnTo>
                  <a:lnTo>
                    <a:pt x="158327" y="104620"/>
                  </a:lnTo>
                  <a:lnTo>
                    <a:pt x="163605" y="104620"/>
                  </a:lnTo>
                  <a:lnTo>
                    <a:pt x="166709" y="103689"/>
                  </a:lnTo>
                  <a:lnTo>
                    <a:pt x="172918" y="101516"/>
                  </a:lnTo>
                  <a:lnTo>
                    <a:pt x="178196" y="101516"/>
                  </a:lnTo>
                  <a:lnTo>
                    <a:pt x="183163" y="99343"/>
                  </a:lnTo>
                  <a:lnTo>
                    <a:pt x="185336" y="97170"/>
                  </a:lnTo>
                  <a:lnTo>
                    <a:pt x="188441" y="97170"/>
                  </a:lnTo>
                  <a:lnTo>
                    <a:pt x="190614" y="96238"/>
                  </a:lnTo>
                  <a:lnTo>
                    <a:pt x="192787" y="91892"/>
                  </a:lnTo>
                  <a:lnTo>
                    <a:pt x="195891" y="89719"/>
                  </a:lnTo>
                  <a:lnTo>
                    <a:pt x="199927" y="89719"/>
                  </a:lnTo>
                  <a:lnTo>
                    <a:pt x="209240" y="91892"/>
                  </a:lnTo>
                  <a:lnTo>
                    <a:pt x="221969" y="94065"/>
                  </a:lnTo>
                  <a:lnTo>
                    <a:pt x="232213" y="94065"/>
                  </a:lnTo>
                  <a:lnTo>
                    <a:pt x="236560" y="81337"/>
                  </a:lnTo>
                  <a:lnTo>
                    <a:pt x="236560" y="76991"/>
                  </a:lnTo>
                  <a:lnTo>
                    <a:pt x="236560" y="73886"/>
                  </a:lnTo>
                  <a:lnTo>
                    <a:pt x="236560" y="71713"/>
                  </a:lnTo>
                  <a:lnTo>
                    <a:pt x="234387" y="67677"/>
                  </a:lnTo>
                  <a:lnTo>
                    <a:pt x="232213" y="62400"/>
                  </a:lnTo>
                  <a:lnTo>
                    <a:pt x="232213" y="57122"/>
                  </a:lnTo>
                  <a:lnTo>
                    <a:pt x="209240" y="54949"/>
                  </a:lnTo>
                  <a:lnTo>
                    <a:pt x="181300" y="57122"/>
                  </a:lnTo>
                  <a:lnTo>
                    <a:pt x="156154" y="57122"/>
                  </a:lnTo>
                  <a:lnTo>
                    <a:pt x="130077" y="57122"/>
                  </a:lnTo>
                  <a:lnTo>
                    <a:pt x="107414" y="51844"/>
                  </a:lnTo>
                  <a:lnTo>
                    <a:pt x="87546" y="40047"/>
                  </a:lnTo>
                  <a:lnTo>
                    <a:pt x="87546" y="36943"/>
                  </a:lnTo>
                  <a:lnTo>
                    <a:pt x="87546" y="31665"/>
                  </a:lnTo>
                  <a:lnTo>
                    <a:pt x="87546" y="27319"/>
                  </a:lnTo>
                  <a:lnTo>
                    <a:pt x="85373" y="22042"/>
                  </a:lnTo>
                  <a:lnTo>
                    <a:pt x="83199" y="16764"/>
                  </a:lnTo>
                  <a:lnTo>
                    <a:pt x="83199" y="12418"/>
                  </a:lnTo>
                  <a:lnTo>
                    <a:pt x="65504" y="14591"/>
                  </a:lnTo>
                  <a:lnTo>
                    <a:pt x="54328" y="14591"/>
                  </a:lnTo>
                  <a:lnTo>
                    <a:pt x="46877" y="10555"/>
                  </a:lnTo>
                  <a:lnTo>
                    <a:pt x="43773" y="0"/>
                  </a:lnTo>
                  <a:lnTo>
                    <a:pt x="37564" y="0"/>
                  </a:lnTo>
                  <a:lnTo>
                    <a:pt x="34460" y="1863"/>
                  </a:lnTo>
                  <a:lnTo>
                    <a:pt x="30113" y="1863"/>
                  </a:lnTo>
                  <a:lnTo>
                    <a:pt x="27009" y="3104"/>
                  </a:lnTo>
                  <a:lnTo>
                    <a:pt x="16764" y="5278"/>
                  </a:lnTo>
                  <a:lnTo>
                    <a:pt x="7451" y="5278"/>
                  </a:lnTo>
                  <a:lnTo>
                    <a:pt x="0" y="7140"/>
                  </a:lnTo>
                  <a:lnTo>
                    <a:pt x="0" y="12418"/>
                  </a:lnTo>
                  <a:lnTo>
                    <a:pt x="2173" y="14591"/>
                  </a:lnTo>
                  <a:lnTo>
                    <a:pt x="2173" y="16764"/>
                  </a:lnTo>
                  <a:lnTo>
                    <a:pt x="2173" y="18006"/>
                  </a:lnTo>
                  <a:lnTo>
                    <a:pt x="3104" y="19869"/>
                  </a:lnTo>
                  <a:lnTo>
                    <a:pt x="17695" y="25146"/>
                  </a:lnTo>
                  <a:lnTo>
                    <a:pt x="34460" y="31665"/>
                  </a:lnTo>
                  <a:lnTo>
                    <a:pt x="52155" y="32597"/>
                  </a:lnTo>
                  <a:lnTo>
                    <a:pt x="52155" y="44394"/>
                  </a:lnTo>
                  <a:lnTo>
                    <a:pt x="56191" y="52776"/>
                  </a:lnTo>
                  <a:lnTo>
                    <a:pt x="59295" y="58985"/>
                  </a:lnTo>
                  <a:lnTo>
                    <a:pt x="61468" y="66435"/>
                  </a:lnTo>
                  <a:lnTo>
                    <a:pt x="59295" y="76991"/>
                  </a:lnTo>
                  <a:lnTo>
                    <a:pt x="61468" y="79164"/>
                  </a:lnTo>
                  <a:lnTo>
                    <a:pt x="65504" y="81337"/>
                  </a:lnTo>
                  <a:lnTo>
                    <a:pt x="66746" y="82268"/>
                  </a:lnTo>
                  <a:lnTo>
                    <a:pt x="70782" y="84441"/>
                  </a:lnTo>
                  <a:lnTo>
                    <a:pt x="72955" y="84441"/>
                  </a:lnTo>
                  <a:lnTo>
                    <a:pt x="73886" y="86614"/>
                  </a:lnTo>
                  <a:lnTo>
                    <a:pt x="80095" y="84441"/>
                  </a:lnTo>
                  <a:lnTo>
                    <a:pt x="83199" y="84441"/>
                  </a:lnTo>
                  <a:lnTo>
                    <a:pt x="88477" y="82268"/>
                  </a:lnTo>
                  <a:lnTo>
                    <a:pt x="92823" y="82268"/>
                  </a:lnTo>
                  <a:lnTo>
                    <a:pt x="94686" y="81337"/>
                  </a:lnTo>
                  <a:lnTo>
                    <a:pt x="95928" y="81337"/>
                  </a:lnTo>
                  <a:lnTo>
                    <a:pt x="97790" y="82268"/>
                  </a:lnTo>
                  <a:lnTo>
                    <a:pt x="97790" y="84441"/>
                  </a:lnTo>
                  <a:close/>
                </a:path>
              </a:pathLst>
            </a:custGeom>
            <a:grpFill/>
            <a:ln w="3104"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73F8F07-2DD7-46C9-BA0F-32E69B5044C6}"/>
                </a:ext>
              </a:extLst>
            </p:cNvPr>
            <p:cNvSpPr/>
            <p:nvPr/>
          </p:nvSpPr>
          <p:spPr>
            <a:xfrm>
              <a:off x="6856448" y="5409987"/>
              <a:ext cx="24836" cy="58985"/>
            </a:xfrm>
            <a:custGeom>
              <a:avLst/>
              <a:gdLst>
                <a:gd name="connsiteX0" fmla="*/ 5277 w 24835"/>
                <a:gd name="connsiteY0" fmla="*/ 50913 h 58984"/>
                <a:gd name="connsiteX1" fmla="*/ 12418 w 24835"/>
                <a:gd name="connsiteY1" fmla="*/ 60227 h 58984"/>
                <a:gd name="connsiteX2" fmla="*/ 27009 w 24835"/>
                <a:gd name="connsiteY2" fmla="*/ 23283 h 58984"/>
                <a:gd name="connsiteX3" fmla="*/ 27009 w 24835"/>
                <a:gd name="connsiteY3" fmla="*/ 15833 h 58984"/>
                <a:gd name="connsiteX4" fmla="*/ 27009 w 24835"/>
                <a:gd name="connsiteY4" fmla="*/ 10555 h 58984"/>
                <a:gd name="connsiteX5" fmla="*/ 25146 w 24835"/>
                <a:gd name="connsiteY5" fmla="*/ 7451 h 58984"/>
                <a:gd name="connsiteX6" fmla="*/ 22973 w 24835"/>
                <a:gd name="connsiteY6" fmla="*/ 3104 h 58984"/>
                <a:gd name="connsiteX7" fmla="*/ 19869 w 24835"/>
                <a:gd name="connsiteY7" fmla="*/ 0 h 58984"/>
                <a:gd name="connsiteX8" fmla="*/ 0 w 24835"/>
                <a:gd name="connsiteY8" fmla="*/ 27630 h 58984"/>
                <a:gd name="connsiteX9" fmla="*/ 2173 w 24835"/>
                <a:gd name="connsiteY9" fmla="*/ 42531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58984">
                  <a:moveTo>
                    <a:pt x="5277" y="50913"/>
                  </a:moveTo>
                  <a:lnTo>
                    <a:pt x="12418" y="60227"/>
                  </a:lnTo>
                  <a:lnTo>
                    <a:pt x="27009" y="23283"/>
                  </a:lnTo>
                  <a:lnTo>
                    <a:pt x="27009" y="15833"/>
                  </a:lnTo>
                  <a:lnTo>
                    <a:pt x="27009" y="10555"/>
                  </a:lnTo>
                  <a:lnTo>
                    <a:pt x="25146" y="7451"/>
                  </a:lnTo>
                  <a:lnTo>
                    <a:pt x="22973" y="3104"/>
                  </a:lnTo>
                  <a:lnTo>
                    <a:pt x="19869" y="0"/>
                  </a:lnTo>
                  <a:lnTo>
                    <a:pt x="0" y="27630"/>
                  </a:lnTo>
                  <a:lnTo>
                    <a:pt x="2173" y="42531"/>
                  </a:lnTo>
                  <a:close/>
                </a:path>
              </a:pathLst>
            </a:custGeom>
            <a:grpFill/>
            <a:ln w="3104"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F467FD9B-F645-477A-8D11-0E89397A445D}"/>
                </a:ext>
              </a:extLst>
            </p:cNvPr>
            <p:cNvSpPr/>
            <p:nvPr/>
          </p:nvSpPr>
          <p:spPr>
            <a:xfrm>
              <a:off x="6876316" y="5644063"/>
              <a:ext cx="68298" cy="65194"/>
            </a:xfrm>
            <a:custGeom>
              <a:avLst/>
              <a:gdLst>
                <a:gd name="connsiteX0" fmla="*/ 43773 w 68298"/>
                <a:gd name="connsiteY0" fmla="*/ 12418 h 65193"/>
                <a:gd name="connsiteX1" fmla="*/ 31355 w 68298"/>
                <a:gd name="connsiteY1" fmla="*/ 19868 h 65193"/>
                <a:gd name="connsiteX2" fmla="*/ 17695 w 68298"/>
                <a:gd name="connsiteY2" fmla="*/ 24215 h 65193"/>
                <a:gd name="connsiteX3" fmla="*/ 3104 w 68298"/>
                <a:gd name="connsiteY3" fmla="*/ 29492 h 65193"/>
                <a:gd name="connsiteX4" fmla="*/ 3104 w 68298"/>
                <a:gd name="connsiteY4" fmla="*/ 33838 h 65193"/>
                <a:gd name="connsiteX5" fmla="*/ 2173 w 68298"/>
                <a:gd name="connsiteY5" fmla="*/ 33838 h 65193"/>
                <a:gd name="connsiteX6" fmla="*/ 2173 w 68298"/>
                <a:gd name="connsiteY6" fmla="*/ 34770 h 65193"/>
                <a:gd name="connsiteX7" fmla="*/ 0 w 68298"/>
                <a:gd name="connsiteY7" fmla="*/ 36943 h 65193"/>
                <a:gd name="connsiteX8" fmla="*/ 0 w 68298"/>
                <a:gd name="connsiteY8" fmla="*/ 46567 h 65193"/>
                <a:gd name="connsiteX9" fmla="*/ 7140 w 68298"/>
                <a:gd name="connsiteY9" fmla="*/ 42221 h 65193"/>
                <a:gd name="connsiteX10" fmla="*/ 14591 w 68298"/>
                <a:gd name="connsiteY10" fmla="*/ 40979 h 65193"/>
                <a:gd name="connsiteX11" fmla="*/ 21731 w 68298"/>
                <a:gd name="connsiteY11" fmla="*/ 36943 h 65193"/>
                <a:gd name="connsiteX12" fmla="*/ 27009 w 68298"/>
                <a:gd name="connsiteY12" fmla="*/ 33838 h 65193"/>
                <a:gd name="connsiteX13" fmla="*/ 31355 w 68298"/>
                <a:gd name="connsiteY13" fmla="*/ 40979 h 65193"/>
                <a:gd name="connsiteX14" fmla="*/ 32286 w 68298"/>
                <a:gd name="connsiteY14" fmla="*/ 46567 h 65193"/>
                <a:gd name="connsiteX15" fmla="*/ 34459 w 68298"/>
                <a:gd name="connsiteY15" fmla="*/ 51844 h 65193"/>
                <a:gd name="connsiteX16" fmla="*/ 36322 w 68298"/>
                <a:gd name="connsiteY16" fmla="*/ 55880 h 65193"/>
                <a:gd name="connsiteX17" fmla="*/ 41600 w 68298"/>
                <a:gd name="connsiteY17" fmla="*/ 58985 h 65193"/>
                <a:gd name="connsiteX18" fmla="*/ 46877 w 68298"/>
                <a:gd name="connsiteY18" fmla="*/ 61158 h 65193"/>
                <a:gd name="connsiteX19" fmla="*/ 46877 w 68298"/>
                <a:gd name="connsiteY19" fmla="*/ 66435 h 65193"/>
                <a:gd name="connsiteX20" fmla="*/ 56191 w 68298"/>
                <a:gd name="connsiteY20" fmla="*/ 66435 h 65193"/>
                <a:gd name="connsiteX21" fmla="*/ 56191 w 68298"/>
                <a:gd name="connsiteY21" fmla="*/ 61158 h 65193"/>
                <a:gd name="connsiteX22" fmla="*/ 56191 w 68298"/>
                <a:gd name="connsiteY22" fmla="*/ 58985 h 65193"/>
                <a:gd name="connsiteX23" fmla="*/ 56191 w 68298"/>
                <a:gd name="connsiteY23" fmla="*/ 57122 h 65193"/>
                <a:gd name="connsiteX24" fmla="*/ 58364 w 68298"/>
                <a:gd name="connsiteY24" fmla="*/ 55880 h 65193"/>
                <a:gd name="connsiteX25" fmla="*/ 56191 w 68298"/>
                <a:gd name="connsiteY25" fmla="*/ 53707 h 65193"/>
                <a:gd name="connsiteX26" fmla="*/ 54018 w 68298"/>
                <a:gd name="connsiteY26" fmla="*/ 51844 h 65193"/>
                <a:gd name="connsiteX27" fmla="*/ 53086 w 68298"/>
                <a:gd name="connsiteY27" fmla="*/ 49671 h 65193"/>
                <a:gd name="connsiteX28" fmla="*/ 53086 w 68298"/>
                <a:gd name="connsiteY28" fmla="*/ 46567 h 65193"/>
                <a:gd name="connsiteX29" fmla="*/ 54018 w 68298"/>
                <a:gd name="connsiteY29" fmla="*/ 48429 h 65193"/>
                <a:gd name="connsiteX30" fmla="*/ 56191 w 68298"/>
                <a:gd name="connsiteY30" fmla="*/ 48429 h 65193"/>
                <a:gd name="connsiteX31" fmla="*/ 58364 w 68298"/>
                <a:gd name="connsiteY31" fmla="*/ 48429 h 65193"/>
                <a:gd name="connsiteX32" fmla="*/ 58364 w 68298"/>
                <a:gd name="connsiteY32" fmla="*/ 49671 h 65193"/>
                <a:gd name="connsiteX33" fmla="*/ 60227 w 68298"/>
                <a:gd name="connsiteY33" fmla="*/ 53707 h 65193"/>
                <a:gd name="connsiteX34" fmla="*/ 63641 w 68298"/>
                <a:gd name="connsiteY34" fmla="*/ 51844 h 65193"/>
                <a:gd name="connsiteX35" fmla="*/ 65504 w 68298"/>
                <a:gd name="connsiteY35" fmla="*/ 51844 h 65193"/>
                <a:gd name="connsiteX36" fmla="*/ 65504 w 68298"/>
                <a:gd name="connsiteY36" fmla="*/ 49671 h 65193"/>
                <a:gd name="connsiteX37" fmla="*/ 67677 w 68298"/>
                <a:gd name="connsiteY37" fmla="*/ 49671 h 65193"/>
                <a:gd name="connsiteX38" fmla="*/ 67677 w 68298"/>
                <a:gd name="connsiteY38" fmla="*/ 46567 h 65193"/>
                <a:gd name="connsiteX39" fmla="*/ 68608 w 68298"/>
                <a:gd name="connsiteY39" fmla="*/ 42221 h 65193"/>
                <a:gd name="connsiteX40" fmla="*/ 70781 w 68298"/>
                <a:gd name="connsiteY40" fmla="*/ 42221 h 65193"/>
                <a:gd name="connsiteX41" fmla="*/ 70781 w 68298"/>
                <a:gd name="connsiteY41" fmla="*/ 40979 h 65193"/>
                <a:gd name="connsiteX42" fmla="*/ 68608 w 68298"/>
                <a:gd name="connsiteY42" fmla="*/ 40979 h 65193"/>
                <a:gd name="connsiteX43" fmla="*/ 67677 w 68298"/>
                <a:gd name="connsiteY43" fmla="*/ 36943 h 65193"/>
                <a:gd name="connsiteX44" fmla="*/ 67677 w 68298"/>
                <a:gd name="connsiteY44" fmla="*/ 19868 h 65193"/>
                <a:gd name="connsiteX45" fmla="*/ 61468 w 68298"/>
                <a:gd name="connsiteY45" fmla="*/ 9313 h 65193"/>
                <a:gd name="connsiteX46" fmla="*/ 53086 w 68298"/>
                <a:gd name="connsiteY46" fmla="*/ 0 h 6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8298" h="65193">
                  <a:moveTo>
                    <a:pt x="43773" y="12418"/>
                  </a:moveTo>
                  <a:lnTo>
                    <a:pt x="31355" y="19868"/>
                  </a:lnTo>
                  <a:lnTo>
                    <a:pt x="17695" y="24215"/>
                  </a:lnTo>
                  <a:lnTo>
                    <a:pt x="3104" y="29492"/>
                  </a:lnTo>
                  <a:lnTo>
                    <a:pt x="3104" y="33838"/>
                  </a:lnTo>
                  <a:lnTo>
                    <a:pt x="2173" y="33838"/>
                  </a:lnTo>
                  <a:lnTo>
                    <a:pt x="2173" y="34770"/>
                  </a:lnTo>
                  <a:lnTo>
                    <a:pt x="0" y="36943"/>
                  </a:lnTo>
                  <a:lnTo>
                    <a:pt x="0" y="46567"/>
                  </a:lnTo>
                  <a:lnTo>
                    <a:pt x="7140" y="42221"/>
                  </a:lnTo>
                  <a:lnTo>
                    <a:pt x="14591" y="40979"/>
                  </a:lnTo>
                  <a:lnTo>
                    <a:pt x="21731" y="36943"/>
                  </a:lnTo>
                  <a:lnTo>
                    <a:pt x="27009" y="33838"/>
                  </a:lnTo>
                  <a:lnTo>
                    <a:pt x="31355" y="40979"/>
                  </a:lnTo>
                  <a:lnTo>
                    <a:pt x="32286" y="46567"/>
                  </a:lnTo>
                  <a:lnTo>
                    <a:pt x="34459" y="51844"/>
                  </a:lnTo>
                  <a:lnTo>
                    <a:pt x="36322" y="55880"/>
                  </a:lnTo>
                  <a:lnTo>
                    <a:pt x="41600" y="58985"/>
                  </a:lnTo>
                  <a:lnTo>
                    <a:pt x="46877" y="61158"/>
                  </a:lnTo>
                  <a:lnTo>
                    <a:pt x="46877" y="66435"/>
                  </a:lnTo>
                  <a:lnTo>
                    <a:pt x="56191" y="66435"/>
                  </a:lnTo>
                  <a:lnTo>
                    <a:pt x="56191" y="61158"/>
                  </a:lnTo>
                  <a:lnTo>
                    <a:pt x="56191" y="58985"/>
                  </a:lnTo>
                  <a:lnTo>
                    <a:pt x="56191" y="57122"/>
                  </a:lnTo>
                  <a:lnTo>
                    <a:pt x="58364" y="55880"/>
                  </a:lnTo>
                  <a:lnTo>
                    <a:pt x="56191" y="53707"/>
                  </a:lnTo>
                  <a:lnTo>
                    <a:pt x="54018" y="51844"/>
                  </a:lnTo>
                  <a:lnTo>
                    <a:pt x="53086" y="49671"/>
                  </a:lnTo>
                  <a:lnTo>
                    <a:pt x="53086" y="46567"/>
                  </a:lnTo>
                  <a:lnTo>
                    <a:pt x="54018" y="48429"/>
                  </a:lnTo>
                  <a:lnTo>
                    <a:pt x="56191" y="48429"/>
                  </a:lnTo>
                  <a:lnTo>
                    <a:pt x="58364" y="48429"/>
                  </a:lnTo>
                  <a:lnTo>
                    <a:pt x="58364" y="49671"/>
                  </a:lnTo>
                  <a:lnTo>
                    <a:pt x="60227" y="53707"/>
                  </a:lnTo>
                  <a:lnTo>
                    <a:pt x="63641" y="51844"/>
                  </a:lnTo>
                  <a:lnTo>
                    <a:pt x="65504" y="51844"/>
                  </a:lnTo>
                  <a:lnTo>
                    <a:pt x="65504" y="49671"/>
                  </a:lnTo>
                  <a:lnTo>
                    <a:pt x="67677" y="49671"/>
                  </a:lnTo>
                  <a:lnTo>
                    <a:pt x="67677" y="46567"/>
                  </a:lnTo>
                  <a:lnTo>
                    <a:pt x="68608" y="42221"/>
                  </a:lnTo>
                  <a:lnTo>
                    <a:pt x="70781" y="42221"/>
                  </a:lnTo>
                  <a:lnTo>
                    <a:pt x="70781" y="40979"/>
                  </a:lnTo>
                  <a:lnTo>
                    <a:pt x="68608" y="40979"/>
                  </a:lnTo>
                  <a:lnTo>
                    <a:pt x="67677" y="36943"/>
                  </a:lnTo>
                  <a:lnTo>
                    <a:pt x="67677" y="19868"/>
                  </a:lnTo>
                  <a:lnTo>
                    <a:pt x="61468" y="9313"/>
                  </a:lnTo>
                  <a:lnTo>
                    <a:pt x="53086" y="0"/>
                  </a:lnTo>
                  <a:close/>
                </a:path>
              </a:pathLst>
            </a:custGeom>
            <a:grpFill/>
            <a:ln w="3104"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9ED79C78-80DF-4333-B21F-223A9CB1B854}"/>
                </a:ext>
              </a:extLst>
            </p:cNvPr>
            <p:cNvSpPr/>
            <p:nvPr/>
          </p:nvSpPr>
          <p:spPr>
            <a:xfrm>
              <a:off x="6851170" y="5514917"/>
              <a:ext cx="83820" cy="139701"/>
            </a:xfrm>
            <a:custGeom>
              <a:avLst/>
              <a:gdLst>
                <a:gd name="connsiteX0" fmla="*/ 7450 w 83820"/>
                <a:gd name="connsiteY0" fmla="*/ 76991 h 139700"/>
                <a:gd name="connsiteX1" fmla="*/ 12728 w 83820"/>
                <a:gd name="connsiteY1" fmla="*/ 90961 h 139700"/>
                <a:gd name="connsiteX2" fmla="*/ 14591 w 83820"/>
                <a:gd name="connsiteY2" fmla="*/ 91892 h 139700"/>
                <a:gd name="connsiteX3" fmla="*/ 14591 w 83820"/>
                <a:gd name="connsiteY3" fmla="*/ 94065 h 139700"/>
                <a:gd name="connsiteX4" fmla="*/ 15833 w 83820"/>
                <a:gd name="connsiteY4" fmla="*/ 96238 h 139700"/>
                <a:gd name="connsiteX5" fmla="*/ 17695 w 83820"/>
                <a:gd name="connsiteY5" fmla="*/ 98411 h 139700"/>
                <a:gd name="connsiteX6" fmla="*/ 17695 w 83820"/>
                <a:gd name="connsiteY6" fmla="*/ 91892 h 139700"/>
                <a:gd name="connsiteX7" fmla="*/ 19868 w 83820"/>
                <a:gd name="connsiteY7" fmla="*/ 86614 h 139700"/>
                <a:gd name="connsiteX8" fmla="*/ 22042 w 83820"/>
                <a:gd name="connsiteY8" fmla="*/ 81337 h 139700"/>
                <a:gd name="connsiteX9" fmla="*/ 22042 w 83820"/>
                <a:gd name="connsiteY9" fmla="*/ 73886 h 139700"/>
                <a:gd name="connsiteX10" fmla="*/ 42841 w 83820"/>
                <a:gd name="connsiteY10" fmla="*/ 83510 h 139700"/>
                <a:gd name="connsiteX11" fmla="*/ 61468 w 83820"/>
                <a:gd name="connsiteY11" fmla="*/ 98411 h 139700"/>
                <a:gd name="connsiteX12" fmla="*/ 64572 w 83820"/>
                <a:gd name="connsiteY12" fmla="*/ 98411 h 139700"/>
                <a:gd name="connsiteX13" fmla="*/ 63641 w 83820"/>
                <a:gd name="connsiteY13" fmla="*/ 101516 h 139700"/>
                <a:gd name="connsiteX14" fmla="*/ 61468 w 83820"/>
                <a:gd name="connsiteY14" fmla="*/ 103689 h 139700"/>
                <a:gd name="connsiteX15" fmla="*/ 61468 w 83820"/>
                <a:gd name="connsiteY15" fmla="*/ 105862 h 139700"/>
                <a:gd name="connsiteX16" fmla="*/ 59605 w 83820"/>
                <a:gd name="connsiteY16" fmla="*/ 106793 h 139700"/>
                <a:gd name="connsiteX17" fmla="*/ 57432 w 83820"/>
                <a:gd name="connsiteY17" fmla="*/ 111140 h 139700"/>
                <a:gd name="connsiteX18" fmla="*/ 57432 w 83820"/>
                <a:gd name="connsiteY18" fmla="*/ 114244 h 139700"/>
                <a:gd name="connsiteX19" fmla="*/ 45015 w 83820"/>
                <a:gd name="connsiteY19" fmla="*/ 114244 h 139700"/>
                <a:gd name="connsiteX20" fmla="*/ 45015 w 83820"/>
                <a:gd name="connsiteY20" fmla="*/ 101516 h 139700"/>
                <a:gd name="connsiteX21" fmla="*/ 37564 w 83820"/>
                <a:gd name="connsiteY21" fmla="*/ 101516 h 139700"/>
                <a:gd name="connsiteX22" fmla="*/ 32286 w 83820"/>
                <a:gd name="connsiteY22" fmla="*/ 103689 h 139700"/>
                <a:gd name="connsiteX23" fmla="*/ 28250 w 83820"/>
                <a:gd name="connsiteY23" fmla="*/ 103689 h 139700"/>
                <a:gd name="connsiteX24" fmla="*/ 27319 w 83820"/>
                <a:gd name="connsiteY24" fmla="*/ 105862 h 139700"/>
                <a:gd name="connsiteX25" fmla="*/ 27319 w 83820"/>
                <a:gd name="connsiteY25" fmla="*/ 106793 h 139700"/>
                <a:gd name="connsiteX26" fmla="*/ 25146 w 83820"/>
                <a:gd name="connsiteY26" fmla="*/ 111140 h 139700"/>
                <a:gd name="connsiteX27" fmla="*/ 25146 w 83820"/>
                <a:gd name="connsiteY27" fmla="*/ 116417 h 139700"/>
                <a:gd name="connsiteX28" fmla="*/ 25146 w 83820"/>
                <a:gd name="connsiteY28" fmla="*/ 121695 h 139700"/>
                <a:gd name="connsiteX29" fmla="*/ 30423 w 83820"/>
                <a:gd name="connsiteY29" fmla="*/ 123558 h 139700"/>
                <a:gd name="connsiteX30" fmla="*/ 32286 w 83820"/>
                <a:gd name="connsiteY30" fmla="*/ 123558 h 139700"/>
                <a:gd name="connsiteX31" fmla="*/ 34459 w 83820"/>
                <a:gd name="connsiteY31" fmla="*/ 125731 h 139700"/>
                <a:gd name="connsiteX32" fmla="*/ 34459 w 83820"/>
                <a:gd name="connsiteY32" fmla="*/ 127904 h 139700"/>
                <a:gd name="connsiteX33" fmla="*/ 34459 w 83820"/>
                <a:gd name="connsiteY33" fmla="*/ 129146 h 139700"/>
                <a:gd name="connsiteX34" fmla="*/ 34459 w 83820"/>
                <a:gd name="connsiteY34" fmla="*/ 131008 h 139700"/>
                <a:gd name="connsiteX35" fmla="*/ 34459 w 83820"/>
                <a:gd name="connsiteY35" fmla="*/ 134423 h 139700"/>
                <a:gd name="connsiteX36" fmla="*/ 37564 w 83820"/>
                <a:gd name="connsiteY36" fmla="*/ 138459 h 139700"/>
                <a:gd name="connsiteX37" fmla="*/ 37564 w 83820"/>
                <a:gd name="connsiteY37" fmla="*/ 141563 h 139700"/>
                <a:gd name="connsiteX38" fmla="*/ 42841 w 83820"/>
                <a:gd name="connsiteY38" fmla="*/ 138459 h 139700"/>
                <a:gd name="connsiteX39" fmla="*/ 49050 w 83820"/>
                <a:gd name="connsiteY39" fmla="*/ 136286 h 139700"/>
                <a:gd name="connsiteX40" fmla="*/ 52155 w 83820"/>
                <a:gd name="connsiteY40" fmla="*/ 131008 h 139700"/>
                <a:gd name="connsiteX41" fmla="*/ 54328 w 83820"/>
                <a:gd name="connsiteY41" fmla="*/ 125731 h 139700"/>
                <a:gd name="connsiteX42" fmla="*/ 57432 w 83820"/>
                <a:gd name="connsiteY42" fmla="*/ 118280 h 139700"/>
                <a:gd name="connsiteX43" fmla="*/ 59605 w 83820"/>
                <a:gd name="connsiteY43" fmla="*/ 120453 h 139700"/>
                <a:gd name="connsiteX44" fmla="*/ 61468 w 83820"/>
                <a:gd name="connsiteY44" fmla="*/ 120453 h 139700"/>
                <a:gd name="connsiteX45" fmla="*/ 63641 w 83820"/>
                <a:gd name="connsiteY45" fmla="*/ 120453 h 139700"/>
                <a:gd name="connsiteX46" fmla="*/ 63641 w 83820"/>
                <a:gd name="connsiteY46" fmla="*/ 121695 h 139700"/>
                <a:gd name="connsiteX47" fmla="*/ 64572 w 83820"/>
                <a:gd name="connsiteY47" fmla="*/ 125731 h 139700"/>
                <a:gd name="connsiteX48" fmla="*/ 70781 w 83820"/>
                <a:gd name="connsiteY48" fmla="*/ 123558 h 139700"/>
                <a:gd name="connsiteX49" fmla="*/ 74196 w 83820"/>
                <a:gd name="connsiteY49" fmla="*/ 123558 h 139700"/>
                <a:gd name="connsiteX50" fmla="*/ 74196 w 83820"/>
                <a:gd name="connsiteY50" fmla="*/ 121695 h 139700"/>
                <a:gd name="connsiteX51" fmla="*/ 74196 w 83820"/>
                <a:gd name="connsiteY51" fmla="*/ 120453 h 139700"/>
                <a:gd name="connsiteX52" fmla="*/ 74196 w 83820"/>
                <a:gd name="connsiteY52" fmla="*/ 118280 h 139700"/>
                <a:gd name="connsiteX53" fmla="*/ 76059 w 83820"/>
                <a:gd name="connsiteY53" fmla="*/ 118280 h 139700"/>
                <a:gd name="connsiteX54" fmla="*/ 79164 w 83820"/>
                <a:gd name="connsiteY54" fmla="*/ 116417 h 139700"/>
                <a:gd name="connsiteX55" fmla="*/ 85373 w 83820"/>
                <a:gd name="connsiteY55" fmla="*/ 114244 h 139700"/>
                <a:gd name="connsiteX56" fmla="*/ 78232 w 83820"/>
                <a:gd name="connsiteY56" fmla="*/ 101516 h 139700"/>
                <a:gd name="connsiteX57" fmla="*/ 68919 w 83820"/>
                <a:gd name="connsiteY57" fmla="*/ 91892 h 139700"/>
                <a:gd name="connsiteX58" fmla="*/ 61468 w 83820"/>
                <a:gd name="connsiteY58" fmla="*/ 83510 h 139700"/>
                <a:gd name="connsiteX59" fmla="*/ 57432 w 83820"/>
                <a:gd name="connsiteY59" fmla="*/ 69850 h 139700"/>
                <a:gd name="connsiteX60" fmla="*/ 49982 w 83820"/>
                <a:gd name="connsiteY60" fmla="*/ 68609 h 139700"/>
                <a:gd name="connsiteX61" fmla="*/ 46877 w 83820"/>
                <a:gd name="connsiteY61" fmla="*/ 66435 h 139700"/>
                <a:gd name="connsiteX62" fmla="*/ 42841 w 83820"/>
                <a:gd name="connsiteY62" fmla="*/ 64573 h 139700"/>
                <a:gd name="connsiteX63" fmla="*/ 39737 w 83820"/>
                <a:gd name="connsiteY63" fmla="*/ 64573 h 139700"/>
                <a:gd name="connsiteX64" fmla="*/ 35391 w 83820"/>
                <a:gd name="connsiteY64" fmla="*/ 64573 h 139700"/>
                <a:gd name="connsiteX65" fmla="*/ 28250 w 83820"/>
                <a:gd name="connsiteY65" fmla="*/ 64573 h 139700"/>
                <a:gd name="connsiteX66" fmla="*/ 28250 w 83820"/>
                <a:gd name="connsiteY66" fmla="*/ 61158 h 139700"/>
                <a:gd name="connsiteX67" fmla="*/ 25146 w 83820"/>
                <a:gd name="connsiteY67" fmla="*/ 61158 h 139700"/>
                <a:gd name="connsiteX68" fmla="*/ 27319 w 83820"/>
                <a:gd name="connsiteY68" fmla="*/ 42221 h 139700"/>
                <a:gd name="connsiteX69" fmla="*/ 30423 w 83820"/>
                <a:gd name="connsiteY69" fmla="*/ 31666 h 139700"/>
                <a:gd name="connsiteX70" fmla="*/ 32286 w 83820"/>
                <a:gd name="connsiteY70" fmla="*/ 18937 h 139700"/>
                <a:gd name="connsiteX71" fmla="*/ 32286 w 83820"/>
                <a:gd name="connsiteY71" fmla="*/ 0 h 139700"/>
                <a:gd name="connsiteX72" fmla="*/ 25146 w 83820"/>
                <a:gd name="connsiteY72" fmla="*/ 0 h 139700"/>
                <a:gd name="connsiteX73" fmla="*/ 19868 w 83820"/>
                <a:gd name="connsiteY73" fmla="*/ 0 h 139700"/>
                <a:gd name="connsiteX74" fmla="*/ 14591 w 83820"/>
                <a:gd name="connsiteY74" fmla="*/ 1863 h 139700"/>
                <a:gd name="connsiteX75" fmla="*/ 8382 w 83820"/>
                <a:gd name="connsiteY75" fmla="*/ 4036 h 139700"/>
                <a:gd name="connsiteX76" fmla="*/ 1241 w 83820"/>
                <a:gd name="connsiteY76" fmla="*/ 22042 h 139700"/>
                <a:gd name="connsiteX77" fmla="*/ 0 w 83820"/>
                <a:gd name="connsiteY77" fmla="*/ 40048 h 139700"/>
                <a:gd name="connsiteX78" fmla="*/ 1241 w 83820"/>
                <a:gd name="connsiteY78" fmla="*/ 61158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3820" h="139700">
                  <a:moveTo>
                    <a:pt x="7450" y="76991"/>
                  </a:moveTo>
                  <a:lnTo>
                    <a:pt x="12728" y="90961"/>
                  </a:lnTo>
                  <a:lnTo>
                    <a:pt x="14591" y="91892"/>
                  </a:lnTo>
                  <a:lnTo>
                    <a:pt x="14591" y="94065"/>
                  </a:lnTo>
                  <a:lnTo>
                    <a:pt x="15833" y="96238"/>
                  </a:lnTo>
                  <a:lnTo>
                    <a:pt x="17695" y="98411"/>
                  </a:lnTo>
                  <a:lnTo>
                    <a:pt x="17695" y="91892"/>
                  </a:lnTo>
                  <a:lnTo>
                    <a:pt x="19868" y="86614"/>
                  </a:lnTo>
                  <a:lnTo>
                    <a:pt x="22042" y="81337"/>
                  </a:lnTo>
                  <a:lnTo>
                    <a:pt x="22042" y="73886"/>
                  </a:lnTo>
                  <a:lnTo>
                    <a:pt x="42841" y="83510"/>
                  </a:lnTo>
                  <a:lnTo>
                    <a:pt x="61468" y="98411"/>
                  </a:lnTo>
                  <a:lnTo>
                    <a:pt x="64572" y="98411"/>
                  </a:lnTo>
                  <a:lnTo>
                    <a:pt x="63641" y="101516"/>
                  </a:lnTo>
                  <a:lnTo>
                    <a:pt x="61468" y="103689"/>
                  </a:lnTo>
                  <a:lnTo>
                    <a:pt x="61468" y="105862"/>
                  </a:lnTo>
                  <a:lnTo>
                    <a:pt x="59605" y="106793"/>
                  </a:lnTo>
                  <a:lnTo>
                    <a:pt x="57432" y="111140"/>
                  </a:lnTo>
                  <a:lnTo>
                    <a:pt x="57432" y="114244"/>
                  </a:lnTo>
                  <a:lnTo>
                    <a:pt x="45015" y="114244"/>
                  </a:lnTo>
                  <a:lnTo>
                    <a:pt x="45015" y="101516"/>
                  </a:lnTo>
                  <a:lnTo>
                    <a:pt x="37564" y="101516"/>
                  </a:lnTo>
                  <a:lnTo>
                    <a:pt x="32286" y="103689"/>
                  </a:lnTo>
                  <a:lnTo>
                    <a:pt x="28250" y="103689"/>
                  </a:lnTo>
                  <a:lnTo>
                    <a:pt x="27319" y="105862"/>
                  </a:lnTo>
                  <a:lnTo>
                    <a:pt x="27319" y="106793"/>
                  </a:lnTo>
                  <a:lnTo>
                    <a:pt x="25146" y="111140"/>
                  </a:lnTo>
                  <a:lnTo>
                    <a:pt x="25146" y="116417"/>
                  </a:lnTo>
                  <a:lnTo>
                    <a:pt x="25146" y="121695"/>
                  </a:lnTo>
                  <a:lnTo>
                    <a:pt x="30423" y="123558"/>
                  </a:lnTo>
                  <a:lnTo>
                    <a:pt x="32286" y="123558"/>
                  </a:lnTo>
                  <a:lnTo>
                    <a:pt x="34459" y="125731"/>
                  </a:lnTo>
                  <a:lnTo>
                    <a:pt x="34459" y="127904"/>
                  </a:lnTo>
                  <a:lnTo>
                    <a:pt x="34459" y="129146"/>
                  </a:lnTo>
                  <a:lnTo>
                    <a:pt x="34459" y="131008"/>
                  </a:lnTo>
                  <a:lnTo>
                    <a:pt x="34459" y="134423"/>
                  </a:lnTo>
                  <a:lnTo>
                    <a:pt x="37564" y="138459"/>
                  </a:lnTo>
                  <a:lnTo>
                    <a:pt x="37564" y="141563"/>
                  </a:lnTo>
                  <a:lnTo>
                    <a:pt x="42841" y="138459"/>
                  </a:lnTo>
                  <a:lnTo>
                    <a:pt x="49050" y="136286"/>
                  </a:lnTo>
                  <a:lnTo>
                    <a:pt x="52155" y="131008"/>
                  </a:lnTo>
                  <a:lnTo>
                    <a:pt x="54328" y="125731"/>
                  </a:lnTo>
                  <a:lnTo>
                    <a:pt x="57432" y="118280"/>
                  </a:lnTo>
                  <a:lnTo>
                    <a:pt x="59605" y="120453"/>
                  </a:lnTo>
                  <a:lnTo>
                    <a:pt x="61468" y="120453"/>
                  </a:lnTo>
                  <a:lnTo>
                    <a:pt x="63641" y="120453"/>
                  </a:lnTo>
                  <a:lnTo>
                    <a:pt x="63641" y="121695"/>
                  </a:lnTo>
                  <a:lnTo>
                    <a:pt x="64572" y="125731"/>
                  </a:lnTo>
                  <a:lnTo>
                    <a:pt x="70781" y="123558"/>
                  </a:lnTo>
                  <a:lnTo>
                    <a:pt x="74196" y="123558"/>
                  </a:lnTo>
                  <a:lnTo>
                    <a:pt x="74196" y="121695"/>
                  </a:lnTo>
                  <a:lnTo>
                    <a:pt x="74196" y="120453"/>
                  </a:lnTo>
                  <a:lnTo>
                    <a:pt x="74196" y="118280"/>
                  </a:lnTo>
                  <a:lnTo>
                    <a:pt x="76059" y="118280"/>
                  </a:lnTo>
                  <a:lnTo>
                    <a:pt x="79164" y="116417"/>
                  </a:lnTo>
                  <a:lnTo>
                    <a:pt x="85373" y="114244"/>
                  </a:lnTo>
                  <a:lnTo>
                    <a:pt x="78232" y="101516"/>
                  </a:lnTo>
                  <a:lnTo>
                    <a:pt x="68919" y="91892"/>
                  </a:lnTo>
                  <a:lnTo>
                    <a:pt x="61468" y="83510"/>
                  </a:lnTo>
                  <a:lnTo>
                    <a:pt x="57432" y="69850"/>
                  </a:lnTo>
                  <a:lnTo>
                    <a:pt x="49982" y="68609"/>
                  </a:lnTo>
                  <a:lnTo>
                    <a:pt x="46877" y="66435"/>
                  </a:lnTo>
                  <a:lnTo>
                    <a:pt x="42841" y="64573"/>
                  </a:lnTo>
                  <a:lnTo>
                    <a:pt x="39737" y="64573"/>
                  </a:lnTo>
                  <a:lnTo>
                    <a:pt x="35391" y="64573"/>
                  </a:lnTo>
                  <a:lnTo>
                    <a:pt x="28250" y="64573"/>
                  </a:lnTo>
                  <a:lnTo>
                    <a:pt x="28250" y="61158"/>
                  </a:lnTo>
                  <a:lnTo>
                    <a:pt x="25146" y="61158"/>
                  </a:lnTo>
                  <a:lnTo>
                    <a:pt x="27319" y="42221"/>
                  </a:lnTo>
                  <a:lnTo>
                    <a:pt x="30423" y="31666"/>
                  </a:lnTo>
                  <a:lnTo>
                    <a:pt x="32286" y="18937"/>
                  </a:lnTo>
                  <a:lnTo>
                    <a:pt x="32286" y="0"/>
                  </a:lnTo>
                  <a:lnTo>
                    <a:pt x="25146" y="0"/>
                  </a:lnTo>
                  <a:lnTo>
                    <a:pt x="19868" y="0"/>
                  </a:lnTo>
                  <a:lnTo>
                    <a:pt x="14591" y="1863"/>
                  </a:lnTo>
                  <a:lnTo>
                    <a:pt x="8382" y="4036"/>
                  </a:lnTo>
                  <a:lnTo>
                    <a:pt x="1241" y="22042"/>
                  </a:lnTo>
                  <a:lnTo>
                    <a:pt x="0" y="40048"/>
                  </a:lnTo>
                  <a:lnTo>
                    <a:pt x="1241" y="61158"/>
                  </a:lnTo>
                  <a:close/>
                </a:path>
              </a:pathLst>
            </a:custGeom>
            <a:grpFill/>
            <a:ln w="3104"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94A6BD9C-2D44-4A16-B41D-14DC536F6F65}"/>
                </a:ext>
              </a:extLst>
            </p:cNvPr>
            <p:cNvSpPr/>
            <p:nvPr/>
          </p:nvSpPr>
          <p:spPr>
            <a:xfrm>
              <a:off x="6849307" y="5908563"/>
              <a:ext cx="46567" cy="15522"/>
            </a:xfrm>
            <a:custGeom>
              <a:avLst/>
              <a:gdLst>
                <a:gd name="connsiteX0" fmla="*/ 39427 w 46566"/>
                <a:gd name="connsiteY0" fmla="*/ 12728 h 15522"/>
                <a:gd name="connsiteX1" fmla="*/ 46878 w 46566"/>
                <a:gd name="connsiteY1" fmla="*/ 12728 h 15522"/>
                <a:gd name="connsiteX2" fmla="*/ 44704 w 46566"/>
                <a:gd name="connsiteY2" fmla="*/ 9313 h 15522"/>
                <a:gd name="connsiteX3" fmla="*/ 44704 w 46566"/>
                <a:gd name="connsiteY3" fmla="*/ 5277 h 15522"/>
                <a:gd name="connsiteX4" fmla="*/ 44704 w 46566"/>
                <a:gd name="connsiteY4" fmla="*/ 3104 h 15522"/>
                <a:gd name="connsiteX5" fmla="*/ 43773 w 46566"/>
                <a:gd name="connsiteY5" fmla="*/ 3104 h 15522"/>
                <a:gd name="connsiteX6" fmla="*/ 39427 w 46566"/>
                <a:gd name="connsiteY6" fmla="*/ 0 h 15522"/>
                <a:gd name="connsiteX7" fmla="*/ 30113 w 46566"/>
                <a:gd name="connsiteY7" fmla="*/ 5277 h 15522"/>
                <a:gd name="connsiteX8" fmla="*/ 21731 w 46566"/>
                <a:gd name="connsiteY8" fmla="*/ 5277 h 15522"/>
                <a:gd name="connsiteX9" fmla="*/ 12418 w 46566"/>
                <a:gd name="connsiteY9" fmla="*/ 5277 h 15522"/>
                <a:gd name="connsiteX10" fmla="*/ 3104 w 46566"/>
                <a:gd name="connsiteY10" fmla="*/ 9313 h 15522"/>
                <a:gd name="connsiteX11" fmla="*/ 1863 w 46566"/>
                <a:gd name="connsiteY11" fmla="*/ 10555 h 15522"/>
                <a:gd name="connsiteX12" fmla="*/ 0 w 46566"/>
                <a:gd name="connsiteY12" fmla="*/ 10555 h 15522"/>
                <a:gd name="connsiteX13" fmla="*/ 0 w 46566"/>
                <a:gd name="connsiteY13" fmla="*/ 12728 h 15522"/>
                <a:gd name="connsiteX14" fmla="*/ 12418 w 46566"/>
                <a:gd name="connsiteY14" fmla="*/ 16764 h 15522"/>
                <a:gd name="connsiteX15" fmla="*/ 27009 w 46566"/>
                <a:gd name="connsiteY15" fmla="*/ 16764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566" h="15522">
                  <a:moveTo>
                    <a:pt x="39427" y="12728"/>
                  </a:moveTo>
                  <a:lnTo>
                    <a:pt x="46878" y="12728"/>
                  </a:lnTo>
                  <a:lnTo>
                    <a:pt x="44704" y="9313"/>
                  </a:lnTo>
                  <a:lnTo>
                    <a:pt x="44704" y="5277"/>
                  </a:lnTo>
                  <a:lnTo>
                    <a:pt x="44704" y="3104"/>
                  </a:lnTo>
                  <a:lnTo>
                    <a:pt x="43773" y="3104"/>
                  </a:lnTo>
                  <a:lnTo>
                    <a:pt x="39427" y="0"/>
                  </a:lnTo>
                  <a:lnTo>
                    <a:pt x="30113" y="5277"/>
                  </a:lnTo>
                  <a:lnTo>
                    <a:pt x="21731" y="5277"/>
                  </a:lnTo>
                  <a:lnTo>
                    <a:pt x="12418" y="5277"/>
                  </a:lnTo>
                  <a:lnTo>
                    <a:pt x="3104" y="9313"/>
                  </a:lnTo>
                  <a:lnTo>
                    <a:pt x="1863" y="10555"/>
                  </a:lnTo>
                  <a:lnTo>
                    <a:pt x="0" y="10555"/>
                  </a:lnTo>
                  <a:lnTo>
                    <a:pt x="0" y="12728"/>
                  </a:lnTo>
                  <a:lnTo>
                    <a:pt x="12418" y="16764"/>
                  </a:lnTo>
                  <a:lnTo>
                    <a:pt x="27009" y="16764"/>
                  </a:lnTo>
                  <a:close/>
                </a:path>
              </a:pathLst>
            </a:custGeom>
            <a:grpFill/>
            <a:ln w="3104"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B9CD0953-F8C6-42CF-8048-0F0B2DEBB235}"/>
                </a:ext>
              </a:extLst>
            </p:cNvPr>
            <p:cNvSpPr/>
            <p:nvPr/>
          </p:nvSpPr>
          <p:spPr>
            <a:xfrm>
              <a:off x="6900220" y="5913840"/>
              <a:ext cx="55880" cy="31045"/>
            </a:xfrm>
            <a:custGeom>
              <a:avLst/>
              <a:gdLst>
                <a:gd name="connsiteX0" fmla="*/ 5278 w 55880"/>
                <a:gd name="connsiteY0" fmla="*/ 29492 h 31044"/>
                <a:gd name="connsiteX1" fmla="*/ 7451 w 55880"/>
                <a:gd name="connsiteY1" fmla="*/ 29492 h 31044"/>
                <a:gd name="connsiteX2" fmla="*/ 8382 w 55880"/>
                <a:gd name="connsiteY2" fmla="*/ 31666 h 31044"/>
                <a:gd name="connsiteX3" fmla="*/ 12418 w 55880"/>
                <a:gd name="connsiteY3" fmla="*/ 31666 h 31044"/>
                <a:gd name="connsiteX4" fmla="*/ 25146 w 55880"/>
                <a:gd name="connsiteY4" fmla="*/ 22042 h 31044"/>
                <a:gd name="connsiteX5" fmla="*/ 39737 w 55880"/>
                <a:gd name="connsiteY5" fmla="*/ 12728 h 31044"/>
                <a:gd name="connsiteX6" fmla="*/ 52155 w 55880"/>
                <a:gd name="connsiteY6" fmla="*/ 4036 h 31044"/>
                <a:gd name="connsiteX7" fmla="*/ 56191 w 55880"/>
                <a:gd name="connsiteY7" fmla="*/ 4036 h 31044"/>
                <a:gd name="connsiteX8" fmla="*/ 56191 w 55880"/>
                <a:gd name="connsiteY8" fmla="*/ 0 h 31044"/>
                <a:gd name="connsiteX9" fmla="*/ 36322 w 55880"/>
                <a:gd name="connsiteY9" fmla="*/ 0 h 31044"/>
                <a:gd name="connsiteX10" fmla="*/ 17696 w 55880"/>
                <a:gd name="connsiteY10" fmla="*/ 12728 h 31044"/>
                <a:gd name="connsiteX11" fmla="*/ 0 w 55880"/>
                <a:gd name="connsiteY11" fmla="*/ 24215 h 31044"/>
                <a:gd name="connsiteX12" fmla="*/ 0 w 55880"/>
                <a:gd name="connsiteY12" fmla="*/ 27319 h 31044"/>
                <a:gd name="connsiteX13" fmla="*/ 3104 w 55880"/>
                <a:gd name="connsiteY13" fmla="*/ 27319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880" h="31044">
                  <a:moveTo>
                    <a:pt x="5278" y="29492"/>
                  </a:moveTo>
                  <a:lnTo>
                    <a:pt x="7451" y="29492"/>
                  </a:lnTo>
                  <a:lnTo>
                    <a:pt x="8382" y="31666"/>
                  </a:lnTo>
                  <a:lnTo>
                    <a:pt x="12418" y="31666"/>
                  </a:lnTo>
                  <a:lnTo>
                    <a:pt x="25146" y="22042"/>
                  </a:lnTo>
                  <a:lnTo>
                    <a:pt x="39737" y="12728"/>
                  </a:lnTo>
                  <a:lnTo>
                    <a:pt x="52155" y="4036"/>
                  </a:lnTo>
                  <a:lnTo>
                    <a:pt x="56191" y="4036"/>
                  </a:lnTo>
                  <a:lnTo>
                    <a:pt x="56191" y="0"/>
                  </a:lnTo>
                  <a:lnTo>
                    <a:pt x="36322" y="0"/>
                  </a:lnTo>
                  <a:lnTo>
                    <a:pt x="17696" y="12728"/>
                  </a:lnTo>
                  <a:lnTo>
                    <a:pt x="0" y="24215"/>
                  </a:lnTo>
                  <a:lnTo>
                    <a:pt x="0" y="27319"/>
                  </a:lnTo>
                  <a:lnTo>
                    <a:pt x="3104" y="27319"/>
                  </a:lnTo>
                  <a:close/>
                </a:path>
              </a:pathLst>
            </a:custGeom>
            <a:grpFill/>
            <a:ln w="3104"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7C5471A5-6F09-4059-867D-A32B8CD431B2}"/>
                </a:ext>
              </a:extLst>
            </p:cNvPr>
            <p:cNvSpPr/>
            <p:nvPr/>
          </p:nvSpPr>
          <p:spPr>
            <a:xfrm>
              <a:off x="6939958" y="5274633"/>
              <a:ext cx="15522" cy="12418"/>
            </a:xfrm>
            <a:custGeom>
              <a:avLst/>
              <a:gdLst>
                <a:gd name="connsiteX0" fmla="*/ 16453 w 15522"/>
                <a:gd name="connsiteY0" fmla="*/ 0 h 12417"/>
                <a:gd name="connsiteX1" fmla="*/ 4036 w 15522"/>
                <a:gd name="connsiteY1" fmla="*/ 0 h 12417"/>
                <a:gd name="connsiteX2" fmla="*/ 4036 w 15522"/>
                <a:gd name="connsiteY2" fmla="*/ 4346 h 12417"/>
                <a:gd name="connsiteX3" fmla="*/ 0 w 15522"/>
                <a:gd name="connsiteY3" fmla="*/ 4346 h 12417"/>
                <a:gd name="connsiteX4" fmla="*/ 0 w 15522"/>
                <a:gd name="connsiteY4" fmla="*/ 12728 h 12417"/>
                <a:gd name="connsiteX5" fmla="*/ 16453 w 15522"/>
                <a:gd name="connsiteY5"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22" h="12417">
                  <a:moveTo>
                    <a:pt x="16453" y="0"/>
                  </a:moveTo>
                  <a:lnTo>
                    <a:pt x="4036" y="0"/>
                  </a:lnTo>
                  <a:lnTo>
                    <a:pt x="4036" y="4346"/>
                  </a:lnTo>
                  <a:lnTo>
                    <a:pt x="0" y="4346"/>
                  </a:lnTo>
                  <a:lnTo>
                    <a:pt x="0" y="12728"/>
                  </a:lnTo>
                  <a:lnTo>
                    <a:pt x="16453" y="12728"/>
                  </a:lnTo>
                  <a:close/>
                </a:path>
              </a:pathLst>
            </a:custGeom>
            <a:grpFill/>
            <a:ln w="3104"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3EDA6F10-99F4-40A2-8988-5068C6F7C509}"/>
                </a:ext>
              </a:extLst>
            </p:cNvPr>
            <p:cNvSpPr/>
            <p:nvPr/>
          </p:nvSpPr>
          <p:spPr>
            <a:xfrm>
              <a:off x="6808639" y="5623884"/>
              <a:ext cx="40358" cy="46567"/>
            </a:xfrm>
            <a:custGeom>
              <a:avLst/>
              <a:gdLst>
                <a:gd name="connsiteX0" fmla="*/ 21731 w 40357"/>
                <a:gd name="connsiteY0" fmla="*/ 31666 h 46566"/>
                <a:gd name="connsiteX1" fmla="*/ 29182 w 40357"/>
                <a:gd name="connsiteY1" fmla="*/ 22042 h 46566"/>
                <a:gd name="connsiteX2" fmla="*/ 40668 w 40357"/>
                <a:gd name="connsiteY2" fmla="*/ 12728 h 46566"/>
                <a:gd name="connsiteX3" fmla="*/ 38495 w 40357"/>
                <a:gd name="connsiteY3" fmla="*/ 9313 h 46566"/>
                <a:gd name="connsiteX4" fmla="*/ 38495 w 40357"/>
                <a:gd name="connsiteY4" fmla="*/ 5278 h 46566"/>
                <a:gd name="connsiteX5" fmla="*/ 38495 w 40357"/>
                <a:gd name="connsiteY5" fmla="*/ 4036 h 46566"/>
                <a:gd name="connsiteX6" fmla="*/ 36322 w 40357"/>
                <a:gd name="connsiteY6" fmla="*/ 4036 h 46566"/>
                <a:gd name="connsiteX7" fmla="*/ 35391 w 40357"/>
                <a:gd name="connsiteY7" fmla="*/ 4036 h 46566"/>
                <a:gd name="connsiteX8" fmla="*/ 31045 w 40357"/>
                <a:gd name="connsiteY8" fmla="*/ 0 h 46566"/>
                <a:gd name="connsiteX9" fmla="*/ 23905 w 40357"/>
                <a:gd name="connsiteY9" fmla="*/ 16764 h 46566"/>
                <a:gd name="connsiteX10" fmla="*/ 11487 w 40357"/>
                <a:gd name="connsiteY10" fmla="*/ 29492 h 46566"/>
                <a:gd name="connsiteX11" fmla="*/ 0 w 40357"/>
                <a:gd name="connsiteY11" fmla="*/ 42221 h 46566"/>
                <a:gd name="connsiteX12" fmla="*/ 0 w 40357"/>
                <a:gd name="connsiteY12" fmla="*/ 46567 h 46566"/>
                <a:gd name="connsiteX13" fmla="*/ 13349 w 40357"/>
                <a:gd name="connsiteY13" fmla="*/ 39116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357" h="46566">
                  <a:moveTo>
                    <a:pt x="21731" y="31666"/>
                  </a:moveTo>
                  <a:lnTo>
                    <a:pt x="29182" y="22042"/>
                  </a:lnTo>
                  <a:lnTo>
                    <a:pt x="40668" y="12728"/>
                  </a:lnTo>
                  <a:lnTo>
                    <a:pt x="38495" y="9313"/>
                  </a:lnTo>
                  <a:lnTo>
                    <a:pt x="38495" y="5278"/>
                  </a:lnTo>
                  <a:lnTo>
                    <a:pt x="38495" y="4036"/>
                  </a:lnTo>
                  <a:lnTo>
                    <a:pt x="36322" y="4036"/>
                  </a:lnTo>
                  <a:lnTo>
                    <a:pt x="35391" y="4036"/>
                  </a:lnTo>
                  <a:lnTo>
                    <a:pt x="31045" y="0"/>
                  </a:lnTo>
                  <a:lnTo>
                    <a:pt x="23905" y="16764"/>
                  </a:lnTo>
                  <a:lnTo>
                    <a:pt x="11487" y="29492"/>
                  </a:lnTo>
                  <a:lnTo>
                    <a:pt x="0" y="42221"/>
                  </a:lnTo>
                  <a:lnTo>
                    <a:pt x="0" y="46567"/>
                  </a:lnTo>
                  <a:lnTo>
                    <a:pt x="13349" y="39116"/>
                  </a:lnTo>
                  <a:close/>
                </a:path>
              </a:pathLst>
            </a:custGeom>
            <a:grpFill/>
            <a:ln w="3104"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3D4750C-CA5A-456D-BEA5-64EAF69052C1}"/>
                </a:ext>
              </a:extLst>
            </p:cNvPr>
            <p:cNvSpPr/>
            <p:nvPr/>
          </p:nvSpPr>
          <p:spPr>
            <a:xfrm>
              <a:off x="4168919" y="5514917"/>
              <a:ext cx="24836" cy="12418"/>
            </a:xfrm>
            <a:custGeom>
              <a:avLst/>
              <a:gdLst>
                <a:gd name="connsiteX0" fmla="*/ 27009 w 24835"/>
                <a:gd name="connsiteY0" fmla="*/ 4036 h 12417"/>
                <a:gd name="connsiteX1" fmla="*/ 21731 w 24835"/>
                <a:gd name="connsiteY1" fmla="*/ 1863 h 12417"/>
                <a:gd name="connsiteX2" fmla="*/ 14591 w 24835"/>
                <a:gd name="connsiteY2" fmla="*/ 1863 h 12417"/>
                <a:gd name="connsiteX3" fmla="*/ 7140 w 24835"/>
                <a:gd name="connsiteY3" fmla="*/ 0 h 12417"/>
                <a:gd name="connsiteX4" fmla="*/ 0 w 24835"/>
                <a:gd name="connsiteY4" fmla="*/ 0 h 12417"/>
                <a:gd name="connsiteX5" fmla="*/ 0 w 24835"/>
                <a:gd name="connsiteY5" fmla="*/ 12728 h 12417"/>
                <a:gd name="connsiteX6" fmla="*/ 27009 w 24835"/>
                <a:gd name="connsiteY6"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5" h="12417">
                  <a:moveTo>
                    <a:pt x="27009" y="4036"/>
                  </a:moveTo>
                  <a:lnTo>
                    <a:pt x="21731" y="1863"/>
                  </a:lnTo>
                  <a:lnTo>
                    <a:pt x="14591" y="1863"/>
                  </a:lnTo>
                  <a:lnTo>
                    <a:pt x="7140" y="0"/>
                  </a:lnTo>
                  <a:lnTo>
                    <a:pt x="0" y="0"/>
                  </a:lnTo>
                  <a:lnTo>
                    <a:pt x="0" y="12728"/>
                  </a:lnTo>
                  <a:lnTo>
                    <a:pt x="27009" y="12728"/>
                  </a:lnTo>
                  <a:close/>
                </a:path>
              </a:pathLst>
            </a:custGeom>
            <a:grpFill/>
            <a:ln w="3104"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0CE455D-B1F0-41C5-91A2-57765BA72BF3}"/>
                </a:ext>
              </a:extLst>
            </p:cNvPr>
            <p:cNvSpPr/>
            <p:nvPr/>
          </p:nvSpPr>
          <p:spPr>
            <a:xfrm>
              <a:off x="2808235" y="5420542"/>
              <a:ext cx="27940" cy="15522"/>
            </a:xfrm>
            <a:custGeom>
              <a:avLst/>
              <a:gdLst>
                <a:gd name="connsiteX0" fmla="*/ 16764 w 27940"/>
                <a:gd name="connsiteY0" fmla="*/ 2173 h 15522"/>
                <a:gd name="connsiteX1" fmla="*/ 13660 w 27940"/>
                <a:gd name="connsiteY1" fmla="*/ 2173 h 15522"/>
                <a:gd name="connsiteX2" fmla="*/ 6209 w 27940"/>
                <a:gd name="connsiteY2" fmla="*/ 2173 h 15522"/>
                <a:gd name="connsiteX3" fmla="*/ 0 w 27940"/>
                <a:gd name="connsiteY3" fmla="*/ 0 h 15522"/>
                <a:gd name="connsiteX4" fmla="*/ 0 w 27940"/>
                <a:gd name="connsiteY4" fmla="*/ 17075 h 15522"/>
                <a:gd name="connsiteX5" fmla="*/ 7451 w 27940"/>
                <a:gd name="connsiteY5" fmla="*/ 17075 h 15522"/>
                <a:gd name="connsiteX6" fmla="*/ 13660 w 27940"/>
                <a:gd name="connsiteY6" fmla="*/ 17075 h 15522"/>
                <a:gd name="connsiteX7" fmla="*/ 18937 w 27940"/>
                <a:gd name="connsiteY7" fmla="*/ 14901 h 15522"/>
                <a:gd name="connsiteX8" fmla="*/ 24215 w 27940"/>
                <a:gd name="connsiteY8" fmla="*/ 12728 h 15522"/>
                <a:gd name="connsiteX9" fmla="*/ 28251 w 27940"/>
                <a:gd name="connsiteY9" fmla="*/ 12728 h 15522"/>
                <a:gd name="connsiteX10" fmla="*/ 28251 w 27940"/>
                <a:gd name="connsiteY10" fmla="*/ 5278 h 15522"/>
                <a:gd name="connsiteX11" fmla="*/ 22042 w 27940"/>
                <a:gd name="connsiteY11" fmla="*/ 4346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40" h="15522">
                  <a:moveTo>
                    <a:pt x="16764" y="2173"/>
                  </a:moveTo>
                  <a:lnTo>
                    <a:pt x="13660" y="2173"/>
                  </a:lnTo>
                  <a:lnTo>
                    <a:pt x="6209" y="2173"/>
                  </a:lnTo>
                  <a:lnTo>
                    <a:pt x="0" y="0"/>
                  </a:lnTo>
                  <a:lnTo>
                    <a:pt x="0" y="17075"/>
                  </a:lnTo>
                  <a:lnTo>
                    <a:pt x="7451" y="17075"/>
                  </a:lnTo>
                  <a:lnTo>
                    <a:pt x="13660" y="17075"/>
                  </a:lnTo>
                  <a:lnTo>
                    <a:pt x="18937" y="14901"/>
                  </a:lnTo>
                  <a:lnTo>
                    <a:pt x="24215" y="12728"/>
                  </a:lnTo>
                  <a:lnTo>
                    <a:pt x="28251" y="12728"/>
                  </a:lnTo>
                  <a:lnTo>
                    <a:pt x="28251" y="5278"/>
                  </a:lnTo>
                  <a:lnTo>
                    <a:pt x="22042" y="4346"/>
                  </a:lnTo>
                  <a:close/>
                </a:path>
              </a:pathLst>
            </a:custGeom>
            <a:grpFill/>
            <a:ln w="3104"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2DA88359-3E04-4AA1-A2A8-0C953CD172A4}"/>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grpFill/>
            <a:ln w="3104"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2923FB2B-5CC5-43AA-9162-DF012833F52A}"/>
                </a:ext>
              </a:extLst>
            </p:cNvPr>
            <p:cNvSpPr/>
            <p:nvPr/>
          </p:nvSpPr>
          <p:spPr>
            <a:xfrm>
              <a:off x="4243736" y="5014168"/>
              <a:ext cx="18627" cy="37253"/>
            </a:xfrm>
            <a:custGeom>
              <a:avLst/>
              <a:gdLst>
                <a:gd name="connsiteX0" fmla="*/ 3104 w 18626"/>
                <a:gd name="connsiteY0" fmla="*/ 31976 h 37253"/>
                <a:gd name="connsiteX1" fmla="*/ 3104 w 18626"/>
                <a:gd name="connsiteY1" fmla="*/ 32907 h 37253"/>
                <a:gd name="connsiteX2" fmla="*/ 3104 w 18626"/>
                <a:gd name="connsiteY2" fmla="*/ 35080 h 37253"/>
                <a:gd name="connsiteX3" fmla="*/ 5278 w 18626"/>
                <a:gd name="connsiteY3" fmla="*/ 37253 h 37253"/>
                <a:gd name="connsiteX4" fmla="*/ 12728 w 18626"/>
                <a:gd name="connsiteY4" fmla="*/ 37253 h 37253"/>
                <a:gd name="connsiteX5" fmla="*/ 14591 w 18626"/>
                <a:gd name="connsiteY5" fmla="*/ 37253 h 37253"/>
                <a:gd name="connsiteX6" fmla="*/ 14591 w 18626"/>
                <a:gd name="connsiteY6" fmla="*/ 35080 h 37253"/>
                <a:gd name="connsiteX7" fmla="*/ 15833 w 18626"/>
                <a:gd name="connsiteY7" fmla="*/ 35080 h 37253"/>
                <a:gd name="connsiteX8" fmla="*/ 17695 w 18626"/>
                <a:gd name="connsiteY8" fmla="*/ 35080 h 37253"/>
                <a:gd name="connsiteX9" fmla="*/ 19869 w 18626"/>
                <a:gd name="connsiteY9" fmla="*/ 32907 h 37253"/>
                <a:gd name="connsiteX10" fmla="*/ 17695 w 18626"/>
                <a:gd name="connsiteY10" fmla="*/ 22352 h 37253"/>
                <a:gd name="connsiteX11" fmla="*/ 15833 w 18626"/>
                <a:gd name="connsiteY11" fmla="*/ 9624 h 37253"/>
                <a:gd name="connsiteX12" fmla="*/ 12728 w 18626"/>
                <a:gd name="connsiteY12" fmla="*/ 0 h 37253"/>
                <a:gd name="connsiteX13" fmla="*/ 0 w 18626"/>
                <a:gd name="connsiteY13" fmla="*/ 29803 h 37253"/>
                <a:gd name="connsiteX14" fmla="*/ 1242 w 18626"/>
                <a:gd name="connsiteY14" fmla="*/ 31976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37253">
                  <a:moveTo>
                    <a:pt x="3104" y="31976"/>
                  </a:moveTo>
                  <a:lnTo>
                    <a:pt x="3104" y="32907"/>
                  </a:lnTo>
                  <a:lnTo>
                    <a:pt x="3104" y="35080"/>
                  </a:lnTo>
                  <a:lnTo>
                    <a:pt x="5278" y="37253"/>
                  </a:lnTo>
                  <a:lnTo>
                    <a:pt x="12728" y="37253"/>
                  </a:lnTo>
                  <a:lnTo>
                    <a:pt x="14591" y="37253"/>
                  </a:lnTo>
                  <a:lnTo>
                    <a:pt x="14591" y="35080"/>
                  </a:lnTo>
                  <a:lnTo>
                    <a:pt x="15833" y="35080"/>
                  </a:lnTo>
                  <a:lnTo>
                    <a:pt x="17695" y="35080"/>
                  </a:lnTo>
                  <a:lnTo>
                    <a:pt x="19869" y="32907"/>
                  </a:lnTo>
                  <a:lnTo>
                    <a:pt x="17695" y="22352"/>
                  </a:lnTo>
                  <a:lnTo>
                    <a:pt x="15833" y="9624"/>
                  </a:lnTo>
                  <a:lnTo>
                    <a:pt x="12728" y="0"/>
                  </a:lnTo>
                  <a:lnTo>
                    <a:pt x="0" y="29803"/>
                  </a:lnTo>
                  <a:lnTo>
                    <a:pt x="1242" y="31976"/>
                  </a:lnTo>
                  <a:close/>
                </a:path>
              </a:pathLst>
            </a:custGeom>
            <a:grpFill/>
            <a:ln w="3104"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1E1EE10C-BDFB-4E23-982B-78BCA3597910}"/>
                </a:ext>
              </a:extLst>
            </p:cNvPr>
            <p:cNvSpPr/>
            <p:nvPr/>
          </p:nvSpPr>
          <p:spPr>
            <a:xfrm>
              <a:off x="6688807" y="5690630"/>
              <a:ext cx="149014" cy="161432"/>
            </a:xfrm>
            <a:custGeom>
              <a:avLst/>
              <a:gdLst>
                <a:gd name="connsiteX0" fmla="*/ 11486 w 149013"/>
                <a:gd name="connsiteY0" fmla="*/ 128835 h 161431"/>
                <a:gd name="connsiteX1" fmla="*/ 23904 w 149013"/>
                <a:gd name="connsiteY1" fmla="*/ 145910 h 161431"/>
                <a:gd name="connsiteX2" fmla="*/ 36322 w 149013"/>
                <a:gd name="connsiteY2" fmla="*/ 151187 h 161431"/>
                <a:gd name="connsiteX3" fmla="*/ 49051 w 149013"/>
                <a:gd name="connsiteY3" fmla="*/ 153360 h 161431"/>
                <a:gd name="connsiteX4" fmla="*/ 62400 w 149013"/>
                <a:gd name="connsiteY4" fmla="*/ 153360 h 161431"/>
                <a:gd name="connsiteX5" fmla="*/ 72955 w 149013"/>
                <a:gd name="connsiteY5" fmla="*/ 155533 h 161431"/>
                <a:gd name="connsiteX6" fmla="*/ 84441 w 149013"/>
                <a:gd name="connsiteY6" fmla="*/ 161742 h 161431"/>
                <a:gd name="connsiteX7" fmla="*/ 90650 w 149013"/>
                <a:gd name="connsiteY7" fmla="*/ 161742 h 161431"/>
                <a:gd name="connsiteX8" fmla="*/ 96859 w 149013"/>
                <a:gd name="connsiteY8" fmla="*/ 160811 h 161431"/>
                <a:gd name="connsiteX9" fmla="*/ 102137 w 149013"/>
                <a:gd name="connsiteY9" fmla="*/ 160811 h 161431"/>
                <a:gd name="connsiteX10" fmla="*/ 107104 w 149013"/>
                <a:gd name="connsiteY10" fmla="*/ 156465 h 161431"/>
                <a:gd name="connsiteX11" fmla="*/ 116728 w 149013"/>
                <a:gd name="connsiteY11" fmla="*/ 138459 h 161431"/>
                <a:gd name="connsiteX12" fmla="*/ 121695 w 149013"/>
                <a:gd name="connsiteY12" fmla="*/ 118280 h 161431"/>
                <a:gd name="connsiteX13" fmla="*/ 131319 w 149013"/>
                <a:gd name="connsiteY13" fmla="*/ 101516 h 161431"/>
                <a:gd name="connsiteX14" fmla="*/ 133181 w 149013"/>
                <a:gd name="connsiteY14" fmla="*/ 97170 h 161431"/>
                <a:gd name="connsiteX15" fmla="*/ 134423 w 149013"/>
                <a:gd name="connsiteY15" fmla="*/ 96238 h 161431"/>
                <a:gd name="connsiteX16" fmla="*/ 136286 w 149013"/>
                <a:gd name="connsiteY16" fmla="*/ 94065 h 161431"/>
                <a:gd name="connsiteX17" fmla="*/ 138459 w 149013"/>
                <a:gd name="connsiteY17" fmla="*/ 94065 h 161431"/>
                <a:gd name="connsiteX18" fmla="*/ 141563 w 149013"/>
                <a:gd name="connsiteY18" fmla="*/ 94065 h 161431"/>
                <a:gd name="connsiteX19" fmla="*/ 147772 w 149013"/>
                <a:gd name="connsiteY19" fmla="*/ 91892 h 161431"/>
                <a:gd name="connsiteX20" fmla="*/ 140632 w 149013"/>
                <a:gd name="connsiteY20" fmla="*/ 76991 h 161431"/>
                <a:gd name="connsiteX21" fmla="*/ 133181 w 149013"/>
                <a:gd name="connsiteY21" fmla="*/ 64262 h 161431"/>
                <a:gd name="connsiteX22" fmla="*/ 126972 w 149013"/>
                <a:gd name="connsiteY22" fmla="*/ 47498 h 161431"/>
                <a:gd name="connsiteX23" fmla="*/ 134423 w 149013"/>
                <a:gd name="connsiteY23" fmla="*/ 44394 h 161431"/>
                <a:gd name="connsiteX24" fmla="*/ 140632 w 149013"/>
                <a:gd name="connsiteY24" fmla="*/ 40047 h 161431"/>
                <a:gd name="connsiteX25" fmla="*/ 145910 w 149013"/>
                <a:gd name="connsiteY25" fmla="*/ 34770 h 161431"/>
                <a:gd name="connsiteX26" fmla="*/ 150877 w 149013"/>
                <a:gd name="connsiteY26" fmla="*/ 31666 h 161431"/>
                <a:gd name="connsiteX27" fmla="*/ 145910 w 149013"/>
                <a:gd name="connsiteY27" fmla="*/ 22042 h 161431"/>
                <a:gd name="connsiteX28" fmla="*/ 134423 w 149013"/>
                <a:gd name="connsiteY28" fmla="*/ 10555 h 161431"/>
                <a:gd name="connsiteX29" fmla="*/ 121695 w 149013"/>
                <a:gd name="connsiteY29" fmla="*/ 3104 h 161431"/>
                <a:gd name="connsiteX30" fmla="*/ 111450 w 149013"/>
                <a:gd name="connsiteY30" fmla="*/ 0 h 161431"/>
                <a:gd name="connsiteX31" fmla="*/ 105241 w 149013"/>
                <a:gd name="connsiteY31" fmla="*/ 9313 h 161431"/>
                <a:gd name="connsiteX32" fmla="*/ 99963 w 149013"/>
                <a:gd name="connsiteY32" fmla="*/ 17695 h 161431"/>
                <a:gd name="connsiteX33" fmla="*/ 94686 w 149013"/>
                <a:gd name="connsiteY33" fmla="*/ 27319 h 161431"/>
                <a:gd name="connsiteX34" fmla="*/ 90650 w 149013"/>
                <a:gd name="connsiteY34" fmla="*/ 40047 h 161431"/>
                <a:gd name="connsiteX35" fmla="*/ 84441 w 149013"/>
                <a:gd name="connsiteY35" fmla="*/ 40047 h 161431"/>
                <a:gd name="connsiteX36" fmla="*/ 78232 w 149013"/>
                <a:gd name="connsiteY36" fmla="*/ 40047 h 161431"/>
                <a:gd name="connsiteX37" fmla="*/ 74817 w 149013"/>
                <a:gd name="connsiteY37" fmla="*/ 40047 h 161431"/>
                <a:gd name="connsiteX38" fmla="*/ 72955 w 149013"/>
                <a:gd name="connsiteY38" fmla="*/ 42221 h 161431"/>
                <a:gd name="connsiteX39" fmla="*/ 72955 w 149013"/>
                <a:gd name="connsiteY39" fmla="*/ 44394 h 161431"/>
                <a:gd name="connsiteX40" fmla="*/ 72955 w 149013"/>
                <a:gd name="connsiteY40" fmla="*/ 46256 h 161431"/>
                <a:gd name="connsiteX41" fmla="*/ 70782 w 149013"/>
                <a:gd name="connsiteY41" fmla="*/ 47498 h 161431"/>
                <a:gd name="connsiteX42" fmla="*/ 70782 w 149013"/>
                <a:gd name="connsiteY42" fmla="*/ 49671 h 161431"/>
                <a:gd name="connsiteX43" fmla="*/ 67677 w 149013"/>
                <a:gd name="connsiteY43" fmla="*/ 53707 h 161431"/>
                <a:gd name="connsiteX44" fmla="*/ 63641 w 149013"/>
                <a:gd name="connsiteY44" fmla="*/ 57122 h 161431"/>
                <a:gd name="connsiteX45" fmla="*/ 40668 w 149013"/>
                <a:gd name="connsiteY45" fmla="*/ 60226 h 161431"/>
                <a:gd name="connsiteX46" fmla="*/ 31355 w 149013"/>
                <a:gd name="connsiteY46" fmla="*/ 75128 h 161431"/>
                <a:gd name="connsiteX47" fmla="*/ 23904 w 149013"/>
                <a:gd name="connsiteY47" fmla="*/ 79164 h 161431"/>
                <a:gd name="connsiteX48" fmla="*/ 16764 w 149013"/>
                <a:gd name="connsiteY48" fmla="*/ 76991 h 161431"/>
                <a:gd name="connsiteX49" fmla="*/ 9313 w 149013"/>
                <a:gd name="connsiteY49" fmla="*/ 76991 h 161431"/>
                <a:gd name="connsiteX50" fmla="*/ 0 w 149013"/>
                <a:gd name="connsiteY50" fmla="*/ 81337 h 161431"/>
                <a:gd name="connsiteX51" fmla="*/ 2173 w 149013"/>
                <a:gd name="connsiteY51" fmla="*/ 106793 h 16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49013" h="161431">
                  <a:moveTo>
                    <a:pt x="11486" y="128835"/>
                  </a:moveTo>
                  <a:lnTo>
                    <a:pt x="23904" y="145910"/>
                  </a:lnTo>
                  <a:lnTo>
                    <a:pt x="36322" y="151187"/>
                  </a:lnTo>
                  <a:lnTo>
                    <a:pt x="49051" y="153360"/>
                  </a:lnTo>
                  <a:lnTo>
                    <a:pt x="62400" y="153360"/>
                  </a:lnTo>
                  <a:lnTo>
                    <a:pt x="72955" y="155533"/>
                  </a:lnTo>
                  <a:lnTo>
                    <a:pt x="84441" y="161742"/>
                  </a:lnTo>
                  <a:lnTo>
                    <a:pt x="90650" y="161742"/>
                  </a:lnTo>
                  <a:lnTo>
                    <a:pt x="96859" y="160811"/>
                  </a:lnTo>
                  <a:lnTo>
                    <a:pt x="102137" y="160811"/>
                  </a:lnTo>
                  <a:lnTo>
                    <a:pt x="107104" y="156465"/>
                  </a:lnTo>
                  <a:lnTo>
                    <a:pt x="116728" y="138459"/>
                  </a:lnTo>
                  <a:lnTo>
                    <a:pt x="121695" y="118280"/>
                  </a:lnTo>
                  <a:lnTo>
                    <a:pt x="131319" y="101516"/>
                  </a:lnTo>
                  <a:lnTo>
                    <a:pt x="133181" y="97170"/>
                  </a:lnTo>
                  <a:lnTo>
                    <a:pt x="134423" y="96238"/>
                  </a:lnTo>
                  <a:lnTo>
                    <a:pt x="136286" y="94065"/>
                  </a:lnTo>
                  <a:lnTo>
                    <a:pt x="138459" y="94065"/>
                  </a:lnTo>
                  <a:lnTo>
                    <a:pt x="141563" y="94065"/>
                  </a:lnTo>
                  <a:lnTo>
                    <a:pt x="147772" y="91892"/>
                  </a:lnTo>
                  <a:lnTo>
                    <a:pt x="140632" y="76991"/>
                  </a:lnTo>
                  <a:lnTo>
                    <a:pt x="133181" y="64262"/>
                  </a:lnTo>
                  <a:lnTo>
                    <a:pt x="126972" y="47498"/>
                  </a:lnTo>
                  <a:lnTo>
                    <a:pt x="134423" y="44394"/>
                  </a:lnTo>
                  <a:lnTo>
                    <a:pt x="140632" y="40047"/>
                  </a:lnTo>
                  <a:lnTo>
                    <a:pt x="145910" y="34770"/>
                  </a:lnTo>
                  <a:lnTo>
                    <a:pt x="150877" y="31666"/>
                  </a:lnTo>
                  <a:lnTo>
                    <a:pt x="145910" y="22042"/>
                  </a:lnTo>
                  <a:lnTo>
                    <a:pt x="134423" y="10555"/>
                  </a:lnTo>
                  <a:lnTo>
                    <a:pt x="121695" y="3104"/>
                  </a:lnTo>
                  <a:lnTo>
                    <a:pt x="111450" y="0"/>
                  </a:lnTo>
                  <a:lnTo>
                    <a:pt x="105241" y="9313"/>
                  </a:lnTo>
                  <a:lnTo>
                    <a:pt x="99963" y="17695"/>
                  </a:lnTo>
                  <a:lnTo>
                    <a:pt x="94686" y="27319"/>
                  </a:lnTo>
                  <a:lnTo>
                    <a:pt x="90650" y="40047"/>
                  </a:lnTo>
                  <a:lnTo>
                    <a:pt x="84441" y="40047"/>
                  </a:lnTo>
                  <a:lnTo>
                    <a:pt x="78232" y="40047"/>
                  </a:lnTo>
                  <a:lnTo>
                    <a:pt x="74817" y="40047"/>
                  </a:lnTo>
                  <a:lnTo>
                    <a:pt x="72955" y="42221"/>
                  </a:lnTo>
                  <a:lnTo>
                    <a:pt x="72955" y="44394"/>
                  </a:lnTo>
                  <a:lnTo>
                    <a:pt x="72955" y="46256"/>
                  </a:lnTo>
                  <a:lnTo>
                    <a:pt x="70782" y="47498"/>
                  </a:lnTo>
                  <a:lnTo>
                    <a:pt x="70782" y="49671"/>
                  </a:lnTo>
                  <a:lnTo>
                    <a:pt x="67677" y="53707"/>
                  </a:lnTo>
                  <a:lnTo>
                    <a:pt x="63641" y="57122"/>
                  </a:lnTo>
                  <a:lnTo>
                    <a:pt x="40668" y="60226"/>
                  </a:lnTo>
                  <a:lnTo>
                    <a:pt x="31355" y="75128"/>
                  </a:lnTo>
                  <a:lnTo>
                    <a:pt x="23904" y="79164"/>
                  </a:lnTo>
                  <a:lnTo>
                    <a:pt x="16764" y="76991"/>
                  </a:lnTo>
                  <a:lnTo>
                    <a:pt x="9313" y="76991"/>
                  </a:lnTo>
                  <a:lnTo>
                    <a:pt x="0" y="81337"/>
                  </a:lnTo>
                  <a:lnTo>
                    <a:pt x="2173" y="106793"/>
                  </a:lnTo>
                  <a:close/>
                </a:path>
              </a:pathLst>
            </a:custGeom>
            <a:grpFill/>
            <a:ln w="3104"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FA182A86-8CA1-4331-BC0D-9E556AD3E62B}"/>
                </a:ext>
              </a:extLst>
            </p:cNvPr>
            <p:cNvSpPr/>
            <p:nvPr/>
          </p:nvSpPr>
          <p:spPr>
            <a:xfrm>
              <a:off x="6961689" y="5762343"/>
              <a:ext cx="15522" cy="46567"/>
            </a:xfrm>
            <a:custGeom>
              <a:avLst/>
              <a:gdLst>
                <a:gd name="connsiteX0" fmla="*/ 7140 w 15522"/>
                <a:gd name="connsiteY0" fmla="*/ 46567 h 46566"/>
                <a:gd name="connsiteX1" fmla="*/ 11486 w 15522"/>
                <a:gd name="connsiteY1" fmla="*/ 42531 h 46566"/>
                <a:gd name="connsiteX2" fmla="*/ 12418 w 15522"/>
                <a:gd name="connsiteY2" fmla="*/ 40358 h 46566"/>
                <a:gd name="connsiteX3" fmla="*/ 12418 w 15522"/>
                <a:gd name="connsiteY3" fmla="*/ 39116 h 46566"/>
                <a:gd name="connsiteX4" fmla="*/ 12418 w 15522"/>
                <a:gd name="connsiteY4" fmla="*/ 37253 h 46566"/>
                <a:gd name="connsiteX5" fmla="*/ 12418 w 15522"/>
                <a:gd name="connsiteY5" fmla="*/ 35080 h 46566"/>
                <a:gd name="connsiteX6" fmla="*/ 12418 w 15522"/>
                <a:gd name="connsiteY6" fmla="*/ 32907 h 46566"/>
                <a:gd name="connsiteX7" fmla="*/ 14591 w 15522"/>
                <a:gd name="connsiteY7" fmla="*/ 31976 h 46566"/>
                <a:gd name="connsiteX8" fmla="*/ 17695 w 15522"/>
                <a:gd name="connsiteY8" fmla="*/ 29803 h 46566"/>
                <a:gd name="connsiteX9" fmla="*/ 17695 w 15522"/>
                <a:gd name="connsiteY9" fmla="*/ 20179 h 46566"/>
                <a:gd name="connsiteX10" fmla="*/ 17695 w 15522"/>
                <a:gd name="connsiteY10" fmla="*/ 12728 h 46566"/>
                <a:gd name="connsiteX11" fmla="*/ 16764 w 15522"/>
                <a:gd name="connsiteY11" fmla="*/ 9624 h 46566"/>
                <a:gd name="connsiteX12" fmla="*/ 12418 w 15522"/>
                <a:gd name="connsiteY12" fmla="*/ 5278 h 46566"/>
                <a:gd name="connsiteX13" fmla="*/ 9313 w 15522"/>
                <a:gd name="connsiteY13" fmla="*/ 3415 h 46566"/>
                <a:gd name="connsiteX14" fmla="*/ 2173 w 15522"/>
                <a:gd name="connsiteY14" fmla="*/ 0 h 46566"/>
                <a:gd name="connsiteX15" fmla="*/ 0 w 15522"/>
                <a:gd name="connsiteY15" fmla="*/ 12728 h 46566"/>
                <a:gd name="connsiteX16" fmla="*/ 0 w 15522"/>
                <a:gd name="connsiteY16" fmla="*/ 25457 h 46566"/>
                <a:gd name="connsiteX17" fmla="*/ 7140 w 15522"/>
                <a:gd name="connsiteY17" fmla="*/ 37253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22" h="46566">
                  <a:moveTo>
                    <a:pt x="7140" y="46567"/>
                  </a:moveTo>
                  <a:lnTo>
                    <a:pt x="11486" y="42531"/>
                  </a:lnTo>
                  <a:lnTo>
                    <a:pt x="12418" y="40358"/>
                  </a:lnTo>
                  <a:lnTo>
                    <a:pt x="12418" y="39116"/>
                  </a:lnTo>
                  <a:lnTo>
                    <a:pt x="12418" y="37253"/>
                  </a:lnTo>
                  <a:lnTo>
                    <a:pt x="12418" y="35080"/>
                  </a:lnTo>
                  <a:lnTo>
                    <a:pt x="12418" y="32907"/>
                  </a:lnTo>
                  <a:lnTo>
                    <a:pt x="14591" y="31976"/>
                  </a:lnTo>
                  <a:lnTo>
                    <a:pt x="17695" y="29803"/>
                  </a:lnTo>
                  <a:lnTo>
                    <a:pt x="17695" y="20179"/>
                  </a:lnTo>
                  <a:lnTo>
                    <a:pt x="17695" y="12728"/>
                  </a:lnTo>
                  <a:lnTo>
                    <a:pt x="16764" y="9624"/>
                  </a:lnTo>
                  <a:lnTo>
                    <a:pt x="12418" y="5278"/>
                  </a:lnTo>
                  <a:lnTo>
                    <a:pt x="9313" y="3415"/>
                  </a:lnTo>
                  <a:lnTo>
                    <a:pt x="2173" y="0"/>
                  </a:lnTo>
                  <a:lnTo>
                    <a:pt x="0" y="12728"/>
                  </a:lnTo>
                  <a:lnTo>
                    <a:pt x="0" y="25457"/>
                  </a:lnTo>
                  <a:lnTo>
                    <a:pt x="7140" y="37253"/>
                  </a:lnTo>
                  <a:close/>
                </a:path>
              </a:pathLst>
            </a:custGeom>
            <a:grpFill/>
            <a:ln w="3104"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F3E16DE-951D-4E30-8DA3-1E4921A14E23}"/>
                </a:ext>
              </a:extLst>
            </p:cNvPr>
            <p:cNvSpPr/>
            <p:nvPr/>
          </p:nvSpPr>
          <p:spPr>
            <a:xfrm>
              <a:off x="7269030" y="5852372"/>
              <a:ext cx="58985" cy="31045"/>
            </a:xfrm>
            <a:custGeom>
              <a:avLst/>
              <a:gdLst>
                <a:gd name="connsiteX0" fmla="*/ 12418 w 58984"/>
                <a:gd name="connsiteY0" fmla="*/ 28561 h 31044"/>
                <a:gd name="connsiteX1" fmla="*/ 17695 w 58984"/>
                <a:gd name="connsiteY1" fmla="*/ 29492 h 31044"/>
                <a:gd name="connsiteX2" fmla="*/ 23904 w 58984"/>
                <a:gd name="connsiteY2" fmla="*/ 31666 h 31044"/>
                <a:gd name="connsiteX3" fmla="*/ 60537 w 58984"/>
                <a:gd name="connsiteY3" fmla="*/ 21110 h 31044"/>
                <a:gd name="connsiteX4" fmla="*/ 60537 w 58984"/>
                <a:gd name="connsiteY4" fmla="*/ 931 h 31044"/>
                <a:gd name="connsiteX5" fmla="*/ 59605 w 58984"/>
                <a:gd name="connsiteY5" fmla="*/ 0 h 31044"/>
                <a:gd name="connsiteX6" fmla="*/ 50913 w 58984"/>
                <a:gd name="connsiteY6" fmla="*/ 0 h 31044"/>
                <a:gd name="connsiteX7" fmla="*/ 38495 w 58984"/>
                <a:gd name="connsiteY7" fmla="*/ 9624 h 31044"/>
                <a:gd name="connsiteX8" fmla="*/ 21731 w 58984"/>
                <a:gd name="connsiteY8" fmla="*/ 14901 h 31044"/>
                <a:gd name="connsiteX9" fmla="*/ 0 w 58984"/>
                <a:gd name="connsiteY9" fmla="*/ 17075 h 31044"/>
                <a:gd name="connsiteX10" fmla="*/ 0 w 58984"/>
                <a:gd name="connsiteY10" fmla="*/ 24215 h 31044"/>
                <a:gd name="connsiteX11" fmla="*/ 5277 w 58984"/>
                <a:gd name="connsiteY11" fmla="*/ 26388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984" h="31044">
                  <a:moveTo>
                    <a:pt x="12418" y="28561"/>
                  </a:moveTo>
                  <a:lnTo>
                    <a:pt x="17695" y="29492"/>
                  </a:lnTo>
                  <a:lnTo>
                    <a:pt x="23904" y="31666"/>
                  </a:lnTo>
                  <a:lnTo>
                    <a:pt x="60537" y="21110"/>
                  </a:lnTo>
                  <a:lnTo>
                    <a:pt x="60537" y="931"/>
                  </a:lnTo>
                  <a:lnTo>
                    <a:pt x="59605" y="0"/>
                  </a:lnTo>
                  <a:lnTo>
                    <a:pt x="50913" y="0"/>
                  </a:lnTo>
                  <a:lnTo>
                    <a:pt x="38495" y="9624"/>
                  </a:lnTo>
                  <a:lnTo>
                    <a:pt x="21731" y="14901"/>
                  </a:lnTo>
                  <a:lnTo>
                    <a:pt x="0" y="17075"/>
                  </a:lnTo>
                  <a:lnTo>
                    <a:pt x="0" y="24215"/>
                  </a:lnTo>
                  <a:lnTo>
                    <a:pt x="5277" y="26388"/>
                  </a:lnTo>
                  <a:close/>
                </a:path>
              </a:pathLst>
            </a:custGeom>
            <a:grpFill/>
            <a:ln w="3104"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B3DEE26B-6138-4B66-AA83-D5B5D7372C3C}"/>
                </a:ext>
              </a:extLst>
            </p:cNvPr>
            <p:cNvSpPr/>
            <p:nvPr/>
          </p:nvSpPr>
          <p:spPr>
            <a:xfrm>
              <a:off x="7008566" y="5801459"/>
              <a:ext cx="291819" cy="152118"/>
            </a:xfrm>
            <a:custGeom>
              <a:avLst/>
              <a:gdLst>
                <a:gd name="connsiteX0" fmla="*/ 207378 w 291819"/>
                <a:gd name="connsiteY0" fmla="*/ 60537 h 152118"/>
                <a:gd name="connsiteX1" fmla="*/ 192787 w 291819"/>
                <a:gd name="connsiteY1" fmla="*/ 49982 h 152118"/>
                <a:gd name="connsiteX2" fmla="*/ 175091 w 291819"/>
                <a:gd name="connsiteY2" fmla="*/ 38185 h 152118"/>
                <a:gd name="connsiteX3" fmla="*/ 153050 w 291819"/>
                <a:gd name="connsiteY3" fmla="*/ 30734 h 152118"/>
                <a:gd name="connsiteX4" fmla="*/ 135354 w 291819"/>
                <a:gd name="connsiteY4" fmla="*/ 23283 h 152118"/>
                <a:gd name="connsiteX5" fmla="*/ 120763 w 291819"/>
                <a:gd name="connsiteY5" fmla="*/ 14901 h 152118"/>
                <a:gd name="connsiteX6" fmla="*/ 102137 w 291819"/>
                <a:gd name="connsiteY6" fmla="*/ 16143 h 152118"/>
                <a:gd name="connsiteX7" fmla="*/ 89719 w 291819"/>
                <a:gd name="connsiteY7" fmla="*/ 20179 h 152118"/>
                <a:gd name="connsiteX8" fmla="*/ 80095 w 291819"/>
                <a:gd name="connsiteY8" fmla="*/ 25456 h 152118"/>
                <a:gd name="connsiteX9" fmla="*/ 70782 w 291819"/>
                <a:gd name="connsiteY9" fmla="*/ 35080 h 152118"/>
                <a:gd name="connsiteX10" fmla="*/ 70782 w 291819"/>
                <a:gd name="connsiteY10" fmla="*/ 38185 h 152118"/>
                <a:gd name="connsiteX11" fmla="*/ 67677 w 291819"/>
                <a:gd name="connsiteY11" fmla="*/ 38185 h 152118"/>
                <a:gd name="connsiteX12" fmla="*/ 67677 w 291819"/>
                <a:gd name="connsiteY12" fmla="*/ 35080 h 152118"/>
                <a:gd name="connsiteX13" fmla="*/ 60537 w 291819"/>
                <a:gd name="connsiteY13" fmla="*/ 25456 h 152118"/>
                <a:gd name="connsiteX14" fmla="*/ 55259 w 291819"/>
                <a:gd name="connsiteY14" fmla="*/ 14901 h 152118"/>
                <a:gd name="connsiteX15" fmla="*/ 50913 w 291819"/>
                <a:gd name="connsiteY15" fmla="*/ 1242 h 152118"/>
                <a:gd name="connsiteX16" fmla="*/ 36322 w 291819"/>
                <a:gd name="connsiteY16" fmla="*/ 0 h 152118"/>
                <a:gd name="connsiteX17" fmla="*/ 26078 w 291819"/>
                <a:gd name="connsiteY17" fmla="*/ 0 h 152118"/>
                <a:gd name="connsiteX18" fmla="*/ 14591 w 291819"/>
                <a:gd name="connsiteY18" fmla="*/ 0 h 152118"/>
                <a:gd name="connsiteX19" fmla="*/ 0 w 291819"/>
                <a:gd name="connsiteY19" fmla="*/ 1242 h 152118"/>
                <a:gd name="connsiteX20" fmla="*/ 0 w 291819"/>
                <a:gd name="connsiteY20" fmla="*/ 10866 h 152118"/>
                <a:gd name="connsiteX21" fmla="*/ 9313 w 291819"/>
                <a:gd name="connsiteY21" fmla="*/ 14901 h 152118"/>
                <a:gd name="connsiteX22" fmla="*/ 20800 w 291819"/>
                <a:gd name="connsiteY22" fmla="*/ 20179 h 152118"/>
                <a:gd name="connsiteX23" fmla="*/ 31355 w 291819"/>
                <a:gd name="connsiteY23" fmla="*/ 22352 h 152118"/>
                <a:gd name="connsiteX24" fmla="*/ 29182 w 291819"/>
                <a:gd name="connsiteY24" fmla="*/ 25456 h 152118"/>
                <a:gd name="connsiteX25" fmla="*/ 28250 w 291819"/>
                <a:gd name="connsiteY25" fmla="*/ 27630 h 152118"/>
                <a:gd name="connsiteX26" fmla="*/ 26078 w 291819"/>
                <a:gd name="connsiteY26" fmla="*/ 29803 h 152118"/>
                <a:gd name="connsiteX27" fmla="*/ 23904 w 291819"/>
                <a:gd name="connsiteY27" fmla="*/ 29803 h 152118"/>
                <a:gd name="connsiteX28" fmla="*/ 20800 w 291819"/>
                <a:gd name="connsiteY28" fmla="*/ 30734 h 152118"/>
                <a:gd name="connsiteX29" fmla="*/ 29182 w 291819"/>
                <a:gd name="connsiteY29" fmla="*/ 42531 h 152118"/>
                <a:gd name="connsiteX30" fmla="*/ 42842 w 291819"/>
                <a:gd name="connsiteY30" fmla="*/ 49982 h 152118"/>
                <a:gd name="connsiteX31" fmla="*/ 58364 w 291819"/>
                <a:gd name="connsiteY31" fmla="*/ 53086 h 152118"/>
                <a:gd name="connsiteX32" fmla="*/ 75128 w 291819"/>
                <a:gd name="connsiteY32" fmla="*/ 58364 h 152118"/>
                <a:gd name="connsiteX33" fmla="*/ 89719 w 291819"/>
                <a:gd name="connsiteY33" fmla="*/ 62710 h 152118"/>
                <a:gd name="connsiteX34" fmla="*/ 102137 w 291819"/>
                <a:gd name="connsiteY34" fmla="*/ 72023 h 152118"/>
                <a:gd name="connsiteX35" fmla="*/ 111450 w 291819"/>
                <a:gd name="connsiteY35" fmla="*/ 87856 h 152118"/>
                <a:gd name="connsiteX36" fmla="*/ 113623 w 291819"/>
                <a:gd name="connsiteY36" fmla="*/ 92202 h 152118"/>
                <a:gd name="connsiteX37" fmla="*/ 111450 w 291819"/>
                <a:gd name="connsiteY37" fmla="*/ 95307 h 152118"/>
                <a:gd name="connsiteX38" fmla="*/ 109277 w 291819"/>
                <a:gd name="connsiteY38" fmla="*/ 99653 h 152118"/>
                <a:gd name="connsiteX39" fmla="*/ 107414 w 291819"/>
                <a:gd name="connsiteY39" fmla="*/ 102757 h 152118"/>
                <a:gd name="connsiteX40" fmla="*/ 106172 w 291819"/>
                <a:gd name="connsiteY40" fmla="*/ 109277 h 152118"/>
                <a:gd name="connsiteX41" fmla="*/ 104310 w 291819"/>
                <a:gd name="connsiteY41" fmla="*/ 116417 h 152118"/>
                <a:gd name="connsiteX42" fmla="*/ 122005 w 291819"/>
                <a:gd name="connsiteY42" fmla="*/ 114554 h 152118"/>
                <a:gd name="connsiteX43" fmla="*/ 135354 w 291819"/>
                <a:gd name="connsiteY43" fmla="*/ 116417 h 152118"/>
                <a:gd name="connsiteX44" fmla="*/ 147772 w 291819"/>
                <a:gd name="connsiteY44" fmla="*/ 119832 h 152118"/>
                <a:gd name="connsiteX45" fmla="*/ 160500 w 291819"/>
                <a:gd name="connsiteY45" fmla="*/ 126972 h 152118"/>
                <a:gd name="connsiteX46" fmla="*/ 172918 w 291819"/>
                <a:gd name="connsiteY46" fmla="*/ 123868 h 152118"/>
                <a:gd name="connsiteX47" fmla="*/ 185336 w 291819"/>
                <a:gd name="connsiteY47" fmla="*/ 116417 h 152118"/>
                <a:gd name="connsiteX48" fmla="*/ 198996 w 291819"/>
                <a:gd name="connsiteY48" fmla="*/ 112381 h 152118"/>
                <a:gd name="connsiteX49" fmla="*/ 209241 w 291819"/>
                <a:gd name="connsiteY49" fmla="*/ 112381 h 152118"/>
                <a:gd name="connsiteX50" fmla="*/ 223831 w 291819"/>
                <a:gd name="connsiteY50" fmla="*/ 119832 h 152118"/>
                <a:gd name="connsiteX51" fmla="*/ 228178 w 291819"/>
                <a:gd name="connsiteY51" fmla="*/ 123868 h 152118"/>
                <a:gd name="connsiteX52" fmla="*/ 231282 w 291819"/>
                <a:gd name="connsiteY52" fmla="*/ 129145 h 152118"/>
                <a:gd name="connsiteX53" fmla="*/ 235318 w 291819"/>
                <a:gd name="connsiteY53" fmla="*/ 136596 h 152118"/>
                <a:gd name="connsiteX54" fmla="*/ 238423 w 291819"/>
                <a:gd name="connsiteY54" fmla="*/ 139701 h 152118"/>
                <a:gd name="connsiteX55" fmla="*/ 243700 w 291819"/>
                <a:gd name="connsiteY55" fmla="*/ 144047 h 152118"/>
                <a:gd name="connsiteX56" fmla="*/ 249909 w 291819"/>
                <a:gd name="connsiteY56" fmla="*/ 146220 h 152118"/>
                <a:gd name="connsiteX57" fmla="*/ 253013 w 291819"/>
                <a:gd name="connsiteY57" fmla="*/ 147151 h 152118"/>
                <a:gd name="connsiteX58" fmla="*/ 257360 w 291819"/>
                <a:gd name="connsiteY58" fmla="*/ 147151 h 152118"/>
                <a:gd name="connsiteX59" fmla="*/ 260464 w 291819"/>
                <a:gd name="connsiteY59" fmla="*/ 147151 h 152118"/>
                <a:gd name="connsiteX60" fmla="*/ 264500 w 291819"/>
                <a:gd name="connsiteY60" fmla="*/ 149324 h 152118"/>
                <a:gd name="connsiteX61" fmla="*/ 267604 w 291819"/>
                <a:gd name="connsiteY61" fmla="*/ 152429 h 152118"/>
                <a:gd name="connsiteX62" fmla="*/ 291819 w 291819"/>
                <a:gd name="connsiteY62" fmla="*/ 152429 h 152118"/>
                <a:gd name="connsiteX63" fmla="*/ 291819 w 291819"/>
                <a:gd name="connsiteY63" fmla="*/ 144047 h 152118"/>
                <a:gd name="connsiteX64" fmla="*/ 270709 w 291819"/>
                <a:gd name="connsiteY64" fmla="*/ 132560 h 152118"/>
                <a:gd name="connsiteX65" fmla="*/ 253013 w 291819"/>
                <a:gd name="connsiteY65" fmla="*/ 117659 h 152118"/>
                <a:gd name="connsiteX66" fmla="*/ 240595 w 291819"/>
                <a:gd name="connsiteY66" fmla="*/ 99653 h 152118"/>
                <a:gd name="connsiteX67" fmla="*/ 236560 w 291819"/>
                <a:gd name="connsiteY67" fmla="*/ 97480 h 152118"/>
                <a:gd name="connsiteX68" fmla="*/ 235318 w 291819"/>
                <a:gd name="connsiteY68" fmla="*/ 97480 h 152118"/>
                <a:gd name="connsiteX69" fmla="*/ 236560 w 291819"/>
                <a:gd name="connsiteY69" fmla="*/ 95307 h 152118"/>
                <a:gd name="connsiteX70" fmla="*/ 238423 w 291819"/>
                <a:gd name="connsiteY70" fmla="*/ 94375 h 152118"/>
                <a:gd name="connsiteX71" fmla="*/ 242768 w 291819"/>
                <a:gd name="connsiteY71" fmla="*/ 94375 h 152118"/>
                <a:gd name="connsiteX72" fmla="*/ 245873 w 291819"/>
                <a:gd name="connsiteY72" fmla="*/ 92202 h 152118"/>
                <a:gd name="connsiteX73" fmla="*/ 248046 w 291819"/>
                <a:gd name="connsiteY73" fmla="*/ 92202 h 152118"/>
                <a:gd name="connsiteX74" fmla="*/ 248046 w 291819"/>
                <a:gd name="connsiteY74" fmla="*/ 82579 h 152118"/>
                <a:gd name="connsiteX75" fmla="*/ 236560 w 291819"/>
                <a:gd name="connsiteY75" fmla="*/ 80405 h 152118"/>
                <a:gd name="connsiteX76" fmla="*/ 228178 w 291819"/>
                <a:gd name="connsiteY76" fmla="*/ 77301 h 152118"/>
                <a:gd name="connsiteX77" fmla="*/ 214518 w 291819"/>
                <a:gd name="connsiteY77" fmla="*/ 7512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91819" h="152118">
                  <a:moveTo>
                    <a:pt x="207378" y="60537"/>
                  </a:moveTo>
                  <a:lnTo>
                    <a:pt x="192787" y="49982"/>
                  </a:lnTo>
                  <a:lnTo>
                    <a:pt x="175091" y="38185"/>
                  </a:lnTo>
                  <a:lnTo>
                    <a:pt x="153050" y="30734"/>
                  </a:lnTo>
                  <a:lnTo>
                    <a:pt x="135354" y="23283"/>
                  </a:lnTo>
                  <a:lnTo>
                    <a:pt x="120763" y="14901"/>
                  </a:lnTo>
                  <a:lnTo>
                    <a:pt x="102137" y="16143"/>
                  </a:lnTo>
                  <a:lnTo>
                    <a:pt x="89719" y="20179"/>
                  </a:lnTo>
                  <a:lnTo>
                    <a:pt x="80095" y="25456"/>
                  </a:lnTo>
                  <a:lnTo>
                    <a:pt x="70782" y="35080"/>
                  </a:lnTo>
                  <a:lnTo>
                    <a:pt x="70782" y="38185"/>
                  </a:lnTo>
                  <a:lnTo>
                    <a:pt x="67677" y="38185"/>
                  </a:lnTo>
                  <a:lnTo>
                    <a:pt x="67677" y="35080"/>
                  </a:lnTo>
                  <a:lnTo>
                    <a:pt x="60537" y="25456"/>
                  </a:lnTo>
                  <a:lnTo>
                    <a:pt x="55259" y="14901"/>
                  </a:lnTo>
                  <a:lnTo>
                    <a:pt x="50913" y="1242"/>
                  </a:lnTo>
                  <a:lnTo>
                    <a:pt x="36322" y="0"/>
                  </a:lnTo>
                  <a:lnTo>
                    <a:pt x="26078" y="0"/>
                  </a:lnTo>
                  <a:lnTo>
                    <a:pt x="14591" y="0"/>
                  </a:lnTo>
                  <a:lnTo>
                    <a:pt x="0" y="1242"/>
                  </a:lnTo>
                  <a:lnTo>
                    <a:pt x="0" y="10866"/>
                  </a:lnTo>
                  <a:lnTo>
                    <a:pt x="9313" y="14901"/>
                  </a:lnTo>
                  <a:lnTo>
                    <a:pt x="20800" y="20179"/>
                  </a:lnTo>
                  <a:lnTo>
                    <a:pt x="31355" y="22352"/>
                  </a:lnTo>
                  <a:lnTo>
                    <a:pt x="29182" y="25456"/>
                  </a:lnTo>
                  <a:lnTo>
                    <a:pt x="28250" y="27630"/>
                  </a:lnTo>
                  <a:lnTo>
                    <a:pt x="26078" y="29803"/>
                  </a:lnTo>
                  <a:lnTo>
                    <a:pt x="23904" y="29803"/>
                  </a:lnTo>
                  <a:lnTo>
                    <a:pt x="20800" y="30734"/>
                  </a:lnTo>
                  <a:lnTo>
                    <a:pt x="29182" y="42531"/>
                  </a:lnTo>
                  <a:lnTo>
                    <a:pt x="42842" y="49982"/>
                  </a:lnTo>
                  <a:lnTo>
                    <a:pt x="58364" y="53086"/>
                  </a:lnTo>
                  <a:lnTo>
                    <a:pt x="75128" y="58364"/>
                  </a:lnTo>
                  <a:lnTo>
                    <a:pt x="89719" y="62710"/>
                  </a:lnTo>
                  <a:lnTo>
                    <a:pt x="102137" y="72023"/>
                  </a:lnTo>
                  <a:lnTo>
                    <a:pt x="111450" y="87856"/>
                  </a:lnTo>
                  <a:lnTo>
                    <a:pt x="113623" y="92202"/>
                  </a:lnTo>
                  <a:lnTo>
                    <a:pt x="111450" y="95307"/>
                  </a:lnTo>
                  <a:lnTo>
                    <a:pt x="109277" y="99653"/>
                  </a:lnTo>
                  <a:lnTo>
                    <a:pt x="107414" y="102757"/>
                  </a:lnTo>
                  <a:lnTo>
                    <a:pt x="106172" y="109277"/>
                  </a:lnTo>
                  <a:lnTo>
                    <a:pt x="104310" y="116417"/>
                  </a:lnTo>
                  <a:lnTo>
                    <a:pt x="122005" y="114554"/>
                  </a:lnTo>
                  <a:lnTo>
                    <a:pt x="135354" y="116417"/>
                  </a:lnTo>
                  <a:lnTo>
                    <a:pt x="147772" y="119832"/>
                  </a:lnTo>
                  <a:lnTo>
                    <a:pt x="160500" y="126972"/>
                  </a:lnTo>
                  <a:lnTo>
                    <a:pt x="172918" y="123868"/>
                  </a:lnTo>
                  <a:lnTo>
                    <a:pt x="185336" y="116417"/>
                  </a:lnTo>
                  <a:lnTo>
                    <a:pt x="198996" y="112381"/>
                  </a:lnTo>
                  <a:lnTo>
                    <a:pt x="209241" y="112381"/>
                  </a:lnTo>
                  <a:lnTo>
                    <a:pt x="223831" y="119832"/>
                  </a:lnTo>
                  <a:lnTo>
                    <a:pt x="228178" y="123868"/>
                  </a:lnTo>
                  <a:lnTo>
                    <a:pt x="231282" y="129145"/>
                  </a:lnTo>
                  <a:lnTo>
                    <a:pt x="235318" y="136596"/>
                  </a:lnTo>
                  <a:lnTo>
                    <a:pt x="238423" y="139701"/>
                  </a:lnTo>
                  <a:lnTo>
                    <a:pt x="243700" y="144047"/>
                  </a:lnTo>
                  <a:lnTo>
                    <a:pt x="249909" y="146220"/>
                  </a:lnTo>
                  <a:lnTo>
                    <a:pt x="253013" y="147151"/>
                  </a:lnTo>
                  <a:lnTo>
                    <a:pt x="257360" y="147151"/>
                  </a:lnTo>
                  <a:lnTo>
                    <a:pt x="260464" y="147151"/>
                  </a:lnTo>
                  <a:lnTo>
                    <a:pt x="264500" y="149324"/>
                  </a:lnTo>
                  <a:lnTo>
                    <a:pt x="267604" y="152429"/>
                  </a:lnTo>
                  <a:lnTo>
                    <a:pt x="291819" y="152429"/>
                  </a:lnTo>
                  <a:lnTo>
                    <a:pt x="291819" y="144047"/>
                  </a:lnTo>
                  <a:lnTo>
                    <a:pt x="270709" y="132560"/>
                  </a:lnTo>
                  <a:lnTo>
                    <a:pt x="253013" y="117659"/>
                  </a:lnTo>
                  <a:lnTo>
                    <a:pt x="240595" y="99653"/>
                  </a:lnTo>
                  <a:lnTo>
                    <a:pt x="236560" y="97480"/>
                  </a:lnTo>
                  <a:lnTo>
                    <a:pt x="235318" y="97480"/>
                  </a:lnTo>
                  <a:lnTo>
                    <a:pt x="236560" y="95307"/>
                  </a:lnTo>
                  <a:lnTo>
                    <a:pt x="238423" y="94375"/>
                  </a:lnTo>
                  <a:lnTo>
                    <a:pt x="242768" y="94375"/>
                  </a:lnTo>
                  <a:lnTo>
                    <a:pt x="245873" y="92202"/>
                  </a:lnTo>
                  <a:lnTo>
                    <a:pt x="248046" y="92202"/>
                  </a:lnTo>
                  <a:lnTo>
                    <a:pt x="248046" y="82579"/>
                  </a:lnTo>
                  <a:lnTo>
                    <a:pt x="236560" y="80405"/>
                  </a:lnTo>
                  <a:lnTo>
                    <a:pt x="228178" y="77301"/>
                  </a:lnTo>
                  <a:lnTo>
                    <a:pt x="214518" y="75128"/>
                  </a:lnTo>
                  <a:close/>
                </a:path>
              </a:pathLst>
            </a:custGeom>
            <a:grpFill/>
            <a:ln w="3104"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AC4DB734-4994-43FF-9F21-9C421B9E8639}"/>
                </a:ext>
              </a:extLst>
            </p:cNvPr>
            <p:cNvSpPr/>
            <p:nvPr/>
          </p:nvSpPr>
          <p:spPr>
            <a:xfrm>
              <a:off x="7300385" y="5823811"/>
              <a:ext cx="37253" cy="34149"/>
            </a:xfrm>
            <a:custGeom>
              <a:avLst/>
              <a:gdLst>
                <a:gd name="connsiteX0" fmla="*/ 29182 w 37253"/>
                <a:gd name="connsiteY0" fmla="*/ 29492 h 34149"/>
                <a:gd name="connsiteX1" fmla="*/ 36322 w 37253"/>
                <a:gd name="connsiteY1" fmla="*/ 36012 h 34149"/>
                <a:gd name="connsiteX2" fmla="*/ 39426 w 37253"/>
                <a:gd name="connsiteY2" fmla="*/ 36012 h 34149"/>
                <a:gd name="connsiteX3" fmla="*/ 36322 w 37253"/>
                <a:gd name="connsiteY3" fmla="*/ 22352 h 34149"/>
                <a:gd name="connsiteX4" fmla="*/ 29182 w 37253"/>
                <a:gd name="connsiteY4" fmla="*/ 10555 h 34149"/>
                <a:gd name="connsiteX5" fmla="*/ 19558 w 37253"/>
                <a:gd name="connsiteY5" fmla="*/ 0 h 34149"/>
                <a:gd name="connsiteX6" fmla="*/ 0 w 37253"/>
                <a:gd name="connsiteY6" fmla="*/ 0 h 34149"/>
                <a:gd name="connsiteX7" fmla="*/ 7140 w 37253"/>
                <a:gd name="connsiteY7" fmla="*/ 10555 h 34149"/>
                <a:gd name="connsiteX8" fmla="*/ 17695 w 37253"/>
                <a:gd name="connsiteY8" fmla="*/ 18006 h 34149"/>
                <a:gd name="connsiteX9" fmla="*/ 27009 w 37253"/>
                <a:gd name="connsiteY9" fmla="*/ 27630 h 34149"/>
                <a:gd name="connsiteX10" fmla="*/ 28250 w 37253"/>
                <a:gd name="connsiteY10" fmla="*/ 28561 h 34149"/>
                <a:gd name="connsiteX11" fmla="*/ 29182 w 37253"/>
                <a:gd name="connsiteY11" fmla="*/ 2856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253" h="34149">
                  <a:moveTo>
                    <a:pt x="29182" y="29492"/>
                  </a:moveTo>
                  <a:lnTo>
                    <a:pt x="36322" y="36012"/>
                  </a:lnTo>
                  <a:lnTo>
                    <a:pt x="39426" y="36012"/>
                  </a:lnTo>
                  <a:lnTo>
                    <a:pt x="36322" y="22352"/>
                  </a:lnTo>
                  <a:lnTo>
                    <a:pt x="29182" y="10555"/>
                  </a:lnTo>
                  <a:lnTo>
                    <a:pt x="19558" y="0"/>
                  </a:lnTo>
                  <a:lnTo>
                    <a:pt x="0" y="0"/>
                  </a:lnTo>
                  <a:lnTo>
                    <a:pt x="7140" y="10555"/>
                  </a:lnTo>
                  <a:lnTo>
                    <a:pt x="17695" y="18006"/>
                  </a:lnTo>
                  <a:lnTo>
                    <a:pt x="27009" y="27630"/>
                  </a:lnTo>
                  <a:lnTo>
                    <a:pt x="28250" y="28561"/>
                  </a:lnTo>
                  <a:lnTo>
                    <a:pt x="29182" y="28561"/>
                  </a:lnTo>
                  <a:close/>
                </a:path>
              </a:pathLst>
            </a:custGeom>
            <a:grpFill/>
            <a:ln w="3104"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0062042F-EB79-41D9-A16C-52A53439E0DA}"/>
                </a:ext>
              </a:extLst>
            </p:cNvPr>
            <p:cNvSpPr/>
            <p:nvPr/>
          </p:nvSpPr>
          <p:spPr>
            <a:xfrm>
              <a:off x="7503417" y="6096693"/>
              <a:ext cx="43462" cy="34149"/>
            </a:xfrm>
            <a:custGeom>
              <a:avLst/>
              <a:gdLst>
                <a:gd name="connsiteX0" fmla="*/ 14591 w 43462"/>
                <a:gd name="connsiteY0" fmla="*/ 20179 h 34149"/>
                <a:gd name="connsiteX1" fmla="*/ 23904 w 43462"/>
                <a:gd name="connsiteY1" fmla="*/ 27630 h 34149"/>
                <a:gd name="connsiteX2" fmla="*/ 33218 w 43462"/>
                <a:gd name="connsiteY2" fmla="*/ 35080 h 34149"/>
                <a:gd name="connsiteX3" fmla="*/ 45946 w 43462"/>
                <a:gd name="connsiteY3" fmla="*/ 35080 h 34149"/>
                <a:gd name="connsiteX4" fmla="*/ 45946 w 43462"/>
                <a:gd name="connsiteY4" fmla="*/ 24525 h 34149"/>
                <a:gd name="connsiteX5" fmla="*/ 26078 w 43462"/>
                <a:gd name="connsiteY5" fmla="*/ 12728 h 34149"/>
                <a:gd name="connsiteX6" fmla="*/ 9313 w 43462"/>
                <a:gd name="connsiteY6" fmla="*/ 0 h 34149"/>
                <a:gd name="connsiteX7" fmla="*/ 0 w 43462"/>
                <a:gd name="connsiteY7" fmla="*/ 0 h 34149"/>
                <a:gd name="connsiteX8" fmla="*/ 7140 w 43462"/>
                <a:gd name="connsiteY8" fmla="*/ 108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62" h="34149">
                  <a:moveTo>
                    <a:pt x="14591" y="20179"/>
                  </a:moveTo>
                  <a:lnTo>
                    <a:pt x="23904" y="27630"/>
                  </a:lnTo>
                  <a:lnTo>
                    <a:pt x="33218" y="35080"/>
                  </a:lnTo>
                  <a:lnTo>
                    <a:pt x="45946" y="35080"/>
                  </a:lnTo>
                  <a:lnTo>
                    <a:pt x="45946" y="24525"/>
                  </a:lnTo>
                  <a:lnTo>
                    <a:pt x="26078" y="12728"/>
                  </a:lnTo>
                  <a:lnTo>
                    <a:pt x="9313" y="0"/>
                  </a:lnTo>
                  <a:lnTo>
                    <a:pt x="0" y="0"/>
                  </a:lnTo>
                  <a:lnTo>
                    <a:pt x="7140" y="10866"/>
                  </a:lnTo>
                  <a:close/>
                </a:path>
              </a:pathLst>
            </a:custGeom>
            <a:grpFill/>
            <a:ln w="3104"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33B69A72-3486-4BF0-AB16-8695ECFC1671}"/>
                </a:ext>
              </a:extLst>
            </p:cNvPr>
            <p:cNvSpPr/>
            <p:nvPr/>
          </p:nvSpPr>
          <p:spPr>
            <a:xfrm>
              <a:off x="7529494" y="6010079"/>
              <a:ext cx="18627" cy="31045"/>
            </a:xfrm>
            <a:custGeom>
              <a:avLst/>
              <a:gdLst>
                <a:gd name="connsiteX0" fmla="*/ 5277 w 18626"/>
                <a:gd name="connsiteY0" fmla="*/ 24215 h 31044"/>
                <a:gd name="connsiteX1" fmla="*/ 7140 w 18626"/>
                <a:gd name="connsiteY1" fmla="*/ 32907 h 31044"/>
                <a:gd name="connsiteX2" fmla="*/ 19868 w 18626"/>
                <a:gd name="connsiteY2" fmla="*/ 32907 h 31044"/>
                <a:gd name="connsiteX3" fmla="*/ 17695 w 18626"/>
                <a:gd name="connsiteY3" fmla="*/ 27630 h 31044"/>
                <a:gd name="connsiteX4" fmla="*/ 15522 w 18626"/>
                <a:gd name="connsiteY4" fmla="*/ 24215 h 31044"/>
                <a:gd name="connsiteX5" fmla="*/ 14591 w 18626"/>
                <a:gd name="connsiteY5" fmla="*/ 20179 h 31044"/>
                <a:gd name="connsiteX6" fmla="*/ 12418 w 18626"/>
                <a:gd name="connsiteY6" fmla="*/ 16764 h 31044"/>
                <a:gd name="connsiteX7" fmla="*/ 12418 w 18626"/>
                <a:gd name="connsiteY7" fmla="*/ 10555 h 31044"/>
                <a:gd name="connsiteX8" fmla="*/ 10244 w 18626"/>
                <a:gd name="connsiteY8" fmla="*/ 5278 h 31044"/>
                <a:gd name="connsiteX9" fmla="*/ 8382 w 18626"/>
                <a:gd name="connsiteY9" fmla="*/ 3104 h 31044"/>
                <a:gd name="connsiteX10" fmla="*/ 7140 w 18626"/>
                <a:gd name="connsiteY10" fmla="*/ 3104 h 31044"/>
                <a:gd name="connsiteX11" fmla="*/ 5277 w 18626"/>
                <a:gd name="connsiteY11" fmla="*/ 3104 h 31044"/>
                <a:gd name="connsiteX12" fmla="*/ 5277 w 18626"/>
                <a:gd name="connsiteY12" fmla="*/ 2173 h 31044"/>
                <a:gd name="connsiteX13" fmla="*/ 3104 w 18626"/>
                <a:gd name="connsiteY13" fmla="*/ 0 h 31044"/>
                <a:gd name="connsiteX14" fmla="*/ 0 w 18626"/>
                <a:gd name="connsiteY14" fmla="*/ 0 h 31044"/>
                <a:gd name="connsiteX15" fmla="*/ 0 w 18626"/>
                <a:gd name="connsiteY15" fmla="*/ 10555 h 31044"/>
                <a:gd name="connsiteX16" fmla="*/ 931 w 18626"/>
                <a:gd name="connsiteY16" fmla="*/ 18006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26" h="31044">
                  <a:moveTo>
                    <a:pt x="5277" y="24215"/>
                  </a:moveTo>
                  <a:lnTo>
                    <a:pt x="7140" y="32907"/>
                  </a:lnTo>
                  <a:lnTo>
                    <a:pt x="19868" y="32907"/>
                  </a:lnTo>
                  <a:lnTo>
                    <a:pt x="17695" y="27630"/>
                  </a:lnTo>
                  <a:lnTo>
                    <a:pt x="15522" y="24215"/>
                  </a:lnTo>
                  <a:lnTo>
                    <a:pt x="14591" y="20179"/>
                  </a:lnTo>
                  <a:lnTo>
                    <a:pt x="12418" y="16764"/>
                  </a:lnTo>
                  <a:lnTo>
                    <a:pt x="12418" y="10555"/>
                  </a:lnTo>
                  <a:lnTo>
                    <a:pt x="10244" y="5278"/>
                  </a:lnTo>
                  <a:lnTo>
                    <a:pt x="8382" y="3104"/>
                  </a:lnTo>
                  <a:lnTo>
                    <a:pt x="7140" y="3104"/>
                  </a:lnTo>
                  <a:lnTo>
                    <a:pt x="5277" y="3104"/>
                  </a:lnTo>
                  <a:lnTo>
                    <a:pt x="5277" y="2173"/>
                  </a:lnTo>
                  <a:lnTo>
                    <a:pt x="3104" y="0"/>
                  </a:lnTo>
                  <a:lnTo>
                    <a:pt x="0" y="0"/>
                  </a:lnTo>
                  <a:lnTo>
                    <a:pt x="0" y="10555"/>
                  </a:lnTo>
                  <a:lnTo>
                    <a:pt x="931" y="18006"/>
                  </a:lnTo>
                  <a:close/>
                </a:path>
              </a:pathLst>
            </a:custGeom>
            <a:grpFill/>
            <a:ln w="3104"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8F242892-CB7F-4150-8B71-1FC8B7F1A3FD}"/>
                </a:ext>
              </a:extLst>
            </p:cNvPr>
            <p:cNvSpPr/>
            <p:nvPr/>
          </p:nvSpPr>
          <p:spPr>
            <a:xfrm>
              <a:off x="7059479" y="5873482"/>
              <a:ext cx="12418" cy="18627"/>
            </a:xfrm>
            <a:custGeom>
              <a:avLst/>
              <a:gdLst>
                <a:gd name="connsiteX0" fmla="*/ 0 w 12417"/>
                <a:gd name="connsiteY0" fmla="*/ 20179 h 18626"/>
                <a:gd name="connsiteX1" fmla="*/ 2173 w 12417"/>
                <a:gd name="connsiteY1" fmla="*/ 18006 h 18626"/>
                <a:gd name="connsiteX2" fmla="*/ 4346 w 12417"/>
                <a:gd name="connsiteY2" fmla="*/ 15833 h 18626"/>
                <a:gd name="connsiteX3" fmla="*/ 13660 w 12417"/>
                <a:gd name="connsiteY3" fmla="*/ 10555 h 18626"/>
                <a:gd name="connsiteX4" fmla="*/ 13660 w 12417"/>
                <a:gd name="connsiteY4" fmla="*/ 3104 h 18626"/>
                <a:gd name="connsiteX5" fmla="*/ 0 w 12417"/>
                <a:gd name="connsiteY5"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17" h="18626">
                  <a:moveTo>
                    <a:pt x="0" y="20179"/>
                  </a:moveTo>
                  <a:lnTo>
                    <a:pt x="2173" y="18006"/>
                  </a:lnTo>
                  <a:lnTo>
                    <a:pt x="4346" y="15833"/>
                  </a:lnTo>
                  <a:lnTo>
                    <a:pt x="13660" y="10555"/>
                  </a:lnTo>
                  <a:lnTo>
                    <a:pt x="13660" y="3104"/>
                  </a:lnTo>
                  <a:lnTo>
                    <a:pt x="0" y="0"/>
                  </a:lnTo>
                  <a:close/>
                </a:path>
              </a:pathLst>
            </a:custGeom>
            <a:grpFill/>
            <a:ln w="3104"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0E8DDC14-F8AC-4303-9B2C-A1121237F51E}"/>
                </a:ext>
              </a:extLst>
            </p:cNvPr>
            <p:cNvSpPr/>
            <p:nvPr/>
          </p:nvSpPr>
          <p:spPr>
            <a:xfrm>
              <a:off x="6836579" y="5928431"/>
              <a:ext cx="24836" cy="15522"/>
            </a:xfrm>
            <a:custGeom>
              <a:avLst/>
              <a:gdLst>
                <a:gd name="connsiteX0" fmla="*/ 7451 w 24835"/>
                <a:gd name="connsiteY0" fmla="*/ 9624 h 15522"/>
                <a:gd name="connsiteX1" fmla="*/ 12728 w 24835"/>
                <a:gd name="connsiteY1" fmla="*/ 12728 h 15522"/>
                <a:gd name="connsiteX2" fmla="*/ 17696 w 24835"/>
                <a:gd name="connsiteY2" fmla="*/ 14901 h 15522"/>
                <a:gd name="connsiteX3" fmla="*/ 22973 w 24835"/>
                <a:gd name="connsiteY3" fmla="*/ 17075 h 15522"/>
                <a:gd name="connsiteX4" fmla="*/ 22973 w 24835"/>
                <a:gd name="connsiteY4" fmla="*/ 12728 h 15522"/>
                <a:gd name="connsiteX5" fmla="*/ 27319 w 24835"/>
                <a:gd name="connsiteY5" fmla="*/ 12728 h 15522"/>
                <a:gd name="connsiteX6" fmla="*/ 27319 w 24835"/>
                <a:gd name="connsiteY6" fmla="*/ 5588 h 15522"/>
                <a:gd name="connsiteX7" fmla="*/ 22042 w 24835"/>
                <a:gd name="connsiteY7" fmla="*/ 4346 h 15522"/>
                <a:gd name="connsiteX8" fmla="*/ 17696 w 24835"/>
                <a:gd name="connsiteY8" fmla="*/ 2173 h 15522"/>
                <a:gd name="connsiteX9" fmla="*/ 12728 w 24835"/>
                <a:gd name="connsiteY9" fmla="*/ 2173 h 15522"/>
                <a:gd name="connsiteX10" fmla="*/ 7451 w 24835"/>
                <a:gd name="connsiteY10" fmla="*/ 2173 h 15522"/>
                <a:gd name="connsiteX11" fmla="*/ 0 w 24835"/>
                <a:gd name="connsiteY11" fmla="*/ 0 h 15522"/>
                <a:gd name="connsiteX12" fmla="*/ 3104 w 24835"/>
                <a:gd name="connsiteY12" fmla="*/ 558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35" h="15522">
                  <a:moveTo>
                    <a:pt x="7451" y="9624"/>
                  </a:moveTo>
                  <a:lnTo>
                    <a:pt x="12728" y="12728"/>
                  </a:lnTo>
                  <a:lnTo>
                    <a:pt x="17696" y="14901"/>
                  </a:lnTo>
                  <a:lnTo>
                    <a:pt x="22973" y="17075"/>
                  </a:lnTo>
                  <a:lnTo>
                    <a:pt x="22973" y="12728"/>
                  </a:lnTo>
                  <a:lnTo>
                    <a:pt x="27319" y="12728"/>
                  </a:lnTo>
                  <a:lnTo>
                    <a:pt x="27319" y="5588"/>
                  </a:lnTo>
                  <a:lnTo>
                    <a:pt x="22042" y="4346"/>
                  </a:lnTo>
                  <a:lnTo>
                    <a:pt x="17696" y="2173"/>
                  </a:lnTo>
                  <a:lnTo>
                    <a:pt x="12728" y="2173"/>
                  </a:lnTo>
                  <a:lnTo>
                    <a:pt x="7451" y="2173"/>
                  </a:lnTo>
                  <a:lnTo>
                    <a:pt x="0" y="0"/>
                  </a:lnTo>
                  <a:lnTo>
                    <a:pt x="3104" y="5588"/>
                  </a:lnTo>
                  <a:close/>
                </a:path>
              </a:pathLst>
            </a:custGeom>
            <a:grpFill/>
            <a:ln w="3104"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56E71CE0-2534-4B07-B56F-BF1D32DD153F}"/>
                </a:ext>
              </a:extLst>
            </p:cNvPr>
            <p:cNvSpPr/>
            <p:nvPr/>
          </p:nvSpPr>
          <p:spPr>
            <a:xfrm>
              <a:off x="6939958" y="5836539"/>
              <a:ext cx="18627" cy="9313"/>
            </a:xfrm>
            <a:custGeom>
              <a:avLst/>
              <a:gdLst>
                <a:gd name="connsiteX0" fmla="*/ 0 w 18626"/>
                <a:gd name="connsiteY0" fmla="*/ 0 h 9313"/>
                <a:gd name="connsiteX1" fmla="*/ 0 w 18626"/>
                <a:gd name="connsiteY1" fmla="*/ 10555 h 9313"/>
                <a:gd name="connsiteX2" fmla="*/ 19558 w 18626"/>
                <a:gd name="connsiteY2" fmla="*/ 10555 h 9313"/>
                <a:gd name="connsiteX3" fmla="*/ 19558 w 18626"/>
                <a:gd name="connsiteY3" fmla="*/ 3104 h 9313"/>
                <a:gd name="connsiteX4" fmla="*/ 18627 w 18626"/>
                <a:gd name="connsiteY4" fmla="*/ 2173 h 9313"/>
                <a:gd name="connsiteX5" fmla="*/ 16453 w 18626"/>
                <a:gd name="connsiteY5"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6" h="9313">
                  <a:moveTo>
                    <a:pt x="0" y="0"/>
                  </a:moveTo>
                  <a:lnTo>
                    <a:pt x="0" y="10555"/>
                  </a:lnTo>
                  <a:lnTo>
                    <a:pt x="19558" y="10555"/>
                  </a:lnTo>
                  <a:lnTo>
                    <a:pt x="19558" y="3104"/>
                  </a:lnTo>
                  <a:lnTo>
                    <a:pt x="18627" y="2173"/>
                  </a:lnTo>
                  <a:lnTo>
                    <a:pt x="16453" y="0"/>
                  </a:lnTo>
                  <a:close/>
                </a:path>
              </a:pathLst>
            </a:custGeom>
            <a:grpFill/>
            <a:ln w="3104"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A26C689E-EEE5-40E5-8321-735B366FA1CF}"/>
                </a:ext>
              </a:extLst>
            </p:cNvPr>
            <p:cNvSpPr/>
            <p:nvPr/>
          </p:nvSpPr>
          <p:spPr>
            <a:xfrm>
              <a:off x="6803361" y="5908563"/>
              <a:ext cx="34149" cy="15522"/>
            </a:xfrm>
            <a:custGeom>
              <a:avLst/>
              <a:gdLst>
                <a:gd name="connsiteX0" fmla="*/ 34459 w 34149"/>
                <a:gd name="connsiteY0" fmla="*/ 9313 h 15522"/>
                <a:gd name="connsiteX1" fmla="*/ 31355 w 34149"/>
                <a:gd name="connsiteY1" fmla="*/ 5277 h 15522"/>
                <a:gd name="connsiteX2" fmla="*/ 27009 w 34149"/>
                <a:gd name="connsiteY2" fmla="*/ 3104 h 15522"/>
                <a:gd name="connsiteX3" fmla="*/ 23904 w 34149"/>
                <a:gd name="connsiteY3" fmla="*/ 2173 h 15522"/>
                <a:gd name="connsiteX4" fmla="*/ 16764 w 34149"/>
                <a:gd name="connsiteY4" fmla="*/ 0 h 15522"/>
                <a:gd name="connsiteX5" fmla="*/ 12418 w 34149"/>
                <a:gd name="connsiteY5" fmla="*/ 3104 h 15522"/>
                <a:gd name="connsiteX6" fmla="*/ 11486 w 34149"/>
                <a:gd name="connsiteY6" fmla="*/ 5277 h 15522"/>
                <a:gd name="connsiteX7" fmla="*/ 5277 w 34149"/>
                <a:gd name="connsiteY7" fmla="*/ 7451 h 15522"/>
                <a:gd name="connsiteX8" fmla="*/ 0 w 34149"/>
                <a:gd name="connsiteY8" fmla="*/ 9313 h 15522"/>
                <a:gd name="connsiteX9" fmla="*/ 0 w 34149"/>
                <a:gd name="connsiteY9" fmla="*/ 16764 h 15522"/>
                <a:gd name="connsiteX10" fmla="*/ 12418 w 34149"/>
                <a:gd name="connsiteY10" fmla="*/ 16764 h 15522"/>
                <a:gd name="connsiteX11" fmla="*/ 23904 w 34149"/>
                <a:gd name="connsiteY11" fmla="*/ 16764 h 15522"/>
                <a:gd name="connsiteX12" fmla="*/ 33218 w 34149"/>
                <a:gd name="connsiteY12" fmla="*/ 12728 h 15522"/>
                <a:gd name="connsiteX13" fmla="*/ 36322 w 34149"/>
                <a:gd name="connsiteY13"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49" h="15522">
                  <a:moveTo>
                    <a:pt x="34459" y="9313"/>
                  </a:moveTo>
                  <a:lnTo>
                    <a:pt x="31355" y="5277"/>
                  </a:lnTo>
                  <a:lnTo>
                    <a:pt x="27009" y="3104"/>
                  </a:lnTo>
                  <a:lnTo>
                    <a:pt x="23904" y="2173"/>
                  </a:lnTo>
                  <a:lnTo>
                    <a:pt x="16764" y="0"/>
                  </a:lnTo>
                  <a:lnTo>
                    <a:pt x="12418" y="3104"/>
                  </a:lnTo>
                  <a:lnTo>
                    <a:pt x="11486" y="5277"/>
                  </a:lnTo>
                  <a:lnTo>
                    <a:pt x="5277" y="7451"/>
                  </a:lnTo>
                  <a:lnTo>
                    <a:pt x="0" y="9313"/>
                  </a:lnTo>
                  <a:lnTo>
                    <a:pt x="0" y="16764"/>
                  </a:lnTo>
                  <a:lnTo>
                    <a:pt x="12418" y="16764"/>
                  </a:lnTo>
                  <a:lnTo>
                    <a:pt x="23904" y="16764"/>
                  </a:lnTo>
                  <a:lnTo>
                    <a:pt x="33218" y="12728"/>
                  </a:lnTo>
                  <a:lnTo>
                    <a:pt x="36322" y="12728"/>
                  </a:lnTo>
                  <a:close/>
                </a:path>
              </a:pathLst>
            </a:custGeom>
            <a:grpFill/>
            <a:ln w="3104"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1F120F42-6153-41C6-A3CE-7F7FB945F143}"/>
                </a:ext>
              </a:extLst>
            </p:cNvPr>
            <p:cNvSpPr/>
            <p:nvPr/>
          </p:nvSpPr>
          <p:spPr>
            <a:xfrm>
              <a:off x="2868772" y="5437617"/>
              <a:ext cx="34149" cy="12418"/>
            </a:xfrm>
            <a:custGeom>
              <a:avLst/>
              <a:gdLst>
                <a:gd name="connsiteX0" fmla="*/ 34459 w 34149"/>
                <a:gd name="connsiteY0" fmla="*/ 8382 h 12417"/>
                <a:gd name="connsiteX1" fmla="*/ 34459 w 34149"/>
                <a:gd name="connsiteY1" fmla="*/ 5278 h 12417"/>
                <a:gd name="connsiteX2" fmla="*/ 19869 w 34149"/>
                <a:gd name="connsiteY2" fmla="*/ 0 h 12417"/>
                <a:gd name="connsiteX3" fmla="*/ 14591 w 34149"/>
                <a:gd name="connsiteY3" fmla="*/ 2173 h 12417"/>
                <a:gd name="connsiteX4" fmla="*/ 10555 w 34149"/>
                <a:gd name="connsiteY4" fmla="*/ 3104 h 12417"/>
                <a:gd name="connsiteX5" fmla="*/ 5278 w 34149"/>
                <a:gd name="connsiteY5" fmla="*/ 3104 h 12417"/>
                <a:gd name="connsiteX6" fmla="*/ 0 w 34149"/>
                <a:gd name="connsiteY6" fmla="*/ 5278 h 12417"/>
                <a:gd name="connsiteX7" fmla="*/ 0 w 34149"/>
                <a:gd name="connsiteY7" fmla="*/ 12728 h 12417"/>
                <a:gd name="connsiteX8" fmla="*/ 9313 w 34149"/>
                <a:gd name="connsiteY8" fmla="*/ 12728 h 12417"/>
                <a:gd name="connsiteX9" fmla="*/ 19869 w 34149"/>
                <a:gd name="connsiteY9" fmla="*/ 12728 h 12417"/>
                <a:gd name="connsiteX10" fmla="*/ 31355 w 34149"/>
                <a:gd name="connsiteY10" fmla="*/ 8382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9" h="12417">
                  <a:moveTo>
                    <a:pt x="34459" y="8382"/>
                  </a:moveTo>
                  <a:lnTo>
                    <a:pt x="34459" y="5278"/>
                  </a:lnTo>
                  <a:lnTo>
                    <a:pt x="19869" y="0"/>
                  </a:lnTo>
                  <a:lnTo>
                    <a:pt x="14591" y="2173"/>
                  </a:lnTo>
                  <a:lnTo>
                    <a:pt x="10555" y="3104"/>
                  </a:lnTo>
                  <a:lnTo>
                    <a:pt x="5278" y="3104"/>
                  </a:lnTo>
                  <a:lnTo>
                    <a:pt x="0" y="5278"/>
                  </a:lnTo>
                  <a:lnTo>
                    <a:pt x="0" y="12728"/>
                  </a:lnTo>
                  <a:lnTo>
                    <a:pt x="9313" y="12728"/>
                  </a:lnTo>
                  <a:lnTo>
                    <a:pt x="19869" y="12728"/>
                  </a:lnTo>
                  <a:lnTo>
                    <a:pt x="31355" y="8382"/>
                  </a:lnTo>
                  <a:close/>
                </a:path>
              </a:pathLst>
            </a:custGeom>
            <a:grpFill/>
            <a:ln w="3104"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35585D90-02E3-4EB6-B3F5-15A9ACAE84D0}"/>
                </a:ext>
              </a:extLst>
            </p:cNvPr>
            <p:cNvSpPr/>
            <p:nvPr/>
          </p:nvSpPr>
          <p:spPr>
            <a:xfrm>
              <a:off x="6993044" y="5054526"/>
              <a:ext cx="229730" cy="266983"/>
            </a:xfrm>
            <a:custGeom>
              <a:avLst/>
              <a:gdLst>
                <a:gd name="connsiteX0" fmla="*/ 7140 w 229729"/>
                <a:gd name="connsiteY0" fmla="*/ 247425 h 266983"/>
                <a:gd name="connsiteX1" fmla="*/ 8382 w 229729"/>
                <a:gd name="connsiteY1" fmla="*/ 254876 h 266983"/>
                <a:gd name="connsiteX2" fmla="*/ 10245 w 229729"/>
                <a:gd name="connsiteY2" fmla="*/ 269777 h 266983"/>
                <a:gd name="connsiteX3" fmla="*/ 22663 w 229729"/>
                <a:gd name="connsiteY3" fmla="*/ 269777 h 266983"/>
                <a:gd name="connsiteX4" fmla="*/ 27009 w 229729"/>
                <a:gd name="connsiteY4" fmla="*/ 262327 h 266983"/>
                <a:gd name="connsiteX5" fmla="*/ 30113 w 229729"/>
                <a:gd name="connsiteY5" fmla="*/ 254876 h 266983"/>
                <a:gd name="connsiteX6" fmla="*/ 36322 w 229729"/>
                <a:gd name="connsiteY6" fmla="*/ 249599 h 266983"/>
                <a:gd name="connsiteX7" fmla="*/ 34149 w 229729"/>
                <a:gd name="connsiteY7" fmla="*/ 240285 h 266983"/>
                <a:gd name="connsiteX8" fmla="*/ 34149 w 229729"/>
                <a:gd name="connsiteY8" fmla="*/ 235008 h 266983"/>
                <a:gd name="connsiteX9" fmla="*/ 34149 w 229729"/>
                <a:gd name="connsiteY9" fmla="*/ 231593 h 266983"/>
                <a:gd name="connsiteX10" fmla="*/ 30113 w 229729"/>
                <a:gd name="connsiteY10" fmla="*/ 229730 h 266983"/>
                <a:gd name="connsiteX11" fmla="*/ 27009 w 229729"/>
                <a:gd name="connsiteY11" fmla="*/ 224452 h 266983"/>
                <a:gd name="connsiteX12" fmla="*/ 27009 w 229729"/>
                <a:gd name="connsiteY12" fmla="*/ 220106 h 266983"/>
                <a:gd name="connsiteX13" fmla="*/ 34149 w 229729"/>
                <a:gd name="connsiteY13" fmla="*/ 222279 h 266983"/>
                <a:gd name="connsiteX14" fmla="*/ 37253 w 229729"/>
                <a:gd name="connsiteY14" fmla="*/ 224452 h 266983"/>
                <a:gd name="connsiteX15" fmla="*/ 41600 w 229729"/>
                <a:gd name="connsiteY15" fmla="*/ 224452 h 266983"/>
                <a:gd name="connsiteX16" fmla="*/ 41600 w 229729"/>
                <a:gd name="connsiteY16" fmla="*/ 225384 h 266983"/>
                <a:gd name="connsiteX17" fmla="*/ 41600 w 229729"/>
                <a:gd name="connsiteY17" fmla="*/ 229730 h 266983"/>
                <a:gd name="connsiteX18" fmla="*/ 41600 w 229729"/>
                <a:gd name="connsiteY18" fmla="*/ 231593 h 266983"/>
                <a:gd name="connsiteX19" fmla="*/ 41600 w 229729"/>
                <a:gd name="connsiteY19" fmla="*/ 236870 h 266983"/>
                <a:gd name="connsiteX20" fmla="*/ 43773 w 229729"/>
                <a:gd name="connsiteY20" fmla="*/ 240285 h 266983"/>
                <a:gd name="connsiteX21" fmla="*/ 48740 w 229729"/>
                <a:gd name="connsiteY21" fmla="*/ 239043 h 266983"/>
                <a:gd name="connsiteX22" fmla="*/ 54018 w 229729"/>
                <a:gd name="connsiteY22" fmla="*/ 239043 h 266983"/>
                <a:gd name="connsiteX23" fmla="*/ 56191 w 229729"/>
                <a:gd name="connsiteY23" fmla="*/ 236870 h 266983"/>
                <a:gd name="connsiteX24" fmla="*/ 58364 w 229729"/>
                <a:gd name="connsiteY24" fmla="*/ 235008 h 266983"/>
                <a:gd name="connsiteX25" fmla="*/ 59295 w 229729"/>
                <a:gd name="connsiteY25" fmla="*/ 235008 h 266983"/>
                <a:gd name="connsiteX26" fmla="*/ 61468 w 229729"/>
                <a:gd name="connsiteY26" fmla="*/ 232834 h 266983"/>
                <a:gd name="connsiteX27" fmla="*/ 65504 w 229729"/>
                <a:gd name="connsiteY27" fmla="*/ 232834 h 266983"/>
                <a:gd name="connsiteX28" fmla="*/ 70782 w 229729"/>
                <a:gd name="connsiteY28" fmla="*/ 232834 h 266983"/>
                <a:gd name="connsiteX29" fmla="*/ 72955 w 229729"/>
                <a:gd name="connsiteY29" fmla="*/ 229730 h 266983"/>
                <a:gd name="connsiteX30" fmla="*/ 73886 w 229729"/>
                <a:gd name="connsiteY30" fmla="*/ 224452 h 266983"/>
                <a:gd name="connsiteX31" fmla="*/ 73886 w 229729"/>
                <a:gd name="connsiteY31" fmla="*/ 220106 h 266983"/>
                <a:gd name="connsiteX32" fmla="*/ 76059 w 229729"/>
                <a:gd name="connsiteY32" fmla="*/ 212655 h 266983"/>
                <a:gd name="connsiteX33" fmla="*/ 81026 w 229729"/>
                <a:gd name="connsiteY33" fmla="*/ 220106 h 266983"/>
                <a:gd name="connsiteX34" fmla="*/ 86304 w 229729"/>
                <a:gd name="connsiteY34" fmla="*/ 229730 h 266983"/>
                <a:gd name="connsiteX35" fmla="*/ 112381 w 229729"/>
                <a:gd name="connsiteY35" fmla="*/ 217933 h 266983"/>
                <a:gd name="connsiteX36" fmla="*/ 139390 w 229729"/>
                <a:gd name="connsiteY36" fmla="*/ 205205 h 266983"/>
                <a:gd name="connsiteX37" fmla="*/ 163294 w 229729"/>
                <a:gd name="connsiteY37" fmla="*/ 192476 h 266983"/>
                <a:gd name="connsiteX38" fmla="*/ 165468 w 229729"/>
                <a:gd name="connsiteY38" fmla="*/ 170435 h 266983"/>
                <a:gd name="connsiteX39" fmla="*/ 168572 w 229729"/>
                <a:gd name="connsiteY39" fmla="*/ 152429 h 266983"/>
                <a:gd name="connsiteX40" fmla="*/ 172918 w 229729"/>
                <a:gd name="connsiteY40" fmla="*/ 138459 h 266983"/>
                <a:gd name="connsiteX41" fmla="*/ 173850 w 229729"/>
                <a:gd name="connsiteY41" fmla="*/ 125731 h 266983"/>
                <a:gd name="connsiteX42" fmla="*/ 173850 w 229729"/>
                <a:gd name="connsiteY42" fmla="*/ 113313 h 266983"/>
                <a:gd name="connsiteX43" fmla="*/ 172918 w 229729"/>
                <a:gd name="connsiteY43" fmla="*/ 96238 h 266983"/>
                <a:gd name="connsiteX44" fmla="*/ 166709 w 229729"/>
                <a:gd name="connsiteY44" fmla="*/ 73886 h 266983"/>
                <a:gd name="connsiteX45" fmla="*/ 170745 w 229729"/>
                <a:gd name="connsiteY45" fmla="*/ 72955 h 266983"/>
                <a:gd name="connsiteX46" fmla="*/ 172918 w 229729"/>
                <a:gd name="connsiteY46" fmla="*/ 68609 h 266983"/>
                <a:gd name="connsiteX47" fmla="*/ 176023 w 229729"/>
                <a:gd name="connsiteY47" fmla="*/ 66746 h 266983"/>
                <a:gd name="connsiteX48" fmla="*/ 180059 w 229729"/>
                <a:gd name="connsiteY48" fmla="*/ 65504 h 266983"/>
                <a:gd name="connsiteX49" fmla="*/ 183163 w 229729"/>
                <a:gd name="connsiteY49" fmla="*/ 66746 h 266983"/>
                <a:gd name="connsiteX50" fmla="*/ 186267 w 229729"/>
                <a:gd name="connsiteY50" fmla="*/ 68609 h 266983"/>
                <a:gd name="connsiteX51" fmla="*/ 190614 w 229729"/>
                <a:gd name="connsiteY51" fmla="*/ 73886 h 266983"/>
                <a:gd name="connsiteX52" fmla="*/ 200858 w 229729"/>
                <a:gd name="connsiteY52" fmla="*/ 68609 h 266983"/>
                <a:gd name="connsiteX53" fmla="*/ 208309 w 229729"/>
                <a:gd name="connsiteY53" fmla="*/ 61468 h 266983"/>
                <a:gd name="connsiteX54" fmla="*/ 217622 w 229729"/>
                <a:gd name="connsiteY54" fmla="*/ 54018 h 266983"/>
                <a:gd name="connsiteX55" fmla="*/ 230040 w 229729"/>
                <a:gd name="connsiteY55" fmla="*/ 50603 h 266983"/>
                <a:gd name="connsiteX56" fmla="*/ 230040 w 229729"/>
                <a:gd name="connsiteY56" fmla="*/ 44394 h 266983"/>
                <a:gd name="connsiteX57" fmla="*/ 230040 w 229729"/>
                <a:gd name="connsiteY57" fmla="*/ 41289 h 266983"/>
                <a:gd name="connsiteX58" fmla="*/ 229109 w 229729"/>
                <a:gd name="connsiteY58" fmla="*/ 36943 h 266983"/>
                <a:gd name="connsiteX59" fmla="*/ 226936 w 229729"/>
                <a:gd name="connsiteY59" fmla="*/ 33839 h 266983"/>
                <a:gd name="connsiteX60" fmla="*/ 219796 w 229729"/>
                <a:gd name="connsiteY60" fmla="*/ 28561 h 266983"/>
                <a:gd name="connsiteX61" fmla="*/ 212345 w 229729"/>
                <a:gd name="connsiteY61" fmla="*/ 24215 h 266983"/>
                <a:gd name="connsiteX62" fmla="*/ 200858 w 229729"/>
                <a:gd name="connsiteY62" fmla="*/ 21110 h 266983"/>
                <a:gd name="connsiteX63" fmla="*/ 192476 w 229729"/>
                <a:gd name="connsiteY63" fmla="*/ 13660 h 266983"/>
                <a:gd name="connsiteX64" fmla="*/ 183163 w 229729"/>
                <a:gd name="connsiteY64" fmla="*/ 0 h 266983"/>
                <a:gd name="connsiteX65" fmla="*/ 173850 w 229729"/>
                <a:gd name="connsiteY65" fmla="*/ 9624 h 266983"/>
                <a:gd name="connsiteX66" fmla="*/ 170745 w 229729"/>
                <a:gd name="connsiteY66" fmla="*/ 24215 h 266983"/>
                <a:gd name="connsiteX67" fmla="*/ 170745 w 229729"/>
                <a:gd name="connsiteY67" fmla="*/ 43462 h 266983"/>
                <a:gd name="connsiteX68" fmla="*/ 166709 w 229729"/>
                <a:gd name="connsiteY68" fmla="*/ 43462 h 266983"/>
                <a:gd name="connsiteX69" fmla="*/ 163294 w 229729"/>
                <a:gd name="connsiteY69" fmla="*/ 44394 h 266983"/>
                <a:gd name="connsiteX70" fmla="*/ 158327 w 229729"/>
                <a:gd name="connsiteY70" fmla="*/ 44394 h 266983"/>
                <a:gd name="connsiteX71" fmla="*/ 150877 w 229729"/>
                <a:gd name="connsiteY71" fmla="*/ 46567 h 266983"/>
                <a:gd name="connsiteX72" fmla="*/ 150877 w 229729"/>
                <a:gd name="connsiteY72" fmla="*/ 48740 h 266983"/>
                <a:gd name="connsiteX73" fmla="*/ 150877 w 229729"/>
                <a:gd name="connsiteY73" fmla="*/ 50603 h 266983"/>
                <a:gd name="connsiteX74" fmla="*/ 149014 w 229729"/>
                <a:gd name="connsiteY74" fmla="*/ 51844 h 266983"/>
                <a:gd name="connsiteX75" fmla="*/ 146841 w 229729"/>
                <a:gd name="connsiteY75" fmla="*/ 54018 h 266983"/>
                <a:gd name="connsiteX76" fmla="*/ 146841 w 229729"/>
                <a:gd name="connsiteY76" fmla="*/ 63331 h 266983"/>
                <a:gd name="connsiteX77" fmla="*/ 146841 w 229729"/>
                <a:gd name="connsiteY77" fmla="*/ 70782 h 266983"/>
                <a:gd name="connsiteX78" fmla="*/ 149014 w 229729"/>
                <a:gd name="connsiteY78" fmla="*/ 73886 h 266983"/>
                <a:gd name="connsiteX79" fmla="*/ 150877 w 229729"/>
                <a:gd name="connsiteY79" fmla="*/ 78232 h 266983"/>
                <a:gd name="connsiteX80" fmla="*/ 156154 w 229729"/>
                <a:gd name="connsiteY80" fmla="*/ 81337 h 266983"/>
                <a:gd name="connsiteX81" fmla="*/ 163294 w 229729"/>
                <a:gd name="connsiteY81" fmla="*/ 81337 h 266983"/>
                <a:gd name="connsiteX82" fmla="*/ 152118 w 229729"/>
                <a:gd name="connsiteY82" fmla="*/ 98411 h 266983"/>
                <a:gd name="connsiteX83" fmla="*/ 146841 w 229729"/>
                <a:gd name="connsiteY83" fmla="*/ 111140 h 266983"/>
                <a:gd name="connsiteX84" fmla="*/ 143737 w 229729"/>
                <a:gd name="connsiteY84" fmla="*/ 125731 h 266983"/>
                <a:gd name="connsiteX85" fmla="*/ 139390 w 229729"/>
                <a:gd name="connsiteY85" fmla="*/ 138459 h 266983"/>
                <a:gd name="connsiteX86" fmla="*/ 130077 w 229729"/>
                <a:gd name="connsiteY86" fmla="*/ 150256 h 266983"/>
                <a:gd name="connsiteX87" fmla="*/ 115486 w 229729"/>
                <a:gd name="connsiteY87" fmla="*/ 162984 h 266983"/>
                <a:gd name="connsiteX88" fmla="*/ 114555 w 229729"/>
                <a:gd name="connsiteY88" fmla="*/ 165157 h 266983"/>
                <a:gd name="connsiteX89" fmla="*/ 112381 w 229729"/>
                <a:gd name="connsiteY89" fmla="*/ 165157 h 266983"/>
                <a:gd name="connsiteX90" fmla="*/ 110208 w 229729"/>
                <a:gd name="connsiteY90" fmla="*/ 165157 h 266983"/>
                <a:gd name="connsiteX91" fmla="*/ 108346 w 229729"/>
                <a:gd name="connsiteY91" fmla="*/ 162984 h 266983"/>
                <a:gd name="connsiteX92" fmla="*/ 107104 w 229729"/>
                <a:gd name="connsiteY92" fmla="*/ 159880 h 266983"/>
                <a:gd name="connsiteX93" fmla="*/ 100895 w 229729"/>
                <a:gd name="connsiteY93" fmla="*/ 162984 h 266983"/>
                <a:gd name="connsiteX94" fmla="*/ 97790 w 229729"/>
                <a:gd name="connsiteY94" fmla="*/ 168262 h 266983"/>
                <a:gd name="connsiteX95" fmla="*/ 95617 w 229729"/>
                <a:gd name="connsiteY95" fmla="*/ 172297 h 266983"/>
                <a:gd name="connsiteX96" fmla="*/ 93754 w 229729"/>
                <a:gd name="connsiteY96" fmla="*/ 177886 h 266983"/>
                <a:gd name="connsiteX97" fmla="*/ 90650 w 229729"/>
                <a:gd name="connsiteY97" fmla="*/ 183163 h 266983"/>
                <a:gd name="connsiteX98" fmla="*/ 86304 w 229729"/>
                <a:gd name="connsiteY98" fmla="*/ 188441 h 266983"/>
                <a:gd name="connsiteX99" fmla="*/ 83200 w 229729"/>
                <a:gd name="connsiteY99" fmla="*/ 188441 h 266983"/>
                <a:gd name="connsiteX100" fmla="*/ 80095 w 229729"/>
                <a:gd name="connsiteY100" fmla="*/ 188441 h 266983"/>
                <a:gd name="connsiteX101" fmla="*/ 73886 w 229729"/>
                <a:gd name="connsiteY101" fmla="*/ 187199 h 266983"/>
                <a:gd name="connsiteX102" fmla="*/ 66435 w 229729"/>
                <a:gd name="connsiteY102" fmla="*/ 187199 h 266983"/>
                <a:gd name="connsiteX103" fmla="*/ 59295 w 229729"/>
                <a:gd name="connsiteY103" fmla="*/ 188441 h 266983"/>
                <a:gd name="connsiteX104" fmla="*/ 39426 w 229729"/>
                <a:gd name="connsiteY104" fmla="*/ 197754 h 266983"/>
                <a:gd name="connsiteX105" fmla="*/ 22663 w 229729"/>
                <a:gd name="connsiteY105" fmla="*/ 212655 h 266983"/>
                <a:gd name="connsiteX106" fmla="*/ 10245 w 229729"/>
                <a:gd name="connsiteY106" fmla="*/ 229730 h 266983"/>
                <a:gd name="connsiteX107" fmla="*/ 0 w 229729"/>
                <a:gd name="connsiteY107" fmla="*/ 229730 h 266983"/>
                <a:gd name="connsiteX108" fmla="*/ 3104 w 229729"/>
                <a:gd name="connsiteY108" fmla="*/ 240285 h 26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29729" h="266983">
                  <a:moveTo>
                    <a:pt x="7140" y="247425"/>
                  </a:moveTo>
                  <a:lnTo>
                    <a:pt x="8382" y="254876"/>
                  </a:lnTo>
                  <a:lnTo>
                    <a:pt x="10245" y="269777"/>
                  </a:lnTo>
                  <a:lnTo>
                    <a:pt x="22663" y="269777"/>
                  </a:lnTo>
                  <a:lnTo>
                    <a:pt x="27009" y="262327"/>
                  </a:lnTo>
                  <a:lnTo>
                    <a:pt x="30113" y="254876"/>
                  </a:lnTo>
                  <a:lnTo>
                    <a:pt x="36322" y="249599"/>
                  </a:lnTo>
                  <a:lnTo>
                    <a:pt x="34149" y="240285"/>
                  </a:lnTo>
                  <a:lnTo>
                    <a:pt x="34149" y="235008"/>
                  </a:lnTo>
                  <a:lnTo>
                    <a:pt x="34149" y="231593"/>
                  </a:lnTo>
                  <a:lnTo>
                    <a:pt x="30113" y="229730"/>
                  </a:lnTo>
                  <a:lnTo>
                    <a:pt x="27009" y="224452"/>
                  </a:lnTo>
                  <a:lnTo>
                    <a:pt x="27009" y="220106"/>
                  </a:lnTo>
                  <a:lnTo>
                    <a:pt x="34149" y="222279"/>
                  </a:lnTo>
                  <a:lnTo>
                    <a:pt x="37253" y="224452"/>
                  </a:lnTo>
                  <a:lnTo>
                    <a:pt x="41600" y="224452"/>
                  </a:lnTo>
                  <a:lnTo>
                    <a:pt x="41600" y="225384"/>
                  </a:lnTo>
                  <a:lnTo>
                    <a:pt x="41600" y="229730"/>
                  </a:lnTo>
                  <a:lnTo>
                    <a:pt x="41600" y="231593"/>
                  </a:lnTo>
                  <a:lnTo>
                    <a:pt x="41600" y="236870"/>
                  </a:lnTo>
                  <a:lnTo>
                    <a:pt x="43773" y="240285"/>
                  </a:lnTo>
                  <a:lnTo>
                    <a:pt x="48740" y="239043"/>
                  </a:lnTo>
                  <a:lnTo>
                    <a:pt x="54018" y="239043"/>
                  </a:lnTo>
                  <a:lnTo>
                    <a:pt x="56191" y="236870"/>
                  </a:lnTo>
                  <a:lnTo>
                    <a:pt x="58364" y="235008"/>
                  </a:lnTo>
                  <a:lnTo>
                    <a:pt x="59295" y="235008"/>
                  </a:lnTo>
                  <a:lnTo>
                    <a:pt x="61468" y="232834"/>
                  </a:lnTo>
                  <a:lnTo>
                    <a:pt x="65504" y="232834"/>
                  </a:lnTo>
                  <a:lnTo>
                    <a:pt x="70782" y="232834"/>
                  </a:lnTo>
                  <a:lnTo>
                    <a:pt x="72955" y="229730"/>
                  </a:lnTo>
                  <a:lnTo>
                    <a:pt x="73886" y="224452"/>
                  </a:lnTo>
                  <a:lnTo>
                    <a:pt x="73886" y="220106"/>
                  </a:lnTo>
                  <a:lnTo>
                    <a:pt x="76059" y="212655"/>
                  </a:lnTo>
                  <a:lnTo>
                    <a:pt x="81026" y="220106"/>
                  </a:lnTo>
                  <a:lnTo>
                    <a:pt x="86304" y="229730"/>
                  </a:lnTo>
                  <a:lnTo>
                    <a:pt x="112381" y="217933"/>
                  </a:lnTo>
                  <a:lnTo>
                    <a:pt x="139390" y="205205"/>
                  </a:lnTo>
                  <a:lnTo>
                    <a:pt x="163294" y="192476"/>
                  </a:lnTo>
                  <a:lnTo>
                    <a:pt x="165468" y="170435"/>
                  </a:lnTo>
                  <a:lnTo>
                    <a:pt x="168572" y="152429"/>
                  </a:lnTo>
                  <a:lnTo>
                    <a:pt x="172918" y="138459"/>
                  </a:lnTo>
                  <a:lnTo>
                    <a:pt x="173850" y="125731"/>
                  </a:lnTo>
                  <a:lnTo>
                    <a:pt x="173850" y="113313"/>
                  </a:lnTo>
                  <a:lnTo>
                    <a:pt x="172918" y="96238"/>
                  </a:lnTo>
                  <a:lnTo>
                    <a:pt x="166709" y="73886"/>
                  </a:lnTo>
                  <a:lnTo>
                    <a:pt x="170745" y="72955"/>
                  </a:lnTo>
                  <a:lnTo>
                    <a:pt x="172918" y="68609"/>
                  </a:lnTo>
                  <a:lnTo>
                    <a:pt x="176023" y="66746"/>
                  </a:lnTo>
                  <a:lnTo>
                    <a:pt x="180059" y="65504"/>
                  </a:lnTo>
                  <a:lnTo>
                    <a:pt x="183163" y="66746"/>
                  </a:lnTo>
                  <a:lnTo>
                    <a:pt x="186267" y="68609"/>
                  </a:lnTo>
                  <a:lnTo>
                    <a:pt x="190614" y="73886"/>
                  </a:lnTo>
                  <a:lnTo>
                    <a:pt x="200858" y="68609"/>
                  </a:lnTo>
                  <a:lnTo>
                    <a:pt x="208309" y="61468"/>
                  </a:lnTo>
                  <a:lnTo>
                    <a:pt x="217622" y="54018"/>
                  </a:lnTo>
                  <a:lnTo>
                    <a:pt x="230040" y="50603"/>
                  </a:lnTo>
                  <a:lnTo>
                    <a:pt x="230040" y="44394"/>
                  </a:lnTo>
                  <a:lnTo>
                    <a:pt x="230040" y="41289"/>
                  </a:lnTo>
                  <a:lnTo>
                    <a:pt x="229109" y="36943"/>
                  </a:lnTo>
                  <a:lnTo>
                    <a:pt x="226936" y="33839"/>
                  </a:lnTo>
                  <a:lnTo>
                    <a:pt x="219796" y="28561"/>
                  </a:lnTo>
                  <a:lnTo>
                    <a:pt x="212345" y="24215"/>
                  </a:lnTo>
                  <a:lnTo>
                    <a:pt x="200858" y="21110"/>
                  </a:lnTo>
                  <a:lnTo>
                    <a:pt x="192476" y="13660"/>
                  </a:lnTo>
                  <a:lnTo>
                    <a:pt x="183163" y="0"/>
                  </a:lnTo>
                  <a:lnTo>
                    <a:pt x="173850" y="9624"/>
                  </a:lnTo>
                  <a:lnTo>
                    <a:pt x="170745" y="24215"/>
                  </a:lnTo>
                  <a:lnTo>
                    <a:pt x="170745" y="43462"/>
                  </a:lnTo>
                  <a:lnTo>
                    <a:pt x="166709" y="43462"/>
                  </a:lnTo>
                  <a:lnTo>
                    <a:pt x="163294" y="44394"/>
                  </a:lnTo>
                  <a:lnTo>
                    <a:pt x="158327" y="44394"/>
                  </a:lnTo>
                  <a:lnTo>
                    <a:pt x="150877" y="46567"/>
                  </a:lnTo>
                  <a:lnTo>
                    <a:pt x="150877" y="48740"/>
                  </a:lnTo>
                  <a:lnTo>
                    <a:pt x="150877" y="50603"/>
                  </a:lnTo>
                  <a:lnTo>
                    <a:pt x="149014" y="51844"/>
                  </a:lnTo>
                  <a:lnTo>
                    <a:pt x="146841" y="54018"/>
                  </a:lnTo>
                  <a:lnTo>
                    <a:pt x="146841" y="63331"/>
                  </a:lnTo>
                  <a:lnTo>
                    <a:pt x="146841" y="70782"/>
                  </a:lnTo>
                  <a:lnTo>
                    <a:pt x="149014" y="73886"/>
                  </a:lnTo>
                  <a:lnTo>
                    <a:pt x="150877" y="78232"/>
                  </a:lnTo>
                  <a:lnTo>
                    <a:pt x="156154" y="81337"/>
                  </a:lnTo>
                  <a:lnTo>
                    <a:pt x="163294" y="81337"/>
                  </a:lnTo>
                  <a:lnTo>
                    <a:pt x="152118" y="98411"/>
                  </a:lnTo>
                  <a:lnTo>
                    <a:pt x="146841" y="111140"/>
                  </a:lnTo>
                  <a:lnTo>
                    <a:pt x="143737" y="125731"/>
                  </a:lnTo>
                  <a:lnTo>
                    <a:pt x="139390" y="138459"/>
                  </a:lnTo>
                  <a:lnTo>
                    <a:pt x="130077" y="150256"/>
                  </a:lnTo>
                  <a:lnTo>
                    <a:pt x="115486" y="162984"/>
                  </a:lnTo>
                  <a:lnTo>
                    <a:pt x="114555" y="165157"/>
                  </a:lnTo>
                  <a:lnTo>
                    <a:pt x="112381" y="165157"/>
                  </a:lnTo>
                  <a:lnTo>
                    <a:pt x="110208" y="165157"/>
                  </a:lnTo>
                  <a:lnTo>
                    <a:pt x="108346" y="162984"/>
                  </a:lnTo>
                  <a:lnTo>
                    <a:pt x="107104" y="159880"/>
                  </a:lnTo>
                  <a:lnTo>
                    <a:pt x="100895" y="162984"/>
                  </a:lnTo>
                  <a:lnTo>
                    <a:pt x="97790" y="168262"/>
                  </a:lnTo>
                  <a:lnTo>
                    <a:pt x="95617" y="172297"/>
                  </a:lnTo>
                  <a:lnTo>
                    <a:pt x="93754" y="177886"/>
                  </a:lnTo>
                  <a:lnTo>
                    <a:pt x="90650" y="183163"/>
                  </a:lnTo>
                  <a:lnTo>
                    <a:pt x="86304" y="188441"/>
                  </a:lnTo>
                  <a:lnTo>
                    <a:pt x="83200" y="188441"/>
                  </a:lnTo>
                  <a:lnTo>
                    <a:pt x="80095" y="188441"/>
                  </a:lnTo>
                  <a:lnTo>
                    <a:pt x="73886" y="187199"/>
                  </a:lnTo>
                  <a:lnTo>
                    <a:pt x="66435" y="187199"/>
                  </a:lnTo>
                  <a:lnTo>
                    <a:pt x="59295" y="188441"/>
                  </a:lnTo>
                  <a:lnTo>
                    <a:pt x="39426" y="197754"/>
                  </a:lnTo>
                  <a:lnTo>
                    <a:pt x="22663" y="212655"/>
                  </a:lnTo>
                  <a:lnTo>
                    <a:pt x="10245" y="229730"/>
                  </a:lnTo>
                  <a:lnTo>
                    <a:pt x="0" y="229730"/>
                  </a:lnTo>
                  <a:lnTo>
                    <a:pt x="3104" y="240285"/>
                  </a:lnTo>
                  <a:close/>
                </a:path>
              </a:pathLst>
            </a:custGeom>
            <a:grpFill/>
            <a:ln w="3104"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50118796-D5D4-4E63-BEC4-BD1F99429014}"/>
                </a:ext>
              </a:extLst>
            </p:cNvPr>
            <p:cNvSpPr/>
            <p:nvPr/>
          </p:nvSpPr>
          <p:spPr>
            <a:xfrm>
              <a:off x="6968829" y="5832193"/>
              <a:ext cx="43462" cy="18627"/>
            </a:xfrm>
            <a:custGeom>
              <a:avLst/>
              <a:gdLst>
                <a:gd name="connsiteX0" fmla="*/ 0 w 43462"/>
                <a:gd name="connsiteY0" fmla="*/ 0 h 18626"/>
                <a:gd name="connsiteX1" fmla="*/ 0 w 43462"/>
                <a:gd name="connsiteY1" fmla="*/ 11797 h 18626"/>
                <a:gd name="connsiteX2" fmla="*/ 16764 w 43462"/>
                <a:gd name="connsiteY2" fmla="*/ 11797 h 18626"/>
                <a:gd name="connsiteX3" fmla="*/ 29182 w 43462"/>
                <a:gd name="connsiteY3" fmla="*/ 13970 h 18626"/>
                <a:gd name="connsiteX4" fmla="*/ 39737 w 43462"/>
                <a:gd name="connsiteY4" fmla="*/ 20179 h 18626"/>
                <a:gd name="connsiteX5" fmla="*/ 43773 w 43462"/>
                <a:gd name="connsiteY5" fmla="*/ 20179 h 18626"/>
                <a:gd name="connsiteX6" fmla="*/ 41910 w 43462"/>
                <a:gd name="connsiteY6" fmla="*/ 14901 h 18626"/>
                <a:gd name="connsiteX7" fmla="*/ 41910 w 43462"/>
                <a:gd name="connsiteY7" fmla="*/ 11797 h 18626"/>
                <a:gd name="connsiteX8" fmla="*/ 39737 w 43462"/>
                <a:gd name="connsiteY8" fmla="*/ 7451 h 18626"/>
                <a:gd name="connsiteX9" fmla="*/ 39737 w 43462"/>
                <a:gd name="connsiteY9" fmla="*/ 4346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62" h="18626">
                  <a:moveTo>
                    <a:pt x="0" y="0"/>
                  </a:moveTo>
                  <a:lnTo>
                    <a:pt x="0" y="11797"/>
                  </a:lnTo>
                  <a:lnTo>
                    <a:pt x="16764" y="11797"/>
                  </a:lnTo>
                  <a:lnTo>
                    <a:pt x="29182" y="13970"/>
                  </a:lnTo>
                  <a:lnTo>
                    <a:pt x="39737" y="20179"/>
                  </a:lnTo>
                  <a:lnTo>
                    <a:pt x="43773" y="20179"/>
                  </a:lnTo>
                  <a:lnTo>
                    <a:pt x="41910" y="14901"/>
                  </a:lnTo>
                  <a:lnTo>
                    <a:pt x="41910" y="11797"/>
                  </a:lnTo>
                  <a:lnTo>
                    <a:pt x="39737" y="7451"/>
                  </a:lnTo>
                  <a:lnTo>
                    <a:pt x="39737" y="4346"/>
                  </a:lnTo>
                  <a:close/>
                </a:path>
              </a:pathLst>
            </a:custGeom>
            <a:grpFill/>
            <a:ln w="3104"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B30473F8-4732-4002-BBC7-F92434A3395F}"/>
                </a:ext>
              </a:extLst>
            </p:cNvPr>
            <p:cNvSpPr/>
            <p:nvPr/>
          </p:nvSpPr>
          <p:spPr>
            <a:xfrm>
              <a:off x="6983420" y="5324304"/>
              <a:ext cx="15522" cy="24836"/>
            </a:xfrm>
            <a:custGeom>
              <a:avLst/>
              <a:gdLst>
                <a:gd name="connsiteX0" fmla="*/ 10555 w 15522"/>
                <a:gd name="connsiteY0" fmla="*/ 22352 h 24835"/>
                <a:gd name="connsiteX1" fmla="*/ 14591 w 15522"/>
                <a:gd name="connsiteY1" fmla="*/ 17075 h 24835"/>
                <a:gd name="connsiteX2" fmla="*/ 16764 w 15522"/>
                <a:gd name="connsiteY2" fmla="*/ 11797 h 24835"/>
                <a:gd name="connsiteX3" fmla="*/ 16764 w 15522"/>
                <a:gd name="connsiteY3" fmla="*/ 7451 h 24835"/>
                <a:gd name="connsiteX4" fmla="*/ 14591 w 15522"/>
                <a:gd name="connsiteY4" fmla="*/ 4346 h 24835"/>
                <a:gd name="connsiteX5" fmla="*/ 14591 w 15522"/>
                <a:gd name="connsiteY5" fmla="*/ 2173 h 24835"/>
                <a:gd name="connsiteX6" fmla="*/ 12728 w 15522"/>
                <a:gd name="connsiteY6" fmla="*/ 2173 h 24835"/>
                <a:gd name="connsiteX7" fmla="*/ 9624 w 15522"/>
                <a:gd name="connsiteY7" fmla="*/ 0 h 24835"/>
                <a:gd name="connsiteX8" fmla="*/ 7451 w 15522"/>
                <a:gd name="connsiteY8" fmla="*/ 6519 h 24835"/>
                <a:gd name="connsiteX9" fmla="*/ 5277 w 15522"/>
                <a:gd name="connsiteY9" fmla="*/ 9624 h 24835"/>
                <a:gd name="connsiteX10" fmla="*/ 3415 w 15522"/>
                <a:gd name="connsiteY10" fmla="*/ 13660 h 24835"/>
                <a:gd name="connsiteX11" fmla="*/ 0 w 15522"/>
                <a:gd name="connsiteY11" fmla="*/ 14901 h 24835"/>
                <a:gd name="connsiteX12" fmla="*/ 0 w 15522"/>
                <a:gd name="connsiteY12" fmla="*/ 27630 h 24835"/>
                <a:gd name="connsiteX13" fmla="*/ 9624 w 15522"/>
                <a:gd name="connsiteY13"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 h="24835">
                  <a:moveTo>
                    <a:pt x="10555" y="22352"/>
                  </a:moveTo>
                  <a:lnTo>
                    <a:pt x="14591" y="17075"/>
                  </a:lnTo>
                  <a:lnTo>
                    <a:pt x="16764" y="11797"/>
                  </a:lnTo>
                  <a:lnTo>
                    <a:pt x="16764" y="7451"/>
                  </a:lnTo>
                  <a:lnTo>
                    <a:pt x="14591" y="4346"/>
                  </a:lnTo>
                  <a:lnTo>
                    <a:pt x="14591" y="2173"/>
                  </a:lnTo>
                  <a:lnTo>
                    <a:pt x="12728" y="2173"/>
                  </a:lnTo>
                  <a:lnTo>
                    <a:pt x="9624" y="0"/>
                  </a:lnTo>
                  <a:lnTo>
                    <a:pt x="7451" y="6519"/>
                  </a:lnTo>
                  <a:lnTo>
                    <a:pt x="5277" y="9624"/>
                  </a:lnTo>
                  <a:lnTo>
                    <a:pt x="3415" y="13660"/>
                  </a:lnTo>
                  <a:lnTo>
                    <a:pt x="0" y="14901"/>
                  </a:lnTo>
                  <a:lnTo>
                    <a:pt x="0" y="27630"/>
                  </a:lnTo>
                  <a:lnTo>
                    <a:pt x="9624" y="27630"/>
                  </a:lnTo>
                  <a:close/>
                </a:path>
              </a:pathLst>
            </a:custGeom>
            <a:grpFill/>
            <a:ln w="3104"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F907AD0D-6B0A-49B6-B29C-0F9CA2DFCF20}"/>
                </a:ext>
              </a:extLst>
            </p:cNvPr>
            <p:cNvSpPr/>
            <p:nvPr/>
          </p:nvSpPr>
          <p:spPr>
            <a:xfrm>
              <a:off x="6832543" y="5765758"/>
              <a:ext cx="99343" cy="108656"/>
            </a:xfrm>
            <a:custGeom>
              <a:avLst/>
              <a:gdLst>
                <a:gd name="connsiteX0" fmla="*/ 63641 w 99342"/>
                <a:gd name="connsiteY0" fmla="*/ 107725 h 108656"/>
                <a:gd name="connsiteX1" fmla="*/ 67677 w 99342"/>
                <a:gd name="connsiteY1" fmla="*/ 107725 h 108656"/>
                <a:gd name="connsiteX2" fmla="*/ 63641 w 99342"/>
                <a:gd name="connsiteY2" fmla="*/ 88787 h 108656"/>
                <a:gd name="connsiteX3" fmla="*/ 60537 w 99342"/>
                <a:gd name="connsiteY3" fmla="*/ 78232 h 108656"/>
                <a:gd name="connsiteX4" fmla="*/ 53086 w 99342"/>
                <a:gd name="connsiteY4" fmla="*/ 66435 h 108656"/>
                <a:gd name="connsiteX5" fmla="*/ 46877 w 99342"/>
                <a:gd name="connsiteY5" fmla="*/ 53707 h 108656"/>
                <a:gd name="connsiteX6" fmla="*/ 54017 w 99342"/>
                <a:gd name="connsiteY6" fmla="*/ 50603 h 108656"/>
                <a:gd name="connsiteX7" fmla="*/ 61468 w 99342"/>
                <a:gd name="connsiteY7" fmla="*/ 46567 h 108656"/>
                <a:gd name="connsiteX8" fmla="*/ 67677 w 99342"/>
                <a:gd name="connsiteY8" fmla="*/ 43152 h 108656"/>
                <a:gd name="connsiteX9" fmla="*/ 70781 w 99342"/>
                <a:gd name="connsiteY9" fmla="*/ 43152 h 108656"/>
                <a:gd name="connsiteX10" fmla="*/ 70781 w 99342"/>
                <a:gd name="connsiteY10" fmla="*/ 33838 h 108656"/>
                <a:gd name="connsiteX11" fmla="*/ 50913 w 99342"/>
                <a:gd name="connsiteY11" fmla="*/ 39116 h 108656"/>
                <a:gd name="connsiteX12" fmla="*/ 31355 w 99342"/>
                <a:gd name="connsiteY12" fmla="*/ 46567 h 108656"/>
                <a:gd name="connsiteX13" fmla="*/ 29182 w 99342"/>
                <a:gd name="connsiteY13" fmla="*/ 43152 h 108656"/>
                <a:gd name="connsiteX14" fmla="*/ 27009 w 99342"/>
                <a:gd name="connsiteY14" fmla="*/ 40979 h 108656"/>
                <a:gd name="connsiteX15" fmla="*/ 27009 w 99342"/>
                <a:gd name="connsiteY15" fmla="*/ 39116 h 108656"/>
                <a:gd name="connsiteX16" fmla="*/ 23904 w 99342"/>
                <a:gd name="connsiteY16" fmla="*/ 36943 h 108656"/>
                <a:gd name="connsiteX17" fmla="*/ 23904 w 99342"/>
                <a:gd name="connsiteY17" fmla="*/ 26388 h 108656"/>
                <a:gd name="connsiteX18" fmla="*/ 43773 w 99342"/>
                <a:gd name="connsiteY18" fmla="*/ 24215 h 108656"/>
                <a:gd name="connsiteX19" fmla="*/ 60537 w 99342"/>
                <a:gd name="connsiteY19" fmla="*/ 24215 h 108656"/>
                <a:gd name="connsiteX20" fmla="*/ 80095 w 99342"/>
                <a:gd name="connsiteY20" fmla="*/ 26388 h 108656"/>
                <a:gd name="connsiteX21" fmla="*/ 85373 w 99342"/>
                <a:gd name="connsiteY21" fmla="*/ 21110 h 108656"/>
                <a:gd name="connsiteX22" fmla="*/ 90650 w 99342"/>
                <a:gd name="connsiteY22" fmla="*/ 14591 h 108656"/>
                <a:gd name="connsiteX23" fmla="*/ 96859 w 99342"/>
                <a:gd name="connsiteY23" fmla="*/ 9313 h 108656"/>
                <a:gd name="connsiteX24" fmla="*/ 96859 w 99342"/>
                <a:gd name="connsiteY24" fmla="*/ 7140 h 108656"/>
                <a:gd name="connsiteX25" fmla="*/ 97790 w 99342"/>
                <a:gd name="connsiteY25" fmla="*/ 7140 h 108656"/>
                <a:gd name="connsiteX26" fmla="*/ 99963 w 99342"/>
                <a:gd name="connsiteY26" fmla="*/ 6209 h 108656"/>
                <a:gd name="connsiteX27" fmla="*/ 96859 w 99342"/>
                <a:gd name="connsiteY27" fmla="*/ 6209 h 108656"/>
                <a:gd name="connsiteX28" fmla="*/ 96859 w 99342"/>
                <a:gd name="connsiteY28" fmla="*/ 4036 h 108656"/>
                <a:gd name="connsiteX29" fmla="*/ 94686 w 99342"/>
                <a:gd name="connsiteY29" fmla="*/ 4036 h 108656"/>
                <a:gd name="connsiteX30" fmla="*/ 94686 w 99342"/>
                <a:gd name="connsiteY30" fmla="*/ 1863 h 108656"/>
                <a:gd name="connsiteX31" fmla="*/ 94686 w 99342"/>
                <a:gd name="connsiteY31" fmla="*/ 0 h 108656"/>
                <a:gd name="connsiteX32" fmla="*/ 92823 w 99342"/>
                <a:gd name="connsiteY32" fmla="*/ 0 h 108656"/>
                <a:gd name="connsiteX33" fmla="*/ 90650 w 99342"/>
                <a:gd name="connsiteY33" fmla="*/ 0 h 108656"/>
                <a:gd name="connsiteX34" fmla="*/ 80095 w 99342"/>
                <a:gd name="connsiteY34" fmla="*/ 6209 h 108656"/>
                <a:gd name="connsiteX35" fmla="*/ 68608 w 99342"/>
                <a:gd name="connsiteY35" fmla="*/ 9313 h 108656"/>
                <a:gd name="connsiteX36" fmla="*/ 60537 w 99342"/>
                <a:gd name="connsiteY36" fmla="*/ 11486 h 108656"/>
                <a:gd name="connsiteX37" fmla="*/ 49050 w 99342"/>
                <a:gd name="connsiteY37" fmla="*/ 11486 h 108656"/>
                <a:gd name="connsiteX38" fmla="*/ 31355 w 99342"/>
                <a:gd name="connsiteY38" fmla="*/ 6209 h 108656"/>
                <a:gd name="connsiteX39" fmla="*/ 27009 w 99342"/>
                <a:gd name="connsiteY39" fmla="*/ 11486 h 108656"/>
                <a:gd name="connsiteX40" fmla="*/ 19868 w 99342"/>
                <a:gd name="connsiteY40" fmla="*/ 22042 h 108656"/>
                <a:gd name="connsiteX41" fmla="*/ 12418 w 99342"/>
                <a:gd name="connsiteY41" fmla="*/ 35701 h 108656"/>
                <a:gd name="connsiteX42" fmla="*/ 5277 w 99342"/>
                <a:gd name="connsiteY42" fmla="*/ 50603 h 108656"/>
                <a:gd name="connsiteX43" fmla="*/ 0 w 99342"/>
                <a:gd name="connsiteY43" fmla="*/ 61158 h 108656"/>
                <a:gd name="connsiteX44" fmla="*/ 0 w 99342"/>
                <a:gd name="connsiteY44" fmla="*/ 70782 h 108656"/>
                <a:gd name="connsiteX45" fmla="*/ 4036 w 99342"/>
                <a:gd name="connsiteY45" fmla="*/ 80405 h 108656"/>
                <a:gd name="connsiteX46" fmla="*/ 7140 w 99342"/>
                <a:gd name="connsiteY46" fmla="*/ 86614 h 108656"/>
                <a:gd name="connsiteX47" fmla="*/ 9313 w 99342"/>
                <a:gd name="connsiteY47" fmla="*/ 94065 h 108656"/>
                <a:gd name="connsiteX48" fmla="*/ 7140 w 99342"/>
                <a:gd name="connsiteY48" fmla="*/ 107725 h 108656"/>
                <a:gd name="connsiteX49" fmla="*/ 9313 w 99342"/>
                <a:gd name="connsiteY49" fmla="*/ 107725 h 108656"/>
                <a:gd name="connsiteX50" fmla="*/ 9313 w 99342"/>
                <a:gd name="connsiteY50" fmla="*/ 108966 h 108656"/>
                <a:gd name="connsiteX51" fmla="*/ 11486 w 99342"/>
                <a:gd name="connsiteY51" fmla="*/ 108966 h 108656"/>
                <a:gd name="connsiteX52" fmla="*/ 11486 w 99342"/>
                <a:gd name="connsiteY52" fmla="*/ 110829 h 108656"/>
                <a:gd name="connsiteX53" fmla="*/ 27009 w 99342"/>
                <a:gd name="connsiteY53" fmla="*/ 110829 h 108656"/>
                <a:gd name="connsiteX54" fmla="*/ 27009 w 99342"/>
                <a:gd name="connsiteY54" fmla="*/ 70782 h 108656"/>
                <a:gd name="connsiteX55" fmla="*/ 36322 w 99342"/>
                <a:gd name="connsiteY55" fmla="*/ 83510 h 108656"/>
                <a:gd name="connsiteX56" fmla="*/ 45946 w 99342"/>
                <a:gd name="connsiteY56" fmla="*/ 96238 h 108656"/>
                <a:gd name="connsiteX57" fmla="*/ 56191 w 99342"/>
                <a:gd name="connsiteY57" fmla="*/ 107725 h 108656"/>
                <a:gd name="connsiteX58" fmla="*/ 58364 w 99342"/>
                <a:gd name="connsiteY58" fmla="*/ 107725 h 108656"/>
                <a:gd name="connsiteX59" fmla="*/ 58364 w 99342"/>
                <a:gd name="connsiteY59" fmla="*/ 108966 h 108656"/>
                <a:gd name="connsiteX60" fmla="*/ 60537 w 99342"/>
                <a:gd name="connsiteY60" fmla="*/ 108966 h 108656"/>
                <a:gd name="connsiteX61" fmla="*/ 63641 w 99342"/>
                <a:gd name="connsiteY61" fmla="*/ 110829 h 10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9342" h="108656">
                  <a:moveTo>
                    <a:pt x="63641" y="107725"/>
                  </a:moveTo>
                  <a:lnTo>
                    <a:pt x="67677" y="107725"/>
                  </a:lnTo>
                  <a:lnTo>
                    <a:pt x="63641" y="88787"/>
                  </a:lnTo>
                  <a:lnTo>
                    <a:pt x="60537" y="78232"/>
                  </a:lnTo>
                  <a:lnTo>
                    <a:pt x="53086" y="66435"/>
                  </a:lnTo>
                  <a:lnTo>
                    <a:pt x="46877" y="53707"/>
                  </a:lnTo>
                  <a:lnTo>
                    <a:pt x="54017" y="50603"/>
                  </a:lnTo>
                  <a:lnTo>
                    <a:pt x="61468" y="46567"/>
                  </a:lnTo>
                  <a:lnTo>
                    <a:pt x="67677" y="43152"/>
                  </a:lnTo>
                  <a:lnTo>
                    <a:pt x="70781" y="43152"/>
                  </a:lnTo>
                  <a:lnTo>
                    <a:pt x="70781" y="33838"/>
                  </a:lnTo>
                  <a:lnTo>
                    <a:pt x="50913" y="39116"/>
                  </a:lnTo>
                  <a:lnTo>
                    <a:pt x="31355" y="46567"/>
                  </a:lnTo>
                  <a:lnTo>
                    <a:pt x="29182" y="43152"/>
                  </a:lnTo>
                  <a:lnTo>
                    <a:pt x="27009" y="40979"/>
                  </a:lnTo>
                  <a:lnTo>
                    <a:pt x="27009" y="39116"/>
                  </a:lnTo>
                  <a:lnTo>
                    <a:pt x="23904" y="36943"/>
                  </a:lnTo>
                  <a:lnTo>
                    <a:pt x="23904" y="26388"/>
                  </a:lnTo>
                  <a:lnTo>
                    <a:pt x="43773" y="24215"/>
                  </a:lnTo>
                  <a:lnTo>
                    <a:pt x="60537" y="24215"/>
                  </a:lnTo>
                  <a:lnTo>
                    <a:pt x="80095" y="26388"/>
                  </a:lnTo>
                  <a:lnTo>
                    <a:pt x="85373" y="21110"/>
                  </a:lnTo>
                  <a:lnTo>
                    <a:pt x="90650" y="14591"/>
                  </a:lnTo>
                  <a:lnTo>
                    <a:pt x="96859" y="9313"/>
                  </a:lnTo>
                  <a:lnTo>
                    <a:pt x="96859" y="7140"/>
                  </a:lnTo>
                  <a:lnTo>
                    <a:pt x="97790" y="7140"/>
                  </a:lnTo>
                  <a:lnTo>
                    <a:pt x="99963" y="6209"/>
                  </a:lnTo>
                  <a:lnTo>
                    <a:pt x="96859" y="6209"/>
                  </a:lnTo>
                  <a:lnTo>
                    <a:pt x="96859" y="4036"/>
                  </a:lnTo>
                  <a:lnTo>
                    <a:pt x="94686" y="4036"/>
                  </a:lnTo>
                  <a:lnTo>
                    <a:pt x="94686" y="1863"/>
                  </a:lnTo>
                  <a:lnTo>
                    <a:pt x="94686" y="0"/>
                  </a:lnTo>
                  <a:lnTo>
                    <a:pt x="92823" y="0"/>
                  </a:lnTo>
                  <a:lnTo>
                    <a:pt x="90650" y="0"/>
                  </a:lnTo>
                  <a:lnTo>
                    <a:pt x="80095" y="6209"/>
                  </a:lnTo>
                  <a:lnTo>
                    <a:pt x="68608" y="9313"/>
                  </a:lnTo>
                  <a:lnTo>
                    <a:pt x="60537" y="11486"/>
                  </a:lnTo>
                  <a:lnTo>
                    <a:pt x="49050" y="11486"/>
                  </a:lnTo>
                  <a:lnTo>
                    <a:pt x="31355" y="6209"/>
                  </a:lnTo>
                  <a:lnTo>
                    <a:pt x="27009" y="11486"/>
                  </a:lnTo>
                  <a:lnTo>
                    <a:pt x="19868" y="22042"/>
                  </a:lnTo>
                  <a:lnTo>
                    <a:pt x="12418" y="35701"/>
                  </a:lnTo>
                  <a:lnTo>
                    <a:pt x="5277" y="50603"/>
                  </a:lnTo>
                  <a:lnTo>
                    <a:pt x="0" y="61158"/>
                  </a:lnTo>
                  <a:lnTo>
                    <a:pt x="0" y="70782"/>
                  </a:lnTo>
                  <a:lnTo>
                    <a:pt x="4036" y="80405"/>
                  </a:lnTo>
                  <a:lnTo>
                    <a:pt x="7140" y="86614"/>
                  </a:lnTo>
                  <a:lnTo>
                    <a:pt x="9313" y="94065"/>
                  </a:lnTo>
                  <a:lnTo>
                    <a:pt x="7140" y="107725"/>
                  </a:lnTo>
                  <a:lnTo>
                    <a:pt x="9313" y="107725"/>
                  </a:lnTo>
                  <a:lnTo>
                    <a:pt x="9313" y="108966"/>
                  </a:lnTo>
                  <a:lnTo>
                    <a:pt x="11486" y="108966"/>
                  </a:lnTo>
                  <a:lnTo>
                    <a:pt x="11486" y="110829"/>
                  </a:lnTo>
                  <a:lnTo>
                    <a:pt x="27009" y="110829"/>
                  </a:lnTo>
                  <a:lnTo>
                    <a:pt x="27009" y="70782"/>
                  </a:lnTo>
                  <a:lnTo>
                    <a:pt x="36322" y="83510"/>
                  </a:lnTo>
                  <a:lnTo>
                    <a:pt x="45946" y="96238"/>
                  </a:lnTo>
                  <a:lnTo>
                    <a:pt x="56191" y="107725"/>
                  </a:lnTo>
                  <a:lnTo>
                    <a:pt x="58364" y="107725"/>
                  </a:lnTo>
                  <a:lnTo>
                    <a:pt x="58364" y="108966"/>
                  </a:lnTo>
                  <a:lnTo>
                    <a:pt x="60537" y="108966"/>
                  </a:lnTo>
                  <a:lnTo>
                    <a:pt x="63641" y="110829"/>
                  </a:lnTo>
                  <a:close/>
                </a:path>
              </a:pathLst>
            </a:custGeom>
            <a:grpFill/>
            <a:ln w="3104"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018576E4-1B4C-4FCA-B5B6-4B9DB7F22908}"/>
                </a:ext>
              </a:extLst>
            </p:cNvPr>
            <p:cNvSpPr/>
            <p:nvPr/>
          </p:nvSpPr>
          <p:spPr>
            <a:xfrm>
              <a:off x="7352229" y="5852372"/>
              <a:ext cx="21731" cy="34149"/>
            </a:xfrm>
            <a:custGeom>
              <a:avLst/>
              <a:gdLst>
                <a:gd name="connsiteX0" fmla="*/ 18937 w 21731"/>
                <a:gd name="connsiteY0" fmla="*/ 18937 h 34149"/>
                <a:gd name="connsiteX1" fmla="*/ 11487 w 21731"/>
                <a:gd name="connsiteY1" fmla="*/ 7451 h 34149"/>
                <a:gd name="connsiteX2" fmla="*/ 0 w 21731"/>
                <a:gd name="connsiteY2" fmla="*/ 0 h 34149"/>
                <a:gd name="connsiteX3" fmla="*/ 2173 w 21731"/>
                <a:gd name="connsiteY3" fmla="*/ 13660 h 34149"/>
                <a:gd name="connsiteX4" fmla="*/ 4346 w 21731"/>
                <a:gd name="connsiteY4" fmla="*/ 22352 h 34149"/>
                <a:gd name="connsiteX5" fmla="*/ 7451 w 21731"/>
                <a:gd name="connsiteY5" fmla="*/ 31666 h 34149"/>
                <a:gd name="connsiteX6" fmla="*/ 20800 w 21731"/>
                <a:gd name="connsiteY6" fmla="*/ 36943 h 34149"/>
                <a:gd name="connsiteX7" fmla="*/ 20800 w 21731"/>
                <a:gd name="connsiteY7" fmla="*/ 31666 h 34149"/>
                <a:gd name="connsiteX8" fmla="*/ 24215 w 21731"/>
                <a:gd name="connsiteY8" fmla="*/ 316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1" h="34149">
                  <a:moveTo>
                    <a:pt x="18937" y="18937"/>
                  </a:moveTo>
                  <a:lnTo>
                    <a:pt x="11487" y="7451"/>
                  </a:lnTo>
                  <a:lnTo>
                    <a:pt x="0" y="0"/>
                  </a:lnTo>
                  <a:lnTo>
                    <a:pt x="2173" y="13660"/>
                  </a:lnTo>
                  <a:lnTo>
                    <a:pt x="4346" y="22352"/>
                  </a:lnTo>
                  <a:lnTo>
                    <a:pt x="7451" y="31666"/>
                  </a:lnTo>
                  <a:lnTo>
                    <a:pt x="20800" y="36943"/>
                  </a:lnTo>
                  <a:lnTo>
                    <a:pt x="20800" y="31666"/>
                  </a:lnTo>
                  <a:lnTo>
                    <a:pt x="24215" y="31666"/>
                  </a:lnTo>
                  <a:close/>
                </a:path>
              </a:pathLst>
            </a:custGeom>
            <a:grpFill/>
            <a:ln w="3104"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A3A728F7-1671-42EA-8B79-EF0F150E803A}"/>
                </a:ext>
              </a:extLst>
            </p:cNvPr>
            <p:cNvSpPr/>
            <p:nvPr/>
          </p:nvSpPr>
          <p:spPr>
            <a:xfrm>
              <a:off x="6269084" y="5666105"/>
              <a:ext cx="24836" cy="55880"/>
            </a:xfrm>
            <a:custGeom>
              <a:avLst/>
              <a:gdLst>
                <a:gd name="connsiteX0" fmla="*/ 23904 w 24835"/>
                <a:gd name="connsiteY0" fmla="*/ 41289 h 55880"/>
                <a:gd name="connsiteX1" fmla="*/ 23904 w 24835"/>
                <a:gd name="connsiteY1" fmla="*/ 39116 h 55880"/>
                <a:gd name="connsiteX2" fmla="*/ 23904 w 24835"/>
                <a:gd name="connsiteY2" fmla="*/ 20179 h 55880"/>
                <a:gd name="connsiteX3" fmla="*/ 17695 w 24835"/>
                <a:gd name="connsiteY3" fmla="*/ 7451 h 55880"/>
                <a:gd name="connsiteX4" fmla="*/ 7140 w 24835"/>
                <a:gd name="connsiteY4" fmla="*/ 0 h 55880"/>
                <a:gd name="connsiteX5" fmla="*/ 4967 w 24835"/>
                <a:gd name="connsiteY5" fmla="*/ 5278 h 55880"/>
                <a:gd name="connsiteX6" fmla="*/ 4036 w 24835"/>
                <a:gd name="connsiteY6" fmla="*/ 9624 h 55880"/>
                <a:gd name="connsiteX7" fmla="*/ 1863 w 24835"/>
                <a:gd name="connsiteY7" fmla="*/ 11797 h 55880"/>
                <a:gd name="connsiteX8" fmla="*/ 0 w 24835"/>
                <a:gd name="connsiteY8" fmla="*/ 14901 h 55880"/>
                <a:gd name="connsiteX9" fmla="*/ 0 w 24835"/>
                <a:gd name="connsiteY9" fmla="*/ 36943 h 55880"/>
                <a:gd name="connsiteX10" fmla="*/ 7140 w 24835"/>
                <a:gd name="connsiteY10" fmla="*/ 51844 h 55880"/>
                <a:gd name="connsiteX11" fmla="*/ 9313 w 24835"/>
                <a:gd name="connsiteY11" fmla="*/ 54018 h 55880"/>
                <a:gd name="connsiteX12" fmla="*/ 10244 w 24835"/>
                <a:gd name="connsiteY12" fmla="*/ 54018 h 55880"/>
                <a:gd name="connsiteX13" fmla="*/ 12418 w 24835"/>
                <a:gd name="connsiteY13" fmla="*/ 56191 h 55880"/>
                <a:gd name="connsiteX14" fmla="*/ 14591 w 24835"/>
                <a:gd name="connsiteY14" fmla="*/ 56191 h 55880"/>
                <a:gd name="connsiteX15" fmla="*/ 17695 w 24835"/>
                <a:gd name="connsiteY15" fmla="*/ 54018 h 55880"/>
                <a:gd name="connsiteX16" fmla="*/ 19558 w 24835"/>
                <a:gd name="connsiteY16" fmla="*/ 49671 h 55880"/>
                <a:gd name="connsiteX17" fmla="*/ 23904 w 24835"/>
                <a:gd name="connsiteY17" fmla="*/ 48740 h 55880"/>
                <a:gd name="connsiteX18" fmla="*/ 27009 w 24835"/>
                <a:gd name="connsiteY18" fmla="*/ 48740 h 55880"/>
                <a:gd name="connsiteX19" fmla="*/ 27009 w 24835"/>
                <a:gd name="connsiteY19" fmla="*/ 44394 h 55880"/>
                <a:gd name="connsiteX20" fmla="*/ 27009 w 24835"/>
                <a:gd name="connsiteY20" fmla="*/ 42221 h 55880"/>
                <a:gd name="connsiteX21" fmla="*/ 24836 w 24835"/>
                <a:gd name="connsiteY21" fmla="*/ 41289 h 5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35" h="55880">
                  <a:moveTo>
                    <a:pt x="23904" y="41289"/>
                  </a:moveTo>
                  <a:lnTo>
                    <a:pt x="23904" y="39116"/>
                  </a:lnTo>
                  <a:lnTo>
                    <a:pt x="23904" y="20179"/>
                  </a:lnTo>
                  <a:lnTo>
                    <a:pt x="17695" y="7451"/>
                  </a:lnTo>
                  <a:lnTo>
                    <a:pt x="7140" y="0"/>
                  </a:lnTo>
                  <a:lnTo>
                    <a:pt x="4967" y="5278"/>
                  </a:lnTo>
                  <a:lnTo>
                    <a:pt x="4036" y="9624"/>
                  </a:lnTo>
                  <a:lnTo>
                    <a:pt x="1863" y="11797"/>
                  </a:lnTo>
                  <a:lnTo>
                    <a:pt x="0" y="14901"/>
                  </a:lnTo>
                  <a:lnTo>
                    <a:pt x="0" y="36943"/>
                  </a:lnTo>
                  <a:lnTo>
                    <a:pt x="7140" y="51844"/>
                  </a:lnTo>
                  <a:lnTo>
                    <a:pt x="9313" y="54018"/>
                  </a:lnTo>
                  <a:lnTo>
                    <a:pt x="10244" y="54018"/>
                  </a:lnTo>
                  <a:lnTo>
                    <a:pt x="12418" y="56191"/>
                  </a:lnTo>
                  <a:lnTo>
                    <a:pt x="14591" y="56191"/>
                  </a:lnTo>
                  <a:lnTo>
                    <a:pt x="17695" y="54018"/>
                  </a:lnTo>
                  <a:lnTo>
                    <a:pt x="19558" y="49671"/>
                  </a:lnTo>
                  <a:lnTo>
                    <a:pt x="23904" y="48740"/>
                  </a:lnTo>
                  <a:lnTo>
                    <a:pt x="27009" y="48740"/>
                  </a:lnTo>
                  <a:lnTo>
                    <a:pt x="27009" y="44394"/>
                  </a:lnTo>
                  <a:lnTo>
                    <a:pt x="27009" y="42221"/>
                  </a:lnTo>
                  <a:lnTo>
                    <a:pt x="24836" y="41289"/>
                  </a:lnTo>
                  <a:close/>
                </a:path>
              </a:pathLst>
            </a:custGeom>
            <a:grpFill/>
            <a:ln w="3104"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AB31C661-9A26-4F83-BBAF-6B6EBFD32624}"/>
                </a:ext>
              </a:extLst>
            </p:cNvPr>
            <p:cNvSpPr/>
            <p:nvPr/>
          </p:nvSpPr>
          <p:spPr>
            <a:xfrm>
              <a:off x="6752448" y="5941160"/>
              <a:ext cx="599160" cy="468773"/>
            </a:xfrm>
            <a:custGeom>
              <a:avLst/>
              <a:gdLst>
                <a:gd name="connsiteX0" fmla="*/ 587363 w 599160"/>
                <a:gd name="connsiteY0" fmla="*/ 227557 h 468773"/>
                <a:gd name="connsiteX1" fmla="*/ 578050 w 599160"/>
                <a:gd name="connsiteY1" fmla="*/ 214828 h 468773"/>
                <a:gd name="connsiteX2" fmla="*/ 567495 w 599160"/>
                <a:gd name="connsiteY2" fmla="*/ 202100 h 468773"/>
                <a:gd name="connsiteX3" fmla="*/ 560355 w 599160"/>
                <a:gd name="connsiteY3" fmla="*/ 183163 h 468773"/>
                <a:gd name="connsiteX4" fmla="*/ 540486 w 599160"/>
                <a:gd name="connsiteY4" fmla="*/ 183163 h 468773"/>
                <a:gd name="connsiteX5" fmla="*/ 536450 w 599160"/>
                <a:gd name="connsiteY5" fmla="*/ 165157 h 468773"/>
                <a:gd name="connsiteX6" fmla="*/ 526826 w 599160"/>
                <a:gd name="connsiteY6" fmla="*/ 151498 h 468773"/>
                <a:gd name="connsiteX7" fmla="*/ 523722 w 599160"/>
                <a:gd name="connsiteY7" fmla="*/ 146220 h 468773"/>
                <a:gd name="connsiteX8" fmla="*/ 520617 w 599160"/>
                <a:gd name="connsiteY8" fmla="*/ 143115 h 468773"/>
                <a:gd name="connsiteX9" fmla="*/ 514408 w 599160"/>
                <a:gd name="connsiteY9" fmla="*/ 140942 h 468773"/>
                <a:gd name="connsiteX10" fmla="*/ 509131 w 599160"/>
                <a:gd name="connsiteY10" fmla="*/ 138769 h 468773"/>
                <a:gd name="connsiteX11" fmla="*/ 499818 w 599160"/>
                <a:gd name="connsiteY11" fmla="*/ 138769 h 468773"/>
                <a:gd name="connsiteX12" fmla="*/ 496713 w 599160"/>
                <a:gd name="connsiteY12" fmla="*/ 129145 h 468773"/>
                <a:gd name="connsiteX13" fmla="*/ 492677 w 599160"/>
                <a:gd name="connsiteY13" fmla="*/ 116417 h 468773"/>
                <a:gd name="connsiteX14" fmla="*/ 487400 w 599160"/>
                <a:gd name="connsiteY14" fmla="*/ 98411 h 468773"/>
                <a:gd name="connsiteX15" fmla="*/ 484295 w 599160"/>
                <a:gd name="connsiteY15" fmla="*/ 83820 h 468773"/>
                <a:gd name="connsiteX16" fmla="*/ 479949 w 599160"/>
                <a:gd name="connsiteY16" fmla="*/ 71092 h 468773"/>
                <a:gd name="connsiteX17" fmla="*/ 479949 w 599160"/>
                <a:gd name="connsiteY17" fmla="*/ 64573 h 468773"/>
                <a:gd name="connsiteX18" fmla="*/ 476845 w 599160"/>
                <a:gd name="connsiteY18" fmla="*/ 63641 h 468773"/>
                <a:gd name="connsiteX19" fmla="*/ 472809 w 599160"/>
                <a:gd name="connsiteY19" fmla="*/ 63641 h 468773"/>
                <a:gd name="connsiteX20" fmla="*/ 467531 w 599160"/>
                <a:gd name="connsiteY20" fmla="*/ 61468 h 468773"/>
                <a:gd name="connsiteX21" fmla="*/ 463496 w 599160"/>
                <a:gd name="connsiteY21" fmla="*/ 61468 h 468773"/>
                <a:gd name="connsiteX22" fmla="*/ 458218 w 599160"/>
                <a:gd name="connsiteY22" fmla="*/ 59295 h 468773"/>
                <a:gd name="connsiteX23" fmla="*/ 456045 w 599160"/>
                <a:gd name="connsiteY23" fmla="*/ 57122 h 468773"/>
                <a:gd name="connsiteX24" fmla="*/ 452940 w 599160"/>
                <a:gd name="connsiteY24" fmla="*/ 49982 h 468773"/>
                <a:gd name="connsiteX25" fmla="*/ 448905 w 599160"/>
                <a:gd name="connsiteY25" fmla="*/ 37253 h 468773"/>
                <a:gd name="connsiteX26" fmla="*/ 443627 w 599160"/>
                <a:gd name="connsiteY26" fmla="*/ 22352 h 468773"/>
                <a:gd name="connsiteX27" fmla="*/ 441454 w 599160"/>
                <a:gd name="connsiteY27" fmla="*/ 9624 h 468773"/>
                <a:gd name="connsiteX28" fmla="*/ 440523 w 599160"/>
                <a:gd name="connsiteY28" fmla="*/ 0 h 468773"/>
                <a:gd name="connsiteX29" fmla="*/ 436487 w 599160"/>
                <a:gd name="connsiteY29" fmla="*/ 0 h 468773"/>
                <a:gd name="connsiteX30" fmla="*/ 431209 w 599160"/>
                <a:gd name="connsiteY30" fmla="*/ 19247 h 468773"/>
                <a:gd name="connsiteX31" fmla="*/ 426863 w 599160"/>
                <a:gd name="connsiteY31" fmla="*/ 42531 h 468773"/>
                <a:gd name="connsiteX32" fmla="*/ 425931 w 599160"/>
                <a:gd name="connsiteY32" fmla="*/ 66746 h 468773"/>
                <a:gd name="connsiteX33" fmla="*/ 420654 w 599160"/>
                <a:gd name="connsiteY33" fmla="*/ 91271 h 468773"/>
                <a:gd name="connsiteX34" fmla="*/ 411341 w 599160"/>
                <a:gd name="connsiteY34" fmla="*/ 105862 h 468773"/>
                <a:gd name="connsiteX35" fmla="*/ 398923 w 599160"/>
                <a:gd name="connsiteY35" fmla="*/ 105862 h 468773"/>
                <a:gd name="connsiteX36" fmla="*/ 382159 w 599160"/>
                <a:gd name="connsiteY36" fmla="*/ 100584 h 468773"/>
                <a:gd name="connsiteX37" fmla="*/ 365395 w 599160"/>
                <a:gd name="connsiteY37" fmla="*/ 91271 h 468773"/>
                <a:gd name="connsiteX38" fmla="*/ 348941 w 599160"/>
                <a:gd name="connsiteY38" fmla="*/ 81647 h 468773"/>
                <a:gd name="connsiteX39" fmla="*/ 336213 w 599160"/>
                <a:gd name="connsiteY39" fmla="*/ 74196 h 468773"/>
                <a:gd name="connsiteX40" fmla="*/ 343663 w 599160"/>
                <a:gd name="connsiteY40" fmla="*/ 49982 h 468773"/>
                <a:gd name="connsiteX41" fmla="*/ 356081 w 599160"/>
                <a:gd name="connsiteY41" fmla="*/ 33838 h 468773"/>
                <a:gd name="connsiteX42" fmla="*/ 356081 w 599160"/>
                <a:gd name="connsiteY42" fmla="*/ 24525 h 468773"/>
                <a:gd name="connsiteX43" fmla="*/ 338386 w 599160"/>
                <a:gd name="connsiteY43" fmla="*/ 26698 h 468773"/>
                <a:gd name="connsiteX44" fmla="*/ 321622 w 599160"/>
                <a:gd name="connsiteY44" fmla="*/ 26698 h 468773"/>
                <a:gd name="connsiteX45" fmla="*/ 306099 w 599160"/>
                <a:gd name="connsiteY45" fmla="*/ 24525 h 468773"/>
                <a:gd name="connsiteX46" fmla="*/ 291509 w 599160"/>
                <a:gd name="connsiteY46" fmla="*/ 17075 h 468773"/>
                <a:gd name="connsiteX47" fmla="*/ 276917 w 599160"/>
                <a:gd name="connsiteY47" fmla="*/ 17075 h 468773"/>
                <a:gd name="connsiteX48" fmla="*/ 277849 w 599160"/>
                <a:gd name="connsiteY48" fmla="*/ 19247 h 468773"/>
                <a:gd name="connsiteX49" fmla="*/ 280022 w 599160"/>
                <a:gd name="connsiteY49" fmla="*/ 20179 h 468773"/>
                <a:gd name="connsiteX50" fmla="*/ 280022 w 599160"/>
                <a:gd name="connsiteY50" fmla="*/ 22352 h 468773"/>
                <a:gd name="connsiteX51" fmla="*/ 284368 w 599160"/>
                <a:gd name="connsiteY51" fmla="*/ 24525 h 468773"/>
                <a:gd name="connsiteX52" fmla="*/ 274745 w 599160"/>
                <a:gd name="connsiteY52" fmla="*/ 33838 h 468773"/>
                <a:gd name="connsiteX53" fmla="*/ 265431 w 599160"/>
                <a:gd name="connsiteY53" fmla="*/ 37253 h 468773"/>
                <a:gd name="connsiteX54" fmla="*/ 256118 w 599160"/>
                <a:gd name="connsiteY54" fmla="*/ 42531 h 468773"/>
                <a:gd name="connsiteX55" fmla="*/ 248977 w 599160"/>
                <a:gd name="connsiteY55" fmla="*/ 48740 h 468773"/>
                <a:gd name="connsiteX56" fmla="*/ 243700 w 599160"/>
                <a:gd name="connsiteY56" fmla="*/ 57122 h 468773"/>
                <a:gd name="connsiteX57" fmla="*/ 240595 w 599160"/>
                <a:gd name="connsiteY57" fmla="*/ 74196 h 468773"/>
                <a:gd name="connsiteX58" fmla="*/ 234387 w 599160"/>
                <a:gd name="connsiteY58" fmla="*/ 72023 h 468773"/>
                <a:gd name="connsiteX59" fmla="*/ 230972 w 599160"/>
                <a:gd name="connsiteY59" fmla="*/ 71092 h 468773"/>
                <a:gd name="connsiteX60" fmla="*/ 226005 w 599160"/>
                <a:gd name="connsiteY60" fmla="*/ 71092 h 468773"/>
                <a:gd name="connsiteX61" fmla="*/ 220727 w 599160"/>
                <a:gd name="connsiteY61" fmla="*/ 68919 h 468773"/>
                <a:gd name="connsiteX62" fmla="*/ 218554 w 599160"/>
                <a:gd name="connsiteY62" fmla="*/ 63641 h 468773"/>
                <a:gd name="connsiteX63" fmla="*/ 218554 w 599160"/>
                <a:gd name="connsiteY63" fmla="*/ 59295 h 468773"/>
                <a:gd name="connsiteX64" fmla="*/ 218554 w 599160"/>
                <a:gd name="connsiteY64" fmla="*/ 56191 h 468773"/>
                <a:gd name="connsiteX65" fmla="*/ 216381 w 599160"/>
                <a:gd name="connsiteY65" fmla="*/ 54017 h 468773"/>
                <a:gd name="connsiteX66" fmla="*/ 209241 w 599160"/>
                <a:gd name="connsiteY66" fmla="*/ 49982 h 468773"/>
                <a:gd name="connsiteX67" fmla="*/ 198685 w 599160"/>
                <a:gd name="connsiteY67" fmla="*/ 56191 h 468773"/>
                <a:gd name="connsiteX68" fmla="*/ 187509 w 599160"/>
                <a:gd name="connsiteY68" fmla="*/ 63641 h 468773"/>
                <a:gd name="connsiteX69" fmla="*/ 176954 w 599160"/>
                <a:gd name="connsiteY69" fmla="*/ 72023 h 468773"/>
                <a:gd name="connsiteX70" fmla="*/ 167641 w 599160"/>
                <a:gd name="connsiteY70" fmla="*/ 81647 h 468773"/>
                <a:gd name="connsiteX71" fmla="*/ 160190 w 599160"/>
                <a:gd name="connsiteY71" fmla="*/ 85683 h 468773"/>
                <a:gd name="connsiteX72" fmla="*/ 160190 w 599160"/>
                <a:gd name="connsiteY72" fmla="*/ 98411 h 468773"/>
                <a:gd name="connsiteX73" fmla="*/ 145599 w 599160"/>
                <a:gd name="connsiteY73" fmla="*/ 103689 h 468773"/>
                <a:gd name="connsiteX74" fmla="*/ 134112 w 599160"/>
                <a:gd name="connsiteY74" fmla="*/ 114554 h 468773"/>
                <a:gd name="connsiteX75" fmla="*/ 126041 w 599160"/>
                <a:gd name="connsiteY75" fmla="*/ 129145 h 468773"/>
                <a:gd name="connsiteX76" fmla="*/ 120763 w 599160"/>
                <a:gd name="connsiteY76" fmla="*/ 143115 h 468773"/>
                <a:gd name="connsiteX77" fmla="*/ 106172 w 599160"/>
                <a:gd name="connsiteY77" fmla="*/ 146220 h 468773"/>
                <a:gd name="connsiteX78" fmla="*/ 89409 w 599160"/>
                <a:gd name="connsiteY78" fmla="*/ 150256 h 468773"/>
                <a:gd name="connsiteX79" fmla="*/ 70782 w 599160"/>
                <a:gd name="connsiteY79" fmla="*/ 153671 h 468773"/>
                <a:gd name="connsiteX80" fmla="*/ 56191 w 599160"/>
                <a:gd name="connsiteY80" fmla="*/ 155533 h 468773"/>
                <a:gd name="connsiteX81" fmla="*/ 47809 w 599160"/>
                <a:gd name="connsiteY81" fmla="*/ 155533 h 468773"/>
                <a:gd name="connsiteX82" fmla="*/ 34149 w 599160"/>
                <a:gd name="connsiteY82" fmla="*/ 161121 h 468773"/>
                <a:gd name="connsiteX83" fmla="*/ 23904 w 599160"/>
                <a:gd name="connsiteY83" fmla="*/ 170435 h 468773"/>
                <a:gd name="connsiteX84" fmla="*/ 16454 w 599160"/>
                <a:gd name="connsiteY84" fmla="*/ 180990 h 468773"/>
                <a:gd name="connsiteX85" fmla="*/ 9313 w 599160"/>
                <a:gd name="connsiteY85" fmla="*/ 192787 h 468773"/>
                <a:gd name="connsiteX86" fmla="*/ 0 w 599160"/>
                <a:gd name="connsiteY86" fmla="*/ 203342 h 468773"/>
                <a:gd name="connsiteX87" fmla="*/ 4036 w 599160"/>
                <a:gd name="connsiteY87" fmla="*/ 216070 h 468773"/>
                <a:gd name="connsiteX88" fmla="*/ 7140 w 599160"/>
                <a:gd name="connsiteY88" fmla="*/ 227557 h 468773"/>
                <a:gd name="connsiteX89" fmla="*/ 16454 w 599160"/>
                <a:gd name="connsiteY89" fmla="*/ 237180 h 468773"/>
                <a:gd name="connsiteX90" fmla="*/ 14591 w 599160"/>
                <a:gd name="connsiteY90" fmla="*/ 240285 h 468773"/>
                <a:gd name="connsiteX91" fmla="*/ 13349 w 599160"/>
                <a:gd name="connsiteY91" fmla="*/ 242458 h 468773"/>
                <a:gd name="connsiteX92" fmla="*/ 11176 w 599160"/>
                <a:gd name="connsiteY92" fmla="*/ 244631 h 468773"/>
                <a:gd name="connsiteX93" fmla="*/ 9313 w 599160"/>
                <a:gd name="connsiteY93" fmla="*/ 242458 h 468773"/>
                <a:gd name="connsiteX94" fmla="*/ 7140 w 599160"/>
                <a:gd name="connsiteY94" fmla="*/ 242458 h 468773"/>
                <a:gd name="connsiteX95" fmla="*/ 4036 w 599160"/>
                <a:gd name="connsiteY95" fmla="*/ 240285 h 468773"/>
                <a:gd name="connsiteX96" fmla="*/ 0 w 599160"/>
                <a:gd name="connsiteY96" fmla="*/ 240285 h 468773"/>
                <a:gd name="connsiteX97" fmla="*/ 4036 w 599160"/>
                <a:gd name="connsiteY97" fmla="*/ 253013 h 468773"/>
                <a:gd name="connsiteX98" fmla="*/ 9313 w 599160"/>
                <a:gd name="connsiteY98" fmla="*/ 270088 h 468773"/>
                <a:gd name="connsiteX99" fmla="*/ 18627 w 599160"/>
                <a:gd name="connsiteY99" fmla="*/ 289025 h 468773"/>
                <a:gd name="connsiteX100" fmla="*/ 25767 w 599160"/>
                <a:gd name="connsiteY100" fmla="*/ 309204 h 468773"/>
                <a:gd name="connsiteX101" fmla="*/ 33218 w 599160"/>
                <a:gd name="connsiteY101" fmla="*/ 327210 h 468773"/>
                <a:gd name="connsiteX102" fmla="*/ 34149 w 599160"/>
                <a:gd name="connsiteY102" fmla="*/ 346147 h 468773"/>
                <a:gd name="connsiteX103" fmla="*/ 33218 w 599160"/>
                <a:gd name="connsiteY103" fmla="*/ 361980 h 468773"/>
                <a:gd name="connsiteX104" fmla="*/ 23904 w 599160"/>
                <a:gd name="connsiteY104" fmla="*/ 375639 h 468773"/>
                <a:gd name="connsiteX105" fmla="*/ 27009 w 599160"/>
                <a:gd name="connsiteY105" fmla="*/ 381227 h 468773"/>
                <a:gd name="connsiteX106" fmla="*/ 33218 w 599160"/>
                <a:gd name="connsiteY106" fmla="*/ 386505 h 468773"/>
                <a:gd name="connsiteX107" fmla="*/ 36322 w 599160"/>
                <a:gd name="connsiteY107" fmla="*/ 391782 h 468773"/>
                <a:gd name="connsiteX108" fmla="*/ 40358 w 599160"/>
                <a:gd name="connsiteY108" fmla="*/ 398923 h 468773"/>
                <a:gd name="connsiteX109" fmla="*/ 54949 w 599160"/>
                <a:gd name="connsiteY109" fmla="*/ 398923 h 468773"/>
                <a:gd name="connsiteX110" fmla="*/ 67677 w 599160"/>
                <a:gd name="connsiteY110" fmla="*/ 397991 h 468773"/>
                <a:gd name="connsiteX111" fmla="*/ 77922 w 599160"/>
                <a:gd name="connsiteY111" fmla="*/ 391782 h 468773"/>
                <a:gd name="connsiteX112" fmla="*/ 91582 w 599160"/>
                <a:gd name="connsiteY112" fmla="*/ 386505 h 468773"/>
                <a:gd name="connsiteX113" fmla="*/ 103999 w 599160"/>
                <a:gd name="connsiteY113" fmla="*/ 383090 h 468773"/>
                <a:gd name="connsiteX114" fmla="*/ 121695 w 599160"/>
                <a:gd name="connsiteY114" fmla="*/ 381227 h 468773"/>
                <a:gd name="connsiteX115" fmla="*/ 138459 w 599160"/>
                <a:gd name="connsiteY115" fmla="*/ 383090 h 468773"/>
                <a:gd name="connsiteX116" fmla="*/ 156154 w 599160"/>
                <a:gd name="connsiteY116" fmla="*/ 383090 h 468773"/>
                <a:gd name="connsiteX117" fmla="*/ 163294 w 599160"/>
                <a:gd name="connsiteY117" fmla="*/ 358875 h 468773"/>
                <a:gd name="connsiteX118" fmla="*/ 176954 w 599160"/>
                <a:gd name="connsiteY118" fmla="*/ 354529 h 468773"/>
                <a:gd name="connsiteX119" fmla="*/ 194649 w 599160"/>
                <a:gd name="connsiteY119" fmla="*/ 351425 h 468773"/>
                <a:gd name="connsiteX120" fmla="*/ 214518 w 599160"/>
                <a:gd name="connsiteY120" fmla="*/ 347078 h 468773"/>
                <a:gd name="connsiteX121" fmla="*/ 234387 w 599160"/>
                <a:gd name="connsiteY121" fmla="*/ 346147 h 468773"/>
                <a:gd name="connsiteX122" fmla="*/ 255186 w 599160"/>
                <a:gd name="connsiteY122" fmla="*/ 343974 h 468773"/>
                <a:gd name="connsiteX123" fmla="*/ 269777 w 599160"/>
                <a:gd name="connsiteY123" fmla="*/ 346147 h 468773"/>
                <a:gd name="connsiteX124" fmla="*/ 280022 w 599160"/>
                <a:gd name="connsiteY124" fmla="*/ 349252 h 468773"/>
                <a:gd name="connsiteX125" fmla="*/ 296786 w 599160"/>
                <a:gd name="connsiteY125" fmla="*/ 351425 h 468773"/>
                <a:gd name="connsiteX126" fmla="*/ 309204 w 599160"/>
                <a:gd name="connsiteY126" fmla="*/ 358875 h 468773"/>
                <a:gd name="connsiteX127" fmla="*/ 318517 w 599160"/>
                <a:gd name="connsiteY127" fmla="*/ 368499 h 468773"/>
                <a:gd name="connsiteX128" fmla="*/ 325968 w 599160"/>
                <a:gd name="connsiteY128" fmla="*/ 379054 h 468773"/>
                <a:gd name="connsiteX129" fmla="*/ 331245 w 599160"/>
                <a:gd name="connsiteY129" fmla="*/ 390541 h 468773"/>
                <a:gd name="connsiteX130" fmla="*/ 345837 w 599160"/>
                <a:gd name="connsiteY130" fmla="*/ 384332 h 468773"/>
                <a:gd name="connsiteX131" fmla="*/ 355150 w 599160"/>
                <a:gd name="connsiteY131" fmla="*/ 379054 h 468773"/>
                <a:gd name="connsiteX132" fmla="*/ 363532 w 599160"/>
                <a:gd name="connsiteY132" fmla="*/ 369431 h 468773"/>
                <a:gd name="connsiteX133" fmla="*/ 363532 w 599160"/>
                <a:gd name="connsiteY133" fmla="*/ 375639 h 468773"/>
                <a:gd name="connsiteX134" fmla="*/ 367568 w 599160"/>
                <a:gd name="connsiteY134" fmla="*/ 375639 h 468773"/>
                <a:gd name="connsiteX135" fmla="*/ 363532 w 599160"/>
                <a:gd name="connsiteY135" fmla="*/ 381227 h 468773"/>
                <a:gd name="connsiteX136" fmla="*/ 358254 w 599160"/>
                <a:gd name="connsiteY136" fmla="*/ 386505 h 468773"/>
                <a:gd name="connsiteX137" fmla="*/ 350804 w 599160"/>
                <a:gd name="connsiteY137" fmla="*/ 390541 h 468773"/>
                <a:gd name="connsiteX138" fmla="*/ 350804 w 599160"/>
                <a:gd name="connsiteY138" fmla="*/ 393645 h 468773"/>
                <a:gd name="connsiteX139" fmla="*/ 356081 w 599160"/>
                <a:gd name="connsiteY139" fmla="*/ 393645 h 468773"/>
                <a:gd name="connsiteX140" fmla="*/ 356081 w 599160"/>
                <a:gd name="connsiteY140" fmla="*/ 398923 h 468773"/>
                <a:gd name="connsiteX141" fmla="*/ 358254 w 599160"/>
                <a:gd name="connsiteY141" fmla="*/ 398923 h 468773"/>
                <a:gd name="connsiteX142" fmla="*/ 360427 w 599160"/>
                <a:gd name="connsiteY142" fmla="*/ 398923 h 468773"/>
                <a:gd name="connsiteX143" fmla="*/ 362290 w 599160"/>
                <a:gd name="connsiteY143" fmla="*/ 397991 h 468773"/>
                <a:gd name="connsiteX144" fmla="*/ 362290 w 599160"/>
                <a:gd name="connsiteY144" fmla="*/ 395818 h 468773"/>
                <a:gd name="connsiteX145" fmla="*/ 363532 w 599160"/>
                <a:gd name="connsiteY145" fmla="*/ 393645 h 468773"/>
                <a:gd name="connsiteX146" fmla="*/ 369741 w 599160"/>
                <a:gd name="connsiteY146" fmla="*/ 395818 h 468773"/>
                <a:gd name="connsiteX147" fmla="*/ 370672 w 599160"/>
                <a:gd name="connsiteY147" fmla="*/ 397991 h 468773"/>
                <a:gd name="connsiteX148" fmla="*/ 372845 w 599160"/>
                <a:gd name="connsiteY148" fmla="*/ 398923 h 468773"/>
                <a:gd name="connsiteX149" fmla="*/ 372845 w 599160"/>
                <a:gd name="connsiteY149" fmla="*/ 401096 h 468773"/>
                <a:gd name="connsiteX150" fmla="*/ 372845 w 599160"/>
                <a:gd name="connsiteY150" fmla="*/ 403269 h 468773"/>
                <a:gd name="connsiteX151" fmla="*/ 370672 w 599160"/>
                <a:gd name="connsiteY151" fmla="*/ 405442 h 468773"/>
                <a:gd name="connsiteX152" fmla="*/ 370672 w 599160"/>
                <a:gd name="connsiteY152" fmla="*/ 406373 h 468773"/>
                <a:gd name="connsiteX153" fmla="*/ 372845 w 599160"/>
                <a:gd name="connsiteY153" fmla="*/ 408547 h 468773"/>
                <a:gd name="connsiteX154" fmla="*/ 376881 w 599160"/>
                <a:gd name="connsiteY154" fmla="*/ 410720 h 468773"/>
                <a:gd name="connsiteX155" fmla="*/ 379986 w 599160"/>
                <a:gd name="connsiteY155" fmla="*/ 413824 h 468773"/>
                <a:gd name="connsiteX156" fmla="*/ 385263 w 599160"/>
                <a:gd name="connsiteY156" fmla="*/ 415997 h 468773"/>
                <a:gd name="connsiteX157" fmla="*/ 391472 w 599160"/>
                <a:gd name="connsiteY157" fmla="*/ 418170 h 468773"/>
                <a:gd name="connsiteX158" fmla="*/ 396750 w 599160"/>
                <a:gd name="connsiteY158" fmla="*/ 419102 h 468773"/>
                <a:gd name="connsiteX159" fmla="*/ 403890 w 599160"/>
                <a:gd name="connsiteY159" fmla="*/ 456355 h 468773"/>
                <a:gd name="connsiteX160" fmla="*/ 420654 w 599160"/>
                <a:gd name="connsiteY160" fmla="*/ 458218 h 468773"/>
                <a:gd name="connsiteX161" fmla="*/ 434314 w 599160"/>
                <a:gd name="connsiteY161" fmla="*/ 460391 h 468773"/>
                <a:gd name="connsiteX162" fmla="*/ 447663 w 599160"/>
                <a:gd name="connsiteY162" fmla="*/ 462564 h 468773"/>
                <a:gd name="connsiteX163" fmla="*/ 458218 w 599160"/>
                <a:gd name="connsiteY163" fmla="*/ 458218 h 468773"/>
                <a:gd name="connsiteX164" fmla="*/ 467531 w 599160"/>
                <a:gd name="connsiteY164" fmla="*/ 451078 h 468773"/>
                <a:gd name="connsiteX165" fmla="*/ 479949 w 599160"/>
                <a:gd name="connsiteY165" fmla="*/ 462564 h 468773"/>
                <a:gd name="connsiteX166" fmla="*/ 491436 w 599160"/>
                <a:gd name="connsiteY166" fmla="*/ 470946 h 468773"/>
                <a:gd name="connsiteX167" fmla="*/ 499818 w 599160"/>
                <a:gd name="connsiteY167" fmla="*/ 467842 h 468773"/>
                <a:gd name="connsiteX168" fmla="*/ 513477 w 599160"/>
                <a:gd name="connsiteY168" fmla="*/ 462564 h 468773"/>
                <a:gd name="connsiteX169" fmla="*/ 525895 w 599160"/>
                <a:gd name="connsiteY169" fmla="*/ 456355 h 468773"/>
                <a:gd name="connsiteX170" fmla="*/ 536450 w 599160"/>
                <a:gd name="connsiteY170" fmla="*/ 451078 h 468773"/>
                <a:gd name="connsiteX171" fmla="*/ 545764 w 599160"/>
                <a:gd name="connsiteY171" fmla="*/ 441454 h 468773"/>
                <a:gd name="connsiteX172" fmla="*/ 551041 w 599160"/>
                <a:gd name="connsiteY172" fmla="*/ 428726 h 468773"/>
                <a:gd name="connsiteX173" fmla="*/ 555077 w 599160"/>
                <a:gd name="connsiteY173" fmla="*/ 412893 h 468773"/>
                <a:gd name="connsiteX174" fmla="*/ 560355 w 599160"/>
                <a:gd name="connsiteY174" fmla="*/ 397991 h 468773"/>
                <a:gd name="connsiteX175" fmla="*/ 563459 w 599160"/>
                <a:gd name="connsiteY175" fmla="*/ 383090 h 468773"/>
                <a:gd name="connsiteX176" fmla="*/ 574945 w 599160"/>
                <a:gd name="connsiteY176" fmla="*/ 358875 h 468773"/>
                <a:gd name="connsiteX177" fmla="*/ 584259 w 599160"/>
                <a:gd name="connsiteY177" fmla="*/ 336523 h 468773"/>
                <a:gd name="connsiteX178" fmla="*/ 592641 w 599160"/>
                <a:gd name="connsiteY178" fmla="*/ 316655 h 468773"/>
                <a:gd name="connsiteX179" fmla="*/ 598850 w 599160"/>
                <a:gd name="connsiteY179" fmla="*/ 294303 h 468773"/>
                <a:gd name="connsiteX180" fmla="*/ 599781 w 599160"/>
                <a:gd name="connsiteY180" fmla="*/ 271950 h 468773"/>
                <a:gd name="connsiteX181" fmla="*/ 596677 w 599160"/>
                <a:gd name="connsiteY181" fmla="*/ 244631 h 46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99160" h="468773">
                  <a:moveTo>
                    <a:pt x="587363" y="227557"/>
                  </a:moveTo>
                  <a:lnTo>
                    <a:pt x="578050" y="214828"/>
                  </a:lnTo>
                  <a:lnTo>
                    <a:pt x="567495" y="202100"/>
                  </a:lnTo>
                  <a:lnTo>
                    <a:pt x="560355" y="183163"/>
                  </a:lnTo>
                  <a:lnTo>
                    <a:pt x="540486" y="183163"/>
                  </a:lnTo>
                  <a:lnTo>
                    <a:pt x="536450" y="165157"/>
                  </a:lnTo>
                  <a:lnTo>
                    <a:pt x="526826" y="151498"/>
                  </a:lnTo>
                  <a:lnTo>
                    <a:pt x="523722" y="146220"/>
                  </a:lnTo>
                  <a:lnTo>
                    <a:pt x="520617" y="143115"/>
                  </a:lnTo>
                  <a:lnTo>
                    <a:pt x="514408" y="140942"/>
                  </a:lnTo>
                  <a:lnTo>
                    <a:pt x="509131" y="138769"/>
                  </a:lnTo>
                  <a:lnTo>
                    <a:pt x="499818" y="138769"/>
                  </a:lnTo>
                  <a:lnTo>
                    <a:pt x="496713" y="129145"/>
                  </a:lnTo>
                  <a:lnTo>
                    <a:pt x="492677" y="116417"/>
                  </a:lnTo>
                  <a:lnTo>
                    <a:pt x="487400" y="98411"/>
                  </a:lnTo>
                  <a:lnTo>
                    <a:pt x="484295" y="83820"/>
                  </a:lnTo>
                  <a:lnTo>
                    <a:pt x="479949" y="71092"/>
                  </a:lnTo>
                  <a:lnTo>
                    <a:pt x="479949" y="64573"/>
                  </a:lnTo>
                  <a:lnTo>
                    <a:pt x="476845" y="63641"/>
                  </a:lnTo>
                  <a:lnTo>
                    <a:pt x="472809" y="63641"/>
                  </a:lnTo>
                  <a:lnTo>
                    <a:pt x="467531" y="61468"/>
                  </a:lnTo>
                  <a:lnTo>
                    <a:pt x="463496" y="61468"/>
                  </a:lnTo>
                  <a:lnTo>
                    <a:pt x="458218" y="59295"/>
                  </a:lnTo>
                  <a:lnTo>
                    <a:pt x="456045" y="57122"/>
                  </a:lnTo>
                  <a:lnTo>
                    <a:pt x="452940" y="49982"/>
                  </a:lnTo>
                  <a:lnTo>
                    <a:pt x="448905" y="37253"/>
                  </a:lnTo>
                  <a:lnTo>
                    <a:pt x="443627" y="22352"/>
                  </a:lnTo>
                  <a:lnTo>
                    <a:pt x="441454" y="9624"/>
                  </a:lnTo>
                  <a:lnTo>
                    <a:pt x="440523" y="0"/>
                  </a:lnTo>
                  <a:lnTo>
                    <a:pt x="436487" y="0"/>
                  </a:lnTo>
                  <a:lnTo>
                    <a:pt x="431209" y="19247"/>
                  </a:lnTo>
                  <a:lnTo>
                    <a:pt x="426863" y="42531"/>
                  </a:lnTo>
                  <a:lnTo>
                    <a:pt x="425931" y="66746"/>
                  </a:lnTo>
                  <a:lnTo>
                    <a:pt x="420654" y="91271"/>
                  </a:lnTo>
                  <a:lnTo>
                    <a:pt x="411341" y="105862"/>
                  </a:lnTo>
                  <a:lnTo>
                    <a:pt x="398923" y="105862"/>
                  </a:lnTo>
                  <a:lnTo>
                    <a:pt x="382159" y="100584"/>
                  </a:lnTo>
                  <a:lnTo>
                    <a:pt x="365395" y="91271"/>
                  </a:lnTo>
                  <a:lnTo>
                    <a:pt x="348941" y="81647"/>
                  </a:lnTo>
                  <a:lnTo>
                    <a:pt x="336213" y="74196"/>
                  </a:lnTo>
                  <a:lnTo>
                    <a:pt x="343663" y="49982"/>
                  </a:lnTo>
                  <a:lnTo>
                    <a:pt x="356081" y="33838"/>
                  </a:lnTo>
                  <a:lnTo>
                    <a:pt x="356081" y="24525"/>
                  </a:lnTo>
                  <a:lnTo>
                    <a:pt x="338386" y="26698"/>
                  </a:lnTo>
                  <a:lnTo>
                    <a:pt x="321622" y="26698"/>
                  </a:lnTo>
                  <a:lnTo>
                    <a:pt x="306099" y="24525"/>
                  </a:lnTo>
                  <a:lnTo>
                    <a:pt x="291509" y="17075"/>
                  </a:lnTo>
                  <a:lnTo>
                    <a:pt x="276917" y="17075"/>
                  </a:lnTo>
                  <a:lnTo>
                    <a:pt x="277849" y="19247"/>
                  </a:lnTo>
                  <a:lnTo>
                    <a:pt x="280022" y="20179"/>
                  </a:lnTo>
                  <a:lnTo>
                    <a:pt x="280022" y="22352"/>
                  </a:lnTo>
                  <a:lnTo>
                    <a:pt x="284368" y="24525"/>
                  </a:lnTo>
                  <a:lnTo>
                    <a:pt x="274745" y="33838"/>
                  </a:lnTo>
                  <a:lnTo>
                    <a:pt x="265431" y="37253"/>
                  </a:lnTo>
                  <a:lnTo>
                    <a:pt x="256118" y="42531"/>
                  </a:lnTo>
                  <a:lnTo>
                    <a:pt x="248977" y="48740"/>
                  </a:lnTo>
                  <a:lnTo>
                    <a:pt x="243700" y="57122"/>
                  </a:lnTo>
                  <a:lnTo>
                    <a:pt x="240595" y="74196"/>
                  </a:lnTo>
                  <a:lnTo>
                    <a:pt x="234387" y="72023"/>
                  </a:lnTo>
                  <a:lnTo>
                    <a:pt x="230972" y="71092"/>
                  </a:lnTo>
                  <a:lnTo>
                    <a:pt x="226005" y="71092"/>
                  </a:lnTo>
                  <a:lnTo>
                    <a:pt x="220727" y="68919"/>
                  </a:lnTo>
                  <a:lnTo>
                    <a:pt x="218554" y="63641"/>
                  </a:lnTo>
                  <a:lnTo>
                    <a:pt x="218554" y="59295"/>
                  </a:lnTo>
                  <a:lnTo>
                    <a:pt x="218554" y="56191"/>
                  </a:lnTo>
                  <a:lnTo>
                    <a:pt x="216381" y="54017"/>
                  </a:lnTo>
                  <a:lnTo>
                    <a:pt x="209241" y="49982"/>
                  </a:lnTo>
                  <a:lnTo>
                    <a:pt x="198685" y="56191"/>
                  </a:lnTo>
                  <a:lnTo>
                    <a:pt x="187509" y="63641"/>
                  </a:lnTo>
                  <a:lnTo>
                    <a:pt x="176954" y="72023"/>
                  </a:lnTo>
                  <a:lnTo>
                    <a:pt x="167641" y="81647"/>
                  </a:lnTo>
                  <a:lnTo>
                    <a:pt x="160190" y="85683"/>
                  </a:lnTo>
                  <a:lnTo>
                    <a:pt x="160190" y="98411"/>
                  </a:lnTo>
                  <a:lnTo>
                    <a:pt x="145599" y="103689"/>
                  </a:lnTo>
                  <a:lnTo>
                    <a:pt x="134112" y="114554"/>
                  </a:lnTo>
                  <a:lnTo>
                    <a:pt x="126041" y="129145"/>
                  </a:lnTo>
                  <a:lnTo>
                    <a:pt x="120763" y="143115"/>
                  </a:lnTo>
                  <a:lnTo>
                    <a:pt x="106172" y="146220"/>
                  </a:lnTo>
                  <a:lnTo>
                    <a:pt x="89409" y="150256"/>
                  </a:lnTo>
                  <a:lnTo>
                    <a:pt x="70782" y="153671"/>
                  </a:lnTo>
                  <a:lnTo>
                    <a:pt x="56191" y="155533"/>
                  </a:lnTo>
                  <a:lnTo>
                    <a:pt x="47809" y="155533"/>
                  </a:lnTo>
                  <a:lnTo>
                    <a:pt x="34149" y="161121"/>
                  </a:lnTo>
                  <a:lnTo>
                    <a:pt x="23904" y="170435"/>
                  </a:lnTo>
                  <a:lnTo>
                    <a:pt x="16454" y="180990"/>
                  </a:lnTo>
                  <a:lnTo>
                    <a:pt x="9313" y="192787"/>
                  </a:lnTo>
                  <a:lnTo>
                    <a:pt x="0" y="203342"/>
                  </a:lnTo>
                  <a:lnTo>
                    <a:pt x="4036" y="216070"/>
                  </a:lnTo>
                  <a:lnTo>
                    <a:pt x="7140" y="227557"/>
                  </a:lnTo>
                  <a:lnTo>
                    <a:pt x="16454" y="237180"/>
                  </a:lnTo>
                  <a:lnTo>
                    <a:pt x="14591" y="240285"/>
                  </a:lnTo>
                  <a:lnTo>
                    <a:pt x="13349" y="242458"/>
                  </a:lnTo>
                  <a:lnTo>
                    <a:pt x="11176" y="244631"/>
                  </a:lnTo>
                  <a:lnTo>
                    <a:pt x="9313" y="242458"/>
                  </a:lnTo>
                  <a:lnTo>
                    <a:pt x="7140" y="242458"/>
                  </a:lnTo>
                  <a:lnTo>
                    <a:pt x="4036" y="240285"/>
                  </a:lnTo>
                  <a:lnTo>
                    <a:pt x="0" y="240285"/>
                  </a:lnTo>
                  <a:lnTo>
                    <a:pt x="4036" y="253013"/>
                  </a:lnTo>
                  <a:lnTo>
                    <a:pt x="9313" y="270088"/>
                  </a:lnTo>
                  <a:lnTo>
                    <a:pt x="18627" y="289025"/>
                  </a:lnTo>
                  <a:lnTo>
                    <a:pt x="25767" y="309204"/>
                  </a:lnTo>
                  <a:lnTo>
                    <a:pt x="33218" y="327210"/>
                  </a:lnTo>
                  <a:lnTo>
                    <a:pt x="34149" y="346147"/>
                  </a:lnTo>
                  <a:lnTo>
                    <a:pt x="33218" y="361980"/>
                  </a:lnTo>
                  <a:lnTo>
                    <a:pt x="23904" y="375639"/>
                  </a:lnTo>
                  <a:lnTo>
                    <a:pt x="27009" y="381227"/>
                  </a:lnTo>
                  <a:lnTo>
                    <a:pt x="33218" y="386505"/>
                  </a:lnTo>
                  <a:lnTo>
                    <a:pt x="36322" y="391782"/>
                  </a:lnTo>
                  <a:lnTo>
                    <a:pt x="40358" y="398923"/>
                  </a:lnTo>
                  <a:lnTo>
                    <a:pt x="54949" y="398923"/>
                  </a:lnTo>
                  <a:lnTo>
                    <a:pt x="67677" y="397991"/>
                  </a:lnTo>
                  <a:lnTo>
                    <a:pt x="77922" y="391782"/>
                  </a:lnTo>
                  <a:lnTo>
                    <a:pt x="91582" y="386505"/>
                  </a:lnTo>
                  <a:lnTo>
                    <a:pt x="103999" y="383090"/>
                  </a:lnTo>
                  <a:lnTo>
                    <a:pt x="121695" y="381227"/>
                  </a:lnTo>
                  <a:lnTo>
                    <a:pt x="138459" y="383090"/>
                  </a:lnTo>
                  <a:lnTo>
                    <a:pt x="156154" y="383090"/>
                  </a:lnTo>
                  <a:lnTo>
                    <a:pt x="163294" y="358875"/>
                  </a:lnTo>
                  <a:lnTo>
                    <a:pt x="176954" y="354529"/>
                  </a:lnTo>
                  <a:lnTo>
                    <a:pt x="194649" y="351425"/>
                  </a:lnTo>
                  <a:lnTo>
                    <a:pt x="214518" y="347078"/>
                  </a:lnTo>
                  <a:lnTo>
                    <a:pt x="234387" y="346147"/>
                  </a:lnTo>
                  <a:lnTo>
                    <a:pt x="255186" y="343974"/>
                  </a:lnTo>
                  <a:lnTo>
                    <a:pt x="269777" y="346147"/>
                  </a:lnTo>
                  <a:lnTo>
                    <a:pt x="280022" y="349252"/>
                  </a:lnTo>
                  <a:lnTo>
                    <a:pt x="296786" y="351425"/>
                  </a:lnTo>
                  <a:lnTo>
                    <a:pt x="309204" y="358875"/>
                  </a:lnTo>
                  <a:lnTo>
                    <a:pt x="318517" y="368499"/>
                  </a:lnTo>
                  <a:lnTo>
                    <a:pt x="325968" y="379054"/>
                  </a:lnTo>
                  <a:lnTo>
                    <a:pt x="331245" y="390541"/>
                  </a:lnTo>
                  <a:lnTo>
                    <a:pt x="345837" y="384332"/>
                  </a:lnTo>
                  <a:lnTo>
                    <a:pt x="355150" y="379054"/>
                  </a:lnTo>
                  <a:lnTo>
                    <a:pt x="363532" y="369431"/>
                  </a:lnTo>
                  <a:lnTo>
                    <a:pt x="363532" y="375639"/>
                  </a:lnTo>
                  <a:lnTo>
                    <a:pt x="367568" y="375639"/>
                  </a:lnTo>
                  <a:lnTo>
                    <a:pt x="363532" y="381227"/>
                  </a:lnTo>
                  <a:lnTo>
                    <a:pt x="358254" y="386505"/>
                  </a:lnTo>
                  <a:lnTo>
                    <a:pt x="350804" y="390541"/>
                  </a:lnTo>
                  <a:lnTo>
                    <a:pt x="350804" y="393645"/>
                  </a:lnTo>
                  <a:lnTo>
                    <a:pt x="356081" y="393645"/>
                  </a:lnTo>
                  <a:lnTo>
                    <a:pt x="356081" y="398923"/>
                  </a:lnTo>
                  <a:lnTo>
                    <a:pt x="358254" y="398923"/>
                  </a:lnTo>
                  <a:lnTo>
                    <a:pt x="360427" y="398923"/>
                  </a:lnTo>
                  <a:lnTo>
                    <a:pt x="362290" y="397991"/>
                  </a:lnTo>
                  <a:lnTo>
                    <a:pt x="362290" y="395818"/>
                  </a:lnTo>
                  <a:lnTo>
                    <a:pt x="363532" y="393645"/>
                  </a:lnTo>
                  <a:lnTo>
                    <a:pt x="369741" y="395818"/>
                  </a:lnTo>
                  <a:lnTo>
                    <a:pt x="370672" y="397991"/>
                  </a:lnTo>
                  <a:lnTo>
                    <a:pt x="372845" y="398923"/>
                  </a:lnTo>
                  <a:lnTo>
                    <a:pt x="372845" y="401096"/>
                  </a:lnTo>
                  <a:lnTo>
                    <a:pt x="372845" y="403269"/>
                  </a:lnTo>
                  <a:lnTo>
                    <a:pt x="370672" y="405442"/>
                  </a:lnTo>
                  <a:lnTo>
                    <a:pt x="370672" y="406373"/>
                  </a:lnTo>
                  <a:lnTo>
                    <a:pt x="372845" y="408547"/>
                  </a:lnTo>
                  <a:lnTo>
                    <a:pt x="376881" y="410720"/>
                  </a:lnTo>
                  <a:lnTo>
                    <a:pt x="379986" y="413824"/>
                  </a:lnTo>
                  <a:lnTo>
                    <a:pt x="385263" y="415997"/>
                  </a:lnTo>
                  <a:lnTo>
                    <a:pt x="391472" y="418170"/>
                  </a:lnTo>
                  <a:lnTo>
                    <a:pt x="396750" y="419102"/>
                  </a:lnTo>
                  <a:lnTo>
                    <a:pt x="403890" y="456355"/>
                  </a:lnTo>
                  <a:lnTo>
                    <a:pt x="420654" y="458218"/>
                  </a:lnTo>
                  <a:lnTo>
                    <a:pt x="434314" y="460391"/>
                  </a:lnTo>
                  <a:lnTo>
                    <a:pt x="447663" y="462564"/>
                  </a:lnTo>
                  <a:lnTo>
                    <a:pt x="458218" y="458218"/>
                  </a:lnTo>
                  <a:lnTo>
                    <a:pt x="467531" y="451078"/>
                  </a:lnTo>
                  <a:lnTo>
                    <a:pt x="479949" y="462564"/>
                  </a:lnTo>
                  <a:lnTo>
                    <a:pt x="491436" y="470946"/>
                  </a:lnTo>
                  <a:lnTo>
                    <a:pt x="499818" y="467842"/>
                  </a:lnTo>
                  <a:lnTo>
                    <a:pt x="513477" y="462564"/>
                  </a:lnTo>
                  <a:lnTo>
                    <a:pt x="525895" y="456355"/>
                  </a:lnTo>
                  <a:lnTo>
                    <a:pt x="536450" y="451078"/>
                  </a:lnTo>
                  <a:lnTo>
                    <a:pt x="545764" y="441454"/>
                  </a:lnTo>
                  <a:lnTo>
                    <a:pt x="551041" y="428726"/>
                  </a:lnTo>
                  <a:lnTo>
                    <a:pt x="555077" y="412893"/>
                  </a:lnTo>
                  <a:lnTo>
                    <a:pt x="560355" y="397991"/>
                  </a:lnTo>
                  <a:lnTo>
                    <a:pt x="563459" y="383090"/>
                  </a:lnTo>
                  <a:lnTo>
                    <a:pt x="574945" y="358875"/>
                  </a:lnTo>
                  <a:lnTo>
                    <a:pt x="584259" y="336523"/>
                  </a:lnTo>
                  <a:lnTo>
                    <a:pt x="592641" y="316655"/>
                  </a:lnTo>
                  <a:lnTo>
                    <a:pt x="598850" y="294303"/>
                  </a:lnTo>
                  <a:lnTo>
                    <a:pt x="599781" y="271950"/>
                  </a:lnTo>
                  <a:lnTo>
                    <a:pt x="596677" y="244631"/>
                  </a:lnTo>
                  <a:close/>
                </a:path>
              </a:pathLst>
            </a:custGeom>
            <a:grpFill/>
            <a:ln w="3104"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E1FD2A4B-70E3-4FA5-8991-86FFE826B909}"/>
                </a:ext>
              </a:extLst>
            </p:cNvPr>
            <p:cNvSpPr/>
            <p:nvPr/>
          </p:nvSpPr>
          <p:spPr>
            <a:xfrm>
              <a:off x="7376444" y="5893661"/>
              <a:ext cx="15522" cy="9313"/>
            </a:xfrm>
            <a:custGeom>
              <a:avLst/>
              <a:gdLst>
                <a:gd name="connsiteX0" fmla="*/ 9313 w 15522"/>
                <a:gd name="connsiteY0" fmla="*/ 5278 h 9313"/>
                <a:gd name="connsiteX1" fmla="*/ 9313 w 15522"/>
                <a:gd name="connsiteY1" fmla="*/ 3104 h 9313"/>
                <a:gd name="connsiteX2" fmla="*/ 7140 w 15522"/>
                <a:gd name="connsiteY2" fmla="*/ 2173 h 9313"/>
                <a:gd name="connsiteX3" fmla="*/ 4967 w 15522"/>
                <a:gd name="connsiteY3" fmla="*/ 2173 h 9313"/>
                <a:gd name="connsiteX4" fmla="*/ 3104 w 15522"/>
                <a:gd name="connsiteY4" fmla="*/ 0 h 9313"/>
                <a:gd name="connsiteX5" fmla="*/ 0 w 15522"/>
                <a:gd name="connsiteY5" fmla="*/ 0 h 9313"/>
                <a:gd name="connsiteX6" fmla="*/ 3104 w 15522"/>
                <a:gd name="connsiteY6" fmla="*/ 3104 h 9313"/>
                <a:gd name="connsiteX7" fmla="*/ 4967 w 15522"/>
                <a:gd name="connsiteY7" fmla="*/ 5278 h 9313"/>
                <a:gd name="connsiteX8" fmla="*/ 7140 w 15522"/>
                <a:gd name="connsiteY8" fmla="*/ 7451 h 9313"/>
                <a:gd name="connsiteX9" fmla="*/ 10245 w 15522"/>
                <a:gd name="connsiteY9" fmla="*/ 9624 h 9313"/>
                <a:gd name="connsiteX10" fmla="*/ 16454 w 15522"/>
                <a:gd name="connsiteY10" fmla="*/ 10555 h 9313"/>
                <a:gd name="connsiteX11" fmla="*/ 16454 w 15522"/>
                <a:gd name="connsiteY11" fmla="*/ 7451 h 9313"/>
                <a:gd name="connsiteX12" fmla="*/ 12418 w 15522"/>
                <a:gd name="connsiteY12" fmla="*/ 7451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 h="9313">
                  <a:moveTo>
                    <a:pt x="9313" y="5278"/>
                  </a:moveTo>
                  <a:lnTo>
                    <a:pt x="9313" y="3104"/>
                  </a:lnTo>
                  <a:lnTo>
                    <a:pt x="7140" y="2173"/>
                  </a:lnTo>
                  <a:lnTo>
                    <a:pt x="4967" y="2173"/>
                  </a:lnTo>
                  <a:lnTo>
                    <a:pt x="3104" y="0"/>
                  </a:lnTo>
                  <a:lnTo>
                    <a:pt x="0" y="0"/>
                  </a:lnTo>
                  <a:lnTo>
                    <a:pt x="3104" y="3104"/>
                  </a:lnTo>
                  <a:lnTo>
                    <a:pt x="4967" y="5278"/>
                  </a:lnTo>
                  <a:lnTo>
                    <a:pt x="7140" y="7451"/>
                  </a:lnTo>
                  <a:lnTo>
                    <a:pt x="10245" y="9624"/>
                  </a:lnTo>
                  <a:lnTo>
                    <a:pt x="16454" y="10555"/>
                  </a:lnTo>
                  <a:lnTo>
                    <a:pt x="16454" y="7451"/>
                  </a:lnTo>
                  <a:lnTo>
                    <a:pt x="12418" y="7451"/>
                  </a:lnTo>
                  <a:close/>
                </a:path>
              </a:pathLst>
            </a:custGeom>
            <a:grpFill/>
            <a:ln w="3104"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F3F283A7-4820-4EB2-964D-221E923D51BD}"/>
                </a:ext>
              </a:extLst>
            </p:cNvPr>
            <p:cNvSpPr/>
            <p:nvPr/>
          </p:nvSpPr>
          <p:spPr>
            <a:xfrm>
              <a:off x="2900127" y="5457796"/>
              <a:ext cx="55880" cy="37253"/>
            </a:xfrm>
            <a:custGeom>
              <a:avLst/>
              <a:gdLst>
                <a:gd name="connsiteX0" fmla="*/ 29182 w 55880"/>
                <a:gd name="connsiteY0" fmla="*/ 5278 h 37253"/>
                <a:gd name="connsiteX1" fmla="*/ 12418 w 55880"/>
                <a:gd name="connsiteY1" fmla="*/ 0 h 37253"/>
                <a:gd name="connsiteX2" fmla="*/ 10245 w 55880"/>
                <a:gd name="connsiteY2" fmla="*/ 1863 h 37253"/>
                <a:gd name="connsiteX3" fmla="*/ 8072 w 55880"/>
                <a:gd name="connsiteY3" fmla="*/ 1863 h 37253"/>
                <a:gd name="connsiteX4" fmla="*/ 8072 w 55880"/>
                <a:gd name="connsiteY4" fmla="*/ 3104 h 37253"/>
                <a:gd name="connsiteX5" fmla="*/ 7140 w 55880"/>
                <a:gd name="connsiteY5" fmla="*/ 3104 h 37253"/>
                <a:gd name="connsiteX6" fmla="*/ 3104 w 55880"/>
                <a:gd name="connsiteY6" fmla="*/ 5278 h 37253"/>
                <a:gd name="connsiteX7" fmla="*/ 3104 w 55880"/>
                <a:gd name="connsiteY7" fmla="*/ 18006 h 37253"/>
                <a:gd name="connsiteX8" fmla="*/ 3104 w 55880"/>
                <a:gd name="connsiteY8" fmla="*/ 27319 h 37253"/>
                <a:gd name="connsiteX9" fmla="*/ 0 w 55880"/>
                <a:gd name="connsiteY9" fmla="*/ 36943 h 37253"/>
                <a:gd name="connsiteX10" fmla="*/ 3104 w 55880"/>
                <a:gd name="connsiteY10" fmla="*/ 36943 h 37253"/>
                <a:gd name="connsiteX11" fmla="*/ 3104 w 55880"/>
                <a:gd name="connsiteY11" fmla="*/ 40047 h 37253"/>
                <a:gd name="connsiteX12" fmla="*/ 15522 w 55880"/>
                <a:gd name="connsiteY12" fmla="*/ 36943 h 37253"/>
                <a:gd name="connsiteX13" fmla="*/ 27009 w 55880"/>
                <a:gd name="connsiteY13" fmla="*/ 34770 h 37253"/>
                <a:gd name="connsiteX14" fmla="*/ 39427 w 55880"/>
                <a:gd name="connsiteY14" fmla="*/ 32597 h 37253"/>
                <a:gd name="connsiteX15" fmla="*/ 51844 w 55880"/>
                <a:gd name="connsiteY15" fmla="*/ 24215 h 37253"/>
                <a:gd name="connsiteX16" fmla="*/ 56191 w 55880"/>
                <a:gd name="connsiteY16" fmla="*/ 24215 h 37253"/>
                <a:gd name="connsiteX17" fmla="*/ 56191 w 55880"/>
                <a:gd name="connsiteY17" fmla="*/ 19868 h 37253"/>
                <a:gd name="connsiteX18" fmla="*/ 41600 w 55880"/>
                <a:gd name="connsiteY18" fmla="*/ 12418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880" h="37253">
                  <a:moveTo>
                    <a:pt x="29182" y="5278"/>
                  </a:moveTo>
                  <a:lnTo>
                    <a:pt x="12418" y="0"/>
                  </a:lnTo>
                  <a:lnTo>
                    <a:pt x="10245" y="1863"/>
                  </a:lnTo>
                  <a:lnTo>
                    <a:pt x="8072" y="1863"/>
                  </a:lnTo>
                  <a:lnTo>
                    <a:pt x="8072" y="3104"/>
                  </a:lnTo>
                  <a:lnTo>
                    <a:pt x="7140" y="3104"/>
                  </a:lnTo>
                  <a:lnTo>
                    <a:pt x="3104" y="5278"/>
                  </a:lnTo>
                  <a:lnTo>
                    <a:pt x="3104" y="18006"/>
                  </a:lnTo>
                  <a:lnTo>
                    <a:pt x="3104" y="27319"/>
                  </a:lnTo>
                  <a:lnTo>
                    <a:pt x="0" y="36943"/>
                  </a:lnTo>
                  <a:lnTo>
                    <a:pt x="3104" y="36943"/>
                  </a:lnTo>
                  <a:lnTo>
                    <a:pt x="3104" y="40047"/>
                  </a:lnTo>
                  <a:lnTo>
                    <a:pt x="15522" y="36943"/>
                  </a:lnTo>
                  <a:lnTo>
                    <a:pt x="27009" y="34770"/>
                  </a:lnTo>
                  <a:lnTo>
                    <a:pt x="39427" y="32597"/>
                  </a:lnTo>
                  <a:lnTo>
                    <a:pt x="51844" y="24215"/>
                  </a:lnTo>
                  <a:lnTo>
                    <a:pt x="56191" y="24215"/>
                  </a:lnTo>
                  <a:lnTo>
                    <a:pt x="56191" y="19868"/>
                  </a:lnTo>
                  <a:lnTo>
                    <a:pt x="41600" y="12418"/>
                  </a:lnTo>
                  <a:close/>
                </a:path>
              </a:pathLst>
            </a:custGeom>
            <a:grpFill/>
            <a:ln w="3104"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051F195D-B45F-4022-B23C-B679E1C22939}"/>
                </a:ext>
              </a:extLst>
            </p:cNvPr>
            <p:cNvSpPr/>
            <p:nvPr/>
          </p:nvSpPr>
          <p:spPr>
            <a:xfrm>
              <a:off x="6488880" y="5710498"/>
              <a:ext cx="301132" cy="207999"/>
            </a:xfrm>
            <a:custGeom>
              <a:avLst/>
              <a:gdLst>
                <a:gd name="connsiteX0" fmla="*/ 284368 w 301132"/>
                <a:gd name="connsiteY0" fmla="*/ 210793 h 207998"/>
                <a:gd name="connsiteX1" fmla="*/ 294613 w 301132"/>
                <a:gd name="connsiteY1" fmla="*/ 207378 h 207998"/>
                <a:gd name="connsiteX2" fmla="*/ 297718 w 301132"/>
                <a:gd name="connsiteY2" fmla="*/ 205515 h 207998"/>
                <a:gd name="connsiteX3" fmla="*/ 299891 w 301132"/>
                <a:gd name="connsiteY3" fmla="*/ 205515 h 207998"/>
                <a:gd name="connsiteX4" fmla="*/ 302064 w 301132"/>
                <a:gd name="connsiteY4" fmla="*/ 203342 h 207998"/>
                <a:gd name="connsiteX5" fmla="*/ 303926 w 301132"/>
                <a:gd name="connsiteY5" fmla="*/ 203342 h 207998"/>
                <a:gd name="connsiteX6" fmla="*/ 287473 w 301132"/>
                <a:gd name="connsiteY6" fmla="*/ 195891 h 207998"/>
                <a:gd name="connsiteX7" fmla="*/ 269777 w 301132"/>
                <a:gd name="connsiteY7" fmla="*/ 186267 h 207998"/>
                <a:gd name="connsiteX8" fmla="*/ 250840 w 301132"/>
                <a:gd name="connsiteY8" fmla="*/ 178817 h 207998"/>
                <a:gd name="connsiteX9" fmla="*/ 234387 w 301132"/>
                <a:gd name="connsiteY9" fmla="*/ 173539 h 207998"/>
                <a:gd name="connsiteX10" fmla="*/ 226936 w 301132"/>
                <a:gd name="connsiteY10" fmla="*/ 175712 h 207998"/>
                <a:gd name="connsiteX11" fmla="*/ 219796 w 301132"/>
                <a:gd name="connsiteY11" fmla="*/ 178817 h 207998"/>
                <a:gd name="connsiteX12" fmla="*/ 211413 w 301132"/>
                <a:gd name="connsiteY12" fmla="*/ 183163 h 207998"/>
                <a:gd name="connsiteX13" fmla="*/ 199927 w 301132"/>
                <a:gd name="connsiteY13" fmla="*/ 183163 h 207998"/>
                <a:gd name="connsiteX14" fmla="*/ 190614 w 301132"/>
                <a:gd name="connsiteY14" fmla="*/ 177886 h 207998"/>
                <a:gd name="connsiteX15" fmla="*/ 184094 w 301132"/>
                <a:gd name="connsiteY15" fmla="*/ 171366 h 207998"/>
                <a:gd name="connsiteX16" fmla="*/ 174781 w 301132"/>
                <a:gd name="connsiteY16" fmla="*/ 168262 h 207998"/>
                <a:gd name="connsiteX17" fmla="*/ 160190 w 301132"/>
                <a:gd name="connsiteY17" fmla="*/ 166089 h 207998"/>
                <a:gd name="connsiteX18" fmla="*/ 160190 w 301132"/>
                <a:gd name="connsiteY18" fmla="*/ 144047 h 207998"/>
                <a:gd name="connsiteX19" fmla="*/ 163294 w 301132"/>
                <a:gd name="connsiteY19" fmla="*/ 126041 h 207998"/>
                <a:gd name="connsiteX20" fmla="*/ 145599 w 301132"/>
                <a:gd name="connsiteY20" fmla="*/ 111140 h 207998"/>
                <a:gd name="connsiteX21" fmla="*/ 133181 w 301132"/>
                <a:gd name="connsiteY21" fmla="*/ 92202 h 207998"/>
                <a:gd name="connsiteX22" fmla="*/ 121695 w 301132"/>
                <a:gd name="connsiteY22" fmla="*/ 76370 h 207998"/>
                <a:gd name="connsiteX23" fmla="*/ 109277 w 301132"/>
                <a:gd name="connsiteY23" fmla="*/ 61468 h 207998"/>
                <a:gd name="connsiteX24" fmla="*/ 101826 w 301132"/>
                <a:gd name="connsiteY24" fmla="*/ 54018 h 207998"/>
                <a:gd name="connsiteX25" fmla="*/ 99964 w 301132"/>
                <a:gd name="connsiteY25" fmla="*/ 54018 h 207998"/>
                <a:gd name="connsiteX26" fmla="*/ 99964 w 301132"/>
                <a:gd name="connsiteY26" fmla="*/ 51844 h 207998"/>
                <a:gd name="connsiteX27" fmla="*/ 94686 w 301132"/>
                <a:gd name="connsiteY27" fmla="*/ 47809 h 207998"/>
                <a:gd name="connsiteX28" fmla="*/ 76991 w 301132"/>
                <a:gd name="connsiteY28" fmla="*/ 39116 h 207998"/>
                <a:gd name="connsiteX29" fmla="*/ 62400 w 301132"/>
                <a:gd name="connsiteY29" fmla="*/ 29803 h 207998"/>
                <a:gd name="connsiteX30" fmla="*/ 47809 w 301132"/>
                <a:gd name="connsiteY30" fmla="*/ 20179 h 207998"/>
                <a:gd name="connsiteX31" fmla="*/ 34149 w 301132"/>
                <a:gd name="connsiteY31" fmla="*/ 4346 h 207998"/>
                <a:gd name="connsiteX32" fmla="*/ 0 w 301132"/>
                <a:gd name="connsiteY32" fmla="*/ 0 h 207998"/>
                <a:gd name="connsiteX33" fmla="*/ 4967 w 301132"/>
                <a:gd name="connsiteY33" fmla="*/ 17075 h 207998"/>
                <a:gd name="connsiteX34" fmla="*/ 16454 w 301132"/>
                <a:gd name="connsiteY34" fmla="*/ 27630 h 207998"/>
                <a:gd name="connsiteX35" fmla="*/ 29182 w 301132"/>
                <a:gd name="connsiteY35" fmla="*/ 39116 h 207998"/>
                <a:gd name="connsiteX36" fmla="*/ 40358 w 301132"/>
                <a:gd name="connsiteY36" fmla="*/ 47809 h 207998"/>
                <a:gd name="connsiteX37" fmla="*/ 50913 w 301132"/>
                <a:gd name="connsiteY37" fmla="*/ 61468 h 207998"/>
                <a:gd name="connsiteX38" fmla="*/ 62400 w 301132"/>
                <a:gd name="connsiteY38" fmla="*/ 77301 h 207998"/>
                <a:gd name="connsiteX39" fmla="*/ 72644 w 301132"/>
                <a:gd name="connsiteY39" fmla="*/ 98411 h 207998"/>
                <a:gd name="connsiteX40" fmla="*/ 85373 w 301132"/>
                <a:gd name="connsiteY40" fmla="*/ 118590 h 207998"/>
                <a:gd name="connsiteX41" fmla="*/ 97790 w 301132"/>
                <a:gd name="connsiteY41" fmla="*/ 136596 h 207998"/>
                <a:gd name="connsiteX42" fmla="*/ 114555 w 301132"/>
                <a:gd name="connsiteY42" fmla="*/ 153671 h 207998"/>
                <a:gd name="connsiteX43" fmla="*/ 133181 w 301132"/>
                <a:gd name="connsiteY43" fmla="*/ 164226 h 207998"/>
                <a:gd name="connsiteX44" fmla="*/ 155223 w 301132"/>
                <a:gd name="connsiteY44" fmla="*/ 170435 h 207998"/>
                <a:gd name="connsiteX45" fmla="*/ 153050 w 301132"/>
                <a:gd name="connsiteY45" fmla="*/ 173539 h 207998"/>
                <a:gd name="connsiteX46" fmla="*/ 150877 w 301132"/>
                <a:gd name="connsiteY46" fmla="*/ 175712 h 207998"/>
                <a:gd name="connsiteX47" fmla="*/ 147772 w 301132"/>
                <a:gd name="connsiteY47" fmla="*/ 178817 h 207998"/>
                <a:gd name="connsiteX48" fmla="*/ 155223 w 301132"/>
                <a:gd name="connsiteY48" fmla="*/ 183163 h 207998"/>
                <a:gd name="connsiteX49" fmla="*/ 170745 w 301132"/>
                <a:gd name="connsiteY49" fmla="*/ 190614 h 207998"/>
                <a:gd name="connsiteX50" fmla="*/ 190614 w 301132"/>
                <a:gd name="connsiteY50" fmla="*/ 195891 h 207998"/>
                <a:gd name="connsiteX51" fmla="*/ 216691 w 301132"/>
                <a:gd name="connsiteY51" fmla="*/ 201169 h 207998"/>
                <a:gd name="connsiteX52" fmla="*/ 240595 w 301132"/>
                <a:gd name="connsiteY52" fmla="*/ 207378 h 207998"/>
                <a:gd name="connsiteX53" fmla="*/ 263569 w 301132"/>
                <a:gd name="connsiteY53" fmla="*/ 210793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01132" h="207998">
                  <a:moveTo>
                    <a:pt x="284368" y="210793"/>
                  </a:moveTo>
                  <a:lnTo>
                    <a:pt x="294613" y="207378"/>
                  </a:lnTo>
                  <a:lnTo>
                    <a:pt x="297718" y="205515"/>
                  </a:lnTo>
                  <a:lnTo>
                    <a:pt x="299891" y="205515"/>
                  </a:lnTo>
                  <a:lnTo>
                    <a:pt x="302064" y="203342"/>
                  </a:lnTo>
                  <a:lnTo>
                    <a:pt x="303926" y="203342"/>
                  </a:lnTo>
                  <a:lnTo>
                    <a:pt x="287473" y="195891"/>
                  </a:lnTo>
                  <a:lnTo>
                    <a:pt x="269777" y="186267"/>
                  </a:lnTo>
                  <a:lnTo>
                    <a:pt x="250840" y="178817"/>
                  </a:lnTo>
                  <a:lnTo>
                    <a:pt x="234387" y="173539"/>
                  </a:lnTo>
                  <a:lnTo>
                    <a:pt x="226936" y="175712"/>
                  </a:lnTo>
                  <a:lnTo>
                    <a:pt x="219796" y="178817"/>
                  </a:lnTo>
                  <a:lnTo>
                    <a:pt x="211413" y="183163"/>
                  </a:lnTo>
                  <a:lnTo>
                    <a:pt x="199927" y="183163"/>
                  </a:lnTo>
                  <a:lnTo>
                    <a:pt x="190614" y="177886"/>
                  </a:lnTo>
                  <a:lnTo>
                    <a:pt x="184094" y="171366"/>
                  </a:lnTo>
                  <a:lnTo>
                    <a:pt x="174781" y="168262"/>
                  </a:lnTo>
                  <a:lnTo>
                    <a:pt x="160190" y="166089"/>
                  </a:lnTo>
                  <a:lnTo>
                    <a:pt x="160190" y="144047"/>
                  </a:lnTo>
                  <a:lnTo>
                    <a:pt x="163294" y="126041"/>
                  </a:lnTo>
                  <a:lnTo>
                    <a:pt x="145599" y="111140"/>
                  </a:lnTo>
                  <a:lnTo>
                    <a:pt x="133181" y="92202"/>
                  </a:lnTo>
                  <a:lnTo>
                    <a:pt x="121695" y="76370"/>
                  </a:lnTo>
                  <a:lnTo>
                    <a:pt x="109277" y="61468"/>
                  </a:lnTo>
                  <a:lnTo>
                    <a:pt x="101826" y="54018"/>
                  </a:lnTo>
                  <a:lnTo>
                    <a:pt x="99964" y="54018"/>
                  </a:lnTo>
                  <a:lnTo>
                    <a:pt x="99964" y="51844"/>
                  </a:lnTo>
                  <a:lnTo>
                    <a:pt x="94686" y="47809"/>
                  </a:lnTo>
                  <a:lnTo>
                    <a:pt x="76991" y="39116"/>
                  </a:lnTo>
                  <a:lnTo>
                    <a:pt x="62400" y="29803"/>
                  </a:lnTo>
                  <a:lnTo>
                    <a:pt x="47809" y="20179"/>
                  </a:lnTo>
                  <a:lnTo>
                    <a:pt x="34149" y="4346"/>
                  </a:lnTo>
                  <a:lnTo>
                    <a:pt x="0" y="0"/>
                  </a:lnTo>
                  <a:lnTo>
                    <a:pt x="4967" y="17075"/>
                  </a:lnTo>
                  <a:lnTo>
                    <a:pt x="16454" y="27630"/>
                  </a:lnTo>
                  <a:lnTo>
                    <a:pt x="29182" y="39116"/>
                  </a:lnTo>
                  <a:lnTo>
                    <a:pt x="40358" y="47809"/>
                  </a:lnTo>
                  <a:lnTo>
                    <a:pt x="50913" y="61468"/>
                  </a:lnTo>
                  <a:lnTo>
                    <a:pt x="62400" y="77301"/>
                  </a:lnTo>
                  <a:lnTo>
                    <a:pt x="72644" y="98411"/>
                  </a:lnTo>
                  <a:lnTo>
                    <a:pt x="85373" y="118590"/>
                  </a:lnTo>
                  <a:lnTo>
                    <a:pt x="97790" y="136596"/>
                  </a:lnTo>
                  <a:lnTo>
                    <a:pt x="114555" y="153671"/>
                  </a:lnTo>
                  <a:lnTo>
                    <a:pt x="133181" y="164226"/>
                  </a:lnTo>
                  <a:lnTo>
                    <a:pt x="155223" y="170435"/>
                  </a:lnTo>
                  <a:lnTo>
                    <a:pt x="153050" y="173539"/>
                  </a:lnTo>
                  <a:lnTo>
                    <a:pt x="150877" y="175712"/>
                  </a:lnTo>
                  <a:lnTo>
                    <a:pt x="147772" y="178817"/>
                  </a:lnTo>
                  <a:lnTo>
                    <a:pt x="155223" y="183163"/>
                  </a:lnTo>
                  <a:lnTo>
                    <a:pt x="170745" y="190614"/>
                  </a:lnTo>
                  <a:lnTo>
                    <a:pt x="190614" y="195891"/>
                  </a:lnTo>
                  <a:lnTo>
                    <a:pt x="216691" y="201169"/>
                  </a:lnTo>
                  <a:lnTo>
                    <a:pt x="240595" y="207378"/>
                  </a:lnTo>
                  <a:lnTo>
                    <a:pt x="263569" y="210793"/>
                  </a:lnTo>
                  <a:close/>
                </a:path>
              </a:pathLst>
            </a:custGeom>
            <a:grpFill/>
            <a:ln w="3104"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BE71EFF9-C944-4A13-AF77-73F1A9EAB66A}"/>
                </a:ext>
              </a:extLst>
            </p:cNvPr>
            <p:cNvSpPr/>
            <p:nvPr/>
          </p:nvSpPr>
          <p:spPr>
            <a:xfrm>
              <a:off x="7403453" y="5901112"/>
              <a:ext cx="24836" cy="21731"/>
            </a:xfrm>
            <a:custGeom>
              <a:avLst/>
              <a:gdLst>
                <a:gd name="connsiteX0" fmla="*/ 26078 w 24835"/>
                <a:gd name="connsiteY0" fmla="*/ 24215 h 21731"/>
                <a:gd name="connsiteX1" fmla="*/ 21731 w 24835"/>
                <a:gd name="connsiteY1" fmla="*/ 18006 h 21731"/>
                <a:gd name="connsiteX2" fmla="*/ 19869 w 24835"/>
                <a:gd name="connsiteY2" fmla="*/ 12728 h 21731"/>
                <a:gd name="connsiteX3" fmla="*/ 16454 w 24835"/>
                <a:gd name="connsiteY3" fmla="*/ 9624 h 21731"/>
                <a:gd name="connsiteX4" fmla="*/ 11487 w 24835"/>
                <a:gd name="connsiteY4" fmla="*/ 5278 h 21731"/>
                <a:gd name="connsiteX5" fmla="*/ 7140 w 24835"/>
                <a:gd name="connsiteY5" fmla="*/ 3104 h 21731"/>
                <a:gd name="connsiteX6" fmla="*/ 0 w 24835"/>
                <a:gd name="connsiteY6" fmla="*/ 0 h 21731"/>
                <a:gd name="connsiteX7" fmla="*/ 4036 w 24835"/>
                <a:gd name="connsiteY7" fmla="*/ 7451 h 21731"/>
                <a:gd name="connsiteX8" fmla="*/ 7140 w 24835"/>
                <a:gd name="connsiteY8" fmla="*/ 12728 h 21731"/>
                <a:gd name="connsiteX9" fmla="*/ 11487 w 24835"/>
                <a:gd name="connsiteY9" fmla="*/ 16764 h 21731"/>
                <a:gd name="connsiteX10" fmla="*/ 16454 w 24835"/>
                <a:gd name="connsiteY10" fmla="*/ 20179 h 21731"/>
                <a:gd name="connsiteX11" fmla="*/ 19869 w 24835"/>
                <a:gd name="connsiteY11"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835" h="21731">
                  <a:moveTo>
                    <a:pt x="26078" y="24215"/>
                  </a:moveTo>
                  <a:lnTo>
                    <a:pt x="21731" y="18006"/>
                  </a:lnTo>
                  <a:lnTo>
                    <a:pt x="19869" y="12728"/>
                  </a:lnTo>
                  <a:lnTo>
                    <a:pt x="16454" y="9624"/>
                  </a:lnTo>
                  <a:lnTo>
                    <a:pt x="11487" y="5278"/>
                  </a:lnTo>
                  <a:lnTo>
                    <a:pt x="7140" y="3104"/>
                  </a:lnTo>
                  <a:lnTo>
                    <a:pt x="0" y="0"/>
                  </a:lnTo>
                  <a:lnTo>
                    <a:pt x="4036" y="7451"/>
                  </a:lnTo>
                  <a:lnTo>
                    <a:pt x="7140" y="12728"/>
                  </a:lnTo>
                  <a:lnTo>
                    <a:pt x="11487" y="16764"/>
                  </a:lnTo>
                  <a:lnTo>
                    <a:pt x="16454" y="20179"/>
                  </a:lnTo>
                  <a:lnTo>
                    <a:pt x="19869" y="24215"/>
                  </a:lnTo>
                  <a:close/>
                </a:path>
              </a:pathLst>
            </a:custGeom>
            <a:grpFill/>
            <a:ln w="3104"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EF167B5A-D783-4714-AA09-5F28BC71B5D0}"/>
                </a:ext>
              </a:extLst>
            </p:cNvPr>
            <p:cNvSpPr/>
            <p:nvPr/>
          </p:nvSpPr>
          <p:spPr>
            <a:xfrm>
              <a:off x="7568921" y="6290411"/>
              <a:ext cx="93134" cy="145910"/>
            </a:xfrm>
            <a:custGeom>
              <a:avLst/>
              <a:gdLst>
                <a:gd name="connsiteX0" fmla="*/ 89719 w 93133"/>
                <a:gd name="connsiteY0" fmla="*/ 63641 h 145909"/>
                <a:gd name="connsiteX1" fmla="*/ 87546 w 93133"/>
                <a:gd name="connsiteY1" fmla="*/ 66746 h 145909"/>
                <a:gd name="connsiteX2" fmla="*/ 83510 w 93133"/>
                <a:gd name="connsiteY2" fmla="*/ 69850 h 145909"/>
                <a:gd name="connsiteX3" fmla="*/ 80406 w 93133"/>
                <a:gd name="connsiteY3" fmla="*/ 69850 h 145909"/>
                <a:gd name="connsiteX4" fmla="*/ 78232 w 93133"/>
                <a:gd name="connsiteY4" fmla="*/ 69850 h 145909"/>
                <a:gd name="connsiteX5" fmla="*/ 75128 w 93133"/>
                <a:gd name="connsiteY5" fmla="*/ 69850 h 145909"/>
                <a:gd name="connsiteX6" fmla="*/ 68919 w 93133"/>
                <a:gd name="connsiteY6" fmla="*/ 69850 h 145909"/>
                <a:gd name="connsiteX7" fmla="*/ 63641 w 93133"/>
                <a:gd name="connsiteY7" fmla="*/ 69850 h 145909"/>
                <a:gd name="connsiteX8" fmla="*/ 53086 w 93133"/>
                <a:gd name="connsiteY8" fmla="*/ 48740 h 145909"/>
                <a:gd name="connsiteX9" fmla="*/ 38495 w 93133"/>
                <a:gd name="connsiteY9" fmla="*/ 31976 h 145909"/>
                <a:gd name="connsiteX10" fmla="*/ 23904 w 93133"/>
                <a:gd name="connsiteY10" fmla="*/ 17075 h 145909"/>
                <a:gd name="connsiteX11" fmla="*/ 7451 w 93133"/>
                <a:gd name="connsiteY11" fmla="*/ 0 h 145909"/>
                <a:gd name="connsiteX12" fmla="*/ 0 w 93133"/>
                <a:gd name="connsiteY12" fmla="*/ 0 h 145909"/>
                <a:gd name="connsiteX13" fmla="*/ 4346 w 93133"/>
                <a:gd name="connsiteY13" fmla="*/ 11797 h 145909"/>
                <a:gd name="connsiteX14" fmla="*/ 9313 w 93133"/>
                <a:gd name="connsiteY14" fmla="*/ 26388 h 145909"/>
                <a:gd name="connsiteX15" fmla="*/ 17695 w 93133"/>
                <a:gd name="connsiteY15" fmla="*/ 42531 h 145909"/>
                <a:gd name="connsiteX16" fmla="*/ 29182 w 93133"/>
                <a:gd name="connsiteY16" fmla="*/ 61468 h 145909"/>
                <a:gd name="connsiteX17" fmla="*/ 36633 w 93133"/>
                <a:gd name="connsiteY17" fmla="*/ 74196 h 145909"/>
                <a:gd name="connsiteX18" fmla="*/ 43773 w 93133"/>
                <a:gd name="connsiteY18" fmla="*/ 81647 h 145909"/>
                <a:gd name="connsiteX19" fmla="*/ 38495 w 93133"/>
                <a:gd name="connsiteY19" fmla="*/ 86925 h 145909"/>
                <a:gd name="connsiteX20" fmla="*/ 32286 w 93133"/>
                <a:gd name="connsiteY20" fmla="*/ 92202 h 145909"/>
                <a:gd name="connsiteX21" fmla="*/ 27319 w 93133"/>
                <a:gd name="connsiteY21" fmla="*/ 96238 h 145909"/>
                <a:gd name="connsiteX22" fmla="*/ 23904 w 93133"/>
                <a:gd name="connsiteY22" fmla="*/ 101826 h 145909"/>
                <a:gd name="connsiteX23" fmla="*/ 22042 w 93133"/>
                <a:gd name="connsiteY23" fmla="*/ 103689 h 145909"/>
                <a:gd name="connsiteX24" fmla="*/ 22042 w 93133"/>
                <a:gd name="connsiteY24" fmla="*/ 105862 h 145909"/>
                <a:gd name="connsiteX25" fmla="*/ 23904 w 93133"/>
                <a:gd name="connsiteY25" fmla="*/ 107104 h 145909"/>
                <a:gd name="connsiteX26" fmla="*/ 27319 w 93133"/>
                <a:gd name="connsiteY26" fmla="*/ 108966 h 145909"/>
                <a:gd name="connsiteX27" fmla="*/ 31355 w 93133"/>
                <a:gd name="connsiteY27" fmla="*/ 111140 h 145909"/>
                <a:gd name="connsiteX28" fmla="*/ 34459 w 93133"/>
                <a:gd name="connsiteY28" fmla="*/ 113313 h 145909"/>
                <a:gd name="connsiteX29" fmla="*/ 38495 w 93133"/>
                <a:gd name="connsiteY29" fmla="*/ 114244 h 145909"/>
                <a:gd name="connsiteX30" fmla="*/ 41910 w 93133"/>
                <a:gd name="connsiteY30" fmla="*/ 116417 h 145909"/>
                <a:gd name="connsiteX31" fmla="*/ 43773 w 93133"/>
                <a:gd name="connsiteY31" fmla="*/ 118590 h 145909"/>
                <a:gd name="connsiteX32" fmla="*/ 43773 w 93133"/>
                <a:gd name="connsiteY32" fmla="*/ 121695 h 145909"/>
                <a:gd name="connsiteX33" fmla="*/ 43773 w 93133"/>
                <a:gd name="connsiteY33" fmla="*/ 126041 h 145909"/>
                <a:gd name="connsiteX34" fmla="*/ 41910 w 93133"/>
                <a:gd name="connsiteY34" fmla="*/ 129145 h 145909"/>
                <a:gd name="connsiteX35" fmla="*/ 41910 w 93133"/>
                <a:gd name="connsiteY35" fmla="*/ 135665 h 145909"/>
                <a:gd name="connsiteX36" fmla="*/ 41910 w 93133"/>
                <a:gd name="connsiteY36" fmla="*/ 138769 h 145909"/>
                <a:gd name="connsiteX37" fmla="*/ 43773 w 93133"/>
                <a:gd name="connsiteY37" fmla="*/ 142805 h 145909"/>
                <a:gd name="connsiteX38" fmla="*/ 43773 w 93133"/>
                <a:gd name="connsiteY38" fmla="*/ 148083 h 145909"/>
                <a:gd name="connsiteX39" fmla="*/ 54328 w 93133"/>
                <a:gd name="connsiteY39" fmla="*/ 136596 h 145909"/>
                <a:gd name="connsiteX40" fmla="*/ 63641 w 93133"/>
                <a:gd name="connsiteY40" fmla="*/ 126041 h 145909"/>
                <a:gd name="connsiteX41" fmla="*/ 75128 w 93133"/>
                <a:gd name="connsiteY41" fmla="*/ 114244 h 145909"/>
                <a:gd name="connsiteX42" fmla="*/ 75128 w 93133"/>
                <a:gd name="connsiteY42" fmla="*/ 101826 h 145909"/>
                <a:gd name="connsiteX43" fmla="*/ 87546 w 93133"/>
                <a:gd name="connsiteY43" fmla="*/ 101826 h 145909"/>
                <a:gd name="connsiteX44" fmla="*/ 89719 w 93133"/>
                <a:gd name="connsiteY44" fmla="*/ 98411 h 145909"/>
                <a:gd name="connsiteX45" fmla="*/ 90650 w 93133"/>
                <a:gd name="connsiteY45" fmla="*/ 92202 h 145909"/>
                <a:gd name="connsiteX46" fmla="*/ 92823 w 93133"/>
                <a:gd name="connsiteY46" fmla="*/ 86925 h 145909"/>
                <a:gd name="connsiteX47" fmla="*/ 94996 w 93133"/>
                <a:gd name="connsiteY47" fmla="*/ 81647 h 145909"/>
                <a:gd name="connsiteX48" fmla="*/ 94996 w 93133"/>
                <a:gd name="connsiteY48" fmla="*/ 57122 h 145909"/>
                <a:gd name="connsiteX49" fmla="*/ 90650 w 93133"/>
                <a:gd name="connsiteY49" fmla="*/ 57122 h 1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3133" h="145909">
                  <a:moveTo>
                    <a:pt x="89719" y="63641"/>
                  </a:moveTo>
                  <a:lnTo>
                    <a:pt x="87546" y="66746"/>
                  </a:lnTo>
                  <a:lnTo>
                    <a:pt x="83510" y="69850"/>
                  </a:lnTo>
                  <a:lnTo>
                    <a:pt x="80406" y="69850"/>
                  </a:lnTo>
                  <a:lnTo>
                    <a:pt x="78232" y="69850"/>
                  </a:lnTo>
                  <a:lnTo>
                    <a:pt x="75128" y="69850"/>
                  </a:lnTo>
                  <a:lnTo>
                    <a:pt x="68919" y="69850"/>
                  </a:lnTo>
                  <a:lnTo>
                    <a:pt x="63641" y="69850"/>
                  </a:lnTo>
                  <a:lnTo>
                    <a:pt x="53086" y="48740"/>
                  </a:lnTo>
                  <a:lnTo>
                    <a:pt x="38495" y="31976"/>
                  </a:lnTo>
                  <a:lnTo>
                    <a:pt x="23904" y="17075"/>
                  </a:lnTo>
                  <a:lnTo>
                    <a:pt x="7451" y="0"/>
                  </a:lnTo>
                  <a:lnTo>
                    <a:pt x="0" y="0"/>
                  </a:lnTo>
                  <a:lnTo>
                    <a:pt x="4346" y="11797"/>
                  </a:lnTo>
                  <a:lnTo>
                    <a:pt x="9313" y="26388"/>
                  </a:lnTo>
                  <a:lnTo>
                    <a:pt x="17695" y="42531"/>
                  </a:lnTo>
                  <a:lnTo>
                    <a:pt x="29182" y="61468"/>
                  </a:lnTo>
                  <a:lnTo>
                    <a:pt x="36633" y="74196"/>
                  </a:lnTo>
                  <a:lnTo>
                    <a:pt x="43773" y="81647"/>
                  </a:lnTo>
                  <a:lnTo>
                    <a:pt x="38495" y="86925"/>
                  </a:lnTo>
                  <a:lnTo>
                    <a:pt x="32286" y="92202"/>
                  </a:lnTo>
                  <a:lnTo>
                    <a:pt x="27319" y="96238"/>
                  </a:lnTo>
                  <a:lnTo>
                    <a:pt x="23904" y="101826"/>
                  </a:lnTo>
                  <a:lnTo>
                    <a:pt x="22042" y="103689"/>
                  </a:lnTo>
                  <a:lnTo>
                    <a:pt x="22042" y="105862"/>
                  </a:lnTo>
                  <a:lnTo>
                    <a:pt x="23904" y="107104"/>
                  </a:lnTo>
                  <a:lnTo>
                    <a:pt x="27319" y="108966"/>
                  </a:lnTo>
                  <a:lnTo>
                    <a:pt x="31355" y="111140"/>
                  </a:lnTo>
                  <a:lnTo>
                    <a:pt x="34459" y="113313"/>
                  </a:lnTo>
                  <a:lnTo>
                    <a:pt x="38495" y="114244"/>
                  </a:lnTo>
                  <a:lnTo>
                    <a:pt x="41910" y="116417"/>
                  </a:lnTo>
                  <a:lnTo>
                    <a:pt x="43773" y="118590"/>
                  </a:lnTo>
                  <a:lnTo>
                    <a:pt x="43773" y="121695"/>
                  </a:lnTo>
                  <a:lnTo>
                    <a:pt x="43773" y="126041"/>
                  </a:lnTo>
                  <a:lnTo>
                    <a:pt x="41910" y="129145"/>
                  </a:lnTo>
                  <a:lnTo>
                    <a:pt x="41910" y="135665"/>
                  </a:lnTo>
                  <a:lnTo>
                    <a:pt x="41910" y="138769"/>
                  </a:lnTo>
                  <a:lnTo>
                    <a:pt x="43773" y="142805"/>
                  </a:lnTo>
                  <a:lnTo>
                    <a:pt x="43773" y="148083"/>
                  </a:lnTo>
                  <a:lnTo>
                    <a:pt x="54328" y="136596"/>
                  </a:lnTo>
                  <a:lnTo>
                    <a:pt x="63641" y="126041"/>
                  </a:lnTo>
                  <a:lnTo>
                    <a:pt x="75128" y="114244"/>
                  </a:lnTo>
                  <a:lnTo>
                    <a:pt x="75128" y="101826"/>
                  </a:lnTo>
                  <a:lnTo>
                    <a:pt x="87546" y="101826"/>
                  </a:lnTo>
                  <a:lnTo>
                    <a:pt x="89719" y="98411"/>
                  </a:lnTo>
                  <a:lnTo>
                    <a:pt x="90650" y="92202"/>
                  </a:lnTo>
                  <a:lnTo>
                    <a:pt x="92823" y="86925"/>
                  </a:lnTo>
                  <a:lnTo>
                    <a:pt x="94996" y="81647"/>
                  </a:lnTo>
                  <a:lnTo>
                    <a:pt x="94996" y="57122"/>
                  </a:lnTo>
                  <a:lnTo>
                    <a:pt x="90650" y="57122"/>
                  </a:lnTo>
                  <a:close/>
                </a:path>
              </a:pathLst>
            </a:custGeom>
            <a:grpFill/>
            <a:ln w="3104"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2A6C3EE8-36AC-4ED4-A92A-6C0DC2412CEB}"/>
                </a:ext>
              </a:extLst>
            </p:cNvPr>
            <p:cNvSpPr/>
            <p:nvPr/>
          </p:nvSpPr>
          <p:spPr>
            <a:xfrm>
              <a:off x="7483548" y="6426076"/>
              <a:ext cx="117969" cy="136596"/>
            </a:xfrm>
            <a:custGeom>
              <a:avLst/>
              <a:gdLst>
                <a:gd name="connsiteX0" fmla="*/ 116728 w 117969"/>
                <a:gd name="connsiteY0" fmla="*/ 7140 h 136596"/>
                <a:gd name="connsiteX1" fmla="*/ 116728 w 117969"/>
                <a:gd name="connsiteY1" fmla="*/ 3104 h 136596"/>
                <a:gd name="connsiteX2" fmla="*/ 114555 w 117969"/>
                <a:gd name="connsiteY2" fmla="*/ 3104 h 136596"/>
                <a:gd name="connsiteX3" fmla="*/ 112692 w 117969"/>
                <a:gd name="connsiteY3" fmla="*/ 3104 h 136596"/>
                <a:gd name="connsiteX4" fmla="*/ 112692 w 117969"/>
                <a:gd name="connsiteY4" fmla="*/ 5278 h 136596"/>
                <a:gd name="connsiteX5" fmla="*/ 110519 w 117969"/>
                <a:gd name="connsiteY5" fmla="*/ 8382 h 136596"/>
                <a:gd name="connsiteX6" fmla="*/ 109277 w 117969"/>
                <a:gd name="connsiteY6" fmla="*/ 10555 h 136596"/>
                <a:gd name="connsiteX7" fmla="*/ 109277 w 117969"/>
                <a:gd name="connsiteY7" fmla="*/ 12418 h 136596"/>
                <a:gd name="connsiteX8" fmla="*/ 105241 w 117969"/>
                <a:gd name="connsiteY8" fmla="*/ 8382 h 136596"/>
                <a:gd name="connsiteX9" fmla="*/ 103068 w 117969"/>
                <a:gd name="connsiteY9" fmla="*/ 7140 h 136596"/>
                <a:gd name="connsiteX10" fmla="*/ 102137 w 117969"/>
                <a:gd name="connsiteY10" fmla="*/ 5278 h 136596"/>
                <a:gd name="connsiteX11" fmla="*/ 99963 w 117969"/>
                <a:gd name="connsiteY11" fmla="*/ 3104 h 136596"/>
                <a:gd name="connsiteX12" fmla="*/ 95928 w 117969"/>
                <a:gd name="connsiteY12" fmla="*/ 931 h 136596"/>
                <a:gd name="connsiteX13" fmla="*/ 92823 w 117969"/>
                <a:gd name="connsiteY13" fmla="*/ 0 h 136596"/>
                <a:gd name="connsiteX14" fmla="*/ 87546 w 117969"/>
                <a:gd name="connsiteY14" fmla="*/ 8382 h 136596"/>
                <a:gd name="connsiteX15" fmla="*/ 80406 w 117969"/>
                <a:gd name="connsiteY15" fmla="*/ 23283 h 136596"/>
                <a:gd name="connsiteX16" fmla="*/ 70782 w 117969"/>
                <a:gd name="connsiteY16" fmla="*/ 37874 h 136596"/>
                <a:gd name="connsiteX17" fmla="*/ 63641 w 117969"/>
                <a:gd name="connsiteY17" fmla="*/ 52776 h 136596"/>
                <a:gd name="connsiteX18" fmla="*/ 54328 w 117969"/>
                <a:gd name="connsiteY18" fmla="*/ 65504 h 136596"/>
                <a:gd name="connsiteX19" fmla="*/ 49051 w 117969"/>
                <a:gd name="connsiteY19" fmla="*/ 71713 h 136596"/>
                <a:gd name="connsiteX20" fmla="*/ 38495 w 117969"/>
                <a:gd name="connsiteY20" fmla="*/ 75128 h 136596"/>
                <a:gd name="connsiteX21" fmla="*/ 27009 w 117969"/>
                <a:gd name="connsiteY21" fmla="*/ 76991 h 136596"/>
                <a:gd name="connsiteX22" fmla="*/ 16764 w 117969"/>
                <a:gd name="connsiteY22" fmla="*/ 80406 h 136596"/>
                <a:gd name="connsiteX23" fmla="*/ 12418 w 117969"/>
                <a:gd name="connsiteY23" fmla="*/ 84441 h 136596"/>
                <a:gd name="connsiteX24" fmla="*/ 10555 w 117969"/>
                <a:gd name="connsiteY24" fmla="*/ 89719 h 136596"/>
                <a:gd name="connsiteX25" fmla="*/ 9313 w 117969"/>
                <a:gd name="connsiteY25" fmla="*/ 94997 h 136596"/>
                <a:gd name="connsiteX26" fmla="*/ 7451 w 117969"/>
                <a:gd name="connsiteY26" fmla="*/ 99343 h 136596"/>
                <a:gd name="connsiteX27" fmla="*/ 5277 w 117969"/>
                <a:gd name="connsiteY27" fmla="*/ 104620 h 136596"/>
                <a:gd name="connsiteX28" fmla="*/ 0 w 117969"/>
                <a:gd name="connsiteY28" fmla="*/ 108967 h 136596"/>
                <a:gd name="connsiteX29" fmla="*/ 7451 w 117969"/>
                <a:gd name="connsiteY29" fmla="*/ 119522 h 136596"/>
                <a:gd name="connsiteX30" fmla="*/ 14591 w 117969"/>
                <a:gd name="connsiteY30" fmla="*/ 124799 h 136596"/>
                <a:gd name="connsiteX31" fmla="*/ 23904 w 117969"/>
                <a:gd name="connsiteY31" fmla="*/ 131008 h 136596"/>
                <a:gd name="connsiteX32" fmla="*/ 32286 w 117969"/>
                <a:gd name="connsiteY32" fmla="*/ 137528 h 136596"/>
                <a:gd name="connsiteX33" fmla="*/ 39737 w 117969"/>
                <a:gd name="connsiteY33" fmla="*/ 137528 h 136596"/>
                <a:gd name="connsiteX34" fmla="*/ 45946 w 117969"/>
                <a:gd name="connsiteY34" fmla="*/ 132250 h 136596"/>
                <a:gd name="connsiteX35" fmla="*/ 51224 w 117969"/>
                <a:gd name="connsiteY35" fmla="*/ 128835 h 136596"/>
                <a:gd name="connsiteX36" fmla="*/ 56191 w 117969"/>
                <a:gd name="connsiteY36" fmla="*/ 124799 h 136596"/>
                <a:gd name="connsiteX37" fmla="*/ 61468 w 117969"/>
                <a:gd name="connsiteY37" fmla="*/ 121695 h 136596"/>
                <a:gd name="connsiteX38" fmla="*/ 65814 w 117969"/>
                <a:gd name="connsiteY38" fmla="*/ 117349 h 136596"/>
                <a:gd name="connsiteX39" fmla="*/ 67677 w 117969"/>
                <a:gd name="connsiteY39" fmla="*/ 109898 h 136596"/>
                <a:gd name="connsiteX40" fmla="*/ 67677 w 117969"/>
                <a:gd name="connsiteY40" fmla="*/ 104620 h 136596"/>
                <a:gd name="connsiteX41" fmla="*/ 68919 w 117969"/>
                <a:gd name="connsiteY41" fmla="*/ 99343 h 136596"/>
                <a:gd name="connsiteX42" fmla="*/ 68919 w 117969"/>
                <a:gd name="connsiteY42" fmla="*/ 94065 h 136596"/>
                <a:gd name="connsiteX43" fmla="*/ 72955 w 117969"/>
                <a:gd name="connsiteY43" fmla="*/ 87856 h 136596"/>
                <a:gd name="connsiteX44" fmla="*/ 76059 w 117969"/>
                <a:gd name="connsiteY44" fmla="*/ 86614 h 136596"/>
                <a:gd name="connsiteX45" fmla="*/ 82268 w 117969"/>
                <a:gd name="connsiteY45" fmla="*/ 82268 h 136596"/>
                <a:gd name="connsiteX46" fmla="*/ 87546 w 117969"/>
                <a:gd name="connsiteY46" fmla="*/ 80406 h 136596"/>
                <a:gd name="connsiteX47" fmla="*/ 92823 w 117969"/>
                <a:gd name="connsiteY47" fmla="*/ 79164 h 136596"/>
                <a:gd name="connsiteX48" fmla="*/ 98101 w 117969"/>
                <a:gd name="connsiteY48" fmla="*/ 75128 h 136596"/>
                <a:gd name="connsiteX49" fmla="*/ 99963 w 117969"/>
                <a:gd name="connsiteY49" fmla="*/ 71713 h 136596"/>
                <a:gd name="connsiteX50" fmla="*/ 95928 w 117969"/>
                <a:gd name="connsiteY50" fmla="*/ 60227 h 136596"/>
                <a:gd name="connsiteX51" fmla="*/ 107414 w 117969"/>
                <a:gd name="connsiteY51" fmla="*/ 42221 h 136596"/>
                <a:gd name="connsiteX52" fmla="*/ 119832 w 117969"/>
                <a:gd name="connsiteY52" fmla="*/ 27319 h 136596"/>
                <a:gd name="connsiteX53" fmla="*/ 119832 w 117969"/>
                <a:gd name="connsiteY53" fmla="*/ 22042 h 136596"/>
                <a:gd name="connsiteX54" fmla="*/ 119832 w 117969"/>
                <a:gd name="connsiteY54" fmla="*/ 15833 h 136596"/>
                <a:gd name="connsiteX55" fmla="*/ 117659 w 117969"/>
                <a:gd name="connsiteY55" fmla="*/ 10555 h 13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7969" h="136596">
                  <a:moveTo>
                    <a:pt x="116728" y="7140"/>
                  </a:moveTo>
                  <a:lnTo>
                    <a:pt x="116728" y="3104"/>
                  </a:lnTo>
                  <a:lnTo>
                    <a:pt x="114555" y="3104"/>
                  </a:lnTo>
                  <a:lnTo>
                    <a:pt x="112692" y="3104"/>
                  </a:lnTo>
                  <a:lnTo>
                    <a:pt x="112692" y="5278"/>
                  </a:lnTo>
                  <a:lnTo>
                    <a:pt x="110519" y="8382"/>
                  </a:lnTo>
                  <a:lnTo>
                    <a:pt x="109277" y="10555"/>
                  </a:lnTo>
                  <a:lnTo>
                    <a:pt x="109277" y="12418"/>
                  </a:lnTo>
                  <a:lnTo>
                    <a:pt x="105241" y="8382"/>
                  </a:lnTo>
                  <a:lnTo>
                    <a:pt x="103068" y="7140"/>
                  </a:lnTo>
                  <a:lnTo>
                    <a:pt x="102137" y="5278"/>
                  </a:lnTo>
                  <a:lnTo>
                    <a:pt x="99963" y="3104"/>
                  </a:lnTo>
                  <a:lnTo>
                    <a:pt x="95928" y="931"/>
                  </a:lnTo>
                  <a:lnTo>
                    <a:pt x="92823" y="0"/>
                  </a:lnTo>
                  <a:lnTo>
                    <a:pt x="87546" y="8382"/>
                  </a:lnTo>
                  <a:lnTo>
                    <a:pt x="80406" y="23283"/>
                  </a:lnTo>
                  <a:lnTo>
                    <a:pt x="70782" y="37874"/>
                  </a:lnTo>
                  <a:lnTo>
                    <a:pt x="63641" y="52776"/>
                  </a:lnTo>
                  <a:lnTo>
                    <a:pt x="54328" y="65504"/>
                  </a:lnTo>
                  <a:lnTo>
                    <a:pt x="49051" y="71713"/>
                  </a:lnTo>
                  <a:lnTo>
                    <a:pt x="38495" y="75128"/>
                  </a:lnTo>
                  <a:lnTo>
                    <a:pt x="27009" y="76991"/>
                  </a:lnTo>
                  <a:lnTo>
                    <a:pt x="16764" y="80406"/>
                  </a:lnTo>
                  <a:lnTo>
                    <a:pt x="12418" y="84441"/>
                  </a:lnTo>
                  <a:lnTo>
                    <a:pt x="10555" y="89719"/>
                  </a:lnTo>
                  <a:lnTo>
                    <a:pt x="9313" y="94997"/>
                  </a:lnTo>
                  <a:lnTo>
                    <a:pt x="7451" y="99343"/>
                  </a:lnTo>
                  <a:lnTo>
                    <a:pt x="5277" y="104620"/>
                  </a:lnTo>
                  <a:lnTo>
                    <a:pt x="0" y="108967"/>
                  </a:lnTo>
                  <a:lnTo>
                    <a:pt x="7451" y="119522"/>
                  </a:lnTo>
                  <a:lnTo>
                    <a:pt x="14591" y="124799"/>
                  </a:lnTo>
                  <a:lnTo>
                    <a:pt x="23904" y="131008"/>
                  </a:lnTo>
                  <a:lnTo>
                    <a:pt x="32286" y="137528"/>
                  </a:lnTo>
                  <a:lnTo>
                    <a:pt x="39737" y="137528"/>
                  </a:lnTo>
                  <a:lnTo>
                    <a:pt x="45946" y="132250"/>
                  </a:lnTo>
                  <a:lnTo>
                    <a:pt x="51224" y="128835"/>
                  </a:lnTo>
                  <a:lnTo>
                    <a:pt x="56191" y="124799"/>
                  </a:lnTo>
                  <a:lnTo>
                    <a:pt x="61468" y="121695"/>
                  </a:lnTo>
                  <a:lnTo>
                    <a:pt x="65814" y="117349"/>
                  </a:lnTo>
                  <a:lnTo>
                    <a:pt x="67677" y="109898"/>
                  </a:lnTo>
                  <a:lnTo>
                    <a:pt x="67677" y="104620"/>
                  </a:lnTo>
                  <a:lnTo>
                    <a:pt x="68919" y="99343"/>
                  </a:lnTo>
                  <a:lnTo>
                    <a:pt x="68919" y="94065"/>
                  </a:lnTo>
                  <a:lnTo>
                    <a:pt x="72955" y="87856"/>
                  </a:lnTo>
                  <a:lnTo>
                    <a:pt x="76059" y="86614"/>
                  </a:lnTo>
                  <a:lnTo>
                    <a:pt x="82268" y="82268"/>
                  </a:lnTo>
                  <a:lnTo>
                    <a:pt x="87546" y="80406"/>
                  </a:lnTo>
                  <a:lnTo>
                    <a:pt x="92823" y="79164"/>
                  </a:lnTo>
                  <a:lnTo>
                    <a:pt x="98101" y="75128"/>
                  </a:lnTo>
                  <a:lnTo>
                    <a:pt x="99963" y="71713"/>
                  </a:lnTo>
                  <a:lnTo>
                    <a:pt x="95928" y="60227"/>
                  </a:lnTo>
                  <a:lnTo>
                    <a:pt x="107414" y="42221"/>
                  </a:lnTo>
                  <a:lnTo>
                    <a:pt x="119832" y="27319"/>
                  </a:lnTo>
                  <a:lnTo>
                    <a:pt x="119832" y="22042"/>
                  </a:lnTo>
                  <a:lnTo>
                    <a:pt x="119832" y="15833"/>
                  </a:lnTo>
                  <a:lnTo>
                    <a:pt x="117659" y="10555"/>
                  </a:lnTo>
                  <a:close/>
                </a:path>
              </a:pathLst>
            </a:custGeom>
            <a:grpFill/>
            <a:ln w="3104"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61AF1561-9551-4351-9E5C-3F5E65B92779}"/>
                </a:ext>
              </a:extLst>
            </p:cNvPr>
            <p:cNvSpPr/>
            <p:nvPr/>
          </p:nvSpPr>
          <p:spPr>
            <a:xfrm>
              <a:off x="7696203" y="6032431"/>
              <a:ext cx="18627" cy="27940"/>
            </a:xfrm>
            <a:custGeom>
              <a:avLst/>
              <a:gdLst>
                <a:gd name="connsiteX0" fmla="*/ 19558 w 18626"/>
                <a:gd name="connsiteY0" fmla="*/ 30424 h 27940"/>
                <a:gd name="connsiteX1" fmla="*/ 18627 w 18626"/>
                <a:gd name="connsiteY1" fmla="*/ 23283 h 27940"/>
                <a:gd name="connsiteX2" fmla="*/ 16454 w 18626"/>
                <a:gd name="connsiteY2" fmla="*/ 16764 h 27940"/>
                <a:gd name="connsiteX3" fmla="*/ 12418 w 18626"/>
                <a:gd name="connsiteY3" fmla="*/ 10555 h 27940"/>
                <a:gd name="connsiteX4" fmla="*/ 11486 w 18626"/>
                <a:gd name="connsiteY4" fmla="*/ 7140 h 27940"/>
                <a:gd name="connsiteX5" fmla="*/ 9313 w 18626"/>
                <a:gd name="connsiteY5" fmla="*/ 5278 h 27940"/>
                <a:gd name="connsiteX6" fmla="*/ 9313 w 18626"/>
                <a:gd name="connsiteY6" fmla="*/ 3104 h 27940"/>
                <a:gd name="connsiteX7" fmla="*/ 7140 w 18626"/>
                <a:gd name="connsiteY7" fmla="*/ 1863 h 27940"/>
                <a:gd name="connsiteX8" fmla="*/ 4036 w 18626"/>
                <a:gd name="connsiteY8" fmla="*/ 0 h 27940"/>
                <a:gd name="connsiteX9" fmla="*/ 0 w 18626"/>
                <a:gd name="connsiteY9" fmla="*/ 0 h 27940"/>
                <a:gd name="connsiteX10" fmla="*/ 1863 w 18626"/>
                <a:gd name="connsiteY10" fmla="*/ 5278 h 27940"/>
                <a:gd name="connsiteX11" fmla="*/ 4036 w 18626"/>
                <a:gd name="connsiteY11" fmla="*/ 10555 h 27940"/>
                <a:gd name="connsiteX12" fmla="*/ 4967 w 18626"/>
                <a:gd name="connsiteY12" fmla="*/ 14591 h 27940"/>
                <a:gd name="connsiteX13" fmla="*/ 7140 w 18626"/>
                <a:gd name="connsiteY13" fmla="*/ 19869 h 27940"/>
                <a:gd name="connsiteX14" fmla="*/ 12418 w 18626"/>
                <a:gd name="connsiteY14" fmla="*/ 23283 h 27940"/>
                <a:gd name="connsiteX15" fmla="*/ 12418 w 18626"/>
                <a:gd name="connsiteY15" fmla="*/ 30424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27940">
                  <a:moveTo>
                    <a:pt x="19558" y="30424"/>
                  </a:moveTo>
                  <a:lnTo>
                    <a:pt x="18627" y="23283"/>
                  </a:lnTo>
                  <a:lnTo>
                    <a:pt x="16454" y="16764"/>
                  </a:lnTo>
                  <a:lnTo>
                    <a:pt x="12418" y="10555"/>
                  </a:lnTo>
                  <a:lnTo>
                    <a:pt x="11486" y="7140"/>
                  </a:lnTo>
                  <a:lnTo>
                    <a:pt x="9313" y="5278"/>
                  </a:lnTo>
                  <a:lnTo>
                    <a:pt x="9313" y="3104"/>
                  </a:lnTo>
                  <a:lnTo>
                    <a:pt x="7140" y="1863"/>
                  </a:lnTo>
                  <a:lnTo>
                    <a:pt x="4036" y="0"/>
                  </a:lnTo>
                  <a:lnTo>
                    <a:pt x="0" y="0"/>
                  </a:lnTo>
                  <a:lnTo>
                    <a:pt x="1863" y="5278"/>
                  </a:lnTo>
                  <a:lnTo>
                    <a:pt x="4036" y="10555"/>
                  </a:lnTo>
                  <a:lnTo>
                    <a:pt x="4967" y="14591"/>
                  </a:lnTo>
                  <a:lnTo>
                    <a:pt x="7140" y="19869"/>
                  </a:lnTo>
                  <a:lnTo>
                    <a:pt x="12418" y="23283"/>
                  </a:lnTo>
                  <a:lnTo>
                    <a:pt x="12418" y="30424"/>
                  </a:lnTo>
                  <a:close/>
                </a:path>
              </a:pathLst>
            </a:custGeom>
            <a:grpFill/>
            <a:ln w="3104"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C98E2C-8675-4E5B-8DA6-F979D97D805B}"/>
                </a:ext>
              </a:extLst>
            </p:cNvPr>
            <p:cNvSpPr/>
            <p:nvPr/>
          </p:nvSpPr>
          <p:spPr>
            <a:xfrm>
              <a:off x="7436671" y="5917876"/>
              <a:ext cx="18627" cy="21731"/>
            </a:xfrm>
            <a:custGeom>
              <a:avLst/>
              <a:gdLst>
                <a:gd name="connsiteX0" fmla="*/ 12418 w 18626"/>
                <a:gd name="connsiteY0" fmla="*/ 23283 h 21731"/>
                <a:gd name="connsiteX1" fmla="*/ 19869 w 18626"/>
                <a:gd name="connsiteY1" fmla="*/ 23283 h 21731"/>
                <a:gd name="connsiteX2" fmla="*/ 12418 w 18626"/>
                <a:gd name="connsiteY2" fmla="*/ 0 h 21731"/>
                <a:gd name="connsiteX3" fmla="*/ 0 w 18626"/>
                <a:gd name="connsiteY3" fmla="*/ 0 h 21731"/>
                <a:gd name="connsiteX4" fmla="*/ 931 w 18626"/>
                <a:gd name="connsiteY4" fmla="*/ 5277 h 21731"/>
                <a:gd name="connsiteX5" fmla="*/ 3104 w 18626"/>
                <a:gd name="connsiteY5" fmla="*/ 8692 h 21731"/>
                <a:gd name="connsiteX6" fmla="*/ 5277 w 18626"/>
                <a:gd name="connsiteY6" fmla="*/ 12728 h 21731"/>
                <a:gd name="connsiteX7" fmla="*/ 7451 w 18626"/>
                <a:gd name="connsiteY7" fmla="*/ 16143 h 21731"/>
                <a:gd name="connsiteX8" fmla="*/ 12418 w 18626"/>
                <a:gd name="connsiteY8" fmla="*/ 2017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6" h="21731">
                  <a:moveTo>
                    <a:pt x="12418" y="23283"/>
                  </a:moveTo>
                  <a:lnTo>
                    <a:pt x="19869" y="23283"/>
                  </a:lnTo>
                  <a:lnTo>
                    <a:pt x="12418" y="0"/>
                  </a:lnTo>
                  <a:lnTo>
                    <a:pt x="0" y="0"/>
                  </a:lnTo>
                  <a:lnTo>
                    <a:pt x="931" y="5277"/>
                  </a:lnTo>
                  <a:lnTo>
                    <a:pt x="3104" y="8692"/>
                  </a:lnTo>
                  <a:lnTo>
                    <a:pt x="5277" y="12728"/>
                  </a:lnTo>
                  <a:lnTo>
                    <a:pt x="7451" y="16143"/>
                  </a:lnTo>
                  <a:lnTo>
                    <a:pt x="12418" y="20179"/>
                  </a:lnTo>
                  <a:close/>
                </a:path>
              </a:pathLst>
            </a:custGeom>
            <a:grpFill/>
            <a:ln w="3104"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24CE4B13-D49E-40DF-960A-FD7A6336D0CC}"/>
                </a:ext>
              </a:extLst>
            </p:cNvPr>
            <p:cNvSpPr/>
            <p:nvPr/>
          </p:nvSpPr>
          <p:spPr>
            <a:xfrm>
              <a:off x="7423321" y="5928431"/>
              <a:ext cx="18627" cy="15522"/>
            </a:xfrm>
            <a:custGeom>
              <a:avLst/>
              <a:gdLst>
                <a:gd name="connsiteX0" fmla="*/ 13349 w 18626"/>
                <a:gd name="connsiteY0" fmla="*/ 4346 h 15522"/>
                <a:gd name="connsiteX1" fmla="*/ 9313 w 18626"/>
                <a:gd name="connsiteY1" fmla="*/ 0 h 15522"/>
                <a:gd name="connsiteX2" fmla="*/ 6209 w 18626"/>
                <a:gd name="connsiteY2" fmla="*/ 4346 h 15522"/>
                <a:gd name="connsiteX3" fmla="*/ 4036 w 18626"/>
                <a:gd name="connsiteY3" fmla="*/ 4346 h 15522"/>
                <a:gd name="connsiteX4" fmla="*/ 1863 w 18626"/>
                <a:gd name="connsiteY4" fmla="*/ 4346 h 15522"/>
                <a:gd name="connsiteX5" fmla="*/ 1863 w 18626"/>
                <a:gd name="connsiteY5" fmla="*/ 5588 h 15522"/>
                <a:gd name="connsiteX6" fmla="*/ 1863 w 18626"/>
                <a:gd name="connsiteY6" fmla="*/ 9624 h 15522"/>
                <a:gd name="connsiteX7" fmla="*/ 0 w 18626"/>
                <a:gd name="connsiteY7" fmla="*/ 12728 h 15522"/>
                <a:gd name="connsiteX8" fmla="*/ 6209 w 18626"/>
                <a:gd name="connsiteY8" fmla="*/ 14901 h 15522"/>
                <a:gd name="connsiteX9" fmla="*/ 7140 w 18626"/>
                <a:gd name="connsiteY9" fmla="*/ 14901 h 15522"/>
                <a:gd name="connsiteX10" fmla="*/ 9313 w 18626"/>
                <a:gd name="connsiteY10" fmla="*/ 14901 h 15522"/>
                <a:gd name="connsiteX11" fmla="*/ 11176 w 18626"/>
                <a:gd name="connsiteY11" fmla="*/ 17075 h 15522"/>
                <a:gd name="connsiteX12" fmla="*/ 13349 w 18626"/>
                <a:gd name="connsiteY12" fmla="*/ 17075 h 15522"/>
                <a:gd name="connsiteX13" fmla="*/ 20800 w 18626"/>
                <a:gd name="connsiteY13" fmla="*/ 17075 h 15522"/>
                <a:gd name="connsiteX14" fmla="*/ 20800 w 18626"/>
                <a:gd name="connsiteY14" fmla="*/ 9624 h 15522"/>
                <a:gd name="connsiteX15" fmla="*/ 16454 w 18626"/>
                <a:gd name="connsiteY15" fmla="*/ 745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15522">
                  <a:moveTo>
                    <a:pt x="13349" y="4346"/>
                  </a:moveTo>
                  <a:lnTo>
                    <a:pt x="9313" y="0"/>
                  </a:lnTo>
                  <a:lnTo>
                    <a:pt x="6209" y="4346"/>
                  </a:lnTo>
                  <a:lnTo>
                    <a:pt x="4036" y="4346"/>
                  </a:lnTo>
                  <a:lnTo>
                    <a:pt x="1863" y="4346"/>
                  </a:lnTo>
                  <a:lnTo>
                    <a:pt x="1863" y="5588"/>
                  </a:lnTo>
                  <a:lnTo>
                    <a:pt x="1863" y="9624"/>
                  </a:lnTo>
                  <a:lnTo>
                    <a:pt x="0" y="12728"/>
                  </a:lnTo>
                  <a:lnTo>
                    <a:pt x="6209" y="14901"/>
                  </a:lnTo>
                  <a:lnTo>
                    <a:pt x="7140" y="14901"/>
                  </a:lnTo>
                  <a:lnTo>
                    <a:pt x="9313" y="14901"/>
                  </a:lnTo>
                  <a:lnTo>
                    <a:pt x="11176" y="17075"/>
                  </a:lnTo>
                  <a:lnTo>
                    <a:pt x="13349" y="17075"/>
                  </a:lnTo>
                  <a:lnTo>
                    <a:pt x="20800" y="17075"/>
                  </a:lnTo>
                  <a:lnTo>
                    <a:pt x="20800" y="9624"/>
                  </a:lnTo>
                  <a:lnTo>
                    <a:pt x="16454" y="7451"/>
                  </a:lnTo>
                  <a:close/>
                </a:path>
              </a:pathLst>
            </a:custGeom>
            <a:grpFill/>
            <a:ln w="3104"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90D6C89F-564A-4CF7-9B9F-6F5F6F6EAE93}"/>
                </a:ext>
              </a:extLst>
            </p:cNvPr>
            <p:cNvSpPr/>
            <p:nvPr/>
          </p:nvSpPr>
          <p:spPr>
            <a:xfrm>
              <a:off x="7449089" y="5945506"/>
              <a:ext cx="12418" cy="12418"/>
            </a:xfrm>
            <a:custGeom>
              <a:avLst/>
              <a:gdLst>
                <a:gd name="connsiteX0" fmla="*/ 0 w 12417"/>
                <a:gd name="connsiteY0" fmla="*/ 3104 h 12417"/>
                <a:gd name="connsiteX1" fmla="*/ 0 w 12417"/>
                <a:gd name="connsiteY1" fmla="*/ 5278 h 12417"/>
                <a:gd name="connsiteX2" fmla="*/ 2173 w 12417"/>
                <a:gd name="connsiteY2" fmla="*/ 5278 h 12417"/>
                <a:gd name="connsiteX3" fmla="*/ 2173 w 12417"/>
                <a:gd name="connsiteY3" fmla="*/ 7451 h 12417"/>
                <a:gd name="connsiteX4" fmla="*/ 3104 w 12417"/>
                <a:gd name="connsiteY4" fmla="*/ 8382 h 12417"/>
                <a:gd name="connsiteX5" fmla="*/ 3104 w 12417"/>
                <a:gd name="connsiteY5" fmla="*/ 12728 h 12417"/>
                <a:gd name="connsiteX6" fmla="*/ 14591 w 12417"/>
                <a:gd name="connsiteY6" fmla="*/ 12728 h 12417"/>
                <a:gd name="connsiteX7" fmla="*/ 14591 w 12417"/>
                <a:gd name="connsiteY7" fmla="*/ 5278 h 12417"/>
                <a:gd name="connsiteX8" fmla="*/ 0 w 12417"/>
                <a:gd name="connsiteY8"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17" h="12417">
                  <a:moveTo>
                    <a:pt x="0" y="3104"/>
                  </a:moveTo>
                  <a:lnTo>
                    <a:pt x="0" y="5278"/>
                  </a:lnTo>
                  <a:lnTo>
                    <a:pt x="2173" y="5278"/>
                  </a:lnTo>
                  <a:lnTo>
                    <a:pt x="2173" y="7451"/>
                  </a:lnTo>
                  <a:lnTo>
                    <a:pt x="3104" y="8382"/>
                  </a:lnTo>
                  <a:lnTo>
                    <a:pt x="3104" y="12728"/>
                  </a:lnTo>
                  <a:lnTo>
                    <a:pt x="14591" y="12728"/>
                  </a:lnTo>
                  <a:lnTo>
                    <a:pt x="14591" y="5278"/>
                  </a:lnTo>
                  <a:lnTo>
                    <a:pt x="0" y="0"/>
                  </a:lnTo>
                  <a:close/>
                </a:path>
              </a:pathLst>
            </a:custGeom>
            <a:grpFill/>
            <a:ln w="3104"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367B11FD-2B40-4C28-9501-F500C633ABC1}"/>
                </a:ext>
              </a:extLst>
            </p:cNvPr>
            <p:cNvSpPr/>
            <p:nvPr/>
          </p:nvSpPr>
          <p:spPr>
            <a:xfrm>
              <a:off x="7229293" y="6429180"/>
              <a:ext cx="52776" cy="68298"/>
            </a:xfrm>
            <a:custGeom>
              <a:avLst/>
              <a:gdLst>
                <a:gd name="connsiteX0" fmla="*/ 46877 w 52775"/>
                <a:gd name="connsiteY0" fmla="*/ 0 h 68298"/>
                <a:gd name="connsiteX1" fmla="*/ 37564 w 52775"/>
                <a:gd name="connsiteY1" fmla="*/ 9313 h 68298"/>
                <a:gd name="connsiteX2" fmla="*/ 27319 w 52775"/>
                <a:gd name="connsiteY2" fmla="*/ 11487 h 68298"/>
                <a:gd name="connsiteX3" fmla="*/ 14591 w 52775"/>
                <a:gd name="connsiteY3" fmla="*/ 4036 h 68298"/>
                <a:gd name="connsiteX4" fmla="*/ 0 w 52775"/>
                <a:gd name="connsiteY4" fmla="*/ 4036 h 68298"/>
                <a:gd name="connsiteX5" fmla="*/ 7451 w 52775"/>
                <a:gd name="connsiteY5" fmla="*/ 24215 h 68298"/>
                <a:gd name="connsiteX6" fmla="*/ 14591 w 52775"/>
                <a:gd name="connsiteY6" fmla="*/ 46567 h 68298"/>
                <a:gd name="connsiteX7" fmla="*/ 19869 w 52775"/>
                <a:gd name="connsiteY7" fmla="*/ 68609 h 68298"/>
                <a:gd name="connsiteX8" fmla="*/ 32286 w 52775"/>
                <a:gd name="connsiteY8" fmla="*/ 62400 h 68298"/>
                <a:gd name="connsiteX9" fmla="*/ 41910 w 52775"/>
                <a:gd name="connsiteY9" fmla="*/ 57122 h 68298"/>
                <a:gd name="connsiteX10" fmla="*/ 49982 w 52775"/>
                <a:gd name="connsiteY10" fmla="*/ 47498 h 68298"/>
                <a:gd name="connsiteX11" fmla="*/ 54328 w 52775"/>
                <a:gd name="connsiteY11" fmla="*/ 31666 h 68298"/>
                <a:gd name="connsiteX12" fmla="*/ 52155 w 52775"/>
                <a:gd name="connsiteY12" fmla="*/ 14902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75" h="68298">
                  <a:moveTo>
                    <a:pt x="46877" y="0"/>
                  </a:moveTo>
                  <a:lnTo>
                    <a:pt x="37564" y="9313"/>
                  </a:lnTo>
                  <a:lnTo>
                    <a:pt x="27319" y="11487"/>
                  </a:lnTo>
                  <a:lnTo>
                    <a:pt x="14591" y="4036"/>
                  </a:lnTo>
                  <a:lnTo>
                    <a:pt x="0" y="4036"/>
                  </a:lnTo>
                  <a:lnTo>
                    <a:pt x="7451" y="24215"/>
                  </a:lnTo>
                  <a:lnTo>
                    <a:pt x="14591" y="46567"/>
                  </a:lnTo>
                  <a:lnTo>
                    <a:pt x="19869" y="68609"/>
                  </a:lnTo>
                  <a:lnTo>
                    <a:pt x="32286" y="62400"/>
                  </a:lnTo>
                  <a:lnTo>
                    <a:pt x="41910" y="57122"/>
                  </a:lnTo>
                  <a:lnTo>
                    <a:pt x="49982" y="47498"/>
                  </a:lnTo>
                  <a:lnTo>
                    <a:pt x="54328" y="31666"/>
                  </a:lnTo>
                  <a:lnTo>
                    <a:pt x="52155" y="14902"/>
                  </a:lnTo>
                  <a:close/>
                </a:path>
              </a:pathLst>
            </a:custGeom>
            <a:grpFill/>
            <a:ln w="3104"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32964DE4-D29F-460E-AC5C-768ABA147913}"/>
                </a:ext>
              </a:extLst>
            </p:cNvPr>
            <p:cNvSpPr/>
            <p:nvPr/>
          </p:nvSpPr>
          <p:spPr>
            <a:xfrm>
              <a:off x="4103104" y="5644063"/>
              <a:ext cx="9313" cy="12418"/>
            </a:xfrm>
            <a:custGeom>
              <a:avLst/>
              <a:gdLst>
                <a:gd name="connsiteX0" fmla="*/ 2173 w 9313"/>
                <a:gd name="connsiteY0" fmla="*/ 5278 h 12417"/>
                <a:gd name="connsiteX1" fmla="*/ 2173 w 9313"/>
                <a:gd name="connsiteY1" fmla="*/ 7140 h 12417"/>
                <a:gd name="connsiteX2" fmla="*/ 2173 w 9313"/>
                <a:gd name="connsiteY2" fmla="*/ 9313 h 12417"/>
                <a:gd name="connsiteX3" fmla="*/ 4346 w 9313"/>
                <a:gd name="connsiteY3" fmla="*/ 11487 h 12417"/>
                <a:gd name="connsiteX4" fmla="*/ 5278 w 9313"/>
                <a:gd name="connsiteY4" fmla="*/ 11487 h 12417"/>
                <a:gd name="connsiteX5" fmla="*/ 9624 w 9313"/>
                <a:gd name="connsiteY5" fmla="*/ 12418 h 12417"/>
                <a:gd name="connsiteX6" fmla="*/ 9624 w 9313"/>
                <a:gd name="connsiteY6" fmla="*/ 5278 h 12417"/>
                <a:gd name="connsiteX7" fmla="*/ 0 w 9313"/>
                <a:gd name="connsiteY7"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13" h="12417">
                  <a:moveTo>
                    <a:pt x="2173" y="5278"/>
                  </a:moveTo>
                  <a:lnTo>
                    <a:pt x="2173" y="7140"/>
                  </a:lnTo>
                  <a:lnTo>
                    <a:pt x="2173" y="9313"/>
                  </a:lnTo>
                  <a:lnTo>
                    <a:pt x="4346" y="11487"/>
                  </a:lnTo>
                  <a:lnTo>
                    <a:pt x="5278" y="11487"/>
                  </a:lnTo>
                  <a:lnTo>
                    <a:pt x="9624" y="12418"/>
                  </a:lnTo>
                  <a:lnTo>
                    <a:pt x="9624" y="5278"/>
                  </a:lnTo>
                  <a:lnTo>
                    <a:pt x="0" y="0"/>
                  </a:lnTo>
                  <a:close/>
                </a:path>
              </a:pathLst>
            </a:custGeom>
            <a:grpFill/>
            <a:ln w="3104"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83DC323-839F-4F02-94AC-820CB3E8EAF2}"/>
                </a:ext>
              </a:extLst>
            </p:cNvPr>
            <p:cNvSpPr/>
            <p:nvPr/>
          </p:nvSpPr>
          <p:spPr>
            <a:xfrm>
              <a:off x="4008418" y="5514917"/>
              <a:ext cx="34149" cy="18627"/>
            </a:xfrm>
            <a:custGeom>
              <a:avLst/>
              <a:gdLst>
                <a:gd name="connsiteX0" fmla="*/ 21731 w 34149"/>
                <a:gd name="connsiteY0" fmla="*/ 5278 h 18626"/>
                <a:gd name="connsiteX1" fmla="*/ 16764 w 34149"/>
                <a:gd name="connsiteY1" fmla="*/ 1863 h 18626"/>
                <a:gd name="connsiteX2" fmla="*/ 7140 w 34149"/>
                <a:gd name="connsiteY2" fmla="*/ 0 h 18626"/>
                <a:gd name="connsiteX3" fmla="*/ 6209 w 34149"/>
                <a:gd name="connsiteY3" fmla="*/ 1863 h 18626"/>
                <a:gd name="connsiteX4" fmla="*/ 4036 w 34149"/>
                <a:gd name="connsiteY4" fmla="*/ 1863 h 18626"/>
                <a:gd name="connsiteX5" fmla="*/ 2173 w 34149"/>
                <a:gd name="connsiteY5" fmla="*/ 4036 h 18626"/>
                <a:gd name="connsiteX6" fmla="*/ 0 w 34149"/>
                <a:gd name="connsiteY6" fmla="*/ 4036 h 18626"/>
                <a:gd name="connsiteX7" fmla="*/ 0 w 34149"/>
                <a:gd name="connsiteY7" fmla="*/ 16764 h 18626"/>
                <a:gd name="connsiteX8" fmla="*/ 6209 w 34149"/>
                <a:gd name="connsiteY8" fmla="*/ 18937 h 18626"/>
                <a:gd name="connsiteX9" fmla="*/ 13660 w 34149"/>
                <a:gd name="connsiteY9" fmla="*/ 18937 h 18626"/>
                <a:gd name="connsiteX10" fmla="*/ 16764 w 34149"/>
                <a:gd name="connsiteY10" fmla="*/ 19869 h 18626"/>
                <a:gd name="connsiteX11" fmla="*/ 21731 w 34149"/>
                <a:gd name="connsiteY11" fmla="*/ 18937 h 18626"/>
                <a:gd name="connsiteX12" fmla="*/ 28251 w 34149"/>
                <a:gd name="connsiteY12" fmla="*/ 16764 h 18626"/>
                <a:gd name="connsiteX13" fmla="*/ 35391 w 34149"/>
                <a:gd name="connsiteY13" fmla="*/ 16764 h 18626"/>
                <a:gd name="connsiteX14" fmla="*/ 35391 w 34149"/>
                <a:gd name="connsiteY14" fmla="*/ 12728 h 18626"/>
                <a:gd name="connsiteX15" fmla="*/ 29182 w 34149"/>
                <a:gd name="connsiteY15" fmla="*/ 9313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18626">
                  <a:moveTo>
                    <a:pt x="21731" y="5278"/>
                  </a:moveTo>
                  <a:lnTo>
                    <a:pt x="16764" y="1863"/>
                  </a:lnTo>
                  <a:lnTo>
                    <a:pt x="7140" y="0"/>
                  </a:lnTo>
                  <a:lnTo>
                    <a:pt x="6209" y="1863"/>
                  </a:lnTo>
                  <a:lnTo>
                    <a:pt x="4036" y="1863"/>
                  </a:lnTo>
                  <a:lnTo>
                    <a:pt x="2173" y="4036"/>
                  </a:lnTo>
                  <a:lnTo>
                    <a:pt x="0" y="4036"/>
                  </a:lnTo>
                  <a:lnTo>
                    <a:pt x="0" y="16764"/>
                  </a:lnTo>
                  <a:lnTo>
                    <a:pt x="6209" y="18937"/>
                  </a:lnTo>
                  <a:lnTo>
                    <a:pt x="13660" y="18937"/>
                  </a:lnTo>
                  <a:lnTo>
                    <a:pt x="16764" y="19869"/>
                  </a:lnTo>
                  <a:lnTo>
                    <a:pt x="21731" y="18937"/>
                  </a:lnTo>
                  <a:lnTo>
                    <a:pt x="28251" y="16764"/>
                  </a:lnTo>
                  <a:lnTo>
                    <a:pt x="35391" y="16764"/>
                  </a:lnTo>
                  <a:lnTo>
                    <a:pt x="35391" y="12728"/>
                  </a:lnTo>
                  <a:lnTo>
                    <a:pt x="29182" y="9313"/>
                  </a:lnTo>
                  <a:close/>
                </a:path>
              </a:pathLst>
            </a:custGeom>
            <a:grpFill/>
            <a:ln w="3104"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6BDAA9E8-C024-4856-BEFF-29AFBB9C8FE1}"/>
                </a:ext>
              </a:extLst>
            </p:cNvPr>
            <p:cNvSpPr/>
            <p:nvPr/>
          </p:nvSpPr>
          <p:spPr>
            <a:xfrm>
              <a:off x="3912490" y="5445999"/>
              <a:ext cx="155223" cy="58985"/>
            </a:xfrm>
            <a:custGeom>
              <a:avLst/>
              <a:gdLst>
                <a:gd name="connsiteX0" fmla="*/ 156465 w 155222"/>
                <a:gd name="connsiteY0" fmla="*/ 44394 h 58984"/>
                <a:gd name="connsiteX1" fmla="*/ 134423 w 155222"/>
                <a:gd name="connsiteY1" fmla="*/ 33838 h 58984"/>
                <a:gd name="connsiteX2" fmla="*/ 114554 w 155222"/>
                <a:gd name="connsiteY2" fmla="*/ 24215 h 58984"/>
                <a:gd name="connsiteX3" fmla="*/ 94996 w 155222"/>
                <a:gd name="connsiteY3" fmla="*/ 14901 h 58984"/>
                <a:gd name="connsiteX4" fmla="*/ 68919 w 155222"/>
                <a:gd name="connsiteY4" fmla="*/ 6519 h 58984"/>
                <a:gd name="connsiteX5" fmla="*/ 39737 w 155222"/>
                <a:gd name="connsiteY5" fmla="*/ 0 h 58984"/>
                <a:gd name="connsiteX6" fmla="*/ 36633 w 155222"/>
                <a:gd name="connsiteY6" fmla="*/ 2173 h 58984"/>
                <a:gd name="connsiteX7" fmla="*/ 32286 w 155222"/>
                <a:gd name="connsiteY7" fmla="*/ 2173 h 58984"/>
                <a:gd name="connsiteX8" fmla="*/ 29182 w 155222"/>
                <a:gd name="connsiteY8" fmla="*/ 4346 h 58984"/>
                <a:gd name="connsiteX9" fmla="*/ 23904 w 155222"/>
                <a:gd name="connsiteY9" fmla="*/ 4346 h 58984"/>
                <a:gd name="connsiteX10" fmla="*/ 17695 w 155222"/>
                <a:gd name="connsiteY10" fmla="*/ 9624 h 58984"/>
                <a:gd name="connsiteX11" fmla="*/ 12418 w 155222"/>
                <a:gd name="connsiteY11" fmla="*/ 13660 h 58984"/>
                <a:gd name="connsiteX12" fmla="*/ 7451 w 155222"/>
                <a:gd name="connsiteY12" fmla="*/ 21110 h 58984"/>
                <a:gd name="connsiteX13" fmla="*/ 0 w 155222"/>
                <a:gd name="connsiteY13" fmla="*/ 21110 h 58984"/>
                <a:gd name="connsiteX14" fmla="*/ 3104 w 155222"/>
                <a:gd name="connsiteY14" fmla="*/ 22352 h 58984"/>
                <a:gd name="connsiteX15" fmla="*/ 10555 w 155222"/>
                <a:gd name="connsiteY15" fmla="*/ 26388 h 58984"/>
                <a:gd name="connsiteX16" fmla="*/ 16764 w 155222"/>
                <a:gd name="connsiteY16" fmla="*/ 28561 h 58984"/>
                <a:gd name="connsiteX17" fmla="*/ 22042 w 155222"/>
                <a:gd name="connsiteY17" fmla="*/ 22352 h 58984"/>
                <a:gd name="connsiteX18" fmla="*/ 25146 w 155222"/>
                <a:gd name="connsiteY18" fmla="*/ 17075 h 58984"/>
                <a:gd name="connsiteX19" fmla="*/ 31355 w 155222"/>
                <a:gd name="connsiteY19" fmla="*/ 11797 h 58984"/>
                <a:gd name="connsiteX20" fmla="*/ 58364 w 155222"/>
                <a:gd name="connsiteY20" fmla="*/ 24215 h 58984"/>
                <a:gd name="connsiteX21" fmla="*/ 83510 w 155222"/>
                <a:gd name="connsiteY21" fmla="*/ 36943 h 58984"/>
                <a:gd name="connsiteX22" fmla="*/ 110519 w 155222"/>
                <a:gd name="connsiteY22" fmla="*/ 44394 h 58984"/>
                <a:gd name="connsiteX23" fmla="*/ 112692 w 155222"/>
                <a:gd name="connsiteY23" fmla="*/ 48740 h 58984"/>
                <a:gd name="connsiteX24" fmla="*/ 112692 w 155222"/>
                <a:gd name="connsiteY24" fmla="*/ 50913 h 58984"/>
                <a:gd name="connsiteX25" fmla="*/ 112692 w 155222"/>
                <a:gd name="connsiteY25" fmla="*/ 51844 h 58984"/>
                <a:gd name="connsiteX26" fmla="*/ 112692 w 155222"/>
                <a:gd name="connsiteY26" fmla="*/ 54017 h 58984"/>
                <a:gd name="connsiteX27" fmla="*/ 112692 w 155222"/>
                <a:gd name="connsiteY27" fmla="*/ 58364 h 58984"/>
                <a:gd name="connsiteX28" fmla="*/ 110519 w 155222"/>
                <a:gd name="connsiteY28" fmla="*/ 61468 h 58984"/>
                <a:gd name="connsiteX29" fmla="*/ 124178 w 155222"/>
                <a:gd name="connsiteY29" fmla="*/ 59295 h 58984"/>
                <a:gd name="connsiteX30" fmla="*/ 136596 w 155222"/>
                <a:gd name="connsiteY30" fmla="*/ 56191 h 58984"/>
                <a:gd name="connsiteX31" fmla="*/ 146841 w 155222"/>
                <a:gd name="connsiteY31" fmla="*/ 51844 h 58984"/>
                <a:gd name="connsiteX32" fmla="*/ 156465 w 155222"/>
                <a:gd name="connsiteY32" fmla="*/ 51844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58984">
                  <a:moveTo>
                    <a:pt x="156465" y="44394"/>
                  </a:moveTo>
                  <a:lnTo>
                    <a:pt x="134423" y="33838"/>
                  </a:lnTo>
                  <a:lnTo>
                    <a:pt x="114554" y="24215"/>
                  </a:lnTo>
                  <a:lnTo>
                    <a:pt x="94996" y="14901"/>
                  </a:lnTo>
                  <a:lnTo>
                    <a:pt x="68919" y="6519"/>
                  </a:lnTo>
                  <a:lnTo>
                    <a:pt x="39737" y="0"/>
                  </a:lnTo>
                  <a:lnTo>
                    <a:pt x="36633" y="2173"/>
                  </a:lnTo>
                  <a:lnTo>
                    <a:pt x="32286" y="2173"/>
                  </a:lnTo>
                  <a:lnTo>
                    <a:pt x="29182" y="4346"/>
                  </a:lnTo>
                  <a:lnTo>
                    <a:pt x="23904" y="4346"/>
                  </a:lnTo>
                  <a:lnTo>
                    <a:pt x="17695" y="9624"/>
                  </a:lnTo>
                  <a:lnTo>
                    <a:pt x="12418" y="13660"/>
                  </a:lnTo>
                  <a:lnTo>
                    <a:pt x="7451" y="21110"/>
                  </a:lnTo>
                  <a:lnTo>
                    <a:pt x="0" y="21110"/>
                  </a:lnTo>
                  <a:lnTo>
                    <a:pt x="3104" y="22352"/>
                  </a:lnTo>
                  <a:lnTo>
                    <a:pt x="10555" y="26388"/>
                  </a:lnTo>
                  <a:lnTo>
                    <a:pt x="16764" y="28561"/>
                  </a:lnTo>
                  <a:lnTo>
                    <a:pt x="22042" y="22352"/>
                  </a:lnTo>
                  <a:lnTo>
                    <a:pt x="25146" y="17075"/>
                  </a:lnTo>
                  <a:lnTo>
                    <a:pt x="31355" y="11797"/>
                  </a:lnTo>
                  <a:lnTo>
                    <a:pt x="58364" y="24215"/>
                  </a:lnTo>
                  <a:lnTo>
                    <a:pt x="83510" y="36943"/>
                  </a:lnTo>
                  <a:lnTo>
                    <a:pt x="110519" y="44394"/>
                  </a:lnTo>
                  <a:lnTo>
                    <a:pt x="112692" y="48740"/>
                  </a:lnTo>
                  <a:lnTo>
                    <a:pt x="112692" y="50913"/>
                  </a:lnTo>
                  <a:lnTo>
                    <a:pt x="112692" y="51844"/>
                  </a:lnTo>
                  <a:lnTo>
                    <a:pt x="112692" y="54017"/>
                  </a:lnTo>
                  <a:lnTo>
                    <a:pt x="112692" y="58364"/>
                  </a:lnTo>
                  <a:lnTo>
                    <a:pt x="110519" y="61468"/>
                  </a:lnTo>
                  <a:lnTo>
                    <a:pt x="124178" y="59295"/>
                  </a:lnTo>
                  <a:lnTo>
                    <a:pt x="136596" y="56191"/>
                  </a:lnTo>
                  <a:lnTo>
                    <a:pt x="146841" y="51844"/>
                  </a:lnTo>
                  <a:lnTo>
                    <a:pt x="156465" y="51844"/>
                  </a:lnTo>
                  <a:close/>
                </a:path>
              </a:pathLst>
            </a:custGeom>
            <a:grpFill/>
            <a:ln w="3104"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1C737A67-7BC0-4221-9296-67FD2850796F}"/>
                </a:ext>
              </a:extLst>
            </p:cNvPr>
            <p:cNvSpPr/>
            <p:nvPr/>
          </p:nvSpPr>
          <p:spPr>
            <a:xfrm>
              <a:off x="4008418" y="5417438"/>
              <a:ext cx="12418" cy="24836"/>
            </a:xfrm>
            <a:custGeom>
              <a:avLst/>
              <a:gdLst>
                <a:gd name="connsiteX0" fmla="*/ 6209 w 12417"/>
                <a:gd name="connsiteY0" fmla="*/ 3104 h 24835"/>
                <a:gd name="connsiteX1" fmla="*/ 0 w 12417"/>
                <a:gd name="connsiteY1" fmla="*/ 0 h 24835"/>
                <a:gd name="connsiteX2" fmla="*/ 0 w 12417"/>
                <a:gd name="connsiteY2" fmla="*/ 7451 h 24835"/>
                <a:gd name="connsiteX3" fmla="*/ 0 w 12417"/>
                <a:gd name="connsiteY3" fmla="*/ 10555 h 24835"/>
                <a:gd name="connsiteX4" fmla="*/ 2173 w 12417"/>
                <a:gd name="connsiteY4" fmla="*/ 14901 h 24835"/>
                <a:gd name="connsiteX5" fmla="*/ 4036 w 12417"/>
                <a:gd name="connsiteY5" fmla="*/ 18006 h 24835"/>
                <a:gd name="connsiteX6" fmla="*/ 6209 w 12417"/>
                <a:gd name="connsiteY6" fmla="*/ 20179 h 24835"/>
                <a:gd name="connsiteX7" fmla="*/ 7140 w 12417"/>
                <a:gd name="connsiteY7" fmla="*/ 25457 h 24835"/>
                <a:gd name="connsiteX8" fmla="*/ 14591 w 12417"/>
                <a:gd name="connsiteY8" fmla="*/ 25457 h 24835"/>
                <a:gd name="connsiteX9" fmla="*/ 14591 w 12417"/>
                <a:gd name="connsiteY9" fmla="*/ 15833 h 24835"/>
                <a:gd name="connsiteX10" fmla="*/ 13660 w 12417"/>
                <a:gd name="connsiteY10" fmla="*/ 10555 h 24835"/>
                <a:gd name="connsiteX11" fmla="*/ 9313 w 12417"/>
                <a:gd name="connsiteY11" fmla="*/ 7451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24835">
                  <a:moveTo>
                    <a:pt x="6209" y="3104"/>
                  </a:moveTo>
                  <a:lnTo>
                    <a:pt x="0" y="0"/>
                  </a:lnTo>
                  <a:lnTo>
                    <a:pt x="0" y="7451"/>
                  </a:lnTo>
                  <a:lnTo>
                    <a:pt x="0" y="10555"/>
                  </a:lnTo>
                  <a:lnTo>
                    <a:pt x="2173" y="14901"/>
                  </a:lnTo>
                  <a:lnTo>
                    <a:pt x="4036" y="18006"/>
                  </a:lnTo>
                  <a:lnTo>
                    <a:pt x="6209" y="20179"/>
                  </a:lnTo>
                  <a:lnTo>
                    <a:pt x="7140" y="25457"/>
                  </a:lnTo>
                  <a:lnTo>
                    <a:pt x="14591" y="25457"/>
                  </a:lnTo>
                  <a:lnTo>
                    <a:pt x="14591" y="15833"/>
                  </a:lnTo>
                  <a:lnTo>
                    <a:pt x="13660" y="10555"/>
                  </a:lnTo>
                  <a:lnTo>
                    <a:pt x="9313" y="7451"/>
                  </a:lnTo>
                  <a:close/>
                </a:path>
              </a:pathLst>
            </a:custGeom>
            <a:grpFill/>
            <a:ln w="3104"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731A33FB-15C5-4C69-9551-5F4DCE100A33}"/>
                </a:ext>
              </a:extLst>
            </p:cNvPr>
            <p:cNvSpPr/>
            <p:nvPr/>
          </p:nvSpPr>
          <p:spPr>
            <a:xfrm>
              <a:off x="4000036" y="5393223"/>
              <a:ext cx="27940" cy="15522"/>
            </a:xfrm>
            <a:custGeom>
              <a:avLst/>
              <a:gdLst>
                <a:gd name="connsiteX0" fmla="*/ 29182 w 27940"/>
                <a:gd name="connsiteY0" fmla="*/ 16764 h 15522"/>
                <a:gd name="connsiteX1" fmla="*/ 29182 w 27940"/>
                <a:gd name="connsiteY1" fmla="*/ 12728 h 15522"/>
                <a:gd name="connsiteX2" fmla="*/ 30113 w 27940"/>
                <a:gd name="connsiteY2" fmla="*/ 10555 h 15522"/>
                <a:gd name="connsiteX3" fmla="*/ 30113 w 27940"/>
                <a:gd name="connsiteY3" fmla="*/ 9313 h 15522"/>
                <a:gd name="connsiteX4" fmla="*/ 29182 w 27940"/>
                <a:gd name="connsiteY4" fmla="*/ 7451 h 15522"/>
                <a:gd name="connsiteX5" fmla="*/ 29182 w 27940"/>
                <a:gd name="connsiteY5" fmla="*/ 5277 h 15522"/>
                <a:gd name="connsiteX6" fmla="*/ 25146 w 27940"/>
                <a:gd name="connsiteY6" fmla="*/ 3104 h 15522"/>
                <a:gd name="connsiteX7" fmla="*/ 22973 w 27940"/>
                <a:gd name="connsiteY7" fmla="*/ 0 h 15522"/>
                <a:gd name="connsiteX8" fmla="*/ 0 w 27940"/>
                <a:gd name="connsiteY8" fmla="*/ 0 h 15522"/>
                <a:gd name="connsiteX9" fmla="*/ 0 w 27940"/>
                <a:gd name="connsiteY9" fmla="*/ 3104 h 15522"/>
                <a:gd name="connsiteX10" fmla="*/ 931 w 27940"/>
                <a:gd name="connsiteY10" fmla="*/ 7451 h 15522"/>
                <a:gd name="connsiteX11" fmla="*/ 5278 w 27940"/>
                <a:gd name="connsiteY11" fmla="*/ 9313 h 15522"/>
                <a:gd name="connsiteX12" fmla="*/ 8382 w 27940"/>
                <a:gd name="connsiteY12" fmla="*/ 9313 h 15522"/>
                <a:gd name="connsiteX13" fmla="*/ 12418 w 27940"/>
                <a:gd name="connsiteY13" fmla="*/ 10555 h 15522"/>
                <a:gd name="connsiteX14" fmla="*/ 17695 w 27940"/>
                <a:gd name="connsiteY14" fmla="*/ 10555 h 15522"/>
                <a:gd name="connsiteX15" fmla="*/ 22973 w 27940"/>
                <a:gd name="connsiteY15"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940" h="15522">
                  <a:moveTo>
                    <a:pt x="29182" y="16764"/>
                  </a:moveTo>
                  <a:lnTo>
                    <a:pt x="29182" y="12728"/>
                  </a:lnTo>
                  <a:lnTo>
                    <a:pt x="30113" y="10555"/>
                  </a:lnTo>
                  <a:lnTo>
                    <a:pt x="30113" y="9313"/>
                  </a:lnTo>
                  <a:lnTo>
                    <a:pt x="29182" y="7451"/>
                  </a:lnTo>
                  <a:lnTo>
                    <a:pt x="29182" y="5277"/>
                  </a:lnTo>
                  <a:lnTo>
                    <a:pt x="25146" y="3104"/>
                  </a:lnTo>
                  <a:lnTo>
                    <a:pt x="22973" y="0"/>
                  </a:lnTo>
                  <a:lnTo>
                    <a:pt x="0" y="0"/>
                  </a:lnTo>
                  <a:lnTo>
                    <a:pt x="0" y="3104"/>
                  </a:lnTo>
                  <a:lnTo>
                    <a:pt x="931" y="7451"/>
                  </a:lnTo>
                  <a:lnTo>
                    <a:pt x="5278" y="9313"/>
                  </a:lnTo>
                  <a:lnTo>
                    <a:pt x="8382" y="9313"/>
                  </a:lnTo>
                  <a:lnTo>
                    <a:pt x="12418" y="10555"/>
                  </a:lnTo>
                  <a:lnTo>
                    <a:pt x="17695" y="10555"/>
                  </a:lnTo>
                  <a:lnTo>
                    <a:pt x="22973" y="12728"/>
                  </a:lnTo>
                  <a:close/>
                </a:path>
              </a:pathLst>
            </a:custGeom>
            <a:grpFill/>
            <a:ln w="3104"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58ACC1E6-AAA1-4F47-93A3-A09B748BEA92}"/>
                </a:ext>
              </a:extLst>
            </p:cNvPr>
            <p:cNvSpPr/>
            <p:nvPr/>
          </p:nvSpPr>
          <p:spPr>
            <a:xfrm>
              <a:off x="5743810" y="6002628"/>
              <a:ext cx="99343" cy="207999"/>
            </a:xfrm>
            <a:custGeom>
              <a:avLst/>
              <a:gdLst>
                <a:gd name="connsiteX0" fmla="*/ 92823 w 99342"/>
                <a:gd name="connsiteY0" fmla="*/ 0 h 207998"/>
                <a:gd name="connsiteX1" fmla="*/ 83510 w 99342"/>
                <a:gd name="connsiteY1" fmla="*/ 5278 h 207998"/>
                <a:gd name="connsiteX2" fmla="*/ 72023 w 99342"/>
                <a:gd name="connsiteY2" fmla="*/ 14901 h 207998"/>
                <a:gd name="connsiteX3" fmla="*/ 59606 w 99342"/>
                <a:gd name="connsiteY3" fmla="*/ 27630 h 207998"/>
                <a:gd name="connsiteX4" fmla="*/ 49051 w 99342"/>
                <a:gd name="connsiteY4" fmla="*/ 40358 h 207998"/>
                <a:gd name="connsiteX5" fmla="*/ 37564 w 99342"/>
                <a:gd name="connsiteY5" fmla="*/ 51844 h 207998"/>
                <a:gd name="connsiteX6" fmla="*/ 32286 w 99342"/>
                <a:gd name="connsiteY6" fmla="*/ 60226 h 207998"/>
                <a:gd name="connsiteX7" fmla="*/ 12728 w 99342"/>
                <a:gd name="connsiteY7" fmla="*/ 60226 h 207998"/>
                <a:gd name="connsiteX8" fmla="*/ 12728 w 99342"/>
                <a:gd name="connsiteY8" fmla="*/ 75128 h 207998"/>
                <a:gd name="connsiteX9" fmla="*/ 14591 w 99342"/>
                <a:gd name="connsiteY9" fmla="*/ 90029 h 207998"/>
                <a:gd name="connsiteX10" fmla="*/ 15833 w 99342"/>
                <a:gd name="connsiteY10" fmla="*/ 104931 h 207998"/>
                <a:gd name="connsiteX11" fmla="*/ 15833 w 99342"/>
                <a:gd name="connsiteY11" fmla="*/ 114244 h 207998"/>
                <a:gd name="connsiteX12" fmla="*/ 10555 w 99342"/>
                <a:gd name="connsiteY12" fmla="*/ 129145 h 207998"/>
                <a:gd name="connsiteX13" fmla="*/ 5278 w 99342"/>
                <a:gd name="connsiteY13" fmla="*/ 144047 h 207998"/>
                <a:gd name="connsiteX14" fmla="*/ 0 w 99342"/>
                <a:gd name="connsiteY14" fmla="*/ 156775 h 207998"/>
                <a:gd name="connsiteX15" fmla="*/ 1242 w 99342"/>
                <a:gd name="connsiteY15" fmla="*/ 171366 h 207998"/>
                <a:gd name="connsiteX16" fmla="*/ 8382 w 99342"/>
                <a:gd name="connsiteY16" fmla="*/ 186267 h 207998"/>
                <a:gd name="connsiteX17" fmla="*/ 10555 w 99342"/>
                <a:gd name="connsiteY17" fmla="*/ 193718 h 207998"/>
                <a:gd name="connsiteX18" fmla="*/ 14591 w 99342"/>
                <a:gd name="connsiteY18" fmla="*/ 198996 h 207998"/>
                <a:gd name="connsiteX19" fmla="*/ 19869 w 99342"/>
                <a:gd name="connsiteY19" fmla="*/ 203342 h 207998"/>
                <a:gd name="connsiteX20" fmla="*/ 25146 w 99342"/>
                <a:gd name="connsiteY20" fmla="*/ 205205 h 207998"/>
                <a:gd name="connsiteX21" fmla="*/ 32286 w 99342"/>
                <a:gd name="connsiteY21" fmla="*/ 206446 h 207998"/>
                <a:gd name="connsiteX22" fmla="*/ 32286 w 99342"/>
                <a:gd name="connsiteY22" fmla="*/ 210482 h 207998"/>
                <a:gd name="connsiteX23" fmla="*/ 45015 w 99342"/>
                <a:gd name="connsiteY23" fmla="*/ 201169 h 207998"/>
                <a:gd name="connsiteX24" fmla="*/ 52155 w 99342"/>
                <a:gd name="connsiteY24" fmla="*/ 190614 h 207998"/>
                <a:gd name="connsiteX25" fmla="*/ 54328 w 99342"/>
                <a:gd name="connsiteY25" fmla="*/ 176644 h 207998"/>
                <a:gd name="connsiteX26" fmla="*/ 56501 w 99342"/>
                <a:gd name="connsiteY26" fmla="*/ 160811 h 207998"/>
                <a:gd name="connsiteX27" fmla="*/ 59606 w 99342"/>
                <a:gd name="connsiteY27" fmla="*/ 141874 h 207998"/>
                <a:gd name="connsiteX28" fmla="*/ 66746 w 99342"/>
                <a:gd name="connsiteY28" fmla="*/ 126972 h 207998"/>
                <a:gd name="connsiteX29" fmla="*/ 76059 w 99342"/>
                <a:gd name="connsiteY29" fmla="*/ 108966 h 207998"/>
                <a:gd name="connsiteX30" fmla="*/ 86614 w 99342"/>
                <a:gd name="connsiteY30" fmla="*/ 90029 h 207998"/>
                <a:gd name="connsiteX31" fmla="*/ 95928 w 99342"/>
                <a:gd name="connsiteY31" fmla="*/ 69850 h 207998"/>
                <a:gd name="connsiteX32" fmla="*/ 101205 w 99342"/>
                <a:gd name="connsiteY32" fmla="*/ 49671 h 207998"/>
                <a:gd name="connsiteX33" fmla="*/ 101205 w 99342"/>
                <a:gd name="connsiteY33" fmla="*/ 27630 h 207998"/>
                <a:gd name="connsiteX34" fmla="*/ 92823 w 99342"/>
                <a:gd name="connsiteY34" fmla="*/ 7451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9342" h="207998">
                  <a:moveTo>
                    <a:pt x="92823" y="0"/>
                  </a:moveTo>
                  <a:lnTo>
                    <a:pt x="83510" y="5278"/>
                  </a:lnTo>
                  <a:lnTo>
                    <a:pt x="72023" y="14901"/>
                  </a:lnTo>
                  <a:lnTo>
                    <a:pt x="59606" y="27630"/>
                  </a:lnTo>
                  <a:lnTo>
                    <a:pt x="49051" y="40358"/>
                  </a:lnTo>
                  <a:lnTo>
                    <a:pt x="37564" y="51844"/>
                  </a:lnTo>
                  <a:lnTo>
                    <a:pt x="32286" y="60226"/>
                  </a:lnTo>
                  <a:lnTo>
                    <a:pt x="12728" y="60226"/>
                  </a:lnTo>
                  <a:lnTo>
                    <a:pt x="12728" y="75128"/>
                  </a:lnTo>
                  <a:lnTo>
                    <a:pt x="14591" y="90029"/>
                  </a:lnTo>
                  <a:lnTo>
                    <a:pt x="15833" y="104931"/>
                  </a:lnTo>
                  <a:lnTo>
                    <a:pt x="15833" y="114244"/>
                  </a:lnTo>
                  <a:lnTo>
                    <a:pt x="10555" y="129145"/>
                  </a:lnTo>
                  <a:lnTo>
                    <a:pt x="5278" y="144047"/>
                  </a:lnTo>
                  <a:lnTo>
                    <a:pt x="0" y="156775"/>
                  </a:lnTo>
                  <a:lnTo>
                    <a:pt x="1242" y="171366"/>
                  </a:lnTo>
                  <a:lnTo>
                    <a:pt x="8382" y="186267"/>
                  </a:lnTo>
                  <a:lnTo>
                    <a:pt x="10555" y="193718"/>
                  </a:lnTo>
                  <a:lnTo>
                    <a:pt x="14591" y="198996"/>
                  </a:lnTo>
                  <a:lnTo>
                    <a:pt x="19869" y="203342"/>
                  </a:lnTo>
                  <a:lnTo>
                    <a:pt x="25146" y="205205"/>
                  </a:lnTo>
                  <a:lnTo>
                    <a:pt x="32286" y="206446"/>
                  </a:lnTo>
                  <a:lnTo>
                    <a:pt x="32286" y="210482"/>
                  </a:lnTo>
                  <a:lnTo>
                    <a:pt x="45015" y="201169"/>
                  </a:lnTo>
                  <a:lnTo>
                    <a:pt x="52155" y="190614"/>
                  </a:lnTo>
                  <a:lnTo>
                    <a:pt x="54328" y="176644"/>
                  </a:lnTo>
                  <a:lnTo>
                    <a:pt x="56501" y="160811"/>
                  </a:lnTo>
                  <a:lnTo>
                    <a:pt x="59606" y="141874"/>
                  </a:lnTo>
                  <a:lnTo>
                    <a:pt x="66746" y="126972"/>
                  </a:lnTo>
                  <a:lnTo>
                    <a:pt x="76059" y="108966"/>
                  </a:lnTo>
                  <a:lnTo>
                    <a:pt x="86614" y="90029"/>
                  </a:lnTo>
                  <a:lnTo>
                    <a:pt x="95928" y="69850"/>
                  </a:lnTo>
                  <a:lnTo>
                    <a:pt x="101205" y="49671"/>
                  </a:lnTo>
                  <a:lnTo>
                    <a:pt x="101205" y="27630"/>
                  </a:lnTo>
                  <a:lnTo>
                    <a:pt x="92823" y="7451"/>
                  </a:lnTo>
                  <a:close/>
                </a:path>
              </a:pathLst>
            </a:custGeom>
            <a:grpFill/>
            <a:ln w="3104"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947C6533-5B15-4328-B80A-D6A48A80BEDB}"/>
                </a:ext>
              </a:extLst>
            </p:cNvPr>
            <p:cNvSpPr/>
            <p:nvPr/>
          </p:nvSpPr>
          <p:spPr>
            <a:xfrm>
              <a:off x="4236596" y="6662015"/>
              <a:ext cx="74507" cy="31045"/>
            </a:xfrm>
            <a:custGeom>
              <a:avLst/>
              <a:gdLst>
                <a:gd name="connsiteX0" fmla="*/ 46877 w 74506"/>
                <a:gd name="connsiteY0" fmla="*/ 3104 h 31044"/>
                <a:gd name="connsiteX1" fmla="*/ 32286 w 74506"/>
                <a:gd name="connsiteY1" fmla="*/ 0 h 31044"/>
                <a:gd name="connsiteX2" fmla="*/ 21731 w 74506"/>
                <a:gd name="connsiteY2" fmla="*/ 5278 h 31044"/>
                <a:gd name="connsiteX3" fmla="*/ 10245 w 74506"/>
                <a:gd name="connsiteY3" fmla="*/ 10555 h 31044"/>
                <a:gd name="connsiteX4" fmla="*/ 0 w 74506"/>
                <a:gd name="connsiteY4" fmla="*/ 14591 h 31044"/>
                <a:gd name="connsiteX5" fmla="*/ 0 w 74506"/>
                <a:gd name="connsiteY5" fmla="*/ 31666 h 31044"/>
                <a:gd name="connsiteX6" fmla="*/ 12418 w 74506"/>
                <a:gd name="connsiteY6" fmla="*/ 27319 h 31044"/>
                <a:gd name="connsiteX7" fmla="*/ 21731 w 74506"/>
                <a:gd name="connsiteY7" fmla="*/ 25457 h 31044"/>
                <a:gd name="connsiteX8" fmla="*/ 30113 w 74506"/>
                <a:gd name="connsiteY8" fmla="*/ 20179 h 31044"/>
                <a:gd name="connsiteX9" fmla="*/ 39427 w 74506"/>
                <a:gd name="connsiteY9" fmla="*/ 10555 h 31044"/>
                <a:gd name="connsiteX10" fmla="*/ 42531 w 74506"/>
                <a:gd name="connsiteY10" fmla="*/ 10555 h 31044"/>
                <a:gd name="connsiteX11" fmla="*/ 41600 w 74506"/>
                <a:gd name="connsiteY11" fmla="*/ 14591 h 31044"/>
                <a:gd name="connsiteX12" fmla="*/ 39427 w 74506"/>
                <a:gd name="connsiteY12" fmla="*/ 16764 h 31044"/>
                <a:gd name="connsiteX13" fmla="*/ 39427 w 74506"/>
                <a:gd name="connsiteY13" fmla="*/ 18006 h 31044"/>
                <a:gd name="connsiteX14" fmla="*/ 37564 w 74506"/>
                <a:gd name="connsiteY14" fmla="*/ 20179 h 31044"/>
                <a:gd name="connsiteX15" fmla="*/ 34460 w 74506"/>
                <a:gd name="connsiteY15" fmla="*/ 22042 h 31044"/>
                <a:gd name="connsiteX16" fmla="*/ 32286 w 74506"/>
                <a:gd name="connsiteY16" fmla="*/ 24215 h 31044"/>
                <a:gd name="connsiteX17" fmla="*/ 32286 w 74506"/>
                <a:gd name="connsiteY17" fmla="*/ 31666 h 31044"/>
                <a:gd name="connsiteX18" fmla="*/ 46877 w 74506"/>
                <a:gd name="connsiteY18" fmla="*/ 27319 h 31044"/>
                <a:gd name="connsiteX19" fmla="*/ 59295 w 74506"/>
                <a:gd name="connsiteY19" fmla="*/ 22042 h 31044"/>
                <a:gd name="connsiteX20" fmla="*/ 71713 w 74506"/>
                <a:gd name="connsiteY20" fmla="*/ 14591 h 31044"/>
                <a:gd name="connsiteX21" fmla="*/ 76059 w 74506"/>
                <a:gd name="connsiteY21" fmla="*/ 14591 h 31044"/>
                <a:gd name="connsiteX22" fmla="*/ 63641 w 74506"/>
                <a:gd name="connsiteY22" fmla="*/ 931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506" h="31044">
                  <a:moveTo>
                    <a:pt x="46877" y="3104"/>
                  </a:moveTo>
                  <a:lnTo>
                    <a:pt x="32286" y="0"/>
                  </a:lnTo>
                  <a:lnTo>
                    <a:pt x="21731" y="5278"/>
                  </a:lnTo>
                  <a:lnTo>
                    <a:pt x="10245" y="10555"/>
                  </a:lnTo>
                  <a:lnTo>
                    <a:pt x="0" y="14591"/>
                  </a:lnTo>
                  <a:lnTo>
                    <a:pt x="0" y="31666"/>
                  </a:lnTo>
                  <a:lnTo>
                    <a:pt x="12418" y="27319"/>
                  </a:lnTo>
                  <a:lnTo>
                    <a:pt x="21731" y="25457"/>
                  </a:lnTo>
                  <a:lnTo>
                    <a:pt x="30113" y="20179"/>
                  </a:lnTo>
                  <a:lnTo>
                    <a:pt x="39427" y="10555"/>
                  </a:lnTo>
                  <a:lnTo>
                    <a:pt x="42531" y="10555"/>
                  </a:lnTo>
                  <a:lnTo>
                    <a:pt x="41600" y="14591"/>
                  </a:lnTo>
                  <a:lnTo>
                    <a:pt x="39427" y="16764"/>
                  </a:lnTo>
                  <a:lnTo>
                    <a:pt x="39427" y="18006"/>
                  </a:lnTo>
                  <a:lnTo>
                    <a:pt x="37564" y="20179"/>
                  </a:lnTo>
                  <a:lnTo>
                    <a:pt x="34460" y="22042"/>
                  </a:lnTo>
                  <a:lnTo>
                    <a:pt x="32286" y="24215"/>
                  </a:lnTo>
                  <a:lnTo>
                    <a:pt x="32286" y="31666"/>
                  </a:lnTo>
                  <a:lnTo>
                    <a:pt x="46877" y="27319"/>
                  </a:lnTo>
                  <a:lnTo>
                    <a:pt x="59295" y="22042"/>
                  </a:lnTo>
                  <a:lnTo>
                    <a:pt x="71713" y="14591"/>
                  </a:lnTo>
                  <a:lnTo>
                    <a:pt x="76059" y="14591"/>
                  </a:lnTo>
                  <a:lnTo>
                    <a:pt x="63641" y="9313"/>
                  </a:lnTo>
                  <a:close/>
                </a:path>
              </a:pathLst>
            </a:custGeom>
            <a:grpFill/>
            <a:ln w="3104"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4CBD329D-77BF-45DF-9A94-AAAA6D787A31}"/>
                </a:ext>
              </a:extLst>
            </p:cNvPr>
            <p:cNvSpPr/>
            <p:nvPr/>
          </p:nvSpPr>
          <p:spPr>
            <a:xfrm>
              <a:off x="4403305" y="5779417"/>
              <a:ext cx="34149" cy="31045"/>
            </a:xfrm>
            <a:custGeom>
              <a:avLst/>
              <a:gdLst>
                <a:gd name="connsiteX0" fmla="*/ 27009 w 34149"/>
                <a:gd name="connsiteY0" fmla="*/ 23283 h 31044"/>
                <a:gd name="connsiteX1" fmla="*/ 26078 w 34149"/>
                <a:gd name="connsiteY1" fmla="*/ 22042 h 31044"/>
                <a:gd name="connsiteX2" fmla="*/ 23904 w 34149"/>
                <a:gd name="connsiteY2" fmla="*/ 22042 h 31044"/>
                <a:gd name="connsiteX3" fmla="*/ 19558 w 34149"/>
                <a:gd name="connsiteY3" fmla="*/ 22042 h 31044"/>
                <a:gd name="connsiteX4" fmla="*/ 16454 w 34149"/>
                <a:gd name="connsiteY4" fmla="*/ 20179 h 31044"/>
                <a:gd name="connsiteX5" fmla="*/ 16454 w 34149"/>
                <a:gd name="connsiteY5" fmla="*/ 0 h 31044"/>
                <a:gd name="connsiteX6" fmla="*/ 12418 w 34149"/>
                <a:gd name="connsiteY6" fmla="*/ 0 h 31044"/>
                <a:gd name="connsiteX7" fmla="*/ 4967 w 34149"/>
                <a:gd name="connsiteY7" fmla="*/ 12728 h 31044"/>
                <a:gd name="connsiteX8" fmla="*/ 0 w 34149"/>
                <a:gd name="connsiteY8" fmla="*/ 12728 h 31044"/>
                <a:gd name="connsiteX9" fmla="*/ 0 w 34149"/>
                <a:gd name="connsiteY9" fmla="*/ 15833 h 31044"/>
                <a:gd name="connsiteX10" fmla="*/ 11487 w 34149"/>
                <a:gd name="connsiteY10" fmla="*/ 20179 h 31044"/>
                <a:gd name="connsiteX11" fmla="*/ 21731 w 34149"/>
                <a:gd name="connsiteY11" fmla="*/ 25457 h 31044"/>
                <a:gd name="connsiteX12" fmla="*/ 29182 w 34149"/>
                <a:gd name="connsiteY12" fmla="*/ 30734 h 31044"/>
                <a:gd name="connsiteX13" fmla="*/ 33218 w 34149"/>
                <a:gd name="connsiteY13" fmla="*/ 32907 h 31044"/>
                <a:gd name="connsiteX14" fmla="*/ 34149 w 34149"/>
                <a:gd name="connsiteY14" fmla="*/ 30734 h 31044"/>
                <a:gd name="connsiteX15" fmla="*/ 34149 w 34149"/>
                <a:gd name="connsiteY15" fmla="*/ 29492 h 31044"/>
                <a:gd name="connsiteX16" fmla="*/ 36322 w 34149"/>
                <a:gd name="connsiteY16" fmla="*/ 27319 h 31044"/>
                <a:gd name="connsiteX17" fmla="*/ 36322 w 34149"/>
                <a:gd name="connsiteY17" fmla="*/ 23283 h 31044"/>
                <a:gd name="connsiteX18" fmla="*/ 29182 w 34149"/>
                <a:gd name="connsiteY18" fmla="*/ 2328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31044">
                  <a:moveTo>
                    <a:pt x="27009" y="23283"/>
                  </a:moveTo>
                  <a:lnTo>
                    <a:pt x="26078" y="22042"/>
                  </a:lnTo>
                  <a:lnTo>
                    <a:pt x="23904" y="22042"/>
                  </a:lnTo>
                  <a:lnTo>
                    <a:pt x="19558" y="22042"/>
                  </a:lnTo>
                  <a:lnTo>
                    <a:pt x="16454" y="20179"/>
                  </a:lnTo>
                  <a:lnTo>
                    <a:pt x="16454" y="0"/>
                  </a:lnTo>
                  <a:lnTo>
                    <a:pt x="12418" y="0"/>
                  </a:lnTo>
                  <a:lnTo>
                    <a:pt x="4967" y="12728"/>
                  </a:lnTo>
                  <a:lnTo>
                    <a:pt x="0" y="12728"/>
                  </a:lnTo>
                  <a:lnTo>
                    <a:pt x="0" y="15833"/>
                  </a:lnTo>
                  <a:lnTo>
                    <a:pt x="11487" y="20179"/>
                  </a:lnTo>
                  <a:lnTo>
                    <a:pt x="21731" y="25457"/>
                  </a:lnTo>
                  <a:lnTo>
                    <a:pt x="29182" y="30734"/>
                  </a:lnTo>
                  <a:lnTo>
                    <a:pt x="33218" y="32907"/>
                  </a:lnTo>
                  <a:lnTo>
                    <a:pt x="34149" y="30734"/>
                  </a:lnTo>
                  <a:lnTo>
                    <a:pt x="34149" y="29492"/>
                  </a:lnTo>
                  <a:lnTo>
                    <a:pt x="36322" y="27319"/>
                  </a:lnTo>
                  <a:lnTo>
                    <a:pt x="36322" y="23283"/>
                  </a:lnTo>
                  <a:lnTo>
                    <a:pt x="29182" y="23283"/>
                  </a:lnTo>
                  <a:close/>
                </a:path>
              </a:pathLst>
            </a:custGeom>
            <a:grpFill/>
            <a:ln w="3104"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EDFAD0F7-7460-4479-B679-3178A17985FE}"/>
                </a:ext>
              </a:extLst>
            </p:cNvPr>
            <p:cNvSpPr/>
            <p:nvPr/>
          </p:nvSpPr>
          <p:spPr>
            <a:xfrm>
              <a:off x="4237527" y="6453395"/>
              <a:ext cx="12418" cy="18627"/>
            </a:xfrm>
            <a:custGeom>
              <a:avLst/>
              <a:gdLst>
                <a:gd name="connsiteX0" fmla="*/ 4346 w 12417"/>
                <a:gd name="connsiteY0" fmla="*/ 15833 h 18626"/>
                <a:gd name="connsiteX1" fmla="*/ 6209 w 12417"/>
                <a:gd name="connsiteY1" fmla="*/ 20179 h 18626"/>
                <a:gd name="connsiteX2" fmla="*/ 14591 w 12417"/>
                <a:gd name="connsiteY2" fmla="*/ 20179 h 18626"/>
                <a:gd name="connsiteX3" fmla="*/ 13660 w 12417"/>
                <a:gd name="connsiteY3" fmla="*/ 14901 h 18626"/>
                <a:gd name="connsiteX4" fmla="*/ 13660 w 12417"/>
                <a:gd name="connsiteY4" fmla="*/ 10555 h 18626"/>
                <a:gd name="connsiteX5" fmla="*/ 11487 w 12417"/>
                <a:gd name="connsiteY5" fmla="*/ 7451 h 18626"/>
                <a:gd name="connsiteX6" fmla="*/ 9313 w 12417"/>
                <a:gd name="connsiteY6" fmla="*/ 5277 h 18626"/>
                <a:gd name="connsiteX7" fmla="*/ 6209 w 12417"/>
                <a:gd name="connsiteY7" fmla="*/ 3104 h 18626"/>
                <a:gd name="connsiteX8" fmla="*/ 2173 w 12417"/>
                <a:gd name="connsiteY8" fmla="*/ 0 h 18626"/>
                <a:gd name="connsiteX9" fmla="*/ 2173 w 12417"/>
                <a:gd name="connsiteY9" fmla="*/ 5277 h 18626"/>
                <a:gd name="connsiteX10" fmla="*/ 0 w 12417"/>
                <a:gd name="connsiteY10" fmla="*/ 8382 h 18626"/>
                <a:gd name="connsiteX11" fmla="*/ 2173 w 12417"/>
                <a:gd name="connsiteY11" fmla="*/ 10555 h 18626"/>
                <a:gd name="connsiteX12" fmla="*/ 2173 w 12417"/>
                <a:gd name="connsiteY12" fmla="*/ 12728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8626">
                  <a:moveTo>
                    <a:pt x="4346" y="15833"/>
                  </a:moveTo>
                  <a:lnTo>
                    <a:pt x="6209" y="20179"/>
                  </a:lnTo>
                  <a:lnTo>
                    <a:pt x="14591" y="20179"/>
                  </a:lnTo>
                  <a:lnTo>
                    <a:pt x="13660" y="14901"/>
                  </a:lnTo>
                  <a:lnTo>
                    <a:pt x="13660" y="10555"/>
                  </a:lnTo>
                  <a:lnTo>
                    <a:pt x="11487" y="7451"/>
                  </a:lnTo>
                  <a:lnTo>
                    <a:pt x="9313" y="5277"/>
                  </a:lnTo>
                  <a:lnTo>
                    <a:pt x="6209" y="3104"/>
                  </a:lnTo>
                  <a:lnTo>
                    <a:pt x="2173" y="0"/>
                  </a:lnTo>
                  <a:lnTo>
                    <a:pt x="2173" y="5277"/>
                  </a:lnTo>
                  <a:lnTo>
                    <a:pt x="0" y="8382"/>
                  </a:lnTo>
                  <a:lnTo>
                    <a:pt x="2173" y="10555"/>
                  </a:lnTo>
                  <a:lnTo>
                    <a:pt x="2173" y="12728"/>
                  </a:lnTo>
                  <a:close/>
                </a:path>
              </a:pathLst>
            </a:custGeom>
            <a:grpFill/>
            <a:ln w="3104"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48E3D486-862D-457A-A9CA-124E60588142}"/>
                </a:ext>
              </a:extLst>
            </p:cNvPr>
            <p:cNvSpPr/>
            <p:nvPr/>
          </p:nvSpPr>
          <p:spPr>
            <a:xfrm>
              <a:off x="4152155" y="6693680"/>
              <a:ext cx="58985" cy="52776"/>
            </a:xfrm>
            <a:custGeom>
              <a:avLst/>
              <a:gdLst>
                <a:gd name="connsiteX0" fmla="*/ 29182 w 58984"/>
                <a:gd name="connsiteY0" fmla="*/ 22352 h 52775"/>
                <a:gd name="connsiteX1" fmla="*/ 14591 w 58984"/>
                <a:gd name="connsiteY1" fmla="*/ 8382 h 52775"/>
                <a:gd name="connsiteX2" fmla="*/ 0 w 58984"/>
                <a:gd name="connsiteY2" fmla="*/ 0 h 52775"/>
                <a:gd name="connsiteX3" fmla="*/ 0 w 58984"/>
                <a:gd name="connsiteY3" fmla="*/ 15833 h 52775"/>
                <a:gd name="connsiteX4" fmla="*/ 4036 w 58984"/>
                <a:gd name="connsiteY4" fmla="*/ 34770 h 52775"/>
                <a:gd name="connsiteX5" fmla="*/ 7451 w 58984"/>
                <a:gd name="connsiteY5" fmla="*/ 49671 h 52775"/>
                <a:gd name="connsiteX6" fmla="*/ 14591 w 58984"/>
                <a:gd name="connsiteY6" fmla="*/ 51844 h 52775"/>
                <a:gd name="connsiteX7" fmla="*/ 27009 w 58984"/>
                <a:gd name="connsiteY7" fmla="*/ 54949 h 52775"/>
                <a:gd name="connsiteX8" fmla="*/ 41600 w 58984"/>
                <a:gd name="connsiteY8" fmla="*/ 54949 h 52775"/>
                <a:gd name="connsiteX9" fmla="*/ 50913 w 58984"/>
                <a:gd name="connsiteY9" fmla="*/ 52776 h 52775"/>
                <a:gd name="connsiteX10" fmla="*/ 60537 w 58984"/>
                <a:gd name="connsiteY10" fmla="*/ 52776 h 52775"/>
                <a:gd name="connsiteX11" fmla="*/ 60537 w 58984"/>
                <a:gd name="connsiteY11" fmla="*/ 44394 h 52775"/>
                <a:gd name="connsiteX12" fmla="*/ 43773 w 58984"/>
                <a:gd name="connsiteY12" fmla="*/ 34770 h 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984" h="52775">
                  <a:moveTo>
                    <a:pt x="29182" y="22352"/>
                  </a:moveTo>
                  <a:lnTo>
                    <a:pt x="14591" y="8382"/>
                  </a:lnTo>
                  <a:lnTo>
                    <a:pt x="0" y="0"/>
                  </a:lnTo>
                  <a:lnTo>
                    <a:pt x="0" y="15833"/>
                  </a:lnTo>
                  <a:lnTo>
                    <a:pt x="4036" y="34770"/>
                  </a:lnTo>
                  <a:lnTo>
                    <a:pt x="7451" y="49671"/>
                  </a:lnTo>
                  <a:lnTo>
                    <a:pt x="14591" y="51844"/>
                  </a:lnTo>
                  <a:lnTo>
                    <a:pt x="27009" y="54949"/>
                  </a:lnTo>
                  <a:lnTo>
                    <a:pt x="41600" y="54949"/>
                  </a:lnTo>
                  <a:lnTo>
                    <a:pt x="50913" y="52776"/>
                  </a:lnTo>
                  <a:lnTo>
                    <a:pt x="60537" y="52776"/>
                  </a:lnTo>
                  <a:lnTo>
                    <a:pt x="60537" y="44394"/>
                  </a:lnTo>
                  <a:lnTo>
                    <a:pt x="43773" y="34770"/>
                  </a:lnTo>
                  <a:close/>
                </a:path>
              </a:pathLst>
            </a:custGeom>
            <a:grpFill/>
            <a:ln w="3104"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953FCBB5-390A-4368-B2E5-5A33DD477C30}"/>
                </a:ext>
              </a:extLst>
            </p:cNvPr>
            <p:cNvSpPr/>
            <p:nvPr/>
          </p:nvSpPr>
          <p:spPr>
            <a:xfrm>
              <a:off x="4063677" y="5497843"/>
              <a:ext cx="86925" cy="34149"/>
            </a:xfrm>
            <a:custGeom>
              <a:avLst/>
              <a:gdLst>
                <a:gd name="connsiteX0" fmla="*/ 88477 w 86924"/>
                <a:gd name="connsiteY0" fmla="*/ 17075 h 34149"/>
                <a:gd name="connsiteX1" fmla="*/ 70782 w 86924"/>
                <a:gd name="connsiteY1" fmla="*/ 11797 h 34149"/>
                <a:gd name="connsiteX2" fmla="*/ 56191 w 86924"/>
                <a:gd name="connsiteY2" fmla="*/ 6519 h 34149"/>
                <a:gd name="connsiteX3" fmla="*/ 37564 w 86924"/>
                <a:gd name="connsiteY3" fmla="*/ 2173 h 34149"/>
                <a:gd name="connsiteX4" fmla="*/ 15522 w 86924"/>
                <a:gd name="connsiteY4" fmla="*/ 0 h 34149"/>
                <a:gd name="connsiteX5" fmla="*/ 17695 w 86924"/>
                <a:gd name="connsiteY5" fmla="*/ 6519 h 34149"/>
                <a:gd name="connsiteX6" fmla="*/ 19869 w 86924"/>
                <a:gd name="connsiteY6" fmla="*/ 9624 h 34149"/>
                <a:gd name="connsiteX7" fmla="*/ 21731 w 86924"/>
                <a:gd name="connsiteY7" fmla="*/ 11797 h 34149"/>
                <a:gd name="connsiteX8" fmla="*/ 24836 w 86924"/>
                <a:gd name="connsiteY8" fmla="*/ 14902 h 34149"/>
                <a:gd name="connsiteX9" fmla="*/ 29182 w 86924"/>
                <a:gd name="connsiteY9" fmla="*/ 17075 h 34149"/>
                <a:gd name="connsiteX10" fmla="*/ 22973 w 86924"/>
                <a:gd name="connsiteY10" fmla="*/ 18937 h 34149"/>
                <a:gd name="connsiteX11" fmla="*/ 15522 w 86924"/>
                <a:gd name="connsiteY11" fmla="*/ 21110 h 34149"/>
                <a:gd name="connsiteX12" fmla="*/ 9313 w 86924"/>
                <a:gd name="connsiteY12" fmla="*/ 21110 h 34149"/>
                <a:gd name="connsiteX13" fmla="*/ 0 w 86924"/>
                <a:gd name="connsiteY13" fmla="*/ 21110 h 34149"/>
                <a:gd name="connsiteX14" fmla="*/ 5278 w 86924"/>
                <a:gd name="connsiteY14" fmla="*/ 33839 h 34149"/>
                <a:gd name="connsiteX15" fmla="*/ 15522 w 86924"/>
                <a:gd name="connsiteY15" fmla="*/ 33839 h 34149"/>
                <a:gd name="connsiteX16" fmla="*/ 30113 w 86924"/>
                <a:gd name="connsiteY16" fmla="*/ 36012 h 34149"/>
                <a:gd name="connsiteX17" fmla="*/ 43773 w 86924"/>
                <a:gd name="connsiteY17" fmla="*/ 36943 h 34149"/>
                <a:gd name="connsiteX18" fmla="*/ 49050 w 86924"/>
                <a:gd name="connsiteY18" fmla="*/ 36943 h 34149"/>
                <a:gd name="connsiteX19" fmla="*/ 52155 w 86924"/>
                <a:gd name="connsiteY19" fmla="*/ 26388 h 34149"/>
                <a:gd name="connsiteX20" fmla="*/ 54018 w 86924"/>
                <a:gd name="connsiteY20" fmla="*/ 24525 h 34149"/>
                <a:gd name="connsiteX21" fmla="*/ 56191 w 86924"/>
                <a:gd name="connsiteY21" fmla="*/ 26388 h 34149"/>
                <a:gd name="connsiteX22" fmla="*/ 58364 w 86924"/>
                <a:gd name="connsiteY22" fmla="*/ 28561 h 34149"/>
                <a:gd name="connsiteX23" fmla="*/ 59295 w 86924"/>
                <a:gd name="connsiteY23" fmla="*/ 29803 h 34149"/>
                <a:gd name="connsiteX24" fmla="*/ 59295 w 86924"/>
                <a:gd name="connsiteY24" fmla="*/ 31666 h 34149"/>
                <a:gd name="connsiteX25" fmla="*/ 59295 w 86924"/>
                <a:gd name="connsiteY25" fmla="*/ 33839 h 34149"/>
                <a:gd name="connsiteX26" fmla="*/ 65504 w 86924"/>
                <a:gd name="connsiteY26" fmla="*/ 33839 h 34149"/>
                <a:gd name="connsiteX27" fmla="*/ 68609 w 86924"/>
                <a:gd name="connsiteY27" fmla="*/ 31666 h 34149"/>
                <a:gd name="connsiteX28" fmla="*/ 72955 w 86924"/>
                <a:gd name="connsiteY28" fmla="*/ 29803 h 34149"/>
                <a:gd name="connsiteX29" fmla="*/ 77922 w 86924"/>
                <a:gd name="connsiteY29" fmla="*/ 28561 h 34149"/>
                <a:gd name="connsiteX30" fmla="*/ 81337 w 86924"/>
                <a:gd name="connsiteY30" fmla="*/ 26388 h 34149"/>
                <a:gd name="connsiteX31" fmla="*/ 88477 w 86924"/>
                <a:gd name="connsiteY31" fmla="*/ 26388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6924" h="34149">
                  <a:moveTo>
                    <a:pt x="88477" y="17075"/>
                  </a:moveTo>
                  <a:lnTo>
                    <a:pt x="70782" y="11797"/>
                  </a:lnTo>
                  <a:lnTo>
                    <a:pt x="56191" y="6519"/>
                  </a:lnTo>
                  <a:lnTo>
                    <a:pt x="37564" y="2173"/>
                  </a:lnTo>
                  <a:lnTo>
                    <a:pt x="15522" y="0"/>
                  </a:lnTo>
                  <a:lnTo>
                    <a:pt x="17695" y="6519"/>
                  </a:lnTo>
                  <a:lnTo>
                    <a:pt x="19869" y="9624"/>
                  </a:lnTo>
                  <a:lnTo>
                    <a:pt x="21731" y="11797"/>
                  </a:lnTo>
                  <a:lnTo>
                    <a:pt x="24836" y="14902"/>
                  </a:lnTo>
                  <a:lnTo>
                    <a:pt x="29182" y="17075"/>
                  </a:lnTo>
                  <a:lnTo>
                    <a:pt x="22973" y="18937"/>
                  </a:lnTo>
                  <a:lnTo>
                    <a:pt x="15522" y="21110"/>
                  </a:lnTo>
                  <a:lnTo>
                    <a:pt x="9313" y="21110"/>
                  </a:lnTo>
                  <a:lnTo>
                    <a:pt x="0" y="21110"/>
                  </a:lnTo>
                  <a:lnTo>
                    <a:pt x="5278" y="33839"/>
                  </a:lnTo>
                  <a:lnTo>
                    <a:pt x="15522" y="33839"/>
                  </a:lnTo>
                  <a:lnTo>
                    <a:pt x="30113" y="36012"/>
                  </a:lnTo>
                  <a:lnTo>
                    <a:pt x="43773" y="36943"/>
                  </a:lnTo>
                  <a:lnTo>
                    <a:pt x="49050" y="36943"/>
                  </a:lnTo>
                  <a:lnTo>
                    <a:pt x="52155" y="26388"/>
                  </a:lnTo>
                  <a:lnTo>
                    <a:pt x="54018" y="24525"/>
                  </a:lnTo>
                  <a:lnTo>
                    <a:pt x="56191" y="26388"/>
                  </a:lnTo>
                  <a:lnTo>
                    <a:pt x="58364" y="28561"/>
                  </a:lnTo>
                  <a:lnTo>
                    <a:pt x="59295" y="29803"/>
                  </a:lnTo>
                  <a:lnTo>
                    <a:pt x="59295" y="31666"/>
                  </a:lnTo>
                  <a:lnTo>
                    <a:pt x="59295" y="33839"/>
                  </a:lnTo>
                  <a:lnTo>
                    <a:pt x="65504" y="33839"/>
                  </a:lnTo>
                  <a:lnTo>
                    <a:pt x="68609" y="31666"/>
                  </a:lnTo>
                  <a:lnTo>
                    <a:pt x="72955" y="29803"/>
                  </a:lnTo>
                  <a:lnTo>
                    <a:pt x="77922" y="28561"/>
                  </a:lnTo>
                  <a:lnTo>
                    <a:pt x="81337" y="26388"/>
                  </a:lnTo>
                  <a:lnTo>
                    <a:pt x="88477" y="26388"/>
                  </a:lnTo>
                  <a:close/>
                </a:path>
              </a:pathLst>
            </a:custGeom>
            <a:grpFill/>
            <a:ln w="3104"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1503B339-C3D8-4AAC-B8F9-B90B9BA90214}"/>
                </a:ext>
              </a:extLst>
            </p:cNvPr>
            <p:cNvSpPr/>
            <p:nvPr/>
          </p:nvSpPr>
          <p:spPr>
            <a:xfrm>
              <a:off x="4215796" y="5526404"/>
              <a:ext cx="34149" cy="12418"/>
            </a:xfrm>
            <a:custGeom>
              <a:avLst/>
              <a:gdLst>
                <a:gd name="connsiteX0" fmla="*/ 27940 w 34149"/>
                <a:gd name="connsiteY0" fmla="*/ 12728 h 12417"/>
                <a:gd name="connsiteX1" fmla="*/ 31045 w 34149"/>
                <a:gd name="connsiteY1" fmla="*/ 10555 h 12417"/>
                <a:gd name="connsiteX2" fmla="*/ 33218 w 34149"/>
                <a:gd name="connsiteY2" fmla="*/ 7451 h 12417"/>
                <a:gd name="connsiteX3" fmla="*/ 36322 w 34149"/>
                <a:gd name="connsiteY3" fmla="*/ 5278 h 12417"/>
                <a:gd name="connsiteX4" fmla="*/ 27940 w 34149"/>
                <a:gd name="connsiteY4" fmla="*/ 1242 h 12417"/>
                <a:gd name="connsiteX5" fmla="*/ 20800 w 34149"/>
                <a:gd name="connsiteY5" fmla="*/ 0 h 12417"/>
                <a:gd name="connsiteX6" fmla="*/ 13349 w 34149"/>
                <a:gd name="connsiteY6" fmla="*/ 0 h 12417"/>
                <a:gd name="connsiteX7" fmla="*/ 0 w 34149"/>
                <a:gd name="connsiteY7" fmla="*/ 1242 h 12417"/>
                <a:gd name="connsiteX8" fmla="*/ 0 w 34149"/>
                <a:gd name="connsiteY8" fmla="*/ 12728 h 12417"/>
                <a:gd name="connsiteX9" fmla="*/ 6209 w 34149"/>
                <a:gd name="connsiteY9" fmla="*/ 10555 h 12417"/>
                <a:gd name="connsiteX10" fmla="*/ 11487 w 34149"/>
                <a:gd name="connsiteY10" fmla="*/ 10555 h 12417"/>
                <a:gd name="connsiteX11" fmla="*/ 16454 w 34149"/>
                <a:gd name="connsiteY11" fmla="*/ 10555 h 12417"/>
                <a:gd name="connsiteX12" fmla="*/ 21731 w 34149"/>
                <a:gd name="connsiteY12"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149" h="12417">
                  <a:moveTo>
                    <a:pt x="27940" y="12728"/>
                  </a:moveTo>
                  <a:lnTo>
                    <a:pt x="31045" y="10555"/>
                  </a:lnTo>
                  <a:lnTo>
                    <a:pt x="33218" y="7451"/>
                  </a:lnTo>
                  <a:lnTo>
                    <a:pt x="36322" y="5278"/>
                  </a:lnTo>
                  <a:lnTo>
                    <a:pt x="27940" y="1242"/>
                  </a:lnTo>
                  <a:lnTo>
                    <a:pt x="20800" y="0"/>
                  </a:lnTo>
                  <a:lnTo>
                    <a:pt x="13349" y="0"/>
                  </a:lnTo>
                  <a:lnTo>
                    <a:pt x="0" y="1242"/>
                  </a:lnTo>
                  <a:lnTo>
                    <a:pt x="0" y="12728"/>
                  </a:lnTo>
                  <a:lnTo>
                    <a:pt x="6209" y="10555"/>
                  </a:lnTo>
                  <a:lnTo>
                    <a:pt x="11487" y="10555"/>
                  </a:lnTo>
                  <a:lnTo>
                    <a:pt x="16454" y="10555"/>
                  </a:lnTo>
                  <a:lnTo>
                    <a:pt x="21731" y="12728"/>
                  </a:lnTo>
                  <a:close/>
                </a:path>
              </a:pathLst>
            </a:custGeom>
            <a:grpFill/>
            <a:ln w="3104"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1AFDFFED-7DF4-42C1-8D20-DCEE57CFEFE3}"/>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grpFill/>
            <a:ln w="3104"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460195A2-B393-47D7-BD75-BCC4616CAD41}"/>
                </a:ext>
              </a:extLst>
            </p:cNvPr>
            <p:cNvSpPr/>
            <p:nvPr/>
          </p:nvSpPr>
          <p:spPr>
            <a:xfrm>
              <a:off x="3707286" y="4372477"/>
              <a:ext cx="55880" cy="43462"/>
            </a:xfrm>
            <a:custGeom>
              <a:avLst/>
              <a:gdLst>
                <a:gd name="connsiteX0" fmla="*/ 16764 w 55880"/>
                <a:gd name="connsiteY0" fmla="*/ 37564 h 43462"/>
                <a:gd name="connsiteX1" fmla="*/ 23904 w 55880"/>
                <a:gd name="connsiteY1" fmla="*/ 45015 h 43462"/>
                <a:gd name="connsiteX2" fmla="*/ 32286 w 55880"/>
                <a:gd name="connsiteY2" fmla="*/ 45015 h 43462"/>
                <a:gd name="connsiteX3" fmla="*/ 38495 w 55880"/>
                <a:gd name="connsiteY3" fmla="*/ 44083 h 43462"/>
                <a:gd name="connsiteX4" fmla="*/ 43773 w 55880"/>
                <a:gd name="connsiteY4" fmla="*/ 44083 h 43462"/>
                <a:gd name="connsiteX5" fmla="*/ 46877 w 55880"/>
                <a:gd name="connsiteY5" fmla="*/ 41910 h 43462"/>
                <a:gd name="connsiteX6" fmla="*/ 51224 w 55880"/>
                <a:gd name="connsiteY6" fmla="*/ 36633 h 43462"/>
                <a:gd name="connsiteX7" fmla="*/ 56191 w 55880"/>
                <a:gd name="connsiteY7" fmla="*/ 36633 h 43462"/>
                <a:gd name="connsiteX8" fmla="*/ 41600 w 55880"/>
                <a:gd name="connsiteY8" fmla="*/ 22973 h 43462"/>
                <a:gd name="connsiteX9" fmla="*/ 27009 w 55880"/>
                <a:gd name="connsiteY9" fmla="*/ 10245 h 43462"/>
                <a:gd name="connsiteX10" fmla="*/ 10555 w 55880"/>
                <a:gd name="connsiteY10" fmla="*/ 0 h 43462"/>
                <a:gd name="connsiteX11" fmla="*/ 12418 w 55880"/>
                <a:gd name="connsiteY11" fmla="*/ 7140 h 43462"/>
                <a:gd name="connsiteX12" fmla="*/ 12418 w 55880"/>
                <a:gd name="connsiteY12" fmla="*/ 10245 h 43462"/>
                <a:gd name="connsiteX13" fmla="*/ 14591 w 55880"/>
                <a:gd name="connsiteY13" fmla="*/ 12418 h 43462"/>
                <a:gd name="connsiteX14" fmla="*/ 16764 w 55880"/>
                <a:gd name="connsiteY14" fmla="*/ 15522 h 43462"/>
                <a:gd name="connsiteX15" fmla="*/ 0 w 55880"/>
                <a:gd name="connsiteY15" fmla="*/ 25146 h 43462"/>
                <a:gd name="connsiteX16" fmla="*/ 0 w 55880"/>
                <a:gd name="connsiteY16" fmla="*/ 29182 h 43462"/>
                <a:gd name="connsiteX17" fmla="*/ 9313 w 55880"/>
                <a:gd name="connsiteY17" fmla="*/ 32286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880" h="43462">
                  <a:moveTo>
                    <a:pt x="16764" y="37564"/>
                  </a:moveTo>
                  <a:lnTo>
                    <a:pt x="23904" y="45015"/>
                  </a:lnTo>
                  <a:lnTo>
                    <a:pt x="32286" y="45015"/>
                  </a:lnTo>
                  <a:lnTo>
                    <a:pt x="38495" y="44083"/>
                  </a:lnTo>
                  <a:lnTo>
                    <a:pt x="43773" y="44083"/>
                  </a:lnTo>
                  <a:lnTo>
                    <a:pt x="46877" y="41910"/>
                  </a:lnTo>
                  <a:lnTo>
                    <a:pt x="51224" y="36633"/>
                  </a:lnTo>
                  <a:lnTo>
                    <a:pt x="56191" y="36633"/>
                  </a:lnTo>
                  <a:lnTo>
                    <a:pt x="41600" y="22973"/>
                  </a:lnTo>
                  <a:lnTo>
                    <a:pt x="27009" y="10245"/>
                  </a:lnTo>
                  <a:lnTo>
                    <a:pt x="10555" y="0"/>
                  </a:lnTo>
                  <a:lnTo>
                    <a:pt x="12418" y="7140"/>
                  </a:lnTo>
                  <a:lnTo>
                    <a:pt x="12418" y="10245"/>
                  </a:lnTo>
                  <a:lnTo>
                    <a:pt x="14591" y="12418"/>
                  </a:lnTo>
                  <a:lnTo>
                    <a:pt x="16764" y="15522"/>
                  </a:lnTo>
                  <a:lnTo>
                    <a:pt x="0" y="25146"/>
                  </a:lnTo>
                  <a:lnTo>
                    <a:pt x="0" y="29182"/>
                  </a:lnTo>
                  <a:lnTo>
                    <a:pt x="9313" y="32286"/>
                  </a:lnTo>
                  <a:close/>
                </a:path>
              </a:pathLst>
            </a:custGeom>
            <a:grpFill/>
            <a:ln w="3104"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07488F51-B305-4689-86D4-0D744EB0A6C5}"/>
                </a:ext>
              </a:extLst>
            </p:cNvPr>
            <p:cNvSpPr/>
            <p:nvPr/>
          </p:nvSpPr>
          <p:spPr>
            <a:xfrm>
              <a:off x="3927081" y="4626422"/>
              <a:ext cx="24836" cy="21731"/>
            </a:xfrm>
            <a:custGeom>
              <a:avLst/>
              <a:gdLst>
                <a:gd name="connsiteX0" fmla="*/ 24215 w 24835"/>
                <a:gd name="connsiteY0" fmla="*/ 4346 h 21731"/>
                <a:gd name="connsiteX1" fmla="*/ 19869 w 24835"/>
                <a:gd name="connsiteY1" fmla="*/ 0 h 21731"/>
                <a:gd name="connsiteX2" fmla="*/ 14591 w 24835"/>
                <a:gd name="connsiteY2" fmla="*/ 6519 h 21731"/>
                <a:gd name="connsiteX3" fmla="*/ 7451 w 24835"/>
                <a:gd name="connsiteY3" fmla="*/ 9624 h 21731"/>
                <a:gd name="connsiteX4" fmla="*/ 0 w 24835"/>
                <a:gd name="connsiteY4" fmla="*/ 12728 h 21731"/>
                <a:gd name="connsiteX5" fmla="*/ 0 w 24835"/>
                <a:gd name="connsiteY5" fmla="*/ 17075 h 21731"/>
                <a:gd name="connsiteX6" fmla="*/ 4346 w 24835"/>
                <a:gd name="connsiteY6" fmla="*/ 17075 h 21731"/>
                <a:gd name="connsiteX7" fmla="*/ 9624 w 24835"/>
                <a:gd name="connsiteY7" fmla="*/ 20179 h 21731"/>
                <a:gd name="connsiteX8" fmla="*/ 16764 w 24835"/>
                <a:gd name="connsiteY8" fmla="*/ 22042 h 21731"/>
                <a:gd name="connsiteX9" fmla="*/ 24215 w 24835"/>
                <a:gd name="connsiteY9" fmla="*/ 24215 h 21731"/>
                <a:gd name="connsiteX10" fmla="*/ 24215 w 24835"/>
                <a:gd name="connsiteY10" fmla="*/ 20179 h 21731"/>
                <a:gd name="connsiteX11" fmla="*/ 27319 w 24835"/>
                <a:gd name="connsiteY11" fmla="*/ 20179 h 21731"/>
                <a:gd name="connsiteX12" fmla="*/ 27319 w 24835"/>
                <a:gd name="connsiteY12" fmla="*/ 14901 h 21731"/>
                <a:gd name="connsiteX13" fmla="*/ 27319 w 24835"/>
                <a:gd name="connsiteY13" fmla="*/ 11797 h 21731"/>
                <a:gd name="connsiteX14" fmla="*/ 26077 w 24835"/>
                <a:gd name="connsiteY14" fmla="*/ 7451 h 21731"/>
                <a:gd name="connsiteX15" fmla="*/ 26077 w 24835"/>
                <a:gd name="connsiteY15" fmla="*/ 651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35" h="21731">
                  <a:moveTo>
                    <a:pt x="24215" y="4346"/>
                  </a:moveTo>
                  <a:lnTo>
                    <a:pt x="19869" y="0"/>
                  </a:lnTo>
                  <a:lnTo>
                    <a:pt x="14591" y="6519"/>
                  </a:lnTo>
                  <a:lnTo>
                    <a:pt x="7451" y="9624"/>
                  </a:lnTo>
                  <a:lnTo>
                    <a:pt x="0" y="12728"/>
                  </a:lnTo>
                  <a:lnTo>
                    <a:pt x="0" y="17075"/>
                  </a:lnTo>
                  <a:lnTo>
                    <a:pt x="4346" y="17075"/>
                  </a:lnTo>
                  <a:lnTo>
                    <a:pt x="9624" y="20179"/>
                  </a:lnTo>
                  <a:lnTo>
                    <a:pt x="16764" y="22042"/>
                  </a:lnTo>
                  <a:lnTo>
                    <a:pt x="24215" y="24215"/>
                  </a:lnTo>
                  <a:lnTo>
                    <a:pt x="24215" y="20179"/>
                  </a:lnTo>
                  <a:lnTo>
                    <a:pt x="27319" y="20179"/>
                  </a:lnTo>
                  <a:lnTo>
                    <a:pt x="27319" y="14901"/>
                  </a:lnTo>
                  <a:lnTo>
                    <a:pt x="27319" y="11797"/>
                  </a:lnTo>
                  <a:lnTo>
                    <a:pt x="26077" y="7451"/>
                  </a:lnTo>
                  <a:lnTo>
                    <a:pt x="26077" y="6519"/>
                  </a:lnTo>
                  <a:close/>
                </a:path>
              </a:pathLst>
            </a:custGeom>
            <a:grpFill/>
            <a:ln w="3104"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904083C2-D6D4-4888-83DF-6052D89A1470}"/>
                </a:ext>
              </a:extLst>
            </p:cNvPr>
            <p:cNvSpPr/>
            <p:nvPr/>
          </p:nvSpPr>
          <p:spPr>
            <a:xfrm>
              <a:off x="3587454" y="4223153"/>
              <a:ext cx="37253" cy="31045"/>
            </a:xfrm>
            <a:custGeom>
              <a:avLst/>
              <a:gdLst>
                <a:gd name="connsiteX0" fmla="*/ 19869 w 37253"/>
                <a:gd name="connsiteY0" fmla="*/ 33528 h 31044"/>
                <a:gd name="connsiteX1" fmla="*/ 25146 w 37253"/>
                <a:gd name="connsiteY1" fmla="*/ 31665 h 31044"/>
                <a:gd name="connsiteX2" fmla="*/ 30424 w 37253"/>
                <a:gd name="connsiteY2" fmla="*/ 31665 h 31044"/>
                <a:gd name="connsiteX3" fmla="*/ 34460 w 37253"/>
                <a:gd name="connsiteY3" fmla="*/ 29492 h 31044"/>
                <a:gd name="connsiteX4" fmla="*/ 39737 w 37253"/>
                <a:gd name="connsiteY4" fmla="*/ 29492 h 31044"/>
                <a:gd name="connsiteX5" fmla="*/ 39737 w 37253"/>
                <a:gd name="connsiteY5" fmla="*/ 22042 h 31044"/>
                <a:gd name="connsiteX6" fmla="*/ 37564 w 37253"/>
                <a:gd name="connsiteY6" fmla="*/ 16764 h 31044"/>
                <a:gd name="connsiteX7" fmla="*/ 37564 w 37253"/>
                <a:gd name="connsiteY7" fmla="*/ 12728 h 31044"/>
                <a:gd name="connsiteX8" fmla="*/ 36633 w 37253"/>
                <a:gd name="connsiteY8" fmla="*/ 7451 h 31044"/>
                <a:gd name="connsiteX9" fmla="*/ 30424 w 37253"/>
                <a:gd name="connsiteY9" fmla="*/ 4346 h 31044"/>
                <a:gd name="connsiteX10" fmla="*/ 22973 w 37253"/>
                <a:gd name="connsiteY10" fmla="*/ 2173 h 31044"/>
                <a:gd name="connsiteX11" fmla="*/ 15833 w 37253"/>
                <a:gd name="connsiteY11" fmla="*/ 0 h 31044"/>
                <a:gd name="connsiteX12" fmla="*/ 7451 w 37253"/>
                <a:gd name="connsiteY12" fmla="*/ 0 h 31044"/>
                <a:gd name="connsiteX13" fmla="*/ 0 w 37253"/>
                <a:gd name="connsiteY13" fmla="*/ 16764 h 31044"/>
                <a:gd name="connsiteX14" fmla="*/ 10555 w 37253"/>
                <a:gd name="connsiteY14" fmla="*/ 24215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53" h="31044">
                  <a:moveTo>
                    <a:pt x="19869" y="33528"/>
                  </a:moveTo>
                  <a:lnTo>
                    <a:pt x="25146" y="31665"/>
                  </a:lnTo>
                  <a:lnTo>
                    <a:pt x="30424" y="31665"/>
                  </a:lnTo>
                  <a:lnTo>
                    <a:pt x="34460" y="29492"/>
                  </a:lnTo>
                  <a:lnTo>
                    <a:pt x="39737" y="29492"/>
                  </a:lnTo>
                  <a:lnTo>
                    <a:pt x="39737" y="22042"/>
                  </a:lnTo>
                  <a:lnTo>
                    <a:pt x="37564" y="16764"/>
                  </a:lnTo>
                  <a:lnTo>
                    <a:pt x="37564" y="12728"/>
                  </a:lnTo>
                  <a:lnTo>
                    <a:pt x="36633" y="7451"/>
                  </a:lnTo>
                  <a:lnTo>
                    <a:pt x="30424" y="4346"/>
                  </a:lnTo>
                  <a:lnTo>
                    <a:pt x="22973" y="2173"/>
                  </a:lnTo>
                  <a:lnTo>
                    <a:pt x="15833" y="0"/>
                  </a:lnTo>
                  <a:lnTo>
                    <a:pt x="7451" y="0"/>
                  </a:lnTo>
                  <a:lnTo>
                    <a:pt x="0" y="16764"/>
                  </a:lnTo>
                  <a:lnTo>
                    <a:pt x="10555" y="24215"/>
                  </a:lnTo>
                  <a:close/>
                </a:path>
              </a:pathLst>
            </a:custGeom>
            <a:grpFill/>
            <a:ln w="3104"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9AA2F96F-3244-42F4-B193-90BD89981FFB}"/>
                </a:ext>
              </a:extLst>
            </p:cNvPr>
            <p:cNvSpPr/>
            <p:nvPr/>
          </p:nvSpPr>
          <p:spPr>
            <a:xfrm>
              <a:off x="2717274" y="4696893"/>
              <a:ext cx="18627" cy="9313"/>
            </a:xfrm>
            <a:custGeom>
              <a:avLst/>
              <a:gdLst>
                <a:gd name="connsiteX0" fmla="*/ 4346 w 18626"/>
                <a:gd name="connsiteY0" fmla="*/ 3104 h 9313"/>
                <a:gd name="connsiteX1" fmla="*/ 7451 w 18626"/>
                <a:gd name="connsiteY1" fmla="*/ 5278 h 9313"/>
                <a:gd name="connsiteX2" fmla="*/ 11486 w 18626"/>
                <a:gd name="connsiteY2" fmla="*/ 8382 h 9313"/>
                <a:gd name="connsiteX3" fmla="*/ 16764 w 18626"/>
                <a:gd name="connsiteY3" fmla="*/ 10555 h 9313"/>
                <a:gd name="connsiteX4" fmla="*/ 16764 w 18626"/>
                <a:gd name="connsiteY4" fmla="*/ 7451 h 9313"/>
                <a:gd name="connsiteX5" fmla="*/ 20800 w 18626"/>
                <a:gd name="connsiteY5" fmla="*/ 7451 h 9313"/>
                <a:gd name="connsiteX6" fmla="*/ 20800 w 18626"/>
                <a:gd name="connsiteY6" fmla="*/ 0 h 9313"/>
                <a:gd name="connsiteX7" fmla="*/ 0 w 18626"/>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26" h="9313">
                  <a:moveTo>
                    <a:pt x="4346" y="3104"/>
                  </a:moveTo>
                  <a:lnTo>
                    <a:pt x="7451" y="5278"/>
                  </a:lnTo>
                  <a:lnTo>
                    <a:pt x="11486" y="8382"/>
                  </a:lnTo>
                  <a:lnTo>
                    <a:pt x="16764" y="10555"/>
                  </a:lnTo>
                  <a:lnTo>
                    <a:pt x="16764" y="7451"/>
                  </a:lnTo>
                  <a:lnTo>
                    <a:pt x="20800" y="7451"/>
                  </a:lnTo>
                  <a:lnTo>
                    <a:pt x="20800" y="0"/>
                  </a:lnTo>
                  <a:lnTo>
                    <a:pt x="0" y="0"/>
                  </a:lnTo>
                  <a:close/>
                </a:path>
              </a:pathLst>
            </a:custGeom>
            <a:grpFill/>
            <a:ln w="3104"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EC8EB498-8E67-4AA3-802C-A4CE45734D03}"/>
                </a:ext>
              </a:extLst>
            </p:cNvPr>
            <p:cNvSpPr/>
            <p:nvPr/>
          </p:nvSpPr>
          <p:spPr>
            <a:xfrm>
              <a:off x="2917512" y="4768295"/>
              <a:ext cx="31045" cy="34149"/>
            </a:xfrm>
            <a:custGeom>
              <a:avLst/>
              <a:gdLst>
                <a:gd name="connsiteX0" fmla="*/ 21731 w 31044"/>
                <a:gd name="connsiteY0" fmla="*/ 3104 h 34149"/>
                <a:gd name="connsiteX1" fmla="*/ 16764 w 31044"/>
                <a:gd name="connsiteY1" fmla="*/ 5278 h 34149"/>
                <a:gd name="connsiteX2" fmla="*/ 13349 w 31044"/>
                <a:gd name="connsiteY2" fmla="*/ 7451 h 34149"/>
                <a:gd name="connsiteX3" fmla="*/ 0 w 31044"/>
                <a:gd name="connsiteY3" fmla="*/ 12728 h 34149"/>
                <a:gd name="connsiteX4" fmla="*/ 2173 w 31044"/>
                <a:gd name="connsiteY4" fmla="*/ 18006 h 34149"/>
                <a:gd name="connsiteX5" fmla="*/ 2173 w 31044"/>
                <a:gd name="connsiteY5" fmla="*/ 23283 h 34149"/>
                <a:gd name="connsiteX6" fmla="*/ 4036 w 31044"/>
                <a:gd name="connsiteY6" fmla="*/ 29492 h 34149"/>
                <a:gd name="connsiteX7" fmla="*/ 6209 w 31044"/>
                <a:gd name="connsiteY7" fmla="*/ 32597 h 34149"/>
                <a:gd name="connsiteX8" fmla="*/ 9313 w 31044"/>
                <a:gd name="connsiteY8" fmla="*/ 36943 h 34149"/>
                <a:gd name="connsiteX9" fmla="*/ 11487 w 31044"/>
                <a:gd name="connsiteY9" fmla="*/ 34770 h 34149"/>
                <a:gd name="connsiteX10" fmla="*/ 18627 w 31044"/>
                <a:gd name="connsiteY10" fmla="*/ 30424 h 34149"/>
                <a:gd name="connsiteX11" fmla="*/ 26077 w 31044"/>
                <a:gd name="connsiteY11" fmla="*/ 25146 h 34149"/>
                <a:gd name="connsiteX12" fmla="*/ 31355 w 31044"/>
                <a:gd name="connsiteY12" fmla="*/ 15833 h 34149"/>
                <a:gd name="connsiteX13" fmla="*/ 31355 w 31044"/>
                <a:gd name="connsiteY13" fmla="*/ 8382 h 34149"/>
                <a:gd name="connsiteX14" fmla="*/ 26077 w 31044"/>
                <a:gd name="connsiteY14" fmla="*/ 0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44" h="34149">
                  <a:moveTo>
                    <a:pt x="21731" y="3104"/>
                  </a:moveTo>
                  <a:lnTo>
                    <a:pt x="16764" y="5278"/>
                  </a:lnTo>
                  <a:lnTo>
                    <a:pt x="13349" y="7451"/>
                  </a:lnTo>
                  <a:lnTo>
                    <a:pt x="0" y="12728"/>
                  </a:lnTo>
                  <a:lnTo>
                    <a:pt x="2173" y="18006"/>
                  </a:lnTo>
                  <a:lnTo>
                    <a:pt x="2173" y="23283"/>
                  </a:lnTo>
                  <a:lnTo>
                    <a:pt x="4036" y="29492"/>
                  </a:lnTo>
                  <a:lnTo>
                    <a:pt x="6209" y="32597"/>
                  </a:lnTo>
                  <a:lnTo>
                    <a:pt x="9313" y="36943"/>
                  </a:lnTo>
                  <a:lnTo>
                    <a:pt x="11487" y="34770"/>
                  </a:lnTo>
                  <a:lnTo>
                    <a:pt x="18627" y="30424"/>
                  </a:lnTo>
                  <a:lnTo>
                    <a:pt x="26077" y="25146"/>
                  </a:lnTo>
                  <a:lnTo>
                    <a:pt x="31355" y="15833"/>
                  </a:lnTo>
                  <a:lnTo>
                    <a:pt x="31355" y="8382"/>
                  </a:lnTo>
                  <a:lnTo>
                    <a:pt x="26077" y="0"/>
                  </a:lnTo>
                  <a:close/>
                </a:path>
              </a:pathLst>
            </a:custGeom>
            <a:grpFill/>
            <a:ln w="3104"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0BA1BEEC-1434-46B2-BFE3-AEEAB186E9B7}"/>
                </a:ext>
              </a:extLst>
            </p:cNvPr>
            <p:cNvSpPr/>
            <p:nvPr/>
          </p:nvSpPr>
          <p:spPr>
            <a:xfrm>
              <a:off x="3423849" y="4239917"/>
              <a:ext cx="245252" cy="170745"/>
            </a:xfrm>
            <a:custGeom>
              <a:avLst/>
              <a:gdLst>
                <a:gd name="connsiteX0" fmla="*/ 7451 w 245252"/>
                <a:gd name="connsiteY0" fmla="*/ 86304 h 170745"/>
                <a:gd name="connsiteX1" fmla="*/ 12418 w 245252"/>
                <a:gd name="connsiteY1" fmla="*/ 96859 h 170745"/>
                <a:gd name="connsiteX2" fmla="*/ 14591 w 245252"/>
                <a:gd name="connsiteY2" fmla="*/ 108346 h 170745"/>
                <a:gd name="connsiteX3" fmla="*/ 30424 w 245252"/>
                <a:gd name="connsiteY3" fmla="*/ 108346 h 170745"/>
                <a:gd name="connsiteX4" fmla="*/ 43773 w 245252"/>
                <a:gd name="connsiteY4" fmla="*/ 108346 h 170745"/>
                <a:gd name="connsiteX5" fmla="*/ 49982 w 245252"/>
                <a:gd name="connsiteY5" fmla="*/ 108346 h 170745"/>
                <a:gd name="connsiteX6" fmla="*/ 63641 w 245252"/>
                <a:gd name="connsiteY6" fmla="*/ 110519 h 170745"/>
                <a:gd name="connsiteX7" fmla="*/ 70782 w 245252"/>
                <a:gd name="connsiteY7" fmla="*/ 111450 h 170745"/>
                <a:gd name="connsiteX8" fmla="*/ 76059 w 245252"/>
                <a:gd name="connsiteY8" fmla="*/ 115486 h 170745"/>
                <a:gd name="connsiteX9" fmla="*/ 83510 w 245252"/>
                <a:gd name="connsiteY9" fmla="*/ 120763 h 170745"/>
                <a:gd name="connsiteX10" fmla="*/ 83510 w 245252"/>
                <a:gd name="connsiteY10" fmla="*/ 125110 h 170745"/>
                <a:gd name="connsiteX11" fmla="*/ 66746 w 245252"/>
                <a:gd name="connsiteY11" fmla="*/ 126041 h 170745"/>
                <a:gd name="connsiteX12" fmla="*/ 49982 w 245252"/>
                <a:gd name="connsiteY12" fmla="*/ 128214 h 170745"/>
                <a:gd name="connsiteX13" fmla="*/ 36633 w 245252"/>
                <a:gd name="connsiteY13" fmla="*/ 132560 h 170745"/>
                <a:gd name="connsiteX14" fmla="*/ 27009 w 245252"/>
                <a:gd name="connsiteY14" fmla="*/ 140942 h 170745"/>
                <a:gd name="connsiteX15" fmla="*/ 22973 w 245252"/>
                <a:gd name="connsiteY15" fmla="*/ 140942 h 170745"/>
                <a:gd name="connsiteX16" fmla="*/ 29182 w 245252"/>
                <a:gd name="connsiteY16" fmla="*/ 152429 h 170745"/>
                <a:gd name="connsiteX17" fmla="*/ 37564 w 245252"/>
                <a:gd name="connsiteY17" fmla="*/ 157706 h 170745"/>
                <a:gd name="connsiteX18" fmla="*/ 46877 w 245252"/>
                <a:gd name="connsiteY18" fmla="*/ 159880 h 170745"/>
                <a:gd name="connsiteX19" fmla="*/ 57432 w 245252"/>
                <a:gd name="connsiteY19" fmla="*/ 161742 h 170745"/>
                <a:gd name="connsiteX20" fmla="*/ 70782 w 245252"/>
                <a:gd name="connsiteY20" fmla="*/ 164847 h 170745"/>
                <a:gd name="connsiteX21" fmla="*/ 95928 w 245252"/>
                <a:gd name="connsiteY21" fmla="*/ 172297 h 170745"/>
                <a:gd name="connsiteX22" fmla="*/ 117659 w 245252"/>
                <a:gd name="connsiteY22" fmla="*/ 172297 h 170745"/>
                <a:gd name="connsiteX23" fmla="*/ 137527 w 245252"/>
                <a:gd name="connsiteY23" fmla="*/ 169193 h 170745"/>
                <a:gd name="connsiteX24" fmla="*/ 157396 w 245252"/>
                <a:gd name="connsiteY24" fmla="*/ 162984 h 170745"/>
                <a:gd name="connsiteX25" fmla="*/ 178196 w 245252"/>
                <a:gd name="connsiteY25" fmla="*/ 159880 h 170745"/>
                <a:gd name="connsiteX26" fmla="*/ 195891 w 245252"/>
                <a:gd name="connsiteY26" fmla="*/ 161742 h 170745"/>
                <a:gd name="connsiteX27" fmla="*/ 214828 w 245252"/>
                <a:gd name="connsiteY27" fmla="*/ 169193 h 170745"/>
                <a:gd name="connsiteX28" fmla="*/ 225073 w 245252"/>
                <a:gd name="connsiteY28" fmla="*/ 169193 h 170745"/>
                <a:gd name="connsiteX29" fmla="*/ 234387 w 245252"/>
                <a:gd name="connsiteY29" fmla="*/ 167020 h 170745"/>
                <a:gd name="connsiteX30" fmla="*/ 244010 w 245252"/>
                <a:gd name="connsiteY30" fmla="*/ 164847 h 170745"/>
                <a:gd name="connsiteX31" fmla="*/ 241837 w 245252"/>
                <a:gd name="connsiteY31" fmla="*/ 159880 h 170745"/>
                <a:gd name="connsiteX32" fmla="*/ 241837 w 245252"/>
                <a:gd name="connsiteY32" fmla="*/ 157706 h 170745"/>
                <a:gd name="connsiteX33" fmla="*/ 241837 w 245252"/>
                <a:gd name="connsiteY33" fmla="*/ 154602 h 170745"/>
                <a:gd name="connsiteX34" fmla="*/ 239664 w 245252"/>
                <a:gd name="connsiteY34" fmla="*/ 154602 h 170745"/>
                <a:gd name="connsiteX35" fmla="*/ 237491 w 245252"/>
                <a:gd name="connsiteY35" fmla="*/ 152429 h 170745"/>
                <a:gd name="connsiteX36" fmla="*/ 234387 w 245252"/>
                <a:gd name="connsiteY36" fmla="*/ 148083 h 170745"/>
                <a:gd name="connsiteX37" fmla="*/ 234387 w 245252"/>
                <a:gd name="connsiteY37" fmla="*/ 140942 h 170745"/>
                <a:gd name="connsiteX38" fmla="*/ 237491 w 245252"/>
                <a:gd name="connsiteY38" fmla="*/ 142805 h 170745"/>
                <a:gd name="connsiteX39" fmla="*/ 239664 w 245252"/>
                <a:gd name="connsiteY39" fmla="*/ 144978 h 170745"/>
                <a:gd name="connsiteX40" fmla="*/ 241837 w 245252"/>
                <a:gd name="connsiteY40" fmla="*/ 147151 h 170745"/>
                <a:gd name="connsiteX41" fmla="*/ 244010 w 245252"/>
                <a:gd name="connsiteY41" fmla="*/ 148083 h 170745"/>
                <a:gd name="connsiteX42" fmla="*/ 247115 w 245252"/>
                <a:gd name="connsiteY42" fmla="*/ 148083 h 170745"/>
                <a:gd name="connsiteX43" fmla="*/ 244942 w 245252"/>
                <a:gd name="connsiteY43" fmla="*/ 132560 h 170745"/>
                <a:gd name="connsiteX44" fmla="*/ 239664 w 245252"/>
                <a:gd name="connsiteY44" fmla="*/ 122937 h 170745"/>
                <a:gd name="connsiteX45" fmla="*/ 230351 w 245252"/>
                <a:gd name="connsiteY45" fmla="*/ 115486 h 170745"/>
                <a:gd name="connsiteX46" fmla="*/ 219796 w 245252"/>
                <a:gd name="connsiteY46" fmla="*/ 113623 h 170745"/>
                <a:gd name="connsiteX47" fmla="*/ 203342 w 245252"/>
                <a:gd name="connsiteY47" fmla="*/ 111450 h 170745"/>
                <a:gd name="connsiteX48" fmla="*/ 198064 w 245252"/>
                <a:gd name="connsiteY48" fmla="*/ 83199 h 170745"/>
                <a:gd name="connsiteX49" fmla="*/ 192787 w 245252"/>
                <a:gd name="connsiteY49" fmla="*/ 54638 h 170745"/>
                <a:gd name="connsiteX50" fmla="*/ 185647 w 245252"/>
                <a:gd name="connsiteY50" fmla="*/ 32597 h 170745"/>
                <a:gd name="connsiteX51" fmla="*/ 171987 w 245252"/>
                <a:gd name="connsiteY51" fmla="*/ 14901 h 170745"/>
                <a:gd name="connsiteX52" fmla="*/ 150256 w 245252"/>
                <a:gd name="connsiteY52" fmla="*/ 0 h 170745"/>
                <a:gd name="connsiteX53" fmla="*/ 144978 w 245252"/>
                <a:gd name="connsiteY53" fmla="*/ 10555 h 170745"/>
                <a:gd name="connsiteX54" fmla="*/ 143736 w 245252"/>
                <a:gd name="connsiteY54" fmla="*/ 22042 h 170745"/>
                <a:gd name="connsiteX55" fmla="*/ 150256 w 245252"/>
                <a:gd name="connsiteY55" fmla="*/ 32597 h 170745"/>
                <a:gd name="connsiteX56" fmla="*/ 150256 w 245252"/>
                <a:gd name="connsiteY56" fmla="*/ 40048 h 170745"/>
                <a:gd name="connsiteX57" fmla="*/ 150256 w 245252"/>
                <a:gd name="connsiteY57" fmla="*/ 46256 h 170745"/>
                <a:gd name="connsiteX58" fmla="*/ 149014 w 245252"/>
                <a:gd name="connsiteY58" fmla="*/ 51534 h 170745"/>
                <a:gd name="connsiteX59" fmla="*/ 146841 w 245252"/>
                <a:gd name="connsiteY59" fmla="*/ 56812 h 170745"/>
                <a:gd name="connsiteX60" fmla="*/ 141874 w 245252"/>
                <a:gd name="connsiteY60" fmla="*/ 49361 h 170745"/>
                <a:gd name="connsiteX61" fmla="*/ 134423 w 245252"/>
                <a:gd name="connsiteY61" fmla="*/ 38806 h 170745"/>
                <a:gd name="connsiteX62" fmla="*/ 127283 w 245252"/>
                <a:gd name="connsiteY62" fmla="*/ 24215 h 170745"/>
                <a:gd name="connsiteX63" fmla="*/ 122005 w 245252"/>
                <a:gd name="connsiteY63" fmla="*/ 25457 h 170745"/>
                <a:gd name="connsiteX64" fmla="*/ 115796 w 245252"/>
                <a:gd name="connsiteY64" fmla="*/ 25457 h 170745"/>
                <a:gd name="connsiteX65" fmla="*/ 114555 w 245252"/>
                <a:gd name="connsiteY65" fmla="*/ 27319 h 170745"/>
                <a:gd name="connsiteX66" fmla="*/ 110519 w 245252"/>
                <a:gd name="connsiteY66" fmla="*/ 29492 h 170745"/>
                <a:gd name="connsiteX67" fmla="*/ 108346 w 245252"/>
                <a:gd name="connsiteY67" fmla="*/ 31666 h 170745"/>
                <a:gd name="connsiteX68" fmla="*/ 107414 w 245252"/>
                <a:gd name="connsiteY68" fmla="*/ 36943 h 170745"/>
                <a:gd name="connsiteX69" fmla="*/ 103068 w 245252"/>
                <a:gd name="connsiteY69" fmla="*/ 32597 h 170745"/>
                <a:gd name="connsiteX70" fmla="*/ 99964 w 245252"/>
                <a:gd name="connsiteY70" fmla="*/ 31666 h 170745"/>
                <a:gd name="connsiteX71" fmla="*/ 98101 w 245252"/>
                <a:gd name="connsiteY71" fmla="*/ 27319 h 170745"/>
                <a:gd name="connsiteX72" fmla="*/ 95928 w 245252"/>
                <a:gd name="connsiteY72" fmla="*/ 24215 h 170745"/>
                <a:gd name="connsiteX73" fmla="*/ 93755 w 245252"/>
                <a:gd name="connsiteY73" fmla="*/ 22042 h 170745"/>
                <a:gd name="connsiteX74" fmla="*/ 90650 w 245252"/>
                <a:gd name="connsiteY74" fmla="*/ 20179 h 170745"/>
                <a:gd name="connsiteX75" fmla="*/ 83510 w 245252"/>
                <a:gd name="connsiteY75" fmla="*/ 20179 h 170745"/>
                <a:gd name="connsiteX76" fmla="*/ 72023 w 245252"/>
                <a:gd name="connsiteY76" fmla="*/ 20179 h 170745"/>
                <a:gd name="connsiteX77" fmla="*/ 59295 w 245252"/>
                <a:gd name="connsiteY77" fmla="*/ 20179 h 170745"/>
                <a:gd name="connsiteX78" fmla="*/ 49982 w 245252"/>
                <a:gd name="connsiteY78" fmla="*/ 20179 h 170745"/>
                <a:gd name="connsiteX79" fmla="*/ 49982 w 245252"/>
                <a:gd name="connsiteY79" fmla="*/ 16764 h 170745"/>
                <a:gd name="connsiteX80" fmla="*/ 49050 w 245252"/>
                <a:gd name="connsiteY80" fmla="*/ 14901 h 170745"/>
                <a:gd name="connsiteX81" fmla="*/ 49050 w 245252"/>
                <a:gd name="connsiteY81" fmla="*/ 12728 h 170745"/>
                <a:gd name="connsiteX82" fmla="*/ 49982 w 245252"/>
                <a:gd name="connsiteY82" fmla="*/ 12728 h 170745"/>
                <a:gd name="connsiteX83" fmla="*/ 49982 w 245252"/>
                <a:gd name="connsiteY83" fmla="*/ 10555 h 170745"/>
                <a:gd name="connsiteX84" fmla="*/ 49982 w 245252"/>
                <a:gd name="connsiteY84" fmla="*/ 7451 h 170745"/>
                <a:gd name="connsiteX85" fmla="*/ 46877 w 245252"/>
                <a:gd name="connsiteY85" fmla="*/ 7451 h 170745"/>
                <a:gd name="connsiteX86" fmla="*/ 34459 w 245252"/>
                <a:gd name="connsiteY86" fmla="*/ 5278 h 170745"/>
                <a:gd name="connsiteX87" fmla="*/ 22973 w 245252"/>
                <a:gd name="connsiteY87" fmla="*/ 12728 h 170745"/>
                <a:gd name="connsiteX88" fmla="*/ 14591 w 245252"/>
                <a:gd name="connsiteY88" fmla="*/ 24215 h 170745"/>
                <a:gd name="connsiteX89" fmla="*/ 7451 w 245252"/>
                <a:gd name="connsiteY89" fmla="*/ 36943 h 170745"/>
                <a:gd name="connsiteX90" fmla="*/ 0 w 245252"/>
                <a:gd name="connsiteY90" fmla="*/ 47498 h 170745"/>
                <a:gd name="connsiteX91" fmla="*/ 0 w 245252"/>
                <a:gd name="connsiteY91" fmla="*/ 66125 h 170745"/>
                <a:gd name="connsiteX92" fmla="*/ 3104 w 245252"/>
                <a:gd name="connsiteY92" fmla="*/ 76680 h 170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45252" h="170745">
                  <a:moveTo>
                    <a:pt x="7451" y="86304"/>
                  </a:moveTo>
                  <a:lnTo>
                    <a:pt x="12418" y="96859"/>
                  </a:lnTo>
                  <a:lnTo>
                    <a:pt x="14591" y="108346"/>
                  </a:lnTo>
                  <a:lnTo>
                    <a:pt x="30424" y="108346"/>
                  </a:lnTo>
                  <a:lnTo>
                    <a:pt x="43773" y="108346"/>
                  </a:lnTo>
                  <a:lnTo>
                    <a:pt x="49982" y="108346"/>
                  </a:lnTo>
                  <a:lnTo>
                    <a:pt x="63641" y="110519"/>
                  </a:lnTo>
                  <a:lnTo>
                    <a:pt x="70782" y="111450"/>
                  </a:lnTo>
                  <a:lnTo>
                    <a:pt x="76059" y="115486"/>
                  </a:lnTo>
                  <a:lnTo>
                    <a:pt x="83510" y="120763"/>
                  </a:lnTo>
                  <a:lnTo>
                    <a:pt x="83510" y="125110"/>
                  </a:lnTo>
                  <a:lnTo>
                    <a:pt x="66746" y="126041"/>
                  </a:lnTo>
                  <a:lnTo>
                    <a:pt x="49982" y="128214"/>
                  </a:lnTo>
                  <a:lnTo>
                    <a:pt x="36633" y="132560"/>
                  </a:lnTo>
                  <a:lnTo>
                    <a:pt x="27009" y="140942"/>
                  </a:lnTo>
                  <a:lnTo>
                    <a:pt x="22973" y="140942"/>
                  </a:lnTo>
                  <a:lnTo>
                    <a:pt x="29182" y="152429"/>
                  </a:lnTo>
                  <a:lnTo>
                    <a:pt x="37564" y="157706"/>
                  </a:lnTo>
                  <a:lnTo>
                    <a:pt x="46877" y="159880"/>
                  </a:lnTo>
                  <a:lnTo>
                    <a:pt x="57432" y="161742"/>
                  </a:lnTo>
                  <a:lnTo>
                    <a:pt x="70782" y="164847"/>
                  </a:lnTo>
                  <a:lnTo>
                    <a:pt x="95928" y="172297"/>
                  </a:lnTo>
                  <a:lnTo>
                    <a:pt x="117659" y="172297"/>
                  </a:lnTo>
                  <a:lnTo>
                    <a:pt x="137527" y="169193"/>
                  </a:lnTo>
                  <a:lnTo>
                    <a:pt x="157396" y="162984"/>
                  </a:lnTo>
                  <a:lnTo>
                    <a:pt x="178196" y="159880"/>
                  </a:lnTo>
                  <a:lnTo>
                    <a:pt x="195891" y="161742"/>
                  </a:lnTo>
                  <a:lnTo>
                    <a:pt x="214828" y="169193"/>
                  </a:lnTo>
                  <a:lnTo>
                    <a:pt x="225073" y="169193"/>
                  </a:lnTo>
                  <a:lnTo>
                    <a:pt x="234387" y="167020"/>
                  </a:lnTo>
                  <a:lnTo>
                    <a:pt x="244010" y="164847"/>
                  </a:lnTo>
                  <a:lnTo>
                    <a:pt x="241837" y="159880"/>
                  </a:lnTo>
                  <a:lnTo>
                    <a:pt x="241837" y="157706"/>
                  </a:lnTo>
                  <a:lnTo>
                    <a:pt x="241837" y="154602"/>
                  </a:lnTo>
                  <a:lnTo>
                    <a:pt x="239664" y="154602"/>
                  </a:lnTo>
                  <a:lnTo>
                    <a:pt x="237491" y="152429"/>
                  </a:lnTo>
                  <a:lnTo>
                    <a:pt x="234387" y="148083"/>
                  </a:lnTo>
                  <a:lnTo>
                    <a:pt x="234387" y="140942"/>
                  </a:lnTo>
                  <a:lnTo>
                    <a:pt x="237491" y="142805"/>
                  </a:lnTo>
                  <a:lnTo>
                    <a:pt x="239664" y="144978"/>
                  </a:lnTo>
                  <a:lnTo>
                    <a:pt x="241837" y="147151"/>
                  </a:lnTo>
                  <a:lnTo>
                    <a:pt x="244010" y="148083"/>
                  </a:lnTo>
                  <a:lnTo>
                    <a:pt x="247115" y="148083"/>
                  </a:lnTo>
                  <a:lnTo>
                    <a:pt x="244942" y="132560"/>
                  </a:lnTo>
                  <a:lnTo>
                    <a:pt x="239664" y="122937"/>
                  </a:lnTo>
                  <a:lnTo>
                    <a:pt x="230351" y="115486"/>
                  </a:lnTo>
                  <a:lnTo>
                    <a:pt x="219796" y="113623"/>
                  </a:lnTo>
                  <a:lnTo>
                    <a:pt x="203342" y="111450"/>
                  </a:lnTo>
                  <a:lnTo>
                    <a:pt x="198064" y="83199"/>
                  </a:lnTo>
                  <a:lnTo>
                    <a:pt x="192787" y="54638"/>
                  </a:lnTo>
                  <a:lnTo>
                    <a:pt x="185647" y="32597"/>
                  </a:lnTo>
                  <a:lnTo>
                    <a:pt x="171987" y="14901"/>
                  </a:lnTo>
                  <a:lnTo>
                    <a:pt x="150256" y="0"/>
                  </a:lnTo>
                  <a:lnTo>
                    <a:pt x="144978" y="10555"/>
                  </a:lnTo>
                  <a:lnTo>
                    <a:pt x="143736" y="22042"/>
                  </a:lnTo>
                  <a:lnTo>
                    <a:pt x="150256" y="32597"/>
                  </a:lnTo>
                  <a:lnTo>
                    <a:pt x="150256" y="40048"/>
                  </a:lnTo>
                  <a:lnTo>
                    <a:pt x="150256" y="46256"/>
                  </a:lnTo>
                  <a:lnTo>
                    <a:pt x="149014" y="51534"/>
                  </a:lnTo>
                  <a:lnTo>
                    <a:pt x="146841" y="56812"/>
                  </a:lnTo>
                  <a:lnTo>
                    <a:pt x="141874" y="49361"/>
                  </a:lnTo>
                  <a:lnTo>
                    <a:pt x="134423" y="38806"/>
                  </a:lnTo>
                  <a:lnTo>
                    <a:pt x="127283" y="24215"/>
                  </a:lnTo>
                  <a:lnTo>
                    <a:pt x="122005" y="25457"/>
                  </a:lnTo>
                  <a:lnTo>
                    <a:pt x="115796" y="25457"/>
                  </a:lnTo>
                  <a:lnTo>
                    <a:pt x="114555" y="27319"/>
                  </a:lnTo>
                  <a:lnTo>
                    <a:pt x="110519" y="29492"/>
                  </a:lnTo>
                  <a:lnTo>
                    <a:pt x="108346" y="31666"/>
                  </a:lnTo>
                  <a:lnTo>
                    <a:pt x="107414" y="36943"/>
                  </a:lnTo>
                  <a:lnTo>
                    <a:pt x="103068" y="32597"/>
                  </a:lnTo>
                  <a:lnTo>
                    <a:pt x="99964" y="31666"/>
                  </a:lnTo>
                  <a:lnTo>
                    <a:pt x="98101" y="27319"/>
                  </a:lnTo>
                  <a:lnTo>
                    <a:pt x="95928" y="24215"/>
                  </a:lnTo>
                  <a:lnTo>
                    <a:pt x="93755" y="22042"/>
                  </a:lnTo>
                  <a:lnTo>
                    <a:pt x="90650" y="20179"/>
                  </a:lnTo>
                  <a:lnTo>
                    <a:pt x="83510" y="20179"/>
                  </a:lnTo>
                  <a:lnTo>
                    <a:pt x="72023" y="20179"/>
                  </a:lnTo>
                  <a:lnTo>
                    <a:pt x="59295" y="20179"/>
                  </a:lnTo>
                  <a:lnTo>
                    <a:pt x="49982" y="20179"/>
                  </a:lnTo>
                  <a:lnTo>
                    <a:pt x="49982" y="16764"/>
                  </a:lnTo>
                  <a:lnTo>
                    <a:pt x="49050" y="14901"/>
                  </a:lnTo>
                  <a:lnTo>
                    <a:pt x="49050" y="12728"/>
                  </a:lnTo>
                  <a:lnTo>
                    <a:pt x="49982" y="12728"/>
                  </a:lnTo>
                  <a:lnTo>
                    <a:pt x="49982" y="10555"/>
                  </a:lnTo>
                  <a:lnTo>
                    <a:pt x="49982" y="7451"/>
                  </a:lnTo>
                  <a:lnTo>
                    <a:pt x="46877" y="7451"/>
                  </a:lnTo>
                  <a:lnTo>
                    <a:pt x="34459" y="5278"/>
                  </a:lnTo>
                  <a:lnTo>
                    <a:pt x="22973" y="12728"/>
                  </a:lnTo>
                  <a:lnTo>
                    <a:pt x="14591" y="24215"/>
                  </a:lnTo>
                  <a:lnTo>
                    <a:pt x="7451" y="36943"/>
                  </a:lnTo>
                  <a:lnTo>
                    <a:pt x="0" y="47498"/>
                  </a:lnTo>
                  <a:lnTo>
                    <a:pt x="0" y="66125"/>
                  </a:lnTo>
                  <a:lnTo>
                    <a:pt x="3104" y="76680"/>
                  </a:lnTo>
                  <a:close/>
                </a:path>
              </a:pathLst>
            </a:custGeom>
            <a:grpFill/>
            <a:ln w="3104"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8ED57F4E-2540-48B7-8B38-B8466F94B5BB}"/>
                </a:ext>
              </a:extLst>
            </p:cNvPr>
            <p:cNvSpPr/>
            <p:nvPr/>
          </p:nvSpPr>
          <p:spPr>
            <a:xfrm>
              <a:off x="2687161" y="4573956"/>
              <a:ext cx="37253" cy="27940"/>
            </a:xfrm>
            <a:custGeom>
              <a:avLst/>
              <a:gdLst>
                <a:gd name="connsiteX0" fmla="*/ 32286 w 37253"/>
                <a:gd name="connsiteY0" fmla="*/ 23283 h 27940"/>
                <a:gd name="connsiteX1" fmla="*/ 36322 w 37253"/>
                <a:gd name="connsiteY1" fmla="*/ 23283 h 27940"/>
                <a:gd name="connsiteX2" fmla="*/ 39737 w 37253"/>
                <a:gd name="connsiteY2" fmla="*/ 19869 h 27940"/>
                <a:gd name="connsiteX3" fmla="*/ 30113 w 37253"/>
                <a:gd name="connsiteY3" fmla="*/ 8382 h 27940"/>
                <a:gd name="connsiteX4" fmla="*/ 17695 w 37253"/>
                <a:gd name="connsiteY4" fmla="*/ 3104 h 27940"/>
                <a:gd name="connsiteX5" fmla="*/ 0 w 37253"/>
                <a:gd name="connsiteY5" fmla="*/ 0 h 27940"/>
                <a:gd name="connsiteX6" fmla="*/ 0 w 37253"/>
                <a:gd name="connsiteY6" fmla="*/ 7451 h 27940"/>
                <a:gd name="connsiteX7" fmla="*/ 0 w 37253"/>
                <a:gd name="connsiteY7" fmla="*/ 10555 h 27940"/>
                <a:gd name="connsiteX8" fmla="*/ 3104 w 37253"/>
                <a:gd name="connsiteY8" fmla="*/ 14901 h 27940"/>
                <a:gd name="connsiteX9" fmla="*/ 5278 w 37253"/>
                <a:gd name="connsiteY9" fmla="*/ 15833 h 27940"/>
                <a:gd name="connsiteX10" fmla="*/ 10555 w 37253"/>
                <a:gd name="connsiteY10" fmla="*/ 18006 h 27940"/>
                <a:gd name="connsiteX11" fmla="*/ 14591 w 37253"/>
                <a:gd name="connsiteY11" fmla="*/ 22042 h 27940"/>
                <a:gd name="connsiteX12" fmla="*/ 19869 w 37253"/>
                <a:gd name="connsiteY12" fmla="*/ 25146 h 27940"/>
                <a:gd name="connsiteX13" fmla="*/ 22973 w 37253"/>
                <a:gd name="connsiteY13" fmla="*/ 29492 h 27940"/>
                <a:gd name="connsiteX14" fmla="*/ 29182 w 37253"/>
                <a:gd name="connsiteY14" fmla="*/ 27319 h 27940"/>
                <a:gd name="connsiteX15" fmla="*/ 30113 w 37253"/>
                <a:gd name="connsiteY15" fmla="*/ 251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3" h="27940">
                  <a:moveTo>
                    <a:pt x="32286" y="23283"/>
                  </a:moveTo>
                  <a:lnTo>
                    <a:pt x="36322" y="23283"/>
                  </a:lnTo>
                  <a:lnTo>
                    <a:pt x="39737" y="19869"/>
                  </a:lnTo>
                  <a:lnTo>
                    <a:pt x="30113" y="8382"/>
                  </a:lnTo>
                  <a:lnTo>
                    <a:pt x="17695" y="3104"/>
                  </a:lnTo>
                  <a:lnTo>
                    <a:pt x="0" y="0"/>
                  </a:lnTo>
                  <a:lnTo>
                    <a:pt x="0" y="7451"/>
                  </a:lnTo>
                  <a:lnTo>
                    <a:pt x="0" y="10555"/>
                  </a:lnTo>
                  <a:lnTo>
                    <a:pt x="3104" y="14901"/>
                  </a:lnTo>
                  <a:lnTo>
                    <a:pt x="5278" y="15833"/>
                  </a:lnTo>
                  <a:lnTo>
                    <a:pt x="10555" y="18006"/>
                  </a:lnTo>
                  <a:lnTo>
                    <a:pt x="14591" y="22042"/>
                  </a:lnTo>
                  <a:lnTo>
                    <a:pt x="19869" y="25146"/>
                  </a:lnTo>
                  <a:lnTo>
                    <a:pt x="22973" y="29492"/>
                  </a:lnTo>
                  <a:lnTo>
                    <a:pt x="29182" y="27319"/>
                  </a:lnTo>
                  <a:lnTo>
                    <a:pt x="30113" y="25146"/>
                  </a:lnTo>
                  <a:close/>
                </a:path>
              </a:pathLst>
            </a:custGeom>
            <a:grpFill/>
            <a:ln w="3104"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C184D078-DC56-4347-B918-2DD617533B44}"/>
                </a:ext>
              </a:extLst>
            </p:cNvPr>
            <p:cNvSpPr/>
            <p:nvPr/>
          </p:nvSpPr>
          <p:spPr>
            <a:xfrm>
              <a:off x="3878341" y="4529873"/>
              <a:ext cx="93134" cy="86925"/>
            </a:xfrm>
            <a:custGeom>
              <a:avLst/>
              <a:gdLst>
                <a:gd name="connsiteX0" fmla="*/ 60226 w 93133"/>
                <a:gd name="connsiteY0" fmla="*/ 29492 h 86924"/>
                <a:gd name="connsiteX1" fmla="*/ 39427 w 93133"/>
                <a:gd name="connsiteY1" fmla="*/ 29492 h 86924"/>
                <a:gd name="connsiteX2" fmla="*/ 39427 w 93133"/>
                <a:gd name="connsiteY2" fmla="*/ 22042 h 86924"/>
                <a:gd name="connsiteX3" fmla="*/ 39427 w 93133"/>
                <a:gd name="connsiteY3" fmla="*/ 15833 h 86924"/>
                <a:gd name="connsiteX4" fmla="*/ 38495 w 93133"/>
                <a:gd name="connsiteY4" fmla="*/ 12728 h 86924"/>
                <a:gd name="connsiteX5" fmla="*/ 36322 w 93133"/>
                <a:gd name="connsiteY5" fmla="*/ 8382 h 86924"/>
                <a:gd name="connsiteX6" fmla="*/ 36322 w 93133"/>
                <a:gd name="connsiteY6" fmla="*/ 0 h 86924"/>
                <a:gd name="connsiteX7" fmla="*/ 24836 w 93133"/>
                <a:gd name="connsiteY7" fmla="*/ 10555 h 86924"/>
                <a:gd name="connsiteX8" fmla="*/ 17695 w 93133"/>
                <a:gd name="connsiteY8" fmla="*/ 25146 h 86924"/>
                <a:gd name="connsiteX9" fmla="*/ 10245 w 93133"/>
                <a:gd name="connsiteY9" fmla="*/ 40048 h 86924"/>
                <a:gd name="connsiteX10" fmla="*/ 0 w 93133"/>
                <a:gd name="connsiteY10" fmla="*/ 52465 h 86924"/>
                <a:gd name="connsiteX11" fmla="*/ 3104 w 93133"/>
                <a:gd name="connsiteY11" fmla="*/ 56812 h 86924"/>
                <a:gd name="connsiteX12" fmla="*/ 7140 w 93133"/>
                <a:gd name="connsiteY12" fmla="*/ 58985 h 86924"/>
                <a:gd name="connsiteX13" fmla="*/ 9313 w 93133"/>
                <a:gd name="connsiteY13" fmla="*/ 58985 h 86924"/>
                <a:gd name="connsiteX14" fmla="*/ 12418 w 93133"/>
                <a:gd name="connsiteY14" fmla="*/ 59916 h 86924"/>
                <a:gd name="connsiteX15" fmla="*/ 16454 w 93133"/>
                <a:gd name="connsiteY15" fmla="*/ 59916 h 86924"/>
                <a:gd name="connsiteX16" fmla="*/ 19558 w 93133"/>
                <a:gd name="connsiteY16" fmla="*/ 62089 h 86924"/>
                <a:gd name="connsiteX17" fmla="*/ 24836 w 93133"/>
                <a:gd name="connsiteY17" fmla="*/ 63952 h 86924"/>
                <a:gd name="connsiteX18" fmla="*/ 27009 w 93133"/>
                <a:gd name="connsiteY18" fmla="*/ 69229 h 86924"/>
                <a:gd name="connsiteX19" fmla="*/ 29182 w 93133"/>
                <a:gd name="connsiteY19" fmla="*/ 73576 h 86924"/>
                <a:gd name="connsiteX20" fmla="*/ 31045 w 93133"/>
                <a:gd name="connsiteY20" fmla="*/ 76680 h 86924"/>
                <a:gd name="connsiteX21" fmla="*/ 29182 w 93133"/>
                <a:gd name="connsiteY21" fmla="*/ 81026 h 86924"/>
                <a:gd name="connsiteX22" fmla="*/ 29182 w 93133"/>
                <a:gd name="connsiteY22" fmla="*/ 84131 h 86924"/>
                <a:gd name="connsiteX23" fmla="*/ 29182 w 93133"/>
                <a:gd name="connsiteY23" fmla="*/ 89408 h 86924"/>
                <a:gd name="connsiteX24" fmla="*/ 43773 w 93133"/>
                <a:gd name="connsiteY24" fmla="*/ 84131 h 86924"/>
                <a:gd name="connsiteX25" fmla="*/ 54018 w 93133"/>
                <a:gd name="connsiteY25" fmla="*/ 74507 h 86924"/>
                <a:gd name="connsiteX26" fmla="*/ 60226 w 93133"/>
                <a:gd name="connsiteY26" fmla="*/ 59916 h 86924"/>
                <a:gd name="connsiteX27" fmla="*/ 65504 w 93133"/>
                <a:gd name="connsiteY27" fmla="*/ 63952 h 86924"/>
                <a:gd name="connsiteX28" fmla="*/ 68608 w 93133"/>
                <a:gd name="connsiteY28" fmla="*/ 66125 h 86924"/>
                <a:gd name="connsiteX29" fmla="*/ 72955 w 93133"/>
                <a:gd name="connsiteY29" fmla="*/ 69229 h 86924"/>
                <a:gd name="connsiteX30" fmla="*/ 72955 w 93133"/>
                <a:gd name="connsiteY30" fmla="*/ 71403 h 86924"/>
                <a:gd name="connsiteX31" fmla="*/ 72955 w 93133"/>
                <a:gd name="connsiteY31" fmla="*/ 74507 h 86924"/>
                <a:gd name="connsiteX32" fmla="*/ 72955 w 93133"/>
                <a:gd name="connsiteY32" fmla="*/ 81026 h 86924"/>
                <a:gd name="connsiteX33" fmla="*/ 72955 w 93133"/>
                <a:gd name="connsiteY33" fmla="*/ 86304 h 86924"/>
                <a:gd name="connsiteX34" fmla="*/ 77922 w 93133"/>
                <a:gd name="connsiteY34" fmla="*/ 84131 h 86924"/>
                <a:gd name="connsiteX35" fmla="*/ 83199 w 93133"/>
                <a:gd name="connsiteY35" fmla="*/ 84131 h 86924"/>
                <a:gd name="connsiteX36" fmla="*/ 85373 w 93133"/>
                <a:gd name="connsiteY36" fmla="*/ 84131 h 86924"/>
                <a:gd name="connsiteX37" fmla="*/ 87546 w 93133"/>
                <a:gd name="connsiteY37" fmla="*/ 81958 h 86924"/>
                <a:gd name="connsiteX38" fmla="*/ 89408 w 93133"/>
                <a:gd name="connsiteY38" fmla="*/ 81026 h 86924"/>
                <a:gd name="connsiteX39" fmla="*/ 92513 w 93133"/>
                <a:gd name="connsiteY39" fmla="*/ 76680 h 86924"/>
                <a:gd name="connsiteX40" fmla="*/ 94686 w 93133"/>
                <a:gd name="connsiteY40" fmla="*/ 74507 h 86924"/>
                <a:gd name="connsiteX41" fmla="*/ 94686 w 93133"/>
                <a:gd name="connsiteY41" fmla="*/ 73576 h 86924"/>
                <a:gd name="connsiteX42" fmla="*/ 95617 w 93133"/>
                <a:gd name="connsiteY42" fmla="*/ 71403 h 86924"/>
                <a:gd name="connsiteX43" fmla="*/ 95617 w 93133"/>
                <a:gd name="connsiteY43" fmla="*/ 69229 h 86924"/>
                <a:gd name="connsiteX44" fmla="*/ 77922 w 93133"/>
                <a:gd name="connsiteY44" fmla="*/ 49361 h 8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3133" h="86924">
                  <a:moveTo>
                    <a:pt x="60226" y="29492"/>
                  </a:moveTo>
                  <a:lnTo>
                    <a:pt x="39427" y="29492"/>
                  </a:lnTo>
                  <a:lnTo>
                    <a:pt x="39427" y="22042"/>
                  </a:lnTo>
                  <a:lnTo>
                    <a:pt x="39427" y="15833"/>
                  </a:lnTo>
                  <a:lnTo>
                    <a:pt x="38495" y="12728"/>
                  </a:lnTo>
                  <a:lnTo>
                    <a:pt x="36322" y="8382"/>
                  </a:lnTo>
                  <a:lnTo>
                    <a:pt x="36322" y="0"/>
                  </a:lnTo>
                  <a:lnTo>
                    <a:pt x="24836" y="10555"/>
                  </a:lnTo>
                  <a:lnTo>
                    <a:pt x="17695" y="25146"/>
                  </a:lnTo>
                  <a:lnTo>
                    <a:pt x="10245" y="40048"/>
                  </a:lnTo>
                  <a:lnTo>
                    <a:pt x="0" y="52465"/>
                  </a:lnTo>
                  <a:lnTo>
                    <a:pt x="3104" y="56812"/>
                  </a:lnTo>
                  <a:lnTo>
                    <a:pt x="7140" y="58985"/>
                  </a:lnTo>
                  <a:lnTo>
                    <a:pt x="9313" y="58985"/>
                  </a:lnTo>
                  <a:lnTo>
                    <a:pt x="12418" y="59916"/>
                  </a:lnTo>
                  <a:lnTo>
                    <a:pt x="16454" y="59916"/>
                  </a:lnTo>
                  <a:lnTo>
                    <a:pt x="19558" y="62089"/>
                  </a:lnTo>
                  <a:lnTo>
                    <a:pt x="24836" y="63952"/>
                  </a:lnTo>
                  <a:lnTo>
                    <a:pt x="27009" y="69229"/>
                  </a:lnTo>
                  <a:lnTo>
                    <a:pt x="29182" y="73576"/>
                  </a:lnTo>
                  <a:lnTo>
                    <a:pt x="31045" y="76680"/>
                  </a:lnTo>
                  <a:lnTo>
                    <a:pt x="29182" y="81026"/>
                  </a:lnTo>
                  <a:lnTo>
                    <a:pt x="29182" y="84131"/>
                  </a:lnTo>
                  <a:lnTo>
                    <a:pt x="29182" y="89408"/>
                  </a:lnTo>
                  <a:lnTo>
                    <a:pt x="43773" y="84131"/>
                  </a:lnTo>
                  <a:lnTo>
                    <a:pt x="54018" y="74507"/>
                  </a:lnTo>
                  <a:lnTo>
                    <a:pt x="60226" y="59916"/>
                  </a:lnTo>
                  <a:lnTo>
                    <a:pt x="65504" y="63952"/>
                  </a:lnTo>
                  <a:lnTo>
                    <a:pt x="68608" y="66125"/>
                  </a:lnTo>
                  <a:lnTo>
                    <a:pt x="72955" y="69229"/>
                  </a:lnTo>
                  <a:lnTo>
                    <a:pt x="72955" y="71403"/>
                  </a:lnTo>
                  <a:lnTo>
                    <a:pt x="72955" y="74507"/>
                  </a:lnTo>
                  <a:lnTo>
                    <a:pt x="72955" y="81026"/>
                  </a:lnTo>
                  <a:lnTo>
                    <a:pt x="72955" y="86304"/>
                  </a:lnTo>
                  <a:lnTo>
                    <a:pt x="77922" y="84131"/>
                  </a:lnTo>
                  <a:lnTo>
                    <a:pt x="83199" y="84131"/>
                  </a:lnTo>
                  <a:lnTo>
                    <a:pt x="85373" y="84131"/>
                  </a:lnTo>
                  <a:lnTo>
                    <a:pt x="87546" y="81958"/>
                  </a:lnTo>
                  <a:lnTo>
                    <a:pt x="89408" y="81026"/>
                  </a:lnTo>
                  <a:lnTo>
                    <a:pt x="92513" y="76680"/>
                  </a:lnTo>
                  <a:lnTo>
                    <a:pt x="94686" y="74507"/>
                  </a:lnTo>
                  <a:lnTo>
                    <a:pt x="94686" y="73576"/>
                  </a:lnTo>
                  <a:lnTo>
                    <a:pt x="95617" y="71403"/>
                  </a:lnTo>
                  <a:lnTo>
                    <a:pt x="95617" y="69229"/>
                  </a:lnTo>
                  <a:lnTo>
                    <a:pt x="77922" y="49361"/>
                  </a:lnTo>
                  <a:close/>
                </a:path>
              </a:pathLst>
            </a:custGeom>
            <a:grpFill/>
            <a:ln w="3104"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F8D29627-A803-4193-9B6E-5E0EDB4387CF}"/>
                </a:ext>
              </a:extLst>
            </p:cNvPr>
            <p:cNvSpPr/>
            <p:nvPr/>
          </p:nvSpPr>
          <p:spPr>
            <a:xfrm>
              <a:off x="4263915" y="4941524"/>
              <a:ext cx="93134" cy="111760"/>
            </a:xfrm>
            <a:custGeom>
              <a:avLst/>
              <a:gdLst>
                <a:gd name="connsiteX0" fmla="*/ 54018 w 93133"/>
                <a:gd name="connsiteY0" fmla="*/ 51534 h 111760"/>
                <a:gd name="connsiteX1" fmla="*/ 53086 w 93133"/>
                <a:gd name="connsiteY1" fmla="*/ 39116 h 111760"/>
                <a:gd name="connsiteX2" fmla="*/ 50913 w 93133"/>
                <a:gd name="connsiteY2" fmla="*/ 28561 h 111760"/>
                <a:gd name="connsiteX3" fmla="*/ 50913 w 93133"/>
                <a:gd name="connsiteY3" fmla="*/ 14901 h 111760"/>
                <a:gd name="connsiteX4" fmla="*/ 50913 w 93133"/>
                <a:gd name="connsiteY4" fmla="*/ 0 h 111760"/>
                <a:gd name="connsiteX5" fmla="*/ 39427 w 93133"/>
                <a:gd name="connsiteY5" fmla="*/ 0 h 111760"/>
                <a:gd name="connsiteX6" fmla="*/ 29182 w 93133"/>
                <a:gd name="connsiteY6" fmla="*/ 24215 h 111760"/>
                <a:gd name="connsiteX7" fmla="*/ 21731 w 93133"/>
                <a:gd name="connsiteY7" fmla="*/ 48430 h 111760"/>
                <a:gd name="connsiteX8" fmla="*/ 10245 w 93133"/>
                <a:gd name="connsiteY8" fmla="*/ 70471 h 111760"/>
                <a:gd name="connsiteX9" fmla="*/ 0 w 93133"/>
                <a:gd name="connsiteY9" fmla="*/ 85062 h 111760"/>
                <a:gd name="connsiteX10" fmla="*/ 4036 w 93133"/>
                <a:gd name="connsiteY10" fmla="*/ 88477 h 111760"/>
                <a:gd name="connsiteX11" fmla="*/ 9313 w 93133"/>
                <a:gd name="connsiteY11" fmla="*/ 90340 h 111760"/>
                <a:gd name="connsiteX12" fmla="*/ 14591 w 93133"/>
                <a:gd name="connsiteY12" fmla="*/ 90340 h 111760"/>
                <a:gd name="connsiteX13" fmla="*/ 19558 w 93133"/>
                <a:gd name="connsiteY13" fmla="*/ 92513 h 111760"/>
                <a:gd name="connsiteX14" fmla="*/ 23904 w 93133"/>
                <a:gd name="connsiteY14" fmla="*/ 92513 h 111760"/>
                <a:gd name="connsiteX15" fmla="*/ 27009 w 93133"/>
                <a:gd name="connsiteY15" fmla="*/ 92513 h 111760"/>
                <a:gd name="connsiteX16" fmla="*/ 36322 w 93133"/>
                <a:gd name="connsiteY16" fmla="*/ 92513 h 111760"/>
                <a:gd name="connsiteX17" fmla="*/ 41600 w 93133"/>
                <a:gd name="connsiteY17" fmla="*/ 92513 h 111760"/>
                <a:gd name="connsiteX18" fmla="*/ 45635 w 93133"/>
                <a:gd name="connsiteY18" fmla="*/ 94686 h 111760"/>
                <a:gd name="connsiteX19" fmla="*/ 46877 w 93133"/>
                <a:gd name="connsiteY19" fmla="*/ 95617 h 111760"/>
                <a:gd name="connsiteX20" fmla="*/ 46877 w 93133"/>
                <a:gd name="connsiteY20" fmla="*/ 97790 h 111760"/>
                <a:gd name="connsiteX21" fmla="*/ 46877 w 93133"/>
                <a:gd name="connsiteY21" fmla="*/ 103068 h 111760"/>
                <a:gd name="connsiteX22" fmla="*/ 46877 w 93133"/>
                <a:gd name="connsiteY22" fmla="*/ 108346 h 111760"/>
                <a:gd name="connsiteX23" fmla="*/ 56191 w 93133"/>
                <a:gd name="connsiteY23" fmla="*/ 103068 h 111760"/>
                <a:gd name="connsiteX24" fmla="*/ 63331 w 93133"/>
                <a:gd name="connsiteY24" fmla="*/ 95617 h 111760"/>
                <a:gd name="connsiteX25" fmla="*/ 70782 w 93133"/>
                <a:gd name="connsiteY25" fmla="*/ 88477 h 111760"/>
                <a:gd name="connsiteX26" fmla="*/ 74817 w 93133"/>
                <a:gd name="connsiteY26" fmla="*/ 88477 h 111760"/>
                <a:gd name="connsiteX27" fmla="*/ 74817 w 93133"/>
                <a:gd name="connsiteY27" fmla="*/ 92513 h 111760"/>
                <a:gd name="connsiteX28" fmla="*/ 74817 w 93133"/>
                <a:gd name="connsiteY28" fmla="*/ 95617 h 111760"/>
                <a:gd name="connsiteX29" fmla="*/ 72955 w 93133"/>
                <a:gd name="connsiteY29" fmla="*/ 97790 h 111760"/>
                <a:gd name="connsiteX30" fmla="*/ 72955 w 93133"/>
                <a:gd name="connsiteY30" fmla="*/ 99964 h 111760"/>
                <a:gd name="connsiteX31" fmla="*/ 70782 w 93133"/>
                <a:gd name="connsiteY31" fmla="*/ 100895 h 111760"/>
                <a:gd name="connsiteX32" fmla="*/ 70782 w 93133"/>
                <a:gd name="connsiteY32" fmla="*/ 108346 h 111760"/>
                <a:gd name="connsiteX33" fmla="*/ 74817 w 93133"/>
                <a:gd name="connsiteY33" fmla="*/ 107104 h 111760"/>
                <a:gd name="connsiteX34" fmla="*/ 76059 w 93133"/>
                <a:gd name="connsiteY34" fmla="*/ 107104 h 111760"/>
                <a:gd name="connsiteX35" fmla="*/ 76059 w 93133"/>
                <a:gd name="connsiteY35" fmla="*/ 105241 h 111760"/>
                <a:gd name="connsiteX36" fmla="*/ 77922 w 93133"/>
                <a:gd name="connsiteY36" fmla="*/ 105241 h 111760"/>
                <a:gd name="connsiteX37" fmla="*/ 80095 w 93133"/>
                <a:gd name="connsiteY37" fmla="*/ 100895 h 111760"/>
                <a:gd name="connsiteX38" fmla="*/ 80095 w 93133"/>
                <a:gd name="connsiteY38" fmla="*/ 103068 h 111760"/>
                <a:gd name="connsiteX39" fmla="*/ 82268 w 93133"/>
                <a:gd name="connsiteY39" fmla="*/ 105241 h 111760"/>
                <a:gd name="connsiteX40" fmla="*/ 82268 w 93133"/>
                <a:gd name="connsiteY40" fmla="*/ 107104 h 111760"/>
                <a:gd name="connsiteX41" fmla="*/ 82268 w 93133"/>
                <a:gd name="connsiteY41" fmla="*/ 108346 h 111760"/>
                <a:gd name="connsiteX42" fmla="*/ 83200 w 93133"/>
                <a:gd name="connsiteY42" fmla="*/ 112381 h 111760"/>
                <a:gd name="connsiteX43" fmla="*/ 87546 w 93133"/>
                <a:gd name="connsiteY43" fmla="*/ 112381 h 111760"/>
                <a:gd name="connsiteX44" fmla="*/ 89408 w 93133"/>
                <a:gd name="connsiteY44" fmla="*/ 99964 h 111760"/>
                <a:gd name="connsiteX45" fmla="*/ 92513 w 93133"/>
                <a:gd name="connsiteY45" fmla="*/ 87235 h 111760"/>
                <a:gd name="connsiteX46" fmla="*/ 94686 w 93133"/>
                <a:gd name="connsiteY46" fmla="*/ 75749 h 111760"/>
                <a:gd name="connsiteX47" fmla="*/ 92513 w 93133"/>
                <a:gd name="connsiteY47" fmla="*/ 73576 h 111760"/>
                <a:gd name="connsiteX48" fmla="*/ 90650 w 93133"/>
                <a:gd name="connsiteY48" fmla="*/ 73576 h 111760"/>
                <a:gd name="connsiteX49" fmla="*/ 89408 w 93133"/>
                <a:gd name="connsiteY49" fmla="*/ 73576 h 111760"/>
                <a:gd name="connsiteX50" fmla="*/ 87546 w 93133"/>
                <a:gd name="connsiteY50" fmla="*/ 73576 h 111760"/>
                <a:gd name="connsiteX51" fmla="*/ 85373 w 93133"/>
                <a:gd name="connsiteY51" fmla="*/ 73576 h 111760"/>
                <a:gd name="connsiteX52" fmla="*/ 83200 w 93133"/>
                <a:gd name="connsiteY52" fmla="*/ 72644 h 111760"/>
                <a:gd name="connsiteX53" fmla="*/ 74817 w 93133"/>
                <a:gd name="connsiteY53" fmla="*/ 72644 h 111760"/>
                <a:gd name="connsiteX54" fmla="*/ 74817 w 93133"/>
                <a:gd name="connsiteY54" fmla="*/ 51534 h 11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3133" h="111760">
                  <a:moveTo>
                    <a:pt x="54018" y="51534"/>
                  </a:moveTo>
                  <a:lnTo>
                    <a:pt x="53086" y="39116"/>
                  </a:lnTo>
                  <a:lnTo>
                    <a:pt x="50913" y="28561"/>
                  </a:lnTo>
                  <a:lnTo>
                    <a:pt x="50913" y="14901"/>
                  </a:lnTo>
                  <a:lnTo>
                    <a:pt x="50913" y="0"/>
                  </a:lnTo>
                  <a:lnTo>
                    <a:pt x="39427" y="0"/>
                  </a:lnTo>
                  <a:lnTo>
                    <a:pt x="29182" y="24215"/>
                  </a:lnTo>
                  <a:lnTo>
                    <a:pt x="21731" y="48430"/>
                  </a:lnTo>
                  <a:lnTo>
                    <a:pt x="10245" y="70471"/>
                  </a:lnTo>
                  <a:lnTo>
                    <a:pt x="0" y="85062"/>
                  </a:lnTo>
                  <a:lnTo>
                    <a:pt x="4036" y="88477"/>
                  </a:lnTo>
                  <a:lnTo>
                    <a:pt x="9313" y="90340"/>
                  </a:lnTo>
                  <a:lnTo>
                    <a:pt x="14591" y="90340"/>
                  </a:lnTo>
                  <a:lnTo>
                    <a:pt x="19558" y="92513"/>
                  </a:lnTo>
                  <a:lnTo>
                    <a:pt x="23904" y="92513"/>
                  </a:lnTo>
                  <a:lnTo>
                    <a:pt x="27009" y="92513"/>
                  </a:lnTo>
                  <a:lnTo>
                    <a:pt x="36322" y="92513"/>
                  </a:lnTo>
                  <a:lnTo>
                    <a:pt x="41600" y="92513"/>
                  </a:lnTo>
                  <a:lnTo>
                    <a:pt x="45635" y="94686"/>
                  </a:lnTo>
                  <a:lnTo>
                    <a:pt x="46877" y="95617"/>
                  </a:lnTo>
                  <a:lnTo>
                    <a:pt x="46877" y="97790"/>
                  </a:lnTo>
                  <a:lnTo>
                    <a:pt x="46877" y="103068"/>
                  </a:lnTo>
                  <a:lnTo>
                    <a:pt x="46877" y="108346"/>
                  </a:lnTo>
                  <a:lnTo>
                    <a:pt x="56191" y="103068"/>
                  </a:lnTo>
                  <a:lnTo>
                    <a:pt x="63331" y="95617"/>
                  </a:lnTo>
                  <a:lnTo>
                    <a:pt x="70782" y="88477"/>
                  </a:lnTo>
                  <a:lnTo>
                    <a:pt x="74817" y="88477"/>
                  </a:lnTo>
                  <a:lnTo>
                    <a:pt x="74817" y="92513"/>
                  </a:lnTo>
                  <a:lnTo>
                    <a:pt x="74817" y="95617"/>
                  </a:lnTo>
                  <a:lnTo>
                    <a:pt x="72955" y="97790"/>
                  </a:lnTo>
                  <a:lnTo>
                    <a:pt x="72955" y="99964"/>
                  </a:lnTo>
                  <a:lnTo>
                    <a:pt x="70782" y="100895"/>
                  </a:lnTo>
                  <a:lnTo>
                    <a:pt x="70782" y="108346"/>
                  </a:lnTo>
                  <a:lnTo>
                    <a:pt x="74817" y="107104"/>
                  </a:lnTo>
                  <a:lnTo>
                    <a:pt x="76059" y="107104"/>
                  </a:lnTo>
                  <a:lnTo>
                    <a:pt x="76059" y="105241"/>
                  </a:lnTo>
                  <a:lnTo>
                    <a:pt x="77922" y="105241"/>
                  </a:lnTo>
                  <a:lnTo>
                    <a:pt x="80095" y="100895"/>
                  </a:lnTo>
                  <a:lnTo>
                    <a:pt x="80095" y="103068"/>
                  </a:lnTo>
                  <a:lnTo>
                    <a:pt x="82268" y="105241"/>
                  </a:lnTo>
                  <a:lnTo>
                    <a:pt x="82268" y="107104"/>
                  </a:lnTo>
                  <a:lnTo>
                    <a:pt x="82268" y="108346"/>
                  </a:lnTo>
                  <a:lnTo>
                    <a:pt x="83200" y="112381"/>
                  </a:lnTo>
                  <a:lnTo>
                    <a:pt x="87546" y="112381"/>
                  </a:lnTo>
                  <a:lnTo>
                    <a:pt x="89408" y="99964"/>
                  </a:lnTo>
                  <a:lnTo>
                    <a:pt x="92513" y="87235"/>
                  </a:lnTo>
                  <a:lnTo>
                    <a:pt x="94686" y="75749"/>
                  </a:lnTo>
                  <a:lnTo>
                    <a:pt x="92513" y="73576"/>
                  </a:lnTo>
                  <a:lnTo>
                    <a:pt x="90650" y="73576"/>
                  </a:lnTo>
                  <a:lnTo>
                    <a:pt x="89408" y="73576"/>
                  </a:lnTo>
                  <a:lnTo>
                    <a:pt x="87546" y="73576"/>
                  </a:lnTo>
                  <a:lnTo>
                    <a:pt x="85373" y="73576"/>
                  </a:lnTo>
                  <a:lnTo>
                    <a:pt x="83200" y="72644"/>
                  </a:lnTo>
                  <a:lnTo>
                    <a:pt x="74817" y="72644"/>
                  </a:lnTo>
                  <a:lnTo>
                    <a:pt x="74817" y="51534"/>
                  </a:lnTo>
                  <a:close/>
                </a:path>
              </a:pathLst>
            </a:custGeom>
            <a:grpFill/>
            <a:ln w="3104"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EB7D221B-0D80-40A9-8331-DA6558A1D375}"/>
                </a:ext>
              </a:extLst>
            </p:cNvPr>
            <p:cNvSpPr/>
            <p:nvPr/>
          </p:nvSpPr>
          <p:spPr>
            <a:xfrm>
              <a:off x="4034496" y="4432083"/>
              <a:ext cx="27940" cy="40358"/>
            </a:xfrm>
            <a:custGeom>
              <a:avLst/>
              <a:gdLst>
                <a:gd name="connsiteX0" fmla="*/ 4346 w 27940"/>
                <a:gd name="connsiteY0" fmla="*/ 42221 h 40357"/>
                <a:gd name="connsiteX1" fmla="*/ 12418 w 27940"/>
                <a:gd name="connsiteY1" fmla="*/ 40979 h 40357"/>
                <a:gd name="connsiteX2" fmla="*/ 18937 w 27940"/>
                <a:gd name="connsiteY2" fmla="*/ 40979 h 40357"/>
                <a:gd name="connsiteX3" fmla="*/ 23904 w 27940"/>
                <a:gd name="connsiteY3" fmla="*/ 39116 h 40357"/>
                <a:gd name="connsiteX4" fmla="*/ 29182 w 27940"/>
                <a:gd name="connsiteY4" fmla="*/ 36943 h 40357"/>
                <a:gd name="connsiteX5" fmla="*/ 27009 w 27940"/>
                <a:gd name="connsiteY5" fmla="*/ 29492 h 40357"/>
                <a:gd name="connsiteX6" fmla="*/ 26077 w 27940"/>
                <a:gd name="connsiteY6" fmla="*/ 24215 h 40357"/>
                <a:gd name="connsiteX7" fmla="*/ 23904 w 27940"/>
                <a:gd name="connsiteY7" fmla="*/ 18937 h 40357"/>
                <a:gd name="connsiteX8" fmla="*/ 19869 w 27940"/>
                <a:gd name="connsiteY8" fmla="*/ 12728 h 40357"/>
                <a:gd name="connsiteX9" fmla="*/ 18937 w 27940"/>
                <a:gd name="connsiteY9" fmla="*/ 9624 h 40357"/>
                <a:gd name="connsiteX10" fmla="*/ 18937 w 27940"/>
                <a:gd name="connsiteY10" fmla="*/ 7451 h 40357"/>
                <a:gd name="connsiteX11" fmla="*/ 18937 w 27940"/>
                <a:gd name="connsiteY11" fmla="*/ 5278 h 40357"/>
                <a:gd name="connsiteX12" fmla="*/ 16764 w 27940"/>
                <a:gd name="connsiteY12" fmla="*/ 4346 h 40357"/>
                <a:gd name="connsiteX13" fmla="*/ 14591 w 27940"/>
                <a:gd name="connsiteY13" fmla="*/ 4346 h 40357"/>
                <a:gd name="connsiteX14" fmla="*/ 12418 w 27940"/>
                <a:gd name="connsiteY14" fmla="*/ 2173 h 40357"/>
                <a:gd name="connsiteX15" fmla="*/ 9313 w 27940"/>
                <a:gd name="connsiteY15" fmla="*/ 0 h 40357"/>
                <a:gd name="connsiteX16" fmla="*/ 5278 w 27940"/>
                <a:gd name="connsiteY16" fmla="*/ 5278 h 40357"/>
                <a:gd name="connsiteX17" fmla="*/ 4346 w 27940"/>
                <a:gd name="connsiteY17" fmla="*/ 9624 h 40357"/>
                <a:gd name="connsiteX18" fmla="*/ 0 w 27940"/>
                <a:gd name="connsiteY18" fmla="*/ 12728 h 40357"/>
                <a:gd name="connsiteX19" fmla="*/ 0 w 27940"/>
                <a:gd name="connsiteY19" fmla="*/ 24215 h 40357"/>
                <a:gd name="connsiteX20" fmla="*/ 2173 w 27940"/>
                <a:gd name="connsiteY20" fmla="*/ 33839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940" h="40357">
                  <a:moveTo>
                    <a:pt x="4346" y="42221"/>
                  </a:moveTo>
                  <a:lnTo>
                    <a:pt x="12418" y="40979"/>
                  </a:lnTo>
                  <a:lnTo>
                    <a:pt x="18937" y="40979"/>
                  </a:lnTo>
                  <a:lnTo>
                    <a:pt x="23904" y="39116"/>
                  </a:lnTo>
                  <a:lnTo>
                    <a:pt x="29182" y="36943"/>
                  </a:lnTo>
                  <a:lnTo>
                    <a:pt x="27009" y="29492"/>
                  </a:lnTo>
                  <a:lnTo>
                    <a:pt x="26077" y="24215"/>
                  </a:lnTo>
                  <a:lnTo>
                    <a:pt x="23904" y="18937"/>
                  </a:lnTo>
                  <a:lnTo>
                    <a:pt x="19869" y="12728"/>
                  </a:lnTo>
                  <a:lnTo>
                    <a:pt x="18937" y="9624"/>
                  </a:lnTo>
                  <a:lnTo>
                    <a:pt x="18937" y="7451"/>
                  </a:lnTo>
                  <a:lnTo>
                    <a:pt x="18937" y="5278"/>
                  </a:lnTo>
                  <a:lnTo>
                    <a:pt x="16764" y="4346"/>
                  </a:lnTo>
                  <a:lnTo>
                    <a:pt x="14591" y="4346"/>
                  </a:lnTo>
                  <a:lnTo>
                    <a:pt x="12418" y="2173"/>
                  </a:lnTo>
                  <a:lnTo>
                    <a:pt x="9313" y="0"/>
                  </a:lnTo>
                  <a:lnTo>
                    <a:pt x="5278" y="5278"/>
                  </a:lnTo>
                  <a:lnTo>
                    <a:pt x="4346" y="9624"/>
                  </a:lnTo>
                  <a:lnTo>
                    <a:pt x="0" y="12728"/>
                  </a:lnTo>
                  <a:lnTo>
                    <a:pt x="0" y="24215"/>
                  </a:lnTo>
                  <a:lnTo>
                    <a:pt x="2173" y="33839"/>
                  </a:lnTo>
                  <a:close/>
                </a:path>
              </a:pathLst>
            </a:custGeom>
            <a:grpFill/>
            <a:ln w="3104"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19AB5199-FFB4-46F6-AAB5-4824C9BD8752}"/>
                </a:ext>
              </a:extLst>
            </p:cNvPr>
            <p:cNvSpPr/>
            <p:nvPr/>
          </p:nvSpPr>
          <p:spPr>
            <a:xfrm>
              <a:off x="3958436" y="4877572"/>
              <a:ext cx="15522" cy="9313"/>
            </a:xfrm>
            <a:custGeom>
              <a:avLst/>
              <a:gdLst>
                <a:gd name="connsiteX0" fmla="*/ 0 w 15522"/>
                <a:gd name="connsiteY0" fmla="*/ 11487 h 9313"/>
                <a:gd name="connsiteX1" fmla="*/ 5278 w 15522"/>
                <a:gd name="connsiteY1" fmla="*/ 11487 h 9313"/>
                <a:gd name="connsiteX2" fmla="*/ 7451 w 15522"/>
                <a:gd name="connsiteY2" fmla="*/ 9313 h 9313"/>
                <a:gd name="connsiteX3" fmla="*/ 9313 w 15522"/>
                <a:gd name="connsiteY3" fmla="*/ 9313 h 9313"/>
                <a:gd name="connsiteX4" fmla="*/ 10555 w 15522"/>
                <a:gd name="connsiteY4" fmla="*/ 9313 h 9313"/>
                <a:gd name="connsiteX5" fmla="*/ 12418 w 15522"/>
                <a:gd name="connsiteY5" fmla="*/ 7451 h 9313"/>
                <a:gd name="connsiteX6" fmla="*/ 15522 w 15522"/>
                <a:gd name="connsiteY6" fmla="*/ 7451 h 9313"/>
                <a:gd name="connsiteX7" fmla="*/ 15522 w 15522"/>
                <a:gd name="connsiteY7" fmla="*/ 0 h 9313"/>
                <a:gd name="connsiteX8" fmla="*/ 0 w 15522"/>
                <a:gd name="connsiteY8"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22" h="9313">
                  <a:moveTo>
                    <a:pt x="0" y="11487"/>
                  </a:moveTo>
                  <a:lnTo>
                    <a:pt x="5278" y="11487"/>
                  </a:lnTo>
                  <a:lnTo>
                    <a:pt x="7451" y="9313"/>
                  </a:lnTo>
                  <a:lnTo>
                    <a:pt x="9313" y="9313"/>
                  </a:lnTo>
                  <a:lnTo>
                    <a:pt x="10555" y="9313"/>
                  </a:lnTo>
                  <a:lnTo>
                    <a:pt x="12418" y="7451"/>
                  </a:lnTo>
                  <a:lnTo>
                    <a:pt x="15522" y="7451"/>
                  </a:lnTo>
                  <a:lnTo>
                    <a:pt x="15522" y="0"/>
                  </a:lnTo>
                  <a:lnTo>
                    <a:pt x="0" y="0"/>
                  </a:lnTo>
                  <a:close/>
                </a:path>
              </a:pathLst>
            </a:custGeom>
            <a:grpFill/>
            <a:ln w="3104"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2F689634-627E-459C-80E5-C72E6CD21921}"/>
                </a:ext>
              </a:extLst>
            </p:cNvPr>
            <p:cNvSpPr/>
            <p:nvPr/>
          </p:nvSpPr>
          <p:spPr>
            <a:xfrm>
              <a:off x="4347115" y="4401659"/>
              <a:ext cx="40358" cy="34149"/>
            </a:xfrm>
            <a:custGeom>
              <a:avLst/>
              <a:gdLst>
                <a:gd name="connsiteX0" fmla="*/ 13660 w 40357"/>
                <a:gd name="connsiteY0" fmla="*/ 25457 h 34149"/>
                <a:gd name="connsiteX1" fmla="*/ 18937 w 40357"/>
                <a:gd name="connsiteY1" fmla="*/ 30424 h 34149"/>
                <a:gd name="connsiteX2" fmla="*/ 23904 w 40357"/>
                <a:gd name="connsiteY2" fmla="*/ 35701 h 34149"/>
                <a:gd name="connsiteX3" fmla="*/ 27009 w 40357"/>
                <a:gd name="connsiteY3" fmla="*/ 34770 h 34149"/>
                <a:gd name="connsiteX4" fmla="*/ 29182 w 40357"/>
                <a:gd name="connsiteY4" fmla="*/ 32597 h 34149"/>
                <a:gd name="connsiteX5" fmla="*/ 31355 w 40357"/>
                <a:gd name="connsiteY5" fmla="*/ 32597 h 34149"/>
                <a:gd name="connsiteX6" fmla="*/ 33528 w 40357"/>
                <a:gd name="connsiteY6" fmla="*/ 32597 h 34149"/>
                <a:gd name="connsiteX7" fmla="*/ 33528 w 40357"/>
                <a:gd name="connsiteY7" fmla="*/ 30424 h 34149"/>
                <a:gd name="connsiteX8" fmla="*/ 36633 w 40357"/>
                <a:gd name="connsiteY8" fmla="*/ 27319 h 34149"/>
                <a:gd name="connsiteX9" fmla="*/ 36633 w 40357"/>
                <a:gd name="connsiteY9" fmla="*/ 25457 h 34149"/>
                <a:gd name="connsiteX10" fmla="*/ 38495 w 40357"/>
                <a:gd name="connsiteY10" fmla="*/ 25457 h 34149"/>
                <a:gd name="connsiteX11" fmla="*/ 38495 w 40357"/>
                <a:gd name="connsiteY11" fmla="*/ 23283 h 34149"/>
                <a:gd name="connsiteX12" fmla="*/ 40668 w 40357"/>
                <a:gd name="connsiteY12" fmla="*/ 20179 h 34149"/>
                <a:gd name="connsiteX13" fmla="*/ 34459 w 40357"/>
                <a:gd name="connsiteY13" fmla="*/ 14901 h 34149"/>
                <a:gd name="connsiteX14" fmla="*/ 29182 w 40357"/>
                <a:gd name="connsiteY14" fmla="*/ 10555 h 34149"/>
                <a:gd name="connsiteX15" fmla="*/ 26077 w 40357"/>
                <a:gd name="connsiteY15" fmla="*/ 7451 h 34149"/>
                <a:gd name="connsiteX16" fmla="*/ 18937 w 40357"/>
                <a:gd name="connsiteY16" fmla="*/ 3104 h 34149"/>
                <a:gd name="connsiteX17" fmla="*/ 11487 w 40357"/>
                <a:gd name="connsiteY17" fmla="*/ 0 h 34149"/>
                <a:gd name="connsiteX18" fmla="*/ 9313 w 40357"/>
                <a:gd name="connsiteY18" fmla="*/ 1242 h 34149"/>
                <a:gd name="connsiteX19" fmla="*/ 7451 w 40357"/>
                <a:gd name="connsiteY19" fmla="*/ 3104 h 34149"/>
                <a:gd name="connsiteX20" fmla="*/ 4346 w 40357"/>
                <a:gd name="connsiteY20" fmla="*/ 3104 h 34149"/>
                <a:gd name="connsiteX21" fmla="*/ 0 w 40357"/>
                <a:gd name="connsiteY21" fmla="*/ 15833 h 34149"/>
                <a:gd name="connsiteX22" fmla="*/ 6209 w 40357"/>
                <a:gd name="connsiteY22" fmla="*/ 20179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357" h="34149">
                  <a:moveTo>
                    <a:pt x="13660" y="25457"/>
                  </a:moveTo>
                  <a:lnTo>
                    <a:pt x="18937" y="30424"/>
                  </a:lnTo>
                  <a:lnTo>
                    <a:pt x="23904" y="35701"/>
                  </a:lnTo>
                  <a:lnTo>
                    <a:pt x="27009" y="34770"/>
                  </a:lnTo>
                  <a:lnTo>
                    <a:pt x="29182" y="32597"/>
                  </a:lnTo>
                  <a:lnTo>
                    <a:pt x="31355" y="32597"/>
                  </a:lnTo>
                  <a:lnTo>
                    <a:pt x="33528" y="32597"/>
                  </a:lnTo>
                  <a:lnTo>
                    <a:pt x="33528" y="30424"/>
                  </a:lnTo>
                  <a:lnTo>
                    <a:pt x="36633" y="27319"/>
                  </a:lnTo>
                  <a:lnTo>
                    <a:pt x="36633" y="25457"/>
                  </a:lnTo>
                  <a:lnTo>
                    <a:pt x="38495" y="25457"/>
                  </a:lnTo>
                  <a:lnTo>
                    <a:pt x="38495" y="23283"/>
                  </a:lnTo>
                  <a:lnTo>
                    <a:pt x="40668" y="20179"/>
                  </a:lnTo>
                  <a:lnTo>
                    <a:pt x="34459" y="14901"/>
                  </a:lnTo>
                  <a:lnTo>
                    <a:pt x="29182" y="10555"/>
                  </a:lnTo>
                  <a:lnTo>
                    <a:pt x="26077" y="7451"/>
                  </a:lnTo>
                  <a:lnTo>
                    <a:pt x="18937" y="3104"/>
                  </a:lnTo>
                  <a:lnTo>
                    <a:pt x="11487" y="0"/>
                  </a:lnTo>
                  <a:lnTo>
                    <a:pt x="9313" y="1242"/>
                  </a:lnTo>
                  <a:lnTo>
                    <a:pt x="7451" y="3104"/>
                  </a:lnTo>
                  <a:lnTo>
                    <a:pt x="4346" y="3104"/>
                  </a:lnTo>
                  <a:lnTo>
                    <a:pt x="0" y="15833"/>
                  </a:lnTo>
                  <a:lnTo>
                    <a:pt x="6209" y="20179"/>
                  </a:lnTo>
                  <a:close/>
                </a:path>
              </a:pathLst>
            </a:custGeom>
            <a:grpFill/>
            <a:ln w="3104"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4CAFA144-B2A8-4123-85EB-FFFEAAC587D0}"/>
                </a:ext>
              </a:extLst>
            </p:cNvPr>
            <p:cNvSpPr/>
            <p:nvPr/>
          </p:nvSpPr>
          <p:spPr>
            <a:xfrm>
              <a:off x="4024251" y="4593825"/>
              <a:ext cx="12418" cy="15522"/>
            </a:xfrm>
            <a:custGeom>
              <a:avLst/>
              <a:gdLst>
                <a:gd name="connsiteX0" fmla="*/ 4967 w 12417"/>
                <a:gd name="connsiteY0" fmla="*/ 17075 h 15522"/>
                <a:gd name="connsiteX1" fmla="*/ 7140 w 12417"/>
                <a:gd name="connsiteY1" fmla="*/ 14901 h 15522"/>
                <a:gd name="connsiteX2" fmla="*/ 8072 w 12417"/>
                <a:gd name="connsiteY2" fmla="*/ 14901 h 15522"/>
                <a:gd name="connsiteX3" fmla="*/ 10245 w 12417"/>
                <a:gd name="connsiteY3" fmla="*/ 12728 h 15522"/>
                <a:gd name="connsiteX4" fmla="*/ 12418 w 12417"/>
                <a:gd name="connsiteY4" fmla="*/ 10555 h 15522"/>
                <a:gd name="connsiteX5" fmla="*/ 14591 w 12417"/>
                <a:gd name="connsiteY5" fmla="*/ 9624 h 15522"/>
                <a:gd name="connsiteX6" fmla="*/ 14591 w 12417"/>
                <a:gd name="connsiteY6" fmla="*/ 7451 h 15522"/>
                <a:gd name="connsiteX7" fmla="*/ 14591 w 12417"/>
                <a:gd name="connsiteY7" fmla="*/ 5278 h 15522"/>
                <a:gd name="connsiteX8" fmla="*/ 10245 w 12417"/>
                <a:gd name="connsiteY8" fmla="*/ 5278 h 15522"/>
                <a:gd name="connsiteX9" fmla="*/ 8072 w 12417"/>
                <a:gd name="connsiteY9" fmla="*/ 3415 h 15522"/>
                <a:gd name="connsiteX10" fmla="*/ 7140 w 12417"/>
                <a:gd name="connsiteY10" fmla="*/ 2173 h 15522"/>
                <a:gd name="connsiteX11" fmla="*/ 3104 w 12417"/>
                <a:gd name="connsiteY11" fmla="*/ 0 h 15522"/>
                <a:gd name="connsiteX12" fmla="*/ 931 w 12417"/>
                <a:gd name="connsiteY12" fmla="*/ 5278 h 15522"/>
                <a:gd name="connsiteX13" fmla="*/ 0 w 12417"/>
                <a:gd name="connsiteY13" fmla="*/ 7451 h 15522"/>
                <a:gd name="connsiteX14" fmla="*/ 0 w 12417"/>
                <a:gd name="connsiteY14" fmla="*/ 10555 h 15522"/>
                <a:gd name="connsiteX15" fmla="*/ 0 w 12417"/>
                <a:gd name="connsiteY15" fmla="*/ 17075 h 15522"/>
                <a:gd name="connsiteX16" fmla="*/ 3104 w 12417"/>
                <a:gd name="connsiteY16" fmla="*/ 1707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417" h="15522">
                  <a:moveTo>
                    <a:pt x="4967" y="17075"/>
                  </a:moveTo>
                  <a:lnTo>
                    <a:pt x="7140" y="14901"/>
                  </a:lnTo>
                  <a:lnTo>
                    <a:pt x="8072" y="14901"/>
                  </a:lnTo>
                  <a:lnTo>
                    <a:pt x="10245" y="12728"/>
                  </a:lnTo>
                  <a:lnTo>
                    <a:pt x="12418" y="10555"/>
                  </a:lnTo>
                  <a:lnTo>
                    <a:pt x="14591" y="9624"/>
                  </a:lnTo>
                  <a:lnTo>
                    <a:pt x="14591" y="7451"/>
                  </a:lnTo>
                  <a:lnTo>
                    <a:pt x="14591" y="5278"/>
                  </a:lnTo>
                  <a:lnTo>
                    <a:pt x="10245" y="5278"/>
                  </a:lnTo>
                  <a:lnTo>
                    <a:pt x="8072" y="3415"/>
                  </a:lnTo>
                  <a:lnTo>
                    <a:pt x="7140" y="2173"/>
                  </a:lnTo>
                  <a:lnTo>
                    <a:pt x="3104" y="0"/>
                  </a:lnTo>
                  <a:lnTo>
                    <a:pt x="931" y="5278"/>
                  </a:lnTo>
                  <a:lnTo>
                    <a:pt x="0" y="7451"/>
                  </a:lnTo>
                  <a:lnTo>
                    <a:pt x="0" y="10555"/>
                  </a:lnTo>
                  <a:lnTo>
                    <a:pt x="0" y="17075"/>
                  </a:lnTo>
                  <a:lnTo>
                    <a:pt x="3104" y="17075"/>
                  </a:lnTo>
                  <a:close/>
                </a:path>
              </a:pathLst>
            </a:custGeom>
            <a:grpFill/>
            <a:ln w="3104"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BB16F44E-9340-4139-97CC-A690559A4304}"/>
                </a:ext>
              </a:extLst>
            </p:cNvPr>
            <p:cNvSpPr/>
            <p:nvPr/>
          </p:nvSpPr>
          <p:spPr>
            <a:xfrm>
              <a:off x="3970854" y="4639150"/>
              <a:ext cx="21731" cy="27940"/>
            </a:xfrm>
            <a:custGeom>
              <a:avLst/>
              <a:gdLst>
                <a:gd name="connsiteX0" fmla="*/ 2173 w 21731"/>
                <a:gd name="connsiteY0" fmla="*/ 13660 h 27940"/>
                <a:gd name="connsiteX1" fmla="*/ 2173 w 21731"/>
                <a:gd name="connsiteY1" fmla="*/ 14591 h 27940"/>
                <a:gd name="connsiteX2" fmla="*/ 2173 w 21731"/>
                <a:gd name="connsiteY2" fmla="*/ 16764 h 27940"/>
                <a:gd name="connsiteX3" fmla="*/ 0 w 21731"/>
                <a:gd name="connsiteY3" fmla="*/ 21110 h 27940"/>
                <a:gd name="connsiteX4" fmla="*/ 2173 w 21731"/>
                <a:gd name="connsiteY4" fmla="*/ 22042 h 27940"/>
                <a:gd name="connsiteX5" fmla="*/ 2173 w 21731"/>
                <a:gd name="connsiteY5" fmla="*/ 24215 h 27940"/>
                <a:gd name="connsiteX6" fmla="*/ 3104 w 21731"/>
                <a:gd name="connsiteY6" fmla="*/ 24215 h 27940"/>
                <a:gd name="connsiteX7" fmla="*/ 3104 w 21731"/>
                <a:gd name="connsiteY7" fmla="*/ 28251 h 27940"/>
                <a:gd name="connsiteX8" fmla="*/ 9624 w 21731"/>
                <a:gd name="connsiteY8" fmla="*/ 28251 h 27940"/>
                <a:gd name="connsiteX9" fmla="*/ 14591 w 21731"/>
                <a:gd name="connsiteY9" fmla="*/ 26388 h 27940"/>
                <a:gd name="connsiteX10" fmla="*/ 16764 w 21731"/>
                <a:gd name="connsiteY10" fmla="*/ 26388 h 27940"/>
                <a:gd name="connsiteX11" fmla="*/ 19869 w 21731"/>
                <a:gd name="connsiteY11" fmla="*/ 24215 h 27940"/>
                <a:gd name="connsiteX12" fmla="*/ 24215 w 21731"/>
                <a:gd name="connsiteY12" fmla="*/ 24215 h 27940"/>
                <a:gd name="connsiteX13" fmla="*/ 22042 w 21731"/>
                <a:gd name="connsiteY13" fmla="*/ 16764 h 27940"/>
                <a:gd name="connsiteX14" fmla="*/ 17695 w 21731"/>
                <a:gd name="connsiteY14" fmla="*/ 9313 h 27940"/>
                <a:gd name="connsiteX15" fmla="*/ 12728 w 21731"/>
                <a:gd name="connsiteY15" fmla="*/ 4346 h 27940"/>
                <a:gd name="connsiteX16" fmla="*/ 7451 w 21731"/>
                <a:gd name="connsiteY16" fmla="*/ 0 h 27940"/>
                <a:gd name="connsiteX17" fmla="*/ 3104 w 21731"/>
                <a:gd name="connsiteY17" fmla="*/ 11487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31" h="27940">
                  <a:moveTo>
                    <a:pt x="2173" y="13660"/>
                  </a:moveTo>
                  <a:lnTo>
                    <a:pt x="2173" y="14591"/>
                  </a:lnTo>
                  <a:lnTo>
                    <a:pt x="2173" y="16764"/>
                  </a:lnTo>
                  <a:lnTo>
                    <a:pt x="0" y="21110"/>
                  </a:lnTo>
                  <a:lnTo>
                    <a:pt x="2173" y="22042"/>
                  </a:lnTo>
                  <a:lnTo>
                    <a:pt x="2173" y="24215"/>
                  </a:lnTo>
                  <a:lnTo>
                    <a:pt x="3104" y="24215"/>
                  </a:lnTo>
                  <a:lnTo>
                    <a:pt x="3104" y="28251"/>
                  </a:lnTo>
                  <a:lnTo>
                    <a:pt x="9624" y="28251"/>
                  </a:lnTo>
                  <a:lnTo>
                    <a:pt x="14591" y="26388"/>
                  </a:lnTo>
                  <a:lnTo>
                    <a:pt x="16764" y="26388"/>
                  </a:lnTo>
                  <a:lnTo>
                    <a:pt x="19869" y="24215"/>
                  </a:lnTo>
                  <a:lnTo>
                    <a:pt x="24215" y="24215"/>
                  </a:lnTo>
                  <a:lnTo>
                    <a:pt x="22042" y="16764"/>
                  </a:lnTo>
                  <a:lnTo>
                    <a:pt x="17695" y="9313"/>
                  </a:lnTo>
                  <a:lnTo>
                    <a:pt x="12728" y="4346"/>
                  </a:lnTo>
                  <a:lnTo>
                    <a:pt x="7451" y="0"/>
                  </a:lnTo>
                  <a:lnTo>
                    <a:pt x="3104" y="11487"/>
                  </a:lnTo>
                  <a:close/>
                </a:path>
              </a:pathLst>
            </a:custGeom>
            <a:grpFill/>
            <a:ln w="3104"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A07537B0-4EF0-4BA7-9690-3C3633CF1124}"/>
                </a:ext>
              </a:extLst>
            </p:cNvPr>
            <p:cNvSpPr/>
            <p:nvPr/>
          </p:nvSpPr>
          <p:spPr>
            <a:xfrm>
              <a:off x="7159753" y="4855531"/>
              <a:ext cx="43462" cy="189372"/>
            </a:xfrm>
            <a:custGeom>
              <a:avLst/>
              <a:gdLst>
                <a:gd name="connsiteX0" fmla="*/ 44704 w 43462"/>
                <a:gd name="connsiteY0" fmla="*/ 130077 h 189371"/>
                <a:gd name="connsiteX1" fmla="*/ 39427 w 43462"/>
                <a:gd name="connsiteY1" fmla="*/ 108035 h 189371"/>
                <a:gd name="connsiteX2" fmla="*/ 30113 w 43462"/>
                <a:gd name="connsiteY2" fmla="*/ 88167 h 189371"/>
                <a:gd name="connsiteX3" fmla="*/ 24836 w 43462"/>
                <a:gd name="connsiteY3" fmla="*/ 70471 h 189371"/>
                <a:gd name="connsiteX4" fmla="*/ 21731 w 43462"/>
                <a:gd name="connsiteY4" fmla="*/ 51534 h 189371"/>
                <a:gd name="connsiteX5" fmla="*/ 21731 w 43462"/>
                <a:gd name="connsiteY5" fmla="*/ 35701 h 189371"/>
                <a:gd name="connsiteX6" fmla="*/ 21731 w 43462"/>
                <a:gd name="connsiteY6" fmla="*/ 18937 h 189371"/>
                <a:gd name="connsiteX7" fmla="*/ 15522 w 43462"/>
                <a:gd name="connsiteY7" fmla="*/ 6209 h 189371"/>
                <a:gd name="connsiteX8" fmla="*/ 15522 w 43462"/>
                <a:gd name="connsiteY8" fmla="*/ 4036 h 189371"/>
                <a:gd name="connsiteX9" fmla="*/ 14591 w 43462"/>
                <a:gd name="connsiteY9" fmla="*/ 4036 h 189371"/>
                <a:gd name="connsiteX10" fmla="*/ 14591 w 43462"/>
                <a:gd name="connsiteY10" fmla="*/ 2173 h 189371"/>
                <a:gd name="connsiteX11" fmla="*/ 12418 w 43462"/>
                <a:gd name="connsiteY11" fmla="*/ 0 h 189371"/>
                <a:gd name="connsiteX12" fmla="*/ 10245 w 43462"/>
                <a:gd name="connsiteY12" fmla="*/ 7451 h 189371"/>
                <a:gd name="connsiteX13" fmla="*/ 9313 w 43462"/>
                <a:gd name="connsiteY13" fmla="*/ 13660 h 189371"/>
                <a:gd name="connsiteX14" fmla="*/ 7140 w 43462"/>
                <a:gd name="connsiteY14" fmla="*/ 16764 h 189371"/>
                <a:gd name="connsiteX15" fmla="*/ 5278 w 43462"/>
                <a:gd name="connsiteY15" fmla="*/ 21110 h 189371"/>
                <a:gd name="connsiteX16" fmla="*/ 3104 w 43462"/>
                <a:gd name="connsiteY16" fmla="*/ 24215 h 189371"/>
                <a:gd name="connsiteX17" fmla="*/ 0 w 43462"/>
                <a:gd name="connsiteY17" fmla="*/ 29492 h 189371"/>
                <a:gd name="connsiteX18" fmla="*/ 0 w 43462"/>
                <a:gd name="connsiteY18" fmla="*/ 70471 h 189371"/>
                <a:gd name="connsiteX19" fmla="*/ 3104 w 43462"/>
                <a:gd name="connsiteY19" fmla="*/ 85993 h 189371"/>
                <a:gd name="connsiteX20" fmla="*/ 3104 w 43462"/>
                <a:gd name="connsiteY20" fmla="*/ 110208 h 189371"/>
                <a:gd name="connsiteX21" fmla="*/ 3104 w 43462"/>
                <a:gd name="connsiteY21" fmla="*/ 136596 h 189371"/>
                <a:gd name="connsiteX22" fmla="*/ 3104 w 43462"/>
                <a:gd name="connsiteY22" fmla="*/ 159569 h 189371"/>
                <a:gd name="connsiteX23" fmla="*/ 5278 w 43462"/>
                <a:gd name="connsiteY23" fmla="*/ 180679 h 189371"/>
                <a:gd name="connsiteX24" fmla="*/ 9313 w 43462"/>
                <a:gd name="connsiteY24" fmla="*/ 191235 h 189371"/>
                <a:gd name="connsiteX25" fmla="*/ 12418 w 43462"/>
                <a:gd name="connsiteY25" fmla="*/ 189061 h 189371"/>
                <a:gd name="connsiteX26" fmla="*/ 14591 w 43462"/>
                <a:gd name="connsiteY26" fmla="*/ 189061 h 189371"/>
                <a:gd name="connsiteX27" fmla="*/ 19869 w 43462"/>
                <a:gd name="connsiteY27" fmla="*/ 186888 h 189371"/>
                <a:gd name="connsiteX28" fmla="*/ 22973 w 43462"/>
                <a:gd name="connsiteY28" fmla="*/ 186888 h 189371"/>
                <a:gd name="connsiteX29" fmla="*/ 29182 w 43462"/>
                <a:gd name="connsiteY29" fmla="*/ 186888 h 189371"/>
                <a:gd name="connsiteX30" fmla="*/ 24836 w 43462"/>
                <a:gd name="connsiteY30" fmla="*/ 169193 h 189371"/>
                <a:gd name="connsiteX31" fmla="*/ 22973 w 43462"/>
                <a:gd name="connsiteY31" fmla="*/ 156465 h 189371"/>
                <a:gd name="connsiteX32" fmla="*/ 19869 w 43462"/>
                <a:gd name="connsiteY32" fmla="*/ 143736 h 189371"/>
                <a:gd name="connsiteX33" fmla="*/ 19869 w 43462"/>
                <a:gd name="connsiteY33" fmla="*/ 126972 h 189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462" h="189371">
                  <a:moveTo>
                    <a:pt x="44704" y="130077"/>
                  </a:moveTo>
                  <a:lnTo>
                    <a:pt x="39427" y="108035"/>
                  </a:lnTo>
                  <a:lnTo>
                    <a:pt x="30113" y="88167"/>
                  </a:lnTo>
                  <a:lnTo>
                    <a:pt x="24836" y="70471"/>
                  </a:lnTo>
                  <a:lnTo>
                    <a:pt x="21731" y="51534"/>
                  </a:lnTo>
                  <a:lnTo>
                    <a:pt x="21731" y="35701"/>
                  </a:lnTo>
                  <a:lnTo>
                    <a:pt x="21731" y="18937"/>
                  </a:lnTo>
                  <a:lnTo>
                    <a:pt x="15522" y="6209"/>
                  </a:lnTo>
                  <a:lnTo>
                    <a:pt x="15522" y="4036"/>
                  </a:lnTo>
                  <a:lnTo>
                    <a:pt x="14591" y="4036"/>
                  </a:lnTo>
                  <a:lnTo>
                    <a:pt x="14591" y="2173"/>
                  </a:lnTo>
                  <a:lnTo>
                    <a:pt x="12418" y="0"/>
                  </a:lnTo>
                  <a:lnTo>
                    <a:pt x="10245" y="7451"/>
                  </a:lnTo>
                  <a:lnTo>
                    <a:pt x="9313" y="13660"/>
                  </a:lnTo>
                  <a:lnTo>
                    <a:pt x="7140" y="16764"/>
                  </a:lnTo>
                  <a:lnTo>
                    <a:pt x="5278" y="21110"/>
                  </a:lnTo>
                  <a:lnTo>
                    <a:pt x="3104" y="24215"/>
                  </a:lnTo>
                  <a:lnTo>
                    <a:pt x="0" y="29492"/>
                  </a:lnTo>
                  <a:lnTo>
                    <a:pt x="0" y="70471"/>
                  </a:lnTo>
                  <a:lnTo>
                    <a:pt x="3104" y="85993"/>
                  </a:lnTo>
                  <a:lnTo>
                    <a:pt x="3104" y="110208"/>
                  </a:lnTo>
                  <a:lnTo>
                    <a:pt x="3104" y="136596"/>
                  </a:lnTo>
                  <a:lnTo>
                    <a:pt x="3104" y="159569"/>
                  </a:lnTo>
                  <a:lnTo>
                    <a:pt x="5278" y="180679"/>
                  </a:lnTo>
                  <a:lnTo>
                    <a:pt x="9313" y="191235"/>
                  </a:lnTo>
                  <a:lnTo>
                    <a:pt x="12418" y="189061"/>
                  </a:lnTo>
                  <a:lnTo>
                    <a:pt x="14591" y="189061"/>
                  </a:lnTo>
                  <a:lnTo>
                    <a:pt x="19869" y="186888"/>
                  </a:lnTo>
                  <a:lnTo>
                    <a:pt x="22973" y="186888"/>
                  </a:lnTo>
                  <a:lnTo>
                    <a:pt x="29182" y="186888"/>
                  </a:lnTo>
                  <a:lnTo>
                    <a:pt x="24836" y="169193"/>
                  </a:lnTo>
                  <a:lnTo>
                    <a:pt x="22973" y="156465"/>
                  </a:lnTo>
                  <a:lnTo>
                    <a:pt x="19869" y="143736"/>
                  </a:lnTo>
                  <a:lnTo>
                    <a:pt x="19869" y="126972"/>
                  </a:lnTo>
                  <a:close/>
                </a:path>
              </a:pathLst>
            </a:custGeom>
            <a:grpFill/>
            <a:ln w="3104"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32519478-5ED1-44E1-B158-1F34BF34C503}"/>
                </a:ext>
              </a:extLst>
            </p:cNvPr>
            <p:cNvSpPr/>
            <p:nvPr/>
          </p:nvSpPr>
          <p:spPr>
            <a:xfrm>
              <a:off x="3223922" y="4869190"/>
              <a:ext cx="34149" cy="43462"/>
            </a:xfrm>
            <a:custGeom>
              <a:avLst/>
              <a:gdLst>
                <a:gd name="connsiteX0" fmla="*/ 29182 w 34149"/>
                <a:gd name="connsiteY0" fmla="*/ 17695 h 43462"/>
                <a:gd name="connsiteX1" fmla="*/ 27009 w 34149"/>
                <a:gd name="connsiteY1" fmla="*/ 3104 h 43462"/>
                <a:gd name="connsiteX2" fmla="*/ 19558 w 34149"/>
                <a:gd name="connsiteY2" fmla="*/ 3104 h 43462"/>
                <a:gd name="connsiteX3" fmla="*/ 14591 w 34149"/>
                <a:gd name="connsiteY3" fmla="*/ 3104 h 43462"/>
                <a:gd name="connsiteX4" fmla="*/ 10245 w 34149"/>
                <a:gd name="connsiteY4" fmla="*/ 931 h 43462"/>
                <a:gd name="connsiteX5" fmla="*/ 7140 w 34149"/>
                <a:gd name="connsiteY5" fmla="*/ 0 h 43462"/>
                <a:gd name="connsiteX6" fmla="*/ 0 w 34149"/>
                <a:gd name="connsiteY6" fmla="*/ 0 h 43462"/>
                <a:gd name="connsiteX7" fmla="*/ 0 w 34149"/>
                <a:gd name="connsiteY7" fmla="*/ 5278 h 43462"/>
                <a:gd name="connsiteX8" fmla="*/ 0 w 34149"/>
                <a:gd name="connsiteY8" fmla="*/ 8382 h 43462"/>
                <a:gd name="connsiteX9" fmla="*/ 931 w 34149"/>
                <a:gd name="connsiteY9" fmla="*/ 12728 h 43462"/>
                <a:gd name="connsiteX10" fmla="*/ 3104 w 34149"/>
                <a:gd name="connsiteY10" fmla="*/ 15833 h 43462"/>
                <a:gd name="connsiteX11" fmla="*/ 7140 w 34149"/>
                <a:gd name="connsiteY11" fmla="*/ 22042 h 43462"/>
                <a:gd name="connsiteX12" fmla="*/ 10245 w 34149"/>
                <a:gd name="connsiteY12" fmla="*/ 27319 h 43462"/>
                <a:gd name="connsiteX13" fmla="*/ 14591 w 34149"/>
                <a:gd name="connsiteY13" fmla="*/ 30424 h 43462"/>
                <a:gd name="connsiteX14" fmla="*/ 19558 w 34149"/>
                <a:gd name="connsiteY14" fmla="*/ 34770 h 43462"/>
                <a:gd name="connsiteX15" fmla="*/ 22973 w 34149"/>
                <a:gd name="connsiteY15" fmla="*/ 37874 h 43462"/>
                <a:gd name="connsiteX16" fmla="*/ 27009 w 34149"/>
                <a:gd name="connsiteY16" fmla="*/ 44083 h 43462"/>
                <a:gd name="connsiteX17" fmla="*/ 34149 w 34149"/>
                <a:gd name="connsiteY17" fmla="*/ 44083 h 43462"/>
                <a:gd name="connsiteX18" fmla="*/ 32286 w 34149"/>
                <a:gd name="connsiteY18" fmla="*/ 29492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43462">
                  <a:moveTo>
                    <a:pt x="29182" y="17695"/>
                  </a:moveTo>
                  <a:lnTo>
                    <a:pt x="27009" y="3104"/>
                  </a:lnTo>
                  <a:lnTo>
                    <a:pt x="19558" y="3104"/>
                  </a:lnTo>
                  <a:lnTo>
                    <a:pt x="14591" y="3104"/>
                  </a:lnTo>
                  <a:lnTo>
                    <a:pt x="10245" y="931"/>
                  </a:lnTo>
                  <a:lnTo>
                    <a:pt x="7140" y="0"/>
                  </a:lnTo>
                  <a:lnTo>
                    <a:pt x="0" y="0"/>
                  </a:lnTo>
                  <a:lnTo>
                    <a:pt x="0" y="5278"/>
                  </a:lnTo>
                  <a:lnTo>
                    <a:pt x="0" y="8382"/>
                  </a:lnTo>
                  <a:lnTo>
                    <a:pt x="931" y="12728"/>
                  </a:lnTo>
                  <a:lnTo>
                    <a:pt x="3104" y="15833"/>
                  </a:lnTo>
                  <a:lnTo>
                    <a:pt x="7140" y="22042"/>
                  </a:lnTo>
                  <a:lnTo>
                    <a:pt x="10245" y="27319"/>
                  </a:lnTo>
                  <a:lnTo>
                    <a:pt x="14591" y="30424"/>
                  </a:lnTo>
                  <a:lnTo>
                    <a:pt x="19558" y="34770"/>
                  </a:lnTo>
                  <a:lnTo>
                    <a:pt x="22973" y="37874"/>
                  </a:lnTo>
                  <a:lnTo>
                    <a:pt x="27009" y="44083"/>
                  </a:lnTo>
                  <a:lnTo>
                    <a:pt x="34149" y="44083"/>
                  </a:lnTo>
                  <a:lnTo>
                    <a:pt x="32286" y="29492"/>
                  </a:lnTo>
                  <a:close/>
                </a:path>
              </a:pathLst>
            </a:custGeom>
            <a:grpFill/>
            <a:ln w="3104"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3834F2DF-2CE0-4287-8BCC-DEB165C0D36E}"/>
                </a:ext>
              </a:extLst>
            </p:cNvPr>
            <p:cNvSpPr/>
            <p:nvPr/>
          </p:nvSpPr>
          <p:spPr>
            <a:xfrm>
              <a:off x="5439263" y="4744081"/>
              <a:ext cx="18627" cy="18627"/>
            </a:xfrm>
            <a:custGeom>
              <a:avLst/>
              <a:gdLst>
                <a:gd name="connsiteX0" fmla="*/ 931 w 18626"/>
                <a:gd name="connsiteY0" fmla="*/ 3104 h 18626"/>
                <a:gd name="connsiteX1" fmla="*/ 0 w 18626"/>
                <a:gd name="connsiteY1" fmla="*/ 7451 h 18626"/>
                <a:gd name="connsiteX2" fmla="*/ 0 w 18626"/>
                <a:gd name="connsiteY2" fmla="*/ 9624 h 18626"/>
                <a:gd name="connsiteX3" fmla="*/ 0 w 18626"/>
                <a:gd name="connsiteY3" fmla="*/ 12728 h 18626"/>
                <a:gd name="connsiteX4" fmla="*/ 0 w 18626"/>
                <a:gd name="connsiteY4" fmla="*/ 16764 h 18626"/>
                <a:gd name="connsiteX5" fmla="*/ 931 w 18626"/>
                <a:gd name="connsiteY5" fmla="*/ 16764 h 18626"/>
                <a:gd name="connsiteX6" fmla="*/ 3104 w 18626"/>
                <a:gd name="connsiteY6" fmla="*/ 18006 h 18626"/>
                <a:gd name="connsiteX7" fmla="*/ 5278 w 18626"/>
                <a:gd name="connsiteY7" fmla="*/ 18006 h 18626"/>
                <a:gd name="connsiteX8" fmla="*/ 8382 w 18626"/>
                <a:gd name="connsiteY8" fmla="*/ 20179 h 18626"/>
                <a:gd name="connsiteX9" fmla="*/ 10555 w 18626"/>
                <a:gd name="connsiteY9" fmla="*/ 16764 h 18626"/>
                <a:gd name="connsiteX10" fmla="*/ 14591 w 18626"/>
                <a:gd name="connsiteY10" fmla="*/ 14901 h 18626"/>
                <a:gd name="connsiteX11" fmla="*/ 15522 w 18626"/>
                <a:gd name="connsiteY11" fmla="*/ 12728 h 18626"/>
                <a:gd name="connsiteX12" fmla="*/ 19869 w 18626"/>
                <a:gd name="connsiteY12" fmla="*/ 12728 h 18626"/>
                <a:gd name="connsiteX13" fmla="*/ 19869 w 18626"/>
                <a:gd name="connsiteY13" fmla="*/ 7451 h 18626"/>
                <a:gd name="connsiteX14" fmla="*/ 5278 w 18626"/>
                <a:gd name="connsiteY14"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18626">
                  <a:moveTo>
                    <a:pt x="931" y="3104"/>
                  </a:moveTo>
                  <a:lnTo>
                    <a:pt x="0" y="7451"/>
                  </a:lnTo>
                  <a:lnTo>
                    <a:pt x="0" y="9624"/>
                  </a:lnTo>
                  <a:lnTo>
                    <a:pt x="0" y="12728"/>
                  </a:lnTo>
                  <a:lnTo>
                    <a:pt x="0" y="16764"/>
                  </a:lnTo>
                  <a:lnTo>
                    <a:pt x="931" y="16764"/>
                  </a:lnTo>
                  <a:lnTo>
                    <a:pt x="3104" y="18006"/>
                  </a:lnTo>
                  <a:lnTo>
                    <a:pt x="5278" y="18006"/>
                  </a:lnTo>
                  <a:lnTo>
                    <a:pt x="8382" y="20179"/>
                  </a:lnTo>
                  <a:lnTo>
                    <a:pt x="10555" y="16764"/>
                  </a:lnTo>
                  <a:lnTo>
                    <a:pt x="14591" y="14901"/>
                  </a:lnTo>
                  <a:lnTo>
                    <a:pt x="15522" y="12728"/>
                  </a:lnTo>
                  <a:lnTo>
                    <a:pt x="19869" y="12728"/>
                  </a:lnTo>
                  <a:lnTo>
                    <a:pt x="19869" y="7451"/>
                  </a:lnTo>
                  <a:lnTo>
                    <a:pt x="5278" y="0"/>
                  </a:lnTo>
                  <a:close/>
                </a:path>
              </a:pathLst>
            </a:custGeom>
            <a:grpFill/>
            <a:ln w="3104"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5FA4BADD-3A02-47BB-B196-BC8B6ABBBAE3}"/>
                </a:ext>
              </a:extLst>
            </p:cNvPr>
            <p:cNvSpPr/>
            <p:nvPr/>
          </p:nvSpPr>
          <p:spPr>
            <a:xfrm>
              <a:off x="5039098" y="4734767"/>
              <a:ext cx="111760" cy="217312"/>
            </a:xfrm>
            <a:custGeom>
              <a:avLst/>
              <a:gdLst>
                <a:gd name="connsiteX0" fmla="*/ 103068 w 111760"/>
                <a:gd name="connsiteY0" fmla="*/ 141874 h 217312"/>
                <a:gd name="connsiteX1" fmla="*/ 93755 w 111760"/>
                <a:gd name="connsiteY1" fmla="*/ 122937 h 217312"/>
                <a:gd name="connsiteX2" fmla="*/ 83510 w 111760"/>
                <a:gd name="connsiteY2" fmla="*/ 106173 h 217312"/>
                <a:gd name="connsiteX3" fmla="*/ 70782 w 111760"/>
                <a:gd name="connsiteY3" fmla="*/ 92513 h 217312"/>
                <a:gd name="connsiteX4" fmla="*/ 61468 w 111760"/>
                <a:gd name="connsiteY4" fmla="*/ 78853 h 217312"/>
                <a:gd name="connsiteX5" fmla="*/ 52155 w 111760"/>
                <a:gd name="connsiteY5" fmla="*/ 70471 h 217312"/>
                <a:gd name="connsiteX6" fmla="*/ 56191 w 111760"/>
                <a:gd name="connsiteY6" fmla="*/ 63021 h 217312"/>
                <a:gd name="connsiteX7" fmla="*/ 61468 w 111760"/>
                <a:gd name="connsiteY7" fmla="*/ 53397 h 217312"/>
                <a:gd name="connsiteX8" fmla="*/ 64573 w 111760"/>
                <a:gd name="connsiteY8" fmla="*/ 41910 h 217312"/>
                <a:gd name="connsiteX9" fmla="*/ 59295 w 111760"/>
                <a:gd name="connsiteY9" fmla="*/ 29492 h 217312"/>
                <a:gd name="connsiteX10" fmla="*/ 59295 w 111760"/>
                <a:gd name="connsiteY10" fmla="*/ 22042 h 217312"/>
                <a:gd name="connsiteX11" fmla="*/ 54328 w 111760"/>
                <a:gd name="connsiteY11" fmla="*/ 22042 h 217312"/>
                <a:gd name="connsiteX12" fmla="*/ 49982 w 111760"/>
                <a:gd name="connsiteY12" fmla="*/ 24215 h 217312"/>
                <a:gd name="connsiteX13" fmla="*/ 49051 w 111760"/>
                <a:gd name="connsiteY13" fmla="*/ 26078 h 217312"/>
                <a:gd name="connsiteX14" fmla="*/ 44704 w 111760"/>
                <a:gd name="connsiteY14" fmla="*/ 29492 h 217312"/>
                <a:gd name="connsiteX15" fmla="*/ 35391 w 111760"/>
                <a:gd name="connsiteY15" fmla="*/ 29492 h 217312"/>
                <a:gd name="connsiteX16" fmla="*/ 39737 w 111760"/>
                <a:gd name="connsiteY16" fmla="*/ 24215 h 217312"/>
                <a:gd name="connsiteX17" fmla="*/ 42842 w 111760"/>
                <a:gd name="connsiteY17" fmla="*/ 18937 h 217312"/>
                <a:gd name="connsiteX18" fmla="*/ 44704 w 111760"/>
                <a:gd name="connsiteY18" fmla="*/ 12418 h 217312"/>
                <a:gd name="connsiteX19" fmla="*/ 49051 w 111760"/>
                <a:gd name="connsiteY19" fmla="*/ 5278 h 217312"/>
                <a:gd name="connsiteX20" fmla="*/ 34460 w 111760"/>
                <a:gd name="connsiteY20" fmla="*/ 2173 h 217312"/>
                <a:gd name="connsiteX21" fmla="*/ 15522 w 111760"/>
                <a:gd name="connsiteY21" fmla="*/ 0 h 217312"/>
                <a:gd name="connsiteX22" fmla="*/ 14591 w 111760"/>
                <a:gd name="connsiteY22" fmla="*/ 16764 h 217312"/>
                <a:gd name="connsiteX23" fmla="*/ 8382 w 111760"/>
                <a:gd name="connsiteY23" fmla="*/ 27319 h 217312"/>
                <a:gd name="connsiteX24" fmla="*/ 3104 w 111760"/>
                <a:gd name="connsiteY24" fmla="*/ 36633 h 217312"/>
                <a:gd name="connsiteX25" fmla="*/ 0 w 111760"/>
                <a:gd name="connsiteY25" fmla="*/ 46257 h 217312"/>
                <a:gd name="connsiteX26" fmla="*/ 931 w 111760"/>
                <a:gd name="connsiteY26" fmla="*/ 58674 h 217312"/>
                <a:gd name="connsiteX27" fmla="*/ 5278 w 111760"/>
                <a:gd name="connsiteY27" fmla="*/ 75438 h 217312"/>
                <a:gd name="connsiteX28" fmla="*/ 8382 w 111760"/>
                <a:gd name="connsiteY28" fmla="*/ 93444 h 217312"/>
                <a:gd name="connsiteX29" fmla="*/ 10555 w 111760"/>
                <a:gd name="connsiteY29" fmla="*/ 92513 h 217312"/>
                <a:gd name="connsiteX30" fmla="*/ 12418 w 111760"/>
                <a:gd name="connsiteY30" fmla="*/ 90340 h 217312"/>
                <a:gd name="connsiteX31" fmla="*/ 14591 w 111760"/>
                <a:gd name="connsiteY31" fmla="*/ 90340 h 217312"/>
                <a:gd name="connsiteX32" fmla="*/ 14591 w 111760"/>
                <a:gd name="connsiteY32" fmla="*/ 88167 h 217312"/>
                <a:gd name="connsiteX33" fmla="*/ 14591 w 111760"/>
                <a:gd name="connsiteY33" fmla="*/ 85994 h 217312"/>
                <a:gd name="connsiteX34" fmla="*/ 15522 w 111760"/>
                <a:gd name="connsiteY34" fmla="*/ 82889 h 217312"/>
                <a:gd name="connsiteX35" fmla="*/ 19869 w 111760"/>
                <a:gd name="connsiteY35" fmla="*/ 82889 h 217312"/>
                <a:gd name="connsiteX36" fmla="*/ 19869 w 111760"/>
                <a:gd name="connsiteY36" fmla="*/ 85994 h 217312"/>
                <a:gd name="connsiteX37" fmla="*/ 19869 w 111760"/>
                <a:gd name="connsiteY37" fmla="*/ 88167 h 217312"/>
                <a:gd name="connsiteX38" fmla="*/ 17695 w 111760"/>
                <a:gd name="connsiteY38" fmla="*/ 90340 h 217312"/>
                <a:gd name="connsiteX39" fmla="*/ 17695 w 111760"/>
                <a:gd name="connsiteY39" fmla="*/ 92513 h 217312"/>
                <a:gd name="connsiteX40" fmla="*/ 15522 w 111760"/>
                <a:gd name="connsiteY40" fmla="*/ 93444 h 217312"/>
                <a:gd name="connsiteX41" fmla="*/ 17695 w 111760"/>
                <a:gd name="connsiteY41" fmla="*/ 97480 h 217312"/>
                <a:gd name="connsiteX42" fmla="*/ 17695 w 111760"/>
                <a:gd name="connsiteY42" fmla="*/ 100895 h 217312"/>
                <a:gd name="connsiteX43" fmla="*/ 17695 w 111760"/>
                <a:gd name="connsiteY43" fmla="*/ 102758 h 217312"/>
                <a:gd name="connsiteX44" fmla="*/ 19869 w 111760"/>
                <a:gd name="connsiteY44" fmla="*/ 104931 h 217312"/>
                <a:gd name="connsiteX45" fmla="*/ 19869 w 111760"/>
                <a:gd name="connsiteY45" fmla="*/ 106173 h 217312"/>
                <a:gd name="connsiteX46" fmla="*/ 22973 w 111760"/>
                <a:gd name="connsiteY46" fmla="*/ 106173 h 217312"/>
                <a:gd name="connsiteX47" fmla="*/ 27009 w 111760"/>
                <a:gd name="connsiteY47" fmla="*/ 108035 h 217312"/>
                <a:gd name="connsiteX48" fmla="*/ 30113 w 111760"/>
                <a:gd name="connsiteY48" fmla="*/ 108035 h 217312"/>
                <a:gd name="connsiteX49" fmla="*/ 32286 w 111760"/>
                <a:gd name="connsiteY49" fmla="*/ 108035 h 217312"/>
                <a:gd name="connsiteX50" fmla="*/ 35391 w 111760"/>
                <a:gd name="connsiteY50" fmla="*/ 110208 h 217312"/>
                <a:gd name="connsiteX51" fmla="*/ 39737 w 111760"/>
                <a:gd name="connsiteY51" fmla="*/ 112381 h 217312"/>
                <a:gd name="connsiteX52" fmla="*/ 41600 w 111760"/>
                <a:gd name="connsiteY52" fmla="*/ 112381 h 217312"/>
                <a:gd name="connsiteX53" fmla="*/ 41600 w 111760"/>
                <a:gd name="connsiteY53" fmla="*/ 113313 h 217312"/>
                <a:gd name="connsiteX54" fmla="*/ 42842 w 111760"/>
                <a:gd name="connsiteY54" fmla="*/ 113313 h 217312"/>
                <a:gd name="connsiteX55" fmla="*/ 44704 w 111760"/>
                <a:gd name="connsiteY55" fmla="*/ 117659 h 217312"/>
                <a:gd name="connsiteX56" fmla="*/ 44704 w 111760"/>
                <a:gd name="connsiteY56" fmla="*/ 119832 h 217312"/>
                <a:gd name="connsiteX57" fmla="*/ 46877 w 111760"/>
                <a:gd name="connsiteY57" fmla="*/ 120763 h 217312"/>
                <a:gd name="connsiteX58" fmla="*/ 46877 w 111760"/>
                <a:gd name="connsiteY58" fmla="*/ 122937 h 217312"/>
                <a:gd name="connsiteX59" fmla="*/ 49051 w 111760"/>
                <a:gd name="connsiteY59" fmla="*/ 126972 h 217312"/>
                <a:gd name="connsiteX60" fmla="*/ 42842 w 111760"/>
                <a:gd name="connsiteY60" fmla="*/ 130077 h 217312"/>
                <a:gd name="connsiteX61" fmla="*/ 35391 w 111760"/>
                <a:gd name="connsiteY61" fmla="*/ 134423 h 217312"/>
                <a:gd name="connsiteX62" fmla="*/ 32286 w 111760"/>
                <a:gd name="connsiteY62" fmla="*/ 137528 h 217312"/>
                <a:gd name="connsiteX63" fmla="*/ 27009 w 111760"/>
                <a:gd name="connsiteY63" fmla="*/ 142805 h 217312"/>
                <a:gd name="connsiteX64" fmla="*/ 25146 w 111760"/>
                <a:gd name="connsiteY64" fmla="*/ 150256 h 217312"/>
                <a:gd name="connsiteX65" fmla="*/ 22973 w 111760"/>
                <a:gd name="connsiteY65" fmla="*/ 154292 h 217312"/>
                <a:gd name="connsiteX66" fmla="*/ 22973 w 111760"/>
                <a:gd name="connsiteY66" fmla="*/ 156465 h 217312"/>
                <a:gd name="connsiteX67" fmla="*/ 25146 w 111760"/>
                <a:gd name="connsiteY67" fmla="*/ 157396 h 217312"/>
                <a:gd name="connsiteX68" fmla="*/ 25146 w 111760"/>
                <a:gd name="connsiteY68" fmla="*/ 159569 h 217312"/>
                <a:gd name="connsiteX69" fmla="*/ 29182 w 111760"/>
                <a:gd name="connsiteY69" fmla="*/ 163915 h 217312"/>
                <a:gd name="connsiteX70" fmla="*/ 15522 w 111760"/>
                <a:gd name="connsiteY70" fmla="*/ 167020 h 217312"/>
                <a:gd name="connsiteX71" fmla="*/ 17695 w 111760"/>
                <a:gd name="connsiteY71" fmla="*/ 172297 h 217312"/>
                <a:gd name="connsiteX72" fmla="*/ 17695 w 111760"/>
                <a:gd name="connsiteY72" fmla="*/ 176333 h 217312"/>
                <a:gd name="connsiteX73" fmla="*/ 19869 w 111760"/>
                <a:gd name="connsiteY73" fmla="*/ 178506 h 217312"/>
                <a:gd name="connsiteX74" fmla="*/ 19869 w 111760"/>
                <a:gd name="connsiteY74" fmla="*/ 179438 h 217312"/>
                <a:gd name="connsiteX75" fmla="*/ 22973 w 111760"/>
                <a:gd name="connsiteY75" fmla="*/ 181611 h 217312"/>
                <a:gd name="connsiteX76" fmla="*/ 27009 w 111760"/>
                <a:gd name="connsiteY76" fmla="*/ 181611 h 217312"/>
                <a:gd name="connsiteX77" fmla="*/ 32286 w 111760"/>
                <a:gd name="connsiteY77" fmla="*/ 181611 h 217312"/>
                <a:gd name="connsiteX78" fmla="*/ 22973 w 111760"/>
                <a:gd name="connsiteY78" fmla="*/ 198375 h 217312"/>
                <a:gd name="connsiteX79" fmla="*/ 12418 w 111760"/>
                <a:gd name="connsiteY79" fmla="*/ 214208 h 217312"/>
                <a:gd name="connsiteX80" fmla="*/ 12418 w 111760"/>
                <a:gd name="connsiteY80" fmla="*/ 218554 h 217312"/>
                <a:gd name="connsiteX81" fmla="*/ 29182 w 111760"/>
                <a:gd name="connsiteY81" fmla="*/ 216381 h 217312"/>
                <a:gd name="connsiteX82" fmla="*/ 49051 w 111760"/>
                <a:gd name="connsiteY82" fmla="*/ 211103 h 217312"/>
                <a:gd name="connsiteX83" fmla="*/ 70782 w 111760"/>
                <a:gd name="connsiteY83" fmla="*/ 205826 h 217312"/>
                <a:gd name="connsiteX84" fmla="*/ 88477 w 111760"/>
                <a:gd name="connsiteY84" fmla="*/ 198375 h 217312"/>
                <a:gd name="connsiteX85" fmla="*/ 99964 w 111760"/>
                <a:gd name="connsiteY85" fmla="*/ 191235 h 217312"/>
                <a:gd name="connsiteX86" fmla="*/ 108346 w 111760"/>
                <a:gd name="connsiteY86" fmla="*/ 183784 h 217312"/>
                <a:gd name="connsiteX87" fmla="*/ 112692 w 111760"/>
                <a:gd name="connsiteY87" fmla="*/ 171056 h 217312"/>
                <a:gd name="connsiteX88" fmla="*/ 110519 w 111760"/>
                <a:gd name="connsiteY88" fmla="*/ 157396 h 21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11760" h="217312">
                  <a:moveTo>
                    <a:pt x="103068" y="141874"/>
                  </a:moveTo>
                  <a:lnTo>
                    <a:pt x="93755" y="122937"/>
                  </a:lnTo>
                  <a:lnTo>
                    <a:pt x="83510" y="106173"/>
                  </a:lnTo>
                  <a:lnTo>
                    <a:pt x="70782" y="92513"/>
                  </a:lnTo>
                  <a:lnTo>
                    <a:pt x="61468" y="78853"/>
                  </a:lnTo>
                  <a:lnTo>
                    <a:pt x="52155" y="70471"/>
                  </a:lnTo>
                  <a:lnTo>
                    <a:pt x="56191" y="63021"/>
                  </a:lnTo>
                  <a:lnTo>
                    <a:pt x="61468" y="53397"/>
                  </a:lnTo>
                  <a:lnTo>
                    <a:pt x="64573" y="41910"/>
                  </a:lnTo>
                  <a:lnTo>
                    <a:pt x="59295" y="29492"/>
                  </a:lnTo>
                  <a:lnTo>
                    <a:pt x="59295" y="22042"/>
                  </a:lnTo>
                  <a:lnTo>
                    <a:pt x="54328" y="22042"/>
                  </a:lnTo>
                  <a:lnTo>
                    <a:pt x="49982" y="24215"/>
                  </a:lnTo>
                  <a:lnTo>
                    <a:pt x="49051" y="26078"/>
                  </a:lnTo>
                  <a:lnTo>
                    <a:pt x="44704" y="29492"/>
                  </a:lnTo>
                  <a:lnTo>
                    <a:pt x="35391" y="29492"/>
                  </a:lnTo>
                  <a:lnTo>
                    <a:pt x="39737" y="24215"/>
                  </a:lnTo>
                  <a:lnTo>
                    <a:pt x="42842" y="18937"/>
                  </a:lnTo>
                  <a:lnTo>
                    <a:pt x="44704" y="12418"/>
                  </a:lnTo>
                  <a:lnTo>
                    <a:pt x="49051" y="5278"/>
                  </a:lnTo>
                  <a:lnTo>
                    <a:pt x="34460" y="2173"/>
                  </a:lnTo>
                  <a:lnTo>
                    <a:pt x="15522" y="0"/>
                  </a:lnTo>
                  <a:lnTo>
                    <a:pt x="14591" y="16764"/>
                  </a:lnTo>
                  <a:lnTo>
                    <a:pt x="8382" y="27319"/>
                  </a:lnTo>
                  <a:lnTo>
                    <a:pt x="3104" y="36633"/>
                  </a:lnTo>
                  <a:lnTo>
                    <a:pt x="0" y="46257"/>
                  </a:lnTo>
                  <a:lnTo>
                    <a:pt x="931" y="58674"/>
                  </a:lnTo>
                  <a:lnTo>
                    <a:pt x="5278" y="75438"/>
                  </a:lnTo>
                  <a:lnTo>
                    <a:pt x="8382" y="93444"/>
                  </a:lnTo>
                  <a:lnTo>
                    <a:pt x="10555" y="92513"/>
                  </a:lnTo>
                  <a:lnTo>
                    <a:pt x="12418" y="90340"/>
                  </a:lnTo>
                  <a:lnTo>
                    <a:pt x="14591" y="90340"/>
                  </a:lnTo>
                  <a:lnTo>
                    <a:pt x="14591" y="88167"/>
                  </a:lnTo>
                  <a:lnTo>
                    <a:pt x="14591" y="85994"/>
                  </a:lnTo>
                  <a:lnTo>
                    <a:pt x="15522" y="82889"/>
                  </a:lnTo>
                  <a:lnTo>
                    <a:pt x="19869" y="82889"/>
                  </a:lnTo>
                  <a:lnTo>
                    <a:pt x="19869" y="85994"/>
                  </a:lnTo>
                  <a:lnTo>
                    <a:pt x="19869" y="88167"/>
                  </a:lnTo>
                  <a:lnTo>
                    <a:pt x="17695" y="90340"/>
                  </a:lnTo>
                  <a:lnTo>
                    <a:pt x="17695" y="92513"/>
                  </a:lnTo>
                  <a:lnTo>
                    <a:pt x="15522" y="93444"/>
                  </a:lnTo>
                  <a:lnTo>
                    <a:pt x="17695" y="97480"/>
                  </a:lnTo>
                  <a:lnTo>
                    <a:pt x="17695" y="100895"/>
                  </a:lnTo>
                  <a:lnTo>
                    <a:pt x="17695" y="102758"/>
                  </a:lnTo>
                  <a:lnTo>
                    <a:pt x="19869" y="104931"/>
                  </a:lnTo>
                  <a:lnTo>
                    <a:pt x="19869" y="106173"/>
                  </a:lnTo>
                  <a:lnTo>
                    <a:pt x="22973" y="106173"/>
                  </a:lnTo>
                  <a:lnTo>
                    <a:pt x="27009" y="108035"/>
                  </a:lnTo>
                  <a:lnTo>
                    <a:pt x="30113" y="108035"/>
                  </a:lnTo>
                  <a:lnTo>
                    <a:pt x="32286" y="108035"/>
                  </a:lnTo>
                  <a:lnTo>
                    <a:pt x="35391" y="110208"/>
                  </a:lnTo>
                  <a:lnTo>
                    <a:pt x="39737" y="112381"/>
                  </a:lnTo>
                  <a:lnTo>
                    <a:pt x="41600" y="112381"/>
                  </a:lnTo>
                  <a:lnTo>
                    <a:pt x="41600" y="113313"/>
                  </a:lnTo>
                  <a:lnTo>
                    <a:pt x="42842" y="113313"/>
                  </a:lnTo>
                  <a:lnTo>
                    <a:pt x="44704" y="117659"/>
                  </a:lnTo>
                  <a:lnTo>
                    <a:pt x="44704" y="119832"/>
                  </a:lnTo>
                  <a:lnTo>
                    <a:pt x="46877" y="120763"/>
                  </a:lnTo>
                  <a:lnTo>
                    <a:pt x="46877" y="122937"/>
                  </a:lnTo>
                  <a:lnTo>
                    <a:pt x="49051" y="126972"/>
                  </a:lnTo>
                  <a:lnTo>
                    <a:pt x="42842" y="130077"/>
                  </a:lnTo>
                  <a:lnTo>
                    <a:pt x="35391" y="134423"/>
                  </a:lnTo>
                  <a:lnTo>
                    <a:pt x="32286" y="137528"/>
                  </a:lnTo>
                  <a:lnTo>
                    <a:pt x="27009" y="142805"/>
                  </a:lnTo>
                  <a:lnTo>
                    <a:pt x="25146" y="150256"/>
                  </a:lnTo>
                  <a:lnTo>
                    <a:pt x="22973" y="154292"/>
                  </a:lnTo>
                  <a:lnTo>
                    <a:pt x="22973" y="156465"/>
                  </a:lnTo>
                  <a:lnTo>
                    <a:pt x="25146" y="157396"/>
                  </a:lnTo>
                  <a:lnTo>
                    <a:pt x="25146" y="159569"/>
                  </a:lnTo>
                  <a:lnTo>
                    <a:pt x="29182" y="163915"/>
                  </a:lnTo>
                  <a:lnTo>
                    <a:pt x="15522" y="167020"/>
                  </a:lnTo>
                  <a:lnTo>
                    <a:pt x="17695" y="172297"/>
                  </a:lnTo>
                  <a:lnTo>
                    <a:pt x="17695" y="176333"/>
                  </a:lnTo>
                  <a:lnTo>
                    <a:pt x="19869" y="178506"/>
                  </a:lnTo>
                  <a:lnTo>
                    <a:pt x="19869" y="179438"/>
                  </a:lnTo>
                  <a:lnTo>
                    <a:pt x="22973" y="181611"/>
                  </a:lnTo>
                  <a:lnTo>
                    <a:pt x="27009" y="181611"/>
                  </a:lnTo>
                  <a:lnTo>
                    <a:pt x="32286" y="181611"/>
                  </a:lnTo>
                  <a:lnTo>
                    <a:pt x="22973" y="198375"/>
                  </a:lnTo>
                  <a:lnTo>
                    <a:pt x="12418" y="214208"/>
                  </a:lnTo>
                  <a:lnTo>
                    <a:pt x="12418" y="218554"/>
                  </a:lnTo>
                  <a:lnTo>
                    <a:pt x="29182" y="216381"/>
                  </a:lnTo>
                  <a:lnTo>
                    <a:pt x="49051" y="211103"/>
                  </a:lnTo>
                  <a:lnTo>
                    <a:pt x="70782" y="205826"/>
                  </a:lnTo>
                  <a:lnTo>
                    <a:pt x="88477" y="198375"/>
                  </a:lnTo>
                  <a:lnTo>
                    <a:pt x="99964" y="191235"/>
                  </a:lnTo>
                  <a:lnTo>
                    <a:pt x="108346" y="183784"/>
                  </a:lnTo>
                  <a:lnTo>
                    <a:pt x="112692" y="171056"/>
                  </a:lnTo>
                  <a:lnTo>
                    <a:pt x="110519" y="157396"/>
                  </a:lnTo>
                  <a:close/>
                </a:path>
              </a:pathLst>
            </a:custGeom>
            <a:grpFill/>
            <a:ln w="3104"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E02D8199-EC44-4F53-A5E6-513B2FAE3D8E}"/>
                </a:ext>
              </a:extLst>
            </p:cNvPr>
            <p:cNvSpPr/>
            <p:nvPr/>
          </p:nvSpPr>
          <p:spPr>
            <a:xfrm>
              <a:off x="5278762" y="4812379"/>
              <a:ext cx="24836" cy="34149"/>
            </a:xfrm>
            <a:custGeom>
              <a:avLst/>
              <a:gdLst>
                <a:gd name="connsiteX0" fmla="*/ 23904 w 24835"/>
                <a:gd name="connsiteY0" fmla="*/ 10555 h 34149"/>
                <a:gd name="connsiteX1" fmla="*/ 23904 w 24835"/>
                <a:gd name="connsiteY1" fmla="*/ 7451 h 34149"/>
                <a:gd name="connsiteX2" fmla="*/ 22042 w 24835"/>
                <a:gd name="connsiteY2" fmla="*/ 5278 h 34149"/>
                <a:gd name="connsiteX3" fmla="*/ 19869 w 24835"/>
                <a:gd name="connsiteY3" fmla="*/ 3104 h 34149"/>
                <a:gd name="connsiteX4" fmla="*/ 16764 w 24835"/>
                <a:gd name="connsiteY4" fmla="*/ 0 h 34149"/>
                <a:gd name="connsiteX5" fmla="*/ 9313 w 24835"/>
                <a:gd name="connsiteY5" fmla="*/ 10555 h 34149"/>
                <a:gd name="connsiteX6" fmla="*/ 2173 w 24835"/>
                <a:gd name="connsiteY6" fmla="*/ 14901 h 34149"/>
                <a:gd name="connsiteX7" fmla="*/ 0 w 24835"/>
                <a:gd name="connsiteY7" fmla="*/ 15833 h 34149"/>
                <a:gd name="connsiteX8" fmla="*/ 0 w 24835"/>
                <a:gd name="connsiteY8" fmla="*/ 18006 h 34149"/>
                <a:gd name="connsiteX9" fmla="*/ 3104 w 24835"/>
                <a:gd name="connsiteY9" fmla="*/ 23283 h 34149"/>
                <a:gd name="connsiteX10" fmla="*/ 9313 w 24835"/>
                <a:gd name="connsiteY10" fmla="*/ 35701 h 34149"/>
                <a:gd name="connsiteX11" fmla="*/ 12418 w 24835"/>
                <a:gd name="connsiteY11" fmla="*/ 35701 h 34149"/>
                <a:gd name="connsiteX12" fmla="*/ 14591 w 24835"/>
                <a:gd name="connsiteY12" fmla="*/ 34770 h 34149"/>
                <a:gd name="connsiteX13" fmla="*/ 16764 w 24835"/>
                <a:gd name="connsiteY13" fmla="*/ 34770 h 34149"/>
                <a:gd name="connsiteX14" fmla="*/ 17695 w 24835"/>
                <a:gd name="connsiteY14" fmla="*/ 34770 h 34149"/>
                <a:gd name="connsiteX15" fmla="*/ 19869 w 24835"/>
                <a:gd name="connsiteY15" fmla="*/ 32597 h 34149"/>
                <a:gd name="connsiteX16" fmla="*/ 22042 w 24835"/>
                <a:gd name="connsiteY16" fmla="*/ 30424 h 34149"/>
                <a:gd name="connsiteX17" fmla="*/ 22042 w 24835"/>
                <a:gd name="connsiteY17" fmla="*/ 28561 h 34149"/>
                <a:gd name="connsiteX18" fmla="*/ 22042 w 24835"/>
                <a:gd name="connsiteY18" fmla="*/ 27319 h 34149"/>
                <a:gd name="connsiteX19" fmla="*/ 22042 w 24835"/>
                <a:gd name="connsiteY19" fmla="*/ 25146 h 34149"/>
                <a:gd name="connsiteX20" fmla="*/ 23904 w 24835"/>
                <a:gd name="connsiteY20" fmla="*/ 23283 h 34149"/>
                <a:gd name="connsiteX21" fmla="*/ 25146 w 24835"/>
                <a:gd name="connsiteY21" fmla="*/ 19869 h 34149"/>
                <a:gd name="connsiteX22" fmla="*/ 23904 w 24835"/>
                <a:gd name="connsiteY22" fmla="*/ 1490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835" h="34149">
                  <a:moveTo>
                    <a:pt x="23904" y="10555"/>
                  </a:moveTo>
                  <a:lnTo>
                    <a:pt x="23904" y="7451"/>
                  </a:lnTo>
                  <a:lnTo>
                    <a:pt x="22042" y="5278"/>
                  </a:lnTo>
                  <a:lnTo>
                    <a:pt x="19869" y="3104"/>
                  </a:lnTo>
                  <a:lnTo>
                    <a:pt x="16764" y="0"/>
                  </a:lnTo>
                  <a:lnTo>
                    <a:pt x="9313" y="10555"/>
                  </a:lnTo>
                  <a:lnTo>
                    <a:pt x="2173" y="14901"/>
                  </a:lnTo>
                  <a:lnTo>
                    <a:pt x="0" y="15833"/>
                  </a:lnTo>
                  <a:lnTo>
                    <a:pt x="0" y="18006"/>
                  </a:lnTo>
                  <a:lnTo>
                    <a:pt x="3104" y="23283"/>
                  </a:lnTo>
                  <a:lnTo>
                    <a:pt x="9313" y="35701"/>
                  </a:lnTo>
                  <a:lnTo>
                    <a:pt x="12418" y="35701"/>
                  </a:lnTo>
                  <a:lnTo>
                    <a:pt x="14591" y="34770"/>
                  </a:lnTo>
                  <a:lnTo>
                    <a:pt x="16764" y="34770"/>
                  </a:lnTo>
                  <a:lnTo>
                    <a:pt x="17695" y="34770"/>
                  </a:lnTo>
                  <a:lnTo>
                    <a:pt x="19869" y="32597"/>
                  </a:lnTo>
                  <a:lnTo>
                    <a:pt x="22042" y="30424"/>
                  </a:lnTo>
                  <a:lnTo>
                    <a:pt x="22042" y="28561"/>
                  </a:lnTo>
                  <a:lnTo>
                    <a:pt x="22042" y="27319"/>
                  </a:lnTo>
                  <a:lnTo>
                    <a:pt x="22042" y="25146"/>
                  </a:lnTo>
                  <a:lnTo>
                    <a:pt x="23904" y="23283"/>
                  </a:lnTo>
                  <a:lnTo>
                    <a:pt x="25146" y="19869"/>
                  </a:lnTo>
                  <a:lnTo>
                    <a:pt x="23904" y="14901"/>
                  </a:lnTo>
                  <a:close/>
                </a:path>
              </a:pathLst>
            </a:custGeom>
            <a:grpFill/>
            <a:ln w="3104"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D55BB763-EDAD-4F0D-8D03-E8FE70ADDECD}"/>
                </a:ext>
              </a:extLst>
            </p:cNvPr>
            <p:cNvSpPr/>
            <p:nvPr/>
          </p:nvSpPr>
          <p:spPr>
            <a:xfrm>
              <a:off x="7689063" y="4320943"/>
              <a:ext cx="49671" cy="27940"/>
            </a:xfrm>
            <a:custGeom>
              <a:avLst/>
              <a:gdLst>
                <a:gd name="connsiteX0" fmla="*/ 49051 w 49671"/>
                <a:gd name="connsiteY0" fmla="*/ 12418 h 27940"/>
                <a:gd name="connsiteX1" fmla="*/ 44704 w 49671"/>
                <a:gd name="connsiteY1" fmla="*/ 10555 h 27940"/>
                <a:gd name="connsiteX2" fmla="*/ 43773 w 49671"/>
                <a:gd name="connsiteY2" fmla="*/ 10555 h 27940"/>
                <a:gd name="connsiteX3" fmla="*/ 41600 w 49671"/>
                <a:gd name="connsiteY3" fmla="*/ 10555 h 27940"/>
                <a:gd name="connsiteX4" fmla="*/ 37564 w 49671"/>
                <a:gd name="connsiteY4" fmla="*/ 10555 h 27940"/>
                <a:gd name="connsiteX5" fmla="*/ 36322 w 49671"/>
                <a:gd name="connsiteY5" fmla="*/ 10555 h 27940"/>
                <a:gd name="connsiteX6" fmla="*/ 34460 w 49671"/>
                <a:gd name="connsiteY6" fmla="*/ 9313 h 27940"/>
                <a:gd name="connsiteX7" fmla="*/ 30113 w 49671"/>
                <a:gd name="connsiteY7" fmla="*/ 9313 h 27940"/>
                <a:gd name="connsiteX8" fmla="*/ 27009 w 49671"/>
                <a:gd name="connsiteY8" fmla="*/ 5278 h 27940"/>
                <a:gd name="connsiteX9" fmla="*/ 22973 w 49671"/>
                <a:gd name="connsiteY9" fmla="*/ 0 h 27940"/>
                <a:gd name="connsiteX10" fmla="*/ 15522 w 49671"/>
                <a:gd name="connsiteY10" fmla="*/ 3104 h 27940"/>
                <a:gd name="connsiteX11" fmla="*/ 10555 w 49671"/>
                <a:gd name="connsiteY11" fmla="*/ 7451 h 27940"/>
                <a:gd name="connsiteX12" fmla="*/ 5278 w 49671"/>
                <a:gd name="connsiteY12" fmla="*/ 10555 h 27940"/>
                <a:gd name="connsiteX13" fmla="*/ 0 w 49671"/>
                <a:gd name="connsiteY13" fmla="*/ 15833 h 27940"/>
                <a:gd name="connsiteX14" fmla="*/ 0 w 49671"/>
                <a:gd name="connsiteY14" fmla="*/ 30424 h 27940"/>
                <a:gd name="connsiteX15" fmla="*/ 36322 w 49671"/>
                <a:gd name="connsiteY15" fmla="*/ 27319 h 27940"/>
                <a:gd name="connsiteX16" fmla="*/ 43773 w 49671"/>
                <a:gd name="connsiteY16" fmla="*/ 22042 h 27940"/>
                <a:gd name="connsiteX17" fmla="*/ 50913 w 49671"/>
                <a:gd name="connsiteY17" fmla="*/ 15833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671" h="27940">
                  <a:moveTo>
                    <a:pt x="49051" y="12418"/>
                  </a:moveTo>
                  <a:lnTo>
                    <a:pt x="44704" y="10555"/>
                  </a:lnTo>
                  <a:lnTo>
                    <a:pt x="43773" y="10555"/>
                  </a:lnTo>
                  <a:lnTo>
                    <a:pt x="41600" y="10555"/>
                  </a:lnTo>
                  <a:lnTo>
                    <a:pt x="37564" y="10555"/>
                  </a:lnTo>
                  <a:lnTo>
                    <a:pt x="36322" y="10555"/>
                  </a:lnTo>
                  <a:lnTo>
                    <a:pt x="34460" y="9313"/>
                  </a:lnTo>
                  <a:lnTo>
                    <a:pt x="30113" y="9313"/>
                  </a:lnTo>
                  <a:lnTo>
                    <a:pt x="27009" y="5278"/>
                  </a:lnTo>
                  <a:lnTo>
                    <a:pt x="22973" y="0"/>
                  </a:lnTo>
                  <a:lnTo>
                    <a:pt x="15522" y="3104"/>
                  </a:lnTo>
                  <a:lnTo>
                    <a:pt x="10555" y="7451"/>
                  </a:lnTo>
                  <a:lnTo>
                    <a:pt x="5278" y="10555"/>
                  </a:lnTo>
                  <a:lnTo>
                    <a:pt x="0" y="15833"/>
                  </a:lnTo>
                  <a:lnTo>
                    <a:pt x="0" y="30424"/>
                  </a:lnTo>
                  <a:lnTo>
                    <a:pt x="36322" y="27319"/>
                  </a:lnTo>
                  <a:lnTo>
                    <a:pt x="43773" y="22042"/>
                  </a:lnTo>
                  <a:lnTo>
                    <a:pt x="50913" y="15833"/>
                  </a:lnTo>
                  <a:close/>
                </a:path>
              </a:pathLst>
            </a:custGeom>
            <a:grpFill/>
            <a:ln w="3104"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B93783DD-ACCC-4B50-8831-1FB1F66AAA91}"/>
                </a:ext>
              </a:extLst>
            </p:cNvPr>
            <p:cNvSpPr/>
            <p:nvPr/>
          </p:nvSpPr>
          <p:spPr>
            <a:xfrm>
              <a:off x="5774854" y="4394519"/>
              <a:ext cx="15522" cy="9313"/>
            </a:xfrm>
            <a:custGeom>
              <a:avLst/>
              <a:gdLst>
                <a:gd name="connsiteX0" fmla="*/ 0 w 15522"/>
                <a:gd name="connsiteY0" fmla="*/ 931 h 9313"/>
                <a:gd name="connsiteX1" fmla="*/ 2173 w 15522"/>
                <a:gd name="connsiteY1" fmla="*/ 3104 h 9313"/>
                <a:gd name="connsiteX2" fmla="*/ 2173 w 15522"/>
                <a:gd name="connsiteY2" fmla="*/ 5278 h 9313"/>
                <a:gd name="connsiteX3" fmla="*/ 4036 w 15522"/>
                <a:gd name="connsiteY3" fmla="*/ 8382 h 9313"/>
                <a:gd name="connsiteX4" fmla="*/ 4036 w 15522"/>
                <a:gd name="connsiteY4" fmla="*/ 10245 h 9313"/>
                <a:gd name="connsiteX5" fmla="*/ 7140 w 15522"/>
                <a:gd name="connsiteY5" fmla="*/ 10245 h 9313"/>
                <a:gd name="connsiteX6" fmla="*/ 9313 w 15522"/>
                <a:gd name="connsiteY6" fmla="*/ 10245 h 9313"/>
                <a:gd name="connsiteX7" fmla="*/ 13349 w 15522"/>
                <a:gd name="connsiteY7" fmla="*/ 7140 h 9313"/>
                <a:gd name="connsiteX8" fmla="*/ 16764 w 15522"/>
                <a:gd name="connsiteY8" fmla="*/ 7140 h 9313"/>
                <a:gd name="connsiteX9" fmla="*/ 16764 w 15522"/>
                <a:gd name="connsiteY9" fmla="*/ 0 h 9313"/>
                <a:gd name="connsiteX10" fmla="*/ 0 w 15522"/>
                <a:gd name="connsiteY10"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22" h="9313">
                  <a:moveTo>
                    <a:pt x="0" y="931"/>
                  </a:moveTo>
                  <a:lnTo>
                    <a:pt x="2173" y="3104"/>
                  </a:lnTo>
                  <a:lnTo>
                    <a:pt x="2173" y="5278"/>
                  </a:lnTo>
                  <a:lnTo>
                    <a:pt x="4036" y="8382"/>
                  </a:lnTo>
                  <a:lnTo>
                    <a:pt x="4036" y="10245"/>
                  </a:lnTo>
                  <a:lnTo>
                    <a:pt x="7140" y="10245"/>
                  </a:lnTo>
                  <a:lnTo>
                    <a:pt x="9313" y="10245"/>
                  </a:lnTo>
                  <a:lnTo>
                    <a:pt x="13349" y="7140"/>
                  </a:lnTo>
                  <a:lnTo>
                    <a:pt x="16764" y="7140"/>
                  </a:lnTo>
                  <a:lnTo>
                    <a:pt x="16764" y="0"/>
                  </a:lnTo>
                  <a:lnTo>
                    <a:pt x="0" y="0"/>
                  </a:lnTo>
                  <a:close/>
                </a:path>
              </a:pathLst>
            </a:custGeom>
            <a:grpFill/>
            <a:ln w="3104"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DCF920D3-7F71-45BB-8D6A-A34208C03F0F}"/>
                </a:ext>
              </a:extLst>
            </p:cNvPr>
            <p:cNvSpPr/>
            <p:nvPr/>
          </p:nvSpPr>
          <p:spPr>
            <a:xfrm>
              <a:off x="7132744" y="4215702"/>
              <a:ext cx="55880" cy="21731"/>
            </a:xfrm>
            <a:custGeom>
              <a:avLst/>
              <a:gdLst>
                <a:gd name="connsiteX0" fmla="*/ 51844 w 55880"/>
                <a:gd name="connsiteY0" fmla="*/ 7451 h 21731"/>
                <a:gd name="connsiteX1" fmla="*/ 36322 w 55880"/>
                <a:gd name="connsiteY1" fmla="*/ 4346 h 21731"/>
                <a:gd name="connsiteX2" fmla="*/ 19558 w 55880"/>
                <a:gd name="connsiteY2" fmla="*/ 0 h 21731"/>
                <a:gd name="connsiteX3" fmla="*/ 0 w 55880"/>
                <a:gd name="connsiteY3" fmla="*/ 0 h 21731"/>
                <a:gd name="connsiteX4" fmla="*/ 0 w 55880"/>
                <a:gd name="connsiteY4" fmla="*/ 7451 h 21731"/>
                <a:gd name="connsiteX5" fmla="*/ 931 w 55880"/>
                <a:gd name="connsiteY5" fmla="*/ 13660 h 21731"/>
                <a:gd name="connsiteX6" fmla="*/ 931 w 55880"/>
                <a:gd name="connsiteY6" fmla="*/ 18937 h 21731"/>
                <a:gd name="connsiteX7" fmla="*/ 3104 w 55880"/>
                <a:gd name="connsiteY7" fmla="*/ 24215 h 21731"/>
                <a:gd name="connsiteX8" fmla="*/ 56191 w 55880"/>
                <a:gd name="connsiteY8"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80" h="21731">
                  <a:moveTo>
                    <a:pt x="51844" y="7451"/>
                  </a:moveTo>
                  <a:lnTo>
                    <a:pt x="36322" y="4346"/>
                  </a:lnTo>
                  <a:lnTo>
                    <a:pt x="19558" y="0"/>
                  </a:lnTo>
                  <a:lnTo>
                    <a:pt x="0" y="0"/>
                  </a:lnTo>
                  <a:lnTo>
                    <a:pt x="0" y="7451"/>
                  </a:lnTo>
                  <a:lnTo>
                    <a:pt x="931" y="13660"/>
                  </a:lnTo>
                  <a:lnTo>
                    <a:pt x="931" y="18937"/>
                  </a:lnTo>
                  <a:lnTo>
                    <a:pt x="3104" y="24215"/>
                  </a:lnTo>
                  <a:lnTo>
                    <a:pt x="56191" y="24215"/>
                  </a:lnTo>
                  <a:close/>
                </a:path>
              </a:pathLst>
            </a:custGeom>
            <a:grpFill/>
            <a:ln w="3104"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C0954072-CFF0-437B-95D0-44F973F36690}"/>
                </a:ext>
              </a:extLst>
            </p:cNvPr>
            <p:cNvSpPr/>
            <p:nvPr/>
          </p:nvSpPr>
          <p:spPr>
            <a:xfrm>
              <a:off x="5371586" y="4771400"/>
              <a:ext cx="18627" cy="27940"/>
            </a:xfrm>
            <a:custGeom>
              <a:avLst/>
              <a:gdLst>
                <a:gd name="connsiteX0" fmla="*/ 16454 w 18626"/>
                <a:gd name="connsiteY0" fmla="*/ 2173 h 27940"/>
                <a:gd name="connsiteX1" fmla="*/ 14591 w 18626"/>
                <a:gd name="connsiteY1" fmla="*/ 2173 h 27940"/>
                <a:gd name="connsiteX2" fmla="*/ 12418 w 18626"/>
                <a:gd name="connsiteY2" fmla="*/ 2173 h 27940"/>
                <a:gd name="connsiteX3" fmla="*/ 7140 w 18626"/>
                <a:gd name="connsiteY3" fmla="*/ 0 h 27940"/>
                <a:gd name="connsiteX4" fmla="*/ 7140 w 18626"/>
                <a:gd name="connsiteY4" fmla="*/ 5278 h 27940"/>
                <a:gd name="connsiteX5" fmla="*/ 5278 w 18626"/>
                <a:gd name="connsiteY5" fmla="*/ 9624 h 27940"/>
                <a:gd name="connsiteX6" fmla="*/ 3104 w 18626"/>
                <a:gd name="connsiteY6" fmla="*/ 12728 h 27940"/>
                <a:gd name="connsiteX7" fmla="*/ 0 w 18626"/>
                <a:gd name="connsiteY7" fmla="*/ 16764 h 27940"/>
                <a:gd name="connsiteX8" fmla="*/ 1863 w 18626"/>
                <a:gd name="connsiteY8" fmla="*/ 20179 h 27940"/>
                <a:gd name="connsiteX9" fmla="*/ 1863 w 18626"/>
                <a:gd name="connsiteY9" fmla="*/ 22042 h 27940"/>
                <a:gd name="connsiteX10" fmla="*/ 1863 w 18626"/>
                <a:gd name="connsiteY10" fmla="*/ 24215 h 27940"/>
                <a:gd name="connsiteX11" fmla="*/ 3104 w 18626"/>
                <a:gd name="connsiteY11" fmla="*/ 24215 h 27940"/>
                <a:gd name="connsiteX12" fmla="*/ 3104 w 18626"/>
                <a:gd name="connsiteY12" fmla="*/ 29492 h 27940"/>
                <a:gd name="connsiteX13" fmla="*/ 9313 w 18626"/>
                <a:gd name="connsiteY13" fmla="*/ 26388 h 27940"/>
                <a:gd name="connsiteX14" fmla="*/ 12418 w 18626"/>
                <a:gd name="connsiteY14" fmla="*/ 20179 h 27940"/>
                <a:gd name="connsiteX15" fmla="*/ 14591 w 18626"/>
                <a:gd name="connsiteY15" fmla="*/ 14901 h 27940"/>
                <a:gd name="connsiteX16" fmla="*/ 16454 w 18626"/>
                <a:gd name="connsiteY16" fmla="*/ 9624 h 27940"/>
                <a:gd name="connsiteX17" fmla="*/ 19868 w 18626"/>
                <a:gd name="connsiteY17" fmla="*/ 4346 h 27940"/>
                <a:gd name="connsiteX18" fmla="*/ 17695 w 18626"/>
                <a:gd name="connsiteY18" fmla="*/ 43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26" h="27940">
                  <a:moveTo>
                    <a:pt x="16454" y="2173"/>
                  </a:moveTo>
                  <a:lnTo>
                    <a:pt x="14591" y="2173"/>
                  </a:lnTo>
                  <a:lnTo>
                    <a:pt x="12418" y="2173"/>
                  </a:lnTo>
                  <a:lnTo>
                    <a:pt x="7140" y="0"/>
                  </a:lnTo>
                  <a:lnTo>
                    <a:pt x="7140" y="5278"/>
                  </a:lnTo>
                  <a:lnTo>
                    <a:pt x="5278" y="9624"/>
                  </a:lnTo>
                  <a:lnTo>
                    <a:pt x="3104" y="12728"/>
                  </a:lnTo>
                  <a:lnTo>
                    <a:pt x="0" y="16764"/>
                  </a:lnTo>
                  <a:lnTo>
                    <a:pt x="1863" y="20179"/>
                  </a:lnTo>
                  <a:lnTo>
                    <a:pt x="1863" y="22042"/>
                  </a:lnTo>
                  <a:lnTo>
                    <a:pt x="1863" y="24215"/>
                  </a:lnTo>
                  <a:lnTo>
                    <a:pt x="3104" y="24215"/>
                  </a:lnTo>
                  <a:lnTo>
                    <a:pt x="3104" y="29492"/>
                  </a:lnTo>
                  <a:lnTo>
                    <a:pt x="9313" y="26388"/>
                  </a:lnTo>
                  <a:lnTo>
                    <a:pt x="12418" y="20179"/>
                  </a:lnTo>
                  <a:lnTo>
                    <a:pt x="14591" y="14901"/>
                  </a:lnTo>
                  <a:lnTo>
                    <a:pt x="16454" y="9624"/>
                  </a:lnTo>
                  <a:lnTo>
                    <a:pt x="19868" y="4346"/>
                  </a:lnTo>
                  <a:lnTo>
                    <a:pt x="17695" y="4346"/>
                  </a:lnTo>
                  <a:close/>
                </a:path>
              </a:pathLst>
            </a:custGeom>
            <a:grpFill/>
            <a:ln w="3104"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08BC99E0-50B7-4A1D-9E9C-60F361531679}"/>
                </a:ext>
              </a:extLst>
            </p:cNvPr>
            <p:cNvSpPr/>
            <p:nvPr/>
          </p:nvSpPr>
          <p:spPr>
            <a:xfrm>
              <a:off x="4983839" y="4840940"/>
              <a:ext cx="52776" cy="80716"/>
            </a:xfrm>
            <a:custGeom>
              <a:avLst/>
              <a:gdLst>
                <a:gd name="connsiteX0" fmla="*/ 34460 w 52775"/>
                <a:gd name="connsiteY0" fmla="*/ 1863 h 80715"/>
                <a:gd name="connsiteX1" fmla="*/ 23904 w 52775"/>
                <a:gd name="connsiteY1" fmla="*/ 7140 h 80715"/>
                <a:gd name="connsiteX2" fmla="*/ 14591 w 52775"/>
                <a:gd name="connsiteY2" fmla="*/ 14591 h 80715"/>
                <a:gd name="connsiteX3" fmla="*/ 4346 w 52775"/>
                <a:gd name="connsiteY3" fmla="*/ 23904 h 80715"/>
                <a:gd name="connsiteX4" fmla="*/ 5278 w 52775"/>
                <a:gd name="connsiteY4" fmla="*/ 42841 h 80715"/>
                <a:gd name="connsiteX5" fmla="*/ 5278 w 52775"/>
                <a:gd name="connsiteY5" fmla="*/ 58674 h 80715"/>
                <a:gd name="connsiteX6" fmla="*/ 0 w 52775"/>
                <a:gd name="connsiteY6" fmla="*/ 72334 h 80715"/>
                <a:gd name="connsiteX7" fmla="*/ 0 w 52775"/>
                <a:gd name="connsiteY7" fmla="*/ 80716 h 80715"/>
                <a:gd name="connsiteX8" fmla="*/ 19869 w 52775"/>
                <a:gd name="connsiteY8" fmla="*/ 79785 h 80715"/>
                <a:gd name="connsiteX9" fmla="*/ 33528 w 52775"/>
                <a:gd name="connsiteY9" fmla="*/ 75438 h 80715"/>
                <a:gd name="connsiteX10" fmla="*/ 48119 w 52775"/>
                <a:gd name="connsiteY10" fmla="*/ 67988 h 80715"/>
                <a:gd name="connsiteX11" fmla="*/ 53086 w 52775"/>
                <a:gd name="connsiteY11" fmla="*/ 44083 h 80715"/>
                <a:gd name="connsiteX12" fmla="*/ 55259 w 52775"/>
                <a:gd name="connsiteY12" fmla="*/ 22042 h 80715"/>
                <a:gd name="connsiteX13" fmla="*/ 51224 w 52775"/>
                <a:gd name="connsiteY13" fmla="*/ 0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75" h="80715">
                  <a:moveTo>
                    <a:pt x="34460" y="1863"/>
                  </a:moveTo>
                  <a:lnTo>
                    <a:pt x="23904" y="7140"/>
                  </a:lnTo>
                  <a:lnTo>
                    <a:pt x="14591" y="14591"/>
                  </a:lnTo>
                  <a:lnTo>
                    <a:pt x="4346" y="23904"/>
                  </a:lnTo>
                  <a:lnTo>
                    <a:pt x="5278" y="42841"/>
                  </a:lnTo>
                  <a:lnTo>
                    <a:pt x="5278" y="58674"/>
                  </a:lnTo>
                  <a:lnTo>
                    <a:pt x="0" y="72334"/>
                  </a:lnTo>
                  <a:lnTo>
                    <a:pt x="0" y="80716"/>
                  </a:lnTo>
                  <a:lnTo>
                    <a:pt x="19869" y="79785"/>
                  </a:lnTo>
                  <a:lnTo>
                    <a:pt x="33528" y="75438"/>
                  </a:lnTo>
                  <a:lnTo>
                    <a:pt x="48119" y="67988"/>
                  </a:lnTo>
                  <a:lnTo>
                    <a:pt x="53086" y="44083"/>
                  </a:lnTo>
                  <a:lnTo>
                    <a:pt x="55259" y="22042"/>
                  </a:lnTo>
                  <a:lnTo>
                    <a:pt x="51224" y="0"/>
                  </a:lnTo>
                  <a:close/>
                </a:path>
              </a:pathLst>
            </a:custGeom>
            <a:grpFill/>
            <a:ln w="3104"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D9FB6A75-70EB-4ABF-8097-A92423E3D599}"/>
                </a:ext>
              </a:extLst>
            </p:cNvPr>
            <p:cNvSpPr/>
            <p:nvPr/>
          </p:nvSpPr>
          <p:spPr>
            <a:xfrm>
              <a:off x="4217969" y="4962635"/>
              <a:ext cx="31045" cy="18627"/>
            </a:xfrm>
            <a:custGeom>
              <a:avLst/>
              <a:gdLst>
                <a:gd name="connsiteX0" fmla="*/ 0 w 31044"/>
                <a:gd name="connsiteY0" fmla="*/ 0 h 18626"/>
                <a:gd name="connsiteX1" fmla="*/ 4036 w 31044"/>
                <a:gd name="connsiteY1" fmla="*/ 5278 h 18626"/>
                <a:gd name="connsiteX2" fmla="*/ 6209 w 31044"/>
                <a:gd name="connsiteY2" fmla="*/ 8382 h 18626"/>
                <a:gd name="connsiteX3" fmla="*/ 7140 w 31044"/>
                <a:gd name="connsiteY3" fmla="*/ 12728 h 18626"/>
                <a:gd name="connsiteX4" fmla="*/ 9313 w 31044"/>
                <a:gd name="connsiteY4" fmla="*/ 14591 h 18626"/>
                <a:gd name="connsiteX5" fmla="*/ 13660 w 31044"/>
                <a:gd name="connsiteY5" fmla="*/ 19869 h 18626"/>
                <a:gd name="connsiteX6" fmla="*/ 18627 w 31044"/>
                <a:gd name="connsiteY6" fmla="*/ 18006 h 18626"/>
                <a:gd name="connsiteX7" fmla="*/ 21731 w 31044"/>
                <a:gd name="connsiteY7" fmla="*/ 18006 h 18626"/>
                <a:gd name="connsiteX8" fmla="*/ 26077 w 31044"/>
                <a:gd name="connsiteY8" fmla="*/ 18006 h 18626"/>
                <a:gd name="connsiteX9" fmla="*/ 29182 w 31044"/>
                <a:gd name="connsiteY9" fmla="*/ 15833 h 18626"/>
                <a:gd name="connsiteX10" fmla="*/ 33218 w 31044"/>
                <a:gd name="connsiteY10" fmla="*/ 15833 h 18626"/>
                <a:gd name="connsiteX11" fmla="*/ 33218 w 31044"/>
                <a:gd name="connsiteY11" fmla="*/ 7451 h 18626"/>
                <a:gd name="connsiteX12" fmla="*/ 21731 w 31044"/>
                <a:gd name="connsiteY12" fmla="*/ 3104 h 18626"/>
                <a:gd name="connsiteX13" fmla="*/ 13660 w 31044"/>
                <a:gd name="connsiteY13" fmla="*/ 931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44" h="18626">
                  <a:moveTo>
                    <a:pt x="0" y="0"/>
                  </a:moveTo>
                  <a:lnTo>
                    <a:pt x="4036" y="5278"/>
                  </a:lnTo>
                  <a:lnTo>
                    <a:pt x="6209" y="8382"/>
                  </a:lnTo>
                  <a:lnTo>
                    <a:pt x="7140" y="12728"/>
                  </a:lnTo>
                  <a:lnTo>
                    <a:pt x="9313" y="14591"/>
                  </a:lnTo>
                  <a:lnTo>
                    <a:pt x="13660" y="19869"/>
                  </a:lnTo>
                  <a:lnTo>
                    <a:pt x="18627" y="18006"/>
                  </a:lnTo>
                  <a:lnTo>
                    <a:pt x="21731" y="18006"/>
                  </a:lnTo>
                  <a:lnTo>
                    <a:pt x="26077" y="18006"/>
                  </a:lnTo>
                  <a:lnTo>
                    <a:pt x="29182" y="15833"/>
                  </a:lnTo>
                  <a:lnTo>
                    <a:pt x="33218" y="15833"/>
                  </a:lnTo>
                  <a:lnTo>
                    <a:pt x="33218" y="7451"/>
                  </a:lnTo>
                  <a:lnTo>
                    <a:pt x="21731" y="3104"/>
                  </a:lnTo>
                  <a:lnTo>
                    <a:pt x="13660" y="931"/>
                  </a:lnTo>
                  <a:close/>
                </a:path>
              </a:pathLst>
            </a:custGeom>
            <a:grpFill/>
            <a:ln w="3104"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F1B85CFE-8353-4CFD-9369-F918AD513943}"/>
                </a:ext>
              </a:extLst>
            </p:cNvPr>
            <p:cNvSpPr/>
            <p:nvPr/>
          </p:nvSpPr>
          <p:spPr>
            <a:xfrm>
              <a:off x="4778634" y="4498518"/>
              <a:ext cx="158327" cy="117969"/>
            </a:xfrm>
            <a:custGeom>
              <a:avLst/>
              <a:gdLst>
                <a:gd name="connsiteX0" fmla="*/ 156154 w 158327"/>
                <a:gd name="connsiteY0" fmla="*/ 29182 h 117969"/>
                <a:gd name="connsiteX1" fmla="*/ 156154 w 158327"/>
                <a:gd name="connsiteY1" fmla="*/ 23904 h 117969"/>
                <a:gd name="connsiteX2" fmla="*/ 156154 w 158327"/>
                <a:gd name="connsiteY2" fmla="*/ 16764 h 117969"/>
                <a:gd name="connsiteX3" fmla="*/ 154292 w 158327"/>
                <a:gd name="connsiteY3" fmla="*/ 12418 h 117969"/>
                <a:gd name="connsiteX4" fmla="*/ 154292 w 158327"/>
                <a:gd name="connsiteY4" fmla="*/ 9313 h 117969"/>
                <a:gd name="connsiteX5" fmla="*/ 153050 w 158327"/>
                <a:gd name="connsiteY5" fmla="*/ 7140 h 117969"/>
                <a:gd name="connsiteX6" fmla="*/ 151187 w 158327"/>
                <a:gd name="connsiteY6" fmla="*/ 4036 h 117969"/>
                <a:gd name="connsiteX7" fmla="*/ 149014 w 158327"/>
                <a:gd name="connsiteY7" fmla="*/ 0 h 117969"/>
                <a:gd name="connsiteX8" fmla="*/ 134423 w 158327"/>
                <a:gd name="connsiteY8" fmla="*/ 1863 h 117969"/>
                <a:gd name="connsiteX9" fmla="*/ 126972 w 158327"/>
                <a:gd name="connsiteY9" fmla="*/ 7140 h 117969"/>
                <a:gd name="connsiteX10" fmla="*/ 119832 w 158327"/>
                <a:gd name="connsiteY10" fmla="*/ 12418 h 117969"/>
                <a:gd name="connsiteX11" fmla="*/ 114554 w 158327"/>
                <a:gd name="connsiteY11" fmla="*/ 18937 h 117969"/>
                <a:gd name="connsiteX12" fmla="*/ 105241 w 158327"/>
                <a:gd name="connsiteY12" fmla="*/ 23904 h 117969"/>
                <a:gd name="connsiteX13" fmla="*/ 102137 w 158327"/>
                <a:gd name="connsiteY13" fmla="*/ 23904 h 117969"/>
                <a:gd name="connsiteX14" fmla="*/ 99964 w 158327"/>
                <a:gd name="connsiteY14" fmla="*/ 23904 h 117969"/>
                <a:gd name="connsiteX15" fmla="*/ 97790 w 158327"/>
                <a:gd name="connsiteY15" fmla="*/ 23904 h 117969"/>
                <a:gd name="connsiteX16" fmla="*/ 97790 w 158327"/>
                <a:gd name="connsiteY16" fmla="*/ 22042 h 117969"/>
                <a:gd name="connsiteX17" fmla="*/ 94686 w 158327"/>
                <a:gd name="connsiteY17" fmla="*/ 19869 h 117969"/>
                <a:gd name="connsiteX18" fmla="*/ 92823 w 158327"/>
                <a:gd name="connsiteY18" fmla="*/ 14591 h 117969"/>
                <a:gd name="connsiteX19" fmla="*/ 78232 w 158327"/>
                <a:gd name="connsiteY19" fmla="*/ 19869 h 117969"/>
                <a:gd name="connsiteX20" fmla="*/ 67677 w 158327"/>
                <a:gd name="connsiteY20" fmla="*/ 27319 h 117969"/>
                <a:gd name="connsiteX21" fmla="*/ 56191 w 158327"/>
                <a:gd name="connsiteY21" fmla="*/ 36633 h 117969"/>
                <a:gd name="connsiteX22" fmla="*/ 53086 w 158327"/>
                <a:gd name="connsiteY22" fmla="*/ 29182 h 117969"/>
                <a:gd name="connsiteX23" fmla="*/ 49050 w 158327"/>
                <a:gd name="connsiteY23" fmla="*/ 26077 h 117969"/>
                <a:gd name="connsiteX24" fmla="*/ 45946 w 158327"/>
                <a:gd name="connsiteY24" fmla="*/ 19869 h 117969"/>
                <a:gd name="connsiteX25" fmla="*/ 39427 w 158327"/>
                <a:gd name="connsiteY25" fmla="*/ 14591 h 117969"/>
                <a:gd name="connsiteX26" fmla="*/ 24836 w 158327"/>
                <a:gd name="connsiteY26" fmla="*/ 18937 h 117969"/>
                <a:gd name="connsiteX27" fmla="*/ 16764 w 158327"/>
                <a:gd name="connsiteY27" fmla="*/ 22042 h 117969"/>
                <a:gd name="connsiteX28" fmla="*/ 9313 w 158327"/>
                <a:gd name="connsiteY28" fmla="*/ 29182 h 117969"/>
                <a:gd name="connsiteX29" fmla="*/ 0 w 158327"/>
                <a:gd name="connsiteY29" fmla="*/ 36633 h 117969"/>
                <a:gd name="connsiteX30" fmla="*/ 5278 w 158327"/>
                <a:gd name="connsiteY30" fmla="*/ 47188 h 117969"/>
                <a:gd name="connsiteX31" fmla="*/ 32286 w 158327"/>
                <a:gd name="connsiteY31" fmla="*/ 47188 h 117969"/>
                <a:gd name="connsiteX32" fmla="*/ 32286 w 158327"/>
                <a:gd name="connsiteY32" fmla="*/ 60847 h 117969"/>
                <a:gd name="connsiteX33" fmla="*/ 27009 w 158327"/>
                <a:gd name="connsiteY33" fmla="*/ 60847 h 117969"/>
                <a:gd name="connsiteX34" fmla="*/ 21731 w 158327"/>
                <a:gd name="connsiteY34" fmla="*/ 60847 h 117969"/>
                <a:gd name="connsiteX35" fmla="*/ 19868 w 158327"/>
                <a:gd name="connsiteY35" fmla="*/ 61779 h 117969"/>
                <a:gd name="connsiteX36" fmla="*/ 17695 w 158327"/>
                <a:gd name="connsiteY36" fmla="*/ 61779 h 117969"/>
                <a:gd name="connsiteX37" fmla="*/ 16764 w 158327"/>
                <a:gd name="connsiteY37" fmla="*/ 63952 h 117969"/>
                <a:gd name="connsiteX38" fmla="*/ 12418 w 158327"/>
                <a:gd name="connsiteY38" fmla="*/ 68298 h 117969"/>
                <a:gd name="connsiteX39" fmla="*/ 9313 w 158327"/>
                <a:gd name="connsiteY39" fmla="*/ 68298 h 117969"/>
                <a:gd name="connsiteX40" fmla="*/ 14591 w 158327"/>
                <a:gd name="connsiteY40" fmla="*/ 71403 h 117969"/>
                <a:gd name="connsiteX41" fmla="*/ 19868 w 158327"/>
                <a:gd name="connsiteY41" fmla="*/ 75438 h 117969"/>
                <a:gd name="connsiteX42" fmla="*/ 27009 w 158327"/>
                <a:gd name="connsiteY42" fmla="*/ 76680 h 117969"/>
                <a:gd name="connsiteX43" fmla="*/ 32286 w 158327"/>
                <a:gd name="connsiteY43" fmla="*/ 80716 h 117969"/>
                <a:gd name="connsiteX44" fmla="*/ 31355 w 158327"/>
                <a:gd name="connsiteY44" fmla="*/ 83820 h 117969"/>
                <a:gd name="connsiteX45" fmla="*/ 31355 w 158327"/>
                <a:gd name="connsiteY45" fmla="*/ 85993 h 117969"/>
                <a:gd name="connsiteX46" fmla="*/ 29182 w 158327"/>
                <a:gd name="connsiteY46" fmla="*/ 88167 h 117969"/>
                <a:gd name="connsiteX47" fmla="*/ 27009 w 158327"/>
                <a:gd name="connsiteY47" fmla="*/ 90340 h 117969"/>
                <a:gd name="connsiteX48" fmla="*/ 24836 w 158327"/>
                <a:gd name="connsiteY48" fmla="*/ 91271 h 117969"/>
                <a:gd name="connsiteX49" fmla="*/ 29182 w 158327"/>
                <a:gd name="connsiteY49" fmla="*/ 95307 h 117969"/>
                <a:gd name="connsiteX50" fmla="*/ 38495 w 158327"/>
                <a:gd name="connsiteY50" fmla="*/ 100584 h 117969"/>
                <a:gd name="connsiteX51" fmla="*/ 49050 w 158327"/>
                <a:gd name="connsiteY51" fmla="*/ 105862 h 117969"/>
                <a:gd name="connsiteX52" fmla="*/ 61468 w 158327"/>
                <a:gd name="connsiteY52" fmla="*/ 113313 h 117969"/>
                <a:gd name="connsiteX53" fmla="*/ 70782 w 158327"/>
                <a:gd name="connsiteY53" fmla="*/ 117659 h 117969"/>
                <a:gd name="connsiteX54" fmla="*/ 76059 w 158327"/>
                <a:gd name="connsiteY54" fmla="*/ 120763 h 117969"/>
                <a:gd name="connsiteX55" fmla="*/ 94686 w 158327"/>
                <a:gd name="connsiteY55" fmla="*/ 105862 h 117969"/>
                <a:gd name="connsiteX56" fmla="*/ 116728 w 158327"/>
                <a:gd name="connsiteY56" fmla="*/ 95307 h 117969"/>
                <a:gd name="connsiteX57" fmla="*/ 139701 w 158327"/>
                <a:gd name="connsiteY57" fmla="*/ 85993 h 117969"/>
                <a:gd name="connsiteX58" fmla="*/ 160501 w 158327"/>
                <a:gd name="connsiteY58" fmla="*/ 75438 h 117969"/>
                <a:gd name="connsiteX59" fmla="*/ 160501 w 158327"/>
                <a:gd name="connsiteY59" fmla="*/ 60847 h 117969"/>
                <a:gd name="connsiteX60" fmla="*/ 158327 w 158327"/>
                <a:gd name="connsiteY60" fmla="*/ 44083 h 117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8327" h="117969">
                  <a:moveTo>
                    <a:pt x="156154" y="29182"/>
                  </a:moveTo>
                  <a:lnTo>
                    <a:pt x="156154" y="23904"/>
                  </a:lnTo>
                  <a:lnTo>
                    <a:pt x="156154" y="16764"/>
                  </a:lnTo>
                  <a:lnTo>
                    <a:pt x="154292" y="12418"/>
                  </a:lnTo>
                  <a:lnTo>
                    <a:pt x="154292" y="9313"/>
                  </a:lnTo>
                  <a:lnTo>
                    <a:pt x="153050" y="7140"/>
                  </a:lnTo>
                  <a:lnTo>
                    <a:pt x="151187" y="4036"/>
                  </a:lnTo>
                  <a:lnTo>
                    <a:pt x="149014" y="0"/>
                  </a:lnTo>
                  <a:lnTo>
                    <a:pt x="134423" y="1863"/>
                  </a:lnTo>
                  <a:lnTo>
                    <a:pt x="126972" y="7140"/>
                  </a:lnTo>
                  <a:lnTo>
                    <a:pt x="119832" y="12418"/>
                  </a:lnTo>
                  <a:lnTo>
                    <a:pt x="114554" y="18937"/>
                  </a:lnTo>
                  <a:lnTo>
                    <a:pt x="105241" y="23904"/>
                  </a:lnTo>
                  <a:lnTo>
                    <a:pt x="102137" y="23904"/>
                  </a:lnTo>
                  <a:lnTo>
                    <a:pt x="99964" y="23904"/>
                  </a:lnTo>
                  <a:lnTo>
                    <a:pt x="97790" y="23904"/>
                  </a:lnTo>
                  <a:lnTo>
                    <a:pt x="97790" y="22042"/>
                  </a:lnTo>
                  <a:lnTo>
                    <a:pt x="94686" y="19869"/>
                  </a:lnTo>
                  <a:lnTo>
                    <a:pt x="92823" y="14591"/>
                  </a:lnTo>
                  <a:lnTo>
                    <a:pt x="78232" y="19869"/>
                  </a:lnTo>
                  <a:lnTo>
                    <a:pt x="67677" y="27319"/>
                  </a:lnTo>
                  <a:lnTo>
                    <a:pt x="56191" y="36633"/>
                  </a:lnTo>
                  <a:lnTo>
                    <a:pt x="53086" y="29182"/>
                  </a:lnTo>
                  <a:lnTo>
                    <a:pt x="49050" y="26077"/>
                  </a:lnTo>
                  <a:lnTo>
                    <a:pt x="45946" y="19869"/>
                  </a:lnTo>
                  <a:lnTo>
                    <a:pt x="39427" y="14591"/>
                  </a:lnTo>
                  <a:lnTo>
                    <a:pt x="24836" y="18937"/>
                  </a:lnTo>
                  <a:lnTo>
                    <a:pt x="16764" y="22042"/>
                  </a:lnTo>
                  <a:lnTo>
                    <a:pt x="9313" y="29182"/>
                  </a:lnTo>
                  <a:lnTo>
                    <a:pt x="0" y="36633"/>
                  </a:lnTo>
                  <a:lnTo>
                    <a:pt x="5278" y="47188"/>
                  </a:lnTo>
                  <a:lnTo>
                    <a:pt x="32286" y="47188"/>
                  </a:lnTo>
                  <a:lnTo>
                    <a:pt x="32286" y="60847"/>
                  </a:lnTo>
                  <a:lnTo>
                    <a:pt x="27009" y="60847"/>
                  </a:lnTo>
                  <a:lnTo>
                    <a:pt x="21731" y="60847"/>
                  </a:lnTo>
                  <a:lnTo>
                    <a:pt x="19868" y="61779"/>
                  </a:lnTo>
                  <a:lnTo>
                    <a:pt x="17695" y="61779"/>
                  </a:lnTo>
                  <a:lnTo>
                    <a:pt x="16764" y="63952"/>
                  </a:lnTo>
                  <a:lnTo>
                    <a:pt x="12418" y="68298"/>
                  </a:lnTo>
                  <a:lnTo>
                    <a:pt x="9313" y="68298"/>
                  </a:lnTo>
                  <a:lnTo>
                    <a:pt x="14591" y="71403"/>
                  </a:lnTo>
                  <a:lnTo>
                    <a:pt x="19868" y="75438"/>
                  </a:lnTo>
                  <a:lnTo>
                    <a:pt x="27009" y="76680"/>
                  </a:lnTo>
                  <a:lnTo>
                    <a:pt x="32286" y="80716"/>
                  </a:lnTo>
                  <a:lnTo>
                    <a:pt x="31355" y="83820"/>
                  </a:lnTo>
                  <a:lnTo>
                    <a:pt x="31355" y="85993"/>
                  </a:lnTo>
                  <a:lnTo>
                    <a:pt x="29182" y="88167"/>
                  </a:lnTo>
                  <a:lnTo>
                    <a:pt x="27009" y="90340"/>
                  </a:lnTo>
                  <a:lnTo>
                    <a:pt x="24836" y="91271"/>
                  </a:lnTo>
                  <a:lnTo>
                    <a:pt x="29182" y="95307"/>
                  </a:lnTo>
                  <a:lnTo>
                    <a:pt x="38495" y="100584"/>
                  </a:lnTo>
                  <a:lnTo>
                    <a:pt x="49050" y="105862"/>
                  </a:lnTo>
                  <a:lnTo>
                    <a:pt x="61468" y="113313"/>
                  </a:lnTo>
                  <a:lnTo>
                    <a:pt x="70782" y="117659"/>
                  </a:lnTo>
                  <a:lnTo>
                    <a:pt x="76059" y="120763"/>
                  </a:lnTo>
                  <a:lnTo>
                    <a:pt x="94686" y="105862"/>
                  </a:lnTo>
                  <a:lnTo>
                    <a:pt x="116728" y="95307"/>
                  </a:lnTo>
                  <a:lnTo>
                    <a:pt x="139701" y="85993"/>
                  </a:lnTo>
                  <a:lnTo>
                    <a:pt x="160501" y="75438"/>
                  </a:lnTo>
                  <a:lnTo>
                    <a:pt x="160501" y="60847"/>
                  </a:lnTo>
                  <a:lnTo>
                    <a:pt x="158327" y="44083"/>
                  </a:lnTo>
                  <a:close/>
                </a:path>
              </a:pathLst>
            </a:custGeom>
            <a:grpFill/>
            <a:ln w="3104" cap="flat">
              <a:noFill/>
              <a:prstDash val="solid"/>
              <a:miter/>
            </a:ln>
          </p:spPr>
          <p:txBody>
            <a:bodyPr rtlCol="0" anchor="ctr"/>
            <a:lstStyle/>
            <a:p>
              <a:endParaRPr lang="en-US"/>
            </a:p>
          </p:txBody>
        </p:sp>
      </p:grpSp>
      <p:sp>
        <p:nvSpPr>
          <p:cNvPr id="115" name="Text Placeholder 9">
            <a:extLst>
              <a:ext uri="{FF2B5EF4-FFF2-40B4-BE49-F238E27FC236}">
                <a16:creationId xmlns:a16="http://schemas.microsoft.com/office/drawing/2014/main" id="{EBE979C5-59A9-40E1-A4B9-BF16F64CCB5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bg1"/>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27960406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solidFill>
          <a:schemeClr val="tx1">
            <a:lumMod val="85000"/>
            <a:lumOff val="15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483091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End slide layout">
    <p:bg>
      <p:bgPr>
        <a:solidFill>
          <a:schemeClr val="tx1">
            <a:lumMod val="85000"/>
            <a:lumOff val="15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0667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24463927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Resize without losing quality</a:t>
            </a:r>
            <a:endParaRPr lang="ko-KR" altLang="en-US" sz="1400"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Change Fill Color &amp;</a:t>
            </a:r>
          </a:p>
          <a:p>
            <a:r>
              <a:rPr lang="en-US" altLang="ko-KR" sz="1400" b="1" dirty="0">
                <a:solidFill>
                  <a:schemeClr val="bg1"/>
                </a:solidFill>
                <a:latin typeface="Arial" pitchFamily="34" charset="0"/>
                <a:cs typeface="Arial" pitchFamily="34" charset="0"/>
              </a:rPr>
              <a:t>Line Color</a:t>
            </a:r>
            <a:endParaRPr lang="ko-KR" altLang="en-US" sz="1400"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r>
              <a:rPr lang="en-US" altLang="ko-KR" sz="1400" dirty="0">
                <a:solidFill>
                  <a:schemeClr val="bg1"/>
                </a:solidFill>
                <a:latin typeface="Arial" pitchFamily="34" charset="0"/>
                <a:cs typeface="Arial" pitchFamily="34" charset="0"/>
              </a:rPr>
              <a:t>www.allppt.com</a:t>
            </a:r>
            <a:endParaRPr lang="ko-KR" altLang="en-US" sz="1400"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r>
              <a:rPr lang="en-US" altLang="ko-KR" sz="2800" b="1" dirty="0">
                <a:solidFill>
                  <a:schemeClr val="bg1"/>
                </a:solidFill>
                <a:latin typeface="+mn-lt"/>
                <a:ea typeface="+mn-ea"/>
                <a:cs typeface="Arial" pitchFamily="34" charset="0"/>
              </a:rPr>
              <a:t>FREE </a:t>
            </a:r>
          </a:p>
          <a:p>
            <a:r>
              <a:rPr lang="en-US" altLang="ko-KR" sz="28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31367658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节标题">
    <p:spTree>
      <p:nvGrpSpPr>
        <p:cNvPr id="1" name=""/>
        <p:cNvGrpSpPr/>
        <p:nvPr/>
      </p:nvGrpSpPr>
      <p:grpSpPr>
        <a:xfrm>
          <a:off x="0" y="0"/>
          <a:ext cx="0" cy="0"/>
          <a:chOff x="0" y="0"/>
          <a:chExt cx="0" cy="0"/>
        </a:xfrm>
      </p:grpSpPr>
      <p:sp>
        <p:nvSpPr>
          <p:cNvPr id="2" name="矩形 2">
            <a:extLst>
              <a:ext uri="{FF2B5EF4-FFF2-40B4-BE49-F238E27FC236}">
                <a16:creationId xmlns:a16="http://schemas.microsoft.com/office/drawing/2014/main" id="{79359772-BBD4-46BC-9F43-A408CD129252}"/>
              </a:ext>
            </a:extLst>
          </p:cNvPr>
          <p:cNvSpPr/>
          <p:nvPr userDrawn="1"/>
        </p:nvSpPr>
        <p:spPr>
          <a:xfrm flipV="1">
            <a:off x="1882" y="6239933"/>
            <a:ext cx="12188239" cy="364057"/>
          </a:xfrm>
          <a:prstGeom prst="rect">
            <a:avLst/>
          </a:prstGeom>
          <a:solidFill>
            <a:srgbClr val="0072B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矩形 9">
            <a:extLst>
              <a:ext uri="{FF2B5EF4-FFF2-40B4-BE49-F238E27FC236}">
                <a16:creationId xmlns:a16="http://schemas.microsoft.com/office/drawing/2014/main" id="{8BF5BAB4-7724-475A-B20B-FF67B80B65A9}"/>
              </a:ext>
            </a:extLst>
          </p:cNvPr>
          <p:cNvSpPr/>
          <p:nvPr userDrawn="1"/>
        </p:nvSpPr>
        <p:spPr>
          <a:xfrm>
            <a:off x="11706333" y="682429"/>
            <a:ext cx="148529" cy="6175572"/>
          </a:xfrm>
          <a:prstGeom prst="rect">
            <a:avLst/>
          </a:prstGeom>
          <a:solidFill>
            <a:srgbClr val="0072BF">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extLst>
      <p:ext uri="{BB962C8B-B14F-4D97-AF65-F5344CB8AC3E}">
        <p14:creationId xmlns:p14="http://schemas.microsoft.com/office/powerpoint/2010/main" val="2609712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750" fill="hold"/>
                                        <p:tgtEl>
                                          <p:spTgt spid="3"/>
                                        </p:tgtEl>
                                        <p:attrNameLst>
                                          <p:attrName>ppt_w</p:attrName>
                                        </p:attrNameLst>
                                      </p:cBhvr>
                                      <p:tavLst>
                                        <p:tav tm="0">
                                          <p:val>
                                            <p:fltVal val="0"/>
                                          </p:val>
                                        </p:tav>
                                        <p:tav tm="100000">
                                          <p:val>
                                            <p:strVal val="#ppt_w"/>
                                          </p:val>
                                        </p:tav>
                                      </p:tavLst>
                                    </p:anim>
                                    <p:anim calcmode="lin" valueType="num">
                                      <p:cBhvr>
                                        <p:cTn id="8" dur="750" fill="hold"/>
                                        <p:tgtEl>
                                          <p:spTgt spid="3"/>
                                        </p:tgtEl>
                                        <p:attrNameLst>
                                          <p:attrName>ppt_h</p:attrName>
                                        </p:attrNameLst>
                                      </p:cBhvr>
                                      <p:tavLst>
                                        <p:tav tm="0">
                                          <p:val>
                                            <p:strVal val="#ppt_h"/>
                                          </p:val>
                                        </p:tav>
                                        <p:tav tm="100000">
                                          <p:val>
                                            <p:strVal val="#ppt_h"/>
                                          </p:val>
                                        </p:tav>
                                      </p:tavLst>
                                    </p:anim>
                                  </p:childTnLst>
                                </p:cTn>
                              </p:par>
                            </p:childTnLst>
                          </p:cTn>
                        </p:par>
                        <p:par>
                          <p:cTn id="9" fill="hold">
                            <p:stCondLst>
                              <p:cond delay="750"/>
                            </p:stCondLst>
                            <p:childTnLst>
                              <p:par>
                                <p:cTn id="10" presetID="22" presetClass="entr" presetSubtype="4"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7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536106331"/>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ection Break Slide layout">
    <p:bg>
      <p:bgPr>
        <a:solidFill>
          <a:schemeClr val="tx1">
            <a:lumMod val="85000"/>
            <a:lumOff val="15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847202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8993242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83943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solidFill>
          <a:schemeClr val="tx1">
            <a:lumMod val="85000"/>
            <a:lumOff val="15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232006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Our Team LAYOUT</a:t>
            </a:r>
          </a:p>
        </p:txBody>
      </p:sp>
      <p:sp>
        <p:nvSpPr>
          <p:cNvPr id="4" name="그림 개체 틀 2">
            <a:extLst>
              <a:ext uri="{FF2B5EF4-FFF2-40B4-BE49-F238E27FC236}">
                <a16:creationId xmlns:a16="http://schemas.microsoft.com/office/drawing/2014/main" id="{0EADFCC0-7904-4119-8B0E-9A583C35A4D5}"/>
              </a:ext>
            </a:extLst>
          </p:cNvPr>
          <p:cNvSpPr>
            <a:spLocks noGrp="1"/>
          </p:cNvSpPr>
          <p:nvPr>
            <p:ph type="pic" sz="quarter" idx="11" hasCustomPrompt="1"/>
          </p:nvPr>
        </p:nvSpPr>
        <p:spPr>
          <a:xfrm>
            <a:off x="903133" y="2473708"/>
            <a:ext cx="1728000" cy="2198621"/>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latin typeface="+mn-lt"/>
                <a:cs typeface="Arial" pitchFamily="34" charset="0"/>
              </a:defRPr>
            </a:lvl1pPr>
          </a:lstStyle>
          <a:p>
            <a:r>
              <a:rPr lang="en-US" altLang="ko-KR" dirty="0"/>
              <a:t>Place Your Picture Here</a:t>
            </a:r>
            <a:endParaRPr lang="ko-KR" altLang="en-US" dirty="0"/>
          </a:p>
        </p:txBody>
      </p:sp>
      <p:sp>
        <p:nvSpPr>
          <p:cNvPr id="6" name="그림 개체 틀 2">
            <a:extLst>
              <a:ext uri="{FF2B5EF4-FFF2-40B4-BE49-F238E27FC236}">
                <a16:creationId xmlns:a16="http://schemas.microsoft.com/office/drawing/2014/main" id="{16D7053E-3D24-4B22-814E-887F58706290}"/>
              </a:ext>
            </a:extLst>
          </p:cNvPr>
          <p:cNvSpPr>
            <a:spLocks noGrp="1"/>
          </p:cNvSpPr>
          <p:nvPr>
            <p:ph type="pic" sz="quarter" idx="47" hasCustomPrompt="1"/>
          </p:nvPr>
        </p:nvSpPr>
        <p:spPr>
          <a:xfrm>
            <a:off x="4358709" y="2473708"/>
            <a:ext cx="1728000" cy="2198621"/>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latin typeface="+mn-lt"/>
                <a:cs typeface="Arial" pitchFamily="34" charset="0"/>
              </a:defRPr>
            </a:lvl1pPr>
          </a:lstStyle>
          <a:p>
            <a:r>
              <a:rPr lang="en-US" altLang="ko-KR" dirty="0"/>
              <a:t>Place Your Picture Here</a:t>
            </a:r>
            <a:endParaRPr lang="ko-KR" altLang="en-US" dirty="0"/>
          </a:p>
        </p:txBody>
      </p:sp>
      <p:sp>
        <p:nvSpPr>
          <p:cNvPr id="8" name="그림 개체 틀 2">
            <a:extLst>
              <a:ext uri="{FF2B5EF4-FFF2-40B4-BE49-F238E27FC236}">
                <a16:creationId xmlns:a16="http://schemas.microsoft.com/office/drawing/2014/main" id="{3451B118-15F6-4FE7-8ECE-FF5BB171072D}"/>
              </a:ext>
            </a:extLst>
          </p:cNvPr>
          <p:cNvSpPr>
            <a:spLocks noGrp="1"/>
          </p:cNvSpPr>
          <p:nvPr>
            <p:ph type="pic" sz="quarter" idx="50" hasCustomPrompt="1"/>
          </p:nvPr>
        </p:nvSpPr>
        <p:spPr>
          <a:xfrm>
            <a:off x="7814285" y="2473708"/>
            <a:ext cx="1728000" cy="2198621"/>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latin typeface="+mn-lt"/>
                <a:cs typeface="Arial" pitchFamily="34" charset="0"/>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7686641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sp>
        <p:nvSpPr>
          <p:cNvPr id="2" name="직사각형 6">
            <a:extLst>
              <a:ext uri="{FF2B5EF4-FFF2-40B4-BE49-F238E27FC236}">
                <a16:creationId xmlns:a16="http://schemas.microsoft.com/office/drawing/2014/main" id="{63965083-1445-437C-A344-357B49C20F76}"/>
              </a:ext>
            </a:extLst>
          </p:cNvPr>
          <p:cNvSpPr/>
          <p:nvPr userDrawn="1"/>
        </p:nvSpPr>
        <p:spPr>
          <a:xfrm>
            <a:off x="0" y="863125"/>
            <a:ext cx="6546079" cy="5131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 name="그림 개체 틀 2">
            <a:extLst>
              <a:ext uri="{FF2B5EF4-FFF2-40B4-BE49-F238E27FC236}">
                <a16:creationId xmlns:a16="http://schemas.microsoft.com/office/drawing/2014/main" id="{53C8682F-058D-4816-B976-4E6F2B1E9C6C}"/>
              </a:ext>
            </a:extLst>
          </p:cNvPr>
          <p:cNvSpPr>
            <a:spLocks noGrp="1"/>
          </p:cNvSpPr>
          <p:nvPr>
            <p:ph type="pic" sz="quarter" idx="65" hasCustomPrompt="1"/>
          </p:nvPr>
        </p:nvSpPr>
        <p:spPr>
          <a:xfrm>
            <a:off x="6096000" y="2959216"/>
            <a:ext cx="6096000" cy="2700000"/>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latin typeface="+mn-lt"/>
                <a:cs typeface="Arial" pitchFamily="34" charset="0"/>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383329509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044511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Contents slide layout">
    <p:spTree>
      <p:nvGrpSpPr>
        <p:cNvPr id="1" name=""/>
        <p:cNvGrpSpPr/>
        <p:nvPr/>
      </p:nvGrpSpPr>
      <p:grpSpPr>
        <a:xfrm>
          <a:off x="0" y="0"/>
          <a:ext cx="0" cy="0"/>
          <a:chOff x="0" y="0"/>
          <a:chExt cx="0" cy="0"/>
        </a:xfrm>
      </p:grpSpPr>
      <p:sp>
        <p:nvSpPr>
          <p:cNvPr id="2" name="그림 개체 틀 13">
            <a:extLst>
              <a:ext uri="{FF2B5EF4-FFF2-40B4-BE49-F238E27FC236}">
                <a16:creationId xmlns:a16="http://schemas.microsoft.com/office/drawing/2014/main" id="{EB2F064B-2120-4A2F-92A3-900AC8FF5119}"/>
              </a:ext>
            </a:extLst>
          </p:cNvPr>
          <p:cNvSpPr>
            <a:spLocks noGrp="1"/>
          </p:cNvSpPr>
          <p:nvPr>
            <p:ph type="pic" idx="16" hasCustomPrompt="1"/>
          </p:nvPr>
        </p:nvSpPr>
        <p:spPr>
          <a:xfrm>
            <a:off x="5661437" y="0"/>
            <a:ext cx="6530564" cy="6858000"/>
          </a:xfrm>
          <a:custGeom>
            <a:avLst/>
            <a:gdLst>
              <a:gd name="connsiteX0" fmla="*/ 4044771 w 6530564"/>
              <a:gd name="connsiteY0" fmla="*/ 6093451 h 6858000"/>
              <a:gd name="connsiteX1" fmla="*/ 4045742 w 6530564"/>
              <a:gd name="connsiteY1" fmla="*/ 6095312 h 6858000"/>
              <a:gd name="connsiteX2" fmla="*/ 4035428 w 6530564"/>
              <a:gd name="connsiteY2" fmla="*/ 6095447 h 6858000"/>
              <a:gd name="connsiteX3" fmla="*/ 4044771 w 6530564"/>
              <a:gd name="connsiteY3" fmla="*/ 6093451 h 6858000"/>
              <a:gd name="connsiteX4" fmla="*/ 4313376 w 6530564"/>
              <a:gd name="connsiteY4" fmla="*/ 6001876 h 6858000"/>
              <a:gd name="connsiteX5" fmla="*/ 4333057 w 6530564"/>
              <a:gd name="connsiteY5" fmla="*/ 6002555 h 6858000"/>
              <a:gd name="connsiteX6" fmla="*/ 4334056 w 6530564"/>
              <a:gd name="connsiteY6" fmla="*/ 6007226 h 6858000"/>
              <a:gd name="connsiteX7" fmla="*/ 4335053 w 6530564"/>
              <a:gd name="connsiteY7" fmla="*/ 6011898 h 6858000"/>
              <a:gd name="connsiteX8" fmla="*/ 4253651 w 6530564"/>
              <a:gd name="connsiteY8" fmla="*/ 6019520 h 6858000"/>
              <a:gd name="connsiteX9" fmla="*/ 4308706 w 6530564"/>
              <a:gd name="connsiteY9" fmla="*/ 6002875 h 6858000"/>
              <a:gd name="connsiteX10" fmla="*/ 4371425 w 6530564"/>
              <a:gd name="connsiteY10" fmla="*/ 5999243 h 6858000"/>
              <a:gd name="connsiteX11" fmla="*/ 4381959 w 6530564"/>
              <a:gd name="connsiteY11" fmla="*/ 5999606 h 6858000"/>
              <a:gd name="connsiteX12" fmla="*/ 4343399 w 6530564"/>
              <a:gd name="connsiteY12" fmla="*/ 6005230 h 6858000"/>
              <a:gd name="connsiteX13" fmla="*/ 4348069 w 6530564"/>
              <a:gd name="connsiteY13" fmla="*/ 6004231 h 6858000"/>
              <a:gd name="connsiteX14" fmla="*/ 4352740 w 6530564"/>
              <a:gd name="connsiteY14" fmla="*/ 6003234 h 6858000"/>
              <a:gd name="connsiteX15" fmla="*/ 4371425 w 6530564"/>
              <a:gd name="connsiteY15" fmla="*/ 5999243 h 6858000"/>
              <a:gd name="connsiteX16" fmla="*/ 5313770 w 6530564"/>
              <a:gd name="connsiteY16" fmla="*/ 5992063 h 6858000"/>
              <a:gd name="connsiteX17" fmla="*/ 5303509 w 6530564"/>
              <a:gd name="connsiteY17" fmla="*/ 5995476 h 6858000"/>
              <a:gd name="connsiteX18" fmla="*/ 5304507 w 6530564"/>
              <a:gd name="connsiteY18" fmla="*/ 6000145 h 6858000"/>
              <a:gd name="connsiteX19" fmla="*/ 5254793 w 6530564"/>
              <a:gd name="connsiteY19" fmla="*/ 6024769 h 6858000"/>
              <a:gd name="connsiteX20" fmla="*/ 5317025 w 6530564"/>
              <a:gd name="connsiteY20" fmla="*/ 5995549 h 6858000"/>
              <a:gd name="connsiteX21" fmla="*/ 4434660 w 6530564"/>
              <a:gd name="connsiteY21" fmla="*/ 5991919 h 6858000"/>
              <a:gd name="connsiteX22" fmla="*/ 4395777 w 6530564"/>
              <a:gd name="connsiteY22" fmla="*/ 5998924 h 6858000"/>
              <a:gd name="connsiteX23" fmla="*/ 4391107 w 6530564"/>
              <a:gd name="connsiteY23" fmla="*/ 5999922 h 6858000"/>
              <a:gd name="connsiteX24" fmla="*/ 4381959 w 6530564"/>
              <a:gd name="connsiteY24" fmla="*/ 5999606 h 6858000"/>
              <a:gd name="connsiteX25" fmla="*/ 5563150 w 6530564"/>
              <a:gd name="connsiteY25" fmla="*/ 5743821 h 6858000"/>
              <a:gd name="connsiteX26" fmla="*/ 5562539 w 6530564"/>
              <a:gd name="connsiteY26" fmla="*/ 5744767 h 6858000"/>
              <a:gd name="connsiteX27" fmla="*/ 5557868 w 6530564"/>
              <a:gd name="connsiteY27" fmla="*/ 5745764 h 6858000"/>
              <a:gd name="connsiteX28" fmla="*/ 2418715 w 6530564"/>
              <a:gd name="connsiteY28" fmla="*/ 5683798 h 6858000"/>
              <a:gd name="connsiteX29" fmla="*/ 2423109 w 6530564"/>
              <a:gd name="connsiteY29" fmla="*/ 5687744 h 6858000"/>
              <a:gd name="connsiteX30" fmla="*/ 2419712 w 6530564"/>
              <a:gd name="connsiteY30" fmla="*/ 5688470 h 6858000"/>
              <a:gd name="connsiteX31" fmla="*/ 2418715 w 6530564"/>
              <a:gd name="connsiteY31" fmla="*/ 5683798 h 6858000"/>
              <a:gd name="connsiteX32" fmla="*/ 5855983 w 6530564"/>
              <a:gd name="connsiteY32" fmla="*/ 5403674 h 6858000"/>
              <a:gd name="connsiteX33" fmla="*/ 5851753 w 6530564"/>
              <a:gd name="connsiteY33" fmla="*/ 5406742 h 6858000"/>
              <a:gd name="connsiteX34" fmla="*/ 5851313 w 6530564"/>
              <a:gd name="connsiteY34" fmla="*/ 5404671 h 6858000"/>
              <a:gd name="connsiteX35" fmla="*/ 5855983 w 6530564"/>
              <a:gd name="connsiteY35" fmla="*/ 5403674 h 6858000"/>
              <a:gd name="connsiteX36" fmla="*/ 4512474 w 6530564"/>
              <a:gd name="connsiteY36" fmla="*/ 5165146 h 6858000"/>
              <a:gd name="connsiteX37" fmla="*/ 4513179 w 6530564"/>
              <a:gd name="connsiteY37" fmla="*/ 5165335 h 6858000"/>
              <a:gd name="connsiteX38" fmla="*/ 4508315 w 6530564"/>
              <a:gd name="connsiteY38" fmla="*/ 5167547 h 6858000"/>
              <a:gd name="connsiteX39" fmla="*/ 4512474 w 6530564"/>
              <a:gd name="connsiteY39" fmla="*/ 5165146 h 6858000"/>
              <a:gd name="connsiteX40" fmla="*/ 4373541 w 6530564"/>
              <a:gd name="connsiteY40" fmla="*/ 5128612 h 6858000"/>
              <a:gd name="connsiteX41" fmla="*/ 4362165 w 6530564"/>
              <a:gd name="connsiteY41" fmla="*/ 5131201 h 6858000"/>
              <a:gd name="connsiteX42" fmla="*/ 4370545 w 6530564"/>
              <a:gd name="connsiteY42" fmla="*/ 5130631 h 6858000"/>
              <a:gd name="connsiteX43" fmla="*/ 3626785 w 6530564"/>
              <a:gd name="connsiteY43" fmla="*/ 5124711 h 6858000"/>
              <a:gd name="connsiteX44" fmla="*/ 3639907 w 6530564"/>
              <a:gd name="connsiteY44" fmla="*/ 5128227 h 6858000"/>
              <a:gd name="connsiteX45" fmla="*/ 3629186 w 6530564"/>
              <a:gd name="connsiteY45" fmla="*/ 5128871 h 6858000"/>
              <a:gd name="connsiteX46" fmla="*/ 3625905 w 6530564"/>
              <a:gd name="connsiteY46" fmla="*/ 5127992 h 6858000"/>
              <a:gd name="connsiteX47" fmla="*/ 3622627 w 6530564"/>
              <a:gd name="connsiteY47" fmla="*/ 5127114 h 6858000"/>
              <a:gd name="connsiteX48" fmla="*/ 3619346 w 6530564"/>
              <a:gd name="connsiteY48" fmla="*/ 5126234 h 6858000"/>
              <a:gd name="connsiteX49" fmla="*/ 3626785 w 6530564"/>
              <a:gd name="connsiteY49" fmla="*/ 5124711 h 6858000"/>
              <a:gd name="connsiteX50" fmla="*/ 3360612 w 6530564"/>
              <a:gd name="connsiteY50" fmla="*/ 5081517 h 6858000"/>
              <a:gd name="connsiteX51" fmla="*/ 3363892 w 6530564"/>
              <a:gd name="connsiteY51" fmla="*/ 5082396 h 6858000"/>
              <a:gd name="connsiteX52" fmla="*/ 3359734 w 6530564"/>
              <a:gd name="connsiteY52" fmla="*/ 5084797 h 6858000"/>
              <a:gd name="connsiteX53" fmla="*/ 3360612 w 6530564"/>
              <a:gd name="connsiteY53" fmla="*/ 5081517 h 6858000"/>
              <a:gd name="connsiteX54" fmla="*/ 3200777 w 6530564"/>
              <a:gd name="connsiteY54" fmla="*/ 5049024 h 6858000"/>
              <a:gd name="connsiteX55" fmla="*/ 3203804 w 6530564"/>
              <a:gd name="connsiteY55" fmla="*/ 5050048 h 6858000"/>
              <a:gd name="connsiteX56" fmla="*/ 3200523 w 6530564"/>
              <a:gd name="connsiteY56" fmla="*/ 5049169 h 6858000"/>
              <a:gd name="connsiteX57" fmla="*/ 3219693 w 6530564"/>
              <a:gd name="connsiteY57" fmla="*/ 5047769 h 6858000"/>
              <a:gd name="connsiteX58" fmla="*/ 3228523 w 6530564"/>
              <a:gd name="connsiteY58" fmla="*/ 5049640 h 6858000"/>
              <a:gd name="connsiteX59" fmla="*/ 3230924 w 6530564"/>
              <a:gd name="connsiteY59" fmla="*/ 5053799 h 6858000"/>
              <a:gd name="connsiteX60" fmla="*/ 3234205 w 6530564"/>
              <a:gd name="connsiteY60" fmla="*/ 5054678 h 6858000"/>
              <a:gd name="connsiteX61" fmla="*/ 3236606 w 6530564"/>
              <a:gd name="connsiteY61" fmla="*/ 5058838 h 6858000"/>
              <a:gd name="connsiteX62" fmla="*/ 3239886 w 6530564"/>
              <a:gd name="connsiteY62" fmla="*/ 5059716 h 6858000"/>
              <a:gd name="connsiteX63" fmla="*/ 3240766 w 6530564"/>
              <a:gd name="connsiteY63" fmla="*/ 5056436 h 6858000"/>
              <a:gd name="connsiteX64" fmla="*/ 3267886 w 6530564"/>
              <a:gd name="connsiteY64" fmla="*/ 5060188 h 6858000"/>
              <a:gd name="connsiteX65" fmla="*/ 3267006 w 6530564"/>
              <a:gd name="connsiteY65" fmla="*/ 5063467 h 6858000"/>
              <a:gd name="connsiteX66" fmla="*/ 3273569 w 6530564"/>
              <a:gd name="connsiteY66" fmla="*/ 5065226 h 6858000"/>
              <a:gd name="connsiteX67" fmla="*/ 3276848 w 6530564"/>
              <a:gd name="connsiteY67" fmla="*/ 5066104 h 6858000"/>
              <a:gd name="connsiteX68" fmla="*/ 3308771 w 6530564"/>
              <a:gd name="connsiteY68" fmla="*/ 5078174 h 6858000"/>
              <a:gd name="connsiteX69" fmla="*/ 3309651 w 6530564"/>
              <a:gd name="connsiteY69" fmla="*/ 5074894 h 6858000"/>
              <a:gd name="connsiteX70" fmla="*/ 3312052 w 6530564"/>
              <a:gd name="connsiteY70" fmla="*/ 5079053 h 6858000"/>
              <a:gd name="connsiteX71" fmla="*/ 3316211 w 6530564"/>
              <a:gd name="connsiteY71" fmla="*/ 5076651 h 6858000"/>
              <a:gd name="connsiteX72" fmla="*/ 3335893 w 6530564"/>
              <a:gd name="connsiteY72" fmla="*/ 5081925 h 6858000"/>
              <a:gd name="connsiteX73" fmla="*/ 3346612 w 6530564"/>
              <a:gd name="connsiteY73" fmla="*/ 5081283 h 6858000"/>
              <a:gd name="connsiteX74" fmla="*/ 3349015 w 6530564"/>
              <a:gd name="connsiteY74" fmla="*/ 5085441 h 6858000"/>
              <a:gd name="connsiteX75" fmla="*/ 3354053 w 6530564"/>
              <a:gd name="connsiteY75" fmla="*/ 5079760 h 6858000"/>
              <a:gd name="connsiteX76" fmla="*/ 3353173 w 6530564"/>
              <a:gd name="connsiteY76" fmla="*/ 5083040 h 6858000"/>
              <a:gd name="connsiteX77" fmla="*/ 3356453 w 6530564"/>
              <a:gd name="connsiteY77" fmla="*/ 5083919 h 6858000"/>
              <a:gd name="connsiteX78" fmla="*/ 3359734 w 6530564"/>
              <a:gd name="connsiteY78" fmla="*/ 5084797 h 6858000"/>
              <a:gd name="connsiteX79" fmla="*/ 3363013 w 6530564"/>
              <a:gd name="connsiteY79" fmla="*/ 5085677 h 6858000"/>
              <a:gd name="connsiteX80" fmla="*/ 3366295 w 6530564"/>
              <a:gd name="connsiteY80" fmla="*/ 5086556 h 6858000"/>
              <a:gd name="connsiteX81" fmla="*/ 3371975 w 6530564"/>
              <a:gd name="connsiteY81" fmla="*/ 5091594 h 6858000"/>
              <a:gd name="connsiteX82" fmla="*/ 3379415 w 6530564"/>
              <a:gd name="connsiteY82" fmla="*/ 5090071 h 6858000"/>
              <a:gd name="connsiteX83" fmla="*/ 3398218 w 6530564"/>
              <a:gd name="connsiteY83" fmla="*/ 5098625 h 6858000"/>
              <a:gd name="connsiteX84" fmla="*/ 3338294 w 6530564"/>
              <a:gd name="connsiteY84" fmla="*/ 5086085 h 6858000"/>
              <a:gd name="connsiteX85" fmla="*/ 3309415 w 6530564"/>
              <a:gd name="connsiteY85" fmla="*/ 5088893 h 6858000"/>
              <a:gd name="connsiteX86" fmla="*/ 3275734 w 6530564"/>
              <a:gd name="connsiteY86" fmla="*/ 5083385 h 6858000"/>
              <a:gd name="connsiteX87" fmla="*/ 3221727 w 6530564"/>
              <a:gd name="connsiteY87" fmla="*/ 5061883 h 6858000"/>
              <a:gd name="connsiteX88" fmla="*/ 3225887 w 6530564"/>
              <a:gd name="connsiteY88" fmla="*/ 5059480 h 6858000"/>
              <a:gd name="connsiteX89" fmla="*/ 3222606 w 6530564"/>
              <a:gd name="connsiteY89" fmla="*/ 5058602 h 6858000"/>
              <a:gd name="connsiteX90" fmla="*/ 3210364 w 6530564"/>
              <a:gd name="connsiteY90" fmla="*/ 5051805 h 6858000"/>
              <a:gd name="connsiteX91" fmla="*/ 3207083 w 6530564"/>
              <a:gd name="connsiteY91" fmla="*/ 5050927 h 6858000"/>
              <a:gd name="connsiteX92" fmla="*/ 3207921 w 6530564"/>
              <a:gd name="connsiteY92" fmla="*/ 5047800 h 6858000"/>
              <a:gd name="connsiteX93" fmla="*/ 3213235 w 6530564"/>
              <a:gd name="connsiteY93" fmla="*/ 5049498 h 6858000"/>
              <a:gd name="connsiteX94" fmla="*/ 3219693 w 6530564"/>
              <a:gd name="connsiteY94" fmla="*/ 5047769 h 6858000"/>
              <a:gd name="connsiteX95" fmla="*/ 3204682 w 6530564"/>
              <a:gd name="connsiteY95" fmla="*/ 5046768 h 6858000"/>
              <a:gd name="connsiteX96" fmla="*/ 3207964 w 6530564"/>
              <a:gd name="connsiteY96" fmla="*/ 5047647 h 6858000"/>
              <a:gd name="connsiteX97" fmla="*/ 3207921 w 6530564"/>
              <a:gd name="connsiteY97" fmla="*/ 5047800 h 6858000"/>
              <a:gd name="connsiteX98" fmla="*/ 1727225 w 6530564"/>
              <a:gd name="connsiteY98" fmla="*/ 5030520 h 6858000"/>
              <a:gd name="connsiteX99" fmla="*/ 1725536 w 6530564"/>
              <a:gd name="connsiteY99" fmla="*/ 5030881 h 6858000"/>
              <a:gd name="connsiteX100" fmla="*/ 1727974 w 6530564"/>
              <a:gd name="connsiteY100" fmla="*/ 5034027 h 6858000"/>
              <a:gd name="connsiteX101" fmla="*/ 4899046 w 6530564"/>
              <a:gd name="connsiteY101" fmla="*/ 4955822 h 6858000"/>
              <a:gd name="connsiteX102" fmla="*/ 4902327 w 6530564"/>
              <a:gd name="connsiteY102" fmla="*/ 4956701 h 6858000"/>
              <a:gd name="connsiteX103" fmla="*/ 4898167 w 6530564"/>
              <a:gd name="connsiteY103" fmla="*/ 4959102 h 6858000"/>
              <a:gd name="connsiteX104" fmla="*/ 4899046 w 6530564"/>
              <a:gd name="connsiteY104" fmla="*/ 4955822 h 6858000"/>
              <a:gd name="connsiteX105" fmla="*/ 4909765 w 6530564"/>
              <a:gd name="connsiteY105" fmla="*/ 4955178 h 6858000"/>
              <a:gd name="connsiteX106" fmla="*/ 4908886 w 6530564"/>
              <a:gd name="connsiteY106" fmla="*/ 4958459 h 6858000"/>
              <a:gd name="connsiteX107" fmla="*/ 4904727 w 6530564"/>
              <a:gd name="connsiteY107" fmla="*/ 4960860 h 6858000"/>
              <a:gd name="connsiteX108" fmla="*/ 4886804 w 6530564"/>
              <a:gd name="connsiteY108" fmla="*/ 4949025 h 6858000"/>
              <a:gd name="connsiteX109" fmla="*/ 4885925 w 6530564"/>
              <a:gd name="connsiteY109" fmla="*/ 4952305 h 6858000"/>
              <a:gd name="connsiteX110" fmla="*/ 4882645 w 6530564"/>
              <a:gd name="connsiteY110" fmla="*/ 4951427 h 6858000"/>
              <a:gd name="connsiteX111" fmla="*/ 4886804 w 6530564"/>
              <a:gd name="connsiteY111" fmla="*/ 4949025 h 6858000"/>
              <a:gd name="connsiteX112" fmla="*/ 1904088 w 6530564"/>
              <a:gd name="connsiteY112" fmla="*/ 4943893 h 6858000"/>
              <a:gd name="connsiteX113" fmla="*/ 1909757 w 6530564"/>
              <a:gd name="connsiteY113" fmla="*/ 4947566 h 6858000"/>
              <a:gd name="connsiteX114" fmla="*/ 1905087 w 6530564"/>
              <a:gd name="connsiteY114" fmla="*/ 4948563 h 6858000"/>
              <a:gd name="connsiteX115" fmla="*/ 4977467 w 6530564"/>
              <a:gd name="connsiteY115" fmla="*/ 4879455 h 6858000"/>
              <a:gd name="connsiteX116" fmla="*/ 4858971 w 6530564"/>
              <a:gd name="connsiteY116" fmla="*/ 4948076 h 6858000"/>
              <a:gd name="connsiteX117" fmla="*/ 4660094 w 6530564"/>
              <a:gd name="connsiteY117" fmla="*/ 5042804 h 6858000"/>
              <a:gd name="connsiteX118" fmla="*/ 4444457 w 6530564"/>
              <a:gd name="connsiteY118" fmla="*/ 5112467 h 6858000"/>
              <a:gd name="connsiteX119" fmla="*/ 4389558 w 6530564"/>
              <a:gd name="connsiteY119" fmla="*/ 5124965 h 6858000"/>
              <a:gd name="connsiteX120" fmla="*/ 4383717 w 6530564"/>
              <a:gd name="connsiteY120" fmla="*/ 5128009 h 6858000"/>
              <a:gd name="connsiteX121" fmla="*/ 4343187 w 6530564"/>
              <a:gd name="connsiteY121" fmla="*/ 5140882 h 6858000"/>
              <a:gd name="connsiteX122" fmla="*/ 4339907 w 6530564"/>
              <a:gd name="connsiteY122" fmla="*/ 5140002 h 6858000"/>
              <a:gd name="connsiteX123" fmla="*/ 4336627 w 6530564"/>
              <a:gd name="connsiteY123" fmla="*/ 5139123 h 6858000"/>
              <a:gd name="connsiteX124" fmla="*/ 4335748 w 6530564"/>
              <a:gd name="connsiteY124" fmla="*/ 5142403 h 6858000"/>
              <a:gd name="connsiteX125" fmla="*/ 4317590 w 6530564"/>
              <a:gd name="connsiteY125" fmla="*/ 5144570 h 6858000"/>
              <a:gd name="connsiteX126" fmla="*/ 4314308 w 6530564"/>
              <a:gd name="connsiteY126" fmla="*/ 5143691 h 6858000"/>
              <a:gd name="connsiteX127" fmla="*/ 4310149 w 6530564"/>
              <a:gd name="connsiteY127" fmla="*/ 5146092 h 6858000"/>
              <a:gd name="connsiteX128" fmla="*/ 4313430 w 6530564"/>
              <a:gd name="connsiteY128" fmla="*/ 5146971 h 6858000"/>
              <a:gd name="connsiteX129" fmla="*/ 4271193 w 6530564"/>
              <a:gd name="connsiteY129" fmla="*/ 5160265 h 6858000"/>
              <a:gd name="connsiteX130" fmla="*/ 4272073 w 6530564"/>
              <a:gd name="connsiteY130" fmla="*/ 5156984 h 6858000"/>
              <a:gd name="connsiteX131" fmla="*/ 4268793 w 6530564"/>
              <a:gd name="connsiteY131" fmla="*/ 5156105 h 6858000"/>
              <a:gd name="connsiteX132" fmla="*/ 4264633 w 6530564"/>
              <a:gd name="connsiteY132" fmla="*/ 5158507 h 6858000"/>
              <a:gd name="connsiteX133" fmla="*/ 4263755 w 6530564"/>
              <a:gd name="connsiteY133" fmla="*/ 5161788 h 6858000"/>
              <a:gd name="connsiteX134" fmla="*/ 4260474 w 6530564"/>
              <a:gd name="connsiteY134" fmla="*/ 5160908 h 6858000"/>
              <a:gd name="connsiteX135" fmla="*/ 4239034 w 6530564"/>
              <a:gd name="connsiteY135" fmla="*/ 5162195 h 6858000"/>
              <a:gd name="connsiteX136" fmla="*/ 4233996 w 6530564"/>
              <a:gd name="connsiteY136" fmla="*/ 5167877 h 6858000"/>
              <a:gd name="connsiteX137" fmla="*/ 4226557 w 6530564"/>
              <a:gd name="connsiteY137" fmla="*/ 5169398 h 6858000"/>
              <a:gd name="connsiteX138" fmla="*/ 4224157 w 6530564"/>
              <a:gd name="connsiteY138" fmla="*/ 5165240 h 6858000"/>
              <a:gd name="connsiteX139" fmla="*/ 4219997 w 6530564"/>
              <a:gd name="connsiteY139" fmla="*/ 5167641 h 6858000"/>
              <a:gd name="connsiteX140" fmla="*/ 4215837 w 6530564"/>
              <a:gd name="connsiteY140" fmla="*/ 5170042 h 6858000"/>
              <a:gd name="connsiteX141" fmla="*/ 4181921 w 6530564"/>
              <a:gd name="connsiteY141" fmla="*/ 5178534 h 6858000"/>
              <a:gd name="connsiteX142" fmla="*/ 4195921 w 6530564"/>
              <a:gd name="connsiteY142" fmla="*/ 5178768 h 6858000"/>
              <a:gd name="connsiteX143" fmla="*/ 4211678 w 6530564"/>
              <a:gd name="connsiteY143" fmla="*/ 5172443 h 6858000"/>
              <a:gd name="connsiteX144" fmla="*/ 4214959 w 6530564"/>
              <a:gd name="connsiteY144" fmla="*/ 5173322 h 6858000"/>
              <a:gd name="connsiteX145" fmla="*/ 4218239 w 6530564"/>
              <a:gd name="connsiteY145" fmla="*/ 5174202 h 6858000"/>
              <a:gd name="connsiteX146" fmla="*/ 4225678 w 6530564"/>
              <a:gd name="connsiteY146" fmla="*/ 5172679 h 6858000"/>
              <a:gd name="connsiteX147" fmla="*/ 4256315 w 6530564"/>
              <a:gd name="connsiteY147" fmla="*/ 5163309 h 6858000"/>
              <a:gd name="connsiteX148" fmla="*/ 4262875 w 6530564"/>
              <a:gd name="connsiteY148" fmla="*/ 5165067 h 6858000"/>
              <a:gd name="connsiteX149" fmla="*/ 4266157 w 6530564"/>
              <a:gd name="connsiteY149" fmla="*/ 5165946 h 6858000"/>
              <a:gd name="connsiteX150" fmla="*/ 4272717 w 6530564"/>
              <a:gd name="connsiteY150" fmla="*/ 5167703 h 6858000"/>
              <a:gd name="connsiteX151" fmla="*/ 4273595 w 6530564"/>
              <a:gd name="connsiteY151" fmla="*/ 5164424 h 6858000"/>
              <a:gd name="connsiteX152" fmla="*/ 4274474 w 6530564"/>
              <a:gd name="connsiteY152" fmla="*/ 5161144 h 6858000"/>
              <a:gd name="connsiteX153" fmla="*/ 4290233 w 6530564"/>
              <a:gd name="connsiteY153" fmla="*/ 5154819 h 6858000"/>
              <a:gd name="connsiteX154" fmla="*/ 4312551 w 6530564"/>
              <a:gd name="connsiteY154" fmla="*/ 5150251 h 6858000"/>
              <a:gd name="connsiteX155" fmla="*/ 4315831 w 6530564"/>
              <a:gd name="connsiteY155" fmla="*/ 5151131 h 6858000"/>
              <a:gd name="connsiteX156" fmla="*/ 4319110 w 6530564"/>
              <a:gd name="connsiteY156" fmla="*/ 5152009 h 6858000"/>
              <a:gd name="connsiteX157" fmla="*/ 4334869 w 6530564"/>
              <a:gd name="connsiteY157" fmla="*/ 5145684 h 6858000"/>
              <a:gd name="connsiteX158" fmla="*/ 4330709 w 6530564"/>
              <a:gd name="connsiteY158" fmla="*/ 5148085 h 6858000"/>
              <a:gd name="connsiteX159" fmla="*/ 4333989 w 6530564"/>
              <a:gd name="connsiteY159" fmla="*/ 5148964 h 6858000"/>
              <a:gd name="connsiteX160" fmla="*/ 4338149 w 6530564"/>
              <a:gd name="connsiteY160" fmla="*/ 5146563 h 6858000"/>
              <a:gd name="connsiteX161" fmla="*/ 4342309 w 6530564"/>
              <a:gd name="connsiteY161" fmla="*/ 5144162 h 6858000"/>
              <a:gd name="connsiteX162" fmla="*/ 4353029 w 6530564"/>
              <a:gd name="connsiteY162" fmla="*/ 5143519 h 6858000"/>
              <a:gd name="connsiteX163" fmla="*/ 4361347 w 6530564"/>
              <a:gd name="connsiteY163" fmla="*/ 5138715 h 6858000"/>
              <a:gd name="connsiteX164" fmla="*/ 4356309 w 6530564"/>
              <a:gd name="connsiteY164" fmla="*/ 5144397 h 6858000"/>
              <a:gd name="connsiteX165" fmla="*/ 4368785 w 6530564"/>
              <a:gd name="connsiteY165" fmla="*/ 5137194 h 6858000"/>
              <a:gd name="connsiteX166" fmla="*/ 4387825 w 6530564"/>
              <a:gd name="connsiteY166" fmla="*/ 5131747 h 6858000"/>
              <a:gd name="connsiteX167" fmla="*/ 4385187 w 6530564"/>
              <a:gd name="connsiteY167" fmla="*/ 5141588 h 6858000"/>
              <a:gd name="connsiteX168" fmla="*/ 4401825 w 6530564"/>
              <a:gd name="connsiteY168" fmla="*/ 5131982 h 6858000"/>
              <a:gd name="connsiteX169" fmla="*/ 4400945 w 6530564"/>
              <a:gd name="connsiteY169" fmla="*/ 5135263 h 6858000"/>
              <a:gd name="connsiteX170" fmla="*/ 4404225 w 6530564"/>
              <a:gd name="connsiteY170" fmla="*/ 5136142 h 6858000"/>
              <a:gd name="connsiteX171" fmla="*/ 4408385 w 6530564"/>
              <a:gd name="connsiteY171" fmla="*/ 5133740 h 6858000"/>
              <a:gd name="connsiteX172" fmla="*/ 4420862 w 6530564"/>
              <a:gd name="connsiteY172" fmla="*/ 5126537 h 6858000"/>
              <a:gd name="connsiteX173" fmla="*/ 4428303 w 6530564"/>
              <a:gd name="connsiteY173" fmla="*/ 5125014 h 6858000"/>
              <a:gd name="connsiteX174" fmla="*/ 4432461 w 6530564"/>
              <a:gd name="connsiteY174" fmla="*/ 5122611 h 6858000"/>
              <a:gd name="connsiteX175" fmla="*/ 4429181 w 6530564"/>
              <a:gd name="connsiteY175" fmla="*/ 5121733 h 6858000"/>
              <a:gd name="connsiteX176" fmla="*/ 4425901 w 6530564"/>
              <a:gd name="connsiteY176" fmla="*/ 5120854 h 6858000"/>
              <a:gd name="connsiteX177" fmla="*/ 4456537 w 6530564"/>
              <a:gd name="connsiteY177" fmla="*/ 5111486 h 6858000"/>
              <a:gd name="connsiteX178" fmla="*/ 4450621 w 6530564"/>
              <a:gd name="connsiteY178" fmla="*/ 5120446 h 6858000"/>
              <a:gd name="connsiteX179" fmla="*/ 4475575 w 6530564"/>
              <a:gd name="connsiteY179" fmla="*/ 5106039 h 6858000"/>
              <a:gd name="connsiteX180" fmla="*/ 4506211 w 6530564"/>
              <a:gd name="connsiteY180" fmla="*/ 5096669 h 6858000"/>
              <a:gd name="connsiteX181" fmla="*/ 4502053 w 6530564"/>
              <a:gd name="connsiteY181" fmla="*/ 5099070 h 6858000"/>
              <a:gd name="connsiteX182" fmla="*/ 4501174 w 6530564"/>
              <a:gd name="connsiteY182" fmla="*/ 5102350 h 6858000"/>
              <a:gd name="connsiteX183" fmla="*/ 4500295 w 6530564"/>
              <a:gd name="connsiteY183" fmla="*/ 5105631 h 6858000"/>
              <a:gd name="connsiteX184" fmla="*/ 4507735 w 6530564"/>
              <a:gd name="connsiteY184" fmla="*/ 5104109 h 6858000"/>
              <a:gd name="connsiteX185" fmla="*/ 4506857 w 6530564"/>
              <a:gd name="connsiteY185" fmla="*/ 5107388 h 6858000"/>
              <a:gd name="connsiteX186" fmla="*/ 4502697 w 6530564"/>
              <a:gd name="connsiteY186" fmla="*/ 5109791 h 6858000"/>
              <a:gd name="connsiteX187" fmla="*/ 4499417 w 6530564"/>
              <a:gd name="connsiteY187" fmla="*/ 5108911 h 6858000"/>
              <a:gd name="connsiteX188" fmla="*/ 4495258 w 6530564"/>
              <a:gd name="connsiteY188" fmla="*/ 5111312 h 6858000"/>
              <a:gd name="connsiteX189" fmla="*/ 4491098 w 6530564"/>
              <a:gd name="connsiteY189" fmla="*/ 5113713 h 6858000"/>
              <a:gd name="connsiteX190" fmla="*/ 4368551 w 6530564"/>
              <a:gd name="connsiteY190" fmla="*/ 5151193 h 6858000"/>
              <a:gd name="connsiteX191" fmla="*/ 4365269 w 6530564"/>
              <a:gd name="connsiteY191" fmla="*/ 5150314 h 6858000"/>
              <a:gd name="connsiteX192" fmla="*/ 4361112 w 6530564"/>
              <a:gd name="connsiteY192" fmla="*/ 5152715 h 6858000"/>
              <a:gd name="connsiteX193" fmla="*/ 4337913 w 6530564"/>
              <a:gd name="connsiteY193" fmla="*/ 5160563 h 6858000"/>
              <a:gd name="connsiteX194" fmla="*/ 4327194 w 6530564"/>
              <a:gd name="connsiteY194" fmla="*/ 5161207 h 6858000"/>
              <a:gd name="connsiteX195" fmla="*/ 4323035 w 6530564"/>
              <a:gd name="connsiteY195" fmla="*/ 5163608 h 6858000"/>
              <a:gd name="connsiteX196" fmla="*/ 4295678 w 6530564"/>
              <a:gd name="connsiteY196" fmla="*/ 5173857 h 6858000"/>
              <a:gd name="connsiteX197" fmla="*/ 4291519 w 6530564"/>
              <a:gd name="connsiteY197" fmla="*/ 5176258 h 6858000"/>
              <a:gd name="connsiteX198" fmla="*/ 4281679 w 6530564"/>
              <a:gd name="connsiteY198" fmla="*/ 5173621 h 6858000"/>
              <a:gd name="connsiteX199" fmla="*/ 4254323 w 6530564"/>
              <a:gd name="connsiteY199" fmla="*/ 5183870 h 6858000"/>
              <a:gd name="connsiteX200" fmla="*/ 4250163 w 6530564"/>
              <a:gd name="connsiteY200" fmla="*/ 5186271 h 6858000"/>
              <a:gd name="connsiteX201" fmla="*/ 4246882 w 6530564"/>
              <a:gd name="connsiteY201" fmla="*/ 5185391 h 6858000"/>
              <a:gd name="connsiteX202" fmla="*/ 4143607 w 6530564"/>
              <a:gd name="connsiteY202" fmla="*/ 5203426 h 6858000"/>
              <a:gd name="connsiteX203" fmla="*/ 4132010 w 6530564"/>
              <a:gd name="connsiteY203" fmla="*/ 5207349 h 6858000"/>
              <a:gd name="connsiteX204" fmla="*/ 4122169 w 6530564"/>
              <a:gd name="connsiteY204" fmla="*/ 5204713 h 6858000"/>
              <a:gd name="connsiteX205" fmla="*/ 4120410 w 6530564"/>
              <a:gd name="connsiteY205" fmla="*/ 5211273 h 6858000"/>
              <a:gd name="connsiteX206" fmla="*/ 4112971 w 6530564"/>
              <a:gd name="connsiteY206" fmla="*/ 5212796 h 6858000"/>
              <a:gd name="connsiteX207" fmla="*/ 4062652 w 6530564"/>
              <a:gd name="connsiteY207" fmla="*/ 5216892 h 6858000"/>
              <a:gd name="connsiteX208" fmla="*/ 4059373 w 6530564"/>
              <a:gd name="connsiteY208" fmla="*/ 5216012 h 6858000"/>
              <a:gd name="connsiteX209" fmla="*/ 4052812 w 6530564"/>
              <a:gd name="connsiteY209" fmla="*/ 5214255 h 6858000"/>
              <a:gd name="connsiteX210" fmla="*/ 4051933 w 6530564"/>
              <a:gd name="connsiteY210" fmla="*/ 5217535 h 6858000"/>
              <a:gd name="connsiteX211" fmla="*/ 3996577 w 6530564"/>
              <a:gd name="connsiteY211" fmla="*/ 5227313 h 6858000"/>
              <a:gd name="connsiteX212" fmla="*/ 3923940 w 6530564"/>
              <a:gd name="connsiteY212" fmla="*/ 5235976 h 6858000"/>
              <a:gd name="connsiteX213" fmla="*/ 3884340 w 6530564"/>
              <a:gd name="connsiteY213" fmla="*/ 5239430 h 6858000"/>
              <a:gd name="connsiteX214" fmla="*/ 3881060 w 6530564"/>
              <a:gd name="connsiteY214" fmla="*/ 5238550 h 6858000"/>
              <a:gd name="connsiteX215" fmla="*/ 3877781 w 6530564"/>
              <a:gd name="connsiteY215" fmla="*/ 5237671 h 6858000"/>
              <a:gd name="connsiteX216" fmla="*/ 3874499 w 6530564"/>
              <a:gd name="connsiteY216" fmla="*/ 5236793 h 6858000"/>
              <a:gd name="connsiteX217" fmla="*/ 3873621 w 6530564"/>
              <a:gd name="connsiteY217" fmla="*/ 5240072 h 6858000"/>
              <a:gd name="connsiteX218" fmla="*/ 3868581 w 6530564"/>
              <a:gd name="connsiteY218" fmla="*/ 5245755 h 6858000"/>
              <a:gd name="connsiteX219" fmla="*/ 3843864 w 6530564"/>
              <a:gd name="connsiteY219" fmla="*/ 5246161 h 6858000"/>
              <a:gd name="connsiteX220" fmla="*/ 3835544 w 6530564"/>
              <a:gd name="connsiteY220" fmla="*/ 5250965 h 6858000"/>
              <a:gd name="connsiteX221" fmla="*/ 3879302 w 6530564"/>
              <a:gd name="connsiteY221" fmla="*/ 5245111 h 6858000"/>
              <a:gd name="connsiteX222" fmla="*/ 3885863 w 6530564"/>
              <a:gd name="connsiteY222" fmla="*/ 5246869 h 6858000"/>
              <a:gd name="connsiteX223" fmla="*/ 3890023 w 6530564"/>
              <a:gd name="connsiteY223" fmla="*/ 5244468 h 6858000"/>
              <a:gd name="connsiteX224" fmla="*/ 3946901 w 6530564"/>
              <a:gd name="connsiteY224" fmla="*/ 5242128 h 6858000"/>
              <a:gd name="connsiteX225" fmla="*/ 4080577 w 6530564"/>
              <a:gd name="connsiteY225" fmla="*/ 5228726 h 6858000"/>
              <a:gd name="connsiteX226" fmla="*/ 4208569 w 6530564"/>
              <a:gd name="connsiteY226" fmla="*/ 5210285 h 6858000"/>
              <a:gd name="connsiteX227" fmla="*/ 4227607 w 6530564"/>
              <a:gd name="connsiteY227" fmla="*/ 5204840 h 6858000"/>
              <a:gd name="connsiteX228" fmla="*/ 4320161 w 6530564"/>
              <a:gd name="connsiteY228" fmla="*/ 5187449 h 6858000"/>
              <a:gd name="connsiteX229" fmla="*/ 4350799 w 6530564"/>
              <a:gd name="connsiteY229" fmla="*/ 5178079 h 6858000"/>
              <a:gd name="connsiteX230" fmla="*/ 4416232 w 6530564"/>
              <a:gd name="connsiteY230" fmla="*/ 5156937 h 6858000"/>
              <a:gd name="connsiteX231" fmla="*/ 4528059 w 6530564"/>
              <a:gd name="connsiteY231" fmla="*/ 5120102 h 6858000"/>
              <a:gd name="connsiteX232" fmla="*/ 4548856 w 6530564"/>
              <a:gd name="connsiteY232" fmla="*/ 5108094 h 6858000"/>
              <a:gd name="connsiteX233" fmla="*/ 4582773 w 6530564"/>
              <a:gd name="connsiteY233" fmla="*/ 5099604 h 6858000"/>
              <a:gd name="connsiteX234" fmla="*/ 4587811 w 6530564"/>
              <a:gd name="connsiteY234" fmla="*/ 5093923 h 6858000"/>
              <a:gd name="connsiteX235" fmla="*/ 4642524 w 6530564"/>
              <a:gd name="connsiteY235" fmla="*/ 5073425 h 6858000"/>
              <a:gd name="connsiteX236" fmla="*/ 4652601 w 6530564"/>
              <a:gd name="connsiteY236" fmla="*/ 5062062 h 6858000"/>
              <a:gd name="connsiteX237" fmla="*/ 4667481 w 6530564"/>
              <a:gd name="connsiteY237" fmla="*/ 5059017 h 6858000"/>
              <a:gd name="connsiteX238" fmla="*/ 4798817 w 6530564"/>
              <a:gd name="connsiteY238" fmla="*/ 4988734 h 6858000"/>
              <a:gd name="connsiteX239" fmla="*/ 4856167 w 6530564"/>
              <a:gd name="connsiteY239" fmla="*/ 4958396 h 6858000"/>
              <a:gd name="connsiteX240" fmla="*/ 4882880 w 6530564"/>
              <a:gd name="connsiteY240" fmla="*/ 4937426 h 6858000"/>
              <a:gd name="connsiteX241" fmla="*/ 4894479 w 6530564"/>
              <a:gd name="connsiteY241" fmla="*/ 4933504 h 6858000"/>
              <a:gd name="connsiteX242" fmla="*/ 4907835 w 6530564"/>
              <a:gd name="connsiteY242" fmla="*/ 4923019 h 6858000"/>
              <a:gd name="connsiteX243" fmla="*/ 4911115 w 6530564"/>
              <a:gd name="connsiteY243" fmla="*/ 4923898 h 6858000"/>
              <a:gd name="connsiteX244" fmla="*/ 4896879 w 6530564"/>
              <a:gd name="connsiteY244" fmla="*/ 4937664 h 6858000"/>
              <a:gd name="connsiteX245" fmla="*/ 4893599 w 6530564"/>
              <a:gd name="connsiteY245" fmla="*/ 4936784 h 6858000"/>
              <a:gd name="connsiteX246" fmla="*/ 4888561 w 6530564"/>
              <a:gd name="connsiteY246" fmla="*/ 4942464 h 6858000"/>
              <a:gd name="connsiteX247" fmla="*/ 4887682 w 6530564"/>
              <a:gd name="connsiteY247" fmla="*/ 4945746 h 6858000"/>
              <a:gd name="connsiteX248" fmla="*/ 4883523 w 6530564"/>
              <a:gd name="connsiteY248" fmla="*/ 4948147 h 6858000"/>
              <a:gd name="connsiteX249" fmla="*/ 4882645 w 6530564"/>
              <a:gd name="connsiteY249" fmla="*/ 4951427 h 6858000"/>
              <a:gd name="connsiteX250" fmla="*/ 4860969 w 6530564"/>
              <a:gd name="connsiteY250" fmla="*/ 4966714 h 6858000"/>
              <a:gd name="connsiteX251" fmla="*/ 4856811 w 6530564"/>
              <a:gd name="connsiteY251" fmla="*/ 4969115 h 6858000"/>
              <a:gd name="connsiteX252" fmla="*/ 4855931 w 6530564"/>
              <a:gd name="connsiteY252" fmla="*/ 4972396 h 6858000"/>
              <a:gd name="connsiteX253" fmla="*/ 4852651 w 6530564"/>
              <a:gd name="connsiteY253" fmla="*/ 4971516 h 6858000"/>
              <a:gd name="connsiteX254" fmla="*/ 4850250 w 6530564"/>
              <a:gd name="connsiteY254" fmla="*/ 4967358 h 6858000"/>
              <a:gd name="connsiteX255" fmla="*/ 4842575 w 6530564"/>
              <a:gd name="connsiteY255" fmla="*/ 4982879 h 6858000"/>
              <a:gd name="connsiteX256" fmla="*/ 4810180 w 6530564"/>
              <a:gd name="connsiteY256" fmla="*/ 4998810 h 6858000"/>
              <a:gd name="connsiteX257" fmla="*/ 4811059 w 6530564"/>
              <a:gd name="connsiteY257" fmla="*/ 4995529 h 6858000"/>
              <a:gd name="connsiteX258" fmla="*/ 4806900 w 6530564"/>
              <a:gd name="connsiteY258" fmla="*/ 4997932 h 6858000"/>
              <a:gd name="connsiteX259" fmla="*/ 4812817 w 6530564"/>
              <a:gd name="connsiteY259" fmla="*/ 4988970 h 6858000"/>
              <a:gd name="connsiteX260" fmla="*/ 4798581 w 6530564"/>
              <a:gd name="connsiteY260" fmla="*/ 5002734 h 6858000"/>
              <a:gd name="connsiteX261" fmla="*/ 4791141 w 6530564"/>
              <a:gd name="connsiteY261" fmla="*/ 5004257 h 6858000"/>
              <a:gd name="connsiteX262" fmla="*/ 4786983 w 6530564"/>
              <a:gd name="connsiteY262" fmla="*/ 5006658 h 6858000"/>
              <a:gd name="connsiteX263" fmla="*/ 4789383 w 6530564"/>
              <a:gd name="connsiteY263" fmla="*/ 5010818 h 6858000"/>
              <a:gd name="connsiteX264" fmla="*/ 4764429 w 6530564"/>
              <a:gd name="connsiteY264" fmla="*/ 5025225 h 6858000"/>
              <a:gd name="connsiteX265" fmla="*/ 4760269 w 6530564"/>
              <a:gd name="connsiteY265" fmla="*/ 5027626 h 6858000"/>
              <a:gd name="connsiteX266" fmla="*/ 4759391 w 6530564"/>
              <a:gd name="connsiteY266" fmla="*/ 5030907 h 6858000"/>
              <a:gd name="connsiteX267" fmla="*/ 4680365 w 6530564"/>
              <a:gd name="connsiteY267" fmla="*/ 5076532 h 6858000"/>
              <a:gd name="connsiteX268" fmla="*/ 4669645 w 6530564"/>
              <a:gd name="connsiteY268" fmla="*/ 5077175 h 6858000"/>
              <a:gd name="connsiteX269" fmla="*/ 4664607 w 6530564"/>
              <a:gd name="connsiteY269" fmla="*/ 5082858 h 6858000"/>
              <a:gd name="connsiteX270" fmla="*/ 4596538 w 6530564"/>
              <a:gd name="connsiteY270" fmla="*/ 5113840 h 6858000"/>
              <a:gd name="connsiteX271" fmla="*/ 4525187 w 6530564"/>
              <a:gd name="connsiteY271" fmla="*/ 5143943 h 6858000"/>
              <a:gd name="connsiteX272" fmla="*/ 4514467 w 6530564"/>
              <a:gd name="connsiteY272" fmla="*/ 5144586 h 6858000"/>
              <a:gd name="connsiteX273" fmla="*/ 4516869 w 6530564"/>
              <a:gd name="connsiteY273" fmla="*/ 5148745 h 6858000"/>
              <a:gd name="connsiteX274" fmla="*/ 4474633 w 6530564"/>
              <a:gd name="connsiteY274" fmla="*/ 5162039 h 6858000"/>
              <a:gd name="connsiteX275" fmla="*/ 4447277 w 6530564"/>
              <a:gd name="connsiteY275" fmla="*/ 5172288 h 6858000"/>
              <a:gd name="connsiteX276" fmla="*/ 4400883 w 6530564"/>
              <a:gd name="connsiteY276" fmla="*/ 5187983 h 6858000"/>
              <a:gd name="connsiteX277" fmla="*/ 4339608 w 6530564"/>
              <a:gd name="connsiteY277" fmla="*/ 5206722 h 6858000"/>
              <a:gd name="connsiteX278" fmla="*/ 4333047 w 6530564"/>
              <a:gd name="connsiteY278" fmla="*/ 5204965 h 6858000"/>
              <a:gd name="connsiteX279" fmla="*/ 4265213 w 6530564"/>
              <a:gd name="connsiteY279" fmla="*/ 5221947 h 6858000"/>
              <a:gd name="connsiteX280" fmla="*/ 4256895 w 6530564"/>
              <a:gd name="connsiteY280" fmla="*/ 5226749 h 6858000"/>
              <a:gd name="connsiteX281" fmla="*/ 4223857 w 6530564"/>
              <a:gd name="connsiteY281" fmla="*/ 5231960 h 6858000"/>
              <a:gd name="connsiteX282" fmla="*/ 4203941 w 6530564"/>
              <a:gd name="connsiteY282" fmla="*/ 5240686 h 6858000"/>
              <a:gd name="connsiteX283" fmla="*/ 4124741 w 6530564"/>
              <a:gd name="connsiteY283" fmla="*/ 5247592 h 6858000"/>
              <a:gd name="connsiteX284" fmla="*/ 4019067 w 6530564"/>
              <a:gd name="connsiteY284" fmla="*/ 5261465 h 6858000"/>
              <a:gd name="connsiteX285" fmla="*/ 3989310 w 6530564"/>
              <a:gd name="connsiteY285" fmla="*/ 5267556 h 6858000"/>
              <a:gd name="connsiteX286" fmla="*/ 3993469 w 6530564"/>
              <a:gd name="connsiteY286" fmla="*/ 5265155 h 6858000"/>
              <a:gd name="connsiteX287" fmla="*/ 3953870 w 6530564"/>
              <a:gd name="connsiteY287" fmla="*/ 5268607 h 6858000"/>
              <a:gd name="connsiteX288" fmla="*/ 3944029 w 6530564"/>
              <a:gd name="connsiteY288" fmla="*/ 5265970 h 6858000"/>
              <a:gd name="connsiteX289" fmla="*/ 3830272 w 6530564"/>
              <a:gd name="connsiteY289" fmla="*/ 5270646 h 6858000"/>
              <a:gd name="connsiteX290" fmla="*/ 3831150 w 6530564"/>
              <a:gd name="connsiteY290" fmla="*/ 5267367 h 6858000"/>
              <a:gd name="connsiteX291" fmla="*/ 3827869 w 6530564"/>
              <a:gd name="connsiteY291" fmla="*/ 5266488 h 6858000"/>
              <a:gd name="connsiteX292" fmla="*/ 3823711 w 6530564"/>
              <a:gd name="connsiteY292" fmla="*/ 5268887 h 6858000"/>
              <a:gd name="connsiteX293" fmla="*/ 3784991 w 6530564"/>
              <a:gd name="connsiteY293" fmla="*/ 5269060 h 6858000"/>
              <a:gd name="connsiteX294" fmla="*/ 3781710 w 6530564"/>
              <a:gd name="connsiteY294" fmla="*/ 5268182 h 6858000"/>
              <a:gd name="connsiteX295" fmla="*/ 3778430 w 6530564"/>
              <a:gd name="connsiteY295" fmla="*/ 5267303 h 6858000"/>
              <a:gd name="connsiteX296" fmla="*/ 3777550 w 6530564"/>
              <a:gd name="connsiteY296" fmla="*/ 5270583 h 6858000"/>
              <a:gd name="connsiteX297" fmla="*/ 3780831 w 6530564"/>
              <a:gd name="connsiteY297" fmla="*/ 5271463 h 6858000"/>
              <a:gd name="connsiteX298" fmla="*/ 3766831 w 6530564"/>
              <a:gd name="connsiteY298" fmla="*/ 5271227 h 6858000"/>
              <a:gd name="connsiteX299" fmla="*/ 3765073 w 6530564"/>
              <a:gd name="connsiteY299" fmla="*/ 5277788 h 6858000"/>
              <a:gd name="connsiteX300" fmla="*/ 3775793 w 6530564"/>
              <a:gd name="connsiteY300" fmla="*/ 5277144 h 6858000"/>
              <a:gd name="connsiteX301" fmla="*/ 3774913 w 6530564"/>
              <a:gd name="connsiteY301" fmla="*/ 5280425 h 6858000"/>
              <a:gd name="connsiteX302" fmla="*/ 3804672 w 6530564"/>
              <a:gd name="connsiteY302" fmla="*/ 5274334 h 6858000"/>
              <a:gd name="connsiteX303" fmla="*/ 3811233 w 6530564"/>
              <a:gd name="connsiteY303" fmla="*/ 5276093 h 6858000"/>
              <a:gd name="connsiteX304" fmla="*/ 3814512 w 6530564"/>
              <a:gd name="connsiteY304" fmla="*/ 5276971 h 6858000"/>
              <a:gd name="connsiteX305" fmla="*/ 3817794 w 6530564"/>
              <a:gd name="connsiteY305" fmla="*/ 5277850 h 6858000"/>
              <a:gd name="connsiteX306" fmla="*/ 3818672 w 6530564"/>
              <a:gd name="connsiteY306" fmla="*/ 5274569 h 6858000"/>
              <a:gd name="connsiteX307" fmla="*/ 3825233 w 6530564"/>
              <a:gd name="connsiteY307" fmla="*/ 5276327 h 6858000"/>
              <a:gd name="connsiteX308" fmla="*/ 3820193 w 6530564"/>
              <a:gd name="connsiteY308" fmla="*/ 5282009 h 6858000"/>
              <a:gd name="connsiteX309" fmla="*/ 3830914 w 6530564"/>
              <a:gd name="connsiteY309" fmla="*/ 5281367 h 6858000"/>
              <a:gd name="connsiteX310" fmla="*/ 3834196 w 6530564"/>
              <a:gd name="connsiteY310" fmla="*/ 5282245 h 6858000"/>
              <a:gd name="connsiteX311" fmla="*/ 3837475 w 6530564"/>
              <a:gd name="connsiteY311" fmla="*/ 5283124 h 6858000"/>
              <a:gd name="connsiteX312" fmla="*/ 3840755 w 6530564"/>
              <a:gd name="connsiteY312" fmla="*/ 5284004 h 6858000"/>
              <a:gd name="connsiteX313" fmla="*/ 3854755 w 6530564"/>
              <a:gd name="connsiteY313" fmla="*/ 5284238 h 6858000"/>
              <a:gd name="connsiteX314" fmla="*/ 3858913 w 6530564"/>
              <a:gd name="connsiteY314" fmla="*/ 5281837 h 6858000"/>
              <a:gd name="connsiteX315" fmla="*/ 3862195 w 6530564"/>
              <a:gd name="connsiteY315" fmla="*/ 5282716 h 6858000"/>
              <a:gd name="connsiteX316" fmla="*/ 3858913 w 6530564"/>
              <a:gd name="connsiteY316" fmla="*/ 5281837 h 6858000"/>
              <a:gd name="connsiteX317" fmla="*/ 3894353 w 6530564"/>
              <a:gd name="connsiteY317" fmla="*/ 5280786 h 6858000"/>
              <a:gd name="connsiteX318" fmla="*/ 3900914 w 6530564"/>
              <a:gd name="connsiteY318" fmla="*/ 5282543 h 6858000"/>
              <a:gd name="connsiteX319" fmla="*/ 3901794 w 6530564"/>
              <a:gd name="connsiteY319" fmla="*/ 5279264 h 6858000"/>
              <a:gd name="connsiteX320" fmla="*/ 3933953 w 6530564"/>
              <a:gd name="connsiteY320" fmla="*/ 5277333 h 6858000"/>
              <a:gd name="connsiteX321" fmla="*/ 3934831 w 6530564"/>
              <a:gd name="connsiteY321" fmla="*/ 5274053 h 6858000"/>
              <a:gd name="connsiteX322" fmla="*/ 3938111 w 6530564"/>
              <a:gd name="connsiteY322" fmla="*/ 5274932 h 6858000"/>
              <a:gd name="connsiteX323" fmla="*/ 3937233 w 6530564"/>
              <a:gd name="connsiteY323" fmla="*/ 5278211 h 6858000"/>
              <a:gd name="connsiteX324" fmla="*/ 3940514 w 6530564"/>
              <a:gd name="connsiteY324" fmla="*/ 5279091 h 6858000"/>
              <a:gd name="connsiteX325" fmla="*/ 3944673 w 6530564"/>
              <a:gd name="connsiteY325" fmla="*/ 5276690 h 6858000"/>
              <a:gd name="connsiteX326" fmla="*/ 4044429 w 6530564"/>
              <a:gd name="connsiteY326" fmla="*/ 5271777 h 6858000"/>
              <a:gd name="connsiteX327" fmla="*/ 4072431 w 6530564"/>
              <a:gd name="connsiteY327" fmla="*/ 5272249 h 6858000"/>
              <a:gd name="connsiteX328" fmla="*/ 4091468 w 6530564"/>
              <a:gd name="connsiteY328" fmla="*/ 5266803 h 6858000"/>
              <a:gd name="connsiteX329" fmla="*/ 4121227 w 6530564"/>
              <a:gd name="connsiteY329" fmla="*/ 5260712 h 6858000"/>
              <a:gd name="connsiteX330" fmla="*/ 4336092 w 6530564"/>
              <a:gd name="connsiteY330" fmla="*/ 5219844 h 6858000"/>
              <a:gd name="connsiteX331" fmla="*/ 4341775 w 6530564"/>
              <a:gd name="connsiteY331" fmla="*/ 5224882 h 6858000"/>
              <a:gd name="connsiteX332" fmla="*/ 4338495 w 6530564"/>
              <a:gd name="connsiteY332" fmla="*/ 5224004 h 6858000"/>
              <a:gd name="connsiteX333" fmla="*/ 4337615 w 6530564"/>
              <a:gd name="connsiteY333" fmla="*/ 5227283 h 6858000"/>
              <a:gd name="connsiteX334" fmla="*/ 4345054 w 6530564"/>
              <a:gd name="connsiteY334" fmla="*/ 5225760 h 6858000"/>
              <a:gd name="connsiteX335" fmla="*/ 4354895 w 6530564"/>
              <a:gd name="connsiteY335" fmla="*/ 5228397 h 6858000"/>
              <a:gd name="connsiteX336" fmla="*/ 4368253 w 6530564"/>
              <a:gd name="connsiteY336" fmla="*/ 5217913 h 6858000"/>
              <a:gd name="connsiteX337" fmla="*/ 4371531 w 6530564"/>
              <a:gd name="connsiteY337" fmla="*/ 5218791 h 6858000"/>
              <a:gd name="connsiteX338" fmla="*/ 4375691 w 6530564"/>
              <a:gd name="connsiteY338" fmla="*/ 5216392 h 6858000"/>
              <a:gd name="connsiteX339" fmla="*/ 4378971 w 6530564"/>
              <a:gd name="connsiteY339" fmla="*/ 5217270 h 6858000"/>
              <a:gd name="connsiteX340" fmla="*/ 4379850 w 6530564"/>
              <a:gd name="connsiteY340" fmla="*/ 5213989 h 6858000"/>
              <a:gd name="connsiteX341" fmla="*/ 4387291 w 6530564"/>
              <a:gd name="connsiteY341" fmla="*/ 5212466 h 6858000"/>
              <a:gd name="connsiteX342" fmla="*/ 4405449 w 6530564"/>
              <a:gd name="connsiteY342" fmla="*/ 5210302 h 6858000"/>
              <a:gd name="connsiteX343" fmla="*/ 4404569 w 6530564"/>
              <a:gd name="connsiteY343" fmla="*/ 5213581 h 6858000"/>
              <a:gd name="connsiteX344" fmla="*/ 4400411 w 6530564"/>
              <a:gd name="connsiteY344" fmla="*/ 5215984 h 6858000"/>
              <a:gd name="connsiteX345" fmla="*/ 4407849 w 6530564"/>
              <a:gd name="connsiteY345" fmla="*/ 5214461 h 6858000"/>
              <a:gd name="connsiteX346" fmla="*/ 4412009 w 6530564"/>
              <a:gd name="connsiteY346" fmla="*/ 5212060 h 6858000"/>
              <a:gd name="connsiteX347" fmla="*/ 4427767 w 6530564"/>
              <a:gd name="connsiteY347" fmla="*/ 5205735 h 6858000"/>
              <a:gd name="connsiteX348" fmla="*/ 4431047 w 6530564"/>
              <a:gd name="connsiteY348" fmla="*/ 5206613 h 6858000"/>
              <a:gd name="connsiteX349" fmla="*/ 4438487 w 6530564"/>
              <a:gd name="connsiteY349" fmla="*/ 5205091 h 6858000"/>
              <a:gd name="connsiteX350" fmla="*/ 4439367 w 6530564"/>
              <a:gd name="connsiteY350" fmla="*/ 5201811 h 6858000"/>
              <a:gd name="connsiteX351" fmla="*/ 4436087 w 6530564"/>
              <a:gd name="connsiteY351" fmla="*/ 5200931 h 6858000"/>
              <a:gd name="connsiteX352" fmla="*/ 4446805 w 6530564"/>
              <a:gd name="connsiteY352" fmla="*/ 5200288 h 6858000"/>
              <a:gd name="connsiteX353" fmla="*/ 4448563 w 6530564"/>
              <a:gd name="connsiteY353" fmla="*/ 5193727 h 6858000"/>
              <a:gd name="connsiteX354" fmla="*/ 4455124 w 6530564"/>
              <a:gd name="connsiteY354" fmla="*/ 5195484 h 6858000"/>
              <a:gd name="connsiteX355" fmla="*/ 4459284 w 6530564"/>
              <a:gd name="connsiteY355" fmla="*/ 5193083 h 6858000"/>
              <a:gd name="connsiteX356" fmla="*/ 4462565 w 6530564"/>
              <a:gd name="connsiteY356" fmla="*/ 5193963 h 6858000"/>
              <a:gd name="connsiteX357" fmla="*/ 4463443 w 6530564"/>
              <a:gd name="connsiteY357" fmla="*/ 5190682 h 6858000"/>
              <a:gd name="connsiteX358" fmla="*/ 4460162 w 6530564"/>
              <a:gd name="connsiteY358" fmla="*/ 5189804 h 6858000"/>
              <a:gd name="connsiteX359" fmla="*/ 4503277 w 6530564"/>
              <a:gd name="connsiteY359" fmla="*/ 5173230 h 6858000"/>
              <a:gd name="connsiteX360" fmla="*/ 4510717 w 6530564"/>
              <a:gd name="connsiteY360" fmla="*/ 5171707 h 6858000"/>
              <a:gd name="connsiteX361" fmla="*/ 4515755 w 6530564"/>
              <a:gd name="connsiteY361" fmla="*/ 5166027 h 6858000"/>
              <a:gd name="connsiteX362" fmla="*/ 4513179 w 6530564"/>
              <a:gd name="connsiteY362" fmla="*/ 5165335 h 6858000"/>
              <a:gd name="connsiteX363" fmla="*/ 4525643 w 6530564"/>
              <a:gd name="connsiteY363" fmla="*/ 5159666 h 6858000"/>
              <a:gd name="connsiteX364" fmla="*/ 4571346 w 6530564"/>
              <a:gd name="connsiteY364" fmla="*/ 5142247 h 6858000"/>
              <a:gd name="connsiteX365" fmla="*/ 4585583 w 6530564"/>
              <a:gd name="connsiteY365" fmla="*/ 5128483 h 6858000"/>
              <a:gd name="connsiteX366" fmla="*/ 4595423 w 6530564"/>
              <a:gd name="connsiteY366" fmla="*/ 5131120 h 6858000"/>
              <a:gd name="connsiteX367" fmla="*/ 4619500 w 6530564"/>
              <a:gd name="connsiteY367" fmla="*/ 5119991 h 6858000"/>
              <a:gd name="connsiteX368" fmla="*/ 4629575 w 6530564"/>
              <a:gd name="connsiteY368" fmla="*/ 5108629 h 6858000"/>
              <a:gd name="connsiteX369" fmla="*/ 4648615 w 6530564"/>
              <a:gd name="connsiteY369" fmla="*/ 5103183 h 6858000"/>
              <a:gd name="connsiteX370" fmla="*/ 4647735 w 6530564"/>
              <a:gd name="connsiteY370" fmla="*/ 5106463 h 6858000"/>
              <a:gd name="connsiteX371" fmla="*/ 4642697 w 6530564"/>
              <a:gd name="connsiteY371" fmla="*/ 5112145 h 6858000"/>
              <a:gd name="connsiteX372" fmla="*/ 4650136 w 6530564"/>
              <a:gd name="connsiteY372" fmla="*/ 5110622 h 6858000"/>
              <a:gd name="connsiteX373" fmla="*/ 4654296 w 6530564"/>
              <a:gd name="connsiteY373" fmla="*/ 5108221 h 6858000"/>
              <a:gd name="connsiteX374" fmla="*/ 4645099 w 6530564"/>
              <a:gd name="connsiteY374" fmla="*/ 5116303 h 6858000"/>
              <a:gd name="connsiteX375" fmla="*/ 4661735 w 6530564"/>
              <a:gd name="connsiteY375" fmla="*/ 5106698 h 6858000"/>
              <a:gd name="connsiteX376" fmla="*/ 4665893 w 6530564"/>
              <a:gd name="connsiteY376" fmla="*/ 5104297 h 6858000"/>
              <a:gd name="connsiteX377" fmla="*/ 4675091 w 6530564"/>
              <a:gd name="connsiteY377" fmla="*/ 5096214 h 6858000"/>
              <a:gd name="connsiteX378" fmla="*/ 4667651 w 6530564"/>
              <a:gd name="connsiteY378" fmla="*/ 5097736 h 6858000"/>
              <a:gd name="connsiteX379" fmla="*/ 4664372 w 6530564"/>
              <a:gd name="connsiteY379" fmla="*/ 5096858 h 6858000"/>
              <a:gd name="connsiteX380" fmla="*/ 4676849 w 6530564"/>
              <a:gd name="connsiteY380" fmla="*/ 5089653 h 6858000"/>
              <a:gd name="connsiteX381" fmla="*/ 4662850 w 6530564"/>
              <a:gd name="connsiteY381" fmla="*/ 5089418 h 6858000"/>
              <a:gd name="connsiteX382" fmla="*/ 4689327 w 6530564"/>
              <a:gd name="connsiteY382" fmla="*/ 5082449 h 6858000"/>
              <a:gd name="connsiteX383" fmla="*/ 4685169 w 6530564"/>
              <a:gd name="connsiteY383" fmla="*/ 5084851 h 6858000"/>
              <a:gd name="connsiteX384" fmla="*/ 4683411 w 6530564"/>
              <a:gd name="connsiteY384" fmla="*/ 5091411 h 6858000"/>
              <a:gd name="connsiteX385" fmla="*/ 4691728 w 6530564"/>
              <a:gd name="connsiteY385" fmla="*/ 5086609 h 6858000"/>
              <a:gd name="connsiteX386" fmla="*/ 4695008 w 6530564"/>
              <a:gd name="connsiteY386" fmla="*/ 5087488 h 6858000"/>
              <a:gd name="connsiteX387" fmla="*/ 4698289 w 6530564"/>
              <a:gd name="connsiteY387" fmla="*/ 5088368 h 6858000"/>
              <a:gd name="connsiteX388" fmla="*/ 4697411 w 6530564"/>
              <a:gd name="connsiteY388" fmla="*/ 5091647 h 6858000"/>
              <a:gd name="connsiteX389" fmla="*/ 4702449 w 6530564"/>
              <a:gd name="connsiteY389" fmla="*/ 5085965 h 6858000"/>
              <a:gd name="connsiteX390" fmla="*/ 4706607 w 6530564"/>
              <a:gd name="connsiteY390" fmla="*/ 5083564 h 6858000"/>
              <a:gd name="connsiteX391" fmla="*/ 4721486 w 6530564"/>
              <a:gd name="connsiteY391" fmla="*/ 5080520 h 6858000"/>
              <a:gd name="connsiteX392" fmla="*/ 4717327 w 6530564"/>
              <a:gd name="connsiteY392" fmla="*/ 5082921 h 6858000"/>
              <a:gd name="connsiteX393" fmla="*/ 4712289 w 6530564"/>
              <a:gd name="connsiteY393" fmla="*/ 5088602 h 6858000"/>
              <a:gd name="connsiteX394" fmla="*/ 4723887 w 6530564"/>
              <a:gd name="connsiteY394" fmla="*/ 5084678 h 6858000"/>
              <a:gd name="connsiteX395" fmla="*/ 4728047 w 6530564"/>
              <a:gd name="connsiteY395" fmla="*/ 5082277 h 6858000"/>
              <a:gd name="connsiteX396" fmla="*/ 4732207 w 6530564"/>
              <a:gd name="connsiteY396" fmla="*/ 5079876 h 6858000"/>
              <a:gd name="connsiteX397" fmla="*/ 4733963 w 6530564"/>
              <a:gd name="connsiteY397" fmla="*/ 5073315 h 6858000"/>
              <a:gd name="connsiteX398" fmla="*/ 4726524 w 6530564"/>
              <a:gd name="connsiteY398" fmla="*/ 5074837 h 6858000"/>
              <a:gd name="connsiteX399" fmla="*/ 4725646 w 6530564"/>
              <a:gd name="connsiteY399" fmla="*/ 5078117 h 6858000"/>
              <a:gd name="connsiteX400" fmla="*/ 4721486 w 6530564"/>
              <a:gd name="connsiteY400" fmla="*/ 5080520 h 6858000"/>
              <a:gd name="connsiteX401" fmla="*/ 4707487 w 6530564"/>
              <a:gd name="connsiteY401" fmla="*/ 5080284 h 6858000"/>
              <a:gd name="connsiteX402" fmla="*/ 4711646 w 6530564"/>
              <a:gd name="connsiteY402" fmla="*/ 5077883 h 6858000"/>
              <a:gd name="connsiteX403" fmla="*/ 4708366 w 6530564"/>
              <a:gd name="connsiteY403" fmla="*/ 5077005 h 6858000"/>
              <a:gd name="connsiteX404" fmla="*/ 4705085 w 6530564"/>
              <a:gd name="connsiteY404" fmla="*/ 5076124 h 6858000"/>
              <a:gd name="connsiteX405" fmla="*/ 4704207 w 6530564"/>
              <a:gd name="connsiteY405" fmla="*/ 5079404 h 6858000"/>
              <a:gd name="connsiteX406" fmla="*/ 4700046 w 6530564"/>
              <a:gd name="connsiteY406" fmla="*/ 5081805 h 6858000"/>
              <a:gd name="connsiteX407" fmla="*/ 4700927 w 6530564"/>
              <a:gd name="connsiteY407" fmla="*/ 5078525 h 6858000"/>
              <a:gd name="connsiteX408" fmla="*/ 4696767 w 6530564"/>
              <a:gd name="connsiteY408" fmla="*/ 5080927 h 6858000"/>
              <a:gd name="connsiteX409" fmla="*/ 4693487 w 6530564"/>
              <a:gd name="connsiteY409" fmla="*/ 5080048 h 6858000"/>
              <a:gd name="connsiteX410" fmla="*/ 4722601 w 6530564"/>
              <a:gd name="connsiteY410" fmla="*/ 5063239 h 6858000"/>
              <a:gd name="connsiteX411" fmla="*/ 4721722 w 6530564"/>
              <a:gd name="connsiteY411" fmla="*/ 5066520 h 6858000"/>
              <a:gd name="connsiteX412" fmla="*/ 4720843 w 6530564"/>
              <a:gd name="connsiteY412" fmla="*/ 5069800 h 6858000"/>
              <a:gd name="connsiteX413" fmla="*/ 4725003 w 6530564"/>
              <a:gd name="connsiteY413" fmla="*/ 5067398 h 6858000"/>
              <a:gd name="connsiteX414" fmla="*/ 4725882 w 6530564"/>
              <a:gd name="connsiteY414" fmla="*/ 5064117 h 6858000"/>
              <a:gd name="connsiteX415" fmla="*/ 4730041 w 6530564"/>
              <a:gd name="connsiteY415" fmla="*/ 5061716 h 6858000"/>
              <a:gd name="connsiteX416" fmla="*/ 4744919 w 6530564"/>
              <a:gd name="connsiteY416" fmla="*/ 5058672 h 6858000"/>
              <a:gd name="connsiteX417" fmla="*/ 4748200 w 6530564"/>
              <a:gd name="connsiteY417" fmla="*/ 5059551 h 6858000"/>
              <a:gd name="connsiteX418" fmla="*/ 4752360 w 6530564"/>
              <a:gd name="connsiteY418" fmla="*/ 5057149 h 6858000"/>
              <a:gd name="connsiteX419" fmla="*/ 4753238 w 6530564"/>
              <a:gd name="connsiteY419" fmla="*/ 5053868 h 6858000"/>
              <a:gd name="connsiteX420" fmla="*/ 4749957 w 6530564"/>
              <a:gd name="connsiteY420" fmla="*/ 5052989 h 6858000"/>
              <a:gd name="connsiteX421" fmla="*/ 4769875 w 6530564"/>
              <a:gd name="connsiteY421" fmla="*/ 5044264 h 6858000"/>
              <a:gd name="connsiteX422" fmla="*/ 4774035 w 6530564"/>
              <a:gd name="connsiteY422" fmla="*/ 5041862 h 6858000"/>
              <a:gd name="connsiteX423" fmla="*/ 4774913 w 6530564"/>
              <a:gd name="connsiteY423" fmla="*/ 5038581 h 6858000"/>
              <a:gd name="connsiteX424" fmla="*/ 4771632 w 6530564"/>
              <a:gd name="connsiteY424" fmla="*/ 5037702 h 6858000"/>
              <a:gd name="connsiteX425" fmla="*/ 4781709 w 6530564"/>
              <a:gd name="connsiteY425" fmla="*/ 5026339 h 6858000"/>
              <a:gd name="connsiteX426" fmla="*/ 4841460 w 6530564"/>
              <a:gd name="connsiteY426" fmla="*/ 5000161 h 6858000"/>
              <a:gd name="connsiteX427" fmla="*/ 4839059 w 6530564"/>
              <a:gd name="connsiteY427" fmla="*/ 4996002 h 6858000"/>
              <a:gd name="connsiteX428" fmla="*/ 4842339 w 6530564"/>
              <a:gd name="connsiteY428" fmla="*/ 4996880 h 6858000"/>
              <a:gd name="connsiteX429" fmla="*/ 4846498 w 6530564"/>
              <a:gd name="connsiteY429" fmla="*/ 4994478 h 6858000"/>
              <a:gd name="connsiteX430" fmla="*/ 4843217 w 6530564"/>
              <a:gd name="connsiteY430" fmla="*/ 4993600 h 6858000"/>
              <a:gd name="connsiteX431" fmla="*/ 4878014 w 6530564"/>
              <a:gd name="connsiteY431" fmla="*/ 4981829 h 6858000"/>
              <a:gd name="connsiteX432" fmla="*/ 4876493 w 6530564"/>
              <a:gd name="connsiteY432" fmla="*/ 4974389 h 6858000"/>
              <a:gd name="connsiteX433" fmla="*/ 4883931 w 6530564"/>
              <a:gd name="connsiteY433" fmla="*/ 4972867 h 6858000"/>
              <a:gd name="connsiteX434" fmla="*/ 4892249 w 6530564"/>
              <a:gd name="connsiteY434" fmla="*/ 4968064 h 6858000"/>
              <a:gd name="connsiteX435" fmla="*/ 4891370 w 6530564"/>
              <a:gd name="connsiteY435" fmla="*/ 4971344 h 6858000"/>
              <a:gd name="connsiteX436" fmla="*/ 4894652 w 6530564"/>
              <a:gd name="connsiteY436" fmla="*/ 4972224 h 6858000"/>
              <a:gd name="connsiteX437" fmla="*/ 4899690 w 6530564"/>
              <a:gd name="connsiteY437" fmla="*/ 4966541 h 6858000"/>
              <a:gd name="connsiteX438" fmla="*/ 4900568 w 6530564"/>
              <a:gd name="connsiteY438" fmla="*/ 4963262 h 6858000"/>
              <a:gd name="connsiteX439" fmla="*/ 4926402 w 6530564"/>
              <a:gd name="connsiteY439" fmla="*/ 4945573 h 6858000"/>
              <a:gd name="connsiteX440" fmla="*/ 4914803 w 6530564"/>
              <a:gd name="connsiteY440" fmla="*/ 4949497 h 6858000"/>
              <a:gd name="connsiteX441" fmla="*/ 4909765 w 6530564"/>
              <a:gd name="connsiteY441" fmla="*/ 4955178 h 6858000"/>
              <a:gd name="connsiteX442" fmla="*/ 4906487 w 6530564"/>
              <a:gd name="connsiteY442" fmla="*/ 4954299 h 6858000"/>
              <a:gd name="connsiteX443" fmla="*/ 4902327 w 6530564"/>
              <a:gd name="connsiteY443" fmla="*/ 4956701 h 6858000"/>
              <a:gd name="connsiteX444" fmla="*/ 4903205 w 6530564"/>
              <a:gd name="connsiteY444" fmla="*/ 4953421 h 6858000"/>
              <a:gd name="connsiteX445" fmla="*/ 4907365 w 6530564"/>
              <a:gd name="connsiteY445" fmla="*/ 4951018 h 6858000"/>
              <a:gd name="connsiteX446" fmla="*/ 4904084 w 6530564"/>
              <a:gd name="connsiteY446" fmla="*/ 4950140 h 6858000"/>
              <a:gd name="connsiteX447" fmla="*/ 4899924 w 6530564"/>
              <a:gd name="connsiteY447" fmla="*/ 4952541 h 6858000"/>
              <a:gd name="connsiteX448" fmla="*/ 4895766 w 6530564"/>
              <a:gd name="connsiteY448" fmla="*/ 4954944 h 6858000"/>
              <a:gd name="connsiteX449" fmla="*/ 4900803 w 6530564"/>
              <a:gd name="connsiteY449" fmla="*/ 4949262 h 6858000"/>
              <a:gd name="connsiteX450" fmla="*/ 4904963 w 6530564"/>
              <a:gd name="connsiteY450" fmla="*/ 4946860 h 6858000"/>
              <a:gd name="connsiteX451" fmla="*/ 4909122 w 6530564"/>
              <a:gd name="connsiteY451" fmla="*/ 4944459 h 6858000"/>
              <a:gd name="connsiteX452" fmla="*/ 4917441 w 6530564"/>
              <a:gd name="connsiteY452" fmla="*/ 4939655 h 6858000"/>
              <a:gd name="connsiteX453" fmla="*/ 4910881 w 6530564"/>
              <a:gd name="connsiteY453" fmla="*/ 4937898 h 6858000"/>
              <a:gd name="connsiteX454" fmla="*/ 4907601 w 6530564"/>
              <a:gd name="connsiteY454" fmla="*/ 4937018 h 6858000"/>
              <a:gd name="connsiteX455" fmla="*/ 4927516 w 6530564"/>
              <a:gd name="connsiteY455" fmla="*/ 4928292 h 6858000"/>
              <a:gd name="connsiteX456" fmla="*/ 4926638 w 6530564"/>
              <a:gd name="connsiteY456" fmla="*/ 4931573 h 6858000"/>
              <a:gd name="connsiteX457" fmla="*/ 4929919 w 6530564"/>
              <a:gd name="connsiteY457" fmla="*/ 4932452 h 6858000"/>
              <a:gd name="connsiteX458" fmla="*/ 4930798 w 6530564"/>
              <a:gd name="connsiteY458" fmla="*/ 4929172 h 6858000"/>
              <a:gd name="connsiteX459" fmla="*/ 4931676 w 6530564"/>
              <a:gd name="connsiteY459" fmla="*/ 4925891 h 6858000"/>
              <a:gd name="connsiteX460" fmla="*/ 4935835 w 6530564"/>
              <a:gd name="connsiteY460" fmla="*/ 4923490 h 6858000"/>
              <a:gd name="connsiteX461" fmla="*/ 4948314 w 6530564"/>
              <a:gd name="connsiteY461" fmla="*/ 4916286 h 6858000"/>
              <a:gd name="connsiteX462" fmla="*/ 4953587 w 6530564"/>
              <a:gd name="connsiteY462" fmla="*/ 4896605 h 6858000"/>
              <a:gd name="connsiteX463" fmla="*/ 4939352 w 6530564"/>
              <a:gd name="connsiteY463" fmla="*/ 4910369 h 6858000"/>
              <a:gd name="connsiteX464" fmla="*/ 4941109 w 6530564"/>
              <a:gd name="connsiteY464" fmla="*/ 4903808 h 6858000"/>
              <a:gd name="connsiteX465" fmla="*/ 4937829 w 6530564"/>
              <a:gd name="connsiteY465" fmla="*/ 4902930 h 6858000"/>
              <a:gd name="connsiteX466" fmla="*/ 4971103 w 6530564"/>
              <a:gd name="connsiteY466" fmla="*/ 4883717 h 6858000"/>
              <a:gd name="connsiteX467" fmla="*/ 6068122 w 6530564"/>
              <a:gd name="connsiteY467" fmla="*/ 4864900 h 6858000"/>
              <a:gd name="connsiteX468" fmla="*/ 6068152 w 6530564"/>
              <a:gd name="connsiteY468" fmla="*/ 4865039 h 6858000"/>
              <a:gd name="connsiteX469" fmla="*/ 6064479 w 6530564"/>
              <a:gd name="connsiteY469" fmla="*/ 4870708 h 6858000"/>
              <a:gd name="connsiteX470" fmla="*/ 2849427 w 6530564"/>
              <a:gd name="connsiteY470" fmla="*/ 4863682 h 6858000"/>
              <a:gd name="connsiteX471" fmla="*/ 2852706 w 6530564"/>
              <a:gd name="connsiteY471" fmla="*/ 4864560 h 6858000"/>
              <a:gd name="connsiteX472" fmla="*/ 2855987 w 6530564"/>
              <a:gd name="connsiteY472" fmla="*/ 4865440 h 6858000"/>
              <a:gd name="connsiteX473" fmla="*/ 2856769 w 6530564"/>
              <a:gd name="connsiteY473" fmla="*/ 4866135 h 6858000"/>
              <a:gd name="connsiteX474" fmla="*/ 5007247 w 6530564"/>
              <a:gd name="connsiteY474" fmla="*/ 4862211 h 6858000"/>
              <a:gd name="connsiteX475" fmla="*/ 4996249 w 6530564"/>
              <a:gd name="connsiteY475" fmla="*/ 4868580 h 6858000"/>
              <a:gd name="connsiteX476" fmla="*/ 4999337 w 6530564"/>
              <a:gd name="connsiteY476" fmla="*/ 4870189 h 6858000"/>
              <a:gd name="connsiteX477" fmla="*/ 6130068 w 6530564"/>
              <a:gd name="connsiteY477" fmla="*/ 4856695 h 6858000"/>
              <a:gd name="connsiteX478" fmla="*/ 6126199 w 6530564"/>
              <a:gd name="connsiteY478" fmla="*/ 4862407 h 6858000"/>
              <a:gd name="connsiteX479" fmla="*/ 6129873 w 6530564"/>
              <a:gd name="connsiteY479" fmla="*/ 4856736 h 6858000"/>
              <a:gd name="connsiteX480" fmla="*/ 5030417 w 6530564"/>
              <a:gd name="connsiteY480" fmla="*/ 4849127 h 6858000"/>
              <a:gd name="connsiteX481" fmla="*/ 5029817 w 6530564"/>
              <a:gd name="connsiteY481" fmla="*/ 4849140 h 6858000"/>
              <a:gd name="connsiteX482" fmla="*/ 5010221 w 6530564"/>
              <a:gd name="connsiteY482" fmla="*/ 4860487 h 6858000"/>
              <a:gd name="connsiteX483" fmla="*/ 5015974 w 6530564"/>
              <a:gd name="connsiteY483" fmla="*/ 4860584 h 6858000"/>
              <a:gd name="connsiteX484" fmla="*/ 5030417 w 6530564"/>
              <a:gd name="connsiteY484" fmla="*/ 4849127 h 6858000"/>
              <a:gd name="connsiteX485" fmla="*/ 5071263 w 6530564"/>
              <a:gd name="connsiteY485" fmla="*/ 4820079 h 6858000"/>
              <a:gd name="connsiteX486" fmla="*/ 5059909 w 6530564"/>
              <a:gd name="connsiteY486" fmla="*/ 4829301 h 6858000"/>
              <a:gd name="connsiteX487" fmla="*/ 5059325 w 6530564"/>
              <a:gd name="connsiteY487" fmla="*/ 4830010 h 6858000"/>
              <a:gd name="connsiteX488" fmla="*/ 5057793 w 6530564"/>
              <a:gd name="connsiteY488" fmla="*/ 4831019 h 6858000"/>
              <a:gd name="connsiteX489" fmla="*/ 5055235 w 6530564"/>
              <a:gd name="connsiteY489" fmla="*/ 4833097 h 6858000"/>
              <a:gd name="connsiteX490" fmla="*/ 5055445 w 6530564"/>
              <a:gd name="connsiteY490" fmla="*/ 4833420 h 6858000"/>
              <a:gd name="connsiteX491" fmla="*/ 5062605 w 6530564"/>
              <a:gd name="connsiteY491" fmla="*/ 4830888 h 6858000"/>
              <a:gd name="connsiteX492" fmla="*/ 5057377 w 6530564"/>
              <a:gd name="connsiteY492" fmla="*/ 4835640 h 6858000"/>
              <a:gd name="connsiteX493" fmla="*/ 5060755 w 6530564"/>
              <a:gd name="connsiteY493" fmla="*/ 4837402 h 6858000"/>
              <a:gd name="connsiteX494" fmla="*/ 5060961 w 6530564"/>
              <a:gd name="connsiteY494" fmla="*/ 4837260 h 6858000"/>
              <a:gd name="connsiteX495" fmla="*/ 5108837 w 6530564"/>
              <a:gd name="connsiteY495" fmla="*/ 4789562 h 6858000"/>
              <a:gd name="connsiteX496" fmla="*/ 5093745 w 6530564"/>
              <a:gd name="connsiteY496" fmla="*/ 4801819 h 6858000"/>
              <a:gd name="connsiteX497" fmla="*/ 5095236 w 6530564"/>
              <a:gd name="connsiteY497" fmla="*/ 4800959 h 6858000"/>
              <a:gd name="connsiteX498" fmla="*/ 5108593 w 6530564"/>
              <a:gd name="connsiteY498" fmla="*/ 4790474 h 6858000"/>
              <a:gd name="connsiteX499" fmla="*/ 5127188 w 6530564"/>
              <a:gd name="connsiteY499" fmla="*/ 4774656 h 6858000"/>
              <a:gd name="connsiteX500" fmla="*/ 5117361 w 6530564"/>
              <a:gd name="connsiteY500" fmla="*/ 4782639 h 6858000"/>
              <a:gd name="connsiteX501" fmla="*/ 5121949 w 6530564"/>
              <a:gd name="connsiteY501" fmla="*/ 4779991 h 6858000"/>
              <a:gd name="connsiteX502" fmla="*/ 5125229 w 6530564"/>
              <a:gd name="connsiteY502" fmla="*/ 4780869 h 6858000"/>
              <a:gd name="connsiteX503" fmla="*/ 5129389 w 6530564"/>
              <a:gd name="connsiteY503" fmla="*/ 4778468 h 6858000"/>
              <a:gd name="connsiteX504" fmla="*/ 2748506 w 6530564"/>
              <a:gd name="connsiteY504" fmla="*/ 4741714 h 6858000"/>
              <a:gd name="connsiteX505" fmla="*/ 2753001 w 6530564"/>
              <a:gd name="connsiteY505" fmla="*/ 4745754 h 6858000"/>
              <a:gd name="connsiteX506" fmla="*/ 2748356 w 6530564"/>
              <a:gd name="connsiteY506" fmla="*/ 4742283 h 6858000"/>
              <a:gd name="connsiteX507" fmla="*/ 2738573 w 6530564"/>
              <a:gd name="connsiteY507" fmla="*/ 4734114 h 6858000"/>
              <a:gd name="connsiteX508" fmla="*/ 2742497 w 6530564"/>
              <a:gd name="connsiteY508" fmla="*/ 4737906 h 6858000"/>
              <a:gd name="connsiteX509" fmla="*/ 2748356 w 6530564"/>
              <a:gd name="connsiteY509" fmla="*/ 4742283 h 6858000"/>
              <a:gd name="connsiteX510" fmla="*/ 2747627 w 6530564"/>
              <a:gd name="connsiteY510" fmla="*/ 4744994 h 6858000"/>
              <a:gd name="connsiteX511" fmla="*/ 2739545 w 6530564"/>
              <a:gd name="connsiteY511" fmla="*/ 4735796 h 6858000"/>
              <a:gd name="connsiteX512" fmla="*/ 2733528 w 6530564"/>
              <a:gd name="connsiteY512" fmla="*/ 4728433 h 6858000"/>
              <a:gd name="connsiteX513" fmla="*/ 2737143 w 6530564"/>
              <a:gd name="connsiteY513" fmla="*/ 4731638 h 6858000"/>
              <a:gd name="connsiteX514" fmla="*/ 2738573 w 6530564"/>
              <a:gd name="connsiteY514" fmla="*/ 4734114 h 6858000"/>
              <a:gd name="connsiteX515" fmla="*/ 2733769 w 6530564"/>
              <a:gd name="connsiteY515" fmla="*/ 4729470 h 6858000"/>
              <a:gd name="connsiteX516" fmla="*/ 2725781 w 6530564"/>
              <a:gd name="connsiteY516" fmla="*/ 4721561 h 6858000"/>
              <a:gd name="connsiteX517" fmla="*/ 2732341 w 6530564"/>
              <a:gd name="connsiteY517" fmla="*/ 4723320 h 6858000"/>
              <a:gd name="connsiteX518" fmla="*/ 2733528 w 6530564"/>
              <a:gd name="connsiteY518" fmla="*/ 4728433 h 6858000"/>
              <a:gd name="connsiteX519" fmla="*/ 2731462 w 6530564"/>
              <a:gd name="connsiteY519" fmla="*/ 4726600 h 6858000"/>
              <a:gd name="connsiteX520" fmla="*/ 2728183 w 6530564"/>
              <a:gd name="connsiteY520" fmla="*/ 4725721 h 6858000"/>
              <a:gd name="connsiteX521" fmla="*/ 2725781 w 6530564"/>
              <a:gd name="connsiteY521" fmla="*/ 4721561 h 6858000"/>
              <a:gd name="connsiteX522" fmla="*/ 3028405 w 6530564"/>
              <a:gd name="connsiteY522" fmla="*/ 4669808 h 6858000"/>
              <a:gd name="connsiteX523" fmla="*/ 3030752 w 6530564"/>
              <a:gd name="connsiteY523" fmla="*/ 4673522 h 6858000"/>
              <a:gd name="connsiteX524" fmla="*/ 3054617 w 6530564"/>
              <a:gd name="connsiteY524" fmla="*/ 4692835 h 6858000"/>
              <a:gd name="connsiteX525" fmla="*/ 3107225 w 6530564"/>
              <a:gd name="connsiteY525" fmla="*/ 4721282 h 6858000"/>
              <a:gd name="connsiteX526" fmla="*/ 3105246 w 6530564"/>
              <a:gd name="connsiteY526" fmla="*/ 4719661 h 6858000"/>
              <a:gd name="connsiteX527" fmla="*/ 3057715 w 6530564"/>
              <a:gd name="connsiteY527" fmla="*/ 4691376 h 6858000"/>
              <a:gd name="connsiteX528" fmla="*/ 6304463 w 6530564"/>
              <a:gd name="connsiteY528" fmla="*/ 4668027 h 6858000"/>
              <a:gd name="connsiteX529" fmla="*/ 6302855 w 6530564"/>
              <a:gd name="connsiteY529" fmla="*/ 4672815 h 6858000"/>
              <a:gd name="connsiteX530" fmla="*/ 6301832 w 6530564"/>
              <a:gd name="connsiteY530" fmla="*/ 4672862 h 6858000"/>
              <a:gd name="connsiteX531" fmla="*/ 6304463 w 6530564"/>
              <a:gd name="connsiteY531" fmla="*/ 4668027 h 6858000"/>
              <a:gd name="connsiteX532" fmla="*/ 2673360 w 6530564"/>
              <a:gd name="connsiteY532" fmla="*/ 4654778 h 6858000"/>
              <a:gd name="connsiteX533" fmla="*/ 2678648 w 6530564"/>
              <a:gd name="connsiteY533" fmla="*/ 4660537 h 6858000"/>
              <a:gd name="connsiteX534" fmla="*/ 2678411 w 6530564"/>
              <a:gd name="connsiteY534" fmla="*/ 4660527 h 6858000"/>
              <a:gd name="connsiteX535" fmla="*/ 2673360 w 6530564"/>
              <a:gd name="connsiteY535" fmla="*/ 4654778 h 6858000"/>
              <a:gd name="connsiteX536" fmla="*/ 2988071 w 6530564"/>
              <a:gd name="connsiteY536" fmla="*/ 4640127 h 6858000"/>
              <a:gd name="connsiteX537" fmla="*/ 2993758 w 6530564"/>
              <a:gd name="connsiteY537" fmla="*/ 4645670 h 6858000"/>
              <a:gd name="connsiteX538" fmla="*/ 3002041 w 6530564"/>
              <a:gd name="connsiteY538" fmla="*/ 4651387 h 6858000"/>
              <a:gd name="connsiteX539" fmla="*/ 3003476 w 6530564"/>
              <a:gd name="connsiteY539" fmla="*/ 4651462 h 6858000"/>
              <a:gd name="connsiteX540" fmla="*/ 2964415 w 6530564"/>
              <a:gd name="connsiteY540" fmla="*/ 4622718 h 6858000"/>
              <a:gd name="connsiteX541" fmla="*/ 2964410 w 6530564"/>
              <a:gd name="connsiteY541" fmla="*/ 4622737 h 6858000"/>
              <a:gd name="connsiteX542" fmla="*/ 2964457 w 6530564"/>
              <a:gd name="connsiteY542" fmla="*/ 4622750 h 6858000"/>
              <a:gd name="connsiteX543" fmla="*/ 2936215 w 6530564"/>
              <a:gd name="connsiteY543" fmla="*/ 4620923 h 6858000"/>
              <a:gd name="connsiteX544" fmla="*/ 2938890 w 6530564"/>
              <a:gd name="connsiteY544" fmla="*/ 4621639 h 6858000"/>
              <a:gd name="connsiteX545" fmla="*/ 2938711 w 6530564"/>
              <a:gd name="connsiteY545" fmla="*/ 4622308 h 6858000"/>
              <a:gd name="connsiteX546" fmla="*/ 2922025 w 6530564"/>
              <a:gd name="connsiteY546" fmla="*/ 4586750 h 6858000"/>
              <a:gd name="connsiteX547" fmla="*/ 2919078 w 6530564"/>
              <a:gd name="connsiteY547" fmla="*/ 4591214 h 6858000"/>
              <a:gd name="connsiteX548" fmla="*/ 2912519 w 6530564"/>
              <a:gd name="connsiteY548" fmla="*/ 4591609 h 6858000"/>
              <a:gd name="connsiteX549" fmla="*/ 2922311 w 6530564"/>
              <a:gd name="connsiteY549" fmla="*/ 4608585 h 6858000"/>
              <a:gd name="connsiteX550" fmla="*/ 2917677 w 6530564"/>
              <a:gd name="connsiteY550" fmla="*/ 4604474 h 6858000"/>
              <a:gd name="connsiteX551" fmla="*/ 2913043 w 6530564"/>
              <a:gd name="connsiteY551" fmla="*/ 4600361 h 6858000"/>
              <a:gd name="connsiteX552" fmla="*/ 2915001 w 6530564"/>
              <a:gd name="connsiteY552" fmla="*/ 4603756 h 6858000"/>
              <a:gd name="connsiteX553" fmla="*/ 2919635 w 6530564"/>
              <a:gd name="connsiteY553" fmla="*/ 4607868 h 6858000"/>
              <a:gd name="connsiteX554" fmla="*/ 2921593 w 6530564"/>
              <a:gd name="connsiteY554" fmla="*/ 4611263 h 6858000"/>
              <a:gd name="connsiteX555" fmla="*/ 2932821 w 6530564"/>
              <a:gd name="connsiteY555" fmla="*/ 4622883 h 6858000"/>
              <a:gd name="connsiteX556" fmla="*/ 2935497 w 6530564"/>
              <a:gd name="connsiteY556" fmla="*/ 4623599 h 6858000"/>
              <a:gd name="connsiteX557" fmla="*/ 2938172 w 6530564"/>
              <a:gd name="connsiteY557" fmla="*/ 4624317 h 6858000"/>
              <a:gd name="connsiteX558" fmla="*/ 2938711 w 6530564"/>
              <a:gd name="connsiteY558" fmla="*/ 4622308 h 6858000"/>
              <a:gd name="connsiteX559" fmla="*/ 2941207 w 6530564"/>
              <a:gd name="connsiteY559" fmla="*/ 4623695 h 6858000"/>
              <a:gd name="connsiteX560" fmla="*/ 2946201 w 6530564"/>
              <a:gd name="connsiteY560" fmla="*/ 4626469 h 6858000"/>
              <a:gd name="connsiteX561" fmla="*/ 2941761 w 6530564"/>
              <a:gd name="connsiteY561" fmla="*/ 4610927 h 6858000"/>
              <a:gd name="connsiteX562" fmla="*/ 2961733 w 6530564"/>
              <a:gd name="connsiteY562" fmla="*/ 4622018 h 6858000"/>
              <a:gd name="connsiteX563" fmla="*/ 2962703 w 6530564"/>
              <a:gd name="connsiteY563" fmla="*/ 4621458 h 6858000"/>
              <a:gd name="connsiteX564" fmla="*/ 2948426 w 6530564"/>
              <a:gd name="connsiteY564" fmla="*/ 4610952 h 6858000"/>
              <a:gd name="connsiteX565" fmla="*/ 2860394 w 6530564"/>
              <a:gd name="connsiteY565" fmla="*/ 4530255 h 6858000"/>
              <a:gd name="connsiteX566" fmla="*/ 2873925 w 6530564"/>
              <a:gd name="connsiteY566" fmla="*/ 4544310 h 6858000"/>
              <a:gd name="connsiteX567" fmla="*/ 2898368 w 6530564"/>
              <a:gd name="connsiteY567" fmla="*/ 4565066 h 6858000"/>
              <a:gd name="connsiteX568" fmla="*/ 2850179 w 6530564"/>
              <a:gd name="connsiteY568" fmla="*/ 4503144 h 6858000"/>
              <a:gd name="connsiteX569" fmla="*/ 2849725 w 6530564"/>
              <a:gd name="connsiteY569" fmla="*/ 4504837 h 6858000"/>
              <a:gd name="connsiteX570" fmla="*/ 2856363 w 6530564"/>
              <a:gd name="connsiteY570" fmla="*/ 4508236 h 6858000"/>
              <a:gd name="connsiteX571" fmla="*/ 2855786 w 6530564"/>
              <a:gd name="connsiteY571" fmla="*/ 4507515 h 6858000"/>
              <a:gd name="connsiteX572" fmla="*/ 2857490 w 6530564"/>
              <a:gd name="connsiteY572" fmla="*/ 4507973 h 6858000"/>
              <a:gd name="connsiteX573" fmla="*/ 2858176 w 6530564"/>
              <a:gd name="connsiteY573" fmla="*/ 4509163 h 6858000"/>
              <a:gd name="connsiteX574" fmla="*/ 2862899 w 6530564"/>
              <a:gd name="connsiteY574" fmla="*/ 4511580 h 6858000"/>
              <a:gd name="connsiteX575" fmla="*/ 2852855 w 6530564"/>
              <a:gd name="connsiteY575" fmla="*/ 4503860 h 6858000"/>
              <a:gd name="connsiteX576" fmla="*/ 2855786 w 6530564"/>
              <a:gd name="connsiteY576" fmla="*/ 4507515 h 6858000"/>
              <a:gd name="connsiteX577" fmla="*/ 2854813 w 6530564"/>
              <a:gd name="connsiteY577" fmla="*/ 4507255 h 6858000"/>
              <a:gd name="connsiteX578" fmla="*/ 2850179 w 6530564"/>
              <a:gd name="connsiteY578" fmla="*/ 4503144 h 6858000"/>
              <a:gd name="connsiteX579" fmla="*/ 5450741 w 6530564"/>
              <a:gd name="connsiteY579" fmla="*/ 4439964 h 6858000"/>
              <a:gd name="connsiteX580" fmla="*/ 5377825 w 6530564"/>
              <a:gd name="connsiteY580" fmla="*/ 4530592 h 6858000"/>
              <a:gd name="connsiteX581" fmla="*/ 5323869 w 6530564"/>
              <a:gd name="connsiteY581" fmla="*/ 4592582 h 6858000"/>
              <a:gd name="connsiteX582" fmla="*/ 5314677 w 6530564"/>
              <a:gd name="connsiteY582" fmla="*/ 4613036 h 6858000"/>
              <a:gd name="connsiteX583" fmla="*/ 5364167 w 6530564"/>
              <a:gd name="connsiteY583" fmla="*/ 4564878 h 6858000"/>
              <a:gd name="connsiteX584" fmla="*/ 5370795 w 6530564"/>
              <a:gd name="connsiteY584" fmla="*/ 4560109 h 6858000"/>
              <a:gd name="connsiteX585" fmla="*/ 5397869 w 6530564"/>
              <a:gd name="connsiteY585" fmla="*/ 4523430 h 6858000"/>
              <a:gd name="connsiteX586" fmla="*/ 1643525 w 6530564"/>
              <a:gd name="connsiteY586" fmla="*/ 4432993 h 6858000"/>
              <a:gd name="connsiteX587" fmla="*/ 1644522 w 6530564"/>
              <a:gd name="connsiteY587" fmla="*/ 4437664 h 6858000"/>
              <a:gd name="connsiteX588" fmla="*/ 1643326 w 6530564"/>
              <a:gd name="connsiteY588" fmla="*/ 4435630 h 6858000"/>
              <a:gd name="connsiteX589" fmla="*/ 2776939 w 6530564"/>
              <a:gd name="connsiteY589" fmla="*/ 4423240 h 6858000"/>
              <a:gd name="connsiteX590" fmla="*/ 2779311 w 6530564"/>
              <a:gd name="connsiteY590" fmla="*/ 4426396 h 6858000"/>
              <a:gd name="connsiteX591" fmla="*/ 2778899 w 6530564"/>
              <a:gd name="connsiteY591" fmla="*/ 4426634 h 6858000"/>
              <a:gd name="connsiteX592" fmla="*/ 2776939 w 6530564"/>
              <a:gd name="connsiteY592" fmla="*/ 4423240 h 6858000"/>
              <a:gd name="connsiteX593" fmla="*/ 2676789 w 6530564"/>
              <a:gd name="connsiteY593" fmla="*/ 4299837 h 6858000"/>
              <a:gd name="connsiteX594" fmla="*/ 2665036 w 6530564"/>
              <a:gd name="connsiteY594" fmla="*/ 4302598 h 6858000"/>
              <a:gd name="connsiteX595" fmla="*/ 2701549 w 6530564"/>
              <a:gd name="connsiteY595" fmla="*/ 4351370 h 6858000"/>
              <a:gd name="connsiteX596" fmla="*/ 2741629 w 6530564"/>
              <a:gd name="connsiteY596" fmla="*/ 4405167 h 6858000"/>
              <a:gd name="connsiteX597" fmla="*/ 2786537 w 6530564"/>
              <a:gd name="connsiteY597" fmla="*/ 4451645 h 6858000"/>
              <a:gd name="connsiteX598" fmla="*/ 2822178 w 6530564"/>
              <a:gd name="connsiteY598" fmla="*/ 4489900 h 6858000"/>
              <a:gd name="connsiteX599" fmla="*/ 2824137 w 6530564"/>
              <a:gd name="connsiteY599" fmla="*/ 4493294 h 6858000"/>
              <a:gd name="connsiteX600" fmla="*/ 2828771 w 6530564"/>
              <a:gd name="connsiteY600" fmla="*/ 4497407 h 6858000"/>
              <a:gd name="connsiteX601" fmla="*/ 2839192 w 6530564"/>
              <a:gd name="connsiteY601" fmla="*/ 4508233 h 6858000"/>
              <a:gd name="connsiteX602" fmla="*/ 2837891 w 6530564"/>
              <a:gd name="connsiteY602" fmla="*/ 4500449 h 6858000"/>
              <a:gd name="connsiteX603" fmla="*/ 2829489 w 6530564"/>
              <a:gd name="connsiteY603" fmla="*/ 4494729 h 6858000"/>
              <a:gd name="connsiteX604" fmla="*/ 2832164 w 6530564"/>
              <a:gd name="connsiteY604" fmla="*/ 4495445 h 6858000"/>
              <a:gd name="connsiteX605" fmla="*/ 2827529 w 6530564"/>
              <a:gd name="connsiteY605" fmla="*/ 4491333 h 6858000"/>
              <a:gd name="connsiteX606" fmla="*/ 2825572 w 6530564"/>
              <a:gd name="connsiteY606" fmla="*/ 4487938 h 6858000"/>
              <a:gd name="connsiteX607" fmla="*/ 2779311 w 6530564"/>
              <a:gd name="connsiteY607" fmla="*/ 4426396 h 6858000"/>
              <a:gd name="connsiteX608" fmla="*/ 2782293 w 6530564"/>
              <a:gd name="connsiteY608" fmla="*/ 4424673 h 6858000"/>
              <a:gd name="connsiteX609" fmla="*/ 2779616 w 6530564"/>
              <a:gd name="connsiteY609" fmla="*/ 4423956 h 6858000"/>
              <a:gd name="connsiteX610" fmla="*/ 2776939 w 6530564"/>
              <a:gd name="connsiteY610" fmla="*/ 4423240 h 6858000"/>
              <a:gd name="connsiteX611" fmla="*/ 2774981 w 6530564"/>
              <a:gd name="connsiteY611" fmla="*/ 4419843 h 6858000"/>
              <a:gd name="connsiteX612" fmla="*/ 2765190 w 6530564"/>
              <a:gd name="connsiteY612" fmla="*/ 4402868 h 6858000"/>
              <a:gd name="connsiteX613" fmla="*/ 2766430 w 6530564"/>
              <a:gd name="connsiteY613" fmla="*/ 4408940 h 6858000"/>
              <a:gd name="connsiteX614" fmla="*/ 2763755 w 6530564"/>
              <a:gd name="connsiteY614" fmla="*/ 4408224 h 6858000"/>
              <a:gd name="connsiteX615" fmla="*/ 2761078 w 6530564"/>
              <a:gd name="connsiteY615" fmla="*/ 4407507 h 6858000"/>
              <a:gd name="connsiteX616" fmla="*/ 2763037 w 6530564"/>
              <a:gd name="connsiteY616" fmla="*/ 4410902 h 6858000"/>
              <a:gd name="connsiteX617" fmla="*/ 2747175 w 6530564"/>
              <a:gd name="connsiteY617" fmla="*/ 4395170 h 6858000"/>
              <a:gd name="connsiteX618" fmla="*/ 2749852 w 6530564"/>
              <a:gd name="connsiteY618" fmla="*/ 4395886 h 6858000"/>
              <a:gd name="connsiteX619" fmla="*/ 2751809 w 6530564"/>
              <a:gd name="connsiteY619" fmla="*/ 4399282 h 6858000"/>
              <a:gd name="connsiteX620" fmla="*/ 2754485 w 6530564"/>
              <a:gd name="connsiteY620" fmla="*/ 4399999 h 6858000"/>
              <a:gd name="connsiteX621" fmla="*/ 2750569 w 6530564"/>
              <a:gd name="connsiteY621" fmla="*/ 4393208 h 6858000"/>
              <a:gd name="connsiteX622" fmla="*/ 2748611 w 6530564"/>
              <a:gd name="connsiteY622" fmla="*/ 4389814 h 6858000"/>
              <a:gd name="connsiteX623" fmla="*/ 2736338 w 6530564"/>
              <a:gd name="connsiteY623" fmla="*/ 4360691 h 6858000"/>
              <a:gd name="connsiteX624" fmla="*/ 2722327 w 6530564"/>
              <a:gd name="connsiteY624" fmla="*/ 4344738 h 6858000"/>
              <a:gd name="connsiteX625" fmla="*/ 2716857 w 6530564"/>
              <a:gd name="connsiteY625" fmla="*/ 4339970 h 6858000"/>
              <a:gd name="connsiteX626" fmla="*/ 2703428 w 6530564"/>
              <a:gd name="connsiteY626" fmla="*/ 4336022 h 6858000"/>
              <a:gd name="connsiteX627" fmla="*/ 2688247 w 6530564"/>
              <a:gd name="connsiteY627" fmla="*/ 4319673 h 6858000"/>
              <a:gd name="connsiteX628" fmla="*/ 2677451 w 6530564"/>
              <a:gd name="connsiteY628" fmla="*/ 4300826 h 6858000"/>
              <a:gd name="connsiteX629" fmla="*/ 2337159 w 6530564"/>
              <a:gd name="connsiteY629" fmla="*/ 4269366 h 6858000"/>
              <a:gd name="connsiteX630" fmla="*/ 2339560 w 6530564"/>
              <a:gd name="connsiteY630" fmla="*/ 4273526 h 6858000"/>
              <a:gd name="connsiteX631" fmla="*/ 2339523 w 6530564"/>
              <a:gd name="connsiteY631" fmla="*/ 4273662 h 6858000"/>
              <a:gd name="connsiteX632" fmla="*/ 1526874 w 6530564"/>
              <a:gd name="connsiteY632" fmla="*/ 4252779 h 6858000"/>
              <a:gd name="connsiteX633" fmla="*/ 1534539 w 6530564"/>
              <a:gd name="connsiteY633" fmla="*/ 4265793 h 6858000"/>
              <a:gd name="connsiteX634" fmla="*/ 1529869 w 6530564"/>
              <a:gd name="connsiteY634" fmla="*/ 4266791 h 6858000"/>
              <a:gd name="connsiteX635" fmla="*/ 2351864 w 6530564"/>
              <a:gd name="connsiteY635" fmla="*/ 4227601 h 6858000"/>
              <a:gd name="connsiteX636" fmla="*/ 2354365 w 6530564"/>
              <a:gd name="connsiteY636" fmla="*/ 4231786 h 6858000"/>
              <a:gd name="connsiteX637" fmla="*/ 2354267 w 6530564"/>
              <a:gd name="connsiteY637" fmla="*/ 4231761 h 6858000"/>
              <a:gd name="connsiteX638" fmla="*/ 2351864 w 6530564"/>
              <a:gd name="connsiteY638" fmla="*/ 4227601 h 6858000"/>
              <a:gd name="connsiteX639" fmla="*/ 6397652 w 6530564"/>
              <a:gd name="connsiteY639" fmla="*/ 4184394 h 6858000"/>
              <a:gd name="connsiteX640" fmla="*/ 6397793 w 6530564"/>
              <a:gd name="connsiteY640" fmla="*/ 4184698 h 6858000"/>
              <a:gd name="connsiteX641" fmla="*/ 6393825 w 6530564"/>
              <a:gd name="connsiteY641" fmla="*/ 4194703 h 6858000"/>
              <a:gd name="connsiteX642" fmla="*/ 6495950 w 6530564"/>
              <a:gd name="connsiteY642" fmla="*/ 4124042 h 6858000"/>
              <a:gd name="connsiteX643" fmla="*/ 6492277 w 6530564"/>
              <a:gd name="connsiteY643" fmla="*/ 4129712 h 6858000"/>
              <a:gd name="connsiteX644" fmla="*/ 6495950 w 6530564"/>
              <a:gd name="connsiteY644" fmla="*/ 4124042 h 6858000"/>
              <a:gd name="connsiteX645" fmla="*/ 6447581 w 6530564"/>
              <a:gd name="connsiteY645" fmla="*/ 4072213 h 6858000"/>
              <a:gd name="connsiteX646" fmla="*/ 6446607 w 6530564"/>
              <a:gd name="connsiteY646" fmla="*/ 4075973 h 6858000"/>
              <a:gd name="connsiteX647" fmla="*/ 6447605 w 6530564"/>
              <a:gd name="connsiteY647" fmla="*/ 4080645 h 6858000"/>
              <a:gd name="connsiteX648" fmla="*/ 6443932 w 6530564"/>
              <a:gd name="connsiteY648" fmla="*/ 4086313 h 6858000"/>
              <a:gd name="connsiteX649" fmla="*/ 6441935 w 6530564"/>
              <a:gd name="connsiteY649" fmla="*/ 4076971 h 6858000"/>
              <a:gd name="connsiteX650" fmla="*/ 6451467 w 6530564"/>
              <a:gd name="connsiteY650" fmla="*/ 4062259 h 6858000"/>
              <a:gd name="connsiteX651" fmla="*/ 6448725 w 6530564"/>
              <a:gd name="connsiteY651" fmla="*/ 4071248 h 6858000"/>
              <a:gd name="connsiteX652" fmla="*/ 6447581 w 6530564"/>
              <a:gd name="connsiteY652" fmla="*/ 4072213 h 6858000"/>
              <a:gd name="connsiteX653" fmla="*/ 6449283 w 6530564"/>
              <a:gd name="connsiteY653" fmla="*/ 4065635 h 6858000"/>
              <a:gd name="connsiteX654" fmla="*/ 6095133 w 6530564"/>
              <a:gd name="connsiteY654" fmla="*/ 4053382 h 6858000"/>
              <a:gd name="connsiteX655" fmla="*/ 6093665 w 6530564"/>
              <a:gd name="connsiteY655" fmla="*/ 4058179 h 6858000"/>
              <a:gd name="connsiteX656" fmla="*/ 6092651 w 6530564"/>
              <a:gd name="connsiteY656" fmla="*/ 4060432 h 6858000"/>
              <a:gd name="connsiteX657" fmla="*/ 6092133 w 6530564"/>
              <a:gd name="connsiteY657" fmla="*/ 4058007 h 6858000"/>
              <a:gd name="connsiteX658" fmla="*/ 6095133 w 6530564"/>
              <a:gd name="connsiteY658" fmla="*/ 4053382 h 6858000"/>
              <a:gd name="connsiteX659" fmla="*/ 1243863 w 6530564"/>
              <a:gd name="connsiteY659" fmla="*/ 4048308 h 6858000"/>
              <a:gd name="connsiteX660" fmla="*/ 1243853 w 6530564"/>
              <a:gd name="connsiteY660" fmla="*/ 4048690 h 6858000"/>
              <a:gd name="connsiteX661" fmla="*/ 1244017 w 6530564"/>
              <a:gd name="connsiteY661" fmla="*/ 4049024 h 6858000"/>
              <a:gd name="connsiteX662" fmla="*/ 6459303 w 6530564"/>
              <a:gd name="connsiteY662" fmla="*/ 4043956 h 6858000"/>
              <a:gd name="connsiteX663" fmla="*/ 6452955 w 6530564"/>
              <a:gd name="connsiteY663" fmla="*/ 4059966 h 6858000"/>
              <a:gd name="connsiteX664" fmla="*/ 6451467 w 6530564"/>
              <a:gd name="connsiteY664" fmla="*/ 4062259 h 6858000"/>
              <a:gd name="connsiteX665" fmla="*/ 6453708 w 6530564"/>
              <a:gd name="connsiteY665" fmla="*/ 4054920 h 6858000"/>
              <a:gd name="connsiteX666" fmla="*/ 6455441 w 6530564"/>
              <a:gd name="connsiteY666" fmla="*/ 4044781 h 6858000"/>
              <a:gd name="connsiteX667" fmla="*/ 6456817 w 6530564"/>
              <a:gd name="connsiteY667" fmla="*/ 4036740 h 6858000"/>
              <a:gd name="connsiteX668" fmla="*/ 6455441 w 6530564"/>
              <a:gd name="connsiteY668" fmla="*/ 4044781 h 6858000"/>
              <a:gd name="connsiteX669" fmla="*/ 6454631 w 6530564"/>
              <a:gd name="connsiteY669" fmla="*/ 4044953 h 6858000"/>
              <a:gd name="connsiteX670" fmla="*/ 1431945 w 6530564"/>
              <a:gd name="connsiteY670" fmla="*/ 4014196 h 6858000"/>
              <a:gd name="connsiteX671" fmla="*/ 1434938 w 6530564"/>
              <a:gd name="connsiteY671" fmla="*/ 4028209 h 6858000"/>
              <a:gd name="connsiteX672" fmla="*/ 1428273 w 6530564"/>
              <a:gd name="connsiteY672" fmla="*/ 4019865 h 6858000"/>
              <a:gd name="connsiteX673" fmla="*/ 1431945 w 6530564"/>
              <a:gd name="connsiteY673" fmla="*/ 4014196 h 6858000"/>
              <a:gd name="connsiteX674" fmla="*/ 1496703 w 6530564"/>
              <a:gd name="connsiteY674" fmla="*/ 3951518 h 6858000"/>
              <a:gd name="connsiteX675" fmla="*/ 1502371 w 6530564"/>
              <a:gd name="connsiteY675" fmla="*/ 3955191 h 6858000"/>
              <a:gd name="connsiteX676" fmla="*/ 1498697 w 6530564"/>
              <a:gd name="connsiteY676" fmla="*/ 3960861 h 6858000"/>
              <a:gd name="connsiteX677" fmla="*/ 1496703 w 6530564"/>
              <a:gd name="connsiteY677" fmla="*/ 3951518 h 6858000"/>
              <a:gd name="connsiteX678" fmla="*/ 2081274 w 6530564"/>
              <a:gd name="connsiteY678" fmla="*/ 3919538 h 6858000"/>
              <a:gd name="connsiteX679" fmla="*/ 2082728 w 6530564"/>
              <a:gd name="connsiteY679" fmla="*/ 3919927 h 6858000"/>
              <a:gd name="connsiteX680" fmla="*/ 2081850 w 6530564"/>
              <a:gd name="connsiteY680" fmla="*/ 3923208 h 6858000"/>
              <a:gd name="connsiteX681" fmla="*/ 6530564 w 6530564"/>
              <a:gd name="connsiteY681" fmla="*/ 3917715 h 6858000"/>
              <a:gd name="connsiteX682" fmla="*/ 6530564 w 6530564"/>
              <a:gd name="connsiteY682" fmla="*/ 3921552 h 6858000"/>
              <a:gd name="connsiteX683" fmla="*/ 6527556 w 6530564"/>
              <a:gd name="connsiteY683" fmla="*/ 3926194 h 6858000"/>
              <a:gd name="connsiteX684" fmla="*/ 6527097 w 6530564"/>
              <a:gd name="connsiteY684" fmla="*/ 3926903 h 6858000"/>
              <a:gd name="connsiteX685" fmla="*/ 6183373 w 6530564"/>
              <a:gd name="connsiteY685" fmla="*/ 3883119 h 6858000"/>
              <a:gd name="connsiteX686" fmla="*/ 6183235 w 6530564"/>
              <a:gd name="connsiteY686" fmla="*/ 3887133 h 6858000"/>
              <a:gd name="connsiteX687" fmla="*/ 6182420 w 6530564"/>
              <a:gd name="connsiteY687" fmla="*/ 3883322 h 6858000"/>
              <a:gd name="connsiteX688" fmla="*/ 6530394 w 6530564"/>
              <a:gd name="connsiteY688" fmla="*/ 3785167 h 6858000"/>
              <a:gd name="connsiteX689" fmla="*/ 6530564 w 6530564"/>
              <a:gd name="connsiteY689" fmla="*/ 3785630 h 6858000"/>
              <a:gd name="connsiteX690" fmla="*/ 6530564 w 6530564"/>
              <a:gd name="connsiteY690" fmla="*/ 3792682 h 6858000"/>
              <a:gd name="connsiteX691" fmla="*/ 6526181 w 6530564"/>
              <a:gd name="connsiteY691" fmla="*/ 3785456 h 6858000"/>
              <a:gd name="connsiteX692" fmla="*/ 6530394 w 6530564"/>
              <a:gd name="connsiteY692" fmla="*/ 3785167 h 6858000"/>
              <a:gd name="connsiteX693" fmla="*/ 2531063 w 6530564"/>
              <a:gd name="connsiteY693" fmla="*/ 3675825 h 6858000"/>
              <a:gd name="connsiteX694" fmla="*/ 2572765 w 6530564"/>
              <a:gd name="connsiteY694" fmla="*/ 3812143 h 6858000"/>
              <a:gd name="connsiteX695" fmla="*/ 2619585 w 6530564"/>
              <a:gd name="connsiteY695" fmla="*/ 3940039 h 6858000"/>
              <a:gd name="connsiteX696" fmla="*/ 2689216 w 6530564"/>
              <a:gd name="connsiteY696" fmla="*/ 4071055 h 6858000"/>
              <a:gd name="connsiteX697" fmla="*/ 2731894 w 6530564"/>
              <a:gd name="connsiteY697" fmla="*/ 4145620 h 6858000"/>
              <a:gd name="connsiteX698" fmla="*/ 2736797 w 6530564"/>
              <a:gd name="connsiteY698" fmla="*/ 4151516 h 6858000"/>
              <a:gd name="connsiteX699" fmla="*/ 2736150 w 6530564"/>
              <a:gd name="connsiteY699" fmla="*/ 4154286 h 6858000"/>
              <a:gd name="connsiteX700" fmla="*/ 2761162 w 6530564"/>
              <a:gd name="connsiteY700" fmla="*/ 4192307 h 6858000"/>
              <a:gd name="connsiteX701" fmla="*/ 2734027 w 6530564"/>
              <a:gd name="connsiteY701" fmla="*/ 4159027 h 6858000"/>
              <a:gd name="connsiteX702" fmla="*/ 2727501 w 6530564"/>
              <a:gd name="connsiteY702" fmla="*/ 4162023 h 6858000"/>
              <a:gd name="connsiteX703" fmla="*/ 2719561 w 6530564"/>
              <a:gd name="connsiteY703" fmla="*/ 4158874 h 6858000"/>
              <a:gd name="connsiteX704" fmla="*/ 2694323 w 6530564"/>
              <a:gd name="connsiteY704" fmla="*/ 4128398 h 6858000"/>
              <a:gd name="connsiteX705" fmla="*/ 2638432 w 6530564"/>
              <a:gd name="connsiteY705" fmla="*/ 4030019 h 6858000"/>
              <a:gd name="connsiteX706" fmla="*/ 2616715 w 6530564"/>
              <a:gd name="connsiteY706" fmla="*/ 3986397 h 6858000"/>
              <a:gd name="connsiteX707" fmla="*/ 2616051 w 6530564"/>
              <a:gd name="connsiteY707" fmla="*/ 3985283 h 6858000"/>
              <a:gd name="connsiteX708" fmla="*/ 2614788 w 6530564"/>
              <a:gd name="connsiteY708" fmla="*/ 3982527 h 6858000"/>
              <a:gd name="connsiteX709" fmla="*/ 2613003 w 6530564"/>
              <a:gd name="connsiteY709" fmla="*/ 3978941 h 6858000"/>
              <a:gd name="connsiteX710" fmla="*/ 2612430 w 6530564"/>
              <a:gd name="connsiteY710" fmla="*/ 3977382 h 6858000"/>
              <a:gd name="connsiteX711" fmla="*/ 2590101 w 6530564"/>
              <a:gd name="connsiteY711" fmla="*/ 3928646 h 6858000"/>
              <a:gd name="connsiteX712" fmla="*/ 2588278 w 6530564"/>
              <a:gd name="connsiteY712" fmla="*/ 3930926 h 6858000"/>
              <a:gd name="connsiteX713" fmla="*/ 2586807 w 6530564"/>
              <a:gd name="connsiteY713" fmla="*/ 3937922 h 6858000"/>
              <a:gd name="connsiteX714" fmla="*/ 2585985 w 6530564"/>
              <a:gd name="connsiteY714" fmla="*/ 3941174 h 6858000"/>
              <a:gd name="connsiteX715" fmla="*/ 2612386 w 6530564"/>
              <a:gd name="connsiteY715" fmla="*/ 4010360 h 6858000"/>
              <a:gd name="connsiteX716" fmla="*/ 2690871 w 6530564"/>
              <a:gd name="connsiteY716" fmla="*/ 4160213 h 6858000"/>
              <a:gd name="connsiteX717" fmla="*/ 2700625 w 6530564"/>
              <a:gd name="connsiteY717" fmla="*/ 4177201 h 6858000"/>
              <a:gd name="connsiteX718" fmla="*/ 2708709 w 6530564"/>
              <a:gd name="connsiteY718" fmla="*/ 4189725 h 6858000"/>
              <a:gd name="connsiteX719" fmla="*/ 2709242 w 6530564"/>
              <a:gd name="connsiteY719" fmla="*/ 4192597 h 6858000"/>
              <a:gd name="connsiteX720" fmla="*/ 2818914 w 6530564"/>
              <a:gd name="connsiteY720" fmla="*/ 4346218 h 6858000"/>
              <a:gd name="connsiteX721" fmla="*/ 2958211 w 6530564"/>
              <a:gd name="connsiteY721" fmla="*/ 4492927 h 6858000"/>
              <a:gd name="connsiteX722" fmla="*/ 3037117 w 6530564"/>
              <a:gd name="connsiteY722" fmla="*/ 4556144 h 6858000"/>
              <a:gd name="connsiteX723" fmla="*/ 3127435 w 6530564"/>
              <a:gd name="connsiteY723" fmla="*/ 4612403 h 6858000"/>
              <a:gd name="connsiteX724" fmla="*/ 3228660 w 6530564"/>
              <a:gd name="connsiteY724" fmla="*/ 4665324 h 6858000"/>
              <a:gd name="connsiteX725" fmla="*/ 3284085 w 6530564"/>
              <a:gd name="connsiteY725" fmla="*/ 4680023 h 6858000"/>
              <a:gd name="connsiteX726" fmla="*/ 3324987 w 6530564"/>
              <a:gd name="connsiteY726" fmla="*/ 4690843 h 6858000"/>
              <a:gd name="connsiteX727" fmla="*/ 3540971 w 6530564"/>
              <a:gd name="connsiteY727" fmla="*/ 4768253 h 6858000"/>
              <a:gd name="connsiteX728" fmla="*/ 3555898 w 6530564"/>
              <a:gd name="connsiteY728" fmla="*/ 4767020 h 6858000"/>
              <a:gd name="connsiteX729" fmla="*/ 3541374 w 6530564"/>
              <a:gd name="connsiteY729" fmla="*/ 4755574 h 6858000"/>
              <a:gd name="connsiteX730" fmla="*/ 3218006 w 6530564"/>
              <a:gd name="connsiteY730" fmla="*/ 4624223 h 6858000"/>
              <a:gd name="connsiteX731" fmla="*/ 3205733 w 6530564"/>
              <a:gd name="connsiteY731" fmla="*/ 4618706 h 6858000"/>
              <a:gd name="connsiteX732" fmla="*/ 3202251 w 6530564"/>
              <a:gd name="connsiteY732" fmla="*/ 4605416 h 6858000"/>
              <a:gd name="connsiteX733" fmla="*/ 3215747 w 6530564"/>
              <a:gd name="connsiteY733" fmla="*/ 4603161 h 6858000"/>
              <a:gd name="connsiteX734" fmla="*/ 3277149 w 6530564"/>
              <a:gd name="connsiteY734" fmla="*/ 4635346 h 6858000"/>
              <a:gd name="connsiteX735" fmla="*/ 3300817 w 6530564"/>
              <a:gd name="connsiteY735" fmla="*/ 4645474 h 6858000"/>
              <a:gd name="connsiteX736" fmla="*/ 3203581 w 6530564"/>
              <a:gd name="connsiteY736" fmla="*/ 4589043 h 6858000"/>
              <a:gd name="connsiteX737" fmla="*/ 2817218 w 6530564"/>
              <a:gd name="connsiteY737" fmla="*/ 4214123 h 6858000"/>
              <a:gd name="connsiteX738" fmla="*/ 2795524 w 6530564"/>
              <a:gd name="connsiteY738" fmla="*/ 4180373 h 6858000"/>
              <a:gd name="connsiteX739" fmla="*/ 2794029 w 6530564"/>
              <a:gd name="connsiteY739" fmla="*/ 4178497 h 6858000"/>
              <a:gd name="connsiteX740" fmla="*/ 2777085 w 6530564"/>
              <a:gd name="connsiteY740" fmla="*/ 4161569 h 6858000"/>
              <a:gd name="connsiteX741" fmla="*/ 2741001 w 6530564"/>
              <a:gd name="connsiteY741" fmla="*/ 4101332 h 6858000"/>
              <a:gd name="connsiteX742" fmla="*/ 2679864 w 6530564"/>
              <a:gd name="connsiteY742" fmla="*/ 4007725 h 6858000"/>
              <a:gd name="connsiteX743" fmla="*/ 2531063 w 6530564"/>
              <a:gd name="connsiteY743" fmla="*/ 3675825 h 6858000"/>
              <a:gd name="connsiteX744" fmla="*/ 1469523 w 6530564"/>
              <a:gd name="connsiteY744" fmla="*/ 3664273 h 6858000"/>
              <a:gd name="connsiteX745" fmla="*/ 1470520 w 6530564"/>
              <a:gd name="connsiteY745" fmla="*/ 3668943 h 6858000"/>
              <a:gd name="connsiteX746" fmla="*/ 1464851 w 6530564"/>
              <a:gd name="connsiteY746" fmla="*/ 3665270 h 6858000"/>
              <a:gd name="connsiteX747" fmla="*/ 1469523 w 6530564"/>
              <a:gd name="connsiteY747" fmla="*/ 3664273 h 6858000"/>
              <a:gd name="connsiteX748" fmla="*/ 1961674 w 6530564"/>
              <a:gd name="connsiteY748" fmla="*/ 3623805 h 6858000"/>
              <a:gd name="connsiteX749" fmla="*/ 1961195 w 6530564"/>
              <a:gd name="connsiteY749" fmla="*/ 3627779 h 6858000"/>
              <a:gd name="connsiteX750" fmla="*/ 1960794 w 6530564"/>
              <a:gd name="connsiteY750" fmla="*/ 3627086 h 6858000"/>
              <a:gd name="connsiteX751" fmla="*/ 1961674 w 6530564"/>
              <a:gd name="connsiteY751" fmla="*/ 3623805 h 6858000"/>
              <a:gd name="connsiteX752" fmla="*/ 6199520 w 6530564"/>
              <a:gd name="connsiteY752" fmla="*/ 3608723 h 6858000"/>
              <a:gd name="connsiteX753" fmla="*/ 6184735 w 6530564"/>
              <a:gd name="connsiteY753" fmla="*/ 3707510 h 6858000"/>
              <a:gd name="connsiteX754" fmla="*/ 6163438 w 6530564"/>
              <a:gd name="connsiteY754" fmla="*/ 3775812 h 6858000"/>
              <a:gd name="connsiteX755" fmla="*/ 6164252 w 6530564"/>
              <a:gd name="connsiteY755" fmla="*/ 3779623 h 6858000"/>
              <a:gd name="connsiteX756" fmla="*/ 6161253 w 6530564"/>
              <a:gd name="connsiteY756" fmla="*/ 3784247 h 6858000"/>
              <a:gd name="connsiteX757" fmla="*/ 6165881 w 6530564"/>
              <a:gd name="connsiteY757" fmla="*/ 3787245 h 6858000"/>
              <a:gd name="connsiteX758" fmla="*/ 6168881 w 6530564"/>
              <a:gd name="connsiteY758" fmla="*/ 3782617 h 6858000"/>
              <a:gd name="connsiteX759" fmla="*/ 6144582 w 6530564"/>
              <a:gd name="connsiteY759" fmla="*/ 3855546 h 6858000"/>
              <a:gd name="connsiteX760" fmla="*/ 6142399 w 6530564"/>
              <a:gd name="connsiteY760" fmla="*/ 3863981 h 6858000"/>
              <a:gd name="connsiteX761" fmla="*/ 6139398 w 6530564"/>
              <a:gd name="connsiteY761" fmla="*/ 3868606 h 6858000"/>
              <a:gd name="connsiteX762" fmla="*/ 6144841 w 6530564"/>
              <a:gd name="connsiteY762" fmla="*/ 3875415 h 6858000"/>
              <a:gd name="connsiteX763" fmla="*/ 6133657 w 6530564"/>
              <a:gd name="connsiteY763" fmla="*/ 3897726 h 6858000"/>
              <a:gd name="connsiteX764" fmla="*/ 6089949 w 6530564"/>
              <a:gd name="connsiteY764" fmla="*/ 4066444 h 6858000"/>
              <a:gd name="connsiteX765" fmla="*/ 6092651 w 6530564"/>
              <a:gd name="connsiteY765" fmla="*/ 4060432 h 6858000"/>
              <a:gd name="connsiteX766" fmla="*/ 6092947 w 6530564"/>
              <a:gd name="connsiteY766" fmla="*/ 4061819 h 6858000"/>
              <a:gd name="connsiteX767" fmla="*/ 6090763 w 6530564"/>
              <a:gd name="connsiteY767" fmla="*/ 4070255 h 6858000"/>
              <a:gd name="connsiteX768" fmla="*/ 6094575 w 6530564"/>
              <a:gd name="connsiteY768" fmla="*/ 4069439 h 6858000"/>
              <a:gd name="connsiteX769" fmla="*/ 6096761 w 6530564"/>
              <a:gd name="connsiteY769" fmla="*/ 4061003 h 6858000"/>
              <a:gd name="connsiteX770" fmla="*/ 6093461 w 6530564"/>
              <a:gd name="connsiteY770" fmla="*/ 4101553 h 6858000"/>
              <a:gd name="connsiteX771" fmla="*/ 6092647 w 6530564"/>
              <a:gd name="connsiteY771" fmla="*/ 4097743 h 6858000"/>
              <a:gd name="connsiteX772" fmla="*/ 6090461 w 6530564"/>
              <a:gd name="connsiteY772" fmla="*/ 4106179 h 6858000"/>
              <a:gd name="connsiteX773" fmla="*/ 6087462 w 6530564"/>
              <a:gd name="connsiteY773" fmla="*/ 4110804 h 6858000"/>
              <a:gd name="connsiteX774" fmla="*/ 6037541 w 6530564"/>
              <a:gd name="connsiteY774" fmla="*/ 4213114 h 6858000"/>
              <a:gd name="connsiteX775" fmla="*/ 6040540 w 6530564"/>
              <a:gd name="connsiteY775" fmla="*/ 4208487 h 6858000"/>
              <a:gd name="connsiteX776" fmla="*/ 6035913 w 6530564"/>
              <a:gd name="connsiteY776" fmla="*/ 4205492 h 6858000"/>
              <a:gd name="connsiteX777" fmla="*/ 6036727 w 6530564"/>
              <a:gd name="connsiteY777" fmla="*/ 4209302 h 6858000"/>
              <a:gd name="connsiteX778" fmla="*/ 6037541 w 6530564"/>
              <a:gd name="connsiteY778" fmla="*/ 4213114 h 6858000"/>
              <a:gd name="connsiteX779" fmla="*/ 6034541 w 6530564"/>
              <a:gd name="connsiteY779" fmla="*/ 4217738 h 6858000"/>
              <a:gd name="connsiteX780" fmla="*/ 6019543 w 6530564"/>
              <a:gd name="connsiteY780" fmla="*/ 4240865 h 6858000"/>
              <a:gd name="connsiteX781" fmla="*/ 6026355 w 6530564"/>
              <a:gd name="connsiteY781" fmla="*/ 4235425 h 6858000"/>
              <a:gd name="connsiteX782" fmla="*/ 6027169 w 6530564"/>
              <a:gd name="connsiteY782" fmla="*/ 4239235 h 6858000"/>
              <a:gd name="connsiteX783" fmla="*/ 6027984 w 6530564"/>
              <a:gd name="connsiteY783" fmla="*/ 4243047 h 6858000"/>
              <a:gd name="connsiteX784" fmla="*/ 6030985 w 6530564"/>
              <a:gd name="connsiteY784" fmla="*/ 4238420 h 6858000"/>
              <a:gd name="connsiteX785" fmla="*/ 6021427 w 6530564"/>
              <a:gd name="connsiteY785" fmla="*/ 4268354 h 6858000"/>
              <a:gd name="connsiteX786" fmla="*/ 6020613 w 6530564"/>
              <a:gd name="connsiteY786" fmla="*/ 4264544 h 6858000"/>
              <a:gd name="connsiteX787" fmla="*/ 6023613 w 6530564"/>
              <a:gd name="connsiteY787" fmla="*/ 4259918 h 6858000"/>
              <a:gd name="connsiteX788" fmla="*/ 6022799 w 6530564"/>
              <a:gd name="connsiteY788" fmla="*/ 4256108 h 6858000"/>
              <a:gd name="connsiteX789" fmla="*/ 6016800 w 6530564"/>
              <a:gd name="connsiteY789" fmla="*/ 4265358 h 6858000"/>
              <a:gd name="connsiteX790" fmla="*/ 6013801 w 6530564"/>
              <a:gd name="connsiteY790" fmla="*/ 4269984 h 6858000"/>
              <a:gd name="connsiteX791" fmla="*/ 5985177 w 6530564"/>
              <a:gd name="connsiteY791" fmla="*/ 4303990 h 6858000"/>
              <a:gd name="connsiteX792" fmla="*/ 5968249 w 6530564"/>
              <a:gd name="connsiteY792" fmla="*/ 4355422 h 6858000"/>
              <a:gd name="connsiteX793" fmla="*/ 5964437 w 6530564"/>
              <a:gd name="connsiteY793" fmla="*/ 4356236 h 6858000"/>
              <a:gd name="connsiteX794" fmla="*/ 5962251 w 6530564"/>
              <a:gd name="connsiteY794" fmla="*/ 4364670 h 6858000"/>
              <a:gd name="connsiteX795" fmla="*/ 5958437 w 6530564"/>
              <a:gd name="connsiteY795" fmla="*/ 4365486 h 6858000"/>
              <a:gd name="connsiteX796" fmla="*/ 5959251 w 6530564"/>
              <a:gd name="connsiteY796" fmla="*/ 4369296 h 6858000"/>
              <a:gd name="connsiteX797" fmla="*/ 5945069 w 6530564"/>
              <a:gd name="connsiteY797" fmla="*/ 4396235 h 6858000"/>
              <a:gd name="connsiteX798" fmla="*/ 5955695 w 6530564"/>
              <a:gd name="connsiteY798" fmla="*/ 4389979 h 6858000"/>
              <a:gd name="connsiteX799" fmla="*/ 5956509 w 6530564"/>
              <a:gd name="connsiteY799" fmla="*/ 4393791 h 6858000"/>
              <a:gd name="connsiteX800" fmla="*/ 5959509 w 6530564"/>
              <a:gd name="connsiteY800" fmla="*/ 4389164 h 6858000"/>
              <a:gd name="connsiteX801" fmla="*/ 5963323 w 6530564"/>
              <a:gd name="connsiteY801" fmla="*/ 4388350 h 6858000"/>
              <a:gd name="connsiteX802" fmla="*/ 5943140 w 6530564"/>
              <a:gd name="connsiteY802" fmla="*/ 4424538 h 6858000"/>
              <a:gd name="connsiteX803" fmla="*/ 5933884 w 6530564"/>
              <a:gd name="connsiteY803" fmla="*/ 4418547 h 6858000"/>
              <a:gd name="connsiteX804" fmla="*/ 5895447 w 6530564"/>
              <a:gd name="connsiteY804" fmla="*/ 4462619 h 6858000"/>
              <a:gd name="connsiteX805" fmla="*/ 5880707 w 6530564"/>
              <a:gd name="connsiteY805" fmla="*/ 4505613 h 6858000"/>
              <a:gd name="connsiteX806" fmla="*/ 5846083 w 6530564"/>
              <a:gd name="connsiteY806" fmla="*/ 4548870 h 6858000"/>
              <a:gd name="connsiteX807" fmla="*/ 5839527 w 6530564"/>
              <a:gd name="connsiteY807" fmla="*/ 4574178 h 6858000"/>
              <a:gd name="connsiteX808" fmla="*/ 5727729 w 6530564"/>
              <a:gd name="connsiteY808" fmla="*/ 4741505 h 6858000"/>
              <a:gd name="connsiteX809" fmla="*/ 5808417 w 6530564"/>
              <a:gd name="connsiteY809" fmla="*/ 4652545 h 6858000"/>
              <a:gd name="connsiteX810" fmla="*/ 5869779 w 6530564"/>
              <a:gd name="connsiteY810" fmla="*/ 4547793 h 6858000"/>
              <a:gd name="connsiteX811" fmla="*/ 5870593 w 6530564"/>
              <a:gd name="connsiteY811" fmla="*/ 4551603 h 6858000"/>
              <a:gd name="connsiteX812" fmla="*/ 5868407 w 6530564"/>
              <a:gd name="connsiteY812" fmla="*/ 4560039 h 6858000"/>
              <a:gd name="connsiteX813" fmla="*/ 5871408 w 6530564"/>
              <a:gd name="connsiteY813" fmla="*/ 4555413 h 6858000"/>
              <a:gd name="connsiteX814" fmla="*/ 5878220 w 6530564"/>
              <a:gd name="connsiteY814" fmla="*/ 4549973 h 6858000"/>
              <a:gd name="connsiteX815" fmla="*/ 5869221 w 6530564"/>
              <a:gd name="connsiteY815" fmla="*/ 4563850 h 6858000"/>
              <a:gd name="connsiteX816" fmla="*/ 5934654 w 6530564"/>
              <a:gd name="connsiteY816" fmla="*/ 4478149 h 6858000"/>
              <a:gd name="connsiteX817" fmla="*/ 5995761 w 6530564"/>
              <a:gd name="connsiteY817" fmla="*/ 4353528 h 6858000"/>
              <a:gd name="connsiteX818" fmla="*/ 6037497 w 6530564"/>
              <a:gd name="connsiteY818" fmla="*/ 4268905 h 6858000"/>
              <a:gd name="connsiteX819" fmla="*/ 6066979 w 6530564"/>
              <a:gd name="connsiteY819" fmla="*/ 4182916 h 6858000"/>
              <a:gd name="connsiteX820" fmla="*/ 6092089 w 6530564"/>
              <a:gd name="connsiteY820" fmla="*/ 4113800 h 6858000"/>
              <a:gd name="connsiteX821" fmla="*/ 6095089 w 6530564"/>
              <a:gd name="connsiteY821" fmla="*/ 4109174 h 6858000"/>
              <a:gd name="connsiteX822" fmla="*/ 6097275 w 6530564"/>
              <a:gd name="connsiteY822" fmla="*/ 4100738 h 6858000"/>
              <a:gd name="connsiteX823" fmla="*/ 6147797 w 6530564"/>
              <a:gd name="connsiteY823" fmla="*/ 3926580 h 6858000"/>
              <a:gd name="connsiteX824" fmla="*/ 6161681 w 6530564"/>
              <a:gd name="connsiteY824" fmla="*/ 3935566 h 6858000"/>
              <a:gd name="connsiteX825" fmla="*/ 6176677 w 6530564"/>
              <a:gd name="connsiteY825" fmla="*/ 3912441 h 6858000"/>
              <a:gd name="connsiteX826" fmla="*/ 6174493 w 6530564"/>
              <a:gd name="connsiteY826" fmla="*/ 3920876 h 6858000"/>
              <a:gd name="connsiteX827" fmla="*/ 6172306 w 6530564"/>
              <a:gd name="connsiteY827" fmla="*/ 3929312 h 6858000"/>
              <a:gd name="connsiteX828" fmla="*/ 6175307 w 6530564"/>
              <a:gd name="connsiteY828" fmla="*/ 3924687 h 6858000"/>
              <a:gd name="connsiteX829" fmla="*/ 6177492 w 6530564"/>
              <a:gd name="connsiteY829" fmla="*/ 3916252 h 6858000"/>
              <a:gd name="connsiteX830" fmla="*/ 6180491 w 6530564"/>
              <a:gd name="connsiteY830" fmla="*/ 3911626 h 6858000"/>
              <a:gd name="connsiteX831" fmla="*/ 6187861 w 6530564"/>
              <a:gd name="connsiteY831" fmla="*/ 3890129 h 6858000"/>
              <a:gd name="connsiteX832" fmla="*/ 6187047 w 6530564"/>
              <a:gd name="connsiteY832" fmla="*/ 3886319 h 6858000"/>
              <a:gd name="connsiteX833" fmla="*/ 6186233 w 6530564"/>
              <a:gd name="connsiteY833" fmla="*/ 3882508 h 6858000"/>
              <a:gd name="connsiteX834" fmla="*/ 6183373 w 6530564"/>
              <a:gd name="connsiteY834" fmla="*/ 3883119 h 6858000"/>
              <a:gd name="connsiteX835" fmla="*/ 6183513 w 6530564"/>
              <a:gd name="connsiteY835" fmla="*/ 3879104 h 6858000"/>
              <a:gd name="connsiteX836" fmla="*/ 6183791 w 6530564"/>
              <a:gd name="connsiteY836" fmla="*/ 3871076 h 6858000"/>
              <a:gd name="connsiteX837" fmla="*/ 6167166 w 6530564"/>
              <a:gd name="connsiteY837" fmla="*/ 3886581 h 6858000"/>
              <a:gd name="connsiteX838" fmla="*/ 6168280 w 6530564"/>
              <a:gd name="connsiteY838" fmla="*/ 3854469 h 6858000"/>
              <a:gd name="connsiteX839" fmla="*/ 6163653 w 6530564"/>
              <a:gd name="connsiteY839" fmla="*/ 3851471 h 6858000"/>
              <a:gd name="connsiteX840" fmla="*/ 6167465 w 6530564"/>
              <a:gd name="connsiteY840" fmla="*/ 3850657 h 6858000"/>
              <a:gd name="connsiteX841" fmla="*/ 6166651 w 6530564"/>
              <a:gd name="connsiteY841" fmla="*/ 3846847 h 6858000"/>
              <a:gd name="connsiteX842" fmla="*/ 6165837 w 6530564"/>
              <a:gd name="connsiteY842" fmla="*/ 3843036 h 6858000"/>
              <a:gd name="connsiteX843" fmla="*/ 6165022 w 6530564"/>
              <a:gd name="connsiteY843" fmla="*/ 3839226 h 6858000"/>
              <a:gd name="connsiteX844" fmla="*/ 6175693 w 6530564"/>
              <a:gd name="connsiteY844" fmla="*/ 3777178 h 6858000"/>
              <a:gd name="connsiteX845" fmla="*/ 6171880 w 6530564"/>
              <a:gd name="connsiteY845" fmla="*/ 3777993 h 6858000"/>
              <a:gd name="connsiteX846" fmla="*/ 6174879 w 6530564"/>
              <a:gd name="connsiteY846" fmla="*/ 3773367 h 6858000"/>
              <a:gd name="connsiteX847" fmla="*/ 6180065 w 6530564"/>
              <a:gd name="connsiteY847" fmla="*/ 3760306 h 6858000"/>
              <a:gd name="connsiteX848" fmla="*/ 6175436 w 6530564"/>
              <a:gd name="connsiteY848" fmla="*/ 3757310 h 6858000"/>
              <a:gd name="connsiteX849" fmla="*/ 6197548 w 6530564"/>
              <a:gd name="connsiteY849" fmla="*/ 3692818 h 6858000"/>
              <a:gd name="connsiteX850" fmla="*/ 6199520 w 6530564"/>
              <a:gd name="connsiteY850" fmla="*/ 3608723 h 6858000"/>
              <a:gd name="connsiteX851" fmla="*/ 6065238 w 6530564"/>
              <a:gd name="connsiteY851" fmla="*/ 3308795 h 6858000"/>
              <a:gd name="connsiteX852" fmla="*/ 6065531 w 6530564"/>
              <a:gd name="connsiteY852" fmla="*/ 3314628 h 6858000"/>
              <a:gd name="connsiteX853" fmla="*/ 5962661 w 6530564"/>
              <a:gd name="connsiteY853" fmla="*/ 3968210 h 6858000"/>
              <a:gd name="connsiteX854" fmla="*/ 5809937 w 6530564"/>
              <a:gd name="connsiteY854" fmla="*/ 4303923 h 6858000"/>
              <a:gd name="connsiteX855" fmla="*/ 5551706 w 6530564"/>
              <a:gd name="connsiteY855" fmla="*/ 4690196 h 6858000"/>
              <a:gd name="connsiteX856" fmla="*/ 5516536 w 6530564"/>
              <a:gd name="connsiteY856" fmla="*/ 4707050 h 6858000"/>
              <a:gd name="connsiteX857" fmla="*/ 5503087 w 6530564"/>
              <a:gd name="connsiteY857" fmla="*/ 4713664 h 6858000"/>
              <a:gd name="connsiteX858" fmla="*/ 5304022 w 6530564"/>
              <a:gd name="connsiteY858" fmla="*/ 4917255 h 6858000"/>
              <a:gd name="connsiteX859" fmla="*/ 5300471 w 6530564"/>
              <a:gd name="connsiteY859" fmla="*/ 4925062 h 6858000"/>
              <a:gd name="connsiteX860" fmla="*/ 5343981 w 6530564"/>
              <a:gd name="connsiteY860" fmla="*/ 4920662 h 6858000"/>
              <a:gd name="connsiteX861" fmla="*/ 5655346 w 6530564"/>
              <a:gd name="connsiteY861" fmla="*/ 4608480 h 6858000"/>
              <a:gd name="connsiteX862" fmla="*/ 5983356 w 6530564"/>
              <a:gd name="connsiteY862" fmla="*/ 3978135 h 6858000"/>
              <a:gd name="connsiteX863" fmla="*/ 6073117 w 6530564"/>
              <a:gd name="connsiteY863" fmla="*/ 3583217 h 6858000"/>
              <a:gd name="connsiteX864" fmla="*/ 6074066 w 6530564"/>
              <a:gd name="connsiteY864" fmla="*/ 3578467 h 6858000"/>
              <a:gd name="connsiteX865" fmla="*/ 6079369 w 6530564"/>
              <a:gd name="connsiteY865" fmla="*/ 3507090 h 6858000"/>
              <a:gd name="connsiteX866" fmla="*/ 6072751 w 6530564"/>
              <a:gd name="connsiteY866" fmla="*/ 3363985 h 6858000"/>
              <a:gd name="connsiteX867" fmla="*/ 2047326 w 6530564"/>
              <a:gd name="connsiteY867" fmla="*/ 3281632 h 6858000"/>
              <a:gd name="connsiteX868" fmla="*/ 2045645 w 6530564"/>
              <a:gd name="connsiteY868" fmla="*/ 3284178 h 6858000"/>
              <a:gd name="connsiteX869" fmla="*/ 2047343 w 6530564"/>
              <a:gd name="connsiteY869" fmla="*/ 3286585 h 6858000"/>
              <a:gd name="connsiteX870" fmla="*/ 2051036 w 6530564"/>
              <a:gd name="connsiteY870" fmla="*/ 3201671 h 6858000"/>
              <a:gd name="connsiteX871" fmla="*/ 2050661 w 6530564"/>
              <a:gd name="connsiteY871" fmla="*/ 3206416 h 6858000"/>
              <a:gd name="connsiteX872" fmla="*/ 2049263 w 6530564"/>
              <a:gd name="connsiteY872" fmla="*/ 3226807 h 6858000"/>
              <a:gd name="connsiteX873" fmla="*/ 2049406 w 6530564"/>
              <a:gd name="connsiteY873" fmla="*/ 3233130 h 6858000"/>
              <a:gd name="connsiteX874" fmla="*/ 1495570 w 6530564"/>
              <a:gd name="connsiteY874" fmla="*/ 3077486 h 6858000"/>
              <a:gd name="connsiteX875" fmla="*/ 1496569 w 6530564"/>
              <a:gd name="connsiteY875" fmla="*/ 3082159 h 6858000"/>
              <a:gd name="connsiteX876" fmla="*/ 1491897 w 6530564"/>
              <a:gd name="connsiteY876" fmla="*/ 3083156 h 6858000"/>
              <a:gd name="connsiteX877" fmla="*/ 1495570 w 6530564"/>
              <a:gd name="connsiteY877" fmla="*/ 3077486 h 6858000"/>
              <a:gd name="connsiteX878" fmla="*/ 2063000 w 6530564"/>
              <a:gd name="connsiteY878" fmla="*/ 3065542 h 6858000"/>
              <a:gd name="connsiteX879" fmla="*/ 2061195 w 6530564"/>
              <a:gd name="connsiteY879" fmla="*/ 3075253 h 6858000"/>
              <a:gd name="connsiteX880" fmla="*/ 2058277 w 6530564"/>
              <a:gd name="connsiteY880" fmla="*/ 3102543 h 6858000"/>
              <a:gd name="connsiteX881" fmla="*/ 2056929 w 6530564"/>
              <a:gd name="connsiteY881" fmla="*/ 3122128 h 6858000"/>
              <a:gd name="connsiteX882" fmla="*/ 6487598 w 6530564"/>
              <a:gd name="connsiteY882" fmla="*/ 3056185 h 6858000"/>
              <a:gd name="connsiteX883" fmla="*/ 6493268 w 6530564"/>
              <a:gd name="connsiteY883" fmla="*/ 3059858 h 6858000"/>
              <a:gd name="connsiteX884" fmla="*/ 6488597 w 6530564"/>
              <a:gd name="connsiteY884" fmla="*/ 3060857 h 6858000"/>
              <a:gd name="connsiteX885" fmla="*/ 6487598 w 6530564"/>
              <a:gd name="connsiteY885" fmla="*/ 3056185 h 6858000"/>
              <a:gd name="connsiteX886" fmla="*/ 6485963 w 6530564"/>
              <a:gd name="connsiteY886" fmla="*/ 3002807 h 6858000"/>
              <a:gd name="connsiteX887" fmla="*/ 6508597 w 6530564"/>
              <a:gd name="connsiteY887" fmla="*/ 3085888 h 6858000"/>
              <a:gd name="connsiteX888" fmla="*/ 6520853 w 6530564"/>
              <a:gd name="connsiteY888" fmla="*/ 3091817 h 6858000"/>
              <a:gd name="connsiteX889" fmla="*/ 6530564 w 6530564"/>
              <a:gd name="connsiteY889" fmla="*/ 3120178 h 6858000"/>
              <a:gd name="connsiteX890" fmla="*/ 6530564 w 6530564"/>
              <a:gd name="connsiteY890" fmla="*/ 3206162 h 6858000"/>
              <a:gd name="connsiteX891" fmla="*/ 6521209 w 6530564"/>
              <a:gd name="connsiteY891" fmla="*/ 3190646 h 6858000"/>
              <a:gd name="connsiteX892" fmla="*/ 6525881 w 6530564"/>
              <a:gd name="connsiteY892" fmla="*/ 3189649 h 6858000"/>
              <a:gd name="connsiteX893" fmla="*/ 6523885 w 6530564"/>
              <a:gd name="connsiteY893" fmla="*/ 3180305 h 6858000"/>
              <a:gd name="connsiteX894" fmla="*/ 6522887 w 6530564"/>
              <a:gd name="connsiteY894" fmla="*/ 3175635 h 6858000"/>
              <a:gd name="connsiteX895" fmla="*/ 6517578 w 6530564"/>
              <a:gd name="connsiteY895" fmla="*/ 3127927 h 6858000"/>
              <a:gd name="connsiteX896" fmla="*/ 6512907 w 6530564"/>
              <a:gd name="connsiteY896" fmla="*/ 3128925 h 6858000"/>
              <a:gd name="connsiteX897" fmla="*/ 6516581 w 6530564"/>
              <a:gd name="connsiteY897" fmla="*/ 3123256 h 6858000"/>
              <a:gd name="connsiteX898" fmla="*/ 6510911 w 6530564"/>
              <a:gd name="connsiteY898" fmla="*/ 3119583 h 6858000"/>
              <a:gd name="connsiteX899" fmla="*/ 6504923 w 6530564"/>
              <a:gd name="connsiteY899" fmla="*/ 3091557 h 6858000"/>
              <a:gd name="connsiteX900" fmla="*/ 6497260 w 6530564"/>
              <a:gd name="connsiteY900" fmla="*/ 3078542 h 6858000"/>
              <a:gd name="connsiteX901" fmla="*/ 6500931 w 6530564"/>
              <a:gd name="connsiteY901" fmla="*/ 3072873 h 6858000"/>
              <a:gd name="connsiteX902" fmla="*/ 6490593 w 6530564"/>
              <a:gd name="connsiteY902" fmla="*/ 3070198 h 6858000"/>
              <a:gd name="connsiteX903" fmla="*/ 6495263 w 6530564"/>
              <a:gd name="connsiteY903" fmla="*/ 3069200 h 6858000"/>
              <a:gd name="connsiteX904" fmla="*/ 6494265 w 6530564"/>
              <a:gd name="connsiteY904" fmla="*/ 3064529 h 6858000"/>
              <a:gd name="connsiteX905" fmla="*/ 6493268 w 6530564"/>
              <a:gd name="connsiteY905" fmla="*/ 3059858 h 6858000"/>
              <a:gd name="connsiteX906" fmla="*/ 6492269 w 6530564"/>
              <a:gd name="connsiteY906" fmla="*/ 3055188 h 6858000"/>
              <a:gd name="connsiteX907" fmla="*/ 6491272 w 6530564"/>
              <a:gd name="connsiteY907" fmla="*/ 3050515 h 6858000"/>
              <a:gd name="connsiteX908" fmla="*/ 6493945 w 6530564"/>
              <a:gd name="connsiteY908" fmla="*/ 3040177 h 6858000"/>
              <a:gd name="connsiteX909" fmla="*/ 6487279 w 6530564"/>
              <a:gd name="connsiteY909" fmla="*/ 3031831 h 6858000"/>
              <a:gd name="connsiteX910" fmla="*/ 6485963 w 6530564"/>
              <a:gd name="connsiteY910" fmla="*/ 3002807 h 6858000"/>
              <a:gd name="connsiteX911" fmla="*/ 2135961 w 6530564"/>
              <a:gd name="connsiteY911" fmla="*/ 2977892 h 6858000"/>
              <a:gd name="connsiteX912" fmla="*/ 2135002 w 6530564"/>
              <a:gd name="connsiteY912" fmla="*/ 2982694 h 6858000"/>
              <a:gd name="connsiteX913" fmla="*/ 2136350 w 6530564"/>
              <a:gd name="connsiteY913" fmla="*/ 2985028 h 6858000"/>
              <a:gd name="connsiteX914" fmla="*/ 2138107 w 6530564"/>
              <a:gd name="connsiteY914" fmla="*/ 2978468 h 6858000"/>
              <a:gd name="connsiteX915" fmla="*/ 1530525 w 6530564"/>
              <a:gd name="connsiteY915" fmla="*/ 2870743 h 6858000"/>
              <a:gd name="connsiteX916" fmla="*/ 1530389 w 6530564"/>
              <a:gd name="connsiteY916" fmla="*/ 2874680 h 6858000"/>
              <a:gd name="connsiteX917" fmla="*/ 1526716 w 6530564"/>
              <a:gd name="connsiteY917" fmla="*/ 2880348 h 6858000"/>
              <a:gd name="connsiteX918" fmla="*/ 1549890 w 6530564"/>
              <a:gd name="connsiteY918" fmla="*/ 2806826 h 6858000"/>
              <a:gd name="connsiteX919" fmla="*/ 1550113 w 6530564"/>
              <a:gd name="connsiteY919" fmla="*/ 2806971 h 6858000"/>
              <a:gd name="connsiteX920" fmla="*/ 1549629 w 6530564"/>
              <a:gd name="connsiteY920" fmla="*/ 2807814 h 6858000"/>
              <a:gd name="connsiteX921" fmla="*/ 2190201 w 6530564"/>
              <a:gd name="connsiteY921" fmla="*/ 2770932 h 6858000"/>
              <a:gd name="connsiteX922" fmla="*/ 2189323 w 6530564"/>
              <a:gd name="connsiteY922" fmla="*/ 2774211 h 6858000"/>
              <a:gd name="connsiteX923" fmla="*/ 2188443 w 6530564"/>
              <a:gd name="connsiteY923" fmla="*/ 2777491 h 6858000"/>
              <a:gd name="connsiteX924" fmla="*/ 2184927 w 6530564"/>
              <a:gd name="connsiteY924" fmla="*/ 2790612 h 6858000"/>
              <a:gd name="connsiteX925" fmla="*/ 2181290 w 6530564"/>
              <a:gd name="connsiteY925" fmla="*/ 2797164 h 6858000"/>
              <a:gd name="connsiteX926" fmla="*/ 6368398 w 6530564"/>
              <a:gd name="connsiteY926" fmla="*/ 2681145 h 6858000"/>
              <a:gd name="connsiteX927" fmla="*/ 6376065 w 6530564"/>
              <a:gd name="connsiteY927" fmla="*/ 2694161 h 6858000"/>
              <a:gd name="connsiteX928" fmla="*/ 6377063 w 6530564"/>
              <a:gd name="connsiteY928" fmla="*/ 2698832 h 6858000"/>
              <a:gd name="connsiteX929" fmla="*/ 6378061 w 6530564"/>
              <a:gd name="connsiteY929" fmla="*/ 2703503 h 6858000"/>
              <a:gd name="connsiteX930" fmla="*/ 6379057 w 6530564"/>
              <a:gd name="connsiteY930" fmla="*/ 2708174 h 6858000"/>
              <a:gd name="connsiteX931" fmla="*/ 6372391 w 6530564"/>
              <a:gd name="connsiteY931" fmla="*/ 2699831 h 6858000"/>
              <a:gd name="connsiteX932" fmla="*/ 6368398 w 6530564"/>
              <a:gd name="connsiteY932" fmla="*/ 2681145 h 6858000"/>
              <a:gd name="connsiteX933" fmla="*/ 1615952 w 6530564"/>
              <a:gd name="connsiteY933" fmla="*/ 2612189 h 6858000"/>
              <a:gd name="connsiteX934" fmla="*/ 1617948 w 6530564"/>
              <a:gd name="connsiteY934" fmla="*/ 2621531 h 6858000"/>
              <a:gd name="connsiteX935" fmla="*/ 1578861 w 6530564"/>
              <a:gd name="connsiteY935" fmla="*/ 2712914 h 6858000"/>
              <a:gd name="connsiteX936" fmla="*/ 1573966 w 6530564"/>
              <a:gd name="connsiteY936" fmla="*/ 2741433 h 6858000"/>
              <a:gd name="connsiteX937" fmla="*/ 1556905 w 6530564"/>
              <a:gd name="connsiteY937" fmla="*/ 2780304 h 6858000"/>
              <a:gd name="connsiteX938" fmla="*/ 1579289 w 6530564"/>
              <a:gd name="connsiteY938" fmla="*/ 2695699 h 6858000"/>
              <a:gd name="connsiteX939" fmla="*/ 1595842 w 6530564"/>
              <a:gd name="connsiteY939" fmla="*/ 2645791 h 6858000"/>
              <a:gd name="connsiteX940" fmla="*/ 1603256 w 6530564"/>
              <a:gd name="connsiteY940" fmla="*/ 2644207 h 6858000"/>
              <a:gd name="connsiteX941" fmla="*/ 1612279 w 6530564"/>
              <a:gd name="connsiteY941" fmla="*/ 2617859 h 6858000"/>
              <a:gd name="connsiteX942" fmla="*/ 1615952 w 6530564"/>
              <a:gd name="connsiteY942" fmla="*/ 2612189 h 6858000"/>
              <a:gd name="connsiteX943" fmla="*/ 1613956 w 6530564"/>
              <a:gd name="connsiteY943" fmla="*/ 2602847 h 6858000"/>
              <a:gd name="connsiteX944" fmla="*/ 1611280 w 6530564"/>
              <a:gd name="connsiteY944" fmla="*/ 2613188 h 6858000"/>
              <a:gd name="connsiteX945" fmla="*/ 1607608 w 6530564"/>
              <a:gd name="connsiteY945" fmla="*/ 2618857 h 6858000"/>
              <a:gd name="connsiteX946" fmla="*/ 1599798 w 6530564"/>
              <a:gd name="connsiteY946" fmla="*/ 2633861 h 6858000"/>
              <a:gd name="connsiteX947" fmla="*/ 1607087 w 6530564"/>
              <a:gd name="connsiteY947" fmla="*/ 2611884 h 6858000"/>
              <a:gd name="connsiteX948" fmla="*/ 1610283 w 6530564"/>
              <a:gd name="connsiteY948" fmla="*/ 2608515 h 6858000"/>
              <a:gd name="connsiteX949" fmla="*/ 1609003 w 6530564"/>
              <a:gd name="connsiteY949" fmla="*/ 2606107 h 6858000"/>
              <a:gd name="connsiteX950" fmla="*/ 1609622 w 6530564"/>
              <a:gd name="connsiteY950" fmla="*/ 2604236 h 6858000"/>
              <a:gd name="connsiteX951" fmla="*/ 1612438 w 6530564"/>
              <a:gd name="connsiteY951" fmla="*/ 2595743 h 6858000"/>
              <a:gd name="connsiteX952" fmla="*/ 1612958 w 6530564"/>
              <a:gd name="connsiteY952" fmla="*/ 2598177 h 6858000"/>
              <a:gd name="connsiteX953" fmla="*/ 1611136 w 6530564"/>
              <a:gd name="connsiteY953" fmla="*/ 2599671 h 6858000"/>
              <a:gd name="connsiteX954" fmla="*/ 1622980 w 6530564"/>
              <a:gd name="connsiteY954" fmla="*/ 2576498 h 6858000"/>
              <a:gd name="connsiteX955" fmla="*/ 1620306 w 6530564"/>
              <a:gd name="connsiteY955" fmla="*/ 2586839 h 6858000"/>
              <a:gd name="connsiteX956" fmla="*/ 1619308 w 6530564"/>
              <a:gd name="connsiteY956" fmla="*/ 2582167 h 6858000"/>
              <a:gd name="connsiteX957" fmla="*/ 1616762 w 6530564"/>
              <a:gd name="connsiteY957" fmla="*/ 2582712 h 6858000"/>
              <a:gd name="connsiteX958" fmla="*/ 1618505 w 6530564"/>
              <a:gd name="connsiteY958" fmla="*/ 2577454 h 6858000"/>
              <a:gd name="connsiteX959" fmla="*/ 1649502 w 6530564"/>
              <a:gd name="connsiteY959" fmla="*/ 2499886 h 6858000"/>
              <a:gd name="connsiteX960" fmla="*/ 1648634 w 6530564"/>
              <a:gd name="connsiteY960" fmla="*/ 2503325 h 6858000"/>
              <a:gd name="connsiteX961" fmla="*/ 1655719 w 6530564"/>
              <a:gd name="connsiteY961" fmla="*/ 2501126 h 6858000"/>
              <a:gd name="connsiteX962" fmla="*/ 1625655 w 6530564"/>
              <a:gd name="connsiteY962" fmla="*/ 2566159 h 6858000"/>
              <a:gd name="connsiteX963" fmla="*/ 1621993 w 6530564"/>
              <a:gd name="connsiteY963" fmla="*/ 2566942 h 6858000"/>
              <a:gd name="connsiteX964" fmla="*/ 1623115 w 6530564"/>
              <a:gd name="connsiteY964" fmla="*/ 2563555 h 6858000"/>
              <a:gd name="connsiteX965" fmla="*/ 2319373 w 6530564"/>
              <a:gd name="connsiteY965" fmla="*/ 2498792 h 6858000"/>
              <a:gd name="connsiteX966" fmla="*/ 2303814 w 6530564"/>
              <a:gd name="connsiteY966" fmla="*/ 2500188 h 6858000"/>
              <a:gd name="connsiteX967" fmla="*/ 2290837 w 6530564"/>
              <a:gd name="connsiteY967" fmla="*/ 2517807 h 6858000"/>
              <a:gd name="connsiteX968" fmla="*/ 2215875 w 6530564"/>
              <a:gd name="connsiteY968" fmla="*/ 2697450 h 6858000"/>
              <a:gd name="connsiteX969" fmla="*/ 2209226 w 6530564"/>
              <a:gd name="connsiteY969" fmla="*/ 2715686 h 6858000"/>
              <a:gd name="connsiteX970" fmla="*/ 2208765 w 6530564"/>
              <a:gd name="connsiteY970" fmla="*/ 2718664 h 6858000"/>
              <a:gd name="connsiteX971" fmla="*/ 2202915 w 6530564"/>
              <a:gd name="connsiteY971" fmla="*/ 2749726 h 6858000"/>
              <a:gd name="connsiteX972" fmla="*/ 2202035 w 6530564"/>
              <a:gd name="connsiteY972" fmla="*/ 2753007 h 6858000"/>
              <a:gd name="connsiteX973" fmla="*/ 2195240 w 6530564"/>
              <a:gd name="connsiteY973" fmla="*/ 2765248 h 6858000"/>
              <a:gd name="connsiteX974" fmla="*/ 2191960 w 6530564"/>
              <a:gd name="connsiteY974" fmla="*/ 2764370 h 6858000"/>
              <a:gd name="connsiteX975" fmla="*/ 2191515 w 6530564"/>
              <a:gd name="connsiteY975" fmla="*/ 2764250 h 6858000"/>
              <a:gd name="connsiteX976" fmla="*/ 2182554 w 6530564"/>
              <a:gd name="connsiteY976" fmla="*/ 2788823 h 6858000"/>
              <a:gd name="connsiteX977" fmla="*/ 2178751 w 6530564"/>
              <a:gd name="connsiteY977" fmla="*/ 2801737 h 6858000"/>
              <a:gd name="connsiteX978" fmla="*/ 2181290 w 6530564"/>
              <a:gd name="connsiteY978" fmla="*/ 2797164 h 6858000"/>
              <a:gd name="connsiteX979" fmla="*/ 2172327 w 6530564"/>
              <a:gd name="connsiteY979" fmla="*/ 2823555 h 6858000"/>
              <a:gd name="connsiteX980" fmla="*/ 2164219 w 6530564"/>
              <a:gd name="connsiteY980" fmla="*/ 2851082 h 6858000"/>
              <a:gd name="connsiteX981" fmla="*/ 2161835 w 6530564"/>
              <a:gd name="connsiteY981" fmla="*/ 2861828 h 6858000"/>
              <a:gd name="connsiteX982" fmla="*/ 2158794 w 6530564"/>
              <a:gd name="connsiteY982" fmla="*/ 2875021 h 6858000"/>
              <a:gd name="connsiteX983" fmla="*/ 2157915 w 6530564"/>
              <a:gd name="connsiteY983" fmla="*/ 2878301 h 6858000"/>
              <a:gd name="connsiteX984" fmla="*/ 2148821 w 6530564"/>
              <a:gd name="connsiteY984" fmla="*/ 2913407 h 6858000"/>
              <a:gd name="connsiteX985" fmla="*/ 2139494 w 6530564"/>
              <a:gd name="connsiteY985" fmla="*/ 2960172 h 6858000"/>
              <a:gd name="connsiteX986" fmla="*/ 2142037 w 6530564"/>
              <a:gd name="connsiteY986" fmla="*/ 2950680 h 6858000"/>
              <a:gd name="connsiteX987" fmla="*/ 2161195 w 6530564"/>
              <a:gd name="connsiteY987" fmla="*/ 2879181 h 6858000"/>
              <a:gd name="connsiteX988" fmla="*/ 2168636 w 6530564"/>
              <a:gd name="connsiteY988" fmla="*/ 2877658 h 6858000"/>
              <a:gd name="connsiteX989" fmla="*/ 2169514 w 6530564"/>
              <a:gd name="connsiteY989" fmla="*/ 2874377 h 6858000"/>
              <a:gd name="connsiteX990" fmla="*/ 2166235 w 6530564"/>
              <a:gd name="connsiteY990" fmla="*/ 2873499 h 6858000"/>
              <a:gd name="connsiteX991" fmla="*/ 2184693 w 6530564"/>
              <a:gd name="connsiteY991" fmla="*/ 2804613 h 6858000"/>
              <a:gd name="connsiteX992" fmla="*/ 2181412 w 6530564"/>
              <a:gd name="connsiteY992" fmla="*/ 2803733 h 6858000"/>
              <a:gd name="connsiteX993" fmla="*/ 2188209 w 6530564"/>
              <a:gd name="connsiteY993" fmla="*/ 2791491 h 6858000"/>
              <a:gd name="connsiteX994" fmla="*/ 2189966 w 6530564"/>
              <a:gd name="connsiteY994" fmla="*/ 2784930 h 6858000"/>
              <a:gd name="connsiteX995" fmla="*/ 2202207 w 6530564"/>
              <a:gd name="connsiteY995" fmla="*/ 2791725 h 6858000"/>
              <a:gd name="connsiteX996" fmla="*/ 2198691 w 6530564"/>
              <a:gd name="connsiteY996" fmla="*/ 2804847 h 6858000"/>
              <a:gd name="connsiteX997" fmla="*/ 2193417 w 6530564"/>
              <a:gd name="connsiteY997" fmla="*/ 2824530 h 6858000"/>
              <a:gd name="connsiteX998" fmla="*/ 2192539 w 6530564"/>
              <a:gd name="connsiteY998" fmla="*/ 2827809 h 6858000"/>
              <a:gd name="connsiteX999" fmla="*/ 2191660 w 6530564"/>
              <a:gd name="connsiteY999" fmla="*/ 2831090 h 6858000"/>
              <a:gd name="connsiteX1000" fmla="*/ 2189902 w 6530564"/>
              <a:gd name="connsiteY1000" fmla="*/ 2837650 h 6858000"/>
              <a:gd name="connsiteX1001" fmla="*/ 2189023 w 6530564"/>
              <a:gd name="connsiteY1001" fmla="*/ 2840931 h 6858000"/>
              <a:gd name="connsiteX1002" fmla="*/ 2189696 w 6530564"/>
              <a:gd name="connsiteY1002" fmla="*/ 2840543 h 6858000"/>
              <a:gd name="connsiteX1003" fmla="*/ 2208348 w 6530564"/>
              <a:gd name="connsiteY1003" fmla="*/ 2778797 h 6858000"/>
              <a:gd name="connsiteX1004" fmla="*/ 2211622 w 6530564"/>
              <a:gd name="connsiteY1004" fmla="*/ 2769653 h 6858000"/>
              <a:gd name="connsiteX1005" fmla="*/ 2207481 w 6530564"/>
              <a:gd name="connsiteY1005" fmla="*/ 2772046 h 6858000"/>
              <a:gd name="connsiteX1006" fmla="*/ 2203965 w 6530564"/>
              <a:gd name="connsiteY1006" fmla="*/ 2785166 h 6858000"/>
              <a:gd name="connsiteX1007" fmla="*/ 2192603 w 6530564"/>
              <a:gd name="connsiteY1007" fmla="*/ 2775089 h 6858000"/>
              <a:gd name="connsiteX1008" fmla="*/ 2194361 w 6530564"/>
              <a:gd name="connsiteY1008" fmla="*/ 2768530 h 6858000"/>
              <a:gd name="connsiteX1009" fmla="*/ 2195240 w 6530564"/>
              <a:gd name="connsiteY1009" fmla="*/ 2765248 h 6858000"/>
              <a:gd name="connsiteX1010" fmla="*/ 2197641 w 6530564"/>
              <a:gd name="connsiteY1010" fmla="*/ 2769408 h 6858000"/>
              <a:gd name="connsiteX1011" fmla="*/ 2201800 w 6530564"/>
              <a:gd name="connsiteY1011" fmla="*/ 2767006 h 6858000"/>
              <a:gd name="connsiteX1012" fmla="*/ 2200278 w 6530564"/>
              <a:gd name="connsiteY1012" fmla="*/ 2759567 h 6858000"/>
              <a:gd name="connsiteX1013" fmla="*/ 2201156 w 6530564"/>
              <a:gd name="connsiteY1013" fmla="*/ 2756287 h 6858000"/>
              <a:gd name="connsiteX1014" fmla="*/ 2207953 w 6530564"/>
              <a:gd name="connsiteY1014" fmla="*/ 2744045 h 6858000"/>
              <a:gd name="connsiteX1015" fmla="*/ 2216271 w 6530564"/>
              <a:gd name="connsiteY1015" fmla="*/ 2739241 h 6858000"/>
              <a:gd name="connsiteX1016" fmla="*/ 2225703 w 6530564"/>
              <a:gd name="connsiteY1016" fmla="*/ 2717159 h 6858000"/>
              <a:gd name="connsiteX1017" fmla="*/ 2220022 w 6530564"/>
              <a:gd name="connsiteY1017" fmla="*/ 2712121 h 6858000"/>
              <a:gd name="connsiteX1018" fmla="*/ 2227462 w 6530564"/>
              <a:gd name="connsiteY1018" fmla="*/ 2710598 h 6858000"/>
              <a:gd name="connsiteX1019" fmla="*/ 2229455 w 6530564"/>
              <a:gd name="connsiteY1019" fmla="*/ 2690037 h 6858000"/>
              <a:gd name="connsiteX1020" fmla="*/ 2238887 w 6530564"/>
              <a:gd name="connsiteY1020" fmla="*/ 2667954 h 6858000"/>
              <a:gd name="connsiteX1021" fmla="*/ 2239767 w 6530564"/>
              <a:gd name="connsiteY1021" fmla="*/ 2664674 h 6858000"/>
              <a:gd name="connsiteX1022" fmla="*/ 2248965 w 6530564"/>
              <a:gd name="connsiteY1022" fmla="*/ 2656591 h 6858000"/>
              <a:gd name="connsiteX1023" fmla="*/ 2252715 w 6530564"/>
              <a:gd name="connsiteY1023" fmla="*/ 2629469 h 6858000"/>
              <a:gd name="connsiteX1024" fmla="*/ 2266307 w 6530564"/>
              <a:gd name="connsiteY1024" fmla="*/ 2604985 h 6858000"/>
              <a:gd name="connsiteX1025" fmla="*/ 2273104 w 6530564"/>
              <a:gd name="connsiteY1025" fmla="*/ 2592744 h 6858000"/>
              <a:gd name="connsiteX1026" fmla="*/ 2287340 w 6530564"/>
              <a:gd name="connsiteY1026" fmla="*/ 2578980 h 6858000"/>
              <a:gd name="connsiteX1027" fmla="*/ 2314759 w 6530564"/>
              <a:gd name="connsiteY1027" fmla="*/ 2516010 h 6858000"/>
              <a:gd name="connsiteX1028" fmla="*/ 2318274 w 6530564"/>
              <a:gd name="connsiteY1028" fmla="*/ 2502889 h 6858000"/>
              <a:gd name="connsiteX1029" fmla="*/ 1745743 w 6530564"/>
              <a:gd name="connsiteY1029" fmla="*/ 2277280 h 6858000"/>
              <a:gd name="connsiteX1030" fmla="*/ 1746544 w 6530564"/>
              <a:gd name="connsiteY1030" fmla="*/ 2277481 h 6858000"/>
              <a:gd name="connsiteX1031" fmla="*/ 1735073 w 6530564"/>
              <a:gd name="connsiteY1031" fmla="*/ 2301013 h 6858000"/>
              <a:gd name="connsiteX1032" fmla="*/ 1715529 w 6530564"/>
              <a:gd name="connsiteY1032" fmla="*/ 2346705 h 6858000"/>
              <a:gd name="connsiteX1033" fmla="*/ 1682110 w 6530564"/>
              <a:gd name="connsiteY1033" fmla="*/ 2441760 h 6858000"/>
              <a:gd name="connsiteX1034" fmla="*/ 1676442 w 6530564"/>
              <a:gd name="connsiteY1034" fmla="*/ 2438087 h 6858000"/>
              <a:gd name="connsiteX1035" fmla="*/ 1665372 w 6530564"/>
              <a:gd name="connsiteY1035" fmla="*/ 2469147 h 6858000"/>
              <a:gd name="connsiteX1036" fmla="*/ 1652015 w 6530564"/>
              <a:gd name="connsiteY1036" fmla="*/ 2493822 h 6858000"/>
              <a:gd name="connsiteX1037" fmla="*/ 1729501 w 6530564"/>
              <a:gd name="connsiteY1037" fmla="*/ 2306860 h 6858000"/>
              <a:gd name="connsiteX1038" fmla="*/ 1737409 w 6530564"/>
              <a:gd name="connsiteY1038" fmla="*/ 2286918 h 6858000"/>
              <a:gd name="connsiteX1039" fmla="*/ 1745743 w 6530564"/>
              <a:gd name="connsiteY1039" fmla="*/ 2277280 h 6858000"/>
              <a:gd name="connsiteX1040" fmla="*/ 2406271 w 6530564"/>
              <a:gd name="connsiteY1040" fmla="*/ 2140812 h 6858000"/>
              <a:gd name="connsiteX1041" fmla="*/ 2381400 w 6530564"/>
              <a:gd name="connsiteY1041" fmla="*/ 2172178 h 6858000"/>
              <a:gd name="connsiteX1042" fmla="*/ 2360419 w 6530564"/>
              <a:gd name="connsiteY1042" fmla="*/ 2201275 h 6858000"/>
              <a:gd name="connsiteX1043" fmla="*/ 2279573 w 6530564"/>
              <a:gd name="connsiteY1043" fmla="*/ 2306181 h 6858000"/>
              <a:gd name="connsiteX1044" fmla="*/ 2232000 w 6530564"/>
              <a:gd name="connsiteY1044" fmla="*/ 2391875 h 6858000"/>
              <a:gd name="connsiteX1045" fmla="*/ 2198898 w 6530564"/>
              <a:gd name="connsiteY1045" fmla="*/ 2449807 h 6858000"/>
              <a:gd name="connsiteX1046" fmla="*/ 2155721 w 6530564"/>
              <a:gd name="connsiteY1046" fmla="*/ 2519101 h 6858000"/>
              <a:gd name="connsiteX1047" fmla="*/ 2112543 w 6530564"/>
              <a:gd name="connsiteY1047" fmla="*/ 2588395 h 6858000"/>
              <a:gd name="connsiteX1048" fmla="*/ 2098073 w 6530564"/>
              <a:gd name="connsiteY1048" fmla="*/ 2616160 h 6858000"/>
              <a:gd name="connsiteX1049" fmla="*/ 2078328 w 6530564"/>
              <a:gd name="connsiteY1049" fmla="*/ 2663606 h 6858000"/>
              <a:gd name="connsiteX1050" fmla="*/ 2074811 w 6530564"/>
              <a:gd name="connsiteY1050" fmla="*/ 2676728 h 6858000"/>
              <a:gd name="connsiteX1051" fmla="*/ 2050908 w 6530564"/>
              <a:gd name="connsiteY1051" fmla="*/ 2726574 h 6858000"/>
              <a:gd name="connsiteX1052" fmla="*/ 2050028 w 6530564"/>
              <a:gd name="connsiteY1052" fmla="*/ 2729856 h 6858000"/>
              <a:gd name="connsiteX1053" fmla="*/ 2046748 w 6530564"/>
              <a:gd name="connsiteY1053" fmla="*/ 2728977 h 6858000"/>
              <a:gd name="connsiteX1054" fmla="*/ 2044991 w 6530564"/>
              <a:gd name="connsiteY1054" fmla="*/ 2735538 h 6858000"/>
              <a:gd name="connsiteX1055" fmla="*/ 2048271 w 6530564"/>
              <a:gd name="connsiteY1055" fmla="*/ 2736415 h 6858000"/>
              <a:gd name="connsiteX1056" fmla="*/ 2049149 w 6530564"/>
              <a:gd name="connsiteY1056" fmla="*/ 2733136 h 6858000"/>
              <a:gd name="connsiteX1057" fmla="*/ 2048035 w 6530564"/>
              <a:gd name="connsiteY1057" fmla="*/ 2750415 h 6858000"/>
              <a:gd name="connsiteX1058" fmla="*/ 1995770 w 6530564"/>
              <a:gd name="connsiteY1058" fmla="*/ 2919234 h 6858000"/>
              <a:gd name="connsiteX1059" fmla="*/ 1981470 w 6530564"/>
              <a:gd name="connsiteY1059" fmla="*/ 2985718 h 6858000"/>
              <a:gd name="connsiteX1060" fmla="*/ 1964707 w 6530564"/>
              <a:gd name="connsiteY1060" fmla="*/ 3100763 h 6858000"/>
              <a:gd name="connsiteX1061" fmla="*/ 1953626 w 6530564"/>
              <a:gd name="connsiteY1061" fmla="*/ 3220847 h 6858000"/>
              <a:gd name="connsiteX1062" fmla="*/ 1948288 w 6530564"/>
              <a:gd name="connsiteY1062" fmla="*/ 3293249 h 6858000"/>
              <a:gd name="connsiteX1063" fmla="*/ 1945417 w 6530564"/>
              <a:gd name="connsiteY1063" fmla="*/ 3317092 h 6858000"/>
              <a:gd name="connsiteX1064" fmla="*/ 1946232 w 6530564"/>
              <a:gd name="connsiteY1064" fmla="*/ 3366530 h 6858000"/>
              <a:gd name="connsiteX1065" fmla="*/ 1942952 w 6530564"/>
              <a:gd name="connsiteY1065" fmla="*/ 3365651 h 6858000"/>
              <a:gd name="connsiteX1066" fmla="*/ 1942074 w 6530564"/>
              <a:gd name="connsiteY1066" fmla="*/ 3368931 h 6858000"/>
              <a:gd name="connsiteX1067" fmla="*/ 1940315 w 6530564"/>
              <a:gd name="connsiteY1067" fmla="*/ 3375492 h 6858000"/>
              <a:gd name="connsiteX1068" fmla="*/ 1942716 w 6530564"/>
              <a:gd name="connsiteY1068" fmla="*/ 3379652 h 6858000"/>
              <a:gd name="connsiteX1069" fmla="*/ 1937678 w 6530564"/>
              <a:gd name="connsiteY1069" fmla="*/ 3385333 h 6858000"/>
              <a:gd name="connsiteX1070" fmla="*/ 1944239 w 6530564"/>
              <a:gd name="connsiteY1070" fmla="*/ 3387091 h 6858000"/>
              <a:gd name="connsiteX1071" fmla="*/ 1943359 w 6530564"/>
              <a:gd name="connsiteY1071" fmla="*/ 3390371 h 6858000"/>
              <a:gd name="connsiteX1072" fmla="*/ 1944882 w 6530564"/>
              <a:gd name="connsiteY1072" fmla="*/ 3397810 h 6858000"/>
              <a:gd name="connsiteX1073" fmla="*/ 1949920 w 6530564"/>
              <a:gd name="connsiteY1073" fmla="*/ 3392128 h 6858000"/>
              <a:gd name="connsiteX1074" fmla="*/ 1946640 w 6530564"/>
              <a:gd name="connsiteY1074" fmla="*/ 3391250 h 6858000"/>
              <a:gd name="connsiteX1075" fmla="*/ 1950798 w 6530564"/>
              <a:gd name="connsiteY1075" fmla="*/ 3388848 h 6858000"/>
              <a:gd name="connsiteX1076" fmla="*/ 1955068 w 6530564"/>
              <a:gd name="connsiteY1076" fmla="*/ 3477887 h 6858000"/>
              <a:gd name="connsiteX1077" fmla="*/ 1967593 w 6530564"/>
              <a:gd name="connsiteY1077" fmla="*/ 3614845 h 6858000"/>
              <a:gd name="connsiteX1078" fmla="*/ 1964311 w 6530564"/>
              <a:gd name="connsiteY1078" fmla="*/ 3613965 h 6858000"/>
              <a:gd name="connsiteX1079" fmla="*/ 1965190 w 6530564"/>
              <a:gd name="connsiteY1079" fmla="*/ 3610685 h 6858000"/>
              <a:gd name="connsiteX1080" fmla="*/ 1959509 w 6530564"/>
              <a:gd name="connsiteY1080" fmla="*/ 3605646 h 6858000"/>
              <a:gd name="connsiteX1081" fmla="*/ 1961030 w 6530564"/>
              <a:gd name="connsiteY1081" fmla="*/ 3613086 h 6858000"/>
              <a:gd name="connsiteX1082" fmla="*/ 1962553 w 6530564"/>
              <a:gd name="connsiteY1082" fmla="*/ 3620525 h 6858000"/>
              <a:gd name="connsiteX1083" fmla="*/ 1956636 w 6530564"/>
              <a:gd name="connsiteY1083" fmla="*/ 3629487 h 6858000"/>
              <a:gd name="connsiteX1084" fmla="*/ 1960956 w 6530564"/>
              <a:gd name="connsiteY1084" fmla="*/ 3629767 h 6858000"/>
              <a:gd name="connsiteX1085" fmla="*/ 1961195 w 6530564"/>
              <a:gd name="connsiteY1085" fmla="*/ 3627779 h 6858000"/>
              <a:gd name="connsiteX1086" fmla="*/ 1965598 w 6530564"/>
              <a:gd name="connsiteY1086" fmla="*/ 3635404 h 6858000"/>
              <a:gd name="connsiteX1087" fmla="*/ 1968235 w 6530564"/>
              <a:gd name="connsiteY1087" fmla="*/ 3625564 h 6858000"/>
              <a:gd name="connsiteX1088" fmla="*/ 1982406 w 6530564"/>
              <a:gd name="connsiteY1088" fmla="*/ 3664519 h 6858000"/>
              <a:gd name="connsiteX1089" fmla="*/ 1978248 w 6530564"/>
              <a:gd name="connsiteY1089" fmla="*/ 3666921 h 6858000"/>
              <a:gd name="connsiteX1090" fmla="*/ 1993063 w 6530564"/>
              <a:gd name="connsiteY1090" fmla="*/ 3716595 h 6858000"/>
              <a:gd name="connsiteX1091" fmla="*/ 1990662 w 6530564"/>
              <a:gd name="connsiteY1091" fmla="*/ 3712437 h 6858000"/>
              <a:gd name="connsiteX1092" fmla="*/ 2000440 w 6530564"/>
              <a:gd name="connsiteY1092" fmla="*/ 3767792 h 6858000"/>
              <a:gd name="connsiteX1093" fmla="*/ 2002841 w 6530564"/>
              <a:gd name="connsiteY1093" fmla="*/ 3771952 h 6858000"/>
              <a:gd name="connsiteX1094" fmla="*/ 2006357 w 6530564"/>
              <a:gd name="connsiteY1094" fmla="*/ 3758832 h 6858000"/>
              <a:gd name="connsiteX1095" fmla="*/ 2017248 w 6530564"/>
              <a:gd name="connsiteY1095" fmla="*/ 3796907 h 6858000"/>
              <a:gd name="connsiteX1096" fmla="*/ 2012210 w 6530564"/>
              <a:gd name="connsiteY1096" fmla="*/ 3802590 h 6858000"/>
              <a:gd name="connsiteX1097" fmla="*/ 2020293 w 6530564"/>
              <a:gd name="connsiteY1097" fmla="*/ 3811786 h 6858000"/>
              <a:gd name="connsiteX1098" fmla="*/ 2022695 w 6530564"/>
              <a:gd name="connsiteY1098" fmla="*/ 3815946 h 6858000"/>
              <a:gd name="connsiteX1099" fmla="*/ 2027497 w 6530564"/>
              <a:gd name="connsiteY1099" fmla="*/ 3824264 h 6858000"/>
              <a:gd name="connsiteX1100" fmla="*/ 2029256 w 6530564"/>
              <a:gd name="connsiteY1100" fmla="*/ 3817704 h 6858000"/>
              <a:gd name="connsiteX1101" fmla="*/ 2030134 w 6530564"/>
              <a:gd name="connsiteY1101" fmla="*/ 3814423 h 6858000"/>
              <a:gd name="connsiteX1102" fmla="*/ 2060002 w 6530564"/>
              <a:gd name="connsiteY1102" fmla="*/ 3899774 h 6858000"/>
              <a:gd name="connsiteX1103" fmla="*/ 2059530 w 6530564"/>
              <a:gd name="connsiteY1103" fmla="*/ 3927774 h 6858000"/>
              <a:gd name="connsiteX1104" fmla="*/ 2056251 w 6530564"/>
              <a:gd name="connsiteY1104" fmla="*/ 3926896 h 6858000"/>
              <a:gd name="connsiteX1105" fmla="*/ 2055372 w 6530564"/>
              <a:gd name="connsiteY1105" fmla="*/ 3930176 h 6858000"/>
              <a:gd name="connsiteX1106" fmla="*/ 2060174 w 6530564"/>
              <a:gd name="connsiteY1106" fmla="*/ 3938494 h 6858000"/>
              <a:gd name="connsiteX1107" fmla="*/ 2062575 w 6530564"/>
              <a:gd name="connsiteY1107" fmla="*/ 3942653 h 6858000"/>
              <a:gd name="connsiteX1108" fmla="*/ 2071537 w 6530564"/>
              <a:gd name="connsiteY1108" fmla="*/ 3948570 h 6858000"/>
              <a:gd name="connsiteX1109" fmla="*/ 2077862 w 6530564"/>
              <a:gd name="connsiteY1109" fmla="*/ 3964329 h 6858000"/>
              <a:gd name="connsiteX1110" fmla="*/ 2073296 w 6530564"/>
              <a:gd name="connsiteY1110" fmla="*/ 3942009 h 6858000"/>
              <a:gd name="connsiteX1111" fmla="*/ 2066735 w 6530564"/>
              <a:gd name="connsiteY1111" fmla="*/ 3940252 h 6858000"/>
              <a:gd name="connsiteX1112" fmla="*/ 2064334 w 6530564"/>
              <a:gd name="connsiteY1112" fmla="*/ 3936093 h 6858000"/>
              <a:gd name="connsiteX1113" fmla="*/ 2065212 w 6530564"/>
              <a:gd name="connsiteY1113" fmla="*/ 3932813 h 6858000"/>
              <a:gd name="connsiteX1114" fmla="*/ 2059530 w 6530564"/>
              <a:gd name="connsiteY1114" fmla="*/ 3927774 h 6858000"/>
              <a:gd name="connsiteX1115" fmla="*/ 2055670 w 6530564"/>
              <a:gd name="connsiteY1115" fmla="*/ 3863455 h 6858000"/>
              <a:gd name="connsiteX1116" fmla="*/ 2057428 w 6530564"/>
              <a:gd name="connsiteY1116" fmla="*/ 3856895 h 6858000"/>
              <a:gd name="connsiteX1117" fmla="*/ 2060708 w 6530564"/>
              <a:gd name="connsiteY1117" fmla="*/ 3857775 h 6858000"/>
              <a:gd name="connsiteX1118" fmla="*/ 2058307 w 6530564"/>
              <a:gd name="connsiteY1118" fmla="*/ 3853615 h 6858000"/>
              <a:gd name="connsiteX1119" fmla="*/ 2059185 w 6530564"/>
              <a:gd name="connsiteY1119" fmla="*/ 3850335 h 6858000"/>
              <a:gd name="connsiteX1120" fmla="*/ 2075527 w 6530564"/>
              <a:gd name="connsiteY1120" fmla="*/ 3882839 h 6858000"/>
              <a:gd name="connsiteX1121" fmla="*/ 2081274 w 6530564"/>
              <a:gd name="connsiteY1121" fmla="*/ 3919538 h 6858000"/>
              <a:gd name="connsiteX1122" fmla="*/ 2079447 w 6530564"/>
              <a:gd name="connsiteY1122" fmla="*/ 3919048 h 6858000"/>
              <a:gd name="connsiteX1123" fmla="*/ 2081850 w 6530564"/>
              <a:gd name="connsiteY1123" fmla="*/ 3923208 h 6858000"/>
              <a:gd name="connsiteX1124" fmla="*/ 2084894 w 6530564"/>
              <a:gd name="connsiteY1124" fmla="*/ 3938087 h 6858000"/>
              <a:gd name="connsiteX1125" fmla="*/ 2082492 w 6530564"/>
              <a:gd name="connsiteY1125" fmla="*/ 3933927 h 6858000"/>
              <a:gd name="connsiteX1126" fmla="*/ 2081612 w 6530564"/>
              <a:gd name="connsiteY1126" fmla="*/ 3937209 h 6858000"/>
              <a:gd name="connsiteX1127" fmla="*/ 2084015 w 6530564"/>
              <a:gd name="connsiteY1127" fmla="*/ 3941367 h 6858000"/>
              <a:gd name="connsiteX1128" fmla="*/ 2096193 w 6530564"/>
              <a:gd name="connsiteY1128" fmla="*/ 4000883 h 6858000"/>
              <a:gd name="connsiteX1129" fmla="*/ 2091155 w 6530564"/>
              <a:gd name="connsiteY1129" fmla="*/ 4006565 h 6858000"/>
              <a:gd name="connsiteX1130" fmla="*/ 2079149 w 6530564"/>
              <a:gd name="connsiteY1130" fmla="*/ 3985769 h 6858000"/>
              <a:gd name="connsiteX1131" fmla="*/ 2105093 w 6530564"/>
              <a:gd name="connsiteY1131" fmla="*/ 4059520 h 6858000"/>
              <a:gd name="connsiteX1132" fmla="*/ 2103334 w 6530564"/>
              <a:gd name="connsiteY1132" fmla="*/ 4066081 h 6858000"/>
              <a:gd name="connsiteX1133" fmla="*/ 2109017 w 6530564"/>
              <a:gd name="connsiteY1133" fmla="*/ 4071119 h 6858000"/>
              <a:gd name="connsiteX1134" fmla="*/ 2124302 w 6530564"/>
              <a:gd name="connsiteY1134" fmla="*/ 4092795 h 6858000"/>
              <a:gd name="connsiteX1135" fmla="*/ 2116863 w 6530564"/>
              <a:gd name="connsiteY1135" fmla="*/ 4094316 h 6858000"/>
              <a:gd name="connsiteX1136" fmla="*/ 2124946 w 6530564"/>
              <a:gd name="connsiteY1136" fmla="*/ 4103514 h 6858000"/>
              <a:gd name="connsiteX1137" fmla="*/ 2127347 w 6530564"/>
              <a:gd name="connsiteY1137" fmla="*/ 4107674 h 6858000"/>
              <a:gd name="connsiteX1138" fmla="*/ 2126469 w 6530564"/>
              <a:gd name="connsiteY1138" fmla="*/ 4110953 h 6858000"/>
              <a:gd name="connsiteX1139" fmla="*/ 2129749 w 6530564"/>
              <a:gd name="connsiteY1139" fmla="*/ 4111834 h 6858000"/>
              <a:gd name="connsiteX1140" fmla="*/ 2127347 w 6530564"/>
              <a:gd name="connsiteY1140" fmla="*/ 4107674 h 6858000"/>
              <a:gd name="connsiteX1141" fmla="*/ 2128226 w 6530564"/>
              <a:gd name="connsiteY1141" fmla="*/ 4104393 h 6858000"/>
              <a:gd name="connsiteX1142" fmla="*/ 2134551 w 6530564"/>
              <a:gd name="connsiteY1142" fmla="*/ 4120150 h 6858000"/>
              <a:gd name="connsiteX1143" fmla="*/ 2131272 w 6530564"/>
              <a:gd name="connsiteY1143" fmla="*/ 4119272 h 6858000"/>
              <a:gd name="connsiteX1144" fmla="*/ 2205304 w 6530564"/>
              <a:gd name="connsiteY1144" fmla="*/ 4223489 h 6858000"/>
              <a:gd name="connsiteX1145" fmla="*/ 2288534 w 6530564"/>
              <a:gd name="connsiteY1145" fmla="*/ 4319621 h 6858000"/>
              <a:gd name="connsiteX1146" fmla="*/ 2276936 w 6530564"/>
              <a:gd name="connsiteY1146" fmla="*/ 4323545 h 6858000"/>
              <a:gd name="connsiteX1147" fmla="*/ 2338554 w 6530564"/>
              <a:gd name="connsiteY1147" fmla="*/ 4382245 h 6858000"/>
              <a:gd name="connsiteX1148" fmla="*/ 2402574 w 6530564"/>
              <a:gd name="connsiteY1148" fmla="*/ 4445104 h 6858000"/>
              <a:gd name="connsiteX1149" fmla="*/ 2399295 w 6530564"/>
              <a:gd name="connsiteY1149" fmla="*/ 4444226 h 6858000"/>
              <a:gd name="connsiteX1150" fmla="*/ 2400815 w 6530564"/>
              <a:gd name="connsiteY1150" fmla="*/ 4451665 h 6858000"/>
              <a:gd name="connsiteX1151" fmla="*/ 2399937 w 6530564"/>
              <a:gd name="connsiteY1151" fmla="*/ 4454946 h 6858000"/>
              <a:gd name="connsiteX1152" fmla="*/ 2414581 w 6530564"/>
              <a:gd name="connsiteY1152" fmla="*/ 4465901 h 6858000"/>
              <a:gd name="connsiteX1153" fmla="*/ 2419383 w 6530564"/>
              <a:gd name="connsiteY1153" fmla="*/ 4474219 h 6858000"/>
              <a:gd name="connsiteX1154" fmla="*/ 2422665 w 6530564"/>
              <a:gd name="connsiteY1154" fmla="*/ 4475099 h 6858000"/>
              <a:gd name="connsiteX1155" fmla="*/ 2423543 w 6530564"/>
              <a:gd name="connsiteY1155" fmla="*/ 4471818 h 6858000"/>
              <a:gd name="connsiteX1156" fmla="*/ 2459154 w 6530564"/>
              <a:gd name="connsiteY1156" fmla="*/ 4509487 h 6858000"/>
              <a:gd name="connsiteX1157" fmla="*/ 2468994 w 6530564"/>
              <a:gd name="connsiteY1157" fmla="*/ 4512124 h 6858000"/>
              <a:gd name="connsiteX1158" fmla="*/ 2462671 w 6530564"/>
              <a:gd name="connsiteY1158" fmla="*/ 4496365 h 6858000"/>
              <a:gd name="connsiteX1159" fmla="*/ 2455230 w 6530564"/>
              <a:gd name="connsiteY1159" fmla="*/ 4497888 h 6858000"/>
              <a:gd name="connsiteX1160" fmla="*/ 2440823 w 6530564"/>
              <a:gd name="connsiteY1160" fmla="*/ 4472932 h 6858000"/>
              <a:gd name="connsiteX1161" fmla="*/ 2448905 w 6530564"/>
              <a:gd name="connsiteY1161" fmla="*/ 4482130 h 6858000"/>
              <a:gd name="connsiteX1162" fmla="*/ 2402166 w 6530564"/>
              <a:gd name="connsiteY1162" fmla="*/ 4420385 h 6858000"/>
              <a:gd name="connsiteX1163" fmla="*/ 2348865 w 6530564"/>
              <a:gd name="connsiteY1163" fmla="*/ 4356882 h 6858000"/>
              <a:gd name="connsiteX1164" fmla="*/ 2350624 w 6530564"/>
              <a:gd name="connsiteY1164" fmla="*/ 4350321 h 6858000"/>
              <a:gd name="connsiteX1165" fmla="*/ 2311324 w 6530564"/>
              <a:gd name="connsiteY1165" fmla="*/ 4287054 h 6858000"/>
              <a:gd name="connsiteX1166" fmla="*/ 2296917 w 6530564"/>
              <a:gd name="connsiteY1166" fmla="*/ 4262099 h 6858000"/>
              <a:gd name="connsiteX1167" fmla="*/ 2288833 w 6530564"/>
              <a:gd name="connsiteY1167" fmla="*/ 4252901 h 6858000"/>
              <a:gd name="connsiteX1168" fmla="*/ 2280107 w 6530564"/>
              <a:gd name="connsiteY1168" fmla="*/ 4232984 h 6858000"/>
              <a:gd name="connsiteX1169" fmla="*/ 2255216 w 6530564"/>
              <a:gd name="connsiteY1169" fmla="*/ 4194671 h 6858000"/>
              <a:gd name="connsiteX1170" fmla="*/ 2233602 w 6530564"/>
              <a:gd name="connsiteY1170" fmla="*/ 4157238 h 6858000"/>
              <a:gd name="connsiteX1171" fmla="*/ 2178608 w 6530564"/>
              <a:gd name="connsiteY1171" fmla="*/ 4047576 h 6858000"/>
              <a:gd name="connsiteX1172" fmla="*/ 2162677 w 6530564"/>
              <a:gd name="connsiteY1172" fmla="*/ 4015182 h 6858000"/>
              <a:gd name="connsiteX1173" fmla="*/ 2166837 w 6530564"/>
              <a:gd name="connsiteY1173" fmla="*/ 4012780 h 6858000"/>
              <a:gd name="connsiteX1174" fmla="*/ 2126722 w 6530564"/>
              <a:gd name="connsiteY1174" fmla="*/ 3900073 h 6858000"/>
              <a:gd name="connsiteX1175" fmla="*/ 2116473 w 6530564"/>
              <a:gd name="connsiteY1175" fmla="*/ 3872717 h 6858000"/>
              <a:gd name="connsiteX1176" fmla="*/ 2103179 w 6530564"/>
              <a:gd name="connsiteY1176" fmla="*/ 3830480 h 6858000"/>
              <a:gd name="connsiteX1177" fmla="*/ 2069451 w 6530564"/>
              <a:gd name="connsiteY1177" fmla="*/ 3680812 h 6858000"/>
              <a:gd name="connsiteX1178" fmla="*/ 2057037 w 6530564"/>
              <a:gd name="connsiteY1178" fmla="*/ 3635295 h 6858000"/>
              <a:gd name="connsiteX1179" fmla="*/ 2058794 w 6530564"/>
              <a:gd name="connsiteY1179" fmla="*/ 3628734 h 6858000"/>
              <a:gd name="connsiteX1180" fmla="*/ 2056865 w 6530564"/>
              <a:gd name="connsiteY1180" fmla="*/ 3596574 h 6858000"/>
              <a:gd name="connsiteX1181" fmla="*/ 2049896 w 6530564"/>
              <a:gd name="connsiteY1181" fmla="*/ 3570096 h 6858000"/>
              <a:gd name="connsiteX1182" fmla="*/ 2040589 w 6530564"/>
              <a:gd name="connsiteY1182" fmla="*/ 3486740 h 6858000"/>
              <a:gd name="connsiteX1183" fmla="*/ 2035615 w 6530564"/>
              <a:gd name="connsiteY1183" fmla="*/ 3439701 h 6858000"/>
              <a:gd name="connsiteX1184" fmla="*/ 2035915 w 6530564"/>
              <a:gd name="connsiteY1184" fmla="*/ 3372981 h 6858000"/>
              <a:gd name="connsiteX1185" fmla="*/ 2031990 w 6530564"/>
              <a:gd name="connsiteY1185" fmla="*/ 3361383 h 6858000"/>
              <a:gd name="connsiteX1186" fmla="*/ 2032461 w 6530564"/>
              <a:gd name="connsiteY1186" fmla="*/ 3333382 h 6858000"/>
              <a:gd name="connsiteX1187" fmla="*/ 2038849 w 6530564"/>
              <a:gd name="connsiteY1187" fmla="*/ 3296420 h 6858000"/>
              <a:gd name="connsiteX1188" fmla="*/ 2027486 w 6530564"/>
              <a:gd name="connsiteY1188" fmla="*/ 3286343 h 6858000"/>
              <a:gd name="connsiteX1189" fmla="*/ 2025321 w 6530564"/>
              <a:gd name="connsiteY1189" fmla="*/ 3268185 h 6858000"/>
              <a:gd name="connsiteX1190" fmla="*/ 2033294 w 6530564"/>
              <a:gd name="connsiteY1190" fmla="*/ 3185942 h 6858000"/>
              <a:gd name="connsiteX1191" fmla="*/ 2040090 w 6530564"/>
              <a:gd name="connsiteY1191" fmla="*/ 3173700 h 6858000"/>
              <a:gd name="connsiteX1192" fmla="*/ 2036166 w 6530564"/>
              <a:gd name="connsiteY1192" fmla="*/ 3162101 h 6858000"/>
              <a:gd name="connsiteX1193" fmla="*/ 2037046 w 6530564"/>
              <a:gd name="connsiteY1193" fmla="*/ 3158821 h 6858000"/>
              <a:gd name="connsiteX1194" fmla="*/ 2049179 w 6530564"/>
              <a:gd name="connsiteY1194" fmla="*/ 3074176 h 6858000"/>
              <a:gd name="connsiteX1195" fmla="*/ 2052459 w 6530564"/>
              <a:gd name="connsiteY1195" fmla="*/ 3075055 h 6858000"/>
              <a:gd name="connsiteX1196" fmla="*/ 2056854 w 6530564"/>
              <a:gd name="connsiteY1196" fmla="*/ 3058653 h 6858000"/>
              <a:gd name="connsiteX1197" fmla="*/ 2055566 w 6530564"/>
              <a:gd name="connsiteY1197" fmla="*/ 3037215 h 6858000"/>
              <a:gd name="connsiteX1198" fmla="*/ 2064764 w 6530564"/>
              <a:gd name="connsiteY1198" fmla="*/ 3029132 h 6858000"/>
              <a:gd name="connsiteX1199" fmla="*/ 2072911 w 6530564"/>
              <a:gd name="connsiteY1199" fmla="*/ 2985608 h 6858000"/>
              <a:gd name="connsiteX1200" fmla="*/ 2075140 w 6530564"/>
              <a:gd name="connsiteY1200" fmla="*/ 2951048 h 6858000"/>
              <a:gd name="connsiteX1201" fmla="*/ 2079298 w 6530564"/>
              <a:gd name="connsiteY1201" fmla="*/ 2948647 h 6858000"/>
              <a:gd name="connsiteX1202" fmla="*/ 2090081 w 6530564"/>
              <a:gd name="connsiteY1202" fmla="*/ 2895283 h 6858000"/>
              <a:gd name="connsiteX1203" fmla="*/ 2091816 w 6530564"/>
              <a:gd name="connsiteY1203" fmla="*/ 2888809 h 6858000"/>
              <a:gd name="connsiteX1204" fmla="*/ 2099621 w 6530564"/>
              <a:gd name="connsiteY1204" fmla="*/ 2853246 h 6858000"/>
              <a:gd name="connsiteX1205" fmla="*/ 2099985 w 6530564"/>
              <a:gd name="connsiteY1205" fmla="*/ 2845200 h 6858000"/>
              <a:gd name="connsiteX1206" fmla="*/ 2100816 w 6530564"/>
              <a:gd name="connsiteY1206" fmla="*/ 2847794 h 6858000"/>
              <a:gd name="connsiteX1207" fmla="*/ 2110855 w 6530564"/>
              <a:gd name="connsiteY1207" fmla="*/ 2802050 h 6858000"/>
              <a:gd name="connsiteX1208" fmla="*/ 2224554 w 6530564"/>
              <a:gd name="connsiteY1208" fmla="*/ 2460779 h 6858000"/>
              <a:gd name="connsiteX1209" fmla="*/ 2358682 w 6530564"/>
              <a:gd name="connsiteY1209" fmla="*/ 2205979 h 6858000"/>
              <a:gd name="connsiteX1210" fmla="*/ 6077176 w 6530564"/>
              <a:gd name="connsiteY1210" fmla="*/ 2118185 h 6858000"/>
              <a:gd name="connsiteX1211" fmla="*/ 6112507 w 6530564"/>
              <a:gd name="connsiteY1211" fmla="*/ 2169248 h 6858000"/>
              <a:gd name="connsiteX1212" fmla="*/ 6107837 w 6530564"/>
              <a:gd name="connsiteY1212" fmla="*/ 2170245 h 6858000"/>
              <a:gd name="connsiteX1213" fmla="*/ 6099173 w 6530564"/>
              <a:gd name="connsiteY1213" fmla="*/ 2152560 h 6858000"/>
              <a:gd name="connsiteX1214" fmla="*/ 6085839 w 6530564"/>
              <a:gd name="connsiteY1214" fmla="*/ 2135872 h 6858000"/>
              <a:gd name="connsiteX1215" fmla="*/ 6080171 w 6530564"/>
              <a:gd name="connsiteY1215" fmla="*/ 2132198 h 6858000"/>
              <a:gd name="connsiteX1216" fmla="*/ 6073503 w 6530564"/>
              <a:gd name="connsiteY1216" fmla="*/ 2123854 h 6858000"/>
              <a:gd name="connsiteX1217" fmla="*/ 6077176 w 6530564"/>
              <a:gd name="connsiteY1217" fmla="*/ 2118185 h 6858000"/>
              <a:gd name="connsiteX1218" fmla="*/ 2109589 w 6530564"/>
              <a:gd name="connsiteY1218" fmla="*/ 1937684 h 6858000"/>
              <a:gd name="connsiteX1219" fmla="*/ 2088831 w 6530564"/>
              <a:gd name="connsiteY1219" fmla="*/ 1976351 h 6858000"/>
              <a:gd name="connsiteX1220" fmla="*/ 2082998 w 6530564"/>
              <a:gd name="connsiteY1220" fmla="*/ 2000064 h 6858000"/>
              <a:gd name="connsiteX1221" fmla="*/ 2083339 w 6530564"/>
              <a:gd name="connsiteY1221" fmla="*/ 2004008 h 6858000"/>
              <a:gd name="connsiteX1222" fmla="*/ 2078984 w 6530564"/>
              <a:gd name="connsiteY1222" fmla="*/ 2013244 h 6858000"/>
              <a:gd name="connsiteX1223" fmla="*/ 2058996 w 6530564"/>
              <a:gd name="connsiteY1223" fmla="*/ 2033998 h 6858000"/>
              <a:gd name="connsiteX1224" fmla="*/ 2025940 w 6530564"/>
              <a:gd name="connsiteY1224" fmla="*/ 2085019 h 6858000"/>
              <a:gd name="connsiteX1225" fmla="*/ 2020588 w 6530564"/>
              <a:gd name="connsiteY1225" fmla="*/ 2105699 h 6858000"/>
              <a:gd name="connsiteX1226" fmla="*/ 2019591 w 6530564"/>
              <a:gd name="connsiteY1226" fmla="*/ 2101027 h 6858000"/>
              <a:gd name="connsiteX1227" fmla="*/ 2018592 w 6530564"/>
              <a:gd name="connsiteY1227" fmla="*/ 2096357 h 6858000"/>
              <a:gd name="connsiteX1228" fmla="*/ 2013921 w 6530564"/>
              <a:gd name="connsiteY1228" fmla="*/ 2097355 h 6858000"/>
              <a:gd name="connsiteX1229" fmla="*/ 2010248 w 6530564"/>
              <a:gd name="connsiteY1229" fmla="*/ 2103023 h 6858000"/>
              <a:gd name="connsiteX1230" fmla="*/ 2013243 w 6530564"/>
              <a:gd name="connsiteY1230" fmla="*/ 2117038 h 6858000"/>
              <a:gd name="connsiteX1231" fmla="*/ 2006894 w 6530564"/>
              <a:gd name="connsiteY1231" fmla="*/ 2133046 h 6858000"/>
              <a:gd name="connsiteX1232" fmla="*/ 1997551 w 6530564"/>
              <a:gd name="connsiteY1232" fmla="*/ 2135041 h 6858000"/>
              <a:gd name="connsiteX1233" fmla="*/ 1996554 w 6530564"/>
              <a:gd name="connsiteY1233" fmla="*/ 2130371 h 6858000"/>
              <a:gd name="connsiteX1234" fmla="*/ 1991884 w 6530564"/>
              <a:gd name="connsiteY1234" fmla="*/ 2131368 h 6858000"/>
              <a:gd name="connsiteX1235" fmla="*/ 1992881 w 6530564"/>
              <a:gd name="connsiteY1235" fmla="*/ 2136040 h 6858000"/>
              <a:gd name="connsiteX1236" fmla="*/ 1993879 w 6530564"/>
              <a:gd name="connsiteY1236" fmla="*/ 2140711 h 6858000"/>
              <a:gd name="connsiteX1237" fmla="*/ 1991204 w 6530564"/>
              <a:gd name="connsiteY1237" fmla="*/ 2151051 h 6858000"/>
              <a:gd name="connsiteX1238" fmla="*/ 1987531 w 6530564"/>
              <a:gd name="connsiteY1238" fmla="*/ 2156719 h 6858000"/>
              <a:gd name="connsiteX1239" fmla="*/ 1982860 w 6530564"/>
              <a:gd name="connsiteY1239" fmla="*/ 2157718 h 6858000"/>
              <a:gd name="connsiteX1240" fmla="*/ 1979187 w 6530564"/>
              <a:gd name="connsiteY1240" fmla="*/ 2163386 h 6858000"/>
              <a:gd name="connsiteX1241" fmla="*/ 1983857 w 6530564"/>
              <a:gd name="connsiteY1241" fmla="*/ 2162388 h 6858000"/>
              <a:gd name="connsiteX1242" fmla="*/ 1980184 w 6530564"/>
              <a:gd name="connsiteY1242" fmla="*/ 2168057 h 6858000"/>
              <a:gd name="connsiteX1243" fmla="*/ 1939781 w 6530564"/>
              <a:gd name="connsiteY1243" fmla="*/ 2230416 h 6858000"/>
              <a:gd name="connsiteX1244" fmla="*/ 1935109 w 6530564"/>
              <a:gd name="connsiteY1244" fmla="*/ 2231414 h 6858000"/>
              <a:gd name="connsiteX1245" fmla="*/ 1936107 w 6530564"/>
              <a:gd name="connsiteY1245" fmla="*/ 2236085 h 6858000"/>
              <a:gd name="connsiteX1246" fmla="*/ 1932434 w 6530564"/>
              <a:gd name="connsiteY1246" fmla="*/ 2241754 h 6858000"/>
              <a:gd name="connsiteX1247" fmla="*/ 1933433 w 6530564"/>
              <a:gd name="connsiteY1247" fmla="*/ 2246425 h 6858000"/>
              <a:gd name="connsiteX1248" fmla="*/ 1926765 w 6530564"/>
              <a:gd name="connsiteY1248" fmla="*/ 2238080 h 6858000"/>
              <a:gd name="connsiteX1249" fmla="*/ 1912072 w 6530564"/>
              <a:gd name="connsiteY1249" fmla="*/ 2260756 h 6858000"/>
              <a:gd name="connsiteX1250" fmla="*/ 1907402 w 6530564"/>
              <a:gd name="connsiteY1250" fmla="*/ 2261755 h 6858000"/>
              <a:gd name="connsiteX1251" fmla="*/ 1905146 w 6530564"/>
              <a:gd name="connsiteY1251" fmla="*/ 2259025 h 6858000"/>
              <a:gd name="connsiteX1252" fmla="*/ 1906944 w 6530564"/>
              <a:gd name="connsiteY1252" fmla="*/ 2256251 h 6858000"/>
              <a:gd name="connsiteX1253" fmla="*/ 1908825 w 6530564"/>
              <a:gd name="connsiteY1253" fmla="*/ 2254124 h 6858000"/>
              <a:gd name="connsiteX1254" fmla="*/ 1913750 w 6530564"/>
              <a:gd name="connsiteY1254" fmla="*/ 2245744 h 6858000"/>
              <a:gd name="connsiteX1255" fmla="*/ 1906944 w 6530564"/>
              <a:gd name="connsiteY1255" fmla="*/ 2256251 h 6858000"/>
              <a:gd name="connsiteX1256" fmla="*/ 1904828 w 6530564"/>
              <a:gd name="connsiteY1256" fmla="*/ 2258642 h 6858000"/>
              <a:gd name="connsiteX1257" fmla="*/ 1905146 w 6530564"/>
              <a:gd name="connsiteY1257" fmla="*/ 2259025 h 6858000"/>
              <a:gd name="connsiteX1258" fmla="*/ 1888038 w 6530564"/>
              <a:gd name="connsiteY1258" fmla="*/ 2285428 h 6858000"/>
              <a:gd name="connsiteX1259" fmla="*/ 1869672 w 6530564"/>
              <a:gd name="connsiteY1259" fmla="*/ 2313773 h 6858000"/>
              <a:gd name="connsiteX1260" fmla="*/ 1855978 w 6530564"/>
              <a:gd name="connsiteY1260" fmla="*/ 2341119 h 6858000"/>
              <a:gd name="connsiteX1261" fmla="*/ 1822921 w 6530564"/>
              <a:gd name="connsiteY1261" fmla="*/ 2392140 h 6858000"/>
              <a:gd name="connsiteX1262" fmla="*/ 1816572 w 6530564"/>
              <a:gd name="connsiteY1262" fmla="*/ 2408148 h 6858000"/>
              <a:gd name="connsiteX1263" fmla="*/ 1808228 w 6530564"/>
              <a:gd name="connsiteY1263" fmla="*/ 2414816 h 6858000"/>
              <a:gd name="connsiteX1264" fmla="*/ 1804555 w 6530564"/>
              <a:gd name="connsiteY1264" fmla="*/ 2420484 h 6858000"/>
              <a:gd name="connsiteX1265" fmla="*/ 1794533 w 6530564"/>
              <a:gd name="connsiteY1265" fmla="*/ 2442162 h 6858000"/>
              <a:gd name="connsiteX1266" fmla="*/ 1788184 w 6530564"/>
              <a:gd name="connsiteY1266" fmla="*/ 2458170 h 6858000"/>
              <a:gd name="connsiteX1267" fmla="*/ 1777165 w 6530564"/>
              <a:gd name="connsiteY1267" fmla="*/ 2475180 h 6858000"/>
              <a:gd name="connsiteX1268" fmla="*/ 1685658 w 6530564"/>
              <a:gd name="connsiteY1268" fmla="*/ 2641254 h 6858000"/>
              <a:gd name="connsiteX1269" fmla="*/ 1682599 w 6530564"/>
              <a:gd name="connsiteY1269" fmla="*/ 2641908 h 6858000"/>
              <a:gd name="connsiteX1270" fmla="*/ 1683636 w 6530564"/>
              <a:gd name="connsiteY1270" fmla="*/ 2638298 h 6858000"/>
              <a:gd name="connsiteX1271" fmla="*/ 1750713 w 6530564"/>
              <a:gd name="connsiteY1271" fmla="*/ 2461519 h 6858000"/>
              <a:gd name="connsiteX1272" fmla="*/ 1758144 w 6530564"/>
              <a:gd name="connsiteY1272" fmla="*/ 2444367 h 6858000"/>
              <a:gd name="connsiteX1273" fmla="*/ 1761837 w 6530564"/>
              <a:gd name="connsiteY1273" fmla="*/ 2449148 h 6858000"/>
              <a:gd name="connsiteX1274" fmla="*/ 1764852 w 6530564"/>
              <a:gd name="connsiteY1274" fmla="*/ 2429816 h 6858000"/>
              <a:gd name="connsiteX1275" fmla="*/ 1770123 w 6530564"/>
              <a:gd name="connsiteY1275" fmla="*/ 2418679 h 6858000"/>
              <a:gd name="connsiteX1276" fmla="*/ 1773535 w 6530564"/>
              <a:gd name="connsiteY1276" fmla="*/ 2412460 h 6858000"/>
              <a:gd name="connsiteX1277" fmla="*/ 1778206 w 6530564"/>
              <a:gd name="connsiteY1277" fmla="*/ 2411463 h 6858000"/>
              <a:gd name="connsiteX1278" fmla="*/ 1779045 w 6530564"/>
              <a:gd name="connsiteY1278" fmla="*/ 2403956 h 6858000"/>
              <a:gd name="connsiteX1279" fmla="*/ 1779650 w 6530564"/>
              <a:gd name="connsiteY1279" fmla="*/ 2398547 h 6858000"/>
              <a:gd name="connsiteX1280" fmla="*/ 1780549 w 6530564"/>
              <a:gd name="connsiteY1280" fmla="*/ 2396643 h 6858000"/>
              <a:gd name="connsiteX1281" fmla="*/ 1783219 w 6530564"/>
              <a:gd name="connsiteY1281" fmla="*/ 2397418 h 6858000"/>
              <a:gd name="connsiteX1282" fmla="*/ 1798250 w 6530564"/>
              <a:gd name="connsiteY1282" fmla="*/ 2368106 h 6858000"/>
              <a:gd name="connsiteX1283" fmla="*/ 1818610 w 6530564"/>
              <a:gd name="connsiteY1283" fmla="*/ 2349103 h 6858000"/>
              <a:gd name="connsiteX1284" fmla="*/ 1881733 w 6530564"/>
              <a:gd name="connsiteY1284" fmla="*/ 2233049 h 6858000"/>
              <a:gd name="connsiteX1285" fmla="*/ 1896425 w 6530564"/>
              <a:gd name="connsiteY1285" fmla="*/ 2210374 h 6858000"/>
              <a:gd name="connsiteX1286" fmla="*/ 1991246 w 6530564"/>
              <a:gd name="connsiteY1286" fmla="*/ 2082662 h 6858000"/>
              <a:gd name="connsiteX1287" fmla="*/ 2014282 w 6530564"/>
              <a:gd name="connsiteY1287" fmla="*/ 2053319 h 6858000"/>
              <a:gd name="connsiteX1288" fmla="*/ 2013284 w 6530564"/>
              <a:gd name="connsiteY1288" fmla="*/ 2048648 h 6858000"/>
              <a:gd name="connsiteX1289" fmla="*/ 2018954 w 6530564"/>
              <a:gd name="connsiteY1289" fmla="*/ 2052322 h 6858000"/>
              <a:gd name="connsiteX1290" fmla="*/ 2026300 w 6530564"/>
              <a:gd name="connsiteY1290" fmla="*/ 2040983 h 6858000"/>
              <a:gd name="connsiteX1291" fmla="*/ 2029972 w 6530564"/>
              <a:gd name="connsiteY1291" fmla="*/ 2035316 h 6858000"/>
              <a:gd name="connsiteX1292" fmla="*/ 2025302 w 6530564"/>
              <a:gd name="connsiteY1292" fmla="*/ 2036313 h 6858000"/>
              <a:gd name="connsiteX1293" fmla="*/ 2079719 w 6530564"/>
              <a:gd name="connsiteY1293" fmla="*/ 1970960 h 6858000"/>
              <a:gd name="connsiteX1294" fmla="*/ 2104808 w 6530564"/>
              <a:gd name="connsiteY1294" fmla="*/ 1943012 h 6858000"/>
              <a:gd name="connsiteX1295" fmla="*/ 5856125 w 6530564"/>
              <a:gd name="connsiteY1295" fmla="*/ 1563605 h 6858000"/>
              <a:gd name="connsiteX1296" fmla="*/ 5862009 w 6530564"/>
              <a:gd name="connsiteY1296" fmla="*/ 1568282 h 6858000"/>
              <a:gd name="connsiteX1297" fmla="*/ 5856339 w 6530564"/>
              <a:gd name="connsiteY1297" fmla="*/ 1564609 h 6858000"/>
              <a:gd name="connsiteX1298" fmla="*/ 5246583 w 6530564"/>
              <a:gd name="connsiteY1298" fmla="*/ 1522365 h 6858000"/>
              <a:gd name="connsiteX1299" fmla="*/ 5292976 w 6530564"/>
              <a:gd name="connsiteY1299" fmla="*/ 1557270 h 6858000"/>
              <a:gd name="connsiteX1300" fmla="*/ 5381981 w 6530564"/>
              <a:gd name="connsiteY1300" fmla="*/ 1629688 h 6858000"/>
              <a:gd name="connsiteX1301" fmla="*/ 5378789 w 6530564"/>
              <a:gd name="connsiteY1301" fmla="*/ 1629103 h 6858000"/>
              <a:gd name="connsiteX1302" fmla="*/ 5369212 w 6530564"/>
              <a:gd name="connsiteY1302" fmla="*/ 1627347 h 6858000"/>
              <a:gd name="connsiteX1303" fmla="*/ 5375011 w 6530564"/>
              <a:gd name="connsiteY1303" fmla="*/ 1631710 h 6858000"/>
              <a:gd name="connsiteX1304" fmla="*/ 5272066 w 6530564"/>
              <a:gd name="connsiteY1304" fmla="*/ 1563336 h 6858000"/>
              <a:gd name="connsiteX1305" fmla="*/ 5204180 w 6530564"/>
              <a:gd name="connsiteY1305" fmla="*/ 1537692 h 6858000"/>
              <a:gd name="connsiteX1306" fmla="*/ 5381927 w 6530564"/>
              <a:gd name="connsiteY1306" fmla="*/ 1665979 h 6858000"/>
              <a:gd name="connsiteX1307" fmla="*/ 5437310 w 6530564"/>
              <a:gd name="connsiteY1307" fmla="*/ 1705833 h 6858000"/>
              <a:gd name="connsiteX1308" fmla="*/ 5428584 w 6530564"/>
              <a:gd name="connsiteY1308" fmla="*/ 1717433 h 6858000"/>
              <a:gd name="connsiteX1309" fmla="*/ 5445982 w 6530564"/>
              <a:gd name="connsiteY1309" fmla="*/ 1730522 h 6858000"/>
              <a:gd name="connsiteX1310" fmla="*/ 5454121 w 6530564"/>
              <a:gd name="connsiteY1310" fmla="*/ 1722114 h 6858000"/>
              <a:gd name="connsiteX1311" fmla="*/ 5545149 w 6530564"/>
              <a:gd name="connsiteY1311" fmla="*/ 1801503 h 6858000"/>
              <a:gd name="connsiteX1312" fmla="*/ 5589201 w 6530564"/>
              <a:gd name="connsiteY1312" fmla="*/ 1849179 h 6858000"/>
              <a:gd name="connsiteX1313" fmla="*/ 5635857 w 6530564"/>
              <a:gd name="connsiteY1313" fmla="*/ 1900633 h 6858000"/>
              <a:gd name="connsiteX1314" fmla="*/ 5617876 w 6530564"/>
              <a:gd name="connsiteY1314" fmla="*/ 1890738 h 6858000"/>
              <a:gd name="connsiteX1315" fmla="*/ 5616705 w 6530564"/>
              <a:gd name="connsiteY1315" fmla="*/ 1897123 h 6858000"/>
              <a:gd name="connsiteX1316" fmla="*/ 5652350 w 6530564"/>
              <a:gd name="connsiteY1316" fmla="*/ 1936657 h 6858000"/>
              <a:gd name="connsiteX1317" fmla="*/ 5661340 w 6530564"/>
              <a:gd name="connsiteY1317" fmla="*/ 1941605 h 6858000"/>
              <a:gd name="connsiteX1318" fmla="*/ 5666874 w 6530564"/>
              <a:gd name="connsiteY1318" fmla="*/ 1929420 h 6858000"/>
              <a:gd name="connsiteX1319" fmla="*/ 5707147 w 6530564"/>
              <a:gd name="connsiteY1319" fmla="*/ 1979705 h 6858000"/>
              <a:gd name="connsiteX1320" fmla="*/ 5756412 w 6530564"/>
              <a:gd name="connsiteY1320" fmla="*/ 2034937 h 6858000"/>
              <a:gd name="connsiteX1321" fmla="*/ 5762795 w 6530564"/>
              <a:gd name="connsiteY1321" fmla="*/ 2036107 h 6858000"/>
              <a:gd name="connsiteX1322" fmla="*/ 5789449 w 6530564"/>
              <a:gd name="connsiteY1322" fmla="*/ 2070695 h 6858000"/>
              <a:gd name="connsiteX1323" fmla="*/ 5808283 w 6530564"/>
              <a:gd name="connsiteY1323" fmla="*/ 2093948 h 6858000"/>
              <a:gd name="connsiteX1324" fmla="*/ 5910535 w 6530564"/>
              <a:gd name="connsiteY1324" fmla="*/ 2238094 h 6858000"/>
              <a:gd name="connsiteX1325" fmla="*/ 5924153 w 6530564"/>
              <a:gd name="connsiteY1325" fmla="*/ 2253791 h 6858000"/>
              <a:gd name="connsiteX1326" fmla="*/ 5927611 w 6530564"/>
              <a:gd name="connsiteY1326" fmla="*/ 2270927 h 6858000"/>
              <a:gd name="connsiteX1327" fmla="*/ 5904415 w 6530564"/>
              <a:gd name="connsiteY1327" fmla="*/ 2253473 h 6858000"/>
              <a:gd name="connsiteX1328" fmla="*/ 5924685 w 6530564"/>
              <a:gd name="connsiteY1328" fmla="*/ 2286890 h 6858000"/>
              <a:gd name="connsiteX1329" fmla="*/ 5949317 w 6530564"/>
              <a:gd name="connsiteY1329" fmla="*/ 2314506 h 6858000"/>
              <a:gd name="connsiteX1330" fmla="*/ 5949051 w 6530564"/>
              <a:gd name="connsiteY1330" fmla="*/ 2297957 h 6858000"/>
              <a:gd name="connsiteX1331" fmla="*/ 5958042 w 6530564"/>
              <a:gd name="connsiteY1331" fmla="*/ 2302905 h 6858000"/>
              <a:gd name="connsiteX1332" fmla="*/ 5967621 w 6530564"/>
              <a:gd name="connsiteY1332" fmla="*/ 2304661 h 6858000"/>
              <a:gd name="connsiteX1333" fmla="*/ 5965012 w 6530564"/>
              <a:gd name="connsiteY1333" fmla="*/ 2300883 h 6858000"/>
              <a:gd name="connsiteX1334" fmla="*/ 5964427 w 6530564"/>
              <a:gd name="connsiteY1334" fmla="*/ 2304075 h 6858000"/>
              <a:gd name="connsiteX1335" fmla="*/ 5963841 w 6530564"/>
              <a:gd name="connsiteY1335" fmla="*/ 2307269 h 6858000"/>
              <a:gd name="connsiteX1336" fmla="*/ 5969641 w 6530564"/>
              <a:gd name="connsiteY1336" fmla="*/ 2311632 h 6858000"/>
              <a:gd name="connsiteX1337" fmla="*/ 5982091 w 6530564"/>
              <a:gd name="connsiteY1337" fmla="*/ 2333714 h 6858000"/>
              <a:gd name="connsiteX1338" fmla="*/ 5987303 w 6530564"/>
              <a:gd name="connsiteY1338" fmla="*/ 2341270 h 6858000"/>
              <a:gd name="connsiteX1339" fmla="*/ 5985281 w 6530564"/>
              <a:gd name="connsiteY1339" fmla="*/ 2334300 h 6858000"/>
              <a:gd name="connsiteX1340" fmla="*/ 5985867 w 6530564"/>
              <a:gd name="connsiteY1340" fmla="*/ 2331106 h 6858000"/>
              <a:gd name="connsiteX1341" fmla="*/ 6031034 w 6530564"/>
              <a:gd name="connsiteY1341" fmla="*/ 2408688 h 6858000"/>
              <a:gd name="connsiteX1342" fmla="*/ 6004061 w 6530564"/>
              <a:gd name="connsiteY1342" fmla="*/ 2393843 h 6858000"/>
              <a:gd name="connsiteX1343" fmla="*/ 6004326 w 6530564"/>
              <a:gd name="connsiteY1343" fmla="*/ 2410392 h 6858000"/>
              <a:gd name="connsiteX1344" fmla="*/ 6026031 w 6530564"/>
              <a:gd name="connsiteY1344" fmla="*/ 2453972 h 6858000"/>
              <a:gd name="connsiteX1345" fmla="*/ 6029808 w 6530564"/>
              <a:gd name="connsiteY1345" fmla="*/ 2451365 h 6858000"/>
              <a:gd name="connsiteX1346" fmla="*/ 6047737 w 6530564"/>
              <a:gd name="connsiteY1346" fmla="*/ 2497552 h 6858000"/>
              <a:gd name="connsiteX1347" fmla="*/ 6086519 w 6530564"/>
              <a:gd name="connsiteY1347" fmla="*/ 2573962 h 6858000"/>
              <a:gd name="connsiteX1348" fmla="*/ 6082156 w 6530564"/>
              <a:gd name="connsiteY1348" fmla="*/ 2579763 h 6858000"/>
              <a:gd name="connsiteX1349" fmla="*/ 6113651 w 6530564"/>
              <a:gd name="connsiteY1349" fmla="*/ 2677937 h 6858000"/>
              <a:gd name="connsiteX1350" fmla="*/ 6143121 w 6530564"/>
              <a:gd name="connsiteY1350" fmla="*/ 2769142 h 6858000"/>
              <a:gd name="connsiteX1351" fmla="*/ 6149507 w 6530564"/>
              <a:gd name="connsiteY1351" fmla="*/ 2770313 h 6858000"/>
              <a:gd name="connsiteX1352" fmla="*/ 6151794 w 6530564"/>
              <a:gd name="connsiteY1352" fmla="*/ 2793831 h 6858000"/>
              <a:gd name="connsiteX1353" fmla="*/ 6172593 w 6530564"/>
              <a:gd name="connsiteY1353" fmla="*/ 2860346 h 6858000"/>
              <a:gd name="connsiteX1354" fmla="*/ 6171103 w 6530564"/>
              <a:gd name="connsiteY1354" fmla="*/ 2886473 h 6858000"/>
              <a:gd name="connsiteX1355" fmla="*/ 6180041 w 6530564"/>
              <a:gd name="connsiteY1355" fmla="*/ 2927712 h 6858000"/>
              <a:gd name="connsiteX1356" fmla="*/ 6193340 w 6530564"/>
              <a:gd name="connsiteY1356" fmla="*/ 2963151 h 6858000"/>
              <a:gd name="connsiteX1357" fmla="*/ 6188501 w 6530564"/>
              <a:gd name="connsiteY1357" fmla="*/ 2899562 h 6858000"/>
              <a:gd name="connsiteX1358" fmla="*/ 6168869 w 6530564"/>
              <a:gd name="connsiteY1358" fmla="*/ 2826663 h 6858000"/>
              <a:gd name="connsiteX1359" fmla="*/ 6165413 w 6530564"/>
              <a:gd name="connsiteY1359" fmla="*/ 2809528 h 6858000"/>
              <a:gd name="connsiteX1360" fmla="*/ 6141209 w 6530564"/>
              <a:gd name="connsiteY1360" fmla="*/ 2689590 h 6858000"/>
              <a:gd name="connsiteX1361" fmla="*/ 6069763 w 6530564"/>
              <a:gd name="connsiteY1361" fmla="*/ 2521391 h 6858000"/>
              <a:gd name="connsiteX1362" fmla="*/ 6075882 w 6530564"/>
              <a:gd name="connsiteY1362" fmla="*/ 2506011 h 6858000"/>
              <a:gd name="connsiteX1363" fmla="*/ 6059974 w 6530564"/>
              <a:gd name="connsiteY1363" fmla="*/ 2466794 h 6858000"/>
              <a:gd name="connsiteX1364" fmla="*/ 6062581 w 6530564"/>
              <a:gd name="connsiteY1364" fmla="*/ 2470572 h 6858000"/>
              <a:gd name="connsiteX1365" fmla="*/ 6065188 w 6530564"/>
              <a:gd name="connsiteY1365" fmla="*/ 2474350 h 6858000"/>
              <a:gd name="connsiteX1366" fmla="*/ 6063167 w 6530564"/>
              <a:gd name="connsiteY1366" fmla="*/ 2467380 h 6858000"/>
              <a:gd name="connsiteX1367" fmla="*/ 6060559 w 6530564"/>
              <a:gd name="connsiteY1367" fmla="*/ 2463602 h 6858000"/>
              <a:gd name="connsiteX1368" fmla="*/ 6061145 w 6530564"/>
              <a:gd name="connsiteY1368" fmla="*/ 2460410 h 6858000"/>
              <a:gd name="connsiteX1369" fmla="*/ 6030769 w 6530564"/>
              <a:gd name="connsiteY1369" fmla="*/ 2392138 h 6858000"/>
              <a:gd name="connsiteX1370" fmla="*/ 5967939 w 6530564"/>
              <a:gd name="connsiteY1370" fmla="*/ 2284919 h 6858000"/>
              <a:gd name="connsiteX1371" fmla="*/ 5950861 w 6530564"/>
              <a:gd name="connsiteY1371" fmla="*/ 2252088 h 6858000"/>
              <a:gd name="connsiteX1372" fmla="*/ 5874678 w 6530564"/>
              <a:gd name="connsiteY1372" fmla="*/ 2145720 h 6858000"/>
              <a:gd name="connsiteX1373" fmla="*/ 5862229 w 6530564"/>
              <a:gd name="connsiteY1373" fmla="*/ 2123637 h 6858000"/>
              <a:gd name="connsiteX1374" fmla="*/ 5864835 w 6530564"/>
              <a:gd name="connsiteY1374" fmla="*/ 2127414 h 6858000"/>
              <a:gd name="connsiteX1375" fmla="*/ 5868028 w 6530564"/>
              <a:gd name="connsiteY1375" fmla="*/ 2128001 h 6858000"/>
              <a:gd name="connsiteX1376" fmla="*/ 5862814 w 6530564"/>
              <a:gd name="connsiteY1376" fmla="*/ 2120444 h 6858000"/>
              <a:gd name="connsiteX1377" fmla="*/ 5860207 w 6530564"/>
              <a:gd name="connsiteY1377" fmla="*/ 2116666 h 6858000"/>
              <a:gd name="connsiteX1378" fmla="*/ 5888031 w 6530564"/>
              <a:gd name="connsiteY1378" fmla="*/ 2144868 h 6858000"/>
              <a:gd name="connsiteX1379" fmla="*/ 5876167 w 6530564"/>
              <a:gd name="connsiteY1379" fmla="*/ 2119593 h 6858000"/>
              <a:gd name="connsiteX1380" fmla="*/ 5879361 w 6530564"/>
              <a:gd name="connsiteY1380" fmla="*/ 2120179 h 6858000"/>
              <a:gd name="connsiteX1381" fmla="*/ 5881968 w 6530564"/>
              <a:gd name="connsiteY1381" fmla="*/ 2123955 h 6858000"/>
              <a:gd name="connsiteX1382" fmla="*/ 5879947 w 6530564"/>
              <a:gd name="connsiteY1382" fmla="*/ 2116985 h 6858000"/>
              <a:gd name="connsiteX1383" fmla="*/ 5877339 w 6530564"/>
              <a:gd name="connsiteY1383" fmla="*/ 2113207 h 6858000"/>
              <a:gd name="connsiteX1384" fmla="*/ 5888937 w 6530564"/>
              <a:gd name="connsiteY1384" fmla="*/ 2121935 h 6858000"/>
              <a:gd name="connsiteX1385" fmla="*/ 5847227 w 6530564"/>
              <a:gd name="connsiteY1385" fmla="*/ 2061487 h 6858000"/>
              <a:gd name="connsiteX1386" fmla="*/ 5815626 w 6530564"/>
              <a:gd name="connsiteY1386" fmla="*/ 2035893 h 6858000"/>
              <a:gd name="connsiteX1387" fmla="*/ 5813019 w 6530564"/>
              <a:gd name="connsiteY1387" fmla="*/ 2032114 h 6858000"/>
              <a:gd name="connsiteX1388" fmla="*/ 5807807 w 6530564"/>
              <a:gd name="connsiteY1388" fmla="*/ 2024558 h 6858000"/>
              <a:gd name="connsiteX1389" fmla="*/ 5807219 w 6530564"/>
              <a:gd name="connsiteY1389" fmla="*/ 2027751 h 6858000"/>
              <a:gd name="connsiteX1390" fmla="*/ 5809827 w 6530564"/>
              <a:gd name="connsiteY1390" fmla="*/ 2031530 h 6858000"/>
              <a:gd name="connsiteX1391" fmla="*/ 5792431 w 6530564"/>
              <a:gd name="connsiteY1391" fmla="*/ 2018439 h 6858000"/>
              <a:gd name="connsiteX1392" fmla="*/ 5778490 w 6530564"/>
              <a:gd name="connsiteY1392" fmla="*/ 2022486 h 6858000"/>
              <a:gd name="connsiteX1393" fmla="*/ 5713585 w 6530564"/>
              <a:gd name="connsiteY1393" fmla="*/ 1944585 h 6858000"/>
              <a:gd name="connsiteX1394" fmla="*/ 5693582 w 6530564"/>
              <a:gd name="connsiteY1394" fmla="*/ 1927717 h 6858000"/>
              <a:gd name="connsiteX1395" fmla="*/ 5602288 w 6530564"/>
              <a:gd name="connsiteY1395" fmla="*/ 1831780 h 6858000"/>
              <a:gd name="connsiteX1396" fmla="*/ 5510410 w 6530564"/>
              <a:gd name="connsiteY1396" fmla="*/ 1739034 h 6858000"/>
              <a:gd name="connsiteX1397" fmla="*/ 5513601 w 6530564"/>
              <a:gd name="connsiteY1397" fmla="*/ 1739619 h 6858000"/>
              <a:gd name="connsiteX1398" fmla="*/ 5519401 w 6530564"/>
              <a:gd name="connsiteY1398" fmla="*/ 1743982 h 6858000"/>
              <a:gd name="connsiteX1399" fmla="*/ 5514187 w 6530564"/>
              <a:gd name="connsiteY1399" fmla="*/ 1736427 h 6858000"/>
              <a:gd name="connsiteX1400" fmla="*/ 5508389 w 6530564"/>
              <a:gd name="connsiteY1400" fmla="*/ 1732064 h 6858000"/>
              <a:gd name="connsiteX1401" fmla="*/ 5514771 w 6530564"/>
              <a:gd name="connsiteY1401" fmla="*/ 1733234 h 6858000"/>
              <a:gd name="connsiteX1402" fmla="*/ 5602607 w 6530564"/>
              <a:gd name="connsiteY1402" fmla="*/ 1812037 h 6858000"/>
              <a:gd name="connsiteX1403" fmla="*/ 5604365 w 6530564"/>
              <a:gd name="connsiteY1403" fmla="*/ 1802460 h 6858000"/>
              <a:gd name="connsiteX1404" fmla="*/ 5577975 w 6530564"/>
              <a:gd name="connsiteY1404" fmla="*/ 1784421 h 6858000"/>
              <a:gd name="connsiteX1405" fmla="*/ 5541747 w 6530564"/>
              <a:gd name="connsiteY1405" fmla="*/ 1748079 h 6858000"/>
              <a:gd name="connsiteX1406" fmla="*/ 5413903 w 6530564"/>
              <a:gd name="connsiteY1406" fmla="*/ 1635540 h 6858000"/>
              <a:gd name="connsiteX1407" fmla="*/ 5399113 w 6530564"/>
              <a:gd name="connsiteY1407" fmla="*/ 1626229 h 6858000"/>
              <a:gd name="connsiteX1408" fmla="*/ 5340536 w 6530564"/>
              <a:gd name="connsiteY1408" fmla="*/ 1585789 h 6858000"/>
              <a:gd name="connsiteX1409" fmla="*/ 5336494 w 6530564"/>
              <a:gd name="connsiteY1409" fmla="*/ 1571849 h 6858000"/>
              <a:gd name="connsiteX1410" fmla="*/ 5305744 w 6530564"/>
              <a:gd name="connsiteY1410" fmla="*/ 1559611 h 6858000"/>
              <a:gd name="connsiteX1411" fmla="*/ 5312713 w 6530564"/>
              <a:gd name="connsiteY1411" fmla="*/ 1557588 h 6858000"/>
              <a:gd name="connsiteX1412" fmla="*/ 5246583 w 6530564"/>
              <a:gd name="connsiteY1412" fmla="*/ 1522365 h 6858000"/>
              <a:gd name="connsiteX1413" fmla="*/ 4878235 w 6530564"/>
              <a:gd name="connsiteY1413" fmla="*/ 1485529 h 6858000"/>
              <a:gd name="connsiteX1414" fmla="*/ 4870589 w 6530564"/>
              <a:gd name="connsiteY1414" fmla="*/ 1490232 h 6858000"/>
              <a:gd name="connsiteX1415" fmla="*/ 4876107 w 6530564"/>
              <a:gd name="connsiteY1415" fmla="*/ 1507769 h 6858000"/>
              <a:gd name="connsiteX1416" fmla="*/ 4892523 w 6530564"/>
              <a:gd name="connsiteY1416" fmla="*/ 1528225 h 6858000"/>
              <a:gd name="connsiteX1417" fmla="*/ 4854485 w 6530564"/>
              <a:gd name="connsiteY1417" fmla="*/ 1513109 h 6858000"/>
              <a:gd name="connsiteX1418" fmla="*/ 4906663 w 6530564"/>
              <a:gd name="connsiteY1418" fmla="*/ 1538241 h 6858000"/>
              <a:gd name="connsiteX1419" fmla="*/ 5219949 w 6530564"/>
              <a:gd name="connsiteY1419" fmla="*/ 1757355 h 6858000"/>
              <a:gd name="connsiteX1420" fmla="*/ 5244849 w 6530564"/>
              <a:gd name="connsiteY1420" fmla="*/ 1781311 h 6858000"/>
              <a:gd name="connsiteX1421" fmla="*/ 5285425 w 6530564"/>
              <a:gd name="connsiteY1421" fmla="*/ 1812833 h 6858000"/>
              <a:gd name="connsiteX1422" fmla="*/ 5422531 w 6530564"/>
              <a:gd name="connsiteY1422" fmla="*/ 1941767 h 6858000"/>
              <a:gd name="connsiteX1423" fmla="*/ 5427783 w 6530564"/>
              <a:gd name="connsiteY1423" fmla="*/ 1954854 h 6858000"/>
              <a:gd name="connsiteX1424" fmla="*/ 5370401 w 6530564"/>
              <a:gd name="connsiteY1424" fmla="*/ 1904986 h 6858000"/>
              <a:gd name="connsiteX1425" fmla="*/ 5481735 w 6530564"/>
              <a:gd name="connsiteY1425" fmla="*/ 2036160 h 6858000"/>
              <a:gd name="connsiteX1426" fmla="*/ 5639099 w 6530564"/>
              <a:gd name="connsiteY1426" fmla="*/ 2260841 h 6858000"/>
              <a:gd name="connsiteX1427" fmla="*/ 5880519 w 6530564"/>
              <a:gd name="connsiteY1427" fmla="*/ 2928041 h 6858000"/>
              <a:gd name="connsiteX1428" fmla="*/ 5891569 w 6530564"/>
              <a:gd name="connsiteY1428" fmla="*/ 2991409 h 6858000"/>
              <a:gd name="connsiteX1429" fmla="*/ 5898861 w 6530564"/>
              <a:gd name="connsiteY1429" fmla="*/ 3009164 h 6858000"/>
              <a:gd name="connsiteX1430" fmla="*/ 5902123 w 6530564"/>
              <a:gd name="connsiteY1430" fmla="*/ 3033759 h 6858000"/>
              <a:gd name="connsiteX1431" fmla="*/ 5917520 w 6530564"/>
              <a:gd name="connsiteY1431" fmla="*/ 3250562 h 6858000"/>
              <a:gd name="connsiteX1432" fmla="*/ 5916015 w 6530564"/>
              <a:gd name="connsiteY1432" fmla="*/ 3270366 h 6858000"/>
              <a:gd name="connsiteX1433" fmla="*/ 5917712 w 6530564"/>
              <a:gd name="connsiteY1433" fmla="*/ 3301456 h 6858000"/>
              <a:gd name="connsiteX1434" fmla="*/ 5917722 w 6530564"/>
              <a:gd name="connsiteY1434" fmla="*/ 3321050 h 6858000"/>
              <a:gd name="connsiteX1435" fmla="*/ 5920837 w 6530564"/>
              <a:gd name="connsiteY1435" fmla="*/ 3319470 h 6858000"/>
              <a:gd name="connsiteX1436" fmla="*/ 5938043 w 6530564"/>
              <a:gd name="connsiteY1436" fmla="*/ 3297393 h 6858000"/>
              <a:gd name="connsiteX1437" fmla="*/ 5940465 w 6530564"/>
              <a:gd name="connsiteY1437" fmla="*/ 3397310 h 6858000"/>
              <a:gd name="connsiteX1438" fmla="*/ 5799700 w 6530564"/>
              <a:gd name="connsiteY1438" fmla="*/ 4058849 h 6858000"/>
              <a:gd name="connsiteX1439" fmla="*/ 5565591 w 6530564"/>
              <a:gd name="connsiteY1439" fmla="*/ 4474942 h 6858000"/>
              <a:gd name="connsiteX1440" fmla="*/ 5478169 w 6530564"/>
              <a:gd name="connsiteY1440" fmla="*/ 4588742 h 6858000"/>
              <a:gd name="connsiteX1441" fmla="*/ 5480671 w 6530564"/>
              <a:gd name="connsiteY1441" fmla="*/ 4622988 h 6858000"/>
              <a:gd name="connsiteX1442" fmla="*/ 5508667 w 6530564"/>
              <a:gd name="connsiteY1442" fmla="*/ 4605673 h 6858000"/>
              <a:gd name="connsiteX1443" fmla="*/ 5545127 w 6530564"/>
              <a:gd name="connsiteY1443" fmla="*/ 4573107 h 6858000"/>
              <a:gd name="connsiteX1444" fmla="*/ 5400007 w 6530564"/>
              <a:gd name="connsiteY1444" fmla="*/ 4782392 h 6858000"/>
              <a:gd name="connsiteX1445" fmla="*/ 5292521 w 6530564"/>
              <a:gd name="connsiteY1445" fmla="*/ 4889355 h 6858000"/>
              <a:gd name="connsiteX1446" fmla="*/ 5403631 w 6530564"/>
              <a:gd name="connsiteY1446" fmla="*/ 4790663 h 6858000"/>
              <a:gd name="connsiteX1447" fmla="*/ 5540062 w 6530564"/>
              <a:gd name="connsiteY1447" fmla="*/ 4630142 h 6858000"/>
              <a:gd name="connsiteX1448" fmla="*/ 5835395 w 6530564"/>
              <a:gd name="connsiteY1448" fmla="*/ 4132646 h 6858000"/>
              <a:gd name="connsiteX1449" fmla="*/ 5860185 w 6530564"/>
              <a:gd name="connsiteY1449" fmla="*/ 4061918 h 6858000"/>
              <a:gd name="connsiteX1450" fmla="*/ 5841093 w 6530564"/>
              <a:gd name="connsiteY1450" fmla="*/ 4078700 h 6858000"/>
              <a:gd name="connsiteX1451" fmla="*/ 5603333 w 6530564"/>
              <a:gd name="connsiteY1451" fmla="*/ 4508413 h 6858000"/>
              <a:gd name="connsiteX1452" fmla="*/ 5582878 w 6530564"/>
              <a:gd name="connsiteY1452" fmla="*/ 4524830 h 6858000"/>
              <a:gd name="connsiteX1453" fmla="*/ 5585095 w 6530564"/>
              <a:gd name="connsiteY1453" fmla="*/ 4494767 h 6858000"/>
              <a:gd name="connsiteX1454" fmla="*/ 5674172 w 6530564"/>
              <a:gd name="connsiteY1454" fmla="*/ 4363893 h 6858000"/>
              <a:gd name="connsiteX1455" fmla="*/ 5923723 w 6530564"/>
              <a:gd name="connsiteY1455" fmla="*/ 3721285 h 6858000"/>
              <a:gd name="connsiteX1456" fmla="*/ 5954351 w 6530564"/>
              <a:gd name="connsiteY1456" fmla="*/ 3182057 h 6858000"/>
              <a:gd name="connsiteX1457" fmla="*/ 5955213 w 6530564"/>
              <a:gd name="connsiteY1457" fmla="*/ 3069882 h 6858000"/>
              <a:gd name="connsiteX1458" fmla="*/ 5905413 w 6530564"/>
              <a:gd name="connsiteY1458" fmla="*/ 3914916 h 6858000"/>
              <a:gd name="connsiteX1459" fmla="*/ 5937521 w 6530564"/>
              <a:gd name="connsiteY1459" fmla="*/ 3876803 h 6858000"/>
              <a:gd name="connsiteX1460" fmla="*/ 5898035 w 6530564"/>
              <a:gd name="connsiteY1460" fmla="*/ 4007827 h 6858000"/>
              <a:gd name="connsiteX1461" fmla="*/ 5827971 w 6530564"/>
              <a:gd name="connsiteY1461" fmla="*/ 4187589 h 6858000"/>
              <a:gd name="connsiteX1462" fmla="*/ 5826681 w 6530564"/>
              <a:gd name="connsiteY1462" fmla="*/ 4203302 h 6858000"/>
              <a:gd name="connsiteX1463" fmla="*/ 5839500 w 6530564"/>
              <a:gd name="connsiteY1463" fmla="*/ 4193599 h 6858000"/>
              <a:gd name="connsiteX1464" fmla="*/ 5929413 w 6530564"/>
              <a:gd name="connsiteY1464" fmla="*/ 3972440 h 6858000"/>
              <a:gd name="connsiteX1465" fmla="*/ 5953909 w 6530564"/>
              <a:gd name="connsiteY1465" fmla="*/ 3919150 h 6858000"/>
              <a:gd name="connsiteX1466" fmla="*/ 6006151 w 6530564"/>
              <a:gd name="connsiteY1466" fmla="*/ 3680598 h 6858000"/>
              <a:gd name="connsiteX1467" fmla="*/ 6033787 w 6530564"/>
              <a:gd name="connsiteY1467" fmla="*/ 3136190 h 6858000"/>
              <a:gd name="connsiteX1468" fmla="*/ 6028315 w 6530564"/>
              <a:gd name="connsiteY1468" fmla="*/ 3093047 h 6858000"/>
              <a:gd name="connsiteX1469" fmla="*/ 6025816 w 6530564"/>
              <a:gd name="connsiteY1469" fmla="*/ 3080224 h 6858000"/>
              <a:gd name="connsiteX1470" fmla="*/ 5462620 w 6530564"/>
              <a:gd name="connsiteY1470" fmla="*/ 1953402 h 6858000"/>
              <a:gd name="connsiteX1471" fmla="*/ 5104061 w 6530564"/>
              <a:gd name="connsiteY1471" fmla="*/ 1632541 h 6858000"/>
              <a:gd name="connsiteX1472" fmla="*/ 5003371 w 6530564"/>
              <a:gd name="connsiteY1472" fmla="*/ 1558743 h 6858000"/>
              <a:gd name="connsiteX1473" fmla="*/ 4962275 w 6530564"/>
              <a:gd name="connsiteY1473" fmla="*/ 1523505 h 6858000"/>
              <a:gd name="connsiteX1474" fmla="*/ 4951211 w 6530564"/>
              <a:gd name="connsiteY1474" fmla="*/ 1516212 h 6858000"/>
              <a:gd name="connsiteX1475" fmla="*/ 4887030 w 6530564"/>
              <a:gd name="connsiteY1475" fmla="*/ 1488798 h 6858000"/>
              <a:gd name="connsiteX1476" fmla="*/ 4878235 w 6530564"/>
              <a:gd name="connsiteY1476" fmla="*/ 1485529 h 6858000"/>
              <a:gd name="connsiteX1477" fmla="*/ 2488089 w 6530564"/>
              <a:gd name="connsiteY1477" fmla="*/ 1468873 h 6858000"/>
              <a:gd name="connsiteX1478" fmla="*/ 2483339 w 6530564"/>
              <a:gd name="connsiteY1478" fmla="*/ 1472039 h 6858000"/>
              <a:gd name="connsiteX1479" fmla="*/ 2486645 w 6530564"/>
              <a:gd name="connsiteY1479" fmla="*/ 1469475 h 6858000"/>
              <a:gd name="connsiteX1480" fmla="*/ 2428360 w 6530564"/>
              <a:gd name="connsiteY1480" fmla="*/ 1430993 h 6858000"/>
              <a:gd name="connsiteX1481" fmla="*/ 2428663 w 6530564"/>
              <a:gd name="connsiteY1481" fmla="*/ 1432410 h 6858000"/>
              <a:gd name="connsiteX1482" fmla="*/ 2423991 w 6530564"/>
              <a:gd name="connsiteY1482" fmla="*/ 1433409 h 6858000"/>
              <a:gd name="connsiteX1483" fmla="*/ 3312724 w 6530564"/>
              <a:gd name="connsiteY1483" fmla="*/ 1415766 h 6858000"/>
              <a:gd name="connsiteX1484" fmla="*/ 3256489 w 6530564"/>
              <a:gd name="connsiteY1484" fmla="*/ 1428825 h 6858000"/>
              <a:gd name="connsiteX1485" fmla="*/ 3219056 w 6530564"/>
              <a:gd name="connsiteY1485" fmla="*/ 1450437 h 6858000"/>
              <a:gd name="connsiteX1486" fmla="*/ 3264571 w 6530564"/>
              <a:gd name="connsiteY1486" fmla="*/ 1438022 h 6858000"/>
              <a:gd name="connsiteX1487" fmla="*/ 3145305 w 6530564"/>
              <a:gd name="connsiteY1487" fmla="*/ 1476381 h 6858000"/>
              <a:gd name="connsiteX1488" fmla="*/ 3078993 w 6530564"/>
              <a:gd name="connsiteY1488" fmla="*/ 1500802 h 6858000"/>
              <a:gd name="connsiteX1489" fmla="*/ 3032598 w 6530564"/>
              <a:gd name="connsiteY1489" fmla="*/ 1516496 h 6858000"/>
              <a:gd name="connsiteX1490" fmla="*/ 3010922 w 6530564"/>
              <a:gd name="connsiteY1490" fmla="*/ 1531783 h 6858000"/>
              <a:gd name="connsiteX1491" fmla="*/ 1851594 w 6530564"/>
              <a:gd name="connsiteY1491" fmla="*/ 3116159 h 6858000"/>
              <a:gd name="connsiteX1492" fmla="*/ 1924097 w 6530564"/>
              <a:gd name="connsiteY1492" fmla="*/ 3947739 h 6858000"/>
              <a:gd name="connsiteX1493" fmla="*/ 3149544 w 6530564"/>
              <a:gd name="connsiteY1493" fmla="*/ 5239426 h 6858000"/>
              <a:gd name="connsiteX1494" fmla="*/ 3272436 w 6530564"/>
              <a:gd name="connsiteY1494" fmla="*/ 5279386 h 6858000"/>
              <a:gd name="connsiteX1495" fmla="*/ 3274837 w 6530564"/>
              <a:gd name="connsiteY1495" fmla="*/ 5283546 h 6858000"/>
              <a:gd name="connsiteX1496" fmla="*/ 3284679 w 6530564"/>
              <a:gd name="connsiteY1496" fmla="*/ 5286183 h 6858000"/>
              <a:gd name="connsiteX1497" fmla="*/ 3288837 w 6530564"/>
              <a:gd name="connsiteY1497" fmla="*/ 5283781 h 6858000"/>
              <a:gd name="connsiteX1498" fmla="*/ 3380685 w 6530564"/>
              <a:gd name="connsiteY1498" fmla="*/ 5308392 h 6858000"/>
              <a:gd name="connsiteX1499" fmla="*/ 3599176 w 6530564"/>
              <a:gd name="connsiteY1499" fmla="*/ 5345842 h 6858000"/>
              <a:gd name="connsiteX1500" fmla="*/ 4305801 w 6530564"/>
              <a:gd name="connsiteY1500" fmla="*/ 5306654 h 6858000"/>
              <a:gd name="connsiteX1501" fmla="*/ 4682641 w 6530564"/>
              <a:gd name="connsiteY1501" fmla="*/ 5186132 h 6858000"/>
              <a:gd name="connsiteX1502" fmla="*/ 4677601 w 6530564"/>
              <a:gd name="connsiteY1502" fmla="*/ 5191813 h 6858000"/>
              <a:gd name="connsiteX1503" fmla="*/ 4733195 w 6530564"/>
              <a:gd name="connsiteY1503" fmla="*/ 5168036 h 6858000"/>
              <a:gd name="connsiteX1504" fmla="*/ 4762309 w 6530564"/>
              <a:gd name="connsiteY1504" fmla="*/ 5151226 h 6858000"/>
              <a:gd name="connsiteX1505" fmla="*/ 4852933 w 6530564"/>
              <a:gd name="connsiteY1505" fmla="*/ 5101678 h 6858000"/>
              <a:gd name="connsiteX1506" fmla="*/ 4886205 w 6530564"/>
              <a:gd name="connsiteY1506" fmla="*/ 5082466 h 6858000"/>
              <a:gd name="connsiteX1507" fmla="*/ 5167103 w 6530564"/>
              <a:gd name="connsiteY1507" fmla="*/ 4887015 h 6858000"/>
              <a:gd name="connsiteX1508" fmla="*/ 5099205 w 6530564"/>
              <a:gd name="connsiteY1508" fmla="*/ 4956718 h 6858000"/>
              <a:gd name="connsiteX1509" fmla="*/ 5079289 w 6530564"/>
              <a:gd name="connsiteY1509" fmla="*/ 4965443 h 6858000"/>
              <a:gd name="connsiteX1510" fmla="*/ 5004830 w 6530564"/>
              <a:gd name="connsiteY1510" fmla="*/ 5033389 h 6858000"/>
              <a:gd name="connsiteX1511" fmla="*/ 5039627 w 6530564"/>
              <a:gd name="connsiteY1511" fmla="*/ 5021617 h 6858000"/>
              <a:gd name="connsiteX1512" fmla="*/ 5104007 w 6530564"/>
              <a:gd name="connsiteY1512" fmla="*/ 4965035 h 6858000"/>
              <a:gd name="connsiteX1513" fmla="*/ 5123925 w 6530564"/>
              <a:gd name="connsiteY1513" fmla="*/ 4956309 h 6858000"/>
              <a:gd name="connsiteX1514" fmla="*/ 5168389 w 6530564"/>
              <a:gd name="connsiteY1514" fmla="*/ 4908456 h 6858000"/>
              <a:gd name="connsiteX1515" fmla="*/ 5221817 w 6530564"/>
              <a:gd name="connsiteY1515" fmla="*/ 4866518 h 6858000"/>
              <a:gd name="connsiteX1516" fmla="*/ 5229491 w 6530564"/>
              <a:gd name="connsiteY1516" fmla="*/ 4850995 h 6858000"/>
              <a:gd name="connsiteX1517" fmla="*/ 5255325 w 6530564"/>
              <a:gd name="connsiteY1517" fmla="*/ 4833307 h 6858000"/>
              <a:gd name="connsiteX1518" fmla="*/ 5282919 w 6530564"/>
              <a:gd name="connsiteY1518" fmla="*/ 4809059 h 6858000"/>
              <a:gd name="connsiteX1519" fmla="*/ 5300025 w 6530564"/>
              <a:gd name="connsiteY1519" fmla="*/ 4771452 h 6858000"/>
              <a:gd name="connsiteX1520" fmla="*/ 5287549 w 6530564"/>
              <a:gd name="connsiteY1520" fmla="*/ 4778657 h 6858000"/>
              <a:gd name="connsiteX1521" fmla="*/ 5820215 w 6530564"/>
              <a:gd name="connsiteY1521" fmla="*/ 3866642 h 6858000"/>
              <a:gd name="connsiteX1522" fmla="*/ 5820377 w 6530564"/>
              <a:gd name="connsiteY1522" fmla="*/ 3865901 h 6858000"/>
              <a:gd name="connsiteX1523" fmla="*/ 5786815 w 6530564"/>
              <a:gd name="connsiteY1523" fmla="*/ 3962149 h 6858000"/>
              <a:gd name="connsiteX1524" fmla="*/ 5689529 w 6530564"/>
              <a:gd name="connsiteY1524" fmla="*/ 4151358 h 6858000"/>
              <a:gd name="connsiteX1525" fmla="*/ 5652275 w 6530564"/>
              <a:gd name="connsiteY1525" fmla="*/ 4213857 h 6858000"/>
              <a:gd name="connsiteX1526" fmla="*/ 5648119 w 6530564"/>
              <a:gd name="connsiteY1526" fmla="*/ 4223529 h 6858000"/>
              <a:gd name="connsiteX1527" fmla="*/ 5290656 w 6530564"/>
              <a:gd name="connsiteY1527" fmla="*/ 4740814 h 6858000"/>
              <a:gd name="connsiteX1528" fmla="*/ 5293293 w 6530564"/>
              <a:gd name="connsiteY1528" fmla="*/ 4730974 h 6858000"/>
              <a:gd name="connsiteX1529" fmla="*/ 5252987 w 6530564"/>
              <a:gd name="connsiteY1529" fmla="*/ 4776428 h 6858000"/>
              <a:gd name="connsiteX1530" fmla="*/ 5200205 w 6530564"/>
              <a:gd name="connsiteY1530" fmla="*/ 4829085 h 6858000"/>
              <a:gd name="connsiteX1531" fmla="*/ 5167573 w 6530564"/>
              <a:gd name="connsiteY1531" fmla="*/ 4859015 h 6858000"/>
              <a:gd name="connsiteX1532" fmla="*/ 5164293 w 6530564"/>
              <a:gd name="connsiteY1532" fmla="*/ 4858136 h 6858000"/>
              <a:gd name="connsiteX1533" fmla="*/ 5163415 w 6530564"/>
              <a:gd name="connsiteY1533" fmla="*/ 4861416 h 6858000"/>
              <a:gd name="connsiteX1534" fmla="*/ 5159255 w 6530564"/>
              <a:gd name="connsiteY1534" fmla="*/ 4863817 h 6858000"/>
              <a:gd name="connsiteX1535" fmla="*/ 5154217 w 6530564"/>
              <a:gd name="connsiteY1535" fmla="*/ 4869499 h 6858000"/>
              <a:gd name="connsiteX1536" fmla="*/ 5139981 w 6530564"/>
              <a:gd name="connsiteY1536" fmla="*/ 4883264 h 6858000"/>
              <a:gd name="connsiteX1537" fmla="*/ 5089836 w 6530564"/>
              <a:gd name="connsiteY1537" fmla="*/ 4926080 h 6858000"/>
              <a:gd name="connsiteX1538" fmla="*/ 5068160 w 6530564"/>
              <a:gd name="connsiteY1538" fmla="*/ 4941369 h 6858000"/>
              <a:gd name="connsiteX1539" fmla="*/ 5019772 w 6530564"/>
              <a:gd name="connsiteY1539" fmla="*/ 4977623 h 6858000"/>
              <a:gd name="connsiteX1540" fmla="*/ 5020651 w 6530564"/>
              <a:gd name="connsiteY1540" fmla="*/ 4974342 h 6858000"/>
              <a:gd name="connsiteX1541" fmla="*/ 5011455 w 6530564"/>
              <a:gd name="connsiteY1541" fmla="*/ 4982425 h 6858000"/>
              <a:gd name="connsiteX1542" fmla="*/ 4305801 w 6530564"/>
              <a:gd name="connsiteY1542" fmla="*/ 5306654 h 6858000"/>
              <a:gd name="connsiteX1543" fmla="*/ 3402360 w 6530564"/>
              <a:gd name="connsiteY1543" fmla="*/ 5293105 h 6858000"/>
              <a:gd name="connsiteX1544" fmla="*/ 3404117 w 6530564"/>
              <a:gd name="connsiteY1544" fmla="*/ 5286544 h 6858000"/>
              <a:gd name="connsiteX1545" fmla="*/ 3508914 w 6530564"/>
              <a:gd name="connsiteY1545" fmla="*/ 5275951 h 6858000"/>
              <a:gd name="connsiteX1546" fmla="*/ 3496671 w 6530564"/>
              <a:gd name="connsiteY1546" fmla="*/ 5269154 h 6858000"/>
              <a:gd name="connsiteX1547" fmla="*/ 3557475 w 6530564"/>
              <a:gd name="connsiteY1547" fmla="*/ 5278414 h 6858000"/>
              <a:gd name="connsiteX1548" fmla="*/ 3604513 w 6530564"/>
              <a:gd name="connsiteY1548" fmla="*/ 5273439 h 6858000"/>
              <a:gd name="connsiteX1549" fmla="*/ 3573468 w 6530564"/>
              <a:gd name="connsiteY1549" fmla="*/ 5258088 h 6858000"/>
              <a:gd name="connsiteX1550" fmla="*/ 3577628 w 6530564"/>
              <a:gd name="connsiteY1550" fmla="*/ 5255687 h 6858000"/>
              <a:gd name="connsiteX1551" fmla="*/ 3580907 w 6530564"/>
              <a:gd name="connsiteY1551" fmla="*/ 5256567 h 6858000"/>
              <a:gd name="connsiteX1552" fmla="*/ 3584189 w 6530564"/>
              <a:gd name="connsiteY1552" fmla="*/ 5257445 h 6858000"/>
              <a:gd name="connsiteX1553" fmla="*/ 3590749 w 6530564"/>
              <a:gd name="connsiteY1553" fmla="*/ 5259203 h 6858000"/>
              <a:gd name="connsiteX1554" fmla="*/ 3588347 w 6530564"/>
              <a:gd name="connsiteY1554" fmla="*/ 5255045 h 6858000"/>
              <a:gd name="connsiteX1555" fmla="*/ 3585065 w 6530564"/>
              <a:gd name="connsiteY1555" fmla="*/ 5254166 h 6858000"/>
              <a:gd name="connsiteX1556" fmla="*/ 3581787 w 6530564"/>
              <a:gd name="connsiteY1556" fmla="*/ 5253286 h 6858000"/>
              <a:gd name="connsiteX1557" fmla="*/ 3572825 w 6530564"/>
              <a:gd name="connsiteY1557" fmla="*/ 5247369 h 6858000"/>
              <a:gd name="connsiteX1558" fmla="*/ 3568666 w 6530564"/>
              <a:gd name="connsiteY1558" fmla="*/ 5249771 h 6858000"/>
              <a:gd name="connsiteX1559" fmla="*/ 3571945 w 6530564"/>
              <a:gd name="connsiteY1559" fmla="*/ 5250649 h 6858000"/>
              <a:gd name="connsiteX1560" fmla="*/ 3574346 w 6530564"/>
              <a:gd name="connsiteY1560" fmla="*/ 5254808 h 6858000"/>
              <a:gd name="connsiteX1561" fmla="*/ 3564507 w 6530564"/>
              <a:gd name="connsiteY1561" fmla="*/ 5252171 h 6858000"/>
              <a:gd name="connsiteX1562" fmla="*/ 3561226 w 6530564"/>
              <a:gd name="connsiteY1562" fmla="*/ 5251293 h 6858000"/>
              <a:gd name="connsiteX1563" fmla="*/ 3539378 w 6530564"/>
              <a:gd name="connsiteY1563" fmla="*/ 5227860 h 6858000"/>
              <a:gd name="connsiteX1564" fmla="*/ 3579620 w 6530564"/>
              <a:gd name="connsiteY1564" fmla="*/ 5235127 h 6858000"/>
              <a:gd name="connsiteX1565" fmla="*/ 3570016 w 6530564"/>
              <a:gd name="connsiteY1565" fmla="*/ 5218490 h 6858000"/>
              <a:gd name="connsiteX1566" fmla="*/ 3657531 w 6530564"/>
              <a:gd name="connsiteY1566" fmla="*/ 5206782 h 6858000"/>
              <a:gd name="connsiteX1567" fmla="*/ 3660813 w 6530564"/>
              <a:gd name="connsiteY1567" fmla="*/ 5207661 h 6858000"/>
              <a:gd name="connsiteX1568" fmla="*/ 3667372 w 6530564"/>
              <a:gd name="connsiteY1568" fmla="*/ 5209419 h 6858000"/>
              <a:gd name="connsiteX1569" fmla="*/ 3671532 w 6530564"/>
              <a:gd name="connsiteY1569" fmla="*/ 5207018 h 6858000"/>
              <a:gd name="connsiteX1570" fmla="*/ 3710251 w 6530564"/>
              <a:gd name="connsiteY1570" fmla="*/ 5206844 h 6858000"/>
              <a:gd name="connsiteX1571" fmla="*/ 3724251 w 6530564"/>
              <a:gd name="connsiteY1571" fmla="*/ 5207082 h 6858000"/>
              <a:gd name="connsiteX1572" fmla="*/ 3728411 w 6530564"/>
              <a:gd name="connsiteY1572" fmla="*/ 5204679 h 6858000"/>
              <a:gd name="connsiteX1573" fmla="*/ 3731689 w 6530564"/>
              <a:gd name="connsiteY1573" fmla="*/ 5205559 h 6858000"/>
              <a:gd name="connsiteX1574" fmla="*/ 3732569 w 6530564"/>
              <a:gd name="connsiteY1574" fmla="*/ 5202278 h 6858000"/>
              <a:gd name="connsiteX1575" fmla="*/ 3735849 w 6530564"/>
              <a:gd name="connsiteY1575" fmla="*/ 5203156 h 6858000"/>
              <a:gd name="connsiteX1576" fmla="*/ 3750729 w 6530564"/>
              <a:gd name="connsiteY1576" fmla="*/ 5200112 h 6858000"/>
              <a:gd name="connsiteX1577" fmla="*/ 3741767 w 6530564"/>
              <a:gd name="connsiteY1577" fmla="*/ 5194194 h 6858000"/>
              <a:gd name="connsiteX1578" fmla="*/ 3750085 w 6530564"/>
              <a:gd name="connsiteY1578" fmla="*/ 5189392 h 6858000"/>
              <a:gd name="connsiteX1579" fmla="*/ 3780485 w 6530564"/>
              <a:gd name="connsiteY1579" fmla="*/ 5194022 h 6858000"/>
              <a:gd name="connsiteX1580" fmla="*/ 3866245 w 6530564"/>
              <a:gd name="connsiteY1580" fmla="*/ 5188875 h 6858000"/>
              <a:gd name="connsiteX1581" fmla="*/ 3887685 w 6530564"/>
              <a:gd name="connsiteY1581" fmla="*/ 5187588 h 6858000"/>
              <a:gd name="connsiteX1582" fmla="*/ 3959442 w 6530564"/>
              <a:gd name="connsiteY1582" fmla="*/ 5182205 h 6858000"/>
              <a:gd name="connsiteX1583" fmla="*/ 3969282 w 6530564"/>
              <a:gd name="connsiteY1583" fmla="*/ 5184842 h 6858000"/>
              <a:gd name="connsiteX1584" fmla="*/ 3977601 w 6530564"/>
              <a:gd name="connsiteY1584" fmla="*/ 5180038 h 6858000"/>
              <a:gd name="connsiteX1585" fmla="*/ 3980003 w 6530564"/>
              <a:gd name="connsiteY1585" fmla="*/ 5184199 h 6858000"/>
              <a:gd name="connsiteX1586" fmla="*/ 4031200 w 6530564"/>
              <a:gd name="connsiteY1586" fmla="*/ 5176823 h 6858000"/>
              <a:gd name="connsiteX1587" fmla="*/ 4029443 w 6530564"/>
              <a:gd name="connsiteY1587" fmla="*/ 5183383 h 6858000"/>
              <a:gd name="connsiteX1588" fmla="*/ 4041919 w 6530564"/>
              <a:gd name="connsiteY1588" fmla="*/ 5176178 h 6858000"/>
              <a:gd name="connsiteX1589" fmla="*/ 4067519 w 6530564"/>
              <a:gd name="connsiteY1589" fmla="*/ 5172490 h 6858000"/>
              <a:gd name="connsiteX1590" fmla="*/ 4070798 w 6530564"/>
              <a:gd name="connsiteY1590" fmla="*/ 5173369 h 6858000"/>
              <a:gd name="connsiteX1591" fmla="*/ 4069920 w 6530564"/>
              <a:gd name="connsiteY1591" fmla="*/ 5176648 h 6858000"/>
              <a:gd name="connsiteX1592" fmla="*/ 4069041 w 6530564"/>
              <a:gd name="connsiteY1592" fmla="*/ 5179929 h 6858000"/>
              <a:gd name="connsiteX1593" fmla="*/ 4072321 w 6530564"/>
              <a:gd name="connsiteY1593" fmla="*/ 5180808 h 6858000"/>
              <a:gd name="connsiteX1594" fmla="*/ 4089601 w 6530564"/>
              <a:gd name="connsiteY1594" fmla="*/ 5181922 h 6858000"/>
              <a:gd name="connsiteX1595" fmla="*/ 4088723 w 6530564"/>
              <a:gd name="connsiteY1595" fmla="*/ 5185204 h 6858000"/>
              <a:gd name="connsiteX1596" fmla="*/ 4092003 w 6530564"/>
              <a:gd name="connsiteY1596" fmla="*/ 5186082 h 6858000"/>
              <a:gd name="connsiteX1597" fmla="*/ 4096162 w 6530564"/>
              <a:gd name="connsiteY1597" fmla="*/ 5183681 h 6858000"/>
              <a:gd name="connsiteX1598" fmla="*/ 4165519 w 6530564"/>
              <a:gd name="connsiteY1598" fmla="*/ 5174139 h 6858000"/>
              <a:gd name="connsiteX1599" fmla="*/ 4237513 w 6530564"/>
              <a:gd name="connsiteY1599" fmla="*/ 5154755 h 6858000"/>
              <a:gd name="connsiteX1600" fmla="*/ 4264671 w 6530564"/>
              <a:gd name="connsiteY1600" fmla="*/ 5150166 h 6858000"/>
              <a:gd name="connsiteX1601" fmla="*/ 4275426 w 6530564"/>
              <a:gd name="connsiteY1601" fmla="*/ 5147224 h 6858000"/>
              <a:gd name="connsiteX1602" fmla="*/ 4225547 w 6530564"/>
              <a:gd name="connsiteY1602" fmla="*/ 5155482 h 6858000"/>
              <a:gd name="connsiteX1603" fmla="*/ 3777147 w 6530564"/>
              <a:gd name="connsiteY1603" fmla="*/ 5162641 h 6858000"/>
              <a:gd name="connsiteX1604" fmla="*/ 3607202 w 6530564"/>
              <a:gd name="connsiteY1604" fmla="*/ 5141859 h 6858000"/>
              <a:gd name="connsiteX1605" fmla="*/ 3593293 w 6530564"/>
              <a:gd name="connsiteY1605" fmla="*/ 5134094 h 6858000"/>
              <a:gd name="connsiteX1606" fmla="*/ 3601266 w 6530564"/>
              <a:gd name="connsiteY1606" fmla="*/ 5128978 h 6858000"/>
              <a:gd name="connsiteX1607" fmla="*/ 4150133 w 6530564"/>
              <a:gd name="connsiteY1607" fmla="*/ 5138134 h 6858000"/>
              <a:gd name="connsiteX1608" fmla="*/ 4432718 w 6530564"/>
              <a:gd name="connsiteY1608" fmla="*/ 5085854 h 6858000"/>
              <a:gd name="connsiteX1609" fmla="*/ 4466865 w 6530564"/>
              <a:gd name="connsiteY1609" fmla="*/ 5078886 h 6858000"/>
              <a:gd name="connsiteX1610" fmla="*/ 4480356 w 6530564"/>
              <a:gd name="connsiteY1610" fmla="*/ 5069063 h 6858000"/>
              <a:gd name="connsiteX1611" fmla="*/ 4462767 w 6530564"/>
              <a:gd name="connsiteY1611" fmla="*/ 5061914 h 6858000"/>
              <a:gd name="connsiteX1612" fmla="*/ 4330679 w 6530564"/>
              <a:gd name="connsiteY1612" fmla="*/ 5094082 h 6858000"/>
              <a:gd name="connsiteX1613" fmla="*/ 4193125 w 6530564"/>
              <a:gd name="connsiteY1613" fmla="*/ 5115579 h 6858000"/>
              <a:gd name="connsiteX1614" fmla="*/ 4089964 w 6530564"/>
              <a:gd name="connsiteY1614" fmla="*/ 5124917 h 6858000"/>
              <a:gd name="connsiteX1615" fmla="*/ 4090545 w 6530564"/>
              <a:gd name="connsiteY1615" fmla="*/ 5125923 h 6858000"/>
              <a:gd name="connsiteX1616" fmla="*/ 4046787 w 6530564"/>
              <a:gd name="connsiteY1616" fmla="*/ 5131776 h 6858000"/>
              <a:gd name="connsiteX1617" fmla="*/ 4047666 w 6530564"/>
              <a:gd name="connsiteY1617" fmla="*/ 5128497 h 6858000"/>
              <a:gd name="connsiteX1618" fmla="*/ 4061664 w 6530564"/>
              <a:gd name="connsiteY1618" fmla="*/ 5128732 h 6858000"/>
              <a:gd name="connsiteX1619" fmla="*/ 4072652 w 6530564"/>
              <a:gd name="connsiteY1619" fmla="*/ 5126484 h 6858000"/>
              <a:gd name="connsiteX1620" fmla="*/ 4056543 w 6530564"/>
              <a:gd name="connsiteY1620" fmla="*/ 5127942 h 6858000"/>
              <a:gd name="connsiteX1621" fmla="*/ 4025363 w 6530564"/>
              <a:gd name="connsiteY1621" fmla="*/ 5128577 h 6858000"/>
              <a:gd name="connsiteX1622" fmla="*/ 4022586 w 6530564"/>
              <a:gd name="connsiteY1622" fmla="*/ 5131884 h 6858000"/>
              <a:gd name="connsiteX1623" fmla="*/ 4021187 w 6530564"/>
              <a:gd name="connsiteY1623" fmla="*/ 5135465 h 6858000"/>
              <a:gd name="connsiteX1624" fmla="*/ 4014626 w 6530564"/>
              <a:gd name="connsiteY1624" fmla="*/ 5133707 h 6858000"/>
              <a:gd name="connsiteX1625" fmla="*/ 4015505 w 6530564"/>
              <a:gd name="connsiteY1625" fmla="*/ 5130427 h 6858000"/>
              <a:gd name="connsiteX1626" fmla="*/ 4012226 w 6530564"/>
              <a:gd name="connsiteY1626" fmla="*/ 5129549 h 6858000"/>
              <a:gd name="connsiteX1627" fmla="*/ 4009785 w 6530564"/>
              <a:gd name="connsiteY1627" fmla="*/ 5128894 h 6858000"/>
              <a:gd name="connsiteX1628" fmla="*/ 3920985 w 6530564"/>
              <a:gd name="connsiteY1628" fmla="*/ 5130704 h 6858000"/>
              <a:gd name="connsiteX1629" fmla="*/ 3897176 w 6530564"/>
              <a:gd name="connsiteY1629" fmla="*/ 5129411 h 6858000"/>
              <a:gd name="connsiteX1630" fmla="*/ 3884467 w 6530564"/>
              <a:gd name="connsiteY1630" fmla="*/ 5133988 h 6858000"/>
              <a:gd name="connsiteX1631" fmla="*/ 3866308 w 6530564"/>
              <a:gd name="connsiteY1631" fmla="*/ 5136155 h 6858000"/>
              <a:gd name="connsiteX1632" fmla="*/ 3845748 w 6530564"/>
              <a:gd name="connsiteY1632" fmla="*/ 5134162 h 6858000"/>
              <a:gd name="connsiteX1633" fmla="*/ 3821029 w 6530564"/>
              <a:gd name="connsiteY1633" fmla="*/ 5134569 h 6858000"/>
              <a:gd name="connsiteX1634" fmla="*/ 3786467 w 6530564"/>
              <a:gd name="connsiteY1634" fmla="*/ 5132340 h 6858000"/>
              <a:gd name="connsiteX1635" fmla="*/ 3765027 w 6530564"/>
              <a:gd name="connsiteY1635" fmla="*/ 5133628 h 6858000"/>
              <a:gd name="connsiteX1636" fmla="*/ 3761746 w 6530564"/>
              <a:gd name="connsiteY1636" fmla="*/ 5132748 h 6858000"/>
              <a:gd name="connsiteX1637" fmla="*/ 3733748 w 6530564"/>
              <a:gd name="connsiteY1637" fmla="*/ 5132278 h 6858000"/>
              <a:gd name="connsiteX1638" fmla="*/ 3709028 w 6530564"/>
              <a:gd name="connsiteY1638" fmla="*/ 5132686 h 6858000"/>
              <a:gd name="connsiteX1639" fmla="*/ 3698308 w 6530564"/>
              <a:gd name="connsiteY1639" fmla="*/ 5133328 h 6858000"/>
              <a:gd name="connsiteX1640" fmla="*/ 3695027 w 6530564"/>
              <a:gd name="connsiteY1640" fmla="*/ 5132450 h 6858000"/>
              <a:gd name="connsiteX1641" fmla="*/ 3686065 w 6530564"/>
              <a:gd name="connsiteY1641" fmla="*/ 5126532 h 6858000"/>
              <a:gd name="connsiteX1642" fmla="*/ 3682787 w 6530564"/>
              <a:gd name="connsiteY1642" fmla="*/ 5125654 h 6858000"/>
              <a:gd name="connsiteX1643" fmla="*/ 3675347 w 6530564"/>
              <a:gd name="connsiteY1643" fmla="*/ 5127176 h 6858000"/>
              <a:gd name="connsiteX1644" fmla="*/ 3674467 w 6530564"/>
              <a:gd name="connsiteY1644" fmla="*/ 5130457 h 6858000"/>
              <a:gd name="connsiteX1645" fmla="*/ 3658065 w 6530564"/>
              <a:gd name="connsiteY1645" fmla="*/ 5126062 h 6858000"/>
              <a:gd name="connsiteX1646" fmla="*/ 3653907 w 6530564"/>
              <a:gd name="connsiteY1646" fmla="*/ 5128463 h 6858000"/>
              <a:gd name="connsiteX1647" fmla="*/ 3657187 w 6530564"/>
              <a:gd name="connsiteY1647" fmla="*/ 5129341 h 6858000"/>
              <a:gd name="connsiteX1648" fmla="*/ 3674467 w 6530564"/>
              <a:gd name="connsiteY1648" fmla="*/ 5130457 h 6858000"/>
              <a:gd name="connsiteX1649" fmla="*/ 3673588 w 6530564"/>
              <a:gd name="connsiteY1649" fmla="*/ 5133737 h 6858000"/>
              <a:gd name="connsiteX1650" fmla="*/ 3667027 w 6530564"/>
              <a:gd name="connsiteY1650" fmla="*/ 5131978 h 6858000"/>
              <a:gd name="connsiteX1651" fmla="*/ 3663747 w 6530564"/>
              <a:gd name="connsiteY1651" fmla="*/ 5131100 h 6858000"/>
              <a:gd name="connsiteX1652" fmla="*/ 3653027 w 6530564"/>
              <a:gd name="connsiteY1652" fmla="*/ 5131744 h 6858000"/>
              <a:gd name="connsiteX1653" fmla="*/ 3639907 w 6530564"/>
              <a:gd name="connsiteY1653" fmla="*/ 5128227 h 6858000"/>
              <a:gd name="connsiteX1654" fmla="*/ 3644067 w 6530564"/>
              <a:gd name="connsiteY1654" fmla="*/ 5125825 h 6858000"/>
              <a:gd name="connsiteX1655" fmla="*/ 3637506 w 6530564"/>
              <a:gd name="connsiteY1655" fmla="*/ 5124069 h 6858000"/>
              <a:gd name="connsiteX1656" fmla="*/ 3630945 w 6530564"/>
              <a:gd name="connsiteY1656" fmla="*/ 5122310 h 6858000"/>
              <a:gd name="connsiteX1657" fmla="*/ 3620224 w 6530564"/>
              <a:gd name="connsiteY1657" fmla="*/ 5122954 h 6858000"/>
              <a:gd name="connsiteX1658" fmla="*/ 3613665 w 6530564"/>
              <a:gd name="connsiteY1658" fmla="*/ 5121196 h 6858000"/>
              <a:gd name="connsiteX1659" fmla="*/ 3609505 w 6530564"/>
              <a:gd name="connsiteY1659" fmla="*/ 5123597 h 6858000"/>
              <a:gd name="connsiteX1660" fmla="*/ 3598785 w 6530564"/>
              <a:gd name="connsiteY1660" fmla="*/ 5124241 h 6858000"/>
              <a:gd name="connsiteX1661" fmla="*/ 3592225 w 6530564"/>
              <a:gd name="connsiteY1661" fmla="*/ 5122483 h 6858000"/>
              <a:gd name="connsiteX1662" fmla="*/ 3589823 w 6530564"/>
              <a:gd name="connsiteY1662" fmla="*/ 5118324 h 6858000"/>
              <a:gd name="connsiteX1663" fmla="*/ 3585664 w 6530564"/>
              <a:gd name="connsiteY1663" fmla="*/ 5120726 h 6858000"/>
              <a:gd name="connsiteX1664" fmla="*/ 3579982 w 6530564"/>
              <a:gd name="connsiteY1664" fmla="*/ 5115687 h 6858000"/>
              <a:gd name="connsiteX1665" fmla="*/ 3572542 w 6530564"/>
              <a:gd name="connsiteY1665" fmla="*/ 5117210 h 6858000"/>
              <a:gd name="connsiteX1666" fmla="*/ 3574945 w 6530564"/>
              <a:gd name="connsiteY1666" fmla="*/ 5121368 h 6858000"/>
              <a:gd name="connsiteX1667" fmla="*/ 3565103 w 6530564"/>
              <a:gd name="connsiteY1667" fmla="*/ 5118731 h 6858000"/>
              <a:gd name="connsiteX1668" fmla="*/ 3561823 w 6530564"/>
              <a:gd name="connsiteY1668" fmla="*/ 5117852 h 6858000"/>
              <a:gd name="connsiteX1669" fmla="*/ 3547823 w 6530564"/>
              <a:gd name="connsiteY1669" fmla="*/ 5117617 h 6858000"/>
              <a:gd name="connsiteX1670" fmla="*/ 3534703 w 6530564"/>
              <a:gd name="connsiteY1670" fmla="*/ 5114101 h 6858000"/>
              <a:gd name="connsiteX1671" fmla="*/ 3524861 w 6530564"/>
              <a:gd name="connsiteY1671" fmla="*/ 5111464 h 6858000"/>
              <a:gd name="connsiteX1672" fmla="*/ 3505180 w 6530564"/>
              <a:gd name="connsiteY1672" fmla="*/ 5106191 h 6858000"/>
              <a:gd name="connsiteX1673" fmla="*/ 3496218 w 6530564"/>
              <a:gd name="connsiteY1673" fmla="*/ 5100273 h 6858000"/>
              <a:gd name="connsiteX1674" fmla="*/ 3500377 w 6530564"/>
              <a:gd name="connsiteY1674" fmla="*/ 5097872 h 6858000"/>
              <a:gd name="connsiteX1675" fmla="*/ 3504537 w 6530564"/>
              <a:gd name="connsiteY1675" fmla="*/ 5095471 h 6858000"/>
              <a:gd name="connsiteX1676" fmla="*/ 3501256 w 6530564"/>
              <a:gd name="connsiteY1676" fmla="*/ 5094592 h 6858000"/>
              <a:gd name="connsiteX1677" fmla="*/ 3497975 w 6530564"/>
              <a:gd name="connsiteY1677" fmla="*/ 5093714 h 6858000"/>
              <a:gd name="connsiteX1678" fmla="*/ 3493817 w 6530564"/>
              <a:gd name="connsiteY1678" fmla="*/ 5096115 h 6858000"/>
              <a:gd name="connsiteX1679" fmla="*/ 3489659 w 6530564"/>
              <a:gd name="connsiteY1679" fmla="*/ 5098516 h 6858000"/>
              <a:gd name="connsiteX1680" fmla="*/ 3488778 w 6530564"/>
              <a:gd name="connsiteY1680" fmla="*/ 5101796 h 6858000"/>
              <a:gd name="connsiteX1681" fmla="*/ 3504301 w 6530564"/>
              <a:gd name="connsiteY1681" fmla="*/ 5109471 h 6858000"/>
              <a:gd name="connsiteX1682" fmla="*/ 3507581 w 6530564"/>
              <a:gd name="connsiteY1682" fmla="*/ 5110349 h 6858000"/>
              <a:gd name="connsiteX1683" fmla="*/ 3520701 w 6530564"/>
              <a:gd name="connsiteY1683" fmla="*/ 5113865 h 6858000"/>
              <a:gd name="connsiteX1684" fmla="*/ 3527262 w 6530564"/>
              <a:gd name="connsiteY1684" fmla="*/ 5115624 h 6858000"/>
              <a:gd name="connsiteX1685" fmla="*/ 3509983 w 6530564"/>
              <a:gd name="connsiteY1685" fmla="*/ 5114509 h 6858000"/>
              <a:gd name="connsiteX1686" fmla="*/ 3489421 w 6530564"/>
              <a:gd name="connsiteY1686" fmla="*/ 5112516 h 6858000"/>
              <a:gd name="connsiteX1687" fmla="*/ 3483740 w 6530564"/>
              <a:gd name="connsiteY1687" fmla="*/ 5107478 h 6858000"/>
              <a:gd name="connsiteX1688" fmla="*/ 3477179 w 6530564"/>
              <a:gd name="connsiteY1688" fmla="*/ 5105719 h 6858000"/>
              <a:gd name="connsiteX1689" fmla="*/ 3460778 w 6530564"/>
              <a:gd name="connsiteY1689" fmla="*/ 5101325 h 6858000"/>
              <a:gd name="connsiteX1690" fmla="*/ 3464938 w 6530564"/>
              <a:gd name="connsiteY1690" fmla="*/ 5098924 h 6858000"/>
              <a:gd name="connsiteX1691" fmla="*/ 3465816 w 6530564"/>
              <a:gd name="connsiteY1691" fmla="*/ 5095643 h 6858000"/>
              <a:gd name="connsiteX1692" fmla="*/ 3462537 w 6530564"/>
              <a:gd name="connsiteY1692" fmla="*/ 5094765 h 6858000"/>
              <a:gd name="connsiteX1693" fmla="*/ 3459257 w 6530564"/>
              <a:gd name="connsiteY1693" fmla="*/ 5093886 h 6858000"/>
              <a:gd name="connsiteX1694" fmla="*/ 3455097 w 6530564"/>
              <a:gd name="connsiteY1694" fmla="*/ 5096287 h 6858000"/>
              <a:gd name="connsiteX1695" fmla="*/ 3451816 w 6530564"/>
              <a:gd name="connsiteY1695" fmla="*/ 5095409 h 6858000"/>
              <a:gd name="connsiteX1696" fmla="*/ 3448536 w 6530564"/>
              <a:gd name="connsiteY1696" fmla="*/ 5094529 h 6858000"/>
              <a:gd name="connsiteX1697" fmla="*/ 3434537 w 6530564"/>
              <a:gd name="connsiteY1697" fmla="*/ 5094294 h 6858000"/>
              <a:gd name="connsiteX1698" fmla="*/ 3418134 w 6530564"/>
              <a:gd name="connsiteY1698" fmla="*/ 5089898 h 6858000"/>
              <a:gd name="connsiteX1699" fmla="*/ 3415734 w 6530564"/>
              <a:gd name="connsiteY1699" fmla="*/ 5085739 h 6858000"/>
              <a:gd name="connsiteX1700" fmla="*/ 3419893 w 6530564"/>
              <a:gd name="connsiteY1700" fmla="*/ 5083337 h 6858000"/>
              <a:gd name="connsiteX1701" fmla="*/ 3460135 w 6530564"/>
              <a:gd name="connsiteY1701" fmla="*/ 5090605 h 6858000"/>
              <a:gd name="connsiteX1702" fmla="*/ 3463417 w 6530564"/>
              <a:gd name="connsiteY1702" fmla="*/ 5091485 h 6858000"/>
              <a:gd name="connsiteX1703" fmla="*/ 3461014 w 6530564"/>
              <a:gd name="connsiteY1703" fmla="*/ 5087326 h 6858000"/>
              <a:gd name="connsiteX1704" fmla="*/ 3420771 w 6530564"/>
              <a:gd name="connsiteY1704" fmla="*/ 5080058 h 6858000"/>
              <a:gd name="connsiteX1705" fmla="*/ 3416848 w 6530564"/>
              <a:gd name="connsiteY1705" fmla="*/ 5068459 h 6858000"/>
              <a:gd name="connsiteX1706" fmla="*/ 3382522 w 6530564"/>
              <a:gd name="connsiteY1706" fmla="*/ 5052230 h 6858000"/>
              <a:gd name="connsiteX1707" fmla="*/ 3258344 w 6530564"/>
              <a:gd name="connsiteY1707" fmla="*/ 4990831 h 6858000"/>
              <a:gd name="connsiteX1708" fmla="*/ 3255064 w 6530564"/>
              <a:gd name="connsiteY1708" fmla="*/ 4989952 h 6858000"/>
              <a:gd name="connsiteX1709" fmla="*/ 3251783 w 6530564"/>
              <a:gd name="connsiteY1709" fmla="*/ 4989072 h 6858000"/>
              <a:gd name="connsiteX1710" fmla="*/ 3254186 w 6530564"/>
              <a:gd name="connsiteY1710" fmla="*/ 4993232 h 6858000"/>
              <a:gd name="connsiteX1711" fmla="*/ 3375085 w 6530564"/>
              <a:gd name="connsiteY1711" fmla="*/ 5053753 h 6858000"/>
              <a:gd name="connsiteX1712" fmla="*/ 3371803 w 6530564"/>
              <a:gd name="connsiteY1712" fmla="*/ 5052874 h 6858000"/>
              <a:gd name="connsiteX1713" fmla="*/ 3376606 w 6530564"/>
              <a:gd name="connsiteY1713" fmla="*/ 5061192 h 6858000"/>
              <a:gd name="connsiteX1714" fmla="*/ 3366767 w 6530564"/>
              <a:gd name="connsiteY1714" fmla="*/ 5058555 h 6858000"/>
              <a:gd name="connsiteX1715" fmla="*/ 3367645 w 6530564"/>
              <a:gd name="connsiteY1715" fmla="*/ 5055275 h 6858000"/>
              <a:gd name="connsiteX1716" fmla="*/ 3364364 w 6530564"/>
              <a:gd name="connsiteY1716" fmla="*/ 5054397 h 6858000"/>
              <a:gd name="connsiteX1717" fmla="*/ 3361083 w 6530564"/>
              <a:gd name="connsiteY1717" fmla="*/ 5053517 h 6858000"/>
              <a:gd name="connsiteX1718" fmla="*/ 3360205 w 6530564"/>
              <a:gd name="connsiteY1718" fmla="*/ 5056798 h 6858000"/>
              <a:gd name="connsiteX1719" fmla="*/ 3344683 w 6530564"/>
              <a:gd name="connsiteY1719" fmla="*/ 5049123 h 6858000"/>
              <a:gd name="connsiteX1720" fmla="*/ 3338122 w 6530564"/>
              <a:gd name="connsiteY1720" fmla="*/ 5047364 h 6858000"/>
              <a:gd name="connsiteX1721" fmla="*/ 3328281 w 6530564"/>
              <a:gd name="connsiteY1721" fmla="*/ 5044727 h 6858000"/>
              <a:gd name="connsiteX1722" fmla="*/ 3325001 w 6530564"/>
              <a:gd name="connsiteY1722" fmla="*/ 5043849 h 6858000"/>
              <a:gd name="connsiteX1723" fmla="*/ 3322599 w 6530564"/>
              <a:gd name="connsiteY1723" fmla="*/ 5039690 h 6858000"/>
              <a:gd name="connsiteX1724" fmla="*/ 3316040 w 6530564"/>
              <a:gd name="connsiteY1724" fmla="*/ 5037932 h 6858000"/>
              <a:gd name="connsiteX1725" fmla="*/ 3311880 w 6530564"/>
              <a:gd name="connsiteY1725" fmla="*/ 5040333 h 6858000"/>
              <a:gd name="connsiteX1726" fmla="*/ 3233153 w 6530564"/>
              <a:gd name="connsiteY1726" fmla="*/ 5019238 h 6858000"/>
              <a:gd name="connsiteX1727" fmla="*/ 3198829 w 6530564"/>
              <a:gd name="connsiteY1727" fmla="*/ 5003009 h 6858000"/>
              <a:gd name="connsiteX1728" fmla="*/ 3201230 w 6530564"/>
              <a:gd name="connsiteY1728" fmla="*/ 5007168 h 6858000"/>
              <a:gd name="connsiteX1729" fmla="*/ 3137383 w 6530564"/>
              <a:gd name="connsiteY1729" fmla="*/ 4983030 h 6858000"/>
              <a:gd name="connsiteX1730" fmla="*/ 3133223 w 6530564"/>
              <a:gd name="connsiteY1730" fmla="*/ 4985431 h 6858000"/>
              <a:gd name="connsiteX1731" fmla="*/ 3117700 w 6530564"/>
              <a:gd name="connsiteY1731" fmla="*/ 4977756 h 6858000"/>
              <a:gd name="connsiteX1732" fmla="*/ 3115299 w 6530564"/>
              <a:gd name="connsiteY1732" fmla="*/ 4973596 h 6858000"/>
              <a:gd name="connsiteX1733" fmla="*/ 3107860 w 6530564"/>
              <a:gd name="connsiteY1733" fmla="*/ 4975119 h 6858000"/>
              <a:gd name="connsiteX1734" fmla="*/ 3089059 w 6530564"/>
              <a:gd name="connsiteY1734" fmla="*/ 4966565 h 6858000"/>
              <a:gd name="connsiteX1735" fmla="*/ 3085777 w 6530564"/>
              <a:gd name="connsiteY1735" fmla="*/ 4965684 h 6858000"/>
              <a:gd name="connsiteX1736" fmla="*/ 3076815 w 6530564"/>
              <a:gd name="connsiteY1736" fmla="*/ 4959768 h 6858000"/>
              <a:gd name="connsiteX1737" fmla="*/ 3073536 w 6530564"/>
              <a:gd name="connsiteY1737" fmla="*/ 4958890 h 6858000"/>
              <a:gd name="connsiteX1738" fmla="*/ 3070254 w 6530564"/>
              <a:gd name="connsiteY1738" fmla="*/ 4958011 h 6858000"/>
              <a:gd name="connsiteX1739" fmla="*/ 3018005 w 6530564"/>
              <a:gd name="connsiteY1739" fmla="*/ 4929948 h 6858000"/>
              <a:gd name="connsiteX1740" fmla="*/ 3008164 w 6530564"/>
              <a:gd name="connsiteY1740" fmla="*/ 4927311 h 6858000"/>
              <a:gd name="connsiteX1741" fmla="*/ 3004884 w 6530564"/>
              <a:gd name="connsiteY1741" fmla="*/ 4926433 h 6858000"/>
              <a:gd name="connsiteX1742" fmla="*/ 2991763 w 6530564"/>
              <a:gd name="connsiteY1742" fmla="*/ 4922918 h 6858000"/>
              <a:gd name="connsiteX1743" fmla="*/ 2959196 w 6530564"/>
              <a:gd name="connsiteY1743" fmla="*/ 4900127 h 6858000"/>
              <a:gd name="connsiteX1744" fmla="*/ 2832851 w 6530564"/>
              <a:gd name="connsiteY1744" fmla="*/ 4820566 h 6858000"/>
              <a:gd name="connsiteX1745" fmla="*/ 2829571 w 6530564"/>
              <a:gd name="connsiteY1745" fmla="*/ 4819688 h 6858000"/>
              <a:gd name="connsiteX1746" fmla="*/ 2827170 w 6530564"/>
              <a:gd name="connsiteY1746" fmla="*/ 4815530 h 6858000"/>
              <a:gd name="connsiteX1747" fmla="*/ 2790300 w 6530564"/>
              <a:gd name="connsiteY1747" fmla="*/ 4779282 h 6858000"/>
              <a:gd name="connsiteX1748" fmla="*/ 2753001 w 6530564"/>
              <a:gd name="connsiteY1748" fmla="*/ 4745754 h 6858000"/>
              <a:gd name="connsiteX1749" fmla="*/ 2753847 w 6530564"/>
              <a:gd name="connsiteY1749" fmla="*/ 4746386 h 6858000"/>
              <a:gd name="connsiteX1750" fmla="*/ 2763151 w 6530564"/>
              <a:gd name="connsiteY1750" fmla="*/ 4752669 h 6858000"/>
              <a:gd name="connsiteX1751" fmla="*/ 2768833 w 6530564"/>
              <a:gd name="connsiteY1751" fmla="*/ 4757708 h 6858000"/>
              <a:gd name="connsiteX1752" fmla="*/ 2789157 w 6530564"/>
              <a:gd name="connsiteY1752" fmla="*/ 4773703 h 6858000"/>
              <a:gd name="connsiteX1753" fmla="*/ 2824125 w 6530564"/>
              <a:gd name="connsiteY1753" fmla="*/ 4800649 h 6858000"/>
              <a:gd name="connsiteX1754" fmla="*/ 2829807 w 6530564"/>
              <a:gd name="connsiteY1754" fmla="*/ 4805687 h 6858000"/>
              <a:gd name="connsiteX1755" fmla="*/ 2835489 w 6530564"/>
              <a:gd name="connsiteY1755" fmla="*/ 4810727 h 6858000"/>
              <a:gd name="connsiteX1756" fmla="*/ 2839648 w 6530564"/>
              <a:gd name="connsiteY1756" fmla="*/ 4808324 h 6858000"/>
              <a:gd name="connsiteX1757" fmla="*/ 2829163 w 6530564"/>
              <a:gd name="connsiteY1757" fmla="*/ 4794968 h 6858000"/>
              <a:gd name="connsiteX1758" fmla="*/ 2825883 w 6530564"/>
              <a:gd name="connsiteY1758" fmla="*/ 4794088 h 6858000"/>
              <a:gd name="connsiteX1759" fmla="*/ 2773871 w 6530564"/>
              <a:gd name="connsiteY1759" fmla="*/ 4752025 h 6858000"/>
              <a:gd name="connsiteX1760" fmla="*/ 2770590 w 6530564"/>
              <a:gd name="connsiteY1760" fmla="*/ 4751147 h 6858000"/>
              <a:gd name="connsiteX1761" fmla="*/ 2757705 w 6530564"/>
              <a:gd name="connsiteY1761" fmla="*/ 4733631 h 6858000"/>
              <a:gd name="connsiteX1762" fmla="*/ 2740660 w 6530564"/>
              <a:gd name="connsiteY1762" fmla="*/ 4718516 h 6858000"/>
              <a:gd name="connsiteX1763" fmla="*/ 2706021 w 6530564"/>
              <a:gd name="connsiteY1763" fmla="*/ 4690338 h 6858000"/>
              <a:gd name="connsiteX1764" fmla="*/ 2678648 w 6530564"/>
              <a:gd name="connsiteY1764" fmla="*/ 4660537 h 6858000"/>
              <a:gd name="connsiteX1765" fmla="*/ 2682322 w 6530564"/>
              <a:gd name="connsiteY1765" fmla="*/ 4660696 h 6858000"/>
              <a:gd name="connsiteX1766" fmla="*/ 2556040 w 6530564"/>
              <a:gd name="connsiteY1766" fmla="*/ 4528415 h 6858000"/>
              <a:gd name="connsiteX1767" fmla="*/ 2556918 w 6530564"/>
              <a:gd name="connsiteY1767" fmla="*/ 4525136 h 6858000"/>
              <a:gd name="connsiteX1768" fmla="*/ 2553638 w 6530564"/>
              <a:gd name="connsiteY1768" fmla="*/ 4524257 h 6858000"/>
              <a:gd name="connsiteX1769" fmla="*/ 2550359 w 6530564"/>
              <a:gd name="connsiteY1769" fmla="*/ 4523378 h 6858000"/>
              <a:gd name="connsiteX1770" fmla="*/ 2544034 w 6530564"/>
              <a:gd name="connsiteY1770" fmla="*/ 4507619 h 6858000"/>
              <a:gd name="connsiteX1771" fmla="*/ 2505142 w 6530564"/>
              <a:gd name="connsiteY1771" fmla="*/ 4469072 h 6858000"/>
              <a:gd name="connsiteX1772" fmla="*/ 2514981 w 6530564"/>
              <a:gd name="connsiteY1772" fmla="*/ 4471709 h 6858000"/>
              <a:gd name="connsiteX1773" fmla="*/ 2494657 w 6530564"/>
              <a:gd name="connsiteY1773" fmla="*/ 4455716 h 6858000"/>
              <a:gd name="connsiteX1774" fmla="*/ 2498817 w 6530564"/>
              <a:gd name="connsiteY1774" fmla="*/ 4453313 h 6858000"/>
              <a:gd name="connsiteX1775" fmla="*/ 2453599 w 6530564"/>
              <a:gd name="connsiteY1775" fmla="*/ 4399008 h 6858000"/>
              <a:gd name="connsiteX1776" fmla="*/ 2454477 w 6530564"/>
              <a:gd name="connsiteY1776" fmla="*/ 4395729 h 6858000"/>
              <a:gd name="connsiteX1777" fmla="*/ 2424784 w 6530564"/>
              <a:gd name="connsiteY1777" fmla="*/ 4349098 h 6858000"/>
              <a:gd name="connsiteX1778" fmla="*/ 2387006 w 6530564"/>
              <a:gd name="connsiteY1778" fmla="*/ 4293271 h 6858000"/>
              <a:gd name="connsiteX1779" fmla="*/ 2372796 w 6530564"/>
              <a:gd name="connsiteY1779" fmla="*/ 4262654 h 6858000"/>
              <a:gd name="connsiteX1780" fmla="*/ 2354365 w 6530564"/>
              <a:gd name="connsiteY1780" fmla="*/ 4231786 h 6858000"/>
              <a:gd name="connsiteX1781" fmla="*/ 2357546 w 6530564"/>
              <a:gd name="connsiteY1781" fmla="*/ 4232639 h 6858000"/>
              <a:gd name="connsiteX1782" fmla="*/ 2355145 w 6530564"/>
              <a:gd name="connsiteY1782" fmla="*/ 4228480 h 6858000"/>
              <a:gd name="connsiteX1783" fmla="*/ 2349463 w 6530564"/>
              <a:gd name="connsiteY1783" fmla="*/ 4223441 h 6858000"/>
              <a:gd name="connsiteX1784" fmla="*/ 2352745 w 6530564"/>
              <a:gd name="connsiteY1784" fmla="*/ 4224320 h 6858000"/>
              <a:gd name="connsiteX1785" fmla="*/ 2338336 w 6530564"/>
              <a:gd name="connsiteY1785" fmla="*/ 4199366 h 6858000"/>
              <a:gd name="connsiteX1786" fmla="*/ 2335056 w 6530564"/>
              <a:gd name="connsiteY1786" fmla="*/ 4198486 h 6858000"/>
              <a:gd name="connsiteX1787" fmla="*/ 2329374 w 6530564"/>
              <a:gd name="connsiteY1787" fmla="*/ 4193448 h 6858000"/>
              <a:gd name="connsiteX1788" fmla="*/ 2335934 w 6530564"/>
              <a:gd name="connsiteY1788" fmla="*/ 4195206 h 6858000"/>
              <a:gd name="connsiteX1789" fmla="*/ 2328731 w 6530564"/>
              <a:gd name="connsiteY1789" fmla="*/ 4182729 h 6858000"/>
              <a:gd name="connsiteX1790" fmla="*/ 2332011 w 6530564"/>
              <a:gd name="connsiteY1790" fmla="*/ 4183607 h 6858000"/>
              <a:gd name="connsiteX1791" fmla="*/ 2335292 w 6530564"/>
              <a:gd name="connsiteY1791" fmla="*/ 4184486 h 6858000"/>
              <a:gd name="connsiteX1792" fmla="*/ 2336170 w 6530564"/>
              <a:gd name="connsiteY1792" fmla="*/ 4181206 h 6858000"/>
              <a:gd name="connsiteX1793" fmla="*/ 2329610 w 6530564"/>
              <a:gd name="connsiteY1793" fmla="*/ 4179448 h 6858000"/>
              <a:gd name="connsiteX1794" fmla="*/ 2326328 w 6530564"/>
              <a:gd name="connsiteY1794" fmla="*/ 4178569 h 6858000"/>
              <a:gd name="connsiteX1795" fmla="*/ 2323927 w 6530564"/>
              <a:gd name="connsiteY1795" fmla="*/ 4174411 h 6858000"/>
              <a:gd name="connsiteX1796" fmla="*/ 2324807 w 6530564"/>
              <a:gd name="connsiteY1796" fmla="*/ 4171130 h 6858000"/>
              <a:gd name="connsiteX1797" fmla="*/ 2325686 w 6530564"/>
              <a:gd name="connsiteY1797" fmla="*/ 4167850 h 6858000"/>
              <a:gd name="connsiteX1798" fmla="*/ 2322406 w 6530564"/>
              <a:gd name="connsiteY1798" fmla="*/ 4166970 h 6858000"/>
              <a:gd name="connsiteX1799" fmla="*/ 2319125 w 6530564"/>
              <a:gd name="connsiteY1799" fmla="*/ 4166091 h 6858000"/>
              <a:gd name="connsiteX1800" fmla="*/ 2315201 w 6530564"/>
              <a:gd name="connsiteY1800" fmla="*/ 4154494 h 6858000"/>
              <a:gd name="connsiteX1801" fmla="*/ 2318482 w 6530564"/>
              <a:gd name="connsiteY1801" fmla="*/ 4155373 h 6858000"/>
              <a:gd name="connsiteX1802" fmla="*/ 2316081 w 6530564"/>
              <a:gd name="connsiteY1802" fmla="*/ 4151212 h 6858000"/>
              <a:gd name="connsiteX1803" fmla="*/ 2313680 w 6530564"/>
              <a:gd name="connsiteY1803" fmla="*/ 4147053 h 6858000"/>
              <a:gd name="connsiteX1804" fmla="*/ 2307998 w 6530564"/>
              <a:gd name="connsiteY1804" fmla="*/ 4142015 h 6858000"/>
              <a:gd name="connsiteX1805" fmla="*/ 2311277 w 6530564"/>
              <a:gd name="connsiteY1805" fmla="*/ 4142893 h 6858000"/>
              <a:gd name="connsiteX1806" fmla="*/ 2308233 w 6530564"/>
              <a:gd name="connsiteY1806" fmla="*/ 4128016 h 6858000"/>
              <a:gd name="connsiteX1807" fmla="*/ 2314794 w 6530564"/>
              <a:gd name="connsiteY1807" fmla="*/ 4129773 h 6858000"/>
              <a:gd name="connsiteX1808" fmla="*/ 2308469 w 6530564"/>
              <a:gd name="connsiteY1808" fmla="*/ 4114014 h 6858000"/>
              <a:gd name="connsiteX1809" fmla="*/ 2311749 w 6530564"/>
              <a:gd name="connsiteY1809" fmla="*/ 4114894 h 6858000"/>
              <a:gd name="connsiteX1810" fmla="*/ 2314150 w 6530564"/>
              <a:gd name="connsiteY1810" fmla="*/ 4119054 h 6858000"/>
              <a:gd name="connsiteX1811" fmla="*/ 2317430 w 6530564"/>
              <a:gd name="connsiteY1811" fmla="*/ 4119932 h 6858000"/>
              <a:gd name="connsiteX1812" fmla="*/ 2315029 w 6530564"/>
              <a:gd name="connsiteY1812" fmla="*/ 4115773 h 6858000"/>
              <a:gd name="connsiteX1813" fmla="*/ 2312628 w 6530564"/>
              <a:gd name="connsiteY1813" fmla="*/ 4111613 h 6858000"/>
              <a:gd name="connsiteX1814" fmla="*/ 2306947 w 6530564"/>
              <a:gd name="connsiteY1814" fmla="*/ 4106575 h 6858000"/>
              <a:gd name="connsiteX1815" fmla="*/ 2305188 w 6530564"/>
              <a:gd name="connsiteY1815" fmla="*/ 4113136 h 6858000"/>
              <a:gd name="connsiteX1816" fmla="*/ 2302787 w 6530564"/>
              <a:gd name="connsiteY1816" fmla="*/ 4108977 h 6858000"/>
              <a:gd name="connsiteX1817" fmla="*/ 2287500 w 6530564"/>
              <a:gd name="connsiteY1817" fmla="*/ 4087301 h 6858000"/>
              <a:gd name="connsiteX1818" fmla="*/ 2287264 w 6530564"/>
              <a:gd name="connsiteY1818" fmla="*/ 4101302 h 6858000"/>
              <a:gd name="connsiteX1819" fmla="*/ 2280939 w 6530564"/>
              <a:gd name="connsiteY1819" fmla="*/ 4085543 h 6858000"/>
              <a:gd name="connsiteX1820" fmla="*/ 2273736 w 6530564"/>
              <a:gd name="connsiteY1820" fmla="*/ 4073065 h 6858000"/>
              <a:gd name="connsiteX1821" fmla="*/ 2272213 w 6530564"/>
              <a:gd name="connsiteY1821" fmla="*/ 4065626 h 6858000"/>
              <a:gd name="connsiteX1822" fmla="*/ 2278774 w 6530564"/>
              <a:gd name="connsiteY1822" fmla="*/ 4067385 h 6858000"/>
              <a:gd name="connsiteX1823" fmla="*/ 2269169 w 6530564"/>
              <a:gd name="connsiteY1823" fmla="*/ 4050747 h 6858000"/>
              <a:gd name="connsiteX1824" fmla="*/ 2273328 w 6530564"/>
              <a:gd name="connsiteY1824" fmla="*/ 4048346 h 6858000"/>
              <a:gd name="connsiteX1825" fmla="*/ 2275729 w 6530564"/>
              <a:gd name="connsiteY1825" fmla="*/ 4052506 h 6858000"/>
              <a:gd name="connsiteX1826" fmla="*/ 2279010 w 6530564"/>
              <a:gd name="connsiteY1826" fmla="*/ 4053384 h 6858000"/>
              <a:gd name="connsiteX1827" fmla="*/ 2279888 w 6530564"/>
              <a:gd name="connsiteY1827" fmla="*/ 4050103 h 6858000"/>
              <a:gd name="connsiteX1828" fmla="*/ 2277487 w 6530564"/>
              <a:gd name="connsiteY1828" fmla="*/ 4045945 h 6858000"/>
              <a:gd name="connsiteX1829" fmla="*/ 2274206 w 6530564"/>
              <a:gd name="connsiteY1829" fmla="*/ 4045065 h 6858000"/>
              <a:gd name="connsiteX1830" fmla="*/ 2271805 w 6530564"/>
              <a:gd name="connsiteY1830" fmla="*/ 4040907 h 6858000"/>
              <a:gd name="connsiteX1831" fmla="*/ 2269404 w 6530564"/>
              <a:gd name="connsiteY1831" fmla="*/ 4036747 h 6858000"/>
              <a:gd name="connsiteX1832" fmla="*/ 2270282 w 6530564"/>
              <a:gd name="connsiteY1832" fmla="*/ 4033467 h 6858000"/>
              <a:gd name="connsiteX1833" fmla="*/ 2267003 w 6530564"/>
              <a:gd name="connsiteY1833" fmla="*/ 4032587 h 6858000"/>
              <a:gd name="connsiteX1834" fmla="*/ 2267881 w 6530564"/>
              <a:gd name="connsiteY1834" fmla="*/ 4029308 h 6858000"/>
              <a:gd name="connsiteX1835" fmla="*/ 2271162 w 6530564"/>
              <a:gd name="connsiteY1835" fmla="*/ 4030186 h 6858000"/>
              <a:gd name="connsiteX1836" fmla="*/ 2276843 w 6530564"/>
              <a:gd name="connsiteY1836" fmla="*/ 4035224 h 6858000"/>
              <a:gd name="connsiteX1837" fmla="*/ 2281647 w 6530564"/>
              <a:gd name="connsiteY1837" fmla="*/ 4043544 h 6858000"/>
              <a:gd name="connsiteX1838" fmla="*/ 2282526 w 6530564"/>
              <a:gd name="connsiteY1838" fmla="*/ 4040263 h 6858000"/>
              <a:gd name="connsiteX1839" fmla="*/ 2280124 w 6530564"/>
              <a:gd name="connsiteY1839" fmla="*/ 4036104 h 6858000"/>
              <a:gd name="connsiteX1840" fmla="*/ 2272919 w 6530564"/>
              <a:gd name="connsiteY1840" fmla="*/ 4023625 h 6858000"/>
              <a:gd name="connsiteX1841" fmla="*/ 2269640 w 6530564"/>
              <a:gd name="connsiteY1841" fmla="*/ 4022747 h 6858000"/>
              <a:gd name="connsiteX1842" fmla="*/ 2261556 w 6530564"/>
              <a:gd name="connsiteY1842" fmla="*/ 4013550 h 6858000"/>
              <a:gd name="connsiteX1843" fmla="*/ 2240180 w 6530564"/>
              <a:gd name="connsiteY1843" fmla="*/ 3962117 h 6858000"/>
              <a:gd name="connsiteX1844" fmla="*/ 2241060 w 6530564"/>
              <a:gd name="connsiteY1844" fmla="*/ 3958836 h 6858000"/>
              <a:gd name="connsiteX1845" fmla="*/ 2238659 w 6530564"/>
              <a:gd name="connsiteY1845" fmla="*/ 3954676 h 6858000"/>
              <a:gd name="connsiteX1846" fmla="*/ 2234735 w 6530564"/>
              <a:gd name="connsiteY1846" fmla="*/ 3943079 h 6858000"/>
              <a:gd name="connsiteX1847" fmla="*/ 2232334 w 6530564"/>
              <a:gd name="connsiteY1847" fmla="*/ 3938919 h 6858000"/>
              <a:gd name="connsiteX1848" fmla="*/ 2228410 w 6530564"/>
              <a:gd name="connsiteY1848" fmla="*/ 3927321 h 6858000"/>
              <a:gd name="connsiteX1849" fmla="*/ 2224486 w 6530564"/>
              <a:gd name="connsiteY1849" fmla="*/ 3915722 h 6858000"/>
              <a:gd name="connsiteX1850" fmla="*/ 2215995 w 6530564"/>
              <a:gd name="connsiteY1850" fmla="*/ 3881804 h 6858000"/>
              <a:gd name="connsiteX1851" fmla="*/ 2195263 w 6530564"/>
              <a:gd name="connsiteY1851" fmla="*/ 3841091 h 6858000"/>
              <a:gd name="connsiteX1852" fmla="*/ 2191339 w 6530564"/>
              <a:gd name="connsiteY1852" fmla="*/ 3829493 h 6858000"/>
              <a:gd name="connsiteX1853" fmla="*/ 2188651 w 6530564"/>
              <a:gd name="connsiteY1853" fmla="*/ 3836242 h 6858000"/>
              <a:gd name="connsiteX1854" fmla="*/ 2188075 w 6530564"/>
              <a:gd name="connsiteY1854" fmla="*/ 3835811 h 6858000"/>
              <a:gd name="connsiteX1855" fmla="*/ 2194554 w 6530564"/>
              <a:gd name="connsiteY1855" fmla="*/ 3858195 h 6858000"/>
              <a:gd name="connsiteX1856" fmla="*/ 2198532 w 6530564"/>
              <a:gd name="connsiteY1856" fmla="*/ 3875169 h 6858000"/>
              <a:gd name="connsiteX1857" fmla="*/ 2200656 w 6530564"/>
              <a:gd name="connsiteY1857" fmla="*/ 3881649 h 6858000"/>
              <a:gd name="connsiteX1858" fmla="*/ 2210722 w 6530564"/>
              <a:gd name="connsiteY1858" fmla="*/ 3901486 h 6858000"/>
              <a:gd name="connsiteX1859" fmla="*/ 2217047 w 6530564"/>
              <a:gd name="connsiteY1859" fmla="*/ 3917243 h 6858000"/>
              <a:gd name="connsiteX1860" fmla="*/ 2213766 w 6530564"/>
              <a:gd name="connsiteY1860" fmla="*/ 3916364 h 6858000"/>
              <a:gd name="connsiteX1861" fmla="*/ 2214644 w 6530564"/>
              <a:gd name="connsiteY1861" fmla="*/ 3913085 h 6858000"/>
              <a:gd name="connsiteX1862" fmla="*/ 2211364 w 6530564"/>
              <a:gd name="connsiteY1862" fmla="*/ 3912205 h 6858000"/>
              <a:gd name="connsiteX1863" fmla="*/ 2210486 w 6530564"/>
              <a:gd name="connsiteY1863" fmla="*/ 3915486 h 6858000"/>
              <a:gd name="connsiteX1864" fmla="*/ 2212887 w 6530564"/>
              <a:gd name="connsiteY1864" fmla="*/ 3919646 h 6858000"/>
              <a:gd name="connsiteX1865" fmla="*/ 2222728 w 6530564"/>
              <a:gd name="connsiteY1865" fmla="*/ 3922281 h 6858000"/>
              <a:gd name="connsiteX1866" fmla="*/ 2226652 w 6530564"/>
              <a:gd name="connsiteY1866" fmla="*/ 3933880 h 6858000"/>
              <a:gd name="connsiteX1867" fmla="*/ 2224895 w 6530564"/>
              <a:gd name="connsiteY1867" fmla="*/ 3940442 h 6858000"/>
              <a:gd name="connsiteX1868" fmla="*/ 2221613 w 6530564"/>
              <a:gd name="connsiteY1868" fmla="*/ 3939563 h 6858000"/>
              <a:gd name="connsiteX1869" fmla="*/ 2224015 w 6530564"/>
              <a:gd name="connsiteY1869" fmla="*/ 3943721 h 6858000"/>
              <a:gd name="connsiteX1870" fmla="*/ 2227296 w 6530564"/>
              <a:gd name="connsiteY1870" fmla="*/ 3944601 h 6858000"/>
              <a:gd name="connsiteX1871" fmla="*/ 2232977 w 6530564"/>
              <a:gd name="connsiteY1871" fmla="*/ 3949639 h 6858000"/>
              <a:gd name="connsiteX1872" fmla="*/ 2234499 w 6530564"/>
              <a:gd name="connsiteY1872" fmla="*/ 3957077 h 6858000"/>
              <a:gd name="connsiteX1873" fmla="*/ 2233619 w 6530564"/>
              <a:gd name="connsiteY1873" fmla="*/ 3960358 h 6858000"/>
              <a:gd name="connsiteX1874" fmla="*/ 2236901 w 6530564"/>
              <a:gd name="connsiteY1874" fmla="*/ 3961237 h 6858000"/>
              <a:gd name="connsiteX1875" fmla="*/ 2239302 w 6530564"/>
              <a:gd name="connsiteY1875" fmla="*/ 3965397 h 6858000"/>
              <a:gd name="connsiteX1876" fmla="*/ 2257398 w 6530564"/>
              <a:gd name="connsiteY1876" fmla="*/ 4015951 h 6858000"/>
              <a:gd name="connsiteX1877" fmla="*/ 2259799 w 6530564"/>
              <a:gd name="connsiteY1877" fmla="*/ 4020111 h 6858000"/>
              <a:gd name="connsiteX1878" fmla="*/ 2263079 w 6530564"/>
              <a:gd name="connsiteY1878" fmla="*/ 4020990 h 6858000"/>
              <a:gd name="connsiteX1879" fmla="*/ 2262200 w 6530564"/>
              <a:gd name="connsiteY1879" fmla="*/ 4024269 h 6858000"/>
              <a:gd name="connsiteX1880" fmla="*/ 2258920 w 6530564"/>
              <a:gd name="connsiteY1880" fmla="*/ 4023391 h 6858000"/>
              <a:gd name="connsiteX1881" fmla="*/ 2261086 w 6530564"/>
              <a:gd name="connsiteY1881" fmla="*/ 4041551 h 6858000"/>
              <a:gd name="connsiteX1882" fmla="*/ 2264367 w 6530564"/>
              <a:gd name="connsiteY1882" fmla="*/ 4042429 h 6858000"/>
              <a:gd name="connsiteX1883" fmla="*/ 2255405 w 6530564"/>
              <a:gd name="connsiteY1883" fmla="*/ 4036511 h 6858000"/>
              <a:gd name="connsiteX1884" fmla="*/ 2268055 w 6530564"/>
              <a:gd name="connsiteY1884" fmla="*/ 4068027 h 6858000"/>
              <a:gd name="connsiteX1885" fmla="*/ 2276781 w 6530564"/>
              <a:gd name="connsiteY1885" fmla="*/ 4087944 h 6858000"/>
              <a:gd name="connsiteX1886" fmla="*/ 2285507 w 6530564"/>
              <a:gd name="connsiteY1886" fmla="*/ 4107863 h 6858000"/>
              <a:gd name="connsiteX1887" fmla="*/ 2303838 w 6530564"/>
              <a:gd name="connsiteY1887" fmla="*/ 4144416 h 6858000"/>
              <a:gd name="connsiteX1888" fmla="*/ 2307761 w 6530564"/>
              <a:gd name="connsiteY1888" fmla="*/ 4156015 h 6858000"/>
              <a:gd name="connsiteX1889" fmla="*/ 2312564 w 6530564"/>
              <a:gd name="connsiteY1889" fmla="*/ 4164333 h 6858000"/>
              <a:gd name="connsiteX1890" fmla="*/ 2314087 w 6530564"/>
              <a:gd name="connsiteY1890" fmla="*/ 4171772 h 6858000"/>
              <a:gd name="connsiteX1891" fmla="*/ 2321291 w 6530564"/>
              <a:gd name="connsiteY1891" fmla="*/ 4184250 h 6858000"/>
              <a:gd name="connsiteX1892" fmla="*/ 2325215 w 6530564"/>
              <a:gd name="connsiteY1892" fmla="*/ 4195849 h 6858000"/>
              <a:gd name="connsiteX1893" fmla="*/ 2333297 w 6530564"/>
              <a:gd name="connsiteY1893" fmla="*/ 4205047 h 6858000"/>
              <a:gd name="connsiteX1894" fmla="*/ 2332419 w 6530564"/>
              <a:gd name="connsiteY1894" fmla="*/ 4208327 h 6858000"/>
              <a:gd name="connsiteX1895" fmla="*/ 2391338 w 6530564"/>
              <a:gd name="connsiteY1895" fmla="*/ 4329589 h 6858000"/>
              <a:gd name="connsiteX1896" fmla="*/ 2390458 w 6530564"/>
              <a:gd name="connsiteY1896" fmla="*/ 4332868 h 6858000"/>
              <a:gd name="connsiteX1897" fmla="*/ 2389579 w 6530564"/>
              <a:gd name="connsiteY1897" fmla="*/ 4336150 h 6858000"/>
              <a:gd name="connsiteX1898" fmla="*/ 2384777 w 6530564"/>
              <a:gd name="connsiteY1898" fmla="*/ 4327831 h 6858000"/>
              <a:gd name="connsiteX1899" fmla="*/ 2379973 w 6530564"/>
              <a:gd name="connsiteY1899" fmla="*/ 4319511 h 6858000"/>
              <a:gd name="connsiteX1900" fmla="*/ 2375173 w 6530564"/>
              <a:gd name="connsiteY1900" fmla="*/ 4311195 h 6858000"/>
              <a:gd name="connsiteX1901" fmla="*/ 2371891 w 6530564"/>
              <a:gd name="connsiteY1901" fmla="*/ 4310315 h 6858000"/>
              <a:gd name="connsiteX1902" fmla="*/ 2359884 w 6530564"/>
              <a:gd name="connsiteY1902" fmla="*/ 4289519 h 6858000"/>
              <a:gd name="connsiteX1903" fmla="*/ 2356605 w 6530564"/>
              <a:gd name="connsiteY1903" fmla="*/ 4288639 h 6858000"/>
              <a:gd name="connsiteX1904" fmla="*/ 2355725 w 6530564"/>
              <a:gd name="connsiteY1904" fmla="*/ 4291921 h 6858000"/>
              <a:gd name="connsiteX1905" fmla="*/ 2358127 w 6530564"/>
              <a:gd name="connsiteY1905" fmla="*/ 4296080 h 6858000"/>
              <a:gd name="connsiteX1906" fmla="*/ 2360528 w 6530564"/>
              <a:gd name="connsiteY1906" fmla="*/ 4300238 h 6858000"/>
              <a:gd name="connsiteX1907" fmla="*/ 2362929 w 6530564"/>
              <a:gd name="connsiteY1907" fmla="*/ 4304398 h 6858000"/>
              <a:gd name="connsiteX1908" fmla="*/ 2367731 w 6530564"/>
              <a:gd name="connsiteY1908" fmla="*/ 4312715 h 6858000"/>
              <a:gd name="connsiteX1909" fmla="*/ 2359695 w 6530564"/>
              <a:gd name="connsiteY1909" fmla="*/ 4299246 h 6858000"/>
              <a:gd name="connsiteX1910" fmla="*/ 2353339 w 6530564"/>
              <a:gd name="connsiteY1910" fmla="*/ 4287828 h 6858000"/>
              <a:gd name="connsiteX1911" fmla="*/ 2353323 w 6530564"/>
              <a:gd name="connsiteY1911" fmla="*/ 4287760 h 6858000"/>
              <a:gd name="connsiteX1912" fmla="*/ 2353292 w 6530564"/>
              <a:gd name="connsiteY1912" fmla="*/ 4287741 h 6858000"/>
              <a:gd name="connsiteX1913" fmla="*/ 2352724 w 6530564"/>
              <a:gd name="connsiteY1913" fmla="*/ 4286721 h 6858000"/>
              <a:gd name="connsiteX1914" fmla="*/ 2358361 w 6530564"/>
              <a:gd name="connsiteY1914" fmla="*/ 4282080 h 6858000"/>
              <a:gd name="connsiteX1915" fmla="*/ 2331068 w 6530564"/>
              <a:gd name="connsiteY1915" fmla="*/ 4239607 h 6858000"/>
              <a:gd name="connsiteX1916" fmla="*/ 2330190 w 6530564"/>
              <a:gd name="connsiteY1916" fmla="*/ 4242888 h 6858000"/>
              <a:gd name="connsiteX1917" fmla="*/ 2322985 w 6530564"/>
              <a:gd name="connsiteY1917" fmla="*/ 4230410 h 6858000"/>
              <a:gd name="connsiteX1918" fmla="*/ 2323865 w 6530564"/>
              <a:gd name="connsiteY1918" fmla="*/ 4227129 h 6858000"/>
              <a:gd name="connsiteX1919" fmla="*/ 2320584 w 6530564"/>
              <a:gd name="connsiteY1919" fmla="*/ 4226251 h 6858000"/>
              <a:gd name="connsiteX1920" fmla="*/ 2321464 w 6530564"/>
              <a:gd name="connsiteY1920" fmla="*/ 4222972 h 6858000"/>
              <a:gd name="connsiteX1921" fmla="*/ 2316660 w 6530564"/>
              <a:gd name="connsiteY1921" fmla="*/ 4214652 h 6858000"/>
              <a:gd name="connsiteX1922" fmla="*/ 2310979 w 6530564"/>
              <a:gd name="connsiteY1922" fmla="*/ 4209615 h 6858000"/>
              <a:gd name="connsiteX1923" fmla="*/ 2308578 w 6530564"/>
              <a:gd name="connsiteY1923" fmla="*/ 4205456 h 6858000"/>
              <a:gd name="connsiteX1924" fmla="*/ 2301373 w 6530564"/>
              <a:gd name="connsiteY1924" fmla="*/ 4192977 h 6858000"/>
              <a:gd name="connsiteX1925" fmla="*/ 2298093 w 6530564"/>
              <a:gd name="connsiteY1925" fmla="*/ 4192099 h 6858000"/>
              <a:gd name="connsiteX1926" fmla="*/ 2295692 w 6530564"/>
              <a:gd name="connsiteY1926" fmla="*/ 4187939 h 6858000"/>
              <a:gd name="connsiteX1927" fmla="*/ 2277360 w 6530564"/>
              <a:gd name="connsiteY1927" fmla="*/ 4151385 h 6858000"/>
              <a:gd name="connsiteX1928" fmla="*/ 2281520 w 6530564"/>
              <a:gd name="connsiteY1928" fmla="*/ 4148984 h 6858000"/>
              <a:gd name="connsiteX1929" fmla="*/ 2283921 w 6530564"/>
              <a:gd name="connsiteY1929" fmla="*/ 4153142 h 6858000"/>
              <a:gd name="connsiteX1930" fmla="*/ 2286322 w 6530564"/>
              <a:gd name="connsiteY1930" fmla="*/ 4157302 h 6858000"/>
              <a:gd name="connsiteX1931" fmla="*/ 2287202 w 6530564"/>
              <a:gd name="connsiteY1931" fmla="*/ 4154022 h 6858000"/>
              <a:gd name="connsiteX1932" fmla="*/ 2284799 w 6530564"/>
              <a:gd name="connsiteY1932" fmla="*/ 4149863 h 6858000"/>
              <a:gd name="connsiteX1933" fmla="*/ 2282398 w 6530564"/>
              <a:gd name="connsiteY1933" fmla="*/ 4145704 h 6858000"/>
              <a:gd name="connsiteX1934" fmla="*/ 2279118 w 6530564"/>
              <a:gd name="connsiteY1934" fmla="*/ 4144824 h 6858000"/>
              <a:gd name="connsiteX1935" fmla="*/ 2275837 w 6530564"/>
              <a:gd name="connsiteY1935" fmla="*/ 4143945 h 6858000"/>
              <a:gd name="connsiteX1936" fmla="*/ 2260788 w 6530564"/>
              <a:gd name="connsiteY1936" fmla="*/ 4108270 h 6858000"/>
              <a:gd name="connsiteX1937" fmla="*/ 2257507 w 6530564"/>
              <a:gd name="connsiteY1937" fmla="*/ 4107391 h 6858000"/>
              <a:gd name="connsiteX1938" fmla="*/ 2229163 w 6530564"/>
              <a:gd name="connsiteY1938" fmla="*/ 4029480 h 6858000"/>
              <a:gd name="connsiteX1939" fmla="*/ 2191448 w 6530564"/>
              <a:gd name="connsiteY1939" fmla="*/ 3920932 h 6858000"/>
              <a:gd name="connsiteX1940" fmla="*/ 2183600 w 6530564"/>
              <a:gd name="connsiteY1940" fmla="*/ 3897734 h 6858000"/>
              <a:gd name="connsiteX1941" fmla="*/ 2184480 w 6530564"/>
              <a:gd name="connsiteY1941" fmla="*/ 3894454 h 6858000"/>
              <a:gd name="connsiteX1942" fmla="*/ 2183836 w 6530564"/>
              <a:gd name="connsiteY1942" fmla="*/ 3883736 h 6858000"/>
              <a:gd name="connsiteX1943" fmla="*/ 2181435 w 6530564"/>
              <a:gd name="connsiteY1943" fmla="*/ 3879574 h 6858000"/>
              <a:gd name="connsiteX1944" fmla="*/ 2180556 w 6530564"/>
              <a:gd name="connsiteY1944" fmla="*/ 3882855 h 6858000"/>
              <a:gd name="connsiteX1945" fmla="*/ 2164217 w 6530564"/>
              <a:gd name="connsiteY1945" fmla="*/ 3825741 h 6858000"/>
              <a:gd name="connsiteX1946" fmla="*/ 2151803 w 6530564"/>
              <a:gd name="connsiteY1946" fmla="*/ 3780225 h 6858000"/>
              <a:gd name="connsiteX1947" fmla="*/ 2151319 w 6530564"/>
              <a:gd name="connsiteY1947" fmla="*/ 3777854 h 6858000"/>
              <a:gd name="connsiteX1948" fmla="*/ 2151009 w 6530564"/>
              <a:gd name="connsiteY1948" fmla="*/ 3776873 h 6858000"/>
              <a:gd name="connsiteX1949" fmla="*/ 2132922 w 6530564"/>
              <a:gd name="connsiteY1949" fmla="*/ 3694412 h 6858000"/>
              <a:gd name="connsiteX1950" fmla="*/ 2132655 w 6530564"/>
              <a:gd name="connsiteY1950" fmla="*/ 3694230 h 6858000"/>
              <a:gd name="connsiteX1951" fmla="*/ 2130626 w 6530564"/>
              <a:gd name="connsiteY1951" fmla="*/ 3683943 h 6858000"/>
              <a:gd name="connsiteX1952" fmla="*/ 2101976 w 6530564"/>
              <a:gd name="connsiteY1952" fmla="*/ 3553318 h 6858000"/>
              <a:gd name="connsiteX1953" fmla="*/ 2087236 w 6530564"/>
              <a:gd name="connsiteY1953" fmla="*/ 3095430 h 6858000"/>
              <a:gd name="connsiteX1954" fmla="*/ 2061056 w 6530564"/>
              <a:gd name="connsiteY1954" fmla="*/ 3512229 h 6858000"/>
              <a:gd name="connsiteX1955" fmla="*/ 2059495 w 6530564"/>
              <a:gd name="connsiteY1955" fmla="*/ 3512181 h 6858000"/>
              <a:gd name="connsiteX1956" fmla="*/ 2065891 w 6530564"/>
              <a:gd name="connsiteY1956" fmla="*/ 3549772 h 6858000"/>
              <a:gd name="connsiteX1957" fmla="*/ 2079120 w 6530564"/>
              <a:gd name="connsiteY1957" fmla="*/ 3644728 h 6858000"/>
              <a:gd name="connsiteX1958" fmla="*/ 2083923 w 6530564"/>
              <a:gd name="connsiteY1958" fmla="*/ 3653046 h 6858000"/>
              <a:gd name="connsiteX1959" fmla="*/ 2080643 w 6530564"/>
              <a:gd name="connsiteY1959" fmla="*/ 3652168 h 6858000"/>
              <a:gd name="connsiteX1960" fmla="*/ 2093056 w 6530564"/>
              <a:gd name="connsiteY1960" fmla="*/ 3697684 h 6858000"/>
              <a:gd name="connsiteX1961" fmla="*/ 2093464 w 6530564"/>
              <a:gd name="connsiteY1961" fmla="*/ 3722403 h 6858000"/>
              <a:gd name="connsiteX1962" fmla="*/ 2100904 w 6530564"/>
              <a:gd name="connsiteY1962" fmla="*/ 3720880 h 6858000"/>
              <a:gd name="connsiteX1963" fmla="*/ 2106350 w 6530564"/>
              <a:gd name="connsiteY1963" fmla="*/ 3739919 h 6858000"/>
              <a:gd name="connsiteX1964" fmla="*/ 2100433 w 6530564"/>
              <a:gd name="connsiteY1964" fmla="*/ 3748881 h 6858000"/>
              <a:gd name="connsiteX1965" fmla="*/ 2129421 w 6530564"/>
              <a:gd name="connsiteY1965" fmla="*/ 3837513 h 6858000"/>
              <a:gd name="connsiteX1966" fmla="*/ 2130944 w 6530564"/>
              <a:gd name="connsiteY1966" fmla="*/ 3844951 h 6858000"/>
              <a:gd name="connsiteX1967" fmla="*/ 2133346 w 6530564"/>
              <a:gd name="connsiteY1967" fmla="*/ 3849111 h 6858000"/>
              <a:gd name="connsiteX1968" fmla="*/ 2134224 w 6530564"/>
              <a:gd name="connsiteY1968" fmla="*/ 3845831 h 6858000"/>
              <a:gd name="connsiteX1969" fmla="*/ 2135102 w 6530564"/>
              <a:gd name="connsiteY1969" fmla="*/ 3842550 h 6858000"/>
              <a:gd name="connsiteX1970" fmla="*/ 2165614 w 6530564"/>
              <a:gd name="connsiteY1970" fmla="*/ 3938620 h 6858000"/>
              <a:gd name="connsiteX1971" fmla="*/ 2159697 w 6530564"/>
              <a:gd name="connsiteY1971" fmla="*/ 3947583 h 6858000"/>
              <a:gd name="connsiteX1972" fmla="*/ 2219023 w 6530564"/>
              <a:gd name="connsiteY1972" fmla="*/ 4093565 h 6858000"/>
              <a:gd name="connsiteX1973" fmla="*/ 2289069 w 6530564"/>
              <a:gd name="connsiteY1973" fmla="*/ 4238901 h 6858000"/>
              <a:gd name="connsiteX1974" fmla="*/ 2269214 w 6530564"/>
              <a:gd name="connsiteY1974" fmla="*/ 4194907 h 6858000"/>
              <a:gd name="connsiteX1975" fmla="*/ 2268572 w 6530564"/>
              <a:gd name="connsiteY1975" fmla="*/ 4184188 h 6858000"/>
              <a:gd name="connsiteX1976" fmla="*/ 2224939 w 6530564"/>
              <a:gd name="connsiteY1976" fmla="*/ 4084603 h 6858000"/>
              <a:gd name="connsiteX1977" fmla="*/ 2176741 w 6530564"/>
              <a:gd name="connsiteY1977" fmla="*/ 3962696 h 6858000"/>
              <a:gd name="connsiteX1978" fmla="*/ 2176977 w 6530564"/>
              <a:gd name="connsiteY1978" fmla="*/ 3948697 h 6858000"/>
              <a:gd name="connsiteX1979" fmla="*/ 2152556 w 6530564"/>
              <a:gd name="connsiteY1979" fmla="*/ 3882385 h 6858000"/>
              <a:gd name="connsiteX1980" fmla="*/ 2154313 w 6530564"/>
              <a:gd name="connsiteY1980" fmla="*/ 3875824 h 6858000"/>
              <a:gd name="connsiteX1981" fmla="*/ 2147753 w 6530564"/>
              <a:gd name="connsiteY1981" fmla="*/ 3874066 h 6858000"/>
              <a:gd name="connsiteX1982" fmla="*/ 2128605 w 6530564"/>
              <a:gd name="connsiteY1982" fmla="*/ 3788073 h 6858000"/>
              <a:gd name="connsiteX1983" fmla="*/ 2132530 w 6530564"/>
              <a:gd name="connsiteY1983" fmla="*/ 3799672 h 6858000"/>
              <a:gd name="connsiteX1984" fmla="*/ 2145180 w 6530564"/>
              <a:gd name="connsiteY1984" fmla="*/ 3831186 h 6858000"/>
              <a:gd name="connsiteX1985" fmla="*/ 2168079 w 6530564"/>
              <a:gd name="connsiteY1985" fmla="*/ 3890059 h 6858000"/>
              <a:gd name="connsiteX1986" fmla="*/ 2169600 w 6530564"/>
              <a:gd name="connsiteY1986" fmla="*/ 3897500 h 6858000"/>
              <a:gd name="connsiteX1987" fmla="*/ 2167841 w 6530564"/>
              <a:gd name="connsiteY1987" fmla="*/ 3904059 h 6858000"/>
              <a:gd name="connsiteX1988" fmla="*/ 2179849 w 6530564"/>
              <a:gd name="connsiteY1988" fmla="*/ 3924856 h 6858000"/>
              <a:gd name="connsiteX1989" fmla="*/ 2190097 w 6530564"/>
              <a:gd name="connsiteY1989" fmla="*/ 3952213 h 6858000"/>
              <a:gd name="connsiteX1990" fmla="*/ 2201633 w 6530564"/>
              <a:gd name="connsiteY1990" fmla="*/ 4001009 h 6858000"/>
              <a:gd name="connsiteX1991" fmla="*/ 2204914 w 6530564"/>
              <a:gd name="connsiteY1991" fmla="*/ 4001887 h 6858000"/>
              <a:gd name="connsiteX1992" fmla="*/ 2211239 w 6530564"/>
              <a:gd name="connsiteY1992" fmla="*/ 4017646 h 6858000"/>
              <a:gd name="connsiteX1993" fmla="*/ 2213640 w 6530564"/>
              <a:gd name="connsiteY1993" fmla="*/ 4021805 h 6858000"/>
              <a:gd name="connsiteX1994" fmla="*/ 2226290 w 6530564"/>
              <a:gd name="connsiteY1994" fmla="*/ 4053321 h 6858000"/>
              <a:gd name="connsiteX1995" fmla="*/ 2232615 w 6530564"/>
              <a:gd name="connsiteY1995" fmla="*/ 4069080 h 6858000"/>
              <a:gd name="connsiteX1996" fmla="*/ 2251590 w 6530564"/>
              <a:gd name="connsiteY1996" fmla="*/ 4116353 h 6858000"/>
              <a:gd name="connsiteX1997" fmla="*/ 2260316 w 6530564"/>
              <a:gd name="connsiteY1997" fmla="*/ 4136270 h 6858000"/>
              <a:gd name="connsiteX1998" fmla="*/ 2259437 w 6530564"/>
              <a:gd name="connsiteY1998" fmla="*/ 4139550 h 6858000"/>
              <a:gd name="connsiteX1999" fmla="*/ 2261839 w 6530564"/>
              <a:gd name="connsiteY1999" fmla="*/ 4143710 h 6858000"/>
              <a:gd name="connsiteX2000" fmla="*/ 2265118 w 6530564"/>
              <a:gd name="connsiteY2000" fmla="*/ 4144590 h 6858000"/>
              <a:gd name="connsiteX2001" fmla="*/ 2264239 w 6530564"/>
              <a:gd name="connsiteY2001" fmla="*/ 4147869 h 6858000"/>
              <a:gd name="connsiteX2002" fmla="*/ 2303304 w 6530564"/>
              <a:gd name="connsiteY2002" fmla="*/ 4225136 h 6858000"/>
              <a:gd name="connsiteX2003" fmla="*/ 2304827 w 6530564"/>
              <a:gd name="connsiteY2003" fmla="*/ 4232576 h 6858000"/>
              <a:gd name="connsiteX2004" fmla="*/ 2303948 w 6530564"/>
              <a:gd name="connsiteY2004" fmla="*/ 4235857 h 6858000"/>
              <a:gd name="connsiteX2005" fmla="*/ 2306349 w 6530564"/>
              <a:gd name="connsiteY2005" fmla="*/ 4240017 h 6858000"/>
              <a:gd name="connsiteX2006" fmla="*/ 2309629 w 6530564"/>
              <a:gd name="connsiteY2006" fmla="*/ 4240895 h 6858000"/>
              <a:gd name="connsiteX2007" fmla="*/ 2329718 w 6530564"/>
              <a:gd name="connsiteY2007" fmla="*/ 4270889 h 6858000"/>
              <a:gd name="connsiteX2008" fmla="*/ 2332119 w 6530564"/>
              <a:gd name="connsiteY2008" fmla="*/ 4275047 h 6858000"/>
              <a:gd name="connsiteX2009" fmla="*/ 2337802 w 6530564"/>
              <a:gd name="connsiteY2009" fmla="*/ 4280087 h 6858000"/>
              <a:gd name="connsiteX2010" fmla="*/ 2339523 w 6530564"/>
              <a:gd name="connsiteY2010" fmla="*/ 4273662 h 6858000"/>
              <a:gd name="connsiteX2011" fmla="*/ 2344252 w 6530564"/>
              <a:gd name="connsiteY2011" fmla="*/ 4282253 h 6858000"/>
              <a:gd name="connsiteX2012" fmla="*/ 2353292 w 6530564"/>
              <a:gd name="connsiteY2012" fmla="*/ 4287741 h 6858000"/>
              <a:gd name="connsiteX2013" fmla="*/ 2353339 w 6530564"/>
              <a:gd name="connsiteY2013" fmla="*/ 4287828 h 6858000"/>
              <a:gd name="connsiteX2014" fmla="*/ 2356398 w 6530564"/>
              <a:gd name="connsiteY2014" fmla="*/ 4300890 h 6858000"/>
              <a:gd name="connsiteX2015" fmla="*/ 2366853 w 6530564"/>
              <a:gd name="connsiteY2015" fmla="*/ 4315997 h 6858000"/>
              <a:gd name="connsiteX2016" fmla="*/ 2365974 w 6530564"/>
              <a:gd name="connsiteY2016" fmla="*/ 4319277 h 6858000"/>
              <a:gd name="connsiteX2017" fmla="*/ 2369254 w 6530564"/>
              <a:gd name="connsiteY2017" fmla="*/ 4320156 h 6858000"/>
              <a:gd name="connsiteX2018" fmla="*/ 2372534 w 6530564"/>
              <a:gd name="connsiteY2018" fmla="*/ 4321034 h 6858000"/>
              <a:gd name="connsiteX2019" fmla="*/ 2373178 w 6530564"/>
              <a:gd name="connsiteY2019" fmla="*/ 4331754 h 6858000"/>
              <a:gd name="connsiteX2020" fmla="*/ 2370777 w 6530564"/>
              <a:gd name="connsiteY2020" fmla="*/ 4327595 h 6858000"/>
              <a:gd name="connsiteX2021" fmla="*/ 2365094 w 6530564"/>
              <a:gd name="connsiteY2021" fmla="*/ 4322557 h 6858000"/>
              <a:gd name="connsiteX2022" fmla="*/ 2366617 w 6530564"/>
              <a:gd name="connsiteY2022" fmla="*/ 4329996 h 6858000"/>
              <a:gd name="connsiteX2023" fmla="*/ 2365738 w 6530564"/>
              <a:gd name="connsiteY2023" fmla="*/ 4333277 h 6858000"/>
              <a:gd name="connsiteX2024" fmla="*/ 2352853 w 6530564"/>
              <a:gd name="connsiteY2024" fmla="*/ 4315761 h 6858000"/>
              <a:gd name="connsiteX2025" fmla="*/ 2430574 w 6530564"/>
              <a:gd name="connsiteY2025" fmla="*/ 4445576 h 6858000"/>
              <a:gd name="connsiteX2026" fmla="*/ 2441059 w 6530564"/>
              <a:gd name="connsiteY2026" fmla="*/ 4458934 h 6858000"/>
              <a:gd name="connsiteX2027" fmla="*/ 2443460 w 6530564"/>
              <a:gd name="connsiteY2027" fmla="*/ 4463092 h 6858000"/>
              <a:gd name="connsiteX2028" fmla="*/ 2533015 w 6530564"/>
              <a:gd name="connsiteY2028" fmla="*/ 4574984 h 6858000"/>
              <a:gd name="connsiteX2029" fmla="*/ 2537817 w 6530564"/>
              <a:gd name="connsiteY2029" fmla="*/ 4583302 h 6858000"/>
              <a:gd name="connsiteX2030" fmla="*/ 2529736 w 6530564"/>
              <a:gd name="connsiteY2030" fmla="*/ 4574104 h 6858000"/>
              <a:gd name="connsiteX2031" fmla="*/ 2523175 w 6530564"/>
              <a:gd name="connsiteY2031" fmla="*/ 4572347 h 6858000"/>
              <a:gd name="connsiteX2032" fmla="*/ 2511810 w 6530564"/>
              <a:gd name="connsiteY2032" fmla="*/ 4562270 h 6858000"/>
              <a:gd name="connsiteX2033" fmla="*/ 2509409 w 6530564"/>
              <a:gd name="connsiteY2033" fmla="*/ 4558111 h 6858000"/>
              <a:gd name="connsiteX2034" fmla="*/ 2506129 w 6530564"/>
              <a:gd name="connsiteY2034" fmla="*/ 4557232 h 6858000"/>
              <a:gd name="connsiteX2035" fmla="*/ 2480123 w 6530564"/>
              <a:gd name="connsiteY2035" fmla="*/ 4536200 h 6858000"/>
              <a:gd name="connsiteX2036" fmla="*/ 2485806 w 6530564"/>
              <a:gd name="connsiteY2036" fmla="*/ 4541239 h 6858000"/>
              <a:gd name="connsiteX2037" fmla="*/ 2479243 w 6530564"/>
              <a:gd name="connsiteY2037" fmla="*/ 4539480 h 6858000"/>
              <a:gd name="connsiteX2038" fmla="*/ 2480766 w 6530564"/>
              <a:gd name="connsiteY2038" fmla="*/ 4546920 h 6858000"/>
              <a:gd name="connsiteX2039" fmla="*/ 2477486 w 6530564"/>
              <a:gd name="connsiteY2039" fmla="*/ 4546041 h 6858000"/>
              <a:gd name="connsiteX2040" fmla="*/ 2475085 w 6530564"/>
              <a:gd name="connsiteY2040" fmla="*/ 4541882 h 6858000"/>
              <a:gd name="connsiteX2041" fmla="*/ 2471804 w 6530564"/>
              <a:gd name="connsiteY2041" fmla="*/ 4541004 h 6858000"/>
              <a:gd name="connsiteX2042" fmla="*/ 2454760 w 6530564"/>
              <a:gd name="connsiteY2042" fmla="*/ 4525889 h 6858000"/>
              <a:gd name="connsiteX2043" fmla="*/ 2451480 w 6530564"/>
              <a:gd name="connsiteY2043" fmla="*/ 4525010 h 6858000"/>
              <a:gd name="connsiteX2044" fmla="*/ 2453881 w 6530564"/>
              <a:gd name="connsiteY2044" fmla="*/ 4529170 h 6858000"/>
              <a:gd name="connsiteX2045" fmla="*/ 2453001 w 6530564"/>
              <a:gd name="connsiteY2045" fmla="*/ 4532449 h 6858000"/>
              <a:gd name="connsiteX2046" fmla="*/ 2402746 w 6530564"/>
              <a:gd name="connsiteY2046" fmla="*/ 4483825 h 6858000"/>
              <a:gd name="connsiteX2047" fmla="*/ 2356651 w 6530564"/>
              <a:gd name="connsiteY2047" fmla="*/ 4432800 h 6858000"/>
              <a:gd name="connsiteX2048" fmla="*/ 2353370 w 6530564"/>
              <a:gd name="connsiteY2048" fmla="*/ 4431922 h 6858000"/>
              <a:gd name="connsiteX2049" fmla="*/ 2354248 w 6530564"/>
              <a:gd name="connsiteY2049" fmla="*/ 4428641 h 6858000"/>
              <a:gd name="connsiteX2050" fmla="*/ 2350968 w 6530564"/>
              <a:gd name="connsiteY2050" fmla="*/ 4427762 h 6858000"/>
              <a:gd name="connsiteX2051" fmla="*/ 2348567 w 6530564"/>
              <a:gd name="connsiteY2051" fmla="*/ 4423602 h 6858000"/>
              <a:gd name="connsiteX2052" fmla="*/ 2340484 w 6530564"/>
              <a:gd name="connsiteY2052" fmla="*/ 4414406 h 6858000"/>
              <a:gd name="connsiteX2053" fmla="*/ 2333924 w 6530564"/>
              <a:gd name="connsiteY2053" fmla="*/ 4412648 h 6858000"/>
              <a:gd name="connsiteX2054" fmla="*/ 2345288 w 6530564"/>
              <a:gd name="connsiteY2054" fmla="*/ 4422724 h 6858000"/>
              <a:gd name="connsiteX2055" fmla="*/ 2344408 w 6530564"/>
              <a:gd name="connsiteY2055" fmla="*/ 4426004 h 6858000"/>
              <a:gd name="connsiteX2056" fmla="*/ 2341128 w 6530564"/>
              <a:gd name="connsiteY2056" fmla="*/ 4425125 h 6858000"/>
              <a:gd name="connsiteX2057" fmla="*/ 2343530 w 6530564"/>
              <a:gd name="connsiteY2057" fmla="*/ 4429285 h 6858000"/>
              <a:gd name="connsiteX2058" fmla="*/ 2346809 w 6530564"/>
              <a:gd name="connsiteY2058" fmla="*/ 4430163 h 6858000"/>
              <a:gd name="connsiteX2059" fmla="*/ 2349211 w 6530564"/>
              <a:gd name="connsiteY2059" fmla="*/ 4434323 h 6858000"/>
              <a:gd name="connsiteX2060" fmla="*/ 2357293 w 6530564"/>
              <a:gd name="connsiteY2060" fmla="*/ 4443519 h 6858000"/>
              <a:gd name="connsiteX2061" fmla="*/ 2363854 w 6530564"/>
              <a:gd name="connsiteY2061" fmla="*/ 4445278 h 6858000"/>
              <a:gd name="connsiteX2062" fmla="*/ 2362096 w 6530564"/>
              <a:gd name="connsiteY2062" fmla="*/ 4451837 h 6858000"/>
              <a:gd name="connsiteX2063" fmla="*/ 2382421 w 6530564"/>
              <a:gd name="connsiteY2063" fmla="*/ 4467832 h 6858000"/>
              <a:gd name="connsiteX2064" fmla="*/ 2414753 w 6530564"/>
              <a:gd name="connsiteY2064" fmla="*/ 4504621 h 6858000"/>
              <a:gd name="connsiteX2065" fmla="*/ 2415632 w 6530564"/>
              <a:gd name="connsiteY2065" fmla="*/ 4501341 h 6858000"/>
              <a:gd name="connsiteX2066" fmla="*/ 2420434 w 6530564"/>
              <a:gd name="connsiteY2066" fmla="*/ 4509659 h 6858000"/>
              <a:gd name="connsiteX2067" fmla="*/ 2426995 w 6530564"/>
              <a:gd name="connsiteY2067" fmla="*/ 4511417 h 6858000"/>
              <a:gd name="connsiteX2068" fmla="*/ 2426115 w 6530564"/>
              <a:gd name="connsiteY2068" fmla="*/ 4514697 h 6858000"/>
              <a:gd name="connsiteX2069" fmla="*/ 2430919 w 6530564"/>
              <a:gd name="connsiteY2069" fmla="*/ 4523015 h 6858000"/>
              <a:gd name="connsiteX2070" fmla="*/ 2470691 w 6530564"/>
              <a:gd name="connsiteY2070" fmla="*/ 4558283 h 6858000"/>
              <a:gd name="connsiteX2071" fmla="*/ 2472448 w 6530564"/>
              <a:gd name="connsiteY2071" fmla="*/ 4551724 h 6858000"/>
              <a:gd name="connsiteX2072" fmla="*/ 2534066 w 6530564"/>
              <a:gd name="connsiteY2072" fmla="*/ 4610424 h 6858000"/>
              <a:gd name="connsiteX2073" fmla="*/ 2585200 w 6530564"/>
              <a:gd name="connsiteY2073" fmla="*/ 4655767 h 6858000"/>
              <a:gd name="connsiteX2074" fmla="*/ 2584321 w 6530564"/>
              <a:gd name="connsiteY2074" fmla="*/ 4659048 h 6858000"/>
              <a:gd name="connsiteX2075" fmla="*/ 2618411 w 6530564"/>
              <a:gd name="connsiteY2075" fmla="*/ 4689276 h 6858000"/>
              <a:gd name="connsiteX2076" fmla="*/ 2608571 w 6530564"/>
              <a:gd name="connsiteY2076" fmla="*/ 4686639 h 6858000"/>
              <a:gd name="connsiteX2077" fmla="*/ 2622570 w 6530564"/>
              <a:gd name="connsiteY2077" fmla="*/ 4686874 h 6858000"/>
              <a:gd name="connsiteX2078" fmla="*/ 2658183 w 6530564"/>
              <a:gd name="connsiteY2078" fmla="*/ 4724543 h 6858000"/>
              <a:gd name="connsiteX2079" fmla="*/ 2660584 w 6530564"/>
              <a:gd name="connsiteY2079" fmla="*/ 4728703 h 6858000"/>
              <a:gd name="connsiteX2080" fmla="*/ 2663864 w 6530564"/>
              <a:gd name="connsiteY2080" fmla="*/ 4729582 h 6858000"/>
              <a:gd name="connsiteX2081" fmla="*/ 2664742 w 6530564"/>
              <a:gd name="connsiteY2081" fmla="*/ 4726302 h 6858000"/>
              <a:gd name="connsiteX2082" fmla="*/ 2670424 w 6530564"/>
              <a:gd name="connsiteY2082" fmla="*/ 4731340 h 6858000"/>
              <a:gd name="connsiteX2083" fmla="*/ 2667143 w 6530564"/>
              <a:gd name="connsiteY2083" fmla="*/ 4730462 h 6858000"/>
              <a:gd name="connsiteX2084" fmla="*/ 2666265 w 6530564"/>
              <a:gd name="connsiteY2084" fmla="*/ 4733741 h 6858000"/>
              <a:gd name="connsiteX2085" fmla="*/ 2672825 w 6530564"/>
              <a:gd name="connsiteY2085" fmla="*/ 4735499 h 6858000"/>
              <a:gd name="connsiteX2086" fmla="*/ 2675227 w 6530564"/>
              <a:gd name="connsiteY2086" fmla="*/ 4739658 h 6858000"/>
              <a:gd name="connsiteX2087" fmla="*/ 2685067 w 6530564"/>
              <a:gd name="connsiteY2087" fmla="*/ 4742295 h 6858000"/>
              <a:gd name="connsiteX2088" fmla="*/ 2690749 w 6530564"/>
              <a:gd name="connsiteY2088" fmla="*/ 4747334 h 6858000"/>
              <a:gd name="connsiteX2089" fmla="*/ 2688348 w 6530564"/>
              <a:gd name="connsiteY2089" fmla="*/ 4743174 h 6858000"/>
              <a:gd name="connsiteX2090" fmla="*/ 2685948 w 6530564"/>
              <a:gd name="connsiteY2090" fmla="*/ 4739014 h 6858000"/>
              <a:gd name="connsiteX2091" fmla="*/ 2692507 w 6530564"/>
              <a:gd name="connsiteY2091" fmla="*/ 4740773 h 6858000"/>
              <a:gd name="connsiteX2092" fmla="*/ 2709552 w 6530564"/>
              <a:gd name="connsiteY2092" fmla="*/ 4755887 h 6858000"/>
              <a:gd name="connsiteX2093" fmla="*/ 2741239 w 6530564"/>
              <a:gd name="connsiteY2093" fmla="*/ 4781956 h 6858000"/>
              <a:gd name="connsiteX2094" fmla="*/ 2743642 w 6530564"/>
              <a:gd name="connsiteY2094" fmla="*/ 4786115 h 6858000"/>
              <a:gd name="connsiteX2095" fmla="*/ 2746921 w 6530564"/>
              <a:gd name="connsiteY2095" fmla="*/ 4786995 h 6858000"/>
              <a:gd name="connsiteX2096" fmla="*/ 2761565 w 6530564"/>
              <a:gd name="connsiteY2096" fmla="*/ 4797950 h 6858000"/>
              <a:gd name="connsiteX2097" fmla="*/ 2773807 w 6530564"/>
              <a:gd name="connsiteY2097" fmla="*/ 4804745 h 6858000"/>
              <a:gd name="connsiteX2098" fmla="*/ 2793253 w 6530564"/>
              <a:gd name="connsiteY2098" fmla="*/ 4824020 h 6858000"/>
              <a:gd name="connsiteX2099" fmla="*/ 2792374 w 6530564"/>
              <a:gd name="connsiteY2099" fmla="*/ 4827301 h 6858000"/>
              <a:gd name="connsiteX2100" fmla="*/ 2798935 w 6530564"/>
              <a:gd name="connsiteY2100" fmla="*/ 4829058 h 6858000"/>
              <a:gd name="connsiteX2101" fmla="*/ 2802215 w 6530564"/>
              <a:gd name="connsiteY2101" fmla="*/ 4829937 h 6858000"/>
              <a:gd name="connsiteX2102" fmla="*/ 2799813 w 6530564"/>
              <a:gd name="connsiteY2102" fmla="*/ 4825779 h 6858000"/>
              <a:gd name="connsiteX2103" fmla="*/ 2820139 w 6530564"/>
              <a:gd name="connsiteY2103" fmla="*/ 4841771 h 6858000"/>
              <a:gd name="connsiteX2104" fmla="*/ 2822540 w 6530564"/>
              <a:gd name="connsiteY2104" fmla="*/ 4845931 h 6858000"/>
              <a:gd name="connsiteX2105" fmla="*/ 2825821 w 6530564"/>
              <a:gd name="connsiteY2105" fmla="*/ 4846810 h 6858000"/>
              <a:gd name="connsiteX2106" fmla="*/ 2847025 w 6530564"/>
              <a:gd name="connsiteY2106" fmla="*/ 4859523 h 6858000"/>
              <a:gd name="connsiteX2107" fmla="*/ 2843744 w 6530564"/>
              <a:gd name="connsiteY2107" fmla="*/ 4858645 h 6858000"/>
              <a:gd name="connsiteX2108" fmla="*/ 2833903 w 6530564"/>
              <a:gd name="connsiteY2108" fmla="*/ 4856008 h 6858000"/>
              <a:gd name="connsiteX2109" fmla="*/ 2839585 w 6530564"/>
              <a:gd name="connsiteY2109" fmla="*/ 4861046 h 6858000"/>
              <a:gd name="connsiteX2110" fmla="*/ 2841985 w 6530564"/>
              <a:gd name="connsiteY2110" fmla="*/ 4865204 h 6858000"/>
              <a:gd name="connsiteX2111" fmla="*/ 2829743 w 6530564"/>
              <a:gd name="connsiteY2111" fmla="*/ 4858407 h 6858000"/>
              <a:gd name="connsiteX2112" fmla="*/ 2824705 w 6530564"/>
              <a:gd name="connsiteY2112" fmla="*/ 4864090 h 6858000"/>
              <a:gd name="connsiteX2113" fmla="*/ 2845031 w 6530564"/>
              <a:gd name="connsiteY2113" fmla="*/ 4880083 h 6858000"/>
              <a:gd name="connsiteX2114" fmla="*/ 2847433 w 6530564"/>
              <a:gd name="connsiteY2114" fmla="*/ 4884243 h 6858000"/>
              <a:gd name="connsiteX2115" fmla="*/ 2850711 w 6530564"/>
              <a:gd name="connsiteY2115" fmla="*/ 4885122 h 6858000"/>
              <a:gd name="connsiteX2116" fmla="*/ 2853993 w 6530564"/>
              <a:gd name="connsiteY2116" fmla="*/ 4886000 h 6858000"/>
              <a:gd name="connsiteX2117" fmla="*/ 2851592 w 6530564"/>
              <a:gd name="connsiteY2117" fmla="*/ 4881842 h 6858000"/>
              <a:gd name="connsiteX2118" fmla="*/ 2861432 w 6530564"/>
              <a:gd name="connsiteY2118" fmla="*/ 4884479 h 6858000"/>
              <a:gd name="connsiteX2119" fmla="*/ 2865592 w 6530564"/>
              <a:gd name="connsiteY2119" fmla="*/ 4882076 h 6858000"/>
              <a:gd name="connsiteX2120" fmla="*/ 2850949 w 6530564"/>
              <a:gd name="connsiteY2120" fmla="*/ 4871121 h 6858000"/>
              <a:gd name="connsiteX2121" fmla="*/ 2854228 w 6530564"/>
              <a:gd name="connsiteY2121" fmla="*/ 4872001 h 6858000"/>
              <a:gd name="connsiteX2122" fmla="*/ 2861667 w 6530564"/>
              <a:gd name="connsiteY2122" fmla="*/ 4870478 h 6858000"/>
              <a:gd name="connsiteX2123" fmla="*/ 2856769 w 6530564"/>
              <a:gd name="connsiteY2123" fmla="*/ 4866135 h 6858000"/>
              <a:gd name="connsiteX2124" fmla="*/ 2862737 w 6530564"/>
              <a:gd name="connsiteY2124" fmla="*/ 4868128 h 6858000"/>
              <a:gd name="connsiteX2125" fmla="*/ 2877189 w 6530564"/>
              <a:gd name="connsiteY2125" fmla="*/ 4878154 h 6858000"/>
              <a:gd name="connsiteX2126" fmla="*/ 2889669 w 6530564"/>
              <a:gd name="connsiteY2126" fmla="*/ 4870949 h 6858000"/>
              <a:gd name="connsiteX2127" fmla="*/ 2885509 w 6530564"/>
              <a:gd name="connsiteY2127" fmla="*/ 4873350 h 6858000"/>
              <a:gd name="connsiteX2128" fmla="*/ 2884630 w 6530564"/>
              <a:gd name="connsiteY2128" fmla="*/ 4876631 h 6858000"/>
              <a:gd name="connsiteX2129" fmla="*/ 2883750 w 6530564"/>
              <a:gd name="connsiteY2129" fmla="*/ 4879911 h 6858000"/>
              <a:gd name="connsiteX2130" fmla="*/ 2890311 w 6530564"/>
              <a:gd name="connsiteY2130" fmla="*/ 4881670 h 6858000"/>
              <a:gd name="connsiteX2131" fmla="*/ 2893590 w 6530564"/>
              <a:gd name="connsiteY2131" fmla="*/ 4882548 h 6858000"/>
              <a:gd name="connsiteX2132" fmla="*/ 2898394 w 6530564"/>
              <a:gd name="connsiteY2132" fmla="*/ 4890866 h 6858000"/>
              <a:gd name="connsiteX2133" fmla="*/ 2891834 w 6530564"/>
              <a:gd name="connsiteY2133" fmla="*/ 4889109 h 6858000"/>
              <a:gd name="connsiteX2134" fmla="*/ 2890953 w 6530564"/>
              <a:gd name="connsiteY2134" fmla="*/ 4892389 h 6858000"/>
              <a:gd name="connsiteX2135" fmla="*/ 2896636 w 6530564"/>
              <a:gd name="connsiteY2135" fmla="*/ 4897427 h 6858000"/>
              <a:gd name="connsiteX2136" fmla="*/ 2903197 w 6530564"/>
              <a:gd name="connsiteY2136" fmla="*/ 4899185 h 6858000"/>
              <a:gd name="connsiteX2137" fmla="*/ 2911514 w 6530564"/>
              <a:gd name="connsiteY2137" fmla="*/ 4894383 h 6858000"/>
              <a:gd name="connsiteX2138" fmla="*/ 2915674 w 6530564"/>
              <a:gd name="connsiteY2138" fmla="*/ 4891980 h 6858000"/>
              <a:gd name="connsiteX2139" fmla="*/ 2913273 w 6530564"/>
              <a:gd name="connsiteY2139" fmla="*/ 4887822 h 6858000"/>
              <a:gd name="connsiteX2140" fmla="*/ 2928796 w 6530564"/>
              <a:gd name="connsiteY2140" fmla="*/ 4895497 h 6858000"/>
              <a:gd name="connsiteX2141" fmla="*/ 2918954 w 6530564"/>
              <a:gd name="connsiteY2141" fmla="*/ 4892860 h 6858000"/>
              <a:gd name="connsiteX2142" fmla="*/ 2930317 w 6530564"/>
              <a:gd name="connsiteY2142" fmla="*/ 4902935 h 6858000"/>
              <a:gd name="connsiteX2143" fmla="*/ 2929439 w 6530564"/>
              <a:gd name="connsiteY2143" fmla="*/ 4906217 h 6858000"/>
              <a:gd name="connsiteX2144" fmla="*/ 2932718 w 6530564"/>
              <a:gd name="connsiteY2144" fmla="*/ 4907095 h 6858000"/>
              <a:gd name="connsiteX2145" fmla="*/ 2935999 w 6530564"/>
              <a:gd name="connsiteY2145" fmla="*/ 4907975 h 6858000"/>
              <a:gd name="connsiteX2146" fmla="*/ 2936878 w 6530564"/>
              <a:gd name="connsiteY2146" fmla="*/ 4904694 h 6858000"/>
              <a:gd name="connsiteX2147" fmla="*/ 2941680 w 6530564"/>
              <a:gd name="connsiteY2147" fmla="*/ 4913011 h 6858000"/>
              <a:gd name="connsiteX2148" fmla="*/ 2961363 w 6530564"/>
              <a:gd name="connsiteY2148" fmla="*/ 4918285 h 6858000"/>
              <a:gd name="connsiteX2149" fmla="*/ 2954802 w 6530564"/>
              <a:gd name="connsiteY2149" fmla="*/ 4916527 h 6858000"/>
              <a:gd name="connsiteX2150" fmla="*/ 2972726 w 6530564"/>
              <a:gd name="connsiteY2150" fmla="*/ 4928362 h 6858000"/>
              <a:gd name="connsiteX2151" fmla="*/ 2968566 w 6530564"/>
              <a:gd name="connsiteY2151" fmla="*/ 4930764 h 6858000"/>
              <a:gd name="connsiteX2152" fmla="*/ 2971848 w 6530564"/>
              <a:gd name="connsiteY2152" fmla="*/ 4931642 h 6858000"/>
              <a:gd name="connsiteX2153" fmla="*/ 2970967 w 6530564"/>
              <a:gd name="connsiteY2153" fmla="*/ 4934923 h 6858000"/>
              <a:gd name="connsiteX2154" fmla="*/ 2966810 w 6530564"/>
              <a:gd name="connsiteY2154" fmla="*/ 4937324 h 6858000"/>
              <a:gd name="connsiteX2155" fmla="*/ 2939043 w 6530564"/>
              <a:gd name="connsiteY2155" fmla="*/ 4922854 h 6858000"/>
              <a:gd name="connsiteX2156" fmla="*/ 2939923 w 6530564"/>
              <a:gd name="connsiteY2156" fmla="*/ 4919573 h 6858000"/>
              <a:gd name="connsiteX2157" fmla="*/ 2927680 w 6530564"/>
              <a:gd name="connsiteY2157" fmla="*/ 4912777 h 6858000"/>
              <a:gd name="connsiteX2158" fmla="*/ 2935764 w 6530564"/>
              <a:gd name="connsiteY2158" fmla="*/ 4921974 h 6858000"/>
              <a:gd name="connsiteX2159" fmla="*/ 2920241 w 6530564"/>
              <a:gd name="connsiteY2159" fmla="*/ 4914300 h 6858000"/>
              <a:gd name="connsiteX2160" fmla="*/ 2917839 w 6530564"/>
              <a:gd name="connsiteY2160" fmla="*/ 4910140 h 6858000"/>
              <a:gd name="connsiteX2161" fmla="*/ 2914560 w 6530564"/>
              <a:gd name="connsiteY2161" fmla="*/ 4909260 h 6858000"/>
              <a:gd name="connsiteX2162" fmla="*/ 2910401 w 6530564"/>
              <a:gd name="connsiteY2162" fmla="*/ 4911663 h 6858000"/>
              <a:gd name="connsiteX2163" fmla="*/ 2912801 w 6530564"/>
              <a:gd name="connsiteY2163" fmla="*/ 4915821 h 6858000"/>
              <a:gd name="connsiteX2164" fmla="*/ 2918484 w 6530564"/>
              <a:gd name="connsiteY2164" fmla="*/ 4920859 h 6858000"/>
              <a:gd name="connsiteX2165" fmla="*/ 2921765 w 6530564"/>
              <a:gd name="connsiteY2165" fmla="*/ 4921739 h 6858000"/>
              <a:gd name="connsiteX2166" fmla="*/ 2922643 w 6530564"/>
              <a:gd name="connsiteY2166" fmla="*/ 4918458 h 6858000"/>
              <a:gd name="connsiteX2167" fmla="*/ 2965929 w 6530564"/>
              <a:gd name="connsiteY2167" fmla="*/ 4940604 h 6858000"/>
              <a:gd name="connsiteX2168" fmla="*/ 2968331 w 6530564"/>
              <a:gd name="connsiteY2168" fmla="*/ 4944764 h 6858000"/>
              <a:gd name="connsiteX2169" fmla="*/ 2971612 w 6530564"/>
              <a:gd name="connsiteY2169" fmla="*/ 4945642 h 6858000"/>
              <a:gd name="connsiteX2170" fmla="*/ 2974892 w 6530564"/>
              <a:gd name="connsiteY2170" fmla="*/ 4946522 h 6858000"/>
              <a:gd name="connsiteX2171" fmla="*/ 2992815 w 6530564"/>
              <a:gd name="connsiteY2171" fmla="*/ 4958356 h 6858000"/>
              <a:gd name="connsiteX2172" fmla="*/ 2993695 w 6530564"/>
              <a:gd name="connsiteY2172" fmla="*/ 4955076 h 6858000"/>
              <a:gd name="connsiteX2173" fmla="*/ 2996095 w 6530564"/>
              <a:gd name="connsiteY2173" fmla="*/ 4959234 h 6858000"/>
              <a:gd name="connsiteX2174" fmla="*/ 3001778 w 6530564"/>
              <a:gd name="connsiteY2174" fmla="*/ 4964274 h 6858000"/>
              <a:gd name="connsiteX2175" fmla="*/ 3005937 w 6530564"/>
              <a:gd name="connsiteY2175" fmla="*/ 4961873 h 6858000"/>
              <a:gd name="connsiteX2176" fmla="*/ 3075465 w 6530564"/>
              <a:gd name="connsiteY2176" fmla="*/ 4991048 h 6858000"/>
              <a:gd name="connsiteX2177" fmla="*/ 3081147 w 6530564"/>
              <a:gd name="connsiteY2177" fmla="*/ 4996088 h 6858000"/>
              <a:gd name="connsiteX2178" fmla="*/ 3084428 w 6530564"/>
              <a:gd name="connsiteY2178" fmla="*/ 4996967 h 6858000"/>
              <a:gd name="connsiteX2179" fmla="*/ 3085306 w 6530564"/>
              <a:gd name="connsiteY2179" fmla="*/ 4993685 h 6858000"/>
              <a:gd name="connsiteX2180" fmla="*/ 3103230 w 6530564"/>
              <a:gd name="connsiteY2180" fmla="*/ 5005520 h 6858000"/>
              <a:gd name="connsiteX2181" fmla="*/ 3106511 w 6530564"/>
              <a:gd name="connsiteY2181" fmla="*/ 5006399 h 6858000"/>
              <a:gd name="connsiteX2182" fmla="*/ 3113070 w 6530564"/>
              <a:gd name="connsiteY2182" fmla="*/ 5008157 h 6858000"/>
              <a:gd name="connsiteX2183" fmla="*/ 3116351 w 6530564"/>
              <a:gd name="connsiteY2183" fmla="*/ 5009036 h 6858000"/>
              <a:gd name="connsiteX2184" fmla="*/ 3118751 w 6530564"/>
              <a:gd name="connsiteY2184" fmla="*/ 5013195 h 6858000"/>
              <a:gd name="connsiteX2185" fmla="*/ 3122032 w 6530564"/>
              <a:gd name="connsiteY2185" fmla="*/ 5014073 h 6858000"/>
              <a:gd name="connsiteX2186" fmla="*/ 3141713 w 6530564"/>
              <a:gd name="connsiteY2186" fmla="*/ 5019348 h 6858000"/>
              <a:gd name="connsiteX2187" fmla="*/ 3144995 w 6530564"/>
              <a:gd name="connsiteY2187" fmla="*/ 5020227 h 6858000"/>
              <a:gd name="connsiteX2188" fmla="*/ 3151555 w 6530564"/>
              <a:gd name="connsiteY2188" fmla="*/ 5021985 h 6858000"/>
              <a:gd name="connsiteX2189" fmla="*/ 3154835 w 6530564"/>
              <a:gd name="connsiteY2189" fmla="*/ 5022864 h 6858000"/>
              <a:gd name="connsiteX2190" fmla="*/ 3177797 w 6530564"/>
              <a:gd name="connsiteY2190" fmla="*/ 5029016 h 6858000"/>
              <a:gd name="connsiteX2191" fmla="*/ 3189161 w 6530564"/>
              <a:gd name="connsiteY2191" fmla="*/ 5039093 h 6858000"/>
              <a:gd name="connsiteX2192" fmla="*/ 3191561 w 6530564"/>
              <a:gd name="connsiteY2192" fmla="*/ 5043251 h 6858000"/>
              <a:gd name="connsiteX2193" fmla="*/ 3194841 w 6530564"/>
              <a:gd name="connsiteY2193" fmla="*/ 5044131 h 6858000"/>
              <a:gd name="connsiteX2194" fmla="*/ 3195720 w 6530564"/>
              <a:gd name="connsiteY2194" fmla="*/ 5040850 h 6858000"/>
              <a:gd name="connsiteX2195" fmla="*/ 3192440 w 6530564"/>
              <a:gd name="connsiteY2195" fmla="*/ 5039972 h 6858000"/>
              <a:gd name="connsiteX2196" fmla="*/ 3206440 w 6530564"/>
              <a:gd name="connsiteY2196" fmla="*/ 5040207 h 6858000"/>
              <a:gd name="connsiteX2197" fmla="*/ 3204682 w 6530564"/>
              <a:gd name="connsiteY2197" fmla="*/ 5046768 h 6858000"/>
              <a:gd name="connsiteX2198" fmla="*/ 3200777 w 6530564"/>
              <a:gd name="connsiteY2198" fmla="*/ 5049024 h 6858000"/>
              <a:gd name="connsiteX2199" fmla="*/ 3182802 w 6530564"/>
              <a:gd name="connsiteY2199" fmla="*/ 5042937 h 6858000"/>
              <a:gd name="connsiteX2200" fmla="*/ 3134918 w 6530564"/>
              <a:gd name="connsiteY2200" fmla="*/ 5031590 h 6858000"/>
              <a:gd name="connsiteX2201" fmla="*/ 3132517 w 6530564"/>
              <a:gd name="connsiteY2201" fmla="*/ 5027430 h 6858000"/>
              <a:gd name="connsiteX2202" fmla="*/ 3129237 w 6530564"/>
              <a:gd name="connsiteY2202" fmla="*/ 5026552 h 6858000"/>
              <a:gd name="connsiteX2203" fmla="*/ 3111956 w 6530564"/>
              <a:gd name="connsiteY2203" fmla="*/ 5025438 h 6858000"/>
              <a:gd name="connsiteX2204" fmla="*/ 3125078 w 6530564"/>
              <a:gd name="connsiteY2204" fmla="*/ 5028953 h 6858000"/>
              <a:gd name="connsiteX2205" fmla="*/ 3120918 w 6530564"/>
              <a:gd name="connsiteY2205" fmla="*/ 5031354 h 6858000"/>
              <a:gd name="connsiteX2206" fmla="*/ 3124199 w 6530564"/>
              <a:gd name="connsiteY2206" fmla="*/ 5032234 h 6858000"/>
              <a:gd name="connsiteX2207" fmla="*/ 3127479 w 6530564"/>
              <a:gd name="connsiteY2207" fmla="*/ 5033113 h 6858000"/>
              <a:gd name="connsiteX2208" fmla="*/ 3130758 w 6530564"/>
              <a:gd name="connsiteY2208" fmla="*/ 5033991 h 6858000"/>
              <a:gd name="connsiteX2209" fmla="*/ 3159167 w 6530564"/>
              <a:gd name="connsiteY2209" fmla="*/ 5059182 h 6858000"/>
              <a:gd name="connsiteX2210" fmla="*/ 3223421 w 6530564"/>
              <a:gd name="connsiteY2210" fmla="*/ 5108042 h 6858000"/>
              <a:gd name="connsiteX2211" fmla="*/ 3225824 w 6530564"/>
              <a:gd name="connsiteY2211" fmla="*/ 5112200 h 6858000"/>
              <a:gd name="connsiteX2212" fmla="*/ 3228223 w 6530564"/>
              <a:gd name="connsiteY2212" fmla="*/ 5116360 h 6858000"/>
              <a:gd name="connsiteX2213" fmla="*/ 3224065 w 6530564"/>
              <a:gd name="connsiteY2213" fmla="*/ 5118761 h 6858000"/>
              <a:gd name="connsiteX2214" fmla="*/ 3233907 w 6530564"/>
              <a:gd name="connsiteY2214" fmla="*/ 5121398 h 6858000"/>
              <a:gd name="connsiteX2215" fmla="*/ 3292714 w 6530564"/>
              <a:gd name="connsiteY2215" fmla="*/ 5151219 h 6858000"/>
              <a:gd name="connsiteX2216" fmla="*/ 3285275 w 6530564"/>
              <a:gd name="connsiteY2216" fmla="*/ 5152742 h 6858000"/>
              <a:gd name="connsiteX2217" fmla="*/ 3319365 w 6530564"/>
              <a:gd name="connsiteY2217" fmla="*/ 5182971 h 6858000"/>
              <a:gd name="connsiteX2218" fmla="*/ 3312805 w 6530564"/>
              <a:gd name="connsiteY2218" fmla="*/ 5181213 h 6858000"/>
              <a:gd name="connsiteX2219" fmla="*/ 3309524 w 6530564"/>
              <a:gd name="connsiteY2219" fmla="*/ 5180334 h 6858000"/>
              <a:gd name="connsiteX2220" fmla="*/ 3311927 w 6530564"/>
              <a:gd name="connsiteY2220" fmla="*/ 5184492 h 6858000"/>
              <a:gd name="connsiteX2221" fmla="*/ 3318486 w 6530564"/>
              <a:gd name="connsiteY2221" fmla="*/ 5186251 h 6858000"/>
              <a:gd name="connsiteX2222" fmla="*/ 3266002 w 6530564"/>
              <a:gd name="connsiteY2222" fmla="*/ 5172187 h 6858000"/>
              <a:gd name="connsiteX2223" fmla="*/ 3342499 w 6530564"/>
              <a:gd name="connsiteY2223" fmla="*/ 5227844 h 6858000"/>
              <a:gd name="connsiteX2224" fmla="*/ 3348824 w 6530564"/>
              <a:gd name="connsiteY2224" fmla="*/ 5243600 h 6858000"/>
              <a:gd name="connsiteX2225" fmla="*/ 3338105 w 6530564"/>
              <a:gd name="connsiteY2225" fmla="*/ 5244245 h 6858000"/>
              <a:gd name="connsiteX2226" fmla="*/ 3260257 w 6530564"/>
              <a:gd name="connsiteY2226" fmla="*/ 5219869 h 6858000"/>
              <a:gd name="connsiteX2227" fmla="*/ 3243621 w 6530564"/>
              <a:gd name="connsiteY2227" fmla="*/ 5229475 h 6858000"/>
              <a:gd name="connsiteX2228" fmla="*/ 3201857 w 6530564"/>
              <a:gd name="connsiteY2228" fmla="*/ 5214769 h 6858000"/>
              <a:gd name="connsiteX2229" fmla="*/ 3219780 w 6530564"/>
              <a:gd name="connsiteY2229" fmla="*/ 5226604 h 6858000"/>
              <a:gd name="connsiteX2230" fmla="*/ 3193538 w 6530564"/>
              <a:gd name="connsiteY2230" fmla="*/ 5219573 h 6858000"/>
              <a:gd name="connsiteX2231" fmla="*/ 3204023 w 6530564"/>
              <a:gd name="connsiteY2231" fmla="*/ 5232929 h 6858000"/>
              <a:gd name="connsiteX2232" fmla="*/ 3042882 w 6530564"/>
              <a:gd name="connsiteY2232" fmla="*/ 5165139 h 6858000"/>
              <a:gd name="connsiteX2233" fmla="*/ 3027359 w 6530564"/>
              <a:gd name="connsiteY2233" fmla="*/ 5157464 h 6858000"/>
              <a:gd name="connsiteX2234" fmla="*/ 1894782 w 6530564"/>
              <a:gd name="connsiteY2234" fmla="*/ 3584788 h 6858000"/>
              <a:gd name="connsiteX2235" fmla="*/ 1895662 w 6530564"/>
              <a:gd name="connsiteY2235" fmla="*/ 3581506 h 6858000"/>
              <a:gd name="connsiteX2236" fmla="*/ 1896540 w 6530564"/>
              <a:gd name="connsiteY2236" fmla="*/ 3578226 h 6858000"/>
              <a:gd name="connsiteX2237" fmla="*/ 1900698 w 6530564"/>
              <a:gd name="connsiteY2237" fmla="*/ 3575825 h 6858000"/>
              <a:gd name="connsiteX2238" fmla="*/ 1902221 w 6530564"/>
              <a:gd name="connsiteY2238" fmla="*/ 3583265 h 6858000"/>
              <a:gd name="connsiteX2239" fmla="*/ 1908782 w 6530564"/>
              <a:gd name="connsiteY2239" fmla="*/ 3585022 h 6858000"/>
              <a:gd name="connsiteX2240" fmla="*/ 1907259 w 6530564"/>
              <a:gd name="connsiteY2240" fmla="*/ 3577584 h 6858000"/>
              <a:gd name="connsiteX2241" fmla="*/ 1904858 w 6530564"/>
              <a:gd name="connsiteY2241" fmla="*/ 3573425 h 6858000"/>
              <a:gd name="connsiteX2242" fmla="*/ 1905737 w 6530564"/>
              <a:gd name="connsiteY2242" fmla="*/ 3570143 h 6858000"/>
              <a:gd name="connsiteX2243" fmla="*/ 1911655 w 6530564"/>
              <a:gd name="connsiteY2243" fmla="*/ 3561181 h 6858000"/>
              <a:gd name="connsiteX2244" fmla="*/ 1902693 w 6530564"/>
              <a:gd name="connsiteY2244" fmla="*/ 3555264 h 6858000"/>
              <a:gd name="connsiteX2245" fmla="*/ 1904214 w 6530564"/>
              <a:gd name="connsiteY2245" fmla="*/ 3562704 h 6858000"/>
              <a:gd name="connsiteX2246" fmla="*/ 1898533 w 6530564"/>
              <a:gd name="connsiteY2246" fmla="*/ 3557666 h 6858000"/>
              <a:gd name="connsiteX2247" fmla="*/ 1899176 w 6530564"/>
              <a:gd name="connsiteY2247" fmla="*/ 3568386 h 6858000"/>
              <a:gd name="connsiteX2248" fmla="*/ 1901577 w 6530564"/>
              <a:gd name="connsiteY2248" fmla="*/ 3572544 h 6858000"/>
              <a:gd name="connsiteX2249" fmla="*/ 1895896 w 6530564"/>
              <a:gd name="connsiteY2249" fmla="*/ 3567506 h 6858000"/>
              <a:gd name="connsiteX2250" fmla="*/ 1896775 w 6530564"/>
              <a:gd name="connsiteY2250" fmla="*/ 3564227 h 6858000"/>
              <a:gd name="connsiteX2251" fmla="*/ 1894373 w 6530564"/>
              <a:gd name="connsiteY2251" fmla="*/ 3560067 h 6858000"/>
              <a:gd name="connsiteX2252" fmla="*/ 1891094 w 6530564"/>
              <a:gd name="connsiteY2252" fmla="*/ 3559188 h 6858000"/>
              <a:gd name="connsiteX2253" fmla="*/ 1879920 w 6530564"/>
              <a:gd name="connsiteY2253" fmla="*/ 3390951 h 6858000"/>
              <a:gd name="connsiteX2254" fmla="*/ 1885837 w 6530564"/>
              <a:gd name="connsiteY2254" fmla="*/ 3381989 h 6858000"/>
              <a:gd name="connsiteX2255" fmla="*/ 1882557 w 6530564"/>
              <a:gd name="connsiteY2255" fmla="*/ 3381111 h 6858000"/>
              <a:gd name="connsiteX2256" fmla="*/ 1949501 w 6530564"/>
              <a:gd name="connsiteY2256" fmla="*/ 2829488 h 6858000"/>
              <a:gd name="connsiteX2257" fmla="*/ 2643562 w 6530564"/>
              <a:gd name="connsiteY2257" fmla="*/ 1774383 h 6858000"/>
              <a:gd name="connsiteX2258" fmla="*/ 2640925 w 6530564"/>
              <a:gd name="connsiteY2258" fmla="*/ 1784224 h 6858000"/>
              <a:gd name="connsiteX2259" fmla="*/ 2686913 w 6530564"/>
              <a:gd name="connsiteY2259" fmla="*/ 1743809 h 6858000"/>
              <a:gd name="connsiteX2260" fmla="*/ 2683632 w 6530564"/>
              <a:gd name="connsiteY2260" fmla="*/ 1742931 h 6858000"/>
              <a:gd name="connsiteX2261" fmla="*/ 2744497 w 6530564"/>
              <a:gd name="connsiteY2261" fmla="*/ 1699471 h 6858000"/>
              <a:gd name="connsiteX2262" fmla="*/ 2782809 w 6530564"/>
              <a:gd name="connsiteY2262" fmla="*/ 1674577 h 6858000"/>
              <a:gd name="connsiteX2263" fmla="*/ 2786969 w 6530564"/>
              <a:gd name="connsiteY2263" fmla="*/ 1672176 h 6858000"/>
              <a:gd name="connsiteX2264" fmla="*/ 2787847 w 6530564"/>
              <a:gd name="connsiteY2264" fmla="*/ 1668896 h 6858000"/>
              <a:gd name="connsiteX2265" fmla="*/ 2795287 w 6530564"/>
              <a:gd name="connsiteY2265" fmla="*/ 1667374 h 6858000"/>
              <a:gd name="connsiteX2266" fmla="*/ 2812803 w 6530564"/>
              <a:gd name="connsiteY2266" fmla="*/ 1654488 h 6858000"/>
              <a:gd name="connsiteX2267" fmla="*/ 2867751 w 6530564"/>
              <a:gd name="connsiteY2267" fmla="*/ 1619990 h 6858000"/>
              <a:gd name="connsiteX2268" fmla="*/ 2892707 w 6530564"/>
              <a:gd name="connsiteY2268" fmla="*/ 1605583 h 6858000"/>
              <a:gd name="connsiteX2269" fmla="*/ 2945898 w 6530564"/>
              <a:gd name="connsiteY2269" fmla="*/ 1577646 h 6858000"/>
              <a:gd name="connsiteX2270" fmla="*/ 2945019 w 6530564"/>
              <a:gd name="connsiteY2270" fmla="*/ 1580925 h 6858000"/>
              <a:gd name="connsiteX2271" fmla="*/ 2954215 w 6530564"/>
              <a:gd name="connsiteY2271" fmla="*/ 1572842 h 6858000"/>
              <a:gd name="connsiteX2272" fmla="*/ 3187642 w 6530564"/>
              <a:gd name="connsiteY2272" fmla="*/ 1469266 h 6858000"/>
              <a:gd name="connsiteX2273" fmla="*/ 3206518 w 6530564"/>
              <a:gd name="connsiteY2273" fmla="*/ 1462968 h 6858000"/>
              <a:gd name="connsiteX2274" fmla="*/ 3279061 w 6530564"/>
              <a:gd name="connsiteY2274" fmla="*/ 1433119 h 6858000"/>
              <a:gd name="connsiteX2275" fmla="*/ 3268731 w 6530564"/>
              <a:gd name="connsiteY2275" fmla="*/ 1435621 h 6858000"/>
              <a:gd name="connsiteX2276" fmla="*/ 3291288 w 6530564"/>
              <a:gd name="connsiteY2276" fmla="*/ 1428088 h 6858000"/>
              <a:gd name="connsiteX2277" fmla="*/ 3299007 w 6530564"/>
              <a:gd name="connsiteY2277" fmla="*/ 1424913 h 6858000"/>
              <a:gd name="connsiteX2278" fmla="*/ 2502762 w 6530564"/>
              <a:gd name="connsiteY2278" fmla="*/ 1367737 h 6858000"/>
              <a:gd name="connsiteX2279" fmla="*/ 2499088 w 6530564"/>
              <a:gd name="connsiteY2279" fmla="*/ 1373406 h 6858000"/>
              <a:gd name="connsiteX2280" fmla="*/ 2508432 w 6530564"/>
              <a:gd name="connsiteY2280" fmla="*/ 1371410 h 6858000"/>
              <a:gd name="connsiteX2281" fmla="*/ 2472589 w 6530564"/>
              <a:gd name="connsiteY2281" fmla="*/ 1406541 h 6858000"/>
              <a:gd name="connsiteX2282" fmla="*/ 2428360 w 6530564"/>
              <a:gd name="connsiteY2282" fmla="*/ 1430993 h 6858000"/>
              <a:gd name="connsiteX2283" fmla="*/ 2427665 w 6530564"/>
              <a:gd name="connsiteY2283" fmla="*/ 1427740 h 6858000"/>
              <a:gd name="connsiteX2284" fmla="*/ 2423991 w 6530564"/>
              <a:gd name="connsiteY2284" fmla="*/ 1433409 h 6858000"/>
              <a:gd name="connsiteX2285" fmla="*/ 2406305 w 6530564"/>
              <a:gd name="connsiteY2285" fmla="*/ 1442071 h 6858000"/>
              <a:gd name="connsiteX2286" fmla="*/ 2401635 w 6530564"/>
              <a:gd name="connsiteY2286" fmla="*/ 1443068 h 6858000"/>
              <a:gd name="connsiteX2287" fmla="*/ 2402632 w 6530564"/>
              <a:gd name="connsiteY2287" fmla="*/ 1447739 h 6858000"/>
              <a:gd name="connsiteX2288" fmla="*/ 2397962 w 6530564"/>
              <a:gd name="connsiteY2288" fmla="*/ 1448738 h 6858000"/>
              <a:gd name="connsiteX2289" fmla="*/ 2368524 w 6530564"/>
              <a:gd name="connsiteY2289" fmla="*/ 1462091 h 6858000"/>
              <a:gd name="connsiteX2290" fmla="*/ 2436136 w 6530564"/>
              <a:gd name="connsiteY2290" fmla="*/ 1405006 h 6858000"/>
              <a:gd name="connsiteX2291" fmla="*/ 2447028 w 6530564"/>
              <a:gd name="connsiteY2291" fmla="*/ 1404065 h 6858000"/>
              <a:gd name="connsiteX2292" fmla="*/ 2493419 w 6530564"/>
              <a:gd name="connsiteY2292" fmla="*/ 1369732 h 6858000"/>
              <a:gd name="connsiteX2293" fmla="*/ 2502762 w 6530564"/>
              <a:gd name="connsiteY2293" fmla="*/ 1367737 h 6858000"/>
              <a:gd name="connsiteX2294" fmla="*/ 3694920 w 6530564"/>
              <a:gd name="connsiteY2294" fmla="*/ 1351768 h 6858000"/>
              <a:gd name="connsiteX2295" fmla="*/ 3592642 w 6530564"/>
              <a:gd name="connsiteY2295" fmla="*/ 1364711 h 6858000"/>
              <a:gd name="connsiteX2296" fmla="*/ 3590251 w 6530564"/>
              <a:gd name="connsiteY2296" fmla="*/ 1366035 h 6858000"/>
              <a:gd name="connsiteX2297" fmla="*/ 3570147 w 6530564"/>
              <a:gd name="connsiteY2297" fmla="*/ 1371907 h 6858000"/>
              <a:gd name="connsiteX2298" fmla="*/ 3581954 w 6530564"/>
              <a:gd name="connsiteY2298" fmla="*/ 1369853 h 6858000"/>
              <a:gd name="connsiteX2299" fmla="*/ 3656160 w 6530564"/>
              <a:gd name="connsiteY2299" fmla="*/ 1363370 h 6858000"/>
              <a:gd name="connsiteX2300" fmla="*/ 2840435 w 6530564"/>
              <a:gd name="connsiteY2300" fmla="*/ 1256522 h 6858000"/>
              <a:gd name="connsiteX2301" fmla="*/ 2754000 w 6530564"/>
              <a:gd name="connsiteY2301" fmla="*/ 1309177 h 6858000"/>
              <a:gd name="connsiteX2302" fmla="*/ 2675675 w 6530564"/>
              <a:gd name="connsiteY2302" fmla="*/ 1354070 h 6858000"/>
              <a:gd name="connsiteX2303" fmla="*/ 2664839 w 6530564"/>
              <a:gd name="connsiteY2303" fmla="*/ 1363575 h 6858000"/>
              <a:gd name="connsiteX2304" fmla="*/ 2606905 w 6530564"/>
              <a:gd name="connsiteY2304" fmla="*/ 1394572 h 6858000"/>
              <a:gd name="connsiteX2305" fmla="*/ 2606162 w 6530564"/>
              <a:gd name="connsiteY2305" fmla="*/ 1394488 h 6858000"/>
              <a:gd name="connsiteX2306" fmla="*/ 2606032 w 6530564"/>
              <a:gd name="connsiteY2306" fmla="*/ 1395039 h 6858000"/>
              <a:gd name="connsiteX2307" fmla="*/ 2569460 w 6530564"/>
              <a:gd name="connsiteY2307" fmla="*/ 1414607 h 6858000"/>
              <a:gd name="connsiteX2308" fmla="*/ 2535666 w 6530564"/>
              <a:gd name="connsiteY2308" fmla="*/ 1437142 h 6858000"/>
              <a:gd name="connsiteX2309" fmla="*/ 2557774 w 6530564"/>
              <a:gd name="connsiteY2309" fmla="*/ 1419478 h 6858000"/>
              <a:gd name="connsiteX2310" fmla="*/ 2743660 w 6530564"/>
              <a:gd name="connsiteY2310" fmla="*/ 1306503 h 6858000"/>
              <a:gd name="connsiteX2311" fmla="*/ 2803068 w 6530564"/>
              <a:gd name="connsiteY2311" fmla="*/ 1264505 h 6858000"/>
              <a:gd name="connsiteX2312" fmla="*/ 2840435 w 6530564"/>
              <a:gd name="connsiteY2312" fmla="*/ 1256522 h 6858000"/>
              <a:gd name="connsiteX2313" fmla="*/ 4291945 w 6530564"/>
              <a:gd name="connsiteY2313" fmla="*/ 1253435 h 6858000"/>
              <a:gd name="connsiteX2314" fmla="*/ 4284137 w 6530564"/>
              <a:gd name="connsiteY2314" fmla="*/ 1260101 h 6858000"/>
              <a:gd name="connsiteX2315" fmla="*/ 4298921 w 6530564"/>
              <a:gd name="connsiteY2315" fmla="*/ 1275741 h 6858000"/>
              <a:gd name="connsiteX2316" fmla="*/ 4450293 w 6530564"/>
              <a:gd name="connsiteY2316" fmla="*/ 1304623 h 6858000"/>
              <a:gd name="connsiteX2317" fmla="*/ 4748991 w 6530564"/>
              <a:gd name="connsiteY2317" fmla="*/ 1398504 h 6858000"/>
              <a:gd name="connsiteX2318" fmla="*/ 4900593 w 6530564"/>
              <a:gd name="connsiteY2318" fmla="*/ 1470664 h 6858000"/>
              <a:gd name="connsiteX2319" fmla="*/ 4850303 w 6530564"/>
              <a:gd name="connsiteY2319" fmla="*/ 1427852 h 6858000"/>
              <a:gd name="connsiteX2320" fmla="*/ 4826319 w 6530564"/>
              <a:gd name="connsiteY2320" fmla="*/ 1412622 h 6858000"/>
              <a:gd name="connsiteX2321" fmla="*/ 4657237 w 6530564"/>
              <a:gd name="connsiteY2321" fmla="*/ 1344015 h 6858000"/>
              <a:gd name="connsiteX2322" fmla="*/ 4341169 w 6530564"/>
              <a:gd name="connsiteY2322" fmla="*/ 1265164 h 6858000"/>
              <a:gd name="connsiteX2323" fmla="*/ 4302669 w 6530564"/>
              <a:gd name="connsiteY2323" fmla="*/ 1256309 h 6858000"/>
              <a:gd name="connsiteX2324" fmla="*/ 4291945 w 6530564"/>
              <a:gd name="connsiteY2324" fmla="*/ 1253435 h 6858000"/>
              <a:gd name="connsiteX2325" fmla="*/ 3498102 w 6530564"/>
              <a:gd name="connsiteY2325" fmla="*/ 1245800 h 6858000"/>
              <a:gd name="connsiteX2326" fmla="*/ 3459267 w 6530564"/>
              <a:gd name="connsiteY2326" fmla="*/ 1255133 h 6858000"/>
              <a:gd name="connsiteX2327" fmla="*/ 3459939 w 6530564"/>
              <a:gd name="connsiteY2327" fmla="*/ 1258420 h 6858000"/>
              <a:gd name="connsiteX2328" fmla="*/ 5350802 w 6530564"/>
              <a:gd name="connsiteY2328" fmla="*/ 1233036 h 6858000"/>
              <a:gd name="connsiteX2329" fmla="*/ 5351799 w 6530564"/>
              <a:gd name="connsiteY2329" fmla="*/ 1237706 h 6858000"/>
              <a:gd name="connsiteX2330" fmla="*/ 5346131 w 6530564"/>
              <a:gd name="connsiteY2330" fmla="*/ 1234033 h 6858000"/>
              <a:gd name="connsiteX2331" fmla="*/ 5350802 w 6530564"/>
              <a:gd name="connsiteY2331" fmla="*/ 1233036 h 6858000"/>
              <a:gd name="connsiteX2332" fmla="*/ 5345813 w 6530564"/>
              <a:gd name="connsiteY2332" fmla="*/ 1209681 h 6858000"/>
              <a:gd name="connsiteX2333" fmla="*/ 5351481 w 6530564"/>
              <a:gd name="connsiteY2333" fmla="*/ 1213353 h 6858000"/>
              <a:gd name="connsiteX2334" fmla="*/ 5346810 w 6530564"/>
              <a:gd name="connsiteY2334" fmla="*/ 1214352 h 6858000"/>
              <a:gd name="connsiteX2335" fmla="*/ 5345813 w 6530564"/>
              <a:gd name="connsiteY2335" fmla="*/ 1209681 h 6858000"/>
              <a:gd name="connsiteX2336" fmla="*/ 5343817 w 6530564"/>
              <a:gd name="connsiteY2336" fmla="*/ 1200338 h 6858000"/>
              <a:gd name="connsiteX2337" fmla="*/ 5349485 w 6530564"/>
              <a:gd name="connsiteY2337" fmla="*/ 1204011 h 6858000"/>
              <a:gd name="connsiteX2338" fmla="*/ 5339148 w 6530564"/>
              <a:gd name="connsiteY2338" fmla="*/ 1201337 h 6858000"/>
              <a:gd name="connsiteX2339" fmla="*/ 2761703 w 6530564"/>
              <a:gd name="connsiteY2339" fmla="*/ 1151674 h 6858000"/>
              <a:gd name="connsiteX2340" fmla="*/ 2748959 w 6530564"/>
              <a:gd name="connsiteY2340" fmla="*/ 1165559 h 6858000"/>
              <a:gd name="connsiteX2341" fmla="*/ 2722385 w 6530564"/>
              <a:gd name="connsiteY2341" fmla="*/ 1184058 h 6858000"/>
              <a:gd name="connsiteX2342" fmla="*/ 2716716 w 6530564"/>
              <a:gd name="connsiteY2342" fmla="*/ 1180384 h 6858000"/>
              <a:gd name="connsiteX2343" fmla="*/ 2657309 w 6530564"/>
              <a:gd name="connsiteY2343" fmla="*/ 1222382 h 6858000"/>
              <a:gd name="connsiteX2344" fmla="*/ 2660982 w 6530564"/>
              <a:gd name="connsiteY2344" fmla="*/ 1216713 h 6858000"/>
              <a:gd name="connsiteX2345" fmla="*/ 2595906 w 6530564"/>
              <a:gd name="connsiteY2345" fmla="*/ 1255037 h 6858000"/>
              <a:gd name="connsiteX2346" fmla="*/ 2592233 w 6530564"/>
              <a:gd name="connsiteY2346" fmla="*/ 1260706 h 6858000"/>
              <a:gd name="connsiteX2347" fmla="*/ 2606247 w 6530564"/>
              <a:gd name="connsiteY2347" fmla="*/ 1257713 h 6858000"/>
              <a:gd name="connsiteX2348" fmla="*/ 2577796 w 6530564"/>
              <a:gd name="connsiteY2348" fmla="*/ 1276001 h 6858000"/>
              <a:gd name="connsiteX2349" fmla="*/ 2560312 w 6530564"/>
              <a:gd name="connsiteY2349" fmla="*/ 1291636 h 6858000"/>
              <a:gd name="connsiteX2350" fmla="*/ 2559859 w 6530564"/>
              <a:gd name="connsiteY2350" fmla="*/ 1291860 h 6858000"/>
              <a:gd name="connsiteX2351" fmla="*/ 2560069 w 6530564"/>
              <a:gd name="connsiteY2351" fmla="*/ 1281620 h 6858000"/>
              <a:gd name="connsiteX2352" fmla="*/ 2548516 w 6530564"/>
              <a:gd name="connsiteY2352" fmla="*/ 1284699 h 6858000"/>
              <a:gd name="connsiteX2353" fmla="*/ 2549928 w 6530564"/>
              <a:gd name="connsiteY2353" fmla="*/ 1294165 h 6858000"/>
              <a:gd name="connsiteX2354" fmla="*/ 2549342 w 6530564"/>
              <a:gd name="connsiteY2354" fmla="*/ 1297035 h 6858000"/>
              <a:gd name="connsiteX2355" fmla="*/ 2541806 w 6530564"/>
              <a:gd name="connsiteY2355" fmla="*/ 1300742 h 6858000"/>
              <a:gd name="connsiteX2356" fmla="*/ 2470077 w 6530564"/>
              <a:gd name="connsiteY2356" fmla="*/ 1321264 h 6858000"/>
              <a:gd name="connsiteX2357" fmla="*/ 2536602 w 6530564"/>
              <a:gd name="connsiteY2357" fmla="*/ 1262438 h 6858000"/>
              <a:gd name="connsiteX2358" fmla="*/ 2712436 w 6530564"/>
              <a:gd name="connsiteY2358" fmla="*/ 1174174 h 6858000"/>
              <a:gd name="connsiteX2359" fmla="*/ 2745575 w 6530564"/>
              <a:gd name="connsiteY2359" fmla="*/ 1156796 h 6858000"/>
              <a:gd name="connsiteX2360" fmla="*/ 4763650 w 6530564"/>
              <a:gd name="connsiteY2360" fmla="*/ 1149529 h 6858000"/>
              <a:gd name="connsiteX2361" fmla="*/ 4771720 w 6530564"/>
              <a:gd name="connsiteY2361" fmla="*/ 1151618 h 6858000"/>
              <a:gd name="connsiteX2362" fmla="*/ 4767049 w 6530564"/>
              <a:gd name="connsiteY2362" fmla="*/ 1152615 h 6858000"/>
              <a:gd name="connsiteX2363" fmla="*/ 3314885 w 6530564"/>
              <a:gd name="connsiteY2363" fmla="*/ 1145389 h 6858000"/>
              <a:gd name="connsiteX2364" fmla="*/ 3311211 w 6530564"/>
              <a:gd name="connsiteY2364" fmla="*/ 1151058 h 6858000"/>
              <a:gd name="connsiteX2365" fmla="*/ 3306541 w 6530564"/>
              <a:gd name="connsiteY2365" fmla="*/ 1152057 h 6858000"/>
              <a:gd name="connsiteX2366" fmla="*/ 3287857 w 6530564"/>
              <a:gd name="connsiteY2366" fmla="*/ 1156047 h 6858000"/>
              <a:gd name="connsiteX2367" fmla="*/ 3264500 w 6530564"/>
              <a:gd name="connsiteY2367" fmla="*/ 1161037 h 6858000"/>
              <a:gd name="connsiteX2368" fmla="*/ 3259830 w 6530564"/>
              <a:gd name="connsiteY2368" fmla="*/ 1162034 h 6858000"/>
              <a:gd name="connsiteX2369" fmla="*/ 4063207 w 6530564"/>
              <a:gd name="connsiteY2369" fmla="*/ 1058776 h 6858000"/>
              <a:gd name="connsiteX2370" fmla="*/ 4059509 w 6530564"/>
              <a:gd name="connsiteY2370" fmla="*/ 1058914 h 6858000"/>
              <a:gd name="connsiteX2371" fmla="*/ 4059417 w 6530564"/>
              <a:gd name="connsiteY2371" fmla="*/ 1058899 h 6858000"/>
              <a:gd name="connsiteX2372" fmla="*/ 4063207 w 6530564"/>
              <a:gd name="connsiteY2372" fmla="*/ 1058776 h 6858000"/>
              <a:gd name="connsiteX2373" fmla="*/ 4081891 w 6530564"/>
              <a:gd name="connsiteY2373" fmla="*/ 1054786 h 6858000"/>
              <a:gd name="connsiteX2374" fmla="*/ 4111912 w 6530564"/>
              <a:gd name="connsiteY2374" fmla="*/ 1058138 h 6858000"/>
              <a:gd name="connsiteX2375" fmla="*/ 4112910 w 6530564"/>
              <a:gd name="connsiteY2375" fmla="*/ 1062810 h 6858000"/>
              <a:gd name="connsiteX2376" fmla="*/ 4191639 w 6530564"/>
              <a:gd name="connsiteY2376" fmla="*/ 1065528 h 6858000"/>
              <a:gd name="connsiteX2377" fmla="*/ 4224337 w 6530564"/>
              <a:gd name="connsiteY2377" fmla="*/ 1058542 h 6858000"/>
              <a:gd name="connsiteX2378" fmla="*/ 4215991 w 6530564"/>
              <a:gd name="connsiteY2378" fmla="*/ 1065208 h 6858000"/>
              <a:gd name="connsiteX2379" fmla="*/ 4290049 w 6530564"/>
              <a:gd name="connsiteY2379" fmla="*/ 1068923 h 6858000"/>
              <a:gd name="connsiteX2380" fmla="*/ 4379117 w 6530564"/>
              <a:gd name="connsiteY2380" fmla="*/ 1074315 h 6858000"/>
              <a:gd name="connsiteX2381" fmla="*/ 4385785 w 6530564"/>
              <a:gd name="connsiteY2381" fmla="*/ 1082660 h 6858000"/>
              <a:gd name="connsiteX2382" fmla="*/ 4398799 w 6530564"/>
              <a:gd name="connsiteY2382" fmla="*/ 1074995 h 6858000"/>
              <a:gd name="connsiteX2383" fmla="*/ 4443833 w 6530564"/>
              <a:gd name="connsiteY2383" fmla="*/ 1080026 h 6858000"/>
              <a:gd name="connsiteX2384" fmla="*/ 4461839 w 6530564"/>
              <a:gd name="connsiteY2384" fmla="*/ 1095716 h 6858000"/>
              <a:gd name="connsiteX2385" fmla="*/ 4489863 w 6530564"/>
              <a:gd name="connsiteY2385" fmla="*/ 1089728 h 6858000"/>
              <a:gd name="connsiteX2386" fmla="*/ 4486191 w 6530564"/>
              <a:gd name="connsiteY2386" fmla="*/ 1095398 h 6858000"/>
              <a:gd name="connsiteX2387" fmla="*/ 4565917 w 6530564"/>
              <a:gd name="connsiteY2387" fmla="*/ 1102785 h 6858000"/>
              <a:gd name="connsiteX2388" fmla="*/ 4547233 w 6530564"/>
              <a:gd name="connsiteY2388" fmla="*/ 1106777 h 6858000"/>
              <a:gd name="connsiteX2389" fmla="*/ 4609273 w 6530564"/>
              <a:gd name="connsiteY2389" fmla="*/ 1122827 h 6858000"/>
              <a:gd name="connsiteX2390" fmla="*/ 4611947 w 6530564"/>
              <a:gd name="connsiteY2390" fmla="*/ 1112488 h 6858000"/>
              <a:gd name="connsiteX2391" fmla="*/ 4628956 w 6530564"/>
              <a:gd name="connsiteY2391" fmla="*/ 1123507 h 6858000"/>
              <a:gd name="connsiteX2392" fmla="*/ 4668320 w 6530564"/>
              <a:gd name="connsiteY2392" fmla="*/ 1124867 h 6858000"/>
              <a:gd name="connsiteX2393" fmla="*/ 4679657 w 6530564"/>
              <a:gd name="connsiteY2393" fmla="*/ 1132212 h 6858000"/>
              <a:gd name="connsiteX2394" fmla="*/ 4685326 w 6530564"/>
              <a:gd name="connsiteY2394" fmla="*/ 1135884 h 6858000"/>
              <a:gd name="connsiteX2395" fmla="*/ 4684329 w 6530564"/>
              <a:gd name="connsiteY2395" fmla="*/ 1131215 h 6858000"/>
              <a:gd name="connsiteX2396" fmla="*/ 4673989 w 6530564"/>
              <a:gd name="connsiteY2396" fmla="*/ 1128538 h 6858000"/>
              <a:gd name="connsiteX2397" fmla="*/ 4716346 w 6530564"/>
              <a:gd name="connsiteY2397" fmla="*/ 1143910 h 6858000"/>
              <a:gd name="connsiteX2398" fmla="*/ 4737026 w 6530564"/>
              <a:gd name="connsiteY2398" fmla="*/ 1149261 h 6858000"/>
              <a:gd name="connsiteX2399" fmla="*/ 4733035 w 6530564"/>
              <a:gd name="connsiteY2399" fmla="*/ 1130577 h 6858000"/>
              <a:gd name="connsiteX2400" fmla="*/ 4760516 w 6530564"/>
              <a:gd name="connsiteY2400" fmla="*/ 1146683 h 6858000"/>
              <a:gd name="connsiteX2401" fmla="*/ 4763650 w 6530564"/>
              <a:gd name="connsiteY2401" fmla="*/ 1149529 h 6858000"/>
              <a:gd name="connsiteX2402" fmla="*/ 4761379 w 6530564"/>
              <a:gd name="connsiteY2402" fmla="*/ 1148942 h 6858000"/>
              <a:gd name="connsiteX2403" fmla="*/ 4752037 w 6530564"/>
              <a:gd name="connsiteY2403" fmla="*/ 1150938 h 6858000"/>
              <a:gd name="connsiteX2404" fmla="*/ 4757706 w 6530564"/>
              <a:gd name="connsiteY2404" fmla="*/ 1154611 h 6858000"/>
              <a:gd name="connsiteX2405" fmla="*/ 4772717 w 6530564"/>
              <a:gd name="connsiteY2405" fmla="*/ 1156287 h 6858000"/>
              <a:gd name="connsiteX2406" fmla="*/ 4799066 w 6530564"/>
              <a:gd name="connsiteY2406" fmla="*/ 1165310 h 6858000"/>
              <a:gd name="connsiteX2407" fmla="*/ 4881786 w 6530564"/>
              <a:gd name="connsiteY2407" fmla="*/ 1186712 h 6858000"/>
              <a:gd name="connsiteX2408" fmla="*/ 4886457 w 6530564"/>
              <a:gd name="connsiteY2408" fmla="*/ 1185713 h 6858000"/>
              <a:gd name="connsiteX2409" fmla="*/ 4878113 w 6530564"/>
              <a:gd name="connsiteY2409" fmla="*/ 1192381 h 6858000"/>
              <a:gd name="connsiteX2410" fmla="*/ 4883782 w 6530564"/>
              <a:gd name="connsiteY2410" fmla="*/ 1196053 h 6858000"/>
              <a:gd name="connsiteX2411" fmla="*/ 4887456 w 6530564"/>
              <a:gd name="connsiteY2411" fmla="*/ 1190385 h 6858000"/>
              <a:gd name="connsiteX2412" fmla="*/ 4920471 w 6530564"/>
              <a:gd name="connsiteY2412" fmla="*/ 1207753 h 6858000"/>
              <a:gd name="connsiteX2413" fmla="*/ 4968499 w 6530564"/>
              <a:gd name="connsiteY2413" fmla="*/ 1226796 h 6858000"/>
              <a:gd name="connsiteX2414" fmla="*/ 4972171 w 6530564"/>
              <a:gd name="connsiteY2414" fmla="*/ 1221128 h 6858000"/>
              <a:gd name="connsiteX2415" fmla="*/ 4988181 w 6530564"/>
              <a:gd name="connsiteY2415" fmla="*/ 1227477 h 6858000"/>
              <a:gd name="connsiteX2416" fmla="*/ 4996843 w 6530564"/>
              <a:gd name="connsiteY2416" fmla="*/ 1245163 h 6858000"/>
              <a:gd name="connsiteX2417" fmla="*/ 5025867 w 6530564"/>
              <a:gd name="connsiteY2417" fmla="*/ 1243845 h 6858000"/>
              <a:gd name="connsiteX2418" fmla="*/ 5026865 w 6530564"/>
              <a:gd name="connsiteY2418" fmla="*/ 1248516 h 6858000"/>
              <a:gd name="connsiteX2419" fmla="*/ 5039201 w 6530564"/>
              <a:gd name="connsiteY2419" fmla="*/ 1260533 h 6858000"/>
              <a:gd name="connsiteX2420" fmla="*/ 5054211 w 6530564"/>
              <a:gd name="connsiteY2420" fmla="*/ 1262212 h 6858000"/>
              <a:gd name="connsiteX2421" fmla="*/ 5059881 w 6530564"/>
              <a:gd name="connsiteY2421" fmla="*/ 1265883 h 6858000"/>
              <a:gd name="connsiteX2422" fmla="*/ 5060879 w 6530564"/>
              <a:gd name="connsiteY2422" fmla="*/ 1270554 h 6858000"/>
              <a:gd name="connsiteX2423" fmla="*/ 5065550 w 6530564"/>
              <a:gd name="connsiteY2423" fmla="*/ 1269557 h 6858000"/>
              <a:gd name="connsiteX2424" fmla="*/ 5063554 w 6530564"/>
              <a:gd name="connsiteY2424" fmla="*/ 1260214 h 6858000"/>
              <a:gd name="connsiteX2425" fmla="*/ 5085233 w 6530564"/>
              <a:gd name="connsiteY2425" fmla="*/ 1270236 h 6858000"/>
              <a:gd name="connsiteX2426" fmla="*/ 5089903 w 6530564"/>
              <a:gd name="connsiteY2426" fmla="*/ 1269239 h 6858000"/>
              <a:gd name="connsiteX2427" fmla="*/ 5092897 w 6530564"/>
              <a:gd name="connsiteY2427" fmla="*/ 1283251 h 6858000"/>
              <a:gd name="connsiteX2428" fmla="*/ 5135255 w 6530564"/>
              <a:gd name="connsiteY2428" fmla="*/ 1298622 h 6858000"/>
              <a:gd name="connsiteX2429" fmla="*/ 5140923 w 6530564"/>
              <a:gd name="connsiteY2429" fmla="*/ 1302296 h 6858000"/>
              <a:gd name="connsiteX2430" fmla="*/ 5136253 w 6530564"/>
              <a:gd name="connsiteY2430" fmla="*/ 1303293 h 6858000"/>
              <a:gd name="connsiteX2431" fmla="*/ 5125914 w 6530564"/>
              <a:gd name="connsiteY2431" fmla="*/ 1300618 h 6858000"/>
              <a:gd name="connsiteX2432" fmla="*/ 5126911 w 6530564"/>
              <a:gd name="connsiteY2432" fmla="*/ 1305290 h 6858000"/>
              <a:gd name="connsiteX2433" fmla="*/ 5141923 w 6530564"/>
              <a:gd name="connsiteY2433" fmla="*/ 1306967 h 6858000"/>
              <a:gd name="connsiteX2434" fmla="*/ 5185279 w 6530564"/>
              <a:gd name="connsiteY2434" fmla="*/ 1327010 h 6858000"/>
              <a:gd name="connsiteX2435" fmla="*/ 5188951 w 6530564"/>
              <a:gd name="connsiteY2435" fmla="*/ 1321339 h 6858000"/>
              <a:gd name="connsiteX2436" fmla="*/ 5201287 w 6530564"/>
              <a:gd name="connsiteY2436" fmla="*/ 1333357 h 6858000"/>
              <a:gd name="connsiteX2437" fmla="*/ 5212625 w 6530564"/>
              <a:gd name="connsiteY2437" fmla="*/ 1340704 h 6858000"/>
              <a:gd name="connsiteX2438" fmla="*/ 5234302 w 6530564"/>
              <a:gd name="connsiteY2438" fmla="*/ 1350726 h 6858000"/>
              <a:gd name="connsiteX2439" fmla="*/ 5261651 w 6530564"/>
              <a:gd name="connsiteY2439" fmla="*/ 1364420 h 6858000"/>
              <a:gd name="connsiteX2440" fmla="*/ 5263645 w 6530564"/>
              <a:gd name="connsiteY2440" fmla="*/ 1373761 h 6858000"/>
              <a:gd name="connsiteX2441" fmla="*/ 5269315 w 6530564"/>
              <a:gd name="connsiteY2441" fmla="*/ 1377435 h 6858000"/>
              <a:gd name="connsiteX2442" fmla="*/ 5279654 w 6530564"/>
              <a:gd name="connsiteY2442" fmla="*/ 1380109 h 6858000"/>
              <a:gd name="connsiteX2443" fmla="*/ 5284325 w 6530564"/>
              <a:gd name="connsiteY2443" fmla="*/ 1379110 h 6858000"/>
              <a:gd name="connsiteX2444" fmla="*/ 5307001 w 6530564"/>
              <a:gd name="connsiteY2444" fmla="*/ 1393803 h 6858000"/>
              <a:gd name="connsiteX2445" fmla="*/ 5311671 w 6530564"/>
              <a:gd name="connsiteY2445" fmla="*/ 1392806 h 6858000"/>
              <a:gd name="connsiteX2446" fmla="*/ 5374031 w 6530564"/>
              <a:gd name="connsiteY2446" fmla="*/ 1433210 h 6858000"/>
              <a:gd name="connsiteX2447" fmla="*/ 5375029 w 6530564"/>
              <a:gd name="connsiteY2447" fmla="*/ 1437880 h 6858000"/>
              <a:gd name="connsiteX2448" fmla="*/ 5379701 w 6530564"/>
              <a:gd name="connsiteY2448" fmla="*/ 1436882 h 6858000"/>
              <a:gd name="connsiteX2449" fmla="*/ 5497073 w 6530564"/>
              <a:gd name="connsiteY2449" fmla="*/ 1529027 h 6858000"/>
              <a:gd name="connsiteX2450" fmla="*/ 5580429 w 6530564"/>
              <a:gd name="connsiteY2450" fmla="*/ 1599135 h 6858000"/>
              <a:gd name="connsiteX2451" fmla="*/ 5606099 w 6530564"/>
              <a:gd name="connsiteY2451" fmla="*/ 1627840 h 6858000"/>
              <a:gd name="connsiteX2452" fmla="*/ 5746464 w 6530564"/>
              <a:gd name="connsiteY2452" fmla="*/ 1759030 h 6858000"/>
              <a:gd name="connsiteX2453" fmla="*/ 5757803 w 6530564"/>
              <a:gd name="connsiteY2453" fmla="*/ 1766375 h 6858000"/>
              <a:gd name="connsiteX2454" fmla="*/ 5758800 w 6530564"/>
              <a:gd name="connsiteY2454" fmla="*/ 1771047 h 6858000"/>
              <a:gd name="connsiteX2455" fmla="*/ 5801477 w 6530564"/>
              <a:gd name="connsiteY2455" fmla="*/ 1810771 h 6858000"/>
              <a:gd name="connsiteX2456" fmla="*/ 5807146 w 6530564"/>
              <a:gd name="connsiteY2456" fmla="*/ 1814445 h 6858000"/>
              <a:gd name="connsiteX2457" fmla="*/ 5812815 w 6530564"/>
              <a:gd name="connsiteY2457" fmla="*/ 1818118 h 6858000"/>
              <a:gd name="connsiteX2458" fmla="*/ 5863156 w 6530564"/>
              <a:gd name="connsiteY2458" fmla="*/ 1870858 h 6858000"/>
              <a:gd name="connsiteX2459" fmla="*/ 5854493 w 6530564"/>
              <a:gd name="connsiteY2459" fmla="*/ 1853171 h 6858000"/>
              <a:gd name="connsiteX2460" fmla="*/ 5860163 w 6530564"/>
              <a:gd name="connsiteY2460" fmla="*/ 1856844 h 6858000"/>
              <a:gd name="connsiteX2461" fmla="*/ 5861160 w 6530564"/>
              <a:gd name="connsiteY2461" fmla="*/ 1861515 h 6858000"/>
              <a:gd name="connsiteX2462" fmla="*/ 5865831 w 6530564"/>
              <a:gd name="connsiteY2462" fmla="*/ 1860516 h 6858000"/>
              <a:gd name="connsiteX2463" fmla="*/ 5870503 w 6530564"/>
              <a:gd name="connsiteY2463" fmla="*/ 1859519 h 6858000"/>
              <a:gd name="connsiteX2464" fmla="*/ 5876171 w 6530564"/>
              <a:gd name="connsiteY2464" fmla="*/ 1863192 h 6858000"/>
              <a:gd name="connsiteX2465" fmla="*/ 5901841 w 6530564"/>
              <a:gd name="connsiteY2465" fmla="*/ 1891897 h 6858000"/>
              <a:gd name="connsiteX2466" fmla="*/ 5900842 w 6530564"/>
              <a:gd name="connsiteY2466" fmla="*/ 1887226 h 6858000"/>
              <a:gd name="connsiteX2467" fmla="*/ 5906513 w 6530564"/>
              <a:gd name="connsiteY2467" fmla="*/ 1890900 h 6858000"/>
              <a:gd name="connsiteX2468" fmla="*/ 5913179 w 6530564"/>
              <a:gd name="connsiteY2468" fmla="*/ 1899244 h 6858000"/>
              <a:gd name="connsiteX2469" fmla="*/ 5897169 w 6530564"/>
              <a:gd name="connsiteY2469" fmla="*/ 1892896 h 6858000"/>
              <a:gd name="connsiteX2470" fmla="*/ 5904836 w 6530564"/>
              <a:gd name="connsiteY2470" fmla="*/ 1905910 h 6858000"/>
              <a:gd name="connsiteX2471" fmla="*/ 5900163 w 6530564"/>
              <a:gd name="connsiteY2471" fmla="*/ 1906909 h 6858000"/>
              <a:gd name="connsiteX2472" fmla="*/ 5901161 w 6530564"/>
              <a:gd name="connsiteY2472" fmla="*/ 1911580 h 6858000"/>
              <a:gd name="connsiteX2473" fmla="*/ 5911502 w 6530564"/>
              <a:gd name="connsiteY2473" fmla="*/ 1914255 h 6858000"/>
              <a:gd name="connsiteX2474" fmla="*/ 5925833 w 6530564"/>
              <a:gd name="connsiteY2474" fmla="*/ 1935614 h 6858000"/>
              <a:gd name="connsiteX2475" fmla="*/ 5922160 w 6530564"/>
              <a:gd name="connsiteY2475" fmla="*/ 1941283 h 6858000"/>
              <a:gd name="connsiteX2476" fmla="*/ 5943160 w 6530564"/>
              <a:gd name="connsiteY2476" fmla="*/ 1970986 h 6858000"/>
              <a:gd name="connsiteX2477" fmla="*/ 5948829 w 6530564"/>
              <a:gd name="connsiteY2477" fmla="*/ 1974660 h 6858000"/>
              <a:gd name="connsiteX2478" fmla="*/ 5955496 w 6530564"/>
              <a:gd name="connsiteY2478" fmla="*/ 1983002 h 6858000"/>
              <a:gd name="connsiteX2479" fmla="*/ 5965836 w 6530564"/>
              <a:gd name="connsiteY2479" fmla="*/ 1985679 h 6858000"/>
              <a:gd name="connsiteX2480" fmla="*/ 5966833 w 6530564"/>
              <a:gd name="connsiteY2480" fmla="*/ 1990349 h 6858000"/>
              <a:gd name="connsiteX2481" fmla="*/ 5963161 w 6530564"/>
              <a:gd name="connsiteY2481" fmla="*/ 1996018 h 6858000"/>
              <a:gd name="connsiteX2482" fmla="*/ 5964158 w 6530564"/>
              <a:gd name="connsiteY2482" fmla="*/ 2000689 h 6858000"/>
              <a:gd name="connsiteX2483" fmla="*/ 5969828 w 6530564"/>
              <a:gd name="connsiteY2483" fmla="*/ 2004363 h 6858000"/>
              <a:gd name="connsiteX2484" fmla="*/ 5973499 w 6530564"/>
              <a:gd name="connsiteY2484" fmla="*/ 1998694 h 6858000"/>
              <a:gd name="connsiteX2485" fmla="*/ 5972502 w 6530564"/>
              <a:gd name="connsiteY2485" fmla="*/ 1994021 h 6858000"/>
              <a:gd name="connsiteX2486" fmla="*/ 5971505 w 6530564"/>
              <a:gd name="connsiteY2486" fmla="*/ 1989352 h 6858000"/>
              <a:gd name="connsiteX2487" fmla="*/ 5975177 w 6530564"/>
              <a:gd name="connsiteY2487" fmla="*/ 1983681 h 6858000"/>
              <a:gd name="connsiteX2488" fmla="*/ 5979849 w 6530564"/>
              <a:gd name="connsiteY2488" fmla="*/ 1982684 h 6858000"/>
              <a:gd name="connsiteX2489" fmla="*/ 5986515 w 6530564"/>
              <a:gd name="connsiteY2489" fmla="*/ 1991028 h 6858000"/>
              <a:gd name="connsiteX2490" fmla="*/ 5987513 w 6530564"/>
              <a:gd name="connsiteY2490" fmla="*/ 1995699 h 6858000"/>
              <a:gd name="connsiteX2491" fmla="*/ 5983841 w 6530564"/>
              <a:gd name="connsiteY2491" fmla="*/ 2001368 h 6858000"/>
              <a:gd name="connsiteX2492" fmla="*/ 5991504 w 6530564"/>
              <a:gd name="connsiteY2492" fmla="*/ 2014383 h 6858000"/>
              <a:gd name="connsiteX2493" fmla="*/ 5997174 w 6530564"/>
              <a:gd name="connsiteY2493" fmla="*/ 2018057 h 6858000"/>
              <a:gd name="connsiteX2494" fmla="*/ 5996177 w 6530564"/>
              <a:gd name="connsiteY2494" fmla="*/ 2013386 h 6858000"/>
              <a:gd name="connsiteX2495" fmla="*/ 5989508 w 6530564"/>
              <a:gd name="connsiteY2495" fmla="*/ 2005041 h 6858000"/>
              <a:gd name="connsiteX2496" fmla="*/ 5993182 w 6530564"/>
              <a:gd name="connsiteY2496" fmla="*/ 1999373 h 6858000"/>
              <a:gd name="connsiteX2497" fmla="*/ 5999848 w 6530564"/>
              <a:gd name="connsiteY2497" fmla="*/ 2007716 h 6858000"/>
              <a:gd name="connsiteX2498" fmla="*/ 6017173 w 6530564"/>
              <a:gd name="connsiteY2498" fmla="*/ 2043089 h 6858000"/>
              <a:gd name="connsiteX2499" fmla="*/ 6013501 w 6530564"/>
              <a:gd name="connsiteY2499" fmla="*/ 2048758 h 6858000"/>
              <a:gd name="connsiteX2500" fmla="*/ 6002163 w 6530564"/>
              <a:gd name="connsiteY2500" fmla="*/ 2041411 h 6858000"/>
              <a:gd name="connsiteX2501" fmla="*/ 6039490 w 6530564"/>
              <a:gd name="connsiteY2501" fmla="*/ 2101816 h 6858000"/>
              <a:gd name="connsiteX2502" fmla="*/ 6064163 w 6530564"/>
              <a:gd name="connsiteY2502" fmla="*/ 2125850 h 6858000"/>
              <a:gd name="connsiteX2503" fmla="*/ 6068833 w 6530564"/>
              <a:gd name="connsiteY2503" fmla="*/ 2124853 h 6858000"/>
              <a:gd name="connsiteX2504" fmla="*/ 6076497 w 6530564"/>
              <a:gd name="connsiteY2504" fmla="*/ 2137868 h 6858000"/>
              <a:gd name="connsiteX2505" fmla="*/ 6080171 w 6530564"/>
              <a:gd name="connsiteY2505" fmla="*/ 2132198 h 6858000"/>
              <a:gd name="connsiteX2506" fmla="*/ 6081170 w 6530564"/>
              <a:gd name="connsiteY2506" fmla="*/ 2136869 h 6858000"/>
              <a:gd name="connsiteX2507" fmla="*/ 6095499 w 6530564"/>
              <a:gd name="connsiteY2507" fmla="*/ 2158228 h 6858000"/>
              <a:gd name="connsiteX2508" fmla="*/ 6108834 w 6530564"/>
              <a:gd name="connsiteY2508" fmla="*/ 2174916 h 6858000"/>
              <a:gd name="connsiteX2509" fmla="*/ 6118495 w 6530564"/>
              <a:gd name="connsiteY2509" fmla="*/ 2197274 h 6858000"/>
              <a:gd name="connsiteX2510" fmla="*/ 6133507 w 6530564"/>
              <a:gd name="connsiteY2510" fmla="*/ 2198951 h 6858000"/>
              <a:gd name="connsiteX2511" fmla="*/ 6135503 w 6530564"/>
              <a:gd name="connsiteY2511" fmla="*/ 2208293 h 6858000"/>
              <a:gd name="connsiteX2512" fmla="*/ 6130831 w 6530564"/>
              <a:gd name="connsiteY2512" fmla="*/ 2209292 h 6858000"/>
              <a:gd name="connsiteX2513" fmla="*/ 6131829 w 6530564"/>
              <a:gd name="connsiteY2513" fmla="*/ 2213962 h 6858000"/>
              <a:gd name="connsiteX2514" fmla="*/ 6132827 w 6530564"/>
              <a:gd name="connsiteY2514" fmla="*/ 2218633 h 6858000"/>
              <a:gd name="connsiteX2515" fmla="*/ 6124482 w 6530564"/>
              <a:gd name="connsiteY2515" fmla="*/ 2225300 h 6858000"/>
              <a:gd name="connsiteX2516" fmla="*/ 6219136 w 6530564"/>
              <a:gd name="connsiteY2516" fmla="*/ 2371140 h 6858000"/>
              <a:gd name="connsiteX2517" fmla="*/ 6233467 w 6530564"/>
              <a:gd name="connsiteY2517" fmla="*/ 2392499 h 6858000"/>
              <a:gd name="connsiteX2518" fmla="*/ 6244127 w 6530564"/>
              <a:gd name="connsiteY2518" fmla="*/ 2419528 h 6858000"/>
              <a:gd name="connsiteX2519" fmla="*/ 6260453 w 6530564"/>
              <a:gd name="connsiteY2519" fmla="*/ 2450229 h 6858000"/>
              <a:gd name="connsiteX2520" fmla="*/ 6279775 w 6530564"/>
              <a:gd name="connsiteY2520" fmla="*/ 2494943 h 6858000"/>
              <a:gd name="connsiteX2521" fmla="*/ 6295105 w 6530564"/>
              <a:gd name="connsiteY2521" fmla="*/ 2520973 h 6858000"/>
              <a:gd name="connsiteX2522" fmla="*/ 6296102 w 6530564"/>
              <a:gd name="connsiteY2522" fmla="*/ 2525645 h 6858000"/>
              <a:gd name="connsiteX2523" fmla="*/ 6313429 w 6530564"/>
              <a:gd name="connsiteY2523" fmla="*/ 2561017 h 6858000"/>
              <a:gd name="connsiteX2524" fmla="*/ 6329756 w 6530564"/>
              <a:gd name="connsiteY2524" fmla="*/ 2591718 h 6858000"/>
              <a:gd name="connsiteX2525" fmla="*/ 6337421 w 6530564"/>
              <a:gd name="connsiteY2525" fmla="*/ 2604732 h 6858000"/>
              <a:gd name="connsiteX2526" fmla="*/ 6338419 w 6530564"/>
              <a:gd name="connsiteY2526" fmla="*/ 2609405 h 6858000"/>
              <a:gd name="connsiteX2527" fmla="*/ 6336741 w 6530564"/>
              <a:gd name="connsiteY2527" fmla="*/ 2624414 h 6858000"/>
              <a:gd name="connsiteX2528" fmla="*/ 6337739 w 6530564"/>
              <a:gd name="connsiteY2528" fmla="*/ 2629085 h 6858000"/>
              <a:gd name="connsiteX2529" fmla="*/ 6344407 w 6530564"/>
              <a:gd name="connsiteY2529" fmla="*/ 2637430 h 6858000"/>
              <a:gd name="connsiteX2530" fmla="*/ 6349077 w 6530564"/>
              <a:gd name="connsiteY2530" fmla="*/ 2636431 h 6858000"/>
              <a:gd name="connsiteX2531" fmla="*/ 6354067 w 6530564"/>
              <a:gd name="connsiteY2531" fmla="*/ 2659786 h 6858000"/>
              <a:gd name="connsiteX2532" fmla="*/ 6359736 w 6530564"/>
              <a:gd name="connsiteY2532" fmla="*/ 2663460 h 6858000"/>
              <a:gd name="connsiteX2533" fmla="*/ 6358737 w 6530564"/>
              <a:gd name="connsiteY2533" fmla="*/ 2658789 h 6858000"/>
              <a:gd name="connsiteX2534" fmla="*/ 6349077 w 6530564"/>
              <a:gd name="connsiteY2534" fmla="*/ 2636431 h 6858000"/>
              <a:gd name="connsiteX2535" fmla="*/ 6353747 w 6530564"/>
              <a:gd name="connsiteY2535" fmla="*/ 2635434 h 6858000"/>
              <a:gd name="connsiteX2536" fmla="*/ 6355743 w 6530564"/>
              <a:gd name="connsiteY2536" fmla="*/ 2644776 h 6858000"/>
              <a:gd name="connsiteX2537" fmla="*/ 6356743 w 6530564"/>
              <a:gd name="connsiteY2537" fmla="*/ 2649446 h 6858000"/>
              <a:gd name="connsiteX2538" fmla="*/ 6364407 w 6530564"/>
              <a:gd name="connsiteY2538" fmla="*/ 2662461 h 6858000"/>
              <a:gd name="connsiteX2539" fmla="*/ 6368398 w 6530564"/>
              <a:gd name="connsiteY2539" fmla="*/ 2681145 h 6858000"/>
              <a:gd name="connsiteX2540" fmla="*/ 6362729 w 6530564"/>
              <a:gd name="connsiteY2540" fmla="*/ 2677473 h 6858000"/>
              <a:gd name="connsiteX2541" fmla="*/ 6364725 w 6530564"/>
              <a:gd name="connsiteY2541" fmla="*/ 2686814 h 6858000"/>
              <a:gd name="connsiteX2542" fmla="*/ 6366721 w 6530564"/>
              <a:gd name="connsiteY2542" fmla="*/ 2696158 h 6858000"/>
              <a:gd name="connsiteX2543" fmla="*/ 6374387 w 6530564"/>
              <a:gd name="connsiteY2543" fmla="*/ 2709173 h 6858000"/>
              <a:gd name="connsiteX2544" fmla="*/ 6376383 w 6530564"/>
              <a:gd name="connsiteY2544" fmla="*/ 2718513 h 6858000"/>
              <a:gd name="connsiteX2545" fmla="*/ 6382051 w 6530564"/>
              <a:gd name="connsiteY2545" fmla="*/ 2722187 h 6858000"/>
              <a:gd name="connsiteX2546" fmla="*/ 6389717 w 6530564"/>
              <a:gd name="connsiteY2546" fmla="*/ 2735202 h 6858000"/>
              <a:gd name="connsiteX2547" fmla="*/ 6391713 w 6530564"/>
              <a:gd name="connsiteY2547" fmla="*/ 2744545 h 6858000"/>
              <a:gd name="connsiteX2548" fmla="*/ 6388038 w 6530564"/>
              <a:gd name="connsiteY2548" fmla="*/ 2750212 h 6858000"/>
              <a:gd name="connsiteX2549" fmla="*/ 6393708 w 6530564"/>
              <a:gd name="connsiteY2549" fmla="*/ 2753886 h 6858000"/>
              <a:gd name="connsiteX2550" fmla="*/ 6391033 w 6530564"/>
              <a:gd name="connsiteY2550" fmla="*/ 2764226 h 6858000"/>
              <a:gd name="connsiteX2551" fmla="*/ 6397701 w 6530564"/>
              <a:gd name="connsiteY2551" fmla="*/ 2772572 h 6858000"/>
              <a:gd name="connsiteX2552" fmla="*/ 6401373 w 6530564"/>
              <a:gd name="connsiteY2552" fmla="*/ 2766901 h 6858000"/>
              <a:gd name="connsiteX2553" fmla="*/ 6404367 w 6530564"/>
              <a:gd name="connsiteY2553" fmla="*/ 2780914 h 6858000"/>
              <a:gd name="connsiteX2554" fmla="*/ 6405364 w 6530564"/>
              <a:gd name="connsiteY2554" fmla="*/ 2785585 h 6858000"/>
              <a:gd name="connsiteX2555" fmla="*/ 6414027 w 6530564"/>
              <a:gd name="connsiteY2555" fmla="*/ 2803272 h 6858000"/>
              <a:gd name="connsiteX2556" fmla="*/ 6418019 w 6530564"/>
              <a:gd name="connsiteY2556" fmla="*/ 2821954 h 6858000"/>
              <a:gd name="connsiteX2557" fmla="*/ 6421013 w 6530564"/>
              <a:gd name="connsiteY2557" fmla="*/ 2835968 h 6858000"/>
              <a:gd name="connsiteX2558" fmla="*/ 6427000 w 6530564"/>
              <a:gd name="connsiteY2558" fmla="*/ 2863995 h 6858000"/>
              <a:gd name="connsiteX2559" fmla="*/ 6425323 w 6530564"/>
              <a:gd name="connsiteY2559" fmla="*/ 2879006 h 6858000"/>
              <a:gd name="connsiteX2560" fmla="*/ 6419655 w 6530564"/>
              <a:gd name="connsiteY2560" fmla="*/ 2875334 h 6858000"/>
              <a:gd name="connsiteX2561" fmla="*/ 6413985 w 6530564"/>
              <a:gd name="connsiteY2561" fmla="*/ 2871660 h 6858000"/>
              <a:gd name="connsiteX2562" fmla="*/ 6414983 w 6530564"/>
              <a:gd name="connsiteY2562" fmla="*/ 2876331 h 6858000"/>
              <a:gd name="connsiteX2563" fmla="*/ 6415981 w 6530564"/>
              <a:gd name="connsiteY2563" fmla="*/ 2881001 h 6858000"/>
              <a:gd name="connsiteX2564" fmla="*/ 6421651 w 6530564"/>
              <a:gd name="connsiteY2564" fmla="*/ 2884673 h 6858000"/>
              <a:gd name="connsiteX2565" fmla="*/ 6427318 w 6530564"/>
              <a:gd name="connsiteY2565" fmla="*/ 2888347 h 6858000"/>
              <a:gd name="connsiteX2566" fmla="*/ 6431991 w 6530564"/>
              <a:gd name="connsiteY2566" fmla="*/ 2887350 h 6858000"/>
              <a:gd name="connsiteX2567" fmla="*/ 6431673 w 6530564"/>
              <a:gd name="connsiteY2567" fmla="*/ 2862996 h 6858000"/>
              <a:gd name="connsiteX2568" fmla="*/ 6430674 w 6530564"/>
              <a:gd name="connsiteY2568" fmla="*/ 2858326 h 6858000"/>
              <a:gd name="connsiteX2569" fmla="*/ 6426681 w 6530564"/>
              <a:gd name="connsiteY2569" fmla="*/ 2839641 h 6858000"/>
              <a:gd name="connsiteX2570" fmla="*/ 6424687 w 6530564"/>
              <a:gd name="connsiteY2570" fmla="*/ 2830300 h 6858000"/>
              <a:gd name="connsiteX2571" fmla="*/ 6434347 w 6530564"/>
              <a:gd name="connsiteY2571" fmla="*/ 2852656 h 6858000"/>
              <a:gd name="connsiteX2572" fmla="*/ 6445005 w 6530564"/>
              <a:gd name="connsiteY2572" fmla="*/ 2879684 h 6858000"/>
              <a:gd name="connsiteX2573" fmla="*/ 6442331 w 6530564"/>
              <a:gd name="connsiteY2573" fmla="*/ 2890025 h 6858000"/>
              <a:gd name="connsiteX2574" fmla="*/ 6444325 w 6530564"/>
              <a:gd name="connsiteY2574" fmla="*/ 2899366 h 6858000"/>
              <a:gd name="connsiteX2575" fmla="*/ 6449315 w 6530564"/>
              <a:gd name="connsiteY2575" fmla="*/ 2922721 h 6858000"/>
              <a:gd name="connsiteX2576" fmla="*/ 6443648 w 6530564"/>
              <a:gd name="connsiteY2576" fmla="*/ 2919049 h 6858000"/>
              <a:gd name="connsiteX2577" fmla="*/ 6438977 w 6530564"/>
              <a:gd name="connsiteY2577" fmla="*/ 2920046 h 6858000"/>
              <a:gd name="connsiteX2578" fmla="*/ 6439974 w 6530564"/>
              <a:gd name="connsiteY2578" fmla="*/ 2924716 h 6858000"/>
              <a:gd name="connsiteX2579" fmla="*/ 6440971 w 6530564"/>
              <a:gd name="connsiteY2579" fmla="*/ 2929388 h 6858000"/>
              <a:gd name="connsiteX2580" fmla="*/ 6446641 w 6530564"/>
              <a:gd name="connsiteY2580" fmla="*/ 2933062 h 6858000"/>
              <a:gd name="connsiteX2581" fmla="*/ 6447639 w 6530564"/>
              <a:gd name="connsiteY2581" fmla="*/ 2937733 h 6858000"/>
              <a:gd name="connsiteX2582" fmla="*/ 6448636 w 6530564"/>
              <a:gd name="connsiteY2582" fmla="*/ 2942403 h 6858000"/>
              <a:gd name="connsiteX2583" fmla="*/ 6457299 w 6530564"/>
              <a:gd name="connsiteY2583" fmla="*/ 2960089 h 6858000"/>
              <a:gd name="connsiteX2584" fmla="*/ 6462289 w 6530564"/>
              <a:gd name="connsiteY2584" fmla="*/ 2983446 h 6858000"/>
              <a:gd name="connsiteX2585" fmla="*/ 6458617 w 6530564"/>
              <a:gd name="connsiteY2585" fmla="*/ 2989113 h 6858000"/>
              <a:gd name="connsiteX2586" fmla="*/ 6452947 w 6530564"/>
              <a:gd name="connsiteY2586" fmla="*/ 2985442 h 6858000"/>
              <a:gd name="connsiteX2587" fmla="*/ 6436301 w 6530564"/>
              <a:gd name="connsiteY2587" fmla="*/ 2930386 h 6858000"/>
              <a:gd name="connsiteX2588" fmla="*/ 6435303 w 6530564"/>
              <a:gd name="connsiteY2588" fmla="*/ 2925715 h 6858000"/>
              <a:gd name="connsiteX2589" fmla="*/ 6431630 w 6530564"/>
              <a:gd name="connsiteY2589" fmla="*/ 2931384 h 6858000"/>
              <a:gd name="connsiteX2590" fmla="*/ 6448275 w 6530564"/>
              <a:gd name="connsiteY2590" fmla="*/ 2986439 h 6858000"/>
              <a:gd name="connsiteX2591" fmla="*/ 6436259 w 6530564"/>
              <a:gd name="connsiteY2591" fmla="*/ 2998774 h 6858000"/>
              <a:gd name="connsiteX2592" fmla="*/ 6437895 w 6530564"/>
              <a:gd name="connsiteY2592" fmla="*/ 3052152 h 6858000"/>
              <a:gd name="connsiteX2593" fmla="*/ 6440443 w 6530564"/>
              <a:gd name="connsiteY2593" fmla="*/ 3246975 h 6858000"/>
              <a:gd name="connsiteX2594" fmla="*/ 6441441 w 6530564"/>
              <a:gd name="connsiteY2594" fmla="*/ 3251646 h 6858000"/>
              <a:gd name="connsiteX2595" fmla="*/ 6442439 w 6530564"/>
              <a:gd name="connsiteY2595" fmla="*/ 3256318 h 6858000"/>
              <a:gd name="connsiteX2596" fmla="*/ 6446113 w 6530564"/>
              <a:gd name="connsiteY2596" fmla="*/ 3250648 h 6858000"/>
              <a:gd name="connsiteX2597" fmla="*/ 6444561 w 6530564"/>
              <a:gd name="connsiteY2597" fmla="*/ 3060496 h 6858000"/>
              <a:gd name="connsiteX2598" fmla="*/ 6445559 w 6530564"/>
              <a:gd name="connsiteY2598" fmla="*/ 3065167 h 6858000"/>
              <a:gd name="connsiteX2599" fmla="*/ 6452905 w 6530564"/>
              <a:gd name="connsiteY2599" fmla="*/ 3053828 h 6858000"/>
              <a:gd name="connsiteX2600" fmla="*/ 6455899 w 6530564"/>
              <a:gd name="connsiteY2600" fmla="*/ 3067841 h 6858000"/>
              <a:gd name="connsiteX2601" fmla="*/ 6451227 w 6530564"/>
              <a:gd name="connsiteY2601" fmla="*/ 3068840 h 6858000"/>
              <a:gd name="connsiteX2602" fmla="*/ 6452226 w 6530564"/>
              <a:gd name="connsiteY2602" fmla="*/ 3073511 h 6858000"/>
              <a:gd name="connsiteX2603" fmla="*/ 6453223 w 6530564"/>
              <a:gd name="connsiteY2603" fmla="*/ 3078181 h 6858000"/>
              <a:gd name="connsiteX2604" fmla="*/ 6457895 w 6530564"/>
              <a:gd name="connsiteY2604" fmla="*/ 3077183 h 6858000"/>
              <a:gd name="connsiteX2605" fmla="*/ 6458213 w 6530564"/>
              <a:gd name="connsiteY2605" fmla="*/ 3101536 h 6858000"/>
              <a:gd name="connsiteX2606" fmla="*/ 6460209 w 6530564"/>
              <a:gd name="connsiteY2606" fmla="*/ 3110879 h 6858000"/>
              <a:gd name="connsiteX2607" fmla="*/ 6463203 w 6530564"/>
              <a:gd name="connsiteY2607" fmla="*/ 3124891 h 6858000"/>
              <a:gd name="connsiteX2608" fmla="*/ 6464201 w 6530564"/>
              <a:gd name="connsiteY2608" fmla="*/ 3129561 h 6858000"/>
              <a:gd name="connsiteX2609" fmla="*/ 6460527 w 6530564"/>
              <a:gd name="connsiteY2609" fmla="*/ 3135231 h 6858000"/>
              <a:gd name="connsiteX2610" fmla="*/ 6462523 w 6530564"/>
              <a:gd name="connsiteY2610" fmla="*/ 3144574 h 6858000"/>
              <a:gd name="connsiteX2611" fmla="*/ 6468192 w 6530564"/>
              <a:gd name="connsiteY2611" fmla="*/ 3148246 h 6858000"/>
              <a:gd name="connsiteX2612" fmla="*/ 6492143 w 6530564"/>
              <a:gd name="connsiteY2612" fmla="*/ 3260351 h 6858000"/>
              <a:gd name="connsiteX2613" fmla="*/ 6493779 w 6530564"/>
              <a:gd name="connsiteY2613" fmla="*/ 3313728 h 6858000"/>
              <a:gd name="connsiteX2614" fmla="*/ 6497452 w 6530564"/>
              <a:gd name="connsiteY2614" fmla="*/ 3308059 h 6858000"/>
              <a:gd name="connsiteX2615" fmla="*/ 6508067 w 6530564"/>
              <a:gd name="connsiteY2615" fmla="*/ 3403475 h 6858000"/>
              <a:gd name="connsiteX2616" fmla="*/ 6513737 w 6530564"/>
              <a:gd name="connsiteY2616" fmla="*/ 3407147 h 6858000"/>
              <a:gd name="connsiteX2617" fmla="*/ 6514056 w 6530564"/>
              <a:gd name="connsiteY2617" fmla="*/ 3431501 h 6858000"/>
              <a:gd name="connsiteX2618" fmla="*/ 6510383 w 6530564"/>
              <a:gd name="connsiteY2618" fmla="*/ 3437170 h 6858000"/>
              <a:gd name="connsiteX2619" fmla="*/ 6517049 w 6530564"/>
              <a:gd name="connsiteY2619" fmla="*/ 3445513 h 6858000"/>
              <a:gd name="connsiteX2620" fmla="*/ 6518367 w 6530564"/>
              <a:gd name="connsiteY2620" fmla="*/ 3474537 h 6858000"/>
              <a:gd name="connsiteX2621" fmla="*/ 6519363 w 6530564"/>
              <a:gd name="connsiteY2621" fmla="*/ 3479209 h 6858000"/>
              <a:gd name="connsiteX2622" fmla="*/ 6517687 w 6530564"/>
              <a:gd name="connsiteY2622" fmla="*/ 3494220 h 6858000"/>
              <a:gd name="connsiteX2623" fmla="*/ 6518686 w 6530564"/>
              <a:gd name="connsiteY2623" fmla="*/ 3498890 h 6858000"/>
              <a:gd name="connsiteX2624" fmla="*/ 6519683 w 6530564"/>
              <a:gd name="connsiteY2624" fmla="*/ 3503561 h 6858000"/>
              <a:gd name="connsiteX2625" fmla="*/ 6517965 w 6530564"/>
              <a:gd name="connsiteY2625" fmla="*/ 3586960 h 6858000"/>
              <a:gd name="connsiteX2626" fmla="*/ 6520957 w 6530564"/>
              <a:gd name="connsiteY2626" fmla="*/ 3600973 h 6858000"/>
              <a:gd name="connsiteX2627" fmla="*/ 6521957 w 6530564"/>
              <a:gd name="connsiteY2627" fmla="*/ 3605644 h 6858000"/>
              <a:gd name="connsiteX2628" fmla="*/ 6525949 w 6530564"/>
              <a:gd name="connsiteY2628" fmla="*/ 3624328 h 6858000"/>
              <a:gd name="connsiteX2629" fmla="*/ 6518240 w 6530564"/>
              <a:gd name="connsiteY2629" fmla="*/ 3679702 h 6858000"/>
              <a:gd name="connsiteX2630" fmla="*/ 6499429 w 6530564"/>
              <a:gd name="connsiteY2630" fmla="*/ 3888856 h 6858000"/>
              <a:gd name="connsiteX2631" fmla="*/ 6500429 w 6530564"/>
              <a:gd name="connsiteY2631" fmla="*/ 3893529 h 6858000"/>
              <a:gd name="connsiteX2632" fmla="*/ 6496756 w 6530564"/>
              <a:gd name="connsiteY2632" fmla="*/ 3899196 h 6858000"/>
              <a:gd name="connsiteX2633" fmla="*/ 6474945 w 6530564"/>
              <a:gd name="connsiteY2633" fmla="*/ 3968571 h 6858000"/>
              <a:gd name="connsiteX2634" fmla="*/ 6456817 w 6530564"/>
              <a:gd name="connsiteY2634" fmla="*/ 4036740 h 6858000"/>
              <a:gd name="connsiteX2635" fmla="*/ 6457067 w 6530564"/>
              <a:gd name="connsiteY2635" fmla="*/ 4035275 h 6858000"/>
              <a:gd name="connsiteX2636" fmla="*/ 6458983 w 6530564"/>
              <a:gd name="connsiteY2636" fmla="*/ 4019603 h 6858000"/>
              <a:gd name="connsiteX2637" fmla="*/ 6461660 w 6530564"/>
              <a:gd name="connsiteY2637" fmla="*/ 4009263 h 6858000"/>
              <a:gd name="connsiteX2638" fmla="*/ 6468688 w 6530564"/>
              <a:gd name="connsiteY2638" fmla="*/ 3973572 h 6858000"/>
              <a:gd name="connsiteX2639" fmla="*/ 6480067 w 6530564"/>
              <a:gd name="connsiteY2639" fmla="*/ 3912531 h 6858000"/>
              <a:gd name="connsiteX2640" fmla="*/ 6482742 w 6530564"/>
              <a:gd name="connsiteY2640" fmla="*/ 3902189 h 6858000"/>
              <a:gd name="connsiteX2641" fmla="*/ 6485417 w 6530564"/>
              <a:gd name="connsiteY2641" fmla="*/ 3891851 h 6858000"/>
              <a:gd name="connsiteX2642" fmla="*/ 6479749 w 6530564"/>
              <a:gd name="connsiteY2642" fmla="*/ 3888177 h 6858000"/>
              <a:gd name="connsiteX2643" fmla="*/ 6469727 w 6530564"/>
              <a:gd name="connsiteY2643" fmla="*/ 3909856 h 6858000"/>
              <a:gd name="connsiteX2644" fmla="*/ 6470724 w 6530564"/>
              <a:gd name="connsiteY2644" fmla="*/ 3914527 h 6858000"/>
              <a:gd name="connsiteX2645" fmla="*/ 6451319 w 6530564"/>
              <a:gd name="connsiteY2645" fmla="*/ 4006588 h 6858000"/>
              <a:gd name="connsiteX2646" fmla="*/ 6452317 w 6530564"/>
              <a:gd name="connsiteY2646" fmla="*/ 4011259 h 6858000"/>
              <a:gd name="connsiteX2647" fmla="*/ 6438623 w 6530564"/>
              <a:gd name="connsiteY2647" fmla="*/ 4038605 h 6858000"/>
              <a:gd name="connsiteX2648" fmla="*/ 6430597 w 6530564"/>
              <a:gd name="connsiteY2648" fmla="*/ 4069625 h 6858000"/>
              <a:gd name="connsiteX2649" fmla="*/ 6417467 w 6530564"/>
              <a:gd name="connsiteY2649" fmla="*/ 4131042 h 6858000"/>
              <a:gd name="connsiteX2650" fmla="*/ 6397652 w 6530564"/>
              <a:gd name="connsiteY2650" fmla="*/ 4184394 h 6858000"/>
              <a:gd name="connsiteX2651" fmla="*/ 6395501 w 6530564"/>
              <a:gd name="connsiteY2651" fmla="*/ 4179691 h 6858000"/>
              <a:gd name="connsiteX2652" fmla="*/ 6310617 w 6530564"/>
              <a:gd name="connsiteY2652" fmla="*/ 4422501 h 6858000"/>
              <a:gd name="connsiteX2653" fmla="*/ 6305947 w 6530564"/>
              <a:gd name="connsiteY2653" fmla="*/ 4423498 h 6858000"/>
              <a:gd name="connsiteX2654" fmla="*/ 6306945 w 6530564"/>
              <a:gd name="connsiteY2654" fmla="*/ 4428171 h 6858000"/>
              <a:gd name="connsiteX2655" fmla="*/ 6307942 w 6530564"/>
              <a:gd name="connsiteY2655" fmla="*/ 4432841 h 6858000"/>
              <a:gd name="connsiteX2656" fmla="*/ 6292252 w 6530564"/>
              <a:gd name="connsiteY2656" fmla="*/ 4450844 h 6858000"/>
              <a:gd name="connsiteX2657" fmla="*/ 6268855 w 6530564"/>
              <a:gd name="connsiteY2657" fmla="*/ 4524223 h 6858000"/>
              <a:gd name="connsiteX2658" fmla="*/ 6265862 w 6530564"/>
              <a:gd name="connsiteY2658" fmla="*/ 4510210 h 6858000"/>
              <a:gd name="connsiteX2659" fmla="*/ 6258833 w 6530564"/>
              <a:gd name="connsiteY2659" fmla="*/ 4545902 h 6858000"/>
              <a:gd name="connsiteX2660" fmla="*/ 6253165 w 6530564"/>
              <a:gd name="connsiteY2660" fmla="*/ 4542228 h 6858000"/>
              <a:gd name="connsiteX2661" fmla="*/ 6214077 w 6530564"/>
              <a:gd name="connsiteY2661" fmla="*/ 4633610 h 6858000"/>
              <a:gd name="connsiteX2662" fmla="*/ 6209407 w 6530564"/>
              <a:gd name="connsiteY2662" fmla="*/ 4634608 h 6858000"/>
              <a:gd name="connsiteX2663" fmla="*/ 6170001 w 6530564"/>
              <a:gd name="connsiteY2663" fmla="*/ 4701637 h 6858000"/>
              <a:gd name="connsiteX2664" fmla="*/ 6124246 w 6530564"/>
              <a:gd name="connsiteY2664" fmla="*/ 4784676 h 6858000"/>
              <a:gd name="connsiteX2665" fmla="*/ 6094991 w 6530564"/>
              <a:gd name="connsiteY2665" fmla="*/ 4822064 h 6858000"/>
              <a:gd name="connsiteX2666" fmla="*/ 6068122 w 6530564"/>
              <a:gd name="connsiteY2666" fmla="*/ 4864900 h 6858000"/>
              <a:gd name="connsiteX2667" fmla="*/ 6067155 w 6530564"/>
              <a:gd name="connsiteY2667" fmla="*/ 4860368 h 6858000"/>
              <a:gd name="connsiteX2668" fmla="*/ 6063481 w 6530564"/>
              <a:gd name="connsiteY2668" fmla="*/ 4866038 h 6858000"/>
              <a:gd name="connsiteX2669" fmla="*/ 6060805 w 6530564"/>
              <a:gd name="connsiteY2669" fmla="*/ 4876378 h 6858000"/>
              <a:gd name="connsiteX2670" fmla="*/ 6059807 w 6530564"/>
              <a:gd name="connsiteY2670" fmla="*/ 4871705 h 6858000"/>
              <a:gd name="connsiteX2671" fmla="*/ 6037769 w 6530564"/>
              <a:gd name="connsiteY2671" fmla="*/ 4905720 h 6858000"/>
              <a:gd name="connsiteX2672" fmla="*/ 6038767 w 6530564"/>
              <a:gd name="connsiteY2672" fmla="*/ 4910391 h 6858000"/>
              <a:gd name="connsiteX2673" fmla="*/ 6036091 w 6530564"/>
              <a:gd name="connsiteY2673" fmla="*/ 4920731 h 6858000"/>
              <a:gd name="connsiteX2674" fmla="*/ 6034095 w 6530564"/>
              <a:gd name="connsiteY2674" fmla="*/ 4911389 h 6858000"/>
              <a:gd name="connsiteX2675" fmla="*/ 6023077 w 6530564"/>
              <a:gd name="connsiteY2675" fmla="*/ 4928396 h 6858000"/>
              <a:gd name="connsiteX2676" fmla="*/ 6022078 w 6530564"/>
              <a:gd name="connsiteY2676" fmla="*/ 4923723 h 6858000"/>
              <a:gd name="connsiteX2677" fmla="*/ 6021081 w 6530564"/>
              <a:gd name="connsiteY2677" fmla="*/ 4919054 h 6858000"/>
              <a:gd name="connsiteX2678" fmla="*/ 6016409 w 6530564"/>
              <a:gd name="connsiteY2678" fmla="*/ 4920052 h 6858000"/>
              <a:gd name="connsiteX2679" fmla="*/ 6018405 w 6530564"/>
              <a:gd name="connsiteY2679" fmla="*/ 4929393 h 6858000"/>
              <a:gd name="connsiteX2680" fmla="*/ 6019404 w 6530564"/>
              <a:gd name="connsiteY2680" fmla="*/ 4934065 h 6858000"/>
              <a:gd name="connsiteX2681" fmla="*/ 6015730 w 6530564"/>
              <a:gd name="connsiteY2681" fmla="*/ 4939735 h 6858000"/>
              <a:gd name="connsiteX2682" fmla="*/ 6011059 w 6530564"/>
              <a:gd name="connsiteY2682" fmla="*/ 4940732 h 6858000"/>
              <a:gd name="connsiteX2683" fmla="*/ 6006389 w 6530564"/>
              <a:gd name="connsiteY2683" fmla="*/ 4941731 h 6858000"/>
              <a:gd name="connsiteX2684" fmla="*/ 6007386 w 6530564"/>
              <a:gd name="connsiteY2684" fmla="*/ 4946401 h 6858000"/>
              <a:gd name="connsiteX2685" fmla="*/ 6008383 w 6530564"/>
              <a:gd name="connsiteY2685" fmla="*/ 4951071 h 6858000"/>
              <a:gd name="connsiteX2686" fmla="*/ 5996367 w 6530564"/>
              <a:gd name="connsiteY2686" fmla="*/ 4963407 h 6858000"/>
              <a:gd name="connsiteX2687" fmla="*/ 5995370 w 6530564"/>
              <a:gd name="connsiteY2687" fmla="*/ 4958737 h 6858000"/>
              <a:gd name="connsiteX2688" fmla="*/ 5991696 w 6530564"/>
              <a:gd name="connsiteY2688" fmla="*/ 4964406 h 6858000"/>
              <a:gd name="connsiteX2689" fmla="*/ 5988022 w 6530564"/>
              <a:gd name="connsiteY2689" fmla="*/ 4970074 h 6858000"/>
              <a:gd name="connsiteX2690" fmla="*/ 5985347 w 6530564"/>
              <a:gd name="connsiteY2690" fmla="*/ 4980414 h 6858000"/>
              <a:gd name="connsiteX2691" fmla="*/ 5984349 w 6530564"/>
              <a:gd name="connsiteY2691" fmla="*/ 4975743 h 6858000"/>
              <a:gd name="connsiteX2692" fmla="*/ 5967661 w 6530564"/>
              <a:gd name="connsiteY2692" fmla="*/ 4989076 h 6858000"/>
              <a:gd name="connsiteX2693" fmla="*/ 5965665 w 6530564"/>
              <a:gd name="connsiteY2693" fmla="*/ 4979735 h 6858000"/>
              <a:gd name="connsiteX2694" fmla="*/ 5949975 w 6530564"/>
              <a:gd name="connsiteY2694" fmla="*/ 4997740 h 6858000"/>
              <a:gd name="connsiteX2695" fmla="*/ 5948977 w 6530564"/>
              <a:gd name="connsiteY2695" fmla="*/ 4993069 h 6858000"/>
              <a:gd name="connsiteX2696" fmla="*/ 5952650 w 6530564"/>
              <a:gd name="connsiteY2696" fmla="*/ 4987400 h 6858000"/>
              <a:gd name="connsiteX2697" fmla="*/ 5951653 w 6530564"/>
              <a:gd name="connsiteY2697" fmla="*/ 4982729 h 6858000"/>
              <a:gd name="connsiteX2698" fmla="*/ 5947981 w 6530564"/>
              <a:gd name="connsiteY2698" fmla="*/ 4988397 h 6858000"/>
              <a:gd name="connsiteX2699" fmla="*/ 5944307 w 6530564"/>
              <a:gd name="connsiteY2699" fmla="*/ 4994067 h 6858000"/>
              <a:gd name="connsiteX2700" fmla="*/ 5941631 w 6530564"/>
              <a:gd name="connsiteY2700" fmla="*/ 5004407 h 6858000"/>
              <a:gd name="connsiteX2701" fmla="*/ 5950973 w 6530564"/>
              <a:gd name="connsiteY2701" fmla="*/ 5002410 h 6858000"/>
              <a:gd name="connsiteX2702" fmla="*/ 5947299 w 6530564"/>
              <a:gd name="connsiteY2702" fmla="*/ 5008080 h 6858000"/>
              <a:gd name="connsiteX2703" fmla="*/ 5929931 w 6530564"/>
              <a:gd name="connsiteY2703" fmla="*/ 5041095 h 6858000"/>
              <a:gd name="connsiteX2704" fmla="*/ 5947618 w 6530564"/>
              <a:gd name="connsiteY2704" fmla="*/ 5032434 h 6858000"/>
              <a:gd name="connsiteX2705" fmla="*/ 5931927 w 6530564"/>
              <a:gd name="connsiteY2705" fmla="*/ 5050439 h 6858000"/>
              <a:gd name="connsiteX2706" fmla="*/ 5920909 w 6530564"/>
              <a:gd name="connsiteY2706" fmla="*/ 5067445 h 6858000"/>
              <a:gd name="connsiteX2707" fmla="*/ 5912565 w 6530564"/>
              <a:gd name="connsiteY2707" fmla="*/ 5074111 h 6858000"/>
              <a:gd name="connsiteX2708" fmla="*/ 5910570 w 6530564"/>
              <a:gd name="connsiteY2708" fmla="*/ 5064770 h 6858000"/>
              <a:gd name="connsiteX2709" fmla="*/ 5895877 w 6530564"/>
              <a:gd name="connsiteY2709" fmla="*/ 5087444 h 6858000"/>
              <a:gd name="connsiteX2710" fmla="*/ 5890208 w 6530564"/>
              <a:gd name="connsiteY2710" fmla="*/ 5083772 h 6858000"/>
              <a:gd name="connsiteX2711" fmla="*/ 5893881 w 6530564"/>
              <a:gd name="connsiteY2711" fmla="*/ 5078103 h 6858000"/>
              <a:gd name="connsiteX2712" fmla="*/ 5892882 w 6530564"/>
              <a:gd name="connsiteY2712" fmla="*/ 5073432 h 6858000"/>
              <a:gd name="connsiteX2713" fmla="*/ 5888211 w 6530564"/>
              <a:gd name="connsiteY2713" fmla="*/ 5074430 h 6858000"/>
              <a:gd name="connsiteX2714" fmla="*/ 5884539 w 6530564"/>
              <a:gd name="connsiteY2714" fmla="*/ 5080098 h 6858000"/>
              <a:gd name="connsiteX2715" fmla="*/ 5885537 w 6530564"/>
              <a:gd name="connsiteY2715" fmla="*/ 5084770 h 6858000"/>
              <a:gd name="connsiteX2716" fmla="*/ 5881863 w 6530564"/>
              <a:gd name="connsiteY2716" fmla="*/ 5090439 h 6858000"/>
              <a:gd name="connsiteX2717" fmla="*/ 5878191 w 6530564"/>
              <a:gd name="connsiteY2717" fmla="*/ 5096109 h 6858000"/>
              <a:gd name="connsiteX2718" fmla="*/ 5873519 w 6530564"/>
              <a:gd name="connsiteY2718" fmla="*/ 5097107 h 6858000"/>
              <a:gd name="connsiteX2719" fmla="*/ 5874517 w 6530564"/>
              <a:gd name="connsiteY2719" fmla="*/ 5101778 h 6858000"/>
              <a:gd name="connsiteX2720" fmla="*/ 5869847 w 6530564"/>
              <a:gd name="connsiteY2720" fmla="*/ 5102775 h 6858000"/>
              <a:gd name="connsiteX2721" fmla="*/ 5868847 w 6530564"/>
              <a:gd name="connsiteY2721" fmla="*/ 5098105 h 6858000"/>
              <a:gd name="connsiteX2722" fmla="*/ 5871523 w 6530564"/>
              <a:gd name="connsiteY2722" fmla="*/ 5087764 h 6858000"/>
              <a:gd name="connsiteX2723" fmla="*/ 5878869 w 6530564"/>
              <a:gd name="connsiteY2723" fmla="*/ 5076427 h 6858000"/>
              <a:gd name="connsiteX2724" fmla="*/ 5874198 w 6530564"/>
              <a:gd name="connsiteY2724" fmla="*/ 5077424 h 6858000"/>
              <a:gd name="connsiteX2725" fmla="*/ 5870525 w 6530564"/>
              <a:gd name="connsiteY2725" fmla="*/ 5083093 h 6858000"/>
              <a:gd name="connsiteX2726" fmla="*/ 5859507 w 6530564"/>
              <a:gd name="connsiteY2726" fmla="*/ 5100100 h 6858000"/>
              <a:gd name="connsiteX2727" fmla="*/ 5860503 w 6530564"/>
              <a:gd name="connsiteY2727" fmla="*/ 5104770 h 6858000"/>
              <a:gd name="connsiteX2728" fmla="*/ 5854156 w 6530564"/>
              <a:gd name="connsiteY2728" fmla="*/ 5120780 h 6858000"/>
              <a:gd name="connsiteX2729" fmla="*/ 5803411 w 6530564"/>
              <a:gd name="connsiteY2729" fmla="*/ 5180463 h 6858000"/>
              <a:gd name="connsiteX2730" fmla="*/ 5798741 w 6530564"/>
              <a:gd name="connsiteY2730" fmla="*/ 5181460 h 6858000"/>
              <a:gd name="connsiteX2731" fmla="*/ 5795068 w 6530564"/>
              <a:gd name="connsiteY2731" fmla="*/ 5187130 h 6858000"/>
              <a:gd name="connsiteX2732" fmla="*/ 5783051 w 6530564"/>
              <a:gd name="connsiteY2732" fmla="*/ 5199465 h 6858000"/>
              <a:gd name="connsiteX2733" fmla="*/ 5779378 w 6530564"/>
              <a:gd name="connsiteY2733" fmla="*/ 5205135 h 6858000"/>
              <a:gd name="connsiteX2734" fmla="*/ 5767360 w 6530564"/>
              <a:gd name="connsiteY2734" fmla="*/ 5217470 h 6858000"/>
              <a:gd name="connsiteX2735" fmla="*/ 5755343 w 6530564"/>
              <a:gd name="connsiteY2735" fmla="*/ 5229806 h 6858000"/>
              <a:gd name="connsiteX2736" fmla="*/ 5718293 w 6530564"/>
              <a:gd name="connsiteY2736" fmla="*/ 5262142 h 6858000"/>
              <a:gd name="connsiteX2737" fmla="*/ 5680564 w 6530564"/>
              <a:gd name="connsiteY2737" fmla="*/ 5314161 h 6858000"/>
              <a:gd name="connsiteX2738" fmla="*/ 5668546 w 6530564"/>
              <a:gd name="connsiteY2738" fmla="*/ 5326497 h 6858000"/>
              <a:gd name="connsiteX2739" fmla="*/ 5679885 w 6530564"/>
              <a:gd name="connsiteY2739" fmla="*/ 5333842 h 6858000"/>
              <a:gd name="connsiteX2740" fmla="*/ 5712263 w 6530564"/>
              <a:gd name="connsiteY2740" fmla="*/ 5302506 h 6858000"/>
              <a:gd name="connsiteX2741" fmla="*/ 5746319 w 6530564"/>
              <a:gd name="connsiteY2741" fmla="*/ 5256155 h 6858000"/>
              <a:gd name="connsiteX2742" fmla="*/ 5762009 w 6530564"/>
              <a:gd name="connsiteY2742" fmla="*/ 5238151 h 6858000"/>
              <a:gd name="connsiteX2743" fmla="*/ 5763007 w 6530564"/>
              <a:gd name="connsiteY2743" fmla="*/ 5242821 h 6858000"/>
              <a:gd name="connsiteX2744" fmla="*/ 5758337 w 6530564"/>
              <a:gd name="connsiteY2744" fmla="*/ 5243820 h 6858000"/>
              <a:gd name="connsiteX2745" fmla="*/ 5759335 w 6530564"/>
              <a:gd name="connsiteY2745" fmla="*/ 5248491 h 6858000"/>
              <a:gd name="connsiteX2746" fmla="*/ 5764005 w 6530564"/>
              <a:gd name="connsiteY2746" fmla="*/ 5247493 h 6858000"/>
              <a:gd name="connsiteX2747" fmla="*/ 5767679 w 6530564"/>
              <a:gd name="connsiteY2747" fmla="*/ 5241824 h 6858000"/>
              <a:gd name="connsiteX2748" fmla="*/ 5764685 w 6530564"/>
              <a:gd name="connsiteY2748" fmla="*/ 5227811 h 6858000"/>
              <a:gd name="connsiteX2749" fmla="*/ 5776701 w 6530564"/>
              <a:gd name="connsiteY2749" fmla="*/ 5215474 h 6858000"/>
              <a:gd name="connsiteX2750" fmla="*/ 5786044 w 6530564"/>
              <a:gd name="connsiteY2750" fmla="*/ 5213479 h 6858000"/>
              <a:gd name="connsiteX2751" fmla="*/ 5787043 w 6530564"/>
              <a:gd name="connsiteY2751" fmla="*/ 5218150 h 6858000"/>
              <a:gd name="connsiteX2752" fmla="*/ 5790713 w 6530564"/>
              <a:gd name="connsiteY2752" fmla="*/ 5212480 h 6858000"/>
              <a:gd name="connsiteX2753" fmla="*/ 5789717 w 6530564"/>
              <a:gd name="connsiteY2753" fmla="*/ 5207810 h 6858000"/>
              <a:gd name="connsiteX2754" fmla="*/ 5792393 w 6530564"/>
              <a:gd name="connsiteY2754" fmla="*/ 5197469 h 6858000"/>
              <a:gd name="connsiteX2755" fmla="*/ 5800735 w 6530564"/>
              <a:gd name="connsiteY2755" fmla="*/ 5190803 h 6858000"/>
              <a:gd name="connsiteX2756" fmla="*/ 5805408 w 6530564"/>
              <a:gd name="connsiteY2756" fmla="*/ 5189806 h 6858000"/>
              <a:gd name="connsiteX2757" fmla="*/ 5804409 w 6530564"/>
              <a:gd name="connsiteY2757" fmla="*/ 5185134 h 6858000"/>
              <a:gd name="connsiteX2758" fmla="*/ 5808082 w 6530564"/>
              <a:gd name="connsiteY2758" fmla="*/ 5179466 h 6858000"/>
              <a:gd name="connsiteX2759" fmla="*/ 5859825 w 6530564"/>
              <a:gd name="connsiteY2759" fmla="*/ 5124453 h 6858000"/>
              <a:gd name="connsiteX2760" fmla="*/ 5863499 w 6530564"/>
              <a:gd name="connsiteY2760" fmla="*/ 5118782 h 6858000"/>
              <a:gd name="connsiteX2761" fmla="*/ 5862500 w 6530564"/>
              <a:gd name="connsiteY2761" fmla="*/ 5114113 h 6858000"/>
              <a:gd name="connsiteX2762" fmla="*/ 5867171 w 6530564"/>
              <a:gd name="connsiteY2762" fmla="*/ 5113115 h 6858000"/>
              <a:gd name="connsiteX2763" fmla="*/ 5868169 w 6530564"/>
              <a:gd name="connsiteY2763" fmla="*/ 5117785 h 6858000"/>
              <a:gd name="connsiteX2764" fmla="*/ 5889529 w 6530564"/>
              <a:gd name="connsiteY2764" fmla="*/ 5103454 h 6858000"/>
              <a:gd name="connsiteX2765" fmla="*/ 5888531 w 6530564"/>
              <a:gd name="connsiteY2765" fmla="*/ 5098783 h 6858000"/>
              <a:gd name="connsiteX2766" fmla="*/ 5886853 w 6530564"/>
              <a:gd name="connsiteY2766" fmla="*/ 5113794 h 6858000"/>
              <a:gd name="connsiteX2767" fmla="*/ 5918235 w 6530564"/>
              <a:gd name="connsiteY2767" fmla="*/ 5077785 h 6858000"/>
              <a:gd name="connsiteX2768" fmla="*/ 5937596 w 6530564"/>
              <a:gd name="connsiteY2768" fmla="*/ 5054110 h 6858000"/>
              <a:gd name="connsiteX2769" fmla="*/ 5956961 w 6530564"/>
              <a:gd name="connsiteY2769" fmla="*/ 5030438 h 6858000"/>
              <a:gd name="connsiteX2770" fmla="*/ 5991015 w 6530564"/>
              <a:gd name="connsiteY2770" fmla="*/ 4984087 h 6858000"/>
              <a:gd name="connsiteX2771" fmla="*/ 6003035 w 6530564"/>
              <a:gd name="connsiteY2771" fmla="*/ 4971752 h 6858000"/>
              <a:gd name="connsiteX2772" fmla="*/ 6010379 w 6530564"/>
              <a:gd name="connsiteY2772" fmla="*/ 4960413 h 6858000"/>
              <a:gd name="connsiteX2773" fmla="*/ 6018723 w 6530564"/>
              <a:gd name="connsiteY2773" fmla="*/ 4953747 h 6858000"/>
              <a:gd name="connsiteX2774" fmla="*/ 6029744 w 6530564"/>
              <a:gd name="connsiteY2774" fmla="*/ 4936740 h 6858000"/>
              <a:gd name="connsiteX2775" fmla="*/ 6041761 w 6530564"/>
              <a:gd name="connsiteY2775" fmla="*/ 4924404 h 6858000"/>
              <a:gd name="connsiteX2776" fmla="*/ 6048109 w 6530564"/>
              <a:gd name="connsiteY2776" fmla="*/ 4908395 h 6858000"/>
              <a:gd name="connsiteX2777" fmla="*/ 6052779 w 6530564"/>
              <a:gd name="connsiteY2777" fmla="*/ 4907398 h 6858000"/>
              <a:gd name="connsiteX2778" fmla="*/ 6166964 w 6530564"/>
              <a:gd name="connsiteY2778" fmla="*/ 4756012 h 6858000"/>
              <a:gd name="connsiteX2779" fmla="*/ 6171634 w 6530564"/>
              <a:gd name="connsiteY2779" fmla="*/ 4755014 h 6858000"/>
              <a:gd name="connsiteX2780" fmla="*/ 6176307 w 6530564"/>
              <a:gd name="connsiteY2780" fmla="*/ 4754017 h 6858000"/>
              <a:gd name="connsiteX2781" fmla="*/ 6168961 w 6530564"/>
              <a:gd name="connsiteY2781" fmla="*/ 4765354 h 6858000"/>
              <a:gd name="connsiteX2782" fmla="*/ 6161614 w 6530564"/>
              <a:gd name="connsiteY2782" fmla="*/ 4776693 h 6858000"/>
              <a:gd name="connsiteX2783" fmla="*/ 6154269 w 6530564"/>
              <a:gd name="connsiteY2783" fmla="*/ 4788031 h 6858000"/>
              <a:gd name="connsiteX2784" fmla="*/ 6155266 w 6530564"/>
              <a:gd name="connsiteY2784" fmla="*/ 4792702 h 6858000"/>
              <a:gd name="connsiteX2785" fmla="*/ 6136901 w 6530564"/>
              <a:gd name="connsiteY2785" fmla="*/ 4821047 h 6858000"/>
              <a:gd name="connsiteX2786" fmla="*/ 6137897 w 6530564"/>
              <a:gd name="connsiteY2786" fmla="*/ 4825717 h 6858000"/>
              <a:gd name="connsiteX2787" fmla="*/ 6142571 w 6530564"/>
              <a:gd name="connsiteY2787" fmla="*/ 4824719 h 6858000"/>
              <a:gd name="connsiteX2788" fmla="*/ 6146243 w 6530564"/>
              <a:gd name="connsiteY2788" fmla="*/ 4819049 h 6858000"/>
              <a:gd name="connsiteX2789" fmla="*/ 6149915 w 6530564"/>
              <a:gd name="connsiteY2789" fmla="*/ 4813382 h 6858000"/>
              <a:gd name="connsiteX2790" fmla="*/ 6153588 w 6530564"/>
              <a:gd name="connsiteY2790" fmla="*/ 4807712 h 6858000"/>
              <a:gd name="connsiteX2791" fmla="*/ 6160935 w 6530564"/>
              <a:gd name="connsiteY2791" fmla="*/ 4796376 h 6858000"/>
              <a:gd name="connsiteX2792" fmla="*/ 6149207 w 6530564"/>
              <a:gd name="connsiteY2792" fmla="*/ 4815058 h 6858000"/>
              <a:gd name="connsiteX2793" fmla="*/ 6138972 w 6530564"/>
              <a:gd name="connsiteY2793" fmla="*/ 4830325 h 6858000"/>
              <a:gd name="connsiteX2794" fmla="*/ 6138897 w 6530564"/>
              <a:gd name="connsiteY2794" fmla="*/ 4830389 h 6858000"/>
              <a:gd name="connsiteX2795" fmla="*/ 6138892 w 6530564"/>
              <a:gd name="connsiteY2795" fmla="*/ 4830440 h 6858000"/>
              <a:gd name="connsiteX2796" fmla="*/ 6137977 w 6530564"/>
              <a:gd name="connsiteY2796" fmla="*/ 4831806 h 6858000"/>
              <a:gd name="connsiteX2797" fmla="*/ 6128557 w 6530564"/>
              <a:gd name="connsiteY2797" fmla="*/ 4827713 h 6858000"/>
              <a:gd name="connsiteX2798" fmla="*/ 6092823 w 6530564"/>
              <a:gd name="connsiteY2798" fmla="*/ 4889075 h 6858000"/>
              <a:gd name="connsiteX2799" fmla="*/ 6097494 w 6530564"/>
              <a:gd name="connsiteY2799" fmla="*/ 4888076 h 6858000"/>
              <a:gd name="connsiteX2800" fmla="*/ 6086475 w 6530564"/>
              <a:gd name="connsiteY2800" fmla="*/ 4905082 h 6858000"/>
              <a:gd name="connsiteX2801" fmla="*/ 6081803 w 6530564"/>
              <a:gd name="connsiteY2801" fmla="*/ 4906081 h 6858000"/>
              <a:gd name="connsiteX2802" fmla="*/ 6082802 w 6530564"/>
              <a:gd name="connsiteY2802" fmla="*/ 4910751 h 6858000"/>
              <a:gd name="connsiteX2803" fmla="*/ 6078133 w 6530564"/>
              <a:gd name="connsiteY2803" fmla="*/ 4911750 h 6858000"/>
              <a:gd name="connsiteX2804" fmla="*/ 6070785 w 6530564"/>
              <a:gd name="connsiteY2804" fmla="*/ 4923087 h 6858000"/>
              <a:gd name="connsiteX2805" fmla="*/ 6068109 w 6530564"/>
              <a:gd name="connsiteY2805" fmla="*/ 4933427 h 6858000"/>
              <a:gd name="connsiteX2806" fmla="*/ 6064437 w 6530564"/>
              <a:gd name="connsiteY2806" fmla="*/ 4939097 h 6858000"/>
              <a:gd name="connsiteX2807" fmla="*/ 6053416 w 6530564"/>
              <a:gd name="connsiteY2807" fmla="*/ 4956103 h 6858000"/>
              <a:gd name="connsiteX2808" fmla="*/ 6054415 w 6530564"/>
              <a:gd name="connsiteY2808" fmla="*/ 4960774 h 6858000"/>
              <a:gd name="connsiteX2809" fmla="*/ 6050743 w 6530564"/>
              <a:gd name="connsiteY2809" fmla="*/ 4966443 h 6858000"/>
              <a:gd name="connsiteX2810" fmla="*/ 6016685 w 6530564"/>
              <a:gd name="connsiteY2810" fmla="*/ 5012793 h 6858000"/>
              <a:gd name="connsiteX2811" fmla="*/ 6011017 w 6530564"/>
              <a:gd name="connsiteY2811" fmla="*/ 5009120 h 6858000"/>
              <a:gd name="connsiteX2812" fmla="*/ 6014690 w 6530564"/>
              <a:gd name="connsiteY2812" fmla="*/ 5003451 h 6858000"/>
              <a:gd name="connsiteX2813" fmla="*/ 6018363 w 6530564"/>
              <a:gd name="connsiteY2813" fmla="*/ 4997783 h 6858000"/>
              <a:gd name="connsiteX2814" fmla="*/ 6013693 w 6530564"/>
              <a:gd name="connsiteY2814" fmla="*/ 4998780 h 6858000"/>
              <a:gd name="connsiteX2815" fmla="*/ 6010020 w 6530564"/>
              <a:gd name="connsiteY2815" fmla="*/ 5004450 h 6858000"/>
              <a:gd name="connsiteX2816" fmla="*/ 6006346 w 6530564"/>
              <a:gd name="connsiteY2816" fmla="*/ 5010117 h 6858000"/>
              <a:gd name="connsiteX2817" fmla="*/ 6007345 w 6530564"/>
              <a:gd name="connsiteY2817" fmla="*/ 5014789 h 6858000"/>
              <a:gd name="connsiteX2818" fmla="*/ 6008343 w 6530564"/>
              <a:gd name="connsiteY2818" fmla="*/ 5019460 h 6858000"/>
              <a:gd name="connsiteX2819" fmla="*/ 5973287 w 6530564"/>
              <a:gd name="connsiteY2819" fmla="*/ 5061138 h 6858000"/>
              <a:gd name="connsiteX2820" fmla="*/ 5974287 w 6530564"/>
              <a:gd name="connsiteY2820" fmla="*/ 5065808 h 6858000"/>
              <a:gd name="connsiteX2821" fmla="*/ 5894837 w 6530564"/>
              <a:gd name="connsiteY2821" fmla="*/ 5151162 h 6858000"/>
              <a:gd name="connsiteX2822" fmla="*/ 5783008 w 6530564"/>
              <a:gd name="connsiteY2822" fmla="*/ 5267853 h 6858000"/>
              <a:gd name="connsiteX2823" fmla="*/ 5758973 w 6530564"/>
              <a:gd name="connsiteY2823" fmla="*/ 5292525 h 6858000"/>
              <a:gd name="connsiteX2824" fmla="*/ 5754302 w 6530564"/>
              <a:gd name="connsiteY2824" fmla="*/ 5293524 h 6858000"/>
              <a:gd name="connsiteX2825" fmla="*/ 5741289 w 6530564"/>
              <a:gd name="connsiteY2825" fmla="*/ 5301187 h 6858000"/>
              <a:gd name="connsiteX2826" fmla="*/ 5737613 w 6530564"/>
              <a:gd name="connsiteY2826" fmla="*/ 5306857 h 6858000"/>
              <a:gd name="connsiteX2827" fmla="*/ 5742285 w 6530564"/>
              <a:gd name="connsiteY2827" fmla="*/ 5305858 h 6858000"/>
              <a:gd name="connsiteX2828" fmla="*/ 5681201 w 6530564"/>
              <a:gd name="connsiteY2828" fmla="*/ 5362868 h 6858000"/>
              <a:gd name="connsiteX2829" fmla="*/ 5632136 w 6530564"/>
              <a:gd name="connsiteY2829" fmla="*/ 5407539 h 6858000"/>
              <a:gd name="connsiteX2830" fmla="*/ 5615447 w 6530564"/>
              <a:gd name="connsiteY2830" fmla="*/ 5420874 h 6858000"/>
              <a:gd name="connsiteX2831" fmla="*/ 5569055 w 6530564"/>
              <a:gd name="connsiteY2831" fmla="*/ 5455206 h 6858000"/>
              <a:gd name="connsiteX2832" fmla="*/ 5536677 w 6530564"/>
              <a:gd name="connsiteY2832" fmla="*/ 5486546 h 6858000"/>
              <a:gd name="connsiteX2833" fmla="*/ 5347435 w 6530564"/>
              <a:gd name="connsiteY2833" fmla="*/ 5629544 h 6858000"/>
              <a:gd name="connsiteX2834" fmla="*/ 5192251 w 6530564"/>
              <a:gd name="connsiteY2834" fmla="*/ 5726192 h 6858000"/>
              <a:gd name="connsiteX2835" fmla="*/ 5029405 w 6530564"/>
              <a:gd name="connsiteY2835" fmla="*/ 5809826 h 6858000"/>
              <a:gd name="connsiteX2836" fmla="*/ 5011718 w 6530564"/>
              <a:gd name="connsiteY2836" fmla="*/ 5818489 h 6858000"/>
              <a:gd name="connsiteX2837" fmla="*/ 4685383 w 6530564"/>
              <a:gd name="connsiteY2837" fmla="*/ 5937051 h 6858000"/>
              <a:gd name="connsiteX2838" fmla="*/ 4514510 w 6530564"/>
              <a:gd name="connsiteY2838" fmla="*/ 5980274 h 6858000"/>
              <a:gd name="connsiteX2839" fmla="*/ 4434660 w 6530564"/>
              <a:gd name="connsiteY2839" fmla="*/ 5991919 h 6858000"/>
              <a:gd name="connsiteX2840" fmla="*/ 4450453 w 6530564"/>
              <a:gd name="connsiteY2840" fmla="*/ 5989074 h 6858000"/>
              <a:gd name="connsiteX2841" fmla="*/ 4493869 w 6530564"/>
              <a:gd name="connsiteY2841" fmla="*/ 5977967 h 6858000"/>
              <a:gd name="connsiteX2842" fmla="*/ 4498541 w 6530564"/>
              <a:gd name="connsiteY2842" fmla="*/ 5976969 h 6858000"/>
              <a:gd name="connsiteX2843" fmla="*/ 4637673 w 6530564"/>
              <a:gd name="connsiteY2843" fmla="*/ 5942359 h 6858000"/>
              <a:gd name="connsiteX2844" fmla="*/ 4642343 w 6530564"/>
              <a:gd name="connsiteY2844" fmla="*/ 5941362 h 6858000"/>
              <a:gd name="connsiteX2845" fmla="*/ 4646017 w 6530564"/>
              <a:gd name="connsiteY2845" fmla="*/ 5935692 h 6858000"/>
              <a:gd name="connsiteX2846" fmla="*/ 4636675 w 6530564"/>
              <a:gd name="connsiteY2846" fmla="*/ 5937688 h 6858000"/>
              <a:gd name="connsiteX2847" fmla="*/ 4637673 w 6530564"/>
              <a:gd name="connsiteY2847" fmla="*/ 5942359 h 6858000"/>
              <a:gd name="connsiteX2848" fmla="*/ 4497543 w 6530564"/>
              <a:gd name="connsiteY2848" fmla="*/ 5972298 h 6858000"/>
              <a:gd name="connsiteX2849" fmla="*/ 4490875 w 6530564"/>
              <a:gd name="connsiteY2849" fmla="*/ 5963954 h 6858000"/>
              <a:gd name="connsiteX2850" fmla="*/ 4486203 w 6530564"/>
              <a:gd name="connsiteY2850" fmla="*/ 5964951 h 6858000"/>
              <a:gd name="connsiteX2851" fmla="*/ 4487203 w 6530564"/>
              <a:gd name="connsiteY2851" fmla="*/ 5969623 h 6858000"/>
              <a:gd name="connsiteX2852" fmla="*/ 4389111 w 6530564"/>
              <a:gd name="connsiteY2852" fmla="*/ 5990578 h 6858000"/>
              <a:gd name="connsiteX2853" fmla="*/ 4390107 w 6530564"/>
              <a:gd name="connsiteY2853" fmla="*/ 5995251 h 6858000"/>
              <a:gd name="connsiteX2854" fmla="*/ 4370427 w 6530564"/>
              <a:gd name="connsiteY2854" fmla="*/ 5994571 h 6858000"/>
              <a:gd name="connsiteX2855" fmla="*/ 4361085 w 6530564"/>
              <a:gd name="connsiteY2855" fmla="*/ 5996567 h 6858000"/>
              <a:gd name="connsiteX2856" fmla="*/ 4361763 w 6530564"/>
              <a:gd name="connsiteY2856" fmla="*/ 5976885 h 6858000"/>
              <a:gd name="connsiteX2857" fmla="*/ 4380447 w 6530564"/>
              <a:gd name="connsiteY2857" fmla="*/ 5972893 h 6858000"/>
              <a:gd name="connsiteX2858" fmla="*/ 4408475 w 6530564"/>
              <a:gd name="connsiteY2858" fmla="*/ 5966906 h 6858000"/>
              <a:gd name="connsiteX2859" fmla="*/ 4413145 w 6530564"/>
              <a:gd name="connsiteY2859" fmla="*/ 5965908 h 6858000"/>
              <a:gd name="connsiteX2860" fmla="*/ 4417816 w 6530564"/>
              <a:gd name="connsiteY2860" fmla="*/ 5964910 h 6858000"/>
              <a:gd name="connsiteX2861" fmla="*/ 4427159 w 6530564"/>
              <a:gd name="connsiteY2861" fmla="*/ 5962914 h 6858000"/>
              <a:gd name="connsiteX2862" fmla="*/ 4431829 w 6530564"/>
              <a:gd name="connsiteY2862" fmla="*/ 5961917 h 6858000"/>
              <a:gd name="connsiteX2863" fmla="*/ 4426161 w 6530564"/>
              <a:gd name="connsiteY2863" fmla="*/ 5958243 h 6858000"/>
              <a:gd name="connsiteX2864" fmla="*/ 4416819 w 6530564"/>
              <a:gd name="connsiteY2864" fmla="*/ 5960239 h 6858000"/>
              <a:gd name="connsiteX2865" fmla="*/ 4412147 w 6530564"/>
              <a:gd name="connsiteY2865" fmla="*/ 5961238 h 6858000"/>
              <a:gd name="connsiteX2866" fmla="*/ 4411149 w 6530564"/>
              <a:gd name="connsiteY2866" fmla="*/ 5956566 h 6858000"/>
              <a:gd name="connsiteX2867" fmla="*/ 4406479 w 6530564"/>
              <a:gd name="connsiteY2867" fmla="*/ 5957564 h 6858000"/>
              <a:gd name="connsiteX2868" fmla="*/ 4401807 w 6530564"/>
              <a:gd name="connsiteY2868" fmla="*/ 5958561 h 6858000"/>
              <a:gd name="connsiteX2869" fmla="*/ 4402805 w 6530564"/>
              <a:gd name="connsiteY2869" fmla="*/ 5963232 h 6858000"/>
              <a:gd name="connsiteX2870" fmla="*/ 4379449 w 6530564"/>
              <a:gd name="connsiteY2870" fmla="*/ 5968223 h 6858000"/>
              <a:gd name="connsiteX2871" fmla="*/ 4360765 w 6530564"/>
              <a:gd name="connsiteY2871" fmla="*/ 5972214 h 6858000"/>
              <a:gd name="connsiteX2872" fmla="*/ 4332741 w 6530564"/>
              <a:gd name="connsiteY2872" fmla="*/ 5978202 h 6858000"/>
              <a:gd name="connsiteX2873" fmla="*/ 4328067 w 6530564"/>
              <a:gd name="connsiteY2873" fmla="*/ 5979200 h 6858000"/>
              <a:gd name="connsiteX2874" fmla="*/ 4333738 w 6530564"/>
              <a:gd name="connsiteY2874" fmla="*/ 5982874 h 6858000"/>
              <a:gd name="connsiteX2875" fmla="*/ 4352421 w 6530564"/>
              <a:gd name="connsiteY2875" fmla="*/ 5978882 h 6858000"/>
              <a:gd name="connsiteX2876" fmla="*/ 4347071 w 6530564"/>
              <a:gd name="connsiteY2876" fmla="*/ 5999562 h 6858000"/>
              <a:gd name="connsiteX2877" fmla="*/ 4337729 w 6530564"/>
              <a:gd name="connsiteY2877" fmla="*/ 6001556 h 6858000"/>
              <a:gd name="connsiteX2878" fmla="*/ 4333057 w 6530564"/>
              <a:gd name="connsiteY2878" fmla="*/ 6002555 h 6858000"/>
              <a:gd name="connsiteX2879" fmla="*/ 4336731 w 6530564"/>
              <a:gd name="connsiteY2879" fmla="*/ 5996886 h 6858000"/>
              <a:gd name="connsiteX2880" fmla="*/ 4331061 w 6530564"/>
              <a:gd name="connsiteY2880" fmla="*/ 5993214 h 6858000"/>
              <a:gd name="connsiteX2881" fmla="*/ 4322719 w 6530564"/>
              <a:gd name="connsiteY2881" fmla="*/ 5999880 h 6858000"/>
              <a:gd name="connsiteX2882" fmla="*/ 4318046 w 6530564"/>
              <a:gd name="connsiteY2882" fmla="*/ 6000879 h 6858000"/>
              <a:gd name="connsiteX2883" fmla="*/ 4298365 w 6530564"/>
              <a:gd name="connsiteY2883" fmla="*/ 6000199 h 6858000"/>
              <a:gd name="connsiteX2884" fmla="*/ 4287027 w 6530564"/>
              <a:gd name="connsiteY2884" fmla="*/ 5992853 h 6858000"/>
              <a:gd name="connsiteX2885" fmla="*/ 4253332 w 6530564"/>
              <a:gd name="connsiteY2885" fmla="*/ 5995167 h 6858000"/>
              <a:gd name="connsiteX2886" fmla="*/ 4250657 w 6530564"/>
              <a:gd name="connsiteY2886" fmla="*/ 6005506 h 6858000"/>
              <a:gd name="connsiteX2887" fmla="*/ 4243989 w 6530564"/>
              <a:gd name="connsiteY2887" fmla="*/ 5997163 h 6858000"/>
              <a:gd name="connsiteX2888" fmla="*/ 4216961 w 6530564"/>
              <a:gd name="connsiteY2888" fmla="*/ 6007822 h 6858000"/>
              <a:gd name="connsiteX2889" fmla="*/ 4183267 w 6530564"/>
              <a:gd name="connsiteY2889" fmla="*/ 6010136 h 6858000"/>
              <a:gd name="connsiteX2890" fmla="*/ 4178595 w 6530564"/>
              <a:gd name="connsiteY2890" fmla="*/ 6011135 h 6858000"/>
              <a:gd name="connsiteX2891" fmla="*/ 4162587 w 6530564"/>
              <a:gd name="connsiteY2891" fmla="*/ 6004786 h 6858000"/>
              <a:gd name="connsiteX2892" fmla="*/ 4126216 w 6530564"/>
              <a:gd name="connsiteY2892" fmla="*/ 6017440 h 6858000"/>
              <a:gd name="connsiteX2893" fmla="*/ 4086851 w 6530564"/>
              <a:gd name="connsiteY2893" fmla="*/ 6016083 h 6858000"/>
              <a:gd name="connsiteX2894" fmla="*/ 4067171 w 6530564"/>
              <a:gd name="connsiteY2894" fmla="*/ 6015403 h 6858000"/>
              <a:gd name="connsiteX2895" fmla="*/ 4040821 w 6530564"/>
              <a:gd name="connsiteY2895" fmla="*/ 6006380 h 6858000"/>
              <a:gd name="connsiteX2896" fmla="*/ 3944405 w 6530564"/>
              <a:gd name="connsiteY2896" fmla="*/ 6012325 h 6858000"/>
              <a:gd name="connsiteX2897" fmla="*/ 3925723 w 6530564"/>
              <a:gd name="connsiteY2897" fmla="*/ 6016317 h 6858000"/>
              <a:gd name="connsiteX2898" fmla="*/ 3911709 w 6530564"/>
              <a:gd name="connsiteY2898" fmla="*/ 6019311 h 6858000"/>
              <a:gd name="connsiteX2899" fmla="*/ 3784954 w 6530564"/>
              <a:gd name="connsiteY2899" fmla="*/ 5997550 h 6858000"/>
              <a:gd name="connsiteX2900" fmla="*/ 3731576 w 6530564"/>
              <a:gd name="connsiteY2900" fmla="*/ 5999185 h 6858000"/>
              <a:gd name="connsiteX2901" fmla="*/ 3701555 w 6530564"/>
              <a:gd name="connsiteY2901" fmla="*/ 5995831 h 6858000"/>
              <a:gd name="connsiteX2902" fmla="*/ 3706225 w 6530564"/>
              <a:gd name="connsiteY2902" fmla="*/ 5994832 h 6858000"/>
              <a:gd name="connsiteX2903" fmla="*/ 3591805 w 6530564"/>
              <a:gd name="connsiteY2903" fmla="*/ 5985087 h 6858000"/>
              <a:gd name="connsiteX2904" fmla="*/ 3573122 w 6530564"/>
              <a:gd name="connsiteY2904" fmla="*/ 5989079 h 6858000"/>
              <a:gd name="connsiteX2905" fmla="*/ 3537430 w 6530564"/>
              <a:gd name="connsiteY2905" fmla="*/ 5982053 h 6858000"/>
              <a:gd name="connsiteX2906" fmla="*/ 3541104 w 6530564"/>
              <a:gd name="connsiteY2906" fmla="*/ 5976384 h 6858000"/>
              <a:gd name="connsiteX2907" fmla="*/ 3465050 w 6530564"/>
              <a:gd name="connsiteY2907" fmla="*/ 5963328 h 6858000"/>
              <a:gd name="connsiteX2908" fmla="*/ 3430358 w 6530564"/>
              <a:gd name="connsiteY2908" fmla="*/ 5960971 h 6858000"/>
              <a:gd name="connsiteX2909" fmla="*/ 3439699 w 6530564"/>
              <a:gd name="connsiteY2909" fmla="*/ 5958974 h 6858000"/>
              <a:gd name="connsiteX2910" fmla="*/ 3363648 w 6530564"/>
              <a:gd name="connsiteY2910" fmla="*/ 5945918 h 6858000"/>
              <a:gd name="connsiteX2911" fmla="*/ 3280927 w 6530564"/>
              <a:gd name="connsiteY2911" fmla="*/ 5924516 h 6858000"/>
              <a:gd name="connsiteX2912" fmla="*/ 3275257 w 6530564"/>
              <a:gd name="connsiteY2912" fmla="*/ 5920844 h 6858000"/>
              <a:gd name="connsiteX2913" fmla="*/ 3261244 w 6530564"/>
              <a:gd name="connsiteY2913" fmla="*/ 5923839 h 6858000"/>
              <a:gd name="connsiteX2914" fmla="*/ 3215214 w 6530564"/>
              <a:gd name="connsiteY2914" fmla="*/ 5914135 h 6858000"/>
              <a:gd name="connsiteX2915" fmla="*/ 3201879 w 6530564"/>
              <a:gd name="connsiteY2915" fmla="*/ 5897447 h 6858000"/>
              <a:gd name="connsiteX2916" fmla="*/ 3172855 w 6530564"/>
              <a:gd name="connsiteY2916" fmla="*/ 5898763 h 6858000"/>
              <a:gd name="connsiteX2917" fmla="*/ 3171857 w 6530564"/>
              <a:gd name="connsiteY2917" fmla="*/ 5894093 h 6858000"/>
              <a:gd name="connsiteX2918" fmla="*/ 3099478 w 6530564"/>
              <a:gd name="connsiteY2918" fmla="*/ 5875367 h 6858000"/>
              <a:gd name="connsiteX2919" fmla="*/ 3119159 w 6530564"/>
              <a:gd name="connsiteY2919" fmla="*/ 5876046 h 6858000"/>
              <a:gd name="connsiteX2920" fmla="*/ 3059795 w 6530564"/>
              <a:gd name="connsiteY2920" fmla="*/ 5849654 h 6858000"/>
              <a:gd name="connsiteX2921" fmla="*/ 3056122 w 6530564"/>
              <a:gd name="connsiteY2921" fmla="*/ 5855324 h 6858000"/>
              <a:gd name="connsiteX2922" fmla="*/ 3039115 w 6530564"/>
              <a:gd name="connsiteY2922" fmla="*/ 5844305 h 6858000"/>
              <a:gd name="connsiteX2923" fmla="*/ 3003423 w 6530564"/>
              <a:gd name="connsiteY2923" fmla="*/ 5837278 h 6858000"/>
              <a:gd name="connsiteX2924" fmla="*/ 2986416 w 6530564"/>
              <a:gd name="connsiteY2924" fmla="*/ 5826258 h 6858000"/>
              <a:gd name="connsiteX2925" fmla="*/ 2981746 w 6530564"/>
              <a:gd name="connsiteY2925" fmla="*/ 5827257 h 6858000"/>
              <a:gd name="connsiteX2926" fmla="*/ 2993083 w 6530564"/>
              <a:gd name="connsiteY2926" fmla="*/ 5834603 h 6858000"/>
              <a:gd name="connsiteX2927" fmla="*/ 2953401 w 6530564"/>
              <a:gd name="connsiteY2927" fmla="*/ 5808891 h 6858000"/>
              <a:gd name="connsiteX2928" fmla="*/ 2937391 w 6530564"/>
              <a:gd name="connsiteY2928" fmla="*/ 5802543 h 6858000"/>
              <a:gd name="connsiteX2929" fmla="*/ 2940386 w 6530564"/>
              <a:gd name="connsiteY2929" fmla="*/ 5816557 h 6858000"/>
              <a:gd name="connsiteX2930" fmla="*/ 2935713 w 6530564"/>
              <a:gd name="connsiteY2930" fmla="*/ 5817555 h 6858000"/>
              <a:gd name="connsiteX2931" fmla="*/ 2902699 w 6530564"/>
              <a:gd name="connsiteY2931" fmla="*/ 5800186 h 6858000"/>
              <a:gd name="connsiteX2932" fmla="*/ 2901701 w 6530564"/>
              <a:gd name="connsiteY2932" fmla="*/ 5795516 h 6858000"/>
              <a:gd name="connsiteX2933" fmla="*/ 2912041 w 6530564"/>
              <a:gd name="connsiteY2933" fmla="*/ 5798190 h 6858000"/>
              <a:gd name="connsiteX2934" fmla="*/ 2917710 w 6530564"/>
              <a:gd name="connsiteY2934" fmla="*/ 5801864 h 6858000"/>
              <a:gd name="connsiteX2935" fmla="*/ 2916711 w 6530564"/>
              <a:gd name="connsiteY2935" fmla="*/ 5797193 h 6858000"/>
              <a:gd name="connsiteX2936" fmla="*/ 2900702 w 6530564"/>
              <a:gd name="connsiteY2936" fmla="*/ 5790845 h 6858000"/>
              <a:gd name="connsiteX2937" fmla="*/ 2878026 w 6530564"/>
              <a:gd name="connsiteY2937" fmla="*/ 5776152 h 6858000"/>
              <a:gd name="connsiteX2938" fmla="*/ 2830996 w 6530564"/>
              <a:gd name="connsiteY2938" fmla="*/ 5761779 h 6858000"/>
              <a:gd name="connsiteX2939" fmla="*/ 2802653 w 6530564"/>
              <a:gd name="connsiteY2939" fmla="*/ 5743413 h 6858000"/>
              <a:gd name="connsiteX2940" fmla="*/ 2796984 w 6530564"/>
              <a:gd name="connsiteY2940" fmla="*/ 5739740 h 6858000"/>
              <a:gd name="connsiteX2941" fmla="*/ 2792311 w 6530564"/>
              <a:gd name="connsiteY2941" fmla="*/ 5740738 h 6858000"/>
              <a:gd name="connsiteX2942" fmla="*/ 2707279 w 6530564"/>
              <a:gd name="connsiteY2942" fmla="*/ 5685642 h 6858000"/>
              <a:gd name="connsiteX2943" fmla="*/ 2676938 w 6530564"/>
              <a:gd name="connsiteY2943" fmla="*/ 5657935 h 6858000"/>
              <a:gd name="connsiteX2944" fmla="*/ 2520882 w 6530564"/>
              <a:gd name="connsiteY2944" fmla="*/ 5544750 h 6858000"/>
              <a:gd name="connsiteX2945" fmla="*/ 2389498 w 6530564"/>
              <a:gd name="connsiteY2945" fmla="*/ 5455598 h 6858000"/>
              <a:gd name="connsiteX2946" fmla="*/ 2399159 w 6530564"/>
              <a:gd name="connsiteY2946" fmla="*/ 5477954 h 6858000"/>
              <a:gd name="connsiteX2947" fmla="*/ 2364147 w 6530564"/>
              <a:gd name="connsiteY2947" fmla="*/ 5451245 h 6858000"/>
              <a:gd name="connsiteX2948" fmla="*/ 2347139 w 6530564"/>
              <a:gd name="connsiteY2948" fmla="*/ 5440226 h 6858000"/>
              <a:gd name="connsiteX2949" fmla="*/ 2345143 w 6530564"/>
              <a:gd name="connsiteY2949" fmla="*/ 5430885 h 6858000"/>
              <a:gd name="connsiteX2950" fmla="*/ 2340472 w 6530564"/>
              <a:gd name="connsiteY2950" fmla="*/ 5431882 h 6858000"/>
              <a:gd name="connsiteX2951" fmla="*/ 2322149 w 6530564"/>
              <a:gd name="connsiteY2951" fmla="*/ 5391840 h 6858000"/>
              <a:gd name="connsiteX2952" fmla="*/ 2315481 w 6530564"/>
              <a:gd name="connsiteY2952" fmla="*/ 5383495 h 6858000"/>
              <a:gd name="connsiteX2953" fmla="*/ 2309813 w 6530564"/>
              <a:gd name="connsiteY2953" fmla="*/ 5379823 h 6858000"/>
              <a:gd name="connsiteX2954" fmla="*/ 2304144 w 6530564"/>
              <a:gd name="connsiteY2954" fmla="*/ 5376149 h 6858000"/>
              <a:gd name="connsiteX2955" fmla="*/ 2280470 w 6530564"/>
              <a:gd name="connsiteY2955" fmla="*/ 5356786 h 6858000"/>
              <a:gd name="connsiteX2956" fmla="*/ 2274800 w 6530564"/>
              <a:gd name="connsiteY2956" fmla="*/ 5353113 h 6858000"/>
              <a:gd name="connsiteX2957" fmla="*/ 2275799 w 6530564"/>
              <a:gd name="connsiteY2957" fmla="*/ 5357784 h 6858000"/>
              <a:gd name="connsiteX2958" fmla="*/ 2282467 w 6530564"/>
              <a:gd name="connsiteY2958" fmla="*/ 5366128 h 6858000"/>
              <a:gd name="connsiteX2959" fmla="*/ 2258113 w 6530564"/>
              <a:gd name="connsiteY2959" fmla="*/ 5366446 h 6858000"/>
              <a:gd name="connsiteX2960" fmla="*/ 2257114 w 6530564"/>
              <a:gd name="connsiteY2960" fmla="*/ 5361775 h 6858000"/>
              <a:gd name="connsiteX2961" fmla="*/ 2230129 w 6530564"/>
              <a:gd name="connsiteY2961" fmla="*/ 5304046 h 6858000"/>
              <a:gd name="connsiteX2962" fmla="*/ 2224460 w 6530564"/>
              <a:gd name="connsiteY2962" fmla="*/ 5300373 h 6858000"/>
              <a:gd name="connsiteX2963" fmla="*/ 2223461 w 6530564"/>
              <a:gd name="connsiteY2963" fmla="*/ 5295703 h 6858000"/>
              <a:gd name="connsiteX2964" fmla="*/ 2184458 w 6530564"/>
              <a:gd name="connsiteY2964" fmla="*/ 5250308 h 6858000"/>
              <a:gd name="connsiteX2965" fmla="*/ 2156113 w 6530564"/>
              <a:gd name="connsiteY2965" fmla="*/ 5231944 h 6858000"/>
              <a:gd name="connsiteX2966" fmla="*/ 2155116 w 6530564"/>
              <a:gd name="connsiteY2966" fmla="*/ 5227273 h 6858000"/>
              <a:gd name="connsiteX2967" fmla="*/ 2150443 w 6530564"/>
              <a:gd name="connsiteY2967" fmla="*/ 5228270 h 6858000"/>
              <a:gd name="connsiteX2968" fmla="*/ 2139106 w 6530564"/>
              <a:gd name="connsiteY2968" fmla="*/ 5220925 h 6858000"/>
              <a:gd name="connsiteX2969" fmla="*/ 2140105 w 6530564"/>
              <a:gd name="connsiteY2969" fmla="*/ 5225596 h 6858000"/>
              <a:gd name="connsiteX2970" fmla="*/ 2146772 w 6530564"/>
              <a:gd name="connsiteY2970" fmla="*/ 5233939 h 6858000"/>
              <a:gd name="connsiteX2971" fmla="*/ 2129765 w 6530564"/>
              <a:gd name="connsiteY2971" fmla="*/ 5222920 h 6858000"/>
              <a:gd name="connsiteX2972" fmla="*/ 2109085 w 6530564"/>
              <a:gd name="connsiteY2972" fmla="*/ 5217571 h 6858000"/>
              <a:gd name="connsiteX2973" fmla="*/ 2093754 w 6530564"/>
              <a:gd name="connsiteY2973" fmla="*/ 5191540 h 6858000"/>
              <a:gd name="connsiteX2974" fmla="*/ 2098425 w 6530564"/>
              <a:gd name="connsiteY2974" fmla="*/ 5190542 h 6858000"/>
              <a:gd name="connsiteX2975" fmla="*/ 2097428 w 6530564"/>
              <a:gd name="connsiteY2975" fmla="*/ 5185872 h 6858000"/>
              <a:gd name="connsiteX2976" fmla="*/ 2091758 w 6530564"/>
              <a:gd name="connsiteY2976" fmla="*/ 5182198 h 6858000"/>
              <a:gd name="connsiteX2977" fmla="*/ 2084094 w 6530564"/>
              <a:gd name="connsiteY2977" fmla="*/ 5169184 h 6858000"/>
              <a:gd name="connsiteX2978" fmla="*/ 2078424 w 6530564"/>
              <a:gd name="connsiteY2978" fmla="*/ 5165510 h 6858000"/>
              <a:gd name="connsiteX2979" fmla="*/ 2074434 w 6530564"/>
              <a:gd name="connsiteY2979" fmla="*/ 5146826 h 6858000"/>
              <a:gd name="connsiteX2980" fmla="*/ 2093436 w 6530564"/>
              <a:gd name="connsiteY2980" fmla="*/ 5167188 h 6858000"/>
              <a:gd name="connsiteX2981" fmla="*/ 2090442 w 6530564"/>
              <a:gd name="connsiteY2981" fmla="*/ 5153174 h 6858000"/>
              <a:gd name="connsiteX2982" fmla="*/ 2078108 w 6530564"/>
              <a:gd name="connsiteY2982" fmla="*/ 5141157 h 6858000"/>
              <a:gd name="connsiteX2983" fmla="*/ 2013114 w 6530564"/>
              <a:gd name="connsiteY2983" fmla="*/ 5042706 h 6858000"/>
              <a:gd name="connsiteX2984" fmla="*/ 1971436 w 6530564"/>
              <a:gd name="connsiteY2984" fmla="*/ 5007652 h 6858000"/>
              <a:gd name="connsiteX2985" fmla="*/ 1975108 w 6530564"/>
              <a:gd name="connsiteY2985" fmla="*/ 5001984 h 6858000"/>
              <a:gd name="connsiteX2986" fmla="*/ 1968442 w 6530564"/>
              <a:gd name="connsiteY2986" fmla="*/ 4993638 h 6858000"/>
              <a:gd name="connsiteX2987" fmla="*/ 1962774 w 6530564"/>
              <a:gd name="connsiteY2987" fmla="*/ 4989966 h 6858000"/>
              <a:gd name="connsiteX2988" fmla="*/ 1963771 w 6530564"/>
              <a:gd name="connsiteY2988" fmla="*/ 4994637 h 6858000"/>
              <a:gd name="connsiteX2989" fmla="*/ 1951435 w 6530564"/>
              <a:gd name="connsiteY2989" fmla="*/ 4982619 h 6858000"/>
              <a:gd name="connsiteX2990" fmla="*/ 1955107 w 6530564"/>
              <a:gd name="connsiteY2990" fmla="*/ 4976952 h 6858000"/>
              <a:gd name="connsiteX2991" fmla="*/ 1923769 w 6530564"/>
              <a:gd name="connsiteY2991" fmla="*/ 4944572 h 6858000"/>
              <a:gd name="connsiteX2992" fmla="*/ 1922772 w 6530564"/>
              <a:gd name="connsiteY2992" fmla="*/ 4939901 h 6858000"/>
              <a:gd name="connsiteX2993" fmla="*/ 1918100 w 6530564"/>
              <a:gd name="connsiteY2993" fmla="*/ 4940898 h 6858000"/>
              <a:gd name="connsiteX2994" fmla="*/ 1913429 w 6530564"/>
              <a:gd name="connsiteY2994" fmla="*/ 4941897 h 6858000"/>
              <a:gd name="connsiteX2995" fmla="*/ 1912432 w 6530564"/>
              <a:gd name="connsiteY2995" fmla="*/ 4937227 h 6858000"/>
              <a:gd name="connsiteX2996" fmla="*/ 1902092 w 6530564"/>
              <a:gd name="connsiteY2996" fmla="*/ 4934551 h 6858000"/>
              <a:gd name="connsiteX2997" fmla="*/ 1904088 w 6530564"/>
              <a:gd name="connsiteY2997" fmla="*/ 4943893 h 6858000"/>
              <a:gd name="connsiteX2998" fmla="*/ 1898418 w 6530564"/>
              <a:gd name="connsiteY2998" fmla="*/ 4940221 h 6858000"/>
              <a:gd name="connsiteX2999" fmla="*/ 1873746 w 6530564"/>
              <a:gd name="connsiteY2999" fmla="*/ 4916186 h 6858000"/>
              <a:gd name="connsiteX3000" fmla="*/ 1855423 w 6530564"/>
              <a:gd name="connsiteY3000" fmla="*/ 4876142 h 6858000"/>
              <a:gd name="connsiteX3001" fmla="*/ 1845083 w 6530564"/>
              <a:gd name="connsiteY3001" fmla="*/ 4873468 h 6858000"/>
              <a:gd name="connsiteX3002" fmla="*/ 1840093 w 6530564"/>
              <a:gd name="connsiteY3002" fmla="*/ 4850113 h 6858000"/>
              <a:gd name="connsiteX3003" fmla="*/ 1831749 w 6530564"/>
              <a:gd name="connsiteY3003" fmla="*/ 4856779 h 6858000"/>
              <a:gd name="connsiteX3004" fmla="*/ 1828756 w 6530564"/>
              <a:gd name="connsiteY3004" fmla="*/ 4842767 h 6858000"/>
              <a:gd name="connsiteX3005" fmla="*/ 1767437 w 6530564"/>
              <a:gd name="connsiteY3005" fmla="*/ 4738646 h 6858000"/>
              <a:gd name="connsiteX3006" fmla="*/ 1759453 w 6530564"/>
              <a:gd name="connsiteY3006" fmla="*/ 4701279 h 6858000"/>
              <a:gd name="connsiteX3007" fmla="*/ 1748116 w 6530564"/>
              <a:gd name="connsiteY3007" fmla="*/ 4693932 h 6858000"/>
              <a:gd name="connsiteX3008" fmla="*/ 1730789 w 6530564"/>
              <a:gd name="connsiteY3008" fmla="*/ 4658560 h 6858000"/>
              <a:gd name="connsiteX3009" fmla="*/ 1720450 w 6530564"/>
              <a:gd name="connsiteY3009" fmla="*/ 4655885 h 6858000"/>
              <a:gd name="connsiteX3010" fmla="*/ 1724123 w 6530564"/>
              <a:gd name="connsiteY3010" fmla="*/ 4650215 h 6858000"/>
              <a:gd name="connsiteX3011" fmla="*/ 1694462 w 6530564"/>
              <a:gd name="connsiteY3011" fmla="*/ 4602826 h 6858000"/>
              <a:gd name="connsiteX3012" fmla="*/ 1686478 w 6530564"/>
              <a:gd name="connsiteY3012" fmla="*/ 4565458 h 6858000"/>
              <a:gd name="connsiteX3013" fmla="*/ 1667476 w 6530564"/>
              <a:gd name="connsiteY3013" fmla="*/ 4545098 h 6858000"/>
              <a:gd name="connsiteX3014" fmla="*/ 1666159 w 6530564"/>
              <a:gd name="connsiteY3014" fmla="*/ 4516074 h 6858000"/>
              <a:gd name="connsiteX3015" fmla="*/ 1643164 w 6530564"/>
              <a:gd name="connsiteY3015" fmla="*/ 4477028 h 6858000"/>
              <a:gd name="connsiteX3016" fmla="*/ 1647836 w 6530564"/>
              <a:gd name="connsiteY3016" fmla="*/ 4476029 h 6858000"/>
              <a:gd name="connsiteX3017" fmla="*/ 1625519 w 6530564"/>
              <a:gd name="connsiteY3017" fmla="*/ 4417302 h 6858000"/>
              <a:gd name="connsiteX3018" fmla="*/ 1636858 w 6530564"/>
              <a:gd name="connsiteY3018" fmla="*/ 4424649 h 6858000"/>
              <a:gd name="connsiteX3019" fmla="*/ 1643326 w 6530564"/>
              <a:gd name="connsiteY3019" fmla="*/ 4435630 h 6858000"/>
              <a:gd name="connsiteX3020" fmla="*/ 1642725 w 6530564"/>
              <a:gd name="connsiteY3020" fmla="*/ 4443543 h 6858000"/>
              <a:gd name="connsiteX3021" fmla="*/ 1636179 w 6530564"/>
              <a:gd name="connsiteY3021" fmla="*/ 4444330 h 6858000"/>
              <a:gd name="connsiteX3022" fmla="*/ 1649512 w 6530564"/>
              <a:gd name="connsiteY3022" fmla="*/ 4461018 h 6858000"/>
              <a:gd name="connsiteX3023" fmla="*/ 1665839 w 6530564"/>
              <a:gd name="connsiteY3023" fmla="*/ 4491720 h 6858000"/>
              <a:gd name="connsiteX3024" fmla="*/ 1666838 w 6530564"/>
              <a:gd name="connsiteY3024" fmla="*/ 4496392 h 6858000"/>
              <a:gd name="connsiteX3025" fmla="*/ 1667836 w 6530564"/>
              <a:gd name="connsiteY3025" fmla="*/ 4501062 h 6858000"/>
              <a:gd name="connsiteX3026" fmla="*/ 1672506 w 6530564"/>
              <a:gd name="connsiteY3026" fmla="*/ 4500064 h 6858000"/>
              <a:gd name="connsiteX3027" fmla="*/ 1672188 w 6530564"/>
              <a:gd name="connsiteY3027" fmla="*/ 4475711 h 6858000"/>
              <a:gd name="connsiteX3028" fmla="*/ 1666519 w 6530564"/>
              <a:gd name="connsiteY3028" fmla="*/ 4472037 h 6858000"/>
              <a:gd name="connsiteX3029" fmla="*/ 1665521 w 6530564"/>
              <a:gd name="connsiteY3029" fmla="*/ 4467367 h 6858000"/>
              <a:gd name="connsiteX3030" fmla="*/ 1659852 w 6530564"/>
              <a:gd name="connsiteY3030" fmla="*/ 4463695 h 6858000"/>
              <a:gd name="connsiteX3031" fmla="*/ 1652866 w 6530564"/>
              <a:gd name="connsiteY3031" fmla="*/ 4430997 h 6858000"/>
              <a:gd name="connsiteX3032" fmla="*/ 1664883 w 6530564"/>
              <a:gd name="connsiteY3032" fmla="*/ 4418662 h 6858000"/>
              <a:gd name="connsiteX3033" fmla="*/ 1653906 w 6530564"/>
              <a:gd name="connsiteY3033" fmla="*/ 4367280 h 6858000"/>
              <a:gd name="connsiteX3034" fmla="*/ 1626006 w 6530564"/>
              <a:gd name="connsiteY3034" fmla="*/ 4168104 h 6858000"/>
              <a:gd name="connsiteX3035" fmla="*/ 1620338 w 6530564"/>
              <a:gd name="connsiteY3035" fmla="*/ 4164430 h 6858000"/>
              <a:gd name="connsiteX3036" fmla="*/ 1616665 w 6530564"/>
              <a:gd name="connsiteY3036" fmla="*/ 4170100 h 6858000"/>
              <a:gd name="connsiteX3037" fmla="*/ 1646242 w 6530564"/>
              <a:gd name="connsiteY3037" fmla="*/ 4354265 h 6858000"/>
              <a:gd name="connsiteX3038" fmla="*/ 1641572 w 6530564"/>
              <a:gd name="connsiteY3038" fmla="*/ 4355264 h 6858000"/>
              <a:gd name="connsiteX3039" fmla="*/ 1634904 w 6530564"/>
              <a:gd name="connsiteY3039" fmla="*/ 4346919 h 6858000"/>
              <a:gd name="connsiteX3040" fmla="*/ 1642569 w 6530564"/>
              <a:gd name="connsiteY3040" fmla="*/ 4359934 h 6858000"/>
              <a:gd name="connsiteX3041" fmla="*/ 1638895 w 6530564"/>
              <a:gd name="connsiteY3041" fmla="*/ 4365602 h 6858000"/>
              <a:gd name="connsiteX3042" fmla="*/ 1623247 w 6530564"/>
              <a:gd name="connsiteY3042" fmla="*/ 4315219 h 6858000"/>
              <a:gd name="connsiteX3043" fmla="*/ 1621571 w 6530564"/>
              <a:gd name="connsiteY3043" fmla="*/ 4330231 h 6858000"/>
              <a:gd name="connsiteX3044" fmla="*/ 1605241 w 6530564"/>
              <a:gd name="connsiteY3044" fmla="*/ 4299529 h 6858000"/>
              <a:gd name="connsiteX3045" fmla="*/ 1595263 w 6530564"/>
              <a:gd name="connsiteY3045" fmla="*/ 4252820 h 6858000"/>
              <a:gd name="connsiteX3046" fmla="*/ 1584604 w 6530564"/>
              <a:gd name="connsiteY3046" fmla="*/ 4225791 h 6858000"/>
              <a:gd name="connsiteX3047" fmla="*/ 1560653 w 6530564"/>
              <a:gd name="connsiteY3047" fmla="*/ 4113688 h 6858000"/>
              <a:gd name="connsiteX3048" fmla="*/ 1557980 w 6530564"/>
              <a:gd name="connsiteY3048" fmla="*/ 4124028 h 6858000"/>
              <a:gd name="connsiteX3049" fmla="*/ 1556981 w 6530564"/>
              <a:gd name="connsiteY3049" fmla="*/ 4119356 h 6858000"/>
              <a:gd name="connsiteX3050" fmla="*/ 1555983 w 6530564"/>
              <a:gd name="connsiteY3050" fmla="*/ 4114685 h 6858000"/>
              <a:gd name="connsiteX3051" fmla="*/ 1553987 w 6530564"/>
              <a:gd name="connsiteY3051" fmla="*/ 4105344 h 6858000"/>
              <a:gd name="connsiteX3052" fmla="*/ 1535347 w 6530564"/>
              <a:gd name="connsiteY3052" fmla="*/ 4040947 h 6858000"/>
              <a:gd name="connsiteX3053" fmla="*/ 1533348 w 6530564"/>
              <a:gd name="connsiteY3053" fmla="*/ 4031606 h 6858000"/>
              <a:gd name="connsiteX3054" fmla="*/ 1530356 w 6530564"/>
              <a:gd name="connsiteY3054" fmla="*/ 4017592 h 6858000"/>
              <a:gd name="connsiteX3055" fmla="*/ 1524368 w 6530564"/>
              <a:gd name="connsiteY3055" fmla="*/ 3989566 h 6858000"/>
              <a:gd name="connsiteX3056" fmla="*/ 1523369 w 6530564"/>
              <a:gd name="connsiteY3056" fmla="*/ 3984895 h 6858000"/>
              <a:gd name="connsiteX3057" fmla="*/ 1522372 w 6530564"/>
              <a:gd name="connsiteY3057" fmla="*/ 3980224 h 6858000"/>
              <a:gd name="connsiteX3058" fmla="*/ 1517699 w 6530564"/>
              <a:gd name="connsiteY3058" fmla="*/ 3981221 h 6858000"/>
              <a:gd name="connsiteX3059" fmla="*/ 1526045 w 6530564"/>
              <a:gd name="connsiteY3059" fmla="*/ 3974555 h 6858000"/>
              <a:gd name="connsiteX3060" fmla="*/ 1518380 w 6530564"/>
              <a:gd name="connsiteY3060" fmla="*/ 3961540 h 6858000"/>
              <a:gd name="connsiteX3061" fmla="*/ 1514707 w 6530564"/>
              <a:gd name="connsiteY3061" fmla="*/ 3967209 h 6858000"/>
              <a:gd name="connsiteX3062" fmla="*/ 1512710 w 6530564"/>
              <a:gd name="connsiteY3062" fmla="*/ 3957867 h 6858000"/>
              <a:gd name="connsiteX3063" fmla="*/ 1504408 w 6530564"/>
              <a:gd name="connsiteY3063" fmla="*/ 3896146 h 6858000"/>
              <a:gd name="connsiteX3064" fmla="*/ 1505087 w 6530564"/>
              <a:gd name="connsiteY3064" fmla="*/ 3876464 h 6858000"/>
              <a:gd name="connsiteX3065" fmla="*/ 1503093 w 6530564"/>
              <a:gd name="connsiteY3065" fmla="*/ 3867123 h 6858000"/>
              <a:gd name="connsiteX3066" fmla="*/ 1505767 w 6530564"/>
              <a:gd name="connsiteY3066" fmla="*/ 3856782 h 6858000"/>
              <a:gd name="connsiteX3067" fmla="*/ 1511436 w 6530564"/>
              <a:gd name="connsiteY3067" fmla="*/ 3860456 h 6858000"/>
              <a:gd name="connsiteX3068" fmla="*/ 1517105 w 6530564"/>
              <a:gd name="connsiteY3068" fmla="*/ 3864128 h 6858000"/>
              <a:gd name="connsiteX3069" fmla="*/ 1516108 w 6530564"/>
              <a:gd name="connsiteY3069" fmla="*/ 3859457 h 6858000"/>
              <a:gd name="connsiteX3070" fmla="*/ 1520779 w 6530564"/>
              <a:gd name="connsiteY3070" fmla="*/ 3858458 h 6858000"/>
              <a:gd name="connsiteX3071" fmla="*/ 1514112 w 6530564"/>
              <a:gd name="connsiteY3071" fmla="*/ 3850114 h 6858000"/>
              <a:gd name="connsiteX3072" fmla="*/ 1502774 w 6530564"/>
              <a:gd name="connsiteY3072" fmla="*/ 3842769 h 6858000"/>
              <a:gd name="connsiteX3073" fmla="*/ 1499101 w 6530564"/>
              <a:gd name="connsiteY3073" fmla="*/ 3848438 h 6858000"/>
              <a:gd name="connsiteX3074" fmla="*/ 1491436 w 6530564"/>
              <a:gd name="connsiteY3074" fmla="*/ 3835424 h 6858000"/>
              <a:gd name="connsiteX3075" fmla="*/ 1491118 w 6530564"/>
              <a:gd name="connsiteY3075" fmla="*/ 3811070 h 6858000"/>
              <a:gd name="connsiteX3076" fmla="*/ 1496785 w 6530564"/>
              <a:gd name="connsiteY3076" fmla="*/ 3814743 h 6858000"/>
              <a:gd name="connsiteX3077" fmla="*/ 1495787 w 6530564"/>
              <a:gd name="connsiteY3077" fmla="*/ 3810073 h 6858000"/>
              <a:gd name="connsiteX3078" fmla="*/ 1493791 w 6530564"/>
              <a:gd name="connsiteY3078" fmla="*/ 3800730 h 6858000"/>
              <a:gd name="connsiteX3079" fmla="*/ 1492794 w 6530564"/>
              <a:gd name="connsiteY3079" fmla="*/ 3796059 h 6858000"/>
              <a:gd name="connsiteX3080" fmla="*/ 1491796 w 6530564"/>
              <a:gd name="connsiteY3080" fmla="*/ 3791389 h 6858000"/>
              <a:gd name="connsiteX3081" fmla="*/ 1487804 w 6530564"/>
              <a:gd name="connsiteY3081" fmla="*/ 3772705 h 6858000"/>
              <a:gd name="connsiteX3082" fmla="*/ 1484809 w 6530564"/>
              <a:gd name="connsiteY3082" fmla="*/ 3758693 h 6858000"/>
              <a:gd name="connsiteX3083" fmla="*/ 1486487 w 6530564"/>
              <a:gd name="connsiteY3083" fmla="*/ 3743680 h 6858000"/>
              <a:gd name="connsiteX3084" fmla="*/ 1484853 w 6530564"/>
              <a:gd name="connsiteY3084" fmla="*/ 3690303 h 6858000"/>
              <a:gd name="connsiteX3085" fmla="*/ 1480182 w 6530564"/>
              <a:gd name="connsiteY3085" fmla="*/ 3691301 h 6858000"/>
              <a:gd name="connsiteX3086" fmla="*/ 1478906 w 6530564"/>
              <a:gd name="connsiteY3086" fmla="*/ 3593889 h 6858000"/>
              <a:gd name="connsiteX3087" fmla="*/ 1481582 w 6530564"/>
              <a:gd name="connsiteY3087" fmla="*/ 3583549 h 6858000"/>
              <a:gd name="connsiteX3088" fmla="*/ 1480585 w 6530564"/>
              <a:gd name="connsiteY3088" fmla="*/ 3578879 h 6858000"/>
              <a:gd name="connsiteX3089" fmla="*/ 1476911 w 6530564"/>
              <a:gd name="connsiteY3089" fmla="*/ 3584548 h 6858000"/>
              <a:gd name="connsiteX3090" fmla="*/ 1476591 w 6530564"/>
              <a:gd name="connsiteY3090" fmla="*/ 3560194 h 6858000"/>
              <a:gd name="connsiteX3091" fmla="*/ 1480266 w 6530564"/>
              <a:gd name="connsiteY3091" fmla="*/ 3554525 h 6858000"/>
              <a:gd name="connsiteX3092" fmla="*/ 1474596 w 6530564"/>
              <a:gd name="connsiteY3092" fmla="*/ 3550853 h 6858000"/>
              <a:gd name="connsiteX3093" fmla="*/ 1477271 w 6530564"/>
              <a:gd name="connsiteY3093" fmla="*/ 3540513 h 6858000"/>
              <a:gd name="connsiteX3094" fmla="*/ 1477950 w 6530564"/>
              <a:gd name="connsiteY3094" fmla="*/ 3520831 h 6858000"/>
              <a:gd name="connsiteX3095" fmla="*/ 1476953 w 6530564"/>
              <a:gd name="connsiteY3095" fmla="*/ 3516159 h 6858000"/>
              <a:gd name="connsiteX3096" fmla="*/ 1473959 w 6530564"/>
              <a:gd name="connsiteY3096" fmla="*/ 3502146 h 6858000"/>
              <a:gd name="connsiteX3097" fmla="*/ 1478631 w 6530564"/>
              <a:gd name="connsiteY3097" fmla="*/ 3501149 h 6858000"/>
              <a:gd name="connsiteX3098" fmla="*/ 1485742 w 6530564"/>
              <a:gd name="connsiteY3098" fmla="*/ 3328682 h 6858000"/>
              <a:gd name="connsiteX3099" fmla="*/ 1490413 w 6530564"/>
              <a:gd name="connsiteY3099" fmla="*/ 3327685 h 6858000"/>
              <a:gd name="connsiteX3100" fmla="*/ 1490732 w 6530564"/>
              <a:gd name="connsiteY3100" fmla="*/ 3352037 h 6858000"/>
              <a:gd name="connsiteX3101" fmla="*/ 1492048 w 6530564"/>
              <a:gd name="connsiteY3101" fmla="*/ 3381061 h 6858000"/>
              <a:gd name="connsiteX3102" fmla="*/ 1488015 w 6530564"/>
              <a:gd name="connsiteY3102" fmla="*/ 3430765 h 6858000"/>
              <a:gd name="connsiteX3103" fmla="*/ 1496593 w 6530564"/>
              <a:gd name="connsiteY3103" fmla="*/ 3585226 h 6858000"/>
              <a:gd name="connsiteX3104" fmla="*/ 1492920 w 6530564"/>
              <a:gd name="connsiteY3104" fmla="*/ 3590896 h 6858000"/>
              <a:gd name="connsiteX3105" fmla="*/ 1494916 w 6530564"/>
              <a:gd name="connsiteY3105" fmla="*/ 3600237 h 6858000"/>
              <a:gd name="connsiteX3106" fmla="*/ 1493239 w 6530564"/>
              <a:gd name="connsiteY3106" fmla="*/ 3615248 h 6858000"/>
              <a:gd name="connsiteX3107" fmla="*/ 1496911 w 6530564"/>
              <a:gd name="connsiteY3107" fmla="*/ 3609580 h 6858000"/>
              <a:gd name="connsiteX3108" fmla="*/ 1495235 w 6530564"/>
              <a:gd name="connsiteY3108" fmla="*/ 3624591 h 6858000"/>
              <a:gd name="connsiteX3109" fmla="*/ 1498229 w 6530564"/>
              <a:gd name="connsiteY3109" fmla="*/ 3638603 h 6858000"/>
              <a:gd name="connsiteX3110" fmla="*/ 1501903 w 6530564"/>
              <a:gd name="connsiteY3110" fmla="*/ 3632933 h 6858000"/>
              <a:gd name="connsiteX3111" fmla="*/ 1504577 w 6530564"/>
              <a:gd name="connsiteY3111" fmla="*/ 3622595 h 6858000"/>
              <a:gd name="connsiteX3112" fmla="*/ 1500585 w 6530564"/>
              <a:gd name="connsiteY3112" fmla="*/ 3603911 h 6858000"/>
              <a:gd name="connsiteX3113" fmla="*/ 1504258 w 6530564"/>
              <a:gd name="connsiteY3113" fmla="*/ 3598241 h 6858000"/>
              <a:gd name="connsiteX3114" fmla="*/ 1508929 w 6530564"/>
              <a:gd name="connsiteY3114" fmla="*/ 3597243 h 6858000"/>
              <a:gd name="connsiteX3115" fmla="*/ 1507930 w 6530564"/>
              <a:gd name="connsiteY3115" fmla="*/ 3592574 h 6858000"/>
              <a:gd name="connsiteX3116" fmla="*/ 1506933 w 6530564"/>
              <a:gd name="connsiteY3116" fmla="*/ 3587901 h 6858000"/>
              <a:gd name="connsiteX3117" fmla="*/ 1500267 w 6530564"/>
              <a:gd name="connsiteY3117" fmla="*/ 3579558 h 6858000"/>
              <a:gd name="connsiteX3118" fmla="*/ 1499268 w 6530564"/>
              <a:gd name="connsiteY3118" fmla="*/ 3574887 h 6858000"/>
              <a:gd name="connsiteX3119" fmla="*/ 1498270 w 6530564"/>
              <a:gd name="connsiteY3119" fmla="*/ 3570216 h 6858000"/>
              <a:gd name="connsiteX3120" fmla="*/ 1497951 w 6530564"/>
              <a:gd name="connsiteY3120" fmla="*/ 3545863 h 6858000"/>
              <a:gd name="connsiteX3121" fmla="*/ 1502303 w 6530564"/>
              <a:gd name="connsiteY3121" fmla="*/ 3520512 h 6858000"/>
              <a:gd name="connsiteX3122" fmla="*/ 1503052 w 6530564"/>
              <a:gd name="connsiteY3122" fmla="*/ 3524015 h 6858000"/>
              <a:gd name="connsiteX3123" fmla="*/ 1503302 w 6530564"/>
              <a:gd name="connsiteY3123" fmla="*/ 3525183 h 6858000"/>
              <a:gd name="connsiteX3124" fmla="*/ 1504300 w 6530564"/>
              <a:gd name="connsiteY3124" fmla="*/ 3529853 h 6858000"/>
              <a:gd name="connsiteX3125" fmla="*/ 1507974 w 6530564"/>
              <a:gd name="connsiteY3125" fmla="*/ 3524184 h 6858000"/>
              <a:gd name="connsiteX3126" fmla="*/ 1504979 w 6530564"/>
              <a:gd name="connsiteY3126" fmla="*/ 3510172 h 6858000"/>
              <a:gd name="connsiteX3127" fmla="*/ 1502984 w 6530564"/>
              <a:gd name="connsiteY3127" fmla="*/ 3500831 h 6858000"/>
              <a:gd name="connsiteX3128" fmla="*/ 1505701 w 6530564"/>
              <a:gd name="connsiteY3128" fmla="*/ 3422101 h 6858000"/>
              <a:gd name="connsiteX3129" fmla="*/ 1504702 w 6530564"/>
              <a:gd name="connsiteY3129" fmla="*/ 3417432 h 6858000"/>
              <a:gd name="connsiteX3130" fmla="*/ 1513725 w 6530564"/>
              <a:gd name="connsiteY3130" fmla="*/ 3391082 h 6858000"/>
              <a:gd name="connsiteX3131" fmla="*/ 1517081 w 6530564"/>
              <a:gd name="connsiteY3131" fmla="*/ 3361059 h 6858000"/>
              <a:gd name="connsiteX3132" fmla="*/ 1537845 w 6530564"/>
              <a:gd name="connsiteY3132" fmla="*/ 3229635 h 6858000"/>
              <a:gd name="connsiteX3133" fmla="*/ 1537470 w 6530564"/>
              <a:gd name="connsiteY3133" fmla="*/ 3237096 h 6858000"/>
              <a:gd name="connsiteX3134" fmla="*/ 1536167 w 6530564"/>
              <a:gd name="connsiteY3134" fmla="*/ 3244645 h 6858000"/>
              <a:gd name="connsiteX3135" fmla="*/ 1537380 w 6530564"/>
              <a:gd name="connsiteY3135" fmla="*/ 3238891 h 6858000"/>
              <a:gd name="connsiteX3136" fmla="*/ 1537470 w 6530564"/>
              <a:gd name="connsiteY3136" fmla="*/ 3237096 h 6858000"/>
              <a:gd name="connsiteX3137" fmla="*/ 1547897 w 6530564"/>
              <a:gd name="connsiteY3137" fmla="*/ 3176681 h 6858000"/>
              <a:gd name="connsiteX3138" fmla="*/ 1545573 w 6530564"/>
              <a:gd name="connsiteY3138" fmla="*/ 3277555 h 6858000"/>
              <a:gd name="connsiteX3139" fmla="*/ 1597367 w 6530564"/>
              <a:gd name="connsiteY3139" fmla="*/ 3833692 h 6858000"/>
              <a:gd name="connsiteX3140" fmla="*/ 1601925 w 6530564"/>
              <a:gd name="connsiteY3140" fmla="*/ 3855026 h 6858000"/>
              <a:gd name="connsiteX3141" fmla="*/ 1610266 w 6530564"/>
              <a:gd name="connsiteY3141" fmla="*/ 3808629 h 6858000"/>
              <a:gd name="connsiteX3142" fmla="*/ 1591906 w 6530564"/>
              <a:gd name="connsiteY3142" fmla="*/ 3017877 h 6858000"/>
              <a:gd name="connsiteX3143" fmla="*/ 1617063 w 6530564"/>
              <a:gd name="connsiteY3143" fmla="*/ 2889971 h 6858000"/>
              <a:gd name="connsiteX3144" fmla="*/ 1617864 w 6530564"/>
              <a:gd name="connsiteY3144" fmla="*/ 2892622 h 6858000"/>
              <a:gd name="connsiteX3145" fmla="*/ 1623449 w 6530564"/>
              <a:gd name="connsiteY3145" fmla="*/ 2898755 h 6858000"/>
              <a:gd name="connsiteX3146" fmla="*/ 1621000 w 6530564"/>
              <a:gd name="connsiteY3146" fmla="*/ 2881573 h 6858000"/>
              <a:gd name="connsiteX3147" fmla="*/ 1619374 w 6530564"/>
              <a:gd name="connsiteY3147" fmla="*/ 2878224 h 6858000"/>
              <a:gd name="connsiteX3148" fmla="*/ 1620680 w 6530564"/>
              <a:gd name="connsiteY3148" fmla="*/ 2871580 h 6858000"/>
              <a:gd name="connsiteX3149" fmla="*/ 1624809 w 6530564"/>
              <a:gd name="connsiteY3149" fmla="*/ 2859392 h 6858000"/>
              <a:gd name="connsiteX3150" fmla="*/ 1626805 w 6530564"/>
              <a:gd name="connsiteY3150" fmla="*/ 2868734 h 6858000"/>
              <a:gd name="connsiteX3151" fmla="*/ 1653555 w 6530564"/>
              <a:gd name="connsiteY3151" fmla="*/ 2765334 h 6858000"/>
              <a:gd name="connsiteX3152" fmla="*/ 1659225 w 6530564"/>
              <a:gd name="connsiteY3152" fmla="*/ 2769008 h 6858000"/>
              <a:gd name="connsiteX3153" fmla="*/ 1687292 w 6530564"/>
              <a:gd name="connsiteY3153" fmla="*/ 2694632 h 6858000"/>
              <a:gd name="connsiteX3154" fmla="*/ 1721709 w 6530564"/>
              <a:gd name="connsiteY3154" fmla="*/ 2604247 h 6858000"/>
              <a:gd name="connsiteX3155" fmla="*/ 1765467 w 6530564"/>
              <a:gd name="connsiteY3155" fmla="*/ 2511867 h 6858000"/>
              <a:gd name="connsiteX3156" fmla="*/ 1770138 w 6530564"/>
              <a:gd name="connsiteY3156" fmla="*/ 2510869 h 6858000"/>
              <a:gd name="connsiteX3157" fmla="*/ 1767464 w 6530564"/>
              <a:gd name="connsiteY3157" fmla="*/ 2521209 h 6858000"/>
              <a:gd name="connsiteX3158" fmla="*/ 1772134 w 6530564"/>
              <a:gd name="connsiteY3158" fmla="*/ 2520212 h 6858000"/>
              <a:gd name="connsiteX3159" fmla="*/ 1771136 w 6530564"/>
              <a:gd name="connsiteY3159" fmla="*/ 2515541 h 6858000"/>
              <a:gd name="connsiteX3160" fmla="*/ 1774810 w 6530564"/>
              <a:gd name="connsiteY3160" fmla="*/ 2509871 h 6858000"/>
              <a:gd name="connsiteX3161" fmla="*/ 1792178 w 6530564"/>
              <a:gd name="connsiteY3161" fmla="*/ 2476856 h 6858000"/>
              <a:gd name="connsiteX3162" fmla="*/ 1790180 w 6530564"/>
              <a:gd name="connsiteY3162" fmla="*/ 2467514 h 6858000"/>
              <a:gd name="connsiteX3163" fmla="*/ 1793854 w 6530564"/>
              <a:gd name="connsiteY3163" fmla="*/ 2461845 h 6858000"/>
              <a:gd name="connsiteX3164" fmla="*/ 1795850 w 6530564"/>
              <a:gd name="connsiteY3164" fmla="*/ 2471187 h 6858000"/>
              <a:gd name="connsiteX3165" fmla="*/ 1801201 w 6530564"/>
              <a:gd name="connsiteY3165" fmla="*/ 2450507 h 6858000"/>
              <a:gd name="connsiteX3166" fmla="*/ 1802198 w 6530564"/>
              <a:gd name="connsiteY3166" fmla="*/ 2455177 h 6858000"/>
              <a:gd name="connsiteX3167" fmla="*/ 1803197 w 6530564"/>
              <a:gd name="connsiteY3167" fmla="*/ 2459849 h 6858000"/>
              <a:gd name="connsiteX3168" fmla="*/ 1807868 w 6530564"/>
              <a:gd name="connsiteY3168" fmla="*/ 2458850 h 6858000"/>
              <a:gd name="connsiteX3169" fmla="*/ 1806871 w 6530564"/>
              <a:gd name="connsiteY3169" fmla="*/ 2454180 h 6858000"/>
              <a:gd name="connsiteX3170" fmla="*/ 1804873 w 6530564"/>
              <a:gd name="connsiteY3170" fmla="*/ 2444837 h 6858000"/>
              <a:gd name="connsiteX3171" fmla="*/ 1807549 w 6530564"/>
              <a:gd name="connsiteY3171" fmla="*/ 2434499 h 6858000"/>
              <a:gd name="connsiteX3172" fmla="*/ 1812220 w 6530564"/>
              <a:gd name="connsiteY3172" fmla="*/ 2433500 h 6858000"/>
              <a:gd name="connsiteX3173" fmla="*/ 1815894 w 6530564"/>
              <a:gd name="connsiteY3173" fmla="*/ 2427831 h 6858000"/>
              <a:gd name="connsiteX3174" fmla="*/ 1814895 w 6530564"/>
              <a:gd name="connsiteY3174" fmla="*/ 2423160 h 6858000"/>
              <a:gd name="connsiteX3175" fmla="*/ 1822240 w 6530564"/>
              <a:gd name="connsiteY3175" fmla="*/ 2411823 h 6858000"/>
              <a:gd name="connsiteX3176" fmla="*/ 1825914 w 6530564"/>
              <a:gd name="connsiteY3176" fmla="*/ 2406152 h 6858000"/>
              <a:gd name="connsiteX3177" fmla="*/ 1826913 w 6530564"/>
              <a:gd name="connsiteY3177" fmla="*/ 2410824 h 6858000"/>
              <a:gd name="connsiteX3178" fmla="*/ 1830586 w 6530564"/>
              <a:gd name="connsiteY3178" fmla="*/ 2405155 h 6858000"/>
              <a:gd name="connsiteX3179" fmla="*/ 1833261 w 6530564"/>
              <a:gd name="connsiteY3179" fmla="*/ 2394815 h 6858000"/>
              <a:gd name="connsiteX3180" fmla="*/ 1845277 w 6530564"/>
              <a:gd name="connsiteY3180" fmla="*/ 2382479 h 6858000"/>
              <a:gd name="connsiteX3181" fmla="*/ 1851945 w 6530564"/>
              <a:gd name="connsiteY3181" fmla="*/ 2390824 h 6858000"/>
              <a:gd name="connsiteX3182" fmla="*/ 1861966 w 6530564"/>
              <a:gd name="connsiteY3182" fmla="*/ 2369146 h 6858000"/>
              <a:gd name="connsiteX3183" fmla="*/ 1866636 w 6530564"/>
              <a:gd name="connsiteY3183" fmla="*/ 2368147 h 6858000"/>
              <a:gd name="connsiteX3184" fmla="*/ 1867635 w 6530564"/>
              <a:gd name="connsiteY3184" fmla="*/ 2372820 h 6858000"/>
              <a:gd name="connsiteX3185" fmla="*/ 1863962 w 6530564"/>
              <a:gd name="connsiteY3185" fmla="*/ 2378487 h 6858000"/>
              <a:gd name="connsiteX3186" fmla="*/ 1864960 w 6530564"/>
              <a:gd name="connsiteY3186" fmla="*/ 2383159 h 6858000"/>
              <a:gd name="connsiteX3187" fmla="*/ 1869631 w 6530564"/>
              <a:gd name="connsiteY3187" fmla="*/ 2382161 h 6858000"/>
              <a:gd name="connsiteX3188" fmla="*/ 1868632 w 6530564"/>
              <a:gd name="connsiteY3188" fmla="*/ 2377489 h 6858000"/>
              <a:gd name="connsiteX3189" fmla="*/ 1872306 w 6530564"/>
              <a:gd name="connsiteY3189" fmla="*/ 2371821 h 6858000"/>
              <a:gd name="connsiteX3190" fmla="*/ 1870310 w 6530564"/>
              <a:gd name="connsiteY3190" fmla="*/ 2362478 h 6858000"/>
              <a:gd name="connsiteX3191" fmla="*/ 1865639 w 6530564"/>
              <a:gd name="connsiteY3191" fmla="*/ 2363477 h 6858000"/>
              <a:gd name="connsiteX3192" fmla="*/ 1877339 w 6530564"/>
              <a:gd name="connsiteY3192" fmla="*/ 2326787 h 6858000"/>
              <a:gd name="connsiteX3193" fmla="*/ 1864323 w 6530564"/>
              <a:gd name="connsiteY3193" fmla="*/ 2334453 h 6858000"/>
              <a:gd name="connsiteX3194" fmla="*/ 1875342 w 6530564"/>
              <a:gd name="connsiteY3194" fmla="*/ 2317445 h 6858000"/>
              <a:gd name="connsiteX3195" fmla="*/ 1886360 w 6530564"/>
              <a:gd name="connsiteY3195" fmla="*/ 2300440 h 6858000"/>
              <a:gd name="connsiteX3196" fmla="*/ 1893707 w 6530564"/>
              <a:gd name="connsiteY3196" fmla="*/ 2289102 h 6858000"/>
              <a:gd name="connsiteX3197" fmla="*/ 1895703 w 6530564"/>
              <a:gd name="connsiteY3197" fmla="*/ 2298443 h 6858000"/>
              <a:gd name="connsiteX3198" fmla="*/ 1905725 w 6530564"/>
              <a:gd name="connsiteY3198" fmla="*/ 2276764 h 6858000"/>
              <a:gd name="connsiteX3199" fmla="*/ 1910394 w 6530564"/>
              <a:gd name="connsiteY3199" fmla="*/ 2275767 h 6858000"/>
              <a:gd name="connsiteX3200" fmla="*/ 1912391 w 6530564"/>
              <a:gd name="connsiteY3200" fmla="*/ 2285110 h 6858000"/>
              <a:gd name="connsiteX3201" fmla="*/ 1917063 w 6530564"/>
              <a:gd name="connsiteY3201" fmla="*/ 2284111 h 6858000"/>
              <a:gd name="connsiteX3202" fmla="*/ 1916065 w 6530564"/>
              <a:gd name="connsiteY3202" fmla="*/ 2279441 h 6858000"/>
              <a:gd name="connsiteX3203" fmla="*/ 1920736 w 6530564"/>
              <a:gd name="connsiteY3203" fmla="*/ 2278443 h 6858000"/>
              <a:gd name="connsiteX3204" fmla="*/ 1918740 w 6530564"/>
              <a:gd name="connsiteY3204" fmla="*/ 2269100 h 6858000"/>
              <a:gd name="connsiteX3205" fmla="*/ 1922414 w 6530564"/>
              <a:gd name="connsiteY3205" fmla="*/ 2263431 h 6858000"/>
              <a:gd name="connsiteX3206" fmla="*/ 1926085 w 6530564"/>
              <a:gd name="connsiteY3206" fmla="*/ 2257763 h 6858000"/>
              <a:gd name="connsiteX3207" fmla="*/ 1930756 w 6530564"/>
              <a:gd name="connsiteY3207" fmla="*/ 2256764 h 6858000"/>
              <a:gd name="connsiteX3208" fmla="*/ 1931755 w 6530564"/>
              <a:gd name="connsiteY3208" fmla="*/ 2261436 h 6858000"/>
              <a:gd name="connsiteX3209" fmla="*/ 1929080 w 6530564"/>
              <a:gd name="connsiteY3209" fmla="*/ 2271775 h 6858000"/>
              <a:gd name="connsiteX3210" fmla="*/ 1926405 w 6530564"/>
              <a:gd name="connsiteY3210" fmla="*/ 2282115 h 6858000"/>
              <a:gd name="connsiteX3211" fmla="*/ 1934748 w 6530564"/>
              <a:gd name="connsiteY3211" fmla="*/ 2275449 h 6858000"/>
              <a:gd name="connsiteX3212" fmla="*/ 1940099 w 6530564"/>
              <a:gd name="connsiteY3212" fmla="*/ 2254769 h 6858000"/>
              <a:gd name="connsiteX3213" fmla="*/ 1939100 w 6530564"/>
              <a:gd name="connsiteY3213" fmla="*/ 2250098 h 6858000"/>
              <a:gd name="connsiteX3214" fmla="*/ 1940779 w 6530564"/>
              <a:gd name="connsiteY3214" fmla="*/ 2235086 h 6858000"/>
              <a:gd name="connsiteX3215" fmla="*/ 1945449 w 6530564"/>
              <a:gd name="connsiteY3215" fmla="*/ 2234089 h 6858000"/>
              <a:gd name="connsiteX3216" fmla="*/ 1985855 w 6530564"/>
              <a:gd name="connsiteY3216" fmla="*/ 2171731 h 6858000"/>
              <a:gd name="connsiteX3217" fmla="*/ 1989527 w 6530564"/>
              <a:gd name="connsiteY3217" fmla="*/ 2166061 h 6858000"/>
              <a:gd name="connsiteX3218" fmla="*/ 1993200 w 6530564"/>
              <a:gd name="connsiteY3218" fmla="*/ 2160392 h 6858000"/>
              <a:gd name="connsiteX3219" fmla="*/ 2000546 w 6530564"/>
              <a:gd name="connsiteY3219" fmla="*/ 2149055 h 6858000"/>
              <a:gd name="connsiteX3220" fmla="*/ 2004219 w 6530564"/>
              <a:gd name="connsiteY3220" fmla="*/ 2143386 h 6858000"/>
              <a:gd name="connsiteX3221" fmla="*/ 2015238 w 6530564"/>
              <a:gd name="connsiteY3221" fmla="*/ 2126379 h 6858000"/>
              <a:gd name="connsiteX3222" fmla="*/ 2022584 w 6530564"/>
              <a:gd name="connsiteY3222" fmla="*/ 2115041 h 6858000"/>
              <a:gd name="connsiteX3223" fmla="*/ 2027256 w 6530564"/>
              <a:gd name="connsiteY3223" fmla="*/ 2114043 h 6858000"/>
              <a:gd name="connsiteX3224" fmla="*/ 2057639 w 6530564"/>
              <a:gd name="connsiteY3224" fmla="*/ 2073362 h 6858000"/>
              <a:gd name="connsiteX3225" fmla="*/ 2070330 w 6530564"/>
              <a:gd name="connsiteY3225" fmla="*/ 2049893 h 6858000"/>
              <a:gd name="connsiteX3226" fmla="*/ 2084675 w 6530564"/>
              <a:gd name="connsiteY3226" fmla="*/ 2019414 h 6858000"/>
              <a:gd name="connsiteX3227" fmla="*/ 2085251 w 6530564"/>
              <a:gd name="connsiteY3227" fmla="*/ 2026039 h 6858000"/>
              <a:gd name="connsiteX3228" fmla="*/ 2069717 w 6530564"/>
              <a:gd name="connsiteY3228" fmla="*/ 2057748 h 6858000"/>
              <a:gd name="connsiteX3229" fmla="*/ 1934524 w 6530564"/>
              <a:gd name="connsiteY3229" fmla="*/ 2279281 h 6858000"/>
              <a:gd name="connsiteX3230" fmla="*/ 1942264 w 6530564"/>
              <a:gd name="connsiteY3230" fmla="*/ 2306017 h 6858000"/>
              <a:gd name="connsiteX3231" fmla="*/ 1939891 w 6530564"/>
              <a:gd name="connsiteY3231" fmla="*/ 2332886 h 6858000"/>
              <a:gd name="connsiteX3232" fmla="*/ 1744379 w 6530564"/>
              <a:gd name="connsiteY3232" fmla="*/ 2879600 h 6858000"/>
              <a:gd name="connsiteX3233" fmla="*/ 1717309 w 6530564"/>
              <a:gd name="connsiteY3233" fmla="*/ 3635697 h 6858000"/>
              <a:gd name="connsiteX3234" fmla="*/ 1724502 w 6530564"/>
              <a:gd name="connsiteY3234" fmla="*/ 3650384 h 6858000"/>
              <a:gd name="connsiteX3235" fmla="*/ 1738840 w 6530564"/>
              <a:gd name="connsiteY3235" fmla="*/ 3318804 h 6858000"/>
              <a:gd name="connsiteX3236" fmla="*/ 1762235 w 6530564"/>
              <a:gd name="connsiteY3236" fmla="*/ 3561205 h 6858000"/>
              <a:gd name="connsiteX3237" fmla="*/ 1759082 w 6530564"/>
              <a:gd name="connsiteY3237" fmla="*/ 3591538 h 6858000"/>
              <a:gd name="connsiteX3238" fmla="*/ 1769723 w 6530564"/>
              <a:gd name="connsiteY3238" fmla="*/ 3617611 h 6858000"/>
              <a:gd name="connsiteX3239" fmla="*/ 1769321 w 6530564"/>
              <a:gd name="connsiteY3239" fmla="*/ 3612476 h 6858000"/>
              <a:gd name="connsiteX3240" fmla="*/ 1833782 w 6530564"/>
              <a:gd name="connsiteY3240" fmla="*/ 2810787 h 6858000"/>
              <a:gd name="connsiteX3241" fmla="*/ 1970873 w 6530564"/>
              <a:gd name="connsiteY3241" fmla="*/ 2408113 h 6858000"/>
              <a:gd name="connsiteX3242" fmla="*/ 2031252 w 6530564"/>
              <a:gd name="connsiteY3242" fmla="*/ 2275389 h 6858000"/>
              <a:gd name="connsiteX3243" fmla="*/ 2065646 w 6530564"/>
              <a:gd name="connsiteY3243" fmla="*/ 2223293 h 6858000"/>
              <a:gd name="connsiteX3244" fmla="*/ 2102160 w 6530564"/>
              <a:gd name="connsiteY3244" fmla="*/ 2146947 h 6858000"/>
              <a:gd name="connsiteX3245" fmla="*/ 2129354 w 6530564"/>
              <a:gd name="connsiteY3245" fmla="*/ 2116277 h 6858000"/>
              <a:gd name="connsiteX3246" fmla="*/ 2168272 w 6530564"/>
              <a:gd name="connsiteY3246" fmla="*/ 2079992 h 6858000"/>
              <a:gd name="connsiteX3247" fmla="*/ 2217506 w 6530564"/>
              <a:gd name="connsiteY3247" fmla="*/ 1999754 h 6858000"/>
              <a:gd name="connsiteX3248" fmla="*/ 2332460 w 6530564"/>
              <a:gd name="connsiteY3248" fmla="*/ 1875815 h 6858000"/>
              <a:gd name="connsiteX3249" fmla="*/ 2704943 w 6530564"/>
              <a:gd name="connsiteY3249" fmla="*/ 1569790 h 6858000"/>
              <a:gd name="connsiteX3250" fmla="*/ 2964173 w 6530564"/>
              <a:gd name="connsiteY3250" fmla="*/ 1408599 h 6858000"/>
              <a:gd name="connsiteX3251" fmla="*/ 2984167 w 6530564"/>
              <a:gd name="connsiteY3251" fmla="*/ 1399357 h 6858000"/>
              <a:gd name="connsiteX3252" fmla="*/ 3008948 w 6530564"/>
              <a:gd name="connsiteY3252" fmla="*/ 1410376 h 6858000"/>
              <a:gd name="connsiteX3253" fmla="*/ 2995666 w 6530564"/>
              <a:gd name="connsiteY3253" fmla="*/ 1427255 h 6858000"/>
              <a:gd name="connsiteX3254" fmla="*/ 2856153 w 6530564"/>
              <a:gd name="connsiteY3254" fmla="*/ 1506659 h 6858000"/>
              <a:gd name="connsiteX3255" fmla="*/ 2836329 w 6530564"/>
              <a:gd name="connsiteY3255" fmla="*/ 1526166 h 6858000"/>
              <a:gd name="connsiteX3256" fmla="*/ 2834871 w 6530564"/>
              <a:gd name="connsiteY3256" fmla="*/ 1531611 h 6858000"/>
              <a:gd name="connsiteX3257" fmla="*/ 2839687 w 6530564"/>
              <a:gd name="connsiteY3257" fmla="*/ 1529983 h 6858000"/>
              <a:gd name="connsiteX3258" fmla="*/ 3105334 w 6530564"/>
              <a:gd name="connsiteY3258" fmla="*/ 1393869 h 6858000"/>
              <a:gd name="connsiteX3259" fmla="*/ 3190120 w 6530564"/>
              <a:gd name="connsiteY3259" fmla="*/ 1355273 h 6858000"/>
              <a:gd name="connsiteX3260" fmla="*/ 3200753 w 6530564"/>
              <a:gd name="connsiteY3260" fmla="*/ 1351005 h 6858000"/>
              <a:gd name="connsiteX3261" fmla="*/ 3205367 w 6530564"/>
              <a:gd name="connsiteY3261" fmla="*/ 1344182 h 6858000"/>
              <a:gd name="connsiteX3262" fmla="*/ 3191596 w 6530564"/>
              <a:gd name="connsiteY3262" fmla="*/ 1347596 h 6858000"/>
              <a:gd name="connsiteX3263" fmla="*/ 3208716 w 6530564"/>
              <a:gd name="connsiteY3263" fmla="*/ 1339231 h 6858000"/>
              <a:gd name="connsiteX3264" fmla="*/ 3209214 w 6530564"/>
              <a:gd name="connsiteY3264" fmla="*/ 1338493 h 6858000"/>
              <a:gd name="connsiteX3265" fmla="*/ 3058956 w 6530564"/>
              <a:gd name="connsiteY3265" fmla="*/ 1365383 h 6858000"/>
              <a:gd name="connsiteX3266" fmla="*/ 3207049 w 6530564"/>
              <a:gd name="connsiteY3266" fmla="*/ 1300185 h 6858000"/>
              <a:gd name="connsiteX3267" fmla="*/ 3244299 w 6530564"/>
              <a:gd name="connsiteY3267" fmla="*/ 1287715 h 6858000"/>
              <a:gd name="connsiteX3268" fmla="*/ 3186359 w 6530564"/>
              <a:gd name="connsiteY3268" fmla="*/ 1304100 h 6858000"/>
              <a:gd name="connsiteX3269" fmla="*/ 3018716 w 6530564"/>
              <a:gd name="connsiteY3269" fmla="*/ 1364251 h 6858000"/>
              <a:gd name="connsiteX3270" fmla="*/ 2856327 w 6530564"/>
              <a:gd name="connsiteY3270" fmla="*/ 1439503 h 6858000"/>
              <a:gd name="connsiteX3271" fmla="*/ 2869223 w 6530564"/>
              <a:gd name="connsiteY3271" fmla="*/ 1414441 h 6858000"/>
              <a:gd name="connsiteX3272" fmla="*/ 2862577 w 6530564"/>
              <a:gd name="connsiteY3272" fmla="*/ 1411805 h 6858000"/>
              <a:gd name="connsiteX3273" fmla="*/ 2756585 w 6530564"/>
              <a:gd name="connsiteY3273" fmla="*/ 1456757 h 6858000"/>
              <a:gd name="connsiteX3274" fmla="*/ 2462803 w 6530564"/>
              <a:gd name="connsiteY3274" fmla="*/ 1657418 h 6858000"/>
              <a:gd name="connsiteX3275" fmla="*/ 2392001 w 6530564"/>
              <a:gd name="connsiteY3275" fmla="*/ 1686740 h 6858000"/>
              <a:gd name="connsiteX3276" fmla="*/ 2329505 w 6530564"/>
              <a:gd name="connsiteY3276" fmla="*/ 1726455 h 6858000"/>
              <a:gd name="connsiteX3277" fmla="*/ 2277611 w 6530564"/>
              <a:gd name="connsiteY3277" fmla="*/ 1758833 h 6858000"/>
              <a:gd name="connsiteX3278" fmla="*/ 2266239 w 6530564"/>
              <a:gd name="connsiteY3278" fmla="*/ 1762069 h 6858000"/>
              <a:gd name="connsiteX3279" fmla="*/ 2282854 w 6530564"/>
              <a:gd name="connsiteY3279" fmla="*/ 1744404 h 6858000"/>
              <a:gd name="connsiteX3280" fmla="*/ 2374481 w 6530564"/>
              <a:gd name="connsiteY3280" fmla="*/ 1658891 h 6858000"/>
              <a:gd name="connsiteX3281" fmla="*/ 2515332 w 6530564"/>
              <a:gd name="connsiteY3281" fmla="*/ 1540883 h 6858000"/>
              <a:gd name="connsiteX3282" fmla="*/ 2663850 w 6530564"/>
              <a:gd name="connsiteY3282" fmla="*/ 1435891 h 6858000"/>
              <a:gd name="connsiteX3283" fmla="*/ 2681537 w 6530564"/>
              <a:gd name="connsiteY3283" fmla="*/ 1427227 h 6858000"/>
              <a:gd name="connsiteX3284" fmla="*/ 2987551 w 6530564"/>
              <a:gd name="connsiteY3284" fmla="*/ 1259281 h 6858000"/>
              <a:gd name="connsiteX3285" fmla="*/ 3149720 w 6530564"/>
              <a:gd name="connsiteY3285" fmla="*/ 1195329 h 6858000"/>
              <a:gd name="connsiteX3286" fmla="*/ 3259829 w 6530564"/>
              <a:gd name="connsiteY3286" fmla="*/ 1162036 h 6858000"/>
              <a:gd name="connsiteX3287" fmla="*/ 3210739 w 6530564"/>
              <a:gd name="connsiteY3287" fmla="*/ 1178017 h 6858000"/>
              <a:gd name="connsiteX3288" fmla="*/ 3169403 w 6530564"/>
              <a:gd name="connsiteY3288" fmla="*/ 1196006 h 6858000"/>
              <a:gd name="connsiteX3289" fmla="*/ 3164732 w 6530564"/>
              <a:gd name="connsiteY3289" fmla="*/ 1197005 h 6858000"/>
              <a:gd name="connsiteX3290" fmla="*/ 3029591 w 6530564"/>
              <a:gd name="connsiteY3290" fmla="*/ 1250298 h 6858000"/>
              <a:gd name="connsiteX3291" fmla="*/ 3024920 w 6530564"/>
              <a:gd name="connsiteY3291" fmla="*/ 1251297 h 6858000"/>
              <a:gd name="connsiteX3292" fmla="*/ 3025917 w 6530564"/>
              <a:gd name="connsiteY3292" fmla="*/ 1255966 h 6858000"/>
              <a:gd name="connsiteX3293" fmla="*/ 3035260 w 6530564"/>
              <a:gd name="connsiteY3293" fmla="*/ 1253970 h 6858000"/>
              <a:gd name="connsiteX3294" fmla="*/ 3165731 w 6530564"/>
              <a:gd name="connsiteY3294" fmla="*/ 1201677 h 6858000"/>
              <a:gd name="connsiteX3295" fmla="*/ 3171401 w 6530564"/>
              <a:gd name="connsiteY3295" fmla="*/ 1205351 h 6858000"/>
              <a:gd name="connsiteX3296" fmla="*/ 3176071 w 6530564"/>
              <a:gd name="connsiteY3296" fmla="*/ 1204352 h 6858000"/>
              <a:gd name="connsiteX3297" fmla="*/ 3175073 w 6530564"/>
              <a:gd name="connsiteY3297" fmla="*/ 1199680 h 6858000"/>
              <a:gd name="connsiteX3298" fmla="*/ 3270170 w 6530564"/>
              <a:gd name="connsiteY3298" fmla="*/ 1164711 h 6858000"/>
              <a:gd name="connsiteX3299" fmla="*/ 3288855 w 6530564"/>
              <a:gd name="connsiteY3299" fmla="*/ 1160719 h 6858000"/>
              <a:gd name="connsiteX3300" fmla="*/ 3298195 w 6530564"/>
              <a:gd name="connsiteY3300" fmla="*/ 1158724 h 6858000"/>
              <a:gd name="connsiteX3301" fmla="*/ 3297518 w 6530564"/>
              <a:gd name="connsiteY3301" fmla="*/ 1178405 h 6858000"/>
              <a:gd name="connsiteX3302" fmla="*/ 3283504 w 6530564"/>
              <a:gd name="connsiteY3302" fmla="*/ 1181399 h 6858000"/>
              <a:gd name="connsiteX3303" fmla="*/ 3251805 w 6530564"/>
              <a:gd name="connsiteY3303" fmla="*/ 1193056 h 6858000"/>
              <a:gd name="connsiteX3304" fmla="*/ 3247133 w 6530564"/>
              <a:gd name="connsiteY3304" fmla="*/ 1194053 h 6858000"/>
              <a:gd name="connsiteX3305" fmla="*/ 3234118 w 6530564"/>
              <a:gd name="connsiteY3305" fmla="*/ 1201718 h 6858000"/>
              <a:gd name="connsiteX3306" fmla="*/ 3229448 w 6530564"/>
              <a:gd name="connsiteY3306" fmla="*/ 1202715 h 6858000"/>
              <a:gd name="connsiteX3307" fmla="*/ 3235117 w 6530564"/>
              <a:gd name="connsiteY3307" fmla="*/ 1206389 h 6858000"/>
              <a:gd name="connsiteX3308" fmla="*/ 3248132 w 6530564"/>
              <a:gd name="connsiteY3308" fmla="*/ 1198724 h 6858000"/>
              <a:gd name="connsiteX3309" fmla="*/ 3252802 w 6530564"/>
              <a:gd name="connsiteY3309" fmla="*/ 1197727 h 6858000"/>
              <a:gd name="connsiteX3310" fmla="*/ 3249131 w 6530564"/>
              <a:gd name="connsiteY3310" fmla="*/ 1203396 h 6858000"/>
              <a:gd name="connsiteX3311" fmla="*/ 3253801 w 6530564"/>
              <a:gd name="connsiteY3311" fmla="*/ 1202397 h 6858000"/>
              <a:gd name="connsiteX3312" fmla="*/ 3263143 w 6530564"/>
              <a:gd name="connsiteY3312" fmla="*/ 1200401 h 6858000"/>
              <a:gd name="connsiteX3313" fmla="*/ 3262146 w 6530564"/>
              <a:gd name="connsiteY3313" fmla="*/ 1195729 h 6858000"/>
              <a:gd name="connsiteX3314" fmla="*/ 3279831 w 6530564"/>
              <a:gd name="connsiteY3314" fmla="*/ 1187067 h 6858000"/>
              <a:gd name="connsiteX3315" fmla="*/ 3303187 w 6530564"/>
              <a:gd name="connsiteY3315" fmla="*/ 1182078 h 6858000"/>
              <a:gd name="connsiteX3316" fmla="*/ 3326541 w 6530564"/>
              <a:gd name="connsiteY3316" fmla="*/ 1177088 h 6858000"/>
              <a:gd name="connsiteX3317" fmla="*/ 3334885 w 6530564"/>
              <a:gd name="connsiteY3317" fmla="*/ 1170421 h 6858000"/>
              <a:gd name="connsiteX3318" fmla="*/ 3325543 w 6530564"/>
              <a:gd name="connsiteY3318" fmla="*/ 1172418 h 6858000"/>
              <a:gd name="connsiteX3319" fmla="*/ 3306859 w 6530564"/>
              <a:gd name="connsiteY3319" fmla="*/ 1176409 h 6858000"/>
              <a:gd name="connsiteX3320" fmla="*/ 3312209 w 6530564"/>
              <a:gd name="connsiteY3320" fmla="*/ 1155729 h 6858000"/>
              <a:gd name="connsiteX3321" fmla="*/ 3311211 w 6530564"/>
              <a:gd name="connsiteY3321" fmla="*/ 1151058 h 6858000"/>
              <a:gd name="connsiteX3322" fmla="*/ 3320555 w 6530564"/>
              <a:gd name="connsiteY3322" fmla="*/ 1149062 h 6858000"/>
              <a:gd name="connsiteX3323" fmla="*/ 3324227 w 6530564"/>
              <a:gd name="connsiteY3323" fmla="*/ 1143393 h 6858000"/>
              <a:gd name="connsiteX3324" fmla="*/ 3318557 w 6530564"/>
              <a:gd name="connsiteY3324" fmla="*/ 1139720 h 6858000"/>
              <a:gd name="connsiteX3325" fmla="*/ 3323230 w 6530564"/>
              <a:gd name="connsiteY3325" fmla="*/ 1138722 h 6858000"/>
              <a:gd name="connsiteX3326" fmla="*/ 3402637 w 6530564"/>
              <a:gd name="connsiteY3326" fmla="*/ 1121757 h 6858000"/>
              <a:gd name="connsiteX3327" fmla="*/ 3348580 w 6530564"/>
              <a:gd name="connsiteY3327" fmla="*/ 1143073 h 6858000"/>
              <a:gd name="connsiteX3328" fmla="*/ 3343909 w 6530564"/>
              <a:gd name="connsiteY3328" fmla="*/ 1144072 h 6858000"/>
              <a:gd name="connsiteX3329" fmla="*/ 3325225 w 6530564"/>
              <a:gd name="connsiteY3329" fmla="*/ 1148063 h 6858000"/>
              <a:gd name="connsiteX3330" fmla="*/ 3321552 w 6530564"/>
              <a:gd name="connsiteY3330" fmla="*/ 1153733 h 6858000"/>
              <a:gd name="connsiteX3331" fmla="*/ 3327221 w 6530564"/>
              <a:gd name="connsiteY3331" fmla="*/ 1157406 h 6858000"/>
              <a:gd name="connsiteX3332" fmla="*/ 3331892 w 6530564"/>
              <a:gd name="connsiteY3332" fmla="*/ 1156408 h 6858000"/>
              <a:gd name="connsiteX3333" fmla="*/ 3335565 w 6530564"/>
              <a:gd name="connsiteY3333" fmla="*/ 1150740 h 6858000"/>
              <a:gd name="connsiteX3334" fmla="*/ 3340236 w 6530564"/>
              <a:gd name="connsiteY3334" fmla="*/ 1149741 h 6858000"/>
              <a:gd name="connsiteX3335" fmla="*/ 3358920 w 6530564"/>
              <a:gd name="connsiteY3335" fmla="*/ 1145750 h 6858000"/>
              <a:gd name="connsiteX3336" fmla="*/ 3369260 w 6530564"/>
              <a:gd name="connsiteY3336" fmla="*/ 1148425 h 6858000"/>
              <a:gd name="connsiteX3337" fmla="*/ 3402955 w 6530564"/>
              <a:gd name="connsiteY3337" fmla="*/ 1146109 h 6858000"/>
              <a:gd name="connsiteX3338" fmla="*/ 3405630 w 6530564"/>
              <a:gd name="connsiteY3338" fmla="*/ 1135769 h 6858000"/>
              <a:gd name="connsiteX3339" fmla="*/ 3415970 w 6530564"/>
              <a:gd name="connsiteY3339" fmla="*/ 1138446 h 6858000"/>
              <a:gd name="connsiteX3340" fmla="*/ 3438328 w 6530564"/>
              <a:gd name="connsiteY3340" fmla="*/ 1128784 h 6858000"/>
              <a:gd name="connsiteX3341" fmla="*/ 3471025 w 6530564"/>
              <a:gd name="connsiteY3341" fmla="*/ 1121798 h 6858000"/>
              <a:gd name="connsiteX3342" fmla="*/ 3474697 w 6530564"/>
              <a:gd name="connsiteY3342" fmla="*/ 1116129 h 6858000"/>
              <a:gd name="connsiteX3343" fmla="*/ 3490707 w 6530564"/>
              <a:gd name="connsiteY3343" fmla="*/ 1122479 h 6858000"/>
              <a:gd name="connsiteX3344" fmla="*/ 3526079 w 6530564"/>
              <a:gd name="connsiteY3344" fmla="*/ 1105153 h 6858000"/>
              <a:gd name="connsiteX3345" fmla="*/ 3569117 w 6530564"/>
              <a:gd name="connsiteY3345" fmla="*/ 1100842 h 6858000"/>
              <a:gd name="connsiteX3346" fmla="*/ 3583129 w 6530564"/>
              <a:gd name="connsiteY3346" fmla="*/ 1097849 h 6858000"/>
              <a:gd name="connsiteX3347" fmla="*/ 3613152 w 6530564"/>
              <a:gd name="connsiteY3347" fmla="*/ 1101202 h 6858000"/>
              <a:gd name="connsiteX3348" fmla="*/ 3706573 w 6530564"/>
              <a:gd name="connsiteY3348" fmla="*/ 1081242 h 6858000"/>
              <a:gd name="connsiteX3349" fmla="*/ 3708908 w 6530564"/>
              <a:gd name="connsiteY3349" fmla="*/ 1080744 h 6858000"/>
              <a:gd name="connsiteX3350" fmla="*/ 3725257 w 6530564"/>
              <a:gd name="connsiteY3350" fmla="*/ 1077251 h 6858000"/>
              <a:gd name="connsiteX3351" fmla="*/ 3729928 w 6530564"/>
              <a:gd name="connsiteY3351" fmla="*/ 1076254 h 6858000"/>
              <a:gd name="connsiteX3352" fmla="*/ 3739269 w 6530564"/>
              <a:gd name="connsiteY3352" fmla="*/ 1074258 h 6858000"/>
              <a:gd name="connsiteX3353" fmla="*/ 3866705 w 6530564"/>
              <a:gd name="connsiteY3353" fmla="*/ 1076336 h 6858000"/>
              <a:gd name="connsiteX3354" fmla="*/ 3919084 w 6530564"/>
              <a:gd name="connsiteY3354" fmla="*/ 1070031 h 6858000"/>
              <a:gd name="connsiteX3355" fmla="*/ 3951782 w 6530564"/>
              <a:gd name="connsiteY3355" fmla="*/ 1063046 h 6858000"/>
              <a:gd name="connsiteX3356" fmla="*/ 3943436 w 6530564"/>
              <a:gd name="connsiteY3356" fmla="*/ 1069713 h 6858000"/>
              <a:gd name="connsiteX3357" fmla="*/ 4000821 w 6530564"/>
              <a:gd name="connsiteY3357" fmla="*/ 1061115 h 6858000"/>
              <a:gd name="connsiteX3358" fmla="*/ 4059509 w 6530564"/>
              <a:gd name="connsiteY3358" fmla="*/ 1058914 h 6858000"/>
              <a:gd name="connsiteX3359" fmla="*/ 4065917 w 6530564"/>
              <a:gd name="connsiteY3359" fmla="*/ 1060029 h 6858000"/>
              <a:gd name="connsiteX3360" fmla="*/ 4081891 w 6530564"/>
              <a:gd name="connsiteY3360" fmla="*/ 1054786 h 6858000"/>
              <a:gd name="connsiteX3361" fmla="*/ 3073381 w 6530564"/>
              <a:gd name="connsiteY3361" fmla="*/ 1003429 h 6858000"/>
              <a:gd name="connsiteX3362" fmla="*/ 3075110 w 6530564"/>
              <a:gd name="connsiteY3362" fmla="*/ 1006131 h 6858000"/>
              <a:gd name="connsiteX3363" fmla="*/ 3070439 w 6530564"/>
              <a:gd name="connsiteY3363" fmla="*/ 1007129 h 6858000"/>
              <a:gd name="connsiteX3364" fmla="*/ 3062096 w 6530564"/>
              <a:gd name="connsiteY3364" fmla="*/ 1013796 h 6858000"/>
              <a:gd name="connsiteX3365" fmla="*/ 3066767 w 6530564"/>
              <a:gd name="connsiteY3365" fmla="*/ 1012799 h 6858000"/>
              <a:gd name="connsiteX3366" fmla="*/ 3071437 w 6530564"/>
              <a:gd name="connsiteY3366" fmla="*/ 1011800 h 6858000"/>
              <a:gd name="connsiteX3367" fmla="*/ 2960649 w 6530564"/>
              <a:gd name="connsiteY3367" fmla="*/ 1064775 h 6858000"/>
              <a:gd name="connsiteX3368" fmla="*/ 2925558 w 6530564"/>
              <a:gd name="connsiteY3368" fmla="*/ 1075554 h 6858000"/>
              <a:gd name="connsiteX3369" fmla="*/ 2899162 w 6530564"/>
              <a:gd name="connsiteY3369" fmla="*/ 1086428 h 6858000"/>
              <a:gd name="connsiteX3370" fmla="*/ 2903371 w 6530564"/>
              <a:gd name="connsiteY3370" fmla="*/ 1080657 h 6858000"/>
              <a:gd name="connsiteX3371" fmla="*/ 2939957 w 6530564"/>
              <a:gd name="connsiteY3371" fmla="*/ 1052562 h 6858000"/>
              <a:gd name="connsiteX3372" fmla="*/ 5800514 w 6530564"/>
              <a:gd name="connsiteY3372" fmla="*/ 966736 h 6858000"/>
              <a:gd name="connsiteX3373" fmla="*/ 5823561 w 6530564"/>
              <a:gd name="connsiteY3373" fmla="*/ 985857 h 6858000"/>
              <a:gd name="connsiteX3374" fmla="*/ 5812369 w 6530564"/>
              <a:gd name="connsiteY3374" fmla="*/ 974867 h 6858000"/>
              <a:gd name="connsiteX3375" fmla="*/ 4691065 w 6530564"/>
              <a:gd name="connsiteY3375" fmla="*/ 966665 h 6858000"/>
              <a:gd name="connsiteX3376" fmla="*/ 4697929 w 6530564"/>
              <a:gd name="connsiteY3376" fmla="*/ 967981 h 6858000"/>
              <a:gd name="connsiteX3377" fmla="*/ 4702739 w 6530564"/>
              <a:gd name="connsiteY3377" fmla="*/ 970365 h 6858000"/>
              <a:gd name="connsiteX3378" fmla="*/ 3242294 w 6530564"/>
              <a:gd name="connsiteY3378" fmla="*/ 953477 h 6858000"/>
              <a:gd name="connsiteX3379" fmla="*/ 3244945 w 6530564"/>
              <a:gd name="connsiteY3379" fmla="*/ 955193 h 6858000"/>
              <a:gd name="connsiteX3380" fmla="*/ 3222587 w 6530564"/>
              <a:gd name="connsiteY3380" fmla="*/ 964854 h 6858000"/>
              <a:gd name="connsiteX3381" fmla="*/ 3203904 w 6530564"/>
              <a:gd name="connsiteY3381" fmla="*/ 968846 h 6858000"/>
              <a:gd name="connsiteX3382" fmla="*/ 3166536 w 6530564"/>
              <a:gd name="connsiteY3382" fmla="*/ 976829 h 6858000"/>
              <a:gd name="connsiteX3383" fmla="*/ 3102137 w 6530564"/>
              <a:gd name="connsiteY3383" fmla="*/ 995473 h 6858000"/>
              <a:gd name="connsiteX3384" fmla="*/ 3102436 w 6530564"/>
              <a:gd name="connsiteY3384" fmla="*/ 994324 h 6858000"/>
              <a:gd name="connsiteX3385" fmla="*/ 3217427 w 6530564"/>
              <a:gd name="connsiteY3385" fmla="*/ 959472 h 6858000"/>
              <a:gd name="connsiteX3386" fmla="*/ 3376913 w 6530564"/>
              <a:gd name="connsiteY3386" fmla="*/ 922116 h 6858000"/>
              <a:gd name="connsiteX3387" fmla="*/ 3336954 w 6530564"/>
              <a:gd name="connsiteY3387" fmla="*/ 930653 h 6858000"/>
              <a:gd name="connsiteX3388" fmla="*/ 3358282 w 6530564"/>
              <a:gd name="connsiteY3388" fmla="*/ 925510 h 6858000"/>
              <a:gd name="connsiteX3389" fmla="*/ 3950309 w 6530564"/>
              <a:gd name="connsiteY3389" fmla="*/ 744665 h 6858000"/>
              <a:gd name="connsiteX3390" fmla="*/ 4826941 w 6530564"/>
              <a:gd name="connsiteY3390" fmla="*/ 861419 h 6858000"/>
              <a:gd name="connsiteX3391" fmla="*/ 4812928 w 6530564"/>
              <a:gd name="connsiteY3391" fmla="*/ 864412 h 6858000"/>
              <a:gd name="connsiteX3392" fmla="*/ 4895649 w 6530564"/>
              <a:gd name="connsiteY3392" fmla="*/ 885814 h 6858000"/>
              <a:gd name="connsiteX3393" fmla="*/ 4995377 w 6530564"/>
              <a:gd name="connsiteY3393" fmla="*/ 918233 h 6858000"/>
              <a:gd name="connsiteX3394" fmla="*/ 5053743 w 6530564"/>
              <a:gd name="connsiteY3394" fmla="*/ 939953 h 6858000"/>
              <a:gd name="connsiteX3395" fmla="*/ 5054740 w 6530564"/>
              <a:gd name="connsiteY3395" fmla="*/ 944624 h 6858000"/>
              <a:gd name="connsiteX3396" fmla="*/ 5059411 w 6530564"/>
              <a:gd name="connsiteY3396" fmla="*/ 943626 h 6858000"/>
              <a:gd name="connsiteX3397" fmla="*/ 5065081 w 6530564"/>
              <a:gd name="connsiteY3397" fmla="*/ 947300 h 6858000"/>
              <a:gd name="connsiteX3398" fmla="*/ 5075420 w 6530564"/>
              <a:gd name="connsiteY3398" fmla="*/ 949975 h 6858000"/>
              <a:gd name="connsiteX3399" fmla="*/ 5101770 w 6530564"/>
              <a:gd name="connsiteY3399" fmla="*/ 958998 h 6858000"/>
              <a:gd name="connsiteX3400" fmla="*/ 5187483 w 6530564"/>
              <a:gd name="connsiteY3400" fmla="*/ 994412 h 6858000"/>
              <a:gd name="connsiteX3401" fmla="*/ 5220499 w 6530564"/>
              <a:gd name="connsiteY3401" fmla="*/ 1011779 h 6858000"/>
              <a:gd name="connsiteX3402" fmla="*/ 5296871 w 6530564"/>
              <a:gd name="connsiteY3402" fmla="*/ 1049189 h 6858000"/>
              <a:gd name="connsiteX3403" fmla="*/ 5292201 w 6530564"/>
              <a:gd name="connsiteY3403" fmla="*/ 1050187 h 6858000"/>
              <a:gd name="connsiteX3404" fmla="*/ 5308209 w 6530564"/>
              <a:gd name="connsiteY3404" fmla="*/ 1056534 h 6858000"/>
              <a:gd name="connsiteX3405" fmla="*/ 6165817 w 6530564"/>
              <a:gd name="connsiteY3405" fmla="*/ 1732932 h 6858000"/>
              <a:gd name="connsiteX3406" fmla="*/ 6507308 w 6530564"/>
              <a:gd name="connsiteY3406" fmla="*/ 2262564 h 6858000"/>
              <a:gd name="connsiteX3407" fmla="*/ 6530564 w 6530564"/>
              <a:gd name="connsiteY3407" fmla="*/ 2317112 h 6858000"/>
              <a:gd name="connsiteX3408" fmla="*/ 6530564 w 6530564"/>
              <a:gd name="connsiteY3408" fmla="*/ 2701060 h 6858000"/>
              <a:gd name="connsiteX3409" fmla="*/ 6526175 w 6530564"/>
              <a:gd name="connsiteY3409" fmla="*/ 2710932 h 6858000"/>
              <a:gd name="connsiteX3410" fmla="*/ 6455513 w 6530564"/>
              <a:gd name="connsiteY3410" fmla="*/ 2608808 h 6858000"/>
              <a:gd name="connsiteX3411" fmla="*/ 6454515 w 6530564"/>
              <a:gd name="connsiteY3411" fmla="*/ 2604137 h 6858000"/>
              <a:gd name="connsiteX3412" fmla="*/ 6452519 w 6530564"/>
              <a:gd name="connsiteY3412" fmla="*/ 2594796 h 6858000"/>
              <a:gd name="connsiteX3413" fmla="*/ 6446850 w 6530564"/>
              <a:gd name="connsiteY3413" fmla="*/ 2591122 h 6858000"/>
              <a:gd name="connsiteX3414" fmla="*/ 6421859 w 6530564"/>
              <a:gd name="connsiteY3414" fmla="*/ 2542736 h 6858000"/>
              <a:gd name="connsiteX3415" fmla="*/ 6413197 w 6530564"/>
              <a:gd name="connsiteY3415" fmla="*/ 2525048 h 6858000"/>
              <a:gd name="connsiteX3416" fmla="*/ 6407529 w 6530564"/>
              <a:gd name="connsiteY3416" fmla="*/ 2521375 h 6858000"/>
              <a:gd name="connsiteX3417" fmla="*/ 6406530 w 6530564"/>
              <a:gd name="connsiteY3417" fmla="*/ 2516706 h 6858000"/>
              <a:gd name="connsiteX3418" fmla="*/ 6401861 w 6530564"/>
              <a:gd name="connsiteY3418" fmla="*/ 2517703 h 6858000"/>
              <a:gd name="connsiteX3419" fmla="*/ 6400861 w 6530564"/>
              <a:gd name="connsiteY3419" fmla="*/ 2513032 h 6858000"/>
              <a:gd name="connsiteX3420" fmla="*/ 6387528 w 6530564"/>
              <a:gd name="connsiteY3420" fmla="*/ 2496344 h 6858000"/>
              <a:gd name="connsiteX3421" fmla="*/ 6385850 w 6530564"/>
              <a:gd name="connsiteY3421" fmla="*/ 2511354 h 6858000"/>
              <a:gd name="connsiteX3422" fmla="*/ 6374513 w 6530564"/>
              <a:gd name="connsiteY3422" fmla="*/ 2504009 h 6858000"/>
              <a:gd name="connsiteX3423" fmla="*/ 6360859 w 6530564"/>
              <a:gd name="connsiteY3423" fmla="*/ 2462967 h 6858000"/>
              <a:gd name="connsiteX3424" fmla="*/ 6299541 w 6530564"/>
              <a:gd name="connsiteY3424" fmla="*/ 2358847 h 6858000"/>
              <a:gd name="connsiteX3425" fmla="*/ 6284212 w 6530564"/>
              <a:gd name="connsiteY3425" fmla="*/ 2332816 h 6858000"/>
              <a:gd name="connsiteX3426" fmla="*/ 6231556 w 6530564"/>
              <a:gd name="connsiteY3426" fmla="*/ 2246383 h 6858000"/>
              <a:gd name="connsiteX3427" fmla="*/ 6228563 w 6530564"/>
              <a:gd name="connsiteY3427" fmla="*/ 2232369 h 6858000"/>
              <a:gd name="connsiteX3428" fmla="*/ 6217223 w 6530564"/>
              <a:gd name="connsiteY3428" fmla="*/ 2225023 h 6858000"/>
              <a:gd name="connsiteX3429" fmla="*/ 6220897 w 6530564"/>
              <a:gd name="connsiteY3429" fmla="*/ 2219353 h 6858000"/>
              <a:gd name="connsiteX3430" fmla="*/ 6178901 w 6530564"/>
              <a:gd name="connsiteY3430" fmla="*/ 2159947 h 6858000"/>
              <a:gd name="connsiteX3431" fmla="*/ 6188241 w 6530564"/>
              <a:gd name="connsiteY3431" fmla="*/ 2157951 h 6858000"/>
              <a:gd name="connsiteX3432" fmla="*/ 6171235 w 6530564"/>
              <a:gd name="connsiteY3432" fmla="*/ 2146932 h 6858000"/>
              <a:gd name="connsiteX3433" fmla="*/ 6150235 w 6530564"/>
              <a:gd name="connsiteY3433" fmla="*/ 2117229 h 6858000"/>
              <a:gd name="connsiteX3434" fmla="*/ 6149238 w 6530564"/>
              <a:gd name="connsiteY3434" fmla="*/ 2112559 h 6858000"/>
              <a:gd name="connsiteX3435" fmla="*/ 6153909 w 6530564"/>
              <a:gd name="connsiteY3435" fmla="*/ 2111560 h 6858000"/>
              <a:gd name="connsiteX3436" fmla="*/ 6158581 w 6530564"/>
              <a:gd name="connsiteY3436" fmla="*/ 2110562 h 6858000"/>
              <a:gd name="connsiteX3437" fmla="*/ 6157582 w 6530564"/>
              <a:gd name="connsiteY3437" fmla="*/ 2105892 h 6858000"/>
              <a:gd name="connsiteX3438" fmla="*/ 6147921 w 6530564"/>
              <a:gd name="connsiteY3438" fmla="*/ 2083534 h 6858000"/>
              <a:gd name="connsiteX3439" fmla="*/ 6152592 w 6530564"/>
              <a:gd name="connsiteY3439" fmla="*/ 2082535 h 6858000"/>
              <a:gd name="connsiteX3440" fmla="*/ 6151595 w 6530564"/>
              <a:gd name="connsiteY3440" fmla="*/ 2077865 h 6858000"/>
              <a:gd name="connsiteX3441" fmla="*/ 6145926 w 6530564"/>
              <a:gd name="connsiteY3441" fmla="*/ 2074193 h 6858000"/>
              <a:gd name="connsiteX3442" fmla="*/ 6089597 w 6530564"/>
              <a:gd name="connsiteY3442" fmla="*/ 1993426 h 6858000"/>
              <a:gd name="connsiteX3443" fmla="*/ 6019255 w 6530564"/>
              <a:gd name="connsiteY3443" fmla="*/ 1915656 h 6858000"/>
              <a:gd name="connsiteX3444" fmla="*/ 5960249 w 6530564"/>
              <a:gd name="connsiteY3444" fmla="*/ 1845230 h 6858000"/>
              <a:gd name="connsiteX3445" fmla="*/ 5903921 w 6530564"/>
              <a:gd name="connsiteY3445" fmla="*/ 1764465 h 6858000"/>
              <a:gd name="connsiteX3446" fmla="*/ 5875576 w 6530564"/>
              <a:gd name="connsiteY3446" fmla="*/ 1746097 h 6858000"/>
              <a:gd name="connsiteX3447" fmla="*/ 5874577 w 6530564"/>
              <a:gd name="connsiteY3447" fmla="*/ 1741428 h 6858000"/>
              <a:gd name="connsiteX3448" fmla="*/ 5867911 w 6530564"/>
              <a:gd name="connsiteY3448" fmla="*/ 1733084 h 6858000"/>
              <a:gd name="connsiteX3449" fmla="*/ 5864239 w 6530564"/>
              <a:gd name="connsiteY3449" fmla="*/ 1738752 h 6858000"/>
              <a:gd name="connsiteX3450" fmla="*/ 5653531 w 6530564"/>
              <a:gd name="connsiteY3450" fmla="*/ 1529790 h 6858000"/>
              <a:gd name="connsiteX3451" fmla="*/ 5652531 w 6530564"/>
              <a:gd name="connsiteY3451" fmla="*/ 1525119 h 6858000"/>
              <a:gd name="connsiteX3452" fmla="*/ 5697884 w 6530564"/>
              <a:gd name="connsiteY3452" fmla="*/ 1554504 h 6858000"/>
              <a:gd name="connsiteX3453" fmla="*/ 5701875 w 6530564"/>
              <a:gd name="connsiteY3453" fmla="*/ 1573189 h 6858000"/>
              <a:gd name="connsiteX3454" fmla="*/ 5742557 w 6530564"/>
              <a:gd name="connsiteY3454" fmla="*/ 1603571 h 6858000"/>
              <a:gd name="connsiteX3455" fmla="*/ 5779564 w 6530564"/>
              <a:gd name="connsiteY3455" fmla="*/ 1639622 h 6858000"/>
              <a:gd name="connsiteX3456" fmla="*/ 5840245 w 6530564"/>
              <a:gd name="connsiteY3456" fmla="*/ 1695037 h 6858000"/>
              <a:gd name="connsiteX3457" fmla="*/ 5879249 w 6530564"/>
              <a:gd name="connsiteY3457" fmla="*/ 1740430 h 6858000"/>
              <a:gd name="connsiteX3458" fmla="*/ 5934262 w 6530564"/>
              <a:gd name="connsiteY3458" fmla="*/ 1792171 h 6858000"/>
              <a:gd name="connsiteX3459" fmla="*/ 5935261 w 6530564"/>
              <a:gd name="connsiteY3459" fmla="*/ 1796841 h 6858000"/>
              <a:gd name="connsiteX3460" fmla="*/ 5936258 w 6530564"/>
              <a:gd name="connsiteY3460" fmla="*/ 1801513 h 6858000"/>
              <a:gd name="connsiteX3461" fmla="*/ 5940929 w 6530564"/>
              <a:gd name="connsiteY3461" fmla="*/ 1800515 h 6858000"/>
              <a:gd name="connsiteX3462" fmla="*/ 5955260 w 6530564"/>
              <a:gd name="connsiteY3462" fmla="*/ 1821873 h 6858000"/>
              <a:gd name="connsiteX3463" fmla="*/ 5956259 w 6530564"/>
              <a:gd name="connsiteY3463" fmla="*/ 1826546 h 6858000"/>
              <a:gd name="connsiteX3464" fmla="*/ 5961927 w 6530564"/>
              <a:gd name="connsiteY3464" fmla="*/ 1830220 h 6858000"/>
              <a:gd name="connsiteX3465" fmla="*/ 5960930 w 6530564"/>
              <a:gd name="connsiteY3465" fmla="*/ 1825547 h 6858000"/>
              <a:gd name="connsiteX3466" fmla="*/ 6004605 w 6530564"/>
              <a:gd name="connsiteY3466" fmla="*/ 1869943 h 6858000"/>
              <a:gd name="connsiteX3467" fmla="*/ 5999933 w 6530564"/>
              <a:gd name="connsiteY3467" fmla="*/ 1870942 h 6858000"/>
              <a:gd name="connsiteX3468" fmla="*/ 6000931 w 6530564"/>
              <a:gd name="connsiteY3468" fmla="*/ 1875612 h 6858000"/>
              <a:gd name="connsiteX3469" fmla="*/ 6006601 w 6530564"/>
              <a:gd name="connsiteY3469" fmla="*/ 1879284 h 6858000"/>
              <a:gd name="connsiteX3470" fmla="*/ 6011271 w 6530564"/>
              <a:gd name="connsiteY3470" fmla="*/ 1878287 h 6858000"/>
              <a:gd name="connsiteX3471" fmla="*/ 6012269 w 6530564"/>
              <a:gd name="connsiteY3471" fmla="*/ 1882958 h 6858000"/>
              <a:gd name="connsiteX3472" fmla="*/ 6027599 w 6530564"/>
              <a:gd name="connsiteY3472" fmla="*/ 1908989 h 6858000"/>
              <a:gd name="connsiteX3473" fmla="*/ 6037939 w 6530564"/>
              <a:gd name="connsiteY3473" fmla="*/ 1911662 h 6858000"/>
              <a:gd name="connsiteX3474" fmla="*/ 6044605 w 6530564"/>
              <a:gd name="connsiteY3474" fmla="*/ 1920008 h 6858000"/>
              <a:gd name="connsiteX3475" fmla="*/ 6040933 w 6530564"/>
              <a:gd name="connsiteY3475" fmla="*/ 1925676 h 6858000"/>
              <a:gd name="connsiteX3476" fmla="*/ 6046601 w 6530564"/>
              <a:gd name="connsiteY3476" fmla="*/ 1929349 h 6858000"/>
              <a:gd name="connsiteX3477" fmla="*/ 6052271 w 6530564"/>
              <a:gd name="connsiteY3477" fmla="*/ 1933023 h 6858000"/>
              <a:gd name="connsiteX3478" fmla="*/ 6084607 w 6530564"/>
              <a:gd name="connsiteY3478" fmla="*/ 1970071 h 6858000"/>
              <a:gd name="connsiteX3479" fmla="*/ 6075945 w 6530564"/>
              <a:gd name="connsiteY3479" fmla="*/ 1952386 h 6858000"/>
              <a:gd name="connsiteX3480" fmla="*/ 6057939 w 6530564"/>
              <a:gd name="connsiteY3480" fmla="*/ 1936695 h 6858000"/>
              <a:gd name="connsiteX3481" fmla="*/ 6056941 w 6530564"/>
              <a:gd name="connsiteY3481" fmla="*/ 1932024 h 6858000"/>
              <a:gd name="connsiteX3482" fmla="*/ 6055943 w 6530564"/>
              <a:gd name="connsiteY3482" fmla="*/ 1927353 h 6858000"/>
              <a:gd name="connsiteX3483" fmla="*/ 6049276 w 6530564"/>
              <a:gd name="connsiteY3483" fmla="*/ 1919009 h 6858000"/>
              <a:gd name="connsiteX3484" fmla="*/ 6017937 w 6530564"/>
              <a:gd name="connsiteY3484" fmla="*/ 1886631 h 6858000"/>
              <a:gd name="connsiteX3485" fmla="*/ 6015942 w 6530564"/>
              <a:gd name="connsiteY3485" fmla="*/ 1877290 h 6858000"/>
              <a:gd name="connsiteX3486" fmla="*/ 6014943 w 6530564"/>
              <a:gd name="connsiteY3486" fmla="*/ 1872617 h 6858000"/>
              <a:gd name="connsiteX3487" fmla="*/ 6012949 w 6530564"/>
              <a:gd name="connsiteY3487" fmla="*/ 1863276 h 6858000"/>
              <a:gd name="connsiteX3488" fmla="*/ 6008279 w 6530564"/>
              <a:gd name="connsiteY3488" fmla="*/ 1864274 h 6858000"/>
              <a:gd name="connsiteX3489" fmla="*/ 6003605 w 6530564"/>
              <a:gd name="connsiteY3489" fmla="*/ 1865272 h 6858000"/>
              <a:gd name="connsiteX3490" fmla="*/ 5985601 w 6530564"/>
              <a:gd name="connsiteY3490" fmla="*/ 1849581 h 6858000"/>
              <a:gd name="connsiteX3491" fmla="*/ 5965600 w 6530564"/>
              <a:gd name="connsiteY3491" fmla="*/ 1824550 h 6858000"/>
              <a:gd name="connsiteX3492" fmla="*/ 5964603 w 6530564"/>
              <a:gd name="connsiteY3492" fmla="*/ 1819878 h 6858000"/>
              <a:gd name="connsiteX3493" fmla="*/ 5963605 w 6530564"/>
              <a:gd name="connsiteY3493" fmla="*/ 1815208 h 6858000"/>
              <a:gd name="connsiteX3494" fmla="*/ 5945599 w 6530564"/>
              <a:gd name="connsiteY3494" fmla="*/ 1799518 h 6858000"/>
              <a:gd name="connsiteX3495" fmla="*/ 5951268 w 6530564"/>
              <a:gd name="connsiteY3495" fmla="*/ 1803190 h 6858000"/>
              <a:gd name="connsiteX3496" fmla="*/ 5950271 w 6530564"/>
              <a:gd name="connsiteY3496" fmla="*/ 1798519 h 6858000"/>
              <a:gd name="connsiteX3497" fmla="*/ 5944601 w 6530564"/>
              <a:gd name="connsiteY3497" fmla="*/ 1794847 h 6858000"/>
              <a:gd name="connsiteX3498" fmla="*/ 5938933 w 6530564"/>
              <a:gd name="connsiteY3498" fmla="*/ 1791173 h 6858000"/>
              <a:gd name="connsiteX3499" fmla="*/ 5931269 w 6530564"/>
              <a:gd name="connsiteY3499" fmla="*/ 1778159 h 6858000"/>
              <a:gd name="connsiteX3500" fmla="*/ 5919929 w 6530564"/>
              <a:gd name="connsiteY3500" fmla="*/ 1770811 h 6858000"/>
              <a:gd name="connsiteX3501" fmla="*/ 5930269 w 6530564"/>
              <a:gd name="connsiteY3501" fmla="*/ 1773488 h 6858000"/>
              <a:gd name="connsiteX3502" fmla="*/ 5913263 w 6530564"/>
              <a:gd name="connsiteY3502" fmla="*/ 1762468 h 6858000"/>
              <a:gd name="connsiteX3503" fmla="*/ 5894260 w 6530564"/>
              <a:gd name="connsiteY3503" fmla="*/ 1742107 h 6858000"/>
              <a:gd name="connsiteX3504" fmla="*/ 5908274 w 6530564"/>
              <a:gd name="connsiteY3504" fmla="*/ 1739112 h 6858000"/>
              <a:gd name="connsiteX3505" fmla="*/ 5885598 w 6530564"/>
              <a:gd name="connsiteY3505" fmla="*/ 1724422 h 6858000"/>
              <a:gd name="connsiteX3506" fmla="*/ 5890269 w 6530564"/>
              <a:gd name="connsiteY3506" fmla="*/ 1723424 h 6858000"/>
              <a:gd name="connsiteX3507" fmla="*/ 5889272 w 6530564"/>
              <a:gd name="connsiteY3507" fmla="*/ 1718751 h 6858000"/>
              <a:gd name="connsiteX3508" fmla="*/ 5883602 w 6530564"/>
              <a:gd name="connsiteY3508" fmla="*/ 1715079 h 6858000"/>
              <a:gd name="connsiteX3509" fmla="*/ 5866595 w 6530564"/>
              <a:gd name="connsiteY3509" fmla="*/ 1704060 h 6858000"/>
              <a:gd name="connsiteX3510" fmla="*/ 5859927 w 6530564"/>
              <a:gd name="connsiteY3510" fmla="*/ 1695716 h 6858000"/>
              <a:gd name="connsiteX3511" fmla="*/ 5854258 w 6530564"/>
              <a:gd name="connsiteY3511" fmla="*/ 1692043 h 6858000"/>
              <a:gd name="connsiteX3512" fmla="*/ 5855257 w 6530564"/>
              <a:gd name="connsiteY3512" fmla="*/ 1696713 h 6858000"/>
              <a:gd name="connsiteX3513" fmla="*/ 5856255 w 6530564"/>
              <a:gd name="connsiteY3513" fmla="*/ 1701383 h 6858000"/>
              <a:gd name="connsiteX3514" fmla="*/ 5824917 w 6530564"/>
              <a:gd name="connsiteY3514" fmla="*/ 1669006 h 6858000"/>
              <a:gd name="connsiteX3515" fmla="*/ 5839927 w 6530564"/>
              <a:gd name="connsiteY3515" fmla="*/ 1670683 h 6858000"/>
              <a:gd name="connsiteX3516" fmla="*/ 5805913 w 6530564"/>
              <a:gd name="connsiteY3516" fmla="*/ 1648645 h 6858000"/>
              <a:gd name="connsiteX3517" fmla="*/ 5774575 w 6530564"/>
              <a:gd name="connsiteY3517" fmla="*/ 1616266 h 6858000"/>
              <a:gd name="connsiteX3518" fmla="*/ 5780245 w 6530564"/>
              <a:gd name="connsiteY3518" fmla="*/ 1619939 h 6858000"/>
              <a:gd name="connsiteX3519" fmla="*/ 5784915 w 6530564"/>
              <a:gd name="connsiteY3519" fmla="*/ 1618942 h 6858000"/>
              <a:gd name="connsiteX3520" fmla="*/ 5789585 w 6530564"/>
              <a:gd name="connsiteY3520" fmla="*/ 1617944 h 6858000"/>
              <a:gd name="connsiteX3521" fmla="*/ 5782919 w 6530564"/>
              <a:gd name="connsiteY3521" fmla="*/ 1609599 h 6858000"/>
              <a:gd name="connsiteX3522" fmla="*/ 5787589 w 6530564"/>
              <a:gd name="connsiteY3522" fmla="*/ 1608602 h 6858000"/>
              <a:gd name="connsiteX3523" fmla="*/ 5793259 w 6530564"/>
              <a:gd name="connsiteY3523" fmla="*/ 1612274 h 6858000"/>
              <a:gd name="connsiteX3524" fmla="*/ 5794257 w 6530564"/>
              <a:gd name="connsiteY3524" fmla="*/ 1616947 h 6858000"/>
              <a:gd name="connsiteX3525" fmla="*/ 5799925 w 6530564"/>
              <a:gd name="connsiteY3525" fmla="*/ 1620620 h 6858000"/>
              <a:gd name="connsiteX3526" fmla="*/ 5805595 w 6530564"/>
              <a:gd name="connsiteY3526" fmla="*/ 1624292 h 6858000"/>
              <a:gd name="connsiteX3527" fmla="*/ 5930950 w 6530564"/>
              <a:gd name="connsiteY3527" fmla="*/ 1753805 h 6858000"/>
              <a:gd name="connsiteX3528" fmla="*/ 5931947 w 6530564"/>
              <a:gd name="connsiteY3528" fmla="*/ 1758476 h 6858000"/>
              <a:gd name="connsiteX3529" fmla="*/ 5937615 w 6530564"/>
              <a:gd name="connsiteY3529" fmla="*/ 1762149 h 6858000"/>
              <a:gd name="connsiteX3530" fmla="*/ 5962289 w 6530564"/>
              <a:gd name="connsiteY3530" fmla="*/ 1786184 h 6858000"/>
              <a:gd name="connsiteX3531" fmla="*/ 5969953 w 6530564"/>
              <a:gd name="connsiteY3531" fmla="*/ 1799200 h 6858000"/>
              <a:gd name="connsiteX3532" fmla="*/ 5975622 w 6530564"/>
              <a:gd name="connsiteY3532" fmla="*/ 1802871 h 6858000"/>
              <a:gd name="connsiteX3533" fmla="*/ 6005963 w 6530564"/>
              <a:gd name="connsiteY3533" fmla="*/ 1830579 h 6858000"/>
              <a:gd name="connsiteX3534" fmla="*/ 6011631 w 6530564"/>
              <a:gd name="connsiteY3534" fmla="*/ 1834252 h 6858000"/>
              <a:gd name="connsiteX3535" fmla="*/ 6014625 w 6530564"/>
              <a:gd name="connsiteY3535" fmla="*/ 1848264 h 6858000"/>
              <a:gd name="connsiteX3536" fmla="*/ 6044965 w 6530564"/>
              <a:gd name="connsiteY3536" fmla="*/ 1875972 h 6858000"/>
              <a:gd name="connsiteX3537" fmla="*/ 6050635 w 6530564"/>
              <a:gd name="connsiteY3537" fmla="*/ 1879645 h 6858000"/>
              <a:gd name="connsiteX3538" fmla="*/ 6051633 w 6530564"/>
              <a:gd name="connsiteY3538" fmla="*/ 1884316 h 6858000"/>
              <a:gd name="connsiteX3539" fmla="*/ 6140299 w 6530564"/>
              <a:gd name="connsiteY3539" fmla="*/ 2002132 h 6858000"/>
              <a:gd name="connsiteX3540" fmla="*/ 6152635 w 6530564"/>
              <a:gd name="connsiteY3540" fmla="*/ 2014149 h 6858000"/>
              <a:gd name="connsiteX3541" fmla="*/ 6155629 w 6530564"/>
              <a:gd name="connsiteY3541" fmla="*/ 2028161 h 6858000"/>
              <a:gd name="connsiteX3542" fmla="*/ 6164971 w 6530564"/>
              <a:gd name="connsiteY3542" fmla="*/ 2026165 h 6858000"/>
              <a:gd name="connsiteX3543" fmla="*/ 6171637 w 6530564"/>
              <a:gd name="connsiteY3543" fmla="*/ 2034509 h 6858000"/>
              <a:gd name="connsiteX3544" fmla="*/ 6208963 w 6530564"/>
              <a:gd name="connsiteY3544" fmla="*/ 2094914 h 6858000"/>
              <a:gd name="connsiteX3545" fmla="*/ 6209963 w 6530564"/>
              <a:gd name="connsiteY3545" fmla="*/ 2099585 h 6858000"/>
              <a:gd name="connsiteX3546" fmla="*/ 6211957 w 6530564"/>
              <a:gd name="connsiteY3546" fmla="*/ 2108927 h 6858000"/>
              <a:gd name="connsiteX3547" fmla="*/ 6216629 w 6530564"/>
              <a:gd name="connsiteY3547" fmla="*/ 2107929 h 6858000"/>
              <a:gd name="connsiteX3548" fmla="*/ 6264295 w 6530564"/>
              <a:gd name="connsiteY3548" fmla="*/ 2171008 h 6858000"/>
              <a:gd name="connsiteX3549" fmla="*/ 6321623 w 6530564"/>
              <a:gd name="connsiteY3549" fmla="*/ 2256444 h 6858000"/>
              <a:gd name="connsiteX3550" fmla="*/ 6351284 w 6530564"/>
              <a:gd name="connsiteY3550" fmla="*/ 2303835 h 6858000"/>
              <a:gd name="connsiteX3551" fmla="*/ 6352281 w 6530564"/>
              <a:gd name="connsiteY3551" fmla="*/ 2308505 h 6858000"/>
              <a:gd name="connsiteX3552" fmla="*/ 6353279 w 6530564"/>
              <a:gd name="connsiteY3552" fmla="*/ 2313176 h 6858000"/>
              <a:gd name="connsiteX3553" fmla="*/ 6354277 w 6530564"/>
              <a:gd name="connsiteY3553" fmla="*/ 2317847 h 6858000"/>
              <a:gd name="connsiteX3554" fmla="*/ 6358947 w 6530564"/>
              <a:gd name="connsiteY3554" fmla="*/ 2316850 h 6858000"/>
              <a:gd name="connsiteX3555" fmla="*/ 6369289 w 6530564"/>
              <a:gd name="connsiteY3555" fmla="*/ 2319526 h 6858000"/>
              <a:gd name="connsiteX3556" fmla="*/ 6385616 w 6530564"/>
              <a:gd name="connsiteY3556" fmla="*/ 2350226 h 6858000"/>
              <a:gd name="connsiteX3557" fmla="*/ 6396955 w 6530564"/>
              <a:gd name="connsiteY3557" fmla="*/ 2357572 h 6858000"/>
              <a:gd name="connsiteX3558" fmla="*/ 6361624 w 6530564"/>
              <a:gd name="connsiteY3558" fmla="*/ 2306510 h 6858000"/>
              <a:gd name="connsiteX3559" fmla="*/ 6359627 w 6530564"/>
              <a:gd name="connsiteY3559" fmla="*/ 2297168 h 6858000"/>
              <a:gd name="connsiteX3560" fmla="*/ 6353959 w 6530564"/>
              <a:gd name="connsiteY3560" fmla="*/ 2293494 h 6858000"/>
              <a:gd name="connsiteX3561" fmla="*/ 6314637 w 6530564"/>
              <a:gd name="connsiteY3561" fmla="*/ 2223747 h 6858000"/>
              <a:gd name="connsiteX3562" fmla="*/ 6212319 w 6530564"/>
              <a:gd name="connsiteY3562" fmla="*/ 2064893 h 6858000"/>
              <a:gd name="connsiteX3563" fmla="*/ 6107325 w 6530564"/>
              <a:gd name="connsiteY3563" fmla="*/ 1916375 h 6858000"/>
              <a:gd name="connsiteX3564" fmla="*/ 6088323 w 6530564"/>
              <a:gd name="connsiteY3564" fmla="*/ 1896015 h 6858000"/>
              <a:gd name="connsiteX3565" fmla="*/ 6007323 w 6530564"/>
              <a:gd name="connsiteY3565" fmla="*/ 1791215 h 6858000"/>
              <a:gd name="connsiteX3566" fmla="*/ 5975983 w 6530564"/>
              <a:gd name="connsiteY3566" fmla="*/ 1758836 h 6858000"/>
              <a:gd name="connsiteX3567" fmla="*/ 5907636 w 6530564"/>
              <a:gd name="connsiteY3567" fmla="*/ 1690407 h 6858000"/>
              <a:gd name="connsiteX3568" fmla="*/ 5789947 w 6530564"/>
              <a:gd name="connsiteY3568" fmla="*/ 1573908 h 6858000"/>
              <a:gd name="connsiteX3569" fmla="*/ 5761602 w 6530564"/>
              <a:gd name="connsiteY3569" fmla="*/ 1555544 h 6858000"/>
              <a:gd name="connsiteX3570" fmla="*/ 5729265 w 6530564"/>
              <a:gd name="connsiteY3570" fmla="*/ 1518494 h 6858000"/>
              <a:gd name="connsiteX3571" fmla="*/ 5718925 w 6530564"/>
              <a:gd name="connsiteY3571" fmla="*/ 1515819 h 6858000"/>
              <a:gd name="connsiteX3572" fmla="*/ 5658243 w 6530564"/>
              <a:gd name="connsiteY3572" fmla="*/ 1460405 h 6858000"/>
              <a:gd name="connsiteX3573" fmla="*/ 5637563 w 6530564"/>
              <a:gd name="connsiteY3573" fmla="*/ 1455055 h 6858000"/>
              <a:gd name="connsiteX3574" fmla="*/ 5624228 w 6530564"/>
              <a:gd name="connsiteY3574" fmla="*/ 1438365 h 6858000"/>
              <a:gd name="connsiteX3575" fmla="*/ 5452165 w 6530564"/>
              <a:gd name="connsiteY3575" fmla="*/ 1318832 h 6858000"/>
              <a:gd name="connsiteX3576" fmla="*/ 5377469 w 6530564"/>
              <a:gd name="connsiteY3576" fmla="*/ 1266412 h 6858000"/>
              <a:gd name="connsiteX3577" fmla="*/ 5334113 w 6530564"/>
              <a:gd name="connsiteY3577" fmla="*/ 1246370 h 6858000"/>
              <a:gd name="connsiteX3578" fmla="*/ 5321779 w 6530564"/>
              <a:gd name="connsiteY3578" fmla="*/ 1234352 h 6858000"/>
              <a:gd name="connsiteX3579" fmla="*/ 5300101 w 6530564"/>
              <a:gd name="connsiteY3579" fmla="*/ 1224331 h 6858000"/>
              <a:gd name="connsiteX3580" fmla="*/ 5299103 w 6530564"/>
              <a:gd name="connsiteY3580" fmla="*/ 1219660 h 6858000"/>
              <a:gd name="connsiteX3581" fmla="*/ 5325451 w 6530564"/>
              <a:gd name="connsiteY3581" fmla="*/ 1228683 h 6858000"/>
              <a:gd name="connsiteX3582" fmla="*/ 5326449 w 6530564"/>
              <a:gd name="connsiteY3582" fmla="*/ 1233354 h 6858000"/>
              <a:gd name="connsiteX3583" fmla="*/ 5336789 w 6530564"/>
              <a:gd name="connsiteY3583" fmla="*/ 1236030 h 6858000"/>
              <a:gd name="connsiteX3584" fmla="*/ 5341461 w 6530564"/>
              <a:gd name="connsiteY3584" fmla="*/ 1235032 h 6858000"/>
              <a:gd name="connsiteX3585" fmla="*/ 5347129 w 6530564"/>
              <a:gd name="connsiteY3585" fmla="*/ 1238705 h 6858000"/>
              <a:gd name="connsiteX3586" fmla="*/ 5351799 w 6530564"/>
              <a:gd name="connsiteY3586" fmla="*/ 1237706 h 6858000"/>
              <a:gd name="connsiteX3587" fmla="*/ 5384815 w 6530564"/>
              <a:gd name="connsiteY3587" fmla="*/ 1255074 h 6858000"/>
              <a:gd name="connsiteX3588" fmla="*/ 5390485 w 6530564"/>
              <a:gd name="connsiteY3588" fmla="*/ 1258747 h 6858000"/>
              <a:gd name="connsiteX3589" fmla="*/ 5395155 w 6530564"/>
              <a:gd name="connsiteY3589" fmla="*/ 1257748 h 6858000"/>
              <a:gd name="connsiteX3590" fmla="*/ 5396153 w 6530564"/>
              <a:gd name="connsiteY3590" fmla="*/ 1262419 h 6858000"/>
              <a:gd name="connsiteX3591" fmla="*/ 5392481 w 6530564"/>
              <a:gd name="connsiteY3591" fmla="*/ 1268089 h 6858000"/>
              <a:gd name="connsiteX3592" fmla="*/ 5416835 w 6530564"/>
              <a:gd name="connsiteY3592" fmla="*/ 1267768 h 6858000"/>
              <a:gd name="connsiteX3593" fmla="*/ 5457515 w 6530564"/>
              <a:gd name="connsiteY3593" fmla="*/ 1298152 h 6858000"/>
              <a:gd name="connsiteX3594" fmla="*/ 5452843 w 6530564"/>
              <a:gd name="connsiteY3594" fmla="*/ 1299151 h 6858000"/>
              <a:gd name="connsiteX3595" fmla="*/ 5458513 w 6530564"/>
              <a:gd name="connsiteY3595" fmla="*/ 1302825 h 6858000"/>
              <a:gd name="connsiteX3596" fmla="*/ 5443501 w 6530564"/>
              <a:gd name="connsiteY3596" fmla="*/ 1301145 h 6858000"/>
              <a:gd name="connsiteX3597" fmla="*/ 5469850 w 6530564"/>
              <a:gd name="connsiteY3597" fmla="*/ 1310170 h 6858000"/>
              <a:gd name="connsiteX3598" fmla="*/ 5476517 w 6530564"/>
              <a:gd name="connsiteY3598" fmla="*/ 1318514 h 6858000"/>
              <a:gd name="connsiteX3599" fmla="*/ 5482186 w 6530564"/>
              <a:gd name="connsiteY3599" fmla="*/ 1322188 h 6858000"/>
              <a:gd name="connsiteX3600" fmla="*/ 5485860 w 6530564"/>
              <a:gd name="connsiteY3600" fmla="*/ 1316519 h 6858000"/>
              <a:gd name="connsiteX3601" fmla="*/ 5519873 w 6530564"/>
              <a:gd name="connsiteY3601" fmla="*/ 1338556 h 6858000"/>
              <a:gd name="connsiteX3602" fmla="*/ 5525542 w 6530564"/>
              <a:gd name="connsiteY3602" fmla="*/ 1342228 h 6858000"/>
              <a:gd name="connsiteX3603" fmla="*/ 5530213 w 6530564"/>
              <a:gd name="connsiteY3603" fmla="*/ 1341231 h 6858000"/>
              <a:gd name="connsiteX3604" fmla="*/ 5637924 w 6530564"/>
              <a:gd name="connsiteY3604" fmla="*/ 1411021 h 6858000"/>
              <a:gd name="connsiteX3605" fmla="*/ 5645589 w 6530564"/>
              <a:gd name="connsiteY3605" fmla="*/ 1424035 h 6858000"/>
              <a:gd name="connsiteX3606" fmla="*/ 5655929 w 6530564"/>
              <a:gd name="connsiteY3606" fmla="*/ 1426710 h 6858000"/>
              <a:gd name="connsiteX3607" fmla="*/ 5738288 w 6530564"/>
              <a:gd name="connsiteY3607" fmla="*/ 1492145 h 6858000"/>
              <a:gd name="connsiteX3608" fmla="*/ 5821645 w 6530564"/>
              <a:gd name="connsiteY3608" fmla="*/ 1562252 h 6858000"/>
              <a:gd name="connsiteX3609" fmla="*/ 5829311 w 6530564"/>
              <a:gd name="connsiteY3609" fmla="*/ 1575267 h 6858000"/>
              <a:gd name="connsiteX3610" fmla="*/ 5832983 w 6530564"/>
              <a:gd name="connsiteY3610" fmla="*/ 1569599 h 6858000"/>
              <a:gd name="connsiteX3611" fmla="*/ 5876659 w 6530564"/>
              <a:gd name="connsiteY3611" fmla="*/ 1613995 h 6858000"/>
              <a:gd name="connsiteX3612" fmla="*/ 5906998 w 6530564"/>
              <a:gd name="connsiteY3612" fmla="*/ 1641700 h 6858000"/>
              <a:gd name="connsiteX3613" fmla="*/ 5956341 w 6530564"/>
              <a:gd name="connsiteY3613" fmla="*/ 1689770 h 6858000"/>
              <a:gd name="connsiteX3614" fmla="*/ 6019021 w 6530564"/>
              <a:gd name="connsiteY3614" fmla="*/ 1754527 h 6858000"/>
              <a:gd name="connsiteX3615" fmla="*/ 6021017 w 6530564"/>
              <a:gd name="connsiteY3615" fmla="*/ 1763868 h 6858000"/>
              <a:gd name="connsiteX3616" fmla="*/ 6085689 w 6530564"/>
              <a:gd name="connsiteY3616" fmla="*/ 1837968 h 6858000"/>
              <a:gd name="connsiteX3617" fmla="*/ 6097027 w 6530564"/>
              <a:gd name="connsiteY3617" fmla="*/ 1845313 h 6858000"/>
              <a:gd name="connsiteX3618" fmla="*/ 6124692 w 6530564"/>
              <a:gd name="connsiteY3618" fmla="*/ 1883360 h 6858000"/>
              <a:gd name="connsiteX3619" fmla="*/ 6148365 w 6530564"/>
              <a:gd name="connsiteY3619" fmla="*/ 1902723 h 6858000"/>
              <a:gd name="connsiteX3620" fmla="*/ 6207689 w 6530564"/>
              <a:gd name="connsiteY3620" fmla="*/ 1997502 h 6858000"/>
              <a:gd name="connsiteX3621" fmla="*/ 6292683 w 6530564"/>
              <a:gd name="connsiteY3621" fmla="*/ 2120986 h 6858000"/>
              <a:gd name="connsiteX3622" fmla="*/ 6319349 w 6530564"/>
              <a:gd name="connsiteY3622" fmla="*/ 2154362 h 6858000"/>
              <a:gd name="connsiteX3623" fmla="*/ 6313681 w 6530564"/>
              <a:gd name="connsiteY3623" fmla="*/ 2150689 h 6858000"/>
              <a:gd name="connsiteX3624" fmla="*/ 6343343 w 6530564"/>
              <a:gd name="connsiteY3624" fmla="*/ 2198078 h 6858000"/>
              <a:gd name="connsiteX3625" fmla="*/ 6346335 w 6530564"/>
              <a:gd name="connsiteY3625" fmla="*/ 2212090 h 6858000"/>
              <a:gd name="connsiteX3626" fmla="*/ 6424979 w 6530564"/>
              <a:gd name="connsiteY3626" fmla="*/ 2351584 h 6858000"/>
              <a:gd name="connsiteX3627" fmla="*/ 6420309 w 6530564"/>
              <a:gd name="connsiteY3627" fmla="*/ 2352581 h 6858000"/>
              <a:gd name="connsiteX3628" fmla="*/ 6421307 w 6530564"/>
              <a:gd name="connsiteY3628" fmla="*/ 2357252 h 6858000"/>
              <a:gd name="connsiteX3629" fmla="*/ 6426975 w 6530564"/>
              <a:gd name="connsiteY3629" fmla="*/ 2360926 h 6858000"/>
              <a:gd name="connsiteX3630" fmla="*/ 6451966 w 6530564"/>
              <a:gd name="connsiteY3630" fmla="*/ 2409313 h 6858000"/>
              <a:gd name="connsiteX3631" fmla="*/ 6452965 w 6530564"/>
              <a:gd name="connsiteY3631" fmla="*/ 2413983 h 6858000"/>
              <a:gd name="connsiteX3632" fmla="*/ 6453963 w 6530564"/>
              <a:gd name="connsiteY3632" fmla="*/ 2418656 h 6858000"/>
              <a:gd name="connsiteX3633" fmla="*/ 6458633 w 6530564"/>
              <a:gd name="connsiteY3633" fmla="*/ 2417657 h 6858000"/>
              <a:gd name="connsiteX3634" fmla="*/ 6457635 w 6530564"/>
              <a:gd name="connsiteY3634" fmla="*/ 2412986 h 6858000"/>
              <a:gd name="connsiteX3635" fmla="*/ 6466299 w 6530564"/>
              <a:gd name="connsiteY3635" fmla="*/ 2430673 h 6858000"/>
              <a:gd name="connsiteX3636" fmla="*/ 6475639 w 6530564"/>
              <a:gd name="connsiteY3636" fmla="*/ 2428676 h 6858000"/>
              <a:gd name="connsiteX3637" fmla="*/ 6467975 w 6530564"/>
              <a:gd name="connsiteY3637" fmla="*/ 2415661 h 6858000"/>
              <a:gd name="connsiteX3638" fmla="*/ 6472646 w 6530564"/>
              <a:gd name="connsiteY3638" fmla="*/ 2414663 h 6858000"/>
              <a:gd name="connsiteX3639" fmla="*/ 6445979 w 6530564"/>
              <a:gd name="connsiteY3639" fmla="*/ 2381288 h 6858000"/>
              <a:gd name="connsiteX3640" fmla="*/ 6443981 w 6530564"/>
              <a:gd name="connsiteY3640" fmla="*/ 2371946 h 6858000"/>
              <a:gd name="connsiteX3641" fmla="*/ 6442985 w 6530564"/>
              <a:gd name="connsiteY3641" fmla="*/ 2367276 h 6858000"/>
              <a:gd name="connsiteX3642" fmla="*/ 6441987 w 6530564"/>
              <a:gd name="connsiteY3642" fmla="*/ 2362603 h 6858000"/>
              <a:gd name="connsiteX3643" fmla="*/ 6437315 w 6530564"/>
              <a:gd name="connsiteY3643" fmla="*/ 2363602 h 6858000"/>
              <a:gd name="connsiteX3644" fmla="*/ 6435319 w 6530564"/>
              <a:gd name="connsiteY3644" fmla="*/ 2354259 h 6858000"/>
              <a:gd name="connsiteX3645" fmla="*/ 6445659 w 6530564"/>
              <a:gd name="connsiteY3645" fmla="*/ 2356934 h 6858000"/>
              <a:gd name="connsiteX3646" fmla="*/ 6437995 w 6530564"/>
              <a:gd name="connsiteY3646" fmla="*/ 2343919 h 6858000"/>
              <a:gd name="connsiteX3647" fmla="*/ 6436996 w 6530564"/>
              <a:gd name="connsiteY3647" fmla="*/ 2339248 h 6858000"/>
              <a:gd name="connsiteX3648" fmla="*/ 6435999 w 6530564"/>
              <a:gd name="connsiteY3648" fmla="*/ 2334578 h 6858000"/>
              <a:gd name="connsiteX3649" fmla="*/ 6435001 w 6530564"/>
              <a:gd name="connsiteY3649" fmla="*/ 2329906 h 6858000"/>
              <a:gd name="connsiteX3650" fmla="*/ 6426338 w 6530564"/>
              <a:gd name="connsiteY3650" fmla="*/ 2312220 h 6858000"/>
              <a:gd name="connsiteX3651" fmla="*/ 6420669 w 6530564"/>
              <a:gd name="connsiteY3651" fmla="*/ 2308548 h 6858000"/>
              <a:gd name="connsiteX3652" fmla="*/ 6396677 w 6530564"/>
              <a:gd name="connsiteY3652" fmla="*/ 2264832 h 6858000"/>
              <a:gd name="connsiteX3653" fmla="*/ 6394681 w 6530564"/>
              <a:gd name="connsiteY3653" fmla="*/ 2255488 h 6858000"/>
              <a:gd name="connsiteX3654" fmla="*/ 6390010 w 6530564"/>
              <a:gd name="connsiteY3654" fmla="*/ 2256487 h 6858000"/>
              <a:gd name="connsiteX3655" fmla="*/ 6367015 w 6530564"/>
              <a:gd name="connsiteY3655" fmla="*/ 2217441 h 6858000"/>
              <a:gd name="connsiteX3656" fmla="*/ 6362345 w 6530564"/>
              <a:gd name="connsiteY3656" fmla="*/ 2218440 h 6858000"/>
              <a:gd name="connsiteX3657" fmla="*/ 6361347 w 6530564"/>
              <a:gd name="connsiteY3657" fmla="*/ 2213768 h 6858000"/>
              <a:gd name="connsiteX3658" fmla="*/ 6366017 w 6530564"/>
              <a:gd name="connsiteY3658" fmla="*/ 2212771 h 6858000"/>
              <a:gd name="connsiteX3659" fmla="*/ 6365019 w 6530564"/>
              <a:gd name="connsiteY3659" fmla="*/ 2208100 h 6858000"/>
              <a:gd name="connsiteX3660" fmla="*/ 6359351 w 6530564"/>
              <a:gd name="connsiteY3660" fmla="*/ 2204426 h 6858000"/>
              <a:gd name="connsiteX3661" fmla="*/ 6289369 w 6530564"/>
              <a:gd name="connsiteY3661" fmla="*/ 2082620 h 6858000"/>
              <a:gd name="connsiteX3662" fmla="*/ 6272043 w 6530564"/>
              <a:gd name="connsiteY3662" fmla="*/ 2047249 h 6858000"/>
              <a:gd name="connsiteX3663" fmla="*/ 6253041 w 6530564"/>
              <a:gd name="connsiteY3663" fmla="*/ 2026887 h 6858000"/>
              <a:gd name="connsiteX3664" fmla="*/ 6226373 w 6530564"/>
              <a:gd name="connsiteY3664" fmla="*/ 1993510 h 6858000"/>
              <a:gd name="connsiteX3665" fmla="*/ 6037705 w 6530564"/>
              <a:gd name="connsiteY3665" fmla="*/ 1750534 h 6858000"/>
              <a:gd name="connsiteX3666" fmla="*/ 6040378 w 6530564"/>
              <a:gd name="connsiteY3666" fmla="*/ 1740194 h 6858000"/>
              <a:gd name="connsiteX3667" fmla="*/ 6041377 w 6530564"/>
              <a:gd name="connsiteY3667" fmla="*/ 1744864 h 6858000"/>
              <a:gd name="connsiteX3668" fmla="*/ 6046048 w 6530564"/>
              <a:gd name="connsiteY3668" fmla="*/ 1743867 h 6858000"/>
              <a:gd name="connsiteX3669" fmla="*/ 6039381 w 6530564"/>
              <a:gd name="connsiteY3669" fmla="*/ 1735524 h 6858000"/>
              <a:gd name="connsiteX3670" fmla="*/ 6036386 w 6530564"/>
              <a:gd name="connsiteY3670" fmla="*/ 1721512 h 6858000"/>
              <a:gd name="connsiteX3671" fmla="*/ 6014709 w 6530564"/>
              <a:gd name="connsiteY3671" fmla="*/ 1711489 h 6858000"/>
              <a:gd name="connsiteX3672" fmla="*/ 6013711 w 6530564"/>
              <a:gd name="connsiteY3672" fmla="*/ 1706819 h 6858000"/>
              <a:gd name="connsiteX3673" fmla="*/ 6008043 w 6530564"/>
              <a:gd name="connsiteY3673" fmla="*/ 1703145 h 6858000"/>
              <a:gd name="connsiteX3674" fmla="*/ 6007045 w 6530564"/>
              <a:gd name="connsiteY3674" fmla="*/ 1698475 h 6858000"/>
              <a:gd name="connsiteX3675" fmla="*/ 6002374 w 6530564"/>
              <a:gd name="connsiteY3675" fmla="*/ 1699472 h 6858000"/>
              <a:gd name="connsiteX3676" fmla="*/ 5995707 w 6530564"/>
              <a:gd name="connsiteY3676" fmla="*/ 1691128 h 6858000"/>
              <a:gd name="connsiteX3677" fmla="*/ 5981375 w 6530564"/>
              <a:gd name="connsiteY3677" fmla="*/ 1669769 h 6858000"/>
              <a:gd name="connsiteX3678" fmla="*/ 5986045 w 6530564"/>
              <a:gd name="connsiteY3678" fmla="*/ 1668771 h 6858000"/>
              <a:gd name="connsiteX3679" fmla="*/ 5991715 w 6530564"/>
              <a:gd name="connsiteY3679" fmla="*/ 1672443 h 6858000"/>
              <a:gd name="connsiteX3680" fmla="*/ 5985048 w 6530564"/>
              <a:gd name="connsiteY3680" fmla="*/ 1664101 h 6858000"/>
              <a:gd name="connsiteX3681" fmla="*/ 5979379 w 6530564"/>
              <a:gd name="connsiteY3681" fmla="*/ 1660427 h 6858000"/>
              <a:gd name="connsiteX3682" fmla="*/ 5961375 w 6530564"/>
              <a:gd name="connsiteY3682" fmla="*/ 1644738 h 6858000"/>
              <a:gd name="connsiteX3683" fmla="*/ 5960376 w 6530564"/>
              <a:gd name="connsiteY3683" fmla="*/ 1640066 h 6858000"/>
              <a:gd name="connsiteX3684" fmla="*/ 5953710 w 6530564"/>
              <a:gd name="connsiteY3684" fmla="*/ 1631721 h 6858000"/>
              <a:gd name="connsiteX3685" fmla="*/ 5949037 w 6530564"/>
              <a:gd name="connsiteY3685" fmla="*/ 1632720 h 6858000"/>
              <a:gd name="connsiteX3686" fmla="*/ 5950036 w 6530564"/>
              <a:gd name="connsiteY3686" fmla="*/ 1637390 h 6858000"/>
              <a:gd name="connsiteX3687" fmla="*/ 5942371 w 6530564"/>
              <a:gd name="connsiteY3687" fmla="*/ 1624375 h 6858000"/>
              <a:gd name="connsiteX3688" fmla="*/ 5933029 w 6530564"/>
              <a:gd name="connsiteY3688" fmla="*/ 1626372 h 6858000"/>
              <a:gd name="connsiteX3689" fmla="*/ 5931033 w 6530564"/>
              <a:gd name="connsiteY3689" fmla="*/ 1617029 h 6858000"/>
              <a:gd name="connsiteX3690" fmla="*/ 5925364 w 6530564"/>
              <a:gd name="connsiteY3690" fmla="*/ 1613357 h 6858000"/>
              <a:gd name="connsiteX3691" fmla="*/ 5924365 w 6530564"/>
              <a:gd name="connsiteY3691" fmla="*/ 1608686 h 6858000"/>
              <a:gd name="connsiteX3692" fmla="*/ 5919695 w 6530564"/>
              <a:gd name="connsiteY3692" fmla="*/ 1609683 h 6858000"/>
              <a:gd name="connsiteX3693" fmla="*/ 5920694 w 6530564"/>
              <a:gd name="connsiteY3693" fmla="*/ 1614354 h 6858000"/>
              <a:gd name="connsiteX3694" fmla="*/ 5872349 w 6530564"/>
              <a:gd name="connsiteY3694" fmla="*/ 1570957 h 6858000"/>
              <a:gd name="connsiteX3695" fmla="*/ 5865681 w 6530564"/>
              <a:gd name="connsiteY3695" fmla="*/ 1562613 h 6858000"/>
              <a:gd name="connsiteX3696" fmla="*/ 5855341 w 6530564"/>
              <a:gd name="connsiteY3696" fmla="*/ 1559936 h 6858000"/>
              <a:gd name="connsiteX3697" fmla="*/ 5856125 w 6530564"/>
              <a:gd name="connsiteY3697" fmla="*/ 1563605 h 6858000"/>
              <a:gd name="connsiteX3698" fmla="*/ 5841049 w 6530564"/>
              <a:gd name="connsiteY3698" fmla="*/ 1551621 h 6858000"/>
              <a:gd name="connsiteX3699" fmla="*/ 5789989 w 6530564"/>
              <a:gd name="connsiteY3699" fmla="*/ 1505521 h 6858000"/>
              <a:gd name="connsiteX3700" fmla="*/ 5763639 w 6530564"/>
              <a:gd name="connsiteY3700" fmla="*/ 1496497 h 6858000"/>
              <a:gd name="connsiteX3701" fmla="*/ 5760645 w 6530564"/>
              <a:gd name="connsiteY3701" fmla="*/ 1482484 h 6858000"/>
              <a:gd name="connsiteX3702" fmla="*/ 5731302 w 6530564"/>
              <a:gd name="connsiteY3702" fmla="*/ 1459447 h 6858000"/>
              <a:gd name="connsiteX3703" fmla="*/ 5710622 w 6530564"/>
              <a:gd name="connsiteY3703" fmla="*/ 1454098 h 6858000"/>
              <a:gd name="connsiteX3704" fmla="*/ 5691620 w 6530564"/>
              <a:gd name="connsiteY3704" fmla="*/ 1433737 h 6858000"/>
              <a:gd name="connsiteX3705" fmla="*/ 5696290 w 6530564"/>
              <a:gd name="connsiteY3705" fmla="*/ 1432738 h 6858000"/>
              <a:gd name="connsiteX3706" fmla="*/ 5706631 w 6530564"/>
              <a:gd name="connsiteY3706" fmla="*/ 1435415 h 6858000"/>
              <a:gd name="connsiteX3707" fmla="*/ 5699964 w 6530564"/>
              <a:gd name="connsiteY3707" fmla="*/ 1427069 h 6858000"/>
              <a:gd name="connsiteX3708" fmla="*/ 5694295 w 6530564"/>
              <a:gd name="connsiteY3708" fmla="*/ 1423397 h 6858000"/>
              <a:gd name="connsiteX3709" fmla="*/ 5710304 w 6530564"/>
              <a:gd name="connsiteY3709" fmla="*/ 1429745 h 6858000"/>
              <a:gd name="connsiteX3710" fmla="*/ 5687628 w 6530564"/>
              <a:gd name="connsiteY3710" fmla="*/ 1415053 h 6858000"/>
              <a:gd name="connsiteX3711" fmla="*/ 5681959 w 6530564"/>
              <a:gd name="connsiteY3711" fmla="*/ 1411380 h 6858000"/>
              <a:gd name="connsiteX3712" fmla="*/ 5665951 w 6530564"/>
              <a:gd name="connsiteY3712" fmla="*/ 1405033 h 6858000"/>
              <a:gd name="connsiteX3713" fmla="*/ 5672618 w 6530564"/>
              <a:gd name="connsiteY3713" fmla="*/ 1413376 h 6858000"/>
              <a:gd name="connsiteX3714" fmla="*/ 5673615 w 6530564"/>
              <a:gd name="connsiteY3714" fmla="*/ 1418048 h 6858000"/>
              <a:gd name="connsiteX3715" fmla="*/ 5656608 w 6530564"/>
              <a:gd name="connsiteY3715" fmla="*/ 1407029 h 6858000"/>
              <a:gd name="connsiteX3716" fmla="*/ 5665271 w 6530564"/>
              <a:gd name="connsiteY3716" fmla="*/ 1424714 h 6858000"/>
              <a:gd name="connsiteX3717" fmla="*/ 5639602 w 6530564"/>
              <a:gd name="connsiteY3717" fmla="*/ 1396008 h 6858000"/>
              <a:gd name="connsiteX3718" fmla="*/ 5645271 w 6530564"/>
              <a:gd name="connsiteY3718" fmla="*/ 1399681 h 6858000"/>
              <a:gd name="connsiteX3719" fmla="*/ 5654611 w 6530564"/>
              <a:gd name="connsiteY3719" fmla="*/ 1397686 h 6858000"/>
              <a:gd name="connsiteX3720" fmla="*/ 5643275 w 6530564"/>
              <a:gd name="connsiteY3720" fmla="*/ 1390339 h 6858000"/>
              <a:gd name="connsiteX3721" fmla="*/ 5642277 w 6530564"/>
              <a:gd name="connsiteY3721" fmla="*/ 1385668 h 6858000"/>
              <a:gd name="connsiteX3722" fmla="*/ 5641279 w 6530564"/>
              <a:gd name="connsiteY3722" fmla="*/ 1380997 h 6858000"/>
              <a:gd name="connsiteX3723" fmla="*/ 5645949 w 6530564"/>
              <a:gd name="connsiteY3723" fmla="*/ 1379999 h 6858000"/>
              <a:gd name="connsiteX3724" fmla="*/ 5635609 w 6530564"/>
              <a:gd name="connsiteY3724" fmla="*/ 1377324 h 6858000"/>
              <a:gd name="connsiteX3725" fmla="*/ 5629939 w 6530564"/>
              <a:gd name="connsiteY3725" fmla="*/ 1373652 h 6858000"/>
              <a:gd name="connsiteX3726" fmla="*/ 5616607 w 6530564"/>
              <a:gd name="connsiteY3726" fmla="*/ 1356962 h 6858000"/>
              <a:gd name="connsiteX3727" fmla="*/ 5622275 w 6530564"/>
              <a:gd name="connsiteY3727" fmla="*/ 1360636 h 6858000"/>
              <a:gd name="connsiteX3728" fmla="*/ 5632616 w 6530564"/>
              <a:gd name="connsiteY3728" fmla="*/ 1363312 h 6858000"/>
              <a:gd name="connsiteX3729" fmla="*/ 5620280 w 6530564"/>
              <a:gd name="connsiteY3729" fmla="*/ 1351294 h 6858000"/>
              <a:gd name="connsiteX3730" fmla="*/ 5614611 w 6530564"/>
              <a:gd name="connsiteY3730" fmla="*/ 1347621 h 6858000"/>
              <a:gd name="connsiteX3731" fmla="*/ 5608941 w 6530564"/>
              <a:gd name="connsiteY3731" fmla="*/ 1343947 h 6858000"/>
              <a:gd name="connsiteX3732" fmla="*/ 5599600 w 6530564"/>
              <a:gd name="connsiteY3732" fmla="*/ 1345945 h 6858000"/>
              <a:gd name="connsiteX3733" fmla="*/ 5606266 w 6530564"/>
              <a:gd name="connsiteY3733" fmla="*/ 1354289 h 6858000"/>
              <a:gd name="connsiteX3734" fmla="*/ 5610937 w 6530564"/>
              <a:gd name="connsiteY3734" fmla="*/ 1353291 h 6858000"/>
              <a:gd name="connsiteX3735" fmla="*/ 5616607 w 6530564"/>
              <a:gd name="connsiteY3735" fmla="*/ 1356962 h 6858000"/>
              <a:gd name="connsiteX3736" fmla="*/ 5625269 w 6530564"/>
              <a:gd name="connsiteY3736" fmla="*/ 1374649 h 6858000"/>
              <a:gd name="connsiteX3737" fmla="*/ 5619601 w 6530564"/>
              <a:gd name="connsiteY3737" fmla="*/ 1370976 h 6858000"/>
              <a:gd name="connsiteX3738" fmla="*/ 5620599 w 6530564"/>
              <a:gd name="connsiteY3738" fmla="*/ 1375646 h 6858000"/>
              <a:gd name="connsiteX3739" fmla="*/ 5621597 w 6530564"/>
              <a:gd name="connsiteY3739" fmla="*/ 1380318 h 6858000"/>
              <a:gd name="connsiteX3740" fmla="*/ 5626267 w 6530564"/>
              <a:gd name="connsiteY3740" fmla="*/ 1379320 h 6858000"/>
              <a:gd name="connsiteX3741" fmla="*/ 5631935 w 6530564"/>
              <a:gd name="connsiteY3741" fmla="*/ 1382993 h 6858000"/>
              <a:gd name="connsiteX3742" fmla="*/ 5627265 w 6530564"/>
              <a:gd name="connsiteY3742" fmla="*/ 1383992 h 6858000"/>
              <a:gd name="connsiteX3743" fmla="*/ 5632935 w 6530564"/>
              <a:gd name="connsiteY3743" fmla="*/ 1387664 h 6858000"/>
              <a:gd name="connsiteX3744" fmla="*/ 5633931 w 6530564"/>
              <a:gd name="connsiteY3744" fmla="*/ 1392336 h 6858000"/>
              <a:gd name="connsiteX3745" fmla="*/ 5594249 w 6530564"/>
              <a:gd name="connsiteY3745" fmla="*/ 1366625 h 6858000"/>
              <a:gd name="connsiteX3746" fmla="*/ 5598919 w 6530564"/>
              <a:gd name="connsiteY3746" fmla="*/ 1365626 h 6858000"/>
              <a:gd name="connsiteX3747" fmla="*/ 5603592 w 6530564"/>
              <a:gd name="connsiteY3747" fmla="*/ 1364627 h 6858000"/>
              <a:gd name="connsiteX3748" fmla="*/ 5597922 w 6530564"/>
              <a:gd name="connsiteY3748" fmla="*/ 1360955 h 6858000"/>
              <a:gd name="connsiteX3749" fmla="*/ 5593251 w 6530564"/>
              <a:gd name="connsiteY3749" fmla="*/ 1361952 h 6858000"/>
              <a:gd name="connsiteX3750" fmla="*/ 5587582 w 6530564"/>
              <a:gd name="connsiteY3750" fmla="*/ 1358280 h 6858000"/>
              <a:gd name="connsiteX3751" fmla="*/ 5574249 w 6530564"/>
              <a:gd name="connsiteY3751" fmla="*/ 1341592 h 6858000"/>
              <a:gd name="connsiteX3752" fmla="*/ 5573250 w 6530564"/>
              <a:gd name="connsiteY3752" fmla="*/ 1336920 h 6858000"/>
              <a:gd name="connsiteX3753" fmla="*/ 5567581 w 6530564"/>
              <a:gd name="connsiteY3753" fmla="*/ 1333248 h 6858000"/>
              <a:gd name="connsiteX3754" fmla="*/ 5562910 w 6530564"/>
              <a:gd name="connsiteY3754" fmla="*/ 1334245 h 6858000"/>
              <a:gd name="connsiteX3755" fmla="*/ 5563907 w 6530564"/>
              <a:gd name="connsiteY3755" fmla="*/ 1338917 h 6858000"/>
              <a:gd name="connsiteX3756" fmla="*/ 5540235 w 6530564"/>
              <a:gd name="connsiteY3756" fmla="*/ 1319554 h 6858000"/>
              <a:gd name="connsiteX3757" fmla="*/ 5534565 w 6530564"/>
              <a:gd name="connsiteY3757" fmla="*/ 1315881 h 6858000"/>
              <a:gd name="connsiteX3758" fmla="*/ 5529895 w 6530564"/>
              <a:gd name="connsiteY3758" fmla="*/ 1316878 h 6858000"/>
              <a:gd name="connsiteX3759" fmla="*/ 5530893 w 6530564"/>
              <a:gd name="connsiteY3759" fmla="*/ 1321550 h 6858000"/>
              <a:gd name="connsiteX3760" fmla="*/ 5510213 w 6530564"/>
              <a:gd name="connsiteY3760" fmla="*/ 1316199 h 6858000"/>
              <a:gd name="connsiteX3761" fmla="*/ 5439193 w 6530564"/>
              <a:gd name="connsiteY3761" fmla="*/ 1258110 h 6858000"/>
              <a:gd name="connsiteX3762" fmla="*/ 5435519 w 6530564"/>
              <a:gd name="connsiteY3762" fmla="*/ 1263778 h 6858000"/>
              <a:gd name="connsiteX3763" fmla="*/ 5434519 w 6530564"/>
              <a:gd name="connsiteY3763" fmla="*/ 1259108 h 6858000"/>
              <a:gd name="connsiteX3764" fmla="*/ 5428851 w 6530564"/>
              <a:gd name="connsiteY3764" fmla="*/ 1255434 h 6858000"/>
              <a:gd name="connsiteX3765" fmla="*/ 5429849 w 6530564"/>
              <a:gd name="connsiteY3765" fmla="*/ 1260105 h 6858000"/>
              <a:gd name="connsiteX3766" fmla="*/ 5392843 w 6530564"/>
              <a:gd name="connsiteY3766" fmla="*/ 1224054 h 6858000"/>
              <a:gd name="connsiteX3767" fmla="*/ 5384497 w 6530564"/>
              <a:gd name="connsiteY3767" fmla="*/ 1230720 h 6858000"/>
              <a:gd name="connsiteX3768" fmla="*/ 5377830 w 6530564"/>
              <a:gd name="connsiteY3768" fmla="*/ 1222376 h 6858000"/>
              <a:gd name="connsiteX3769" fmla="*/ 5366493 w 6530564"/>
              <a:gd name="connsiteY3769" fmla="*/ 1215031 h 6858000"/>
              <a:gd name="connsiteX3770" fmla="*/ 5371164 w 6530564"/>
              <a:gd name="connsiteY3770" fmla="*/ 1214034 h 6858000"/>
              <a:gd name="connsiteX3771" fmla="*/ 5370165 w 6530564"/>
              <a:gd name="connsiteY3771" fmla="*/ 1209361 h 6858000"/>
              <a:gd name="connsiteX3772" fmla="*/ 5359825 w 6530564"/>
              <a:gd name="connsiteY3772" fmla="*/ 1206686 h 6858000"/>
              <a:gd name="connsiteX3773" fmla="*/ 5355155 w 6530564"/>
              <a:gd name="connsiteY3773" fmla="*/ 1207685 h 6858000"/>
              <a:gd name="connsiteX3774" fmla="*/ 5316471 w 6530564"/>
              <a:gd name="connsiteY3774" fmla="*/ 1186644 h 6858000"/>
              <a:gd name="connsiteX3775" fmla="*/ 5328805 w 6530564"/>
              <a:gd name="connsiteY3775" fmla="*/ 1198660 h 6858000"/>
              <a:gd name="connsiteX3776" fmla="*/ 5339148 w 6530564"/>
              <a:gd name="connsiteY3776" fmla="*/ 1201337 h 6858000"/>
              <a:gd name="connsiteX3777" fmla="*/ 5339145 w 6530564"/>
              <a:gd name="connsiteY3777" fmla="*/ 1201337 h 6858000"/>
              <a:gd name="connsiteX3778" fmla="*/ 5340143 w 6530564"/>
              <a:gd name="connsiteY3778" fmla="*/ 1206007 h 6858000"/>
              <a:gd name="connsiteX3779" fmla="*/ 5345813 w 6530564"/>
              <a:gd name="connsiteY3779" fmla="*/ 1209681 h 6858000"/>
              <a:gd name="connsiteX3780" fmla="*/ 5341141 w 6530564"/>
              <a:gd name="connsiteY3780" fmla="*/ 1210678 h 6858000"/>
              <a:gd name="connsiteX3781" fmla="*/ 5335473 w 6530564"/>
              <a:gd name="connsiteY3781" fmla="*/ 1207006 h 6858000"/>
              <a:gd name="connsiteX3782" fmla="*/ 5336470 w 6530564"/>
              <a:gd name="connsiteY3782" fmla="*/ 1211676 h 6858000"/>
              <a:gd name="connsiteX3783" fmla="*/ 5342139 w 6530564"/>
              <a:gd name="connsiteY3783" fmla="*/ 1215350 h 6858000"/>
              <a:gd name="connsiteX3784" fmla="*/ 5347809 w 6530564"/>
              <a:gd name="connsiteY3784" fmla="*/ 1219022 h 6858000"/>
              <a:gd name="connsiteX3785" fmla="*/ 5337469 w 6530564"/>
              <a:gd name="connsiteY3785" fmla="*/ 1216347 h 6858000"/>
              <a:gd name="connsiteX3786" fmla="*/ 5331799 w 6530564"/>
              <a:gd name="connsiteY3786" fmla="*/ 1212674 h 6858000"/>
              <a:gd name="connsiteX3787" fmla="*/ 5326130 w 6530564"/>
              <a:gd name="connsiteY3787" fmla="*/ 1209000 h 6858000"/>
              <a:gd name="connsiteX3788" fmla="*/ 5314793 w 6530564"/>
              <a:gd name="connsiteY3788" fmla="*/ 1201655 h 6858000"/>
              <a:gd name="connsiteX3789" fmla="*/ 5316787 w 6530564"/>
              <a:gd name="connsiteY3789" fmla="*/ 1210996 h 6858000"/>
              <a:gd name="connsiteX3790" fmla="*/ 5317786 w 6530564"/>
              <a:gd name="connsiteY3790" fmla="*/ 1215668 h 6858000"/>
              <a:gd name="connsiteX3791" fmla="*/ 5294113 w 6530564"/>
              <a:gd name="connsiteY3791" fmla="*/ 1196306 h 6858000"/>
              <a:gd name="connsiteX3792" fmla="*/ 5298783 w 6530564"/>
              <a:gd name="connsiteY3792" fmla="*/ 1195307 h 6858000"/>
              <a:gd name="connsiteX3793" fmla="*/ 5297785 w 6530564"/>
              <a:gd name="connsiteY3793" fmla="*/ 1190636 h 6858000"/>
              <a:gd name="connsiteX3794" fmla="*/ 5293114 w 6530564"/>
              <a:gd name="connsiteY3794" fmla="*/ 1191633 h 6858000"/>
              <a:gd name="connsiteX3795" fmla="*/ 5288443 w 6530564"/>
              <a:gd name="connsiteY3795" fmla="*/ 1192631 h 6858000"/>
              <a:gd name="connsiteX3796" fmla="*/ 5282775 w 6530564"/>
              <a:gd name="connsiteY3796" fmla="*/ 1188958 h 6858000"/>
              <a:gd name="connsiteX3797" fmla="*/ 5265767 w 6530564"/>
              <a:gd name="connsiteY3797" fmla="*/ 1177939 h 6858000"/>
              <a:gd name="connsiteX3798" fmla="*/ 5237741 w 6530564"/>
              <a:gd name="connsiteY3798" fmla="*/ 1183927 h 6858000"/>
              <a:gd name="connsiteX3799" fmla="*/ 5264090 w 6530564"/>
              <a:gd name="connsiteY3799" fmla="*/ 1192949 h 6858000"/>
              <a:gd name="connsiteX3800" fmla="*/ 5254749 w 6530564"/>
              <a:gd name="connsiteY3800" fmla="*/ 1194947 h 6858000"/>
              <a:gd name="connsiteX3801" fmla="*/ 5255746 w 6530564"/>
              <a:gd name="connsiteY3801" fmla="*/ 1199616 h 6858000"/>
              <a:gd name="connsiteX3802" fmla="*/ 5210394 w 6530564"/>
              <a:gd name="connsiteY3802" fmla="*/ 1170233 h 6858000"/>
              <a:gd name="connsiteX3803" fmla="*/ 5166041 w 6530564"/>
              <a:gd name="connsiteY3803" fmla="*/ 1145520 h 6858000"/>
              <a:gd name="connsiteX3804" fmla="*/ 5175383 w 6530564"/>
              <a:gd name="connsiteY3804" fmla="*/ 1143524 h 6858000"/>
              <a:gd name="connsiteX3805" fmla="*/ 5152707 w 6530564"/>
              <a:gd name="connsiteY3805" fmla="*/ 1128832 h 6858000"/>
              <a:gd name="connsiteX3806" fmla="*/ 5132025 w 6530564"/>
              <a:gd name="connsiteY3806" fmla="*/ 1123480 h 6858000"/>
              <a:gd name="connsiteX3807" fmla="*/ 5122685 w 6530564"/>
              <a:gd name="connsiteY3807" fmla="*/ 1125476 h 6858000"/>
              <a:gd name="connsiteX3808" fmla="*/ 5046313 w 6530564"/>
              <a:gd name="connsiteY3808" fmla="*/ 1088067 h 6858000"/>
              <a:gd name="connsiteX3809" fmla="*/ 5030303 w 6530564"/>
              <a:gd name="connsiteY3809" fmla="*/ 1081718 h 6858000"/>
              <a:gd name="connsiteX3810" fmla="*/ 5086675 w 6530564"/>
              <a:gd name="connsiteY3810" fmla="*/ 1094097 h 6858000"/>
              <a:gd name="connsiteX3811" fmla="*/ 5085676 w 6530564"/>
              <a:gd name="connsiteY3811" fmla="*/ 1089426 h 6858000"/>
              <a:gd name="connsiteX3812" fmla="*/ 5095019 w 6530564"/>
              <a:gd name="connsiteY3812" fmla="*/ 1087429 h 6858000"/>
              <a:gd name="connsiteX3813" fmla="*/ 5029307 w 6530564"/>
              <a:gd name="connsiteY3813" fmla="*/ 1077048 h 6858000"/>
              <a:gd name="connsiteX3814" fmla="*/ 5028309 w 6530564"/>
              <a:gd name="connsiteY3814" fmla="*/ 1072377 h 6858000"/>
              <a:gd name="connsiteX3815" fmla="*/ 5032979 w 6530564"/>
              <a:gd name="connsiteY3815" fmla="*/ 1071380 h 6858000"/>
              <a:gd name="connsiteX3816" fmla="*/ 5027310 w 6530564"/>
              <a:gd name="connsiteY3816" fmla="*/ 1067706 h 6858000"/>
              <a:gd name="connsiteX3817" fmla="*/ 5005631 w 6530564"/>
              <a:gd name="connsiteY3817" fmla="*/ 1057685 h 6858000"/>
              <a:gd name="connsiteX3818" fmla="*/ 5000961 w 6530564"/>
              <a:gd name="connsiteY3818" fmla="*/ 1058683 h 6858000"/>
              <a:gd name="connsiteX3819" fmla="*/ 4995291 w 6530564"/>
              <a:gd name="connsiteY3819" fmla="*/ 1055010 h 6858000"/>
              <a:gd name="connsiteX3820" fmla="*/ 4983954 w 6530564"/>
              <a:gd name="connsiteY3820" fmla="*/ 1047662 h 6858000"/>
              <a:gd name="connsiteX3821" fmla="*/ 4982957 w 6530564"/>
              <a:gd name="connsiteY3821" fmla="*/ 1042992 h 6858000"/>
              <a:gd name="connsiteX3822" fmla="*/ 4977287 w 6530564"/>
              <a:gd name="connsiteY3822" fmla="*/ 1039320 h 6858000"/>
              <a:gd name="connsiteX3823" fmla="*/ 4973614 w 6530564"/>
              <a:gd name="connsiteY3823" fmla="*/ 1044988 h 6858000"/>
              <a:gd name="connsiteX3824" fmla="*/ 4942594 w 6530564"/>
              <a:gd name="connsiteY3824" fmla="*/ 1036963 h 6858000"/>
              <a:gd name="connsiteX3825" fmla="*/ 4947265 w 6530564"/>
              <a:gd name="connsiteY3825" fmla="*/ 1035964 h 6858000"/>
              <a:gd name="connsiteX3826" fmla="*/ 4946267 w 6530564"/>
              <a:gd name="connsiteY3826" fmla="*/ 1031294 h 6858000"/>
              <a:gd name="connsiteX3827" fmla="*/ 4941597 w 6530564"/>
              <a:gd name="connsiteY3827" fmla="*/ 1032293 h 6858000"/>
              <a:gd name="connsiteX3828" fmla="*/ 4936925 w 6530564"/>
              <a:gd name="connsiteY3828" fmla="*/ 1033290 h 6858000"/>
              <a:gd name="connsiteX3829" fmla="*/ 4921914 w 6530564"/>
              <a:gd name="connsiteY3829" fmla="*/ 1031612 h 6858000"/>
              <a:gd name="connsiteX3830" fmla="*/ 4927583 w 6530564"/>
              <a:gd name="connsiteY3830" fmla="*/ 1035286 h 6858000"/>
              <a:gd name="connsiteX3831" fmla="*/ 4973614 w 6530564"/>
              <a:gd name="connsiteY3831" fmla="*/ 1044988 h 6858000"/>
              <a:gd name="connsiteX3832" fmla="*/ 4964271 w 6530564"/>
              <a:gd name="connsiteY3832" fmla="*/ 1046983 h 6858000"/>
              <a:gd name="connsiteX3833" fmla="*/ 4965270 w 6530564"/>
              <a:gd name="connsiteY3833" fmla="*/ 1051656 h 6858000"/>
              <a:gd name="connsiteX3834" fmla="*/ 4969940 w 6530564"/>
              <a:gd name="connsiteY3834" fmla="*/ 1050657 h 6858000"/>
              <a:gd name="connsiteX3835" fmla="*/ 4975610 w 6530564"/>
              <a:gd name="connsiteY3835" fmla="*/ 1054330 h 6858000"/>
              <a:gd name="connsiteX3836" fmla="*/ 4980281 w 6530564"/>
              <a:gd name="connsiteY3836" fmla="*/ 1053332 h 6858000"/>
              <a:gd name="connsiteX3837" fmla="*/ 4976607 w 6530564"/>
              <a:gd name="connsiteY3837" fmla="*/ 1059002 h 6858000"/>
              <a:gd name="connsiteX3838" fmla="*/ 4945587 w 6530564"/>
              <a:gd name="connsiteY3838" fmla="*/ 1050975 h 6858000"/>
              <a:gd name="connsiteX3839" fmla="*/ 4888638 w 6530564"/>
              <a:gd name="connsiteY3839" fmla="*/ 1030174 h 6858000"/>
              <a:gd name="connsiteX3840" fmla="*/ 4883576 w 6530564"/>
              <a:gd name="connsiteY3840" fmla="*/ 1028576 h 6858000"/>
              <a:gd name="connsiteX3841" fmla="*/ 4677737 w 6530564"/>
              <a:gd name="connsiteY3841" fmla="*/ 918554 h 6858000"/>
              <a:gd name="connsiteX3842" fmla="*/ 4486061 w 6530564"/>
              <a:gd name="connsiteY3842" fmla="*/ 866223 h 6858000"/>
              <a:gd name="connsiteX3843" fmla="*/ 4048372 w 6530564"/>
              <a:gd name="connsiteY3843" fmla="*/ 829950 h 6858000"/>
              <a:gd name="connsiteX3844" fmla="*/ 2878191 w 6530564"/>
              <a:gd name="connsiteY3844" fmla="*/ 1029255 h 6858000"/>
              <a:gd name="connsiteX3845" fmla="*/ 2628640 w 6530564"/>
              <a:gd name="connsiteY3845" fmla="*/ 1161658 h 6858000"/>
              <a:gd name="connsiteX3846" fmla="*/ 2250745 w 6530564"/>
              <a:gd name="connsiteY3846" fmla="*/ 1414763 h 6858000"/>
              <a:gd name="connsiteX3847" fmla="*/ 2208076 w 6530564"/>
              <a:gd name="connsiteY3847" fmla="*/ 1423878 h 6858000"/>
              <a:gd name="connsiteX3848" fmla="*/ 2202136 w 6530564"/>
              <a:gd name="connsiteY3848" fmla="*/ 1413869 h 6858000"/>
              <a:gd name="connsiteX3849" fmla="*/ 2202084 w 6530564"/>
              <a:gd name="connsiteY3849" fmla="*/ 1411629 h 6858000"/>
              <a:gd name="connsiteX3850" fmla="*/ 2206238 w 6530564"/>
              <a:gd name="connsiteY3850" fmla="*/ 1407817 h 6858000"/>
              <a:gd name="connsiteX3851" fmla="*/ 2786866 w 6530564"/>
              <a:gd name="connsiteY3851" fmla="*/ 1028640 h 6858000"/>
              <a:gd name="connsiteX3852" fmla="*/ 2792535 w 6530564"/>
              <a:gd name="connsiteY3852" fmla="*/ 1032314 h 6858000"/>
              <a:gd name="connsiteX3853" fmla="*/ 2797204 w 6530564"/>
              <a:gd name="connsiteY3853" fmla="*/ 1031315 h 6858000"/>
              <a:gd name="connsiteX3854" fmla="*/ 2802875 w 6530564"/>
              <a:gd name="connsiteY3854" fmla="*/ 1034988 h 6858000"/>
              <a:gd name="connsiteX3855" fmla="*/ 2794529 w 6530564"/>
              <a:gd name="connsiteY3855" fmla="*/ 1041655 h 6858000"/>
              <a:gd name="connsiteX3856" fmla="*/ 2795528 w 6530564"/>
              <a:gd name="connsiteY3856" fmla="*/ 1046327 h 6858000"/>
              <a:gd name="connsiteX3857" fmla="*/ 2800199 w 6530564"/>
              <a:gd name="connsiteY3857" fmla="*/ 1045328 h 6858000"/>
              <a:gd name="connsiteX3858" fmla="*/ 2804871 w 6530564"/>
              <a:gd name="connsiteY3858" fmla="*/ 1044330 h 6858000"/>
              <a:gd name="connsiteX3859" fmla="*/ 2808543 w 6530564"/>
              <a:gd name="connsiteY3859" fmla="*/ 1038660 h 6858000"/>
              <a:gd name="connsiteX3860" fmla="*/ 2813215 w 6530564"/>
              <a:gd name="connsiteY3860" fmla="*/ 1037663 h 6858000"/>
              <a:gd name="connsiteX3861" fmla="*/ 2829222 w 6530564"/>
              <a:gd name="connsiteY3861" fmla="*/ 1044011 h 6858000"/>
              <a:gd name="connsiteX3862" fmla="*/ 2830901 w 6530564"/>
              <a:gd name="connsiteY3862" fmla="*/ 1029001 h 6858000"/>
              <a:gd name="connsiteX3863" fmla="*/ 2826228 w 6530564"/>
              <a:gd name="connsiteY3863" fmla="*/ 1029998 h 6858000"/>
              <a:gd name="connsiteX3864" fmla="*/ 2825231 w 6530564"/>
              <a:gd name="connsiteY3864" fmla="*/ 1025328 h 6858000"/>
              <a:gd name="connsiteX3865" fmla="*/ 2811218 w 6530564"/>
              <a:gd name="connsiteY3865" fmla="*/ 1028322 h 6858000"/>
              <a:gd name="connsiteX3866" fmla="*/ 2807546 w 6530564"/>
              <a:gd name="connsiteY3866" fmla="*/ 1033990 h 6858000"/>
              <a:gd name="connsiteX3867" fmla="*/ 2810219 w 6530564"/>
              <a:gd name="connsiteY3867" fmla="*/ 1023650 h 6858000"/>
              <a:gd name="connsiteX3868" fmla="*/ 2814891 w 6530564"/>
              <a:gd name="connsiteY3868" fmla="*/ 1022653 h 6858000"/>
              <a:gd name="connsiteX3869" fmla="*/ 2823235 w 6530564"/>
              <a:gd name="connsiteY3869" fmla="*/ 1015986 h 6858000"/>
              <a:gd name="connsiteX3870" fmla="*/ 2818565 w 6530564"/>
              <a:gd name="connsiteY3870" fmla="*/ 1016983 h 6858000"/>
              <a:gd name="connsiteX3871" fmla="*/ 3037465 w 6530564"/>
              <a:gd name="connsiteY3871" fmla="*/ 921374 h 6858000"/>
              <a:gd name="connsiteX3872" fmla="*/ 3058147 w 6530564"/>
              <a:gd name="connsiteY3872" fmla="*/ 926725 h 6858000"/>
              <a:gd name="connsiteX3873" fmla="*/ 3046809 w 6530564"/>
              <a:gd name="connsiteY3873" fmla="*/ 919377 h 6858000"/>
              <a:gd name="connsiteX3874" fmla="*/ 3051479 w 6530564"/>
              <a:gd name="connsiteY3874" fmla="*/ 918379 h 6858000"/>
              <a:gd name="connsiteX3875" fmla="*/ 3499823 w 6530564"/>
              <a:gd name="connsiteY3875" fmla="*/ 793288 h 6858000"/>
              <a:gd name="connsiteX3876" fmla="*/ 3644023 w 6530564"/>
              <a:gd name="connsiteY3876" fmla="*/ 771778 h 6858000"/>
              <a:gd name="connsiteX3877" fmla="*/ 3664087 w 6530564"/>
              <a:gd name="connsiteY3877" fmla="*/ 769873 h 6858000"/>
              <a:gd name="connsiteX3878" fmla="*/ 3801298 w 6530564"/>
              <a:gd name="connsiteY3878" fmla="*/ 765118 h 6858000"/>
              <a:gd name="connsiteX3879" fmla="*/ 3849108 w 6530564"/>
              <a:gd name="connsiteY3879" fmla="*/ 758706 h 6858000"/>
              <a:gd name="connsiteX3880" fmla="*/ 3858639 w 6530564"/>
              <a:gd name="connsiteY3880" fmla="*/ 750773 h 6858000"/>
              <a:gd name="connsiteX3881" fmla="*/ 1876892 w 6530564"/>
              <a:gd name="connsiteY3881" fmla="*/ 560831 h 6858000"/>
              <a:gd name="connsiteX3882" fmla="*/ 1898421 w 6530564"/>
              <a:gd name="connsiteY3882" fmla="*/ 560831 h 6858000"/>
              <a:gd name="connsiteX3883" fmla="*/ 1793475 w 6530564"/>
              <a:gd name="connsiteY3883" fmla="*/ 681915 h 6858000"/>
              <a:gd name="connsiteX3884" fmla="*/ 776305 w 6530564"/>
              <a:gd name="connsiteY3884" fmla="*/ 2172579 h 6858000"/>
              <a:gd name="connsiteX3885" fmla="*/ 760159 w 6530564"/>
              <a:gd name="connsiteY3885" fmla="*/ 2226393 h 6858000"/>
              <a:gd name="connsiteX3886" fmla="*/ 674049 w 6530564"/>
              <a:gd name="connsiteY3886" fmla="*/ 2724179 h 6858000"/>
              <a:gd name="connsiteX3887" fmla="*/ 622922 w 6530564"/>
              <a:gd name="connsiteY3887" fmla="*/ 3181602 h 6858000"/>
              <a:gd name="connsiteX3888" fmla="*/ 668667 w 6530564"/>
              <a:gd name="connsiteY3888" fmla="*/ 3073973 h 6858000"/>
              <a:gd name="connsiteX3889" fmla="*/ 725177 w 6530564"/>
              <a:gd name="connsiteY3889" fmla="*/ 2664982 h 6858000"/>
              <a:gd name="connsiteX3890" fmla="*/ 1438272 w 6530564"/>
              <a:gd name="connsiteY3890" fmla="*/ 1155483 h 6858000"/>
              <a:gd name="connsiteX3891" fmla="*/ 1629328 w 6530564"/>
              <a:gd name="connsiteY3891" fmla="*/ 999420 h 6858000"/>
              <a:gd name="connsiteX3892" fmla="*/ 1669692 w 6530564"/>
              <a:gd name="connsiteY3892" fmla="*/ 929461 h 6858000"/>
              <a:gd name="connsiteX3893" fmla="*/ 1739655 w 6530564"/>
              <a:gd name="connsiteY3893" fmla="*/ 848740 h 6858000"/>
              <a:gd name="connsiteX3894" fmla="*/ 1817693 w 6530564"/>
              <a:gd name="connsiteY3894" fmla="*/ 837977 h 6858000"/>
              <a:gd name="connsiteX3895" fmla="*/ 1715438 w 6530564"/>
              <a:gd name="connsiteY3895" fmla="*/ 953679 h 6858000"/>
              <a:gd name="connsiteX3896" fmla="*/ 1403290 w 6530564"/>
              <a:gd name="connsiteY3896" fmla="*/ 1335761 h 6858000"/>
              <a:gd name="connsiteX3897" fmla="*/ 1352163 w 6530564"/>
              <a:gd name="connsiteY3897" fmla="*/ 1448772 h 6858000"/>
              <a:gd name="connsiteX3898" fmla="*/ 1314489 w 6530564"/>
              <a:gd name="connsiteY3898" fmla="*/ 1532185 h 6858000"/>
              <a:gd name="connsiteX3899" fmla="*/ 1072307 w 6530564"/>
              <a:gd name="connsiteY3899" fmla="*/ 1965393 h 6858000"/>
              <a:gd name="connsiteX3900" fmla="*/ 1069616 w 6530564"/>
              <a:gd name="connsiteY3900" fmla="*/ 1997681 h 6858000"/>
              <a:gd name="connsiteX3901" fmla="*/ 1099217 w 6530564"/>
              <a:gd name="connsiteY3901" fmla="*/ 1970774 h 6858000"/>
              <a:gd name="connsiteX3902" fmla="*/ 1494782 w 6530564"/>
              <a:gd name="connsiteY3902" fmla="*/ 1327690 h 6858000"/>
              <a:gd name="connsiteX3903" fmla="*/ 1510927 w 6530564"/>
              <a:gd name="connsiteY3903" fmla="*/ 1303472 h 6858000"/>
              <a:gd name="connsiteX3904" fmla="*/ 1540528 w 6530564"/>
              <a:gd name="connsiteY3904" fmla="*/ 1300782 h 6858000"/>
              <a:gd name="connsiteX3905" fmla="*/ 1540528 w 6530564"/>
              <a:gd name="connsiteY3905" fmla="*/ 1330381 h 6858000"/>
              <a:gd name="connsiteX3906" fmla="*/ 1217616 w 6530564"/>
              <a:gd name="connsiteY3906" fmla="*/ 1836238 h 6858000"/>
              <a:gd name="connsiteX3907" fmla="*/ 1201472 w 6530564"/>
              <a:gd name="connsiteY3907" fmla="*/ 1865836 h 6858000"/>
              <a:gd name="connsiteX3908" fmla="*/ 1034634 w 6530564"/>
              <a:gd name="connsiteY3908" fmla="*/ 2315188 h 6858000"/>
              <a:gd name="connsiteX3909" fmla="*/ 886633 w 6530564"/>
              <a:gd name="connsiteY3909" fmla="*/ 3316138 h 6858000"/>
              <a:gd name="connsiteX3910" fmla="*/ 886633 w 6530564"/>
              <a:gd name="connsiteY3910" fmla="*/ 3345737 h 6858000"/>
              <a:gd name="connsiteX3911" fmla="*/ 910852 w 6530564"/>
              <a:gd name="connsiteY3911" fmla="*/ 3286541 h 6858000"/>
              <a:gd name="connsiteX3912" fmla="*/ 912039 w 6530564"/>
              <a:gd name="connsiteY3912" fmla="*/ 3267394 h 6858000"/>
              <a:gd name="connsiteX3913" fmla="*/ 911945 w 6530564"/>
              <a:gd name="connsiteY3913" fmla="*/ 3235898 h 6858000"/>
              <a:gd name="connsiteX3914" fmla="*/ 932891 w 6530564"/>
              <a:gd name="connsiteY3914" fmla="*/ 2963742 h 6858000"/>
              <a:gd name="connsiteX3915" fmla="*/ 935203 w 6530564"/>
              <a:gd name="connsiteY3915" fmla="*/ 2950827 h 6858000"/>
              <a:gd name="connsiteX3916" fmla="*/ 936942 w 6530564"/>
              <a:gd name="connsiteY3916" fmla="*/ 2948948 h 6858000"/>
              <a:gd name="connsiteX3917" fmla="*/ 967110 w 6530564"/>
              <a:gd name="connsiteY3917" fmla="*/ 2742550 h 6858000"/>
              <a:gd name="connsiteX3918" fmla="*/ 1653547 w 6530564"/>
              <a:gd name="connsiteY3918" fmla="*/ 1308854 h 6858000"/>
              <a:gd name="connsiteX3919" fmla="*/ 2092167 w 6530564"/>
              <a:gd name="connsiteY3919" fmla="*/ 889101 h 6858000"/>
              <a:gd name="connsiteX3920" fmla="*/ 2137913 w 6530564"/>
              <a:gd name="connsiteY3920" fmla="*/ 856811 h 6858000"/>
              <a:gd name="connsiteX3921" fmla="*/ 2108312 w 6530564"/>
              <a:gd name="connsiteY3921" fmla="*/ 940224 h 6858000"/>
              <a:gd name="connsiteX3922" fmla="*/ 2046421 w 6530564"/>
              <a:gd name="connsiteY3922" fmla="*/ 1055926 h 6858000"/>
              <a:gd name="connsiteX3923" fmla="*/ 2016821 w 6530564"/>
              <a:gd name="connsiteY3923" fmla="*/ 1093597 h 6858000"/>
              <a:gd name="connsiteX3924" fmla="*/ 1774638 w 6530564"/>
              <a:gd name="connsiteY3924" fmla="*/ 1349215 h 6858000"/>
              <a:gd name="connsiteX3925" fmla="*/ 1777328 w 6530564"/>
              <a:gd name="connsiteY3925" fmla="*/ 1386886 h 6858000"/>
              <a:gd name="connsiteX3926" fmla="*/ 1766565 w 6530564"/>
              <a:gd name="connsiteY3926" fmla="*/ 1421865 h 6858000"/>
              <a:gd name="connsiteX3927" fmla="*/ 1352163 w 6530564"/>
              <a:gd name="connsiteY3927" fmla="*/ 2091856 h 6858000"/>
              <a:gd name="connsiteX3928" fmla="*/ 1101907 w 6530564"/>
              <a:gd name="connsiteY3928" fmla="*/ 3087427 h 6858000"/>
              <a:gd name="connsiteX3929" fmla="*/ 1102580 w 6530564"/>
              <a:gd name="connsiteY3929" fmla="*/ 3094154 h 6858000"/>
              <a:gd name="connsiteX3930" fmla="*/ 1104570 w 6530564"/>
              <a:gd name="connsiteY3930" fmla="*/ 3100406 h 6858000"/>
              <a:gd name="connsiteX3931" fmla="*/ 1113843 w 6530564"/>
              <a:gd name="connsiteY3931" fmla="*/ 2999101 h 6858000"/>
              <a:gd name="connsiteX3932" fmla="*/ 1236682 w 6530564"/>
              <a:gd name="connsiteY3932" fmla="*/ 2487179 h 6858000"/>
              <a:gd name="connsiteX3933" fmla="*/ 1249712 w 6530564"/>
              <a:gd name="connsiteY3933" fmla="*/ 2472227 h 6858000"/>
              <a:gd name="connsiteX3934" fmla="*/ 1144152 w 6530564"/>
              <a:gd name="connsiteY3934" fmla="*/ 2998820 h 6858000"/>
              <a:gd name="connsiteX3935" fmla="*/ 1143877 w 6530564"/>
              <a:gd name="connsiteY3935" fmla="*/ 3001792 h 6858000"/>
              <a:gd name="connsiteX3936" fmla="*/ 1144625 w 6530564"/>
              <a:gd name="connsiteY3936" fmla="*/ 2999599 h 6858000"/>
              <a:gd name="connsiteX3937" fmla="*/ 1220307 w 6530564"/>
              <a:gd name="connsiteY3937" fmla="*/ 2673054 h 6858000"/>
              <a:gd name="connsiteX3938" fmla="*/ 1182634 w 6530564"/>
              <a:gd name="connsiteY3938" fmla="*/ 3001323 h 6858000"/>
              <a:gd name="connsiteX3939" fmla="*/ 1177230 w 6530564"/>
              <a:gd name="connsiteY3939" fmla="*/ 3017964 h 6858000"/>
              <a:gd name="connsiteX3940" fmla="*/ 1193129 w 6530564"/>
              <a:gd name="connsiteY3940" fmla="*/ 3023733 h 6858000"/>
              <a:gd name="connsiteX3941" fmla="*/ 1207684 w 6530564"/>
              <a:gd name="connsiteY3941" fmla="*/ 3006427 h 6858000"/>
              <a:gd name="connsiteX3942" fmla="*/ 1314361 w 6530564"/>
              <a:gd name="connsiteY3942" fmla="*/ 2537505 h 6858000"/>
              <a:gd name="connsiteX3943" fmla="*/ 1324018 w 6530564"/>
              <a:gd name="connsiteY3943" fmla="*/ 2510631 h 6858000"/>
              <a:gd name="connsiteX3944" fmla="*/ 1336954 w 6530564"/>
              <a:gd name="connsiteY3944" fmla="*/ 2510369 h 6858000"/>
              <a:gd name="connsiteX3945" fmla="*/ 1346335 w 6530564"/>
              <a:gd name="connsiteY3945" fmla="*/ 2515455 h 6858000"/>
              <a:gd name="connsiteX3946" fmla="*/ 1341475 w 6530564"/>
              <a:gd name="connsiteY3946" fmla="*/ 2526822 h 6858000"/>
              <a:gd name="connsiteX3947" fmla="*/ 1206129 w 6530564"/>
              <a:gd name="connsiteY3947" fmla="*/ 3017246 h 6858000"/>
              <a:gd name="connsiteX3948" fmla="*/ 1190428 w 6530564"/>
              <a:gd name="connsiteY3948" fmla="*/ 3134619 h 6858000"/>
              <a:gd name="connsiteX3949" fmla="*/ 1188018 w 6530564"/>
              <a:gd name="connsiteY3949" fmla="*/ 3178911 h 6858000"/>
              <a:gd name="connsiteX3950" fmla="*/ 1189026 w 6530564"/>
              <a:gd name="connsiteY3950" fmla="*/ 3548551 h 6858000"/>
              <a:gd name="connsiteX3951" fmla="*/ 1205813 w 6530564"/>
              <a:gd name="connsiteY3951" fmla="*/ 3671558 h 6858000"/>
              <a:gd name="connsiteX3952" fmla="*/ 1210772 w 6530564"/>
              <a:gd name="connsiteY3952" fmla="*/ 3356381 h 6858000"/>
              <a:gd name="connsiteX3953" fmla="*/ 1341421 w 6530564"/>
              <a:gd name="connsiteY3953" fmla="*/ 2696971 h 6858000"/>
              <a:gd name="connsiteX3954" fmla="*/ 1356818 w 6530564"/>
              <a:gd name="connsiteY3954" fmla="*/ 2655264 h 6858000"/>
              <a:gd name="connsiteX3955" fmla="*/ 1364300 w 6530564"/>
              <a:gd name="connsiteY3955" fmla="*/ 2638368 h 6858000"/>
              <a:gd name="connsiteX3956" fmla="*/ 1403642 w 6530564"/>
              <a:gd name="connsiteY3956" fmla="*/ 2528432 h 6858000"/>
              <a:gd name="connsiteX3957" fmla="*/ 1418816 w 6530564"/>
              <a:gd name="connsiteY3957" fmla="*/ 2487337 h 6858000"/>
              <a:gd name="connsiteX3958" fmla="*/ 1885305 w 6530564"/>
              <a:gd name="connsiteY3958" fmla="*/ 1726888 h 6858000"/>
              <a:gd name="connsiteX3959" fmla="*/ 1887481 w 6530564"/>
              <a:gd name="connsiteY3959" fmla="*/ 1724542 h 6858000"/>
              <a:gd name="connsiteX3960" fmla="*/ 1876956 w 6530564"/>
              <a:gd name="connsiteY3960" fmla="*/ 1747601 h 6858000"/>
              <a:gd name="connsiteX3961" fmla="*/ 1845344 w 6530564"/>
              <a:gd name="connsiteY3961" fmla="*/ 1795419 h 6858000"/>
              <a:gd name="connsiteX3962" fmla="*/ 1341756 w 6530564"/>
              <a:gd name="connsiteY3962" fmla="*/ 3026454 h 6858000"/>
              <a:gd name="connsiteX3963" fmla="*/ 1338404 w 6530564"/>
              <a:gd name="connsiteY3963" fmla="*/ 3067727 h 6858000"/>
              <a:gd name="connsiteX3964" fmla="*/ 1352994 w 6530564"/>
              <a:gd name="connsiteY3964" fmla="*/ 3439768 h 6858000"/>
              <a:gd name="connsiteX3965" fmla="*/ 1386580 w 6530564"/>
              <a:gd name="connsiteY3965" fmla="*/ 3777331 h 6858000"/>
              <a:gd name="connsiteX3966" fmla="*/ 1402977 w 6530564"/>
              <a:gd name="connsiteY3966" fmla="*/ 3692713 h 6858000"/>
              <a:gd name="connsiteX3967" fmla="*/ 1380729 w 6530564"/>
              <a:gd name="connsiteY3967" fmla="*/ 3389229 h 6858000"/>
              <a:gd name="connsiteX3968" fmla="*/ 1662254 w 6530564"/>
              <a:gd name="connsiteY3968" fmla="*/ 2191442 h 6858000"/>
              <a:gd name="connsiteX3969" fmla="*/ 1775928 w 6530564"/>
              <a:gd name="connsiteY3969" fmla="*/ 2049539 h 6858000"/>
              <a:gd name="connsiteX3970" fmla="*/ 1794248 w 6530564"/>
              <a:gd name="connsiteY3970" fmla="*/ 1992901 h 6858000"/>
              <a:gd name="connsiteX3971" fmla="*/ 1832245 w 6530564"/>
              <a:gd name="connsiteY3971" fmla="*/ 1923946 h 6858000"/>
              <a:gd name="connsiteX3972" fmla="*/ 1886833 w 6530564"/>
              <a:gd name="connsiteY3972" fmla="*/ 1904172 h 6858000"/>
              <a:gd name="connsiteX3973" fmla="*/ 1830946 w 6530564"/>
              <a:gd name="connsiteY3973" fmla="*/ 2003310 h 6858000"/>
              <a:gd name="connsiteX3974" fmla="*/ 1664800 w 6530564"/>
              <a:gd name="connsiteY3974" fmla="*/ 2326766 h 6858000"/>
              <a:gd name="connsiteX3975" fmla="*/ 1645352 w 6530564"/>
              <a:gd name="connsiteY3975" fmla="*/ 2416092 h 6858000"/>
              <a:gd name="connsiteX3976" fmla="*/ 1631044 w 6530564"/>
              <a:gd name="connsiteY3976" fmla="*/ 2482013 h 6858000"/>
              <a:gd name="connsiteX3977" fmla="*/ 1523196 w 6530564"/>
              <a:gd name="connsiteY3977" fmla="*/ 2831542 h 6858000"/>
              <a:gd name="connsiteX3978" fmla="*/ 1526229 w 6530564"/>
              <a:gd name="connsiteY3978" fmla="*/ 2855229 h 6858000"/>
              <a:gd name="connsiteX3979" fmla="*/ 1534614 w 6530564"/>
              <a:gd name="connsiteY3979" fmla="*/ 2850072 h 6858000"/>
              <a:gd name="connsiteX3980" fmla="*/ 1531478 w 6530564"/>
              <a:gd name="connsiteY3980" fmla="*/ 2868343 h 6858000"/>
              <a:gd name="connsiteX3981" fmla="*/ 1530525 w 6530564"/>
              <a:gd name="connsiteY3981" fmla="*/ 2870743 h 6858000"/>
              <a:gd name="connsiteX3982" fmla="*/ 1530643 w 6530564"/>
              <a:gd name="connsiteY3982" fmla="*/ 2867299 h 6858000"/>
              <a:gd name="connsiteX3983" fmla="*/ 1527396 w 6530564"/>
              <a:gd name="connsiteY3983" fmla="*/ 2860667 h 6858000"/>
              <a:gd name="connsiteX3984" fmla="*/ 1520049 w 6530564"/>
              <a:gd name="connsiteY3984" fmla="*/ 2872005 h 6858000"/>
              <a:gd name="connsiteX3985" fmla="*/ 1521048 w 6530564"/>
              <a:gd name="connsiteY3985" fmla="*/ 2876676 h 6858000"/>
              <a:gd name="connsiteX3986" fmla="*/ 1521727 w 6530564"/>
              <a:gd name="connsiteY3986" fmla="*/ 2856995 h 6858000"/>
              <a:gd name="connsiteX3987" fmla="*/ 1511385 w 6530564"/>
              <a:gd name="connsiteY3987" fmla="*/ 2854318 h 6858000"/>
              <a:gd name="connsiteX3988" fmla="*/ 1498690 w 6530564"/>
              <a:gd name="connsiteY3988" fmla="*/ 2886335 h 6858000"/>
              <a:gd name="connsiteX3989" fmla="*/ 1499687 w 6530564"/>
              <a:gd name="connsiteY3989" fmla="*/ 2891007 h 6858000"/>
              <a:gd name="connsiteX3990" fmla="*/ 1495017 w 6530564"/>
              <a:gd name="connsiteY3990" fmla="*/ 2892005 h 6858000"/>
              <a:gd name="connsiteX3991" fmla="*/ 1496015 w 6530564"/>
              <a:gd name="connsiteY3991" fmla="*/ 2896677 h 6858000"/>
              <a:gd name="connsiteX3992" fmla="*/ 1497013 w 6530564"/>
              <a:gd name="connsiteY3992" fmla="*/ 2901348 h 6858000"/>
              <a:gd name="connsiteX3993" fmla="*/ 1500687 w 6530564"/>
              <a:gd name="connsiteY3993" fmla="*/ 2895679 h 6858000"/>
              <a:gd name="connsiteX3994" fmla="*/ 1500005 w 6530564"/>
              <a:gd name="connsiteY3994" fmla="*/ 2915361 h 6858000"/>
              <a:gd name="connsiteX3995" fmla="*/ 1504677 w 6530564"/>
              <a:gd name="connsiteY3995" fmla="*/ 2914363 h 6858000"/>
              <a:gd name="connsiteX3996" fmla="*/ 1514701 w 6530564"/>
              <a:gd name="connsiteY3996" fmla="*/ 2892685 h 6858000"/>
              <a:gd name="connsiteX3997" fmla="*/ 1519370 w 6530564"/>
              <a:gd name="connsiteY3997" fmla="*/ 2891687 h 6858000"/>
              <a:gd name="connsiteX3998" fmla="*/ 1515697 w 6530564"/>
              <a:gd name="connsiteY3998" fmla="*/ 2897355 h 6858000"/>
              <a:gd name="connsiteX3999" fmla="*/ 1522365 w 6530564"/>
              <a:gd name="connsiteY3999" fmla="*/ 2905700 h 6858000"/>
              <a:gd name="connsiteX4000" fmla="*/ 1525039 w 6530564"/>
              <a:gd name="connsiteY4000" fmla="*/ 2895360 h 6858000"/>
              <a:gd name="connsiteX4001" fmla="*/ 1524041 w 6530564"/>
              <a:gd name="connsiteY4001" fmla="*/ 2890688 h 6858000"/>
              <a:gd name="connsiteX4002" fmla="*/ 1527714 w 6530564"/>
              <a:gd name="connsiteY4002" fmla="*/ 2885020 h 6858000"/>
              <a:gd name="connsiteX4003" fmla="*/ 1518010 w 6530564"/>
              <a:gd name="connsiteY4003" fmla="*/ 2931050 h 6858000"/>
              <a:gd name="connsiteX4004" fmla="*/ 1529349 w 6530564"/>
              <a:gd name="connsiteY4004" fmla="*/ 2938396 h 6858000"/>
              <a:gd name="connsiteX4005" fmla="*/ 1530348 w 6530564"/>
              <a:gd name="connsiteY4005" fmla="*/ 2943068 h 6858000"/>
              <a:gd name="connsiteX4006" fmla="*/ 1524678 w 6530564"/>
              <a:gd name="connsiteY4006" fmla="*/ 2939395 h 6858000"/>
              <a:gd name="connsiteX4007" fmla="*/ 1523680 w 6530564"/>
              <a:gd name="connsiteY4007" fmla="*/ 2934724 h 6858000"/>
              <a:gd name="connsiteX4008" fmla="*/ 1519008 w 6530564"/>
              <a:gd name="connsiteY4008" fmla="*/ 2935721 h 6858000"/>
              <a:gd name="connsiteX4009" fmla="*/ 1516334 w 6530564"/>
              <a:gd name="connsiteY4009" fmla="*/ 2946061 h 6858000"/>
              <a:gd name="connsiteX4010" fmla="*/ 1517333 w 6530564"/>
              <a:gd name="connsiteY4010" fmla="*/ 2950732 h 6858000"/>
              <a:gd name="connsiteX4011" fmla="*/ 1509986 w 6530564"/>
              <a:gd name="connsiteY4011" fmla="*/ 2962070 h 6858000"/>
              <a:gd name="connsiteX4012" fmla="*/ 1507991 w 6530564"/>
              <a:gd name="connsiteY4012" fmla="*/ 2952728 h 6858000"/>
              <a:gd name="connsiteX4013" fmla="*/ 1503320 w 6530564"/>
              <a:gd name="connsiteY4013" fmla="*/ 2953726 h 6858000"/>
              <a:gd name="connsiteX4014" fmla="*/ 1500643 w 6530564"/>
              <a:gd name="connsiteY4014" fmla="*/ 2964066 h 6858000"/>
              <a:gd name="connsiteX4015" fmla="*/ 1502641 w 6530564"/>
              <a:gd name="connsiteY4015" fmla="*/ 2973409 h 6858000"/>
              <a:gd name="connsiteX4016" fmla="*/ 1514976 w 6530564"/>
              <a:gd name="connsiteY4016" fmla="*/ 2985426 h 6858000"/>
              <a:gd name="connsiteX4017" fmla="*/ 1513299 w 6530564"/>
              <a:gd name="connsiteY4017" fmla="*/ 3000436 h 6858000"/>
              <a:gd name="connsiteX4018" fmla="*/ 1495570 w 6530564"/>
              <a:gd name="connsiteY4018" fmla="*/ 3077486 h 6858000"/>
              <a:gd name="connsiteX4019" fmla="*/ 1489902 w 6530564"/>
              <a:gd name="connsiteY4019" fmla="*/ 3073814 h 6858000"/>
              <a:gd name="connsiteX4020" fmla="*/ 1490900 w 6530564"/>
              <a:gd name="connsiteY4020" fmla="*/ 3078485 h 6858000"/>
              <a:gd name="connsiteX4021" fmla="*/ 1486228 w 6530564"/>
              <a:gd name="connsiteY4021" fmla="*/ 3079482 h 6858000"/>
              <a:gd name="connsiteX4022" fmla="*/ 1480559 w 6530564"/>
              <a:gd name="connsiteY4022" fmla="*/ 3075811 h 6858000"/>
              <a:gd name="connsiteX4023" fmla="*/ 1485591 w 6530564"/>
              <a:gd name="connsiteY4023" fmla="*/ 3030777 h 6858000"/>
              <a:gd name="connsiteX4024" fmla="*/ 1491260 w 6530564"/>
              <a:gd name="connsiteY4024" fmla="*/ 3034450 h 6858000"/>
              <a:gd name="connsiteX4025" fmla="*/ 1496610 w 6530564"/>
              <a:gd name="connsiteY4025" fmla="*/ 3013770 h 6858000"/>
              <a:gd name="connsiteX4026" fmla="*/ 1489264 w 6530564"/>
              <a:gd name="connsiteY4026" fmla="*/ 3025108 h 6858000"/>
              <a:gd name="connsiteX4027" fmla="*/ 1489944 w 6530564"/>
              <a:gd name="connsiteY4027" fmla="*/ 3005426 h 6858000"/>
              <a:gd name="connsiteX4028" fmla="*/ 1488945 w 6530564"/>
              <a:gd name="connsiteY4028" fmla="*/ 3000755 h 6858000"/>
              <a:gd name="connsiteX4029" fmla="*/ 1492619 w 6530564"/>
              <a:gd name="connsiteY4029" fmla="*/ 2995087 h 6858000"/>
              <a:gd name="connsiteX4030" fmla="*/ 1491621 w 6530564"/>
              <a:gd name="connsiteY4030" fmla="*/ 2990414 h 6858000"/>
              <a:gd name="connsiteX4031" fmla="*/ 1490623 w 6530564"/>
              <a:gd name="connsiteY4031" fmla="*/ 2985745 h 6858000"/>
              <a:gd name="connsiteX4032" fmla="*/ 1482279 w 6530564"/>
              <a:gd name="connsiteY4032" fmla="*/ 2992412 h 6858000"/>
              <a:gd name="connsiteX4033" fmla="*/ 1479604 w 6530564"/>
              <a:gd name="connsiteY4033" fmla="*/ 3002751 h 6858000"/>
              <a:gd name="connsiteX4034" fmla="*/ 1480602 w 6530564"/>
              <a:gd name="connsiteY4034" fmla="*/ 3007422 h 6858000"/>
              <a:gd name="connsiteX4035" fmla="*/ 1485271 w 6530564"/>
              <a:gd name="connsiteY4035" fmla="*/ 3006424 h 6858000"/>
              <a:gd name="connsiteX4036" fmla="*/ 1475889 w 6530564"/>
              <a:gd name="connsiteY4036" fmla="*/ 3076809 h 6858000"/>
              <a:gd name="connsiteX4037" fmla="*/ 1472215 w 6530564"/>
              <a:gd name="connsiteY4037" fmla="*/ 3082477 h 6858000"/>
              <a:gd name="connsiteX4038" fmla="*/ 1469540 w 6530564"/>
              <a:gd name="connsiteY4038" fmla="*/ 3092817 h 6858000"/>
              <a:gd name="connsiteX4039" fmla="*/ 1474211 w 6530564"/>
              <a:gd name="connsiteY4039" fmla="*/ 3091818 h 6858000"/>
              <a:gd name="connsiteX4040" fmla="*/ 1466185 w 6530564"/>
              <a:gd name="connsiteY4040" fmla="*/ 3122840 h 6858000"/>
              <a:gd name="connsiteX4041" fmla="*/ 1463510 w 6530564"/>
              <a:gd name="connsiteY4041" fmla="*/ 3133178 h 6858000"/>
              <a:gd name="connsiteX4042" fmla="*/ 1464509 w 6530564"/>
              <a:gd name="connsiteY4042" fmla="*/ 3137850 h 6858000"/>
              <a:gd name="connsiteX4043" fmla="*/ 1469179 w 6530564"/>
              <a:gd name="connsiteY4043" fmla="*/ 3136851 h 6858000"/>
              <a:gd name="connsiteX4044" fmla="*/ 1458437 w 6530564"/>
              <a:gd name="connsiteY4044" fmla="*/ 3246598 h 6858000"/>
              <a:gd name="connsiteX4045" fmla="*/ 1454763 w 6530564"/>
              <a:gd name="connsiteY4045" fmla="*/ 3252269 h 6858000"/>
              <a:gd name="connsiteX4046" fmla="*/ 1455762 w 6530564"/>
              <a:gd name="connsiteY4046" fmla="*/ 3256940 h 6858000"/>
              <a:gd name="connsiteX4047" fmla="*/ 1456759 w 6530564"/>
              <a:gd name="connsiteY4047" fmla="*/ 3261610 h 6858000"/>
              <a:gd name="connsiteX4048" fmla="*/ 1452407 w 6530564"/>
              <a:gd name="connsiteY4048" fmla="*/ 3286961 h 6858000"/>
              <a:gd name="connsiteX4049" fmla="*/ 1448735 w 6530564"/>
              <a:gd name="connsiteY4049" fmla="*/ 3292631 h 6858000"/>
              <a:gd name="connsiteX4050" fmla="*/ 1450729 w 6530564"/>
              <a:gd name="connsiteY4050" fmla="*/ 3301973 h 6858000"/>
              <a:gd name="connsiteX4051" fmla="*/ 1451728 w 6530564"/>
              <a:gd name="connsiteY4051" fmla="*/ 3306644 h 6858000"/>
              <a:gd name="connsiteX4052" fmla="*/ 1448054 w 6530564"/>
              <a:gd name="connsiteY4052" fmla="*/ 3312312 h 6858000"/>
              <a:gd name="connsiteX4053" fmla="*/ 1449053 w 6530564"/>
              <a:gd name="connsiteY4053" fmla="*/ 3316984 h 6858000"/>
              <a:gd name="connsiteX4054" fmla="*/ 1455040 w 6530564"/>
              <a:gd name="connsiteY4054" fmla="*/ 3345009 h 6858000"/>
              <a:gd name="connsiteX4055" fmla="*/ 1451367 w 6530564"/>
              <a:gd name="connsiteY4055" fmla="*/ 3350678 h 6858000"/>
              <a:gd name="connsiteX4056" fmla="*/ 1452366 w 6530564"/>
              <a:gd name="connsiteY4056" fmla="*/ 3355351 h 6858000"/>
              <a:gd name="connsiteX4057" fmla="*/ 1450688 w 6530564"/>
              <a:gd name="connsiteY4057" fmla="*/ 3370360 h 6858000"/>
              <a:gd name="connsiteX4058" fmla="*/ 1451686 w 6530564"/>
              <a:gd name="connsiteY4058" fmla="*/ 3375030 h 6858000"/>
              <a:gd name="connsiteX4059" fmla="*/ 1445656 w 6530564"/>
              <a:gd name="connsiteY4059" fmla="*/ 3415393 h 6858000"/>
              <a:gd name="connsiteX4060" fmla="*/ 1446653 w 6530564"/>
              <a:gd name="connsiteY4060" fmla="*/ 3420063 h 6858000"/>
              <a:gd name="connsiteX4061" fmla="*/ 1441983 w 6530564"/>
              <a:gd name="connsiteY4061" fmla="*/ 3421062 h 6858000"/>
              <a:gd name="connsiteX4062" fmla="*/ 1442981 w 6530564"/>
              <a:gd name="connsiteY4062" fmla="*/ 3425733 h 6858000"/>
              <a:gd name="connsiteX4063" fmla="*/ 1443979 w 6530564"/>
              <a:gd name="connsiteY4063" fmla="*/ 3430404 h 6858000"/>
              <a:gd name="connsiteX4064" fmla="*/ 1448650 w 6530564"/>
              <a:gd name="connsiteY4064" fmla="*/ 3429407 h 6858000"/>
              <a:gd name="connsiteX4065" fmla="*/ 1446973 w 6530564"/>
              <a:gd name="connsiteY4065" fmla="*/ 3444417 h 6858000"/>
              <a:gd name="connsiteX4066" fmla="*/ 1445976 w 6530564"/>
              <a:gd name="connsiteY4066" fmla="*/ 3439745 h 6858000"/>
              <a:gd name="connsiteX4067" fmla="*/ 1445295 w 6530564"/>
              <a:gd name="connsiteY4067" fmla="*/ 3459428 h 6858000"/>
              <a:gd name="connsiteX4068" fmla="*/ 1448290 w 6530564"/>
              <a:gd name="connsiteY4068" fmla="*/ 3473441 h 6858000"/>
              <a:gd name="connsiteX4069" fmla="*/ 1444616 w 6530564"/>
              <a:gd name="connsiteY4069" fmla="*/ 3479111 h 6858000"/>
              <a:gd name="connsiteX4070" fmla="*/ 1445615 w 6530564"/>
              <a:gd name="connsiteY4070" fmla="*/ 3483781 h 6858000"/>
              <a:gd name="connsiteX4071" fmla="*/ 1441943 w 6530564"/>
              <a:gd name="connsiteY4071" fmla="*/ 3489449 h 6858000"/>
              <a:gd name="connsiteX4072" fmla="*/ 1442939 w 6530564"/>
              <a:gd name="connsiteY4072" fmla="*/ 3494121 h 6858000"/>
              <a:gd name="connsiteX4073" fmla="*/ 1447611 w 6530564"/>
              <a:gd name="connsiteY4073" fmla="*/ 3493123 h 6858000"/>
              <a:gd name="connsiteX4074" fmla="*/ 1456592 w 6530564"/>
              <a:gd name="connsiteY4074" fmla="*/ 3535162 h 6858000"/>
              <a:gd name="connsiteX4075" fmla="*/ 1450922 w 6530564"/>
              <a:gd name="connsiteY4075" fmla="*/ 3531488 h 6858000"/>
              <a:gd name="connsiteX4076" fmla="*/ 1446252 w 6530564"/>
              <a:gd name="connsiteY4076" fmla="*/ 3532487 h 6858000"/>
              <a:gd name="connsiteX4077" fmla="*/ 1448249 w 6530564"/>
              <a:gd name="connsiteY4077" fmla="*/ 3541828 h 6858000"/>
              <a:gd name="connsiteX4078" fmla="*/ 1449247 w 6530564"/>
              <a:gd name="connsiteY4078" fmla="*/ 3546500 h 6858000"/>
              <a:gd name="connsiteX4079" fmla="*/ 1449883 w 6530564"/>
              <a:gd name="connsiteY4079" fmla="*/ 3595205 h 6858000"/>
              <a:gd name="connsiteX4080" fmla="*/ 1454554 w 6530564"/>
              <a:gd name="connsiteY4080" fmla="*/ 3594207 h 6858000"/>
              <a:gd name="connsiteX4081" fmla="*/ 1450880 w 6530564"/>
              <a:gd name="connsiteY4081" fmla="*/ 3599876 h 6858000"/>
              <a:gd name="connsiteX4082" fmla="*/ 1451878 w 6530564"/>
              <a:gd name="connsiteY4082" fmla="*/ 3604549 h 6858000"/>
              <a:gd name="connsiteX4083" fmla="*/ 1457866 w 6530564"/>
              <a:gd name="connsiteY4083" fmla="*/ 3632574 h 6858000"/>
              <a:gd name="connsiteX4084" fmla="*/ 1461993 w 6530564"/>
              <a:gd name="connsiteY4084" fmla="*/ 3635813 h 6858000"/>
              <a:gd name="connsiteX4085" fmla="*/ 1465432 w 6530564"/>
              <a:gd name="connsiteY4085" fmla="*/ 3645315 h 6858000"/>
              <a:gd name="connsiteX4086" fmla="*/ 1464828 w 6530564"/>
              <a:gd name="connsiteY4086" fmla="*/ 3645610 h 6858000"/>
              <a:gd name="connsiteX4087" fmla="*/ 1458859 w 6530564"/>
              <a:gd name="connsiteY4087" fmla="*/ 3645794 h 6858000"/>
              <a:gd name="connsiteX4088" fmla="*/ 1457188 w 6530564"/>
              <a:gd name="connsiteY4088" fmla="*/ 3652257 h 6858000"/>
              <a:gd name="connsiteX4089" fmla="*/ 1464365 w 6530564"/>
              <a:gd name="connsiteY4089" fmla="*/ 3645838 h 6858000"/>
              <a:gd name="connsiteX4090" fmla="*/ 1464828 w 6530564"/>
              <a:gd name="connsiteY4090" fmla="*/ 3645610 h 6858000"/>
              <a:gd name="connsiteX4091" fmla="*/ 1465530 w 6530564"/>
              <a:gd name="connsiteY4091" fmla="*/ 3645589 h 6858000"/>
              <a:gd name="connsiteX4092" fmla="*/ 1465432 w 6530564"/>
              <a:gd name="connsiteY4092" fmla="*/ 3645315 h 6858000"/>
              <a:gd name="connsiteX4093" fmla="*/ 1466575 w 6530564"/>
              <a:gd name="connsiteY4093" fmla="*/ 3644755 h 6858000"/>
              <a:gd name="connsiteX4094" fmla="*/ 1467526 w 6530564"/>
              <a:gd name="connsiteY4094" fmla="*/ 3654930 h 6858000"/>
              <a:gd name="connsiteX4095" fmla="*/ 1463852 w 6530564"/>
              <a:gd name="connsiteY4095" fmla="*/ 3660600 h 6858000"/>
              <a:gd name="connsiteX4096" fmla="*/ 1464851 w 6530564"/>
              <a:gd name="connsiteY4096" fmla="*/ 3665270 h 6858000"/>
              <a:gd name="connsiteX4097" fmla="*/ 1461179 w 6530564"/>
              <a:gd name="connsiteY4097" fmla="*/ 3670939 h 6858000"/>
              <a:gd name="connsiteX4098" fmla="*/ 1462178 w 6530564"/>
              <a:gd name="connsiteY4098" fmla="*/ 3675610 h 6858000"/>
              <a:gd name="connsiteX4099" fmla="*/ 1464173 w 6530564"/>
              <a:gd name="connsiteY4099" fmla="*/ 3684953 h 6858000"/>
              <a:gd name="connsiteX4100" fmla="*/ 1466168 w 6530564"/>
              <a:gd name="connsiteY4100" fmla="*/ 3694296 h 6858000"/>
              <a:gd name="connsiteX4101" fmla="*/ 1463494 w 6530564"/>
              <a:gd name="connsiteY4101" fmla="*/ 3704634 h 6858000"/>
              <a:gd name="connsiteX4102" fmla="*/ 1460818 w 6530564"/>
              <a:gd name="connsiteY4102" fmla="*/ 3714976 h 6858000"/>
              <a:gd name="connsiteX4103" fmla="*/ 1461815 w 6530564"/>
              <a:gd name="connsiteY4103" fmla="*/ 3719645 h 6858000"/>
              <a:gd name="connsiteX4104" fmla="*/ 1462814 w 6530564"/>
              <a:gd name="connsiteY4104" fmla="*/ 3724317 h 6858000"/>
              <a:gd name="connsiteX4105" fmla="*/ 1458143 w 6530564"/>
              <a:gd name="connsiteY4105" fmla="*/ 3725314 h 6858000"/>
              <a:gd name="connsiteX4106" fmla="*/ 1454470 w 6530564"/>
              <a:gd name="connsiteY4106" fmla="*/ 3730983 h 6858000"/>
              <a:gd name="connsiteX4107" fmla="*/ 1455467 w 6530564"/>
              <a:gd name="connsiteY4107" fmla="*/ 3735654 h 6858000"/>
              <a:gd name="connsiteX4108" fmla="*/ 1461137 w 6530564"/>
              <a:gd name="connsiteY4108" fmla="*/ 3739328 h 6858000"/>
              <a:gd name="connsiteX4109" fmla="*/ 1462135 w 6530564"/>
              <a:gd name="connsiteY4109" fmla="*/ 3743998 h 6858000"/>
              <a:gd name="connsiteX4110" fmla="*/ 1463132 w 6530564"/>
              <a:gd name="connsiteY4110" fmla="*/ 3748671 h 6858000"/>
              <a:gd name="connsiteX4111" fmla="*/ 1466126 w 6530564"/>
              <a:gd name="connsiteY4111" fmla="*/ 3762683 h 6858000"/>
              <a:gd name="connsiteX4112" fmla="*/ 1464449 w 6530564"/>
              <a:gd name="connsiteY4112" fmla="*/ 3777695 h 6858000"/>
              <a:gd name="connsiteX4113" fmla="*/ 1465447 w 6530564"/>
              <a:gd name="connsiteY4113" fmla="*/ 3782365 h 6858000"/>
              <a:gd name="connsiteX4114" fmla="*/ 1467443 w 6530564"/>
              <a:gd name="connsiteY4114" fmla="*/ 3791707 h 6858000"/>
              <a:gd name="connsiteX4115" fmla="*/ 1472113 w 6530564"/>
              <a:gd name="connsiteY4115" fmla="*/ 3790710 h 6858000"/>
              <a:gd name="connsiteX4116" fmla="*/ 1468442 w 6530564"/>
              <a:gd name="connsiteY4116" fmla="*/ 3796379 h 6858000"/>
              <a:gd name="connsiteX4117" fmla="*/ 1470437 w 6530564"/>
              <a:gd name="connsiteY4117" fmla="*/ 3805720 h 6858000"/>
              <a:gd name="connsiteX4118" fmla="*/ 1479418 w 6530564"/>
              <a:gd name="connsiteY4118" fmla="*/ 3847759 h 6858000"/>
              <a:gd name="connsiteX4119" fmla="*/ 1475745 w 6530564"/>
              <a:gd name="connsiteY4119" fmla="*/ 3853428 h 6858000"/>
              <a:gd name="connsiteX4120" fmla="*/ 1476743 w 6530564"/>
              <a:gd name="connsiteY4120" fmla="*/ 3858097 h 6858000"/>
              <a:gd name="connsiteX4121" fmla="*/ 1481415 w 6530564"/>
              <a:gd name="connsiteY4121" fmla="*/ 3857100 h 6858000"/>
              <a:gd name="connsiteX4122" fmla="*/ 1481734 w 6530564"/>
              <a:gd name="connsiteY4122" fmla="*/ 3881454 h 6858000"/>
              <a:gd name="connsiteX4123" fmla="*/ 1482731 w 6530564"/>
              <a:gd name="connsiteY4123" fmla="*/ 3886125 h 6858000"/>
              <a:gd name="connsiteX4124" fmla="*/ 1488400 w 6530564"/>
              <a:gd name="connsiteY4124" fmla="*/ 3889796 h 6858000"/>
              <a:gd name="connsiteX4125" fmla="*/ 1490714 w 6530564"/>
              <a:gd name="connsiteY4125" fmla="*/ 3923492 h 6858000"/>
              <a:gd name="connsiteX4126" fmla="*/ 1495385 w 6530564"/>
              <a:gd name="connsiteY4126" fmla="*/ 3922494 h 6858000"/>
              <a:gd name="connsiteX4127" fmla="*/ 1499376 w 6530564"/>
              <a:gd name="connsiteY4127" fmla="*/ 3941178 h 6858000"/>
              <a:gd name="connsiteX4128" fmla="*/ 1495705 w 6530564"/>
              <a:gd name="connsiteY4128" fmla="*/ 3946848 h 6858000"/>
              <a:gd name="connsiteX4129" fmla="*/ 1485365 w 6530564"/>
              <a:gd name="connsiteY4129" fmla="*/ 3944173 h 6858000"/>
              <a:gd name="connsiteX4130" fmla="*/ 1498697 w 6530564"/>
              <a:gd name="connsiteY4130" fmla="*/ 3960861 h 6858000"/>
              <a:gd name="connsiteX4131" fmla="*/ 1519336 w 6530564"/>
              <a:gd name="connsiteY4131" fmla="*/ 4034599 h 6858000"/>
              <a:gd name="connsiteX4132" fmla="*/ 1514664 w 6530564"/>
              <a:gd name="connsiteY4132" fmla="*/ 4035598 h 6858000"/>
              <a:gd name="connsiteX4133" fmla="*/ 1516661 w 6530564"/>
              <a:gd name="connsiteY4133" fmla="*/ 4044938 h 6858000"/>
              <a:gd name="connsiteX4134" fmla="*/ 1528636 w 6530564"/>
              <a:gd name="connsiteY4134" fmla="*/ 4100992 h 6858000"/>
              <a:gd name="connsiteX4135" fmla="*/ 1529635 w 6530564"/>
              <a:gd name="connsiteY4135" fmla="*/ 4105662 h 6858000"/>
              <a:gd name="connsiteX4136" fmla="*/ 1530632 w 6530564"/>
              <a:gd name="connsiteY4136" fmla="*/ 4110333 h 6858000"/>
              <a:gd name="connsiteX4137" fmla="*/ 1543966 w 6530564"/>
              <a:gd name="connsiteY4137" fmla="*/ 4127021 h 6858000"/>
              <a:gd name="connsiteX4138" fmla="*/ 1541290 w 6530564"/>
              <a:gd name="connsiteY4138" fmla="*/ 4137361 h 6858000"/>
              <a:gd name="connsiteX4139" fmla="*/ 1542289 w 6530564"/>
              <a:gd name="connsiteY4139" fmla="*/ 4142032 h 6858000"/>
              <a:gd name="connsiteX4140" fmla="*/ 1543286 w 6530564"/>
              <a:gd name="connsiteY4140" fmla="*/ 4146702 h 6858000"/>
              <a:gd name="connsiteX4141" fmla="*/ 1544284 w 6530564"/>
              <a:gd name="connsiteY4141" fmla="*/ 4151374 h 6858000"/>
              <a:gd name="connsiteX4142" fmla="*/ 1538933 w 6530564"/>
              <a:gd name="connsiteY4142" fmla="*/ 4172054 h 6858000"/>
              <a:gd name="connsiteX4143" fmla="*/ 1550590 w 6530564"/>
              <a:gd name="connsiteY4143" fmla="*/ 4203753 h 6858000"/>
              <a:gd name="connsiteX4144" fmla="*/ 1569592 w 6530564"/>
              <a:gd name="connsiteY4144" fmla="*/ 4224113 h 6858000"/>
              <a:gd name="connsiteX4145" fmla="*/ 1565241 w 6530564"/>
              <a:gd name="connsiteY4145" fmla="*/ 4249466 h 6858000"/>
              <a:gd name="connsiteX4146" fmla="*/ 1574902 w 6530564"/>
              <a:gd name="connsiteY4146" fmla="*/ 4271822 h 6858000"/>
              <a:gd name="connsiteX4147" fmla="*/ 1587238 w 6530564"/>
              <a:gd name="connsiteY4147" fmla="*/ 4283840 h 6858000"/>
              <a:gd name="connsiteX4148" fmla="*/ 1604882 w 6530564"/>
              <a:gd name="connsiteY4148" fmla="*/ 4343564 h 6858000"/>
              <a:gd name="connsiteX4149" fmla="*/ 1595539 w 6530564"/>
              <a:gd name="connsiteY4149" fmla="*/ 4345560 h 6858000"/>
              <a:gd name="connsiteX4150" fmla="*/ 1607875 w 6530564"/>
              <a:gd name="connsiteY4150" fmla="*/ 4357577 h 6858000"/>
              <a:gd name="connsiteX4151" fmla="*/ 1607196 w 6530564"/>
              <a:gd name="connsiteY4151" fmla="*/ 4377259 h 6858000"/>
              <a:gd name="connsiteX4152" fmla="*/ 1622525 w 6530564"/>
              <a:gd name="connsiteY4152" fmla="*/ 4403290 h 6858000"/>
              <a:gd name="connsiteX4153" fmla="*/ 1618736 w 6530564"/>
              <a:gd name="connsiteY4153" fmla="*/ 4400103 h 6858000"/>
              <a:gd name="connsiteX4154" fmla="*/ 1614862 w 6530564"/>
              <a:gd name="connsiteY4154" fmla="*/ 4390275 h 6858000"/>
              <a:gd name="connsiteX4155" fmla="*/ 1617316 w 6530564"/>
              <a:gd name="connsiteY4155" fmla="*/ 4398908 h 6858000"/>
              <a:gd name="connsiteX4156" fmla="*/ 1618736 w 6530564"/>
              <a:gd name="connsiteY4156" fmla="*/ 4400103 h 6858000"/>
              <a:gd name="connsiteX4157" fmla="*/ 1625519 w 6530564"/>
              <a:gd name="connsiteY4157" fmla="*/ 4417302 h 6858000"/>
              <a:gd name="connsiteX4158" fmla="*/ 1611506 w 6530564"/>
              <a:gd name="connsiteY4158" fmla="*/ 4420296 h 6858000"/>
              <a:gd name="connsiteX4159" fmla="*/ 1580528 w 6530564"/>
              <a:gd name="connsiteY4159" fmla="*/ 4343884 h 6858000"/>
              <a:gd name="connsiteX4160" fmla="*/ 1553861 w 6530564"/>
              <a:gd name="connsiteY4160" fmla="*/ 4310507 h 6858000"/>
              <a:gd name="connsiteX4161" fmla="*/ 1544200 w 6530564"/>
              <a:gd name="connsiteY4161" fmla="*/ 4288151 h 6858000"/>
              <a:gd name="connsiteX4162" fmla="*/ 1540208 w 6530564"/>
              <a:gd name="connsiteY4162" fmla="*/ 4269467 h 6858000"/>
              <a:gd name="connsiteX4163" fmla="*/ 1526874 w 6530564"/>
              <a:gd name="connsiteY4163" fmla="*/ 4252779 h 6858000"/>
              <a:gd name="connsiteX4164" fmla="*/ 1519888 w 6530564"/>
              <a:gd name="connsiteY4164" fmla="*/ 4220081 h 6858000"/>
              <a:gd name="connsiteX4165" fmla="*/ 1521566 w 6530564"/>
              <a:gd name="connsiteY4165" fmla="*/ 4205070 h 6858000"/>
              <a:gd name="connsiteX4166" fmla="*/ 1518573 w 6530564"/>
              <a:gd name="connsiteY4166" fmla="*/ 4191057 h 6858000"/>
              <a:gd name="connsiteX4167" fmla="*/ 1517576 w 6530564"/>
              <a:gd name="connsiteY4167" fmla="*/ 4186384 h 6858000"/>
              <a:gd name="connsiteX4168" fmla="*/ 1516577 w 6530564"/>
              <a:gd name="connsiteY4168" fmla="*/ 4181714 h 6858000"/>
              <a:gd name="connsiteX4169" fmla="*/ 1522245 w 6530564"/>
              <a:gd name="connsiteY4169" fmla="*/ 4185387 h 6858000"/>
              <a:gd name="connsiteX4170" fmla="*/ 1513583 w 6530564"/>
              <a:gd name="connsiteY4170" fmla="*/ 4167702 h 6858000"/>
              <a:gd name="connsiteX4171" fmla="*/ 1517256 w 6530564"/>
              <a:gd name="connsiteY4171" fmla="*/ 4162033 h 6858000"/>
              <a:gd name="connsiteX4172" fmla="*/ 1516257 w 6530564"/>
              <a:gd name="connsiteY4172" fmla="*/ 4157362 h 6858000"/>
              <a:gd name="connsiteX4173" fmla="*/ 1515260 w 6530564"/>
              <a:gd name="connsiteY4173" fmla="*/ 4152691 h 6858000"/>
              <a:gd name="connsiteX4174" fmla="*/ 1509591 w 6530564"/>
              <a:gd name="connsiteY4174" fmla="*/ 4149018 h 6858000"/>
              <a:gd name="connsiteX4175" fmla="*/ 1503605 w 6530564"/>
              <a:gd name="connsiteY4175" fmla="*/ 4120992 h 6858000"/>
              <a:gd name="connsiteX4176" fmla="*/ 1497934 w 6530564"/>
              <a:gd name="connsiteY4176" fmla="*/ 4117319 h 6858000"/>
              <a:gd name="connsiteX4177" fmla="*/ 1491948 w 6530564"/>
              <a:gd name="connsiteY4177" fmla="*/ 4089292 h 6858000"/>
              <a:gd name="connsiteX4178" fmla="*/ 1490948 w 6530564"/>
              <a:gd name="connsiteY4178" fmla="*/ 4084621 h 6858000"/>
              <a:gd name="connsiteX4179" fmla="*/ 1489951 w 6530564"/>
              <a:gd name="connsiteY4179" fmla="*/ 4079950 h 6858000"/>
              <a:gd name="connsiteX4180" fmla="*/ 1486277 w 6530564"/>
              <a:gd name="connsiteY4180" fmla="*/ 4085620 h 6858000"/>
              <a:gd name="connsiteX4181" fmla="*/ 1475301 w 6530564"/>
              <a:gd name="connsiteY4181" fmla="*/ 4034238 h 6858000"/>
              <a:gd name="connsiteX4182" fmla="*/ 1478294 w 6530564"/>
              <a:gd name="connsiteY4182" fmla="*/ 4048252 h 6858000"/>
              <a:gd name="connsiteX4183" fmla="*/ 1470629 w 6530564"/>
              <a:gd name="connsiteY4183" fmla="*/ 4035237 h 6858000"/>
              <a:gd name="connsiteX4184" fmla="*/ 1473623 w 6530564"/>
              <a:gd name="connsiteY4184" fmla="*/ 4049251 h 6858000"/>
              <a:gd name="connsiteX4185" fmla="*/ 1467954 w 6530564"/>
              <a:gd name="connsiteY4185" fmla="*/ 4045576 h 6858000"/>
              <a:gd name="connsiteX4186" fmla="*/ 1469951 w 6530564"/>
              <a:gd name="connsiteY4186" fmla="*/ 4054918 h 6858000"/>
              <a:gd name="connsiteX4187" fmla="*/ 1470949 w 6530564"/>
              <a:gd name="connsiteY4187" fmla="*/ 4059589 h 6858000"/>
              <a:gd name="connsiteX4188" fmla="*/ 1463242 w 6530564"/>
              <a:gd name="connsiteY4188" fmla="*/ 4114962 h 6858000"/>
              <a:gd name="connsiteX4189" fmla="*/ 1465238 w 6530564"/>
              <a:gd name="connsiteY4189" fmla="*/ 4124305 h 6858000"/>
              <a:gd name="connsiteX4190" fmla="*/ 1454896 w 6530564"/>
              <a:gd name="connsiteY4190" fmla="*/ 4121629 h 6858000"/>
              <a:gd name="connsiteX4191" fmla="*/ 1452901 w 6530564"/>
              <a:gd name="connsiteY4191" fmla="*/ 4112288 h 6858000"/>
              <a:gd name="connsiteX4192" fmla="*/ 1448230 w 6530564"/>
              <a:gd name="connsiteY4192" fmla="*/ 4113286 h 6858000"/>
              <a:gd name="connsiteX4193" fmla="*/ 1449228 w 6530564"/>
              <a:gd name="connsiteY4193" fmla="*/ 4117957 h 6858000"/>
              <a:gd name="connsiteX4194" fmla="*/ 1426595 w 6530564"/>
              <a:gd name="connsiteY4194" fmla="*/ 4034876 h 6858000"/>
              <a:gd name="connsiteX4195" fmla="*/ 1432264 w 6530564"/>
              <a:gd name="connsiteY4195" fmla="*/ 4038549 h 6858000"/>
              <a:gd name="connsiteX4196" fmla="*/ 1435937 w 6530564"/>
              <a:gd name="connsiteY4196" fmla="*/ 4032880 h 6858000"/>
              <a:gd name="connsiteX4197" fmla="*/ 1437931 w 6530564"/>
              <a:gd name="connsiteY4197" fmla="*/ 4042221 h 6858000"/>
              <a:gd name="connsiteX4198" fmla="*/ 1426954 w 6530564"/>
              <a:gd name="connsiteY4198" fmla="*/ 3990842 h 6858000"/>
              <a:gd name="connsiteX4199" fmla="*/ 1431626 w 6530564"/>
              <a:gd name="connsiteY4199" fmla="*/ 3989844 h 6858000"/>
              <a:gd name="connsiteX4200" fmla="*/ 1430629 w 6530564"/>
              <a:gd name="connsiteY4200" fmla="*/ 3985172 h 6858000"/>
              <a:gd name="connsiteX4201" fmla="*/ 1428631 w 6530564"/>
              <a:gd name="connsiteY4201" fmla="*/ 3975830 h 6858000"/>
              <a:gd name="connsiteX4202" fmla="*/ 1421646 w 6530564"/>
              <a:gd name="connsiteY4202" fmla="*/ 3943133 h 6858000"/>
              <a:gd name="connsiteX4203" fmla="*/ 1420648 w 6530564"/>
              <a:gd name="connsiteY4203" fmla="*/ 3938462 h 6858000"/>
              <a:gd name="connsiteX4204" fmla="*/ 1419652 w 6530564"/>
              <a:gd name="connsiteY4204" fmla="*/ 3933790 h 6858000"/>
              <a:gd name="connsiteX4205" fmla="*/ 1405000 w 6530564"/>
              <a:gd name="connsiteY4205" fmla="*/ 3888080 h 6858000"/>
              <a:gd name="connsiteX4206" fmla="*/ 1404002 w 6530564"/>
              <a:gd name="connsiteY4206" fmla="*/ 3883408 h 6858000"/>
              <a:gd name="connsiteX4207" fmla="*/ 1403004 w 6530564"/>
              <a:gd name="connsiteY4207" fmla="*/ 3878736 h 6858000"/>
              <a:gd name="connsiteX4208" fmla="*/ 1401007 w 6530564"/>
              <a:gd name="connsiteY4208" fmla="*/ 3869395 h 6858000"/>
              <a:gd name="connsiteX4209" fmla="*/ 1398335 w 6530564"/>
              <a:gd name="connsiteY4209" fmla="*/ 3879735 h 6858000"/>
              <a:gd name="connsiteX4210" fmla="*/ 1394660 w 6530564"/>
              <a:gd name="connsiteY4210" fmla="*/ 3885404 h 6858000"/>
              <a:gd name="connsiteX4211" fmla="*/ 1390668 w 6530564"/>
              <a:gd name="connsiteY4211" fmla="*/ 3866720 h 6858000"/>
              <a:gd name="connsiteX4212" fmla="*/ 1395340 w 6530564"/>
              <a:gd name="connsiteY4212" fmla="*/ 3865721 h 6858000"/>
              <a:gd name="connsiteX4213" fmla="*/ 1394342 w 6530564"/>
              <a:gd name="connsiteY4213" fmla="*/ 3861051 h 6858000"/>
              <a:gd name="connsiteX4214" fmla="*/ 1393344 w 6530564"/>
              <a:gd name="connsiteY4214" fmla="*/ 3856381 h 6858000"/>
              <a:gd name="connsiteX4215" fmla="*/ 1388672 w 6530564"/>
              <a:gd name="connsiteY4215" fmla="*/ 3857379 h 6858000"/>
              <a:gd name="connsiteX4216" fmla="*/ 1393024 w 6530564"/>
              <a:gd name="connsiteY4216" fmla="*/ 3832027 h 6858000"/>
              <a:gd name="connsiteX4217" fmla="*/ 1380689 w 6530564"/>
              <a:gd name="connsiteY4217" fmla="*/ 3820009 h 6858000"/>
              <a:gd name="connsiteX4218" fmla="*/ 1383004 w 6530564"/>
              <a:gd name="connsiteY4218" fmla="*/ 3853705 h 6858000"/>
              <a:gd name="connsiteX4219" fmla="*/ 1388672 w 6530564"/>
              <a:gd name="connsiteY4219" fmla="*/ 3857379 h 6858000"/>
              <a:gd name="connsiteX4220" fmla="*/ 1384002 w 6530564"/>
              <a:gd name="connsiteY4220" fmla="*/ 3858376 h 6858000"/>
              <a:gd name="connsiteX4221" fmla="*/ 1385000 w 6530564"/>
              <a:gd name="connsiteY4221" fmla="*/ 3863047 h 6858000"/>
              <a:gd name="connsiteX4222" fmla="*/ 1385998 w 6530564"/>
              <a:gd name="connsiteY4222" fmla="*/ 3867719 h 6858000"/>
              <a:gd name="connsiteX4223" fmla="*/ 1390668 w 6530564"/>
              <a:gd name="connsiteY4223" fmla="*/ 3866720 h 6858000"/>
              <a:gd name="connsiteX4224" fmla="*/ 1393163 w 6530564"/>
              <a:gd name="connsiteY4224" fmla="*/ 3878397 h 6858000"/>
              <a:gd name="connsiteX4225" fmla="*/ 1394660 w 6530564"/>
              <a:gd name="connsiteY4225" fmla="*/ 3885404 h 6858000"/>
              <a:gd name="connsiteX4226" fmla="*/ 1395658 w 6530564"/>
              <a:gd name="connsiteY4226" fmla="*/ 3890075 h 6858000"/>
              <a:gd name="connsiteX4227" fmla="*/ 1390987 w 6530564"/>
              <a:gd name="connsiteY4227" fmla="*/ 3891074 h 6858000"/>
              <a:gd name="connsiteX4228" fmla="*/ 1391984 w 6530564"/>
              <a:gd name="connsiteY4228" fmla="*/ 3895744 h 6858000"/>
              <a:gd name="connsiteX4229" fmla="*/ 1392983 w 6530564"/>
              <a:gd name="connsiteY4229" fmla="*/ 3900415 h 6858000"/>
              <a:gd name="connsiteX4230" fmla="*/ 1420606 w 6530564"/>
              <a:gd name="connsiteY4230" fmla="*/ 4006850 h 6858000"/>
              <a:gd name="connsiteX4231" fmla="*/ 1415936 w 6530564"/>
              <a:gd name="connsiteY4231" fmla="*/ 4007847 h 6858000"/>
              <a:gd name="connsiteX4232" fmla="*/ 1417931 w 6530564"/>
              <a:gd name="connsiteY4232" fmla="*/ 4017190 h 6858000"/>
              <a:gd name="connsiteX4233" fmla="*/ 1421923 w 6530564"/>
              <a:gd name="connsiteY4233" fmla="*/ 4035875 h 6858000"/>
              <a:gd name="connsiteX4234" fmla="*/ 1437890 w 6530564"/>
              <a:gd name="connsiteY4234" fmla="*/ 4110609 h 6858000"/>
              <a:gd name="connsiteX4235" fmla="*/ 1458528 w 6530564"/>
              <a:gd name="connsiteY4235" fmla="*/ 4184349 h 6858000"/>
              <a:gd name="connsiteX4236" fmla="*/ 1462839 w 6530564"/>
              <a:gd name="connsiteY4236" fmla="*/ 4227385 h 6858000"/>
              <a:gd name="connsiteX4237" fmla="*/ 1456490 w 6530564"/>
              <a:gd name="connsiteY4237" fmla="*/ 4243395 h 6858000"/>
              <a:gd name="connsiteX4238" fmla="*/ 1468105 w 6530564"/>
              <a:gd name="connsiteY4238" fmla="*/ 4343482 h 6858000"/>
              <a:gd name="connsiteX4239" fmla="*/ 1461439 w 6530564"/>
              <a:gd name="connsiteY4239" fmla="*/ 4335137 h 6858000"/>
              <a:gd name="connsiteX4240" fmla="*/ 1454730 w 6530564"/>
              <a:gd name="connsiteY4240" fmla="*/ 4395182 h 6858000"/>
              <a:gd name="connsiteX4241" fmla="*/ 1448063 w 6530564"/>
              <a:gd name="connsiteY4241" fmla="*/ 4386836 h 6858000"/>
              <a:gd name="connsiteX4242" fmla="*/ 1450058 w 6530564"/>
              <a:gd name="connsiteY4242" fmla="*/ 4396179 h 6858000"/>
              <a:gd name="connsiteX4243" fmla="*/ 1422075 w 6530564"/>
              <a:gd name="connsiteY4243" fmla="*/ 4333778 h 6858000"/>
              <a:gd name="connsiteX4244" fmla="*/ 1413412 w 6530564"/>
              <a:gd name="connsiteY4244" fmla="*/ 4316093 h 6858000"/>
              <a:gd name="connsiteX4245" fmla="*/ 1412414 w 6530564"/>
              <a:gd name="connsiteY4245" fmla="*/ 4311422 h 6858000"/>
              <a:gd name="connsiteX4246" fmla="*/ 1407741 w 6530564"/>
              <a:gd name="connsiteY4246" fmla="*/ 4312421 h 6858000"/>
              <a:gd name="connsiteX4247" fmla="*/ 1402752 w 6530564"/>
              <a:gd name="connsiteY4247" fmla="*/ 4289064 h 6858000"/>
              <a:gd name="connsiteX4248" fmla="*/ 1393410 w 6530564"/>
              <a:gd name="connsiteY4248" fmla="*/ 4291060 h 6858000"/>
              <a:gd name="connsiteX4249" fmla="*/ 1396404 w 6530564"/>
              <a:gd name="connsiteY4249" fmla="*/ 4305073 h 6858000"/>
              <a:gd name="connsiteX4250" fmla="*/ 1407063 w 6530564"/>
              <a:gd name="connsiteY4250" fmla="*/ 4332102 h 6858000"/>
              <a:gd name="connsiteX4251" fmla="*/ 1419993 w 6530564"/>
              <a:gd name="connsiteY4251" fmla="*/ 4461213 h 6858000"/>
              <a:gd name="connsiteX4252" fmla="*/ 1412648 w 6530564"/>
              <a:gd name="connsiteY4252" fmla="*/ 4472550 h 6858000"/>
              <a:gd name="connsiteX4253" fmla="*/ 1404983 w 6530564"/>
              <a:gd name="connsiteY4253" fmla="*/ 4459535 h 6858000"/>
              <a:gd name="connsiteX4254" fmla="*/ 1403985 w 6530564"/>
              <a:gd name="connsiteY4254" fmla="*/ 4454865 h 6858000"/>
              <a:gd name="connsiteX4255" fmla="*/ 1398316 w 6530564"/>
              <a:gd name="connsiteY4255" fmla="*/ 4451189 h 6858000"/>
              <a:gd name="connsiteX4256" fmla="*/ 1399315 w 6530564"/>
              <a:gd name="connsiteY4256" fmla="*/ 4455862 h 6858000"/>
              <a:gd name="connsiteX4257" fmla="*/ 1400312 w 6530564"/>
              <a:gd name="connsiteY4257" fmla="*/ 4460533 h 6858000"/>
              <a:gd name="connsiteX4258" fmla="*/ 1393645 w 6530564"/>
              <a:gd name="connsiteY4258" fmla="*/ 4452188 h 6858000"/>
              <a:gd name="connsiteX4259" fmla="*/ 1388655 w 6530564"/>
              <a:gd name="connsiteY4259" fmla="*/ 4428834 h 6858000"/>
              <a:gd name="connsiteX4260" fmla="*/ 1396421 w 6530564"/>
              <a:gd name="connsiteY4260" fmla="*/ 4442316 h 6858000"/>
              <a:gd name="connsiteX4261" fmla="*/ 1397319 w 6530564"/>
              <a:gd name="connsiteY4261" fmla="*/ 4446519 h 6858000"/>
              <a:gd name="connsiteX4262" fmla="*/ 1398362 w 6530564"/>
              <a:gd name="connsiteY4262" fmla="*/ 4445687 h 6858000"/>
              <a:gd name="connsiteX4263" fmla="*/ 1396421 w 6530564"/>
              <a:gd name="connsiteY4263" fmla="*/ 4442316 h 6858000"/>
              <a:gd name="connsiteX4264" fmla="*/ 1394700 w 6530564"/>
              <a:gd name="connsiteY4264" fmla="*/ 4434259 h 6858000"/>
              <a:gd name="connsiteX4265" fmla="*/ 1394325 w 6530564"/>
              <a:gd name="connsiteY4265" fmla="*/ 4432507 h 6858000"/>
              <a:gd name="connsiteX4266" fmla="*/ 1398995 w 6530564"/>
              <a:gd name="connsiteY4266" fmla="*/ 4431508 h 6858000"/>
              <a:gd name="connsiteX4267" fmla="*/ 1397996 w 6530564"/>
              <a:gd name="connsiteY4267" fmla="*/ 4426838 h 6858000"/>
              <a:gd name="connsiteX4268" fmla="*/ 1397000 w 6530564"/>
              <a:gd name="connsiteY4268" fmla="*/ 4422167 h 6858000"/>
              <a:gd name="connsiteX4269" fmla="*/ 1392329 w 6530564"/>
              <a:gd name="connsiteY4269" fmla="*/ 4423164 h 6858000"/>
              <a:gd name="connsiteX4270" fmla="*/ 1385662 w 6530564"/>
              <a:gd name="connsiteY4270" fmla="*/ 4414822 h 6858000"/>
              <a:gd name="connsiteX4271" fmla="*/ 1384664 w 6530564"/>
              <a:gd name="connsiteY4271" fmla="*/ 4410150 h 6858000"/>
              <a:gd name="connsiteX4272" fmla="*/ 1383666 w 6530564"/>
              <a:gd name="connsiteY4272" fmla="*/ 4405478 h 6858000"/>
              <a:gd name="connsiteX4273" fmla="*/ 1378801 w 6530564"/>
              <a:gd name="connsiteY4273" fmla="*/ 4382708 h 6858000"/>
              <a:gd name="connsiteX4274" fmla="*/ 1377677 w 6530564"/>
              <a:gd name="connsiteY4274" fmla="*/ 4377453 h 6858000"/>
              <a:gd name="connsiteX4275" fmla="*/ 1377996 w 6530564"/>
              <a:gd name="connsiteY4275" fmla="*/ 4401807 h 6858000"/>
              <a:gd name="connsiteX4276" fmla="*/ 1364344 w 6530564"/>
              <a:gd name="connsiteY4276" fmla="*/ 4360763 h 6858000"/>
              <a:gd name="connsiteX4277" fmla="*/ 1349899 w 6530564"/>
              <a:gd name="connsiteY4277" fmla="*/ 4354235 h 6858000"/>
              <a:gd name="connsiteX4278" fmla="*/ 1345078 w 6530564"/>
              <a:gd name="connsiteY4278" fmla="*/ 4351907 h 6858000"/>
              <a:gd name="connsiteX4279" fmla="*/ 1348800 w 6530564"/>
              <a:gd name="connsiteY4279" fmla="*/ 4372250 h 6858000"/>
              <a:gd name="connsiteX4280" fmla="*/ 1379072 w 6530564"/>
              <a:gd name="connsiteY4280" fmla="*/ 4419338 h 6858000"/>
              <a:gd name="connsiteX4281" fmla="*/ 1389836 w 6530564"/>
              <a:gd name="connsiteY4281" fmla="*/ 4454318 h 6858000"/>
              <a:gd name="connsiteX4282" fmla="*/ 1411363 w 6530564"/>
              <a:gd name="connsiteY4282" fmla="*/ 4524275 h 6858000"/>
              <a:gd name="connsiteX4283" fmla="*/ 1509583 w 6530564"/>
              <a:gd name="connsiteY4283" fmla="*/ 4667558 h 6858000"/>
              <a:gd name="connsiteX4284" fmla="*/ 1577273 w 6530564"/>
              <a:gd name="connsiteY4284" fmla="*/ 4795718 h 6858000"/>
              <a:gd name="connsiteX4285" fmla="*/ 1579917 w 6530564"/>
              <a:gd name="connsiteY4285" fmla="*/ 4798245 h 6858000"/>
              <a:gd name="connsiteX4286" fmla="*/ 1576604 w 6530564"/>
              <a:gd name="connsiteY4286" fmla="*/ 4759879 h 6858000"/>
              <a:gd name="connsiteX4287" fmla="*/ 1731897 w 6530564"/>
              <a:gd name="connsiteY4287" fmla="*/ 5029523 h 6858000"/>
              <a:gd name="connsiteX4288" fmla="*/ 1728521 w 6530564"/>
              <a:gd name="connsiteY4288" fmla="*/ 5034733 h 6858000"/>
              <a:gd name="connsiteX4289" fmla="*/ 1864742 w 6530564"/>
              <a:gd name="connsiteY4289" fmla="*/ 5210497 h 6858000"/>
              <a:gd name="connsiteX4290" fmla="*/ 1960966 w 6530564"/>
              <a:gd name="connsiteY4290" fmla="*/ 5314141 h 6858000"/>
              <a:gd name="connsiteX4291" fmla="*/ 1964240 w 6530564"/>
              <a:gd name="connsiteY4291" fmla="*/ 5316895 h 6858000"/>
              <a:gd name="connsiteX4292" fmla="*/ 1966833 w 6530564"/>
              <a:gd name="connsiteY4292" fmla="*/ 5320459 h 6858000"/>
              <a:gd name="connsiteX4293" fmla="*/ 2003292 w 6530564"/>
              <a:gd name="connsiteY4293" fmla="*/ 5359731 h 6858000"/>
              <a:gd name="connsiteX4294" fmla="*/ 2005134 w 6530564"/>
              <a:gd name="connsiteY4294" fmla="*/ 5358985 h 6858000"/>
              <a:gd name="connsiteX4295" fmla="*/ 2013584 w 6530564"/>
              <a:gd name="connsiteY4295" fmla="*/ 5364962 h 6858000"/>
              <a:gd name="connsiteX4296" fmla="*/ 2011996 w 6530564"/>
              <a:gd name="connsiteY4296" fmla="*/ 5368965 h 6858000"/>
              <a:gd name="connsiteX4297" fmla="*/ 2012621 w 6530564"/>
              <a:gd name="connsiteY4297" fmla="*/ 5369779 h 6858000"/>
              <a:gd name="connsiteX4298" fmla="*/ 2021956 w 6530564"/>
              <a:gd name="connsiteY4298" fmla="*/ 5379834 h 6858000"/>
              <a:gd name="connsiteX4299" fmla="*/ 2059336 w 6530564"/>
              <a:gd name="connsiteY4299" fmla="*/ 5413704 h 6858000"/>
              <a:gd name="connsiteX4300" fmla="*/ 2059384 w 6530564"/>
              <a:gd name="connsiteY4300" fmla="*/ 5410736 h 6858000"/>
              <a:gd name="connsiteX4301" fmla="*/ 2055262 w 6530564"/>
              <a:gd name="connsiteY4301" fmla="*/ 5400017 h 6858000"/>
              <a:gd name="connsiteX4302" fmla="*/ 2068636 w 6530564"/>
              <a:gd name="connsiteY4302" fmla="*/ 5419749 h 6858000"/>
              <a:gd name="connsiteX4303" fmla="*/ 2074568 w 6530564"/>
              <a:gd name="connsiteY4303" fmla="*/ 5427506 h 6858000"/>
              <a:gd name="connsiteX4304" fmla="*/ 2093075 w 6530564"/>
              <a:gd name="connsiteY4304" fmla="*/ 5444275 h 6858000"/>
              <a:gd name="connsiteX4305" fmla="*/ 2096976 w 6530564"/>
              <a:gd name="connsiteY4305" fmla="*/ 5446663 h 6858000"/>
              <a:gd name="connsiteX4306" fmla="*/ 2101272 w 6530564"/>
              <a:gd name="connsiteY4306" fmla="*/ 5451702 h 6858000"/>
              <a:gd name="connsiteX4307" fmla="*/ 2190614 w 6530564"/>
              <a:gd name="connsiteY4307" fmla="*/ 5532655 h 6858000"/>
              <a:gd name="connsiteX4308" fmla="*/ 2190957 w 6530564"/>
              <a:gd name="connsiteY4308" fmla="*/ 5532205 h 6858000"/>
              <a:gd name="connsiteX4309" fmla="*/ 2192913 w 6530564"/>
              <a:gd name="connsiteY4309" fmla="*/ 5534621 h 6858000"/>
              <a:gd name="connsiteX4310" fmla="*/ 2345065 w 6530564"/>
              <a:gd name="connsiteY4310" fmla="*/ 5651238 h 6858000"/>
              <a:gd name="connsiteX4311" fmla="*/ 2345801 w 6530564"/>
              <a:gd name="connsiteY4311" fmla="*/ 5651144 h 6858000"/>
              <a:gd name="connsiteX4312" fmla="*/ 2353680 w 6530564"/>
              <a:gd name="connsiteY4312" fmla="*/ 5653734 h 6858000"/>
              <a:gd name="connsiteX4313" fmla="*/ 2354677 w 6530564"/>
              <a:gd name="connsiteY4313" fmla="*/ 5658406 h 6858000"/>
              <a:gd name="connsiteX4314" fmla="*/ 2354729 w 6530564"/>
              <a:gd name="connsiteY4314" fmla="*/ 5658644 h 6858000"/>
              <a:gd name="connsiteX4315" fmla="*/ 2365695 w 6530564"/>
              <a:gd name="connsiteY4315" fmla="*/ 5667049 h 6858000"/>
              <a:gd name="connsiteX4316" fmla="*/ 2371685 w 6530564"/>
              <a:gd name="connsiteY4316" fmla="*/ 5669425 h 6858000"/>
              <a:gd name="connsiteX4317" fmla="*/ 2370688 w 6530564"/>
              <a:gd name="connsiteY4317" fmla="*/ 5664753 h 6858000"/>
              <a:gd name="connsiteX4318" fmla="*/ 2369689 w 6530564"/>
              <a:gd name="connsiteY4318" fmla="*/ 5660084 h 6858000"/>
              <a:gd name="connsiteX4319" fmla="*/ 2387695 w 6530564"/>
              <a:gd name="connsiteY4319" fmla="*/ 5675773 h 6858000"/>
              <a:gd name="connsiteX4320" fmla="*/ 2388692 w 6530564"/>
              <a:gd name="connsiteY4320" fmla="*/ 5680444 h 6858000"/>
              <a:gd name="connsiteX4321" fmla="*/ 2394361 w 6530564"/>
              <a:gd name="connsiteY4321" fmla="*/ 5684116 h 6858000"/>
              <a:gd name="connsiteX4322" fmla="*/ 2400030 w 6530564"/>
              <a:gd name="connsiteY4322" fmla="*/ 5687790 h 6858000"/>
              <a:gd name="connsiteX4323" fmla="*/ 2405825 w 6530564"/>
              <a:gd name="connsiteY4323" fmla="*/ 5692047 h 6858000"/>
              <a:gd name="connsiteX4324" fmla="*/ 2409797 w 6530564"/>
              <a:gd name="connsiteY4324" fmla="*/ 5696759 h 6858000"/>
              <a:gd name="connsiteX4325" fmla="*/ 2414794 w 6530564"/>
              <a:gd name="connsiteY4325" fmla="*/ 5700011 h 6858000"/>
              <a:gd name="connsiteX4326" fmla="*/ 2432881 w 6530564"/>
              <a:gd name="connsiteY4326" fmla="*/ 5701530 h 6858000"/>
              <a:gd name="connsiteX4327" fmla="*/ 2441390 w 6530564"/>
              <a:gd name="connsiteY4327" fmla="*/ 5698491 h 6858000"/>
              <a:gd name="connsiteX4328" fmla="*/ 2430801 w 6530564"/>
              <a:gd name="connsiteY4328" fmla="*/ 5694648 h 6858000"/>
              <a:gd name="connsiteX4329" fmla="*/ 2423109 w 6530564"/>
              <a:gd name="connsiteY4329" fmla="*/ 5687744 h 6858000"/>
              <a:gd name="connsiteX4330" fmla="*/ 2429054 w 6530564"/>
              <a:gd name="connsiteY4330" fmla="*/ 5686473 h 6858000"/>
              <a:gd name="connsiteX4331" fmla="*/ 2503749 w 6530564"/>
              <a:gd name="connsiteY4331" fmla="*/ 5738894 h 6858000"/>
              <a:gd name="connsiteX4332" fmla="*/ 2509419 w 6530564"/>
              <a:gd name="connsiteY4332" fmla="*/ 5742568 h 6858000"/>
              <a:gd name="connsiteX4333" fmla="*/ 2500075 w 6530564"/>
              <a:gd name="connsiteY4333" fmla="*/ 5744562 h 6858000"/>
              <a:gd name="connsiteX4334" fmla="*/ 2519077 w 6530564"/>
              <a:gd name="connsiteY4334" fmla="*/ 5764924 h 6858000"/>
              <a:gd name="connsiteX4335" fmla="*/ 2540756 w 6530564"/>
              <a:gd name="connsiteY4335" fmla="*/ 5774946 h 6858000"/>
              <a:gd name="connsiteX4336" fmla="*/ 2545427 w 6530564"/>
              <a:gd name="connsiteY4336" fmla="*/ 5773948 h 6858000"/>
              <a:gd name="connsiteX4337" fmla="*/ 2550097 w 6530564"/>
              <a:gd name="connsiteY4337" fmla="*/ 5772950 h 6858000"/>
              <a:gd name="connsiteX4338" fmla="*/ 2572773 w 6530564"/>
              <a:gd name="connsiteY4338" fmla="*/ 5787641 h 6858000"/>
              <a:gd name="connsiteX4339" fmla="*/ 2582118 w 6530564"/>
              <a:gd name="connsiteY4339" fmla="*/ 5785645 h 6858000"/>
              <a:gd name="connsiteX4340" fmla="*/ 2650143 w 6530564"/>
              <a:gd name="connsiteY4340" fmla="*/ 5829723 h 6858000"/>
              <a:gd name="connsiteX4341" fmla="*/ 2670824 w 6530564"/>
              <a:gd name="connsiteY4341" fmla="*/ 5835072 h 6858000"/>
              <a:gd name="connsiteX4342" fmla="*/ 2684158 w 6530564"/>
              <a:gd name="connsiteY4342" fmla="*/ 5851761 h 6858000"/>
              <a:gd name="connsiteX4343" fmla="*/ 2874588 w 6530564"/>
              <a:gd name="connsiteY4343" fmla="*/ 5942950 h 6858000"/>
              <a:gd name="connsiteX4344" fmla="*/ 2956629 w 6530564"/>
              <a:gd name="connsiteY4344" fmla="*/ 5984033 h 6858000"/>
              <a:gd name="connsiteX4345" fmla="*/ 3003657 w 6530564"/>
              <a:gd name="connsiteY4345" fmla="*/ 5998405 h 6858000"/>
              <a:gd name="connsiteX4346" fmla="*/ 3010325 w 6530564"/>
              <a:gd name="connsiteY4346" fmla="*/ 6006750 h 6858000"/>
              <a:gd name="connsiteX4347" fmla="*/ 3052682 w 6530564"/>
              <a:gd name="connsiteY4347" fmla="*/ 6022121 h 6858000"/>
              <a:gd name="connsiteX4348" fmla="*/ 3132727 w 6530564"/>
              <a:gd name="connsiteY4348" fmla="*/ 6053863 h 6858000"/>
              <a:gd name="connsiteX4349" fmla="*/ 3306831 w 6530564"/>
              <a:gd name="connsiteY4349" fmla="*/ 6114351 h 6858000"/>
              <a:gd name="connsiteX4350" fmla="*/ 3409233 w 6530564"/>
              <a:gd name="connsiteY4350" fmla="*/ 6136431 h 6858000"/>
              <a:gd name="connsiteX4351" fmla="*/ 3520977 w 6530564"/>
              <a:gd name="connsiteY4351" fmla="*/ 6156515 h 6858000"/>
              <a:gd name="connsiteX4352" fmla="*/ 3704103 w 6530564"/>
              <a:gd name="connsiteY4352" fmla="*/ 6190654 h 6858000"/>
              <a:gd name="connsiteX4353" fmla="*/ 3841878 w 6530564"/>
              <a:gd name="connsiteY4353" fmla="*/ 6195409 h 6858000"/>
              <a:gd name="connsiteX4354" fmla="*/ 3935617 w 6530564"/>
              <a:gd name="connsiteY4354" fmla="*/ 6199803 h 6858000"/>
              <a:gd name="connsiteX4355" fmla="*/ 4050037 w 6530564"/>
              <a:gd name="connsiteY4355" fmla="*/ 6209548 h 6858000"/>
              <a:gd name="connsiteX4356" fmla="*/ 4164456 w 6530564"/>
              <a:gd name="connsiteY4356" fmla="*/ 6219291 h 6858000"/>
              <a:gd name="connsiteX4357" fmla="*/ 4208491 w 6530564"/>
              <a:gd name="connsiteY4357" fmla="*/ 6219652 h 6858000"/>
              <a:gd name="connsiteX4358" fmla="*/ 4280553 w 6530564"/>
              <a:gd name="connsiteY4358" fmla="*/ 6214026 h 6858000"/>
              <a:gd name="connsiteX4359" fmla="*/ 4299237 w 6530564"/>
              <a:gd name="connsiteY4359" fmla="*/ 6210033 h 6858000"/>
              <a:gd name="connsiteX4360" fmla="*/ 4376966 w 6530564"/>
              <a:gd name="connsiteY4360" fmla="*/ 6208079 h 6858000"/>
              <a:gd name="connsiteX4361" fmla="*/ 4381639 w 6530564"/>
              <a:gd name="connsiteY4361" fmla="*/ 6207082 h 6858000"/>
              <a:gd name="connsiteX4362" fmla="*/ 4382636 w 6530564"/>
              <a:gd name="connsiteY4362" fmla="*/ 6211752 h 6858000"/>
              <a:gd name="connsiteX4363" fmla="*/ 4391979 w 6530564"/>
              <a:gd name="connsiteY4363" fmla="*/ 6209755 h 6858000"/>
              <a:gd name="connsiteX4364" fmla="*/ 4390980 w 6530564"/>
              <a:gd name="connsiteY4364" fmla="*/ 6205086 h 6858000"/>
              <a:gd name="connsiteX4365" fmla="*/ 4386310 w 6530564"/>
              <a:gd name="connsiteY4365" fmla="*/ 6206084 h 6858000"/>
              <a:gd name="connsiteX4366" fmla="*/ 4408667 w 6530564"/>
              <a:gd name="connsiteY4366" fmla="*/ 6196422 h 6858000"/>
              <a:gd name="connsiteX4367" fmla="*/ 4653556 w 6530564"/>
              <a:gd name="connsiteY4367" fmla="*/ 6153870 h 6858000"/>
              <a:gd name="connsiteX4368" fmla="*/ 4745978 w 6530564"/>
              <a:gd name="connsiteY4368" fmla="*/ 6129242 h 6858000"/>
              <a:gd name="connsiteX4369" fmla="*/ 4900802 w 6530564"/>
              <a:gd name="connsiteY4369" fmla="*/ 6076627 h 6858000"/>
              <a:gd name="connsiteX4370" fmla="*/ 5058301 w 6530564"/>
              <a:gd name="connsiteY4370" fmla="*/ 6013674 h 6858000"/>
              <a:gd name="connsiteX4371" fmla="*/ 5152401 w 6530564"/>
              <a:gd name="connsiteY4371" fmla="*/ 5974033 h 6858000"/>
              <a:gd name="connsiteX4372" fmla="*/ 5184101 w 6530564"/>
              <a:gd name="connsiteY4372" fmla="*/ 5962374 h 6858000"/>
              <a:gd name="connsiteX4373" fmla="*/ 5245504 w 6530564"/>
              <a:gd name="connsiteY4373" fmla="*/ 5929720 h 6858000"/>
              <a:gd name="connsiteX4374" fmla="*/ 5246501 w 6530564"/>
              <a:gd name="connsiteY4374" fmla="*/ 5934392 h 6858000"/>
              <a:gd name="connsiteX4375" fmla="*/ 5251173 w 6530564"/>
              <a:gd name="connsiteY4375" fmla="*/ 5933393 h 6858000"/>
              <a:gd name="connsiteX4376" fmla="*/ 5260514 w 6530564"/>
              <a:gd name="connsiteY4376" fmla="*/ 5931398 h 6858000"/>
              <a:gd name="connsiteX4377" fmla="*/ 5264188 w 6530564"/>
              <a:gd name="connsiteY4377" fmla="*/ 5925730 h 6858000"/>
              <a:gd name="connsiteX4378" fmla="*/ 5274527 w 6530564"/>
              <a:gd name="connsiteY4378" fmla="*/ 5928403 h 6858000"/>
              <a:gd name="connsiteX4379" fmla="*/ 5272531 w 6530564"/>
              <a:gd name="connsiteY4379" fmla="*/ 5919062 h 6858000"/>
              <a:gd name="connsiteX4380" fmla="*/ 5277203 w 6530564"/>
              <a:gd name="connsiteY4380" fmla="*/ 5918063 h 6858000"/>
              <a:gd name="connsiteX4381" fmla="*/ 5285546 w 6530564"/>
              <a:gd name="connsiteY4381" fmla="*/ 5911397 h 6858000"/>
              <a:gd name="connsiteX4382" fmla="*/ 5275207 w 6530564"/>
              <a:gd name="connsiteY4382" fmla="*/ 5908722 h 6858000"/>
              <a:gd name="connsiteX4383" fmla="*/ 5276205 w 6530564"/>
              <a:gd name="connsiteY4383" fmla="*/ 5913393 h 6858000"/>
              <a:gd name="connsiteX4384" fmla="*/ 5270536 w 6530564"/>
              <a:gd name="connsiteY4384" fmla="*/ 5909721 h 6858000"/>
              <a:gd name="connsiteX4385" fmla="*/ 5379329 w 6530564"/>
              <a:gd name="connsiteY4385" fmla="*/ 5847404 h 6858000"/>
              <a:gd name="connsiteX4386" fmla="*/ 5542857 w 6530564"/>
              <a:gd name="connsiteY4386" fmla="*/ 5744086 h 6858000"/>
              <a:gd name="connsiteX4387" fmla="*/ 5543855 w 6530564"/>
              <a:gd name="connsiteY4387" fmla="*/ 5748759 h 6858000"/>
              <a:gd name="connsiteX4388" fmla="*/ 5539183 w 6530564"/>
              <a:gd name="connsiteY4388" fmla="*/ 5749756 h 6858000"/>
              <a:gd name="connsiteX4389" fmla="*/ 5536507 w 6530564"/>
              <a:gd name="connsiteY4389" fmla="*/ 5760095 h 6858000"/>
              <a:gd name="connsiteX4390" fmla="*/ 5544853 w 6530564"/>
              <a:gd name="connsiteY4390" fmla="*/ 5753429 h 6858000"/>
              <a:gd name="connsiteX4391" fmla="*/ 5553195 w 6530564"/>
              <a:gd name="connsiteY4391" fmla="*/ 5746762 h 6858000"/>
              <a:gd name="connsiteX4392" fmla="*/ 5568208 w 6530564"/>
              <a:gd name="connsiteY4392" fmla="*/ 5748439 h 6858000"/>
              <a:gd name="connsiteX4393" fmla="*/ 5565793 w 6530564"/>
              <a:gd name="connsiteY4393" fmla="*/ 5742849 h 6858000"/>
              <a:gd name="connsiteX4394" fmla="*/ 5563150 w 6530564"/>
              <a:gd name="connsiteY4394" fmla="*/ 5743821 h 6858000"/>
              <a:gd name="connsiteX4395" fmla="*/ 5569884 w 6530564"/>
              <a:gd name="connsiteY4395" fmla="*/ 5733428 h 6858000"/>
              <a:gd name="connsiteX4396" fmla="*/ 5555871 w 6530564"/>
              <a:gd name="connsiteY4396" fmla="*/ 5736423 h 6858000"/>
              <a:gd name="connsiteX4397" fmla="*/ 5595597 w 6530564"/>
              <a:gd name="connsiteY4397" fmla="*/ 5693746 h 6858000"/>
              <a:gd name="connsiteX4398" fmla="*/ 5601265 w 6530564"/>
              <a:gd name="connsiteY4398" fmla="*/ 5697419 h 6858000"/>
              <a:gd name="connsiteX4399" fmla="*/ 5654005 w 6530564"/>
              <a:gd name="connsiteY4399" fmla="*/ 5647078 h 6858000"/>
              <a:gd name="connsiteX4400" fmla="*/ 5650333 w 6530564"/>
              <a:gd name="connsiteY4400" fmla="*/ 5652747 h 6858000"/>
              <a:gd name="connsiteX4401" fmla="*/ 5713411 w 6530564"/>
              <a:gd name="connsiteY4401" fmla="*/ 5605080 h 6858000"/>
              <a:gd name="connsiteX4402" fmla="*/ 5717085 w 6530564"/>
              <a:gd name="connsiteY4402" fmla="*/ 5599412 h 6858000"/>
              <a:gd name="connsiteX4403" fmla="*/ 5698401 w 6530564"/>
              <a:gd name="connsiteY4403" fmla="*/ 5603403 h 6858000"/>
              <a:gd name="connsiteX4404" fmla="*/ 5739123 w 6530564"/>
              <a:gd name="connsiteY4404" fmla="*/ 5565397 h 6858000"/>
              <a:gd name="connsiteX4405" fmla="*/ 5749465 w 6530564"/>
              <a:gd name="connsiteY4405" fmla="*/ 5568074 h 6858000"/>
              <a:gd name="connsiteX4406" fmla="*/ 5755813 w 6530564"/>
              <a:gd name="connsiteY4406" fmla="*/ 5552065 h 6858000"/>
              <a:gd name="connsiteX4407" fmla="*/ 5759485 w 6530564"/>
              <a:gd name="connsiteY4407" fmla="*/ 5546395 h 6858000"/>
              <a:gd name="connsiteX4408" fmla="*/ 5766831 w 6530564"/>
              <a:gd name="connsiteY4408" fmla="*/ 5535057 h 6858000"/>
              <a:gd name="connsiteX4409" fmla="*/ 5757489 w 6530564"/>
              <a:gd name="connsiteY4409" fmla="*/ 5537052 h 6858000"/>
              <a:gd name="connsiteX4410" fmla="*/ 5752817 w 6530564"/>
              <a:gd name="connsiteY4410" fmla="*/ 5538051 h 6858000"/>
              <a:gd name="connsiteX4411" fmla="*/ 5840612 w 6530564"/>
              <a:gd name="connsiteY4411" fmla="*/ 5446031 h 6858000"/>
              <a:gd name="connsiteX4412" fmla="*/ 5875984 w 6530564"/>
              <a:gd name="connsiteY4412" fmla="*/ 5428705 h 6858000"/>
              <a:gd name="connsiteX4413" fmla="*/ 5876981 w 6530564"/>
              <a:gd name="connsiteY4413" fmla="*/ 5433377 h 6858000"/>
              <a:gd name="connsiteX4414" fmla="*/ 5881654 w 6530564"/>
              <a:gd name="connsiteY4414" fmla="*/ 5432378 h 6858000"/>
              <a:gd name="connsiteX4415" fmla="*/ 5888999 w 6530564"/>
              <a:gd name="connsiteY4415" fmla="*/ 5421040 h 6858000"/>
              <a:gd name="connsiteX4416" fmla="*/ 5892673 w 6530564"/>
              <a:gd name="connsiteY4416" fmla="*/ 5415372 h 6858000"/>
              <a:gd name="connsiteX4417" fmla="*/ 5894349 w 6530564"/>
              <a:gd name="connsiteY4417" fmla="*/ 5400360 h 6858000"/>
              <a:gd name="connsiteX4418" fmla="*/ 5910040 w 6530564"/>
              <a:gd name="connsiteY4418" fmla="*/ 5382356 h 6858000"/>
              <a:gd name="connsiteX4419" fmla="*/ 5885009 w 6530564"/>
              <a:gd name="connsiteY4419" fmla="*/ 5402357 h 6858000"/>
              <a:gd name="connsiteX4420" fmla="*/ 5887003 w 6530564"/>
              <a:gd name="connsiteY4420" fmla="*/ 5411699 h 6858000"/>
              <a:gd name="connsiteX4421" fmla="*/ 5883331 w 6530564"/>
              <a:gd name="connsiteY4421" fmla="*/ 5417368 h 6858000"/>
              <a:gd name="connsiteX4422" fmla="*/ 5878661 w 6530564"/>
              <a:gd name="connsiteY4422" fmla="*/ 5418365 h 6858000"/>
              <a:gd name="connsiteX4423" fmla="*/ 5875984 w 6530564"/>
              <a:gd name="connsiteY4423" fmla="*/ 5428705 h 6858000"/>
              <a:gd name="connsiteX4424" fmla="*/ 5797893 w 6530564"/>
              <a:gd name="connsiteY4424" fmla="*/ 5474694 h 6858000"/>
              <a:gd name="connsiteX4425" fmla="*/ 5788553 w 6530564"/>
              <a:gd name="connsiteY4425" fmla="*/ 5476691 h 6858000"/>
              <a:gd name="connsiteX4426" fmla="*/ 5787554 w 6530564"/>
              <a:gd name="connsiteY4426" fmla="*/ 5472019 h 6858000"/>
              <a:gd name="connsiteX4427" fmla="*/ 5783880 w 6530564"/>
              <a:gd name="connsiteY4427" fmla="*/ 5477689 h 6858000"/>
              <a:gd name="connsiteX4428" fmla="*/ 5779209 w 6530564"/>
              <a:gd name="connsiteY4428" fmla="*/ 5478686 h 6858000"/>
              <a:gd name="connsiteX4429" fmla="*/ 5809467 w 6530564"/>
              <a:gd name="connsiteY4429" fmla="*/ 5437421 h 6858000"/>
              <a:gd name="connsiteX4430" fmla="*/ 5851753 w 6530564"/>
              <a:gd name="connsiteY4430" fmla="*/ 5406742 h 6858000"/>
              <a:gd name="connsiteX4431" fmla="*/ 5852311 w 6530564"/>
              <a:gd name="connsiteY4431" fmla="*/ 5409342 h 6858000"/>
              <a:gd name="connsiteX4432" fmla="*/ 5855983 w 6530564"/>
              <a:gd name="connsiteY4432" fmla="*/ 5403674 h 6858000"/>
              <a:gd name="connsiteX4433" fmla="*/ 5872672 w 6530564"/>
              <a:gd name="connsiteY4433" fmla="*/ 5390339 h 6858000"/>
              <a:gd name="connsiteX4434" fmla="*/ 5868998 w 6530564"/>
              <a:gd name="connsiteY4434" fmla="*/ 5396009 h 6858000"/>
              <a:gd name="connsiteX4435" fmla="*/ 5873671 w 6530564"/>
              <a:gd name="connsiteY4435" fmla="*/ 5395010 h 6858000"/>
              <a:gd name="connsiteX4436" fmla="*/ 5877343 w 6530564"/>
              <a:gd name="connsiteY4436" fmla="*/ 5389341 h 6858000"/>
              <a:gd name="connsiteX4437" fmla="*/ 5944096 w 6530564"/>
              <a:gd name="connsiteY4437" fmla="*/ 5336008 h 6858000"/>
              <a:gd name="connsiteX4438" fmla="*/ 5954436 w 6530564"/>
              <a:gd name="connsiteY4438" fmla="*/ 5338681 h 6858000"/>
              <a:gd name="connsiteX4439" fmla="*/ 5936071 w 6530564"/>
              <a:gd name="connsiteY4439" fmla="*/ 5367026 h 6858000"/>
              <a:gd name="connsiteX4440" fmla="*/ 6011847 w 6530564"/>
              <a:gd name="connsiteY4440" fmla="*/ 5287342 h 6858000"/>
              <a:gd name="connsiteX4441" fmla="*/ 6021190 w 6530564"/>
              <a:gd name="connsiteY4441" fmla="*/ 5285346 h 6858000"/>
              <a:gd name="connsiteX4442" fmla="*/ 6023863 w 6530564"/>
              <a:gd name="connsiteY4442" fmla="*/ 5275006 h 6858000"/>
              <a:gd name="connsiteX4443" fmla="*/ 6041233 w 6530564"/>
              <a:gd name="connsiteY4443" fmla="*/ 5241991 h 6858000"/>
              <a:gd name="connsiteX4444" fmla="*/ 6047899 w 6530564"/>
              <a:gd name="connsiteY4444" fmla="*/ 5250335 h 6858000"/>
              <a:gd name="connsiteX4445" fmla="*/ 6054247 w 6530564"/>
              <a:gd name="connsiteY4445" fmla="*/ 5234325 h 6858000"/>
              <a:gd name="connsiteX4446" fmla="*/ 6057920 w 6530564"/>
              <a:gd name="connsiteY4446" fmla="*/ 5228658 h 6858000"/>
              <a:gd name="connsiteX4447" fmla="*/ 6062591 w 6530564"/>
              <a:gd name="connsiteY4447" fmla="*/ 5227659 h 6858000"/>
              <a:gd name="connsiteX4448" fmla="*/ 6061593 w 6530564"/>
              <a:gd name="connsiteY4448" fmla="*/ 5222988 h 6858000"/>
              <a:gd name="connsiteX4449" fmla="*/ 6057920 w 6530564"/>
              <a:gd name="connsiteY4449" fmla="*/ 5228658 h 6858000"/>
              <a:gd name="connsiteX4450" fmla="*/ 6053250 w 6530564"/>
              <a:gd name="connsiteY4450" fmla="*/ 5229655 h 6858000"/>
              <a:gd name="connsiteX4451" fmla="*/ 6068941 w 6530564"/>
              <a:gd name="connsiteY4451" fmla="*/ 5211651 h 6858000"/>
              <a:gd name="connsiteX4452" fmla="*/ 6069937 w 6530564"/>
              <a:gd name="connsiteY4452" fmla="*/ 5216321 h 6858000"/>
              <a:gd name="connsiteX4453" fmla="*/ 6153103 w 6530564"/>
              <a:gd name="connsiteY4453" fmla="*/ 5056910 h 6858000"/>
              <a:gd name="connsiteX4454" fmla="*/ 6220259 w 6530564"/>
              <a:gd name="connsiteY4454" fmla="*/ 4891153 h 6858000"/>
              <a:gd name="connsiteX4455" fmla="*/ 6232593 w 6530564"/>
              <a:gd name="connsiteY4455" fmla="*/ 4903170 h 6858000"/>
              <a:gd name="connsiteX4456" fmla="*/ 6266691 w 6530564"/>
              <a:gd name="connsiteY4456" fmla="*/ 4788433 h 6858000"/>
              <a:gd name="connsiteX4457" fmla="*/ 6282822 w 6530564"/>
              <a:gd name="connsiteY4457" fmla="*/ 4732481 h 6858000"/>
              <a:gd name="connsiteX4458" fmla="*/ 6302855 w 6530564"/>
              <a:gd name="connsiteY4458" fmla="*/ 4672815 h 6858000"/>
              <a:gd name="connsiteX4459" fmla="*/ 6305460 w 6530564"/>
              <a:gd name="connsiteY4459" fmla="*/ 4672697 h 6858000"/>
              <a:gd name="connsiteX4460" fmla="*/ 6313804 w 6530564"/>
              <a:gd name="connsiteY4460" fmla="*/ 4666031 h 6858000"/>
              <a:gd name="connsiteX4461" fmla="*/ 6318475 w 6530564"/>
              <a:gd name="connsiteY4461" fmla="*/ 4665033 h 6858000"/>
              <a:gd name="connsiteX4462" fmla="*/ 6322827 w 6530564"/>
              <a:gd name="connsiteY4462" fmla="*/ 4639682 h 6858000"/>
              <a:gd name="connsiteX4463" fmla="*/ 6330175 w 6530564"/>
              <a:gd name="connsiteY4463" fmla="*/ 4628345 h 6858000"/>
              <a:gd name="connsiteX4464" fmla="*/ 6329177 w 6530564"/>
              <a:gd name="connsiteY4464" fmla="*/ 4623672 h 6858000"/>
              <a:gd name="connsiteX4465" fmla="*/ 6324505 w 6530564"/>
              <a:gd name="connsiteY4465" fmla="*/ 4624671 h 6858000"/>
              <a:gd name="connsiteX4466" fmla="*/ 6348900 w 6530564"/>
              <a:gd name="connsiteY4466" fmla="*/ 4555965 h 6858000"/>
              <a:gd name="connsiteX4467" fmla="*/ 6345907 w 6530564"/>
              <a:gd name="connsiteY4467" fmla="*/ 4541951 h 6858000"/>
              <a:gd name="connsiteX4468" fmla="*/ 6330216 w 6530564"/>
              <a:gd name="connsiteY4468" fmla="*/ 4559955 h 6858000"/>
              <a:gd name="connsiteX4469" fmla="*/ 6336883 w 6530564"/>
              <a:gd name="connsiteY4469" fmla="*/ 4568299 h 6858000"/>
              <a:gd name="connsiteX4470" fmla="*/ 6314844 w 6530564"/>
              <a:gd name="connsiteY4470" fmla="*/ 4602314 h 6858000"/>
              <a:gd name="connsiteX4471" fmla="*/ 6321192 w 6530564"/>
              <a:gd name="connsiteY4471" fmla="*/ 4586304 h 6858000"/>
              <a:gd name="connsiteX4472" fmla="*/ 6273761 w 6530564"/>
              <a:gd name="connsiteY4472" fmla="*/ 4684354 h 6858000"/>
              <a:gd name="connsiteX4473" fmla="*/ 6228327 w 6530564"/>
              <a:gd name="connsiteY4473" fmla="*/ 4791746 h 6858000"/>
              <a:gd name="connsiteX4474" fmla="*/ 6218983 w 6530564"/>
              <a:gd name="connsiteY4474" fmla="*/ 4793740 h 6858000"/>
              <a:gd name="connsiteX4475" fmla="*/ 6164885 w 6530564"/>
              <a:gd name="connsiteY4475" fmla="*/ 4883446 h 6858000"/>
              <a:gd name="connsiteX4476" fmla="*/ 6142846 w 6530564"/>
              <a:gd name="connsiteY4476" fmla="*/ 4917459 h 6858000"/>
              <a:gd name="connsiteX4477" fmla="*/ 6136497 w 6530564"/>
              <a:gd name="connsiteY4477" fmla="*/ 4933470 h 6858000"/>
              <a:gd name="connsiteX4478" fmla="*/ 6117135 w 6530564"/>
              <a:gd name="connsiteY4478" fmla="*/ 4957143 h 6858000"/>
              <a:gd name="connsiteX4479" fmla="*/ 6085074 w 6530564"/>
              <a:gd name="connsiteY4479" fmla="*/ 5012834 h 6858000"/>
              <a:gd name="connsiteX4480" fmla="*/ 6052017 w 6530564"/>
              <a:gd name="connsiteY4480" fmla="*/ 5063855 h 6858000"/>
              <a:gd name="connsiteX4481" fmla="*/ 5949849 w 6530564"/>
              <a:gd name="connsiteY4481" fmla="*/ 5202903 h 6858000"/>
              <a:gd name="connsiteX4482" fmla="*/ 5919467 w 6530564"/>
              <a:gd name="connsiteY4482" fmla="*/ 5243586 h 6858000"/>
              <a:gd name="connsiteX4483" fmla="*/ 5913797 w 6530564"/>
              <a:gd name="connsiteY4483" fmla="*/ 5239912 h 6858000"/>
              <a:gd name="connsiteX4484" fmla="*/ 5798296 w 6530564"/>
              <a:gd name="connsiteY4484" fmla="*/ 5362272 h 6858000"/>
              <a:gd name="connsiteX4485" fmla="*/ 5770589 w 6530564"/>
              <a:gd name="connsiteY4485" fmla="*/ 5392612 h 6858000"/>
              <a:gd name="connsiteX4486" fmla="*/ 5726193 w 6530564"/>
              <a:gd name="connsiteY4486" fmla="*/ 5436286 h 6858000"/>
              <a:gd name="connsiteX4487" fmla="*/ 5560309 w 6530564"/>
              <a:gd name="connsiteY4487" fmla="*/ 5574296 h 6858000"/>
              <a:gd name="connsiteX4488" fmla="*/ 5511241 w 6530564"/>
              <a:gd name="connsiteY4488" fmla="*/ 5618968 h 6858000"/>
              <a:gd name="connsiteX4489" fmla="*/ 5501899 w 6530564"/>
              <a:gd name="connsiteY4489" fmla="*/ 5620964 h 6858000"/>
              <a:gd name="connsiteX4490" fmla="*/ 5462853 w 6530564"/>
              <a:gd name="connsiteY4490" fmla="*/ 5643958 h 6858000"/>
              <a:gd name="connsiteX4491" fmla="*/ 5434147 w 6530564"/>
              <a:gd name="connsiteY4491" fmla="*/ 5669628 h 6858000"/>
              <a:gd name="connsiteX4492" fmla="*/ 5335695 w 6530564"/>
              <a:gd name="connsiteY4492" fmla="*/ 5734620 h 6858000"/>
              <a:gd name="connsiteX4493" fmla="*/ 5279961 w 6530564"/>
              <a:gd name="connsiteY4493" fmla="*/ 5770948 h 6858000"/>
              <a:gd name="connsiteX4494" fmla="*/ 5196201 w 6530564"/>
              <a:gd name="connsiteY4494" fmla="*/ 5813264 h 6858000"/>
              <a:gd name="connsiteX4495" fmla="*/ 5184185 w 6530564"/>
              <a:gd name="connsiteY4495" fmla="*/ 5825600 h 6858000"/>
              <a:gd name="connsiteX4496" fmla="*/ 5148811 w 6530564"/>
              <a:gd name="connsiteY4496" fmla="*/ 5842926 h 6858000"/>
              <a:gd name="connsiteX4497" fmla="*/ 5098429 w 6530564"/>
              <a:gd name="connsiteY4497" fmla="*/ 5858574 h 6858000"/>
              <a:gd name="connsiteX4498" fmla="*/ 5093078 w 6530564"/>
              <a:gd name="connsiteY4498" fmla="*/ 5879254 h 6858000"/>
              <a:gd name="connsiteX4499" fmla="*/ 5071717 w 6530564"/>
              <a:gd name="connsiteY4499" fmla="*/ 5893584 h 6858000"/>
              <a:gd name="connsiteX4500" fmla="*/ 4963607 w 6530564"/>
              <a:gd name="connsiteY4500" fmla="*/ 5936220 h 6858000"/>
              <a:gd name="connsiteX4501" fmla="*/ 4943924 w 6530564"/>
              <a:gd name="connsiteY4501" fmla="*/ 5935541 h 6858000"/>
              <a:gd name="connsiteX4502" fmla="*/ 4931907 w 6530564"/>
              <a:gd name="connsiteY4502" fmla="*/ 5947877 h 6858000"/>
              <a:gd name="connsiteX4503" fmla="*/ 4927236 w 6530564"/>
              <a:gd name="connsiteY4503" fmla="*/ 5948876 h 6858000"/>
              <a:gd name="connsiteX4504" fmla="*/ 4813453 w 6530564"/>
              <a:gd name="connsiteY4504" fmla="*/ 5987836 h 6858000"/>
              <a:gd name="connsiteX4505" fmla="*/ 4812455 w 6530564"/>
              <a:gd name="connsiteY4505" fmla="*/ 5983165 h 6858000"/>
              <a:gd name="connsiteX4506" fmla="*/ 4789099 w 6530564"/>
              <a:gd name="connsiteY4506" fmla="*/ 5988156 h 6858000"/>
              <a:gd name="connsiteX4507" fmla="*/ 4763071 w 6530564"/>
              <a:gd name="connsiteY4507" fmla="*/ 6003484 h 6858000"/>
              <a:gd name="connsiteX4508" fmla="*/ 4747061 w 6530564"/>
              <a:gd name="connsiteY4508" fmla="*/ 5997136 h 6858000"/>
              <a:gd name="connsiteX4509" fmla="*/ 4687335 w 6530564"/>
              <a:gd name="connsiteY4509" fmla="*/ 6014782 h 6858000"/>
              <a:gd name="connsiteX4510" fmla="*/ 4642621 w 6530564"/>
              <a:gd name="connsiteY4510" fmla="*/ 6034102 h 6858000"/>
              <a:gd name="connsiteX4511" fmla="*/ 4636952 w 6530564"/>
              <a:gd name="connsiteY4511" fmla="*/ 6030429 h 6858000"/>
              <a:gd name="connsiteX4512" fmla="*/ 4563214 w 6530564"/>
              <a:gd name="connsiteY4512" fmla="*/ 6051067 h 6858000"/>
              <a:gd name="connsiteX4513" fmla="*/ 4553871 w 6530564"/>
              <a:gd name="connsiteY4513" fmla="*/ 6053063 h 6858000"/>
              <a:gd name="connsiteX4514" fmla="*/ 4552873 w 6530564"/>
              <a:gd name="connsiteY4514" fmla="*/ 6048393 h 6858000"/>
              <a:gd name="connsiteX4515" fmla="*/ 4547205 w 6530564"/>
              <a:gd name="connsiteY4515" fmla="*/ 6044719 h 6858000"/>
              <a:gd name="connsiteX4516" fmla="*/ 4543531 w 6530564"/>
              <a:gd name="connsiteY4516" fmla="*/ 6050388 h 6858000"/>
              <a:gd name="connsiteX4517" fmla="*/ 4494145 w 6530564"/>
              <a:gd name="connsiteY4517" fmla="*/ 6070708 h 6858000"/>
              <a:gd name="connsiteX4518" fmla="*/ 4478137 w 6530564"/>
              <a:gd name="connsiteY4518" fmla="*/ 6064359 h 6858000"/>
              <a:gd name="connsiteX4519" fmla="*/ 4479134 w 6530564"/>
              <a:gd name="connsiteY4519" fmla="*/ 6069030 h 6858000"/>
              <a:gd name="connsiteX4520" fmla="*/ 4459453 w 6530564"/>
              <a:gd name="connsiteY4520" fmla="*/ 6068351 h 6858000"/>
              <a:gd name="connsiteX4521" fmla="*/ 4432425 w 6530564"/>
              <a:gd name="connsiteY4521" fmla="*/ 6079010 h 6858000"/>
              <a:gd name="connsiteX4522" fmla="*/ 4404399 w 6530564"/>
              <a:gd name="connsiteY4522" fmla="*/ 6084998 h 6858000"/>
              <a:gd name="connsiteX4523" fmla="*/ 4394059 w 6530564"/>
              <a:gd name="connsiteY4523" fmla="*/ 6082323 h 6858000"/>
              <a:gd name="connsiteX4524" fmla="*/ 4379047 w 6530564"/>
              <a:gd name="connsiteY4524" fmla="*/ 6080645 h 6858000"/>
              <a:gd name="connsiteX4525" fmla="*/ 4374376 w 6530564"/>
              <a:gd name="connsiteY4525" fmla="*/ 6081644 h 6858000"/>
              <a:gd name="connsiteX4526" fmla="*/ 4292971 w 6530564"/>
              <a:gd name="connsiteY4526" fmla="*/ 6089266 h 6858000"/>
              <a:gd name="connsiteX4527" fmla="*/ 4193882 w 6530564"/>
              <a:gd name="connsiteY4527" fmla="*/ 6105553 h 6858000"/>
              <a:gd name="connsiteX4528" fmla="*/ 4184541 w 6530564"/>
              <a:gd name="connsiteY4528" fmla="*/ 6107549 h 6858000"/>
              <a:gd name="connsiteX4529" fmla="*/ 4178872 w 6530564"/>
              <a:gd name="connsiteY4529" fmla="*/ 6103875 h 6858000"/>
              <a:gd name="connsiteX4530" fmla="*/ 4174201 w 6530564"/>
              <a:gd name="connsiteY4530" fmla="*/ 6104874 h 6858000"/>
              <a:gd name="connsiteX4531" fmla="*/ 4146175 w 6530564"/>
              <a:gd name="connsiteY4531" fmla="*/ 6110861 h 6858000"/>
              <a:gd name="connsiteX4532" fmla="*/ 4141503 w 6530564"/>
              <a:gd name="connsiteY4532" fmla="*/ 6111859 h 6858000"/>
              <a:gd name="connsiteX4533" fmla="*/ 4135835 w 6530564"/>
              <a:gd name="connsiteY4533" fmla="*/ 6108185 h 6858000"/>
              <a:gd name="connsiteX4534" fmla="*/ 4131163 w 6530564"/>
              <a:gd name="connsiteY4534" fmla="*/ 6109183 h 6858000"/>
              <a:gd name="connsiteX4535" fmla="*/ 4092798 w 6530564"/>
              <a:gd name="connsiteY4535" fmla="*/ 6112497 h 6858000"/>
              <a:gd name="connsiteX4536" fmla="*/ 4082458 w 6530564"/>
              <a:gd name="connsiteY4536" fmla="*/ 6109821 h 6858000"/>
              <a:gd name="connsiteX4537" fmla="*/ 4052435 w 6530564"/>
              <a:gd name="connsiteY4537" fmla="*/ 6106468 h 6858000"/>
              <a:gd name="connsiteX4538" fmla="*/ 4053433 w 6530564"/>
              <a:gd name="connsiteY4538" fmla="*/ 6111138 h 6858000"/>
              <a:gd name="connsiteX4539" fmla="*/ 4043093 w 6530564"/>
              <a:gd name="connsiteY4539" fmla="*/ 6108462 h 6858000"/>
              <a:gd name="connsiteX4540" fmla="*/ 4049935 w 6530564"/>
              <a:gd name="connsiteY4540" fmla="*/ 6103338 h 6858000"/>
              <a:gd name="connsiteX4541" fmla="*/ 4045742 w 6530564"/>
              <a:gd name="connsiteY4541" fmla="*/ 6095312 h 6858000"/>
              <a:gd name="connsiteX4542" fmla="*/ 4059782 w 6530564"/>
              <a:gd name="connsiteY4542" fmla="*/ 6095129 h 6858000"/>
              <a:gd name="connsiteX4543" fmla="*/ 4208575 w 6530564"/>
              <a:gd name="connsiteY4543" fmla="*/ 6082877 h 6858000"/>
              <a:gd name="connsiteX4544" fmla="*/ 4574233 w 6530564"/>
              <a:gd name="connsiteY4544" fmla="*/ 6034059 h 6858000"/>
              <a:gd name="connsiteX4545" fmla="*/ 4653639 w 6530564"/>
              <a:gd name="connsiteY4545" fmla="*/ 6017096 h 6858000"/>
              <a:gd name="connsiteX4546" fmla="*/ 4666657 w 6530564"/>
              <a:gd name="connsiteY4546" fmla="*/ 6009430 h 6858000"/>
              <a:gd name="connsiteX4547" fmla="*/ 4671326 w 6530564"/>
              <a:gd name="connsiteY4547" fmla="*/ 6008432 h 6858000"/>
              <a:gd name="connsiteX4548" fmla="*/ 4680669 w 6530564"/>
              <a:gd name="connsiteY4548" fmla="*/ 6006436 h 6858000"/>
              <a:gd name="connsiteX4549" fmla="*/ 4777762 w 6530564"/>
              <a:gd name="connsiteY4549" fmla="*/ 5980809 h 6858000"/>
              <a:gd name="connsiteX4550" fmla="*/ 4917575 w 6530564"/>
              <a:gd name="connsiteY4550" fmla="*/ 5926517 h 6858000"/>
              <a:gd name="connsiteX4551" fmla="*/ 5024691 w 6530564"/>
              <a:gd name="connsiteY4551" fmla="*/ 5879212 h 6858000"/>
              <a:gd name="connsiteX4552" fmla="*/ 5063735 w 6530564"/>
              <a:gd name="connsiteY4552" fmla="*/ 5856218 h 6858000"/>
              <a:gd name="connsiteX4553" fmla="*/ 5078746 w 6530564"/>
              <a:gd name="connsiteY4553" fmla="*/ 5857895 h 6858000"/>
              <a:gd name="connsiteX4554" fmla="*/ 5094437 w 6530564"/>
              <a:gd name="connsiteY4554" fmla="*/ 5839890 h 6858000"/>
              <a:gd name="connsiteX4555" fmla="*/ 5130807 w 6530564"/>
              <a:gd name="connsiteY4555" fmla="*/ 5827235 h 6858000"/>
              <a:gd name="connsiteX4556" fmla="*/ 5253613 w 6530564"/>
              <a:gd name="connsiteY4556" fmla="*/ 5761925 h 6858000"/>
              <a:gd name="connsiteX4557" fmla="*/ 5273974 w 6530564"/>
              <a:gd name="connsiteY4557" fmla="*/ 5742921 h 6858000"/>
              <a:gd name="connsiteX4558" fmla="*/ 5398457 w 6530564"/>
              <a:gd name="connsiteY4558" fmla="*/ 5662600 h 6858000"/>
              <a:gd name="connsiteX4559" fmla="*/ 5508927 w 6530564"/>
              <a:gd name="connsiteY4559" fmla="*/ 5585273 h 6858000"/>
              <a:gd name="connsiteX4560" fmla="*/ 5516272 w 6530564"/>
              <a:gd name="connsiteY4560" fmla="*/ 5573935 h 6858000"/>
              <a:gd name="connsiteX4561" fmla="*/ 5517271 w 6530564"/>
              <a:gd name="connsiteY4561" fmla="*/ 5578605 h 6858000"/>
              <a:gd name="connsiteX4562" fmla="*/ 5566338 w 6530564"/>
              <a:gd name="connsiteY4562" fmla="*/ 5533934 h 6858000"/>
              <a:gd name="connsiteX4563" fmla="*/ 5597039 w 6530564"/>
              <a:gd name="connsiteY4563" fmla="*/ 5517607 h 6858000"/>
              <a:gd name="connsiteX4564" fmla="*/ 5590371 w 6530564"/>
              <a:gd name="connsiteY4564" fmla="*/ 5509261 h 6858000"/>
              <a:gd name="connsiteX4565" fmla="*/ 5610733 w 6530564"/>
              <a:gd name="connsiteY4565" fmla="*/ 5490259 h 6858000"/>
              <a:gd name="connsiteX4566" fmla="*/ 5625744 w 6530564"/>
              <a:gd name="connsiteY4566" fmla="*/ 5491937 h 6858000"/>
              <a:gd name="connsiteX4567" fmla="*/ 5718210 w 6530564"/>
              <a:gd name="connsiteY4567" fmla="*/ 5398918 h 6858000"/>
              <a:gd name="connsiteX4568" fmla="*/ 5726553 w 6530564"/>
              <a:gd name="connsiteY4568" fmla="*/ 5392252 h 6858000"/>
              <a:gd name="connsiteX4569" fmla="*/ 5730227 w 6530564"/>
              <a:gd name="connsiteY4569" fmla="*/ 5386582 h 6858000"/>
              <a:gd name="connsiteX4570" fmla="*/ 5725555 w 6530564"/>
              <a:gd name="connsiteY4570" fmla="*/ 5387581 h 6858000"/>
              <a:gd name="connsiteX4571" fmla="*/ 5720884 w 6530564"/>
              <a:gd name="connsiteY4571" fmla="*/ 5388578 h 6858000"/>
              <a:gd name="connsiteX4572" fmla="*/ 5821693 w 6530564"/>
              <a:gd name="connsiteY4572" fmla="*/ 5288895 h 6858000"/>
              <a:gd name="connsiteX4573" fmla="*/ 5836704 w 6530564"/>
              <a:gd name="connsiteY4573" fmla="*/ 5290572 h 6858000"/>
              <a:gd name="connsiteX4574" fmla="*/ 5981591 w 6530564"/>
              <a:gd name="connsiteY4574" fmla="*/ 5122858 h 6858000"/>
              <a:gd name="connsiteX4575" fmla="*/ 6118812 w 6530564"/>
              <a:gd name="connsiteY4575" fmla="*/ 4942132 h 6858000"/>
              <a:gd name="connsiteX4576" fmla="*/ 6076412 w 6530564"/>
              <a:gd name="connsiteY4576" fmla="*/ 4995149 h 6858000"/>
              <a:gd name="connsiteX4577" fmla="*/ 6063397 w 6530564"/>
              <a:gd name="connsiteY4577" fmla="*/ 5002813 h 6858000"/>
              <a:gd name="connsiteX4578" fmla="*/ 5966579 w 6530564"/>
              <a:gd name="connsiteY4578" fmla="*/ 5121182 h 6858000"/>
              <a:gd name="connsiteX4579" fmla="*/ 5844729 w 6530564"/>
              <a:gd name="connsiteY4579" fmla="*/ 5259552 h 6858000"/>
              <a:gd name="connsiteX4580" fmla="*/ 5827043 w 6530564"/>
              <a:gd name="connsiteY4580" fmla="*/ 5268214 h 6858000"/>
              <a:gd name="connsiteX4581" fmla="*/ 5759611 w 6530564"/>
              <a:gd name="connsiteY4581" fmla="*/ 5341232 h 6858000"/>
              <a:gd name="connsiteX4582" fmla="*/ 5750269 w 6530564"/>
              <a:gd name="connsiteY4582" fmla="*/ 5343228 h 6858000"/>
              <a:gd name="connsiteX4583" fmla="*/ 5752265 w 6530564"/>
              <a:gd name="connsiteY4583" fmla="*/ 5352569 h 6858000"/>
              <a:gd name="connsiteX4584" fmla="*/ 5656807 w 6530564"/>
              <a:gd name="connsiteY4584" fmla="*/ 5431574 h 6858000"/>
              <a:gd name="connsiteX4585" fmla="*/ 5668823 w 6530564"/>
              <a:gd name="connsiteY4585" fmla="*/ 5419239 h 6858000"/>
              <a:gd name="connsiteX4586" fmla="*/ 5700204 w 6530564"/>
              <a:gd name="connsiteY4586" fmla="*/ 5383229 h 6858000"/>
              <a:gd name="connsiteX4587" fmla="*/ 5759291 w 6530564"/>
              <a:gd name="connsiteY4587" fmla="*/ 5316879 h 6858000"/>
              <a:gd name="connsiteX4588" fmla="*/ 5767637 w 6530564"/>
              <a:gd name="connsiteY4588" fmla="*/ 5310212 h 6858000"/>
              <a:gd name="connsiteX4589" fmla="*/ 5776978 w 6530564"/>
              <a:gd name="connsiteY4589" fmla="*/ 5308215 h 6858000"/>
              <a:gd name="connsiteX4590" fmla="*/ 5795344 w 6530564"/>
              <a:gd name="connsiteY4590" fmla="*/ 5279871 h 6858000"/>
              <a:gd name="connsiteX4591" fmla="*/ 5823052 w 6530564"/>
              <a:gd name="connsiteY4591" fmla="*/ 5249530 h 6858000"/>
              <a:gd name="connsiteX4592" fmla="*/ 5876789 w 6530564"/>
              <a:gd name="connsiteY4592" fmla="*/ 5203859 h 6858000"/>
              <a:gd name="connsiteX4593" fmla="*/ 5875791 w 6530564"/>
              <a:gd name="connsiteY4593" fmla="*/ 5199189 h 6858000"/>
              <a:gd name="connsiteX4594" fmla="*/ 5891483 w 6530564"/>
              <a:gd name="connsiteY4594" fmla="*/ 5181185 h 6858000"/>
              <a:gd name="connsiteX4595" fmla="*/ 5895155 w 6530564"/>
              <a:gd name="connsiteY4595" fmla="*/ 5175515 h 6858000"/>
              <a:gd name="connsiteX4596" fmla="*/ 5926536 w 6530564"/>
              <a:gd name="connsiteY4596" fmla="*/ 5139505 h 6858000"/>
              <a:gd name="connsiteX4597" fmla="*/ 5942227 w 6530564"/>
              <a:gd name="connsiteY4597" fmla="*/ 5121500 h 6858000"/>
              <a:gd name="connsiteX4598" fmla="*/ 5989296 w 6530564"/>
              <a:gd name="connsiteY4598" fmla="*/ 5067486 h 6858000"/>
              <a:gd name="connsiteX4599" fmla="*/ 6008661 w 6530564"/>
              <a:gd name="connsiteY4599" fmla="*/ 5043813 h 6858000"/>
              <a:gd name="connsiteX4600" fmla="*/ 6013332 w 6530564"/>
              <a:gd name="connsiteY4600" fmla="*/ 5042815 h 6858000"/>
              <a:gd name="connsiteX4601" fmla="*/ 6017005 w 6530564"/>
              <a:gd name="connsiteY4601" fmla="*/ 5037145 h 6858000"/>
              <a:gd name="connsiteX4602" fmla="*/ 6016007 w 6530564"/>
              <a:gd name="connsiteY4602" fmla="*/ 5032475 h 6858000"/>
              <a:gd name="connsiteX4603" fmla="*/ 6020679 w 6530564"/>
              <a:gd name="connsiteY4603" fmla="*/ 5031478 h 6858000"/>
              <a:gd name="connsiteX4604" fmla="*/ 6092463 w 6530564"/>
              <a:gd name="connsiteY4604" fmla="*/ 4933109 h 6858000"/>
              <a:gd name="connsiteX4605" fmla="*/ 6100805 w 6530564"/>
              <a:gd name="connsiteY4605" fmla="*/ 4926443 h 6858000"/>
              <a:gd name="connsiteX4606" fmla="*/ 6105477 w 6530564"/>
              <a:gd name="connsiteY4606" fmla="*/ 4925444 h 6858000"/>
              <a:gd name="connsiteX4607" fmla="*/ 6109151 w 6530564"/>
              <a:gd name="connsiteY4607" fmla="*/ 4919775 h 6858000"/>
              <a:gd name="connsiteX4608" fmla="*/ 6108152 w 6530564"/>
              <a:gd name="connsiteY4608" fmla="*/ 4915104 h 6858000"/>
              <a:gd name="connsiteX4609" fmla="*/ 6132867 w 6530564"/>
              <a:gd name="connsiteY4609" fmla="*/ 4870749 h 6858000"/>
              <a:gd name="connsiteX4610" fmla="*/ 6136541 w 6530564"/>
              <a:gd name="connsiteY4610" fmla="*/ 4865082 h 6858000"/>
              <a:gd name="connsiteX4611" fmla="*/ 6139215 w 6530564"/>
              <a:gd name="connsiteY4611" fmla="*/ 4854742 h 6858000"/>
              <a:gd name="connsiteX4612" fmla="*/ 6130068 w 6530564"/>
              <a:gd name="connsiteY4612" fmla="*/ 4856695 h 6858000"/>
              <a:gd name="connsiteX4613" fmla="*/ 6137803 w 6530564"/>
              <a:gd name="connsiteY4613" fmla="*/ 4845276 h 6858000"/>
              <a:gd name="connsiteX4614" fmla="*/ 6138892 w 6530564"/>
              <a:gd name="connsiteY4614" fmla="*/ 4830440 h 6858000"/>
              <a:gd name="connsiteX4615" fmla="*/ 6138972 w 6530564"/>
              <a:gd name="connsiteY4615" fmla="*/ 4830325 h 6858000"/>
              <a:gd name="connsiteX4616" fmla="*/ 6153373 w 6530564"/>
              <a:gd name="connsiteY4616" fmla="*/ 4818137 h 6858000"/>
              <a:gd name="connsiteX4617" fmla="*/ 6165606 w 6530564"/>
              <a:gd name="connsiteY4617" fmla="*/ 4795377 h 6858000"/>
              <a:gd name="connsiteX4618" fmla="*/ 6170277 w 6530564"/>
              <a:gd name="connsiteY4618" fmla="*/ 4794378 h 6858000"/>
              <a:gd name="connsiteX4619" fmla="*/ 6169280 w 6530564"/>
              <a:gd name="connsiteY4619" fmla="*/ 4789708 h 6858000"/>
              <a:gd name="connsiteX4620" fmla="*/ 6168281 w 6530564"/>
              <a:gd name="connsiteY4620" fmla="*/ 4785037 h 6858000"/>
              <a:gd name="connsiteX4621" fmla="*/ 6181297 w 6530564"/>
              <a:gd name="connsiteY4621" fmla="*/ 4777372 h 6858000"/>
              <a:gd name="connsiteX4622" fmla="*/ 6177623 w 6530564"/>
              <a:gd name="connsiteY4622" fmla="*/ 4783041 h 6858000"/>
              <a:gd name="connsiteX4623" fmla="*/ 6174949 w 6530564"/>
              <a:gd name="connsiteY4623" fmla="*/ 4793381 h 6858000"/>
              <a:gd name="connsiteX4624" fmla="*/ 6183293 w 6530564"/>
              <a:gd name="connsiteY4624" fmla="*/ 4786714 h 6858000"/>
              <a:gd name="connsiteX4625" fmla="*/ 6187964 w 6530564"/>
              <a:gd name="connsiteY4625" fmla="*/ 4785716 h 6858000"/>
              <a:gd name="connsiteX4626" fmla="*/ 6174269 w 6530564"/>
              <a:gd name="connsiteY4626" fmla="*/ 4813062 h 6858000"/>
              <a:gd name="connsiteX4627" fmla="*/ 6287136 w 6530564"/>
              <a:gd name="connsiteY4627" fmla="*/ 4632654 h 6858000"/>
              <a:gd name="connsiteX4628" fmla="*/ 6297159 w 6530564"/>
              <a:gd name="connsiteY4628" fmla="*/ 4610975 h 6858000"/>
              <a:gd name="connsiteX4629" fmla="*/ 6300830 w 6530564"/>
              <a:gd name="connsiteY4629" fmla="*/ 4605308 h 6858000"/>
              <a:gd name="connsiteX4630" fmla="*/ 6383677 w 6530564"/>
              <a:gd name="connsiteY4630" fmla="*/ 4421545 h 6858000"/>
              <a:gd name="connsiteX4631" fmla="*/ 6391023 w 6530564"/>
              <a:gd name="connsiteY4631" fmla="*/ 4410207 h 6858000"/>
              <a:gd name="connsiteX4632" fmla="*/ 6384674 w 6530564"/>
              <a:gd name="connsiteY4632" fmla="*/ 4426216 h 6858000"/>
              <a:gd name="connsiteX4633" fmla="*/ 6386671 w 6530564"/>
              <a:gd name="connsiteY4633" fmla="*/ 4435557 h 6858000"/>
              <a:gd name="connsiteX4634" fmla="*/ 6381321 w 6530564"/>
              <a:gd name="connsiteY4634" fmla="*/ 4456237 h 6858000"/>
              <a:gd name="connsiteX4635" fmla="*/ 6377647 w 6530564"/>
              <a:gd name="connsiteY4635" fmla="*/ 4461907 h 6858000"/>
              <a:gd name="connsiteX4636" fmla="*/ 6378645 w 6530564"/>
              <a:gd name="connsiteY4636" fmla="*/ 4466577 h 6858000"/>
              <a:gd name="connsiteX4637" fmla="*/ 6368942 w 6530564"/>
              <a:gd name="connsiteY4637" fmla="*/ 4512608 h 6858000"/>
              <a:gd name="connsiteX4638" fmla="*/ 6371617 w 6530564"/>
              <a:gd name="connsiteY4638" fmla="*/ 4502267 h 6858000"/>
              <a:gd name="connsiteX4639" fmla="*/ 6373613 w 6530564"/>
              <a:gd name="connsiteY4639" fmla="*/ 4511611 h 6858000"/>
              <a:gd name="connsiteX4640" fmla="*/ 6381957 w 6530564"/>
              <a:gd name="connsiteY4640" fmla="*/ 4504944 h 6858000"/>
              <a:gd name="connsiteX4641" fmla="*/ 6382956 w 6530564"/>
              <a:gd name="connsiteY4641" fmla="*/ 4509615 h 6858000"/>
              <a:gd name="connsiteX4642" fmla="*/ 6379282 w 6530564"/>
              <a:gd name="connsiteY4642" fmla="*/ 4515282 h 6858000"/>
              <a:gd name="connsiteX4643" fmla="*/ 6380281 w 6530564"/>
              <a:gd name="connsiteY4643" fmla="*/ 4519954 h 6858000"/>
              <a:gd name="connsiteX4644" fmla="*/ 6372255 w 6530564"/>
              <a:gd name="connsiteY4644" fmla="*/ 4550974 h 6858000"/>
              <a:gd name="connsiteX4645" fmla="*/ 6373253 w 6530564"/>
              <a:gd name="connsiteY4645" fmla="*/ 4555646 h 6858000"/>
              <a:gd name="connsiteX4646" fmla="*/ 6376927 w 6530564"/>
              <a:gd name="connsiteY4646" fmla="*/ 4549976 h 6858000"/>
              <a:gd name="connsiteX4647" fmla="*/ 6381598 w 6530564"/>
              <a:gd name="connsiteY4647" fmla="*/ 4548979 h 6858000"/>
              <a:gd name="connsiteX4648" fmla="*/ 6352849 w 6530564"/>
              <a:gd name="connsiteY4648" fmla="*/ 4643036 h 6858000"/>
              <a:gd name="connsiteX4649" fmla="*/ 6318434 w 6530564"/>
              <a:gd name="connsiteY4649" fmla="*/ 4733420 h 6858000"/>
              <a:gd name="connsiteX4650" fmla="*/ 6319431 w 6530564"/>
              <a:gd name="connsiteY4650" fmla="*/ 4738091 h 6858000"/>
              <a:gd name="connsiteX4651" fmla="*/ 6314760 w 6530564"/>
              <a:gd name="connsiteY4651" fmla="*/ 4739090 h 6858000"/>
              <a:gd name="connsiteX4652" fmla="*/ 6315757 w 6530564"/>
              <a:gd name="connsiteY4652" fmla="*/ 4743761 h 6858000"/>
              <a:gd name="connsiteX4653" fmla="*/ 6312085 w 6530564"/>
              <a:gd name="connsiteY4653" fmla="*/ 4749430 h 6858000"/>
              <a:gd name="connsiteX4654" fmla="*/ 6305737 w 6530564"/>
              <a:gd name="connsiteY4654" fmla="*/ 4765438 h 6858000"/>
              <a:gd name="connsiteX4655" fmla="*/ 6307733 w 6530564"/>
              <a:gd name="connsiteY4655" fmla="*/ 4774781 h 6858000"/>
              <a:gd name="connsiteX4656" fmla="*/ 6313083 w 6530564"/>
              <a:gd name="connsiteY4656" fmla="*/ 4754099 h 6858000"/>
              <a:gd name="connsiteX4657" fmla="*/ 6317755 w 6530564"/>
              <a:gd name="connsiteY4657" fmla="*/ 4753102 h 6858000"/>
              <a:gd name="connsiteX4658" fmla="*/ 6318753 w 6530564"/>
              <a:gd name="connsiteY4658" fmla="*/ 4757773 h 6858000"/>
              <a:gd name="connsiteX4659" fmla="*/ 6322425 w 6530564"/>
              <a:gd name="connsiteY4659" fmla="*/ 4752103 h 6858000"/>
              <a:gd name="connsiteX4660" fmla="*/ 6321427 w 6530564"/>
              <a:gd name="connsiteY4660" fmla="*/ 4747433 h 6858000"/>
              <a:gd name="connsiteX4661" fmla="*/ 6325101 w 6530564"/>
              <a:gd name="connsiteY4661" fmla="*/ 4741765 h 6858000"/>
              <a:gd name="connsiteX4662" fmla="*/ 6331449 w 6530564"/>
              <a:gd name="connsiteY4662" fmla="*/ 4725756 h 6858000"/>
              <a:gd name="connsiteX4663" fmla="*/ 6329453 w 6530564"/>
              <a:gd name="connsiteY4663" fmla="*/ 4716413 h 6858000"/>
              <a:gd name="connsiteX4664" fmla="*/ 6338795 w 6530564"/>
              <a:gd name="connsiteY4664" fmla="*/ 4714417 h 6858000"/>
              <a:gd name="connsiteX4665" fmla="*/ 6345823 w 6530564"/>
              <a:gd name="connsiteY4665" fmla="*/ 4678727 h 6858000"/>
              <a:gd name="connsiteX4666" fmla="*/ 6371215 w 6530564"/>
              <a:gd name="connsiteY4666" fmla="*/ 4614691 h 6858000"/>
              <a:gd name="connsiteX4667" fmla="*/ 6366544 w 6530564"/>
              <a:gd name="connsiteY4667" fmla="*/ 4615689 h 6858000"/>
              <a:gd name="connsiteX4668" fmla="*/ 6373891 w 6530564"/>
              <a:gd name="connsiteY4668" fmla="*/ 4604351 h 6858000"/>
              <a:gd name="connsiteX4669" fmla="*/ 6371895 w 6530564"/>
              <a:gd name="connsiteY4669" fmla="*/ 4595009 h 6858000"/>
              <a:gd name="connsiteX4670" fmla="*/ 6376566 w 6530564"/>
              <a:gd name="connsiteY4670" fmla="*/ 4594011 h 6858000"/>
              <a:gd name="connsiteX4671" fmla="*/ 6383911 w 6530564"/>
              <a:gd name="connsiteY4671" fmla="*/ 4582674 h 6858000"/>
              <a:gd name="connsiteX4672" fmla="*/ 6402637 w 6530564"/>
              <a:gd name="connsiteY4672" fmla="*/ 4510294 h 6858000"/>
              <a:gd name="connsiteX4673" fmla="*/ 6393296 w 6530564"/>
              <a:gd name="connsiteY4673" fmla="*/ 4512289 h 6858000"/>
              <a:gd name="connsiteX4674" fmla="*/ 6427395 w 6530564"/>
              <a:gd name="connsiteY4674" fmla="*/ 4397552 h 6858000"/>
              <a:gd name="connsiteX4675" fmla="*/ 6451471 w 6530564"/>
              <a:gd name="connsiteY4675" fmla="*/ 4304493 h 6858000"/>
              <a:gd name="connsiteX4676" fmla="*/ 6456141 w 6530564"/>
              <a:gd name="connsiteY4676" fmla="*/ 4303494 h 6858000"/>
              <a:gd name="connsiteX4677" fmla="*/ 6472191 w 6530564"/>
              <a:gd name="connsiteY4677" fmla="*/ 4241454 h 6858000"/>
              <a:gd name="connsiteX4678" fmla="*/ 6475185 w 6530564"/>
              <a:gd name="connsiteY4678" fmla="*/ 4255467 h 6858000"/>
              <a:gd name="connsiteX4679" fmla="*/ 6466523 w 6530564"/>
              <a:gd name="connsiteY4679" fmla="*/ 4237782 h 6858000"/>
              <a:gd name="connsiteX4680" fmla="*/ 6490918 w 6530564"/>
              <a:gd name="connsiteY4680" fmla="*/ 4169076 h 6858000"/>
              <a:gd name="connsiteX4681" fmla="*/ 6494591 w 6530564"/>
              <a:gd name="connsiteY4681" fmla="*/ 4163407 h 6858000"/>
              <a:gd name="connsiteX4682" fmla="*/ 6493593 w 6530564"/>
              <a:gd name="connsiteY4682" fmla="*/ 4158734 h 6858000"/>
              <a:gd name="connsiteX4683" fmla="*/ 6488922 w 6530564"/>
              <a:gd name="connsiteY4683" fmla="*/ 4159733 h 6858000"/>
              <a:gd name="connsiteX4684" fmla="*/ 6491597 w 6530564"/>
              <a:gd name="connsiteY4684" fmla="*/ 4149395 h 6858000"/>
              <a:gd name="connsiteX4685" fmla="*/ 6492596 w 6530564"/>
              <a:gd name="connsiteY4685" fmla="*/ 4154064 h 6858000"/>
              <a:gd name="connsiteX4686" fmla="*/ 6497267 w 6530564"/>
              <a:gd name="connsiteY4686" fmla="*/ 4153066 h 6858000"/>
              <a:gd name="connsiteX4687" fmla="*/ 6495271 w 6530564"/>
              <a:gd name="connsiteY4687" fmla="*/ 4143724 h 6858000"/>
              <a:gd name="connsiteX4688" fmla="*/ 6498943 w 6530564"/>
              <a:gd name="connsiteY4688" fmla="*/ 4138054 h 6858000"/>
              <a:gd name="connsiteX4689" fmla="*/ 6495950 w 6530564"/>
              <a:gd name="connsiteY4689" fmla="*/ 4124042 h 6858000"/>
              <a:gd name="connsiteX4690" fmla="*/ 6498625 w 6530564"/>
              <a:gd name="connsiteY4690" fmla="*/ 4113702 h 6858000"/>
              <a:gd name="connsiteX4691" fmla="*/ 6494951 w 6530564"/>
              <a:gd name="connsiteY4691" fmla="*/ 4119372 h 6858000"/>
              <a:gd name="connsiteX4692" fmla="*/ 6491279 w 6530564"/>
              <a:gd name="connsiteY4692" fmla="*/ 4125039 h 6858000"/>
              <a:gd name="connsiteX4693" fmla="*/ 6489284 w 6530564"/>
              <a:gd name="connsiteY4693" fmla="*/ 4115698 h 6858000"/>
              <a:gd name="connsiteX4694" fmla="*/ 6497309 w 6530564"/>
              <a:gd name="connsiteY4694" fmla="*/ 4084679 h 6858000"/>
              <a:gd name="connsiteX4695" fmla="*/ 6509686 w 6530564"/>
              <a:gd name="connsiteY4695" fmla="*/ 4028308 h 6858000"/>
              <a:gd name="connsiteX4696" fmla="*/ 6513359 w 6530564"/>
              <a:gd name="connsiteY4696" fmla="*/ 4022638 h 6858000"/>
              <a:gd name="connsiteX4697" fmla="*/ 6512361 w 6530564"/>
              <a:gd name="connsiteY4697" fmla="*/ 4017968 h 6858000"/>
              <a:gd name="connsiteX4698" fmla="*/ 6516714 w 6530564"/>
              <a:gd name="connsiteY4698" fmla="*/ 3992617 h 6858000"/>
              <a:gd name="connsiteX4699" fmla="*/ 6517393 w 6530564"/>
              <a:gd name="connsiteY4699" fmla="*/ 3972936 h 6858000"/>
              <a:gd name="connsiteX4700" fmla="*/ 6529091 w 6530564"/>
              <a:gd name="connsiteY4700" fmla="*/ 3936247 h 6858000"/>
              <a:gd name="connsiteX4701" fmla="*/ 6530564 w 6530564"/>
              <a:gd name="connsiteY4701" fmla="*/ 3935932 h 6858000"/>
              <a:gd name="connsiteX4702" fmla="*/ 6530564 w 6530564"/>
              <a:gd name="connsiteY4702" fmla="*/ 4704434 h 6858000"/>
              <a:gd name="connsiteX4703" fmla="*/ 6484646 w 6530564"/>
              <a:gd name="connsiteY4703" fmla="*/ 4808415 h 6858000"/>
              <a:gd name="connsiteX4704" fmla="*/ 5551795 w 6530564"/>
              <a:gd name="connsiteY4704" fmla="*/ 5854513 h 6858000"/>
              <a:gd name="connsiteX4705" fmla="*/ 5547125 w 6530564"/>
              <a:gd name="connsiteY4705" fmla="*/ 5855512 h 6858000"/>
              <a:gd name="connsiteX4706" fmla="*/ 5542455 w 6530564"/>
              <a:gd name="connsiteY4706" fmla="*/ 5856509 h 6858000"/>
              <a:gd name="connsiteX4707" fmla="*/ 5536785 w 6530564"/>
              <a:gd name="connsiteY4707" fmla="*/ 5852838 h 6858000"/>
              <a:gd name="connsiteX4708" fmla="*/ 5545129 w 6530564"/>
              <a:gd name="connsiteY4708" fmla="*/ 5846171 h 6858000"/>
              <a:gd name="connsiteX4709" fmla="*/ 5543133 w 6530564"/>
              <a:gd name="connsiteY4709" fmla="*/ 5836827 h 6858000"/>
              <a:gd name="connsiteX4710" fmla="*/ 5534788 w 6530564"/>
              <a:gd name="connsiteY4710" fmla="*/ 5843494 h 6858000"/>
              <a:gd name="connsiteX4711" fmla="*/ 5531117 w 6530564"/>
              <a:gd name="connsiteY4711" fmla="*/ 5849164 h 6858000"/>
              <a:gd name="connsiteX4712" fmla="*/ 5526445 w 6530564"/>
              <a:gd name="connsiteY4712" fmla="*/ 5850162 h 6858000"/>
              <a:gd name="connsiteX4713" fmla="*/ 5511435 w 6530564"/>
              <a:gd name="connsiteY4713" fmla="*/ 5848485 h 6858000"/>
              <a:gd name="connsiteX4714" fmla="*/ 5509757 w 6530564"/>
              <a:gd name="connsiteY4714" fmla="*/ 5863495 h 6858000"/>
              <a:gd name="connsiteX4715" fmla="*/ 5518102 w 6530564"/>
              <a:gd name="connsiteY4715" fmla="*/ 5856829 h 6858000"/>
              <a:gd name="connsiteX4716" fmla="*/ 5515425 w 6530564"/>
              <a:gd name="connsiteY4716" fmla="*/ 5867169 h 6858000"/>
              <a:gd name="connsiteX4717" fmla="*/ 5528441 w 6530564"/>
              <a:gd name="connsiteY4717" fmla="*/ 5859504 h 6858000"/>
              <a:gd name="connsiteX4718" fmla="*/ 5532115 w 6530564"/>
              <a:gd name="connsiteY4718" fmla="*/ 5853836 h 6858000"/>
              <a:gd name="connsiteX4719" fmla="*/ 5529439 w 6530564"/>
              <a:gd name="connsiteY4719" fmla="*/ 5864176 h 6858000"/>
              <a:gd name="connsiteX4720" fmla="*/ 5524768 w 6530564"/>
              <a:gd name="connsiteY4720" fmla="*/ 5865173 h 6858000"/>
              <a:gd name="connsiteX4721" fmla="*/ 5521095 w 6530564"/>
              <a:gd name="connsiteY4721" fmla="*/ 5870842 h 6858000"/>
              <a:gd name="connsiteX4722" fmla="*/ 5522093 w 6530564"/>
              <a:gd name="connsiteY4722" fmla="*/ 5875511 h 6858000"/>
              <a:gd name="connsiteX4723" fmla="*/ 5336527 w 6530564"/>
              <a:gd name="connsiteY4723" fmla="*/ 5986393 h 6858000"/>
              <a:gd name="connsiteX4724" fmla="*/ 5474406 w 6530564"/>
              <a:gd name="connsiteY4724" fmla="*/ 5921652 h 6858000"/>
              <a:gd name="connsiteX4725" fmla="*/ 5743583 w 6530564"/>
              <a:gd name="connsiteY4725" fmla="*/ 5764408 h 6858000"/>
              <a:gd name="connsiteX4726" fmla="*/ 5973095 w 6530564"/>
              <a:gd name="connsiteY4726" fmla="*/ 5598350 h 6858000"/>
              <a:gd name="connsiteX4727" fmla="*/ 5987645 w 6530564"/>
              <a:gd name="connsiteY4727" fmla="*/ 5585565 h 6858000"/>
              <a:gd name="connsiteX4728" fmla="*/ 6396010 w 6530564"/>
              <a:gd name="connsiteY4728" fmla="*/ 5084383 h 6858000"/>
              <a:gd name="connsiteX4729" fmla="*/ 6530564 w 6530564"/>
              <a:gd name="connsiteY4729" fmla="*/ 4845456 h 6858000"/>
              <a:gd name="connsiteX4730" fmla="*/ 6530564 w 6530564"/>
              <a:gd name="connsiteY4730" fmla="*/ 6858000 h 6858000"/>
              <a:gd name="connsiteX4731" fmla="*/ 1733020 w 6530564"/>
              <a:gd name="connsiteY4731" fmla="*/ 6858000 h 6858000"/>
              <a:gd name="connsiteX4732" fmla="*/ 1622264 w 6530564"/>
              <a:gd name="connsiteY4732" fmla="*/ 6769480 h 6858000"/>
              <a:gd name="connsiteX4733" fmla="*/ 1446345 w 6530564"/>
              <a:gd name="connsiteY4733" fmla="*/ 6620355 h 6858000"/>
              <a:gd name="connsiteX4734" fmla="*/ 1021180 w 6530564"/>
              <a:gd name="connsiteY4734" fmla="*/ 6222127 h 6858000"/>
              <a:gd name="connsiteX4735" fmla="*/ 994270 w 6530564"/>
              <a:gd name="connsiteY4735" fmla="*/ 6189838 h 6858000"/>
              <a:gd name="connsiteX4736" fmla="*/ 1002343 w 6530564"/>
              <a:gd name="connsiteY4736" fmla="*/ 6138714 h 6858000"/>
              <a:gd name="connsiteX4737" fmla="*/ 1040015 w 6530564"/>
              <a:gd name="connsiteY4737" fmla="*/ 6154859 h 6858000"/>
              <a:gd name="connsiteX4738" fmla="*/ 1255290 w 6530564"/>
              <a:gd name="connsiteY4738" fmla="*/ 6372807 h 6858000"/>
              <a:gd name="connsiteX4739" fmla="*/ 1301035 w 6530564"/>
              <a:gd name="connsiteY4739" fmla="*/ 6399714 h 6858000"/>
              <a:gd name="connsiteX4740" fmla="*/ 1311799 w 6530564"/>
              <a:gd name="connsiteY4740" fmla="*/ 6399714 h 6858000"/>
              <a:gd name="connsiteX4741" fmla="*/ 1306417 w 6530564"/>
              <a:gd name="connsiteY4741" fmla="*/ 6391643 h 6858000"/>
              <a:gd name="connsiteX4742" fmla="*/ 924306 w 6530564"/>
              <a:gd name="connsiteY4742" fmla="*/ 5969198 h 6858000"/>
              <a:gd name="connsiteX4743" fmla="*/ 811288 w 6530564"/>
              <a:gd name="connsiteY4743" fmla="*/ 5831971 h 6858000"/>
              <a:gd name="connsiteX4744" fmla="*/ 770924 w 6530564"/>
              <a:gd name="connsiteY4744" fmla="*/ 5805064 h 6858000"/>
              <a:gd name="connsiteX4745" fmla="*/ 894705 w 6530564"/>
              <a:gd name="connsiteY4745" fmla="*/ 6068755 h 6858000"/>
              <a:gd name="connsiteX4746" fmla="*/ 267721 w 6530564"/>
              <a:gd name="connsiteY4746" fmla="*/ 5019370 h 6858000"/>
              <a:gd name="connsiteX4747" fmla="*/ 326921 w 6530564"/>
              <a:gd name="connsiteY4747" fmla="*/ 5086639 h 6858000"/>
              <a:gd name="connsiteX4748" fmla="*/ 375357 w 6530564"/>
              <a:gd name="connsiteY4748" fmla="*/ 5167361 h 6858000"/>
              <a:gd name="connsiteX4749" fmla="*/ 493757 w 6530564"/>
              <a:gd name="connsiteY4749" fmla="*/ 5385309 h 6858000"/>
              <a:gd name="connsiteX4750" fmla="*/ 509903 w 6530564"/>
              <a:gd name="connsiteY4750" fmla="*/ 5377237 h 6858000"/>
              <a:gd name="connsiteX4751" fmla="*/ 386121 w 6530564"/>
              <a:gd name="connsiteY4751" fmla="*/ 5159289 h 6858000"/>
              <a:gd name="connsiteX4752" fmla="*/ 87429 w 6530564"/>
              <a:gd name="connsiteY4752" fmla="*/ 4255203 h 6858000"/>
              <a:gd name="connsiteX4753" fmla="*/ 146628 w 6530564"/>
              <a:gd name="connsiteY4753" fmla="*/ 2328641 h 6858000"/>
              <a:gd name="connsiteX4754" fmla="*/ 251574 w 6530564"/>
              <a:gd name="connsiteY4754" fmla="*/ 1973465 h 6858000"/>
              <a:gd name="connsiteX4755" fmla="*/ 273102 w 6530564"/>
              <a:gd name="connsiteY4755" fmla="*/ 1946557 h 6858000"/>
              <a:gd name="connsiteX4756" fmla="*/ 281175 w 6530564"/>
              <a:gd name="connsiteY4756" fmla="*/ 1965393 h 6858000"/>
              <a:gd name="connsiteX4757" fmla="*/ 65900 w 6530564"/>
              <a:gd name="connsiteY4757" fmla="*/ 3133169 h 6858000"/>
              <a:gd name="connsiteX4758" fmla="*/ 76665 w 6530564"/>
              <a:gd name="connsiteY4758" fmla="*/ 3754727 h 6858000"/>
              <a:gd name="connsiteX4759" fmla="*/ 79356 w 6530564"/>
              <a:gd name="connsiteY4759" fmla="*/ 3830068 h 6858000"/>
              <a:gd name="connsiteX4760" fmla="*/ 95501 w 6530564"/>
              <a:gd name="connsiteY4760" fmla="*/ 3862357 h 6858000"/>
              <a:gd name="connsiteX4761" fmla="*/ 117029 w 6530564"/>
              <a:gd name="connsiteY4761" fmla="*/ 3827377 h 6858000"/>
              <a:gd name="connsiteX4762" fmla="*/ 95501 w 6530564"/>
              <a:gd name="connsiteY4762" fmla="*/ 3534088 h 6858000"/>
              <a:gd name="connsiteX4763" fmla="*/ 711722 w 6530564"/>
              <a:gd name="connsiteY4763" fmla="*/ 1290020 h 6858000"/>
              <a:gd name="connsiteX4764" fmla="*/ 722486 w 6530564"/>
              <a:gd name="connsiteY4764" fmla="*/ 1273875 h 6858000"/>
              <a:gd name="connsiteX4765" fmla="*/ 741323 w 6530564"/>
              <a:gd name="connsiteY4765" fmla="*/ 1268493 h 6858000"/>
              <a:gd name="connsiteX4766" fmla="*/ 671359 w 6530564"/>
              <a:gd name="connsiteY4766" fmla="*/ 1411102 h 6858000"/>
              <a:gd name="connsiteX4767" fmla="*/ 238121 w 6530564"/>
              <a:gd name="connsiteY4767" fmla="*/ 2506229 h 6858000"/>
              <a:gd name="connsiteX4768" fmla="*/ 219284 w 6530564"/>
              <a:gd name="connsiteY4768" fmla="*/ 2638075 h 6858000"/>
              <a:gd name="connsiteX4769" fmla="*/ 230049 w 6530564"/>
              <a:gd name="connsiteY4769" fmla="*/ 2667673 h 6858000"/>
              <a:gd name="connsiteX4770" fmla="*/ 259647 w 6530564"/>
              <a:gd name="connsiteY4770" fmla="*/ 2648838 h 6858000"/>
              <a:gd name="connsiteX4771" fmla="*/ 289247 w 6530564"/>
              <a:gd name="connsiteY4771" fmla="*/ 2608477 h 6858000"/>
              <a:gd name="connsiteX4772" fmla="*/ 240811 w 6530564"/>
              <a:gd name="connsiteY4772" fmla="*/ 3528707 h 6858000"/>
              <a:gd name="connsiteX4773" fmla="*/ 256956 w 6530564"/>
              <a:gd name="connsiteY4773" fmla="*/ 3674006 h 6858000"/>
              <a:gd name="connsiteX4774" fmla="*/ 251574 w 6530564"/>
              <a:gd name="connsiteY4774" fmla="*/ 3528707 h 6858000"/>
              <a:gd name="connsiteX4775" fmla="*/ 302703 w 6530564"/>
              <a:gd name="connsiteY4775" fmla="*/ 2764539 h 6858000"/>
              <a:gd name="connsiteX4776" fmla="*/ 789760 w 6530564"/>
              <a:gd name="connsiteY4776" fmla="*/ 1427247 h 6858000"/>
              <a:gd name="connsiteX4777" fmla="*/ 811288 w 6530564"/>
              <a:gd name="connsiteY4777" fmla="*/ 1411102 h 6858000"/>
              <a:gd name="connsiteX4778" fmla="*/ 329611 w 6530564"/>
              <a:gd name="connsiteY4778" fmla="*/ 3267706 h 6858000"/>
              <a:gd name="connsiteX4779" fmla="*/ 353829 w 6530564"/>
              <a:gd name="connsiteY4779" fmla="*/ 3017468 h 6858000"/>
              <a:gd name="connsiteX4780" fmla="*/ 480303 w 6530564"/>
              <a:gd name="connsiteY4780" fmla="*/ 2377074 h 6858000"/>
              <a:gd name="connsiteX4781" fmla="*/ 536812 w 6530564"/>
              <a:gd name="connsiteY4781" fmla="*/ 2148363 h 6858000"/>
              <a:gd name="connsiteX4782" fmla="*/ 579867 w 6530564"/>
              <a:gd name="connsiteY4782" fmla="*/ 2126836 h 6858000"/>
              <a:gd name="connsiteX4783" fmla="*/ 604086 w 6530564"/>
              <a:gd name="connsiteY4783" fmla="*/ 2108002 h 6858000"/>
              <a:gd name="connsiteX4784" fmla="*/ 878561 w 6530564"/>
              <a:gd name="connsiteY4784" fmla="*/ 1516040 h 6858000"/>
              <a:gd name="connsiteX4785" fmla="*/ 916234 w 6530564"/>
              <a:gd name="connsiteY4785" fmla="*/ 1486443 h 6858000"/>
              <a:gd name="connsiteX4786" fmla="*/ 921615 w 6530564"/>
              <a:gd name="connsiteY4786" fmla="*/ 1537567 h 6858000"/>
              <a:gd name="connsiteX4787" fmla="*/ 813979 w 6530564"/>
              <a:gd name="connsiteY4787" fmla="*/ 1747443 h 6858000"/>
              <a:gd name="connsiteX4788" fmla="*/ 811288 w 6530564"/>
              <a:gd name="connsiteY4788" fmla="*/ 1763588 h 6858000"/>
              <a:gd name="connsiteX4789" fmla="*/ 822051 w 6530564"/>
              <a:gd name="connsiteY4789" fmla="*/ 1755515 h 6858000"/>
              <a:gd name="connsiteX4790" fmla="*/ 916234 w 6530564"/>
              <a:gd name="connsiteY4790" fmla="*/ 1664031 h 6858000"/>
              <a:gd name="connsiteX4791" fmla="*/ 1408672 w 6530564"/>
              <a:gd name="connsiteY4791" fmla="*/ 961751 h 6858000"/>
              <a:gd name="connsiteX4792" fmla="*/ 1849984 w 6530564"/>
              <a:gd name="connsiteY4792" fmla="*/ 576976 h 6858000"/>
              <a:gd name="connsiteX4793" fmla="*/ 1876892 w 6530564"/>
              <a:gd name="connsiteY4793" fmla="*/ 560831 h 6858000"/>
              <a:gd name="connsiteX4794" fmla="*/ 3989439 w 6530564"/>
              <a:gd name="connsiteY4794" fmla="*/ 394434 h 6858000"/>
              <a:gd name="connsiteX4795" fmla="*/ 4081738 w 6530564"/>
              <a:gd name="connsiteY4795" fmla="*/ 396538 h 6858000"/>
              <a:gd name="connsiteX4796" fmla="*/ 4080500 w 6530564"/>
              <a:gd name="connsiteY4796" fmla="*/ 396329 h 6858000"/>
              <a:gd name="connsiteX4797" fmla="*/ 4071877 w 6530564"/>
              <a:gd name="connsiteY4797" fmla="*/ 395619 h 6858000"/>
              <a:gd name="connsiteX4798" fmla="*/ 3502109 w 6530564"/>
              <a:gd name="connsiteY4798" fmla="*/ 0 h 6858000"/>
              <a:gd name="connsiteX4799" fmla="*/ 4589616 w 6530564"/>
              <a:gd name="connsiteY4799" fmla="*/ 0 h 6858000"/>
              <a:gd name="connsiteX4800" fmla="*/ 4634080 w 6530564"/>
              <a:gd name="connsiteY4800" fmla="*/ 6163 h 6858000"/>
              <a:gd name="connsiteX4801" fmla="*/ 5022582 w 6530564"/>
              <a:gd name="connsiteY4801" fmla="*/ 89954 h 6858000"/>
              <a:gd name="connsiteX4802" fmla="*/ 5418149 w 6530564"/>
              <a:gd name="connsiteY4802" fmla="*/ 216418 h 6858000"/>
              <a:gd name="connsiteX4803" fmla="*/ 5515022 w 6530564"/>
              <a:gd name="connsiteY4803" fmla="*/ 278306 h 6858000"/>
              <a:gd name="connsiteX4804" fmla="*/ 5679169 w 6530564"/>
              <a:gd name="connsiteY4804" fmla="*/ 353645 h 6858000"/>
              <a:gd name="connsiteX4805" fmla="*/ 5910587 w 6530564"/>
              <a:gd name="connsiteY4805" fmla="*/ 496254 h 6858000"/>
              <a:gd name="connsiteX4806" fmla="*/ 5940187 w 6530564"/>
              <a:gd name="connsiteY4806" fmla="*/ 531233 h 6858000"/>
              <a:gd name="connsiteX4807" fmla="*/ 6314226 w 6530564"/>
              <a:gd name="connsiteY4807" fmla="*/ 835286 h 6858000"/>
              <a:gd name="connsiteX4808" fmla="*/ 6400336 w 6530564"/>
              <a:gd name="connsiteY4808" fmla="*/ 878338 h 6858000"/>
              <a:gd name="connsiteX4809" fmla="*/ 6330373 w 6530564"/>
              <a:gd name="connsiteY4809" fmla="*/ 786854 h 6858000"/>
              <a:gd name="connsiteX4810" fmla="*/ 6136625 w 6530564"/>
              <a:gd name="connsiteY4810" fmla="*/ 638863 h 6858000"/>
              <a:gd name="connsiteX4811" fmla="*/ 6096262 w 6530564"/>
              <a:gd name="connsiteY4811" fmla="*/ 593120 h 6858000"/>
              <a:gd name="connsiteX4812" fmla="*/ 6077425 w 6530564"/>
              <a:gd name="connsiteY4812" fmla="*/ 555450 h 6858000"/>
              <a:gd name="connsiteX4813" fmla="*/ 5800259 w 6530564"/>
              <a:gd name="connsiteY4813" fmla="*/ 321356 h 6858000"/>
              <a:gd name="connsiteX4814" fmla="*/ 5560767 w 6530564"/>
              <a:gd name="connsiteY4814" fmla="*/ 197583 h 6858000"/>
              <a:gd name="connsiteX4815" fmla="*/ 4990292 w 6530564"/>
              <a:gd name="connsiteY4815" fmla="*/ 25376 h 6858000"/>
              <a:gd name="connsiteX4816" fmla="*/ 4858639 w 6530564"/>
              <a:gd name="connsiteY4816" fmla="*/ 0 h 6858000"/>
              <a:gd name="connsiteX4817" fmla="*/ 5574004 w 6530564"/>
              <a:gd name="connsiteY4817" fmla="*/ 0 h 6858000"/>
              <a:gd name="connsiteX4818" fmla="*/ 5574348 w 6530564"/>
              <a:gd name="connsiteY4818" fmla="*/ 150 h 6858000"/>
              <a:gd name="connsiteX4819" fmla="*/ 5641495 w 6530564"/>
              <a:gd name="connsiteY4819" fmla="*/ 17304 h 6858000"/>
              <a:gd name="connsiteX4820" fmla="*/ 5693716 w 6530564"/>
              <a:gd name="connsiteY4820" fmla="*/ 15413 h 6858000"/>
              <a:gd name="connsiteX4821" fmla="*/ 5701308 w 6530564"/>
              <a:gd name="connsiteY4821" fmla="*/ 0 h 6858000"/>
              <a:gd name="connsiteX4822" fmla="*/ 5893094 w 6530564"/>
              <a:gd name="connsiteY4822" fmla="*/ 0 h 6858000"/>
              <a:gd name="connsiteX4823" fmla="*/ 5928120 w 6530564"/>
              <a:gd name="connsiteY4823" fmla="*/ 15497 h 6858000"/>
              <a:gd name="connsiteX4824" fmla="*/ 6037061 w 6530564"/>
              <a:gd name="connsiteY4824" fmla="*/ 65738 h 6858000"/>
              <a:gd name="connsiteX4825" fmla="*/ 6287317 w 6530564"/>
              <a:gd name="connsiteY4825" fmla="*/ 211037 h 6858000"/>
              <a:gd name="connsiteX4826" fmla="*/ 6050517 w 6530564"/>
              <a:gd name="connsiteY4826" fmla="*/ 54974 h 6858000"/>
              <a:gd name="connsiteX4827" fmla="*/ 5964995 w 6530564"/>
              <a:gd name="connsiteY4827" fmla="*/ 3094 h 6858000"/>
              <a:gd name="connsiteX4828" fmla="*/ 5958708 w 6530564"/>
              <a:gd name="connsiteY4828" fmla="*/ 0 h 6858000"/>
              <a:gd name="connsiteX4829" fmla="*/ 6034737 w 6530564"/>
              <a:gd name="connsiteY4829" fmla="*/ 0 h 6858000"/>
              <a:gd name="connsiteX4830" fmla="*/ 6100298 w 6530564"/>
              <a:gd name="connsiteY4830" fmla="*/ 33785 h 6858000"/>
              <a:gd name="connsiteX4831" fmla="*/ 6333063 w 6530564"/>
              <a:gd name="connsiteY4831" fmla="*/ 176056 h 6858000"/>
              <a:gd name="connsiteX4832" fmla="*/ 6349209 w 6530564"/>
              <a:gd name="connsiteY4832" fmla="*/ 178747 h 6858000"/>
              <a:gd name="connsiteX4833" fmla="*/ 6319607 w 6530564"/>
              <a:gd name="connsiteY4833" fmla="*/ 100717 h 6858000"/>
              <a:gd name="connsiteX4834" fmla="*/ 6159296 w 6530564"/>
              <a:gd name="connsiteY4834" fmla="*/ 0 h 6858000"/>
              <a:gd name="connsiteX4835" fmla="*/ 6494412 w 6530564"/>
              <a:gd name="connsiteY4835" fmla="*/ 0 h 6858000"/>
              <a:gd name="connsiteX4836" fmla="*/ 6530564 w 6530564"/>
              <a:gd name="connsiteY4836" fmla="*/ 24963 h 6858000"/>
              <a:gd name="connsiteX4837" fmla="*/ 6530564 w 6530564"/>
              <a:gd name="connsiteY4837" fmla="*/ 2283869 h 6858000"/>
              <a:gd name="connsiteX4838" fmla="*/ 6452592 w 6530564"/>
              <a:gd name="connsiteY4838" fmla="*/ 2135053 h 6858000"/>
              <a:gd name="connsiteX4839" fmla="*/ 6165817 w 6530564"/>
              <a:gd name="connsiteY4839" fmla="*/ 1732932 h 6858000"/>
              <a:gd name="connsiteX4840" fmla="*/ 5773745 w 6530564"/>
              <a:gd name="connsiteY4840" fmla="*/ 1338044 h 6858000"/>
              <a:gd name="connsiteX4841" fmla="*/ 5784085 w 6530564"/>
              <a:gd name="connsiteY4841" fmla="*/ 1340719 h 6858000"/>
              <a:gd name="connsiteX4842" fmla="*/ 5718731 w 6530564"/>
              <a:gd name="connsiteY4842" fmla="*/ 1286303 h 6858000"/>
              <a:gd name="connsiteX4843" fmla="*/ 5679049 w 6530564"/>
              <a:gd name="connsiteY4843" fmla="*/ 1260591 h 6858000"/>
              <a:gd name="connsiteX4844" fmla="*/ 5559003 w 6530564"/>
              <a:gd name="connsiteY4844" fmla="*/ 1178786 h 6858000"/>
              <a:gd name="connsiteX4845" fmla="*/ 5513651 w 6530564"/>
              <a:gd name="connsiteY4845" fmla="*/ 1149403 h 6858000"/>
              <a:gd name="connsiteX4846" fmla="*/ 5089115 w 6530564"/>
              <a:gd name="connsiteY4846" fmla="*/ 922629 h 6858000"/>
              <a:gd name="connsiteX4847" fmla="*/ 5219861 w 6530564"/>
              <a:gd name="connsiteY4847" fmla="*/ 963072 h 6858000"/>
              <a:gd name="connsiteX4848" fmla="*/ 5243535 w 6530564"/>
              <a:gd name="connsiteY4848" fmla="*/ 982437 h 6858000"/>
              <a:gd name="connsiteX4849" fmla="*/ 5376279 w 6530564"/>
              <a:gd name="connsiteY4849" fmla="*/ 1032223 h 6858000"/>
              <a:gd name="connsiteX4850" fmla="*/ 5339271 w 6530564"/>
              <a:gd name="connsiteY4850" fmla="*/ 996174 h 6858000"/>
              <a:gd name="connsiteX4851" fmla="*/ 5227209 w 6530564"/>
              <a:gd name="connsiteY4851" fmla="*/ 951735 h 6858000"/>
              <a:gd name="connsiteX4852" fmla="*/ 5203535 w 6530564"/>
              <a:gd name="connsiteY4852" fmla="*/ 932372 h 6858000"/>
              <a:gd name="connsiteX4853" fmla="*/ 5115146 w 6530564"/>
              <a:gd name="connsiteY4853" fmla="*/ 907298 h 6858000"/>
              <a:gd name="connsiteX4854" fmla="*/ 5028434 w 6530564"/>
              <a:gd name="connsiteY4854" fmla="*/ 867212 h 6858000"/>
              <a:gd name="connsiteX4855" fmla="*/ 5004080 w 6530564"/>
              <a:gd name="connsiteY4855" fmla="*/ 867531 h 6858000"/>
              <a:gd name="connsiteX4856" fmla="*/ 4965395 w 6530564"/>
              <a:gd name="connsiteY4856" fmla="*/ 846491 h 6858000"/>
              <a:gd name="connsiteX4857" fmla="*/ 4917369 w 6530564"/>
              <a:gd name="connsiteY4857" fmla="*/ 827446 h 6858000"/>
              <a:gd name="connsiteX4858" fmla="*/ 4859320 w 6530564"/>
              <a:gd name="connsiteY4858" fmla="*/ 830080 h 6858000"/>
              <a:gd name="connsiteX4859" fmla="*/ 4876327 w 6530564"/>
              <a:gd name="connsiteY4859" fmla="*/ 841099 h 6858000"/>
              <a:gd name="connsiteX4860" fmla="*/ 3393185 w 6530564"/>
              <a:gd name="connsiteY4860" fmla="*/ 757460 h 6858000"/>
              <a:gd name="connsiteX4861" fmla="*/ 3342975 w 6530564"/>
              <a:gd name="connsiteY4861" fmla="*/ 770687 h 6858000"/>
              <a:gd name="connsiteX4862" fmla="*/ 3291917 w 6530564"/>
              <a:gd name="connsiteY4862" fmla="*/ 780409 h 6858000"/>
              <a:gd name="connsiteX4863" fmla="*/ 2400079 w 6530564"/>
              <a:gd name="connsiteY4863" fmla="*/ 1173988 h 6858000"/>
              <a:gd name="connsiteX4864" fmla="*/ 2269683 w 6530564"/>
              <a:gd name="connsiteY4864" fmla="*/ 1256599 h 6858000"/>
              <a:gd name="connsiteX4865" fmla="*/ 2246824 w 6530564"/>
              <a:gd name="connsiteY4865" fmla="*/ 1263510 h 6858000"/>
              <a:gd name="connsiteX4866" fmla="*/ 2244901 w 6530564"/>
              <a:gd name="connsiteY4866" fmla="*/ 1235531 h 6858000"/>
              <a:gd name="connsiteX4867" fmla="*/ 2297569 w 6530564"/>
              <a:gd name="connsiteY4867" fmla="*/ 1187778 h 6858000"/>
              <a:gd name="connsiteX4868" fmla="*/ 2654790 w 6530564"/>
              <a:gd name="connsiteY4868" fmla="*/ 989786 h 6858000"/>
              <a:gd name="connsiteX4869" fmla="*/ 2604795 w 6530564"/>
              <a:gd name="connsiteY4869" fmla="*/ 974104 h 6858000"/>
              <a:gd name="connsiteX4870" fmla="*/ 2728393 w 6530564"/>
              <a:gd name="connsiteY4870" fmla="*/ 907142 h 6858000"/>
              <a:gd name="connsiteX4871" fmla="*/ 3647056 w 6530564"/>
              <a:gd name="connsiteY4871" fmla="*/ 660175 h 6858000"/>
              <a:gd name="connsiteX4872" fmla="*/ 4318016 w 6530564"/>
              <a:gd name="connsiteY4872" fmla="*/ 687170 h 6858000"/>
              <a:gd name="connsiteX4873" fmla="*/ 4516487 w 6530564"/>
              <a:gd name="connsiteY4873" fmla="*/ 723856 h 6858000"/>
              <a:gd name="connsiteX4874" fmla="*/ 4557781 w 6530564"/>
              <a:gd name="connsiteY4874" fmla="*/ 698810 h 6858000"/>
              <a:gd name="connsiteX4875" fmla="*/ 4518180 w 6530564"/>
              <a:gd name="connsiteY4875" fmla="*/ 674824 h 6858000"/>
              <a:gd name="connsiteX4876" fmla="*/ 4454063 w 6530564"/>
              <a:gd name="connsiteY4876" fmla="*/ 649993 h 6858000"/>
              <a:gd name="connsiteX4877" fmla="*/ 4809052 w 6530564"/>
              <a:gd name="connsiteY4877" fmla="*/ 697851 h 6858000"/>
              <a:gd name="connsiteX4878" fmla="*/ 5011799 w 6530564"/>
              <a:gd name="connsiteY4878" fmla="*/ 764041 h 6858000"/>
              <a:gd name="connsiteX4879" fmla="*/ 4817092 w 6530564"/>
              <a:gd name="connsiteY4879" fmla="*/ 688021 h 6858000"/>
              <a:gd name="connsiteX4880" fmla="*/ 4528741 w 6530564"/>
              <a:gd name="connsiteY4880" fmla="*/ 619842 h 6858000"/>
              <a:gd name="connsiteX4881" fmla="*/ 3716648 w 6530564"/>
              <a:gd name="connsiteY4881" fmla="*/ 568249 h 6858000"/>
              <a:gd name="connsiteX4882" fmla="*/ 3612199 w 6530564"/>
              <a:gd name="connsiteY4882" fmla="*/ 582452 h 6858000"/>
              <a:gd name="connsiteX4883" fmla="*/ 3645435 w 6530564"/>
              <a:gd name="connsiteY4883" fmla="*/ 595629 h 6858000"/>
              <a:gd name="connsiteX4884" fmla="*/ 4335789 w 6530564"/>
              <a:gd name="connsiteY4884" fmla="*/ 618481 h 6858000"/>
              <a:gd name="connsiteX4885" fmla="*/ 4369439 w 6530564"/>
              <a:gd name="connsiteY4885" fmla="*/ 633599 h 6858000"/>
              <a:gd name="connsiteX4886" fmla="*/ 4330367 w 6530564"/>
              <a:gd name="connsiteY4886" fmla="*/ 650057 h 6858000"/>
              <a:gd name="connsiteX4887" fmla="*/ 4109450 w 6530564"/>
              <a:gd name="connsiteY4887" fmla="*/ 622223 h 6858000"/>
              <a:gd name="connsiteX4888" fmla="*/ 3144894 w 6530564"/>
              <a:gd name="connsiteY4888" fmla="*/ 720819 h 6858000"/>
              <a:gd name="connsiteX4889" fmla="*/ 2449900 w 6530564"/>
              <a:gd name="connsiteY4889" fmla="*/ 1027476 h 6858000"/>
              <a:gd name="connsiteX4890" fmla="*/ 2308845 w 6530564"/>
              <a:gd name="connsiteY4890" fmla="*/ 1098169 h 6858000"/>
              <a:gd name="connsiteX4891" fmla="*/ 3399136 w 6530564"/>
              <a:gd name="connsiteY4891" fmla="*/ 619861 h 6858000"/>
              <a:gd name="connsiteX4892" fmla="*/ 3330855 w 6530564"/>
              <a:gd name="connsiteY4892" fmla="*/ 604030 h 6858000"/>
              <a:gd name="connsiteX4893" fmla="*/ 3520230 w 6530564"/>
              <a:gd name="connsiteY4893" fmla="*/ 569654 h 6858000"/>
              <a:gd name="connsiteX4894" fmla="*/ 3790217 w 6530564"/>
              <a:gd name="connsiteY4894" fmla="*/ 542392 h 6858000"/>
              <a:gd name="connsiteX4895" fmla="*/ 3810723 w 6530564"/>
              <a:gd name="connsiteY4895" fmla="*/ 533954 h 6858000"/>
              <a:gd name="connsiteX4896" fmla="*/ 3790368 w 6530564"/>
              <a:gd name="connsiteY4896" fmla="*/ 524109 h 6858000"/>
              <a:gd name="connsiteX4897" fmla="*/ 3455830 w 6530564"/>
              <a:gd name="connsiteY4897" fmla="*/ 552995 h 6858000"/>
              <a:gd name="connsiteX4898" fmla="*/ 3373410 w 6530564"/>
              <a:gd name="connsiteY4898" fmla="*/ 556409 h 6858000"/>
              <a:gd name="connsiteX4899" fmla="*/ 3041191 w 6530564"/>
              <a:gd name="connsiteY4899" fmla="*/ 643608 h 6858000"/>
              <a:gd name="connsiteX4900" fmla="*/ 2341622 w 6530564"/>
              <a:gd name="connsiteY4900" fmla="*/ 957326 h 6858000"/>
              <a:gd name="connsiteX4901" fmla="*/ 1953599 w 6530564"/>
              <a:gd name="connsiteY4901" fmla="*/ 1238958 h 6858000"/>
              <a:gd name="connsiteX4902" fmla="*/ 1914658 w 6530564"/>
              <a:gd name="connsiteY4902" fmla="*/ 1265528 h 6858000"/>
              <a:gd name="connsiteX4903" fmla="*/ 1953768 w 6530564"/>
              <a:gd name="connsiteY4903" fmla="*/ 1192281 h 6858000"/>
              <a:gd name="connsiteX4904" fmla="*/ 2273195 w 6530564"/>
              <a:gd name="connsiteY4904" fmla="*/ 959778 h 6858000"/>
              <a:gd name="connsiteX4905" fmla="*/ 3429259 w 6530564"/>
              <a:gd name="connsiteY4905" fmla="*/ 514058 h 6858000"/>
              <a:gd name="connsiteX4906" fmla="*/ 3947467 w 6530564"/>
              <a:gd name="connsiteY4906" fmla="*/ 490544 h 6858000"/>
              <a:gd name="connsiteX4907" fmla="*/ 4596509 w 6530564"/>
              <a:gd name="connsiteY4907" fmla="*/ 566835 h 6858000"/>
              <a:gd name="connsiteX4908" fmla="*/ 4640121 w 6530564"/>
              <a:gd name="connsiteY4908" fmla="*/ 600103 h 6858000"/>
              <a:gd name="connsiteX4909" fmla="*/ 4657014 w 6530564"/>
              <a:gd name="connsiteY4909" fmla="*/ 612717 h 6858000"/>
              <a:gd name="connsiteX4910" fmla="*/ 5039385 w 6530564"/>
              <a:gd name="connsiteY4910" fmla="*/ 731785 h 6858000"/>
              <a:gd name="connsiteX4911" fmla="*/ 5051435 w 6530564"/>
              <a:gd name="connsiteY4911" fmla="*/ 731238 h 6858000"/>
              <a:gd name="connsiteX4912" fmla="*/ 5018085 w 6530564"/>
              <a:gd name="connsiteY4912" fmla="*/ 679555 h 6858000"/>
              <a:gd name="connsiteX4913" fmla="*/ 4427845 w 6530564"/>
              <a:gd name="connsiteY4913" fmla="*/ 489308 h 6858000"/>
              <a:gd name="connsiteX4914" fmla="*/ 4310509 w 6530564"/>
              <a:gd name="connsiteY4914" fmla="*/ 471335 h 6858000"/>
              <a:gd name="connsiteX4915" fmla="*/ 4176892 w 6530564"/>
              <a:gd name="connsiteY4915" fmla="*/ 462604 h 6858000"/>
              <a:gd name="connsiteX4916" fmla="*/ 3954287 w 6530564"/>
              <a:gd name="connsiteY4916" fmla="*/ 461274 h 6858000"/>
              <a:gd name="connsiteX4917" fmla="*/ 3706721 w 6530564"/>
              <a:gd name="connsiteY4917" fmla="*/ 469347 h 6858000"/>
              <a:gd name="connsiteX4918" fmla="*/ 3819638 w 6530564"/>
              <a:gd name="connsiteY4918" fmla="*/ 441228 h 6858000"/>
              <a:gd name="connsiteX4919" fmla="*/ 3678438 w 6530564"/>
              <a:gd name="connsiteY4919" fmla="*/ 446944 h 6858000"/>
              <a:gd name="connsiteX4920" fmla="*/ 3428450 w 6530564"/>
              <a:gd name="connsiteY4920" fmla="*/ 481785 h 6858000"/>
              <a:gd name="connsiteX4921" fmla="*/ 2876370 w 6530564"/>
              <a:gd name="connsiteY4921" fmla="*/ 622042 h 6858000"/>
              <a:gd name="connsiteX4922" fmla="*/ 2659974 w 6530564"/>
              <a:gd name="connsiteY4922" fmla="*/ 672328 h 6858000"/>
              <a:gd name="connsiteX4923" fmla="*/ 3002779 w 6530564"/>
              <a:gd name="connsiteY4923" fmla="*/ 546873 h 6858000"/>
              <a:gd name="connsiteX4924" fmla="*/ 3243522 w 6530564"/>
              <a:gd name="connsiteY4924" fmla="*/ 482631 h 6858000"/>
              <a:gd name="connsiteX4925" fmla="*/ 3245900 w 6530564"/>
              <a:gd name="connsiteY4925" fmla="*/ 478428 h 6858000"/>
              <a:gd name="connsiteX4926" fmla="*/ 3260028 w 6530564"/>
              <a:gd name="connsiteY4926" fmla="*/ 466656 h 6858000"/>
              <a:gd name="connsiteX4927" fmla="*/ 3251955 w 6530564"/>
              <a:gd name="connsiteY4927" fmla="*/ 461274 h 6858000"/>
              <a:gd name="connsiteX4928" fmla="*/ 3098571 w 6530564"/>
              <a:gd name="connsiteY4928" fmla="*/ 490872 h 6858000"/>
              <a:gd name="connsiteX4929" fmla="*/ 2651879 w 6530564"/>
              <a:gd name="connsiteY4929" fmla="*/ 673842 h 6858000"/>
              <a:gd name="connsiteX4930" fmla="*/ 2549624 w 6530564"/>
              <a:gd name="connsiteY4930" fmla="*/ 692677 h 6858000"/>
              <a:gd name="connsiteX4931" fmla="*/ 2455442 w 6530564"/>
              <a:gd name="connsiteY4931" fmla="*/ 727656 h 6858000"/>
              <a:gd name="connsiteX4932" fmla="*/ 2291295 w 6530564"/>
              <a:gd name="connsiteY4932" fmla="*/ 751874 h 6858000"/>
              <a:gd name="connsiteX4933" fmla="*/ 3763231 w 6530564"/>
              <a:gd name="connsiteY4933" fmla="*/ 200274 h 6858000"/>
              <a:gd name="connsiteX4934" fmla="*/ 2579224 w 6530564"/>
              <a:gd name="connsiteY4934" fmla="*/ 507017 h 6858000"/>
              <a:gd name="connsiteX4935" fmla="*/ 3604465 w 6530564"/>
              <a:gd name="connsiteY4935" fmla="*/ 146459 h 6858000"/>
              <a:gd name="connsiteX4936" fmla="*/ 4702363 w 6530564"/>
              <a:gd name="connsiteY4936" fmla="*/ 165295 h 6858000"/>
              <a:gd name="connsiteX4937" fmla="*/ 4632399 w 6530564"/>
              <a:gd name="connsiteY4937" fmla="*/ 133006 h 6858000"/>
              <a:gd name="connsiteX4938" fmla="*/ 3854723 w 6530564"/>
              <a:gd name="connsiteY4938" fmla="*/ 89954 h 6858000"/>
              <a:gd name="connsiteX4939" fmla="*/ 3763231 w 6530564"/>
              <a:gd name="connsiteY4939" fmla="*/ 76501 h 6858000"/>
              <a:gd name="connsiteX4940" fmla="*/ 3728249 w 6530564"/>
              <a:gd name="connsiteY4940" fmla="*/ 73810 h 6858000"/>
              <a:gd name="connsiteX4941" fmla="*/ 3356901 w 6530564"/>
              <a:gd name="connsiteY4941" fmla="*/ 157222 h 6858000"/>
              <a:gd name="connsiteX4942" fmla="*/ 2633042 w 6530564"/>
              <a:gd name="connsiteY4942" fmla="*/ 383243 h 6858000"/>
              <a:gd name="connsiteX4943" fmla="*/ 2565769 w 6530564"/>
              <a:gd name="connsiteY4943" fmla="*/ 396697 h 6858000"/>
              <a:gd name="connsiteX4944" fmla="*/ 3141627 w 6530564"/>
              <a:gd name="connsiteY4944" fmla="*/ 151840 h 6858000"/>
              <a:gd name="connsiteX4945" fmla="*/ 2756825 w 6530564"/>
              <a:gd name="connsiteY4945" fmla="*/ 229872 h 6858000"/>
              <a:gd name="connsiteX4946" fmla="*/ 2861770 w 6530564"/>
              <a:gd name="connsiteY4946" fmla="*/ 170676 h 6858000"/>
              <a:gd name="connsiteX4947" fmla="*/ 3120100 w 6530564"/>
              <a:gd name="connsiteY4947" fmla="*/ 103408 h 6858000"/>
              <a:gd name="connsiteX4948" fmla="*/ 3319228 w 6530564"/>
              <a:gd name="connsiteY4948" fmla="*/ 76501 h 6858000"/>
              <a:gd name="connsiteX4949" fmla="*/ 3399956 w 6530564"/>
              <a:gd name="connsiteY4949" fmla="*/ 33449 h 6858000"/>
              <a:gd name="connsiteX4950" fmla="*/ 3456465 w 6530564"/>
              <a:gd name="connsiteY4950" fmla="*/ 6542 h 6858000"/>
              <a:gd name="connsiteX4951" fmla="*/ 2942330 w 6530564"/>
              <a:gd name="connsiteY4951" fmla="*/ 0 h 6858000"/>
              <a:gd name="connsiteX4952" fmla="*/ 3174123 w 6530564"/>
              <a:gd name="connsiteY4952" fmla="*/ 0 h 6858000"/>
              <a:gd name="connsiteX4953" fmla="*/ 3100717 w 6530564"/>
              <a:gd name="connsiteY4953" fmla="*/ 23190 h 6858000"/>
              <a:gd name="connsiteX4954" fmla="*/ 3012463 w 6530564"/>
              <a:gd name="connsiteY4954" fmla="*/ 63047 h 6858000"/>
              <a:gd name="connsiteX4955" fmla="*/ 2439295 w 6530564"/>
              <a:gd name="connsiteY4955" fmla="*/ 291759 h 6858000"/>
              <a:gd name="connsiteX4956" fmla="*/ 2380096 w 6530564"/>
              <a:gd name="connsiteY4956" fmla="*/ 291759 h 6858000"/>
              <a:gd name="connsiteX4957" fmla="*/ 2396241 w 6530564"/>
              <a:gd name="connsiteY4957" fmla="*/ 229872 h 6858000"/>
              <a:gd name="connsiteX4958" fmla="*/ 2452751 w 6530564"/>
              <a:gd name="connsiteY4958" fmla="*/ 189511 h 6858000"/>
              <a:gd name="connsiteX4959" fmla="*/ 2834861 w 6530564"/>
              <a:gd name="connsiteY4959" fmla="*/ 39503 h 6858000"/>
              <a:gd name="connsiteX4960" fmla="*/ 2576296 w 6530564"/>
              <a:gd name="connsiteY4960" fmla="*/ 0 h 6858000"/>
              <a:gd name="connsiteX4961" fmla="*/ 2746997 w 6530564"/>
              <a:gd name="connsiteY4961" fmla="*/ 0 h 6858000"/>
              <a:gd name="connsiteX4962" fmla="*/ 2705697 w 6530564"/>
              <a:gd name="connsiteY4962" fmla="*/ 14613 h 6858000"/>
              <a:gd name="connsiteX4963" fmla="*/ 2509260 w 6530564"/>
              <a:gd name="connsiteY4963" fmla="*/ 87263 h 6858000"/>
              <a:gd name="connsiteX4964" fmla="*/ 2476969 w 6530564"/>
              <a:gd name="connsiteY4964" fmla="*/ 89954 h 6858000"/>
              <a:gd name="connsiteX4965" fmla="*/ 2482350 w 6530564"/>
              <a:gd name="connsiteY4965" fmla="*/ 52283 h 6858000"/>
              <a:gd name="connsiteX4966" fmla="*/ 2565769 w 6530564"/>
              <a:gd name="connsiteY4966" fmla="*/ 385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Lst>
            <a:rect l="l" t="t" r="r" b="b"/>
            <a:pathLst>
              <a:path w="6530564" h="6858000">
                <a:moveTo>
                  <a:pt x="4044771" y="6093451"/>
                </a:moveTo>
                <a:lnTo>
                  <a:pt x="4045742" y="6095312"/>
                </a:lnTo>
                <a:lnTo>
                  <a:pt x="4035428" y="6095447"/>
                </a:lnTo>
                <a:cubicBezTo>
                  <a:pt x="4040099" y="6094449"/>
                  <a:pt x="4040099" y="6094449"/>
                  <a:pt x="4044771" y="6093451"/>
                </a:cubicBezTo>
                <a:close/>
                <a:moveTo>
                  <a:pt x="4313376" y="6001876"/>
                </a:moveTo>
                <a:cubicBezTo>
                  <a:pt x="4319045" y="6005548"/>
                  <a:pt x="4328387" y="6003552"/>
                  <a:pt x="4333057" y="6002555"/>
                </a:cubicBezTo>
                <a:cubicBezTo>
                  <a:pt x="4334056" y="6007226"/>
                  <a:pt x="4334056" y="6007226"/>
                  <a:pt x="4334056" y="6007226"/>
                </a:cubicBezTo>
                <a:cubicBezTo>
                  <a:pt x="4334056" y="6007226"/>
                  <a:pt x="4334056" y="6007226"/>
                  <a:pt x="4335053" y="6011898"/>
                </a:cubicBezTo>
                <a:cubicBezTo>
                  <a:pt x="4315371" y="6011217"/>
                  <a:pt x="4278005" y="6019202"/>
                  <a:pt x="4253651" y="6019520"/>
                </a:cubicBezTo>
                <a:cubicBezTo>
                  <a:pt x="4261995" y="6012854"/>
                  <a:pt x="4310701" y="6012216"/>
                  <a:pt x="4308706" y="6002875"/>
                </a:cubicBezTo>
                <a:close/>
                <a:moveTo>
                  <a:pt x="4371425" y="5999243"/>
                </a:moveTo>
                <a:lnTo>
                  <a:pt x="4381959" y="5999606"/>
                </a:lnTo>
                <a:lnTo>
                  <a:pt x="4343399" y="6005230"/>
                </a:lnTo>
                <a:cubicBezTo>
                  <a:pt x="4348069" y="6004231"/>
                  <a:pt x="4348069" y="6004231"/>
                  <a:pt x="4348069" y="6004231"/>
                </a:cubicBezTo>
                <a:cubicBezTo>
                  <a:pt x="4348069" y="6004231"/>
                  <a:pt x="4348069" y="6004231"/>
                  <a:pt x="4352740" y="6003234"/>
                </a:cubicBezTo>
                <a:cubicBezTo>
                  <a:pt x="4357411" y="6002237"/>
                  <a:pt x="4366753" y="6000241"/>
                  <a:pt x="4371425" y="5999243"/>
                </a:cubicBezTo>
                <a:close/>
                <a:moveTo>
                  <a:pt x="5313770" y="5992063"/>
                </a:moveTo>
                <a:cubicBezTo>
                  <a:pt x="5311185" y="5991394"/>
                  <a:pt x="5307682" y="5992143"/>
                  <a:pt x="5303509" y="5995476"/>
                </a:cubicBezTo>
                <a:cubicBezTo>
                  <a:pt x="5304507" y="6000145"/>
                  <a:pt x="5304507" y="6000145"/>
                  <a:pt x="5304507" y="6000145"/>
                </a:cubicBezTo>
                <a:lnTo>
                  <a:pt x="5254793" y="6024769"/>
                </a:lnTo>
                <a:lnTo>
                  <a:pt x="5317025" y="5995549"/>
                </a:lnTo>
                <a:close/>
                <a:moveTo>
                  <a:pt x="4434660" y="5991919"/>
                </a:moveTo>
                <a:lnTo>
                  <a:pt x="4395777" y="5998924"/>
                </a:lnTo>
                <a:cubicBezTo>
                  <a:pt x="4395777" y="5998924"/>
                  <a:pt x="4395777" y="5998924"/>
                  <a:pt x="4391107" y="5999922"/>
                </a:cubicBezTo>
                <a:lnTo>
                  <a:pt x="4381959" y="5999606"/>
                </a:lnTo>
                <a:close/>
                <a:moveTo>
                  <a:pt x="5563150" y="5743821"/>
                </a:moveTo>
                <a:lnTo>
                  <a:pt x="5562539" y="5744767"/>
                </a:lnTo>
                <a:cubicBezTo>
                  <a:pt x="5562539" y="5744767"/>
                  <a:pt x="5562539" y="5744767"/>
                  <a:pt x="5557868" y="5745764"/>
                </a:cubicBezTo>
                <a:close/>
                <a:moveTo>
                  <a:pt x="2418715" y="5683798"/>
                </a:moveTo>
                <a:lnTo>
                  <a:pt x="2423109" y="5687744"/>
                </a:lnTo>
                <a:lnTo>
                  <a:pt x="2419712" y="5688470"/>
                </a:lnTo>
                <a:cubicBezTo>
                  <a:pt x="2419712" y="5688470"/>
                  <a:pt x="2419712" y="5688470"/>
                  <a:pt x="2418715" y="5683798"/>
                </a:cubicBezTo>
                <a:close/>
                <a:moveTo>
                  <a:pt x="5855983" y="5403674"/>
                </a:moveTo>
                <a:lnTo>
                  <a:pt x="5851753" y="5406742"/>
                </a:lnTo>
                <a:lnTo>
                  <a:pt x="5851313" y="5404671"/>
                </a:lnTo>
                <a:cubicBezTo>
                  <a:pt x="5851313" y="5404671"/>
                  <a:pt x="5851313" y="5404671"/>
                  <a:pt x="5855983" y="5403674"/>
                </a:cubicBezTo>
                <a:close/>
                <a:moveTo>
                  <a:pt x="4512474" y="5165146"/>
                </a:moveTo>
                <a:lnTo>
                  <a:pt x="4513179" y="5165335"/>
                </a:lnTo>
                <a:lnTo>
                  <a:pt x="4508315" y="5167547"/>
                </a:lnTo>
                <a:cubicBezTo>
                  <a:pt x="4508315" y="5167547"/>
                  <a:pt x="4512474" y="5165146"/>
                  <a:pt x="4512474" y="5165146"/>
                </a:cubicBezTo>
                <a:close/>
                <a:moveTo>
                  <a:pt x="4373541" y="5128612"/>
                </a:moveTo>
                <a:lnTo>
                  <a:pt x="4362165" y="5131201"/>
                </a:lnTo>
                <a:lnTo>
                  <a:pt x="4370545" y="5130631"/>
                </a:lnTo>
                <a:close/>
                <a:moveTo>
                  <a:pt x="3626785" y="5124711"/>
                </a:moveTo>
                <a:cubicBezTo>
                  <a:pt x="3633346" y="5126470"/>
                  <a:pt x="3636626" y="5127349"/>
                  <a:pt x="3639907" y="5128227"/>
                </a:cubicBezTo>
                <a:cubicBezTo>
                  <a:pt x="3635747" y="5130630"/>
                  <a:pt x="3632467" y="5129750"/>
                  <a:pt x="3629186" y="5128871"/>
                </a:cubicBezTo>
                <a:cubicBezTo>
                  <a:pt x="3629186" y="5128871"/>
                  <a:pt x="3629186" y="5128871"/>
                  <a:pt x="3625905" y="5127992"/>
                </a:cubicBezTo>
                <a:cubicBezTo>
                  <a:pt x="3622627" y="5127114"/>
                  <a:pt x="3622627" y="5127114"/>
                  <a:pt x="3622627" y="5127114"/>
                </a:cubicBezTo>
                <a:lnTo>
                  <a:pt x="3619346" y="5126234"/>
                </a:lnTo>
                <a:cubicBezTo>
                  <a:pt x="3619346" y="5126234"/>
                  <a:pt x="3622627" y="5127114"/>
                  <a:pt x="3626785" y="5124711"/>
                </a:cubicBezTo>
                <a:close/>
                <a:moveTo>
                  <a:pt x="3360612" y="5081517"/>
                </a:moveTo>
                <a:cubicBezTo>
                  <a:pt x="3363892" y="5082396"/>
                  <a:pt x="3363892" y="5082396"/>
                  <a:pt x="3363892" y="5082396"/>
                </a:cubicBezTo>
                <a:cubicBezTo>
                  <a:pt x="3360612" y="5081517"/>
                  <a:pt x="3359734" y="5084797"/>
                  <a:pt x="3359734" y="5084797"/>
                </a:cubicBezTo>
                <a:cubicBezTo>
                  <a:pt x="3360612" y="5081517"/>
                  <a:pt x="3360612" y="5081517"/>
                  <a:pt x="3360612" y="5081517"/>
                </a:cubicBezTo>
                <a:close/>
                <a:moveTo>
                  <a:pt x="3200777" y="5049024"/>
                </a:moveTo>
                <a:lnTo>
                  <a:pt x="3203804" y="5050048"/>
                </a:lnTo>
                <a:cubicBezTo>
                  <a:pt x="3203804" y="5050048"/>
                  <a:pt x="3203804" y="5050048"/>
                  <a:pt x="3200523" y="5049169"/>
                </a:cubicBezTo>
                <a:close/>
                <a:moveTo>
                  <a:pt x="3219693" y="5047769"/>
                </a:moveTo>
                <a:cubicBezTo>
                  <a:pt x="3221616" y="5047130"/>
                  <a:pt x="3223933" y="5047092"/>
                  <a:pt x="3228523" y="5049640"/>
                </a:cubicBezTo>
                <a:cubicBezTo>
                  <a:pt x="3227645" y="5052921"/>
                  <a:pt x="3227645" y="5052921"/>
                  <a:pt x="3230924" y="5053799"/>
                </a:cubicBezTo>
                <a:cubicBezTo>
                  <a:pt x="3234205" y="5054678"/>
                  <a:pt x="3234205" y="5054678"/>
                  <a:pt x="3234205" y="5054678"/>
                </a:cubicBezTo>
                <a:cubicBezTo>
                  <a:pt x="3233325" y="5057959"/>
                  <a:pt x="3233325" y="5057959"/>
                  <a:pt x="3236606" y="5058838"/>
                </a:cubicBezTo>
                <a:cubicBezTo>
                  <a:pt x="3236606" y="5058838"/>
                  <a:pt x="3236606" y="5058838"/>
                  <a:pt x="3239886" y="5059716"/>
                </a:cubicBezTo>
                <a:cubicBezTo>
                  <a:pt x="3240766" y="5056436"/>
                  <a:pt x="3237485" y="5055556"/>
                  <a:pt x="3240766" y="5056436"/>
                </a:cubicBezTo>
                <a:cubicBezTo>
                  <a:pt x="3250605" y="5059072"/>
                  <a:pt x="3259569" y="5064990"/>
                  <a:pt x="3267886" y="5060188"/>
                </a:cubicBezTo>
                <a:cubicBezTo>
                  <a:pt x="3263727" y="5062589"/>
                  <a:pt x="3263727" y="5062589"/>
                  <a:pt x="3267006" y="5063467"/>
                </a:cubicBezTo>
                <a:cubicBezTo>
                  <a:pt x="3269409" y="5067627"/>
                  <a:pt x="3273569" y="5065226"/>
                  <a:pt x="3273569" y="5065226"/>
                </a:cubicBezTo>
                <a:cubicBezTo>
                  <a:pt x="3273569" y="5065226"/>
                  <a:pt x="3273569" y="5065226"/>
                  <a:pt x="3276848" y="5066104"/>
                </a:cubicBezTo>
                <a:cubicBezTo>
                  <a:pt x="3284930" y="5075301"/>
                  <a:pt x="3297408" y="5068098"/>
                  <a:pt x="3308771" y="5078174"/>
                </a:cubicBezTo>
                <a:cubicBezTo>
                  <a:pt x="3309651" y="5074894"/>
                  <a:pt x="3309651" y="5074894"/>
                  <a:pt x="3309651" y="5074894"/>
                </a:cubicBezTo>
                <a:cubicBezTo>
                  <a:pt x="3308771" y="5078174"/>
                  <a:pt x="3312052" y="5079053"/>
                  <a:pt x="3312052" y="5079053"/>
                </a:cubicBezTo>
                <a:cubicBezTo>
                  <a:pt x="3315333" y="5079933"/>
                  <a:pt x="3315333" y="5079933"/>
                  <a:pt x="3316211" y="5076651"/>
                </a:cubicBezTo>
                <a:cubicBezTo>
                  <a:pt x="3326051" y="5079288"/>
                  <a:pt x="3335893" y="5081925"/>
                  <a:pt x="3335893" y="5081925"/>
                </a:cubicBezTo>
                <a:cubicBezTo>
                  <a:pt x="3345734" y="5084562"/>
                  <a:pt x="3330211" y="5076888"/>
                  <a:pt x="3346612" y="5081283"/>
                </a:cubicBezTo>
                <a:cubicBezTo>
                  <a:pt x="3342454" y="5083684"/>
                  <a:pt x="3344855" y="5087843"/>
                  <a:pt x="3349015" y="5085441"/>
                </a:cubicBezTo>
                <a:cubicBezTo>
                  <a:pt x="3353173" y="5083040"/>
                  <a:pt x="3337650" y="5075365"/>
                  <a:pt x="3354053" y="5079760"/>
                </a:cubicBezTo>
                <a:cubicBezTo>
                  <a:pt x="3354053" y="5079760"/>
                  <a:pt x="3354053" y="5079760"/>
                  <a:pt x="3353173" y="5083040"/>
                </a:cubicBezTo>
                <a:cubicBezTo>
                  <a:pt x="3353173" y="5083040"/>
                  <a:pt x="3353173" y="5083040"/>
                  <a:pt x="3356453" y="5083919"/>
                </a:cubicBezTo>
                <a:cubicBezTo>
                  <a:pt x="3356453" y="5083919"/>
                  <a:pt x="3359734" y="5084797"/>
                  <a:pt x="3359734" y="5084797"/>
                </a:cubicBezTo>
                <a:cubicBezTo>
                  <a:pt x="3363013" y="5085677"/>
                  <a:pt x="3363013" y="5085677"/>
                  <a:pt x="3363013" y="5085677"/>
                </a:cubicBezTo>
                <a:cubicBezTo>
                  <a:pt x="3366295" y="5086556"/>
                  <a:pt x="3366295" y="5086556"/>
                  <a:pt x="3366295" y="5086556"/>
                </a:cubicBezTo>
                <a:cubicBezTo>
                  <a:pt x="3365415" y="5089835"/>
                  <a:pt x="3368696" y="5090715"/>
                  <a:pt x="3371975" y="5091594"/>
                </a:cubicBezTo>
                <a:cubicBezTo>
                  <a:pt x="3372854" y="5088314"/>
                  <a:pt x="3376135" y="5089193"/>
                  <a:pt x="3379415" y="5090071"/>
                </a:cubicBezTo>
                <a:cubicBezTo>
                  <a:pt x="3381816" y="5094231"/>
                  <a:pt x="3391657" y="5096868"/>
                  <a:pt x="3398218" y="5098625"/>
                </a:cubicBezTo>
                <a:cubicBezTo>
                  <a:pt x="3371975" y="5091594"/>
                  <a:pt x="3362135" y="5088957"/>
                  <a:pt x="3338294" y="5086085"/>
                </a:cubicBezTo>
                <a:cubicBezTo>
                  <a:pt x="3339815" y="5093525"/>
                  <a:pt x="3325815" y="5093289"/>
                  <a:pt x="3309415" y="5088893"/>
                </a:cubicBezTo>
                <a:cubicBezTo>
                  <a:pt x="3293014" y="5084499"/>
                  <a:pt x="3276613" y="5080105"/>
                  <a:pt x="3275734" y="5083385"/>
                </a:cubicBezTo>
                <a:cubicBezTo>
                  <a:pt x="3258454" y="5082271"/>
                  <a:pt x="3237249" y="5069557"/>
                  <a:pt x="3221727" y="5061883"/>
                </a:cubicBezTo>
                <a:cubicBezTo>
                  <a:pt x="3225009" y="5062762"/>
                  <a:pt x="3225009" y="5062762"/>
                  <a:pt x="3225887" y="5059480"/>
                </a:cubicBezTo>
                <a:cubicBezTo>
                  <a:pt x="3225887" y="5059480"/>
                  <a:pt x="3222606" y="5058602"/>
                  <a:pt x="3222606" y="5058602"/>
                </a:cubicBezTo>
                <a:cubicBezTo>
                  <a:pt x="3210364" y="5051805"/>
                  <a:pt x="3210364" y="5051805"/>
                  <a:pt x="3210364" y="5051805"/>
                </a:cubicBezTo>
                <a:cubicBezTo>
                  <a:pt x="3207083" y="5050927"/>
                  <a:pt x="3207083" y="5050927"/>
                  <a:pt x="3207083" y="5050927"/>
                </a:cubicBezTo>
                <a:lnTo>
                  <a:pt x="3207921" y="5047800"/>
                </a:lnTo>
                <a:lnTo>
                  <a:pt x="3213235" y="5049498"/>
                </a:lnTo>
                <a:cubicBezTo>
                  <a:pt x="3216244" y="5049646"/>
                  <a:pt x="3217771" y="5048407"/>
                  <a:pt x="3219693" y="5047769"/>
                </a:cubicBezTo>
                <a:close/>
                <a:moveTo>
                  <a:pt x="3204682" y="5046768"/>
                </a:moveTo>
                <a:cubicBezTo>
                  <a:pt x="3204682" y="5046768"/>
                  <a:pt x="3204682" y="5046768"/>
                  <a:pt x="3207964" y="5047647"/>
                </a:cubicBezTo>
                <a:lnTo>
                  <a:pt x="3207921" y="5047800"/>
                </a:lnTo>
                <a:close/>
                <a:moveTo>
                  <a:pt x="1727225" y="5030520"/>
                </a:moveTo>
                <a:lnTo>
                  <a:pt x="1725536" y="5030881"/>
                </a:lnTo>
                <a:lnTo>
                  <a:pt x="1727974" y="5034027"/>
                </a:lnTo>
                <a:close/>
                <a:moveTo>
                  <a:pt x="4899046" y="4955822"/>
                </a:moveTo>
                <a:cubicBezTo>
                  <a:pt x="4899046" y="4955822"/>
                  <a:pt x="4902327" y="4956701"/>
                  <a:pt x="4902327" y="4956701"/>
                </a:cubicBezTo>
                <a:cubicBezTo>
                  <a:pt x="4902327" y="4956701"/>
                  <a:pt x="4901447" y="4959982"/>
                  <a:pt x="4898167" y="4959102"/>
                </a:cubicBezTo>
                <a:cubicBezTo>
                  <a:pt x="4899046" y="4955822"/>
                  <a:pt x="4899046" y="4955822"/>
                  <a:pt x="4899046" y="4955822"/>
                </a:cubicBezTo>
                <a:close/>
                <a:moveTo>
                  <a:pt x="4909765" y="4955178"/>
                </a:moveTo>
                <a:lnTo>
                  <a:pt x="4908886" y="4958459"/>
                </a:lnTo>
                <a:cubicBezTo>
                  <a:pt x="4905607" y="4957581"/>
                  <a:pt x="4905607" y="4957581"/>
                  <a:pt x="4904727" y="4960860"/>
                </a:cubicBezTo>
                <a:close/>
                <a:moveTo>
                  <a:pt x="4886804" y="4949025"/>
                </a:moveTo>
                <a:cubicBezTo>
                  <a:pt x="4885925" y="4952305"/>
                  <a:pt x="4885925" y="4952305"/>
                  <a:pt x="4885925" y="4952305"/>
                </a:cubicBezTo>
                <a:cubicBezTo>
                  <a:pt x="4880887" y="4957988"/>
                  <a:pt x="4880887" y="4957988"/>
                  <a:pt x="4882645" y="4951427"/>
                </a:cubicBezTo>
                <a:cubicBezTo>
                  <a:pt x="4886804" y="4949025"/>
                  <a:pt x="4886804" y="4949025"/>
                  <a:pt x="4886804" y="4949025"/>
                </a:cubicBezTo>
                <a:close/>
                <a:moveTo>
                  <a:pt x="1904088" y="4943893"/>
                </a:moveTo>
                <a:lnTo>
                  <a:pt x="1909757" y="4947566"/>
                </a:lnTo>
                <a:cubicBezTo>
                  <a:pt x="1909757" y="4947566"/>
                  <a:pt x="1909757" y="4947566"/>
                  <a:pt x="1905087" y="4948563"/>
                </a:cubicBezTo>
                <a:close/>
                <a:moveTo>
                  <a:pt x="4977467" y="4879455"/>
                </a:moveTo>
                <a:lnTo>
                  <a:pt x="4858971" y="4948076"/>
                </a:lnTo>
                <a:cubicBezTo>
                  <a:pt x="4794519" y="4983128"/>
                  <a:pt x="4728689" y="5015573"/>
                  <a:pt x="4660094" y="5042804"/>
                </a:cubicBezTo>
                <a:cubicBezTo>
                  <a:pt x="4588740" y="5070496"/>
                  <a:pt x="4516871" y="5093703"/>
                  <a:pt x="4444457" y="5112467"/>
                </a:cubicBezTo>
                <a:lnTo>
                  <a:pt x="4389558" y="5124965"/>
                </a:lnTo>
                <a:lnTo>
                  <a:pt x="4383717" y="5128009"/>
                </a:lnTo>
                <a:cubicBezTo>
                  <a:pt x="4371129" y="5132548"/>
                  <a:pt x="4352545" y="5135479"/>
                  <a:pt x="4343187" y="5140882"/>
                </a:cubicBezTo>
                <a:cubicBezTo>
                  <a:pt x="4343187" y="5140882"/>
                  <a:pt x="4339907" y="5140002"/>
                  <a:pt x="4339907" y="5140002"/>
                </a:cubicBezTo>
                <a:cubicBezTo>
                  <a:pt x="4336627" y="5139123"/>
                  <a:pt x="4336627" y="5139123"/>
                  <a:pt x="4336627" y="5139123"/>
                </a:cubicBezTo>
                <a:cubicBezTo>
                  <a:pt x="4336627" y="5139123"/>
                  <a:pt x="4335748" y="5142403"/>
                  <a:pt x="4335748" y="5142403"/>
                </a:cubicBezTo>
                <a:cubicBezTo>
                  <a:pt x="4324149" y="5146327"/>
                  <a:pt x="4325027" y="5143047"/>
                  <a:pt x="4317590" y="5144570"/>
                </a:cubicBezTo>
                <a:cubicBezTo>
                  <a:pt x="4317590" y="5144570"/>
                  <a:pt x="4314308" y="5143691"/>
                  <a:pt x="4314308" y="5143691"/>
                </a:cubicBezTo>
                <a:cubicBezTo>
                  <a:pt x="4314308" y="5143691"/>
                  <a:pt x="4310149" y="5146092"/>
                  <a:pt x="4310149" y="5146092"/>
                </a:cubicBezTo>
                <a:cubicBezTo>
                  <a:pt x="4313430" y="5146971"/>
                  <a:pt x="4313430" y="5146971"/>
                  <a:pt x="4313430" y="5146971"/>
                </a:cubicBezTo>
                <a:cubicBezTo>
                  <a:pt x="4294391" y="5152417"/>
                  <a:pt x="4283671" y="5153060"/>
                  <a:pt x="4271193" y="5160265"/>
                </a:cubicBezTo>
                <a:cubicBezTo>
                  <a:pt x="4272073" y="5156984"/>
                  <a:pt x="4272073" y="5156984"/>
                  <a:pt x="4272073" y="5156984"/>
                </a:cubicBezTo>
                <a:lnTo>
                  <a:pt x="4268793" y="5156105"/>
                </a:lnTo>
                <a:cubicBezTo>
                  <a:pt x="4265512" y="5155227"/>
                  <a:pt x="4264633" y="5158507"/>
                  <a:pt x="4264633" y="5158507"/>
                </a:cubicBezTo>
                <a:cubicBezTo>
                  <a:pt x="4264633" y="5158507"/>
                  <a:pt x="4264633" y="5158507"/>
                  <a:pt x="4263755" y="5161788"/>
                </a:cubicBezTo>
                <a:cubicBezTo>
                  <a:pt x="4260474" y="5160908"/>
                  <a:pt x="4260474" y="5160908"/>
                  <a:pt x="4260474" y="5160908"/>
                </a:cubicBezTo>
                <a:cubicBezTo>
                  <a:pt x="4248875" y="5164832"/>
                  <a:pt x="4246475" y="5160672"/>
                  <a:pt x="4239034" y="5162195"/>
                </a:cubicBezTo>
                <a:cubicBezTo>
                  <a:pt x="4238156" y="5165476"/>
                  <a:pt x="4241437" y="5166354"/>
                  <a:pt x="4233996" y="5167877"/>
                </a:cubicBezTo>
                <a:cubicBezTo>
                  <a:pt x="4230715" y="5166997"/>
                  <a:pt x="4229837" y="5170278"/>
                  <a:pt x="4226557" y="5169398"/>
                </a:cubicBezTo>
                <a:cubicBezTo>
                  <a:pt x="4227435" y="5166119"/>
                  <a:pt x="4227435" y="5166119"/>
                  <a:pt x="4224157" y="5165240"/>
                </a:cubicBezTo>
                <a:cubicBezTo>
                  <a:pt x="4224157" y="5165240"/>
                  <a:pt x="4220876" y="5164361"/>
                  <a:pt x="4219997" y="5167641"/>
                </a:cubicBezTo>
                <a:cubicBezTo>
                  <a:pt x="4219997" y="5167641"/>
                  <a:pt x="4216716" y="5166762"/>
                  <a:pt x="4215837" y="5170042"/>
                </a:cubicBezTo>
                <a:cubicBezTo>
                  <a:pt x="4208397" y="5171565"/>
                  <a:pt x="4177761" y="5180935"/>
                  <a:pt x="4181921" y="5178534"/>
                </a:cubicBezTo>
                <a:cubicBezTo>
                  <a:pt x="4183441" y="5185973"/>
                  <a:pt x="4194398" y="5171329"/>
                  <a:pt x="4195921" y="5178768"/>
                </a:cubicBezTo>
                <a:cubicBezTo>
                  <a:pt x="4200079" y="5176367"/>
                  <a:pt x="4204239" y="5173966"/>
                  <a:pt x="4211678" y="5172443"/>
                </a:cubicBezTo>
                <a:cubicBezTo>
                  <a:pt x="4211678" y="5172443"/>
                  <a:pt x="4211678" y="5172443"/>
                  <a:pt x="4214959" y="5173322"/>
                </a:cubicBezTo>
                <a:cubicBezTo>
                  <a:pt x="4214959" y="5173322"/>
                  <a:pt x="4218239" y="5174202"/>
                  <a:pt x="4218239" y="5174202"/>
                </a:cubicBezTo>
                <a:cubicBezTo>
                  <a:pt x="4221518" y="5175080"/>
                  <a:pt x="4225678" y="5172679"/>
                  <a:pt x="4225678" y="5172679"/>
                </a:cubicBezTo>
                <a:cubicBezTo>
                  <a:pt x="4235519" y="5175316"/>
                  <a:pt x="4241437" y="5166354"/>
                  <a:pt x="4256315" y="5163309"/>
                </a:cubicBezTo>
                <a:cubicBezTo>
                  <a:pt x="4255435" y="5166590"/>
                  <a:pt x="4258715" y="5167468"/>
                  <a:pt x="4262875" y="5165067"/>
                </a:cubicBezTo>
                <a:cubicBezTo>
                  <a:pt x="4266157" y="5165946"/>
                  <a:pt x="4266157" y="5165946"/>
                  <a:pt x="4266157" y="5165946"/>
                </a:cubicBezTo>
                <a:cubicBezTo>
                  <a:pt x="4266157" y="5165946"/>
                  <a:pt x="4269436" y="5166824"/>
                  <a:pt x="4272717" y="5167703"/>
                </a:cubicBezTo>
                <a:cubicBezTo>
                  <a:pt x="4273595" y="5164424"/>
                  <a:pt x="4276877" y="5165302"/>
                  <a:pt x="4273595" y="5164424"/>
                </a:cubicBezTo>
                <a:cubicBezTo>
                  <a:pt x="4273595" y="5164424"/>
                  <a:pt x="4274474" y="5161144"/>
                  <a:pt x="4274474" y="5161144"/>
                </a:cubicBezTo>
                <a:cubicBezTo>
                  <a:pt x="4284315" y="5163779"/>
                  <a:pt x="4282792" y="5156341"/>
                  <a:pt x="4290233" y="5154819"/>
                </a:cubicBezTo>
                <a:cubicBezTo>
                  <a:pt x="4300952" y="5154174"/>
                  <a:pt x="4308392" y="5152652"/>
                  <a:pt x="4312551" y="5150251"/>
                </a:cubicBezTo>
                <a:cubicBezTo>
                  <a:pt x="4312551" y="5150251"/>
                  <a:pt x="4315831" y="5151131"/>
                  <a:pt x="4315831" y="5151131"/>
                </a:cubicBezTo>
                <a:cubicBezTo>
                  <a:pt x="4315831" y="5151131"/>
                  <a:pt x="4315831" y="5151131"/>
                  <a:pt x="4319110" y="5152009"/>
                </a:cubicBezTo>
                <a:cubicBezTo>
                  <a:pt x="4327430" y="5147207"/>
                  <a:pt x="4327430" y="5147207"/>
                  <a:pt x="4334869" y="5145684"/>
                </a:cubicBezTo>
                <a:cubicBezTo>
                  <a:pt x="4331589" y="5144804"/>
                  <a:pt x="4331589" y="5144804"/>
                  <a:pt x="4330709" y="5148085"/>
                </a:cubicBezTo>
                <a:cubicBezTo>
                  <a:pt x="4330709" y="5148085"/>
                  <a:pt x="4330709" y="5148085"/>
                  <a:pt x="4333989" y="5148964"/>
                </a:cubicBezTo>
                <a:cubicBezTo>
                  <a:pt x="4333989" y="5148964"/>
                  <a:pt x="4338149" y="5146563"/>
                  <a:pt x="4338149" y="5146563"/>
                </a:cubicBezTo>
                <a:cubicBezTo>
                  <a:pt x="4342309" y="5144162"/>
                  <a:pt x="4342309" y="5144162"/>
                  <a:pt x="4342309" y="5144162"/>
                </a:cubicBezTo>
                <a:cubicBezTo>
                  <a:pt x="4345588" y="5145042"/>
                  <a:pt x="4345588" y="5145042"/>
                  <a:pt x="4353029" y="5143519"/>
                </a:cubicBezTo>
                <a:cubicBezTo>
                  <a:pt x="4349748" y="5142639"/>
                  <a:pt x="4353907" y="5140237"/>
                  <a:pt x="4361347" y="5138715"/>
                </a:cubicBezTo>
                <a:cubicBezTo>
                  <a:pt x="4360467" y="5141996"/>
                  <a:pt x="4357187" y="5141116"/>
                  <a:pt x="4356309" y="5144397"/>
                </a:cubicBezTo>
                <a:cubicBezTo>
                  <a:pt x="4367906" y="5140474"/>
                  <a:pt x="4361347" y="5138715"/>
                  <a:pt x="4368785" y="5137194"/>
                </a:cubicBezTo>
                <a:cubicBezTo>
                  <a:pt x="4379505" y="5136549"/>
                  <a:pt x="4372066" y="5138072"/>
                  <a:pt x="4387825" y="5131747"/>
                </a:cubicBezTo>
                <a:cubicBezTo>
                  <a:pt x="4390225" y="5135906"/>
                  <a:pt x="4386065" y="5138307"/>
                  <a:pt x="4385187" y="5141588"/>
                </a:cubicBezTo>
                <a:cubicBezTo>
                  <a:pt x="4393506" y="5136784"/>
                  <a:pt x="4397665" y="5134383"/>
                  <a:pt x="4401825" y="5131982"/>
                </a:cubicBezTo>
                <a:cubicBezTo>
                  <a:pt x="4400945" y="5135263"/>
                  <a:pt x="4400945" y="5135263"/>
                  <a:pt x="4400945" y="5135263"/>
                </a:cubicBezTo>
                <a:cubicBezTo>
                  <a:pt x="4400945" y="5135263"/>
                  <a:pt x="4400945" y="5135263"/>
                  <a:pt x="4404225" y="5136142"/>
                </a:cubicBezTo>
                <a:cubicBezTo>
                  <a:pt x="4404225" y="5136142"/>
                  <a:pt x="4405105" y="5132862"/>
                  <a:pt x="4408385" y="5133740"/>
                </a:cubicBezTo>
                <a:cubicBezTo>
                  <a:pt x="4412543" y="5131339"/>
                  <a:pt x="4419984" y="5129816"/>
                  <a:pt x="4420862" y="5126537"/>
                </a:cubicBezTo>
                <a:cubicBezTo>
                  <a:pt x="4420862" y="5126537"/>
                  <a:pt x="4425022" y="5124136"/>
                  <a:pt x="4428303" y="5125014"/>
                </a:cubicBezTo>
                <a:cubicBezTo>
                  <a:pt x="4428303" y="5125014"/>
                  <a:pt x="4428303" y="5125014"/>
                  <a:pt x="4432461" y="5122611"/>
                </a:cubicBezTo>
                <a:cubicBezTo>
                  <a:pt x="4432461" y="5122611"/>
                  <a:pt x="4432461" y="5122611"/>
                  <a:pt x="4429181" y="5121733"/>
                </a:cubicBezTo>
                <a:cubicBezTo>
                  <a:pt x="4429181" y="5121733"/>
                  <a:pt x="4429181" y="5121733"/>
                  <a:pt x="4425901" y="5120854"/>
                </a:cubicBezTo>
                <a:cubicBezTo>
                  <a:pt x="4438378" y="5113651"/>
                  <a:pt x="4449097" y="5113006"/>
                  <a:pt x="4456537" y="5111486"/>
                </a:cubicBezTo>
                <a:cubicBezTo>
                  <a:pt x="4455658" y="5114765"/>
                  <a:pt x="4451499" y="5117167"/>
                  <a:pt x="4450621" y="5120446"/>
                </a:cubicBezTo>
                <a:cubicBezTo>
                  <a:pt x="4469658" y="5115001"/>
                  <a:pt x="4488695" y="5109553"/>
                  <a:pt x="4475575" y="5106039"/>
                </a:cubicBezTo>
                <a:cubicBezTo>
                  <a:pt x="4493735" y="5103872"/>
                  <a:pt x="4493735" y="5103872"/>
                  <a:pt x="4506211" y="5096669"/>
                </a:cubicBezTo>
                <a:cubicBezTo>
                  <a:pt x="4506211" y="5096669"/>
                  <a:pt x="4505333" y="5099949"/>
                  <a:pt x="4502053" y="5099070"/>
                </a:cubicBezTo>
                <a:cubicBezTo>
                  <a:pt x="4502053" y="5099070"/>
                  <a:pt x="4501174" y="5102350"/>
                  <a:pt x="4501174" y="5102350"/>
                </a:cubicBezTo>
                <a:cubicBezTo>
                  <a:pt x="4497015" y="5104753"/>
                  <a:pt x="4500295" y="5105631"/>
                  <a:pt x="4500295" y="5105631"/>
                </a:cubicBezTo>
                <a:cubicBezTo>
                  <a:pt x="4503575" y="5106509"/>
                  <a:pt x="4503575" y="5106509"/>
                  <a:pt x="4507735" y="5104109"/>
                </a:cubicBezTo>
                <a:cubicBezTo>
                  <a:pt x="4506857" y="5107388"/>
                  <a:pt x="4506857" y="5107388"/>
                  <a:pt x="4506857" y="5107388"/>
                </a:cubicBezTo>
                <a:cubicBezTo>
                  <a:pt x="4503575" y="5106509"/>
                  <a:pt x="4502697" y="5109791"/>
                  <a:pt x="4502697" y="5109791"/>
                </a:cubicBezTo>
                <a:cubicBezTo>
                  <a:pt x="4499417" y="5108911"/>
                  <a:pt x="4499417" y="5108911"/>
                  <a:pt x="4499417" y="5108911"/>
                </a:cubicBezTo>
                <a:cubicBezTo>
                  <a:pt x="4499417" y="5108911"/>
                  <a:pt x="4495258" y="5111312"/>
                  <a:pt x="4495258" y="5111312"/>
                </a:cubicBezTo>
                <a:cubicBezTo>
                  <a:pt x="4495258" y="5111312"/>
                  <a:pt x="4491098" y="5113713"/>
                  <a:pt x="4491098" y="5113713"/>
                </a:cubicBezTo>
                <a:cubicBezTo>
                  <a:pt x="4448861" y="5127007"/>
                  <a:pt x="4410786" y="5137900"/>
                  <a:pt x="4368551" y="5151193"/>
                </a:cubicBezTo>
                <a:cubicBezTo>
                  <a:pt x="4365269" y="5150314"/>
                  <a:pt x="4365269" y="5150314"/>
                  <a:pt x="4365269" y="5150314"/>
                </a:cubicBezTo>
                <a:cubicBezTo>
                  <a:pt x="4361990" y="5149436"/>
                  <a:pt x="4361112" y="5152715"/>
                  <a:pt x="4361112" y="5152715"/>
                </a:cubicBezTo>
                <a:cubicBezTo>
                  <a:pt x="4348633" y="5159921"/>
                  <a:pt x="4349512" y="5156639"/>
                  <a:pt x="4337913" y="5160563"/>
                </a:cubicBezTo>
                <a:cubicBezTo>
                  <a:pt x="4334634" y="5159684"/>
                  <a:pt x="4331353" y="5158804"/>
                  <a:pt x="4327194" y="5161207"/>
                </a:cubicBezTo>
                <a:cubicBezTo>
                  <a:pt x="4323913" y="5160327"/>
                  <a:pt x="4323035" y="5163608"/>
                  <a:pt x="4323035" y="5163608"/>
                </a:cubicBezTo>
                <a:cubicBezTo>
                  <a:pt x="4311437" y="5167532"/>
                  <a:pt x="4300716" y="5168175"/>
                  <a:pt x="4295678" y="5173857"/>
                </a:cubicBezTo>
                <a:cubicBezTo>
                  <a:pt x="4295678" y="5173857"/>
                  <a:pt x="4291519" y="5176258"/>
                  <a:pt x="4291519" y="5176258"/>
                </a:cubicBezTo>
                <a:cubicBezTo>
                  <a:pt x="4288238" y="5175378"/>
                  <a:pt x="4284959" y="5174500"/>
                  <a:pt x="4281679" y="5173621"/>
                </a:cubicBezTo>
                <a:cubicBezTo>
                  <a:pt x="4280799" y="5176901"/>
                  <a:pt x="4262641" y="5179066"/>
                  <a:pt x="4254323" y="5183870"/>
                </a:cubicBezTo>
                <a:cubicBezTo>
                  <a:pt x="4254323" y="5183870"/>
                  <a:pt x="4251042" y="5182990"/>
                  <a:pt x="4250163" y="5186271"/>
                </a:cubicBezTo>
                <a:cubicBezTo>
                  <a:pt x="4246882" y="5185391"/>
                  <a:pt x="4246882" y="5185391"/>
                  <a:pt x="4246882" y="5185391"/>
                </a:cubicBezTo>
                <a:cubicBezTo>
                  <a:pt x="4213843" y="5190603"/>
                  <a:pt x="4177525" y="5194934"/>
                  <a:pt x="4143607" y="5203426"/>
                </a:cubicBezTo>
                <a:cubicBezTo>
                  <a:pt x="4140328" y="5202547"/>
                  <a:pt x="4136170" y="5204948"/>
                  <a:pt x="4132010" y="5207349"/>
                </a:cubicBezTo>
                <a:cubicBezTo>
                  <a:pt x="4128729" y="5206471"/>
                  <a:pt x="4125449" y="5205591"/>
                  <a:pt x="4122169" y="5204713"/>
                </a:cubicBezTo>
                <a:cubicBezTo>
                  <a:pt x="4125449" y="5205591"/>
                  <a:pt x="4121291" y="5207992"/>
                  <a:pt x="4120410" y="5211273"/>
                </a:cubicBezTo>
                <a:cubicBezTo>
                  <a:pt x="4117131" y="5210395"/>
                  <a:pt x="4112971" y="5212796"/>
                  <a:pt x="4112971" y="5212796"/>
                </a:cubicBezTo>
                <a:cubicBezTo>
                  <a:pt x="4094811" y="5214961"/>
                  <a:pt x="4077531" y="5213847"/>
                  <a:pt x="4062652" y="5216892"/>
                </a:cubicBezTo>
                <a:cubicBezTo>
                  <a:pt x="4062652" y="5216892"/>
                  <a:pt x="4059373" y="5216012"/>
                  <a:pt x="4059373" y="5216012"/>
                </a:cubicBezTo>
                <a:cubicBezTo>
                  <a:pt x="4056092" y="5215134"/>
                  <a:pt x="4056092" y="5215134"/>
                  <a:pt x="4052812" y="5214255"/>
                </a:cubicBezTo>
                <a:cubicBezTo>
                  <a:pt x="4051933" y="5217535"/>
                  <a:pt x="4051933" y="5217535"/>
                  <a:pt x="4051933" y="5217535"/>
                </a:cubicBezTo>
                <a:cubicBezTo>
                  <a:pt x="4029616" y="5222103"/>
                  <a:pt x="4010575" y="5227548"/>
                  <a:pt x="3996577" y="5227313"/>
                </a:cubicBezTo>
                <a:cubicBezTo>
                  <a:pt x="3984100" y="5234517"/>
                  <a:pt x="3952819" y="5233166"/>
                  <a:pt x="3923940" y="5235976"/>
                </a:cubicBezTo>
                <a:cubicBezTo>
                  <a:pt x="3915620" y="5240778"/>
                  <a:pt x="3891781" y="5237907"/>
                  <a:pt x="3884340" y="5239430"/>
                </a:cubicBezTo>
                <a:cubicBezTo>
                  <a:pt x="3884340" y="5239430"/>
                  <a:pt x="3881060" y="5238550"/>
                  <a:pt x="3881060" y="5238550"/>
                </a:cubicBezTo>
                <a:cubicBezTo>
                  <a:pt x="3881060" y="5238550"/>
                  <a:pt x="3877781" y="5237671"/>
                  <a:pt x="3877781" y="5237671"/>
                </a:cubicBezTo>
                <a:cubicBezTo>
                  <a:pt x="3874499" y="5236793"/>
                  <a:pt x="3874499" y="5236793"/>
                  <a:pt x="3874499" y="5236793"/>
                </a:cubicBezTo>
                <a:cubicBezTo>
                  <a:pt x="3870340" y="5239194"/>
                  <a:pt x="3870340" y="5239194"/>
                  <a:pt x="3873621" y="5240072"/>
                </a:cubicBezTo>
                <a:cubicBezTo>
                  <a:pt x="3862901" y="5240716"/>
                  <a:pt x="3869461" y="5242475"/>
                  <a:pt x="3868581" y="5245755"/>
                </a:cubicBezTo>
                <a:cubicBezTo>
                  <a:pt x="3859621" y="5239836"/>
                  <a:pt x="3856984" y="5249678"/>
                  <a:pt x="3843864" y="5246161"/>
                </a:cubicBezTo>
                <a:cubicBezTo>
                  <a:pt x="3846263" y="5250321"/>
                  <a:pt x="3836423" y="5247684"/>
                  <a:pt x="3835544" y="5250965"/>
                </a:cubicBezTo>
                <a:cubicBezTo>
                  <a:pt x="3850423" y="5247920"/>
                  <a:pt x="3874265" y="5250791"/>
                  <a:pt x="3879302" y="5245111"/>
                </a:cubicBezTo>
                <a:cubicBezTo>
                  <a:pt x="3879302" y="5245111"/>
                  <a:pt x="3882583" y="5245989"/>
                  <a:pt x="3885863" y="5246869"/>
                </a:cubicBezTo>
                <a:cubicBezTo>
                  <a:pt x="3885863" y="5246869"/>
                  <a:pt x="3889143" y="5247748"/>
                  <a:pt x="3890023" y="5244468"/>
                </a:cubicBezTo>
                <a:cubicBezTo>
                  <a:pt x="3909704" y="5249742"/>
                  <a:pt x="3928742" y="5244294"/>
                  <a:pt x="3946901" y="5242128"/>
                </a:cubicBezTo>
                <a:cubicBezTo>
                  <a:pt x="3993940" y="5237154"/>
                  <a:pt x="4040099" y="5235459"/>
                  <a:pt x="4080577" y="5228726"/>
                </a:cubicBezTo>
                <a:cubicBezTo>
                  <a:pt x="4113616" y="5223516"/>
                  <a:pt x="4163054" y="5222700"/>
                  <a:pt x="4208569" y="5210285"/>
                </a:cubicBezTo>
                <a:cubicBezTo>
                  <a:pt x="4216010" y="5208762"/>
                  <a:pt x="4221047" y="5203081"/>
                  <a:pt x="4227607" y="5204840"/>
                </a:cubicBezTo>
                <a:cubicBezTo>
                  <a:pt x="4261525" y="5196348"/>
                  <a:pt x="4293683" y="5194417"/>
                  <a:pt x="4320161" y="5187449"/>
                </a:cubicBezTo>
                <a:cubicBezTo>
                  <a:pt x="4340080" y="5178723"/>
                  <a:pt x="4328481" y="5182645"/>
                  <a:pt x="4350799" y="5178079"/>
                </a:cubicBezTo>
                <a:cubicBezTo>
                  <a:pt x="4376397" y="5174391"/>
                  <a:pt x="4399595" y="5166543"/>
                  <a:pt x="4416232" y="5156937"/>
                </a:cubicBezTo>
                <a:cubicBezTo>
                  <a:pt x="4449271" y="5151726"/>
                  <a:pt x="4497423" y="5129472"/>
                  <a:pt x="4528059" y="5120102"/>
                </a:cubicBezTo>
                <a:cubicBezTo>
                  <a:pt x="4539658" y="5116178"/>
                  <a:pt x="4537257" y="5112018"/>
                  <a:pt x="4548856" y="5108094"/>
                </a:cubicBezTo>
                <a:cubicBezTo>
                  <a:pt x="4550379" y="5115535"/>
                  <a:pt x="4570295" y="5106807"/>
                  <a:pt x="4582773" y="5099604"/>
                </a:cubicBezTo>
                <a:cubicBezTo>
                  <a:pt x="4582773" y="5099604"/>
                  <a:pt x="4583652" y="5096324"/>
                  <a:pt x="4587811" y="5093923"/>
                </a:cubicBezTo>
                <a:cubicBezTo>
                  <a:pt x="4600289" y="5086718"/>
                  <a:pt x="4625008" y="5086310"/>
                  <a:pt x="4642524" y="5073425"/>
                </a:cubicBezTo>
                <a:cubicBezTo>
                  <a:pt x="4646684" y="5071024"/>
                  <a:pt x="4644283" y="5066864"/>
                  <a:pt x="4652601" y="5062062"/>
                </a:cubicBezTo>
                <a:cubicBezTo>
                  <a:pt x="4652601" y="5062062"/>
                  <a:pt x="4662441" y="5064699"/>
                  <a:pt x="4667481" y="5059017"/>
                </a:cubicBezTo>
                <a:cubicBezTo>
                  <a:pt x="4710595" y="5042443"/>
                  <a:pt x="4761384" y="5010346"/>
                  <a:pt x="4798817" y="4988734"/>
                </a:cubicBezTo>
                <a:cubicBezTo>
                  <a:pt x="4815454" y="4979129"/>
                  <a:pt x="4835371" y="4970403"/>
                  <a:pt x="4856167" y="4958396"/>
                </a:cubicBezTo>
                <a:cubicBezTo>
                  <a:pt x="4864486" y="4953593"/>
                  <a:pt x="4874561" y="4942231"/>
                  <a:pt x="4882880" y="4937426"/>
                </a:cubicBezTo>
                <a:cubicBezTo>
                  <a:pt x="4882880" y="4937426"/>
                  <a:pt x="4894479" y="4933504"/>
                  <a:pt x="4894479" y="4933504"/>
                </a:cubicBezTo>
                <a:cubicBezTo>
                  <a:pt x="4902797" y="4928700"/>
                  <a:pt x="4903677" y="4925420"/>
                  <a:pt x="4907835" y="4923019"/>
                </a:cubicBezTo>
                <a:cubicBezTo>
                  <a:pt x="4911115" y="4923898"/>
                  <a:pt x="4911115" y="4923898"/>
                  <a:pt x="4911115" y="4923898"/>
                </a:cubicBezTo>
                <a:cubicBezTo>
                  <a:pt x="4908479" y="4933738"/>
                  <a:pt x="4891198" y="4932624"/>
                  <a:pt x="4896879" y="4937664"/>
                </a:cubicBezTo>
                <a:cubicBezTo>
                  <a:pt x="4896879" y="4937664"/>
                  <a:pt x="4896879" y="4937664"/>
                  <a:pt x="4893599" y="4936784"/>
                </a:cubicBezTo>
                <a:cubicBezTo>
                  <a:pt x="4888561" y="4942464"/>
                  <a:pt x="4888561" y="4942464"/>
                  <a:pt x="4888561" y="4942464"/>
                </a:cubicBezTo>
                <a:cubicBezTo>
                  <a:pt x="4888561" y="4942464"/>
                  <a:pt x="4887682" y="4945746"/>
                  <a:pt x="4887682" y="4945746"/>
                </a:cubicBezTo>
                <a:cubicBezTo>
                  <a:pt x="4887682" y="4945746"/>
                  <a:pt x="4884403" y="4944867"/>
                  <a:pt x="4883523" y="4948147"/>
                </a:cubicBezTo>
                <a:cubicBezTo>
                  <a:pt x="4883523" y="4948147"/>
                  <a:pt x="4882645" y="4951427"/>
                  <a:pt x="4882645" y="4951427"/>
                </a:cubicBezTo>
                <a:cubicBezTo>
                  <a:pt x="4870167" y="4958630"/>
                  <a:pt x="4873447" y="4959510"/>
                  <a:pt x="4860969" y="4966714"/>
                </a:cubicBezTo>
                <a:cubicBezTo>
                  <a:pt x="4860969" y="4966714"/>
                  <a:pt x="4856811" y="4969115"/>
                  <a:pt x="4856811" y="4969115"/>
                </a:cubicBezTo>
                <a:cubicBezTo>
                  <a:pt x="4856811" y="4969115"/>
                  <a:pt x="4856811" y="4969115"/>
                  <a:pt x="4855931" y="4972396"/>
                </a:cubicBezTo>
                <a:cubicBezTo>
                  <a:pt x="4855931" y="4972396"/>
                  <a:pt x="4852651" y="4971516"/>
                  <a:pt x="4852651" y="4971516"/>
                </a:cubicBezTo>
                <a:cubicBezTo>
                  <a:pt x="4845213" y="4973039"/>
                  <a:pt x="4859447" y="4959275"/>
                  <a:pt x="4850250" y="4967358"/>
                </a:cubicBezTo>
                <a:cubicBezTo>
                  <a:pt x="4846091" y="4969759"/>
                  <a:pt x="4848491" y="4973919"/>
                  <a:pt x="4842575" y="4982879"/>
                </a:cubicBezTo>
                <a:cubicBezTo>
                  <a:pt x="4831855" y="4983523"/>
                  <a:pt x="4830097" y="4990084"/>
                  <a:pt x="4810180" y="4998810"/>
                </a:cubicBezTo>
                <a:cubicBezTo>
                  <a:pt x="4811059" y="4995529"/>
                  <a:pt x="4811059" y="4995529"/>
                  <a:pt x="4811059" y="4995529"/>
                </a:cubicBezTo>
                <a:cubicBezTo>
                  <a:pt x="4806900" y="4997932"/>
                  <a:pt x="4806900" y="4997932"/>
                  <a:pt x="4806900" y="4997932"/>
                </a:cubicBezTo>
                <a:cubicBezTo>
                  <a:pt x="4800339" y="4996174"/>
                  <a:pt x="4811937" y="4992250"/>
                  <a:pt x="4812817" y="4988970"/>
                </a:cubicBezTo>
                <a:cubicBezTo>
                  <a:pt x="4801219" y="4992893"/>
                  <a:pt x="4800339" y="4996174"/>
                  <a:pt x="4798581" y="5002734"/>
                </a:cubicBezTo>
                <a:cubicBezTo>
                  <a:pt x="4795301" y="5001856"/>
                  <a:pt x="4795301" y="5001856"/>
                  <a:pt x="4791141" y="5004257"/>
                </a:cubicBezTo>
                <a:cubicBezTo>
                  <a:pt x="4787862" y="5003379"/>
                  <a:pt x="4786983" y="5006658"/>
                  <a:pt x="4786983" y="5006658"/>
                </a:cubicBezTo>
                <a:cubicBezTo>
                  <a:pt x="4789383" y="5010818"/>
                  <a:pt x="4789383" y="5010818"/>
                  <a:pt x="4789383" y="5010818"/>
                </a:cubicBezTo>
                <a:cubicBezTo>
                  <a:pt x="4775384" y="5010582"/>
                  <a:pt x="4783467" y="5019780"/>
                  <a:pt x="4764429" y="5025225"/>
                </a:cubicBezTo>
                <a:cubicBezTo>
                  <a:pt x="4760269" y="5027626"/>
                  <a:pt x="4760269" y="5027626"/>
                  <a:pt x="4760269" y="5027626"/>
                </a:cubicBezTo>
                <a:cubicBezTo>
                  <a:pt x="4760269" y="5027626"/>
                  <a:pt x="4759391" y="5030907"/>
                  <a:pt x="4759391" y="5030907"/>
                </a:cubicBezTo>
                <a:cubicBezTo>
                  <a:pt x="4726995" y="5046837"/>
                  <a:pt x="4702041" y="5061246"/>
                  <a:pt x="4680365" y="5076532"/>
                </a:cubicBezTo>
                <a:cubicBezTo>
                  <a:pt x="4681245" y="5073251"/>
                  <a:pt x="4668123" y="5069736"/>
                  <a:pt x="4669645" y="5077175"/>
                </a:cubicBezTo>
                <a:cubicBezTo>
                  <a:pt x="4677086" y="5075654"/>
                  <a:pt x="4672047" y="5081335"/>
                  <a:pt x="4664607" y="5082858"/>
                </a:cubicBezTo>
                <a:cubicBezTo>
                  <a:pt x="4648849" y="5089182"/>
                  <a:pt x="4623894" y="5103591"/>
                  <a:pt x="4596538" y="5113840"/>
                </a:cubicBezTo>
                <a:cubicBezTo>
                  <a:pt x="4572461" y="5124967"/>
                  <a:pt x="4545105" y="5135216"/>
                  <a:pt x="4525187" y="5143943"/>
                </a:cubicBezTo>
                <a:cubicBezTo>
                  <a:pt x="4529347" y="5141541"/>
                  <a:pt x="4515347" y="5141307"/>
                  <a:pt x="4514467" y="5144586"/>
                </a:cubicBezTo>
                <a:cubicBezTo>
                  <a:pt x="4521908" y="5143064"/>
                  <a:pt x="4521029" y="5146344"/>
                  <a:pt x="4516869" y="5148745"/>
                </a:cubicBezTo>
                <a:cubicBezTo>
                  <a:pt x="4510309" y="5146988"/>
                  <a:pt x="4490391" y="5155714"/>
                  <a:pt x="4474633" y="5162039"/>
                </a:cubicBezTo>
                <a:cubicBezTo>
                  <a:pt x="4458876" y="5168364"/>
                  <a:pt x="4446398" y="5175569"/>
                  <a:pt x="4447277" y="5172288"/>
                </a:cubicBezTo>
                <a:cubicBezTo>
                  <a:pt x="4430639" y="5181894"/>
                  <a:pt x="4415760" y="5184937"/>
                  <a:pt x="4400883" y="5187983"/>
                </a:cubicBezTo>
                <a:cubicBezTo>
                  <a:pt x="4381843" y="5193428"/>
                  <a:pt x="4363683" y="5195595"/>
                  <a:pt x="4339608" y="5206722"/>
                </a:cubicBezTo>
                <a:cubicBezTo>
                  <a:pt x="4339608" y="5206722"/>
                  <a:pt x="4336327" y="5205844"/>
                  <a:pt x="4333047" y="5204965"/>
                </a:cubicBezTo>
                <a:cubicBezTo>
                  <a:pt x="4326252" y="5217207"/>
                  <a:pt x="4280971" y="5215622"/>
                  <a:pt x="4265213" y="5221947"/>
                </a:cubicBezTo>
                <a:cubicBezTo>
                  <a:pt x="4261055" y="5224349"/>
                  <a:pt x="4264334" y="5225227"/>
                  <a:pt x="4256895" y="5226749"/>
                </a:cubicBezTo>
                <a:cubicBezTo>
                  <a:pt x="4245297" y="5230673"/>
                  <a:pt x="4235455" y="5228037"/>
                  <a:pt x="4223857" y="5231960"/>
                </a:cubicBezTo>
                <a:cubicBezTo>
                  <a:pt x="4216417" y="5233481"/>
                  <a:pt x="4212257" y="5235884"/>
                  <a:pt x="4203941" y="5240686"/>
                </a:cubicBezTo>
                <a:cubicBezTo>
                  <a:pt x="4181621" y="5245253"/>
                  <a:pt x="4150341" y="5243904"/>
                  <a:pt x="4124741" y="5247592"/>
                </a:cubicBezTo>
                <a:cubicBezTo>
                  <a:pt x="4094985" y="5253681"/>
                  <a:pt x="4052106" y="5256255"/>
                  <a:pt x="4019067" y="5261465"/>
                </a:cubicBezTo>
                <a:cubicBezTo>
                  <a:pt x="4008347" y="5262109"/>
                  <a:pt x="3996749" y="5266033"/>
                  <a:pt x="3989310" y="5267556"/>
                </a:cubicBezTo>
                <a:cubicBezTo>
                  <a:pt x="3989310" y="5267556"/>
                  <a:pt x="3993469" y="5265155"/>
                  <a:pt x="3993469" y="5265155"/>
                </a:cubicBezTo>
                <a:cubicBezTo>
                  <a:pt x="3979469" y="5264919"/>
                  <a:pt x="3964589" y="5267964"/>
                  <a:pt x="3953870" y="5268607"/>
                </a:cubicBezTo>
                <a:cubicBezTo>
                  <a:pt x="3950590" y="5267728"/>
                  <a:pt x="3944029" y="5265970"/>
                  <a:pt x="3944029" y="5265970"/>
                </a:cubicBezTo>
                <a:cubicBezTo>
                  <a:pt x="3908589" y="5267022"/>
                  <a:pt x="3862430" y="5268717"/>
                  <a:pt x="3830272" y="5270646"/>
                </a:cubicBezTo>
                <a:cubicBezTo>
                  <a:pt x="3830272" y="5270646"/>
                  <a:pt x="3830272" y="5270646"/>
                  <a:pt x="3831150" y="5267367"/>
                </a:cubicBezTo>
                <a:cubicBezTo>
                  <a:pt x="3831150" y="5267367"/>
                  <a:pt x="3827869" y="5266488"/>
                  <a:pt x="3827869" y="5266488"/>
                </a:cubicBezTo>
                <a:cubicBezTo>
                  <a:pt x="3827869" y="5266488"/>
                  <a:pt x="3823711" y="5268887"/>
                  <a:pt x="3823711" y="5268887"/>
                </a:cubicBezTo>
                <a:cubicBezTo>
                  <a:pt x="3812990" y="5269532"/>
                  <a:pt x="3776029" y="5263143"/>
                  <a:pt x="3784991" y="5269060"/>
                </a:cubicBezTo>
                <a:cubicBezTo>
                  <a:pt x="3781710" y="5268182"/>
                  <a:pt x="3781710" y="5268182"/>
                  <a:pt x="3781710" y="5268182"/>
                </a:cubicBezTo>
                <a:cubicBezTo>
                  <a:pt x="3778430" y="5267303"/>
                  <a:pt x="3778430" y="5267303"/>
                  <a:pt x="3778430" y="5267303"/>
                </a:cubicBezTo>
                <a:cubicBezTo>
                  <a:pt x="3777550" y="5270583"/>
                  <a:pt x="3777550" y="5270583"/>
                  <a:pt x="3777550" y="5270583"/>
                </a:cubicBezTo>
                <a:cubicBezTo>
                  <a:pt x="3780831" y="5271463"/>
                  <a:pt x="3780831" y="5271463"/>
                  <a:pt x="3780831" y="5271463"/>
                </a:cubicBezTo>
                <a:cubicBezTo>
                  <a:pt x="3782354" y="5278902"/>
                  <a:pt x="3770111" y="5272106"/>
                  <a:pt x="3766831" y="5271227"/>
                </a:cubicBezTo>
                <a:cubicBezTo>
                  <a:pt x="3772513" y="5276265"/>
                  <a:pt x="3751074" y="5277552"/>
                  <a:pt x="3765073" y="5277788"/>
                </a:cubicBezTo>
                <a:cubicBezTo>
                  <a:pt x="3765953" y="5274507"/>
                  <a:pt x="3775793" y="5277144"/>
                  <a:pt x="3775793" y="5277144"/>
                </a:cubicBezTo>
                <a:cubicBezTo>
                  <a:pt x="3768353" y="5278666"/>
                  <a:pt x="3771633" y="5279545"/>
                  <a:pt x="3774913" y="5280425"/>
                </a:cubicBezTo>
                <a:cubicBezTo>
                  <a:pt x="3779953" y="5274743"/>
                  <a:pt x="3793073" y="5278258"/>
                  <a:pt x="3804672" y="5274334"/>
                </a:cubicBezTo>
                <a:cubicBezTo>
                  <a:pt x="3804672" y="5274334"/>
                  <a:pt x="3807952" y="5275214"/>
                  <a:pt x="3811233" y="5276093"/>
                </a:cubicBezTo>
                <a:cubicBezTo>
                  <a:pt x="3811233" y="5276093"/>
                  <a:pt x="3814512" y="5276971"/>
                  <a:pt x="3814512" y="5276971"/>
                </a:cubicBezTo>
                <a:cubicBezTo>
                  <a:pt x="3817794" y="5277850"/>
                  <a:pt x="3817794" y="5277850"/>
                  <a:pt x="3817794" y="5277850"/>
                </a:cubicBezTo>
                <a:cubicBezTo>
                  <a:pt x="3817794" y="5277850"/>
                  <a:pt x="3818672" y="5274569"/>
                  <a:pt x="3818672" y="5274569"/>
                </a:cubicBezTo>
                <a:cubicBezTo>
                  <a:pt x="3821953" y="5275449"/>
                  <a:pt x="3821953" y="5275449"/>
                  <a:pt x="3825233" y="5276327"/>
                </a:cubicBezTo>
                <a:cubicBezTo>
                  <a:pt x="3827635" y="5280487"/>
                  <a:pt x="3821074" y="5278728"/>
                  <a:pt x="3820193" y="5282009"/>
                </a:cubicBezTo>
                <a:cubicBezTo>
                  <a:pt x="3826754" y="5283768"/>
                  <a:pt x="3827635" y="5280487"/>
                  <a:pt x="3830914" y="5281367"/>
                </a:cubicBezTo>
                <a:cubicBezTo>
                  <a:pt x="3830914" y="5281367"/>
                  <a:pt x="3830914" y="5281367"/>
                  <a:pt x="3834196" y="5282245"/>
                </a:cubicBezTo>
                <a:cubicBezTo>
                  <a:pt x="3834196" y="5282245"/>
                  <a:pt x="3837475" y="5283124"/>
                  <a:pt x="3837475" y="5283124"/>
                </a:cubicBezTo>
                <a:cubicBezTo>
                  <a:pt x="3840755" y="5284004"/>
                  <a:pt x="3840755" y="5284004"/>
                  <a:pt x="3840755" y="5284004"/>
                </a:cubicBezTo>
                <a:cubicBezTo>
                  <a:pt x="3854755" y="5284238"/>
                  <a:pt x="3854755" y="5284238"/>
                  <a:pt x="3854755" y="5284238"/>
                </a:cubicBezTo>
                <a:cubicBezTo>
                  <a:pt x="3858913" y="5281837"/>
                  <a:pt x="3858913" y="5281837"/>
                  <a:pt x="3858913" y="5281837"/>
                </a:cubicBezTo>
                <a:cubicBezTo>
                  <a:pt x="3861316" y="5285997"/>
                  <a:pt x="3862195" y="5282716"/>
                  <a:pt x="3862195" y="5282716"/>
                </a:cubicBezTo>
                <a:lnTo>
                  <a:pt x="3858913" y="5281837"/>
                </a:lnTo>
                <a:cubicBezTo>
                  <a:pt x="3880353" y="5280550"/>
                  <a:pt x="3873793" y="5278792"/>
                  <a:pt x="3894353" y="5280786"/>
                </a:cubicBezTo>
                <a:cubicBezTo>
                  <a:pt x="3897635" y="5281665"/>
                  <a:pt x="3897635" y="5281665"/>
                  <a:pt x="3900914" y="5282543"/>
                </a:cubicBezTo>
                <a:cubicBezTo>
                  <a:pt x="3905073" y="5280142"/>
                  <a:pt x="3905073" y="5280142"/>
                  <a:pt x="3901794" y="5279264"/>
                </a:cubicBezTo>
                <a:cubicBezTo>
                  <a:pt x="3911633" y="5281901"/>
                  <a:pt x="3928914" y="5283015"/>
                  <a:pt x="3933953" y="5277333"/>
                </a:cubicBezTo>
                <a:cubicBezTo>
                  <a:pt x="3926513" y="5278855"/>
                  <a:pt x="3927392" y="5275574"/>
                  <a:pt x="3934831" y="5274053"/>
                </a:cubicBezTo>
                <a:lnTo>
                  <a:pt x="3938111" y="5274932"/>
                </a:lnTo>
                <a:cubicBezTo>
                  <a:pt x="3937233" y="5278211"/>
                  <a:pt x="3937233" y="5278211"/>
                  <a:pt x="3937233" y="5278211"/>
                </a:cubicBezTo>
                <a:cubicBezTo>
                  <a:pt x="3937233" y="5278211"/>
                  <a:pt x="3937233" y="5278211"/>
                  <a:pt x="3940514" y="5279091"/>
                </a:cubicBezTo>
                <a:cubicBezTo>
                  <a:pt x="3940514" y="5279091"/>
                  <a:pt x="3940514" y="5279091"/>
                  <a:pt x="3944673" y="5276690"/>
                </a:cubicBezTo>
                <a:cubicBezTo>
                  <a:pt x="3964353" y="5281963"/>
                  <a:pt x="4019711" y="5272185"/>
                  <a:pt x="4044429" y="5271777"/>
                </a:cubicBezTo>
                <a:cubicBezTo>
                  <a:pt x="4058431" y="5272013"/>
                  <a:pt x="4060832" y="5276173"/>
                  <a:pt x="4072431" y="5272249"/>
                </a:cubicBezTo>
                <a:cubicBezTo>
                  <a:pt x="4078990" y="5274006"/>
                  <a:pt x="4084029" y="5268325"/>
                  <a:pt x="4091468" y="5266803"/>
                </a:cubicBezTo>
                <a:cubicBezTo>
                  <a:pt x="4105469" y="5267037"/>
                  <a:pt x="4115309" y="5269674"/>
                  <a:pt x="4121227" y="5260712"/>
                </a:cubicBezTo>
                <a:cubicBezTo>
                  <a:pt x="4188825" y="5257732"/>
                  <a:pt x="4267380" y="5240106"/>
                  <a:pt x="4336092" y="5219844"/>
                </a:cubicBezTo>
                <a:cubicBezTo>
                  <a:pt x="4338495" y="5224004"/>
                  <a:pt x="4338495" y="5224004"/>
                  <a:pt x="4341775" y="5224882"/>
                </a:cubicBezTo>
                <a:cubicBezTo>
                  <a:pt x="4341775" y="5224882"/>
                  <a:pt x="4338495" y="5224004"/>
                  <a:pt x="4338495" y="5224004"/>
                </a:cubicBezTo>
                <a:cubicBezTo>
                  <a:pt x="4337615" y="5227283"/>
                  <a:pt x="4337615" y="5227283"/>
                  <a:pt x="4337615" y="5227283"/>
                </a:cubicBezTo>
                <a:cubicBezTo>
                  <a:pt x="4337615" y="5227283"/>
                  <a:pt x="4340895" y="5228162"/>
                  <a:pt x="4345054" y="5225760"/>
                </a:cubicBezTo>
                <a:cubicBezTo>
                  <a:pt x="4348334" y="5226639"/>
                  <a:pt x="4347456" y="5229920"/>
                  <a:pt x="4354895" y="5228397"/>
                </a:cubicBezTo>
                <a:cubicBezTo>
                  <a:pt x="4352494" y="5224238"/>
                  <a:pt x="4356653" y="5221837"/>
                  <a:pt x="4368253" y="5217913"/>
                </a:cubicBezTo>
                <a:cubicBezTo>
                  <a:pt x="4371531" y="5218791"/>
                  <a:pt x="4371531" y="5218791"/>
                  <a:pt x="4371531" y="5218791"/>
                </a:cubicBezTo>
                <a:cubicBezTo>
                  <a:pt x="4371531" y="5218791"/>
                  <a:pt x="4372409" y="5215512"/>
                  <a:pt x="4375691" y="5216392"/>
                </a:cubicBezTo>
                <a:cubicBezTo>
                  <a:pt x="4375691" y="5216392"/>
                  <a:pt x="4378971" y="5217270"/>
                  <a:pt x="4378971" y="5217270"/>
                </a:cubicBezTo>
                <a:cubicBezTo>
                  <a:pt x="4379850" y="5213989"/>
                  <a:pt x="4379850" y="5213989"/>
                  <a:pt x="4379850" y="5213989"/>
                </a:cubicBezTo>
                <a:cubicBezTo>
                  <a:pt x="4383131" y="5214869"/>
                  <a:pt x="4383131" y="5214869"/>
                  <a:pt x="4387291" y="5212466"/>
                </a:cubicBezTo>
                <a:cubicBezTo>
                  <a:pt x="4392972" y="5217505"/>
                  <a:pt x="4406328" y="5207020"/>
                  <a:pt x="4405449" y="5210302"/>
                </a:cubicBezTo>
                <a:cubicBezTo>
                  <a:pt x="4405449" y="5210302"/>
                  <a:pt x="4404569" y="5213581"/>
                  <a:pt x="4404569" y="5213581"/>
                </a:cubicBezTo>
                <a:cubicBezTo>
                  <a:pt x="4401290" y="5212703"/>
                  <a:pt x="4400411" y="5215984"/>
                  <a:pt x="4400411" y="5215984"/>
                </a:cubicBezTo>
                <a:cubicBezTo>
                  <a:pt x="4403691" y="5216862"/>
                  <a:pt x="4404569" y="5213581"/>
                  <a:pt x="4407849" y="5214461"/>
                </a:cubicBezTo>
                <a:cubicBezTo>
                  <a:pt x="4407849" y="5214461"/>
                  <a:pt x="4412009" y="5212060"/>
                  <a:pt x="4412009" y="5212060"/>
                </a:cubicBezTo>
                <a:cubicBezTo>
                  <a:pt x="4419449" y="5210537"/>
                  <a:pt x="4426889" y="5209014"/>
                  <a:pt x="4427767" y="5205735"/>
                </a:cubicBezTo>
                <a:cubicBezTo>
                  <a:pt x="4427767" y="5205735"/>
                  <a:pt x="4427767" y="5205735"/>
                  <a:pt x="4431047" y="5206613"/>
                </a:cubicBezTo>
                <a:cubicBezTo>
                  <a:pt x="4431047" y="5206613"/>
                  <a:pt x="4434327" y="5207492"/>
                  <a:pt x="4438487" y="5205091"/>
                </a:cubicBezTo>
                <a:cubicBezTo>
                  <a:pt x="4438487" y="5205091"/>
                  <a:pt x="4439367" y="5201811"/>
                  <a:pt x="4439367" y="5201811"/>
                </a:cubicBezTo>
                <a:cubicBezTo>
                  <a:pt x="4439367" y="5201811"/>
                  <a:pt x="4436087" y="5200931"/>
                  <a:pt x="4436087" y="5200931"/>
                </a:cubicBezTo>
                <a:cubicBezTo>
                  <a:pt x="4439367" y="5201811"/>
                  <a:pt x="4442646" y="5202689"/>
                  <a:pt x="4446805" y="5200288"/>
                </a:cubicBezTo>
                <a:cubicBezTo>
                  <a:pt x="4443525" y="5199408"/>
                  <a:pt x="4444403" y="5196129"/>
                  <a:pt x="4448563" y="5193727"/>
                </a:cubicBezTo>
                <a:cubicBezTo>
                  <a:pt x="4447685" y="5197007"/>
                  <a:pt x="4451843" y="5194606"/>
                  <a:pt x="4455124" y="5195484"/>
                </a:cubicBezTo>
                <a:cubicBezTo>
                  <a:pt x="4459284" y="5193083"/>
                  <a:pt x="4459284" y="5193083"/>
                  <a:pt x="4459284" y="5193083"/>
                </a:cubicBezTo>
                <a:cubicBezTo>
                  <a:pt x="4462565" y="5193963"/>
                  <a:pt x="4462565" y="5193963"/>
                  <a:pt x="4462565" y="5193963"/>
                </a:cubicBezTo>
                <a:cubicBezTo>
                  <a:pt x="4463443" y="5190682"/>
                  <a:pt x="4463443" y="5190682"/>
                  <a:pt x="4463443" y="5190682"/>
                </a:cubicBezTo>
                <a:cubicBezTo>
                  <a:pt x="4463443" y="5190682"/>
                  <a:pt x="4463443" y="5190682"/>
                  <a:pt x="4460162" y="5189804"/>
                </a:cubicBezTo>
                <a:cubicBezTo>
                  <a:pt x="4479199" y="5184357"/>
                  <a:pt x="4498239" y="5178912"/>
                  <a:pt x="4503277" y="5173230"/>
                </a:cubicBezTo>
                <a:cubicBezTo>
                  <a:pt x="4507437" y="5170828"/>
                  <a:pt x="4507437" y="5170828"/>
                  <a:pt x="4510717" y="5171707"/>
                </a:cubicBezTo>
                <a:cubicBezTo>
                  <a:pt x="4514875" y="5169306"/>
                  <a:pt x="4514875" y="5169306"/>
                  <a:pt x="4515755" y="5166027"/>
                </a:cubicBezTo>
                <a:lnTo>
                  <a:pt x="4513179" y="5165335"/>
                </a:lnTo>
                <a:lnTo>
                  <a:pt x="4525643" y="5159666"/>
                </a:lnTo>
                <a:cubicBezTo>
                  <a:pt x="4539955" y="5153613"/>
                  <a:pt x="4547709" y="5151736"/>
                  <a:pt x="4571346" y="5142247"/>
                </a:cubicBezTo>
                <a:cubicBezTo>
                  <a:pt x="4580543" y="5134165"/>
                  <a:pt x="4584703" y="5131765"/>
                  <a:pt x="4585583" y="5128483"/>
                </a:cubicBezTo>
                <a:cubicBezTo>
                  <a:pt x="4588862" y="5129361"/>
                  <a:pt x="4587983" y="5132643"/>
                  <a:pt x="4595423" y="5131120"/>
                </a:cubicBezTo>
                <a:cubicBezTo>
                  <a:pt x="4597181" y="5124559"/>
                  <a:pt x="4607021" y="5127196"/>
                  <a:pt x="4619500" y="5119991"/>
                </a:cubicBezTo>
                <a:cubicBezTo>
                  <a:pt x="4631977" y="5112788"/>
                  <a:pt x="4613817" y="5114955"/>
                  <a:pt x="4629575" y="5108629"/>
                </a:cubicBezTo>
                <a:cubicBezTo>
                  <a:pt x="4620378" y="5116712"/>
                  <a:pt x="4636137" y="5110387"/>
                  <a:pt x="4648615" y="5103183"/>
                </a:cubicBezTo>
                <a:cubicBezTo>
                  <a:pt x="4647735" y="5106463"/>
                  <a:pt x="4647735" y="5106463"/>
                  <a:pt x="4647735" y="5106463"/>
                </a:cubicBezTo>
                <a:cubicBezTo>
                  <a:pt x="4643575" y="5108864"/>
                  <a:pt x="4639415" y="5111267"/>
                  <a:pt x="4642697" y="5112145"/>
                </a:cubicBezTo>
                <a:cubicBezTo>
                  <a:pt x="4642697" y="5112145"/>
                  <a:pt x="4645978" y="5113024"/>
                  <a:pt x="4650136" y="5110622"/>
                </a:cubicBezTo>
                <a:cubicBezTo>
                  <a:pt x="4654296" y="5108221"/>
                  <a:pt x="4654296" y="5108221"/>
                  <a:pt x="4654296" y="5108221"/>
                </a:cubicBezTo>
                <a:cubicBezTo>
                  <a:pt x="4653417" y="5111501"/>
                  <a:pt x="4642697" y="5112145"/>
                  <a:pt x="4645099" y="5116303"/>
                </a:cubicBezTo>
                <a:cubicBezTo>
                  <a:pt x="4653417" y="5111501"/>
                  <a:pt x="4660855" y="5109978"/>
                  <a:pt x="4661735" y="5106698"/>
                </a:cubicBezTo>
                <a:cubicBezTo>
                  <a:pt x="4662613" y="5103419"/>
                  <a:pt x="4662613" y="5103419"/>
                  <a:pt x="4665893" y="5104297"/>
                </a:cubicBezTo>
                <a:cubicBezTo>
                  <a:pt x="4670053" y="5101897"/>
                  <a:pt x="4674211" y="5099495"/>
                  <a:pt x="4675091" y="5096214"/>
                </a:cubicBezTo>
                <a:cubicBezTo>
                  <a:pt x="4675091" y="5096214"/>
                  <a:pt x="4671812" y="5095335"/>
                  <a:pt x="4667651" y="5097736"/>
                </a:cubicBezTo>
                <a:cubicBezTo>
                  <a:pt x="4664372" y="5096858"/>
                  <a:pt x="4664372" y="5096858"/>
                  <a:pt x="4664372" y="5096858"/>
                </a:cubicBezTo>
                <a:cubicBezTo>
                  <a:pt x="4669409" y="5091176"/>
                  <a:pt x="4662850" y="5089418"/>
                  <a:pt x="4676849" y="5089653"/>
                </a:cubicBezTo>
                <a:cubicBezTo>
                  <a:pt x="4674449" y="5085494"/>
                  <a:pt x="4666129" y="5090297"/>
                  <a:pt x="4662850" y="5089418"/>
                </a:cubicBezTo>
                <a:cubicBezTo>
                  <a:pt x="4678607" y="5083093"/>
                  <a:pt x="4681009" y="5087252"/>
                  <a:pt x="4689327" y="5082449"/>
                </a:cubicBezTo>
                <a:cubicBezTo>
                  <a:pt x="4688447" y="5085731"/>
                  <a:pt x="4685169" y="5084851"/>
                  <a:pt x="4685169" y="5084851"/>
                </a:cubicBezTo>
                <a:cubicBezTo>
                  <a:pt x="4681009" y="5087252"/>
                  <a:pt x="4681009" y="5087252"/>
                  <a:pt x="4683411" y="5091411"/>
                </a:cubicBezTo>
                <a:cubicBezTo>
                  <a:pt x="4683411" y="5091411"/>
                  <a:pt x="4687569" y="5089010"/>
                  <a:pt x="4691728" y="5086609"/>
                </a:cubicBezTo>
                <a:cubicBezTo>
                  <a:pt x="4686690" y="5092290"/>
                  <a:pt x="4689971" y="5093170"/>
                  <a:pt x="4695008" y="5087488"/>
                </a:cubicBezTo>
                <a:cubicBezTo>
                  <a:pt x="4698289" y="5088368"/>
                  <a:pt x="4698289" y="5088368"/>
                  <a:pt x="4698289" y="5088368"/>
                </a:cubicBezTo>
                <a:cubicBezTo>
                  <a:pt x="4694130" y="5090767"/>
                  <a:pt x="4697411" y="5091647"/>
                  <a:pt x="4697411" y="5091647"/>
                </a:cubicBezTo>
                <a:cubicBezTo>
                  <a:pt x="4701569" y="5089246"/>
                  <a:pt x="4701569" y="5089246"/>
                  <a:pt x="4702449" y="5085965"/>
                </a:cubicBezTo>
                <a:cubicBezTo>
                  <a:pt x="4705727" y="5086845"/>
                  <a:pt x="4705727" y="5086845"/>
                  <a:pt x="4706607" y="5083564"/>
                </a:cubicBezTo>
                <a:cubicBezTo>
                  <a:pt x="4714047" y="5082041"/>
                  <a:pt x="4714047" y="5082041"/>
                  <a:pt x="4721486" y="5080520"/>
                </a:cubicBezTo>
                <a:cubicBezTo>
                  <a:pt x="4717327" y="5082921"/>
                  <a:pt x="4717327" y="5082921"/>
                  <a:pt x="4717327" y="5082921"/>
                </a:cubicBezTo>
                <a:cubicBezTo>
                  <a:pt x="4713168" y="5085322"/>
                  <a:pt x="4712289" y="5088602"/>
                  <a:pt x="4712289" y="5088602"/>
                </a:cubicBezTo>
                <a:cubicBezTo>
                  <a:pt x="4715569" y="5089482"/>
                  <a:pt x="4719729" y="5087079"/>
                  <a:pt x="4723887" y="5084678"/>
                </a:cubicBezTo>
                <a:cubicBezTo>
                  <a:pt x="4728047" y="5082277"/>
                  <a:pt x="4728047" y="5082277"/>
                  <a:pt x="4728047" y="5082277"/>
                </a:cubicBezTo>
                <a:cubicBezTo>
                  <a:pt x="4732207" y="5079876"/>
                  <a:pt x="4732207" y="5079876"/>
                  <a:pt x="4732207" y="5079876"/>
                </a:cubicBezTo>
                <a:cubicBezTo>
                  <a:pt x="4736365" y="5077475"/>
                  <a:pt x="4737245" y="5074195"/>
                  <a:pt x="4733963" y="5073315"/>
                </a:cubicBezTo>
                <a:cubicBezTo>
                  <a:pt x="4733963" y="5073315"/>
                  <a:pt x="4730684" y="5072437"/>
                  <a:pt x="4726524" y="5074837"/>
                </a:cubicBezTo>
                <a:cubicBezTo>
                  <a:pt x="4726524" y="5074837"/>
                  <a:pt x="4726524" y="5074837"/>
                  <a:pt x="4725646" y="5078117"/>
                </a:cubicBezTo>
                <a:cubicBezTo>
                  <a:pt x="4721486" y="5080520"/>
                  <a:pt x="4721486" y="5080520"/>
                  <a:pt x="4721486" y="5080520"/>
                </a:cubicBezTo>
                <a:cubicBezTo>
                  <a:pt x="4732441" y="5065875"/>
                  <a:pt x="4719083" y="5076361"/>
                  <a:pt x="4707487" y="5080284"/>
                </a:cubicBezTo>
                <a:cubicBezTo>
                  <a:pt x="4711646" y="5077883"/>
                  <a:pt x="4711646" y="5077883"/>
                  <a:pt x="4711646" y="5077883"/>
                </a:cubicBezTo>
                <a:cubicBezTo>
                  <a:pt x="4711646" y="5077883"/>
                  <a:pt x="4708366" y="5077005"/>
                  <a:pt x="4708366" y="5077005"/>
                </a:cubicBezTo>
                <a:cubicBezTo>
                  <a:pt x="4708366" y="5077005"/>
                  <a:pt x="4708366" y="5077005"/>
                  <a:pt x="4705085" y="5076124"/>
                </a:cubicBezTo>
                <a:cubicBezTo>
                  <a:pt x="4704207" y="5079404"/>
                  <a:pt x="4704207" y="5079404"/>
                  <a:pt x="4704207" y="5079404"/>
                </a:cubicBezTo>
                <a:cubicBezTo>
                  <a:pt x="4700046" y="5081805"/>
                  <a:pt x="4700046" y="5081805"/>
                  <a:pt x="4700046" y="5081805"/>
                </a:cubicBezTo>
                <a:cubicBezTo>
                  <a:pt x="4700927" y="5078525"/>
                  <a:pt x="4700927" y="5078525"/>
                  <a:pt x="4700927" y="5078525"/>
                </a:cubicBezTo>
                <a:cubicBezTo>
                  <a:pt x="4700927" y="5078525"/>
                  <a:pt x="4697647" y="5077647"/>
                  <a:pt x="4696767" y="5080927"/>
                </a:cubicBezTo>
                <a:cubicBezTo>
                  <a:pt x="4693487" y="5080048"/>
                  <a:pt x="4693487" y="5080048"/>
                  <a:pt x="4693487" y="5080048"/>
                </a:cubicBezTo>
                <a:cubicBezTo>
                  <a:pt x="4699404" y="5071086"/>
                  <a:pt x="4706843" y="5069563"/>
                  <a:pt x="4722601" y="5063239"/>
                </a:cubicBezTo>
                <a:cubicBezTo>
                  <a:pt x="4721722" y="5066520"/>
                  <a:pt x="4721722" y="5066520"/>
                  <a:pt x="4721722" y="5066520"/>
                </a:cubicBezTo>
                <a:cubicBezTo>
                  <a:pt x="4720843" y="5069800"/>
                  <a:pt x="4720843" y="5069800"/>
                  <a:pt x="4720843" y="5069800"/>
                </a:cubicBezTo>
                <a:cubicBezTo>
                  <a:pt x="4725003" y="5067398"/>
                  <a:pt x="4725003" y="5067398"/>
                  <a:pt x="4725003" y="5067398"/>
                </a:cubicBezTo>
                <a:cubicBezTo>
                  <a:pt x="4725882" y="5064117"/>
                  <a:pt x="4725882" y="5064117"/>
                  <a:pt x="4725882" y="5064117"/>
                </a:cubicBezTo>
                <a:cubicBezTo>
                  <a:pt x="4730041" y="5061716"/>
                  <a:pt x="4730041" y="5061716"/>
                  <a:pt x="4730041" y="5061716"/>
                </a:cubicBezTo>
                <a:cubicBezTo>
                  <a:pt x="4734199" y="5059315"/>
                  <a:pt x="4736599" y="5063474"/>
                  <a:pt x="4744919" y="5058672"/>
                </a:cubicBezTo>
                <a:cubicBezTo>
                  <a:pt x="4748200" y="5059551"/>
                  <a:pt x="4748200" y="5059551"/>
                  <a:pt x="4748200" y="5059551"/>
                </a:cubicBezTo>
                <a:cubicBezTo>
                  <a:pt x="4749079" y="5056269"/>
                  <a:pt x="4752360" y="5057149"/>
                  <a:pt x="4752360" y="5057149"/>
                </a:cubicBezTo>
                <a:cubicBezTo>
                  <a:pt x="4753238" y="5053868"/>
                  <a:pt x="4753238" y="5053868"/>
                  <a:pt x="4753238" y="5053868"/>
                </a:cubicBezTo>
                <a:cubicBezTo>
                  <a:pt x="4749957" y="5052989"/>
                  <a:pt x="4749957" y="5052989"/>
                  <a:pt x="4749957" y="5052989"/>
                </a:cubicBezTo>
                <a:cubicBezTo>
                  <a:pt x="4758275" y="5048187"/>
                  <a:pt x="4768117" y="5050824"/>
                  <a:pt x="4769875" y="5044264"/>
                </a:cubicBezTo>
                <a:cubicBezTo>
                  <a:pt x="4769875" y="5044264"/>
                  <a:pt x="4770754" y="5040984"/>
                  <a:pt x="4774035" y="5041862"/>
                </a:cubicBezTo>
                <a:cubicBezTo>
                  <a:pt x="4774035" y="5041862"/>
                  <a:pt x="4774913" y="5038581"/>
                  <a:pt x="4774913" y="5038581"/>
                </a:cubicBezTo>
                <a:cubicBezTo>
                  <a:pt x="4771632" y="5037702"/>
                  <a:pt x="4771632" y="5037702"/>
                  <a:pt x="4771632" y="5037702"/>
                </a:cubicBezTo>
                <a:cubicBezTo>
                  <a:pt x="4798110" y="5030735"/>
                  <a:pt x="4779951" y="5032901"/>
                  <a:pt x="4781709" y="5026339"/>
                </a:cubicBezTo>
                <a:cubicBezTo>
                  <a:pt x="4795709" y="5026575"/>
                  <a:pt x="4820663" y="5012167"/>
                  <a:pt x="4841460" y="5000161"/>
                </a:cubicBezTo>
                <a:cubicBezTo>
                  <a:pt x="4839059" y="4996002"/>
                  <a:pt x="4839059" y="4996002"/>
                  <a:pt x="4839059" y="4996002"/>
                </a:cubicBezTo>
                <a:cubicBezTo>
                  <a:pt x="4842339" y="4996880"/>
                  <a:pt x="4842339" y="4996880"/>
                  <a:pt x="4842339" y="4996880"/>
                </a:cubicBezTo>
                <a:cubicBezTo>
                  <a:pt x="4842339" y="4996880"/>
                  <a:pt x="4845620" y="4997758"/>
                  <a:pt x="4846498" y="4994478"/>
                </a:cubicBezTo>
                <a:cubicBezTo>
                  <a:pt x="4846498" y="4994478"/>
                  <a:pt x="4843217" y="4993600"/>
                  <a:pt x="4843217" y="4993600"/>
                </a:cubicBezTo>
                <a:cubicBezTo>
                  <a:pt x="4855696" y="4986396"/>
                  <a:pt x="4870575" y="4983351"/>
                  <a:pt x="4878014" y="4981829"/>
                </a:cubicBezTo>
                <a:cubicBezTo>
                  <a:pt x="4875613" y="4977670"/>
                  <a:pt x="4872333" y="4976790"/>
                  <a:pt x="4876493" y="4974389"/>
                </a:cubicBezTo>
                <a:cubicBezTo>
                  <a:pt x="4879771" y="4975267"/>
                  <a:pt x="4879771" y="4975267"/>
                  <a:pt x="4883931" y="4972867"/>
                </a:cubicBezTo>
                <a:cubicBezTo>
                  <a:pt x="4881530" y="4968708"/>
                  <a:pt x="4884811" y="4969587"/>
                  <a:pt x="4892249" y="4968064"/>
                </a:cubicBezTo>
                <a:cubicBezTo>
                  <a:pt x="4892249" y="4968064"/>
                  <a:pt x="4892249" y="4968064"/>
                  <a:pt x="4891370" y="4971344"/>
                </a:cubicBezTo>
                <a:cubicBezTo>
                  <a:pt x="4891370" y="4971344"/>
                  <a:pt x="4891370" y="4971344"/>
                  <a:pt x="4894652" y="4972224"/>
                </a:cubicBezTo>
                <a:cubicBezTo>
                  <a:pt x="4895530" y="4968943"/>
                  <a:pt x="4898811" y="4969821"/>
                  <a:pt x="4899690" y="4966541"/>
                </a:cubicBezTo>
                <a:cubicBezTo>
                  <a:pt x="4899690" y="4966541"/>
                  <a:pt x="4900568" y="4963262"/>
                  <a:pt x="4900568" y="4963262"/>
                </a:cubicBezTo>
                <a:cubicBezTo>
                  <a:pt x="4907129" y="4965019"/>
                  <a:pt x="4934721" y="4940771"/>
                  <a:pt x="4926402" y="4945573"/>
                </a:cubicBezTo>
                <a:cubicBezTo>
                  <a:pt x="4923765" y="4955414"/>
                  <a:pt x="4914160" y="4938777"/>
                  <a:pt x="4914803" y="4949497"/>
                </a:cubicBezTo>
                <a:lnTo>
                  <a:pt x="4909765" y="4955178"/>
                </a:lnTo>
                <a:cubicBezTo>
                  <a:pt x="4910645" y="4951898"/>
                  <a:pt x="4906487" y="4954299"/>
                  <a:pt x="4906487" y="4954299"/>
                </a:cubicBezTo>
                <a:cubicBezTo>
                  <a:pt x="4902327" y="4956701"/>
                  <a:pt x="4902327" y="4956701"/>
                  <a:pt x="4902327" y="4956701"/>
                </a:cubicBezTo>
                <a:cubicBezTo>
                  <a:pt x="4903205" y="4953421"/>
                  <a:pt x="4903205" y="4953421"/>
                  <a:pt x="4903205" y="4953421"/>
                </a:cubicBezTo>
                <a:cubicBezTo>
                  <a:pt x="4906487" y="4954299"/>
                  <a:pt x="4907365" y="4951018"/>
                  <a:pt x="4907365" y="4951018"/>
                </a:cubicBezTo>
                <a:cubicBezTo>
                  <a:pt x="4907365" y="4951018"/>
                  <a:pt x="4904084" y="4950140"/>
                  <a:pt x="4904084" y="4950140"/>
                </a:cubicBezTo>
                <a:cubicBezTo>
                  <a:pt x="4899924" y="4952541"/>
                  <a:pt x="4899924" y="4952541"/>
                  <a:pt x="4899924" y="4952541"/>
                </a:cubicBezTo>
                <a:cubicBezTo>
                  <a:pt x="4895766" y="4954944"/>
                  <a:pt x="4895766" y="4954944"/>
                  <a:pt x="4895766" y="4954944"/>
                </a:cubicBezTo>
                <a:cubicBezTo>
                  <a:pt x="4895766" y="4954944"/>
                  <a:pt x="4900803" y="4949262"/>
                  <a:pt x="4900803" y="4949262"/>
                </a:cubicBezTo>
                <a:cubicBezTo>
                  <a:pt x="4904963" y="4946860"/>
                  <a:pt x="4904963" y="4946860"/>
                  <a:pt x="4904963" y="4946860"/>
                </a:cubicBezTo>
                <a:cubicBezTo>
                  <a:pt x="4909122" y="4944459"/>
                  <a:pt x="4909122" y="4944459"/>
                  <a:pt x="4909122" y="4944459"/>
                </a:cubicBezTo>
                <a:cubicBezTo>
                  <a:pt x="4912403" y="4945337"/>
                  <a:pt x="4916563" y="4942936"/>
                  <a:pt x="4917441" y="4939655"/>
                </a:cubicBezTo>
                <a:cubicBezTo>
                  <a:pt x="4918319" y="4936376"/>
                  <a:pt x="4915039" y="4935497"/>
                  <a:pt x="4910881" y="4937898"/>
                </a:cubicBezTo>
                <a:cubicBezTo>
                  <a:pt x="4910881" y="4937898"/>
                  <a:pt x="4910881" y="4937898"/>
                  <a:pt x="4907601" y="4937018"/>
                </a:cubicBezTo>
                <a:cubicBezTo>
                  <a:pt x="4920077" y="4929815"/>
                  <a:pt x="4917441" y="4939655"/>
                  <a:pt x="4927516" y="4928292"/>
                </a:cubicBezTo>
                <a:cubicBezTo>
                  <a:pt x="4926638" y="4931573"/>
                  <a:pt x="4926638" y="4931573"/>
                  <a:pt x="4926638" y="4931573"/>
                </a:cubicBezTo>
                <a:cubicBezTo>
                  <a:pt x="4926638" y="4931573"/>
                  <a:pt x="4926638" y="4931573"/>
                  <a:pt x="4929919" y="4932452"/>
                </a:cubicBezTo>
                <a:cubicBezTo>
                  <a:pt x="4930798" y="4929172"/>
                  <a:pt x="4930798" y="4929172"/>
                  <a:pt x="4930798" y="4929172"/>
                </a:cubicBezTo>
                <a:cubicBezTo>
                  <a:pt x="4930798" y="4929172"/>
                  <a:pt x="4931676" y="4925891"/>
                  <a:pt x="4931676" y="4925891"/>
                </a:cubicBezTo>
                <a:cubicBezTo>
                  <a:pt x="4935835" y="4923490"/>
                  <a:pt x="4935835" y="4923490"/>
                  <a:pt x="4935835" y="4923490"/>
                </a:cubicBezTo>
                <a:cubicBezTo>
                  <a:pt x="4939994" y="4921088"/>
                  <a:pt x="4939994" y="4921088"/>
                  <a:pt x="4948314" y="4916286"/>
                </a:cubicBezTo>
                <a:cubicBezTo>
                  <a:pt x="4943511" y="4907968"/>
                  <a:pt x="4963429" y="4899242"/>
                  <a:pt x="4953587" y="4896605"/>
                </a:cubicBezTo>
                <a:cubicBezTo>
                  <a:pt x="4951829" y="4903166"/>
                  <a:pt x="4944389" y="4904687"/>
                  <a:pt x="4939352" y="4910369"/>
                </a:cubicBezTo>
                <a:cubicBezTo>
                  <a:pt x="4944389" y="4904687"/>
                  <a:pt x="4944389" y="4904687"/>
                  <a:pt x="4941109" y="4903808"/>
                </a:cubicBezTo>
                <a:cubicBezTo>
                  <a:pt x="4941109" y="4903808"/>
                  <a:pt x="4941109" y="4903808"/>
                  <a:pt x="4937829" y="4902930"/>
                </a:cubicBezTo>
                <a:cubicBezTo>
                  <a:pt x="4949427" y="4899006"/>
                  <a:pt x="4961905" y="4891801"/>
                  <a:pt x="4971103" y="4883717"/>
                </a:cubicBezTo>
                <a:close/>
                <a:moveTo>
                  <a:pt x="6068122" y="4864900"/>
                </a:moveTo>
                <a:lnTo>
                  <a:pt x="6068152" y="4865039"/>
                </a:lnTo>
                <a:cubicBezTo>
                  <a:pt x="6068152" y="4865039"/>
                  <a:pt x="6068152" y="4865039"/>
                  <a:pt x="6064479" y="4870708"/>
                </a:cubicBezTo>
                <a:close/>
                <a:moveTo>
                  <a:pt x="2849427" y="4863682"/>
                </a:moveTo>
                <a:cubicBezTo>
                  <a:pt x="2849427" y="4863682"/>
                  <a:pt x="2849427" y="4863682"/>
                  <a:pt x="2852706" y="4864560"/>
                </a:cubicBezTo>
                <a:cubicBezTo>
                  <a:pt x="2855987" y="4865440"/>
                  <a:pt x="2855987" y="4865440"/>
                  <a:pt x="2855987" y="4865440"/>
                </a:cubicBezTo>
                <a:lnTo>
                  <a:pt x="2856769" y="4866135"/>
                </a:lnTo>
                <a:close/>
                <a:moveTo>
                  <a:pt x="5007247" y="4862211"/>
                </a:moveTo>
                <a:lnTo>
                  <a:pt x="4996249" y="4868580"/>
                </a:lnTo>
                <a:lnTo>
                  <a:pt x="4999337" y="4870189"/>
                </a:lnTo>
                <a:close/>
                <a:moveTo>
                  <a:pt x="6130068" y="4856695"/>
                </a:moveTo>
                <a:lnTo>
                  <a:pt x="6126199" y="4862407"/>
                </a:lnTo>
                <a:cubicBezTo>
                  <a:pt x="6130871" y="4861409"/>
                  <a:pt x="6129873" y="4856736"/>
                  <a:pt x="6129873" y="4856736"/>
                </a:cubicBezTo>
                <a:close/>
                <a:moveTo>
                  <a:pt x="5030417" y="4849127"/>
                </a:moveTo>
                <a:lnTo>
                  <a:pt x="5029817" y="4849140"/>
                </a:lnTo>
                <a:lnTo>
                  <a:pt x="5010221" y="4860487"/>
                </a:lnTo>
                <a:lnTo>
                  <a:pt x="5015974" y="4860584"/>
                </a:lnTo>
                <a:cubicBezTo>
                  <a:pt x="5023533" y="4852061"/>
                  <a:pt x="5031451" y="4849569"/>
                  <a:pt x="5030417" y="4849127"/>
                </a:cubicBezTo>
                <a:close/>
                <a:moveTo>
                  <a:pt x="5071263" y="4820079"/>
                </a:moveTo>
                <a:lnTo>
                  <a:pt x="5059909" y="4829301"/>
                </a:lnTo>
                <a:lnTo>
                  <a:pt x="5059325" y="4830010"/>
                </a:lnTo>
                <a:lnTo>
                  <a:pt x="5057793" y="4831019"/>
                </a:lnTo>
                <a:lnTo>
                  <a:pt x="5055235" y="4833097"/>
                </a:lnTo>
                <a:lnTo>
                  <a:pt x="5055445" y="4833420"/>
                </a:lnTo>
                <a:cubicBezTo>
                  <a:pt x="5056491" y="4833207"/>
                  <a:pt x="5058665" y="4832469"/>
                  <a:pt x="5062605" y="4830888"/>
                </a:cubicBezTo>
                <a:cubicBezTo>
                  <a:pt x="5060527" y="4832090"/>
                  <a:pt x="5058227" y="4834110"/>
                  <a:pt x="5057377" y="4835640"/>
                </a:cubicBezTo>
                <a:lnTo>
                  <a:pt x="5060755" y="4837402"/>
                </a:lnTo>
                <a:lnTo>
                  <a:pt x="5060961" y="4837260"/>
                </a:lnTo>
                <a:close/>
                <a:moveTo>
                  <a:pt x="5108837" y="4789562"/>
                </a:moveTo>
                <a:lnTo>
                  <a:pt x="5093745" y="4801819"/>
                </a:lnTo>
                <a:lnTo>
                  <a:pt x="5095236" y="4800959"/>
                </a:lnTo>
                <a:cubicBezTo>
                  <a:pt x="5098515" y="4801837"/>
                  <a:pt x="5103555" y="4796156"/>
                  <a:pt x="5108593" y="4790474"/>
                </a:cubicBezTo>
                <a:close/>
                <a:moveTo>
                  <a:pt x="5127188" y="4774656"/>
                </a:moveTo>
                <a:lnTo>
                  <a:pt x="5117361" y="4782639"/>
                </a:lnTo>
                <a:lnTo>
                  <a:pt x="5121949" y="4779991"/>
                </a:lnTo>
                <a:cubicBezTo>
                  <a:pt x="5121949" y="4779991"/>
                  <a:pt x="5125229" y="4780869"/>
                  <a:pt x="5125229" y="4780869"/>
                </a:cubicBezTo>
                <a:cubicBezTo>
                  <a:pt x="5129389" y="4778468"/>
                  <a:pt x="5129389" y="4778468"/>
                  <a:pt x="5129389" y="4778468"/>
                </a:cubicBezTo>
                <a:close/>
                <a:moveTo>
                  <a:pt x="2748506" y="4741714"/>
                </a:moveTo>
                <a:lnTo>
                  <a:pt x="2753001" y="4745754"/>
                </a:lnTo>
                <a:lnTo>
                  <a:pt x="2748356" y="4742283"/>
                </a:lnTo>
                <a:close/>
                <a:moveTo>
                  <a:pt x="2738573" y="4734114"/>
                </a:moveTo>
                <a:lnTo>
                  <a:pt x="2742497" y="4737906"/>
                </a:lnTo>
                <a:lnTo>
                  <a:pt x="2748356" y="4742283"/>
                </a:lnTo>
                <a:lnTo>
                  <a:pt x="2747627" y="4744994"/>
                </a:lnTo>
                <a:cubicBezTo>
                  <a:pt x="2745226" y="4740836"/>
                  <a:pt x="2742826" y="4736676"/>
                  <a:pt x="2739545" y="4735796"/>
                </a:cubicBezTo>
                <a:close/>
                <a:moveTo>
                  <a:pt x="2733528" y="4728433"/>
                </a:moveTo>
                <a:lnTo>
                  <a:pt x="2737143" y="4731638"/>
                </a:lnTo>
                <a:lnTo>
                  <a:pt x="2738573" y="4734114"/>
                </a:lnTo>
                <a:lnTo>
                  <a:pt x="2733769" y="4729470"/>
                </a:lnTo>
                <a:close/>
                <a:moveTo>
                  <a:pt x="2725781" y="4721561"/>
                </a:moveTo>
                <a:cubicBezTo>
                  <a:pt x="2729061" y="4722440"/>
                  <a:pt x="2731462" y="4726600"/>
                  <a:pt x="2732341" y="4723320"/>
                </a:cubicBezTo>
                <a:lnTo>
                  <a:pt x="2733528" y="4728433"/>
                </a:lnTo>
                <a:lnTo>
                  <a:pt x="2731462" y="4726600"/>
                </a:lnTo>
                <a:cubicBezTo>
                  <a:pt x="2728183" y="4725721"/>
                  <a:pt x="2728183" y="4725721"/>
                  <a:pt x="2728183" y="4725721"/>
                </a:cubicBezTo>
                <a:cubicBezTo>
                  <a:pt x="2728183" y="4725721"/>
                  <a:pt x="2728183" y="4725721"/>
                  <a:pt x="2725781" y="4721561"/>
                </a:cubicBezTo>
                <a:close/>
                <a:moveTo>
                  <a:pt x="3028405" y="4669808"/>
                </a:moveTo>
                <a:lnTo>
                  <a:pt x="3030752" y="4673522"/>
                </a:lnTo>
                <a:cubicBezTo>
                  <a:pt x="3036699" y="4679422"/>
                  <a:pt x="3044989" y="4685949"/>
                  <a:pt x="3054617" y="4692835"/>
                </a:cubicBezTo>
                <a:cubicBezTo>
                  <a:pt x="3073871" y="4706605"/>
                  <a:pt x="3094562" y="4715020"/>
                  <a:pt x="3107225" y="4721282"/>
                </a:cubicBezTo>
                <a:lnTo>
                  <a:pt x="3105246" y="4719661"/>
                </a:lnTo>
                <a:lnTo>
                  <a:pt x="3057715" y="4691376"/>
                </a:lnTo>
                <a:close/>
                <a:moveTo>
                  <a:pt x="6304463" y="4668027"/>
                </a:moveTo>
                <a:lnTo>
                  <a:pt x="6302855" y="4672815"/>
                </a:lnTo>
                <a:lnTo>
                  <a:pt x="6301832" y="4672862"/>
                </a:lnTo>
                <a:cubicBezTo>
                  <a:pt x="6301708" y="4672278"/>
                  <a:pt x="6302626" y="4670861"/>
                  <a:pt x="6304463" y="4668027"/>
                </a:cubicBezTo>
                <a:close/>
                <a:moveTo>
                  <a:pt x="2673360" y="4654778"/>
                </a:moveTo>
                <a:lnTo>
                  <a:pt x="2678648" y="4660537"/>
                </a:lnTo>
                <a:lnTo>
                  <a:pt x="2678411" y="4660527"/>
                </a:lnTo>
                <a:cubicBezTo>
                  <a:pt x="2676581" y="4659157"/>
                  <a:pt x="2674561" y="4656858"/>
                  <a:pt x="2673360" y="4654778"/>
                </a:cubicBezTo>
                <a:close/>
                <a:moveTo>
                  <a:pt x="2988071" y="4640127"/>
                </a:moveTo>
                <a:lnTo>
                  <a:pt x="2993758" y="4645670"/>
                </a:lnTo>
                <a:cubicBezTo>
                  <a:pt x="2996821" y="4648286"/>
                  <a:pt x="2999603" y="4650286"/>
                  <a:pt x="3002041" y="4651387"/>
                </a:cubicBezTo>
                <a:lnTo>
                  <a:pt x="3003476" y="4651462"/>
                </a:lnTo>
                <a:close/>
                <a:moveTo>
                  <a:pt x="2964415" y="4622718"/>
                </a:moveTo>
                <a:lnTo>
                  <a:pt x="2964410" y="4622737"/>
                </a:lnTo>
                <a:lnTo>
                  <a:pt x="2964457" y="4622750"/>
                </a:lnTo>
                <a:close/>
                <a:moveTo>
                  <a:pt x="2936215" y="4620923"/>
                </a:moveTo>
                <a:cubicBezTo>
                  <a:pt x="2936215" y="4620923"/>
                  <a:pt x="2936215" y="4620923"/>
                  <a:pt x="2938890" y="4621639"/>
                </a:cubicBezTo>
                <a:lnTo>
                  <a:pt x="2938711" y="4622308"/>
                </a:lnTo>
                <a:close/>
                <a:moveTo>
                  <a:pt x="2922025" y="4586750"/>
                </a:moveTo>
                <a:lnTo>
                  <a:pt x="2919078" y="4591214"/>
                </a:lnTo>
                <a:cubicBezTo>
                  <a:pt x="2916891" y="4591346"/>
                  <a:pt x="2914215" y="4590629"/>
                  <a:pt x="2912519" y="4591609"/>
                </a:cubicBezTo>
                <a:cubicBezTo>
                  <a:pt x="2913760" y="4597683"/>
                  <a:pt x="2918395" y="4601796"/>
                  <a:pt x="2922311" y="4608585"/>
                </a:cubicBezTo>
                <a:cubicBezTo>
                  <a:pt x="2920354" y="4605190"/>
                  <a:pt x="2917677" y="4604474"/>
                  <a:pt x="2917677" y="4604474"/>
                </a:cubicBezTo>
                <a:cubicBezTo>
                  <a:pt x="2915718" y="4601078"/>
                  <a:pt x="2915718" y="4601078"/>
                  <a:pt x="2913043" y="4600361"/>
                </a:cubicBezTo>
                <a:cubicBezTo>
                  <a:pt x="2912325" y="4603039"/>
                  <a:pt x="2915001" y="4603756"/>
                  <a:pt x="2915001" y="4603756"/>
                </a:cubicBezTo>
                <a:cubicBezTo>
                  <a:pt x="2916959" y="4607152"/>
                  <a:pt x="2919635" y="4607868"/>
                  <a:pt x="2919635" y="4607868"/>
                </a:cubicBezTo>
                <a:cubicBezTo>
                  <a:pt x="2919635" y="4607868"/>
                  <a:pt x="2921593" y="4611263"/>
                  <a:pt x="2921593" y="4611263"/>
                </a:cubicBezTo>
                <a:cubicBezTo>
                  <a:pt x="2926229" y="4615376"/>
                  <a:pt x="2930863" y="4619488"/>
                  <a:pt x="2932821" y="4622883"/>
                </a:cubicBezTo>
                <a:cubicBezTo>
                  <a:pt x="2932821" y="4622883"/>
                  <a:pt x="2932821" y="4622883"/>
                  <a:pt x="2935497" y="4623599"/>
                </a:cubicBezTo>
                <a:cubicBezTo>
                  <a:pt x="2935497" y="4623599"/>
                  <a:pt x="2938172" y="4624317"/>
                  <a:pt x="2938172" y="4624317"/>
                </a:cubicBezTo>
                <a:lnTo>
                  <a:pt x="2938711" y="4622308"/>
                </a:lnTo>
                <a:lnTo>
                  <a:pt x="2941207" y="4623695"/>
                </a:lnTo>
                <a:cubicBezTo>
                  <a:pt x="2942545" y="4624054"/>
                  <a:pt x="2943884" y="4624412"/>
                  <a:pt x="2946201" y="4626469"/>
                </a:cubicBezTo>
                <a:cubicBezTo>
                  <a:pt x="2954947" y="4625941"/>
                  <a:pt x="2940326" y="4616283"/>
                  <a:pt x="2941761" y="4610927"/>
                </a:cubicBezTo>
                <a:cubicBezTo>
                  <a:pt x="2953705" y="4619869"/>
                  <a:pt x="2957099" y="4617907"/>
                  <a:pt x="2961733" y="4622018"/>
                </a:cubicBezTo>
                <a:lnTo>
                  <a:pt x="2962703" y="4621458"/>
                </a:lnTo>
                <a:lnTo>
                  <a:pt x="2948426" y="4610952"/>
                </a:lnTo>
                <a:close/>
                <a:moveTo>
                  <a:pt x="2860394" y="4530255"/>
                </a:moveTo>
                <a:lnTo>
                  <a:pt x="2873925" y="4544310"/>
                </a:lnTo>
                <a:lnTo>
                  <a:pt x="2898368" y="4565066"/>
                </a:lnTo>
                <a:close/>
                <a:moveTo>
                  <a:pt x="2850179" y="4503144"/>
                </a:moveTo>
                <a:lnTo>
                  <a:pt x="2849725" y="4504837"/>
                </a:lnTo>
                <a:lnTo>
                  <a:pt x="2856363" y="4508236"/>
                </a:lnTo>
                <a:lnTo>
                  <a:pt x="2855786" y="4507515"/>
                </a:lnTo>
                <a:lnTo>
                  <a:pt x="2857490" y="4507973"/>
                </a:lnTo>
                <a:lnTo>
                  <a:pt x="2858176" y="4509163"/>
                </a:lnTo>
                <a:lnTo>
                  <a:pt x="2862899" y="4511580"/>
                </a:lnTo>
                <a:lnTo>
                  <a:pt x="2852855" y="4503860"/>
                </a:lnTo>
                <a:lnTo>
                  <a:pt x="2855786" y="4507515"/>
                </a:lnTo>
                <a:lnTo>
                  <a:pt x="2854813" y="4507255"/>
                </a:lnTo>
                <a:cubicBezTo>
                  <a:pt x="2852855" y="4503860"/>
                  <a:pt x="2852855" y="4503860"/>
                  <a:pt x="2850179" y="4503144"/>
                </a:cubicBezTo>
                <a:close/>
                <a:moveTo>
                  <a:pt x="5450741" y="4439964"/>
                </a:moveTo>
                <a:lnTo>
                  <a:pt x="5377825" y="4530592"/>
                </a:lnTo>
                <a:cubicBezTo>
                  <a:pt x="5359841" y="4551255"/>
                  <a:pt x="5341650" y="4570690"/>
                  <a:pt x="5323869" y="4592582"/>
                </a:cubicBezTo>
                <a:cubicBezTo>
                  <a:pt x="5319577" y="4597083"/>
                  <a:pt x="5312626" y="4600767"/>
                  <a:pt x="5314677" y="4613036"/>
                </a:cubicBezTo>
                <a:cubicBezTo>
                  <a:pt x="5333076" y="4598610"/>
                  <a:pt x="5347637" y="4580097"/>
                  <a:pt x="5364167" y="4564878"/>
                </a:cubicBezTo>
                <a:lnTo>
                  <a:pt x="5370795" y="4560109"/>
                </a:lnTo>
                <a:lnTo>
                  <a:pt x="5397869" y="4523430"/>
                </a:lnTo>
                <a:close/>
                <a:moveTo>
                  <a:pt x="1643525" y="4432993"/>
                </a:moveTo>
                <a:cubicBezTo>
                  <a:pt x="1643525" y="4432993"/>
                  <a:pt x="1643525" y="4432993"/>
                  <a:pt x="1644522" y="4437664"/>
                </a:cubicBezTo>
                <a:lnTo>
                  <a:pt x="1643326" y="4435630"/>
                </a:lnTo>
                <a:close/>
                <a:moveTo>
                  <a:pt x="2776939" y="4423240"/>
                </a:moveTo>
                <a:lnTo>
                  <a:pt x="2779311" y="4426396"/>
                </a:lnTo>
                <a:lnTo>
                  <a:pt x="2778899" y="4426634"/>
                </a:lnTo>
                <a:cubicBezTo>
                  <a:pt x="2778899" y="4426634"/>
                  <a:pt x="2776223" y="4425916"/>
                  <a:pt x="2776939" y="4423240"/>
                </a:cubicBezTo>
                <a:close/>
                <a:moveTo>
                  <a:pt x="2676789" y="4299837"/>
                </a:moveTo>
                <a:lnTo>
                  <a:pt x="2665036" y="4302598"/>
                </a:lnTo>
                <a:lnTo>
                  <a:pt x="2701549" y="4351370"/>
                </a:lnTo>
                <a:cubicBezTo>
                  <a:pt x="2709383" y="4364950"/>
                  <a:pt x="2723809" y="4386038"/>
                  <a:pt x="2741629" y="4405167"/>
                </a:cubicBezTo>
                <a:cubicBezTo>
                  <a:pt x="2756055" y="4426254"/>
                  <a:pt x="2774593" y="4442703"/>
                  <a:pt x="2786537" y="4451645"/>
                </a:cubicBezTo>
                <a:cubicBezTo>
                  <a:pt x="2797048" y="4465942"/>
                  <a:pt x="2810232" y="4480958"/>
                  <a:pt x="2822178" y="4489900"/>
                </a:cubicBezTo>
                <a:cubicBezTo>
                  <a:pt x="2822178" y="4489900"/>
                  <a:pt x="2821462" y="4492576"/>
                  <a:pt x="2824137" y="4493294"/>
                </a:cubicBezTo>
                <a:cubicBezTo>
                  <a:pt x="2826095" y="4496689"/>
                  <a:pt x="2826095" y="4496689"/>
                  <a:pt x="2828771" y="4497407"/>
                </a:cubicBezTo>
                <a:lnTo>
                  <a:pt x="2839192" y="4508233"/>
                </a:lnTo>
                <a:lnTo>
                  <a:pt x="2837891" y="4500449"/>
                </a:lnTo>
                <a:lnTo>
                  <a:pt x="2829489" y="4494729"/>
                </a:lnTo>
                <a:cubicBezTo>
                  <a:pt x="2832164" y="4495445"/>
                  <a:pt x="2832164" y="4495445"/>
                  <a:pt x="2832164" y="4495445"/>
                </a:cubicBezTo>
                <a:cubicBezTo>
                  <a:pt x="2832164" y="4495445"/>
                  <a:pt x="2830206" y="4492051"/>
                  <a:pt x="2827529" y="4491333"/>
                </a:cubicBezTo>
                <a:cubicBezTo>
                  <a:pt x="2828249" y="4488655"/>
                  <a:pt x="2825572" y="4487938"/>
                  <a:pt x="2825572" y="4487938"/>
                </a:cubicBezTo>
                <a:lnTo>
                  <a:pt x="2779311" y="4426396"/>
                </a:lnTo>
                <a:lnTo>
                  <a:pt x="2782293" y="4424673"/>
                </a:lnTo>
                <a:cubicBezTo>
                  <a:pt x="2782293" y="4424673"/>
                  <a:pt x="2779616" y="4423956"/>
                  <a:pt x="2779616" y="4423956"/>
                </a:cubicBezTo>
                <a:cubicBezTo>
                  <a:pt x="2779616" y="4423956"/>
                  <a:pt x="2779616" y="4423956"/>
                  <a:pt x="2776939" y="4423240"/>
                </a:cubicBezTo>
                <a:cubicBezTo>
                  <a:pt x="2777658" y="4420560"/>
                  <a:pt x="2774981" y="4419843"/>
                  <a:pt x="2774981" y="4419843"/>
                </a:cubicBezTo>
                <a:cubicBezTo>
                  <a:pt x="2778375" y="4417882"/>
                  <a:pt x="2771783" y="4410375"/>
                  <a:pt x="2765190" y="4402868"/>
                </a:cubicBezTo>
                <a:cubicBezTo>
                  <a:pt x="2761796" y="4404828"/>
                  <a:pt x="2766430" y="4408940"/>
                  <a:pt x="2766430" y="4408940"/>
                </a:cubicBezTo>
                <a:cubicBezTo>
                  <a:pt x="2763755" y="4408224"/>
                  <a:pt x="2763755" y="4408224"/>
                  <a:pt x="2763755" y="4408224"/>
                </a:cubicBezTo>
                <a:cubicBezTo>
                  <a:pt x="2761078" y="4407507"/>
                  <a:pt x="2761078" y="4407507"/>
                  <a:pt x="2761078" y="4407507"/>
                </a:cubicBezTo>
                <a:cubicBezTo>
                  <a:pt x="2761078" y="4407507"/>
                  <a:pt x="2763037" y="4410902"/>
                  <a:pt x="2763037" y="4410902"/>
                </a:cubicBezTo>
                <a:cubicBezTo>
                  <a:pt x="2756444" y="4403395"/>
                  <a:pt x="2755728" y="4406073"/>
                  <a:pt x="2747175" y="4395170"/>
                </a:cubicBezTo>
                <a:cubicBezTo>
                  <a:pt x="2749852" y="4395886"/>
                  <a:pt x="2749852" y="4395886"/>
                  <a:pt x="2749852" y="4395886"/>
                </a:cubicBezTo>
                <a:cubicBezTo>
                  <a:pt x="2749852" y="4395886"/>
                  <a:pt x="2749852" y="4395886"/>
                  <a:pt x="2751809" y="4399282"/>
                </a:cubicBezTo>
                <a:cubicBezTo>
                  <a:pt x="2754485" y="4399999"/>
                  <a:pt x="2754485" y="4399999"/>
                  <a:pt x="2754485" y="4399999"/>
                </a:cubicBezTo>
                <a:cubicBezTo>
                  <a:pt x="2755204" y="4397321"/>
                  <a:pt x="2753245" y="4393926"/>
                  <a:pt x="2750569" y="4393208"/>
                </a:cubicBezTo>
                <a:cubicBezTo>
                  <a:pt x="2750569" y="4393208"/>
                  <a:pt x="2751287" y="4390530"/>
                  <a:pt x="2748611" y="4389814"/>
                </a:cubicBezTo>
                <a:cubicBezTo>
                  <a:pt x="2750047" y="4384457"/>
                  <a:pt x="2744172" y="4374272"/>
                  <a:pt x="2736338" y="4360691"/>
                </a:cubicBezTo>
                <a:cubicBezTo>
                  <a:pt x="2732061" y="4355240"/>
                  <a:pt x="2727118" y="4349609"/>
                  <a:pt x="2722327" y="4344738"/>
                </a:cubicBezTo>
                <a:lnTo>
                  <a:pt x="2716857" y="4339970"/>
                </a:lnTo>
                <a:lnTo>
                  <a:pt x="2703428" y="4336022"/>
                </a:lnTo>
                <a:cubicBezTo>
                  <a:pt x="2696735" y="4331964"/>
                  <a:pt x="2691607" y="4326386"/>
                  <a:pt x="2688247" y="4319673"/>
                </a:cubicBezTo>
                <a:lnTo>
                  <a:pt x="2677451" y="4300826"/>
                </a:lnTo>
                <a:close/>
                <a:moveTo>
                  <a:pt x="2337159" y="4269366"/>
                </a:moveTo>
                <a:cubicBezTo>
                  <a:pt x="2336279" y="4272646"/>
                  <a:pt x="2339560" y="4273526"/>
                  <a:pt x="2339560" y="4273526"/>
                </a:cubicBezTo>
                <a:lnTo>
                  <a:pt x="2339523" y="4273662"/>
                </a:lnTo>
                <a:close/>
                <a:moveTo>
                  <a:pt x="1526874" y="4252779"/>
                </a:moveTo>
                <a:cubicBezTo>
                  <a:pt x="1531545" y="4251780"/>
                  <a:pt x="1533542" y="4261121"/>
                  <a:pt x="1534539" y="4265793"/>
                </a:cubicBezTo>
                <a:cubicBezTo>
                  <a:pt x="1529869" y="4266791"/>
                  <a:pt x="1529869" y="4266791"/>
                  <a:pt x="1529869" y="4266791"/>
                </a:cubicBezTo>
                <a:close/>
                <a:moveTo>
                  <a:pt x="2351864" y="4227601"/>
                </a:moveTo>
                <a:lnTo>
                  <a:pt x="2354365" y="4231786"/>
                </a:lnTo>
                <a:lnTo>
                  <a:pt x="2354267" y="4231761"/>
                </a:lnTo>
                <a:cubicBezTo>
                  <a:pt x="2354267" y="4231761"/>
                  <a:pt x="2354267" y="4231761"/>
                  <a:pt x="2351864" y="4227601"/>
                </a:cubicBezTo>
                <a:close/>
                <a:moveTo>
                  <a:pt x="6397652" y="4184394"/>
                </a:moveTo>
                <a:lnTo>
                  <a:pt x="6397793" y="4184698"/>
                </a:lnTo>
                <a:cubicBezTo>
                  <a:pt x="6397247" y="4187866"/>
                  <a:pt x="6395661" y="4191868"/>
                  <a:pt x="6393825" y="4194703"/>
                </a:cubicBezTo>
                <a:close/>
                <a:moveTo>
                  <a:pt x="6495950" y="4124042"/>
                </a:moveTo>
                <a:cubicBezTo>
                  <a:pt x="6501619" y="4127714"/>
                  <a:pt x="6497945" y="4133384"/>
                  <a:pt x="6492277" y="4129712"/>
                </a:cubicBezTo>
                <a:cubicBezTo>
                  <a:pt x="6496947" y="4128713"/>
                  <a:pt x="6496947" y="4128713"/>
                  <a:pt x="6495950" y="4124042"/>
                </a:cubicBezTo>
                <a:close/>
                <a:moveTo>
                  <a:pt x="6447581" y="4072213"/>
                </a:moveTo>
                <a:lnTo>
                  <a:pt x="6446607" y="4075973"/>
                </a:lnTo>
                <a:cubicBezTo>
                  <a:pt x="6447605" y="4080645"/>
                  <a:pt x="6447605" y="4080645"/>
                  <a:pt x="6447605" y="4080645"/>
                </a:cubicBezTo>
                <a:cubicBezTo>
                  <a:pt x="6447605" y="4080645"/>
                  <a:pt x="6447605" y="4080645"/>
                  <a:pt x="6443932" y="4086313"/>
                </a:cubicBezTo>
                <a:cubicBezTo>
                  <a:pt x="6442933" y="4081643"/>
                  <a:pt x="6446607" y="4075973"/>
                  <a:pt x="6441935" y="4076971"/>
                </a:cubicBezTo>
                <a:close/>
                <a:moveTo>
                  <a:pt x="6451467" y="4062259"/>
                </a:moveTo>
                <a:lnTo>
                  <a:pt x="6448725" y="4071248"/>
                </a:lnTo>
                <a:lnTo>
                  <a:pt x="6447581" y="4072213"/>
                </a:lnTo>
                <a:lnTo>
                  <a:pt x="6449283" y="4065635"/>
                </a:lnTo>
                <a:close/>
                <a:moveTo>
                  <a:pt x="6095133" y="4053382"/>
                </a:moveTo>
                <a:cubicBezTo>
                  <a:pt x="6095539" y="4055288"/>
                  <a:pt x="6094789" y="4056444"/>
                  <a:pt x="6093665" y="4058179"/>
                </a:cubicBezTo>
                <a:lnTo>
                  <a:pt x="6092651" y="4060432"/>
                </a:lnTo>
                <a:lnTo>
                  <a:pt x="6092133" y="4058007"/>
                </a:lnTo>
                <a:cubicBezTo>
                  <a:pt x="6092133" y="4058007"/>
                  <a:pt x="6095947" y="4057193"/>
                  <a:pt x="6095133" y="4053382"/>
                </a:cubicBezTo>
                <a:close/>
                <a:moveTo>
                  <a:pt x="1243863" y="4048308"/>
                </a:moveTo>
                <a:lnTo>
                  <a:pt x="1243853" y="4048690"/>
                </a:lnTo>
                <a:lnTo>
                  <a:pt x="1244017" y="4049024"/>
                </a:lnTo>
                <a:close/>
                <a:moveTo>
                  <a:pt x="6459303" y="4043956"/>
                </a:moveTo>
                <a:cubicBezTo>
                  <a:pt x="6455630" y="4049626"/>
                  <a:pt x="6451956" y="4055293"/>
                  <a:pt x="6452955" y="4059966"/>
                </a:cubicBezTo>
                <a:lnTo>
                  <a:pt x="6451467" y="4062259"/>
                </a:lnTo>
                <a:lnTo>
                  <a:pt x="6453708" y="4054920"/>
                </a:lnTo>
                <a:lnTo>
                  <a:pt x="6455441" y="4044781"/>
                </a:lnTo>
                <a:close/>
                <a:moveTo>
                  <a:pt x="6456817" y="4036740"/>
                </a:moveTo>
                <a:lnTo>
                  <a:pt x="6455441" y="4044781"/>
                </a:lnTo>
                <a:lnTo>
                  <a:pt x="6454631" y="4044953"/>
                </a:lnTo>
                <a:close/>
                <a:moveTo>
                  <a:pt x="1431945" y="4014196"/>
                </a:moveTo>
                <a:lnTo>
                  <a:pt x="1434938" y="4028209"/>
                </a:lnTo>
                <a:cubicBezTo>
                  <a:pt x="1434938" y="4028209"/>
                  <a:pt x="1429269" y="4024536"/>
                  <a:pt x="1428273" y="4019865"/>
                </a:cubicBezTo>
                <a:cubicBezTo>
                  <a:pt x="1432942" y="4018867"/>
                  <a:pt x="1431945" y="4014196"/>
                  <a:pt x="1431945" y="4014196"/>
                </a:cubicBezTo>
                <a:close/>
                <a:moveTo>
                  <a:pt x="1496703" y="3951518"/>
                </a:moveTo>
                <a:cubicBezTo>
                  <a:pt x="1496703" y="3951518"/>
                  <a:pt x="1497700" y="3956190"/>
                  <a:pt x="1502371" y="3955191"/>
                </a:cubicBezTo>
                <a:cubicBezTo>
                  <a:pt x="1497700" y="3956190"/>
                  <a:pt x="1502689" y="3979543"/>
                  <a:pt x="1498697" y="3960861"/>
                </a:cubicBezTo>
                <a:cubicBezTo>
                  <a:pt x="1497700" y="3956190"/>
                  <a:pt x="1497700" y="3956190"/>
                  <a:pt x="1496703" y="3951518"/>
                </a:cubicBezTo>
                <a:close/>
                <a:moveTo>
                  <a:pt x="2081274" y="3919538"/>
                </a:moveTo>
                <a:lnTo>
                  <a:pt x="2082728" y="3919927"/>
                </a:lnTo>
                <a:cubicBezTo>
                  <a:pt x="2082728" y="3919927"/>
                  <a:pt x="2082728" y="3919927"/>
                  <a:pt x="2081850" y="3923208"/>
                </a:cubicBezTo>
                <a:close/>
                <a:moveTo>
                  <a:pt x="6530564" y="3917715"/>
                </a:moveTo>
                <a:lnTo>
                  <a:pt x="6530564" y="3921552"/>
                </a:lnTo>
                <a:lnTo>
                  <a:pt x="6527556" y="3926194"/>
                </a:lnTo>
                <a:cubicBezTo>
                  <a:pt x="6527097" y="3926903"/>
                  <a:pt x="6527097" y="3926903"/>
                  <a:pt x="6527097" y="3926903"/>
                </a:cubicBezTo>
                <a:close/>
                <a:moveTo>
                  <a:pt x="6183373" y="3883119"/>
                </a:moveTo>
                <a:lnTo>
                  <a:pt x="6183235" y="3887133"/>
                </a:lnTo>
                <a:cubicBezTo>
                  <a:pt x="6183235" y="3887133"/>
                  <a:pt x="6183235" y="3887133"/>
                  <a:pt x="6182420" y="3883322"/>
                </a:cubicBezTo>
                <a:close/>
                <a:moveTo>
                  <a:pt x="6530394" y="3785167"/>
                </a:moveTo>
                <a:lnTo>
                  <a:pt x="6530564" y="3785630"/>
                </a:lnTo>
                <a:lnTo>
                  <a:pt x="6530564" y="3792682"/>
                </a:lnTo>
                <a:lnTo>
                  <a:pt x="6526181" y="3785456"/>
                </a:lnTo>
                <a:cubicBezTo>
                  <a:pt x="6528018" y="3782622"/>
                  <a:pt x="6529436" y="3783540"/>
                  <a:pt x="6530394" y="3785167"/>
                </a:cubicBezTo>
                <a:close/>
                <a:moveTo>
                  <a:pt x="2531063" y="3675825"/>
                </a:moveTo>
                <a:cubicBezTo>
                  <a:pt x="2544376" y="3721527"/>
                  <a:pt x="2557984" y="3767100"/>
                  <a:pt x="2572765" y="3812143"/>
                </a:cubicBezTo>
                <a:lnTo>
                  <a:pt x="2619585" y="3940039"/>
                </a:lnTo>
                <a:lnTo>
                  <a:pt x="2689216" y="4071055"/>
                </a:lnTo>
                <a:cubicBezTo>
                  <a:pt x="2704468" y="4095365"/>
                  <a:pt x="2717728" y="4121128"/>
                  <a:pt x="2731894" y="4145620"/>
                </a:cubicBezTo>
                <a:cubicBezTo>
                  <a:pt x="2733347" y="4147616"/>
                  <a:pt x="2735616" y="4149474"/>
                  <a:pt x="2736797" y="4151516"/>
                </a:cubicBezTo>
                <a:lnTo>
                  <a:pt x="2736150" y="4154286"/>
                </a:lnTo>
                <a:lnTo>
                  <a:pt x="2761162" y="4192307"/>
                </a:lnTo>
                <a:lnTo>
                  <a:pt x="2734027" y="4159027"/>
                </a:lnTo>
                <a:lnTo>
                  <a:pt x="2727501" y="4162023"/>
                </a:lnTo>
                <a:cubicBezTo>
                  <a:pt x="2724826" y="4161910"/>
                  <a:pt x="2722102" y="4160686"/>
                  <a:pt x="2719561" y="4158874"/>
                </a:cubicBezTo>
                <a:cubicBezTo>
                  <a:pt x="2708125" y="4150712"/>
                  <a:pt x="2699591" y="4139827"/>
                  <a:pt x="2694323" y="4128398"/>
                </a:cubicBezTo>
                <a:cubicBezTo>
                  <a:pt x="2676524" y="4095558"/>
                  <a:pt x="2656593" y="4063356"/>
                  <a:pt x="2638432" y="4030019"/>
                </a:cubicBezTo>
                <a:lnTo>
                  <a:pt x="2616715" y="3986397"/>
                </a:lnTo>
                <a:lnTo>
                  <a:pt x="2616051" y="3985283"/>
                </a:lnTo>
                <a:lnTo>
                  <a:pt x="2614788" y="3982527"/>
                </a:lnTo>
                <a:lnTo>
                  <a:pt x="2613003" y="3978941"/>
                </a:lnTo>
                <a:lnTo>
                  <a:pt x="2612430" y="3977382"/>
                </a:lnTo>
                <a:lnTo>
                  <a:pt x="2590101" y="3928646"/>
                </a:lnTo>
                <a:lnTo>
                  <a:pt x="2588278" y="3930926"/>
                </a:lnTo>
                <a:cubicBezTo>
                  <a:pt x="2587371" y="3933141"/>
                  <a:pt x="2587033" y="3935507"/>
                  <a:pt x="2586807" y="3937922"/>
                </a:cubicBezTo>
                <a:lnTo>
                  <a:pt x="2585985" y="3941174"/>
                </a:lnTo>
                <a:lnTo>
                  <a:pt x="2612386" y="4010360"/>
                </a:lnTo>
                <a:lnTo>
                  <a:pt x="2690871" y="4160213"/>
                </a:lnTo>
                <a:lnTo>
                  <a:pt x="2700625" y="4177201"/>
                </a:lnTo>
                <a:cubicBezTo>
                  <a:pt x="2703184" y="4181187"/>
                  <a:pt x="2706355" y="4185073"/>
                  <a:pt x="2708709" y="4189725"/>
                </a:cubicBezTo>
                <a:lnTo>
                  <a:pt x="2709242" y="4192597"/>
                </a:lnTo>
                <a:lnTo>
                  <a:pt x="2818914" y="4346218"/>
                </a:lnTo>
                <a:cubicBezTo>
                  <a:pt x="2861241" y="4397540"/>
                  <a:pt x="2907623" y="4446474"/>
                  <a:pt x="2958211" y="4492927"/>
                </a:cubicBezTo>
                <a:lnTo>
                  <a:pt x="3037117" y="4556144"/>
                </a:lnTo>
                <a:lnTo>
                  <a:pt x="3127435" y="4612403"/>
                </a:lnTo>
                <a:cubicBezTo>
                  <a:pt x="3160291" y="4631663"/>
                  <a:pt x="3193888" y="4649695"/>
                  <a:pt x="3228660" y="4665324"/>
                </a:cubicBezTo>
                <a:cubicBezTo>
                  <a:pt x="3246659" y="4674928"/>
                  <a:pt x="3261389" y="4687601"/>
                  <a:pt x="3284085" y="4680023"/>
                </a:cubicBezTo>
                <a:cubicBezTo>
                  <a:pt x="3297170" y="4675314"/>
                  <a:pt x="3311489" y="4685533"/>
                  <a:pt x="3324987" y="4690843"/>
                </a:cubicBezTo>
                <a:cubicBezTo>
                  <a:pt x="3394736" y="4723328"/>
                  <a:pt x="3467956" y="4746405"/>
                  <a:pt x="3540971" y="4768253"/>
                </a:cubicBezTo>
                <a:cubicBezTo>
                  <a:pt x="3546289" y="4769888"/>
                  <a:pt x="3550379" y="4771726"/>
                  <a:pt x="3555898" y="4767020"/>
                </a:cubicBezTo>
                <a:cubicBezTo>
                  <a:pt x="3556712" y="4756793"/>
                  <a:pt x="3546692" y="4757208"/>
                  <a:pt x="3541374" y="4755574"/>
                </a:cubicBezTo>
                <a:cubicBezTo>
                  <a:pt x="3427660" y="4724131"/>
                  <a:pt x="3321505" y="4677553"/>
                  <a:pt x="3218006" y="4624223"/>
                </a:cubicBezTo>
                <a:cubicBezTo>
                  <a:pt x="3213914" y="4622385"/>
                  <a:pt x="3209824" y="4620546"/>
                  <a:pt x="3205733" y="4618706"/>
                </a:cubicBezTo>
                <a:cubicBezTo>
                  <a:pt x="3200211" y="4615846"/>
                  <a:pt x="3196937" y="4611348"/>
                  <a:pt x="3202251" y="4605416"/>
                </a:cubicBezTo>
                <a:cubicBezTo>
                  <a:pt x="3205927" y="4597234"/>
                  <a:pt x="3210223" y="4600300"/>
                  <a:pt x="3215747" y="4603161"/>
                </a:cubicBezTo>
                <a:cubicBezTo>
                  <a:pt x="3235689" y="4614961"/>
                  <a:pt x="3256222" y="4625561"/>
                  <a:pt x="3277149" y="4635346"/>
                </a:cubicBezTo>
                <a:lnTo>
                  <a:pt x="3300817" y="4645474"/>
                </a:lnTo>
                <a:lnTo>
                  <a:pt x="3203581" y="4589043"/>
                </a:lnTo>
                <a:cubicBezTo>
                  <a:pt x="3051439" y="4487592"/>
                  <a:pt x="2921098" y="4359931"/>
                  <a:pt x="2817218" y="4214123"/>
                </a:cubicBezTo>
                <a:lnTo>
                  <a:pt x="2795524" y="4180373"/>
                </a:lnTo>
                <a:lnTo>
                  <a:pt x="2794029" y="4178497"/>
                </a:lnTo>
                <a:lnTo>
                  <a:pt x="2777085" y="4161569"/>
                </a:lnTo>
                <a:lnTo>
                  <a:pt x="2741001" y="4101332"/>
                </a:lnTo>
                <a:lnTo>
                  <a:pt x="2679864" y="4007725"/>
                </a:lnTo>
                <a:cubicBezTo>
                  <a:pt x="2618900" y="3903300"/>
                  <a:pt x="2568950" y="3793094"/>
                  <a:pt x="2531063" y="3675825"/>
                </a:cubicBezTo>
                <a:close/>
                <a:moveTo>
                  <a:pt x="1469523" y="3664273"/>
                </a:moveTo>
                <a:cubicBezTo>
                  <a:pt x="1470520" y="3668943"/>
                  <a:pt x="1470520" y="3668943"/>
                  <a:pt x="1470520" y="3668943"/>
                </a:cubicBezTo>
                <a:cubicBezTo>
                  <a:pt x="1465849" y="3669942"/>
                  <a:pt x="1464851" y="3665270"/>
                  <a:pt x="1464851" y="3665270"/>
                </a:cubicBezTo>
                <a:cubicBezTo>
                  <a:pt x="1464851" y="3665270"/>
                  <a:pt x="1469523" y="3664273"/>
                  <a:pt x="1469523" y="3664273"/>
                </a:cubicBezTo>
                <a:close/>
                <a:moveTo>
                  <a:pt x="1961674" y="3623805"/>
                </a:moveTo>
                <a:lnTo>
                  <a:pt x="1961195" y="3627779"/>
                </a:lnTo>
                <a:lnTo>
                  <a:pt x="1960794" y="3627086"/>
                </a:lnTo>
                <a:cubicBezTo>
                  <a:pt x="1960794" y="3627086"/>
                  <a:pt x="1960794" y="3627086"/>
                  <a:pt x="1961674" y="3623805"/>
                </a:cubicBezTo>
                <a:close/>
                <a:moveTo>
                  <a:pt x="6199520" y="3608723"/>
                </a:moveTo>
                <a:cubicBezTo>
                  <a:pt x="6189150" y="3634846"/>
                  <a:pt x="6186664" y="3679206"/>
                  <a:pt x="6184735" y="3707510"/>
                </a:cubicBezTo>
                <a:cubicBezTo>
                  <a:pt x="6172479" y="3706143"/>
                  <a:pt x="6159367" y="3756759"/>
                  <a:pt x="6163438" y="3775812"/>
                </a:cubicBezTo>
                <a:cubicBezTo>
                  <a:pt x="6163438" y="3775812"/>
                  <a:pt x="6163438" y="3775812"/>
                  <a:pt x="6164252" y="3779623"/>
                </a:cubicBezTo>
                <a:cubicBezTo>
                  <a:pt x="6164252" y="3779623"/>
                  <a:pt x="6161253" y="3784247"/>
                  <a:pt x="6161253" y="3784247"/>
                </a:cubicBezTo>
                <a:cubicBezTo>
                  <a:pt x="6162069" y="3788059"/>
                  <a:pt x="6165881" y="3787245"/>
                  <a:pt x="6165881" y="3787245"/>
                </a:cubicBezTo>
                <a:cubicBezTo>
                  <a:pt x="6169695" y="3786429"/>
                  <a:pt x="6168881" y="3782617"/>
                  <a:pt x="6168881" y="3782617"/>
                </a:cubicBezTo>
                <a:cubicBezTo>
                  <a:pt x="6161510" y="3804116"/>
                  <a:pt x="6151697" y="3814180"/>
                  <a:pt x="6144582" y="3855546"/>
                </a:cubicBezTo>
                <a:cubicBezTo>
                  <a:pt x="6145397" y="3859358"/>
                  <a:pt x="6141585" y="3860172"/>
                  <a:pt x="6142399" y="3863981"/>
                </a:cubicBezTo>
                <a:cubicBezTo>
                  <a:pt x="6143213" y="3867791"/>
                  <a:pt x="6139398" y="3868606"/>
                  <a:pt x="6139398" y="3868606"/>
                </a:cubicBezTo>
                <a:cubicBezTo>
                  <a:pt x="6141026" y="3876229"/>
                  <a:pt x="6141026" y="3876229"/>
                  <a:pt x="6144841" y="3875415"/>
                </a:cubicBezTo>
                <a:cubicBezTo>
                  <a:pt x="6141840" y="3880038"/>
                  <a:pt x="6137470" y="3896910"/>
                  <a:pt x="6133657" y="3897726"/>
                </a:cubicBezTo>
                <a:cubicBezTo>
                  <a:pt x="6125173" y="3951336"/>
                  <a:pt x="6094619" y="4013646"/>
                  <a:pt x="6089949" y="4066444"/>
                </a:cubicBezTo>
                <a:lnTo>
                  <a:pt x="6092651" y="4060432"/>
                </a:lnTo>
                <a:lnTo>
                  <a:pt x="6092947" y="4061819"/>
                </a:lnTo>
                <a:cubicBezTo>
                  <a:pt x="6089949" y="4066444"/>
                  <a:pt x="6089949" y="4066444"/>
                  <a:pt x="6090763" y="4070255"/>
                </a:cubicBezTo>
                <a:cubicBezTo>
                  <a:pt x="6090763" y="4070255"/>
                  <a:pt x="6094575" y="4069439"/>
                  <a:pt x="6094575" y="4069439"/>
                </a:cubicBezTo>
                <a:cubicBezTo>
                  <a:pt x="6097575" y="4064815"/>
                  <a:pt x="6097575" y="4064815"/>
                  <a:pt x="6096761" y="4061003"/>
                </a:cubicBezTo>
                <a:cubicBezTo>
                  <a:pt x="6098389" y="4068625"/>
                  <a:pt x="6094833" y="4089307"/>
                  <a:pt x="6093461" y="4101553"/>
                </a:cubicBezTo>
                <a:cubicBezTo>
                  <a:pt x="6092647" y="4097743"/>
                  <a:pt x="6092647" y="4097743"/>
                  <a:pt x="6092647" y="4097743"/>
                </a:cubicBezTo>
                <a:cubicBezTo>
                  <a:pt x="6092647" y="4097743"/>
                  <a:pt x="6089647" y="4102367"/>
                  <a:pt x="6090461" y="4106179"/>
                </a:cubicBezTo>
                <a:cubicBezTo>
                  <a:pt x="6086648" y="4106993"/>
                  <a:pt x="6087462" y="4110804"/>
                  <a:pt x="6087462" y="4110804"/>
                </a:cubicBezTo>
                <a:cubicBezTo>
                  <a:pt x="6076534" y="4152985"/>
                  <a:pt x="6060166" y="4188356"/>
                  <a:pt x="6037541" y="4213114"/>
                </a:cubicBezTo>
                <a:cubicBezTo>
                  <a:pt x="6041354" y="4212298"/>
                  <a:pt x="6040540" y="4208487"/>
                  <a:pt x="6040540" y="4208487"/>
                </a:cubicBezTo>
                <a:cubicBezTo>
                  <a:pt x="6039726" y="4204676"/>
                  <a:pt x="6039726" y="4204676"/>
                  <a:pt x="6035913" y="4205492"/>
                </a:cubicBezTo>
                <a:cubicBezTo>
                  <a:pt x="6035913" y="4205492"/>
                  <a:pt x="6036727" y="4209302"/>
                  <a:pt x="6036727" y="4209302"/>
                </a:cubicBezTo>
                <a:cubicBezTo>
                  <a:pt x="6036727" y="4209302"/>
                  <a:pt x="6036727" y="4209302"/>
                  <a:pt x="6037541" y="4213114"/>
                </a:cubicBezTo>
                <a:cubicBezTo>
                  <a:pt x="6033727" y="4213928"/>
                  <a:pt x="6034541" y="4217738"/>
                  <a:pt x="6034541" y="4217738"/>
                </a:cubicBezTo>
                <a:cubicBezTo>
                  <a:pt x="6029913" y="4214742"/>
                  <a:pt x="6024727" y="4227804"/>
                  <a:pt x="6019543" y="4240865"/>
                </a:cubicBezTo>
                <a:cubicBezTo>
                  <a:pt x="6024171" y="4243861"/>
                  <a:pt x="6026355" y="4235425"/>
                  <a:pt x="6026355" y="4235425"/>
                </a:cubicBezTo>
                <a:cubicBezTo>
                  <a:pt x="6027169" y="4239235"/>
                  <a:pt x="6027169" y="4239235"/>
                  <a:pt x="6027169" y="4239235"/>
                </a:cubicBezTo>
                <a:cubicBezTo>
                  <a:pt x="6027984" y="4243047"/>
                  <a:pt x="6027984" y="4243047"/>
                  <a:pt x="6027984" y="4243047"/>
                </a:cubicBezTo>
                <a:cubicBezTo>
                  <a:pt x="6027984" y="4243047"/>
                  <a:pt x="6030985" y="4238420"/>
                  <a:pt x="6030985" y="4238420"/>
                </a:cubicBezTo>
                <a:cubicBezTo>
                  <a:pt x="6025799" y="4251482"/>
                  <a:pt x="6029612" y="4250666"/>
                  <a:pt x="6021427" y="4268354"/>
                </a:cubicBezTo>
                <a:cubicBezTo>
                  <a:pt x="6020613" y="4264544"/>
                  <a:pt x="6020613" y="4264544"/>
                  <a:pt x="6020613" y="4264544"/>
                </a:cubicBezTo>
                <a:cubicBezTo>
                  <a:pt x="6020613" y="4264544"/>
                  <a:pt x="6020613" y="4264544"/>
                  <a:pt x="6023613" y="4259918"/>
                </a:cubicBezTo>
                <a:cubicBezTo>
                  <a:pt x="6022799" y="4256108"/>
                  <a:pt x="6022799" y="4256108"/>
                  <a:pt x="6022799" y="4256108"/>
                </a:cubicBezTo>
                <a:cubicBezTo>
                  <a:pt x="6018985" y="4256922"/>
                  <a:pt x="6015986" y="4261548"/>
                  <a:pt x="6016800" y="4265358"/>
                </a:cubicBezTo>
                <a:cubicBezTo>
                  <a:pt x="6016800" y="4265358"/>
                  <a:pt x="6012987" y="4266173"/>
                  <a:pt x="6013801" y="4269984"/>
                </a:cubicBezTo>
                <a:cubicBezTo>
                  <a:pt x="6006175" y="4271612"/>
                  <a:pt x="5997175" y="4285488"/>
                  <a:pt x="5985177" y="4303990"/>
                </a:cubicBezTo>
                <a:cubicBezTo>
                  <a:pt x="5976993" y="4321677"/>
                  <a:pt x="5969622" y="4343174"/>
                  <a:pt x="5968249" y="4355422"/>
                </a:cubicBezTo>
                <a:cubicBezTo>
                  <a:pt x="5968249" y="4355422"/>
                  <a:pt x="5968249" y="4355422"/>
                  <a:pt x="5964437" y="4356236"/>
                </a:cubicBezTo>
                <a:cubicBezTo>
                  <a:pt x="5964437" y="4356236"/>
                  <a:pt x="5961437" y="4360860"/>
                  <a:pt x="5962251" y="4364670"/>
                </a:cubicBezTo>
                <a:cubicBezTo>
                  <a:pt x="5958437" y="4365486"/>
                  <a:pt x="5958437" y="4365486"/>
                  <a:pt x="5958437" y="4365486"/>
                </a:cubicBezTo>
                <a:cubicBezTo>
                  <a:pt x="5959251" y="4369296"/>
                  <a:pt x="5959251" y="4369296"/>
                  <a:pt x="5959251" y="4369296"/>
                </a:cubicBezTo>
                <a:cubicBezTo>
                  <a:pt x="5954067" y="4382358"/>
                  <a:pt x="5949439" y="4379362"/>
                  <a:pt x="5945069" y="4396235"/>
                </a:cubicBezTo>
                <a:cubicBezTo>
                  <a:pt x="5946697" y="4403855"/>
                  <a:pt x="5951881" y="4390793"/>
                  <a:pt x="5955695" y="4389979"/>
                </a:cubicBezTo>
                <a:cubicBezTo>
                  <a:pt x="5955695" y="4389979"/>
                  <a:pt x="5956509" y="4393791"/>
                  <a:pt x="5956509" y="4393791"/>
                </a:cubicBezTo>
                <a:cubicBezTo>
                  <a:pt x="5957323" y="4397601"/>
                  <a:pt x="5960323" y="4392975"/>
                  <a:pt x="5959509" y="4389164"/>
                </a:cubicBezTo>
                <a:cubicBezTo>
                  <a:pt x="5963323" y="4388350"/>
                  <a:pt x="5963323" y="4388350"/>
                  <a:pt x="5963323" y="4388350"/>
                </a:cubicBezTo>
                <a:cubicBezTo>
                  <a:pt x="5958137" y="4401410"/>
                  <a:pt x="5949139" y="4415286"/>
                  <a:pt x="5943140" y="4424538"/>
                </a:cubicBezTo>
                <a:cubicBezTo>
                  <a:pt x="5933884" y="4418547"/>
                  <a:pt x="5933884" y="4418547"/>
                  <a:pt x="5933884" y="4418547"/>
                </a:cubicBezTo>
                <a:cubicBezTo>
                  <a:pt x="5921072" y="4433236"/>
                  <a:pt x="5908260" y="4447927"/>
                  <a:pt x="5895447" y="4462619"/>
                </a:cubicBezTo>
                <a:cubicBezTo>
                  <a:pt x="5887263" y="4480304"/>
                  <a:pt x="5892705" y="4487111"/>
                  <a:pt x="5880707" y="4505613"/>
                </a:cubicBezTo>
                <a:cubicBezTo>
                  <a:pt x="5870893" y="4515679"/>
                  <a:pt x="5861081" y="4525744"/>
                  <a:pt x="5846083" y="4548870"/>
                </a:cubicBezTo>
                <a:cubicBezTo>
                  <a:pt x="5840898" y="4561932"/>
                  <a:pt x="5852339" y="4559487"/>
                  <a:pt x="5839527" y="4574178"/>
                </a:cubicBezTo>
                <a:cubicBezTo>
                  <a:pt x="5798904" y="4626687"/>
                  <a:pt x="5769165" y="4692807"/>
                  <a:pt x="5727729" y="4741505"/>
                </a:cubicBezTo>
                <a:cubicBezTo>
                  <a:pt x="5757167" y="4711309"/>
                  <a:pt x="5784163" y="4669680"/>
                  <a:pt x="5808417" y="4652545"/>
                </a:cubicBezTo>
                <a:cubicBezTo>
                  <a:pt x="5824787" y="4617173"/>
                  <a:pt x="5848781" y="4580169"/>
                  <a:pt x="5869779" y="4547793"/>
                </a:cubicBezTo>
                <a:cubicBezTo>
                  <a:pt x="5870593" y="4551603"/>
                  <a:pt x="5870593" y="4551603"/>
                  <a:pt x="5870593" y="4551603"/>
                </a:cubicBezTo>
                <a:cubicBezTo>
                  <a:pt x="5867593" y="4556229"/>
                  <a:pt x="5867593" y="4556229"/>
                  <a:pt x="5868407" y="4560039"/>
                </a:cubicBezTo>
                <a:cubicBezTo>
                  <a:pt x="5868407" y="4560039"/>
                  <a:pt x="5872222" y="4559224"/>
                  <a:pt x="5871408" y="4555413"/>
                </a:cubicBezTo>
                <a:cubicBezTo>
                  <a:pt x="5878220" y="4549973"/>
                  <a:pt x="5878220" y="4549973"/>
                  <a:pt x="5878220" y="4549973"/>
                </a:cubicBezTo>
                <a:cubicBezTo>
                  <a:pt x="5875221" y="4554598"/>
                  <a:pt x="5872222" y="4559224"/>
                  <a:pt x="5869221" y="4563850"/>
                </a:cubicBezTo>
                <a:cubicBezTo>
                  <a:pt x="5893476" y="4546714"/>
                  <a:pt x="5914473" y="4514338"/>
                  <a:pt x="5934654" y="4478149"/>
                </a:cubicBezTo>
                <a:cubicBezTo>
                  <a:pt x="5954024" y="4438150"/>
                  <a:pt x="5976392" y="4393527"/>
                  <a:pt x="5995761" y="4353528"/>
                </a:cubicBezTo>
                <a:cubicBezTo>
                  <a:pt x="6007759" y="4335026"/>
                  <a:pt x="6024942" y="4303464"/>
                  <a:pt x="6037497" y="4268905"/>
                </a:cubicBezTo>
                <a:cubicBezTo>
                  <a:pt x="6054681" y="4237344"/>
                  <a:pt x="6063422" y="4203598"/>
                  <a:pt x="6066979" y="4182916"/>
                </a:cubicBezTo>
                <a:cubicBezTo>
                  <a:pt x="6078162" y="4160604"/>
                  <a:pt x="6088532" y="4134483"/>
                  <a:pt x="6092089" y="4113800"/>
                </a:cubicBezTo>
                <a:cubicBezTo>
                  <a:pt x="6092089" y="4113800"/>
                  <a:pt x="6095903" y="4112984"/>
                  <a:pt x="6095089" y="4109174"/>
                </a:cubicBezTo>
                <a:cubicBezTo>
                  <a:pt x="6098089" y="4104550"/>
                  <a:pt x="6098089" y="4104550"/>
                  <a:pt x="6097275" y="4100738"/>
                </a:cubicBezTo>
                <a:cubicBezTo>
                  <a:pt x="6124013" y="4039243"/>
                  <a:pt x="6133313" y="3989443"/>
                  <a:pt x="6147797" y="3926580"/>
                </a:cubicBezTo>
                <a:cubicBezTo>
                  <a:pt x="6158423" y="3920325"/>
                  <a:pt x="6157052" y="3932572"/>
                  <a:pt x="6161681" y="3935566"/>
                </a:cubicBezTo>
                <a:cubicBezTo>
                  <a:pt x="6168493" y="3930128"/>
                  <a:pt x="6170678" y="3921692"/>
                  <a:pt x="6176677" y="3912441"/>
                </a:cubicBezTo>
                <a:cubicBezTo>
                  <a:pt x="6173679" y="3917066"/>
                  <a:pt x="6174493" y="3920876"/>
                  <a:pt x="6174493" y="3920876"/>
                </a:cubicBezTo>
                <a:cubicBezTo>
                  <a:pt x="6171492" y="3925502"/>
                  <a:pt x="6171492" y="3925502"/>
                  <a:pt x="6172306" y="3929312"/>
                </a:cubicBezTo>
                <a:cubicBezTo>
                  <a:pt x="6176121" y="3928497"/>
                  <a:pt x="6175307" y="3924687"/>
                  <a:pt x="6175307" y="3924687"/>
                </a:cubicBezTo>
                <a:cubicBezTo>
                  <a:pt x="6178306" y="3920062"/>
                  <a:pt x="6177492" y="3916252"/>
                  <a:pt x="6177492" y="3916252"/>
                </a:cubicBezTo>
                <a:cubicBezTo>
                  <a:pt x="6177492" y="3916252"/>
                  <a:pt x="6180491" y="3911626"/>
                  <a:pt x="6180491" y="3911626"/>
                </a:cubicBezTo>
                <a:cubicBezTo>
                  <a:pt x="6182677" y="3903190"/>
                  <a:pt x="6184863" y="3894755"/>
                  <a:pt x="6187861" y="3890129"/>
                </a:cubicBezTo>
                <a:cubicBezTo>
                  <a:pt x="6187861" y="3890129"/>
                  <a:pt x="6187861" y="3890129"/>
                  <a:pt x="6187047" y="3886319"/>
                </a:cubicBezTo>
                <a:cubicBezTo>
                  <a:pt x="6187047" y="3886319"/>
                  <a:pt x="6186233" y="3882508"/>
                  <a:pt x="6186233" y="3882508"/>
                </a:cubicBezTo>
                <a:lnTo>
                  <a:pt x="6183373" y="3883119"/>
                </a:lnTo>
                <a:lnTo>
                  <a:pt x="6183513" y="3879104"/>
                </a:lnTo>
                <a:cubicBezTo>
                  <a:pt x="6183107" y="3877200"/>
                  <a:pt x="6182699" y="3875294"/>
                  <a:pt x="6183791" y="3871076"/>
                </a:cubicBezTo>
                <a:cubicBezTo>
                  <a:pt x="6177536" y="3860460"/>
                  <a:pt x="6174793" y="3884952"/>
                  <a:pt x="6167166" y="3886581"/>
                </a:cubicBezTo>
                <a:cubicBezTo>
                  <a:pt x="6170722" y="3865899"/>
                  <a:pt x="6166095" y="3862904"/>
                  <a:pt x="6168280" y="3854469"/>
                </a:cubicBezTo>
                <a:cubicBezTo>
                  <a:pt x="6163653" y="3851471"/>
                  <a:pt x="6163653" y="3851471"/>
                  <a:pt x="6163653" y="3851471"/>
                </a:cubicBezTo>
                <a:cubicBezTo>
                  <a:pt x="6163653" y="3851471"/>
                  <a:pt x="6163653" y="3851471"/>
                  <a:pt x="6167465" y="3850657"/>
                </a:cubicBezTo>
                <a:cubicBezTo>
                  <a:pt x="6167465" y="3850657"/>
                  <a:pt x="6166651" y="3846847"/>
                  <a:pt x="6166651" y="3846847"/>
                </a:cubicBezTo>
                <a:cubicBezTo>
                  <a:pt x="6169652" y="3842221"/>
                  <a:pt x="6169652" y="3842221"/>
                  <a:pt x="6165837" y="3843036"/>
                </a:cubicBezTo>
                <a:cubicBezTo>
                  <a:pt x="6165022" y="3839226"/>
                  <a:pt x="6165022" y="3839226"/>
                  <a:pt x="6165022" y="3839226"/>
                </a:cubicBezTo>
                <a:cubicBezTo>
                  <a:pt x="6174579" y="3809291"/>
                  <a:pt x="6184949" y="3783170"/>
                  <a:pt x="6175693" y="3777178"/>
                </a:cubicBezTo>
                <a:cubicBezTo>
                  <a:pt x="6171880" y="3777993"/>
                  <a:pt x="6171880" y="3777993"/>
                  <a:pt x="6171880" y="3777993"/>
                </a:cubicBezTo>
                <a:cubicBezTo>
                  <a:pt x="6175693" y="3777178"/>
                  <a:pt x="6174879" y="3773367"/>
                  <a:pt x="6174879" y="3773367"/>
                </a:cubicBezTo>
                <a:cubicBezTo>
                  <a:pt x="6178693" y="3772553"/>
                  <a:pt x="6177065" y="3764931"/>
                  <a:pt x="6180065" y="3760306"/>
                </a:cubicBezTo>
                <a:cubicBezTo>
                  <a:pt x="6179251" y="3756496"/>
                  <a:pt x="6179251" y="3756496"/>
                  <a:pt x="6175436" y="3757310"/>
                </a:cubicBezTo>
                <a:cubicBezTo>
                  <a:pt x="6186063" y="3751055"/>
                  <a:pt x="6192619" y="3725749"/>
                  <a:pt x="6197548" y="3692818"/>
                </a:cubicBezTo>
                <a:cubicBezTo>
                  <a:pt x="6202477" y="3659890"/>
                  <a:pt x="6199777" y="3628590"/>
                  <a:pt x="6199520" y="3608723"/>
                </a:cubicBezTo>
                <a:close/>
                <a:moveTo>
                  <a:pt x="6065238" y="3308795"/>
                </a:moveTo>
                <a:lnTo>
                  <a:pt x="6065531" y="3314628"/>
                </a:lnTo>
                <a:cubicBezTo>
                  <a:pt x="6065619" y="3535954"/>
                  <a:pt x="6032197" y="3753635"/>
                  <a:pt x="5962661" y="3968210"/>
                </a:cubicBezTo>
                <a:cubicBezTo>
                  <a:pt x="5923735" y="4086245"/>
                  <a:pt x="5863115" y="4192627"/>
                  <a:pt x="5809937" y="4303923"/>
                </a:cubicBezTo>
                <a:cubicBezTo>
                  <a:pt x="5743915" y="4446814"/>
                  <a:pt x="5660651" y="4577784"/>
                  <a:pt x="5551706" y="4690196"/>
                </a:cubicBezTo>
                <a:cubicBezTo>
                  <a:pt x="5541612" y="4700629"/>
                  <a:pt x="5535239" y="4713519"/>
                  <a:pt x="5516536" y="4707050"/>
                </a:cubicBezTo>
                <a:cubicBezTo>
                  <a:pt x="5511453" y="4704228"/>
                  <a:pt x="5505908" y="4708581"/>
                  <a:pt x="5503087" y="4713664"/>
                </a:cubicBezTo>
                <a:cubicBezTo>
                  <a:pt x="5442689" y="4786530"/>
                  <a:pt x="5375216" y="4853121"/>
                  <a:pt x="5304022" y="4917255"/>
                </a:cubicBezTo>
                <a:cubicBezTo>
                  <a:pt x="5302296" y="4918251"/>
                  <a:pt x="5301565" y="4920976"/>
                  <a:pt x="5300471" y="4925062"/>
                </a:cubicBezTo>
                <a:cubicBezTo>
                  <a:pt x="5316350" y="4936615"/>
                  <a:pt x="5328341" y="4935449"/>
                  <a:pt x="5343981" y="4920662"/>
                </a:cubicBezTo>
                <a:cubicBezTo>
                  <a:pt x="5452365" y="4821238"/>
                  <a:pt x="5563109" y="4723908"/>
                  <a:pt x="5655346" y="4608480"/>
                </a:cubicBezTo>
                <a:cubicBezTo>
                  <a:pt x="5805256" y="4419455"/>
                  <a:pt x="5915500" y="4209583"/>
                  <a:pt x="5983356" y="3978135"/>
                </a:cubicBezTo>
                <a:cubicBezTo>
                  <a:pt x="6021115" y="3848108"/>
                  <a:pt x="6058875" y="3718084"/>
                  <a:pt x="6073117" y="3583217"/>
                </a:cubicBezTo>
                <a:lnTo>
                  <a:pt x="6074066" y="3578467"/>
                </a:lnTo>
                <a:lnTo>
                  <a:pt x="6079369" y="3507090"/>
                </a:lnTo>
                <a:cubicBezTo>
                  <a:pt x="6079795" y="3459249"/>
                  <a:pt x="6077335" y="3411548"/>
                  <a:pt x="6072751" y="3363985"/>
                </a:cubicBezTo>
                <a:close/>
                <a:moveTo>
                  <a:pt x="2047326" y="3281632"/>
                </a:moveTo>
                <a:lnTo>
                  <a:pt x="2045645" y="3284178"/>
                </a:lnTo>
                <a:lnTo>
                  <a:pt x="2047343" y="3286585"/>
                </a:lnTo>
                <a:close/>
                <a:moveTo>
                  <a:pt x="2051036" y="3201671"/>
                </a:moveTo>
                <a:lnTo>
                  <a:pt x="2050661" y="3206416"/>
                </a:lnTo>
                <a:cubicBezTo>
                  <a:pt x="2050023" y="3213716"/>
                  <a:pt x="2049494" y="3220607"/>
                  <a:pt x="2049263" y="3226807"/>
                </a:cubicBezTo>
                <a:lnTo>
                  <a:pt x="2049406" y="3233130"/>
                </a:lnTo>
                <a:close/>
                <a:moveTo>
                  <a:pt x="1495570" y="3077486"/>
                </a:moveTo>
                <a:cubicBezTo>
                  <a:pt x="1496569" y="3082159"/>
                  <a:pt x="1496569" y="3082159"/>
                  <a:pt x="1496569" y="3082159"/>
                </a:cubicBezTo>
                <a:cubicBezTo>
                  <a:pt x="1496569" y="3082159"/>
                  <a:pt x="1491897" y="3083156"/>
                  <a:pt x="1491897" y="3083156"/>
                </a:cubicBezTo>
                <a:cubicBezTo>
                  <a:pt x="1495570" y="3077486"/>
                  <a:pt x="1495570" y="3077486"/>
                  <a:pt x="1495570" y="3077486"/>
                </a:cubicBezTo>
                <a:close/>
                <a:moveTo>
                  <a:pt x="2063000" y="3065542"/>
                </a:moveTo>
                <a:lnTo>
                  <a:pt x="2061195" y="3075253"/>
                </a:lnTo>
                <a:cubicBezTo>
                  <a:pt x="2060063" y="3083575"/>
                  <a:pt x="2059108" y="3092878"/>
                  <a:pt x="2058277" y="3102543"/>
                </a:cubicBezTo>
                <a:lnTo>
                  <a:pt x="2056929" y="3122128"/>
                </a:lnTo>
                <a:close/>
                <a:moveTo>
                  <a:pt x="6487598" y="3056185"/>
                </a:moveTo>
                <a:cubicBezTo>
                  <a:pt x="6488597" y="3060857"/>
                  <a:pt x="6493268" y="3059858"/>
                  <a:pt x="6493268" y="3059858"/>
                </a:cubicBezTo>
                <a:cubicBezTo>
                  <a:pt x="6488597" y="3060857"/>
                  <a:pt x="6488597" y="3060857"/>
                  <a:pt x="6488597" y="3060857"/>
                </a:cubicBezTo>
                <a:cubicBezTo>
                  <a:pt x="6487598" y="3056185"/>
                  <a:pt x="6487598" y="3056185"/>
                  <a:pt x="6487598" y="3056185"/>
                </a:cubicBezTo>
                <a:close/>
                <a:moveTo>
                  <a:pt x="6485963" y="3002807"/>
                </a:moveTo>
                <a:cubicBezTo>
                  <a:pt x="6493945" y="3040177"/>
                  <a:pt x="6496941" y="3054189"/>
                  <a:pt x="6508597" y="3085888"/>
                </a:cubicBezTo>
                <a:cubicBezTo>
                  <a:pt x="6512769" y="3082554"/>
                  <a:pt x="6517021" y="3085309"/>
                  <a:pt x="6520853" y="3091817"/>
                </a:cubicBezTo>
                <a:lnTo>
                  <a:pt x="6530564" y="3120178"/>
                </a:lnTo>
                <a:lnTo>
                  <a:pt x="6530564" y="3206162"/>
                </a:lnTo>
                <a:lnTo>
                  <a:pt x="6521209" y="3190646"/>
                </a:lnTo>
                <a:cubicBezTo>
                  <a:pt x="6526878" y="3194319"/>
                  <a:pt x="6526878" y="3194319"/>
                  <a:pt x="6525881" y="3189649"/>
                </a:cubicBezTo>
                <a:cubicBezTo>
                  <a:pt x="6529555" y="3183979"/>
                  <a:pt x="6523885" y="3180305"/>
                  <a:pt x="6523885" y="3180305"/>
                </a:cubicBezTo>
                <a:cubicBezTo>
                  <a:pt x="6523885" y="3180305"/>
                  <a:pt x="6523885" y="3180305"/>
                  <a:pt x="6522887" y="3175635"/>
                </a:cubicBezTo>
                <a:cubicBezTo>
                  <a:pt x="6529235" y="3159627"/>
                  <a:pt x="6512229" y="3148606"/>
                  <a:pt x="6517578" y="3127927"/>
                </a:cubicBezTo>
                <a:cubicBezTo>
                  <a:pt x="6512907" y="3128925"/>
                  <a:pt x="6512907" y="3128925"/>
                  <a:pt x="6512907" y="3128925"/>
                </a:cubicBezTo>
                <a:cubicBezTo>
                  <a:pt x="6517578" y="3127927"/>
                  <a:pt x="6516581" y="3123256"/>
                  <a:pt x="6516581" y="3123256"/>
                </a:cubicBezTo>
                <a:cubicBezTo>
                  <a:pt x="6515583" y="3118585"/>
                  <a:pt x="6515583" y="3118585"/>
                  <a:pt x="6510911" y="3119583"/>
                </a:cubicBezTo>
                <a:cubicBezTo>
                  <a:pt x="6507917" y="3105571"/>
                  <a:pt x="6504923" y="3091557"/>
                  <a:pt x="6504923" y="3091557"/>
                </a:cubicBezTo>
                <a:cubicBezTo>
                  <a:pt x="6501930" y="3077543"/>
                  <a:pt x="6502249" y="3101897"/>
                  <a:pt x="6497260" y="3078542"/>
                </a:cubicBezTo>
                <a:cubicBezTo>
                  <a:pt x="6502927" y="3082216"/>
                  <a:pt x="6506600" y="3076546"/>
                  <a:pt x="6500931" y="3072873"/>
                </a:cubicBezTo>
                <a:cubicBezTo>
                  <a:pt x="6495263" y="3069200"/>
                  <a:pt x="6495583" y="3093553"/>
                  <a:pt x="6490593" y="3070198"/>
                </a:cubicBezTo>
                <a:cubicBezTo>
                  <a:pt x="6490593" y="3070198"/>
                  <a:pt x="6490593" y="3070198"/>
                  <a:pt x="6495263" y="3069200"/>
                </a:cubicBezTo>
                <a:cubicBezTo>
                  <a:pt x="6495263" y="3069200"/>
                  <a:pt x="6495263" y="3069200"/>
                  <a:pt x="6494265" y="3064529"/>
                </a:cubicBezTo>
                <a:cubicBezTo>
                  <a:pt x="6494265" y="3064529"/>
                  <a:pt x="6493268" y="3059858"/>
                  <a:pt x="6493268" y="3059858"/>
                </a:cubicBezTo>
                <a:cubicBezTo>
                  <a:pt x="6492269" y="3055188"/>
                  <a:pt x="6492269" y="3055188"/>
                  <a:pt x="6492269" y="3055188"/>
                </a:cubicBezTo>
                <a:cubicBezTo>
                  <a:pt x="6491272" y="3050515"/>
                  <a:pt x="6491272" y="3050515"/>
                  <a:pt x="6491272" y="3050515"/>
                </a:cubicBezTo>
                <a:cubicBezTo>
                  <a:pt x="6495941" y="3049518"/>
                  <a:pt x="6494945" y="3044847"/>
                  <a:pt x="6493945" y="3040177"/>
                </a:cubicBezTo>
                <a:cubicBezTo>
                  <a:pt x="6489275" y="3041174"/>
                  <a:pt x="6488277" y="3036503"/>
                  <a:pt x="6487279" y="3031831"/>
                </a:cubicBezTo>
                <a:cubicBezTo>
                  <a:pt x="6490952" y="3026163"/>
                  <a:pt x="6487959" y="3012150"/>
                  <a:pt x="6485963" y="3002807"/>
                </a:cubicBezTo>
                <a:close/>
                <a:moveTo>
                  <a:pt x="2135961" y="2977892"/>
                </a:moveTo>
                <a:lnTo>
                  <a:pt x="2135002" y="2982694"/>
                </a:lnTo>
                <a:lnTo>
                  <a:pt x="2136350" y="2985028"/>
                </a:lnTo>
                <a:cubicBezTo>
                  <a:pt x="2137229" y="2981748"/>
                  <a:pt x="2138107" y="2978468"/>
                  <a:pt x="2138107" y="2978468"/>
                </a:cubicBezTo>
                <a:close/>
                <a:moveTo>
                  <a:pt x="1530525" y="2870743"/>
                </a:moveTo>
                <a:lnTo>
                  <a:pt x="1530389" y="2874680"/>
                </a:lnTo>
                <a:cubicBezTo>
                  <a:pt x="1530389" y="2874680"/>
                  <a:pt x="1530389" y="2874680"/>
                  <a:pt x="1526716" y="2880348"/>
                </a:cubicBezTo>
                <a:close/>
                <a:moveTo>
                  <a:pt x="1549890" y="2806826"/>
                </a:moveTo>
                <a:lnTo>
                  <a:pt x="1550113" y="2806971"/>
                </a:lnTo>
                <a:lnTo>
                  <a:pt x="1549629" y="2807814"/>
                </a:lnTo>
                <a:close/>
                <a:moveTo>
                  <a:pt x="2190201" y="2770932"/>
                </a:moveTo>
                <a:cubicBezTo>
                  <a:pt x="2189323" y="2774211"/>
                  <a:pt x="2189323" y="2774211"/>
                  <a:pt x="2189323" y="2774211"/>
                </a:cubicBezTo>
                <a:cubicBezTo>
                  <a:pt x="2189323" y="2774211"/>
                  <a:pt x="2189323" y="2774211"/>
                  <a:pt x="2188443" y="2777491"/>
                </a:cubicBezTo>
                <a:cubicBezTo>
                  <a:pt x="2187564" y="2780772"/>
                  <a:pt x="2185806" y="2787331"/>
                  <a:pt x="2184927" y="2790612"/>
                </a:cubicBezTo>
                <a:lnTo>
                  <a:pt x="2181290" y="2797164"/>
                </a:lnTo>
                <a:close/>
                <a:moveTo>
                  <a:pt x="6368398" y="2681145"/>
                </a:moveTo>
                <a:cubicBezTo>
                  <a:pt x="6374068" y="2684818"/>
                  <a:pt x="6375065" y="2689491"/>
                  <a:pt x="6376065" y="2694161"/>
                </a:cubicBezTo>
                <a:cubicBezTo>
                  <a:pt x="6376065" y="2694161"/>
                  <a:pt x="6376065" y="2694161"/>
                  <a:pt x="6377063" y="2698832"/>
                </a:cubicBezTo>
                <a:cubicBezTo>
                  <a:pt x="6378061" y="2703503"/>
                  <a:pt x="6378061" y="2703503"/>
                  <a:pt x="6378061" y="2703503"/>
                </a:cubicBezTo>
                <a:lnTo>
                  <a:pt x="6379057" y="2708174"/>
                </a:lnTo>
                <a:cubicBezTo>
                  <a:pt x="6379057" y="2708174"/>
                  <a:pt x="6378061" y="2703503"/>
                  <a:pt x="6372391" y="2699831"/>
                </a:cubicBezTo>
                <a:cubicBezTo>
                  <a:pt x="6370395" y="2690488"/>
                  <a:pt x="6369397" y="2685816"/>
                  <a:pt x="6368398" y="2681145"/>
                </a:cubicBezTo>
                <a:close/>
                <a:moveTo>
                  <a:pt x="1615952" y="2612189"/>
                </a:moveTo>
                <a:cubicBezTo>
                  <a:pt x="1616951" y="2616860"/>
                  <a:pt x="1616951" y="2616860"/>
                  <a:pt x="1617948" y="2621531"/>
                </a:cubicBezTo>
                <a:cubicBezTo>
                  <a:pt x="1605931" y="2633867"/>
                  <a:pt x="1597227" y="2684569"/>
                  <a:pt x="1578861" y="2712914"/>
                </a:cubicBezTo>
                <a:cubicBezTo>
                  <a:pt x="1581695" y="2714750"/>
                  <a:pt x="1579270" y="2726259"/>
                  <a:pt x="1573966" y="2741433"/>
                </a:cubicBezTo>
                <a:lnTo>
                  <a:pt x="1556905" y="2780304"/>
                </a:lnTo>
                <a:lnTo>
                  <a:pt x="1579289" y="2695699"/>
                </a:lnTo>
                <a:lnTo>
                  <a:pt x="1595842" y="2645791"/>
                </a:lnTo>
                <a:lnTo>
                  <a:pt x="1603256" y="2644207"/>
                </a:lnTo>
                <a:cubicBezTo>
                  <a:pt x="1605931" y="2633867"/>
                  <a:pt x="1608607" y="2623526"/>
                  <a:pt x="1612279" y="2617859"/>
                </a:cubicBezTo>
                <a:cubicBezTo>
                  <a:pt x="1612279" y="2617859"/>
                  <a:pt x="1615952" y="2612189"/>
                  <a:pt x="1615952" y="2612189"/>
                </a:cubicBezTo>
                <a:close/>
                <a:moveTo>
                  <a:pt x="1613956" y="2602847"/>
                </a:moveTo>
                <a:cubicBezTo>
                  <a:pt x="1614953" y="2607518"/>
                  <a:pt x="1610283" y="2608515"/>
                  <a:pt x="1611280" y="2613188"/>
                </a:cubicBezTo>
                <a:cubicBezTo>
                  <a:pt x="1606611" y="2614185"/>
                  <a:pt x="1607608" y="2618857"/>
                  <a:pt x="1607608" y="2618857"/>
                </a:cubicBezTo>
                <a:lnTo>
                  <a:pt x="1599798" y="2633861"/>
                </a:lnTo>
                <a:lnTo>
                  <a:pt x="1607087" y="2611884"/>
                </a:lnTo>
                <a:lnTo>
                  <a:pt x="1610283" y="2608515"/>
                </a:lnTo>
                <a:lnTo>
                  <a:pt x="1609003" y="2606107"/>
                </a:lnTo>
                <a:lnTo>
                  <a:pt x="1609622" y="2604236"/>
                </a:lnTo>
                <a:close/>
                <a:moveTo>
                  <a:pt x="1612438" y="2595743"/>
                </a:moveTo>
                <a:lnTo>
                  <a:pt x="1612958" y="2598177"/>
                </a:lnTo>
                <a:lnTo>
                  <a:pt x="1611136" y="2599671"/>
                </a:lnTo>
                <a:close/>
                <a:moveTo>
                  <a:pt x="1622980" y="2576498"/>
                </a:moveTo>
                <a:cubicBezTo>
                  <a:pt x="1622980" y="2576498"/>
                  <a:pt x="1619308" y="2582167"/>
                  <a:pt x="1620306" y="2586839"/>
                </a:cubicBezTo>
                <a:cubicBezTo>
                  <a:pt x="1620306" y="2586839"/>
                  <a:pt x="1620306" y="2586839"/>
                  <a:pt x="1619308" y="2582167"/>
                </a:cubicBezTo>
                <a:lnTo>
                  <a:pt x="1616762" y="2582712"/>
                </a:lnTo>
                <a:lnTo>
                  <a:pt x="1618505" y="2577454"/>
                </a:lnTo>
                <a:close/>
                <a:moveTo>
                  <a:pt x="1649502" y="2499886"/>
                </a:moveTo>
                <a:lnTo>
                  <a:pt x="1648634" y="2503325"/>
                </a:lnTo>
                <a:cubicBezTo>
                  <a:pt x="1646391" y="2513192"/>
                  <a:pt x="1649461" y="2506126"/>
                  <a:pt x="1655719" y="2501126"/>
                </a:cubicBezTo>
                <a:cubicBezTo>
                  <a:pt x="1639350" y="2538812"/>
                  <a:pt x="1640347" y="2543482"/>
                  <a:pt x="1625655" y="2566159"/>
                </a:cubicBezTo>
                <a:lnTo>
                  <a:pt x="1621993" y="2566942"/>
                </a:lnTo>
                <a:lnTo>
                  <a:pt x="1623115" y="2563555"/>
                </a:lnTo>
                <a:close/>
                <a:moveTo>
                  <a:pt x="2319373" y="2498792"/>
                </a:moveTo>
                <a:lnTo>
                  <a:pt x="2303814" y="2500188"/>
                </a:lnTo>
                <a:cubicBezTo>
                  <a:pt x="2298499" y="2503283"/>
                  <a:pt x="2294412" y="2509011"/>
                  <a:pt x="2290837" y="2517807"/>
                </a:cubicBezTo>
                <a:cubicBezTo>
                  <a:pt x="2265509" y="2577535"/>
                  <a:pt x="2239517" y="2637059"/>
                  <a:pt x="2215875" y="2697450"/>
                </a:cubicBezTo>
                <a:lnTo>
                  <a:pt x="2209226" y="2715686"/>
                </a:lnTo>
                <a:lnTo>
                  <a:pt x="2208765" y="2718664"/>
                </a:lnTo>
                <a:cubicBezTo>
                  <a:pt x="2205398" y="2730616"/>
                  <a:pt x="2197993" y="2748408"/>
                  <a:pt x="2202915" y="2749726"/>
                </a:cubicBezTo>
                <a:lnTo>
                  <a:pt x="2202035" y="2753007"/>
                </a:lnTo>
                <a:cubicBezTo>
                  <a:pt x="2197877" y="2755408"/>
                  <a:pt x="2196118" y="2761968"/>
                  <a:pt x="2195240" y="2765248"/>
                </a:cubicBezTo>
                <a:cubicBezTo>
                  <a:pt x="2191960" y="2764370"/>
                  <a:pt x="2191960" y="2764370"/>
                  <a:pt x="2191960" y="2764370"/>
                </a:cubicBezTo>
                <a:lnTo>
                  <a:pt x="2191515" y="2764250"/>
                </a:lnTo>
                <a:lnTo>
                  <a:pt x="2182554" y="2788823"/>
                </a:lnTo>
                <a:lnTo>
                  <a:pt x="2178751" y="2801737"/>
                </a:lnTo>
                <a:lnTo>
                  <a:pt x="2181290" y="2797164"/>
                </a:lnTo>
                <a:lnTo>
                  <a:pt x="2172327" y="2823555"/>
                </a:lnTo>
                <a:lnTo>
                  <a:pt x="2164219" y="2851082"/>
                </a:lnTo>
                <a:lnTo>
                  <a:pt x="2161835" y="2861828"/>
                </a:lnTo>
                <a:cubicBezTo>
                  <a:pt x="2160677" y="2867176"/>
                  <a:pt x="2159674" y="2871740"/>
                  <a:pt x="2158794" y="2875021"/>
                </a:cubicBezTo>
                <a:cubicBezTo>
                  <a:pt x="2158794" y="2875021"/>
                  <a:pt x="2157915" y="2878301"/>
                  <a:pt x="2157915" y="2878301"/>
                </a:cubicBezTo>
                <a:lnTo>
                  <a:pt x="2148821" y="2913407"/>
                </a:lnTo>
                <a:lnTo>
                  <a:pt x="2139494" y="2960172"/>
                </a:lnTo>
                <a:lnTo>
                  <a:pt x="2142037" y="2950680"/>
                </a:lnTo>
                <a:cubicBezTo>
                  <a:pt x="2148670" y="2925925"/>
                  <a:pt x="2153944" y="2906242"/>
                  <a:pt x="2161195" y="2879181"/>
                </a:cubicBezTo>
                <a:cubicBezTo>
                  <a:pt x="2163598" y="2883339"/>
                  <a:pt x="2164476" y="2880059"/>
                  <a:pt x="2168636" y="2877658"/>
                </a:cubicBezTo>
                <a:cubicBezTo>
                  <a:pt x="2169514" y="2874377"/>
                  <a:pt x="2169514" y="2874377"/>
                  <a:pt x="2169514" y="2874377"/>
                </a:cubicBezTo>
                <a:cubicBezTo>
                  <a:pt x="2166235" y="2873499"/>
                  <a:pt x="2166235" y="2873499"/>
                  <a:pt x="2166235" y="2873499"/>
                </a:cubicBezTo>
                <a:cubicBezTo>
                  <a:pt x="2170865" y="2843097"/>
                  <a:pt x="2191897" y="2817090"/>
                  <a:pt x="2184693" y="2804613"/>
                </a:cubicBezTo>
                <a:cubicBezTo>
                  <a:pt x="2181412" y="2803733"/>
                  <a:pt x="2181412" y="2803733"/>
                  <a:pt x="2181412" y="2803733"/>
                </a:cubicBezTo>
                <a:cubicBezTo>
                  <a:pt x="2185571" y="2801333"/>
                  <a:pt x="2187329" y="2794772"/>
                  <a:pt x="2188209" y="2791491"/>
                </a:cubicBezTo>
                <a:cubicBezTo>
                  <a:pt x="2189087" y="2788211"/>
                  <a:pt x="2189966" y="2784930"/>
                  <a:pt x="2189966" y="2784930"/>
                </a:cubicBezTo>
                <a:cubicBezTo>
                  <a:pt x="2193245" y="2785808"/>
                  <a:pt x="2199806" y="2787568"/>
                  <a:pt x="2202207" y="2791725"/>
                </a:cubicBezTo>
                <a:cubicBezTo>
                  <a:pt x="2201328" y="2795006"/>
                  <a:pt x="2199570" y="2801568"/>
                  <a:pt x="2198691" y="2804847"/>
                </a:cubicBezTo>
                <a:cubicBezTo>
                  <a:pt x="2196934" y="2811408"/>
                  <a:pt x="2191897" y="2817090"/>
                  <a:pt x="2193417" y="2824530"/>
                </a:cubicBezTo>
                <a:cubicBezTo>
                  <a:pt x="2193417" y="2824530"/>
                  <a:pt x="2192539" y="2827809"/>
                  <a:pt x="2192539" y="2827809"/>
                </a:cubicBezTo>
                <a:cubicBezTo>
                  <a:pt x="2192539" y="2827809"/>
                  <a:pt x="2192539" y="2827809"/>
                  <a:pt x="2191660" y="2831090"/>
                </a:cubicBezTo>
                <a:cubicBezTo>
                  <a:pt x="2190780" y="2834370"/>
                  <a:pt x="2190780" y="2834370"/>
                  <a:pt x="2189902" y="2837650"/>
                </a:cubicBezTo>
                <a:cubicBezTo>
                  <a:pt x="2189023" y="2840931"/>
                  <a:pt x="2189023" y="2840931"/>
                  <a:pt x="2189023" y="2840931"/>
                </a:cubicBezTo>
                <a:lnTo>
                  <a:pt x="2189696" y="2840543"/>
                </a:lnTo>
                <a:lnTo>
                  <a:pt x="2208348" y="2778797"/>
                </a:lnTo>
                <a:lnTo>
                  <a:pt x="2211622" y="2769653"/>
                </a:lnTo>
                <a:lnTo>
                  <a:pt x="2207481" y="2772046"/>
                </a:lnTo>
                <a:cubicBezTo>
                  <a:pt x="2203965" y="2785166"/>
                  <a:pt x="2203965" y="2785166"/>
                  <a:pt x="2203965" y="2785166"/>
                </a:cubicBezTo>
                <a:cubicBezTo>
                  <a:pt x="2201565" y="2781008"/>
                  <a:pt x="2195882" y="2775968"/>
                  <a:pt x="2192603" y="2775089"/>
                </a:cubicBezTo>
                <a:cubicBezTo>
                  <a:pt x="2193481" y="2771810"/>
                  <a:pt x="2194361" y="2768530"/>
                  <a:pt x="2194361" y="2768530"/>
                </a:cubicBezTo>
                <a:cubicBezTo>
                  <a:pt x="2195240" y="2765248"/>
                  <a:pt x="2195240" y="2765248"/>
                  <a:pt x="2195240" y="2765248"/>
                </a:cubicBezTo>
                <a:cubicBezTo>
                  <a:pt x="2197641" y="2769408"/>
                  <a:pt x="2197641" y="2769408"/>
                  <a:pt x="2197641" y="2769408"/>
                </a:cubicBezTo>
                <a:cubicBezTo>
                  <a:pt x="2197641" y="2769408"/>
                  <a:pt x="2198519" y="2766127"/>
                  <a:pt x="2201800" y="2767006"/>
                </a:cubicBezTo>
                <a:cubicBezTo>
                  <a:pt x="2202679" y="2763726"/>
                  <a:pt x="2199399" y="2762848"/>
                  <a:pt x="2200278" y="2759567"/>
                </a:cubicBezTo>
                <a:cubicBezTo>
                  <a:pt x="2200278" y="2759567"/>
                  <a:pt x="2201156" y="2756287"/>
                  <a:pt x="2201156" y="2756287"/>
                </a:cubicBezTo>
                <a:cubicBezTo>
                  <a:pt x="2202035" y="2753007"/>
                  <a:pt x="2206194" y="2750606"/>
                  <a:pt x="2207953" y="2744045"/>
                </a:cubicBezTo>
                <a:cubicBezTo>
                  <a:pt x="2211468" y="2730923"/>
                  <a:pt x="2210354" y="2748205"/>
                  <a:pt x="2216271" y="2739241"/>
                </a:cubicBezTo>
                <a:cubicBezTo>
                  <a:pt x="2211468" y="2730923"/>
                  <a:pt x="2220665" y="2722840"/>
                  <a:pt x="2225703" y="2717159"/>
                </a:cubicBezTo>
                <a:cubicBezTo>
                  <a:pt x="2222423" y="2716280"/>
                  <a:pt x="2219144" y="2715402"/>
                  <a:pt x="2220022" y="2712121"/>
                </a:cubicBezTo>
                <a:cubicBezTo>
                  <a:pt x="2223302" y="2712999"/>
                  <a:pt x="2226583" y="2713879"/>
                  <a:pt x="2227462" y="2710598"/>
                </a:cubicBezTo>
                <a:cubicBezTo>
                  <a:pt x="2225060" y="2706440"/>
                  <a:pt x="2227696" y="2696598"/>
                  <a:pt x="2229455" y="2690037"/>
                </a:cubicBezTo>
                <a:cubicBezTo>
                  <a:pt x="2235137" y="2695076"/>
                  <a:pt x="2241290" y="2672114"/>
                  <a:pt x="2238887" y="2667954"/>
                </a:cubicBezTo>
                <a:cubicBezTo>
                  <a:pt x="2239767" y="2664674"/>
                  <a:pt x="2239767" y="2664674"/>
                  <a:pt x="2239767" y="2664674"/>
                </a:cubicBezTo>
                <a:cubicBezTo>
                  <a:pt x="2242404" y="2654833"/>
                  <a:pt x="2246328" y="2666432"/>
                  <a:pt x="2248965" y="2656591"/>
                </a:cubicBezTo>
                <a:cubicBezTo>
                  <a:pt x="2247442" y="2649152"/>
                  <a:pt x="2245041" y="2644992"/>
                  <a:pt x="2252715" y="2629469"/>
                </a:cubicBezTo>
                <a:cubicBezTo>
                  <a:pt x="2257755" y="2623789"/>
                  <a:pt x="2263670" y="2614826"/>
                  <a:pt x="2266307" y="2604985"/>
                </a:cubicBezTo>
                <a:cubicBezTo>
                  <a:pt x="2267187" y="2601706"/>
                  <a:pt x="2268944" y="2595145"/>
                  <a:pt x="2273104" y="2592744"/>
                </a:cubicBezTo>
                <a:cubicBezTo>
                  <a:pt x="2281658" y="2573941"/>
                  <a:pt x="2277264" y="2590343"/>
                  <a:pt x="2287340" y="2578980"/>
                </a:cubicBezTo>
                <a:cubicBezTo>
                  <a:pt x="2284295" y="2564099"/>
                  <a:pt x="2314524" y="2530009"/>
                  <a:pt x="2314759" y="2516010"/>
                </a:cubicBezTo>
                <a:cubicBezTo>
                  <a:pt x="2304684" y="2527372"/>
                  <a:pt x="2318274" y="2502889"/>
                  <a:pt x="2318274" y="2502889"/>
                </a:cubicBezTo>
                <a:close/>
                <a:moveTo>
                  <a:pt x="1745743" y="2277280"/>
                </a:moveTo>
                <a:lnTo>
                  <a:pt x="1746544" y="2277481"/>
                </a:lnTo>
                <a:lnTo>
                  <a:pt x="1735073" y="2301013"/>
                </a:lnTo>
                <a:cubicBezTo>
                  <a:pt x="1725969" y="2321274"/>
                  <a:pt x="1718702" y="2338701"/>
                  <a:pt x="1715529" y="2346705"/>
                </a:cubicBezTo>
                <a:cubicBezTo>
                  <a:pt x="1713852" y="2361715"/>
                  <a:pt x="1680793" y="2412737"/>
                  <a:pt x="1682110" y="2441760"/>
                </a:cubicBezTo>
                <a:cubicBezTo>
                  <a:pt x="1673767" y="2448427"/>
                  <a:pt x="1676442" y="2438087"/>
                  <a:pt x="1676442" y="2438087"/>
                </a:cubicBezTo>
                <a:cubicBezTo>
                  <a:pt x="1675604" y="2445593"/>
                  <a:pt x="1670841" y="2457600"/>
                  <a:pt x="1665372" y="2469147"/>
                </a:cubicBezTo>
                <a:lnTo>
                  <a:pt x="1652015" y="2493822"/>
                </a:lnTo>
                <a:lnTo>
                  <a:pt x="1729501" y="2306860"/>
                </a:lnTo>
                <a:cubicBezTo>
                  <a:pt x="1732137" y="2300212"/>
                  <a:pt x="1734774" y="2293566"/>
                  <a:pt x="1737409" y="2286918"/>
                </a:cubicBezTo>
                <a:cubicBezTo>
                  <a:pt x="1739489" y="2282418"/>
                  <a:pt x="1742262" y="2278784"/>
                  <a:pt x="1745743" y="2277280"/>
                </a:cubicBezTo>
                <a:close/>
                <a:moveTo>
                  <a:pt x="2406271" y="2140812"/>
                </a:moveTo>
                <a:lnTo>
                  <a:pt x="2381400" y="2172178"/>
                </a:lnTo>
                <a:cubicBezTo>
                  <a:pt x="2373073" y="2183571"/>
                  <a:pt x="2365897" y="2193952"/>
                  <a:pt x="2360419" y="2201275"/>
                </a:cubicBezTo>
                <a:cubicBezTo>
                  <a:pt x="2331713" y="2242804"/>
                  <a:pt x="2302362" y="2273613"/>
                  <a:pt x="2279573" y="2306181"/>
                </a:cubicBezTo>
                <a:cubicBezTo>
                  <a:pt x="2265981" y="2330665"/>
                  <a:pt x="2246471" y="2364112"/>
                  <a:pt x="2232000" y="2391875"/>
                </a:cubicBezTo>
                <a:cubicBezTo>
                  <a:pt x="2217764" y="2405641"/>
                  <a:pt x="2208331" y="2427724"/>
                  <a:pt x="2198898" y="2449807"/>
                </a:cubicBezTo>
                <a:cubicBezTo>
                  <a:pt x="2186422" y="2457011"/>
                  <a:pt x="2171071" y="2488057"/>
                  <a:pt x="2155721" y="2519101"/>
                </a:cubicBezTo>
                <a:cubicBezTo>
                  <a:pt x="2140372" y="2550147"/>
                  <a:pt x="2125021" y="2581191"/>
                  <a:pt x="2112543" y="2588395"/>
                </a:cubicBezTo>
                <a:cubicBezTo>
                  <a:pt x="2109906" y="2598236"/>
                  <a:pt x="2102231" y="2613758"/>
                  <a:pt x="2098073" y="2616160"/>
                </a:cubicBezTo>
                <a:cubicBezTo>
                  <a:pt x="2101995" y="2627759"/>
                  <a:pt x="2085767" y="2662085"/>
                  <a:pt x="2078328" y="2663606"/>
                </a:cubicBezTo>
                <a:cubicBezTo>
                  <a:pt x="2077448" y="2666887"/>
                  <a:pt x="2075691" y="2673447"/>
                  <a:pt x="2074811" y="2676728"/>
                </a:cubicBezTo>
                <a:cubicBezTo>
                  <a:pt x="2064970" y="2674091"/>
                  <a:pt x="2063622" y="2705371"/>
                  <a:pt x="2050908" y="2726574"/>
                </a:cubicBezTo>
                <a:cubicBezTo>
                  <a:pt x="2050028" y="2729856"/>
                  <a:pt x="2050028" y="2729856"/>
                  <a:pt x="2050028" y="2729856"/>
                </a:cubicBezTo>
                <a:cubicBezTo>
                  <a:pt x="2050028" y="2729856"/>
                  <a:pt x="2046748" y="2728977"/>
                  <a:pt x="2046748" y="2728977"/>
                </a:cubicBezTo>
                <a:cubicBezTo>
                  <a:pt x="2045870" y="2732257"/>
                  <a:pt x="2045870" y="2732257"/>
                  <a:pt x="2044991" y="2735538"/>
                </a:cubicBezTo>
                <a:cubicBezTo>
                  <a:pt x="2044991" y="2735538"/>
                  <a:pt x="2044991" y="2735538"/>
                  <a:pt x="2048271" y="2736415"/>
                </a:cubicBezTo>
                <a:cubicBezTo>
                  <a:pt x="2048271" y="2736415"/>
                  <a:pt x="2049149" y="2733136"/>
                  <a:pt x="2049149" y="2733136"/>
                </a:cubicBezTo>
                <a:cubicBezTo>
                  <a:pt x="2047392" y="2739696"/>
                  <a:pt x="2044755" y="2749537"/>
                  <a:pt x="2048035" y="2750415"/>
                </a:cubicBezTo>
                <a:cubicBezTo>
                  <a:pt x="2026533" y="2804424"/>
                  <a:pt x="2008310" y="2859309"/>
                  <a:pt x="1995770" y="2919234"/>
                </a:cubicBezTo>
                <a:cubicBezTo>
                  <a:pt x="1992897" y="2943075"/>
                  <a:pt x="1988501" y="2959475"/>
                  <a:pt x="1981470" y="2985718"/>
                </a:cubicBezTo>
                <a:cubicBezTo>
                  <a:pt x="1976840" y="3016119"/>
                  <a:pt x="1971976" y="3060521"/>
                  <a:pt x="1964707" y="3100763"/>
                </a:cubicBezTo>
                <a:cubicBezTo>
                  <a:pt x="1959841" y="3145164"/>
                  <a:pt x="1955856" y="3186286"/>
                  <a:pt x="1953626" y="3220847"/>
                </a:cubicBezTo>
                <a:cubicBezTo>
                  <a:pt x="1949875" y="3247969"/>
                  <a:pt x="1949639" y="3261969"/>
                  <a:pt x="1948288" y="3293249"/>
                </a:cubicBezTo>
                <a:cubicBezTo>
                  <a:pt x="1949811" y="3300688"/>
                  <a:pt x="1947174" y="3310529"/>
                  <a:pt x="1945417" y="3317092"/>
                </a:cubicBezTo>
                <a:cubicBezTo>
                  <a:pt x="1944301" y="3334371"/>
                  <a:pt x="1950626" y="3350128"/>
                  <a:pt x="1946232" y="3366530"/>
                </a:cubicBezTo>
                <a:cubicBezTo>
                  <a:pt x="1946232" y="3366530"/>
                  <a:pt x="1942952" y="3365651"/>
                  <a:pt x="1942952" y="3365651"/>
                </a:cubicBezTo>
                <a:cubicBezTo>
                  <a:pt x="1943831" y="3362372"/>
                  <a:pt x="1939671" y="3364773"/>
                  <a:pt x="1942074" y="3368931"/>
                </a:cubicBezTo>
                <a:cubicBezTo>
                  <a:pt x="1941194" y="3372213"/>
                  <a:pt x="1940315" y="3375492"/>
                  <a:pt x="1940315" y="3375492"/>
                </a:cubicBezTo>
                <a:cubicBezTo>
                  <a:pt x="1943595" y="3376371"/>
                  <a:pt x="1942716" y="3379652"/>
                  <a:pt x="1942716" y="3379652"/>
                </a:cubicBezTo>
                <a:cubicBezTo>
                  <a:pt x="1939437" y="3378772"/>
                  <a:pt x="1938557" y="3382053"/>
                  <a:pt x="1937678" y="3385333"/>
                </a:cubicBezTo>
                <a:cubicBezTo>
                  <a:pt x="1940079" y="3389492"/>
                  <a:pt x="1940958" y="3386211"/>
                  <a:pt x="1944239" y="3387091"/>
                </a:cubicBezTo>
                <a:cubicBezTo>
                  <a:pt x="1944239" y="3387091"/>
                  <a:pt x="1943359" y="3390371"/>
                  <a:pt x="1943359" y="3390371"/>
                </a:cubicBezTo>
                <a:cubicBezTo>
                  <a:pt x="1942481" y="3393652"/>
                  <a:pt x="1944882" y="3397810"/>
                  <a:pt x="1944882" y="3397810"/>
                </a:cubicBezTo>
                <a:cubicBezTo>
                  <a:pt x="1948161" y="3398690"/>
                  <a:pt x="1949041" y="3395409"/>
                  <a:pt x="1949920" y="3392128"/>
                </a:cubicBezTo>
                <a:cubicBezTo>
                  <a:pt x="1946640" y="3391250"/>
                  <a:pt x="1946640" y="3391250"/>
                  <a:pt x="1946640" y="3391250"/>
                </a:cubicBezTo>
                <a:cubicBezTo>
                  <a:pt x="1950798" y="3388848"/>
                  <a:pt x="1950798" y="3388848"/>
                  <a:pt x="1950798" y="3388848"/>
                </a:cubicBezTo>
                <a:cubicBezTo>
                  <a:pt x="1947048" y="3415971"/>
                  <a:pt x="1946341" y="3457970"/>
                  <a:pt x="1955068" y="3477887"/>
                </a:cubicBezTo>
                <a:cubicBezTo>
                  <a:pt x="1953718" y="3509167"/>
                  <a:pt x="1958692" y="3556207"/>
                  <a:pt x="1967593" y="3614845"/>
                </a:cubicBezTo>
                <a:cubicBezTo>
                  <a:pt x="1964311" y="3613965"/>
                  <a:pt x="1964311" y="3613965"/>
                  <a:pt x="1964311" y="3613965"/>
                </a:cubicBezTo>
                <a:cubicBezTo>
                  <a:pt x="1964311" y="3613965"/>
                  <a:pt x="1965190" y="3610685"/>
                  <a:pt x="1965190" y="3610685"/>
                </a:cubicBezTo>
                <a:cubicBezTo>
                  <a:pt x="1962788" y="3606525"/>
                  <a:pt x="1963667" y="3603245"/>
                  <a:pt x="1959509" y="3605646"/>
                </a:cubicBezTo>
                <a:cubicBezTo>
                  <a:pt x="1959509" y="3605646"/>
                  <a:pt x="1958629" y="3608926"/>
                  <a:pt x="1961030" y="3613086"/>
                </a:cubicBezTo>
                <a:cubicBezTo>
                  <a:pt x="1960151" y="3616366"/>
                  <a:pt x="1960151" y="3616366"/>
                  <a:pt x="1962553" y="3620525"/>
                </a:cubicBezTo>
                <a:cubicBezTo>
                  <a:pt x="1959273" y="3619647"/>
                  <a:pt x="1958393" y="3622927"/>
                  <a:pt x="1956636" y="3629487"/>
                </a:cubicBezTo>
                <a:cubicBezTo>
                  <a:pt x="1958276" y="3629926"/>
                  <a:pt x="1959916" y="3630366"/>
                  <a:pt x="1960956" y="3629767"/>
                </a:cubicBezTo>
                <a:lnTo>
                  <a:pt x="1961195" y="3627779"/>
                </a:lnTo>
                <a:lnTo>
                  <a:pt x="1965598" y="3635404"/>
                </a:lnTo>
                <a:cubicBezTo>
                  <a:pt x="1966476" y="3632124"/>
                  <a:pt x="1967355" y="3628843"/>
                  <a:pt x="1968235" y="3625564"/>
                </a:cubicBezTo>
                <a:cubicBezTo>
                  <a:pt x="1975438" y="3638041"/>
                  <a:pt x="1980241" y="3646361"/>
                  <a:pt x="1982406" y="3664519"/>
                </a:cubicBezTo>
                <a:cubicBezTo>
                  <a:pt x="1980005" y="3660359"/>
                  <a:pt x="1979127" y="3663639"/>
                  <a:pt x="1978248" y="3666921"/>
                </a:cubicBezTo>
                <a:cubicBezTo>
                  <a:pt x="1980413" y="3685079"/>
                  <a:pt x="1992420" y="3705876"/>
                  <a:pt x="1993063" y="3716595"/>
                </a:cubicBezTo>
                <a:cubicBezTo>
                  <a:pt x="1993063" y="3716595"/>
                  <a:pt x="1989783" y="3715716"/>
                  <a:pt x="1990662" y="3712437"/>
                </a:cubicBezTo>
                <a:cubicBezTo>
                  <a:pt x="1994349" y="3738035"/>
                  <a:pt x="2006357" y="3758832"/>
                  <a:pt x="2000440" y="3767792"/>
                </a:cubicBezTo>
                <a:cubicBezTo>
                  <a:pt x="2001319" y="3764513"/>
                  <a:pt x="2003721" y="3768672"/>
                  <a:pt x="2002841" y="3771952"/>
                </a:cubicBezTo>
                <a:cubicBezTo>
                  <a:pt x="2010925" y="3781150"/>
                  <a:pt x="2005477" y="3762112"/>
                  <a:pt x="2006357" y="3758832"/>
                </a:cubicBezTo>
                <a:cubicBezTo>
                  <a:pt x="2010925" y="3781150"/>
                  <a:pt x="2009166" y="3787711"/>
                  <a:pt x="2017248" y="3796907"/>
                </a:cubicBezTo>
                <a:cubicBezTo>
                  <a:pt x="2013090" y="3799309"/>
                  <a:pt x="2008288" y="3790991"/>
                  <a:pt x="2012210" y="3802590"/>
                </a:cubicBezTo>
                <a:cubicBezTo>
                  <a:pt x="2017892" y="3807629"/>
                  <a:pt x="2015491" y="3803468"/>
                  <a:pt x="2020293" y="3811786"/>
                </a:cubicBezTo>
                <a:cubicBezTo>
                  <a:pt x="2023573" y="3812666"/>
                  <a:pt x="2022695" y="3815946"/>
                  <a:pt x="2022695" y="3815946"/>
                </a:cubicBezTo>
                <a:cubicBezTo>
                  <a:pt x="2025096" y="3820106"/>
                  <a:pt x="2024217" y="3823386"/>
                  <a:pt x="2027497" y="3824264"/>
                </a:cubicBezTo>
                <a:cubicBezTo>
                  <a:pt x="2030778" y="3825144"/>
                  <a:pt x="2031657" y="3821863"/>
                  <a:pt x="2029256" y="3817704"/>
                </a:cubicBezTo>
                <a:cubicBezTo>
                  <a:pt x="2029256" y="3817704"/>
                  <a:pt x="2029256" y="3817704"/>
                  <a:pt x="2030134" y="3814423"/>
                </a:cubicBezTo>
                <a:cubicBezTo>
                  <a:pt x="2038626" y="3848341"/>
                  <a:pt x="2046708" y="3857538"/>
                  <a:pt x="2060002" y="3899774"/>
                </a:cubicBezTo>
                <a:cubicBezTo>
                  <a:pt x="2049926" y="3911137"/>
                  <a:pt x="2062403" y="3903934"/>
                  <a:pt x="2059530" y="3927774"/>
                </a:cubicBezTo>
                <a:cubicBezTo>
                  <a:pt x="2056251" y="3926896"/>
                  <a:pt x="2056251" y="3926896"/>
                  <a:pt x="2056251" y="3926896"/>
                </a:cubicBezTo>
                <a:cubicBezTo>
                  <a:pt x="2053849" y="3922736"/>
                  <a:pt x="2052969" y="3926018"/>
                  <a:pt x="2055372" y="3930176"/>
                </a:cubicBezTo>
                <a:cubicBezTo>
                  <a:pt x="2054492" y="3933457"/>
                  <a:pt x="2056893" y="3937615"/>
                  <a:pt x="2060174" y="3938494"/>
                </a:cubicBezTo>
                <a:cubicBezTo>
                  <a:pt x="2062575" y="3942653"/>
                  <a:pt x="2062575" y="3942653"/>
                  <a:pt x="2062575" y="3942653"/>
                </a:cubicBezTo>
                <a:cubicBezTo>
                  <a:pt x="2064098" y="3950093"/>
                  <a:pt x="2067378" y="3950971"/>
                  <a:pt x="2071537" y="3948570"/>
                </a:cubicBezTo>
                <a:cubicBezTo>
                  <a:pt x="2069779" y="3955131"/>
                  <a:pt x="2075461" y="3960170"/>
                  <a:pt x="2077862" y="3964329"/>
                </a:cubicBezTo>
                <a:cubicBezTo>
                  <a:pt x="2076340" y="3956889"/>
                  <a:pt x="2074817" y="3949450"/>
                  <a:pt x="2073296" y="3942009"/>
                </a:cubicBezTo>
                <a:cubicBezTo>
                  <a:pt x="2070015" y="3941131"/>
                  <a:pt x="2066735" y="3940252"/>
                  <a:pt x="2066735" y="3940252"/>
                </a:cubicBezTo>
                <a:cubicBezTo>
                  <a:pt x="2066735" y="3940252"/>
                  <a:pt x="2067614" y="3936973"/>
                  <a:pt x="2064334" y="3936093"/>
                </a:cubicBezTo>
                <a:cubicBezTo>
                  <a:pt x="2064334" y="3936093"/>
                  <a:pt x="2065212" y="3932813"/>
                  <a:pt x="2065212" y="3932813"/>
                </a:cubicBezTo>
                <a:cubicBezTo>
                  <a:pt x="2066091" y="3929533"/>
                  <a:pt x="2062811" y="3928653"/>
                  <a:pt x="2059530" y="3927774"/>
                </a:cubicBezTo>
                <a:cubicBezTo>
                  <a:pt x="2070485" y="3913130"/>
                  <a:pt x="2072479" y="3892570"/>
                  <a:pt x="2055670" y="3863455"/>
                </a:cubicBezTo>
                <a:cubicBezTo>
                  <a:pt x="2056550" y="3860175"/>
                  <a:pt x="2054147" y="3856016"/>
                  <a:pt x="2057428" y="3856895"/>
                </a:cubicBezTo>
                <a:cubicBezTo>
                  <a:pt x="2056550" y="3860175"/>
                  <a:pt x="2059829" y="3861055"/>
                  <a:pt x="2060708" y="3857775"/>
                </a:cubicBezTo>
                <a:cubicBezTo>
                  <a:pt x="2060708" y="3857775"/>
                  <a:pt x="2060708" y="3857775"/>
                  <a:pt x="2058307" y="3853615"/>
                </a:cubicBezTo>
                <a:cubicBezTo>
                  <a:pt x="2058307" y="3853615"/>
                  <a:pt x="2059185" y="3850335"/>
                  <a:pt x="2059185" y="3850335"/>
                </a:cubicBezTo>
                <a:cubicBezTo>
                  <a:pt x="2066830" y="3861173"/>
                  <a:pt x="2072013" y="3871351"/>
                  <a:pt x="2075527" y="3882839"/>
                </a:cubicBezTo>
                <a:lnTo>
                  <a:pt x="2081274" y="3919538"/>
                </a:lnTo>
                <a:lnTo>
                  <a:pt x="2079447" y="3919048"/>
                </a:lnTo>
                <a:cubicBezTo>
                  <a:pt x="2078568" y="3922330"/>
                  <a:pt x="2078568" y="3922330"/>
                  <a:pt x="2081850" y="3923208"/>
                </a:cubicBezTo>
                <a:cubicBezTo>
                  <a:pt x="2080091" y="3929767"/>
                  <a:pt x="2083371" y="3930646"/>
                  <a:pt x="2084894" y="3938087"/>
                </a:cubicBezTo>
                <a:cubicBezTo>
                  <a:pt x="2084894" y="3938087"/>
                  <a:pt x="2081612" y="3937209"/>
                  <a:pt x="2082492" y="3933927"/>
                </a:cubicBezTo>
                <a:cubicBezTo>
                  <a:pt x="2082492" y="3933927"/>
                  <a:pt x="2081612" y="3937209"/>
                  <a:pt x="2081612" y="3937209"/>
                </a:cubicBezTo>
                <a:cubicBezTo>
                  <a:pt x="2081612" y="3937209"/>
                  <a:pt x="2084015" y="3941367"/>
                  <a:pt x="2084015" y="3941367"/>
                </a:cubicBezTo>
                <a:cubicBezTo>
                  <a:pt x="2088582" y="3963685"/>
                  <a:pt x="2084187" y="3980086"/>
                  <a:pt x="2096193" y="4000883"/>
                </a:cubicBezTo>
                <a:cubicBezTo>
                  <a:pt x="2091391" y="3992564"/>
                  <a:pt x="2092913" y="4000005"/>
                  <a:pt x="2091155" y="4006565"/>
                </a:cubicBezTo>
                <a:cubicBezTo>
                  <a:pt x="2083952" y="3994087"/>
                  <a:pt x="2086589" y="3984246"/>
                  <a:pt x="2079149" y="3985769"/>
                </a:cubicBezTo>
                <a:cubicBezTo>
                  <a:pt x="2090276" y="4009844"/>
                  <a:pt x="2096601" y="4025603"/>
                  <a:pt x="2105093" y="4059520"/>
                </a:cubicBezTo>
                <a:cubicBezTo>
                  <a:pt x="2101812" y="4058642"/>
                  <a:pt x="2104213" y="4062800"/>
                  <a:pt x="2103334" y="4066081"/>
                </a:cubicBezTo>
                <a:cubicBezTo>
                  <a:pt x="2105736" y="4070241"/>
                  <a:pt x="2108137" y="4074399"/>
                  <a:pt x="2109017" y="4071119"/>
                </a:cubicBezTo>
                <a:cubicBezTo>
                  <a:pt x="2110538" y="4078557"/>
                  <a:pt x="2116220" y="4083597"/>
                  <a:pt x="2124302" y="4092795"/>
                </a:cubicBezTo>
                <a:cubicBezTo>
                  <a:pt x="2120144" y="4095196"/>
                  <a:pt x="2115340" y="4086877"/>
                  <a:pt x="2116863" y="4094316"/>
                </a:cubicBezTo>
                <a:cubicBezTo>
                  <a:pt x="2120144" y="4095196"/>
                  <a:pt x="2121665" y="4102634"/>
                  <a:pt x="2124946" y="4103514"/>
                </a:cubicBezTo>
                <a:cubicBezTo>
                  <a:pt x="2124946" y="4103514"/>
                  <a:pt x="2124068" y="4106796"/>
                  <a:pt x="2127347" y="4107674"/>
                </a:cubicBezTo>
                <a:cubicBezTo>
                  <a:pt x="2126469" y="4110953"/>
                  <a:pt x="2126469" y="4110953"/>
                  <a:pt x="2126469" y="4110953"/>
                </a:cubicBezTo>
                <a:cubicBezTo>
                  <a:pt x="2129749" y="4111834"/>
                  <a:pt x="2129749" y="4111834"/>
                  <a:pt x="2129749" y="4111834"/>
                </a:cubicBezTo>
                <a:cubicBezTo>
                  <a:pt x="2127347" y="4107674"/>
                  <a:pt x="2127347" y="4107674"/>
                  <a:pt x="2127347" y="4107674"/>
                </a:cubicBezTo>
                <a:cubicBezTo>
                  <a:pt x="2128226" y="4104393"/>
                  <a:pt x="2128226" y="4104393"/>
                  <a:pt x="2128226" y="4104393"/>
                </a:cubicBezTo>
                <a:cubicBezTo>
                  <a:pt x="2134551" y="4120150"/>
                  <a:pt x="2134551" y="4120150"/>
                  <a:pt x="2134551" y="4120150"/>
                </a:cubicBezTo>
                <a:cubicBezTo>
                  <a:pt x="2132150" y="4115992"/>
                  <a:pt x="2128870" y="4115113"/>
                  <a:pt x="2131272" y="4119272"/>
                </a:cubicBezTo>
                <a:cubicBezTo>
                  <a:pt x="2149602" y="4155826"/>
                  <a:pt x="2179533" y="4188456"/>
                  <a:pt x="2205304" y="4223489"/>
                </a:cubicBezTo>
                <a:cubicBezTo>
                  <a:pt x="2235233" y="4256119"/>
                  <a:pt x="2261885" y="4287869"/>
                  <a:pt x="2288534" y="4319621"/>
                </a:cubicBezTo>
                <a:cubicBezTo>
                  <a:pt x="2286776" y="4326183"/>
                  <a:pt x="2283495" y="4325304"/>
                  <a:pt x="2276936" y="4323545"/>
                </a:cubicBezTo>
                <a:cubicBezTo>
                  <a:pt x="2302064" y="4347856"/>
                  <a:pt x="2318229" y="4366253"/>
                  <a:pt x="2338554" y="4382245"/>
                </a:cubicBezTo>
                <a:cubicBezTo>
                  <a:pt x="2358000" y="4401520"/>
                  <a:pt x="2378325" y="4417513"/>
                  <a:pt x="2402574" y="4445104"/>
                </a:cubicBezTo>
                <a:cubicBezTo>
                  <a:pt x="2400173" y="4440946"/>
                  <a:pt x="2400173" y="4440946"/>
                  <a:pt x="2399295" y="4444226"/>
                </a:cubicBezTo>
                <a:cubicBezTo>
                  <a:pt x="2399295" y="4444226"/>
                  <a:pt x="2398414" y="4447507"/>
                  <a:pt x="2400815" y="4451665"/>
                </a:cubicBezTo>
                <a:cubicBezTo>
                  <a:pt x="2399937" y="4454946"/>
                  <a:pt x="2399937" y="4454946"/>
                  <a:pt x="2399937" y="4454946"/>
                </a:cubicBezTo>
                <a:cubicBezTo>
                  <a:pt x="2405619" y="4459984"/>
                  <a:pt x="2410421" y="4468302"/>
                  <a:pt x="2414581" y="4465901"/>
                </a:cubicBezTo>
                <a:cubicBezTo>
                  <a:pt x="2413701" y="4469181"/>
                  <a:pt x="2416102" y="4473341"/>
                  <a:pt x="2419383" y="4474219"/>
                </a:cubicBezTo>
                <a:cubicBezTo>
                  <a:pt x="2421785" y="4478379"/>
                  <a:pt x="2422665" y="4475099"/>
                  <a:pt x="2422665" y="4475099"/>
                </a:cubicBezTo>
                <a:cubicBezTo>
                  <a:pt x="2423543" y="4471818"/>
                  <a:pt x="2423543" y="4471818"/>
                  <a:pt x="2423543" y="4471818"/>
                </a:cubicBezTo>
                <a:cubicBezTo>
                  <a:pt x="2436427" y="4489334"/>
                  <a:pt x="2446268" y="4491971"/>
                  <a:pt x="2459154" y="4509487"/>
                </a:cubicBezTo>
                <a:cubicBezTo>
                  <a:pt x="2461791" y="4499646"/>
                  <a:pt x="2465714" y="4511245"/>
                  <a:pt x="2468994" y="4512124"/>
                </a:cubicBezTo>
                <a:cubicBezTo>
                  <a:pt x="2460913" y="4502926"/>
                  <a:pt x="2467473" y="4504684"/>
                  <a:pt x="2462671" y="4496365"/>
                </a:cubicBezTo>
                <a:cubicBezTo>
                  <a:pt x="2456989" y="4491328"/>
                  <a:pt x="2464194" y="4503806"/>
                  <a:pt x="2455230" y="4497888"/>
                </a:cubicBezTo>
                <a:cubicBezTo>
                  <a:pt x="2451306" y="4486290"/>
                  <a:pt x="2442344" y="4480372"/>
                  <a:pt x="2440823" y="4472932"/>
                </a:cubicBezTo>
                <a:cubicBezTo>
                  <a:pt x="2443224" y="4477092"/>
                  <a:pt x="2445625" y="4481252"/>
                  <a:pt x="2448905" y="4482130"/>
                </a:cubicBezTo>
                <a:cubicBezTo>
                  <a:pt x="2436021" y="4464614"/>
                  <a:pt x="2420734" y="4442939"/>
                  <a:pt x="2402166" y="4420385"/>
                </a:cubicBezTo>
                <a:cubicBezTo>
                  <a:pt x="2383599" y="4397831"/>
                  <a:pt x="2365032" y="4375276"/>
                  <a:pt x="2348865" y="4356882"/>
                </a:cubicBezTo>
                <a:cubicBezTo>
                  <a:pt x="2352147" y="4357761"/>
                  <a:pt x="2353025" y="4354481"/>
                  <a:pt x="2350624" y="4350321"/>
                </a:cubicBezTo>
                <a:cubicBezTo>
                  <a:pt x="2335337" y="4328647"/>
                  <a:pt x="2322451" y="4311131"/>
                  <a:pt x="2311324" y="4287054"/>
                </a:cubicBezTo>
                <a:cubicBezTo>
                  <a:pt x="2303885" y="4288577"/>
                  <a:pt x="2301719" y="4270417"/>
                  <a:pt x="2296917" y="4262099"/>
                </a:cubicBezTo>
                <a:cubicBezTo>
                  <a:pt x="2294514" y="4257939"/>
                  <a:pt x="2290356" y="4260340"/>
                  <a:pt x="2288833" y="4252901"/>
                </a:cubicBezTo>
                <a:cubicBezTo>
                  <a:pt x="2285552" y="4252022"/>
                  <a:pt x="2284909" y="4241302"/>
                  <a:pt x="2280107" y="4232984"/>
                </a:cubicBezTo>
                <a:cubicBezTo>
                  <a:pt x="2272902" y="4220507"/>
                  <a:pt x="2262419" y="4207150"/>
                  <a:pt x="2255216" y="4194671"/>
                </a:cubicBezTo>
                <a:cubicBezTo>
                  <a:pt x="2245609" y="4178035"/>
                  <a:pt x="2242330" y="4177155"/>
                  <a:pt x="2233602" y="4157238"/>
                </a:cubicBezTo>
                <a:cubicBezTo>
                  <a:pt x="2208711" y="4118927"/>
                  <a:pt x="2191494" y="4065092"/>
                  <a:pt x="2178608" y="4047576"/>
                </a:cubicBezTo>
                <a:cubicBezTo>
                  <a:pt x="2181245" y="4037736"/>
                  <a:pt x="2167482" y="4023500"/>
                  <a:pt x="2162677" y="4015182"/>
                </a:cubicBezTo>
                <a:cubicBezTo>
                  <a:pt x="2168360" y="4020220"/>
                  <a:pt x="2165958" y="4016061"/>
                  <a:pt x="2166837" y="4012780"/>
                </a:cubicBezTo>
                <a:cubicBezTo>
                  <a:pt x="2150027" y="3983666"/>
                  <a:pt x="2146576" y="3944067"/>
                  <a:pt x="2126722" y="3900073"/>
                </a:cubicBezTo>
                <a:cubicBezTo>
                  <a:pt x="2117115" y="3883437"/>
                  <a:pt x="2121040" y="3895035"/>
                  <a:pt x="2116473" y="3872717"/>
                </a:cubicBezTo>
                <a:cubicBezTo>
                  <a:pt x="2113428" y="3857837"/>
                  <a:pt x="2106223" y="3845361"/>
                  <a:pt x="2103179" y="3830480"/>
                </a:cubicBezTo>
                <a:cubicBezTo>
                  <a:pt x="2089243" y="3777526"/>
                  <a:pt x="2078585" y="3725448"/>
                  <a:pt x="2069451" y="3680812"/>
                </a:cubicBezTo>
                <a:cubicBezTo>
                  <a:pt x="2064005" y="3661772"/>
                  <a:pt x="2064241" y="3647773"/>
                  <a:pt x="2057037" y="3635295"/>
                </a:cubicBezTo>
                <a:cubicBezTo>
                  <a:pt x="2057916" y="3632014"/>
                  <a:pt x="2057916" y="3632014"/>
                  <a:pt x="2058794" y="3628734"/>
                </a:cubicBezTo>
                <a:cubicBezTo>
                  <a:pt x="2059674" y="3625453"/>
                  <a:pt x="2062311" y="3615613"/>
                  <a:pt x="2056865" y="3596574"/>
                </a:cubicBezTo>
                <a:cubicBezTo>
                  <a:pt x="2055343" y="3589135"/>
                  <a:pt x="2051419" y="3577537"/>
                  <a:pt x="2049896" y="3570096"/>
                </a:cubicBezTo>
                <a:cubicBezTo>
                  <a:pt x="2047966" y="3537937"/>
                  <a:pt x="2047794" y="3499218"/>
                  <a:pt x="2040589" y="3486740"/>
                </a:cubicBezTo>
                <a:cubicBezTo>
                  <a:pt x="2048673" y="3495938"/>
                  <a:pt x="2039538" y="3451300"/>
                  <a:pt x="2035615" y="3439701"/>
                </a:cubicBezTo>
                <a:cubicBezTo>
                  <a:pt x="2042412" y="3427459"/>
                  <a:pt x="2032161" y="3400103"/>
                  <a:pt x="2035915" y="3372981"/>
                </a:cubicBezTo>
                <a:cubicBezTo>
                  <a:pt x="2036793" y="3369701"/>
                  <a:pt x="2029353" y="3371223"/>
                  <a:pt x="2031990" y="3361383"/>
                </a:cubicBezTo>
                <a:cubicBezTo>
                  <a:pt x="2037029" y="3355701"/>
                  <a:pt x="2036620" y="3330981"/>
                  <a:pt x="2032461" y="3333382"/>
                </a:cubicBezTo>
                <a:cubicBezTo>
                  <a:pt x="2041659" y="3325299"/>
                  <a:pt x="2033811" y="3302102"/>
                  <a:pt x="2038849" y="3296420"/>
                </a:cubicBezTo>
                <a:cubicBezTo>
                  <a:pt x="2032289" y="3294661"/>
                  <a:pt x="2029888" y="3290503"/>
                  <a:pt x="2027486" y="3286343"/>
                </a:cubicBezTo>
                <a:cubicBezTo>
                  <a:pt x="2025963" y="3278904"/>
                  <a:pt x="2026842" y="3275624"/>
                  <a:pt x="2025321" y="3268185"/>
                </a:cubicBezTo>
                <a:cubicBezTo>
                  <a:pt x="2024913" y="3243464"/>
                  <a:pt x="2029543" y="3213062"/>
                  <a:pt x="2033294" y="3185942"/>
                </a:cubicBezTo>
                <a:cubicBezTo>
                  <a:pt x="2035053" y="3179382"/>
                  <a:pt x="2040090" y="3173700"/>
                  <a:pt x="2040090" y="3173700"/>
                </a:cubicBezTo>
                <a:cubicBezTo>
                  <a:pt x="2037689" y="3169540"/>
                  <a:pt x="2038567" y="3166260"/>
                  <a:pt x="2036166" y="3162101"/>
                </a:cubicBezTo>
                <a:cubicBezTo>
                  <a:pt x="2037046" y="3158821"/>
                  <a:pt x="2037046" y="3158821"/>
                  <a:pt x="2037046" y="3158821"/>
                </a:cubicBezTo>
                <a:cubicBezTo>
                  <a:pt x="2049758" y="3137617"/>
                  <a:pt x="2048707" y="3102177"/>
                  <a:pt x="2049179" y="3074176"/>
                </a:cubicBezTo>
                <a:cubicBezTo>
                  <a:pt x="2052459" y="3075055"/>
                  <a:pt x="2052459" y="3075055"/>
                  <a:pt x="2052459" y="3075055"/>
                </a:cubicBezTo>
                <a:cubicBezTo>
                  <a:pt x="2058377" y="3066094"/>
                  <a:pt x="2046134" y="3059297"/>
                  <a:pt x="2056854" y="3058653"/>
                </a:cubicBezTo>
                <a:cubicBezTo>
                  <a:pt x="2061248" y="3042252"/>
                  <a:pt x="2052052" y="3050336"/>
                  <a:pt x="2055566" y="3037215"/>
                </a:cubicBezTo>
                <a:cubicBezTo>
                  <a:pt x="2058847" y="3038094"/>
                  <a:pt x="2060604" y="3031533"/>
                  <a:pt x="2064764" y="3029132"/>
                </a:cubicBezTo>
                <a:cubicBezTo>
                  <a:pt x="2061720" y="3014253"/>
                  <a:pt x="2065236" y="3001131"/>
                  <a:pt x="2072911" y="2985608"/>
                </a:cubicBezTo>
                <a:cubicBezTo>
                  <a:pt x="2064827" y="2976412"/>
                  <a:pt x="2076661" y="2958488"/>
                  <a:pt x="2075140" y="2951048"/>
                </a:cubicBezTo>
                <a:cubicBezTo>
                  <a:pt x="2078420" y="2951927"/>
                  <a:pt x="2079298" y="2948647"/>
                  <a:pt x="2079298" y="2948647"/>
                </a:cubicBezTo>
                <a:cubicBezTo>
                  <a:pt x="2078011" y="2927207"/>
                  <a:pt x="2085687" y="2911684"/>
                  <a:pt x="2090081" y="2895283"/>
                </a:cubicBezTo>
                <a:lnTo>
                  <a:pt x="2091816" y="2888809"/>
                </a:lnTo>
                <a:lnTo>
                  <a:pt x="2099621" y="2853246"/>
                </a:lnTo>
                <a:lnTo>
                  <a:pt x="2099985" y="2845200"/>
                </a:lnTo>
                <a:lnTo>
                  <a:pt x="2100816" y="2847794"/>
                </a:lnTo>
                <a:lnTo>
                  <a:pt x="2110855" y="2802050"/>
                </a:lnTo>
                <a:cubicBezTo>
                  <a:pt x="2139494" y="2686470"/>
                  <a:pt x="2177524" y="2572693"/>
                  <a:pt x="2224554" y="2460779"/>
                </a:cubicBezTo>
                <a:cubicBezTo>
                  <a:pt x="2261933" y="2371289"/>
                  <a:pt x="2306319" y="2285989"/>
                  <a:pt x="2358682" y="2205979"/>
                </a:cubicBezTo>
                <a:close/>
                <a:moveTo>
                  <a:pt x="6077176" y="2118185"/>
                </a:moveTo>
                <a:cubicBezTo>
                  <a:pt x="6090509" y="2134875"/>
                  <a:pt x="6099173" y="2152560"/>
                  <a:pt x="6112507" y="2169248"/>
                </a:cubicBezTo>
                <a:cubicBezTo>
                  <a:pt x="6107837" y="2170245"/>
                  <a:pt x="6107837" y="2170245"/>
                  <a:pt x="6107837" y="2170245"/>
                </a:cubicBezTo>
                <a:cubicBezTo>
                  <a:pt x="6106839" y="2165575"/>
                  <a:pt x="6100172" y="2157231"/>
                  <a:pt x="6099173" y="2152560"/>
                </a:cubicBezTo>
                <a:cubicBezTo>
                  <a:pt x="6093505" y="2148886"/>
                  <a:pt x="6086839" y="2140543"/>
                  <a:pt x="6085839" y="2135872"/>
                </a:cubicBezTo>
                <a:cubicBezTo>
                  <a:pt x="6085839" y="2135872"/>
                  <a:pt x="6080171" y="2132198"/>
                  <a:pt x="6080171" y="2132198"/>
                </a:cubicBezTo>
                <a:cubicBezTo>
                  <a:pt x="6074503" y="2128525"/>
                  <a:pt x="6074503" y="2128525"/>
                  <a:pt x="6073503" y="2123854"/>
                </a:cubicBezTo>
                <a:cubicBezTo>
                  <a:pt x="6072505" y="2119184"/>
                  <a:pt x="6072505" y="2119184"/>
                  <a:pt x="6077176" y="2118185"/>
                </a:cubicBezTo>
                <a:close/>
                <a:moveTo>
                  <a:pt x="2109589" y="1937684"/>
                </a:moveTo>
                <a:lnTo>
                  <a:pt x="2088831" y="1976351"/>
                </a:lnTo>
                <a:cubicBezTo>
                  <a:pt x="2085892" y="1983950"/>
                  <a:pt x="2083769" y="1991818"/>
                  <a:pt x="2082998" y="2000064"/>
                </a:cubicBezTo>
                <a:lnTo>
                  <a:pt x="2083339" y="2004008"/>
                </a:lnTo>
                <a:lnTo>
                  <a:pt x="2078984" y="2013244"/>
                </a:lnTo>
                <a:cubicBezTo>
                  <a:pt x="2076353" y="2018080"/>
                  <a:pt x="2071513" y="2023999"/>
                  <a:pt x="2058996" y="2033998"/>
                </a:cubicBezTo>
                <a:cubicBezTo>
                  <a:pt x="2069337" y="2036673"/>
                  <a:pt x="2023944" y="2075676"/>
                  <a:pt x="2025940" y="2085019"/>
                </a:cubicBezTo>
                <a:cubicBezTo>
                  <a:pt x="2045302" y="2061345"/>
                  <a:pt x="2027935" y="2094361"/>
                  <a:pt x="2020588" y="2105699"/>
                </a:cubicBezTo>
                <a:cubicBezTo>
                  <a:pt x="2015917" y="2106696"/>
                  <a:pt x="2014918" y="2102026"/>
                  <a:pt x="2019591" y="2101027"/>
                </a:cubicBezTo>
                <a:cubicBezTo>
                  <a:pt x="2018592" y="2096357"/>
                  <a:pt x="2018592" y="2096357"/>
                  <a:pt x="2018592" y="2096357"/>
                </a:cubicBezTo>
                <a:cubicBezTo>
                  <a:pt x="2017595" y="2091686"/>
                  <a:pt x="2018592" y="2096357"/>
                  <a:pt x="2013921" y="2097355"/>
                </a:cubicBezTo>
                <a:cubicBezTo>
                  <a:pt x="2010248" y="2103023"/>
                  <a:pt x="2010248" y="2103023"/>
                  <a:pt x="2010248" y="2103023"/>
                </a:cubicBezTo>
                <a:cubicBezTo>
                  <a:pt x="2007573" y="2113364"/>
                  <a:pt x="2013243" y="2117038"/>
                  <a:pt x="2013243" y="2117038"/>
                </a:cubicBezTo>
                <a:cubicBezTo>
                  <a:pt x="2014240" y="2121707"/>
                  <a:pt x="2010567" y="2127376"/>
                  <a:pt x="2006894" y="2133046"/>
                </a:cubicBezTo>
                <a:cubicBezTo>
                  <a:pt x="2002223" y="2134043"/>
                  <a:pt x="2002223" y="2134043"/>
                  <a:pt x="1997551" y="2135041"/>
                </a:cubicBezTo>
                <a:cubicBezTo>
                  <a:pt x="1997551" y="2135041"/>
                  <a:pt x="1996554" y="2130371"/>
                  <a:pt x="1996554" y="2130371"/>
                </a:cubicBezTo>
                <a:cubicBezTo>
                  <a:pt x="1996554" y="2130371"/>
                  <a:pt x="1996554" y="2130371"/>
                  <a:pt x="1991884" y="2131368"/>
                </a:cubicBezTo>
                <a:cubicBezTo>
                  <a:pt x="1991884" y="2131368"/>
                  <a:pt x="1992881" y="2136040"/>
                  <a:pt x="1992881" y="2136040"/>
                </a:cubicBezTo>
                <a:cubicBezTo>
                  <a:pt x="1992881" y="2136040"/>
                  <a:pt x="1993879" y="2140711"/>
                  <a:pt x="1993879" y="2140711"/>
                </a:cubicBezTo>
                <a:cubicBezTo>
                  <a:pt x="1994876" y="2145381"/>
                  <a:pt x="1990205" y="2146379"/>
                  <a:pt x="1991204" y="2151051"/>
                </a:cubicBezTo>
                <a:cubicBezTo>
                  <a:pt x="1986534" y="2152048"/>
                  <a:pt x="1987531" y="2156719"/>
                  <a:pt x="1987531" y="2156719"/>
                </a:cubicBezTo>
                <a:cubicBezTo>
                  <a:pt x="1982860" y="2157718"/>
                  <a:pt x="1982860" y="2157718"/>
                  <a:pt x="1982860" y="2157718"/>
                </a:cubicBezTo>
                <a:cubicBezTo>
                  <a:pt x="1979187" y="2163386"/>
                  <a:pt x="1979187" y="2163386"/>
                  <a:pt x="1979187" y="2163386"/>
                </a:cubicBezTo>
                <a:cubicBezTo>
                  <a:pt x="1983857" y="2162388"/>
                  <a:pt x="1983857" y="2162388"/>
                  <a:pt x="1983857" y="2162388"/>
                </a:cubicBezTo>
                <a:cubicBezTo>
                  <a:pt x="1979187" y="2163386"/>
                  <a:pt x="1980184" y="2168057"/>
                  <a:pt x="1980184" y="2168057"/>
                </a:cubicBezTo>
                <a:cubicBezTo>
                  <a:pt x="1965493" y="2190733"/>
                  <a:pt x="1950798" y="2213409"/>
                  <a:pt x="1939781" y="2230416"/>
                </a:cubicBezTo>
                <a:cubicBezTo>
                  <a:pt x="1935109" y="2231414"/>
                  <a:pt x="1935109" y="2231414"/>
                  <a:pt x="1935109" y="2231414"/>
                </a:cubicBezTo>
                <a:cubicBezTo>
                  <a:pt x="1936107" y="2236085"/>
                  <a:pt x="1936107" y="2236085"/>
                  <a:pt x="1936107" y="2236085"/>
                </a:cubicBezTo>
                <a:cubicBezTo>
                  <a:pt x="1932434" y="2241754"/>
                  <a:pt x="1932434" y="2241754"/>
                  <a:pt x="1932434" y="2241754"/>
                </a:cubicBezTo>
                <a:cubicBezTo>
                  <a:pt x="1933433" y="2246425"/>
                  <a:pt x="1933433" y="2246425"/>
                  <a:pt x="1933433" y="2246425"/>
                </a:cubicBezTo>
                <a:cubicBezTo>
                  <a:pt x="1932434" y="2241754"/>
                  <a:pt x="1932434" y="2241754"/>
                  <a:pt x="1926765" y="2238080"/>
                </a:cubicBezTo>
                <a:cubicBezTo>
                  <a:pt x="1923091" y="2243750"/>
                  <a:pt x="1919419" y="2249418"/>
                  <a:pt x="1912072" y="2260756"/>
                </a:cubicBezTo>
                <a:cubicBezTo>
                  <a:pt x="1912072" y="2260756"/>
                  <a:pt x="1912072" y="2260756"/>
                  <a:pt x="1907402" y="2261755"/>
                </a:cubicBezTo>
                <a:lnTo>
                  <a:pt x="1905146" y="2259025"/>
                </a:lnTo>
                <a:lnTo>
                  <a:pt x="1906944" y="2256251"/>
                </a:lnTo>
                <a:lnTo>
                  <a:pt x="1908825" y="2254124"/>
                </a:lnTo>
                <a:cubicBezTo>
                  <a:pt x="1912413" y="2250916"/>
                  <a:pt x="1916585" y="2247581"/>
                  <a:pt x="1913750" y="2245744"/>
                </a:cubicBezTo>
                <a:lnTo>
                  <a:pt x="1906944" y="2256251"/>
                </a:lnTo>
                <a:lnTo>
                  <a:pt x="1904828" y="2258642"/>
                </a:lnTo>
                <a:lnTo>
                  <a:pt x="1905146" y="2259025"/>
                </a:lnTo>
                <a:lnTo>
                  <a:pt x="1888038" y="2285428"/>
                </a:lnTo>
                <a:cubicBezTo>
                  <a:pt x="1880691" y="2296766"/>
                  <a:pt x="1877020" y="2302434"/>
                  <a:pt x="1869672" y="2313773"/>
                </a:cubicBezTo>
                <a:cubicBezTo>
                  <a:pt x="1865998" y="2319442"/>
                  <a:pt x="1858653" y="2330779"/>
                  <a:pt x="1855978" y="2341119"/>
                </a:cubicBezTo>
                <a:cubicBezTo>
                  <a:pt x="1844959" y="2358126"/>
                  <a:pt x="1836615" y="2364794"/>
                  <a:pt x="1822921" y="2392140"/>
                </a:cubicBezTo>
                <a:cubicBezTo>
                  <a:pt x="1819248" y="2397810"/>
                  <a:pt x="1815574" y="2403479"/>
                  <a:pt x="1816572" y="2408148"/>
                </a:cubicBezTo>
                <a:cubicBezTo>
                  <a:pt x="1811902" y="2409147"/>
                  <a:pt x="1812900" y="2413817"/>
                  <a:pt x="1808228" y="2414816"/>
                </a:cubicBezTo>
                <a:cubicBezTo>
                  <a:pt x="1808228" y="2414816"/>
                  <a:pt x="1804555" y="2420484"/>
                  <a:pt x="1804555" y="2420484"/>
                </a:cubicBezTo>
                <a:cubicBezTo>
                  <a:pt x="1800883" y="2426153"/>
                  <a:pt x="1797209" y="2431823"/>
                  <a:pt x="1794533" y="2442162"/>
                </a:cubicBezTo>
                <a:cubicBezTo>
                  <a:pt x="1793536" y="2437492"/>
                  <a:pt x="1782517" y="2454499"/>
                  <a:pt x="1788184" y="2458170"/>
                </a:cubicBezTo>
                <a:cubicBezTo>
                  <a:pt x="1784512" y="2463840"/>
                  <a:pt x="1780839" y="2469509"/>
                  <a:pt x="1777165" y="2475180"/>
                </a:cubicBezTo>
                <a:cubicBezTo>
                  <a:pt x="1744108" y="2526200"/>
                  <a:pt x="1709374" y="2592231"/>
                  <a:pt x="1685658" y="2641254"/>
                </a:cubicBezTo>
                <a:lnTo>
                  <a:pt x="1682599" y="2641908"/>
                </a:lnTo>
                <a:lnTo>
                  <a:pt x="1683636" y="2638298"/>
                </a:lnTo>
                <a:lnTo>
                  <a:pt x="1750713" y="2461519"/>
                </a:lnTo>
                <a:lnTo>
                  <a:pt x="1758144" y="2444367"/>
                </a:lnTo>
                <a:cubicBezTo>
                  <a:pt x="1760152" y="2441266"/>
                  <a:pt x="1761507" y="2441892"/>
                  <a:pt x="1761837" y="2449148"/>
                </a:cubicBezTo>
                <a:lnTo>
                  <a:pt x="1764852" y="2429816"/>
                </a:lnTo>
                <a:lnTo>
                  <a:pt x="1770123" y="2418679"/>
                </a:lnTo>
                <a:lnTo>
                  <a:pt x="1773535" y="2412460"/>
                </a:lnTo>
                <a:cubicBezTo>
                  <a:pt x="1773535" y="2412460"/>
                  <a:pt x="1774532" y="2417130"/>
                  <a:pt x="1778206" y="2411463"/>
                </a:cubicBezTo>
                <a:cubicBezTo>
                  <a:pt x="1780042" y="2408627"/>
                  <a:pt x="1779543" y="2406292"/>
                  <a:pt x="1779045" y="2403956"/>
                </a:cubicBezTo>
                <a:lnTo>
                  <a:pt x="1779650" y="2398547"/>
                </a:lnTo>
                <a:lnTo>
                  <a:pt x="1780549" y="2396643"/>
                </a:lnTo>
                <a:lnTo>
                  <a:pt x="1783219" y="2397418"/>
                </a:lnTo>
                <a:cubicBezTo>
                  <a:pt x="1790665" y="2392621"/>
                  <a:pt x="1806752" y="2373615"/>
                  <a:pt x="1798250" y="2368106"/>
                </a:cubicBezTo>
                <a:cubicBezTo>
                  <a:pt x="1807590" y="2366111"/>
                  <a:pt x="1819289" y="2329421"/>
                  <a:pt x="1818610" y="2349103"/>
                </a:cubicBezTo>
                <a:cubicBezTo>
                  <a:pt x="1842326" y="2300078"/>
                  <a:pt x="1864365" y="2266065"/>
                  <a:pt x="1881733" y="2233049"/>
                </a:cubicBezTo>
                <a:cubicBezTo>
                  <a:pt x="1885404" y="2227381"/>
                  <a:pt x="1892752" y="2216042"/>
                  <a:pt x="1896425" y="2210374"/>
                </a:cubicBezTo>
                <a:cubicBezTo>
                  <a:pt x="1925809" y="2165022"/>
                  <a:pt x="1956191" y="2124341"/>
                  <a:pt x="1991246" y="2082662"/>
                </a:cubicBezTo>
                <a:cubicBezTo>
                  <a:pt x="1999590" y="2075996"/>
                  <a:pt x="2015280" y="2057991"/>
                  <a:pt x="2014282" y="2053319"/>
                </a:cubicBezTo>
                <a:cubicBezTo>
                  <a:pt x="2014282" y="2053319"/>
                  <a:pt x="2014282" y="2053319"/>
                  <a:pt x="2013284" y="2048648"/>
                </a:cubicBezTo>
                <a:cubicBezTo>
                  <a:pt x="2013284" y="2048648"/>
                  <a:pt x="2018954" y="2052322"/>
                  <a:pt x="2018954" y="2052322"/>
                </a:cubicBezTo>
                <a:cubicBezTo>
                  <a:pt x="2022626" y="2046653"/>
                  <a:pt x="2027297" y="2045655"/>
                  <a:pt x="2026300" y="2040983"/>
                </a:cubicBezTo>
                <a:cubicBezTo>
                  <a:pt x="2030971" y="2039986"/>
                  <a:pt x="2029972" y="2035316"/>
                  <a:pt x="2029972" y="2035316"/>
                </a:cubicBezTo>
                <a:cubicBezTo>
                  <a:pt x="2029972" y="2035316"/>
                  <a:pt x="2029972" y="2035316"/>
                  <a:pt x="2025302" y="2036313"/>
                </a:cubicBezTo>
                <a:cubicBezTo>
                  <a:pt x="2039994" y="2013637"/>
                  <a:pt x="2060356" y="1994635"/>
                  <a:pt x="2079719" y="1970960"/>
                </a:cubicBezTo>
                <a:cubicBezTo>
                  <a:pt x="2090569" y="1958874"/>
                  <a:pt x="2098705" y="1949809"/>
                  <a:pt x="2104808" y="1943012"/>
                </a:cubicBezTo>
                <a:close/>
                <a:moveTo>
                  <a:pt x="5856125" y="1563605"/>
                </a:moveTo>
                <a:lnTo>
                  <a:pt x="5862009" y="1568282"/>
                </a:lnTo>
                <a:cubicBezTo>
                  <a:pt x="5862009" y="1568282"/>
                  <a:pt x="5856339" y="1564609"/>
                  <a:pt x="5856339" y="1564609"/>
                </a:cubicBezTo>
                <a:close/>
                <a:moveTo>
                  <a:pt x="5246583" y="1522365"/>
                </a:moveTo>
                <a:cubicBezTo>
                  <a:pt x="5241635" y="1531357"/>
                  <a:pt x="5271801" y="1546788"/>
                  <a:pt x="5292976" y="1557270"/>
                </a:cubicBezTo>
                <a:cubicBezTo>
                  <a:pt x="5314415" y="1584300"/>
                  <a:pt x="5350379" y="1604094"/>
                  <a:pt x="5381981" y="1629688"/>
                </a:cubicBezTo>
                <a:cubicBezTo>
                  <a:pt x="5378789" y="1629103"/>
                  <a:pt x="5378789" y="1629103"/>
                  <a:pt x="5378789" y="1629103"/>
                </a:cubicBezTo>
                <a:cubicBezTo>
                  <a:pt x="5376183" y="1625324"/>
                  <a:pt x="5372989" y="1624740"/>
                  <a:pt x="5369212" y="1627347"/>
                </a:cubicBezTo>
                <a:cubicBezTo>
                  <a:pt x="5369212" y="1627347"/>
                  <a:pt x="5371821" y="1631126"/>
                  <a:pt x="5375011" y="1631710"/>
                </a:cubicBezTo>
                <a:cubicBezTo>
                  <a:pt x="5342238" y="1612502"/>
                  <a:pt x="5297869" y="1584567"/>
                  <a:pt x="5272066" y="1563336"/>
                </a:cubicBezTo>
                <a:cubicBezTo>
                  <a:pt x="5247699" y="1552269"/>
                  <a:pt x="5223918" y="1538010"/>
                  <a:pt x="5204180" y="1537692"/>
                </a:cubicBezTo>
                <a:cubicBezTo>
                  <a:pt x="5281323" y="1584834"/>
                  <a:pt x="5337291" y="1621495"/>
                  <a:pt x="5381927" y="1665979"/>
                </a:cubicBezTo>
                <a:cubicBezTo>
                  <a:pt x="5400495" y="1672683"/>
                  <a:pt x="5429489" y="1694498"/>
                  <a:pt x="5437310" y="1705833"/>
                </a:cubicBezTo>
                <a:cubicBezTo>
                  <a:pt x="5424542" y="1703492"/>
                  <a:pt x="5435554" y="1715410"/>
                  <a:pt x="5428584" y="1717433"/>
                </a:cubicBezTo>
                <a:cubicBezTo>
                  <a:pt x="5436990" y="1725574"/>
                  <a:pt x="5440768" y="1722967"/>
                  <a:pt x="5445982" y="1730522"/>
                </a:cubicBezTo>
                <a:cubicBezTo>
                  <a:pt x="5461357" y="1736643"/>
                  <a:pt x="5436139" y="1712218"/>
                  <a:pt x="5454121" y="1722114"/>
                </a:cubicBezTo>
                <a:cubicBezTo>
                  <a:pt x="5488331" y="1751486"/>
                  <a:pt x="5507164" y="1774739"/>
                  <a:pt x="5545149" y="1801503"/>
                </a:cubicBezTo>
                <a:cubicBezTo>
                  <a:pt x="5552385" y="1816031"/>
                  <a:pt x="5569197" y="1832312"/>
                  <a:pt x="5589201" y="1849179"/>
                </a:cubicBezTo>
                <a:cubicBezTo>
                  <a:pt x="5606011" y="1865462"/>
                  <a:pt x="5625430" y="1885523"/>
                  <a:pt x="5635857" y="1900633"/>
                </a:cubicBezTo>
                <a:cubicBezTo>
                  <a:pt x="5624845" y="1888715"/>
                  <a:pt x="5621067" y="1891322"/>
                  <a:pt x="5617876" y="1890738"/>
                </a:cubicBezTo>
                <a:cubicBezTo>
                  <a:pt x="5620483" y="1894516"/>
                  <a:pt x="5617289" y="1893930"/>
                  <a:pt x="5616705" y="1897123"/>
                </a:cubicBezTo>
                <a:cubicBezTo>
                  <a:pt x="5633515" y="1913406"/>
                  <a:pt x="5635539" y="1920376"/>
                  <a:pt x="5652350" y="1936657"/>
                </a:cubicBezTo>
                <a:cubicBezTo>
                  <a:pt x="5655543" y="1937242"/>
                  <a:pt x="5655543" y="1937242"/>
                  <a:pt x="5661340" y="1941605"/>
                </a:cubicBezTo>
                <a:cubicBezTo>
                  <a:pt x="5665703" y="1935806"/>
                  <a:pt x="5657883" y="1924472"/>
                  <a:pt x="5666874" y="1929420"/>
                </a:cubicBezTo>
                <a:cubicBezTo>
                  <a:pt x="5683101" y="1948895"/>
                  <a:pt x="5693528" y="1964007"/>
                  <a:pt x="5707147" y="1979705"/>
                </a:cubicBezTo>
                <a:cubicBezTo>
                  <a:pt x="5720766" y="1995402"/>
                  <a:pt x="5734387" y="2011099"/>
                  <a:pt x="5756412" y="2034937"/>
                </a:cubicBezTo>
                <a:cubicBezTo>
                  <a:pt x="5756996" y="2031744"/>
                  <a:pt x="5760189" y="2032328"/>
                  <a:pt x="5762795" y="2036107"/>
                </a:cubicBezTo>
                <a:cubicBezTo>
                  <a:pt x="5779021" y="2055583"/>
                  <a:pt x="5776415" y="2051804"/>
                  <a:pt x="5789449" y="2070695"/>
                </a:cubicBezTo>
                <a:cubicBezTo>
                  <a:pt x="5794662" y="2078250"/>
                  <a:pt x="5803069" y="2086391"/>
                  <a:pt x="5808283" y="2093948"/>
                </a:cubicBezTo>
                <a:cubicBezTo>
                  <a:pt x="5835202" y="2145084"/>
                  <a:pt x="5875208" y="2178819"/>
                  <a:pt x="5910535" y="2238094"/>
                </a:cubicBezTo>
                <a:cubicBezTo>
                  <a:pt x="5913727" y="2238679"/>
                  <a:pt x="5918355" y="2249428"/>
                  <a:pt x="5924153" y="2253791"/>
                </a:cubicBezTo>
                <a:cubicBezTo>
                  <a:pt x="5923568" y="2256984"/>
                  <a:pt x="5934580" y="2268904"/>
                  <a:pt x="5927611" y="2270927"/>
                </a:cubicBezTo>
                <a:cubicBezTo>
                  <a:pt x="5921812" y="2266563"/>
                  <a:pt x="5908779" y="2247673"/>
                  <a:pt x="5904415" y="2253473"/>
                </a:cubicBezTo>
                <a:cubicBezTo>
                  <a:pt x="5911651" y="2268000"/>
                  <a:pt x="5920056" y="2276142"/>
                  <a:pt x="5924685" y="2286890"/>
                </a:cubicBezTo>
                <a:cubicBezTo>
                  <a:pt x="5932506" y="2298224"/>
                  <a:pt x="5940911" y="2306364"/>
                  <a:pt x="5949317" y="2314506"/>
                </a:cubicBezTo>
                <a:cubicBezTo>
                  <a:pt x="5957723" y="2322647"/>
                  <a:pt x="5945274" y="2300565"/>
                  <a:pt x="5949051" y="2297957"/>
                </a:cubicBezTo>
                <a:cubicBezTo>
                  <a:pt x="5949051" y="2297957"/>
                  <a:pt x="5954265" y="2305513"/>
                  <a:pt x="5958042" y="2302905"/>
                </a:cubicBezTo>
                <a:cubicBezTo>
                  <a:pt x="5961819" y="2300299"/>
                  <a:pt x="5952562" y="2278799"/>
                  <a:pt x="5967621" y="2304661"/>
                </a:cubicBezTo>
                <a:cubicBezTo>
                  <a:pt x="5965012" y="2300883"/>
                  <a:pt x="5965012" y="2300883"/>
                  <a:pt x="5965012" y="2300883"/>
                </a:cubicBezTo>
                <a:cubicBezTo>
                  <a:pt x="5965012" y="2300883"/>
                  <a:pt x="5964427" y="2304075"/>
                  <a:pt x="5964427" y="2304075"/>
                </a:cubicBezTo>
                <a:cubicBezTo>
                  <a:pt x="5963841" y="2307269"/>
                  <a:pt x="5963841" y="2307269"/>
                  <a:pt x="5963841" y="2307269"/>
                </a:cubicBezTo>
                <a:cubicBezTo>
                  <a:pt x="5966448" y="2311046"/>
                  <a:pt x="5966448" y="2311046"/>
                  <a:pt x="5969641" y="2311632"/>
                </a:cubicBezTo>
                <a:cubicBezTo>
                  <a:pt x="5963256" y="2310461"/>
                  <a:pt x="5978311" y="2336321"/>
                  <a:pt x="5982091" y="2333714"/>
                </a:cubicBezTo>
                <a:cubicBezTo>
                  <a:pt x="5981505" y="2336907"/>
                  <a:pt x="5984696" y="2337493"/>
                  <a:pt x="5987303" y="2341270"/>
                </a:cubicBezTo>
                <a:cubicBezTo>
                  <a:pt x="5987303" y="2341270"/>
                  <a:pt x="5987889" y="2338077"/>
                  <a:pt x="5985281" y="2334300"/>
                </a:cubicBezTo>
                <a:cubicBezTo>
                  <a:pt x="5985281" y="2334300"/>
                  <a:pt x="5985281" y="2334300"/>
                  <a:pt x="5985867" y="2331106"/>
                </a:cubicBezTo>
                <a:cubicBezTo>
                  <a:pt x="5995708" y="2349412"/>
                  <a:pt x="6030769" y="2392138"/>
                  <a:pt x="6031034" y="2408688"/>
                </a:cubicBezTo>
                <a:cubicBezTo>
                  <a:pt x="6019435" y="2399961"/>
                  <a:pt x="6008423" y="2388044"/>
                  <a:pt x="6004061" y="2393843"/>
                </a:cubicBezTo>
                <a:cubicBezTo>
                  <a:pt x="6006082" y="2400813"/>
                  <a:pt x="6013901" y="2412148"/>
                  <a:pt x="6004326" y="2410392"/>
                </a:cubicBezTo>
                <a:cubicBezTo>
                  <a:pt x="6011561" y="2424918"/>
                  <a:pt x="6018797" y="2439444"/>
                  <a:pt x="6026031" y="2453972"/>
                </a:cubicBezTo>
                <a:cubicBezTo>
                  <a:pt x="6029224" y="2454556"/>
                  <a:pt x="6024595" y="2443807"/>
                  <a:pt x="6029808" y="2451365"/>
                </a:cubicBezTo>
                <a:cubicBezTo>
                  <a:pt x="6033851" y="2465306"/>
                  <a:pt x="6041673" y="2476639"/>
                  <a:pt x="6047737" y="2497552"/>
                </a:cubicBezTo>
                <a:cubicBezTo>
                  <a:pt x="6064547" y="2513833"/>
                  <a:pt x="6070613" y="2534746"/>
                  <a:pt x="6086519" y="2573962"/>
                </a:cubicBezTo>
                <a:cubicBezTo>
                  <a:pt x="6080135" y="2572791"/>
                  <a:pt x="6082156" y="2579763"/>
                  <a:pt x="6082156" y="2579763"/>
                </a:cubicBezTo>
                <a:cubicBezTo>
                  <a:pt x="6092849" y="2611422"/>
                  <a:pt x="6106149" y="2646862"/>
                  <a:pt x="6113651" y="2677937"/>
                </a:cubicBezTo>
                <a:cubicBezTo>
                  <a:pt x="6123757" y="2712792"/>
                  <a:pt x="6134449" y="2744452"/>
                  <a:pt x="6143121" y="2769142"/>
                </a:cubicBezTo>
                <a:cubicBezTo>
                  <a:pt x="6139079" y="2755200"/>
                  <a:pt x="6146899" y="2766533"/>
                  <a:pt x="6149507" y="2770313"/>
                </a:cubicBezTo>
                <a:cubicBezTo>
                  <a:pt x="6150943" y="2780476"/>
                  <a:pt x="6157591" y="2798196"/>
                  <a:pt x="6151794" y="2793831"/>
                </a:cubicBezTo>
                <a:cubicBezTo>
                  <a:pt x="6160465" y="2818522"/>
                  <a:pt x="6165093" y="2829271"/>
                  <a:pt x="6172593" y="2860346"/>
                </a:cubicBezTo>
                <a:cubicBezTo>
                  <a:pt x="6170839" y="2869925"/>
                  <a:pt x="6169667" y="2876311"/>
                  <a:pt x="6171103" y="2886473"/>
                </a:cubicBezTo>
                <a:cubicBezTo>
                  <a:pt x="6176317" y="2894030"/>
                  <a:pt x="6179775" y="2911164"/>
                  <a:pt x="6180041" y="2927712"/>
                </a:cubicBezTo>
                <a:cubicBezTo>
                  <a:pt x="6183497" y="2944847"/>
                  <a:pt x="6187542" y="2958788"/>
                  <a:pt x="6193340" y="2963151"/>
                </a:cubicBezTo>
                <a:cubicBezTo>
                  <a:pt x="6195681" y="2950380"/>
                  <a:pt x="6193978" y="2923668"/>
                  <a:pt x="6188501" y="2899562"/>
                </a:cubicBezTo>
                <a:cubicBezTo>
                  <a:pt x="6183021" y="2875459"/>
                  <a:pt x="6174935" y="2847575"/>
                  <a:pt x="6168869" y="2826663"/>
                </a:cubicBezTo>
                <a:cubicBezTo>
                  <a:pt x="6166264" y="2822885"/>
                  <a:pt x="6164827" y="2812722"/>
                  <a:pt x="6165413" y="2809528"/>
                </a:cubicBezTo>
                <a:cubicBezTo>
                  <a:pt x="6147485" y="2763343"/>
                  <a:pt x="6152753" y="2734608"/>
                  <a:pt x="6141209" y="2689590"/>
                </a:cubicBezTo>
                <a:cubicBezTo>
                  <a:pt x="6109927" y="2644255"/>
                  <a:pt x="6103331" y="2590245"/>
                  <a:pt x="6069763" y="2521391"/>
                </a:cubicBezTo>
                <a:cubicBezTo>
                  <a:pt x="6076146" y="2522559"/>
                  <a:pt x="6072103" y="2508619"/>
                  <a:pt x="6075882" y="2506011"/>
                </a:cubicBezTo>
                <a:cubicBezTo>
                  <a:pt x="6071253" y="2495261"/>
                  <a:pt x="6064017" y="2480736"/>
                  <a:pt x="6059974" y="2466794"/>
                </a:cubicBezTo>
                <a:cubicBezTo>
                  <a:pt x="6062581" y="2470572"/>
                  <a:pt x="6062581" y="2470572"/>
                  <a:pt x="6062581" y="2470572"/>
                </a:cubicBezTo>
                <a:cubicBezTo>
                  <a:pt x="6065188" y="2474350"/>
                  <a:pt x="6065188" y="2474350"/>
                  <a:pt x="6065188" y="2474350"/>
                </a:cubicBezTo>
                <a:cubicBezTo>
                  <a:pt x="6065773" y="2471157"/>
                  <a:pt x="6066357" y="2467964"/>
                  <a:pt x="6063167" y="2467380"/>
                </a:cubicBezTo>
                <a:cubicBezTo>
                  <a:pt x="6060559" y="2463602"/>
                  <a:pt x="6060559" y="2463602"/>
                  <a:pt x="6060559" y="2463602"/>
                </a:cubicBezTo>
                <a:cubicBezTo>
                  <a:pt x="6061145" y="2460410"/>
                  <a:pt x="6061145" y="2460410"/>
                  <a:pt x="6061145" y="2460410"/>
                </a:cubicBezTo>
                <a:cubicBezTo>
                  <a:pt x="6062901" y="2450831"/>
                  <a:pt x="6047845" y="2424970"/>
                  <a:pt x="6030769" y="2392138"/>
                </a:cubicBezTo>
                <a:cubicBezTo>
                  <a:pt x="6010499" y="2358723"/>
                  <a:pt x="5988208" y="2318335"/>
                  <a:pt x="5967939" y="2284919"/>
                </a:cubicBezTo>
                <a:cubicBezTo>
                  <a:pt x="5960703" y="2270393"/>
                  <a:pt x="5958681" y="2263421"/>
                  <a:pt x="5950861" y="2252088"/>
                </a:cubicBezTo>
                <a:cubicBezTo>
                  <a:pt x="5927985" y="2214894"/>
                  <a:pt x="5898140" y="2179721"/>
                  <a:pt x="5874678" y="2145720"/>
                </a:cubicBezTo>
                <a:cubicBezTo>
                  <a:pt x="5869464" y="2138164"/>
                  <a:pt x="5868028" y="2128001"/>
                  <a:pt x="5862229" y="2123637"/>
                </a:cubicBezTo>
                <a:cubicBezTo>
                  <a:pt x="5862229" y="2123637"/>
                  <a:pt x="5865421" y="2124222"/>
                  <a:pt x="5864835" y="2127414"/>
                </a:cubicBezTo>
                <a:cubicBezTo>
                  <a:pt x="5864835" y="2127414"/>
                  <a:pt x="5868028" y="2128001"/>
                  <a:pt x="5868028" y="2128001"/>
                </a:cubicBezTo>
                <a:cubicBezTo>
                  <a:pt x="5865421" y="2124222"/>
                  <a:pt x="5865421" y="2124222"/>
                  <a:pt x="5862814" y="2120444"/>
                </a:cubicBezTo>
                <a:cubicBezTo>
                  <a:pt x="5860207" y="2116666"/>
                  <a:pt x="5860207" y="2116666"/>
                  <a:pt x="5860207" y="2116666"/>
                </a:cubicBezTo>
                <a:cubicBezTo>
                  <a:pt x="5866006" y="2121031"/>
                  <a:pt x="5879041" y="2139920"/>
                  <a:pt x="5888031" y="2144868"/>
                </a:cubicBezTo>
                <a:cubicBezTo>
                  <a:pt x="5891809" y="2142261"/>
                  <a:pt x="5883989" y="2130928"/>
                  <a:pt x="5876167" y="2119593"/>
                </a:cubicBezTo>
                <a:cubicBezTo>
                  <a:pt x="5879361" y="2120179"/>
                  <a:pt x="5879361" y="2120179"/>
                  <a:pt x="5879361" y="2120179"/>
                </a:cubicBezTo>
                <a:cubicBezTo>
                  <a:pt x="5881968" y="2123955"/>
                  <a:pt x="5881968" y="2123955"/>
                  <a:pt x="5881968" y="2123955"/>
                </a:cubicBezTo>
                <a:cubicBezTo>
                  <a:pt x="5885745" y="2121349"/>
                  <a:pt x="5882553" y="2120764"/>
                  <a:pt x="5879947" y="2116985"/>
                </a:cubicBezTo>
                <a:cubicBezTo>
                  <a:pt x="5879947" y="2116985"/>
                  <a:pt x="5877339" y="2113207"/>
                  <a:pt x="5877339" y="2113207"/>
                </a:cubicBezTo>
                <a:cubicBezTo>
                  <a:pt x="5877925" y="2110013"/>
                  <a:pt x="5890373" y="2132097"/>
                  <a:pt x="5888937" y="2121935"/>
                </a:cubicBezTo>
                <a:cubicBezTo>
                  <a:pt x="5875903" y="2103043"/>
                  <a:pt x="5860262" y="2080376"/>
                  <a:pt x="5847227" y="2061487"/>
                </a:cubicBezTo>
                <a:cubicBezTo>
                  <a:pt x="5834193" y="2042597"/>
                  <a:pt x="5823181" y="2030677"/>
                  <a:pt x="5815626" y="2035893"/>
                </a:cubicBezTo>
                <a:cubicBezTo>
                  <a:pt x="5816211" y="2032701"/>
                  <a:pt x="5813019" y="2032114"/>
                  <a:pt x="5813019" y="2032114"/>
                </a:cubicBezTo>
                <a:cubicBezTo>
                  <a:pt x="5813605" y="2028921"/>
                  <a:pt x="5810999" y="2025142"/>
                  <a:pt x="5807807" y="2024558"/>
                </a:cubicBezTo>
                <a:cubicBezTo>
                  <a:pt x="5807807" y="2024558"/>
                  <a:pt x="5807807" y="2024558"/>
                  <a:pt x="5807219" y="2027751"/>
                </a:cubicBezTo>
                <a:cubicBezTo>
                  <a:pt x="5807219" y="2027751"/>
                  <a:pt x="5809827" y="2031530"/>
                  <a:pt x="5809827" y="2031530"/>
                </a:cubicBezTo>
                <a:cubicBezTo>
                  <a:pt x="5806635" y="2030945"/>
                  <a:pt x="5800837" y="2026580"/>
                  <a:pt x="5792431" y="2018439"/>
                </a:cubicBezTo>
                <a:cubicBezTo>
                  <a:pt x="5788653" y="2021048"/>
                  <a:pt x="5781683" y="2023069"/>
                  <a:pt x="5778490" y="2022486"/>
                </a:cubicBezTo>
                <a:cubicBezTo>
                  <a:pt x="5757637" y="1992261"/>
                  <a:pt x="5740824" y="1975978"/>
                  <a:pt x="5713585" y="1944585"/>
                </a:cubicBezTo>
                <a:cubicBezTo>
                  <a:pt x="5708371" y="1937028"/>
                  <a:pt x="5702573" y="1932665"/>
                  <a:pt x="5693582" y="1927717"/>
                </a:cubicBezTo>
                <a:cubicBezTo>
                  <a:pt x="5663735" y="1892545"/>
                  <a:pt x="5633305" y="1860565"/>
                  <a:pt x="5602288" y="1831780"/>
                </a:cubicBezTo>
                <a:cubicBezTo>
                  <a:pt x="5568665" y="1799214"/>
                  <a:pt x="5537649" y="1770429"/>
                  <a:pt x="5510410" y="1739034"/>
                </a:cubicBezTo>
                <a:cubicBezTo>
                  <a:pt x="5513601" y="1739619"/>
                  <a:pt x="5513601" y="1739619"/>
                  <a:pt x="5513601" y="1739619"/>
                </a:cubicBezTo>
                <a:cubicBezTo>
                  <a:pt x="5516208" y="1743398"/>
                  <a:pt x="5519401" y="1743982"/>
                  <a:pt x="5519401" y="1743982"/>
                </a:cubicBezTo>
                <a:cubicBezTo>
                  <a:pt x="5519987" y="1740790"/>
                  <a:pt x="5517379" y="1737011"/>
                  <a:pt x="5514187" y="1736427"/>
                </a:cubicBezTo>
                <a:cubicBezTo>
                  <a:pt x="5511581" y="1732649"/>
                  <a:pt x="5511581" y="1732649"/>
                  <a:pt x="5508389" y="1732064"/>
                </a:cubicBezTo>
                <a:cubicBezTo>
                  <a:pt x="5508974" y="1728870"/>
                  <a:pt x="5512165" y="1729457"/>
                  <a:pt x="5514771" y="1733234"/>
                </a:cubicBezTo>
                <a:cubicBezTo>
                  <a:pt x="5537383" y="1753879"/>
                  <a:pt x="5570421" y="1789637"/>
                  <a:pt x="5602607" y="1812037"/>
                </a:cubicBezTo>
                <a:cubicBezTo>
                  <a:pt x="5605801" y="1812623"/>
                  <a:pt x="5612185" y="1813793"/>
                  <a:pt x="5604365" y="1802460"/>
                </a:cubicBezTo>
                <a:cubicBezTo>
                  <a:pt x="5597979" y="1801288"/>
                  <a:pt x="5589574" y="1793147"/>
                  <a:pt x="5577975" y="1784421"/>
                </a:cubicBezTo>
                <a:cubicBezTo>
                  <a:pt x="5585531" y="1779206"/>
                  <a:pt x="5555951" y="1760583"/>
                  <a:pt x="5541747" y="1748079"/>
                </a:cubicBezTo>
                <a:cubicBezTo>
                  <a:pt x="5502323" y="1711151"/>
                  <a:pt x="5460879" y="1667253"/>
                  <a:pt x="5413903" y="1635540"/>
                </a:cubicBezTo>
                <a:cubicBezTo>
                  <a:pt x="5408104" y="1631177"/>
                  <a:pt x="5404912" y="1630592"/>
                  <a:pt x="5399113" y="1626229"/>
                </a:cubicBezTo>
                <a:cubicBezTo>
                  <a:pt x="5381129" y="1616332"/>
                  <a:pt x="5353305" y="1588131"/>
                  <a:pt x="5340536" y="1585789"/>
                </a:cubicBezTo>
                <a:cubicBezTo>
                  <a:pt x="5344315" y="1583182"/>
                  <a:pt x="5341708" y="1579403"/>
                  <a:pt x="5336494" y="1571849"/>
                </a:cubicBezTo>
                <a:cubicBezTo>
                  <a:pt x="5329525" y="1573869"/>
                  <a:pt x="5305744" y="1559611"/>
                  <a:pt x="5305744" y="1559611"/>
                </a:cubicBezTo>
                <a:cubicBezTo>
                  <a:pt x="5312129" y="1560780"/>
                  <a:pt x="5312713" y="1557588"/>
                  <a:pt x="5312713" y="1557588"/>
                </a:cubicBezTo>
                <a:cubicBezTo>
                  <a:pt x="5286325" y="1539550"/>
                  <a:pt x="5270951" y="1533431"/>
                  <a:pt x="5246583" y="1522365"/>
                </a:cubicBezTo>
                <a:close/>
                <a:moveTo>
                  <a:pt x="4878235" y="1485529"/>
                </a:moveTo>
                <a:cubicBezTo>
                  <a:pt x="4875296" y="1484924"/>
                  <a:pt x="4872549" y="1485647"/>
                  <a:pt x="4870589" y="1490232"/>
                </a:cubicBezTo>
                <a:cubicBezTo>
                  <a:pt x="4867403" y="1496677"/>
                  <a:pt x="4871754" y="1502223"/>
                  <a:pt x="4876107" y="1507769"/>
                </a:cubicBezTo>
                <a:cubicBezTo>
                  <a:pt x="4881823" y="1513679"/>
                  <a:pt x="4888535" y="1521317"/>
                  <a:pt x="4892523" y="1528225"/>
                </a:cubicBezTo>
                <a:lnTo>
                  <a:pt x="4854485" y="1513109"/>
                </a:lnTo>
                <a:lnTo>
                  <a:pt x="4906663" y="1538241"/>
                </a:lnTo>
                <a:cubicBezTo>
                  <a:pt x="5019982" y="1601281"/>
                  <a:pt x="5124259" y="1674344"/>
                  <a:pt x="5219949" y="1757355"/>
                </a:cubicBezTo>
                <a:lnTo>
                  <a:pt x="5244849" y="1781311"/>
                </a:lnTo>
                <a:lnTo>
                  <a:pt x="5285425" y="1812833"/>
                </a:lnTo>
                <a:cubicBezTo>
                  <a:pt x="5332806" y="1853402"/>
                  <a:pt x="5378491" y="1896391"/>
                  <a:pt x="5422531" y="1941767"/>
                </a:cubicBezTo>
                <a:cubicBezTo>
                  <a:pt x="5425887" y="1945586"/>
                  <a:pt x="5426518" y="1948676"/>
                  <a:pt x="5427783" y="1954854"/>
                </a:cubicBezTo>
                <a:lnTo>
                  <a:pt x="5370401" y="1904986"/>
                </a:lnTo>
                <a:lnTo>
                  <a:pt x="5481735" y="2036160"/>
                </a:lnTo>
                <a:cubicBezTo>
                  <a:pt x="5536779" y="2108939"/>
                  <a:pt x="5599796" y="2176603"/>
                  <a:pt x="5639099" y="2260841"/>
                </a:cubicBezTo>
                <a:cubicBezTo>
                  <a:pt x="5738177" y="2476347"/>
                  <a:pt x="5832554" y="2693902"/>
                  <a:pt x="5880519" y="2928041"/>
                </a:cubicBezTo>
                <a:lnTo>
                  <a:pt x="5891569" y="2991409"/>
                </a:lnTo>
                <a:lnTo>
                  <a:pt x="5898861" y="3009164"/>
                </a:lnTo>
                <a:cubicBezTo>
                  <a:pt x="5901033" y="3017408"/>
                  <a:pt x="5902088" y="3025721"/>
                  <a:pt x="5902123" y="3033759"/>
                </a:cubicBezTo>
                <a:cubicBezTo>
                  <a:pt x="5907077" y="3105159"/>
                  <a:pt x="5918367" y="3177434"/>
                  <a:pt x="5917520" y="3250562"/>
                </a:cubicBezTo>
                <a:lnTo>
                  <a:pt x="5916015" y="3270366"/>
                </a:lnTo>
                <a:lnTo>
                  <a:pt x="5917712" y="3301456"/>
                </a:lnTo>
                <a:lnTo>
                  <a:pt x="5917722" y="3321050"/>
                </a:lnTo>
                <a:lnTo>
                  <a:pt x="5920837" y="3319470"/>
                </a:lnTo>
                <a:cubicBezTo>
                  <a:pt x="5927516" y="3313185"/>
                  <a:pt x="5928977" y="3302629"/>
                  <a:pt x="5938043" y="3297393"/>
                </a:cubicBezTo>
                <a:cubicBezTo>
                  <a:pt x="5944995" y="3331373"/>
                  <a:pt x="5943411" y="3364524"/>
                  <a:pt x="5940465" y="3397310"/>
                </a:cubicBezTo>
                <a:cubicBezTo>
                  <a:pt x="5923295" y="3624822"/>
                  <a:pt x="5885697" y="3846860"/>
                  <a:pt x="5799700" y="4058849"/>
                </a:cubicBezTo>
                <a:cubicBezTo>
                  <a:pt x="5738031" y="4207285"/>
                  <a:pt x="5662474" y="4347622"/>
                  <a:pt x="5565591" y="4474942"/>
                </a:cubicBezTo>
                <a:cubicBezTo>
                  <a:pt x="5536207" y="4513783"/>
                  <a:pt x="5497753" y="4542895"/>
                  <a:pt x="5478169" y="4588742"/>
                </a:cubicBezTo>
                <a:cubicBezTo>
                  <a:pt x="5473523" y="4600636"/>
                  <a:pt x="5462699" y="4613792"/>
                  <a:pt x="5480671" y="4622988"/>
                </a:cubicBezTo>
                <a:cubicBezTo>
                  <a:pt x="5498279" y="4633544"/>
                  <a:pt x="5500299" y="4615109"/>
                  <a:pt x="5508667" y="4605673"/>
                </a:cubicBezTo>
                <a:cubicBezTo>
                  <a:pt x="5516403" y="4593146"/>
                  <a:pt x="5523870" y="4576170"/>
                  <a:pt x="5545127" y="4573107"/>
                </a:cubicBezTo>
                <a:cubicBezTo>
                  <a:pt x="5512601" y="4656361"/>
                  <a:pt x="5452401" y="4717601"/>
                  <a:pt x="5400007" y="4782392"/>
                </a:cubicBezTo>
                <a:cubicBezTo>
                  <a:pt x="5365175" y="4819774"/>
                  <a:pt x="5322635" y="4847790"/>
                  <a:pt x="5292521" y="4889355"/>
                </a:cubicBezTo>
                <a:cubicBezTo>
                  <a:pt x="5336058" y="4863066"/>
                  <a:pt x="5367799" y="4826316"/>
                  <a:pt x="5403631" y="4790663"/>
                </a:cubicBezTo>
                <a:cubicBezTo>
                  <a:pt x="5456727" y="4745037"/>
                  <a:pt x="5498395" y="4687590"/>
                  <a:pt x="5540062" y="4630142"/>
                </a:cubicBezTo>
                <a:cubicBezTo>
                  <a:pt x="5653512" y="4473684"/>
                  <a:pt x="5755798" y="4309855"/>
                  <a:pt x="5835395" y="4132646"/>
                </a:cubicBezTo>
                <a:cubicBezTo>
                  <a:pt x="5844323" y="4110221"/>
                  <a:pt x="5857703" y="4087529"/>
                  <a:pt x="5860185" y="4061918"/>
                </a:cubicBezTo>
                <a:cubicBezTo>
                  <a:pt x="5845204" y="4057905"/>
                  <a:pt x="5844643" y="4070893"/>
                  <a:pt x="5841093" y="4078700"/>
                </a:cubicBezTo>
                <a:cubicBezTo>
                  <a:pt x="5777332" y="4229495"/>
                  <a:pt x="5699319" y="4373550"/>
                  <a:pt x="5603333" y="4508413"/>
                </a:cubicBezTo>
                <a:cubicBezTo>
                  <a:pt x="5598421" y="4515855"/>
                  <a:pt x="5595403" y="4532565"/>
                  <a:pt x="5582878" y="4524830"/>
                </a:cubicBezTo>
                <a:cubicBezTo>
                  <a:pt x="5570353" y="4517094"/>
                  <a:pt x="5578454" y="4503206"/>
                  <a:pt x="5585095" y="4494767"/>
                </a:cubicBezTo>
                <a:cubicBezTo>
                  <a:pt x="5614211" y="4451475"/>
                  <a:pt x="5648410" y="4411004"/>
                  <a:pt x="5674172" y="4363893"/>
                </a:cubicBezTo>
                <a:cubicBezTo>
                  <a:pt x="5784317" y="4159835"/>
                  <a:pt x="5881211" y="3950765"/>
                  <a:pt x="5923723" y="3721285"/>
                </a:cubicBezTo>
                <a:cubicBezTo>
                  <a:pt x="5956819" y="3543296"/>
                  <a:pt x="5962942" y="3362458"/>
                  <a:pt x="5954351" y="3182057"/>
                </a:cubicBezTo>
                <a:cubicBezTo>
                  <a:pt x="5952579" y="3145087"/>
                  <a:pt x="5951173" y="3106754"/>
                  <a:pt x="5955213" y="3069882"/>
                </a:cubicBezTo>
                <a:cubicBezTo>
                  <a:pt x="5997649" y="3352780"/>
                  <a:pt x="5981957" y="3634701"/>
                  <a:pt x="5905413" y="3914916"/>
                </a:cubicBezTo>
                <a:cubicBezTo>
                  <a:pt x="5924311" y="3909760"/>
                  <a:pt x="5921881" y="3891591"/>
                  <a:pt x="5937521" y="3876803"/>
                </a:cubicBezTo>
                <a:cubicBezTo>
                  <a:pt x="5924383" y="3925837"/>
                  <a:pt x="5913071" y="3968061"/>
                  <a:pt x="5898035" y="4007827"/>
                </a:cubicBezTo>
                <a:cubicBezTo>
                  <a:pt x="5874802" y="4067294"/>
                  <a:pt x="5850207" y="4126396"/>
                  <a:pt x="5827971" y="4187589"/>
                </a:cubicBezTo>
                <a:cubicBezTo>
                  <a:pt x="5825515" y="4191311"/>
                  <a:pt x="5817511" y="4199385"/>
                  <a:pt x="5826681" y="4203302"/>
                </a:cubicBezTo>
                <a:cubicBezTo>
                  <a:pt x="5834123" y="4208217"/>
                  <a:pt x="5836677" y="4198681"/>
                  <a:pt x="5839500" y="4193599"/>
                </a:cubicBezTo>
                <a:cubicBezTo>
                  <a:pt x="5874919" y="4121338"/>
                  <a:pt x="5915055" y="4053263"/>
                  <a:pt x="5929413" y="3972440"/>
                </a:cubicBezTo>
                <a:cubicBezTo>
                  <a:pt x="5931433" y="3954003"/>
                  <a:pt x="5946077" y="3937490"/>
                  <a:pt x="5953909" y="3919150"/>
                </a:cubicBezTo>
                <a:cubicBezTo>
                  <a:pt x="5988697" y="3843802"/>
                  <a:pt x="5993155" y="3761787"/>
                  <a:pt x="6006151" y="3680598"/>
                </a:cubicBezTo>
                <a:cubicBezTo>
                  <a:pt x="6032801" y="3499423"/>
                  <a:pt x="6043375" y="3318318"/>
                  <a:pt x="6033787" y="3136190"/>
                </a:cubicBezTo>
                <a:lnTo>
                  <a:pt x="6028315" y="3093047"/>
                </a:lnTo>
                <a:lnTo>
                  <a:pt x="6025816" y="3080224"/>
                </a:lnTo>
                <a:cubicBezTo>
                  <a:pt x="5935491" y="2657444"/>
                  <a:pt x="5757041" y="2277825"/>
                  <a:pt x="5462620" y="1953402"/>
                </a:cubicBezTo>
                <a:cubicBezTo>
                  <a:pt x="5354097" y="1834635"/>
                  <a:pt x="5233654" y="1726527"/>
                  <a:pt x="5104061" y="1632541"/>
                </a:cubicBezTo>
                <a:cubicBezTo>
                  <a:pt x="5070486" y="1608282"/>
                  <a:pt x="5036425" y="1584127"/>
                  <a:pt x="5003371" y="1558743"/>
                </a:cubicBezTo>
                <a:lnTo>
                  <a:pt x="4962275" y="1523505"/>
                </a:lnTo>
                <a:lnTo>
                  <a:pt x="4951211" y="1516212"/>
                </a:lnTo>
                <a:cubicBezTo>
                  <a:pt x="4931244" y="1503565"/>
                  <a:pt x="4908091" y="1497361"/>
                  <a:pt x="4887030" y="1488798"/>
                </a:cubicBezTo>
                <a:cubicBezTo>
                  <a:pt x="4884306" y="1488068"/>
                  <a:pt x="4881175" y="1486134"/>
                  <a:pt x="4878235" y="1485529"/>
                </a:cubicBezTo>
                <a:close/>
                <a:moveTo>
                  <a:pt x="2488089" y="1468873"/>
                </a:moveTo>
                <a:lnTo>
                  <a:pt x="2483339" y="1472039"/>
                </a:lnTo>
                <a:lnTo>
                  <a:pt x="2486645" y="1469475"/>
                </a:lnTo>
                <a:close/>
                <a:moveTo>
                  <a:pt x="2428360" y="1430993"/>
                </a:moveTo>
                <a:lnTo>
                  <a:pt x="2428663" y="1432410"/>
                </a:lnTo>
                <a:cubicBezTo>
                  <a:pt x="2428663" y="1432410"/>
                  <a:pt x="2428663" y="1432410"/>
                  <a:pt x="2423991" y="1433409"/>
                </a:cubicBezTo>
                <a:close/>
                <a:moveTo>
                  <a:pt x="3312724" y="1415766"/>
                </a:moveTo>
                <a:cubicBezTo>
                  <a:pt x="3298724" y="1415532"/>
                  <a:pt x="3275527" y="1423378"/>
                  <a:pt x="3256489" y="1428825"/>
                </a:cubicBezTo>
                <a:cubicBezTo>
                  <a:pt x="3236572" y="1437551"/>
                  <a:pt x="3220815" y="1443875"/>
                  <a:pt x="3219056" y="1450437"/>
                </a:cubicBezTo>
                <a:cubicBezTo>
                  <a:pt x="3233935" y="1447393"/>
                  <a:pt x="3249693" y="1441068"/>
                  <a:pt x="3264571" y="1438022"/>
                </a:cubicBezTo>
                <a:cubicBezTo>
                  <a:pt x="3226495" y="1448914"/>
                  <a:pt x="3187540" y="1463087"/>
                  <a:pt x="3145305" y="1476381"/>
                </a:cubicBezTo>
                <a:cubicBezTo>
                  <a:pt x="3132183" y="1472865"/>
                  <a:pt x="3100669" y="1485515"/>
                  <a:pt x="3078993" y="1500802"/>
                </a:cubicBezTo>
                <a:cubicBezTo>
                  <a:pt x="3063234" y="1507127"/>
                  <a:pt x="3043317" y="1515853"/>
                  <a:pt x="3032598" y="1516496"/>
                </a:cubicBezTo>
                <a:cubicBezTo>
                  <a:pt x="3030840" y="1523057"/>
                  <a:pt x="3019241" y="1526981"/>
                  <a:pt x="3010922" y="1531783"/>
                </a:cubicBezTo>
                <a:cubicBezTo>
                  <a:pt x="2397416" y="1813901"/>
                  <a:pt x="1938644" y="2397651"/>
                  <a:pt x="1851594" y="3116159"/>
                </a:cubicBezTo>
                <a:cubicBezTo>
                  <a:pt x="1816245" y="3405532"/>
                  <a:pt x="1842815" y="3686884"/>
                  <a:pt x="1924097" y="3947739"/>
                </a:cubicBezTo>
                <a:cubicBezTo>
                  <a:pt x="2106925" y="4538160"/>
                  <a:pt x="2556758" y="5024337"/>
                  <a:pt x="3149544" y="5239426"/>
                </a:cubicBezTo>
                <a:cubicBezTo>
                  <a:pt x="3191309" y="5254132"/>
                  <a:pt x="3229793" y="5267959"/>
                  <a:pt x="3272436" y="5279386"/>
                </a:cubicBezTo>
                <a:cubicBezTo>
                  <a:pt x="3272436" y="5279386"/>
                  <a:pt x="3271557" y="5282667"/>
                  <a:pt x="3274837" y="5283546"/>
                </a:cubicBezTo>
                <a:cubicBezTo>
                  <a:pt x="3284679" y="5286183"/>
                  <a:pt x="3284679" y="5286183"/>
                  <a:pt x="3284679" y="5286183"/>
                </a:cubicBezTo>
                <a:cubicBezTo>
                  <a:pt x="3284679" y="5286183"/>
                  <a:pt x="3287958" y="5287061"/>
                  <a:pt x="3288837" y="5283781"/>
                </a:cubicBezTo>
                <a:lnTo>
                  <a:pt x="3380685" y="5308392"/>
                </a:lnTo>
                <a:cubicBezTo>
                  <a:pt x="3453730" y="5324447"/>
                  <a:pt x="3524373" y="5336344"/>
                  <a:pt x="3599176" y="5345842"/>
                </a:cubicBezTo>
                <a:cubicBezTo>
                  <a:pt x="3840865" y="5375442"/>
                  <a:pt x="4079979" y="5362166"/>
                  <a:pt x="4305801" y="5306654"/>
                </a:cubicBezTo>
                <a:cubicBezTo>
                  <a:pt x="4432271" y="5280773"/>
                  <a:pt x="4559857" y="5237611"/>
                  <a:pt x="4682641" y="5186132"/>
                </a:cubicBezTo>
                <a:cubicBezTo>
                  <a:pt x="4678481" y="5188533"/>
                  <a:pt x="4678481" y="5188533"/>
                  <a:pt x="4677601" y="5191813"/>
                </a:cubicBezTo>
                <a:cubicBezTo>
                  <a:pt x="4689201" y="5187890"/>
                  <a:pt x="4713277" y="5176762"/>
                  <a:pt x="4733195" y="5168036"/>
                </a:cubicBezTo>
                <a:cubicBezTo>
                  <a:pt x="4745671" y="5160831"/>
                  <a:pt x="4757271" y="5156907"/>
                  <a:pt x="4762309" y="5151226"/>
                </a:cubicBezTo>
                <a:cubicBezTo>
                  <a:pt x="4791423" y="5134417"/>
                  <a:pt x="4823817" y="5118487"/>
                  <a:pt x="4852933" y="5101678"/>
                </a:cubicBezTo>
                <a:cubicBezTo>
                  <a:pt x="4864531" y="5097753"/>
                  <a:pt x="4877009" y="5090549"/>
                  <a:pt x="4886205" y="5082466"/>
                </a:cubicBezTo>
                <a:cubicBezTo>
                  <a:pt x="4985149" y="5028114"/>
                  <a:pt x="5076887" y="4961284"/>
                  <a:pt x="5167103" y="4887015"/>
                </a:cubicBezTo>
                <a:cubicBezTo>
                  <a:pt x="5142791" y="4912143"/>
                  <a:pt x="5118479" y="4937271"/>
                  <a:pt x="5099205" y="4956718"/>
                </a:cubicBezTo>
                <a:cubicBezTo>
                  <a:pt x="5092645" y="4954959"/>
                  <a:pt x="5082569" y="4966322"/>
                  <a:pt x="5079289" y="4965443"/>
                </a:cubicBezTo>
                <a:cubicBezTo>
                  <a:pt x="5055855" y="4987291"/>
                  <a:pt x="5021703" y="5009782"/>
                  <a:pt x="5004830" y="5033389"/>
                </a:cubicBezTo>
                <a:cubicBezTo>
                  <a:pt x="5017309" y="5026183"/>
                  <a:pt x="5033945" y="5016579"/>
                  <a:pt x="5039627" y="5021617"/>
                </a:cubicBezTo>
                <a:cubicBezTo>
                  <a:pt x="5057143" y="5008731"/>
                  <a:pt x="5097211" y="4977279"/>
                  <a:pt x="5104007" y="4965035"/>
                </a:cubicBezTo>
                <a:cubicBezTo>
                  <a:pt x="5112326" y="4960233"/>
                  <a:pt x="5119767" y="4958711"/>
                  <a:pt x="5123925" y="4956309"/>
                </a:cubicBezTo>
                <a:cubicBezTo>
                  <a:pt x="5142320" y="4940144"/>
                  <a:pt x="5153275" y="4925499"/>
                  <a:pt x="5168389" y="4908456"/>
                </a:cubicBezTo>
                <a:cubicBezTo>
                  <a:pt x="5181747" y="4897970"/>
                  <a:pt x="5207581" y="4880282"/>
                  <a:pt x="5221817" y="4866518"/>
                </a:cubicBezTo>
                <a:cubicBezTo>
                  <a:pt x="5226855" y="4860837"/>
                  <a:pt x="5224452" y="4856678"/>
                  <a:pt x="5229491" y="4850995"/>
                </a:cubicBezTo>
                <a:cubicBezTo>
                  <a:pt x="5234529" y="4845314"/>
                  <a:pt x="5250287" y="4838989"/>
                  <a:pt x="5255325" y="4833307"/>
                </a:cubicBezTo>
                <a:cubicBezTo>
                  <a:pt x="5273721" y="4817141"/>
                  <a:pt x="5276357" y="4807300"/>
                  <a:pt x="5282919" y="4809059"/>
                </a:cubicBezTo>
                <a:cubicBezTo>
                  <a:pt x="5289714" y="4796816"/>
                  <a:pt x="5304828" y="4779770"/>
                  <a:pt x="5300025" y="4771452"/>
                </a:cubicBezTo>
                <a:cubicBezTo>
                  <a:pt x="5293229" y="4783696"/>
                  <a:pt x="5290828" y="4779536"/>
                  <a:pt x="5287549" y="4778657"/>
                </a:cubicBezTo>
                <a:cubicBezTo>
                  <a:pt x="5535469" y="4535697"/>
                  <a:pt x="5723529" y="4227476"/>
                  <a:pt x="5820215" y="3866642"/>
                </a:cubicBezTo>
                <a:lnTo>
                  <a:pt x="5820377" y="3865901"/>
                </a:lnTo>
                <a:lnTo>
                  <a:pt x="5786815" y="3962149"/>
                </a:lnTo>
                <a:cubicBezTo>
                  <a:pt x="5759509" y="4027726"/>
                  <a:pt x="5725426" y="4090021"/>
                  <a:pt x="5689529" y="4151358"/>
                </a:cubicBezTo>
                <a:lnTo>
                  <a:pt x="5652275" y="4213857"/>
                </a:lnTo>
                <a:lnTo>
                  <a:pt x="5648119" y="4223529"/>
                </a:lnTo>
                <a:cubicBezTo>
                  <a:pt x="5556231" y="4415569"/>
                  <a:pt x="5434887" y="4589609"/>
                  <a:pt x="5290656" y="4740814"/>
                </a:cubicBezTo>
                <a:cubicBezTo>
                  <a:pt x="5292413" y="4734255"/>
                  <a:pt x="5296573" y="4731854"/>
                  <a:pt x="5293293" y="4730974"/>
                </a:cubicBezTo>
                <a:cubicBezTo>
                  <a:pt x="5267459" y="4748662"/>
                  <a:pt x="5268980" y="4756103"/>
                  <a:pt x="5252987" y="4776428"/>
                </a:cubicBezTo>
                <a:cubicBezTo>
                  <a:pt x="5237872" y="4793472"/>
                  <a:pt x="5218599" y="4812919"/>
                  <a:pt x="5200205" y="4829085"/>
                </a:cubicBezTo>
                <a:cubicBezTo>
                  <a:pt x="5192765" y="4830607"/>
                  <a:pt x="5169333" y="4852454"/>
                  <a:pt x="5167573" y="4859015"/>
                </a:cubicBezTo>
                <a:cubicBezTo>
                  <a:pt x="5164293" y="4858136"/>
                  <a:pt x="5164293" y="4858136"/>
                  <a:pt x="5164293" y="4858136"/>
                </a:cubicBezTo>
                <a:cubicBezTo>
                  <a:pt x="5163415" y="4861416"/>
                  <a:pt x="5163415" y="4861416"/>
                  <a:pt x="5163415" y="4861416"/>
                </a:cubicBezTo>
                <a:cubicBezTo>
                  <a:pt x="5160135" y="4860538"/>
                  <a:pt x="5160135" y="4860538"/>
                  <a:pt x="5159255" y="4863817"/>
                </a:cubicBezTo>
                <a:cubicBezTo>
                  <a:pt x="5158377" y="4867098"/>
                  <a:pt x="5158377" y="4867098"/>
                  <a:pt x="5154217" y="4869499"/>
                </a:cubicBezTo>
                <a:cubicBezTo>
                  <a:pt x="5150057" y="4871900"/>
                  <a:pt x="5140859" y="4879984"/>
                  <a:pt x="5139981" y="4883264"/>
                </a:cubicBezTo>
                <a:cubicBezTo>
                  <a:pt x="5122465" y="4896150"/>
                  <a:pt x="5104949" y="4909035"/>
                  <a:pt x="5089836" y="4926080"/>
                </a:cubicBezTo>
                <a:cubicBezTo>
                  <a:pt x="5081517" y="4930882"/>
                  <a:pt x="5073198" y="4935686"/>
                  <a:pt x="5068160" y="4941369"/>
                </a:cubicBezTo>
                <a:cubicBezTo>
                  <a:pt x="5050645" y="4954253"/>
                  <a:pt x="5033129" y="4967138"/>
                  <a:pt x="5019772" y="4977623"/>
                </a:cubicBezTo>
                <a:cubicBezTo>
                  <a:pt x="5019772" y="4977623"/>
                  <a:pt x="5020651" y="4974342"/>
                  <a:pt x="5020651" y="4974342"/>
                </a:cubicBezTo>
                <a:cubicBezTo>
                  <a:pt x="5016491" y="4976743"/>
                  <a:pt x="5012333" y="4979146"/>
                  <a:pt x="5011455" y="4982425"/>
                </a:cubicBezTo>
                <a:cubicBezTo>
                  <a:pt x="4802143" y="5133774"/>
                  <a:pt x="4561379" y="5245050"/>
                  <a:pt x="4305801" y="5306654"/>
                </a:cubicBezTo>
                <a:cubicBezTo>
                  <a:pt x="4014782" y="5369308"/>
                  <a:pt x="3709183" y="5368285"/>
                  <a:pt x="3402360" y="5293105"/>
                </a:cubicBezTo>
                <a:cubicBezTo>
                  <a:pt x="3403239" y="5289824"/>
                  <a:pt x="3403239" y="5289824"/>
                  <a:pt x="3404117" y="5286544"/>
                </a:cubicBezTo>
                <a:cubicBezTo>
                  <a:pt x="3450920" y="5295568"/>
                  <a:pt x="3475876" y="5281161"/>
                  <a:pt x="3508914" y="5275951"/>
                </a:cubicBezTo>
                <a:cubicBezTo>
                  <a:pt x="3508914" y="5275951"/>
                  <a:pt x="3503232" y="5270912"/>
                  <a:pt x="3496671" y="5269154"/>
                </a:cubicBezTo>
                <a:cubicBezTo>
                  <a:pt x="3511551" y="5266108"/>
                  <a:pt x="3536915" y="5276421"/>
                  <a:pt x="3557475" y="5278414"/>
                </a:cubicBezTo>
                <a:cubicBezTo>
                  <a:pt x="3575633" y="5276248"/>
                  <a:pt x="3604513" y="5273439"/>
                  <a:pt x="3604513" y="5273439"/>
                </a:cubicBezTo>
                <a:cubicBezTo>
                  <a:pt x="3602991" y="5265999"/>
                  <a:pt x="3589869" y="5262484"/>
                  <a:pt x="3573468" y="5258088"/>
                </a:cubicBezTo>
                <a:cubicBezTo>
                  <a:pt x="3574346" y="5254808"/>
                  <a:pt x="3577628" y="5255687"/>
                  <a:pt x="3577628" y="5255687"/>
                </a:cubicBezTo>
                <a:cubicBezTo>
                  <a:pt x="3580907" y="5256567"/>
                  <a:pt x="3580907" y="5256567"/>
                  <a:pt x="3580907" y="5256567"/>
                </a:cubicBezTo>
                <a:cubicBezTo>
                  <a:pt x="3580907" y="5256567"/>
                  <a:pt x="3584189" y="5257445"/>
                  <a:pt x="3584189" y="5257445"/>
                </a:cubicBezTo>
                <a:cubicBezTo>
                  <a:pt x="3584189" y="5257445"/>
                  <a:pt x="3587468" y="5258324"/>
                  <a:pt x="3590749" y="5259203"/>
                </a:cubicBezTo>
                <a:cubicBezTo>
                  <a:pt x="3591627" y="5255923"/>
                  <a:pt x="3591627" y="5255923"/>
                  <a:pt x="3588347" y="5255045"/>
                </a:cubicBezTo>
                <a:cubicBezTo>
                  <a:pt x="3588347" y="5255045"/>
                  <a:pt x="3585065" y="5254166"/>
                  <a:pt x="3585065" y="5254166"/>
                </a:cubicBezTo>
                <a:cubicBezTo>
                  <a:pt x="3581787" y="5253286"/>
                  <a:pt x="3581787" y="5253286"/>
                  <a:pt x="3581787" y="5253286"/>
                </a:cubicBezTo>
                <a:cubicBezTo>
                  <a:pt x="3603227" y="5252000"/>
                  <a:pt x="3576983" y="5244968"/>
                  <a:pt x="3572825" y="5247369"/>
                </a:cubicBezTo>
                <a:cubicBezTo>
                  <a:pt x="3569546" y="5246491"/>
                  <a:pt x="3568666" y="5249771"/>
                  <a:pt x="3568666" y="5249771"/>
                </a:cubicBezTo>
                <a:cubicBezTo>
                  <a:pt x="3568666" y="5249771"/>
                  <a:pt x="3571945" y="5250649"/>
                  <a:pt x="3571945" y="5250649"/>
                </a:cubicBezTo>
                <a:cubicBezTo>
                  <a:pt x="3574346" y="5254808"/>
                  <a:pt x="3574346" y="5254808"/>
                  <a:pt x="3574346" y="5254808"/>
                </a:cubicBezTo>
                <a:cubicBezTo>
                  <a:pt x="3574346" y="5254808"/>
                  <a:pt x="3567787" y="5253050"/>
                  <a:pt x="3564507" y="5252171"/>
                </a:cubicBezTo>
                <a:cubicBezTo>
                  <a:pt x="3561226" y="5251293"/>
                  <a:pt x="3561226" y="5251293"/>
                  <a:pt x="3561226" y="5251293"/>
                </a:cubicBezTo>
                <a:cubicBezTo>
                  <a:pt x="3538264" y="5245140"/>
                  <a:pt x="3523621" y="5234185"/>
                  <a:pt x="3539378" y="5227860"/>
                </a:cubicBezTo>
                <a:cubicBezTo>
                  <a:pt x="3555779" y="5232255"/>
                  <a:pt x="3556660" y="5228975"/>
                  <a:pt x="3579620" y="5235127"/>
                </a:cubicBezTo>
                <a:cubicBezTo>
                  <a:pt x="3584659" y="5229445"/>
                  <a:pt x="3571539" y="5225930"/>
                  <a:pt x="3570016" y="5218490"/>
                </a:cubicBezTo>
                <a:cubicBezTo>
                  <a:pt x="3602174" y="5216559"/>
                  <a:pt x="3653138" y="5223183"/>
                  <a:pt x="3657531" y="5206782"/>
                </a:cubicBezTo>
                <a:cubicBezTo>
                  <a:pt x="3657531" y="5206782"/>
                  <a:pt x="3660813" y="5207661"/>
                  <a:pt x="3660813" y="5207661"/>
                </a:cubicBezTo>
                <a:cubicBezTo>
                  <a:pt x="3660813" y="5207661"/>
                  <a:pt x="3667372" y="5209419"/>
                  <a:pt x="3667372" y="5209419"/>
                </a:cubicBezTo>
                <a:cubicBezTo>
                  <a:pt x="3671532" y="5207018"/>
                  <a:pt x="3674811" y="5207897"/>
                  <a:pt x="3671532" y="5207018"/>
                </a:cubicBezTo>
                <a:cubicBezTo>
                  <a:pt x="3678971" y="5205495"/>
                  <a:pt x="3688811" y="5208131"/>
                  <a:pt x="3710251" y="5206844"/>
                </a:cubicBezTo>
                <a:cubicBezTo>
                  <a:pt x="3717691" y="5205323"/>
                  <a:pt x="3720971" y="5206202"/>
                  <a:pt x="3724251" y="5207082"/>
                </a:cubicBezTo>
                <a:cubicBezTo>
                  <a:pt x="3724251" y="5207082"/>
                  <a:pt x="3728411" y="5204679"/>
                  <a:pt x="3728411" y="5204679"/>
                </a:cubicBezTo>
                <a:cubicBezTo>
                  <a:pt x="3731689" y="5205559"/>
                  <a:pt x="3731689" y="5205559"/>
                  <a:pt x="3731689" y="5205559"/>
                </a:cubicBezTo>
                <a:cubicBezTo>
                  <a:pt x="3734971" y="5206438"/>
                  <a:pt x="3732569" y="5202278"/>
                  <a:pt x="3732569" y="5202278"/>
                </a:cubicBezTo>
                <a:cubicBezTo>
                  <a:pt x="3735849" y="5203156"/>
                  <a:pt x="3735849" y="5203156"/>
                  <a:pt x="3735849" y="5203156"/>
                </a:cubicBezTo>
                <a:cubicBezTo>
                  <a:pt x="3736729" y="5199877"/>
                  <a:pt x="3749851" y="5203393"/>
                  <a:pt x="3750729" y="5200112"/>
                </a:cubicBezTo>
                <a:cubicBezTo>
                  <a:pt x="3733448" y="5198998"/>
                  <a:pt x="3747448" y="5199234"/>
                  <a:pt x="3741767" y="5194194"/>
                </a:cubicBezTo>
                <a:cubicBezTo>
                  <a:pt x="3762327" y="5196187"/>
                  <a:pt x="3736085" y="5189156"/>
                  <a:pt x="3750085" y="5189392"/>
                </a:cubicBezTo>
                <a:cubicBezTo>
                  <a:pt x="3770646" y="5191385"/>
                  <a:pt x="3771525" y="5188105"/>
                  <a:pt x="3780485" y="5194022"/>
                </a:cubicBezTo>
                <a:cubicBezTo>
                  <a:pt x="3783123" y="5184181"/>
                  <a:pt x="3830805" y="5189925"/>
                  <a:pt x="3866245" y="5188875"/>
                </a:cubicBezTo>
                <a:cubicBezTo>
                  <a:pt x="3869525" y="5189754"/>
                  <a:pt x="3876965" y="5188230"/>
                  <a:pt x="3887685" y="5187588"/>
                </a:cubicBezTo>
                <a:cubicBezTo>
                  <a:pt x="3919843" y="5185657"/>
                  <a:pt x="3941283" y="5184371"/>
                  <a:pt x="3959442" y="5182205"/>
                </a:cubicBezTo>
                <a:cubicBezTo>
                  <a:pt x="3966881" y="5180683"/>
                  <a:pt x="3962723" y="5183084"/>
                  <a:pt x="3969282" y="5184842"/>
                </a:cubicBezTo>
                <a:cubicBezTo>
                  <a:pt x="3970163" y="5181561"/>
                  <a:pt x="3974321" y="5179160"/>
                  <a:pt x="3977601" y="5180038"/>
                </a:cubicBezTo>
                <a:cubicBezTo>
                  <a:pt x="3980882" y="5180918"/>
                  <a:pt x="3969282" y="5184842"/>
                  <a:pt x="3980003" y="5184199"/>
                </a:cubicBezTo>
                <a:cubicBezTo>
                  <a:pt x="3999041" y="5178752"/>
                  <a:pt x="4001441" y="5182911"/>
                  <a:pt x="4031200" y="5176823"/>
                </a:cubicBezTo>
                <a:cubicBezTo>
                  <a:pt x="4029443" y="5183383"/>
                  <a:pt x="4029443" y="5183383"/>
                  <a:pt x="4029443" y="5183383"/>
                </a:cubicBezTo>
                <a:cubicBezTo>
                  <a:pt x="4047601" y="5181216"/>
                  <a:pt x="4055041" y="5179694"/>
                  <a:pt x="4041919" y="5176178"/>
                </a:cubicBezTo>
                <a:cubicBezTo>
                  <a:pt x="4053518" y="5172254"/>
                  <a:pt x="4055041" y="5179694"/>
                  <a:pt x="4067519" y="5172490"/>
                </a:cubicBezTo>
                <a:cubicBezTo>
                  <a:pt x="4063359" y="5174891"/>
                  <a:pt x="4066640" y="5175770"/>
                  <a:pt x="4070798" y="5173369"/>
                </a:cubicBezTo>
                <a:cubicBezTo>
                  <a:pt x="4069920" y="5176648"/>
                  <a:pt x="4069920" y="5176648"/>
                  <a:pt x="4069920" y="5176648"/>
                </a:cubicBezTo>
                <a:cubicBezTo>
                  <a:pt x="4065760" y="5179051"/>
                  <a:pt x="4069041" y="5179929"/>
                  <a:pt x="4069041" y="5179929"/>
                </a:cubicBezTo>
                <a:cubicBezTo>
                  <a:pt x="4072321" y="5180808"/>
                  <a:pt x="4072321" y="5180808"/>
                  <a:pt x="4072321" y="5180808"/>
                </a:cubicBezTo>
                <a:cubicBezTo>
                  <a:pt x="4057442" y="5183854"/>
                  <a:pt x="4078003" y="5185846"/>
                  <a:pt x="4089601" y="5181922"/>
                </a:cubicBezTo>
                <a:cubicBezTo>
                  <a:pt x="4088723" y="5185204"/>
                  <a:pt x="4088723" y="5185204"/>
                  <a:pt x="4088723" y="5185204"/>
                </a:cubicBezTo>
                <a:cubicBezTo>
                  <a:pt x="4088723" y="5185204"/>
                  <a:pt x="4088723" y="5185204"/>
                  <a:pt x="4092003" y="5186082"/>
                </a:cubicBezTo>
                <a:cubicBezTo>
                  <a:pt x="4092003" y="5186082"/>
                  <a:pt x="4096162" y="5183681"/>
                  <a:pt x="4096162" y="5183681"/>
                </a:cubicBezTo>
                <a:cubicBezTo>
                  <a:pt x="4114321" y="5181514"/>
                  <a:pt x="4139919" y="5177828"/>
                  <a:pt x="4165519" y="5174139"/>
                </a:cubicBezTo>
                <a:cubicBezTo>
                  <a:pt x="4191995" y="5167169"/>
                  <a:pt x="4218473" y="5160202"/>
                  <a:pt x="4237513" y="5154755"/>
                </a:cubicBezTo>
                <a:cubicBezTo>
                  <a:pt x="4244511" y="5154873"/>
                  <a:pt x="4253811" y="5152971"/>
                  <a:pt x="4264671" y="5150166"/>
                </a:cubicBezTo>
                <a:lnTo>
                  <a:pt x="4275426" y="5147224"/>
                </a:lnTo>
                <a:lnTo>
                  <a:pt x="4225547" y="5155482"/>
                </a:lnTo>
                <a:cubicBezTo>
                  <a:pt x="4078476" y="5175336"/>
                  <a:pt x="3929093" y="5177603"/>
                  <a:pt x="3777147" y="5162641"/>
                </a:cubicBezTo>
                <a:cubicBezTo>
                  <a:pt x="3719477" y="5157145"/>
                  <a:pt x="3662833" y="5157785"/>
                  <a:pt x="3607202" y="5141859"/>
                </a:cubicBezTo>
                <a:cubicBezTo>
                  <a:pt x="3601885" y="5140225"/>
                  <a:pt x="3595751" y="5141251"/>
                  <a:pt x="3593293" y="5134094"/>
                </a:cubicBezTo>
                <a:cubicBezTo>
                  <a:pt x="3593495" y="5127754"/>
                  <a:pt x="3598607" y="5128161"/>
                  <a:pt x="3601266" y="5128978"/>
                </a:cubicBezTo>
                <a:cubicBezTo>
                  <a:pt x="3784099" y="5158958"/>
                  <a:pt x="3966912" y="5151101"/>
                  <a:pt x="4150133" y="5138134"/>
                </a:cubicBezTo>
                <a:cubicBezTo>
                  <a:pt x="4246243" y="5132159"/>
                  <a:pt x="4339069" y="5106553"/>
                  <a:pt x="4432718" y="5085854"/>
                </a:cubicBezTo>
                <a:cubicBezTo>
                  <a:pt x="4443555" y="5082783"/>
                  <a:pt x="4455823" y="5080731"/>
                  <a:pt x="4466865" y="5078886"/>
                </a:cubicBezTo>
                <a:cubicBezTo>
                  <a:pt x="4472795" y="5076634"/>
                  <a:pt x="4482203" y="5080106"/>
                  <a:pt x="4480356" y="5069063"/>
                </a:cubicBezTo>
                <a:cubicBezTo>
                  <a:pt x="4478511" y="5058020"/>
                  <a:pt x="4471355" y="5060478"/>
                  <a:pt x="4462767" y="5061914"/>
                </a:cubicBezTo>
                <a:cubicBezTo>
                  <a:pt x="4419420" y="5074203"/>
                  <a:pt x="4374641" y="5085472"/>
                  <a:pt x="4330679" y="5094082"/>
                </a:cubicBezTo>
                <a:cubicBezTo>
                  <a:pt x="4284672" y="5102718"/>
                  <a:pt x="4238818" y="5109910"/>
                  <a:pt x="4193125" y="5115579"/>
                </a:cubicBezTo>
                <a:lnTo>
                  <a:pt x="4089964" y="5124917"/>
                </a:lnTo>
                <a:lnTo>
                  <a:pt x="4090545" y="5125923"/>
                </a:lnTo>
                <a:cubicBezTo>
                  <a:pt x="4075664" y="5128968"/>
                  <a:pt x="4061664" y="5128732"/>
                  <a:pt x="4046787" y="5131776"/>
                </a:cubicBezTo>
                <a:cubicBezTo>
                  <a:pt x="4047666" y="5128497"/>
                  <a:pt x="4047666" y="5128497"/>
                  <a:pt x="4047666" y="5128497"/>
                </a:cubicBezTo>
                <a:cubicBezTo>
                  <a:pt x="4050945" y="5129375"/>
                  <a:pt x="4058384" y="5127852"/>
                  <a:pt x="4061664" y="5128732"/>
                </a:cubicBezTo>
                <a:lnTo>
                  <a:pt x="4072652" y="5126484"/>
                </a:lnTo>
                <a:lnTo>
                  <a:pt x="4056543" y="5127942"/>
                </a:lnTo>
                <a:lnTo>
                  <a:pt x="4025363" y="5128577"/>
                </a:lnTo>
                <a:lnTo>
                  <a:pt x="4022586" y="5131884"/>
                </a:lnTo>
                <a:cubicBezTo>
                  <a:pt x="4021846" y="5133005"/>
                  <a:pt x="4021627" y="5133825"/>
                  <a:pt x="4021187" y="5135465"/>
                </a:cubicBezTo>
                <a:cubicBezTo>
                  <a:pt x="4017907" y="5134587"/>
                  <a:pt x="4014626" y="5133707"/>
                  <a:pt x="4014626" y="5133707"/>
                </a:cubicBezTo>
                <a:cubicBezTo>
                  <a:pt x="4015505" y="5130427"/>
                  <a:pt x="4018785" y="5131306"/>
                  <a:pt x="4015505" y="5130427"/>
                </a:cubicBezTo>
                <a:cubicBezTo>
                  <a:pt x="4015505" y="5130427"/>
                  <a:pt x="4015505" y="5130427"/>
                  <a:pt x="4012226" y="5129549"/>
                </a:cubicBezTo>
                <a:lnTo>
                  <a:pt x="4009785" y="5128894"/>
                </a:lnTo>
                <a:lnTo>
                  <a:pt x="3920985" y="5130704"/>
                </a:lnTo>
                <a:lnTo>
                  <a:pt x="3897176" y="5129411"/>
                </a:lnTo>
                <a:lnTo>
                  <a:pt x="3884467" y="5133988"/>
                </a:lnTo>
                <a:cubicBezTo>
                  <a:pt x="3875506" y="5128073"/>
                  <a:pt x="3871346" y="5130474"/>
                  <a:pt x="3866308" y="5136155"/>
                </a:cubicBezTo>
                <a:cubicBezTo>
                  <a:pt x="3859747" y="5134396"/>
                  <a:pt x="3853187" y="5132639"/>
                  <a:pt x="3845748" y="5134162"/>
                </a:cubicBezTo>
                <a:cubicBezTo>
                  <a:pt x="3838309" y="5135685"/>
                  <a:pt x="3828467" y="5133048"/>
                  <a:pt x="3821029" y="5134569"/>
                </a:cubicBezTo>
                <a:cubicBezTo>
                  <a:pt x="3810308" y="5135213"/>
                  <a:pt x="3797187" y="5131697"/>
                  <a:pt x="3786467" y="5132340"/>
                </a:cubicBezTo>
                <a:cubicBezTo>
                  <a:pt x="3779906" y="5130583"/>
                  <a:pt x="3769188" y="5131227"/>
                  <a:pt x="3765027" y="5133628"/>
                </a:cubicBezTo>
                <a:cubicBezTo>
                  <a:pt x="3761746" y="5132748"/>
                  <a:pt x="3761746" y="5132748"/>
                  <a:pt x="3761746" y="5132748"/>
                </a:cubicBezTo>
                <a:cubicBezTo>
                  <a:pt x="3751027" y="5133392"/>
                  <a:pt x="3744467" y="5131634"/>
                  <a:pt x="3733748" y="5132278"/>
                </a:cubicBezTo>
                <a:cubicBezTo>
                  <a:pt x="3727187" y="5130519"/>
                  <a:pt x="3719747" y="5132042"/>
                  <a:pt x="3709028" y="5132686"/>
                </a:cubicBezTo>
                <a:cubicBezTo>
                  <a:pt x="3700066" y="5126768"/>
                  <a:pt x="3699188" y="5130049"/>
                  <a:pt x="3698308" y="5133328"/>
                </a:cubicBezTo>
                <a:cubicBezTo>
                  <a:pt x="3695027" y="5132450"/>
                  <a:pt x="3695027" y="5132450"/>
                  <a:pt x="3695027" y="5132450"/>
                </a:cubicBezTo>
                <a:cubicBezTo>
                  <a:pt x="3691747" y="5131570"/>
                  <a:pt x="3689347" y="5127412"/>
                  <a:pt x="3686065" y="5126532"/>
                </a:cubicBezTo>
                <a:cubicBezTo>
                  <a:pt x="3686065" y="5126532"/>
                  <a:pt x="3682787" y="5125654"/>
                  <a:pt x="3682787" y="5125654"/>
                </a:cubicBezTo>
                <a:cubicBezTo>
                  <a:pt x="3679505" y="5124775"/>
                  <a:pt x="3679505" y="5124775"/>
                  <a:pt x="3675347" y="5127176"/>
                </a:cubicBezTo>
                <a:cubicBezTo>
                  <a:pt x="3675347" y="5127176"/>
                  <a:pt x="3675347" y="5127176"/>
                  <a:pt x="3674467" y="5130457"/>
                </a:cubicBezTo>
                <a:cubicBezTo>
                  <a:pt x="3658065" y="5126062"/>
                  <a:pt x="3658065" y="5126062"/>
                  <a:pt x="3658065" y="5126062"/>
                </a:cubicBezTo>
                <a:cubicBezTo>
                  <a:pt x="3658065" y="5126062"/>
                  <a:pt x="3653907" y="5128463"/>
                  <a:pt x="3653907" y="5128463"/>
                </a:cubicBezTo>
                <a:cubicBezTo>
                  <a:pt x="3653907" y="5128463"/>
                  <a:pt x="3657187" y="5129341"/>
                  <a:pt x="3657187" y="5129341"/>
                </a:cubicBezTo>
                <a:cubicBezTo>
                  <a:pt x="3674467" y="5130457"/>
                  <a:pt x="3674467" y="5130457"/>
                  <a:pt x="3674467" y="5130457"/>
                </a:cubicBezTo>
                <a:cubicBezTo>
                  <a:pt x="3674467" y="5130457"/>
                  <a:pt x="3673588" y="5133737"/>
                  <a:pt x="3673588" y="5133737"/>
                </a:cubicBezTo>
                <a:cubicBezTo>
                  <a:pt x="3670306" y="5132858"/>
                  <a:pt x="3667027" y="5131978"/>
                  <a:pt x="3667027" y="5131978"/>
                </a:cubicBezTo>
                <a:cubicBezTo>
                  <a:pt x="3663747" y="5131100"/>
                  <a:pt x="3663747" y="5131100"/>
                  <a:pt x="3663747" y="5131100"/>
                </a:cubicBezTo>
                <a:cubicBezTo>
                  <a:pt x="3660467" y="5130221"/>
                  <a:pt x="3656309" y="5132623"/>
                  <a:pt x="3653027" y="5131744"/>
                </a:cubicBezTo>
                <a:cubicBezTo>
                  <a:pt x="3649747" y="5130864"/>
                  <a:pt x="3646466" y="5129986"/>
                  <a:pt x="3639907" y="5128227"/>
                </a:cubicBezTo>
                <a:cubicBezTo>
                  <a:pt x="3643186" y="5129107"/>
                  <a:pt x="3644067" y="5125825"/>
                  <a:pt x="3644067" y="5125825"/>
                </a:cubicBezTo>
                <a:cubicBezTo>
                  <a:pt x="3644067" y="5125825"/>
                  <a:pt x="3640785" y="5124947"/>
                  <a:pt x="3637506" y="5124069"/>
                </a:cubicBezTo>
                <a:cubicBezTo>
                  <a:pt x="3637506" y="5124069"/>
                  <a:pt x="3634225" y="5123188"/>
                  <a:pt x="3630945" y="5122310"/>
                </a:cubicBezTo>
                <a:cubicBezTo>
                  <a:pt x="3626785" y="5124711"/>
                  <a:pt x="3623505" y="5123833"/>
                  <a:pt x="3620224" y="5122954"/>
                </a:cubicBezTo>
                <a:cubicBezTo>
                  <a:pt x="3616944" y="5122074"/>
                  <a:pt x="3616944" y="5122074"/>
                  <a:pt x="3613665" y="5121196"/>
                </a:cubicBezTo>
                <a:cubicBezTo>
                  <a:pt x="3609505" y="5123597"/>
                  <a:pt x="3609505" y="5123597"/>
                  <a:pt x="3609505" y="5123597"/>
                </a:cubicBezTo>
                <a:cubicBezTo>
                  <a:pt x="3606225" y="5122719"/>
                  <a:pt x="3602066" y="5125120"/>
                  <a:pt x="3598785" y="5124241"/>
                </a:cubicBezTo>
                <a:cubicBezTo>
                  <a:pt x="3595505" y="5123363"/>
                  <a:pt x="3592225" y="5122483"/>
                  <a:pt x="3592225" y="5122483"/>
                </a:cubicBezTo>
                <a:cubicBezTo>
                  <a:pt x="3593103" y="5119203"/>
                  <a:pt x="3593103" y="5119203"/>
                  <a:pt x="3589823" y="5118324"/>
                </a:cubicBezTo>
                <a:cubicBezTo>
                  <a:pt x="3589823" y="5118324"/>
                  <a:pt x="3586543" y="5117446"/>
                  <a:pt x="3585664" y="5120726"/>
                </a:cubicBezTo>
                <a:cubicBezTo>
                  <a:pt x="3585664" y="5120726"/>
                  <a:pt x="3582383" y="5119845"/>
                  <a:pt x="3579982" y="5115687"/>
                </a:cubicBezTo>
                <a:cubicBezTo>
                  <a:pt x="3572542" y="5117210"/>
                  <a:pt x="3572542" y="5117210"/>
                  <a:pt x="3572542" y="5117210"/>
                </a:cubicBezTo>
                <a:cubicBezTo>
                  <a:pt x="3572542" y="5117210"/>
                  <a:pt x="3575823" y="5118089"/>
                  <a:pt x="3574945" y="5121368"/>
                </a:cubicBezTo>
                <a:cubicBezTo>
                  <a:pt x="3571664" y="5120490"/>
                  <a:pt x="3568383" y="5119611"/>
                  <a:pt x="3565103" y="5118731"/>
                </a:cubicBezTo>
                <a:cubicBezTo>
                  <a:pt x="3561823" y="5117852"/>
                  <a:pt x="3561823" y="5117852"/>
                  <a:pt x="3561823" y="5117852"/>
                </a:cubicBezTo>
                <a:cubicBezTo>
                  <a:pt x="3554384" y="5119375"/>
                  <a:pt x="3551103" y="5118495"/>
                  <a:pt x="3547823" y="5117617"/>
                </a:cubicBezTo>
                <a:cubicBezTo>
                  <a:pt x="3541263" y="5115860"/>
                  <a:pt x="3537981" y="5114981"/>
                  <a:pt x="3534703" y="5114101"/>
                </a:cubicBezTo>
                <a:cubicBezTo>
                  <a:pt x="3531422" y="5113222"/>
                  <a:pt x="3531422" y="5113222"/>
                  <a:pt x="3524861" y="5111464"/>
                </a:cubicBezTo>
                <a:cubicBezTo>
                  <a:pt x="3522460" y="5107306"/>
                  <a:pt x="3511741" y="5107948"/>
                  <a:pt x="3505180" y="5106191"/>
                </a:cubicBezTo>
                <a:cubicBezTo>
                  <a:pt x="3501899" y="5105311"/>
                  <a:pt x="3499499" y="5101153"/>
                  <a:pt x="3496218" y="5100273"/>
                </a:cubicBezTo>
                <a:cubicBezTo>
                  <a:pt x="3496218" y="5100273"/>
                  <a:pt x="3500377" y="5097872"/>
                  <a:pt x="3500377" y="5097872"/>
                </a:cubicBezTo>
                <a:cubicBezTo>
                  <a:pt x="3503657" y="5098752"/>
                  <a:pt x="3504537" y="5095471"/>
                  <a:pt x="3504537" y="5095471"/>
                </a:cubicBezTo>
                <a:cubicBezTo>
                  <a:pt x="3504537" y="5095471"/>
                  <a:pt x="3504537" y="5095471"/>
                  <a:pt x="3501256" y="5094592"/>
                </a:cubicBezTo>
                <a:cubicBezTo>
                  <a:pt x="3497975" y="5093714"/>
                  <a:pt x="3497975" y="5093714"/>
                  <a:pt x="3497975" y="5093714"/>
                </a:cubicBezTo>
                <a:cubicBezTo>
                  <a:pt x="3494695" y="5092834"/>
                  <a:pt x="3494695" y="5092834"/>
                  <a:pt x="3493817" y="5096115"/>
                </a:cubicBezTo>
                <a:cubicBezTo>
                  <a:pt x="3493817" y="5096115"/>
                  <a:pt x="3489659" y="5098516"/>
                  <a:pt x="3489659" y="5098516"/>
                </a:cubicBezTo>
                <a:cubicBezTo>
                  <a:pt x="3488778" y="5101796"/>
                  <a:pt x="3488778" y="5101796"/>
                  <a:pt x="3488778" y="5101796"/>
                </a:cubicBezTo>
                <a:cubicBezTo>
                  <a:pt x="3492058" y="5102676"/>
                  <a:pt x="3497740" y="5107714"/>
                  <a:pt x="3504301" y="5109471"/>
                </a:cubicBezTo>
                <a:cubicBezTo>
                  <a:pt x="3507581" y="5110349"/>
                  <a:pt x="3507581" y="5110349"/>
                  <a:pt x="3507581" y="5110349"/>
                </a:cubicBezTo>
                <a:cubicBezTo>
                  <a:pt x="3510861" y="5111230"/>
                  <a:pt x="3518300" y="5109707"/>
                  <a:pt x="3520701" y="5113865"/>
                </a:cubicBezTo>
                <a:cubicBezTo>
                  <a:pt x="3523982" y="5114745"/>
                  <a:pt x="3523982" y="5114745"/>
                  <a:pt x="3527262" y="5115624"/>
                </a:cubicBezTo>
                <a:cubicBezTo>
                  <a:pt x="3523104" y="5118025"/>
                  <a:pt x="3516543" y="5116266"/>
                  <a:pt x="3509983" y="5114509"/>
                </a:cubicBezTo>
                <a:cubicBezTo>
                  <a:pt x="3503423" y="5112752"/>
                  <a:pt x="3496862" y="5110993"/>
                  <a:pt x="3489421" y="5112516"/>
                </a:cubicBezTo>
                <a:cubicBezTo>
                  <a:pt x="3486142" y="5111638"/>
                  <a:pt x="3487020" y="5108356"/>
                  <a:pt x="3483740" y="5107478"/>
                </a:cubicBezTo>
                <a:cubicBezTo>
                  <a:pt x="3477179" y="5105719"/>
                  <a:pt x="3477179" y="5105719"/>
                  <a:pt x="3477179" y="5105719"/>
                </a:cubicBezTo>
                <a:cubicBezTo>
                  <a:pt x="3470619" y="5103962"/>
                  <a:pt x="3467339" y="5103082"/>
                  <a:pt x="3460778" y="5101325"/>
                </a:cubicBezTo>
                <a:cubicBezTo>
                  <a:pt x="3464938" y="5098924"/>
                  <a:pt x="3464938" y="5098924"/>
                  <a:pt x="3464938" y="5098924"/>
                </a:cubicBezTo>
                <a:cubicBezTo>
                  <a:pt x="3468217" y="5099803"/>
                  <a:pt x="3468217" y="5099803"/>
                  <a:pt x="3465816" y="5095643"/>
                </a:cubicBezTo>
                <a:cubicBezTo>
                  <a:pt x="3465816" y="5095643"/>
                  <a:pt x="3465816" y="5095643"/>
                  <a:pt x="3462537" y="5094765"/>
                </a:cubicBezTo>
                <a:cubicBezTo>
                  <a:pt x="3462537" y="5094765"/>
                  <a:pt x="3459257" y="5093886"/>
                  <a:pt x="3459257" y="5093886"/>
                </a:cubicBezTo>
                <a:cubicBezTo>
                  <a:pt x="3455097" y="5096287"/>
                  <a:pt x="3455097" y="5096287"/>
                  <a:pt x="3455097" y="5096287"/>
                </a:cubicBezTo>
                <a:cubicBezTo>
                  <a:pt x="3455097" y="5096287"/>
                  <a:pt x="3451816" y="5095409"/>
                  <a:pt x="3451816" y="5095409"/>
                </a:cubicBezTo>
                <a:cubicBezTo>
                  <a:pt x="3451816" y="5095409"/>
                  <a:pt x="3451816" y="5095409"/>
                  <a:pt x="3448536" y="5094529"/>
                </a:cubicBezTo>
                <a:cubicBezTo>
                  <a:pt x="3445257" y="5093650"/>
                  <a:pt x="3437817" y="5095173"/>
                  <a:pt x="3434537" y="5094294"/>
                </a:cubicBezTo>
                <a:cubicBezTo>
                  <a:pt x="3424696" y="5091657"/>
                  <a:pt x="3420537" y="5094058"/>
                  <a:pt x="3418134" y="5089898"/>
                </a:cubicBezTo>
                <a:cubicBezTo>
                  <a:pt x="3419013" y="5086619"/>
                  <a:pt x="3415734" y="5085739"/>
                  <a:pt x="3415734" y="5085739"/>
                </a:cubicBezTo>
                <a:cubicBezTo>
                  <a:pt x="3415734" y="5085739"/>
                  <a:pt x="3416612" y="5082459"/>
                  <a:pt x="3419893" y="5083337"/>
                </a:cubicBezTo>
                <a:cubicBezTo>
                  <a:pt x="3433015" y="5086855"/>
                  <a:pt x="3446135" y="5090369"/>
                  <a:pt x="3460135" y="5090605"/>
                </a:cubicBezTo>
                <a:cubicBezTo>
                  <a:pt x="3463417" y="5091485"/>
                  <a:pt x="3463417" y="5091485"/>
                  <a:pt x="3463417" y="5091485"/>
                </a:cubicBezTo>
                <a:cubicBezTo>
                  <a:pt x="3464295" y="5088204"/>
                  <a:pt x="3461014" y="5087326"/>
                  <a:pt x="3461014" y="5087326"/>
                </a:cubicBezTo>
                <a:cubicBezTo>
                  <a:pt x="3447014" y="5087089"/>
                  <a:pt x="3433893" y="5083574"/>
                  <a:pt x="3420771" y="5080058"/>
                </a:cubicBezTo>
                <a:cubicBezTo>
                  <a:pt x="3421650" y="5076777"/>
                  <a:pt x="3422530" y="5073498"/>
                  <a:pt x="3416848" y="5068459"/>
                </a:cubicBezTo>
                <a:cubicBezTo>
                  <a:pt x="3400447" y="5064065"/>
                  <a:pt x="3398925" y="5056626"/>
                  <a:pt x="3382522" y="5052230"/>
                </a:cubicBezTo>
                <a:cubicBezTo>
                  <a:pt x="3344273" y="5024403"/>
                  <a:pt x="3293547" y="5003780"/>
                  <a:pt x="3258344" y="4990831"/>
                </a:cubicBezTo>
                <a:cubicBezTo>
                  <a:pt x="3255064" y="4989952"/>
                  <a:pt x="3255064" y="4989952"/>
                  <a:pt x="3255064" y="4989952"/>
                </a:cubicBezTo>
                <a:cubicBezTo>
                  <a:pt x="3255064" y="4989952"/>
                  <a:pt x="3251783" y="4989072"/>
                  <a:pt x="3251783" y="4989072"/>
                </a:cubicBezTo>
                <a:cubicBezTo>
                  <a:pt x="3250904" y="4992353"/>
                  <a:pt x="3250904" y="4992353"/>
                  <a:pt x="3254186" y="4993232"/>
                </a:cubicBezTo>
                <a:cubicBezTo>
                  <a:pt x="3289390" y="5006181"/>
                  <a:pt x="3336835" y="5025926"/>
                  <a:pt x="3375085" y="5053753"/>
                </a:cubicBezTo>
                <a:cubicBezTo>
                  <a:pt x="3371803" y="5052874"/>
                  <a:pt x="3371803" y="5052874"/>
                  <a:pt x="3371803" y="5052874"/>
                </a:cubicBezTo>
                <a:cubicBezTo>
                  <a:pt x="3370925" y="5056154"/>
                  <a:pt x="3374204" y="5057034"/>
                  <a:pt x="3376606" y="5061192"/>
                </a:cubicBezTo>
                <a:cubicBezTo>
                  <a:pt x="3373326" y="5060314"/>
                  <a:pt x="3370045" y="5059435"/>
                  <a:pt x="3366767" y="5058555"/>
                </a:cubicBezTo>
                <a:cubicBezTo>
                  <a:pt x="3366767" y="5058555"/>
                  <a:pt x="3366767" y="5058555"/>
                  <a:pt x="3367645" y="5055275"/>
                </a:cubicBezTo>
                <a:cubicBezTo>
                  <a:pt x="3364364" y="5054397"/>
                  <a:pt x="3364364" y="5054397"/>
                  <a:pt x="3364364" y="5054397"/>
                </a:cubicBezTo>
                <a:cubicBezTo>
                  <a:pt x="3364364" y="5054397"/>
                  <a:pt x="3364364" y="5054397"/>
                  <a:pt x="3361083" y="5053517"/>
                </a:cubicBezTo>
                <a:cubicBezTo>
                  <a:pt x="3361083" y="5053517"/>
                  <a:pt x="3360205" y="5056798"/>
                  <a:pt x="3360205" y="5056798"/>
                </a:cubicBezTo>
                <a:cubicBezTo>
                  <a:pt x="3354524" y="5051759"/>
                  <a:pt x="3347963" y="5050001"/>
                  <a:pt x="3344683" y="5049123"/>
                </a:cubicBezTo>
                <a:cubicBezTo>
                  <a:pt x="3341402" y="5048244"/>
                  <a:pt x="3341402" y="5048244"/>
                  <a:pt x="3338122" y="5047364"/>
                </a:cubicBezTo>
                <a:cubicBezTo>
                  <a:pt x="3334843" y="5046486"/>
                  <a:pt x="3331561" y="5045605"/>
                  <a:pt x="3328281" y="5044727"/>
                </a:cubicBezTo>
                <a:lnTo>
                  <a:pt x="3325001" y="5043849"/>
                </a:lnTo>
                <a:cubicBezTo>
                  <a:pt x="3325879" y="5040568"/>
                  <a:pt x="3325879" y="5040568"/>
                  <a:pt x="3322599" y="5039690"/>
                </a:cubicBezTo>
                <a:cubicBezTo>
                  <a:pt x="3319320" y="5038810"/>
                  <a:pt x="3319320" y="5038810"/>
                  <a:pt x="3316040" y="5037932"/>
                </a:cubicBezTo>
                <a:cubicBezTo>
                  <a:pt x="3316040" y="5037932"/>
                  <a:pt x="3311880" y="5040333"/>
                  <a:pt x="3311880" y="5040333"/>
                </a:cubicBezTo>
                <a:cubicBezTo>
                  <a:pt x="3284758" y="5036582"/>
                  <a:pt x="3258516" y="5029550"/>
                  <a:pt x="3233153" y="5019238"/>
                </a:cubicBezTo>
                <a:cubicBezTo>
                  <a:pt x="3220911" y="5012442"/>
                  <a:pt x="3211070" y="5009805"/>
                  <a:pt x="3198829" y="5003009"/>
                </a:cubicBezTo>
                <a:cubicBezTo>
                  <a:pt x="3198829" y="5003009"/>
                  <a:pt x="3197949" y="5006290"/>
                  <a:pt x="3201230" y="5007168"/>
                </a:cubicBezTo>
                <a:cubicBezTo>
                  <a:pt x="3179148" y="4997736"/>
                  <a:pt x="3159465" y="4992462"/>
                  <a:pt x="3137383" y="4983030"/>
                </a:cubicBezTo>
                <a:cubicBezTo>
                  <a:pt x="3134102" y="4982150"/>
                  <a:pt x="3134102" y="4982150"/>
                  <a:pt x="3133223" y="4985431"/>
                </a:cubicBezTo>
                <a:cubicBezTo>
                  <a:pt x="3126663" y="4983673"/>
                  <a:pt x="3124263" y="4979514"/>
                  <a:pt x="3117700" y="4977756"/>
                </a:cubicBezTo>
                <a:cubicBezTo>
                  <a:pt x="3120981" y="4978634"/>
                  <a:pt x="3118579" y="4974474"/>
                  <a:pt x="3115299" y="4973596"/>
                </a:cubicBezTo>
                <a:cubicBezTo>
                  <a:pt x="3114421" y="4976877"/>
                  <a:pt x="3111141" y="4975997"/>
                  <a:pt x="3107860" y="4975119"/>
                </a:cubicBezTo>
                <a:cubicBezTo>
                  <a:pt x="3101299" y="4973360"/>
                  <a:pt x="3095618" y="4968321"/>
                  <a:pt x="3089059" y="4966565"/>
                </a:cubicBezTo>
                <a:cubicBezTo>
                  <a:pt x="3089059" y="4966565"/>
                  <a:pt x="3085777" y="4965684"/>
                  <a:pt x="3085777" y="4965684"/>
                </a:cubicBezTo>
                <a:cubicBezTo>
                  <a:pt x="3082497" y="4964806"/>
                  <a:pt x="3080095" y="4960648"/>
                  <a:pt x="3076815" y="4959768"/>
                </a:cubicBezTo>
                <a:cubicBezTo>
                  <a:pt x="3073536" y="4958890"/>
                  <a:pt x="3073536" y="4958890"/>
                  <a:pt x="3073536" y="4958890"/>
                </a:cubicBezTo>
                <a:cubicBezTo>
                  <a:pt x="3073536" y="4958890"/>
                  <a:pt x="3070254" y="4958011"/>
                  <a:pt x="3070254" y="4958011"/>
                </a:cubicBezTo>
                <a:cubicBezTo>
                  <a:pt x="3051452" y="4949457"/>
                  <a:pt x="3033528" y="4937622"/>
                  <a:pt x="3018005" y="4929948"/>
                </a:cubicBezTo>
                <a:cubicBezTo>
                  <a:pt x="3018005" y="4929948"/>
                  <a:pt x="3010567" y="4931469"/>
                  <a:pt x="3008164" y="4927311"/>
                </a:cubicBezTo>
                <a:cubicBezTo>
                  <a:pt x="3008164" y="4927311"/>
                  <a:pt x="3004884" y="4926433"/>
                  <a:pt x="3004884" y="4926433"/>
                </a:cubicBezTo>
                <a:cubicBezTo>
                  <a:pt x="3008164" y="4927311"/>
                  <a:pt x="2998324" y="4924674"/>
                  <a:pt x="2991763" y="4922918"/>
                </a:cubicBezTo>
                <a:cubicBezTo>
                  <a:pt x="2979523" y="4916120"/>
                  <a:pt x="2968159" y="4906044"/>
                  <a:pt x="2959196" y="4900127"/>
                </a:cubicBezTo>
                <a:cubicBezTo>
                  <a:pt x="2907827" y="4868783"/>
                  <a:pt x="2868699" y="4844236"/>
                  <a:pt x="2832851" y="4820566"/>
                </a:cubicBezTo>
                <a:cubicBezTo>
                  <a:pt x="2829571" y="4819688"/>
                  <a:pt x="2829571" y="4819688"/>
                  <a:pt x="2829571" y="4819688"/>
                </a:cubicBezTo>
                <a:cubicBezTo>
                  <a:pt x="2827170" y="4815530"/>
                  <a:pt x="2827170" y="4815530"/>
                  <a:pt x="2827170" y="4815530"/>
                </a:cubicBezTo>
                <a:cubicBezTo>
                  <a:pt x="2814607" y="4803373"/>
                  <a:pt x="2802863" y="4791436"/>
                  <a:pt x="2790300" y="4779282"/>
                </a:cubicBezTo>
                <a:lnTo>
                  <a:pt x="2753001" y="4745754"/>
                </a:lnTo>
                <a:lnTo>
                  <a:pt x="2753847" y="4746386"/>
                </a:lnTo>
                <a:cubicBezTo>
                  <a:pt x="2757549" y="4748972"/>
                  <a:pt x="2760909" y="4751190"/>
                  <a:pt x="2763151" y="4752669"/>
                </a:cubicBezTo>
                <a:cubicBezTo>
                  <a:pt x="2766430" y="4753548"/>
                  <a:pt x="2768833" y="4757708"/>
                  <a:pt x="2768833" y="4757708"/>
                </a:cubicBezTo>
                <a:cubicBezTo>
                  <a:pt x="2780195" y="4767784"/>
                  <a:pt x="2784997" y="4776102"/>
                  <a:pt x="2789157" y="4773703"/>
                </a:cubicBezTo>
                <a:cubicBezTo>
                  <a:pt x="2790679" y="4781141"/>
                  <a:pt x="2808603" y="4792975"/>
                  <a:pt x="2824125" y="4800649"/>
                </a:cubicBezTo>
                <a:cubicBezTo>
                  <a:pt x="2827406" y="4801529"/>
                  <a:pt x="2830687" y="4802408"/>
                  <a:pt x="2829807" y="4805687"/>
                </a:cubicBezTo>
                <a:cubicBezTo>
                  <a:pt x="2829807" y="4805687"/>
                  <a:pt x="2832209" y="4809847"/>
                  <a:pt x="2835489" y="4810727"/>
                </a:cubicBezTo>
                <a:cubicBezTo>
                  <a:pt x="2838769" y="4811605"/>
                  <a:pt x="2842049" y="4812484"/>
                  <a:pt x="2839648" y="4808324"/>
                </a:cubicBezTo>
                <a:cubicBezTo>
                  <a:pt x="2840526" y="4805045"/>
                  <a:pt x="2834845" y="4800006"/>
                  <a:pt x="2829163" y="4794968"/>
                </a:cubicBezTo>
                <a:cubicBezTo>
                  <a:pt x="2825883" y="4794088"/>
                  <a:pt x="2825883" y="4794088"/>
                  <a:pt x="2825883" y="4794088"/>
                </a:cubicBezTo>
                <a:cubicBezTo>
                  <a:pt x="2803157" y="4773937"/>
                  <a:pt x="2795075" y="4764739"/>
                  <a:pt x="2773871" y="4752025"/>
                </a:cubicBezTo>
                <a:cubicBezTo>
                  <a:pt x="2773871" y="4752025"/>
                  <a:pt x="2770590" y="4751147"/>
                  <a:pt x="2770590" y="4751147"/>
                </a:cubicBezTo>
                <a:cubicBezTo>
                  <a:pt x="2768187" y="4746989"/>
                  <a:pt x="2760105" y="4737790"/>
                  <a:pt x="2757705" y="4733631"/>
                </a:cubicBezTo>
                <a:cubicBezTo>
                  <a:pt x="2750264" y="4735154"/>
                  <a:pt x="2752023" y="4728593"/>
                  <a:pt x="2740660" y="4718516"/>
                </a:cubicBezTo>
                <a:cubicBezTo>
                  <a:pt x="2730497" y="4710520"/>
                  <a:pt x="2718095" y="4701044"/>
                  <a:pt x="2706021" y="4690338"/>
                </a:cubicBezTo>
                <a:lnTo>
                  <a:pt x="2678648" y="4660537"/>
                </a:lnTo>
                <a:lnTo>
                  <a:pt x="2682322" y="4660696"/>
                </a:lnTo>
                <a:cubicBezTo>
                  <a:pt x="2636869" y="4620390"/>
                  <a:pt x="2598856" y="4578563"/>
                  <a:pt x="2556040" y="4528415"/>
                </a:cubicBezTo>
                <a:cubicBezTo>
                  <a:pt x="2556040" y="4528415"/>
                  <a:pt x="2556918" y="4525136"/>
                  <a:pt x="2556918" y="4525136"/>
                </a:cubicBezTo>
                <a:cubicBezTo>
                  <a:pt x="2553638" y="4524257"/>
                  <a:pt x="2553638" y="4524257"/>
                  <a:pt x="2553638" y="4524257"/>
                </a:cubicBezTo>
                <a:cubicBezTo>
                  <a:pt x="2553638" y="4524257"/>
                  <a:pt x="2553638" y="4524257"/>
                  <a:pt x="2550359" y="4523378"/>
                </a:cubicBezTo>
                <a:cubicBezTo>
                  <a:pt x="2547958" y="4519219"/>
                  <a:pt x="2546435" y="4511779"/>
                  <a:pt x="2544034" y="4507619"/>
                </a:cubicBezTo>
                <a:cubicBezTo>
                  <a:pt x="2532435" y="4511543"/>
                  <a:pt x="2518905" y="4483308"/>
                  <a:pt x="2505142" y="4469072"/>
                </a:cubicBezTo>
                <a:cubicBezTo>
                  <a:pt x="2509301" y="4466671"/>
                  <a:pt x="2514103" y="4474989"/>
                  <a:pt x="2514981" y="4471709"/>
                </a:cubicBezTo>
                <a:cubicBezTo>
                  <a:pt x="2502975" y="4450912"/>
                  <a:pt x="2509944" y="4477392"/>
                  <a:pt x="2494657" y="4455716"/>
                </a:cubicBezTo>
                <a:cubicBezTo>
                  <a:pt x="2495536" y="4452435"/>
                  <a:pt x="2497937" y="4456594"/>
                  <a:pt x="2498817" y="4453313"/>
                </a:cubicBezTo>
                <a:cubicBezTo>
                  <a:pt x="2479370" y="4434040"/>
                  <a:pt x="2468243" y="4409964"/>
                  <a:pt x="2453599" y="4399008"/>
                </a:cubicBezTo>
                <a:cubicBezTo>
                  <a:pt x="2453599" y="4399008"/>
                  <a:pt x="2459281" y="4404046"/>
                  <a:pt x="2454477" y="4395729"/>
                </a:cubicBezTo>
                <a:cubicBezTo>
                  <a:pt x="2438956" y="4388053"/>
                  <a:pt x="2434388" y="4365736"/>
                  <a:pt x="2424784" y="4349098"/>
                </a:cubicBezTo>
                <a:cubicBezTo>
                  <a:pt x="2407738" y="4333983"/>
                  <a:pt x="2395732" y="4313186"/>
                  <a:pt x="2387006" y="4293271"/>
                </a:cubicBezTo>
                <a:cubicBezTo>
                  <a:pt x="2382643" y="4283312"/>
                  <a:pt x="2378278" y="4273352"/>
                  <a:pt x="2372796" y="4262654"/>
                </a:cubicBezTo>
                <a:lnTo>
                  <a:pt x="2354365" y="4231786"/>
                </a:lnTo>
                <a:lnTo>
                  <a:pt x="2357546" y="4232639"/>
                </a:lnTo>
                <a:cubicBezTo>
                  <a:pt x="2358425" y="4229358"/>
                  <a:pt x="2358425" y="4229358"/>
                  <a:pt x="2355145" y="4228480"/>
                </a:cubicBezTo>
                <a:cubicBezTo>
                  <a:pt x="2349463" y="4223441"/>
                  <a:pt x="2349463" y="4223441"/>
                  <a:pt x="2349463" y="4223441"/>
                </a:cubicBezTo>
                <a:cubicBezTo>
                  <a:pt x="2352745" y="4224320"/>
                  <a:pt x="2352745" y="4224320"/>
                  <a:pt x="2352745" y="4224320"/>
                </a:cubicBezTo>
                <a:cubicBezTo>
                  <a:pt x="2351221" y="4216882"/>
                  <a:pt x="2346419" y="4208563"/>
                  <a:pt x="2338336" y="4199366"/>
                </a:cubicBezTo>
                <a:cubicBezTo>
                  <a:pt x="2338336" y="4199366"/>
                  <a:pt x="2335056" y="4198486"/>
                  <a:pt x="2335056" y="4198486"/>
                </a:cubicBezTo>
                <a:cubicBezTo>
                  <a:pt x="2331775" y="4197608"/>
                  <a:pt x="2332655" y="4194328"/>
                  <a:pt x="2329374" y="4193448"/>
                </a:cubicBezTo>
                <a:cubicBezTo>
                  <a:pt x="2332655" y="4194328"/>
                  <a:pt x="2335056" y="4198486"/>
                  <a:pt x="2335934" y="4195206"/>
                </a:cubicBezTo>
                <a:cubicBezTo>
                  <a:pt x="2333533" y="4191047"/>
                  <a:pt x="2331132" y="4186887"/>
                  <a:pt x="2328731" y="4182729"/>
                </a:cubicBezTo>
                <a:cubicBezTo>
                  <a:pt x="2332011" y="4183607"/>
                  <a:pt x="2332011" y="4183607"/>
                  <a:pt x="2332011" y="4183607"/>
                </a:cubicBezTo>
                <a:cubicBezTo>
                  <a:pt x="2332011" y="4183607"/>
                  <a:pt x="2332011" y="4183607"/>
                  <a:pt x="2335292" y="4184486"/>
                </a:cubicBezTo>
                <a:cubicBezTo>
                  <a:pt x="2335292" y="4184486"/>
                  <a:pt x="2335292" y="4184486"/>
                  <a:pt x="2336170" y="4181206"/>
                </a:cubicBezTo>
                <a:cubicBezTo>
                  <a:pt x="2332891" y="4180326"/>
                  <a:pt x="2329610" y="4179448"/>
                  <a:pt x="2329610" y="4179448"/>
                </a:cubicBezTo>
                <a:cubicBezTo>
                  <a:pt x="2329610" y="4179448"/>
                  <a:pt x="2329610" y="4179448"/>
                  <a:pt x="2326328" y="4178569"/>
                </a:cubicBezTo>
                <a:cubicBezTo>
                  <a:pt x="2326328" y="4178569"/>
                  <a:pt x="2323927" y="4174411"/>
                  <a:pt x="2323927" y="4174411"/>
                </a:cubicBezTo>
                <a:cubicBezTo>
                  <a:pt x="2323927" y="4174411"/>
                  <a:pt x="2324807" y="4171130"/>
                  <a:pt x="2324807" y="4171130"/>
                </a:cubicBezTo>
                <a:cubicBezTo>
                  <a:pt x="2324807" y="4171130"/>
                  <a:pt x="2325686" y="4167850"/>
                  <a:pt x="2325686" y="4167850"/>
                </a:cubicBezTo>
                <a:cubicBezTo>
                  <a:pt x="2322406" y="4166970"/>
                  <a:pt x="2322406" y="4166970"/>
                  <a:pt x="2322406" y="4166970"/>
                </a:cubicBezTo>
                <a:cubicBezTo>
                  <a:pt x="2319125" y="4166091"/>
                  <a:pt x="2319125" y="4166091"/>
                  <a:pt x="2319125" y="4166091"/>
                </a:cubicBezTo>
                <a:cubicBezTo>
                  <a:pt x="2316724" y="4161932"/>
                  <a:pt x="2314323" y="4157774"/>
                  <a:pt x="2315201" y="4154494"/>
                </a:cubicBezTo>
                <a:cubicBezTo>
                  <a:pt x="2315201" y="4154494"/>
                  <a:pt x="2315201" y="4154494"/>
                  <a:pt x="2318482" y="4155373"/>
                </a:cubicBezTo>
                <a:cubicBezTo>
                  <a:pt x="2318482" y="4155373"/>
                  <a:pt x="2316081" y="4151212"/>
                  <a:pt x="2316081" y="4151212"/>
                </a:cubicBezTo>
                <a:cubicBezTo>
                  <a:pt x="2313680" y="4147053"/>
                  <a:pt x="2313680" y="4147053"/>
                  <a:pt x="2313680" y="4147053"/>
                </a:cubicBezTo>
                <a:cubicBezTo>
                  <a:pt x="2313680" y="4147053"/>
                  <a:pt x="2311277" y="4142893"/>
                  <a:pt x="2307998" y="4142015"/>
                </a:cubicBezTo>
                <a:cubicBezTo>
                  <a:pt x="2311277" y="4142893"/>
                  <a:pt x="2311277" y="4142893"/>
                  <a:pt x="2311277" y="4142893"/>
                </a:cubicBezTo>
                <a:cubicBezTo>
                  <a:pt x="2312157" y="4139613"/>
                  <a:pt x="2309756" y="4135454"/>
                  <a:pt x="2308233" y="4128016"/>
                </a:cubicBezTo>
                <a:cubicBezTo>
                  <a:pt x="2313914" y="4133052"/>
                  <a:pt x="2309114" y="4124735"/>
                  <a:pt x="2314794" y="4129773"/>
                </a:cubicBezTo>
                <a:cubicBezTo>
                  <a:pt x="2308469" y="4114014"/>
                  <a:pt x="2308469" y="4114014"/>
                  <a:pt x="2308469" y="4114014"/>
                </a:cubicBezTo>
                <a:cubicBezTo>
                  <a:pt x="2308469" y="4114014"/>
                  <a:pt x="2311749" y="4114894"/>
                  <a:pt x="2311749" y="4114894"/>
                </a:cubicBezTo>
                <a:cubicBezTo>
                  <a:pt x="2314150" y="4119054"/>
                  <a:pt x="2314150" y="4119054"/>
                  <a:pt x="2314150" y="4119054"/>
                </a:cubicBezTo>
                <a:cubicBezTo>
                  <a:pt x="2314150" y="4119054"/>
                  <a:pt x="2313272" y="4122333"/>
                  <a:pt x="2317430" y="4119932"/>
                </a:cubicBezTo>
                <a:cubicBezTo>
                  <a:pt x="2317430" y="4119932"/>
                  <a:pt x="2317430" y="4119932"/>
                  <a:pt x="2315029" y="4115773"/>
                </a:cubicBezTo>
                <a:cubicBezTo>
                  <a:pt x="2312628" y="4111613"/>
                  <a:pt x="2312628" y="4111613"/>
                  <a:pt x="2312628" y="4111613"/>
                </a:cubicBezTo>
                <a:cubicBezTo>
                  <a:pt x="2309348" y="4110734"/>
                  <a:pt x="2310226" y="4107455"/>
                  <a:pt x="2306947" y="4106575"/>
                </a:cubicBezTo>
                <a:cubicBezTo>
                  <a:pt x="2306947" y="4106575"/>
                  <a:pt x="2302787" y="4108977"/>
                  <a:pt x="2305188" y="4113136"/>
                </a:cubicBezTo>
                <a:cubicBezTo>
                  <a:pt x="2302787" y="4108977"/>
                  <a:pt x="2302787" y="4108977"/>
                  <a:pt x="2302787" y="4108977"/>
                </a:cubicBezTo>
                <a:cubicBezTo>
                  <a:pt x="2292302" y="4095620"/>
                  <a:pt x="2296462" y="4093218"/>
                  <a:pt x="2287500" y="4087301"/>
                </a:cubicBezTo>
                <a:cubicBezTo>
                  <a:pt x="2292302" y="4095620"/>
                  <a:pt x="2288144" y="4098021"/>
                  <a:pt x="2287264" y="4101302"/>
                </a:cubicBezTo>
                <a:cubicBezTo>
                  <a:pt x="2284863" y="4097142"/>
                  <a:pt x="2283340" y="4089703"/>
                  <a:pt x="2280939" y="4085543"/>
                </a:cubicBezTo>
                <a:cubicBezTo>
                  <a:pt x="2278538" y="4081385"/>
                  <a:pt x="2276137" y="4077226"/>
                  <a:pt x="2273736" y="4073065"/>
                </a:cubicBezTo>
                <a:cubicBezTo>
                  <a:pt x="2274614" y="4069786"/>
                  <a:pt x="2272213" y="4065626"/>
                  <a:pt x="2272213" y="4065626"/>
                </a:cubicBezTo>
                <a:cubicBezTo>
                  <a:pt x="2273093" y="4062346"/>
                  <a:pt x="2275494" y="4066506"/>
                  <a:pt x="2278774" y="4067385"/>
                </a:cubicBezTo>
                <a:cubicBezTo>
                  <a:pt x="2269169" y="4050747"/>
                  <a:pt x="2269169" y="4050747"/>
                  <a:pt x="2269169" y="4050747"/>
                </a:cubicBezTo>
                <a:cubicBezTo>
                  <a:pt x="2273328" y="4048346"/>
                  <a:pt x="2273328" y="4048346"/>
                  <a:pt x="2273328" y="4048346"/>
                </a:cubicBezTo>
                <a:cubicBezTo>
                  <a:pt x="2273328" y="4048346"/>
                  <a:pt x="2276609" y="4049225"/>
                  <a:pt x="2275729" y="4052506"/>
                </a:cubicBezTo>
                <a:cubicBezTo>
                  <a:pt x="2279010" y="4053384"/>
                  <a:pt x="2279010" y="4053384"/>
                  <a:pt x="2279010" y="4053384"/>
                </a:cubicBezTo>
                <a:cubicBezTo>
                  <a:pt x="2279010" y="4053384"/>
                  <a:pt x="2279010" y="4053384"/>
                  <a:pt x="2279888" y="4050103"/>
                </a:cubicBezTo>
                <a:cubicBezTo>
                  <a:pt x="2280767" y="4046824"/>
                  <a:pt x="2277487" y="4045945"/>
                  <a:pt x="2277487" y="4045945"/>
                </a:cubicBezTo>
                <a:cubicBezTo>
                  <a:pt x="2274206" y="4045065"/>
                  <a:pt x="2274206" y="4045065"/>
                  <a:pt x="2274206" y="4045065"/>
                </a:cubicBezTo>
                <a:cubicBezTo>
                  <a:pt x="2274206" y="4045065"/>
                  <a:pt x="2275086" y="4041785"/>
                  <a:pt x="2271805" y="4040907"/>
                </a:cubicBezTo>
                <a:cubicBezTo>
                  <a:pt x="2271805" y="4040907"/>
                  <a:pt x="2271805" y="4040907"/>
                  <a:pt x="2269404" y="4036747"/>
                </a:cubicBezTo>
                <a:cubicBezTo>
                  <a:pt x="2269404" y="4036747"/>
                  <a:pt x="2269404" y="4036747"/>
                  <a:pt x="2270282" y="4033467"/>
                </a:cubicBezTo>
                <a:cubicBezTo>
                  <a:pt x="2270282" y="4033467"/>
                  <a:pt x="2267003" y="4032587"/>
                  <a:pt x="2267003" y="4032587"/>
                </a:cubicBezTo>
                <a:cubicBezTo>
                  <a:pt x="2267881" y="4029308"/>
                  <a:pt x="2267881" y="4029308"/>
                  <a:pt x="2267881" y="4029308"/>
                </a:cubicBezTo>
                <a:cubicBezTo>
                  <a:pt x="2271162" y="4030186"/>
                  <a:pt x="2271162" y="4030186"/>
                  <a:pt x="2271162" y="4030186"/>
                </a:cubicBezTo>
                <a:cubicBezTo>
                  <a:pt x="2276843" y="4035224"/>
                  <a:pt x="2276843" y="4035224"/>
                  <a:pt x="2276843" y="4035224"/>
                </a:cubicBezTo>
                <a:cubicBezTo>
                  <a:pt x="2279246" y="4039384"/>
                  <a:pt x="2278366" y="4042666"/>
                  <a:pt x="2281647" y="4043544"/>
                </a:cubicBezTo>
                <a:cubicBezTo>
                  <a:pt x="2281647" y="4043544"/>
                  <a:pt x="2281647" y="4043544"/>
                  <a:pt x="2282526" y="4040263"/>
                </a:cubicBezTo>
                <a:cubicBezTo>
                  <a:pt x="2283404" y="4036983"/>
                  <a:pt x="2280124" y="4036104"/>
                  <a:pt x="2280124" y="4036104"/>
                </a:cubicBezTo>
                <a:cubicBezTo>
                  <a:pt x="2278602" y="4028665"/>
                  <a:pt x="2275322" y="4027785"/>
                  <a:pt x="2272919" y="4023625"/>
                </a:cubicBezTo>
                <a:cubicBezTo>
                  <a:pt x="2269640" y="4022747"/>
                  <a:pt x="2269640" y="4022747"/>
                  <a:pt x="2269640" y="4022747"/>
                </a:cubicBezTo>
                <a:cubicBezTo>
                  <a:pt x="2263959" y="4017708"/>
                  <a:pt x="2264837" y="4014429"/>
                  <a:pt x="2261556" y="4013550"/>
                </a:cubicBezTo>
                <a:cubicBezTo>
                  <a:pt x="2255233" y="3997792"/>
                  <a:pt x="2249786" y="3978753"/>
                  <a:pt x="2240180" y="3962117"/>
                </a:cubicBezTo>
                <a:cubicBezTo>
                  <a:pt x="2241060" y="3958836"/>
                  <a:pt x="2241060" y="3958836"/>
                  <a:pt x="2241060" y="3958836"/>
                </a:cubicBezTo>
                <a:cubicBezTo>
                  <a:pt x="2241939" y="3955556"/>
                  <a:pt x="2238659" y="3954676"/>
                  <a:pt x="2238659" y="3954676"/>
                </a:cubicBezTo>
                <a:cubicBezTo>
                  <a:pt x="2239537" y="3951396"/>
                  <a:pt x="2237136" y="3947238"/>
                  <a:pt x="2234735" y="3943079"/>
                </a:cubicBezTo>
                <a:cubicBezTo>
                  <a:pt x="2234735" y="3943079"/>
                  <a:pt x="2234735" y="3943079"/>
                  <a:pt x="2232334" y="3938919"/>
                </a:cubicBezTo>
                <a:cubicBezTo>
                  <a:pt x="2233212" y="3935639"/>
                  <a:pt x="2230811" y="3931479"/>
                  <a:pt x="2228410" y="3927321"/>
                </a:cubicBezTo>
                <a:cubicBezTo>
                  <a:pt x="2229289" y="3924040"/>
                  <a:pt x="2226888" y="3919880"/>
                  <a:pt x="2224486" y="3915722"/>
                </a:cubicBezTo>
                <a:cubicBezTo>
                  <a:pt x="2226243" y="3909161"/>
                  <a:pt x="2215760" y="3895805"/>
                  <a:pt x="2215995" y="3881804"/>
                </a:cubicBezTo>
                <a:cubicBezTo>
                  <a:pt x="2210314" y="3876766"/>
                  <a:pt x="2202466" y="3853568"/>
                  <a:pt x="2195263" y="3841091"/>
                </a:cubicBezTo>
                <a:cubicBezTo>
                  <a:pt x="2195263" y="3841091"/>
                  <a:pt x="2192217" y="3826211"/>
                  <a:pt x="2191339" y="3829493"/>
                </a:cubicBezTo>
                <a:cubicBezTo>
                  <a:pt x="2194062" y="3839011"/>
                  <a:pt x="2191602" y="3838352"/>
                  <a:pt x="2188651" y="3836242"/>
                </a:cubicBezTo>
                <a:lnTo>
                  <a:pt x="2188075" y="3835811"/>
                </a:lnTo>
                <a:lnTo>
                  <a:pt x="2194554" y="3858195"/>
                </a:lnTo>
                <a:lnTo>
                  <a:pt x="2198532" y="3875169"/>
                </a:lnTo>
                <a:lnTo>
                  <a:pt x="2200656" y="3881649"/>
                </a:lnTo>
                <a:cubicBezTo>
                  <a:pt x="2203678" y="3891687"/>
                  <a:pt x="2207002" y="3902246"/>
                  <a:pt x="2210722" y="3901486"/>
                </a:cubicBezTo>
                <a:cubicBezTo>
                  <a:pt x="2204397" y="3885728"/>
                  <a:pt x="2213123" y="3905645"/>
                  <a:pt x="2217047" y="3917243"/>
                </a:cubicBezTo>
                <a:cubicBezTo>
                  <a:pt x="2217047" y="3917243"/>
                  <a:pt x="2217047" y="3917243"/>
                  <a:pt x="2213766" y="3916364"/>
                </a:cubicBezTo>
                <a:cubicBezTo>
                  <a:pt x="2214644" y="3913085"/>
                  <a:pt x="2214644" y="3913085"/>
                  <a:pt x="2214644" y="3913085"/>
                </a:cubicBezTo>
                <a:cubicBezTo>
                  <a:pt x="2212243" y="3908925"/>
                  <a:pt x="2212243" y="3908925"/>
                  <a:pt x="2211364" y="3912205"/>
                </a:cubicBezTo>
                <a:cubicBezTo>
                  <a:pt x="2211364" y="3912205"/>
                  <a:pt x="2211364" y="3912205"/>
                  <a:pt x="2210486" y="3915486"/>
                </a:cubicBezTo>
                <a:cubicBezTo>
                  <a:pt x="2212887" y="3919646"/>
                  <a:pt x="2212887" y="3919646"/>
                  <a:pt x="2212887" y="3919646"/>
                </a:cubicBezTo>
                <a:cubicBezTo>
                  <a:pt x="2215288" y="3923806"/>
                  <a:pt x="2218570" y="3924684"/>
                  <a:pt x="2222728" y="3922281"/>
                </a:cubicBezTo>
                <a:cubicBezTo>
                  <a:pt x="2225129" y="3926441"/>
                  <a:pt x="2227532" y="3930600"/>
                  <a:pt x="2226652" y="3933880"/>
                </a:cubicBezTo>
                <a:cubicBezTo>
                  <a:pt x="2225773" y="3937160"/>
                  <a:pt x="2225773" y="3937160"/>
                  <a:pt x="2224895" y="3940442"/>
                </a:cubicBezTo>
                <a:cubicBezTo>
                  <a:pt x="2224895" y="3940442"/>
                  <a:pt x="2224895" y="3940442"/>
                  <a:pt x="2221613" y="3939563"/>
                </a:cubicBezTo>
                <a:cubicBezTo>
                  <a:pt x="2220735" y="3942843"/>
                  <a:pt x="2224015" y="3943721"/>
                  <a:pt x="2224015" y="3943721"/>
                </a:cubicBezTo>
                <a:cubicBezTo>
                  <a:pt x="2224015" y="3943721"/>
                  <a:pt x="2227296" y="3944601"/>
                  <a:pt x="2227296" y="3944601"/>
                </a:cubicBezTo>
                <a:cubicBezTo>
                  <a:pt x="2230575" y="3945479"/>
                  <a:pt x="2229697" y="3948759"/>
                  <a:pt x="2232977" y="3949639"/>
                </a:cubicBezTo>
                <a:cubicBezTo>
                  <a:pt x="2232098" y="3952919"/>
                  <a:pt x="2234499" y="3957077"/>
                  <a:pt x="2234499" y="3957077"/>
                </a:cubicBezTo>
                <a:cubicBezTo>
                  <a:pt x="2234499" y="3957077"/>
                  <a:pt x="2234499" y="3957077"/>
                  <a:pt x="2233619" y="3960358"/>
                </a:cubicBezTo>
                <a:cubicBezTo>
                  <a:pt x="2236901" y="3961237"/>
                  <a:pt x="2236901" y="3961237"/>
                  <a:pt x="2236901" y="3961237"/>
                </a:cubicBezTo>
                <a:cubicBezTo>
                  <a:pt x="2236901" y="3961237"/>
                  <a:pt x="2236022" y="3964518"/>
                  <a:pt x="2239302" y="3965397"/>
                </a:cubicBezTo>
                <a:cubicBezTo>
                  <a:pt x="2245627" y="3981154"/>
                  <a:pt x="2255233" y="3997792"/>
                  <a:pt x="2257398" y="4015951"/>
                </a:cubicBezTo>
                <a:cubicBezTo>
                  <a:pt x="2259799" y="4020111"/>
                  <a:pt x="2259799" y="4020111"/>
                  <a:pt x="2259799" y="4020111"/>
                </a:cubicBezTo>
                <a:cubicBezTo>
                  <a:pt x="2259799" y="4020111"/>
                  <a:pt x="2263079" y="4020990"/>
                  <a:pt x="2263079" y="4020990"/>
                </a:cubicBezTo>
                <a:cubicBezTo>
                  <a:pt x="2263079" y="4020990"/>
                  <a:pt x="2262200" y="4024269"/>
                  <a:pt x="2262200" y="4024269"/>
                </a:cubicBezTo>
                <a:cubicBezTo>
                  <a:pt x="2262200" y="4024269"/>
                  <a:pt x="2258920" y="4023391"/>
                  <a:pt x="2258920" y="4023391"/>
                </a:cubicBezTo>
                <a:cubicBezTo>
                  <a:pt x="2257162" y="4029950"/>
                  <a:pt x="2259563" y="4034110"/>
                  <a:pt x="2261086" y="4041551"/>
                </a:cubicBezTo>
                <a:cubicBezTo>
                  <a:pt x="2264367" y="4042429"/>
                  <a:pt x="2264367" y="4042429"/>
                  <a:pt x="2264367" y="4042429"/>
                </a:cubicBezTo>
                <a:cubicBezTo>
                  <a:pt x="2258449" y="4051391"/>
                  <a:pt x="2259563" y="4034110"/>
                  <a:pt x="2255405" y="4036511"/>
                </a:cubicBezTo>
                <a:cubicBezTo>
                  <a:pt x="2257804" y="4040671"/>
                  <a:pt x="2260850" y="4055550"/>
                  <a:pt x="2268055" y="4068027"/>
                </a:cubicBezTo>
                <a:cubicBezTo>
                  <a:pt x="2270456" y="4072187"/>
                  <a:pt x="2275258" y="4080505"/>
                  <a:pt x="2276781" y="4087944"/>
                </a:cubicBezTo>
                <a:cubicBezTo>
                  <a:pt x="2279182" y="4092104"/>
                  <a:pt x="2283984" y="4100424"/>
                  <a:pt x="2285507" y="4107863"/>
                </a:cubicBezTo>
                <a:cubicBezTo>
                  <a:pt x="2292710" y="4120339"/>
                  <a:pt x="2293354" y="4131059"/>
                  <a:pt x="2303838" y="4144416"/>
                </a:cubicBezTo>
                <a:cubicBezTo>
                  <a:pt x="2306239" y="4148575"/>
                  <a:pt x="2307761" y="4156015"/>
                  <a:pt x="2307761" y="4156015"/>
                </a:cubicBezTo>
                <a:cubicBezTo>
                  <a:pt x="2310163" y="4160174"/>
                  <a:pt x="2309284" y="4163454"/>
                  <a:pt x="2312564" y="4164333"/>
                </a:cubicBezTo>
                <a:cubicBezTo>
                  <a:pt x="2311686" y="4167614"/>
                  <a:pt x="2311686" y="4167614"/>
                  <a:pt x="2314087" y="4171772"/>
                </a:cubicBezTo>
                <a:cubicBezTo>
                  <a:pt x="2317368" y="4172652"/>
                  <a:pt x="2318890" y="4180092"/>
                  <a:pt x="2321291" y="4184250"/>
                </a:cubicBezTo>
                <a:cubicBezTo>
                  <a:pt x="2318012" y="4183372"/>
                  <a:pt x="2325215" y="4195849"/>
                  <a:pt x="2325215" y="4195849"/>
                </a:cubicBezTo>
                <a:cubicBezTo>
                  <a:pt x="2327617" y="4200009"/>
                  <a:pt x="2330018" y="4204168"/>
                  <a:pt x="2333297" y="4205047"/>
                </a:cubicBezTo>
                <a:cubicBezTo>
                  <a:pt x="2332419" y="4208327"/>
                  <a:pt x="2332419" y="4208327"/>
                  <a:pt x="2332419" y="4208327"/>
                </a:cubicBezTo>
                <a:cubicBezTo>
                  <a:pt x="2346592" y="4247282"/>
                  <a:pt x="2372127" y="4296314"/>
                  <a:pt x="2391338" y="4329589"/>
                </a:cubicBezTo>
                <a:cubicBezTo>
                  <a:pt x="2390458" y="4332868"/>
                  <a:pt x="2390458" y="4332868"/>
                  <a:pt x="2390458" y="4332868"/>
                </a:cubicBezTo>
                <a:cubicBezTo>
                  <a:pt x="2390458" y="4332868"/>
                  <a:pt x="2390458" y="4332868"/>
                  <a:pt x="2389579" y="4336150"/>
                </a:cubicBezTo>
                <a:cubicBezTo>
                  <a:pt x="2387178" y="4331990"/>
                  <a:pt x="2387178" y="4331990"/>
                  <a:pt x="2384777" y="4327831"/>
                </a:cubicBezTo>
                <a:cubicBezTo>
                  <a:pt x="2384777" y="4327831"/>
                  <a:pt x="2382376" y="4323671"/>
                  <a:pt x="2379973" y="4319511"/>
                </a:cubicBezTo>
                <a:cubicBezTo>
                  <a:pt x="2377572" y="4315352"/>
                  <a:pt x="2377572" y="4315352"/>
                  <a:pt x="2375173" y="4311195"/>
                </a:cubicBezTo>
                <a:cubicBezTo>
                  <a:pt x="2375173" y="4311195"/>
                  <a:pt x="2375173" y="4311195"/>
                  <a:pt x="2371891" y="4310315"/>
                </a:cubicBezTo>
                <a:cubicBezTo>
                  <a:pt x="2370368" y="4302875"/>
                  <a:pt x="2364686" y="4297837"/>
                  <a:pt x="2359884" y="4289519"/>
                </a:cubicBezTo>
                <a:cubicBezTo>
                  <a:pt x="2359884" y="4289519"/>
                  <a:pt x="2357483" y="4285359"/>
                  <a:pt x="2356605" y="4288639"/>
                </a:cubicBezTo>
                <a:cubicBezTo>
                  <a:pt x="2353323" y="4287760"/>
                  <a:pt x="2355725" y="4291921"/>
                  <a:pt x="2355725" y="4291921"/>
                </a:cubicBezTo>
                <a:cubicBezTo>
                  <a:pt x="2358127" y="4296080"/>
                  <a:pt x="2358127" y="4296080"/>
                  <a:pt x="2358127" y="4296080"/>
                </a:cubicBezTo>
                <a:cubicBezTo>
                  <a:pt x="2358127" y="4296080"/>
                  <a:pt x="2357248" y="4299359"/>
                  <a:pt x="2360528" y="4300238"/>
                </a:cubicBezTo>
                <a:cubicBezTo>
                  <a:pt x="2362929" y="4304398"/>
                  <a:pt x="2362929" y="4304398"/>
                  <a:pt x="2362929" y="4304398"/>
                </a:cubicBezTo>
                <a:cubicBezTo>
                  <a:pt x="2366209" y="4305277"/>
                  <a:pt x="2365331" y="4308558"/>
                  <a:pt x="2367731" y="4312715"/>
                </a:cubicBezTo>
                <a:cubicBezTo>
                  <a:pt x="2365331" y="4308558"/>
                  <a:pt x="2362425" y="4303822"/>
                  <a:pt x="2359695" y="4299246"/>
                </a:cubicBezTo>
                <a:lnTo>
                  <a:pt x="2353339" y="4287828"/>
                </a:lnTo>
                <a:lnTo>
                  <a:pt x="2353323" y="4287760"/>
                </a:lnTo>
                <a:lnTo>
                  <a:pt x="2353292" y="4287741"/>
                </a:lnTo>
                <a:lnTo>
                  <a:pt x="2352724" y="4286721"/>
                </a:lnTo>
                <a:cubicBezTo>
                  <a:pt x="2349341" y="4279662"/>
                  <a:pt x="2349401" y="4276162"/>
                  <a:pt x="2358361" y="4282080"/>
                </a:cubicBezTo>
                <a:cubicBezTo>
                  <a:pt x="2342196" y="4263684"/>
                  <a:pt x="2340673" y="4256244"/>
                  <a:pt x="2331068" y="4239607"/>
                </a:cubicBezTo>
                <a:cubicBezTo>
                  <a:pt x="2330190" y="4242888"/>
                  <a:pt x="2330190" y="4242888"/>
                  <a:pt x="2330190" y="4242888"/>
                </a:cubicBezTo>
                <a:cubicBezTo>
                  <a:pt x="2322985" y="4230410"/>
                  <a:pt x="2322985" y="4230410"/>
                  <a:pt x="2322985" y="4230410"/>
                </a:cubicBezTo>
                <a:cubicBezTo>
                  <a:pt x="2323865" y="4227129"/>
                  <a:pt x="2323865" y="4227129"/>
                  <a:pt x="2323865" y="4227129"/>
                </a:cubicBezTo>
                <a:cubicBezTo>
                  <a:pt x="2320584" y="4226251"/>
                  <a:pt x="2320584" y="4226251"/>
                  <a:pt x="2320584" y="4226251"/>
                </a:cubicBezTo>
                <a:cubicBezTo>
                  <a:pt x="2321464" y="4222972"/>
                  <a:pt x="2321464" y="4222972"/>
                  <a:pt x="2321464" y="4222972"/>
                </a:cubicBezTo>
                <a:cubicBezTo>
                  <a:pt x="2319061" y="4218812"/>
                  <a:pt x="2315782" y="4217933"/>
                  <a:pt x="2316660" y="4214652"/>
                </a:cubicBezTo>
                <a:cubicBezTo>
                  <a:pt x="2313380" y="4213773"/>
                  <a:pt x="2314259" y="4210493"/>
                  <a:pt x="2310979" y="4209615"/>
                </a:cubicBezTo>
                <a:cubicBezTo>
                  <a:pt x="2311858" y="4206334"/>
                  <a:pt x="2308578" y="4205456"/>
                  <a:pt x="2308578" y="4205456"/>
                </a:cubicBezTo>
                <a:cubicBezTo>
                  <a:pt x="2306175" y="4201296"/>
                  <a:pt x="2303776" y="4197136"/>
                  <a:pt x="2301373" y="4192977"/>
                </a:cubicBezTo>
                <a:cubicBezTo>
                  <a:pt x="2298093" y="4192099"/>
                  <a:pt x="2298093" y="4192099"/>
                  <a:pt x="2298093" y="4192099"/>
                </a:cubicBezTo>
                <a:cubicBezTo>
                  <a:pt x="2298093" y="4192099"/>
                  <a:pt x="2298972" y="4188818"/>
                  <a:pt x="2295692" y="4187939"/>
                </a:cubicBezTo>
                <a:cubicBezTo>
                  <a:pt x="2291768" y="4176340"/>
                  <a:pt x="2284565" y="4163862"/>
                  <a:pt x="2277360" y="4151385"/>
                </a:cubicBezTo>
                <a:cubicBezTo>
                  <a:pt x="2280641" y="4152264"/>
                  <a:pt x="2280641" y="4152264"/>
                  <a:pt x="2281520" y="4148984"/>
                </a:cubicBezTo>
                <a:cubicBezTo>
                  <a:pt x="2283921" y="4153142"/>
                  <a:pt x="2283921" y="4153142"/>
                  <a:pt x="2283921" y="4153142"/>
                </a:cubicBezTo>
                <a:cubicBezTo>
                  <a:pt x="2283042" y="4156423"/>
                  <a:pt x="2286322" y="4157302"/>
                  <a:pt x="2286322" y="4157302"/>
                </a:cubicBezTo>
                <a:cubicBezTo>
                  <a:pt x="2286322" y="4157302"/>
                  <a:pt x="2287202" y="4154022"/>
                  <a:pt x="2287202" y="4154022"/>
                </a:cubicBezTo>
                <a:cubicBezTo>
                  <a:pt x="2284799" y="4149863"/>
                  <a:pt x="2284799" y="4149863"/>
                  <a:pt x="2284799" y="4149863"/>
                </a:cubicBezTo>
                <a:cubicBezTo>
                  <a:pt x="2284799" y="4149863"/>
                  <a:pt x="2282398" y="4145704"/>
                  <a:pt x="2282398" y="4145704"/>
                </a:cubicBezTo>
                <a:cubicBezTo>
                  <a:pt x="2279118" y="4144824"/>
                  <a:pt x="2279118" y="4144824"/>
                  <a:pt x="2279118" y="4144824"/>
                </a:cubicBezTo>
                <a:cubicBezTo>
                  <a:pt x="2279118" y="4144824"/>
                  <a:pt x="2279118" y="4144824"/>
                  <a:pt x="2275837" y="4143945"/>
                </a:cubicBezTo>
                <a:cubicBezTo>
                  <a:pt x="2271915" y="4132347"/>
                  <a:pt x="2264710" y="4119868"/>
                  <a:pt x="2260788" y="4108270"/>
                </a:cubicBezTo>
                <a:cubicBezTo>
                  <a:pt x="2260788" y="4108270"/>
                  <a:pt x="2260788" y="4108270"/>
                  <a:pt x="2257507" y="4107391"/>
                </a:cubicBezTo>
                <a:cubicBezTo>
                  <a:pt x="2247258" y="4080034"/>
                  <a:pt x="2236131" y="4055958"/>
                  <a:pt x="2229163" y="4029480"/>
                </a:cubicBezTo>
                <a:cubicBezTo>
                  <a:pt x="2214110" y="3993804"/>
                  <a:pt x="2202339" y="3959008"/>
                  <a:pt x="2191448" y="3920932"/>
                </a:cubicBezTo>
                <a:cubicBezTo>
                  <a:pt x="2189925" y="3913493"/>
                  <a:pt x="2190161" y="3899493"/>
                  <a:pt x="2183600" y="3897734"/>
                </a:cubicBezTo>
                <a:cubicBezTo>
                  <a:pt x="2183600" y="3897734"/>
                  <a:pt x="2183600" y="3897734"/>
                  <a:pt x="2184480" y="3894454"/>
                </a:cubicBezTo>
                <a:cubicBezTo>
                  <a:pt x="2185358" y="3891175"/>
                  <a:pt x="2182957" y="3887015"/>
                  <a:pt x="2183836" y="3883736"/>
                </a:cubicBezTo>
                <a:cubicBezTo>
                  <a:pt x="2183836" y="3883736"/>
                  <a:pt x="2181435" y="3879574"/>
                  <a:pt x="2181435" y="3879574"/>
                </a:cubicBezTo>
                <a:cubicBezTo>
                  <a:pt x="2181435" y="3879574"/>
                  <a:pt x="2180556" y="3882855"/>
                  <a:pt x="2180556" y="3882855"/>
                </a:cubicBezTo>
                <a:cubicBezTo>
                  <a:pt x="2175110" y="3863817"/>
                  <a:pt x="2169664" y="3844780"/>
                  <a:pt x="2164217" y="3825741"/>
                </a:cubicBezTo>
                <a:cubicBezTo>
                  <a:pt x="2151803" y="3780225"/>
                  <a:pt x="2151803" y="3780225"/>
                  <a:pt x="2151803" y="3780225"/>
                </a:cubicBezTo>
                <a:lnTo>
                  <a:pt x="2151319" y="3777854"/>
                </a:lnTo>
                <a:lnTo>
                  <a:pt x="2151009" y="3776873"/>
                </a:lnTo>
                <a:lnTo>
                  <a:pt x="2132922" y="3694412"/>
                </a:lnTo>
                <a:lnTo>
                  <a:pt x="2132655" y="3694230"/>
                </a:lnTo>
                <a:lnTo>
                  <a:pt x="2130626" y="3683943"/>
                </a:lnTo>
                <a:lnTo>
                  <a:pt x="2101976" y="3553318"/>
                </a:lnTo>
                <a:cubicBezTo>
                  <a:pt x="2077772" y="3400970"/>
                  <a:pt x="2071359" y="3249433"/>
                  <a:pt x="2087236" y="3095430"/>
                </a:cubicBezTo>
                <a:cubicBezTo>
                  <a:pt x="2063581" y="3233075"/>
                  <a:pt x="2066921" y="3373776"/>
                  <a:pt x="2061056" y="3512229"/>
                </a:cubicBezTo>
                <a:lnTo>
                  <a:pt x="2059495" y="3512181"/>
                </a:lnTo>
                <a:lnTo>
                  <a:pt x="2065891" y="3549772"/>
                </a:lnTo>
                <a:cubicBezTo>
                  <a:pt x="2070221" y="3586091"/>
                  <a:pt x="2078713" y="3620008"/>
                  <a:pt x="2079120" y="3644728"/>
                </a:cubicBezTo>
                <a:cubicBezTo>
                  <a:pt x="2083279" y="3642327"/>
                  <a:pt x="2082401" y="3645608"/>
                  <a:pt x="2083923" y="3653046"/>
                </a:cubicBezTo>
                <a:cubicBezTo>
                  <a:pt x="2081521" y="3648887"/>
                  <a:pt x="2078241" y="3648007"/>
                  <a:pt x="2080643" y="3652168"/>
                </a:cubicBezTo>
                <a:cubicBezTo>
                  <a:pt x="2083045" y="3656327"/>
                  <a:pt x="2088018" y="3703364"/>
                  <a:pt x="2093056" y="3697684"/>
                </a:cubicBezTo>
                <a:cubicBezTo>
                  <a:pt x="2098503" y="3716722"/>
                  <a:pt x="2093464" y="3722403"/>
                  <a:pt x="2093464" y="3722403"/>
                </a:cubicBezTo>
                <a:cubicBezTo>
                  <a:pt x="2099789" y="3738162"/>
                  <a:pt x="2096744" y="3723283"/>
                  <a:pt x="2100904" y="3720880"/>
                </a:cubicBezTo>
                <a:cubicBezTo>
                  <a:pt x="2106350" y="3739919"/>
                  <a:pt x="2106350" y="3739919"/>
                  <a:pt x="2106350" y="3739919"/>
                </a:cubicBezTo>
                <a:cubicBezTo>
                  <a:pt x="2098267" y="3730721"/>
                  <a:pt x="2101312" y="3745601"/>
                  <a:pt x="2100433" y="3748881"/>
                </a:cubicBezTo>
                <a:cubicBezTo>
                  <a:pt x="2113319" y="3766397"/>
                  <a:pt x="2113492" y="3805117"/>
                  <a:pt x="2129421" y="3837513"/>
                </a:cubicBezTo>
                <a:cubicBezTo>
                  <a:pt x="2128542" y="3840792"/>
                  <a:pt x="2131822" y="3841671"/>
                  <a:pt x="2130944" y="3844951"/>
                </a:cubicBezTo>
                <a:cubicBezTo>
                  <a:pt x="2130065" y="3848232"/>
                  <a:pt x="2133346" y="3849111"/>
                  <a:pt x="2133346" y="3849111"/>
                </a:cubicBezTo>
                <a:cubicBezTo>
                  <a:pt x="2135746" y="3853270"/>
                  <a:pt x="2136625" y="3849989"/>
                  <a:pt x="2134224" y="3845831"/>
                </a:cubicBezTo>
                <a:cubicBezTo>
                  <a:pt x="2134224" y="3845831"/>
                  <a:pt x="2134224" y="3845831"/>
                  <a:pt x="2135102" y="3842550"/>
                </a:cubicBezTo>
                <a:cubicBezTo>
                  <a:pt x="2149276" y="3881505"/>
                  <a:pt x="2150563" y="3902945"/>
                  <a:pt x="2165614" y="3938620"/>
                </a:cubicBezTo>
                <a:cubicBezTo>
                  <a:pt x="2161454" y="3941022"/>
                  <a:pt x="2163855" y="3945182"/>
                  <a:pt x="2159697" y="3947583"/>
                </a:cubicBezTo>
                <a:cubicBezTo>
                  <a:pt x="2178672" y="3994856"/>
                  <a:pt x="2196767" y="4045411"/>
                  <a:pt x="2219023" y="4093565"/>
                </a:cubicBezTo>
                <a:cubicBezTo>
                  <a:pt x="2240399" y="4144996"/>
                  <a:pt x="2265934" y="4194029"/>
                  <a:pt x="2289069" y="4238901"/>
                </a:cubicBezTo>
                <a:cubicBezTo>
                  <a:pt x="2291705" y="4229060"/>
                  <a:pt x="2272259" y="4209786"/>
                  <a:pt x="2269214" y="4194907"/>
                </a:cubicBezTo>
                <a:cubicBezTo>
                  <a:pt x="2265934" y="4194029"/>
                  <a:pt x="2267692" y="4187468"/>
                  <a:pt x="2268572" y="4184188"/>
                </a:cubicBezTo>
                <a:cubicBezTo>
                  <a:pt x="2255042" y="4155951"/>
                  <a:pt x="2236711" y="4119397"/>
                  <a:pt x="2224939" y="4084603"/>
                </a:cubicBezTo>
                <a:cubicBezTo>
                  <a:pt x="2207487" y="4044767"/>
                  <a:pt x="2187634" y="4000773"/>
                  <a:pt x="2176741" y="3962696"/>
                </a:cubicBezTo>
                <a:cubicBezTo>
                  <a:pt x="2177620" y="3959416"/>
                  <a:pt x="2176977" y="3948697"/>
                  <a:pt x="2176977" y="3948697"/>
                </a:cubicBezTo>
                <a:cubicBezTo>
                  <a:pt x="2169129" y="3925499"/>
                  <a:pt x="2158002" y="3901422"/>
                  <a:pt x="2152556" y="3882385"/>
                </a:cubicBezTo>
                <a:cubicBezTo>
                  <a:pt x="2153434" y="3879104"/>
                  <a:pt x="2155836" y="3883264"/>
                  <a:pt x="2154313" y="3875824"/>
                </a:cubicBezTo>
                <a:cubicBezTo>
                  <a:pt x="2153434" y="3879104"/>
                  <a:pt x="2151034" y="3874946"/>
                  <a:pt x="2147753" y="3874066"/>
                </a:cubicBezTo>
                <a:cubicBezTo>
                  <a:pt x="2138383" y="3843428"/>
                  <a:pt x="2135574" y="3814550"/>
                  <a:pt x="2128605" y="3788073"/>
                </a:cubicBezTo>
                <a:cubicBezTo>
                  <a:pt x="2131007" y="3792231"/>
                  <a:pt x="2130128" y="3795512"/>
                  <a:pt x="2132530" y="3799672"/>
                </a:cubicBezTo>
                <a:cubicBezTo>
                  <a:pt x="2141256" y="3819587"/>
                  <a:pt x="2146701" y="3838626"/>
                  <a:pt x="2145180" y="3831186"/>
                </a:cubicBezTo>
                <a:cubicBezTo>
                  <a:pt x="2150625" y="3850225"/>
                  <a:pt x="2161754" y="3874301"/>
                  <a:pt x="2168079" y="3890059"/>
                </a:cubicBezTo>
                <a:cubicBezTo>
                  <a:pt x="2170478" y="3894219"/>
                  <a:pt x="2170478" y="3894219"/>
                  <a:pt x="2169600" y="3897500"/>
                </a:cubicBezTo>
                <a:cubicBezTo>
                  <a:pt x="2163919" y="3892460"/>
                  <a:pt x="2174404" y="3905817"/>
                  <a:pt x="2167841" y="3904059"/>
                </a:cubicBezTo>
                <a:cubicBezTo>
                  <a:pt x="2172645" y="3912379"/>
                  <a:pt x="2177448" y="3920697"/>
                  <a:pt x="2179849" y="3924856"/>
                </a:cubicBezTo>
                <a:cubicBezTo>
                  <a:pt x="2183772" y="3936454"/>
                  <a:pt x="2185296" y="3943895"/>
                  <a:pt x="2190097" y="3952213"/>
                </a:cubicBezTo>
                <a:cubicBezTo>
                  <a:pt x="2195543" y="3971252"/>
                  <a:pt x="2200112" y="3993570"/>
                  <a:pt x="2201633" y="4001009"/>
                </a:cubicBezTo>
                <a:cubicBezTo>
                  <a:pt x="2202511" y="3997729"/>
                  <a:pt x="2204914" y="4001887"/>
                  <a:pt x="2204914" y="4001887"/>
                </a:cubicBezTo>
                <a:cubicBezTo>
                  <a:pt x="2207315" y="4006047"/>
                  <a:pt x="2209717" y="4010207"/>
                  <a:pt x="2211239" y="4017646"/>
                </a:cubicBezTo>
                <a:cubicBezTo>
                  <a:pt x="2211239" y="4017646"/>
                  <a:pt x="2210359" y="4020926"/>
                  <a:pt x="2213640" y="4021805"/>
                </a:cubicBezTo>
                <a:cubicBezTo>
                  <a:pt x="2217564" y="4033404"/>
                  <a:pt x="2221486" y="4045003"/>
                  <a:pt x="2226290" y="4053321"/>
                </a:cubicBezTo>
                <a:cubicBezTo>
                  <a:pt x="2230214" y="4064920"/>
                  <a:pt x="2230857" y="4075639"/>
                  <a:pt x="2232615" y="4069080"/>
                </a:cubicBezTo>
                <a:cubicBezTo>
                  <a:pt x="2239818" y="4081557"/>
                  <a:pt x="2246143" y="4097315"/>
                  <a:pt x="2251590" y="4116353"/>
                </a:cubicBezTo>
                <a:cubicBezTo>
                  <a:pt x="2253991" y="4120513"/>
                  <a:pt x="2258793" y="4128831"/>
                  <a:pt x="2260316" y="4136270"/>
                </a:cubicBezTo>
                <a:cubicBezTo>
                  <a:pt x="2260316" y="4136270"/>
                  <a:pt x="2259437" y="4139550"/>
                  <a:pt x="2259437" y="4139550"/>
                </a:cubicBezTo>
                <a:cubicBezTo>
                  <a:pt x="2262719" y="4140430"/>
                  <a:pt x="2261839" y="4143710"/>
                  <a:pt x="2261839" y="4143710"/>
                </a:cubicBezTo>
                <a:cubicBezTo>
                  <a:pt x="2265118" y="4144590"/>
                  <a:pt x="2265118" y="4144590"/>
                  <a:pt x="2265118" y="4144590"/>
                </a:cubicBezTo>
                <a:cubicBezTo>
                  <a:pt x="2265118" y="4144590"/>
                  <a:pt x="2265118" y="4144590"/>
                  <a:pt x="2264239" y="4147869"/>
                </a:cubicBezTo>
                <a:cubicBezTo>
                  <a:pt x="2277768" y="4176104"/>
                  <a:pt x="2291298" y="4204339"/>
                  <a:pt x="2303304" y="4225136"/>
                </a:cubicBezTo>
                <a:cubicBezTo>
                  <a:pt x="2302425" y="4228416"/>
                  <a:pt x="2301547" y="4231697"/>
                  <a:pt x="2304827" y="4232576"/>
                </a:cubicBezTo>
                <a:cubicBezTo>
                  <a:pt x="2303948" y="4235857"/>
                  <a:pt x="2303948" y="4235857"/>
                  <a:pt x="2303948" y="4235857"/>
                </a:cubicBezTo>
                <a:cubicBezTo>
                  <a:pt x="2303948" y="4235857"/>
                  <a:pt x="2303068" y="4239137"/>
                  <a:pt x="2306349" y="4240017"/>
                </a:cubicBezTo>
                <a:cubicBezTo>
                  <a:pt x="2309629" y="4240895"/>
                  <a:pt x="2309629" y="4240895"/>
                  <a:pt x="2309629" y="4240895"/>
                </a:cubicBezTo>
                <a:cubicBezTo>
                  <a:pt x="2316832" y="4253373"/>
                  <a:pt x="2330362" y="4281608"/>
                  <a:pt x="2329718" y="4270889"/>
                </a:cubicBezTo>
                <a:cubicBezTo>
                  <a:pt x="2329718" y="4270889"/>
                  <a:pt x="2329718" y="4270889"/>
                  <a:pt x="2332119" y="4275047"/>
                </a:cubicBezTo>
                <a:cubicBezTo>
                  <a:pt x="2331241" y="4278328"/>
                  <a:pt x="2337802" y="4280087"/>
                  <a:pt x="2337802" y="4280087"/>
                </a:cubicBezTo>
                <a:lnTo>
                  <a:pt x="2339523" y="4273662"/>
                </a:lnTo>
                <a:lnTo>
                  <a:pt x="2344252" y="4282253"/>
                </a:lnTo>
                <a:lnTo>
                  <a:pt x="2353292" y="4287741"/>
                </a:lnTo>
                <a:lnTo>
                  <a:pt x="2353339" y="4287828"/>
                </a:lnTo>
                <a:lnTo>
                  <a:pt x="2356398" y="4300890"/>
                </a:lnTo>
                <a:cubicBezTo>
                  <a:pt x="2359210" y="4305159"/>
                  <a:pt x="2363251" y="4309758"/>
                  <a:pt x="2366853" y="4315997"/>
                </a:cubicBezTo>
                <a:cubicBezTo>
                  <a:pt x="2366853" y="4315997"/>
                  <a:pt x="2365974" y="4319277"/>
                  <a:pt x="2365974" y="4319277"/>
                </a:cubicBezTo>
                <a:cubicBezTo>
                  <a:pt x="2369254" y="4320156"/>
                  <a:pt x="2368375" y="4323435"/>
                  <a:pt x="2369254" y="4320156"/>
                </a:cubicBezTo>
                <a:cubicBezTo>
                  <a:pt x="2369254" y="4320156"/>
                  <a:pt x="2369254" y="4320156"/>
                  <a:pt x="2372534" y="4321034"/>
                </a:cubicBezTo>
                <a:cubicBezTo>
                  <a:pt x="2374935" y="4325194"/>
                  <a:pt x="2374056" y="4328473"/>
                  <a:pt x="2373178" y="4331754"/>
                </a:cubicBezTo>
                <a:cubicBezTo>
                  <a:pt x="2370777" y="4327595"/>
                  <a:pt x="2370777" y="4327595"/>
                  <a:pt x="2370777" y="4327595"/>
                </a:cubicBezTo>
                <a:cubicBezTo>
                  <a:pt x="2368375" y="4323435"/>
                  <a:pt x="2365094" y="4322557"/>
                  <a:pt x="2365094" y="4322557"/>
                </a:cubicBezTo>
                <a:cubicBezTo>
                  <a:pt x="2364216" y="4325838"/>
                  <a:pt x="2363338" y="4329117"/>
                  <a:pt x="2366617" y="4329996"/>
                </a:cubicBezTo>
                <a:cubicBezTo>
                  <a:pt x="2365738" y="4333277"/>
                  <a:pt x="2365738" y="4333277"/>
                  <a:pt x="2365738" y="4333277"/>
                </a:cubicBezTo>
                <a:cubicBezTo>
                  <a:pt x="2362457" y="4332397"/>
                  <a:pt x="2357012" y="4313358"/>
                  <a:pt x="2352853" y="4315761"/>
                </a:cubicBezTo>
                <a:cubicBezTo>
                  <a:pt x="2377746" y="4354073"/>
                  <a:pt x="2403280" y="4403105"/>
                  <a:pt x="2430574" y="4445576"/>
                </a:cubicBezTo>
                <a:cubicBezTo>
                  <a:pt x="2432976" y="4449735"/>
                  <a:pt x="2438656" y="4454774"/>
                  <a:pt x="2441059" y="4458934"/>
                </a:cubicBezTo>
                <a:cubicBezTo>
                  <a:pt x="2444338" y="4459812"/>
                  <a:pt x="2441059" y="4458934"/>
                  <a:pt x="2443460" y="4463092"/>
                </a:cubicBezTo>
                <a:cubicBezTo>
                  <a:pt x="2465951" y="4497245"/>
                  <a:pt x="2497403" y="4537315"/>
                  <a:pt x="2533015" y="4574984"/>
                </a:cubicBezTo>
                <a:cubicBezTo>
                  <a:pt x="2535417" y="4579142"/>
                  <a:pt x="2534538" y="4582423"/>
                  <a:pt x="2537817" y="4583302"/>
                </a:cubicBezTo>
                <a:cubicBezTo>
                  <a:pt x="2534538" y="4582423"/>
                  <a:pt x="2531257" y="4581545"/>
                  <a:pt x="2529736" y="4574104"/>
                </a:cubicBezTo>
                <a:cubicBezTo>
                  <a:pt x="2528856" y="4577385"/>
                  <a:pt x="2525577" y="4576505"/>
                  <a:pt x="2523175" y="4572347"/>
                </a:cubicBezTo>
                <a:cubicBezTo>
                  <a:pt x="2527333" y="4569946"/>
                  <a:pt x="2515091" y="4563149"/>
                  <a:pt x="2511810" y="4562270"/>
                </a:cubicBezTo>
                <a:cubicBezTo>
                  <a:pt x="2511810" y="4562270"/>
                  <a:pt x="2512690" y="4558989"/>
                  <a:pt x="2509409" y="4558111"/>
                </a:cubicBezTo>
                <a:cubicBezTo>
                  <a:pt x="2509409" y="4558111"/>
                  <a:pt x="2506129" y="4557232"/>
                  <a:pt x="2506129" y="4557232"/>
                </a:cubicBezTo>
                <a:cubicBezTo>
                  <a:pt x="2497168" y="4551315"/>
                  <a:pt x="2477722" y="4532041"/>
                  <a:pt x="2480123" y="4536200"/>
                </a:cubicBezTo>
                <a:cubicBezTo>
                  <a:pt x="2483403" y="4537079"/>
                  <a:pt x="2482524" y="4540361"/>
                  <a:pt x="2485806" y="4541239"/>
                </a:cubicBezTo>
                <a:cubicBezTo>
                  <a:pt x="2482524" y="4540361"/>
                  <a:pt x="2479243" y="4539480"/>
                  <a:pt x="2479243" y="4539480"/>
                </a:cubicBezTo>
                <a:cubicBezTo>
                  <a:pt x="2479243" y="4539480"/>
                  <a:pt x="2478364" y="4542760"/>
                  <a:pt x="2480766" y="4546920"/>
                </a:cubicBezTo>
                <a:cubicBezTo>
                  <a:pt x="2480766" y="4546920"/>
                  <a:pt x="2480766" y="4546920"/>
                  <a:pt x="2477486" y="4546041"/>
                </a:cubicBezTo>
                <a:cubicBezTo>
                  <a:pt x="2477486" y="4546041"/>
                  <a:pt x="2478364" y="4542760"/>
                  <a:pt x="2475085" y="4541882"/>
                </a:cubicBezTo>
                <a:cubicBezTo>
                  <a:pt x="2475085" y="4541882"/>
                  <a:pt x="2475085" y="4541882"/>
                  <a:pt x="2471804" y="4541004"/>
                </a:cubicBezTo>
                <a:cubicBezTo>
                  <a:pt x="2463722" y="4531805"/>
                  <a:pt x="2458040" y="4526767"/>
                  <a:pt x="2454760" y="4525889"/>
                </a:cubicBezTo>
                <a:cubicBezTo>
                  <a:pt x="2451480" y="4525010"/>
                  <a:pt x="2451480" y="4525010"/>
                  <a:pt x="2451480" y="4525010"/>
                </a:cubicBezTo>
                <a:cubicBezTo>
                  <a:pt x="2451480" y="4525010"/>
                  <a:pt x="2451480" y="4525010"/>
                  <a:pt x="2453881" y="4529170"/>
                </a:cubicBezTo>
                <a:cubicBezTo>
                  <a:pt x="2451480" y="4525010"/>
                  <a:pt x="2450600" y="4528289"/>
                  <a:pt x="2453001" y="4532449"/>
                </a:cubicBezTo>
                <a:cubicBezTo>
                  <a:pt x="2434434" y="4509895"/>
                  <a:pt x="2419790" y="4498940"/>
                  <a:pt x="2402746" y="4483825"/>
                </a:cubicBezTo>
                <a:cubicBezTo>
                  <a:pt x="2388982" y="4469589"/>
                  <a:pt x="2375217" y="4455354"/>
                  <a:pt x="2356651" y="4432800"/>
                </a:cubicBezTo>
                <a:cubicBezTo>
                  <a:pt x="2359052" y="4436959"/>
                  <a:pt x="2355771" y="4436080"/>
                  <a:pt x="2353370" y="4431922"/>
                </a:cubicBezTo>
                <a:cubicBezTo>
                  <a:pt x="2353370" y="4431922"/>
                  <a:pt x="2353370" y="4431922"/>
                  <a:pt x="2354248" y="4428641"/>
                </a:cubicBezTo>
                <a:cubicBezTo>
                  <a:pt x="2354248" y="4428641"/>
                  <a:pt x="2350968" y="4427762"/>
                  <a:pt x="2350968" y="4427762"/>
                </a:cubicBezTo>
                <a:cubicBezTo>
                  <a:pt x="2348567" y="4423602"/>
                  <a:pt x="2348567" y="4423602"/>
                  <a:pt x="2348567" y="4423602"/>
                </a:cubicBezTo>
                <a:cubicBezTo>
                  <a:pt x="2340484" y="4414406"/>
                  <a:pt x="2340484" y="4414406"/>
                  <a:pt x="2340484" y="4414406"/>
                </a:cubicBezTo>
                <a:cubicBezTo>
                  <a:pt x="2339605" y="4417686"/>
                  <a:pt x="2337204" y="4413526"/>
                  <a:pt x="2333924" y="4412648"/>
                </a:cubicBezTo>
                <a:cubicBezTo>
                  <a:pt x="2338726" y="4420965"/>
                  <a:pt x="2339605" y="4417686"/>
                  <a:pt x="2345288" y="4422724"/>
                </a:cubicBezTo>
                <a:cubicBezTo>
                  <a:pt x="2345288" y="4422724"/>
                  <a:pt x="2344408" y="4426004"/>
                  <a:pt x="2344408" y="4426004"/>
                </a:cubicBezTo>
                <a:cubicBezTo>
                  <a:pt x="2344408" y="4426004"/>
                  <a:pt x="2344408" y="4426004"/>
                  <a:pt x="2341128" y="4425125"/>
                </a:cubicBezTo>
                <a:cubicBezTo>
                  <a:pt x="2340249" y="4428405"/>
                  <a:pt x="2343530" y="4429285"/>
                  <a:pt x="2343530" y="4429285"/>
                </a:cubicBezTo>
                <a:cubicBezTo>
                  <a:pt x="2343530" y="4429285"/>
                  <a:pt x="2346809" y="4430163"/>
                  <a:pt x="2346809" y="4430163"/>
                </a:cubicBezTo>
                <a:cubicBezTo>
                  <a:pt x="2349211" y="4434323"/>
                  <a:pt x="2349211" y="4434323"/>
                  <a:pt x="2349211" y="4434323"/>
                </a:cubicBezTo>
                <a:cubicBezTo>
                  <a:pt x="2351612" y="4438481"/>
                  <a:pt x="2361453" y="4441118"/>
                  <a:pt x="2357293" y="4443519"/>
                </a:cubicBezTo>
                <a:cubicBezTo>
                  <a:pt x="2358816" y="4450959"/>
                  <a:pt x="2361453" y="4441118"/>
                  <a:pt x="2363854" y="4445278"/>
                </a:cubicBezTo>
                <a:cubicBezTo>
                  <a:pt x="2366255" y="4449436"/>
                  <a:pt x="2362976" y="4448558"/>
                  <a:pt x="2362096" y="4451837"/>
                </a:cubicBezTo>
                <a:cubicBezTo>
                  <a:pt x="2367778" y="4456877"/>
                  <a:pt x="2382421" y="4467832"/>
                  <a:pt x="2382421" y="4467832"/>
                </a:cubicBezTo>
                <a:cubicBezTo>
                  <a:pt x="2393784" y="4477909"/>
                  <a:pt x="2409071" y="4499583"/>
                  <a:pt x="2414753" y="4504621"/>
                </a:cubicBezTo>
                <a:cubicBezTo>
                  <a:pt x="2417154" y="4508780"/>
                  <a:pt x="2414753" y="4504621"/>
                  <a:pt x="2415632" y="4501341"/>
                </a:cubicBezTo>
                <a:cubicBezTo>
                  <a:pt x="2414753" y="4504621"/>
                  <a:pt x="2420434" y="4509659"/>
                  <a:pt x="2420434" y="4509659"/>
                </a:cubicBezTo>
                <a:cubicBezTo>
                  <a:pt x="2420434" y="4509659"/>
                  <a:pt x="2426995" y="4511417"/>
                  <a:pt x="2426995" y="4511417"/>
                </a:cubicBezTo>
                <a:cubicBezTo>
                  <a:pt x="2429396" y="4515576"/>
                  <a:pt x="2422835" y="4513819"/>
                  <a:pt x="2426115" y="4514697"/>
                </a:cubicBezTo>
                <a:cubicBezTo>
                  <a:pt x="2427638" y="4522137"/>
                  <a:pt x="2435957" y="4517335"/>
                  <a:pt x="2430919" y="4523015"/>
                </a:cubicBezTo>
                <a:cubicBezTo>
                  <a:pt x="2443161" y="4529812"/>
                  <a:pt x="2466765" y="4546684"/>
                  <a:pt x="2470691" y="4558283"/>
                </a:cubicBezTo>
                <a:cubicBezTo>
                  <a:pt x="2467410" y="4557404"/>
                  <a:pt x="2468290" y="4554125"/>
                  <a:pt x="2472448" y="4551724"/>
                </a:cubicBezTo>
                <a:cubicBezTo>
                  <a:pt x="2491015" y="4574276"/>
                  <a:pt x="2521824" y="4603628"/>
                  <a:pt x="2534066" y="4610424"/>
                </a:cubicBezTo>
                <a:cubicBezTo>
                  <a:pt x="2539747" y="4615461"/>
                  <a:pt x="2568798" y="4651372"/>
                  <a:pt x="2585200" y="4655767"/>
                </a:cubicBezTo>
                <a:cubicBezTo>
                  <a:pt x="2590883" y="4660805"/>
                  <a:pt x="2585200" y="4655767"/>
                  <a:pt x="2584321" y="4659048"/>
                </a:cubicBezTo>
                <a:cubicBezTo>
                  <a:pt x="2594162" y="4661685"/>
                  <a:pt x="2610329" y="4680079"/>
                  <a:pt x="2618411" y="4689276"/>
                </a:cubicBezTo>
                <a:cubicBezTo>
                  <a:pt x="2618411" y="4689276"/>
                  <a:pt x="2612728" y="4684238"/>
                  <a:pt x="2608571" y="4686639"/>
                </a:cubicBezTo>
                <a:cubicBezTo>
                  <a:pt x="2629774" y="4699352"/>
                  <a:pt x="2624093" y="4694314"/>
                  <a:pt x="2622570" y="4686874"/>
                </a:cubicBezTo>
                <a:cubicBezTo>
                  <a:pt x="2645297" y="4707027"/>
                  <a:pt x="2648577" y="4707906"/>
                  <a:pt x="2658183" y="4724543"/>
                </a:cubicBezTo>
                <a:cubicBezTo>
                  <a:pt x="2658183" y="4724543"/>
                  <a:pt x="2660584" y="4728703"/>
                  <a:pt x="2660584" y="4728703"/>
                </a:cubicBezTo>
                <a:cubicBezTo>
                  <a:pt x="2660584" y="4728703"/>
                  <a:pt x="2660584" y="4728703"/>
                  <a:pt x="2663864" y="4729582"/>
                </a:cubicBezTo>
                <a:cubicBezTo>
                  <a:pt x="2663864" y="4729582"/>
                  <a:pt x="2664742" y="4726302"/>
                  <a:pt x="2664742" y="4726302"/>
                </a:cubicBezTo>
                <a:cubicBezTo>
                  <a:pt x="2664742" y="4726302"/>
                  <a:pt x="2668024" y="4727180"/>
                  <a:pt x="2670424" y="4731340"/>
                </a:cubicBezTo>
                <a:cubicBezTo>
                  <a:pt x="2670424" y="4731340"/>
                  <a:pt x="2670424" y="4731340"/>
                  <a:pt x="2667143" y="4730462"/>
                </a:cubicBezTo>
                <a:cubicBezTo>
                  <a:pt x="2667143" y="4730462"/>
                  <a:pt x="2667143" y="4730462"/>
                  <a:pt x="2666265" y="4733741"/>
                </a:cubicBezTo>
                <a:cubicBezTo>
                  <a:pt x="2669544" y="4734620"/>
                  <a:pt x="2669544" y="4734620"/>
                  <a:pt x="2672825" y="4735499"/>
                </a:cubicBezTo>
                <a:cubicBezTo>
                  <a:pt x="2675227" y="4739658"/>
                  <a:pt x="2675227" y="4739658"/>
                  <a:pt x="2675227" y="4739658"/>
                </a:cubicBezTo>
                <a:cubicBezTo>
                  <a:pt x="2677628" y="4743816"/>
                  <a:pt x="2692272" y="4754773"/>
                  <a:pt x="2685067" y="4742295"/>
                </a:cubicBezTo>
                <a:cubicBezTo>
                  <a:pt x="2687468" y="4746453"/>
                  <a:pt x="2687468" y="4746453"/>
                  <a:pt x="2690749" y="4747334"/>
                </a:cubicBezTo>
                <a:cubicBezTo>
                  <a:pt x="2690749" y="4747334"/>
                  <a:pt x="2691628" y="4744052"/>
                  <a:pt x="2688348" y="4743174"/>
                </a:cubicBezTo>
                <a:cubicBezTo>
                  <a:pt x="2688348" y="4743174"/>
                  <a:pt x="2689227" y="4739894"/>
                  <a:pt x="2685948" y="4739014"/>
                </a:cubicBezTo>
                <a:cubicBezTo>
                  <a:pt x="2689227" y="4739894"/>
                  <a:pt x="2692507" y="4740773"/>
                  <a:pt x="2692507" y="4740773"/>
                </a:cubicBezTo>
                <a:cubicBezTo>
                  <a:pt x="2694908" y="4744932"/>
                  <a:pt x="2700590" y="4749969"/>
                  <a:pt x="2709552" y="4755887"/>
                </a:cubicBezTo>
                <a:cubicBezTo>
                  <a:pt x="2720915" y="4765962"/>
                  <a:pt x="2732277" y="4776040"/>
                  <a:pt x="2741239" y="4781956"/>
                </a:cubicBezTo>
                <a:cubicBezTo>
                  <a:pt x="2744521" y="4782835"/>
                  <a:pt x="2743642" y="4786115"/>
                  <a:pt x="2743642" y="4786115"/>
                </a:cubicBezTo>
                <a:cubicBezTo>
                  <a:pt x="2743642" y="4786115"/>
                  <a:pt x="2746921" y="4786995"/>
                  <a:pt x="2746921" y="4786995"/>
                </a:cubicBezTo>
                <a:cubicBezTo>
                  <a:pt x="2753482" y="4788752"/>
                  <a:pt x="2759163" y="4793792"/>
                  <a:pt x="2761565" y="4797950"/>
                </a:cubicBezTo>
                <a:cubicBezTo>
                  <a:pt x="2764845" y="4798829"/>
                  <a:pt x="2770527" y="4803867"/>
                  <a:pt x="2773807" y="4804745"/>
                </a:cubicBezTo>
                <a:cubicBezTo>
                  <a:pt x="2779488" y="4809785"/>
                  <a:pt x="2787572" y="4818982"/>
                  <a:pt x="2793253" y="4824020"/>
                </a:cubicBezTo>
                <a:cubicBezTo>
                  <a:pt x="2792374" y="4827301"/>
                  <a:pt x="2792374" y="4827301"/>
                  <a:pt x="2792374" y="4827301"/>
                </a:cubicBezTo>
                <a:cubicBezTo>
                  <a:pt x="2795656" y="4828179"/>
                  <a:pt x="2795656" y="4828179"/>
                  <a:pt x="2798935" y="4829058"/>
                </a:cubicBezTo>
                <a:cubicBezTo>
                  <a:pt x="2801336" y="4833218"/>
                  <a:pt x="2802215" y="4829937"/>
                  <a:pt x="2802215" y="4829937"/>
                </a:cubicBezTo>
                <a:cubicBezTo>
                  <a:pt x="2799813" y="4825779"/>
                  <a:pt x="2799813" y="4825779"/>
                  <a:pt x="2799813" y="4825779"/>
                </a:cubicBezTo>
                <a:cubicBezTo>
                  <a:pt x="2805496" y="4830815"/>
                  <a:pt x="2812700" y="4843294"/>
                  <a:pt x="2820139" y="4841771"/>
                </a:cubicBezTo>
                <a:cubicBezTo>
                  <a:pt x="2819259" y="4845051"/>
                  <a:pt x="2819259" y="4845051"/>
                  <a:pt x="2822540" y="4845931"/>
                </a:cubicBezTo>
                <a:cubicBezTo>
                  <a:pt x="2824941" y="4850090"/>
                  <a:pt x="2825821" y="4846810"/>
                  <a:pt x="2825821" y="4846810"/>
                </a:cubicBezTo>
                <a:cubicBezTo>
                  <a:pt x="2833903" y="4856008"/>
                  <a:pt x="2845502" y="4852082"/>
                  <a:pt x="2847025" y="4859523"/>
                </a:cubicBezTo>
                <a:cubicBezTo>
                  <a:pt x="2843744" y="4858645"/>
                  <a:pt x="2843744" y="4858645"/>
                  <a:pt x="2843744" y="4858645"/>
                </a:cubicBezTo>
                <a:cubicBezTo>
                  <a:pt x="2838063" y="4853605"/>
                  <a:pt x="2834782" y="4852727"/>
                  <a:pt x="2833903" y="4856008"/>
                </a:cubicBezTo>
                <a:cubicBezTo>
                  <a:pt x="2833903" y="4856008"/>
                  <a:pt x="2836304" y="4860166"/>
                  <a:pt x="2839585" y="4861046"/>
                </a:cubicBezTo>
                <a:cubicBezTo>
                  <a:pt x="2841985" y="4865204"/>
                  <a:pt x="2841985" y="4865204"/>
                  <a:pt x="2841985" y="4865204"/>
                </a:cubicBezTo>
                <a:cubicBezTo>
                  <a:pt x="2840228" y="4871765"/>
                  <a:pt x="2831266" y="4865848"/>
                  <a:pt x="2829743" y="4858407"/>
                </a:cubicBezTo>
                <a:cubicBezTo>
                  <a:pt x="2831266" y="4865848"/>
                  <a:pt x="2815743" y="4858173"/>
                  <a:pt x="2824705" y="4864090"/>
                </a:cubicBezTo>
                <a:cubicBezTo>
                  <a:pt x="2833023" y="4859287"/>
                  <a:pt x="2831030" y="4879849"/>
                  <a:pt x="2845031" y="4880083"/>
                </a:cubicBezTo>
                <a:cubicBezTo>
                  <a:pt x="2847433" y="4884243"/>
                  <a:pt x="2847433" y="4884243"/>
                  <a:pt x="2847433" y="4884243"/>
                </a:cubicBezTo>
                <a:cubicBezTo>
                  <a:pt x="2847433" y="4884243"/>
                  <a:pt x="2850711" y="4885122"/>
                  <a:pt x="2850711" y="4885122"/>
                </a:cubicBezTo>
                <a:cubicBezTo>
                  <a:pt x="2853114" y="4889281"/>
                  <a:pt x="2853993" y="4886000"/>
                  <a:pt x="2853993" y="4886000"/>
                </a:cubicBezTo>
                <a:cubicBezTo>
                  <a:pt x="2850711" y="4885122"/>
                  <a:pt x="2851592" y="4881842"/>
                  <a:pt x="2851592" y="4881842"/>
                </a:cubicBezTo>
                <a:cubicBezTo>
                  <a:pt x="2854871" y="4882720"/>
                  <a:pt x="2860553" y="4887759"/>
                  <a:pt x="2861432" y="4884479"/>
                </a:cubicBezTo>
                <a:cubicBezTo>
                  <a:pt x="2859030" y="4880319"/>
                  <a:pt x="2864713" y="4885357"/>
                  <a:pt x="2865592" y="4882076"/>
                </a:cubicBezTo>
                <a:cubicBezTo>
                  <a:pt x="2859909" y="4877039"/>
                  <a:pt x="2856630" y="4876159"/>
                  <a:pt x="2850949" y="4871121"/>
                </a:cubicBezTo>
                <a:cubicBezTo>
                  <a:pt x="2854228" y="4872001"/>
                  <a:pt x="2854228" y="4872001"/>
                  <a:pt x="2854228" y="4872001"/>
                </a:cubicBezTo>
                <a:cubicBezTo>
                  <a:pt x="2857508" y="4872880"/>
                  <a:pt x="2860789" y="4873758"/>
                  <a:pt x="2861667" y="4870478"/>
                </a:cubicBezTo>
                <a:lnTo>
                  <a:pt x="2856769" y="4866135"/>
                </a:lnTo>
                <a:lnTo>
                  <a:pt x="2862737" y="4868128"/>
                </a:lnTo>
                <a:cubicBezTo>
                  <a:pt x="2866808" y="4870976"/>
                  <a:pt x="2871069" y="4874755"/>
                  <a:pt x="2877189" y="4878154"/>
                </a:cubicBezTo>
                <a:cubicBezTo>
                  <a:pt x="2861025" y="4859758"/>
                  <a:pt x="2881349" y="4875751"/>
                  <a:pt x="2889669" y="4870949"/>
                </a:cubicBezTo>
                <a:cubicBezTo>
                  <a:pt x="2892070" y="4875108"/>
                  <a:pt x="2885509" y="4873350"/>
                  <a:pt x="2885509" y="4873350"/>
                </a:cubicBezTo>
                <a:cubicBezTo>
                  <a:pt x="2884630" y="4876631"/>
                  <a:pt x="2884630" y="4876631"/>
                  <a:pt x="2884630" y="4876631"/>
                </a:cubicBezTo>
                <a:cubicBezTo>
                  <a:pt x="2881349" y="4875751"/>
                  <a:pt x="2881349" y="4875751"/>
                  <a:pt x="2883750" y="4879911"/>
                </a:cubicBezTo>
                <a:cubicBezTo>
                  <a:pt x="2883750" y="4879911"/>
                  <a:pt x="2887032" y="4880791"/>
                  <a:pt x="2890311" y="4881670"/>
                </a:cubicBezTo>
                <a:cubicBezTo>
                  <a:pt x="2893590" y="4882548"/>
                  <a:pt x="2893590" y="4882548"/>
                  <a:pt x="2893590" y="4882548"/>
                </a:cubicBezTo>
                <a:cubicBezTo>
                  <a:pt x="2895993" y="4886708"/>
                  <a:pt x="2891834" y="4889109"/>
                  <a:pt x="2898394" y="4890866"/>
                </a:cubicBezTo>
                <a:cubicBezTo>
                  <a:pt x="2895113" y="4889987"/>
                  <a:pt x="2895113" y="4889987"/>
                  <a:pt x="2891834" y="4889109"/>
                </a:cubicBezTo>
                <a:cubicBezTo>
                  <a:pt x="2888554" y="4888230"/>
                  <a:pt x="2887674" y="4891511"/>
                  <a:pt x="2890953" y="4892389"/>
                </a:cubicBezTo>
                <a:cubicBezTo>
                  <a:pt x="2890075" y="4895668"/>
                  <a:pt x="2893356" y="4896549"/>
                  <a:pt x="2896636" y="4897427"/>
                </a:cubicBezTo>
                <a:cubicBezTo>
                  <a:pt x="2899915" y="4898305"/>
                  <a:pt x="2899915" y="4898305"/>
                  <a:pt x="2903197" y="4899185"/>
                </a:cubicBezTo>
                <a:cubicBezTo>
                  <a:pt x="2909757" y="4900942"/>
                  <a:pt x="2917197" y="4899421"/>
                  <a:pt x="2911514" y="4894383"/>
                </a:cubicBezTo>
                <a:cubicBezTo>
                  <a:pt x="2914795" y="4895261"/>
                  <a:pt x="2914795" y="4895261"/>
                  <a:pt x="2915674" y="4891980"/>
                </a:cubicBezTo>
                <a:cubicBezTo>
                  <a:pt x="2915674" y="4891980"/>
                  <a:pt x="2915674" y="4891980"/>
                  <a:pt x="2913273" y="4887822"/>
                </a:cubicBezTo>
                <a:cubicBezTo>
                  <a:pt x="2916553" y="4888701"/>
                  <a:pt x="2922235" y="4893739"/>
                  <a:pt x="2928796" y="4895497"/>
                </a:cubicBezTo>
                <a:cubicBezTo>
                  <a:pt x="2922235" y="4893739"/>
                  <a:pt x="2916553" y="4888701"/>
                  <a:pt x="2918954" y="4892860"/>
                </a:cubicBezTo>
                <a:cubicBezTo>
                  <a:pt x="2920476" y="4900299"/>
                  <a:pt x="2928796" y="4895497"/>
                  <a:pt x="2930317" y="4902935"/>
                </a:cubicBezTo>
                <a:cubicBezTo>
                  <a:pt x="2929439" y="4906217"/>
                  <a:pt x="2929439" y="4906217"/>
                  <a:pt x="2929439" y="4906217"/>
                </a:cubicBezTo>
                <a:cubicBezTo>
                  <a:pt x="2929439" y="4906217"/>
                  <a:pt x="2929439" y="4906217"/>
                  <a:pt x="2932718" y="4907095"/>
                </a:cubicBezTo>
                <a:cubicBezTo>
                  <a:pt x="2932718" y="4907095"/>
                  <a:pt x="2932718" y="4907095"/>
                  <a:pt x="2935999" y="4907975"/>
                </a:cubicBezTo>
                <a:cubicBezTo>
                  <a:pt x="2936878" y="4904694"/>
                  <a:pt x="2936878" y="4904694"/>
                  <a:pt x="2936878" y="4904694"/>
                </a:cubicBezTo>
                <a:cubicBezTo>
                  <a:pt x="2939281" y="4908854"/>
                  <a:pt x="2939281" y="4908854"/>
                  <a:pt x="2941680" y="4913011"/>
                </a:cubicBezTo>
                <a:cubicBezTo>
                  <a:pt x="2949121" y="4911491"/>
                  <a:pt x="2954802" y="4916527"/>
                  <a:pt x="2961363" y="4918285"/>
                </a:cubicBezTo>
                <a:cubicBezTo>
                  <a:pt x="2958082" y="4917407"/>
                  <a:pt x="2954802" y="4916527"/>
                  <a:pt x="2954802" y="4916527"/>
                </a:cubicBezTo>
                <a:cubicBezTo>
                  <a:pt x="2967044" y="4923324"/>
                  <a:pt x="2964643" y="4919164"/>
                  <a:pt x="2972726" y="4928362"/>
                </a:cubicBezTo>
                <a:cubicBezTo>
                  <a:pt x="2969445" y="4927484"/>
                  <a:pt x="2968566" y="4930764"/>
                  <a:pt x="2968566" y="4930764"/>
                </a:cubicBezTo>
                <a:cubicBezTo>
                  <a:pt x="2968566" y="4930764"/>
                  <a:pt x="2971848" y="4931642"/>
                  <a:pt x="2971848" y="4931642"/>
                </a:cubicBezTo>
                <a:cubicBezTo>
                  <a:pt x="2970967" y="4934923"/>
                  <a:pt x="2970967" y="4934923"/>
                  <a:pt x="2970967" y="4934923"/>
                </a:cubicBezTo>
                <a:cubicBezTo>
                  <a:pt x="2953045" y="4923088"/>
                  <a:pt x="2967688" y="4934044"/>
                  <a:pt x="2966810" y="4937324"/>
                </a:cubicBezTo>
                <a:cubicBezTo>
                  <a:pt x="2957847" y="4931407"/>
                  <a:pt x="2948885" y="4925491"/>
                  <a:pt x="2939043" y="4922854"/>
                </a:cubicBezTo>
                <a:cubicBezTo>
                  <a:pt x="2939923" y="4919573"/>
                  <a:pt x="2939923" y="4919573"/>
                  <a:pt x="2939923" y="4919573"/>
                </a:cubicBezTo>
                <a:cubicBezTo>
                  <a:pt x="2934243" y="4914534"/>
                  <a:pt x="2930961" y="4913655"/>
                  <a:pt x="2927680" y="4912777"/>
                </a:cubicBezTo>
                <a:cubicBezTo>
                  <a:pt x="2933362" y="4917815"/>
                  <a:pt x="2936642" y="4918694"/>
                  <a:pt x="2935764" y="4921974"/>
                </a:cubicBezTo>
                <a:cubicBezTo>
                  <a:pt x="2926802" y="4916057"/>
                  <a:pt x="2925924" y="4919338"/>
                  <a:pt x="2920241" y="4914300"/>
                </a:cubicBezTo>
                <a:cubicBezTo>
                  <a:pt x="2920241" y="4914300"/>
                  <a:pt x="2916961" y="4913420"/>
                  <a:pt x="2917839" y="4910140"/>
                </a:cubicBezTo>
                <a:cubicBezTo>
                  <a:pt x="2914560" y="4909260"/>
                  <a:pt x="2914560" y="4909260"/>
                  <a:pt x="2914560" y="4909260"/>
                </a:cubicBezTo>
                <a:cubicBezTo>
                  <a:pt x="2911279" y="4908382"/>
                  <a:pt x="2907999" y="4907503"/>
                  <a:pt x="2910401" y="4911663"/>
                </a:cubicBezTo>
                <a:cubicBezTo>
                  <a:pt x="2912801" y="4915821"/>
                  <a:pt x="2912801" y="4915821"/>
                  <a:pt x="2912801" y="4915821"/>
                </a:cubicBezTo>
                <a:cubicBezTo>
                  <a:pt x="2911923" y="4919100"/>
                  <a:pt x="2915203" y="4919981"/>
                  <a:pt x="2918484" y="4920859"/>
                </a:cubicBezTo>
                <a:cubicBezTo>
                  <a:pt x="2921765" y="4921739"/>
                  <a:pt x="2921765" y="4921739"/>
                  <a:pt x="2921765" y="4921739"/>
                </a:cubicBezTo>
                <a:cubicBezTo>
                  <a:pt x="2922643" y="4918458"/>
                  <a:pt x="2922643" y="4918458"/>
                  <a:pt x="2922643" y="4918458"/>
                </a:cubicBezTo>
                <a:cubicBezTo>
                  <a:pt x="2932484" y="4921095"/>
                  <a:pt x="2952809" y="4937090"/>
                  <a:pt x="2965929" y="4940604"/>
                </a:cubicBezTo>
                <a:cubicBezTo>
                  <a:pt x="2968331" y="4944764"/>
                  <a:pt x="2968331" y="4944764"/>
                  <a:pt x="2968331" y="4944764"/>
                </a:cubicBezTo>
                <a:cubicBezTo>
                  <a:pt x="2968331" y="4944764"/>
                  <a:pt x="2968331" y="4944764"/>
                  <a:pt x="2971612" y="4945642"/>
                </a:cubicBezTo>
                <a:cubicBezTo>
                  <a:pt x="2971612" y="4945642"/>
                  <a:pt x="2974892" y="4946522"/>
                  <a:pt x="2974892" y="4946522"/>
                </a:cubicBezTo>
                <a:cubicBezTo>
                  <a:pt x="2981452" y="4948279"/>
                  <a:pt x="2990414" y="4954196"/>
                  <a:pt x="2992815" y="4958356"/>
                </a:cubicBezTo>
                <a:cubicBezTo>
                  <a:pt x="2993695" y="4955076"/>
                  <a:pt x="2993695" y="4955076"/>
                  <a:pt x="2993695" y="4955076"/>
                </a:cubicBezTo>
                <a:cubicBezTo>
                  <a:pt x="2996095" y="4959234"/>
                  <a:pt x="2996095" y="4959234"/>
                  <a:pt x="2996095" y="4959234"/>
                </a:cubicBezTo>
                <a:cubicBezTo>
                  <a:pt x="2996095" y="4959234"/>
                  <a:pt x="2998496" y="4963394"/>
                  <a:pt x="3001778" y="4964274"/>
                </a:cubicBezTo>
                <a:cubicBezTo>
                  <a:pt x="3001778" y="4964274"/>
                  <a:pt x="3005057" y="4965153"/>
                  <a:pt x="3005937" y="4961873"/>
                </a:cubicBezTo>
                <a:cubicBezTo>
                  <a:pt x="3037859" y="4973942"/>
                  <a:pt x="3051624" y="4988177"/>
                  <a:pt x="3075465" y="4991048"/>
                </a:cubicBezTo>
                <a:cubicBezTo>
                  <a:pt x="3074587" y="4994330"/>
                  <a:pt x="3077866" y="4995208"/>
                  <a:pt x="3081147" y="4996088"/>
                </a:cubicBezTo>
                <a:cubicBezTo>
                  <a:pt x="3081147" y="4996088"/>
                  <a:pt x="3084428" y="4996967"/>
                  <a:pt x="3084428" y="4996967"/>
                </a:cubicBezTo>
                <a:cubicBezTo>
                  <a:pt x="3085306" y="4993685"/>
                  <a:pt x="3085306" y="4993685"/>
                  <a:pt x="3085306" y="4993685"/>
                </a:cubicBezTo>
                <a:cubicBezTo>
                  <a:pt x="3086829" y="5001126"/>
                  <a:pt x="3096669" y="5003762"/>
                  <a:pt x="3103230" y="5005520"/>
                </a:cubicBezTo>
                <a:cubicBezTo>
                  <a:pt x="3103230" y="5005520"/>
                  <a:pt x="3106511" y="5006399"/>
                  <a:pt x="3106511" y="5006399"/>
                </a:cubicBezTo>
                <a:cubicBezTo>
                  <a:pt x="3108911" y="5010558"/>
                  <a:pt x="3108911" y="5010558"/>
                  <a:pt x="3113070" y="5008157"/>
                </a:cubicBezTo>
                <a:cubicBezTo>
                  <a:pt x="3116351" y="5009036"/>
                  <a:pt x="3116351" y="5009036"/>
                  <a:pt x="3116351" y="5009036"/>
                </a:cubicBezTo>
                <a:cubicBezTo>
                  <a:pt x="3116351" y="5009036"/>
                  <a:pt x="3115473" y="5012317"/>
                  <a:pt x="3118751" y="5013195"/>
                </a:cubicBezTo>
                <a:cubicBezTo>
                  <a:pt x="3118751" y="5013195"/>
                  <a:pt x="3118751" y="5013195"/>
                  <a:pt x="3122032" y="5014073"/>
                </a:cubicBezTo>
                <a:cubicBezTo>
                  <a:pt x="3129472" y="5012551"/>
                  <a:pt x="3139956" y="5025909"/>
                  <a:pt x="3141713" y="5019348"/>
                </a:cubicBezTo>
                <a:cubicBezTo>
                  <a:pt x="3141713" y="5019348"/>
                  <a:pt x="3141713" y="5019348"/>
                  <a:pt x="3144995" y="5020227"/>
                </a:cubicBezTo>
                <a:cubicBezTo>
                  <a:pt x="3148274" y="5021105"/>
                  <a:pt x="3151555" y="5021985"/>
                  <a:pt x="3151555" y="5021985"/>
                </a:cubicBezTo>
                <a:cubicBezTo>
                  <a:pt x="3151555" y="5021985"/>
                  <a:pt x="3154835" y="5022864"/>
                  <a:pt x="3154835" y="5022864"/>
                </a:cubicBezTo>
                <a:cubicBezTo>
                  <a:pt x="3156358" y="5030304"/>
                  <a:pt x="3171237" y="5027258"/>
                  <a:pt x="3177797" y="5029016"/>
                </a:cubicBezTo>
                <a:cubicBezTo>
                  <a:pt x="3187638" y="5031653"/>
                  <a:pt x="3179319" y="5036456"/>
                  <a:pt x="3189161" y="5039093"/>
                </a:cubicBezTo>
                <a:cubicBezTo>
                  <a:pt x="3189161" y="5039093"/>
                  <a:pt x="3192440" y="5039972"/>
                  <a:pt x="3191561" y="5043251"/>
                </a:cubicBezTo>
                <a:cubicBezTo>
                  <a:pt x="3191561" y="5043251"/>
                  <a:pt x="3194841" y="5044131"/>
                  <a:pt x="3194841" y="5044131"/>
                </a:cubicBezTo>
                <a:cubicBezTo>
                  <a:pt x="3198123" y="5045010"/>
                  <a:pt x="3198123" y="5045010"/>
                  <a:pt x="3195720" y="5040850"/>
                </a:cubicBezTo>
                <a:cubicBezTo>
                  <a:pt x="3195720" y="5040850"/>
                  <a:pt x="3195720" y="5040850"/>
                  <a:pt x="3192440" y="5039972"/>
                </a:cubicBezTo>
                <a:cubicBezTo>
                  <a:pt x="3199880" y="5038449"/>
                  <a:pt x="3205562" y="5043487"/>
                  <a:pt x="3206440" y="5040207"/>
                </a:cubicBezTo>
                <a:cubicBezTo>
                  <a:pt x="3215401" y="5046124"/>
                  <a:pt x="3205562" y="5043487"/>
                  <a:pt x="3204682" y="5046768"/>
                </a:cubicBezTo>
                <a:lnTo>
                  <a:pt x="3200777" y="5049024"/>
                </a:lnTo>
                <a:lnTo>
                  <a:pt x="3182802" y="5042937"/>
                </a:lnTo>
                <a:cubicBezTo>
                  <a:pt x="3164319" y="5037490"/>
                  <a:pt x="3152140" y="5036205"/>
                  <a:pt x="3134918" y="5031590"/>
                </a:cubicBezTo>
                <a:cubicBezTo>
                  <a:pt x="3134918" y="5031590"/>
                  <a:pt x="3135797" y="5028310"/>
                  <a:pt x="3132517" y="5027430"/>
                </a:cubicBezTo>
                <a:cubicBezTo>
                  <a:pt x="3132517" y="5027430"/>
                  <a:pt x="3129237" y="5026552"/>
                  <a:pt x="3129237" y="5026552"/>
                </a:cubicBezTo>
                <a:cubicBezTo>
                  <a:pt x="3119395" y="5023915"/>
                  <a:pt x="3116116" y="5023036"/>
                  <a:pt x="3111956" y="5025438"/>
                </a:cubicBezTo>
                <a:cubicBezTo>
                  <a:pt x="3125078" y="5028953"/>
                  <a:pt x="3125078" y="5028953"/>
                  <a:pt x="3125078" y="5028953"/>
                </a:cubicBezTo>
                <a:cubicBezTo>
                  <a:pt x="3125078" y="5028953"/>
                  <a:pt x="3121797" y="5028075"/>
                  <a:pt x="3120918" y="5031354"/>
                </a:cubicBezTo>
                <a:cubicBezTo>
                  <a:pt x="3120918" y="5031354"/>
                  <a:pt x="3124199" y="5032234"/>
                  <a:pt x="3124199" y="5032234"/>
                </a:cubicBezTo>
                <a:cubicBezTo>
                  <a:pt x="3127479" y="5033113"/>
                  <a:pt x="3127479" y="5033113"/>
                  <a:pt x="3127479" y="5033113"/>
                </a:cubicBezTo>
                <a:cubicBezTo>
                  <a:pt x="3130758" y="5033991"/>
                  <a:pt x="3130758" y="5033991"/>
                  <a:pt x="3130758" y="5033991"/>
                </a:cubicBezTo>
                <a:cubicBezTo>
                  <a:pt x="3135561" y="5042309"/>
                  <a:pt x="3137083" y="5049750"/>
                  <a:pt x="3159167" y="5059182"/>
                </a:cubicBezTo>
                <a:cubicBezTo>
                  <a:pt x="3172053" y="5076698"/>
                  <a:pt x="3202217" y="5095329"/>
                  <a:pt x="3223421" y="5108042"/>
                </a:cubicBezTo>
                <a:cubicBezTo>
                  <a:pt x="3226702" y="5108920"/>
                  <a:pt x="3225824" y="5112200"/>
                  <a:pt x="3225824" y="5112200"/>
                </a:cubicBezTo>
                <a:cubicBezTo>
                  <a:pt x="3225824" y="5112200"/>
                  <a:pt x="3224945" y="5115481"/>
                  <a:pt x="3228223" y="5116360"/>
                </a:cubicBezTo>
                <a:cubicBezTo>
                  <a:pt x="3228223" y="5116360"/>
                  <a:pt x="3224945" y="5115481"/>
                  <a:pt x="3224065" y="5118761"/>
                </a:cubicBezTo>
                <a:cubicBezTo>
                  <a:pt x="3230626" y="5120519"/>
                  <a:pt x="3233907" y="5121398"/>
                  <a:pt x="3233907" y="5121398"/>
                </a:cubicBezTo>
                <a:cubicBezTo>
                  <a:pt x="3251830" y="5133233"/>
                  <a:pt x="3277193" y="5143544"/>
                  <a:pt x="3292714" y="5151219"/>
                </a:cubicBezTo>
                <a:cubicBezTo>
                  <a:pt x="3295117" y="5155379"/>
                  <a:pt x="3288556" y="5153620"/>
                  <a:pt x="3285275" y="5152742"/>
                </a:cubicBezTo>
                <a:cubicBezTo>
                  <a:pt x="3294237" y="5158659"/>
                  <a:pt x="3331842" y="5175767"/>
                  <a:pt x="3319365" y="5182971"/>
                </a:cubicBezTo>
                <a:cubicBezTo>
                  <a:pt x="3312805" y="5181213"/>
                  <a:pt x="3312805" y="5181213"/>
                  <a:pt x="3312805" y="5181213"/>
                </a:cubicBezTo>
                <a:cubicBezTo>
                  <a:pt x="3309524" y="5180334"/>
                  <a:pt x="3309524" y="5180334"/>
                  <a:pt x="3309524" y="5180334"/>
                </a:cubicBezTo>
                <a:cubicBezTo>
                  <a:pt x="3309524" y="5180334"/>
                  <a:pt x="3308645" y="5183614"/>
                  <a:pt x="3311927" y="5184492"/>
                </a:cubicBezTo>
                <a:cubicBezTo>
                  <a:pt x="3318486" y="5186251"/>
                  <a:pt x="3318486" y="5186251"/>
                  <a:pt x="3318486" y="5186251"/>
                </a:cubicBezTo>
                <a:cubicBezTo>
                  <a:pt x="3304486" y="5186015"/>
                  <a:pt x="3285683" y="5177461"/>
                  <a:pt x="3266002" y="5172187"/>
                </a:cubicBezTo>
                <a:cubicBezTo>
                  <a:pt x="3245205" y="5184194"/>
                  <a:pt x="3297454" y="5212257"/>
                  <a:pt x="3342499" y="5227844"/>
                </a:cubicBezTo>
                <a:cubicBezTo>
                  <a:pt x="3344900" y="5232004"/>
                  <a:pt x="3340742" y="5234405"/>
                  <a:pt x="3348824" y="5243600"/>
                </a:cubicBezTo>
                <a:cubicBezTo>
                  <a:pt x="3339862" y="5237684"/>
                  <a:pt x="3338984" y="5240964"/>
                  <a:pt x="3338105" y="5244245"/>
                </a:cubicBezTo>
                <a:cubicBezTo>
                  <a:pt x="3311863" y="5237212"/>
                  <a:pt x="3286500" y="5226901"/>
                  <a:pt x="3260257" y="5219869"/>
                </a:cubicBezTo>
                <a:cubicBezTo>
                  <a:pt x="3243856" y="5215475"/>
                  <a:pt x="3258499" y="5226430"/>
                  <a:pt x="3243621" y="5229475"/>
                </a:cubicBezTo>
                <a:cubicBezTo>
                  <a:pt x="3228099" y="5221800"/>
                  <a:pt x="3220658" y="5223323"/>
                  <a:pt x="3201857" y="5214769"/>
                </a:cubicBezTo>
                <a:cubicBezTo>
                  <a:pt x="3200977" y="5218050"/>
                  <a:pt x="3206659" y="5223087"/>
                  <a:pt x="3219780" y="5226604"/>
                </a:cubicBezTo>
                <a:cubicBezTo>
                  <a:pt x="3213219" y="5224845"/>
                  <a:pt x="3205781" y="5226368"/>
                  <a:pt x="3193538" y="5219573"/>
                </a:cubicBezTo>
                <a:cubicBezTo>
                  <a:pt x="3199219" y="5224609"/>
                  <a:pt x="3195061" y="5227011"/>
                  <a:pt x="3204023" y="5232929"/>
                </a:cubicBezTo>
                <a:cubicBezTo>
                  <a:pt x="3150016" y="5211425"/>
                  <a:pt x="3096009" y="5189924"/>
                  <a:pt x="3042882" y="5165139"/>
                </a:cubicBezTo>
                <a:cubicBezTo>
                  <a:pt x="3036320" y="5163382"/>
                  <a:pt x="3029761" y="5161624"/>
                  <a:pt x="3027359" y="5157464"/>
                </a:cubicBezTo>
                <a:cubicBezTo>
                  <a:pt x="2396387" y="4861828"/>
                  <a:pt x="1977317" y="4260841"/>
                  <a:pt x="1894782" y="3584788"/>
                </a:cubicBezTo>
                <a:cubicBezTo>
                  <a:pt x="1894782" y="3584788"/>
                  <a:pt x="1894782" y="3584788"/>
                  <a:pt x="1895662" y="3581506"/>
                </a:cubicBezTo>
                <a:cubicBezTo>
                  <a:pt x="1895662" y="3581506"/>
                  <a:pt x="1896540" y="3578226"/>
                  <a:pt x="1896540" y="3578226"/>
                </a:cubicBezTo>
                <a:cubicBezTo>
                  <a:pt x="1898061" y="3585666"/>
                  <a:pt x="1902221" y="3583265"/>
                  <a:pt x="1900698" y="3575825"/>
                </a:cubicBezTo>
                <a:cubicBezTo>
                  <a:pt x="1902221" y="3583265"/>
                  <a:pt x="1902221" y="3583265"/>
                  <a:pt x="1902221" y="3583265"/>
                </a:cubicBezTo>
                <a:cubicBezTo>
                  <a:pt x="1904622" y="3587425"/>
                  <a:pt x="1904622" y="3587425"/>
                  <a:pt x="1908782" y="3585022"/>
                </a:cubicBezTo>
                <a:cubicBezTo>
                  <a:pt x="1908782" y="3585022"/>
                  <a:pt x="1909661" y="3581742"/>
                  <a:pt x="1907259" y="3577584"/>
                </a:cubicBezTo>
                <a:cubicBezTo>
                  <a:pt x="1904858" y="3573425"/>
                  <a:pt x="1904858" y="3573425"/>
                  <a:pt x="1904858" y="3573425"/>
                </a:cubicBezTo>
                <a:cubicBezTo>
                  <a:pt x="1905737" y="3570143"/>
                  <a:pt x="1905737" y="3570143"/>
                  <a:pt x="1905737" y="3570143"/>
                </a:cubicBezTo>
                <a:cubicBezTo>
                  <a:pt x="1912298" y="3571902"/>
                  <a:pt x="1913176" y="3568620"/>
                  <a:pt x="1911655" y="3561181"/>
                </a:cubicBezTo>
                <a:cubicBezTo>
                  <a:pt x="1906851" y="3552863"/>
                  <a:pt x="1908374" y="3560303"/>
                  <a:pt x="1902693" y="3555264"/>
                </a:cubicBezTo>
                <a:cubicBezTo>
                  <a:pt x="1904214" y="3562704"/>
                  <a:pt x="1904214" y="3562704"/>
                  <a:pt x="1904214" y="3562704"/>
                </a:cubicBezTo>
                <a:cubicBezTo>
                  <a:pt x="1901813" y="3558544"/>
                  <a:pt x="1902693" y="3555264"/>
                  <a:pt x="1898533" y="3557666"/>
                </a:cubicBezTo>
                <a:cubicBezTo>
                  <a:pt x="1897653" y="3560947"/>
                  <a:pt x="1896775" y="3564227"/>
                  <a:pt x="1899176" y="3568386"/>
                </a:cubicBezTo>
                <a:cubicBezTo>
                  <a:pt x="1901577" y="3572544"/>
                  <a:pt x="1901577" y="3572544"/>
                  <a:pt x="1901577" y="3572544"/>
                </a:cubicBezTo>
                <a:cubicBezTo>
                  <a:pt x="1898298" y="3571666"/>
                  <a:pt x="1899176" y="3568386"/>
                  <a:pt x="1895896" y="3567506"/>
                </a:cubicBezTo>
                <a:cubicBezTo>
                  <a:pt x="1896775" y="3564227"/>
                  <a:pt x="1896775" y="3564227"/>
                  <a:pt x="1896775" y="3564227"/>
                </a:cubicBezTo>
                <a:cubicBezTo>
                  <a:pt x="1894373" y="3560067"/>
                  <a:pt x="1894373" y="3560067"/>
                  <a:pt x="1894373" y="3560067"/>
                </a:cubicBezTo>
                <a:cubicBezTo>
                  <a:pt x="1891094" y="3559188"/>
                  <a:pt x="1891094" y="3559188"/>
                  <a:pt x="1891094" y="3559188"/>
                </a:cubicBezTo>
                <a:cubicBezTo>
                  <a:pt x="1884597" y="3504711"/>
                  <a:pt x="1882259" y="3447831"/>
                  <a:pt x="1879920" y="3390951"/>
                </a:cubicBezTo>
                <a:cubicBezTo>
                  <a:pt x="1883200" y="3391830"/>
                  <a:pt x="1887359" y="3389429"/>
                  <a:pt x="1885837" y="3381989"/>
                </a:cubicBezTo>
                <a:cubicBezTo>
                  <a:pt x="1882557" y="3381111"/>
                  <a:pt x="1882557" y="3381111"/>
                  <a:pt x="1882557" y="3381111"/>
                </a:cubicBezTo>
                <a:cubicBezTo>
                  <a:pt x="1878180" y="3200631"/>
                  <a:pt x="1900280" y="3013184"/>
                  <a:pt x="1949501" y="2829488"/>
                </a:cubicBezTo>
                <a:cubicBezTo>
                  <a:pt x="2065523" y="2396490"/>
                  <a:pt x="2313805" y="2034089"/>
                  <a:pt x="2643562" y="1774383"/>
                </a:cubicBezTo>
                <a:cubicBezTo>
                  <a:pt x="2638523" y="1780064"/>
                  <a:pt x="2637645" y="1783344"/>
                  <a:pt x="2640925" y="1784224"/>
                </a:cubicBezTo>
                <a:cubicBezTo>
                  <a:pt x="2669161" y="1770694"/>
                  <a:pt x="2664357" y="1762376"/>
                  <a:pt x="2686913" y="1743809"/>
                </a:cubicBezTo>
                <a:cubicBezTo>
                  <a:pt x="2686913" y="1743809"/>
                  <a:pt x="2683632" y="1742931"/>
                  <a:pt x="2683632" y="1742931"/>
                </a:cubicBezTo>
                <a:cubicBezTo>
                  <a:pt x="2705305" y="1727642"/>
                  <a:pt x="2722823" y="1714756"/>
                  <a:pt x="2744497" y="1699471"/>
                </a:cubicBezTo>
                <a:cubicBezTo>
                  <a:pt x="2751936" y="1697948"/>
                  <a:pt x="2777770" y="1680260"/>
                  <a:pt x="2782809" y="1674577"/>
                </a:cubicBezTo>
                <a:cubicBezTo>
                  <a:pt x="2786090" y="1675456"/>
                  <a:pt x="2786969" y="1672176"/>
                  <a:pt x="2786969" y="1672176"/>
                </a:cubicBezTo>
                <a:cubicBezTo>
                  <a:pt x="2791128" y="1669775"/>
                  <a:pt x="2791128" y="1669775"/>
                  <a:pt x="2787847" y="1668896"/>
                </a:cubicBezTo>
                <a:cubicBezTo>
                  <a:pt x="2791128" y="1669775"/>
                  <a:pt x="2792007" y="1666495"/>
                  <a:pt x="2795287" y="1667374"/>
                </a:cubicBezTo>
                <a:cubicBezTo>
                  <a:pt x="2800324" y="1661693"/>
                  <a:pt x="2808643" y="1656889"/>
                  <a:pt x="2812803" y="1654488"/>
                </a:cubicBezTo>
                <a:cubicBezTo>
                  <a:pt x="2830319" y="1641602"/>
                  <a:pt x="2850235" y="1632876"/>
                  <a:pt x="2867751" y="1619990"/>
                </a:cubicBezTo>
                <a:cubicBezTo>
                  <a:pt x="2876070" y="1615187"/>
                  <a:pt x="2884388" y="1610385"/>
                  <a:pt x="2892707" y="1605583"/>
                </a:cubicBezTo>
                <a:cubicBezTo>
                  <a:pt x="2909345" y="1595977"/>
                  <a:pt x="2929260" y="1587250"/>
                  <a:pt x="2945898" y="1577646"/>
                </a:cubicBezTo>
                <a:cubicBezTo>
                  <a:pt x="2945898" y="1577646"/>
                  <a:pt x="2945019" y="1580925"/>
                  <a:pt x="2945019" y="1580925"/>
                </a:cubicBezTo>
                <a:cubicBezTo>
                  <a:pt x="2949179" y="1578524"/>
                  <a:pt x="2950057" y="1575243"/>
                  <a:pt x="2954215" y="1572842"/>
                </a:cubicBezTo>
                <a:cubicBezTo>
                  <a:pt x="3029843" y="1533338"/>
                  <a:pt x="3107651" y="1498813"/>
                  <a:pt x="3187642" y="1469266"/>
                </a:cubicBezTo>
                <a:lnTo>
                  <a:pt x="3206518" y="1462968"/>
                </a:lnTo>
                <a:lnTo>
                  <a:pt x="3279061" y="1433119"/>
                </a:lnTo>
                <a:lnTo>
                  <a:pt x="3268731" y="1435621"/>
                </a:lnTo>
                <a:lnTo>
                  <a:pt x="3291288" y="1428088"/>
                </a:lnTo>
                <a:lnTo>
                  <a:pt x="3299007" y="1424913"/>
                </a:lnTo>
                <a:close/>
                <a:moveTo>
                  <a:pt x="2502762" y="1367737"/>
                </a:moveTo>
                <a:cubicBezTo>
                  <a:pt x="2499088" y="1373406"/>
                  <a:pt x="2499088" y="1373406"/>
                  <a:pt x="2499088" y="1373406"/>
                </a:cubicBezTo>
                <a:cubicBezTo>
                  <a:pt x="2500087" y="1378077"/>
                  <a:pt x="2504758" y="1377078"/>
                  <a:pt x="2508432" y="1371410"/>
                </a:cubicBezTo>
                <a:cubicBezTo>
                  <a:pt x="2496914" y="1386080"/>
                  <a:pt x="2485814" y="1397000"/>
                  <a:pt x="2472589" y="1406541"/>
                </a:cubicBezTo>
                <a:lnTo>
                  <a:pt x="2428360" y="1430993"/>
                </a:lnTo>
                <a:lnTo>
                  <a:pt x="2427665" y="1427740"/>
                </a:lnTo>
                <a:cubicBezTo>
                  <a:pt x="2427665" y="1427740"/>
                  <a:pt x="2423991" y="1433409"/>
                  <a:pt x="2423991" y="1433409"/>
                </a:cubicBezTo>
                <a:cubicBezTo>
                  <a:pt x="2414650" y="1435405"/>
                  <a:pt x="2415648" y="1440075"/>
                  <a:pt x="2406305" y="1442071"/>
                </a:cubicBezTo>
                <a:cubicBezTo>
                  <a:pt x="2401635" y="1443068"/>
                  <a:pt x="2401635" y="1443068"/>
                  <a:pt x="2401635" y="1443068"/>
                </a:cubicBezTo>
                <a:cubicBezTo>
                  <a:pt x="2401635" y="1443068"/>
                  <a:pt x="2402632" y="1447739"/>
                  <a:pt x="2402632" y="1447739"/>
                </a:cubicBezTo>
                <a:cubicBezTo>
                  <a:pt x="2397962" y="1448738"/>
                  <a:pt x="2397962" y="1448738"/>
                  <a:pt x="2397962" y="1448738"/>
                </a:cubicBezTo>
                <a:lnTo>
                  <a:pt x="2368524" y="1462091"/>
                </a:lnTo>
                <a:lnTo>
                  <a:pt x="2436136" y="1405006"/>
                </a:lnTo>
                <a:lnTo>
                  <a:pt x="2447028" y="1404065"/>
                </a:lnTo>
                <a:cubicBezTo>
                  <a:pt x="2460542" y="1398736"/>
                  <a:pt x="2475395" y="1388235"/>
                  <a:pt x="2493419" y="1369732"/>
                </a:cubicBezTo>
                <a:cubicBezTo>
                  <a:pt x="2493419" y="1369732"/>
                  <a:pt x="2498091" y="1368735"/>
                  <a:pt x="2502762" y="1367737"/>
                </a:cubicBezTo>
                <a:close/>
                <a:moveTo>
                  <a:pt x="3694920" y="1351768"/>
                </a:moveTo>
                <a:lnTo>
                  <a:pt x="3592642" y="1364711"/>
                </a:lnTo>
                <a:lnTo>
                  <a:pt x="3590251" y="1366035"/>
                </a:lnTo>
                <a:lnTo>
                  <a:pt x="3570147" y="1371907"/>
                </a:lnTo>
                <a:lnTo>
                  <a:pt x="3581954" y="1369853"/>
                </a:lnTo>
                <a:lnTo>
                  <a:pt x="3656160" y="1363370"/>
                </a:lnTo>
                <a:close/>
                <a:moveTo>
                  <a:pt x="2840435" y="1256522"/>
                </a:moveTo>
                <a:cubicBezTo>
                  <a:pt x="2814405" y="1271852"/>
                  <a:pt x="2779032" y="1289177"/>
                  <a:pt x="2754000" y="1309177"/>
                </a:cubicBezTo>
                <a:cubicBezTo>
                  <a:pt x="2727471" y="1322172"/>
                  <a:pt x="2696248" y="1338915"/>
                  <a:pt x="2675675" y="1354070"/>
                </a:cubicBezTo>
                <a:lnTo>
                  <a:pt x="2664839" y="1363575"/>
                </a:lnTo>
                <a:lnTo>
                  <a:pt x="2606905" y="1394572"/>
                </a:lnTo>
                <a:lnTo>
                  <a:pt x="2606162" y="1394488"/>
                </a:lnTo>
                <a:lnTo>
                  <a:pt x="2606032" y="1395039"/>
                </a:lnTo>
                <a:lnTo>
                  <a:pt x="2569460" y="1414607"/>
                </a:lnTo>
                <a:lnTo>
                  <a:pt x="2535666" y="1437142"/>
                </a:lnTo>
                <a:lnTo>
                  <a:pt x="2557774" y="1419478"/>
                </a:lnTo>
                <a:cubicBezTo>
                  <a:pt x="2617181" y="1377482"/>
                  <a:pt x="2686928" y="1338159"/>
                  <a:pt x="2743660" y="1306503"/>
                </a:cubicBezTo>
                <a:cubicBezTo>
                  <a:pt x="2765019" y="1292171"/>
                  <a:pt x="2787377" y="1282510"/>
                  <a:pt x="2803068" y="1264505"/>
                </a:cubicBezTo>
                <a:cubicBezTo>
                  <a:pt x="2799394" y="1270174"/>
                  <a:pt x="2809734" y="1272849"/>
                  <a:pt x="2840435" y="1256522"/>
                </a:cubicBezTo>
                <a:close/>
                <a:moveTo>
                  <a:pt x="4291945" y="1253435"/>
                </a:moveTo>
                <a:cubicBezTo>
                  <a:pt x="4288620" y="1252908"/>
                  <a:pt x="4285780" y="1253972"/>
                  <a:pt x="4284137" y="1260101"/>
                </a:cubicBezTo>
                <a:cubicBezTo>
                  <a:pt x="4280853" y="1272360"/>
                  <a:pt x="4289390" y="1273187"/>
                  <a:pt x="4298921" y="1275741"/>
                </a:cubicBezTo>
                <a:cubicBezTo>
                  <a:pt x="4349411" y="1283430"/>
                  <a:pt x="4400898" y="1292848"/>
                  <a:pt x="4450293" y="1304623"/>
                </a:cubicBezTo>
                <a:cubicBezTo>
                  <a:pt x="4553327" y="1330041"/>
                  <a:pt x="4653016" y="1361132"/>
                  <a:pt x="4748991" y="1398504"/>
                </a:cubicBezTo>
                <a:lnTo>
                  <a:pt x="4900593" y="1470664"/>
                </a:lnTo>
                <a:lnTo>
                  <a:pt x="4850303" y="1427852"/>
                </a:lnTo>
                <a:lnTo>
                  <a:pt x="4826319" y="1412622"/>
                </a:lnTo>
                <a:lnTo>
                  <a:pt x="4657237" y="1344015"/>
                </a:lnTo>
                <a:cubicBezTo>
                  <a:pt x="4555286" y="1305020"/>
                  <a:pt x="4447497" y="1287816"/>
                  <a:pt x="4341169" y="1265164"/>
                </a:cubicBezTo>
                <a:cubicBezTo>
                  <a:pt x="4328547" y="1263242"/>
                  <a:pt x="4314927" y="1259592"/>
                  <a:pt x="4302669" y="1256309"/>
                </a:cubicBezTo>
                <a:cubicBezTo>
                  <a:pt x="4299082" y="1256077"/>
                  <a:pt x="4295271" y="1253960"/>
                  <a:pt x="4291945" y="1253435"/>
                </a:cubicBezTo>
                <a:close/>
                <a:moveTo>
                  <a:pt x="3498102" y="1245800"/>
                </a:moveTo>
                <a:lnTo>
                  <a:pt x="3459267" y="1255133"/>
                </a:lnTo>
                <a:lnTo>
                  <a:pt x="3459939" y="1258420"/>
                </a:lnTo>
                <a:close/>
                <a:moveTo>
                  <a:pt x="5350802" y="1233036"/>
                </a:moveTo>
                <a:cubicBezTo>
                  <a:pt x="5361142" y="1235710"/>
                  <a:pt x="5361142" y="1235710"/>
                  <a:pt x="5351799" y="1237706"/>
                </a:cubicBezTo>
                <a:cubicBezTo>
                  <a:pt x="5346131" y="1234033"/>
                  <a:pt x="5346131" y="1234033"/>
                  <a:pt x="5346131" y="1234033"/>
                </a:cubicBezTo>
                <a:cubicBezTo>
                  <a:pt x="5350802" y="1233036"/>
                  <a:pt x="5350802" y="1233036"/>
                  <a:pt x="5350802" y="1233036"/>
                </a:cubicBezTo>
                <a:close/>
                <a:moveTo>
                  <a:pt x="5345813" y="1209681"/>
                </a:moveTo>
                <a:cubicBezTo>
                  <a:pt x="5345813" y="1209681"/>
                  <a:pt x="5350483" y="1208682"/>
                  <a:pt x="5351481" y="1213353"/>
                </a:cubicBezTo>
                <a:cubicBezTo>
                  <a:pt x="5346810" y="1214352"/>
                  <a:pt x="5346810" y="1214352"/>
                  <a:pt x="5346810" y="1214352"/>
                </a:cubicBezTo>
                <a:cubicBezTo>
                  <a:pt x="5346810" y="1214352"/>
                  <a:pt x="5345813" y="1209681"/>
                  <a:pt x="5345813" y="1209681"/>
                </a:cubicBezTo>
                <a:close/>
                <a:moveTo>
                  <a:pt x="5343817" y="1200338"/>
                </a:moveTo>
                <a:cubicBezTo>
                  <a:pt x="5344814" y="1205008"/>
                  <a:pt x="5344814" y="1205008"/>
                  <a:pt x="5349485" y="1204011"/>
                </a:cubicBezTo>
                <a:lnTo>
                  <a:pt x="5339148" y="1201337"/>
                </a:lnTo>
                <a:close/>
                <a:moveTo>
                  <a:pt x="2761703" y="1151674"/>
                </a:moveTo>
                <a:lnTo>
                  <a:pt x="2748959" y="1165559"/>
                </a:lnTo>
                <a:cubicBezTo>
                  <a:pt x="2741657" y="1171392"/>
                  <a:pt x="2733065" y="1176892"/>
                  <a:pt x="2722385" y="1184058"/>
                </a:cubicBezTo>
                <a:cubicBezTo>
                  <a:pt x="2726058" y="1178388"/>
                  <a:pt x="2721386" y="1179387"/>
                  <a:pt x="2716716" y="1180384"/>
                </a:cubicBezTo>
                <a:cubicBezTo>
                  <a:pt x="2694359" y="1190045"/>
                  <a:pt x="2674994" y="1213720"/>
                  <a:pt x="2657309" y="1222382"/>
                </a:cubicBezTo>
                <a:cubicBezTo>
                  <a:pt x="2657309" y="1222382"/>
                  <a:pt x="2660982" y="1216713"/>
                  <a:pt x="2660982" y="1216713"/>
                </a:cubicBezTo>
                <a:cubicBezTo>
                  <a:pt x="2630281" y="1233040"/>
                  <a:pt x="2606247" y="1257713"/>
                  <a:pt x="2595906" y="1255037"/>
                </a:cubicBezTo>
                <a:cubicBezTo>
                  <a:pt x="2595906" y="1255037"/>
                  <a:pt x="2596903" y="1259709"/>
                  <a:pt x="2592233" y="1260706"/>
                </a:cubicBezTo>
                <a:cubicBezTo>
                  <a:pt x="2581214" y="1277713"/>
                  <a:pt x="2601576" y="1258710"/>
                  <a:pt x="2606247" y="1257713"/>
                </a:cubicBezTo>
                <a:cubicBezTo>
                  <a:pt x="2593730" y="1267712"/>
                  <a:pt x="2584887" y="1272043"/>
                  <a:pt x="2577796" y="1276001"/>
                </a:cubicBezTo>
                <a:lnTo>
                  <a:pt x="2560312" y="1291636"/>
                </a:lnTo>
                <a:lnTo>
                  <a:pt x="2559859" y="1291860"/>
                </a:lnTo>
                <a:lnTo>
                  <a:pt x="2560069" y="1281620"/>
                </a:lnTo>
                <a:cubicBezTo>
                  <a:pt x="2559696" y="1279869"/>
                  <a:pt x="2557360" y="1280367"/>
                  <a:pt x="2548516" y="1284699"/>
                </a:cubicBezTo>
                <a:cubicBezTo>
                  <a:pt x="2547179" y="1289869"/>
                  <a:pt x="2548846" y="1291955"/>
                  <a:pt x="2549928" y="1294165"/>
                </a:cubicBezTo>
                <a:lnTo>
                  <a:pt x="2549342" y="1297035"/>
                </a:lnTo>
                <a:lnTo>
                  <a:pt x="2541806" y="1300742"/>
                </a:lnTo>
                <a:cubicBezTo>
                  <a:pt x="2519258" y="1309996"/>
                  <a:pt x="2495601" y="1317332"/>
                  <a:pt x="2470077" y="1321264"/>
                </a:cubicBezTo>
                <a:cubicBezTo>
                  <a:pt x="2487552" y="1289140"/>
                  <a:pt x="2510692" y="1274055"/>
                  <a:pt x="2536602" y="1262438"/>
                </a:cubicBezTo>
                <a:cubicBezTo>
                  <a:pt x="2598121" y="1237126"/>
                  <a:pt x="2657282" y="1210292"/>
                  <a:pt x="2712436" y="1174174"/>
                </a:cubicBezTo>
                <a:cubicBezTo>
                  <a:pt x="2723037" y="1166839"/>
                  <a:pt x="2734149" y="1161297"/>
                  <a:pt x="2745575" y="1156796"/>
                </a:cubicBezTo>
                <a:close/>
                <a:moveTo>
                  <a:pt x="4763650" y="1149529"/>
                </a:moveTo>
                <a:lnTo>
                  <a:pt x="4771720" y="1151618"/>
                </a:lnTo>
                <a:cubicBezTo>
                  <a:pt x="4771720" y="1151618"/>
                  <a:pt x="4771720" y="1151618"/>
                  <a:pt x="4767049" y="1152615"/>
                </a:cubicBezTo>
                <a:close/>
                <a:moveTo>
                  <a:pt x="3314885" y="1145389"/>
                </a:moveTo>
                <a:cubicBezTo>
                  <a:pt x="3311211" y="1151058"/>
                  <a:pt x="3311211" y="1151058"/>
                  <a:pt x="3311211" y="1151058"/>
                </a:cubicBezTo>
                <a:cubicBezTo>
                  <a:pt x="3306541" y="1152057"/>
                  <a:pt x="3306541" y="1152057"/>
                  <a:pt x="3306541" y="1152057"/>
                </a:cubicBezTo>
                <a:cubicBezTo>
                  <a:pt x="3297198" y="1154051"/>
                  <a:pt x="3292528" y="1155049"/>
                  <a:pt x="3287857" y="1156047"/>
                </a:cubicBezTo>
                <a:cubicBezTo>
                  <a:pt x="3278514" y="1158043"/>
                  <a:pt x="3273843" y="1159041"/>
                  <a:pt x="3264500" y="1161037"/>
                </a:cubicBezTo>
                <a:lnTo>
                  <a:pt x="3259830" y="1162034"/>
                </a:lnTo>
                <a:close/>
                <a:moveTo>
                  <a:pt x="4063207" y="1058776"/>
                </a:moveTo>
                <a:lnTo>
                  <a:pt x="4059509" y="1058914"/>
                </a:lnTo>
                <a:lnTo>
                  <a:pt x="4059417" y="1058899"/>
                </a:lnTo>
                <a:cubicBezTo>
                  <a:pt x="4058579" y="1058545"/>
                  <a:pt x="4059454" y="1058357"/>
                  <a:pt x="4063207" y="1058776"/>
                </a:cubicBezTo>
                <a:close/>
                <a:moveTo>
                  <a:pt x="4081891" y="1054786"/>
                </a:moveTo>
                <a:cubicBezTo>
                  <a:pt x="4083887" y="1064127"/>
                  <a:pt x="4101574" y="1055465"/>
                  <a:pt x="4111912" y="1058138"/>
                </a:cubicBezTo>
                <a:cubicBezTo>
                  <a:pt x="4097900" y="1061133"/>
                  <a:pt x="4111233" y="1077821"/>
                  <a:pt x="4112910" y="1062810"/>
                </a:cubicBezTo>
                <a:cubicBezTo>
                  <a:pt x="4141935" y="1061494"/>
                  <a:pt x="4171956" y="1064849"/>
                  <a:pt x="4191639" y="1065528"/>
                </a:cubicBezTo>
                <a:cubicBezTo>
                  <a:pt x="4176627" y="1063850"/>
                  <a:pt x="4205653" y="1062533"/>
                  <a:pt x="4224337" y="1058542"/>
                </a:cubicBezTo>
                <a:cubicBezTo>
                  <a:pt x="4225335" y="1063212"/>
                  <a:pt x="4215991" y="1065208"/>
                  <a:pt x="4215991" y="1065208"/>
                </a:cubicBezTo>
                <a:cubicBezTo>
                  <a:pt x="4250685" y="1067565"/>
                  <a:pt x="4270368" y="1068244"/>
                  <a:pt x="4290049" y="1068923"/>
                </a:cubicBezTo>
                <a:cubicBezTo>
                  <a:pt x="4314402" y="1068605"/>
                  <a:pt x="4334085" y="1069284"/>
                  <a:pt x="4379117" y="1074315"/>
                </a:cubicBezTo>
                <a:cubicBezTo>
                  <a:pt x="4375445" y="1079983"/>
                  <a:pt x="4366101" y="1081981"/>
                  <a:pt x="4385785" y="1082660"/>
                </a:cubicBezTo>
                <a:cubicBezTo>
                  <a:pt x="4396125" y="1085335"/>
                  <a:pt x="4374447" y="1075314"/>
                  <a:pt x="4398799" y="1074995"/>
                </a:cubicBezTo>
                <a:cubicBezTo>
                  <a:pt x="4415807" y="1086013"/>
                  <a:pt x="4430817" y="1087691"/>
                  <a:pt x="4443833" y="1080026"/>
                </a:cubicBezTo>
                <a:cubicBezTo>
                  <a:pt x="4460841" y="1091045"/>
                  <a:pt x="4454173" y="1082701"/>
                  <a:pt x="4461839" y="1095716"/>
                </a:cubicBezTo>
                <a:cubicBezTo>
                  <a:pt x="4465511" y="1090048"/>
                  <a:pt x="4474853" y="1088052"/>
                  <a:pt x="4489863" y="1089728"/>
                </a:cubicBezTo>
                <a:cubicBezTo>
                  <a:pt x="4489863" y="1089728"/>
                  <a:pt x="4480522" y="1091724"/>
                  <a:pt x="4486191" y="1095398"/>
                </a:cubicBezTo>
                <a:cubicBezTo>
                  <a:pt x="4509546" y="1090407"/>
                  <a:pt x="4532222" y="1105100"/>
                  <a:pt x="4565917" y="1102785"/>
                </a:cubicBezTo>
                <a:cubicBezTo>
                  <a:pt x="4566915" y="1107457"/>
                  <a:pt x="4546235" y="1102107"/>
                  <a:pt x="4547233" y="1106777"/>
                </a:cubicBezTo>
                <a:cubicBezTo>
                  <a:pt x="4568911" y="1116797"/>
                  <a:pt x="4591269" y="1107139"/>
                  <a:pt x="4609273" y="1122827"/>
                </a:cubicBezTo>
                <a:cubicBezTo>
                  <a:pt x="4613943" y="1121829"/>
                  <a:pt x="4591269" y="1107139"/>
                  <a:pt x="4611947" y="1112488"/>
                </a:cubicBezTo>
                <a:cubicBezTo>
                  <a:pt x="4608275" y="1118157"/>
                  <a:pt x="4613943" y="1121829"/>
                  <a:pt x="4628956" y="1123507"/>
                </a:cubicBezTo>
                <a:cubicBezTo>
                  <a:pt x="4641971" y="1115841"/>
                  <a:pt x="4665645" y="1135205"/>
                  <a:pt x="4668320" y="1124867"/>
                </a:cubicBezTo>
                <a:cubicBezTo>
                  <a:pt x="4669317" y="1129537"/>
                  <a:pt x="4673989" y="1128538"/>
                  <a:pt x="4679657" y="1132212"/>
                </a:cubicBezTo>
                <a:cubicBezTo>
                  <a:pt x="4685326" y="1135884"/>
                  <a:pt x="4685326" y="1135884"/>
                  <a:pt x="4685326" y="1135884"/>
                </a:cubicBezTo>
                <a:cubicBezTo>
                  <a:pt x="4685326" y="1135884"/>
                  <a:pt x="4684329" y="1131215"/>
                  <a:pt x="4684329" y="1131215"/>
                </a:cubicBezTo>
                <a:cubicBezTo>
                  <a:pt x="4679657" y="1132212"/>
                  <a:pt x="4678659" y="1127541"/>
                  <a:pt x="4673989" y="1128538"/>
                </a:cubicBezTo>
                <a:cubicBezTo>
                  <a:pt x="4692673" y="1124547"/>
                  <a:pt x="4705007" y="1136564"/>
                  <a:pt x="4716346" y="1143910"/>
                </a:cubicBezTo>
                <a:cubicBezTo>
                  <a:pt x="4721019" y="1142913"/>
                  <a:pt x="4725689" y="1141914"/>
                  <a:pt x="4737026" y="1149261"/>
                </a:cubicBezTo>
                <a:cubicBezTo>
                  <a:pt x="4750041" y="1141596"/>
                  <a:pt x="4718024" y="1128899"/>
                  <a:pt x="4733035" y="1130577"/>
                </a:cubicBezTo>
                <a:cubicBezTo>
                  <a:pt x="4731029" y="1138331"/>
                  <a:pt x="4750041" y="1141596"/>
                  <a:pt x="4760516" y="1146683"/>
                </a:cubicBezTo>
                <a:lnTo>
                  <a:pt x="4763650" y="1149529"/>
                </a:lnTo>
                <a:lnTo>
                  <a:pt x="4761379" y="1148942"/>
                </a:lnTo>
                <a:cubicBezTo>
                  <a:pt x="4756709" y="1149940"/>
                  <a:pt x="4752037" y="1150938"/>
                  <a:pt x="4752037" y="1150938"/>
                </a:cubicBezTo>
                <a:cubicBezTo>
                  <a:pt x="4752037" y="1150938"/>
                  <a:pt x="4752037" y="1150938"/>
                  <a:pt x="4757706" y="1154611"/>
                </a:cubicBezTo>
                <a:cubicBezTo>
                  <a:pt x="4763375" y="1158284"/>
                  <a:pt x="4768046" y="1157286"/>
                  <a:pt x="4772717" y="1156287"/>
                </a:cubicBezTo>
                <a:cubicBezTo>
                  <a:pt x="4769043" y="1161957"/>
                  <a:pt x="4817750" y="1161320"/>
                  <a:pt x="4799066" y="1165310"/>
                </a:cubicBezTo>
                <a:cubicBezTo>
                  <a:pt x="4824417" y="1169663"/>
                  <a:pt x="4846096" y="1179685"/>
                  <a:pt x="4881786" y="1186712"/>
                </a:cubicBezTo>
                <a:cubicBezTo>
                  <a:pt x="4881786" y="1186712"/>
                  <a:pt x="4881786" y="1186712"/>
                  <a:pt x="4886457" y="1185713"/>
                </a:cubicBezTo>
                <a:cubicBezTo>
                  <a:pt x="4881786" y="1186712"/>
                  <a:pt x="4877116" y="1187711"/>
                  <a:pt x="4878113" y="1192381"/>
                </a:cubicBezTo>
                <a:cubicBezTo>
                  <a:pt x="4878113" y="1192381"/>
                  <a:pt x="4878113" y="1192381"/>
                  <a:pt x="4883782" y="1196053"/>
                </a:cubicBezTo>
                <a:cubicBezTo>
                  <a:pt x="4888453" y="1195056"/>
                  <a:pt x="4887456" y="1190385"/>
                  <a:pt x="4887456" y="1190385"/>
                </a:cubicBezTo>
                <a:cubicBezTo>
                  <a:pt x="4903465" y="1196734"/>
                  <a:pt x="4928816" y="1201086"/>
                  <a:pt x="4920471" y="1207753"/>
                </a:cubicBezTo>
                <a:cubicBezTo>
                  <a:pt x="4941151" y="1213102"/>
                  <a:pt x="4941151" y="1213102"/>
                  <a:pt x="4968499" y="1226796"/>
                </a:cubicBezTo>
                <a:cubicBezTo>
                  <a:pt x="4973169" y="1225799"/>
                  <a:pt x="4972171" y="1221128"/>
                  <a:pt x="4972171" y="1221128"/>
                </a:cubicBezTo>
                <a:cubicBezTo>
                  <a:pt x="4977839" y="1224802"/>
                  <a:pt x="4983509" y="1228474"/>
                  <a:pt x="4988181" y="1227477"/>
                </a:cubicBezTo>
                <a:cubicBezTo>
                  <a:pt x="5000517" y="1239493"/>
                  <a:pt x="5001514" y="1244166"/>
                  <a:pt x="4996843" y="1245163"/>
                </a:cubicBezTo>
                <a:cubicBezTo>
                  <a:pt x="5011854" y="1246838"/>
                  <a:pt x="5016525" y="1245841"/>
                  <a:pt x="5025867" y="1243845"/>
                </a:cubicBezTo>
                <a:cubicBezTo>
                  <a:pt x="5025867" y="1243845"/>
                  <a:pt x="5025867" y="1243845"/>
                  <a:pt x="5026865" y="1248516"/>
                </a:cubicBezTo>
                <a:cubicBezTo>
                  <a:pt x="5032534" y="1252190"/>
                  <a:pt x="5028861" y="1257857"/>
                  <a:pt x="5039201" y="1260533"/>
                </a:cubicBezTo>
                <a:cubicBezTo>
                  <a:pt x="5043871" y="1259535"/>
                  <a:pt x="5042874" y="1254865"/>
                  <a:pt x="5054211" y="1262212"/>
                </a:cubicBezTo>
                <a:cubicBezTo>
                  <a:pt x="5058883" y="1261213"/>
                  <a:pt x="5059881" y="1265883"/>
                  <a:pt x="5059881" y="1265883"/>
                </a:cubicBezTo>
                <a:cubicBezTo>
                  <a:pt x="5059881" y="1265883"/>
                  <a:pt x="5059881" y="1265883"/>
                  <a:pt x="5060879" y="1270554"/>
                </a:cubicBezTo>
                <a:cubicBezTo>
                  <a:pt x="5065550" y="1269557"/>
                  <a:pt x="5065550" y="1269557"/>
                  <a:pt x="5065550" y="1269557"/>
                </a:cubicBezTo>
                <a:cubicBezTo>
                  <a:pt x="5064551" y="1264886"/>
                  <a:pt x="5064551" y="1264886"/>
                  <a:pt x="5063554" y="1260214"/>
                </a:cubicBezTo>
                <a:cubicBezTo>
                  <a:pt x="5063554" y="1260214"/>
                  <a:pt x="5079564" y="1266562"/>
                  <a:pt x="5085233" y="1270236"/>
                </a:cubicBezTo>
                <a:cubicBezTo>
                  <a:pt x="5085233" y="1270236"/>
                  <a:pt x="5089903" y="1269239"/>
                  <a:pt x="5089903" y="1269239"/>
                </a:cubicBezTo>
                <a:cubicBezTo>
                  <a:pt x="5091899" y="1278580"/>
                  <a:pt x="5081559" y="1275906"/>
                  <a:pt x="5092897" y="1283251"/>
                </a:cubicBezTo>
                <a:cubicBezTo>
                  <a:pt x="5091899" y="1278580"/>
                  <a:pt x="5128587" y="1290278"/>
                  <a:pt x="5135255" y="1298622"/>
                </a:cubicBezTo>
                <a:cubicBezTo>
                  <a:pt x="5140923" y="1302296"/>
                  <a:pt x="5140923" y="1302296"/>
                  <a:pt x="5140923" y="1302296"/>
                </a:cubicBezTo>
                <a:cubicBezTo>
                  <a:pt x="5136253" y="1303293"/>
                  <a:pt x="5136253" y="1303293"/>
                  <a:pt x="5136253" y="1303293"/>
                </a:cubicBezTo>
                <a:cubicBezTo>
                  <a:pt x="5135255" y="1298622"/>
                  <a:pt x="5130583" y="1299621"/>
                  <a:pt x="5125914" y="1300618"/>
                </a:cubicBezTo>
                <a:cubicBezTo>
                  <a:pt x="5126911" y="1305290"/>
                  <a:pt x="5126911" y="1305290"/>
                  <a:pt x="5126911" y="1305290"/>
                </a:cubicBezTo>
                <a:cubicBezTo>
                  <a:pt x="5136253" y="1303293"/>
                  <a:pt x="5137251" y="1307965"/>
                  <a:pt x="5141923" y="1306967"/>
                </a:cubicBezTo>
                <a:cubicBezTo>
                  <a:pt x="5161603" y="1307645"/>
                  <a:pt x="5162603" y="1312318"/>
                  <a:pt x="5185279" y="1327010"/>
                </a:cubicBezTo>
                <a:cubicBezTo>
                  <a:pt x="5185279" y="1327010"/>
                  <a:pt x="5189949" y="1326012"/>
                  <a:pt x="5188951" y="1321339"/>
                </a:cubicBezTo>
                <a:cubicBezTo>
                  <a:pt x="5194619" y="1325013"/>
                  <a:pt x="5200289" y="1328686"/>
                  <a:pt x="5201287" y="1333357"/>
                </a:cubicBezTo>
                <a:cubicBezTo>
                  <a:pt x="5206956" y="1337031"/>
                  <a:pt x="5212625" y="1340704"/>
                  <a:pt x="5212625" y="1340704"/>
                </a:cubicBezTo>
                <a:cubicBezTo>
                  <a:pt x="5223963" y="1348049"/>
                  <a:pt x="5228635" y="1347052"/>
                  <a:pt x="5234302" y="1350726"/>
                </a:cubicBezTo>
                <a:cubicBezTo>
                  <a:pt x="5244643" y="1353399"/>
                  <a:pt x="5255981" y="1360746"/>
                  <a:pt x="5261651" y="1364420"/>
                </a:cubicBezTo>
                <a:cubicBezTo>
                  <a:pt x="5262648" y="1369090"/>
                  <a:pt x="5262648" y="1369090"/>
                  <a:pt x="5263645" y="1373761"/>
                </a:cubicBezTo>
                <a:cubicBezTo>
                  <a:pt x="5268317" y="1372762"/>
                  <a:pt x="5269315" y="1377435"/>
                  <a:pt x="5269315" y="1377435"/>
                </a:cubicBezTo>
                <a:cubicBezTo>
                  <a:pt x="5273985" y="1376438"/>
                  <a:pt x="5274984" y="1381108"/>
                  <a:pt x="5279654" y="1380109"/>
                </a:cubicBezTo>
                <a:cubicBezTo>
                  <a:pt x="5279654" y="1380109"/>
                  <a:pt x="5284325" y="1379110"/>
                  <a:pt x="5284325" y="1379110"/>
                </a:cubicBezTo>
                <a:cubicBezTo>
                  <a:pt x="5289994" y="1382784"/>
                  <a:pt x="5301333" y="1390131"/>
                  <a:pt x="5307001" y="1393803"/>
                </a:cubicBezTo>
                <a:cubicBezTo>
                  <a:pt x="5307001" y="1393803"/>
                  <a:pt x="5307001" y="1393803"/>
                  <a:pt x="5311671" y="1392806"/>
                </a:cubicBezTo>
                <a:cubicBezTo>
                  <a:pt x="5329677" y="1408496"/>
                  <a:pt x="5352353" y="1423188"/>
                  <a:pt x="5374031" y="1433210"/>
                </a:cubicBezTo>
                <a:cubicBezTo>
                  <a:pt x="5375029" y="1437880"/>
                  <a:pt x="5375029" y="1437880"/>
                  <a:pt x="5375029" y="1437880"/>
                </a:cubicBezTo>
                <a:cubicBezTo>
                  <a:pt x="5375029" y="1437880"/>
                  <a:pt x="5379701" y="1436882"/>
                  <a:pt x="5379701" y="1436882"/>
                </a:cubicBezTo>
                <a:cubicBezTo>
                  <a:pt x="5420381" y="1467264"/>
                  <a:pt x="5461061" y="1497648"/>
                  <a:pt x="5497073" y="1529027"/>
                </a:cubicBezTo>
                <a:cubicBezTo>
                  <a:pt x="5515075" y="1544718"/>
                  <a:pt x="5555757" y="1575100"/>
                  <a:pt x="5580429" y="1599135"/>
                </a:cubicBezTo>
                <a:cubicBezTo>
                  <a:pt x="5591766" y="1606481"/>
                  <a:pt x="5594761" y="1620493"/>
                  <a:pt x="5606099" y="1627840"/>
                </a:cubicBezTo>
                <a:cubicBezTo>
                  <a:pt x="5649774" y="1672234"/>
                  <a:pt x="5711133" y="1707968"/>
                  <a:pt x="5746464" y="1759030"/>
                </a:cubicBezTo>
                <a:cubicBezTo>
                  <a:pt x="5752134" y="1762703"/>
                  <a:pt x="5753131" y="1767373"/>
                  <a:pt x="5757803" y="1766375"/>
                </a:cubicBezTo>
                <a:cubicBezTo>
                  <a:pt x="5754129" y="1772044"/>
                  <a:pt x="5758800" y="1771047"/>
                  <a:pt x="5758800" y="1771047"/>
                </a:cubicBezTo>
                <a:cubicBezTo>
                  <a:pt x="5775807" y="1782066"/>
                  <a:pt x="5788142" y="1794084"/>
                  <a:pt x="5801477" y="1810771"/>
                </a:cubicBezTo>
                <a:cubicBezTo>
                  <a:pt x="5801477" y="1810771"/>
                  <a:pt x="5802475" y="1815443"/>
                  <a:pt x="5807146" y="1814445"/>
                </a:cubicBezTo>
                <a:cubicBezTo>
                  <a:pt x="5808143" y="1819115"/>
                  <a:pt x="5808143" y="1819115"/>
                  <a:pt x="5812815" y="1818118"/>
                </a:cubicBezTo>
                <a:cubicBezTo>
                  <a:pt x="5826149" y="1834806"/>
                  <a:pt x="5845151" y="1855167"/>
                  <a:pt x="5863156" y="1870858"/>
                </a:cubicBezTo>
                <a:cubicBezTo>
                  <a:pt x="5862157" y="1866187"/>
                  <a:pt x="5855491" y="1857843"/>
                  <a:pt x="5854493" y="1853171"/>
                </a:cubicBezTo>
                <a:cubicBezTo>
                  <a:pt x="5854493" y="1853171"/>
                  <a:pt x="5859165" y="1852174"/>
                  <a:pt x="5860163" y="1856844"/>
                </a:cubicBezTo>
                <a:cubicBezTo>
                  <a:pt x="5860163" y="1856844"/>
                  <a:pt x="5860163" y="1856844"/>
                  <a:pt x="5861160" y="1861515"/>
                </a:cubicBezTo>
                <a:cubicBezTo>
                  <a:pt x="5861160" y="1861515"/>
                  <a:pt x="5865831" y="1860516"/>
                  <a:pt x="5865831" y="1860516"/>
                </a:cubicBezTo>
                <a:cubicBezTo>
                  <a:pt x="5870503" y="1859519"/>
                  <a:pt x="5870503" y="1859519"/>
                  <a:pt x="5870503" y="1859519"/>
                </a:cubicBezTo>
                <a:cubicBezTo>
                  <a:pt x="5871500" y="1864190"/>
                  <a:pt x="5876171" y="1863192"/>
                  <a:pt x="5876171" y="1863192"/>
                </a:cubicBezTo>
                <a:cubicBezTo>
                  <a:pt x="5882839" y="1871536"/>
                  <a:pt x="5888507" y="1875210"/>
                  <a:pt x="5901841" y="1891897"/>
                </a:cubicBezTo>
                <a:cubicBezTo>
                  <a:pt x="5900842" y="1887226"/>
                  <a:pt x="5900842" y="1887226"/>
                  <a:pt x="5900842" y="1887226"/>
                </a:cubicBezTo>
                <a:cubicBezTo>
                  <a:pt x="5906513" y="1890900"/>
                  <a:pt x="5906513" y="1890900"/>
                  <a:pt x="5906513" y="1890900"/>
                </a:cubicBezTo>
                <a:cubicBezTo>
                  <a:pt x="5913179" y="1899244"/>
                  <a:pt x="5913179" y="1899244"/>
                  <a:pt x="5913179" y="1899244"/>
                </a:cubicBezTo>
                <a:cubicBezTo>
                  <a:pt x="5907509" y="1895570"/>
                  <a:pt x="5901841" y="1891897"/>
                  <a:pt x="5897169" y="1892896"/>
                </a:cubicBezTo>
                <a:cubicBezTo>
                  <a:pt x="5902839" y="1896569"/>
                  <a:pt x="5903837" y="1901240"/>
                  <a:pt x="5904836" y="1905910"/>
                </a:cubicBezTo>
                <a:cubicBezTo>
                  <a:pt x="5904836" y="1905910"/>
                  <a:pt x="5900163" y="1906909"/>
                  <a:pt x="5900163" y="1906909"/>
                </a:cubicBezTo>
                <a:cubicBezTo>
                  <a:pt x="5900163" y="1906909"/>
                  <a:pt x="5901161" y="1911580"/>
                  <a:pt x="5901161" y="1911580"/>
                </a:cubicBezTo>
                <a:cubicBezTo>
                  <a:pt x="5906831" y="1915253"/>
                  <a:pt x="5907828" y="1919924"/>
                  <a:pt x="5911502" y="1914255"/>
                </a:cubicBezTo>
                <a:cubicBezTo>
                  <a:pt x="5914495" y="1928268"/>
                  <a:pt x="5920164" y="1931940"/>
                  <a:pt x="5925833" y="1935614"/>
                </a:cubicBezTo>
                <a:cubicBezTo>
                  <a:pt x="5922160" y="1941283"/>
                  <a:pt x="5922160" y="1941283"/>
                  <a:pt x="5922160" y="1941283"/>
                </a:cubicBezTo>
                <a:cubicBezTo>
                  <a:pt x="5929825" y="1954298"/>
                  <a:pt x="5936493" y="1962642"/>
                  <a:pt x="5943160" y="1970986"/>
                </a:cubicBezTo>
                <a:cubicBezTo>
                  <a:pt x="5947829" y="1969987"/>
                  <a:pt x="5948829" y="1974660"/>
                  <a:pt x="5948829" y="1974660"/>
                </a:cubicBezTo>
                <a:cubicBezTo>
                  <a:pt x="5953499" y="1973661"/>
                  <a:pt x="5954497" y="1978332"/>
                  <a:pt x="5955496" y="1983002"/>
                </a:cubicBezTo>
                <a:cubicBezTo>
                  <a:pt x="5956493" y="1987674"/>
                  <a:pt x="5962162" y="1991348"/>
                  <a:pt x="5965836" y="1985679"/>
                </a:cubicBezTo>
                <a:cubicBezTo>
                  <a:pt x="5966833" y="1990349"/>
                  <a:pt x="5966833" y="1990349"/>
                  <a:pt x="5966833" y="1990349"/>
                </a:cubicBezTo>
                <a:cubicBezTo>
                  <a:pt x="5967831" y="1995019"/>
                  <a:pt x="5967831" y="1995019"/>
                  <a:pt x="5963161" y="1996018"/>
                </a:cubicBezTo>
                <a:cubicBezTo>
                  <a:pt x="5963161" y="1996018"/>
                  <a:pt x="5964158" y="2000689"/>
                  <a:pt x="5964158" y="2000689"/>
                </a:cubicBezTo>
                <a:cubicBezTo>
                  <a:pt x="5964158" y="2000689"/>
                  <a:pt x="5969828" y="2004363"/>
                  <a:pt x="5969828" y="2004363"/>
                </a:cubicBezTo>
                <a:cubicBezTo>
                  <a:pt x="5968829" y="1999692"/>
                  <a:pt x="5973499" y="1998694"/>
                  <a:pt x="5973499" y="1998694"/>
                </a:cubicBezTo>
                <a:cubicBezTo>
                  <a:pt x="5972502" y="1994021"/>
                  <a:pt x="5972502" y="1994021"/>
                  <a:pt x="5972502" y="1994021"/>
                </a:cubicBezTo>
                <a:cubicBezTo>
                  <a:pt x="5972502" y="1994021"/>
                  <a:pt x="5972502" y="1994021"/>
                  <a:pt x="5971505" y="1989352"/>
                </a:cubicBezTo>
                <a:cubicBezTo>
                  <a:pt x="5976176" y="1988354"/>
                  <a:pt x="5976176" y="1988354"/>
                  <a:pt x="5975177" y="1983681"/>
                </a:cubicBezTo>
                <a:cubicBezTo>
                  <a:pt x="5975177" y="1983681"/>
                  <a:pt x="5975177" y="1983681"/>
                  <a:pt x="5979849" y="1982684"/>
                </a:cubicBezTo>
                <a:cubicBezTo>
                  <a:pt x="5980846" y="1987355"/>
                  <a:pt x="5980846" y="1987355"/>
                  <a:pt x="5986515" y="1991028"/>
                </a:cubicBezTo>
                <a:cubicBezTo>
                  <a:pt x="5986515" y="1991028"/>
                  <a:pt x="5986515" y="1991028"/>
                  <a:pt x="5987513" y="1995699"/>
                </a:cubicBezTo>
                <a:cubicBezTo>
                  <a:pt x="5987513" y="1995699"/>
                  <a:pt x="5987513" y="1995699"/>
                  <a:pt x="5983841" y="2001368"/>
                </a:cubicBezTo>
                <a:cubicBezTo>
                  <a:pt x="5984838" y="2006039"/>
                  <a:pt x="5990507" y="2009712"/>
                  <a:pt x="5991504" y="2014383"/>
                </a:cubicBezTo>
                <a:cubicBezTo>
                  <a:pt x="5992501" y="2019056"/>
                  <a:pt x="5992501" y="2019056"/>
                  <a:pt x="5997174" y="2018057"/>
                </a:cubicBezTo>
                <a:lnTo>
                  <a:pt x="5996177" y="2013386"/>
                </a:lnTo>
                <a:cubicBezTo>
                  <a:pt x="5996177" y="2013386"/>
                  <a:pt x="5990507" y="2009712"/>
                  <a:pt x="5989508" y="2005041"/>
                </a:cubicBezTo>
                <a:cubicBezTo>
                  <a:pt x="5989508" y="2005041"/>
                  <a:pt x="5993182" y="1999373"/>
                  <a:pt x="5993182" y="1999373"/>
                </a:cubicBezTo>
                <a:cubicBezTo>
                  <a:pt x="5994181" y="2004043"/>
                  <a:pt x="5999848" y="2007716"/>
                  <a:pt x="5999848" y="2007716"/>
                </a:cubicBezTo>
                <a:cubicBezTo>
                  <a:pt x="6008513" y="2025402"/>
                  <a:pt x="6016176" y="2038418"/>
                  <a:pt x="6017173" y="2043089"/>
                </a:cubicBezTo>
                <a:cubicBezTo>
                  <a:pt x="6017173" y="2043089"/>
                  <a:pt x="6012503" y="2044088"/>
                  <a:pt x="6013501" y="2048758"/>
                </a:cubicBezTo>
                <a:cubicBezTo>
                  <a:pt x="6013501" y="2048758"/>
                  <a:pt x="6007833" y="2045085"/>
                  <a:pt x="6002163" y="2041411"/>
                </a:cubicBezTo>
                <a:cubicBezTo>
                  <a:pt x="6012822" y="2068440"/>
                  <a:pt x="6024159" y="2075787"/>
                  <a:pt x="6039490" y="2101816"/>
                </a:cubicBezTo>
                <a:cubicBezTo>
                  <a:pt x="6042164" y="2091476"/>
                  <a:pt x="6058493" y="2122176"/>
                  <a:pt x="6064163" y="2125850"/>
                </a:cubicBezTo>
                <a:cubicBezTo>
                  <a:pt x="6068833" y="2124853"/>
                  <a:pt x="6068833" y="2124853"/>
                  <a:pt x="6068833" y="2124853"/>
                </a:cubicBezTo>
                <a:cubicBezTo>
                  <a:pt x="6069829" y="2129524"/>
                  <a:pt x="6075499" y="2133197"/>
                  <a:pt x="6076497" y="2137868"/>
                </a:cubicBezTo>
                <a:cubicBezTo>
                  <a:pt x="6080171" y="2132198"/>
                  <a:pt x="6080171" y="2132198"/>
                  <a:pt x="6080171" y="2132198"/>
                </a:cubicBezTo>
                <a:cubicBezTo>
                  <a:pt x="6080171" y="2132198"/>
                  <a:pt x="6081170" y="2136869"/>
                  <a:pt x="6081170" y="2136869"/>
                </a:cubicBezTo>
                <a:cubicBezTo>
                  <a:pt x="6087836" y="2145213"/>
                  <a:pt x="6088835" y="2149885"/>
                  <a:pt x="6095499" y="2158228"/>
                </a:cubicBezTo>
                <a:cubicBezTo>
                  <a:pt x="6101169" y="2161901"/>
                  <a:pt x="6102167" y="2166572"/>
                  <a:pt x="6108834" y="2174916"/>
                </a:cubicBezTo>
                <a:cubicBezTo>
                  <a:pt x="6105160" y="2180586"/>
                  <a:pt x="6117496" y="2192603"/>
                  <a:pt x="6118495" y="2197274"/>
                </a:cubicBezTo>
                <a:cubicBezTo>
                  <a:pt x="6128835" y="2199948"/>
                  <a:pt x="6128835" y="2199948"/>
                  <a:pt x="6133507" y="2198951"/>
                </a:cubicBezTo>
                <a:cubicBezTo>
                  <a:pt x="6134505" y="2203622"/>
                  <a:pt x="6135503" y="2208293"/>
                  <a:pt x="6135503" y="2208293"/>
                </a:cubicBezTo>
                <a:cubicBezTo>
                  <a:pt x="6130831" y="2209292"/>
                  <a:pt x="6129833" y="2204621"/>
                  <a:pt x="6130831" y="2209292"/>
                </a:cubicBezTo>
                <a:cubicBezTo>
                  <a:pt x="6130831" y="2209292"/>
                  <a:pt x="6130831" y="2209292"/>
                  <a:pt x="6131829" y="2213962"/>
                </a:cubicBezTo>
                <a:cubicBezTo>
                  <a:pt x="6132827" y="2218633"/>
                  <a:pt x="6132827" y="2218633"/>
                  <a:pt x="6132827" y="2218633"/>
                </a:cubicBezTo>
                <a:cubicBezTo>
                  <a:pt x="6132827" y="2218633"/>
                  <a:pt x="6129153" y="2224302"/>
                  <a:pt x="6124482" y="2225300"/>
                </a:cubicBezTo>
                <a:cubicBezTo>
                  <a:pt x="6145800" y="2279356"/>
                  <a:pt x="6185123" y="2349102"/>
                  <a:pt x="6219136" y="2371140"/>
                </a:cubicBezTo>
                <a:cubicBezTo>
                  <a:pt x="6217458" y="2386151"/>
                  <a:pt x="6223127" y="2389824"/>
                  <a:pt x="6233467" y="2392499"/>
                </a:cubicBezTo>
                <a:cubicBezTo>
                  <a:pt x="6235463" y="2401842"/>
                  <a:pt x="6237459" y="2411185"/>
                  <a:pt x="6244127" y="2419528"/>
                </a:cubicBezTo>
                <a:cubicBezTo>
                  <a:pt x="6250794" y="2427871"/>
                  <a:pt x="6253787" y="2441885"/>
                  <a:pt x="6260453" y="2450229"/>
                </a:cubicBezTo>
                <a:cubicBezTo>
                  <a:pt x="6268118" y="2463244"/>
                  <a:pt x="6272110" y="2481928"/>
                  <a:pt x="6279775" y="2494943"/>
                </a:cubicBezTo>
                <a:cubicBezTo>
                  <a:pt x="6281771" y="2504286"/>
                  <a:pt x="6289436" y="2517300"/>
                  <a:pt x="6295105" y="2520973"/>
                </a:cubicBezTo>
                <a:cubicBezTo>
                  <a:pt x="6296102" y="2525645"/>
                  <a:pt x="6296102" y="2525645"/>
                  <a:pt x="6296102" y="2525645"/>
                </a:cubicBezTo>
                <a:cubicBezTo>
                  <a:pt x="6303768" y="2538660"/>
                  <a:pt x="6305764" y="2548001"/>
                  <a:pt x="6313429" y="2561017"/>
                </a:cubicBezTo>
                <a:cubicBezTo>
                  <a:pt x="6315423" y="2570357"/>
                  <a:pt x="6322091" y="2578701"/>
                  <a:pt x="6329756" y="2591718"/>
                </a:cubicBezTo>
                <a:cubicBezTo>
                  <a:pt x="6328079" y="2606728"/>
                  <a:pt x="6332749" y="2605731"/>
                  <a:pt x="6337421" y="2604732"/>
                </a:cubicBezTo>
                <a:cubicBezTo>
                  <a:pt x="6338419" y="2609405"/>
                  <a:pt x="6338419" y="2609405"/>
                  <a:pt x="6338419" y="2609405"/>
                </a:cubicBezTo>
                <a:cubicBezTo>
                  <a:pt x="6339417" y="2614074"/>
                  <a:pt x="6335743" y="2619745"/>
                  <a:pt x="6336741" y="2624414"/>
                </a:cubicBezTo>
                <a:cubicBezTo>
                  <a:pt x="6336741" y="2624414"/>
                  <a:pt x="6337739" y="2629085"/>
                  <a:pt x="6337739" y="2629085"/>
                </a:cubicBezTo>
                <a:cubicBezTo>
                  <a:pt x="6338737" y="2633756"/>
                  <a:pt x="6338737" y="2633756"/>
                  <a:pt x="6344407" y="2637430"/>
                </a:cubicBezTo>
                <a:cubicBezTo>
                  <a:pt x="6344407" y="2637430"/>
                  <a:pt x="6344407" y="2637430"/>
                  <a:pt x="6349077" y="2636431"/>
                </a:cubicBezTo>
                <a:cubicBezTo>
                  <a:pt x="6354067" y="2659786"/>
                  <a:pt x="6354067" y="2659786"/>
                  <a:pt x="6354067" y="2659786"/>
                </a:cubicBezTo>
                <a:cubicBezTo>
                  <a:pt x="6354067" y="2659786"/>
                  <a:pt x="6359736" y="2663460"/>
                  <a:pt x="6359736" y="2663460"/>
                </a:cubicBezTo>
                <a:cubicBezTo>
                  <a:pt x="6359736" y="2663460"/>
                  <a:pt x="6358737" y="2658789"/>
                  <a:pt x="6358737" y="2658789"/>
                </a:cubicBezTo>
                <a:cubicBezTo>
                  <a:pt x="6349077" y="2636431"/>
                  <a:pt x="6349077" y="2636431"/>
                  <a:pt x="6349077" y="2636431"/>
                </a:cubicBezTo>
                <a:cubicBezTo>
                  <a:pt x="6349077" y="2636431"/>
                  <a:pt x="6353747" y="2635434"/>
                  <a:pt x="6353747" y="2635434"/>
                </a:cubicBezTo>
                <a:cubicBezTo>
                  <a:pt x="6354747" y="2640106"/>
                  <a:pt x="6355743" y="2644776"/>
                  <a:pt x="6355743" y="2644776"/>
                </a:cubicBezTo>
                <a:cubicBezTo>
                  <a:pt x="6356743" y="2649446"/>
                  <a:pt x="6356743" y="2649446"/>
                  <a:pt x="6356743" y="2649446"/>
                </a:cubicBezTo>
                <a:cubicBezTo>
                  <a:pt x="6357740" y="2654118"/>
                  <a:pt x="6363410" y="2657790"/>
                  <a:pt x="6364407" y="2662461"/>
                </a:cubicBezTo>
                <a:cubicBezTo>
                  <a:pt x="6365405" y="2667133"/>
                  <a:pt x="6366403" y="2671804"/>
                  <a:pt x="6368398" y="2681145"/>
                </a:cubicBezTo>
                <a:cubicBezTo>
                  <a:pt x="6367401" y="2676475"/>
                  <a:pt x="6362729" y="2677473"/>
                  <a:pt x="6362729" y="2677473"/>
                </a:cubicBezTo>
                <a:cubicBezTo>
                  <a:pt x="6362729" y="2677473"/>
                  <a:pt x="6363728" y="2682144"/>
                  <a:pt x="6364725" y="2686814"/>
                </a:cubicBezTo>
                <a:cubicBezTo>
                  <a:pt x="6364725" y="2686814"/>
                  <a:pt x="6365723" y="2691487"/>
                  <a:pt x="6366721" y="2696158"/>
                </a:cubicBezTo>
                <a:cubicBezTo>
                  <a:pt x="6372391" y="2699831"/>
                  <a:pt x="6373387" y="2704500"/>
                  <a:pt x="6374387" y="2709173"/>
                </a:cubicBezTo>
                <a:cubicBezTo>
                  <a:pt x="6375383" y="2713843"/>
                  <a:pt x="6375383" y="2713843"/>
                  <a:pt x="6376383" y="2718513"/>
                </a:cubicBezTo>
                <a:cubicBezTo>
                  <a:pt x="6382051" y="2722187"/>
                  <a:pt x="6382051" y="2722187"/>
                  <a:pt x="6382051" y="2722187"/>
                </a:cubicBezTo>
                <a:cubicBezTo>
                  <a:pt x="6383050" y="2726858"/>
                  <a:pt x="6388719" y="2730531"/>
                  <a:pt x="6389717" y="2735202"/>
                </a:cubicBezTo>
                <a:cubicBezTo>
                  <a:pt x="6390715" y="2739873"/>
                  <a:pt x="6391713" y="2744545"/>
                  <a:pt x="6391713" y="2744545"/>
                </a:cubicBezTo>
                <a:cubicBezTo>
                  <a:pt x="6387041" y="2745542"/>
                  <a:pt x="6387041" y="2745542"/>
                  <a:pt x="6388038" y="2750212"/>
                </a:cubicBezTo>
                <a:cubicBezTo>
                  <a:pt x="6388038" y="2750212"/>
                  <a:pt x="6389037" y="2754885"/>
                  <a:pt x="6393708" y="2753886"/>
                </a:cubicBezTo>
                <a:cubicBezTo>
                  <a:pt x="6393708" y="2753886"/>
                  <a:pt x="6394705" y="2758557"/>
                  <a:pt x="6391033" y="2764226"/>
                </a:cubicBezTo>
                <a:cubicBezTo>
                  <a:pt x="6397701" y="2772572"/>
                  <a:pt x="6397701" y="2772572"/>
                  <a:pt x="6397701" y="2772572"/>
                </a:cubicBezTo>
                <a:cubicBezTo>
                  <a:pt x="6397701" y="2772572"/>
                  <a:pt x="6396703" y="2767899"/>
                  <a:pt x="6401373" y="2766901"/>
                </a:cubicBezTo>
                <a:cubicBezTo>
                  <a:pt x="6402371" y="2771573"/>
                  <a:pt x="6403369" y="2776243"/>
                  <a:pt x="6404367" y="2780914"/>
                </a:cubicBezTo>
                <a:cubicBezTo>
                  <a:pt x="6405364" y="2785585"/>
                  <a:pt x="6405364" y="2785585"/>
                  <a:pt x="6405364" y="2785585"/>
                </a:cubicBezTo>
                <a:cubicBezTo>
                  <a:pt x="6412031" y="2793929"/>
                  <a:pt x="6413030" y="2798601"/>
                  <a:pt x="6414027" y="2803272"/>
                </a:cubicBezTo>
                <a:cubicBezTo>
                  <a:pt x="6416023" y="2812613"/>
                  <a:pt x="6417022" y="2817284"/>
                  <a:pt x="6418019" y="2821954"/>
                </a:cubicBezTo>
                <a:cubicBezTo>
                  <a:pt x="6419017" y="2826627"/>
                  <a:pt x="6419017" y="2826627"/>
                  <a:pt x="6421013" y="2835968"/>
                </a:cubicBezTo>
                <a:cubicBezTo>
                  <a:pt x="6417341" y="2841638"/>
                  <a:pt x="6425005" y="2854652"/>
                  <a:pt x="6427000" y="2863995"/>
                </a:cubicBezTo>
                <a:cubicBezTo>
                  <a:pt x="6427999" y="2868666"/>
                  <a:pt x="6424325" y="2874335"/>
                  <a:pt x="6425323" y="2879006"/>
                </a:cubicBezTo>
                <a:cubicBezTo>
                  <a:pt x="6425323" y="2879006"/>
                  <a:pt x="6419655" y="2875334"/>
                  <a:pt x="6419655" y="2875334"/>
                </a:cubicBezTo>
                <a:cubicBezTo>
                  <a:pt x="6418657" y="2870661"/>
                  <a:pt x="6413985" y="2871660"/>
                  <a:pt x="6413985" y="2871660"/>
                </a:cubicBezTo>
                <a:cubicBezTo>
                  <a:pt x="6413985" y="2871660"/>
                  <a:pt x="6413985" y="2871660"/>
                  <a:pt x="6414983" y="2876331"/>
                </a:cubicBezTo>
                <a:cubicBezTo>
                  <a:pt x="6415981" y="2881001"/>
                  <a:pt x="6415981" y="2881001"/>
                  <a:pt x="6415981" y="2881001"/>
                </a:cubicBezTo>
                <a:cubicBezTo>
                  <a:pt x="6416979" y="2885672"/>
                  <a:pt x="6416979" y="2885672"/>
                  <a:pt x="6421651" y="2884673"/>
                </a:cubicBezTo>
                <a:cubicBezTo>
                  <a:pt x="6421651" y="2884673"/>
                  <a:pt x="6427318" y="2888347"/>
                  <a:pt x="6427318" y="2888347"/>
                </a:cubicBezTo>
                <a:cubicBezTo>
                  <a:pt x="6431991" y="2887350"/>
                  <a:pt x="6431991" y="2887350"/>
                  <a:pt x="6431991" y="2887350"/>
                </a:cubicBezTo>
                <a:cubicBezTo>
                  <a:pt x="6430992" y="2882679"/>
                  <a:pt x="6433667" y="2872339"/>
                  <a:pt x="6431673" y="2862996"/>
                </a:cubicBezTo>
                <a:cubicBezTo>
                  <a:pt x="6430674" y="2858326"/>
                  <a:pt x="6430674" y="2858326"/>
                  <a:pt x="6430674" y="2858326"/>
                </a:cubicBezTo>
                <a:cubicBezTo>
                  <a:pt x="6429677" y="2853655"/>
                  <a:pt x="6423009" y="2845311"/>
                  <a:pt x="6426681" y="2839641"/>
                </a:cubicBezTo>
                <a:cubicBezTo>
                  <a:pt x="6425685" y="2834970"/>
                  <a:pt x="6425685" y="2834970"/>
                  <a:pt x="6424687" y="2830300"/>
                </a:cubicBezTo>
                <a:cubicBezTo>
                  <a:pt x="6430354" y="2833972"/>
                  <a:pt x="6432351" y="2843315"/>
                  <a:pt x="6434347" y="2852656"/>
                </a:cubicBezTo>
                <a:cubicBezTo>
                  <a:pt x="6436343" y="2861998"/>
                  <a:pt x="6438339" y="2871341"/>
                  <a:pt x="6445005" y="2879684"/>
                </a:cubicBezTo>
                <a:cubicBezTo>
                  <a:pt x="6446003" y="2884355"/>
                  <a:pt x="6441332" y="2885354"/>
                  <a:pt x="6442331" y="2890025"/>
                </a:cubicBezTo>
                <a:cubicBezTo>
                  <a:pt x="6444325" y="2899366"/>
                  <a:pt x="6444325" y="2899366"/>
                  <a:pt x="6444325" y="2899366"/>
                </a:cubicBezTo>
                <a:cubicBezTo>
                  <a:pt x="6446321" y="2908707"/>
                  <a:pt x="6447319" y="2913380"/>
                  <a:pt x="6449315" y="2922721"/>
                </a:cubicBezTo>
                <a:cubicBezTo>
                  <a:pt x="6443648" y="2919049"/>
                  <a:pt x="6443648" y="2919049"/>
                  <a:pt x="6443648" y="2919049"/>
                </a:cubicBezTo>
                <a:cubicBezTo>
                  <a:pt x="6442649" y="2914378"/>
                  <a:pt x="6442649" y="2914378"/>
                  <a:pt x="6438977" y="2920046"/>
                </a:cubicBezTo>
                <a:cubicBezTo>
                  <a:pt x="6438977" y="2920046"/>
                  <a:pt x="6438977" y="2920046"/>
                  <a:pt x="6439974" y="2924716"/>
                </a:cubicBezTo>
                <a:cubicBezTo>
                  <a:pt x="6439974" y="2924716"/>
                  <a:pt x="6440971" y="2929388"/>
                  <a:pt x="6440971" y="2929388"/>
                </a:cubicBezTo>
                <a:cubicBezTo>
                  <a:pt x="6446641" y="2933062"/>
                  <a:pt x="6446641" y="2933062"/>
                  <a:pt x="6446641" y="2933062"/>
                </a:cubicBezTo>
                <a:cubicBezTo>
                  <a:pt x="6446641" y="2933062"/>
                  <a:pt x="6447639" y="2937733"/>
                  <a:pt x="6447639" y="2937733"/>
                </a:cubicBezTo>
                <a:cubicBezTo>
                  <a:pt x="6447639" y="2937733"/>
                  <a:pt x="6447639" y="2937733"/>
                  <a:pt x="6448636" y="2942403"/>
                </a:cubicBezTo>
                <a:cubicBezTo>
                  <a:pt x="6449635" y="2947074"/>
                  <a:pt x="6456301" y="2955418"/>
                  <a:pt x="6457299" y="2960089"/>
                </a:cubicBezTo>
                <a:cubicBezTo>
                  <a:pt x="6460291" y="2974102"/>
                  <a:pt x="6465961" y="2977776"/>
                  <a:pt x="6462289" y="2983446"/>
                </a:cubicBezTo>
                <a:cubicBezTo>
                  <a:pt x="6457619" y="2984443"/>
                  <a:pt x="6458617" y="2989113"/>
                  <a:pt x="6458617" y="2989113"/>
                </a:cubicBezTo>
                <a:cubicBezTo>
                  <a:pt x="6458617" y="2989113"/>
                  <a:pt x="6453944" y="2990112"/>
                  <a:pt x="6452947" y="2985442"/>
                </a:cubicBezTo>
                <a:cubicBezTo>
                  <a:pt x="6448955" y="2966757"/>
                  <a:pt x="6444963" y="2948073"/>
                  <a:pt x="6436301" y="2930386"/>
                </a:cubicBezTo>
                <a:cubicBezTo>
                  <a:pt x="6435303" y="2925715"/>
                  <a:pt x="6435303" y="2925715"/>
                  <a:pt x="6435303" y="2925715"/>
                </a:cubicBezTo>
                <a:cubicBezTo>
                  <a:pt x="6430633" y="2926712"/>
                  <a:pt x="6431630" y="2931384"/>
                  <a:pt x="6431630" y="2931384"/>
                </a:cubicBezTo>
                <a:cubicBezTo>
                  <a:pt x="6440292" y="2949070"/>
                  <a:pt x="6444285" y="2967756"/>
                  <a:pt x="6448275" y="2986439"/>
                </a:cubicBezTo>
                <a:cubicBezTo>
                  <a:pt x="6443605" y="2987437"/>
                  <a:pt x="6438934" y="2988434"/>
                  <a:pt x="6436259" y="2998774"/>
                </a:cubicBezTo>
                <a:cubicBezTo>
                  <a:pt x="6441249" y="3022129"/>
                  <a:pt x="6432905" y="3028797"/>
                  <a:pt x="6437895" y="3052152"/>
                </a:cubicBezTo>
                <a:cubicBezTo>
                  <a:pt x="6427511" y="3117864"/>
                  <a:pt x="6434137" y="3194596"/>
                  <a:pt x="6440443" y="3246975"/>
                </a:cubicBezTo>
                <a:cubicBezTo>
                  <a:pt x="6441441" y="3251646"/>
                  <a:pt x="6441441" y="3251646"/>
                  <a:pt x="6441441" y="3251646"/>
                </a:cubicBezTo>
                <a:cubicBezTo>
                  <a:pt x="6441441" y="3251646"/>
                  <a:pt x="6442439" y="3256318"/>
                  <a:pt x="6442439" y="3256318"/>
                </a:cubicBezTo>
                <a:cubicBezTo>
                  <a:pt x="6447110" y="3255320"/>
                  <a:pt x="6447110" y="3255320"/>
                  <a:pt x="6446113" y="3250648"/>
                </a:cubicBezTo>
                <a:cubicBezTo>
                  <a:pt x="6439805" y="3198269"/>
                  <a:pt x="6434179" y="3126208"/>
                  <a:pt x="6444561" y="3060496"/>
                </a:cubicBezTo>
                <a:cubicBezTo>
                  <a:pt x="6445559" y="3065167"/>
                  <a:pt x="6445559" y="3065167"/>
                  <a:pt x="6445559" y="3065167"/>
                </a:cubicBezTo>
                <a:cubicBezTo>
                  <a:pt x="6450230" y="3064168"/>
                  <a:pt x="6449231" y="3059497"/>
                  <a:pt x="6452905" y="3053828"/>
                </a:cubicBezTo>
                <a:cubicBezTo>
                  <a:pt x="6453903" y="3058500"/>
                  <a:pt x="6454901" y="3063171"/>
                  <a:pt x="6455899" y="3067841"/>
                </a:cubicBezTo>
                <a:cubicBezTo>
                  <a:pt x="6455899" y="3067841"/>
                  <a:pt x="6455899" y="3067841"/>
                  <a:pt x="6451227" y="3068840"/>
                </a:cubicBezTo>
                <a:cubicBezTo>
                  <a:pt x="6452226" y="3073511"/>
                  <a:pt x="6452226" y="3073511"/>
                  <a:pt x="6452226" y="3073511"/>
                </a:cubicBezTo>
                <a:cubicBezTo>
                  <a:pt x="6452226" y="3073511"/>
                  <a:pt x="6452226" y="3073511"/>
                  <a:pt x="6453223" y="3078181"/>
                </a:cubicBezTo>
                <a:cubicBezTo>
                  <a:pt x="6453223" y="3078181"/>
                  <a:pt x="6457895" y="3077183"/>
                  <a:pt x="6457895" y="3077183"/>
                </a:cubicBezTo>
                <a:cubicBezTo>
                  <a:pt x="6455219" y="3087523"/>
                  <a:pt x="6457215" y="3096865"/>
                  <a:pt x="6458213" y="3101536"/>
                </a:cubicBezTo>
                <a:cubicBezTo>
                  <a:pt x="6459212" y="3106207"/>
                  <a:pt x="6459212" y="3106207"/>
                  <a:pt x="6460209" y="3110879"/>
                </a:cubicBezTo>
                <a:cubicBezTo>
                  <a:pt x="6461207" y="3115548"/>
                  <a:pt x="6462205" y="3120221"/>
                  <a:pt x="6463203" y="3124891"/>
                </a:cubicBezTo>
                <a:lnTo>
                  <a:pt x="6464201" y="3129561"/>
                </a:lnTo>
                <a:cubicBezTo>
                  <a:pt x="6459529" y="3130560"/>
                  <a:pt x="6459529" y="3130560"/>
                  <a:pt x="6460527" y="3135231"/>
                </a:cubicBezTo>
                <a:cubicBezTo>
                  <a:pt x="6461525" y="3139903"/>
                  <a:pt x="6461525" y="3139903"/>
                  <a:pt x="6462523" y="3144574"/>
                </a:cubicBezTo>
                <a:cubicBezTo>
                  <a:pt x="6462523" y="3144574"/>
                  <a:pt x="6468192" y="3148246"/>
                  <a:pt x="6468192" y="3148246"/>
                </a:cubicBezTo>
                <a:cubicBezTo>
                  <a:pt x="6480848" y="3184617"/>
                  <a:pt x="6488831" y="3221985"/>
                  <a:pt x="6492143" y="3260351"/>
                </a:cubicBezTo>
                <a:cubicBezTo>
                  <a:pt x="6491463" y="3280033"/>
                  <a:pt x="6494457" y="3294046"/>
                  <a:pt x="6493779" y="3313728"/>
                </a:cubicBezTo>
                <a:cubicBezTo>
                  <a:pt x="6493779" y="3313728"/>
                  <a:pt x="6498449" y="3312730"/>
                  <a:pt x="6497452" y="3308059"/>
                </a:cubicBezTo>
                <a:cubicBezTo>
                  <a:pt x="6499767" y="3341754"/>
                  <a:pt x="6505755" y="3369779"/>
                  <a:pt x="6508067" y="3403475"/>
                </a:cubicBezTo>
                <a:cubicBezTo>
                  <a:pt x="6509067" y="3408146"/>
                  <a:pt x="6509067" y="3408146"/>
                  <a:pt x="6513737" y="3407147"/>
                </a:cubicBezTo>
                <a:cubicBezTo>
                  <a:pt x="6515734" y="3416490"/>
                  <a:pt x="6512060" y="3422158"/>
                  <a:pt x="6514056" y="3431501"/>
                </a:cubicBezTo>
                <a:cubicBezTo>
                  <a:pt x="6513059" y="3426829"/>
                  <a:pt x="6509385" y="3432498"/>
                  <a:pt x="6510383" y="3437170"/>
                </a:cubicBezTo>
                <a:cubicBezTo>
                  <a:pt x="6515053" y="3436171"/>
                  <a:pt x="6516052" y="3440844"/>
                  <a:pt x="6517049" y="3445513"/>
                </a:cubicBezTo>
                <a:cubicBezTo>
                  <a:pt x="6519045" y="3454856"/>
                  <a:pt x="6516370" y="3465195"/>
                  <a:pt x="6518367" y="3474537"/>
                </a:cubicBezTo>
                <a:cubicBezTo>
                  <a:pt x="6518367" y="3474537"/>
                  <a:pt x="6519363" y="3479209"/>
                  <a:pt x="6519363" y="3479209"/>
                </a:cubicBezTo>
                <a:cubicBezTo>
                  <a:pt x="6520363" y="3483879"/>
                  <a:pt x="6516690" y="3489549"/>
                  <a:pt x="6517687" y="3494220"/>
                </a:cubicBezTo>
                <a:cubicBezTo>
                  <a:pt x="6518686" y="3498890"/>
                  <a:pt x="6518686" y="3498890"/>
                  <a:pt x="6518686" y="3498890"/>
                </a:cubicBezTo>
                <a:cubicBezTo>
                  <a:pt x="6518686" y="3498890"/>
                  <a:pt x="6519683" y="3503561"/>
                  <a:pt x="6519683" y="3503561"/>
                </a:cubicBezTo>
                <a:cubicBezTo>
                  <a:pt x="6521001" y="3532585"/>
                  <a:pt x="6517645" y="3562608"/>
                  <a:pt x="6517965" y="3586960"/>
                </a:cubicBezTo>
                <a:cubicBezTo>
                  <a:pt x="6517965" y="3586960"/>
                  <a:pt x="6524631" y="3595304"/>
                  <a:pt x="6520957" y="3600973"/>
                </a:cubicBezTo>
                <a:cubicBezTo>
                  <a:pt x="6520957" y="3600973"/>
                  <a:pt x="6521957" y="3605644"/>
                  <a:pt x="6521957" y="3605644"/>
                </a:cubicBezTo>
                <a:cubicBezTo>
                  <a:pt x="6520957" y="3600973"/>
                  <a:pt x="6523951" y="3614987"/>
                  <a:pt x="6525949" y="3624328"/>
                </a:cubicBezTo>
                <a:cubicBezTo>
                  <a:pt x="6525268" y="3644009"/>
                  <a:pt x="6519918" y="3664689"/>
                  <a:pt x="6518240" y="3679702"/>
                </a:cubicBezTo>
                <a:cubicBezTo>
                  <a:pt x="6511849" y="3764098"/>
                  <a:pt x="6506139" y="3828814"/>
                  <a:pt x="6499429" y="3888856"/>
                </a:cubicBezTo>
                <a:cubicBezTo>
                  <a:pt x="6500429" y="3893529"/>
                  <a:pt x="6500429" y="3893529"/>
                  <a:pt x="6500429" y="3893529"/>
                </a:cubicBezTo>
                <a:cubicBezTo>
                  <a:pt x="6496756" y="3899196"/>
                  <a:pt x="6496756" y="3899196"/>
                  <a:pt x="6496756" y="3899196"/>
                </a:cubicBezTo>
                <a:cubicBezTo>
                  <a:pt x="6489569" y="3922712"/>
                  <a:pt x="6482133" y="3945057"/>
                  <a:pt x="6474945" y="3968571"/>
                </a:cubicBezTo>
                <a:lnTo>
                  <a:pt x="6456817" y="4036740"/>
                </a:lnTo>
                <a:lnTo>
                  <a:pt x="6457067" y="4035275"/>
                </a:lnTo>
                <a:cubicBezTo>
                  <a:pt x="6457936" y="4028984"/>
                  <a:pt x="6458565" y="4023355"/>
                  <a:pt x="6458983" y="4019603"/>
                </a:cubicBezTo>
                <a:cubicBezTo>
                  <a:pt x="6457986" y="4014933"/>
                  <a:pt x="6461660" y="4009263"/>
                  <a:pt x="6461660" y="4009263"/>
                </a:cubicBezTo>
                <a:cubicBezTo>
                  <a:pt x="6467009" y="3988583"/>
                  <a:pt x="6474355" y="3977246"/>
                  <a:pt x="6468688" y="3973572"/>
                </a:cubicBezTo>
                <a:cubicBezTo>
                  <a:pt x="6477032" y="3966905"/>
                  <a:pt x="6480385" y="3936883"/>
                  <a:pt x="6480067" y="3912531"/>
                </a:cubicBezTo>
                <a:cubicBezTo>
                  <a:pt x="6479069" y="3907860"/>
                  <a:pt x="6478071" y="3903188"/>
                  <a:pt x="6482742" y="3902189"/>
                </a:cubicBezTo>
                <a:cubicBezTo>
                  <a:pt x="6482742" y="3902189"/>
                  <a:pt x="6486415" y="3896521"/>
                  <a:pt x="6485417" y="3891851"/>
                </a:cubicBezTo>
                <a:cubicBezTo>
                  <a:pt x="6484419" y="3887180"/>
                  <a:pt x="6483421" y="3882508"/>
                  <a:pt x="6479749" y="3888177"/>
                </a:cubicBezTo>
                <a:cubicBezTo>
                  <a:pt x="6475079" y="3889174"/>
                  <a:pt x="6472402" y="3899516"/>
                  <a:pt x="6469727" y="3909856"/>
                </a:cubicBezTo>
                <a:cubicBezTo>
                  <a:pt x="6470724" y="3914527"/>
                  <a:pt x="6470724" y="3914527"/>
                  <a:pt x="6470724" y="3914527"/>
                </a:cubicBezTo>
                <a:cubicBezTo>
                  <a:pt x="6460023" y="3955887"/>
                  <a:pt x="6453675" y="3971894"/>
                  <a:pt x="6451319" y="4006588"/>
                </a:cubicBezTo>
                <a:cubicBezTo>
                  <a:pt x="6451319" y="4006588"/>
                  <a:pt x="6452317" y="4011259"/>
                  <a:pt x="6452317" y="4011259"/>
                </a:cubicBezTo>
                <a:cubicBezTo>
                  <a:pt x="6448645" y="4016928"/>
                  <a:pt x="6442295" y="4032937"/>
                  <a:pt x="6438623" y="4038605"/>
                </a:cubicBezTo>
                <a:cubicBezTo>
                  <a:pt x="6445290" y="4046951"/>
                  <a:pt x="6435947" y="4048945"/>
                  <a:pt x="6430597" y="4069625"/>
                </a:cubicBezTo>
                <a:cubicBezTo>
                  <a:pt x="6427083" y="4087471"/>
                  <a:pt x="6423151" y="4109069"/>
                  <a:pt x="6417467" y="4131042"/>
                </a:cubicBezTo>
                <a:lnTo>
                  <a:pt x="6397652" y="4184394"/>
                </a:lnTo>
                <a:lnTo>
                  <a:pt x="6395501" y="4179691"/>
                </a:lnTo>
                <a:cubicBezTo>
                  <a:pt x="6374101" y="4262411"/>
                  <a:pt x="6346031" y="4336787"/>
                  <a:pt x="6310617" y="4422501"/>
                </a:cubicBezTo>
                <a:cubicBezTo>
                  <a:pt x="6310617" y="4422501"/>
                  <a:pt x="6305947" y="4423498"/>
                  <a:pt x="6305947" y="4423498"/>
                </a:cubicBezTo>
                <a:cubicBezTo>
                  <a:pt x="6306945" y="4428171"/>
                  <a:pt x="6306945" y="4428171"/>
                  <a:pt x="6306945" y="4428171"/>
                </a:cubicBezTo>
                <a:cubicBezTo>
                  <a:pt x="6306945" y="4428171"/>
                  <a:pt x="6306945" y="4428171"/>
                  <a:pt x="6307942" y="4432841"/>
                </a:cubicBezTo>
                <a:cubicBezTo>
                  <a:pt x="6304269" y="4438509"/>
                  <a:pt x="6295926" y="4445177"/>
                  <a:pt x="6292252" y="4450844"/>
                </a:cubicBezTo>
                <a:cubicBezTo>
                  <a:pt x="6304588" y="4462863"/>
                  <a:pt x="6277879" y="4497874"/>
                  <a:pt x="6268855" y="4524223"/>
                </a:cubicBezTo>
                <a:cubicBezTo>
                  <a:pt x="6263187" y="4520549"/>
                  <a:pt x="6270533" y="4509212"/>
                  <a:pt x="6265862" y="4510210"/>
                </a:cubicBezTo>
                <a:cubicBezTo>
                  <a:pt x="6247495" y="4538557"/>
                  <a:pt x="6276202" y="4512886"/>
                  <a:pt x="6258833" y="4545902"/>
                </a:cubicBezTo>
                <a:cubicBezTo>
                  <a:pt x="6254163" y="4546899"/>
                  <a:pt x="6257837" y="4541229"/>
                  <a:pt x="6253165" y="4542228"/>
                </a:cubicBezTo>
                <a:cubicBezTo>
                  <a:pt x="6241465" y="4578916"/>
                  <a:pt x="6218430" y="4608260"/>
                  <a:pt x="6214077" y="4633610"/>
                </a:cubicBezTo>
                <a:cubicBezTo>
                  <a:pt x="6214077" y="4633610"/>
                  <a:pt x="6216752" y="4623271"/>
                  <a:pt x="6209407" y="4634608"/>
                </a:cubicBezTo>
                <a:cubicBezTo>
                  <a:pt x="6209725" y="4658961"/>
                  <a:pt x="6184693" y="4678962"/>
                  <a:pt x="6170001" y="4701637"/>
                </a:cubicBezTo>
                <a:cubicBezTo>
                  <a:pt x="6161976" y="4732658"/>
                  <a:pt x="6143609" y="4761003"/>
                  <a:pt x="6124246" y="4784676"/>
                </a:cubicBezTo>
                <a:cubicBezTo>
                  <a:pt x="6114564" y="4796514"/>
                  <a:pt x="6104883" y="4808350"/>
                  <a:pt x="6094991" y="4822064"/>
                </a:cubicBezTo>
                <a:lnTo>
                  <a:pt x="6068122" y="4864900"/>
                </a:lnTo>
                <a:lnTo>
                  <a:pt x="6067155" y="4860368"/>
                </a:lnTo>
                <a:cubicBezTo>
                  <a:pt x="6062481" y="4861367"/>
                  <a:pt x="6062481" y="4861367"/>
                  <a:pt x="6063481" y="4866038"/>
                </a:cubicBezTo>
                <a:cubicBezTo>
                  <a:pt x="6060805" y="4876378"/>
                  <a:pt x="6060805" y="4876378"/>
                  <a:pt x="6060805" y="4876378"/>
                </a:cubicBezTo>
                <a:cubicBezTo>
                  <a:pt x="6059807" y="4871705"/>
                  <a:pt x="6059807" y="4871705"/>
                  <a:pt x="6059807" y="4871705"/>
                </a:cubicBezTo>
                <a:cubicBezTo>
                  <a:pt x="6051464" y="4878373"/>
                  <a:pt x="6044117" y="4889711"/>
                  <a:pt x="6037769" y="4905720"/>
                </a:cubicBezTo>
                <a:cubicBezTo>
                  <a:pt x="6037769" y="4905720"/>
                  <a:pt x="6038767" y="4910391"/>
                  <a:pt x="6038767" y="4910391"/>
                </a:cubicBezTo>
                <a:cubicBezTo>
                  <a:pt x="6039766" y="4915063"/>
                  <a:pt x="6035093" y="4916060"/>
                  <a:pt x="6036091" y="4920731"/>
                </a:cubicBezTo>
                <a:cubicBezTo>
                  <a:pt x="6035093" y="4916060"/>
                  <a:pt x="6038767" y="4910391"/>
                  <a:pt x="6034095" y="4911389"/>
                </a:cubicBezTo>
                <a:cubicBezTo>
                  <a:pt x="6030421" y="4917059"/>
                  <a:pt x="6026751" y="4922726"/>
                  <a:pt x="6023077" y="4928396"/>
                </a:cubicBezTo>
                <a:cubicBezTo>
                  <a:pt x="6022078" y="4923723"/>
                  <a:pt x="6022078" y="4923723"/>
                  <a:pt x="6022078" y="4923723"/>
                </a:cubicBezTo>
                <a:cubicBezTo>
                  <a:pt x="6022078" y="4923723"/>
                  <a:pt x="6022078" y="4923723"/>
                  <a:pt x="6021081" y="4919054"/>
                </a:cubicBezTo>
                <a:cubicBezTo>
                  <a:pt x="6021081" y="4919054"/>
                  <a:pt x="6021081" y="4919054"/>
                  <a:pt x="6016409" y="4920052"/>
                </a:cubicBezTo>
                <a:cubicBezTo>
                  <a:pt x="6017407" y="4924722"/>
                  <a:pt x="6018405" y="4929393"/>
                  <a:pt x="6018405" y="4929393"/>
                </a:cubicBezTo>
                <a:cubicBezTo>
                  <a:pt x="6018405" y="4929393"/>
                  <a:pt x="6018405" y="4929393"/>
                  <a:pt x="6019404" y="4934065"/>
                </a:cubicBezTo>
                <a:cubicBezTo>
                  <a:pt x="6019404" y="4934065"/>
                  <a:pt x="6015730" y="4939735"/>
                  <a:pt x="6015730" y="4939735"/>
                </a:cubicBezTo>
                <a:cubicBezTo>
                  <a:pt x="6015730" y="4939735"/>
                  <a:pt x="6011059" y="4940732"/>
                  <a:pt x="6011059" y="4940732"/>
                </a:cubicBezTo>
                <a:cubicBezTo>
                  <a:pt x="6011059" y="4940732"/>
                  <a:pt x="6006389" y="4941731"/>
                  <a:pt x="6006389" y="4941731"/>
                </a:cubicBezTo>
                <a:cubicBezTo>
                  <a:pt x="6007386" y="4946401"/>
                  <a:pt x="6007386" y="4946401"/>
                  <a:pt x="6007386" y="4946401"/>
                </a:cubicBezTo>
                <a:cubicBezTo>
                  <a:pt x="6008383" y="4951071"/>
                  <a:pt x="6008383" y="4951071"/>
                  <a:pt x="6008383" y="4951071"/>
                </a:cubicBezTo>
                <a:cubicBezTo>
                  <a:pt x="6004711" y="4956741"/>
                  <a:pt x="6001039" y="4962408"/>
                  <a:pt x="5996367" y="4963407"/>
                </a:cubicBezTo>
                <a:cubicBezTo>
                  <a:pt x="5996367" y="4963407"/>
                  <a:pt x="5996367" y="4963407"/>
                  <a:pt x="5995370" y="4958737"/>
                </a:cubicBezTo>
                <a:cubicBezTo>
                  <a:pt x="5995370" y="4958737"/>
                  <a:pt x="5991696" y="4964406"/>
                  <a:pt x="5991696" y="4964406"/>
                </a:cubicBezTo>
                <a:cubicBezTo>
                  <a:pt x="5988022" y="4970074"/>
                  <a:pt x="5988022" y="4970074"/>
                  <a:pt x="5988022" y="4970074"/>
                </a:cubicBezTo>
                <a:cubicBezTo>
                  <a:pt x="5988022" y="4970074"/>
                  <a:pt x="5984349" y="4975743"/>
                  <a:pt x="5985347" y="4980414"/>
                </a:cubicBezTo>
                <a:cubicBezTo>
                  <a:pt x="5984349" y="4975743"/>
                  <a:pt x="5984349" y="4975743"/>
                  <a:pt x="5984349" y="4975743"/>
                </a:cubicBezTo>
                <a:cubicBezTo>
                  <a:pt x="5979678" y="4976742"/>
                  <a:pt x="5976005" y="4982409"/>
                  <a:pt x="5967661" y="4989076"/>
                </a:cubicBezTo>
                <a:cubicBezTo>
                  <a:pt x="5970335" y="4978738"/>
                  <a:pt x="5962990" y="4990075"/>
                  <a:pt x="5965665" y="4979735"/>
                </a:cubicBezTo>
                <a:cubicBezTo>
                  <a:pt x="5949975" y="4997740"/>
                  <a:pt x="5949975" y="4997740"/>
                  <a:pt x="5949975" y="4997740"/>
                </a:cubicBezTo>
                <a:cubicBezTo>
                  <a:pt x="5949975" y="4997740"/>
                  <a:pt x="5948977" y="4993069"/>
                  <a:pt x="5948977" y="4993069"/>
                </a:cubicBezTo>
                <a:cubicBezTo>
                  <a:pt x="5952650" y="4987400"/>
                  <a:pt x="5952650" y="4987400"/>
                  <a:pt x="5952650" y="4987400"/>
                </a:cubicBezTo>
                <a:cubicBezTo>
                  <a:pt x="5952650" y="4987400"/>
                  <a:pt x="5957320" y="4986401"/>
                  <a:pt x="5951653" y="4982729"/>
                </a:cubicBezTo>
                <a:cubicBezTo>
                  <a:pt x="5951653" y="4982729"/>
                  <a:pt x="5951653" y="4982729"/>
                  <a:pt x="5947981" y="4988397"/>
                </a:cubicBezTo>
                <a:cubicBezTo>
                  <a:pt x="5944307" y="4994067"/>
                  <a:pt x="5944307" y="4994067"/>
                  <a:pt x="5944307" y="4994067"/>
                </a:cubicBezTo>
                <a:cubicBezTo>
                  <a:pt x="5945303" y="4998739"/>
                  <a:pt x="5940633" y="4999736"/>
                  <a:pt x="5941631" y="5004407"/>
                </a:cubicBezTo>
                <a:cubicBezTo>
                  <a:pt x="5941631" y="5004407"/>
                  <a:pt x="5947299" y="5008080"/>
                  <a:pt x="5950973" y="5002410"/>
                </a:cubicBezTo>
                <a:cubicBezTo>
                  <a:pt x="5947299" y="5008080"/>
                  <a:pt x="5947299" y="5008080"/>
                  <a:pt x="5947299" y="5008080"/>
                </a:cubicBezTo>
                <a:cubicBezTo>
                  <a:pt x="5937278" y="5029757"/>
                  <a:pt x="5931609" y="5026085"/>
                  <a:pt x="5929931" y="5041095"/>
                </a:cubicBezTo>
                <a:cubicBezTo>
                  <a:pt x="5937278" y="5029757"/>
                  <a:pt x="5942948" y="5033431"/>
                  <a:pt x="5947618" y="5032434"/>
                </a:cubicBezTo>
                <a:cubicBezTo>
                  <a:pt x="5943945" y="5038101"/>
                  <a:pt x="5935601" y="5044769"/>
                  <a:pt x="5931927" y="5050439"/>
                </a:cubicBezTo>
                <a:cubicBezTo>
                  <a:pt x="5928255" y="5056106"/>
                  <a:pt x="5924583" y="5061776"/>
                  <a:pt x="5920909" y="5067445"/>
                </a:cubicBezTo>
                <a:cubicBezTo>
                  <a:pt x="5916239" y="5068442"/>
                  <a:pt x="5912565" y="5074111"/>
                  <a:pt x="5912565" y="5074111"/>
                </a:cubicBezTo>
                <a:cubicBezTo>
                  <a:pt x="5907893" y="5075110"/>
                  <a:pt x="5911567" y="5069441"/>
                  <a:pt x="5910570" y="5064770"/>
                </a:cubicBezTo>
                <a:cubicBezTo>
                  <a:pt x="5895877" y="5087444"/>
                  <a:pt x="5895877" y="5087444"/>
                  <a:pt x="5895877" y="5087444"/>
                </a:cubicBezTo>
                <a:cubicBezTo>
                  <a:pt x="5890208" y="5083772"/>
                  <a:pt x="5890208" y="5083772"/>
                  <a:pt x="5890208" y="5083772"/>
                </a:cubicBezTo>
                <a:cubicBezTo>
                  <a:pt x="5890208" y="5083772"/>
                  <a:pt x="5889209" y="5079100"/>
                  <a:pt x="5893881" y="5078103"/>
                </a:cubicBezTo>
                <a:cubicBezTo>
                  <a:pt x="5892882" y="5073432"/>
                  <a:pt x="5892882" y="5073432"/>
                  <a:pt x="5892882" y="5073432"/>
                </a:cubicBezTo>
                <a:cubicBezTo>
                  <a:pt x="5892882" y="5073432"/>
                  <a:pt x="5892882" y="5073432"/>
                  <a:pt x="5888211" y="5074430"/>
                </a:cubicBezTo>
                <a:cubicBezTo>
                  <a:pt x="5883541" y="5075428"/>
                  <a:pt x="5884539" y="5080098"/>
                  <a:pt x="5884539" y="5080098"/>
                </a:cubicBezTo>
                <a:cubicBezTo>
                  <a:pt x="5885537" y="5084770"/>
                  <a:pt x="5885537" y="5084770"/>
                  <a:pt x="5885537" y="5084770"/>
                </a:cubicBezTo>
                <a:cubicBezTo>
                  <a:pt x="5885537" y="5084770"/>
                  <a:pt x="5880865" y="5085768"/>
                  <a:pt x="5881863" y="5090439"/>
                </a:cubicBezTo>
                <a:cubicBezTo>
                  <a:pt x="5881863" y="5090439"/>
                  <a:pt x="5881863" y="5090439"/>
                  <a:pt x="5878191" y="5096109"/>
                </a:cubicBezTo>
                <a:cubicBezTo>
                  <a:pt x="5878191" y="5096109"/>
                  <a:pt x="5878191" y="5096109"/>
                  <a:pt x="5873519" y="5097107"/>
                </a:cubicBezTo>
                <a:cubicBezTo>
                  <a:pt x="5873519" y="5097107"/>
                  <a:pt x="5874517" y="5101778"/>
                  <a:pt x="5874517" y="5101778"/>
                </a:cubicBezTo>
                <a:cubicBezTo>
                  <a:pt x="5869847" y="5102775"/>
                  <a:pt x="5869847" y="5102775"/>
                  <a:pt x="5869847" y="5102775"/>
                </a:cubicBezTo>
                <a:cubicBezTo>
                  <a:pt x="5868847" y="5098105"/>
                  <a:pt x="5868847" y="5098105"/>
                  <a:pt x="5868847" y="5098105"/>
                </a:cubicBezTo>
                <a:cubicBezTo>
                  <a:pt x="5871523" y="5087764"/>
                  <a:pt x="5871523" y="5087764"/>
                  <a:pt x="5871523" y="5087764"/>
                </a:cubicBezTo>
                <a:cubicBezTo>
                  <a:pt x="5875195" y="5082095"/>
                  <a:pt x="5879868" y="5081096"/>
                  <a:pt x="5878869" y="5076427"/>
                </a:cubicBezTo>
                <a:cubicBezTo>
                  <a:pt x="5878869" y="5076427"/>
                  <a:pt x="5878869" y="5076427"/>
                  <a:pt x="5874198" y="5077424"/>
                </a:cubicBezTo>
                <a:cubicBezTo>
                  <a:pt x="5869528" y="5078423"/>
                  <a:pt x="5870525" y="5083093"/>
                  <a:pt x="5870525" y="5083093"/>
                </a:cubicBezTo>
                <a:cubicBezTo>
                  <a:pt x="5862180" y="5089760"/>
                  <a:pt x="5863179" y="5094431"/>
                  <a:pt x="5859507" y="5100100"/>
                </a:cubicBezTo>
                <a:cubicBezTo>
                  <a:pt x="5860503" y="5104770"/>
                  <a:pt x="5860503" y="5104770"/>
                  <a:pt x="5860503" y="5104770"/>
                </a:cubicBezTo>
                <a:cubicBezTo>
                  <a:pt x="5857829" y="5115111"/>
                  <a:pt x="5853159" y="5116110"/>
                  <a:pt x="5854156" y="5120780"/>
                </a:cubicBezTo>
                <a:cubicBezTo>
                  <a:pt x="5838465" y="5138783"/>
                  <a:pt x="5818104" y="5157787"/>
                  <a:pt x="5803411" y="5180463"/>
                </a:cubicBezTo>
                <a:cubicBezTo>
                  <a:pt x="5798741" y="5181460"/>
                  <a:pt x="5798741" y="5181460"/>
                  <a:pt x="5798741" y="5181460"/>
                </a:cubicBezTo>
                <a:cubicBezTo>
                  <a:pt x="5794069" y="5182459"/>
                  <a:pt x="5795068" y="5187130"/>
                  <a:pt x="5795068" y="5187130"/>
                </a:cubicBezTo>
                <a:cubicBezTo>
                  <a:pt x="5790395" y="5188128"/>
                  <a:pt x="5786723" y="5193798"/>
                  <a:pt x="5783051" y="5199465"/>
                </a:cubicBezTo>
                <a:cubicBezTo>
                  <a:pt x="5783051" y="5199465"/>
                  <a:pt x="5783051" y="5199465"/>
                  <a:pt x="5779378" y="5205135"/>
                </a:cubicBezTo>
                <a:cubicBezTo>
                  <a:pt x="5774707" y="5206133"/>
                  <a:pt x="5771033" y="5211801"/>
                  <a:pt x="5767360" y="5217470"/>
                </a:cubicBezTo>
                <a:cubicBezTo>
                  <a:pt x="5762689" y="5218469"/>
                  <a:pt x="5759016" y="5224137"/>
                  <a:pt x="5755343" y="5229806"/>
                </a:cubicBezTo>
                <a:cubicBezTo>
                  <a:pt x="5746001" y="5231802"/>
                  <a:pt x="5735979" y="5253481"/>
                  <a:pt x="5718293" y="5262142"/>
                </a:cubicBezTo>
                <a:cubicBezTo>
                  <a:pt x="5715617" y="5272484"/>
                  <a:pt x="5691583" y="5297155"/>
                  <a:pt x="5680564" y="5314161"/>
                </a:cubicBezTo>
                <a:cubicBezTo>
                  <a:pt x="5680564" y="5314161"/>
                  <a:pt x="5663876" y="5327495"/>
                  <a:pt x="5668546" y="5326497"/>
                </a:cubicBezTo>
                <a:cubicBezTo>
                  <a:pt x="5688908" y="5307495"/>
                  <a:pt x="5671541" y="5340510"/>
                  <a:pt x="5679885" y="5333842"/>
                </a:cubicBezTo>
                <a:cubicBezTo>
                  <a:pt x="5687230" y="5322506"/>
                  <a:pt x="5686233" y="5317835"/>
                  <a:pt x="5712263" y="5302506"/>
                </a:cubicBezTo>
                <a:cubicBezTo>
                  <a:pt x="5701923" y="5299829"/>
                  <a:pt x="5752987" y="5264500"/>
                  <a:pt x="5746319" y="5256155"/>
                </a:cubicBezTo>
                <a:cubicBezTo>
                  <a:pt x="5730629" y="5274159"/>
                  <a:pt x="5749991" y="5250486"/>
                  <a:pt x="5762009" y="5238151"/>
                </a:cubicBezTo>
                <a:cubicBezTo>
                  <a:pt x="5762009" y="5238151"/>
                  <a:pt x="5762009" y="5238151"/>
                  <a:pt x="5763007" y="5242821"/>
                </a:cubicBezTo>
                <a:cubicBezTo>
                  <a:pt x="5758337" y="5243820"/>
                  <a:pt x="5758337" y="5243820"/>
                  <a:pt x="5758337" y="5243820"/>
                </a:cubicBezTo>
                <a:cubicBezTo>
                  <a:pt x="5754665" y="5249489"/>
                  <a:pt x="5754665" y="5249489"/>
                  <a:pt x="5759335" y="5248491"/>
                </a:cubicBezTo>
                <a:cubicBezTo>
                  <a:pt x="5759335" y="5248491"/>
                  <a:pt x="5759335" y="5248491"/>
                  <a:pt x="5764005" y="5247493"/>
                </a:cubicBezTo>
                <a:cubicBezTo>
                  <a:pt x="5767679" y="5241824"/>
                  <a:pt x="5767679" y="5241824"/>
                  <a:pt x="5767679" y="5241824"/>
                </a:cubicBezTo>
                <a:cubicBezTo>
                  <a:pt x="5771352" y="5236154"/>
                  <a:pt x="5770353" y="5231484"/>
                  <a:pt x="5764685" y="5227811"/>
                </a:cubicBezTo>
                <a:cubicBezTo>
                  <a:pt x="5768359" y="5222141"/>
                  <a:pt x="5772031" y="5216473"/>
                  <a:pt x="5776701" y="5215474"/>
                </a:cubicBezTo>
                <a:cubicBezTo>
                  <a:pt x="5781373" y="5214476"/>
                  <a:pt x="5781373" y="5214476"/>
                  <a:pt x="5786044" y="5213479"/>
                </a:cubicBezTo>
                <a:cubicBezTo>
                  <a:pt x="5786044" y="5213479"/>
                  <a:pt x="5786044" y="5213479"/>
                  <a:pt x="5787043" y="5218150"/>
                </a:cubicBezTo>
                <a:cubicBezTo>
                  <a:pt x="5791713" y="5217152"/>
                  <a:pt x="5790713" y="5212480"/>
                  <a:pt x="5790713" y="5212480"/>
                </a:cubicBezTo>
                <a:cubicBezTo>
                  <a:pt x="5790713" y="5212480"/>
                  <a:pt x="5789717" y="5207810"/>
                  <a:pt x="5789717" y="5207810"/>
                </a:cubicBezTo>
                <a:cubicBezTo>
                  <a:pt x="5788719" y="5203139"/>
                  <a:pt x="5793391" y="5202140"/>
                  <a:pt x="5792393" y="5197469"/>
                </a:cubicBezTo>
                <a:cubicBezTo>
                  <a:pt x="5797063" y="5196472"/>
                  <a:pt x="5800735" y="5190803"/>
                  <a:pt x="5800735" y="5190803"/>
                </a:cubicBezTo>
                <a:cubicBezTo>
                  <a:pt x="5800735" y="5190803"/>
                  <a:pt x="5800735" y="5190803"/>
                  <a:pt x="5805408" y="5189806"/>
                </a:cubicBezTo>
                <a:cubicBezTo>
                  <a:pt x="5804409" y="5185134"/>
                  <a:pt x="5804409" y="5185134"/>
                  <a:pt x="5804409" y="5185134"/>
                </a:cubicBezTo>
                <a:cubicBezTo>
                  <a:pt x="5804409" y="5185134"/>
                  <a:pt x="5809081" y="5184136"/>
                  <a:pt x="5808082" y="5179466"/>
                </a:cubicBezTo>
                <a:cubicBezTo>
                  <a:pt x="5823773" y="5161461"/>
                  <a:pt x="5838465" y="5138783"/>
                  <a:pt x="5859825" y="5124453"/>
                </a:cubicBezTo>
                <a:cubicBezTo>
                  <a:pt x="5863499" y="5118782"/>
                  <a:pt x="5863499" y="5118782"/>
                  <a:pt x="5863499" y="5118782"/>
                </a:cubicBezTo>
                <a:cubicBezTo>
                  <a:pt x="5863499" y="5118782"/>
                  <a:pt x="5862500" y="5114113"/>
                  <a:pt x="5862500" y="5114113"/>
                </a:cubicBezTo>
                <a:cubicBezTo>
                  <a:pt x="5862500" y="5114113"/>
                  <a:pt x="5867171" y="5113115"/>
                  <a:pt x="5867171" y="5113115"/>
                </a:cubicBezTo>
                <a:cubicBezTo>
                  <a:pt x="5867171" y="5113115"/>
                  <a:pt x="5868169" y="5117785"/>
                  <a:pt x="5868169" y="5117785"/>
                </a:cubicBezTo>
                <a:cubicBezTo>
                  <a:pt x="5877511" y="5115790"/>
                  <a:pt x="5881183" y="5110122"/>
                  <a:pt x="5889529" y="5103454"/>
                </a:cubicBezTo>
                <a:cubicBezTo>
                  <a:pt x="5888531" y="5098783"/>
                  <a:pt x="5888531" y="5098783"/>
                  <a:pt x="5888531" y="5098783"/>
                </a:cubicBezTo>
                <a:cubicBezTo>
                  <a:pt x="5903541" y="5100459"/>
                  <a:pt x="5881183" y="5110122"/>
                  <a:pt x="5886853" y="5113794"/>
                </a:cubicBezTo>
                <a:cubicBezTo>
                  <a:pt x="5890527" y="5108126"/>
                  <a:pt x="5907214" y="5094792"/>
                  <a:pt x="5918235" y="5077785"/>
                </a:cubicBezTo>
                <a:cubicBezTo>
                  <a:pt x="5921907" y="5072115"/>
                  <a:pt x="5929254" y="5060777"/>
                  <a:pt x="5937596" y="5054110"/>
                </a:cubicBezTo>
                <a:cubicBezTo>
                  <a:pt x="5941270" y="5048441"/>
                  <a:pt x="5948617" y="5037104"/>
                  <a:pt x="5956961" y="5030438"/>
                </a:cubicBezTo>
                <a:cubicBezTo>
                  <a:pt x="5967979" y="5013430"/>
                  <a:pt x="5980995" y="5005766"/>
                  <a:pt x="5991015" y="4984087"/>
                </a:cubicBezTo>
                <a:cubicBezTo>
                  <a:pt x="5994689" y="4978418"/>
                  <a:pt x="6003035" y="4971752"/>
                  <a:pt x="6003035" y="4971752"/>
                </a:cubicBezTo>
                <a:cubicBezTo>
                  <a:pt x="6006707" y="4966084"/>
                  <a:pt x="6011377" y="4965085"/>
                  <a:pt x="6010379" y="4960413"/>
                </a:cubicBezTo>
                <a:cubicBezTo>
                  <a:pt x="6015051" y="4959416"/>
                  <a:pt x="6015051" y="4959416"/>
                  <a:pt x="6018723" y="4953747"/>
                </a:cubicBezTo>
                <a:cubicBezTo>
                  <a:pt x="6017726" y="4949076"/>
                  <a:pt x="6026070" y="4942409"/>
                  <a:pt x="6029744" y="4936740"/>
                </a:cubicBezTo>
                <a:cubicBezTo>
                  <a:pt x="6030741" y="4941410"/>
                  <a:pt x="6041761" y="4924404"/>
                  <a:pt x="6041761" y="4924404"/>
                </a:cubicBezTo>
                <a:cubicBezTo>
                  <a:pt x="6045433" y="4918735"/>
                  <a:pt x="6049105" y="4913067"/>
                  <a:pt x="6048109" y="4908395"/>
                </a:cubicBezTo>
                <a:cubicBezTo>
                  <a:pt x="6052779" y="4907398"/>
                  <a:pt x="6052779" y="4907398"/>
                  <a:pt x="6052779" y="4907398"/>
                </a:cubicBezTo>
                <a:cubicBezTo>
                  <a:pt x="6092505" y="4864720"/>
                  <a:pt x="6137579" y="4801364"/>
                  <a:pt x="6166964" y="4756012"/>
                </a:cubicBezTo>
                <a:cubicBezTo>
                  <a:pt x="6171634" y="4755014"/>
                  <a:pt x="6171634" y="4755014"/>
                  <a:pt x="6171634" y="4755014"/>
                </a:cubicBezTo>
                <a:cubicBezTo>
                  <a:pt x="6171634" y="4755014"/>
                  <a:pt x="6171634" y="4755014"/>
                  <a:pt x="6176307" y="4754017"/>
                </a:cubicBezTo>
                <a:cubicBezTo>
                  <a:pt x="6172633" y="4759686"/>
                  <a:pt x="6172633" y="4759686"/>
                  <a:pt x="6168961" y="4765354"/>
                </a:cubicBezTo>
                <a:cubicBezTo>
                  <a:pt x="6168961" y="4765354"/>
                  <a:pt x="6165287" y="4771023"/>
                  <a:pt x="6161614" y="4776693"/>
                </a:cubicBezTo>
                <a:cubicBezTo>
                  <a:pt x="6157940" y="4782362"/>
                  <a:pt x="6157940" y="4782362"/>
                  <a:pt x="6154269" y="4788031"/>
                </a:cubicBezTo>
                <a:cubicBezTo>
                  <a:pt x="6154269" y="4788031"/>
                  <a:pt x="6154269" y="4788031"/>
                  <a:pt x="6155266" y="4792702"/>
                </a:cubicBezTo>
                <a:cubicBezTo>
                  <a:pt x="6146921" y="4799369"/>
                  <a:pt x="6144247" y="4809709"/>
                  <a:pt x="6136901" y="4821047"/>
                </a:cubicBezTo>
                <a:cubicBezTo>
                  <a:pt x="6136901" y="4821047"/>
                  <a:pt x="6133227" y="4826715"/>
                  <a:pt x="6137897" y="4825717"/>
                </a:cubicBezTo>
                <a:cubicBezTo>
                  <a:pt x="6138897" y="4830389"/>
                  <a:pt x="6142571" y="4824719"/>
                  <a:pt x="6142571" y="4824719"/>
                </a:cubicBezTo>
                <a:cubicBezTo>
                  <a:pt x="6146243" y="4819049"/>
                  <a:pt x="6146243" y="4819049"/>
                  <a:pt x="6146243" y="4819049"/>
                </a:cubicBezTo>
                <a:cubicBezTo>
                  <a:pt x="6146243" y="4819049"/>
                  <a:pt x="6150913" y="4818052"/>
                  <a:pt x="6149915" y="4813382"/>
                </a:cubicBezTo>
                <a:cubicBezTo>
                  <a:pt x="6153588" y="4807712"/>
                  <a:pt x="6153588" y="4807712"/>
                  <a:pt x="6153588" y="4807712"/>
                </a:cubicBezTo>
                <a:cubicBezTo>
                  <a:pt x="6152591" y="4803042"/>
                  <a:pt x="6157262" y="4802043"/>
                  <a:pt x="6160935" y="4796376"/>
                </a:cubicBezTo>
                <a:cubicBezTo>
                  <a:pt x="6157262" y="4802043"/>
                  <a:pt x="6153192" y="4808713"/>
                  <a:pt x="6149207" y="4815058"/>
                </a:cubicBezTo>
                <a:lnTo>
                  <a:pt x="6138972" y="4830325"/>
                </a:lnTo>
                <a:lnTo>
                  <a:pt x="6138897" y="4830389"/>
                </a:lnTo>
                <a:lnTo>
                  <a:pt x="6138892" y="4830440"/>
                </a:lnTo>
                <a:lnTo>
                  <a:pt x="6137977" y="4831806"/>
                </a:lnTo>
                <a:cubicBezTo>
                  <a:pt x="6131301" y="4840559"/>
                  <a:pt x="6126879" y="4842724"/>
                  <a:pt x="6128557" y="4827713"/>
                </a:cubicBezTo>
                <a:cubicBezTo>
                  <a:pt x="6115859" y="4859731"/>
                  <a:pt x="6107514" y="4866397"/>
                  <a:pt x="6092823" y="4889075"/>
                </a:cubicBezTo>
                <a:cubicBezTo>
                  <a:pt x="6097494" y="4888076"/>
                  <a:pt x="6097494" y="4888076"/>
                  <a:pt x="6097494" y="4888076"/>
                </a:cubicBezTo>
                <a:cubicBezTo>
                  <a:pt x="6086475" y="4905082"/>
                  <a:pt x="6086475" y="4905082"/>
                  <a:pt x="6086475" y="4905082"/>
                </a:cubicBezTo>
                <a:cubicBezTo>
                  <a:pt x="6081803" y="4906081"/>
                  <a:pt x="6081803" y="4906081"/>
                  <a:pt x="6081803" y="4906081"/>
                </a:cubicBezTo>
                <a:cubicBezTo>
                  <a:pt x="6082802" y="4910751"/>
                  <a:pt x="6082802" y="4910751"/>
                  <a:pt x="6082802" y="4910751"/>
                </a:cubicBezTo>
                <a:cubicBezTo>
                  <a:pt x="6078133" y="4911750"/>
                  <a:pt x="6078133" y="4911750"/>
                  <a:pt x="6078133" y="4911750"/>
                </a:cubicBezTo>
                <a:cubicBezTo>
                  <a:pt x="6074459" y="4917418"/>
                  <a:pt x="6075455" y="4922090"/>
                  <a:pt x="6070785" y="4923087"/>
                </a:cubicBezTo>
                <a:cubicBezTo>
                  <a:pt x="6071783" y="4927760"/>
                  <a:pt x="6067111" y="4928757"/>
                  <a:pt x="6068109" y="4933427"/>
                </a:cubicBezTo>
                <a:cubicBezTo>
                  <a:pt x="6063438" y="4934426"/>
                  <a:pt x="6064437" y="4939097"/>
                  <a:pt x="6064437" y="4939097"/>
                </a:cubicBezTo>
                <a:cubicBezTo>
                  <a:pt x="6060764" y="4944766"/>
                  <a:pt x="6057090" y="4950434"/>
                  <a:pt x="6053416" y="4956103"/>
                </a:cubicBezTo>
                <a:cubicBezTo>
                  <a:pt x="6054415" y="4960774"/>
                  <a:pt x="6054415" y="4960774"/>
                  <a:pt x="6054415" y="4960774"/>
                </a:cubicBezTo>
                <a:cubicBezTo>
                  <a:pt x="6054415" y="4960774"/>
                  <a:pt x="6049743" y="4961772"/>
                  <a:pt x="6050743" y="4966443"/>
                </a:cubicBezTo>
                <a:cubicBezTo>
                  <a:pt x="6038725" y="4978779"/>
                  <a:pt x="6027705" y="4995785"/>
                  <a:pt x="6016685" y="5012793"/>
                </a:cubicBezTo>
                <a:cubicBezTo>
                  <a:pt x="6015687" y="5008121"/>
                  <a:pt x="6015687" y="5008121"/>
                  <a:pt x="6011017" y="5009120"/>
                </a:cubicBezTo>
                <a:cubicBezTo>
                  <a:pt x="6014690" y="5003451"/>
                  <a:pt x="6014690" y="5003451"/>
                  <a:pt x="6014690" y="5003451"/>
                </a:cubicBezTo>
                <a:cubicBezTo>
                  <a:pt x="6019361" y="5002453"/>
                  <a:pt x="6018363" y="4997783"/>
                  <a:pt x="6018363" y="4997783"/>
                </a:cubicBezTo>
                <a:cubicBezTo>
                  <a:pt x="6018363" y="4997783"/>
                  <a:pt x="6013693" y="4998780"/>
                  <a:pt x="6013693" y="4998780"/>
                </a:cubicBezTo>
                <a:cubicBezTo>
                  <a:pt x="6010020" y="5004450"/>
                  <a:pt x="6010020" y="5004450"/>
                  <a:pt x="6010020" y="5004450"/>
                </a:cubicBezTo>
                <a:cubicBezTo>
                  <a:pt x="6010020" y="5004450"/>
                  <a:pt x="6006346" y="5010117"/>
                  <a:pt x="6006346" y="5010117"/>
                </a:cubicBezTo>
                <a:cubicBezTo>
                  <a:pt x="6007345" y="5014789"/>
                  <a:pt x="6007345" y="5014789"/>
                  <a:pt x="6007345" y="5014789"/>
                </a:cubicBezTo>
                <a:cubicBezTo>
                  <a:pt x="6007345" y="5014789"/>
                  <a:pt x="6007345" y="5014789"/>
                  <a:pt x="6008343" y="5019460"/>
                </a:cubicBezTo>
                <a:cubicBezTo>
                  <a:pt x="5996325" y="5031796"/>
                  <a:pt x="5985305" y="5048802"/>
                  <a:pt x="5973287" y="5061138"/>
                </a:cubicBezTo>
                <a:cubicBezTo>
                  <a:pt x="5973287" y="5061138"/>
                  <a:pt x="5973287" y="5061138"/>
                  <a:pt x="5974287" y="5065808"/>
                </a:cubicBezTo>
                <a:cubicBezTo>
                  <a:pt x="5946578" y="5096150"/>
                  <a:pt x="5923543" y="5125493"/>
                  <a:pt x="5894837" y="5151162"/>
                </a:cubicBezTo>
                <a:cubicBezTo>
                  <a:pt x="5859782" y="5192842"/>
                  <a:pt x="5823731" y="5229849"/>
                  <a:pt x="5783008" y="5267853"/>
                </a:cubicBezTo>
                <a:cubicBezTo>
                  <a:pt x="5774664" y="5274520"/>
                  <a:pt x="5756977" y="5283184"/>
                  <a:pt x="5758973" y="5292525"/>
                </a:cubicBezTo>
                <a:cubicBezTo>
                  <a:pt x="5758973" y="5292525"/>
                  <a:pt x="5758973" y="5292525"/>
                  <a:pt x="5754302" y="5293524"/>
                </a:cubicBezTo>
                <a:cubicBezTo>
                  <a:pt x="5749632" y="5294521"/>
                  <a:pt x="5745958" y="5300190"/>
                  <a:pt x="5741289" y="5301187"/>
                </a:cubicBezTo>
                <a:cubicBezTo>
                  <a:pt x="5741289" y="5301187"/>
                  <a:pt x="5737613" y="5306857"/>
                  <a:pt x="5737613" y="5306857"/>
                </a:cubicBezTo>
                <a:cubicBezTo>
                  <a:pt x="5737613" y="5306857"/>
                  <a:pt x="5742285" y="5305858"/>
                  <a:pt x="5742285" y="5305858"/>
                </a:cubicBezTo>
                <a:cubicBezTo>
                  <a:pt x="5721925" y="5324862"/>
                  <a:pt x="5701562" y="5343864"/>
                  <a:pt x="5681201" y="5362868"/>
                </a:cubicBezTo>
                <a:cubicBezTo>
                  <a:pt x="5632136" y="5407539"/>
                  <a:pt x="5632136" y="5407539"/>
                  <a:pt x="5632136" y="5407539"/>
                </a:cubicBezTo>
                <a:cubicBezTo>
                  <a:pt x="5615447" y="5420874"/>
                  <a:pt x="5615447" y="5420874"/>
                  <a:pt x="5615447" y="5420874"/>
                </a:cubicBezTo>
                <a:cubicBezTo>
                  <a:pt x="5607101" y="5427540"/>
                  <a:pt x="5585743" y="5441872"/>
                  <a:pt x="5569055" y="5455206"/>
                </a:cubicBezTo>
                <a:cubicBezTo>
                  <a:pt x="5548693" y="5474208"/>
                  <a:pt x="5532003" y="5487543"/>
                  <a:pt x="5536677" y="5486546"/>
                </a:cubicBezTo>
                <a:cubicBezTo>
                  <a:pt x="5478267" y="5533212"/>
                  <a:pt x="5419857" y="5579880"/>
                  <a:pt x="5347435" y="5629544"/>
                </a:cubicBezTo>
                <a:cubicBezTo>
                  <a:pt x="5308391" y="5652537"/>
                  <a:pt x="5238643" y="5691859"/>
                  <a:pt x="5192251" y="5726192"/>
                </a:cubicBezTo>
                <a:cubicBezTo>
                  <a:pt x="5138196" y="5747510"/>
                  <a:pt x="5087133" y="5782839"/>
                  <a:pt x="5029405" y="5809826"/>
                </a:cubicBezTo>
                <a:cubicBezTo>
                  <a:pt x="5021059" y="5816493"/>
                  <a:pt x="5020060" y="5811822"/>
                  <a:pt x="5011718" y="5818489"/>
                </a:cubicBezTo>
                <a:cubicBezTo>
                  <a:pt x="4904601" y="5865795"/>
                  <a:pt x="4795491" y="5903758"/>
                  <a:pt x="4685383" y="5937051"/>
                </a:cubicBezTo>
                <a:cubicBezTo>
                  <a:pt x="4627991" y="5954197"/>
                  <a:pt x="4571271" y="5968757"/>
                  <a:pt x="4514510" y="5980274"/>
                </a:cubicBezTo>
                <a:lnTo>
                  <a:pt x="4434660" y="5991919"/>
                </a:lnTo>
                <a:lnTo>
                  <a:pt x="4450453" y="5989074"/>
                </a:lnTo>
                <a:cubicBezTo>
                  <a:pt x="4468429" y="5984623"/>
                  <a:pt x="4484527" y="5979963"/>
                  <a:pt x="4493869" y="5977967"/>
                </a:cubicBezTo>
                <a:cubicBezTo>
                  <a:pt x="4493869" y="5977967"/>
                  <a:pt x="4498541" y="5976969"/>
                  <a:pt x="4498541" y="5976969"/>
                </a:cubicBezTo>
                <a:cubicBezTo>
                  <a:pt x="4549921" y="5965993"/>
                  <a:pt x="4587289" y="5958008"/>
                  <a:pt x="4637673" y="5942359"/>
                </a:cubicBezTo>
                <a:cubicBezTo>
                  <a:pt x="4642343" y="5941362"/>
                  <a:pt x="4642343" y="5941362"/>
                  <a:pt x="4642343" y="5941362"/>
                </a:cubicBezTo>
                <a:cubicBezTo>
                  <a:pt x="4647017" y="5940363"/>
                  <a:pt x="4647017" y="5940363"/>
                  <a:pt x="4646017" y="5935692"/>
                </a:cubicBezTo>
                <a:cubicBezTo>
                  <a:pt x="4641346" y="5936690"/>
                  <a:pt x="4636675" y="5937688"/>
                  <a:pt x="4636675" y="5937688"/>
                </a:cubicBezTo>
                <a:cubicBezTo>
                  <a:pt x="4637673" y="5942359"/>
                  <a:pt x="4637673" y="5942359"/>
                  <a:pt x="4637673" y="5942359"/>
                </a:cubicBezTo>
                <a:cubicBezTo>
                  <a:pt x="4581622" y="5954334"/>
                  <a:pt x="4548924" y="5961320"/>
                  <a:pt x="4497543" y="5972298"/>
                </a:cubicBezTo>
                <a:cubicBezTo>
                  <a:pt x="4501215" y="5966629"/>
                  <a:pt x="4496545" y="5967627"/>
                  <a:pt x="4490875" y="5963954"/>
                </a:cubicBezTo>
                <a:cubicBezTo>
                  <a:pt x="4486203" y="5964951"/>
                  <a:pt x="4486203" y="5964951"/>
                  <a:pt x="4486203" y="5964951"/>
                </a:cubicBezTo>
                <a:cubicBezTo>
                  <a:pt x="4487203" y="5969623"/>
                  <a:pt x="4487203" y="5969623"/>
                  <a:pt x="4487203" y="5969623"/>
                </a:cubicBezTo>
                <a:cubicBezTo>
                  <a:pt x="4446161" y="5983274"/>
                  <a:pt x="4400129" y="5973572"/>
                  <a:pt x="4389111" y="5990578"/>
                </a:cubicBezTo>
                <a:cubicBezTo>
                  <a:pt x="4390107" y="5995251"/>
                  <a:pt x="4390107" y="5995251"/>
                  <a:pt x="4390107" y="5995251"/>
                </a:cubicBezTo>
                <a:cubicBezTo>
                  <a:pt x="4384439" y="5991577"/>
                  <a:pt x="4375097" y="5993573"/>
                  <a:pt x="4370427" y="5994571"/>
                </a:cubicBezTo>
                <a:cubicBezTo>
                  <a:pt x="4365755" y="5995569"/>
                  <a:pt x="4361085" y="5996567"/>
                  <a:pt x="4361085" y="5996567"/>
                </a:cubicBezTo>
                <a:cubicBezTo>
                  <a:pt x="4360087" y="5991897"/>
                  <a:pt x="4358091" y="5982554"/>
                  <a:pt x="4361763" y="5976885"/>
                </a:cubicBezTo>
                <a:cubicBezTo>
                  <a:pt x="4366434" y="5975888"/>
                  <a:pt x="4375777" y="5973892"/>
                  <a:pt x="4380447" y="5972893"/>
                </a:cubicBezTo>
                <a:cubicBezTo>
                  <a:pt x="4389789" y="5970899"/>
                  <a:pt x="4400129" y="5973572"/>
                  <a:pt x="4408475" y="5966906"/>
                </a:cubicBezTo>
                <a:cubicBezTo>
                  <a:pt x="4408475" y="5966906"/>
                  <a:pt x="4413145" y="5965908"/>
                  <a:pt x="4413145" y="5965908"/>
                </a:cubicBezTo>
                <a:cubicBezTo>
                  <a:pt x="4413145" y="5965908"/>
                  <a:pt x="4413145" y="5965908"/>
                  <a:pt x="4417816" y="5964910"/>
                </a:cubicBezTo>
                <a:cubicBezTo>
                  <a:pt x="4422487" y="5963913"/>
                  <a:pt x="4422487" y="5963913"/>
                  <a:pt x="4427159" y="5962914"/>
                </a:cubicBezTo>
                <a:cubicBezTo>
                  <a:pt x="4431829" y="5961917"/>
                  <a:pt x="4431829" y="5961917"/>
                  <a:pt x="4431829" y="5961917"/>
                </a:cubicBezTo>
                <a:cubicBezTo>
                  <a:pt x="4431829" y="5961917"/>
                  <a:pt x="4430831" y="5957245"/>
                  <a:pt x="4426161" y="5958243"/>
                </a:cubicBezTo>
                <a:cubicBezTo>
                  <a:pt x="4421489" y="5959242"/>
                  <a:pt x="4416819" y="5960239"/>
                  <a:pt x="4416819" y="5960239"/>
                </a:cubicBezTo>
                <a:cubicBezTo>
                  <a:pt x="4412147" y="5961238"/>
                  <a:pt x="4412147" y="5961238"/>
                  <a:pt x="4412147" y="5961238"/>
                </a:cubicBezTo>
                <a:cubicBezTo>
                  <a:pt x="4415820" y="5955568"/>
                  <a:pt x="4411149" y="5956566"/>
                  <a:pt x="4411149" y="5956566"/>
                </a:cubicBezTo>
                <a:cubicBezTo>
                  <a:pt x="4406479" y="5957564"/>
                  <a:pt x="4406479" y="5957564"/>
                  <a:pt x="4406479" y="5957564"/>
                </a:cubicBezTo>
                <a:cubicBezTo>
                  <a:pt x="4406479" y="5957564"/>
                  <a:pt x="4401807" y="5958561"/>
                  <a:pt x="4401807" y="5958561"/>
                </a:cubicBezTo>
                <a:cubicBezTo>
                  <a:pt x="4402805" y="5963232"/>
                  <a:pt x="4402805" y="5963232"/>
                  <a:pt x="4402805" y="5963232"/>
                </a:cubicBezTo>
                <a:cubicBezTo>
                  <a:pt x="4399132" y="5968902"/>
                  <a:pt x="4388792" y="5966227"/>
                  <a:pt x="4379449" y="5968223"/>
                </a:cubicBezTo>
                <a:cubicBezTo>
                  <a:pt x="4374779" y="5969221"/>
                  <a:pt x="4370107" y="5970218"/>
                  <a:pt x="4360765" y="5972214"/>
                </a:cubicBezTo>
                <a:cubicBezTo>
                  <a:pt x="4332741" y="5978202"/>
                  <a:pt x="4332741" y="5978202"/>
                  <a:pt x="4332741" y="5978202"/>
                </a:cubicBezTo>
                <a:cubicBezTo>
                  <a:pt x="4327071" y="5974530"/>
                  <a:pt x="4328067" y="5979200"/>
                  <a:pt x="4328067" y="5979200"/>
                </a:cubicBezTo>
                <a:cubicBezTo>
                  <a:pt x="4328067" y="5979200"/>
                  <a:pt x="4329067" y="5983871"/>
                  <a:pt x="4333738" y="5982874"/>
                </a:cubicBezTo>
                <a:cubicBezTo>
                  <a:pt x="4352421" y="5978882"/>
                  <a:pt x="4352421" y="5978882"/>
                  <a:pt x="4352421" y="5978882"/>
                </a:cubicBezTo>
                <a:cubicBezTo>
                  <a:pt x="4348747" y="5984549"/>
                  <a:pt x="4346073" y="5994892"/>
                  <a:pt x="4347071" y="5999562"/>
                </a:cubicBezTo>
                <a:cubicBezTo>
                  <a:pt x="4342400" y="6000559"/>
                  <a:pt x="4337729" y="6001556"/>
                  <a:pt x="4337729" y="6001556"/>
                </a:cubicBezTo>
                <a:cubicBezTo>
                  <a:pt x="4333057" y="6002555"/>
                  <a:pt x="4333057" y="6002555"/>
                  <a:pt x="4333057" y="6002555"/>
                </a:cubicBezTo>
                <a:cubicBezTo>
                  <a:pt x="4336731" y="5996886"/>
                  <a:pt x="4336731" y="5996886"/>
                  <a:pt x="4336731" y="5996886"/>
                </a:cubicBezTo>
                <a:cubicBezTo>
                  <a:pt x="4336731" y="5996886"/>
                  <a:pt x="4332060" y="5997884"/>
                  <a:pt x="4331061" y="5993214"/>
                </a:cubicBezTo>
                <a:cubicBezTo>
                  <a:pt x="4326391" y="5994211"/>
                  <a:pt x="4327390" y="5998882"/>
                  <a:pt x="4322719" y="5999880"/>
                </a:cubicBezTo>
                <a:cubicBezTo>
                  <a:pt x="4322719" y="5999880"/>
                  <a:pt x="4318046" y="6000879"/>
                  <a:pt x="4318046" y="6000879"/>
                </a:cubicBezTo>
                <a:cubicBezTo>
                  <a:pt x="4313376" y="6001876"/>
                  <a:pt x="4307707" y="5998202"/>
                  <a:pt x="4298365" y="6000199"/>
                </a:cubicBezTo>
                <a:cubicBezTo>
                  <a:pt x="4279681" y="6004190"/>
                  <a:pt x="4302039" y="5994529"/>
                  <a:pt x="4287027" y="5992853"/>
                </a:cubicBezTo>
                <a:cubicBezTo>
                  <a:pt x="4279681" y="6004190"/>
                  <a:pt x="4263672" y="5997842"/>
                  <a:pt x="4253332" y="5995167"/>
                </a:cubicBezTo>
                <a:cubicBezTo>
                  <a:pt x="4254329" y="5999839"/>
                  <a:pt x="4255329" y="6004508"/>
                  <a:pt x="4250657" y="6005506"/>
                </a:cubicBezTo>
                <a:cubicBezTo>
                  <a:pt x="4249659" y="6000836"/>
                  <a:pt x="4248661" y="5996165"/>
                  <a:pt x="4243989" y="5997163"/>
                </a:cubicBezTo>
                <a:cubicBezTo>
                  <a:pt x="4240317" y="6002832"/>
                  <a:pt x="4226303" y="6005825"/>
                  <a:pt x="4216961" y="6007822"/>
                </a:cubicBezTo>
                <a:cubicBezTo>
                  <a:pt x="4219637" y="5997482"/>
                  <a:pt x="4186939" y="6004467"/>
                  <a:pt x="4183267" y="6010136"/>
                </a:cubicBezTo>
                <a:cubicBezTo>
                  <a:pt x="4178595" y="6011135"/>
                  <a:pt x="4178595" y="6011135"/>
                  <a:pt x="4178595" y="6011135"/>
                </a:cubicBezTo>
                <a:cubicBezTo>
                  <a:pt x="4164583" y="6014128"/>
                  <a:pt x="4176599" y="6001792"/>
                  <a:pt x="4162587" y="6004786"/>
                </a:cubicBezTo>
                <a:cubicBezTo>
                  <a:pt x="4154243" y="6011453"/>
                  <a:pt x="4150570" y="6017122"/>
                  <a:pt x="4126216" y="6017440"/>
                </a:cubicBezTo>
                <a:cubicBezTo>
                  <a:pt x="4115876" y="6014765"/>
                  <a:pt x="4100865" y="6013088"/>
                  <a:pt x="4086851" y="6016083"/>
                </a:cubicBezTo>
                <a:cubicBezTo>
                  <a:pt x="4082181" y="6017080"/>
                  <a:pt x="4072838" y="6019077"/>
                  <a:pt x="4067171" y="6015403"/>
                </a:cubicBezTo>
                <a:cubicBezTo>
                  <a:pt x="4038144" y="6016720"/>
                  <a:pt x="4061501" y="6011729"/>
                  <a:pt x="4040821" y="6006380"/>
                </a:cubicBezTo>
                <a:cubicBezTo>
                  <a:pt x="4024132" y="6019713"/>
                  <a:pt x="3962092" y="6003663"/>
                  <a:pt x="3944405" y="6012325"/>
                </a:cubicBezTo>
                <a:cubicBezTo>
                  <a:pt x="3965085" y="6017676"/>
                  <a:pt x="3925723" y="6016317"/>
                  <a:pt x="3925723" y="6016317"/>
                </a:cubicBezTo>
                <a:cubicBezTo>
                  <a:pt x="3921050" y="6017316"/>
                  <a:pt x="3916380" y="6018314"/>
                  <a:pt x="3911709" y="6019311"/>
                </a:cubicBezTo>
                <a:cubicBezTo>
                  <a:pt x="3852664" y="6017274"/>
                  <a:pt x="3818969" y="6019588"/>
                  <a:pt x="3784954" y="5997550"/>
                </a:cubicBezTo>
                <a:cubicBezTo>
                  <a:pt x="3782279" y="6007888"/>
                  <a:pt x="3744593" y="5991520"/>
                  <a:pt x="3731576" y="5999185"/>
                </a:cubicBezTo>
                <a:cubicBezTo>
                  <a:pt x="3741917" y="6001860"/>
                  <a:pt x="3706225" y="5994832"/>
                  <a:pt x="3701555" y="5995831"/>
                </a:cubicBezTo>
                <a:cubicBezTo>
                  <a:pt x="3701555" y="5995831"/>
                  <a:pt x="3706225" y="5994832"/>
                  <a:pt x="3706225" y="5994832"/>
                </a:cubicBezTo>
                <a:cubicBezTo>
                  <a:pt x="3667859" y="5998145"/>
                  <a:pt x="3636839" y="5990119"/>
                  <a:pt x="3591805" y="5985087"/>
                </a:cubicBezTo>
                <a:cubicBezTo>
                  <a:pt x="3603144" y="5992434"/>
                  <a:pt x="3575797" y="5978739"/>
                  <a:pt x="3573122" y="5989079"/>
                </a:cubicBezTo>
                <a:cubicBezTo>
                  <a:pt x="3571125" y="5979738"/>
                  <a:pt x="3553439" y="5988402"/>
                  <a:pt x="3537430" y="5982053"/>
                </a:cubicBezTo>
                <a:cubicBezTo>
                  <a:pt x="3557113" y="5982733"/>
                  <a:pt x="3542781" y="5961373"/>
                  <a:pt x="3541104" y="5976384"/>
                </a:cubicBezTo>
                <a:cubicBezTo>
                  <a:pt x="3512081" y="5977701"/>
                  <a:pt x="3484733" y="5964007"/>
                  <a:pt x="3465050" y="5963328"/>
                </a:cubicBezTo>
                <a:cubicBezTo>
                  <a:pt x="3476388" y="5970674"/>
                  <a:pt x="3445368" y="5962647"/>
                  <a:pt x="3430358" y="5960971"/>
                </a:cubicBezTo>
                <a:cubicBezTo>
                  <a:pt x="3430358" y="5960971"/>
                  <a:pt x="3435029" y="5959972"/>
                  <a:pt x="3439699" y="5958974"/>
                </a:cubicBezTo>
                <a:cubicBezTo>
                  <a:pt x="3404008" y="5951948"/>
                  <a:pt x="3384325" y="5951268"/>
                  <a:pt x="3363648" y="5945918"/>
                </a:cubicBezTo>
                <a:cubicBezTo>
                  <a:pt x="3342967" y="5940568"/>
                  <a:pt x="3323285" y="5939888"/>
                  <a:pt x="3280927" y="5924516"/>
                </a:cubicBezTo>
                <a:cubicBezTo>
                  <a:pt x="3280927" y="5924516"/>
                  <a:pt x="3290268" y="5922520"/>
                  <a:pt x="3275257" y="5920844"/>
                </a:cubicBezTo>
                <a:cubicBezTo>
                  <a:pt x="3260247" y="5919166"/>
                  <a:pt x="3281924" y="5929188"/>
                  <a:pt x="3261244" y="5923839"/>
                </a:cubicBezTo>
                <a:cubicBezTo>
                  <a:pt x="3244238" y="5912818"/>
                  <a:pt x="3229227" y="5911142"/>
                  <a:pt x="3215214" y="5914135"/>
                </a:cubicBezTo>
                <a:cubicBezTo>
                  <a:pt x="3202877" y="5902119"/>
                  <a:pt x="3203875" y="5906789"/>
                  <a:pt x="3201879" y="5897447"/>
                </a:cubicBezTo>
                <a:cubicBezTo>
                  <a:pt x="3192538" y="5899442"/>
                  <a:pt x="3187867" y="5900441"/>
                  <a:pt x="3172855" y="5898763"/>
                </a:cubicBezTo>
                <a:cubicBezTo>
                  <a:pt x="3171857" y="5894093"/>
                  <a:pt x="3182197" y="5896768"/>
                  <a:pt x="3171857" y="5894093"/>
                </a:cubicBezTo>
                <a:cubicBezTo>
                  <a:pt x="3152175" y="5893412"/>
                  <a:pt x="3128502" y="5874051"/>
                  <a:pt x="3099478" y="5875367"/>
                </a:cubicBezTo>
                <a:cubicBezTo>
                  <a:pt x="3097482" y="5866024"/>
                  <a:pt x="3114489" y="5877044"/>
                  <a:pt x="3119159" y="5876046"/>
                </a:cubicBezTo>
                <a:cubicBezTo>
                  <a:pt x="3096485" y="5861354"/>
                  <a:pt x="3073128" y="5866344"/>
                  <a:pt x="3059795" y="5849654"/>
                </a:cubicBezTo>
                <a:cubicBezTo>
                  <a:pt x="3050452" y="5851652"/>
                  <a:pt x="3072131" y="5861672"/>
                  <a:pt x="3056122" y="5855324"/>
                </a:cubicBezTo>
                <a:cubicBezTo>
                  <a:pt x="3060792" y="5854327"/>
                  <a:pt x="3054124" y="5845982"/>
                  <a:pt x="3039115" y="5844305"/>
                </a:cubicBezTo>
                <a:cubicBezTo>
                  <a:pt x="3026099" y="5851970"/>
                  <a:pt x="3001427" y="5827936"/>
                  <a:pt x="3003423" y="5837278"/>
                </a:cubicBezTo>
                <a:cubicBezTo>
                  <a:pt x="2997755" y="5833604"/>
                  <a:pt x="2992086" y="5829932"/>
                  <a:pt x="2986416" y="5826258"/>
                </a:cubicBezTo>
                <a:cubicBezTo>
                  <a:pt x="2986416" y="5826258"/>
                  <a:pt x="2986416" y="5826258"/>
                  <a:pt x="2981746" y="5827257"/>
                </a:cubicBezTo>
                <a:cubicBezTo>
                  <a:pt x="2987413" y="5830929"/>
                  <a:pt x="2993083" y="5834603"/>
                  <a:pt x="2993083" y="5834603"/>
                </a:cubicBezTo>
                <a:cubicBezTo>
                  <a:pt x="2978073" y="5832925"/>
                  <a:pt x="2965737" y="5820909"/>
                  <a:pt x="2953401" y="5808891"/>
                </a:cubicBezTo>
                <a:cubicBezTo>
                  <a:pt x="2949727" y="5814561"/>
                  <a:pt x="2944059" y="5810887"/>
                  <a:pt x="2937391" y="5802543"/>
                </a:cubicBezTo>
                <a:cubicBezTo>
                  <a:pt x="2928048" y="5804539"/>
                  <a:pt x="2934716" y="5812883"/>
                  <a:pt x="2940386" y="5816557"/>
                </a:cubicBezTo>
                <a:cubicBezTo>
                  <a:pt x="2935713" y="5817555"/>
                  <a:pt x="2935713" y="5817555"/>
                  <a:pt x="2935713" y="5817555"/>
                </a:cubicBezTo>
                <a:cubicBezTo>
                  <a:pt x="2929046" y="5809211"/>
                  <a:pt x="2903696" y="5804858"/>
                  <a:pt x="2902699" y="5800186"/>
                </a:cubicBezTo>
                <a:cubicBezTo>
                  <a:pt x="2901701" y="5795516"/>
                  <a:pt x="2901701" y="5795516"/>
                  <a:pt x="2901701" y="5795516"/>
                </a:cubicBezTo>
                <a:cubicBezTo>
                  <a:pt x="2907370" y="5799188"/>
                  <a:pt x="2912041" y="5798190"/>
                  <a:pt x="2912041" y="5798190"/>
                </a:cubicBezTo>
                <a:cubicBezTo>
                  <a:pt x="2917710" y="5801864"/>
                  <a:pt x="2917710" y="5801864"/>
                  <a:pt x="2917710" y="5801864"/>
                </a:cubicBezTo>
                <a:cubicBezTo>
                  <a:pt x="2922381" y="5800865"/>
                  <a:pt x="2916711" y="5797193"/>
                  <a:pt x="2916711" y="5797193"/>
                </a:cubicBezTo>
                <a:cubicBezTo>
                  <a:pt x="2911042" y="5793520"/>
                  <a:pt x="2905374" y="5789848"/>
                  <a:pt x="2900702" y="5790845"/>
                </a:cubicBezTo>
                <a:cubicBezTo>
                  <a:pt x="2904375" y="5785175"/>
                  <a:pt x="2854671" y="5781142"/>
                  <a:pt x="2878026" y="5776152"/>
                </a:cubicBezTo>
                <a:cubicBezTo>
                  <a:pt x="2863016" y="5774474"/>
                  <a:pt x="2847008" y="5768126"/>
                  <a:pt x="2830996" y="5761779"/>
                </a:cubicBezTo>
                <a:cubicBezTo>
                  <a:pt x="2819659" y="5754432"/>
                  <a:pt x="2808323" y="5747087"/>
                  <a:pt x="2802653" y="5743413"/>
                </a:cubicBezTo>
                <a:cubicBezTo>
                  <a:pt x="2801655" y="5738743"/>
                  <a:pt x="2801655" y="5738743"/>
                  <a:pt x="2796984" y="5739740"/>
                </a:cubicBezTo>
                <a:cubicBezTo>
                  <a:pt x="2796984" y="5739740"/>
                  <a:pt x="2795985" y="5735071"/>
                  <a:pt x="2792311" y="5740738"/>
                </a:cubicBezTo>
                <a:cubicBezTo>
                  <a:pt x="2769637" y="5726046"/>
                  <a:pt x="2729955" y="5700335"/>
                  <a:pt x="2707279" y="5685642"/>
                </a:cubicBezTo>
                <a:cubicBezTo>
                  <a:pt x="2695940" y="5678297"/>
                  <a:pt x="2688275" y="5665282"/>
                  <a:pt x="2676938" y="5657935"/>
                </a:cubicBezTo>
                <a:cubicBezTo>
                  <a:pt x="2624918" y="5620207"/>
                  <a:pt x="2565553" y="5593817"/>
                  <a:pt x="2520882" y="5544750"/>
                </a:cubicBezTo>
                <a:cubicBezTo>
                  <a:pt x="2467186" y="5522032"/>
                  <a:pt x="2439519" y="5483984"/>
                  <a:pt x="2389498" y="5455598"/>
                </a:cubicBezTo>
                <a:cubicBezTo>
                  <a:pt x="2396165" y="5463942"/>
                  <a:pt x="2402831" y="5472286"/>
                  <a:pt x="2399159" y="5477954"/>
                </a:cubicBezTo>
                <a:cubicBezTo>
                  <a:pt x="2382151" y="5466937"/>
                  <a:pt x="2376483" y="5463264"/>
                  <a:pt x="2364147" y="5451245"/>
                </a:cubicBezTo>
                <a:cubicBezTo>
                  <a:pt x="2358476" y="5447574"/>
                  <a:pt x="2352809" y="5443900"/>
                  <a:pt x="2347139" y="5440226"/>
                </a:cubicBezTo>
                <a:cubicBezTo>
                  <a:pt x="2346142" y="5435556"/>
                  <a:pt x="2344146" y="5426213"/>
                  <a:pt x="2345143" y="5430885"/>
                </a:cubicBezTo>
                <a:cubicBezTo>
                  <a:pt x="2338477" y="5422541"/>
                  <a:pt x="2339474" y="5427211"/>
                  <a:pt x="2340472" y="5431882"/>
                </a:cubicBezTo>
                <a:cubicBezTo>
                  <a:pt x="2305461" y="5405174"/>
                  <a:pt x="2318476" y="5397508"/>
                  <a:pt x="2322149" y="5391840"/>
                </a:cubicBezTo>
                <a:cubicBezTo>
                  <a:pt x="2321151" y="5387168"/>
                  <a:pt x="2321151" y="5387168"/>
                  <a:pt x="2315481" y="5383495"/>
                </a:cubicBezTo>
                <a:cubicBezTo>
                  <a:pt x="2315481" y="5383495"/>
                  <a:pt x="2313487" y="5374154"/>
                  <a:pt x="2309813" y="5379823"/>
                </a:cubicBezTo>
                <a:cubicBezTo>
                  <a:pt x="2309813" y="5379823"/>
                  <a:pt x="2308814" y="5375151"/>
                  <a:pt x="2304144" y="5376149"/>
                </a:cubicBezTo>
                <a:cubicBezTo>
                  <a:pt x="2311490" y="5364811"/>
                  <a:pt x="2289812" y="5354789"/>
                  <a:pt x="2280470" y="5356786"/>
                </a:cubicBezTo>
                <a:cubicBezTo>
                  <a:pt x="2279473" y="5352116"/>
                  <a:pt x="2274800" y="5353113"/>
                  <a:pt x="2274800" y="5353113"/>
                </a:cubicBezTo>
                <a:cubicBezTo>
                  <a:pt x="2270129" y="5354112"/>
                  <a:pt x="2270129" y="5354112"/>
                  <a:pt x="2275799" y="5357784"/>
                </a:cubicBezTo>
                <a:cubicBezTo>
                  <a:pt x="2276796" y="5362454"/>
                  <a:pt x="2282467" y="5366128"/>
                  <a:pt x="2282467" y="5366128"/>
                </a:cubicBezTo>
                <a:cubicBezTo>
                  <a:pt x="2278793" y="5371797"/>
                  <a:pt x="2254120" y="5347763"/>
                  <a:pt x="2258113" y="5366446"/>
                </a:cubicBezTo>
                <a:cubicBezTo>
                  <a:pt x="2257114" y="5361775"/>
                  <a:pt x="2257114" y="5361775"/>
                  <a:pt x="2257114" y="5361775"/>
                </a:cubicBezTo>
                <a:cubicBezTo>
                  <a:pt x="2238112" y="5341415"/>
                  <a:pt x="2187771" y="5288675"/>
                  <a:pt x="2230129" y="5304046"/>
                </a:cubicBezTo>
                <a:cubicBezTo>
                  <a:pt x="2229131" y="5299376"/>
                  <a:pt x="2229131" y="5299376"/>
                  <a:pt x="2224460" y="5300373"/>
                </a:cubicBezTo>
                <a:cubicBezTo>
                  <a:pt x="2223461" y="5295703"/>
                  <a:pt x="2223461" y="5295703"/>
                  <a:pt x="2223461" y="5295703"/>
                </a:cubicBezTo>
                <a:cubicBezTo>
                  <a:pt x="2210128" y="5279014"/>
                  <a:pt x="2198790" y="5271669"/>
                  <a:pt x="2184458" y="5250308"/>
                </a:cubicBezTo>
                <a:cubicBezTo>
                  <a:pt x="2181783" y="5260648"/>
                  <a:pt x="2161782" y="5235617"/>
                  <a:pt x="2156113" y="5231944"/>
                </a:cubicBezTo>
                <a:cubicBezTo>
                  <a:pt x="2156113" y="5231944"/>
                  <a:pt x="2156113" y="5231944"/>
                  <a:pt x="2155116" y="5227273"/>
                </a:cubicBezTo>
                <a:cubicBezTo>
                  <a:pt x="2155116" y="5227273"/>
                  <a:pt x="2150443" y="5228270"/>
                  <a:pt x="2150443" y="5228270"/>
                </a:cubicBezTo>
                <a:cubicBezTo>
                  <a:pt x="2144775" y="5224598"/>
                  <a:pt x="2144775" y="5224598"/>
                  <a:pt x="2139106" y="5220925"/>
                </a:cubicBezTo>
                <a:cubicBezTo>
                  <a:pt x="2140105" y="5225596"/>
                  <a:pt x="2140105" y="5225596"/>
                  <a:pt x="2140105" y="5225596"/>
                </a:cubicBezTo>
                <a:cubicBezTo>
                  <a:pt x="2145773" y="5229268"/>
                  <a:pt x="2145773" y="5229268"/>
                  <a:pt x="2146772" y="5233939"/>
                </a:cubicBezTo>
                <a:cubicBezTo>
                  <a:pt x="2146772" y="5233939"/>
                  <a:pt x="2136431" y="5231265"/>
                  <a:pt x="2129765" y="5222920"/>
                </a:cubicBezTo>
                <a:cubicBezTo>
                  <a:pt x="2124095" y="5219247"/>
                  <a:pt x="2112757" y="5211902"/>
                  <a:pt x="2109085" y="5217571"/>
                </a:cubicBezTo>
                <a:cubicBezTo>
                  <a:pt x="2107089" y="5208228"/>
                  <a:pt x="2100421" y="5199886"/>
                  <a:pt x="2093754" y="5191540"/>
                </a:cubicBezTo>
                <a:cubicBezTo>
                  <a:pt x="2098425" y="5190542"/>
                  <a:pt x="2098425" y="5190542"/>
                  <a:pt x="2098425" y="5190542"/>
                </a:cubicBezTo>
                <a:cubicBezTo>
                  <a:pt x="2097428" y="5185872"/>
                  <a:pt x="2097428" y="5185872"/>
                  <a:pt x="2097428" y="5185872"/>
                </a:cubicBezTo>
                <a:cubicBezTo>
                  <a:pt x="2097428" y="5185872"/>
                  <a:pt x="2096431" y="5181200"/>
                  <a:pt x="2091758" y="5182198"/>
                </a:cubicBezTo>
                <a:cubicBezTo>
                  <a:pt x="2090760" y="5177526"/>
                  <a:pt x="2085092" y="5173855"/>
                  <a:pt x="2084094" y="5169184"/>
                </a:cubicBezTo>
                <a:cubicBezTo>
                  <a:pt x="2079423" y="5170181"/>
                  <a:pt x="2078424" y="5165510"/>
                  <a:pt x="2078424" y="5165510"/>
                </a:cubicBezTo>
                <a:cubicBezTo>
                  <a:pt x="2071758" y="5157166"/>
                  <a:pt x="2070760" y="5152495"/>
                  <a:pt x="2074434" y="5146826"/>
                </a:cubicBezTo>
                <a:cubicBezTo>
                  <a:pt x="2082098" y="5159841"/>
                  <a:pt x="2088764" y="5168185"/>
                  <a:pt x="2093436" y="5167188"/>
                </a:cubicBezTo>
                <a:cubicBezTo>
                  <a:pt x="2086768" y="5158842"/>
                  <a:pt x="2091440" y="5157844"/>
                  <a:pt x="2090442" y="5153174"/>
                </a:cubicBezTo>
                <a:cubicBezTo>
                  <a:pt x="2084772" y="5149501"/>
                  <a:pt x="2083775" y="5144830"/>
                  <a:pt x="2078108" y="5141157"/>
                </a:cubicBezTo>
                <a:cubicBezTo>
                  <a:pt x="2061779" y="5110457"/>
                  <a:pt x="2038785" y="5071411"/>
                  <a:pt x="2013114" y="5042706"/>
                </a:cubicBezTo>
                <a:cubicBezTo>
                  <a:pt x="2000779" y="5030688"/>
                  <a:pt x="1982773" y="5014999"/>
                  <a:pt x="1971436" y="5007652"/>
                </a:cubicBezTo>
                <a:cubicBezTo>
                  <a:pt x="1970438" y="5002981"/>
                  <a:pt x="1970438" y="5002981"/>
                  <a:pt x="1975108" y="5001984"/>
                </a:cubicBezTo>
                <a:cubicBezTo>
                  <a:pt x="1974111" y="4997311"/>
                  <a:pt x="1974111" y="4997311"/>
                  <a:pt x="1968442" y="4993638"/>
                </a:cubicBezTo>
                <a:cubicBezTo>
                  <a:pt x="1967443" y="4988969"/>
                  <a:pt x="1962774" y="4989966"/>
                  <a:pt x="1962774" y="4989966"/>
                </a:cubicBezTo>
                <a:cubicBezTo>
                  <a:pt x="1962774" y="4989966"/>
                  <a:pt x="1963771" y="4994637"/>
                  <a:pt x="1963771" y="4994637"/>
                </a:cubicBezTo>
                <a:cubicBezTo>
                  <a:pt x="1958102" y="4990965"/>
                  <a:pt x="1957103" y="4986292"/>
                  <a:pt x="1951435" y="4982619"/>
                </a:cubicBezTo>
                <a:cubicBezTo>
                  <a:pt x="1951435" y="4982619"/>
                  <a:pt x="1950437" y="4977949"/>
                  <a:pt x="1955107" y="4976952"/>
                </a:cubicBezTo>
                <a:cubicBezTo>
                  <a:pt x="1942773" y="4964934"/>
                  <a:pt x="1930437" y="4952916"/>
                  <a:pt x="1923769" y="4944572"/>
                </a:cubicBezTo>
                <a:cubicBezTo>
                  <a:pt x="1923769" y="4944572"/>
                  <a:pt x="1923769" y="4944572"/>
                  <a:pt x="1922772" y="4939901"/>
                </a:cubicBezTo>
                <a:cubicBezTo>
                  <a:pt x="1922772" y="4939901"/>
                  <a:pt x="1918100" y="4940898"/>
                  <a:pt x="1918100" y="4940898"/>
                </a:cubicBezTo>
                <a:cubicBezTo>
                  <a:pt x="1913429" y="4941897"/>
                  <a:pt x="1913429" y="4941897"/>
                  <a:pt x="1913429" y="4941897"/>
                </a:cubicBezTo>
                <a:cubicBezTo>
                  <a:pt x="1913429" y="4941897"/>
                  <a:pt x="1913429" y="4941897"/>
                  <a:pt x="1912432" y="4937227"/>
                </a:cubicBezTo>
                <a:cubicBezTo>
                  <a:pt x="1906763" y="4933553"/>
                  <a:pt x="1902092" y="4934551"/>
                  <a:pt x="1902092" y="4934551"/>
                </a:cubicBezTo>
                <a:lnTo>
                  <a:pt x="1904088" y="4943893"/>
                </a:lnTo>
                <a:lnTo>
                  <a:pt x="1898418" y="4940221"/>
                </a:lnTo>
                <a:cubicBezTo>
                  <a:pt x="1891752" y="4931875"/>
                  <a:pt x="1878418" y="4915188"/>
                  <a:pt x="1873746" y="4916186"/>
                </a:cubicBezTo>
                <a:cubicBezTo>
                  <a:pt x="1851750" y="4881812"/>
                  <a:pt x="1858417" y="4890155"/>
                  <a:pt x="1855423" y="4876142"/>
                </a:cubicBezTo>
                <a:cubicBezTo>
                  <a:pt x="1841090" y="4854784"/>
                  <a:pt x="1853746" y="4891153"/>
                  <a:pt x="1845083" y="4873468"/>
                </a:cubicBezTo>
                <a:cubicBezTo>
                  <a:pt x="1844085" y="4868797"/>
                  <a:pt x="1851432" y="4857458"/>
                  <a:pt x="1840093" y="4850113"/>
                </a:cubicBezTo>
                <a:cubicBezTo>
                  <a:pt x="1842089" y="4859454"/>
                  <a:pt x="1838417" y="4865123"/>
                  <a:pt x="1831749" y="4856779"/>
                </a:cubicBezTo>
                <a:cubicBezTo>
                  <a:pt x="1837418" y="4860453"/>
                  <a:pt x="1833427" y="4841769"/>
                  <a:pt x="1828756" y="4842767"/>
                </a:cubicBezTo>
                <a:cubicBezTo>
                  <a:pt x="1811748" y="4831747"/>
                  <a:pt x="1793107" y="4767351"/>
                  <a:pt x="1767437" y="4738646"/>
                </a:cubicBezTo>
                <a:cubicBezTo>
                  <a:pt x="1774784" y="4727309"/>
                  <a:pt x="1757775" y="4716290"/>
                  <a:pt x="1759453" y="4701279"/>
                </a:cubicBezTo>
                <a:cubicBezTo>
                  <a:pt x="1752106" y="4712616"/>
                  <a:pt x="1732786" y="4667902"/>
                  <a:pt x="1748116" y="4693932"/>
                </a:cubicBezTo>
                <a:cubicBezTo>
                  <a:pt x="1740451" y="4680917"/>
                  <a:pt x="1733783" y="4672573"/>
                  <a:pt x="1730789" y="4658560"/>
                </a:cubicBezTo>
                <a:cubicBezTo>
                  <a:pt x="1727117" y="4664228"/>
                  <a:pt x="1729114" y="4673570"/>
                  <a:pt x="1720450" y="4655885"/>
                </a:cubicBezTo>
                <a:cubicBezTo>
                  <a:pt x="1720450" y="4655885"/>
                  <a:pt x="1725121" y="4654886"/>
                  <a:pt x="1724123" y="4650215"/>
                </a:cubicBezTo>
                <a:cubicBezTo>
                  <a:pt x="1709111" y="4648539"/>
                  <a:pt x="1715142" y="4608176"/>
                  <a:pt x="1694462" y="4602826"/>
                </a:cubicBezTo>
                <a:cubicBezTo>
                  <a:pt x="1701807" y="4591488"/>
                  <a:pt x="1679131" y="4576797"/>
                  <a:pt x="1686478" y="4565458"/>
                </a:cubicBezTo>
                <a:cubicBezTo>
                  <a:pt x="1679810" y="4557114"/>
                  <a:pt x="1675140" y="4558111"/>
                  <a:pt x="1667476" y="4545098"/>
                </a:cubicBezTo>
                <a:cubicBezTo>
                  <a:pt x="1684482" y="4556117"/>
                  <a:pt x="1663483" y="4526412"/>
                  <a:pt x="1666159" y="4516074"/>
                </a:cubicBezTo>
                <a:cubicBezTo>
                  <a:pt x="1650149" y="4509724"/>
                  <a:pt x="1652505" y="4475032"/>
                  <a:pt x="1643164" y="4477028"/>
                </a:cubicBezTo>
                <a:cubicBezTo>
                  <a:pt x="1640169" y="4463014"/>
                  <a:pt x="1640169" y="4463014"/>
                  <a:pt x="1647836" y="4476029"/>
                </a:cubicBezTo>
                <a:cubicBezTo>
                  <a:pt x="1639172" y="4458344"/>
                  <a:pt x="1629511" y="4435986"/>
                  <a:pt x="1625519" y="4417302"/>
                </a:cubicBezTo>
                <a:cubicBezTo>
                  <a:pt x="1631188" y="4420976"/>
                  <a:pt x="1632186" y="4425648"/>
                  <a:pt x="1636858" y="4424649"/>
                </a:cubicBezTo>
                <a:lnTo>
                  <a:pt x="1643326" y="4435630"/>
                </a:lnTo>
                <a:lnTo>
                  <a:pt x="1642725" y="4443543"/>
                </a:lnTo>
                <a:cubicBezTo>
                  <a:pt x="1642765" y="4446586"/>
                  <a:pt x="1641849" y="4448003"/>
                  <a:pt x="1636179" y="4444330"/>
                </a:cubicBezTo>
                <a:cubicBezTo>
                  <a:pt x="1642846" y="4452675"/>
                  <a:pt x="1644841" y="4462017"/>
                  <a:pt x="1649512" y="4461018"/>
                </a:cubicBezTo>
                <a:cubicBezTo>
                  <a:pt x="1651508" y="4470362"/>
                  <a:pt x="1659173" y="4483377"/>
                  <a:pt x="1665839" y="4491720"/>
                </a:cubicBezTo>
                <a:cubicBezTo>
                  <a:pt x="1666838" y="4496392"/>
                  <a:pt x="1666838" y="4496392"/>
                  <a:pt x="1666838" y="4496392"/>
                </a:cubicBezTo>
                <a:cubicBezTo>
                  <a:pt x="1667836" y="4501062"/>
                  <a:pt x="1667836" y="4501062"/>
                  <a:pt x="1667836" y="4501062"/>
                </a:cubicBezTo>
                <a:cubicBezTo>
                  <a:pt x="1672506" y="4500064"/>
                  <a:pt x="1672506" y="4500064"/>
                  <a:pt x="1672506" y="4500064"/>
                </a:cubicBezTo>
                <a:cubicBezTo>
                  <a:pt x="1672506" y="4500064"/>
                  <a:pt x="1675182" y="4489725"/>
                  <a:pt x="1672188" y="4475711"/>
                </a:cubicBezTo>
                <a:cubicBezTo>
                  <a:pt x="1666519" y="4472037"/>
                  <a:pt x="1666519" y="4472037"/>
                  <a:pt x="1666519" y="4472037"/>
                </a:cubicBezTo>
                <a:cubicBezTo>
                  <a:pt x="1665521" y="4467367"/>
                  <a:pt x="1665521" y="4467367"/>
                  <a:pt x="1665521" y="4467367"/>
                </a:cubicBezTo>
                <a:cubicBezTo>
                  <a:pt x="1665521" y="4467367"/>
                  <a:pt x="1664523" y="4462696"/>
                  <a:pt x="1659852" y="4463695"/>
                </a:cubicBezTo>
                <a:cubicBezTo>
                  <a:pt x="1661530" y="4448683"/>
                  <a:pt x="1662527" y="4453355"/>
                  <a:pt x="1652866" y="4430997"/>
                </a:cubicBezTo>
                <a:cubicBezTo>
                  <a:pt x="1657538" y="4429998"/>
                  <a:pt x="1662208" y="4429001"/>
                  <a:pt x="1664883" y="4418662"/>
                </a:cubicBezTo>
                <a:cubicBezTo>
                  <a:pt x="1655222" y="4396304"/>
                  <a:pt x="1662570" y="4384965"/>
                  <a:pt x="1653906" y="4367280"/>
                </a:cubicBezTo>
                <a:cubicBezTo>
                  <a:pt x="1653949" y="4298891"/>
                  <a:pt x="1637981" y="4224156"/>
                  <a:pt x="1626006" y="4168104"/>
                </a:cubicBezTo>
                <a:cubicBezTo>
                  <a:pt x="1625007" y="4163433"/>
                  <a:pt x="1620338" y="4164430"/>
                  <a:pt x="1620338" y="4164430"/>
                </a:cubicBezTo>
                <a:cubicBezTo>
                  <a:pt x="1620338" y="4164430"/>
                  <a:pt x="1615666" y="4165427"/>
                  <a:pt x="1616665" y="4170100"/>
                </a:cubicBezTo>
                <a:cubicBezTo>
                  <a:pt x="1632313" y="4220483"/>
                  <a:pt x="1648280" y="4295219"/>
                  <a:pt x="1646242" y="4354265"/>
                </a:cubicBezTo>
                <a:cubicBezTo>
                  <a:pt x="1646242" y="4354265"/>
                  <a:pt x="1646242" y="4354265"/>
                  <a:pt x="1641572" y="4355264"/>
                </a:cubicBezTo>
                <a:cubicBezTo>
                  <a:pt x="1640573" y="4350591"/>
                  <a:pt x="1640573" y="4350591"/>
                  <a:pt x="1634904" y="4346919"/>
                </a:cubicBezTo>
                <a:cubicBezTo>
                  <a:pt x="1640573" y="4350591"/>
                  <a:pt x="1641572" y="4355264"/>
                  <a:pt x="1642569" y="4359934"/>
                </a:cubicBezTo>
                <a:cubicBezTo>
                  <a:pt x="1642569" y="4359934"/>
                  <a:pt x="1642569" y="4359934"/>
                  <a:pt x="1638895" y="4365602"/>
                </a:cubicBezTo>
                <a:cubicBezTo>
                  <a:pt x="1634904" y="4346919"/>
                  <a:pt x="1627919" y="4314222"/>
                  <a:pt x="1623247" y="4315219"/>
                </a:cubicBezTo>
                <a:cubicBezTo>
                  <a:pt x="1629913" y="4323563"/>
                  <a:pt x="1626241" y="4329233"/>
                  <a:pt x="1621571" y="4330231"/>
                </a:cubicBezTo>
                <a:cubicBezTo>
                  <a:pt x="1614903" y="4321887"/>
                  <a:pt x="1612907" y="4312544"/>
                  <a:pt x="1605241" y="4299529"/>
                </a:cubicBezTo>
                <a:cubicBezTo>
                  <a:pt x="1603246" y="4290188"/>
                  <a:pt x="1603925" y="4270505"/>
                  <a:pt x="1595263" y="4252820"/>
                </a:cubicBezTo>
                <a:cubicBezTo>
                  <a:pt x="1593267" y="4243477"/>
                  <a:pt x="1591271" y="4234135"/>
                  <a:pt x="1584604" y="4225791"/>
                </a:cubicBezTo>
                <a:cubicBezTo>
                  <a:pt x="1576621" y="4188423"/>
                  <a:pt x="1569636" y="4155727"/>
                  <a:pt x="1560653" y="4113688"/>
                </a:cubicBezTo>
                <a:cubicBezTo>
                  <a:pt x="1560653" y="4113688"/>
                  <a:pt x="1556981" y="4119356"/>
                  <a:pt x="1557980" y="4124028"/>
                </a:cubicBezTo>
                <a:cubicBezTo>
                  <a:pt x="1557980" y="4124028"/>
                  <a:pt x="1556981" y="4119356"/>
                  <a:pt x="1556981" y="4119356"/>
                </a:cubicBezTo>
                <a:cubicBezTo>
                  <a:pt x="1555983" y="4114685"/>
                  <a:pt x="1555983" y="4114685"/>
                  <a:pt x="1555983" y="4114685"/>
                </a:cubicBezTo>
                <a:cubicBezTo>
                  <a:pt x="1554987" y="4110014"/>
                  <a:pt x="1554987" y="4110014"/>
                  <a:pt x="1553987" y="4105344"/>
                </a:cubicBezTo>
                <a:cubicBezTo>
                  <a:pt x="1548998" y="4081987"/>
                  <a:pt x="1539337" y="4059632"/>
                  <a:pt x="1535347" y="4040947"/>
                </a:cubicBezTo>
                <a:cubicBezTo>
                  <a:pt x="1534347" y="4036277"/>
                  <a:pt x="1534347" y="4036277"/>
                  <a:pt x="1533348" y="4031606"/>
                </a:cubicBezTo>
                <a:cubicBezTo>
                  <a:pt x="1532351" y="4026934"/>
                  <a:pt x="1531352" y="4022263"/>
                  <a:pt x="1530356" y="4017592"/>
                </a:cubicBezTo>
                <a:cubicBezTo>
                  <a:pt x="1528360" y="4008250"/>
                  <a:pt x="1526363" y="3998908"/>
                  <a:pt x="1524368" y="3989566"/>
                </a:cubicBezTo>
                <a:cubicBezTo>
                  <a:pt x="1523369" y="3984895"/>
                  <a:pt x="1523369" y="3984895"/>
                  <a:pt x="1523369" y="3984895"/>
                </a:cubicBezTo>
                <a:cubicBezTo>
                  <a:pt x="1522372" y="3980224"/>
                  <a:pt x="1522372" y="3980224"/>
                  <a:pt x="1522372" y="3980224"/>
                </a:cubicBezTo>
                <a:cubicBezTo>
                  <a:pt x="1522372" y="3980224"/>
                  <a:pt x="1522372" y="3980224"/>
                  <a:pt x="1517699" y="3981221"/>
                </a:cubicBezTo>
                <a:cubicBezTo>
                  <a:pt x="1521375" y="3975553"/>
                  <a:pt x="1521375" y="3975553"/>
                  <a:pt x="1526045" y="3974555"/>
                </a:cubicBezTo>
                <a:cubicBezTo>
                  <a:pt x="1518380" y="3961540"/>
                  <a:pt x="1518380" y="3961540"/>
                  <a:pt x="1518380" y="3961540"/>
                </a:cubicBezTo>
                <a:cubicBezTo>
                  <a:pt x="1518380" y="3961540"/>
                  <a:pt x="1518380" y="3961540"/>
                  <a:pt x="1514707" y="3967209"/>
                </a:cubicBezTo>
                <a:cubicBezTo>
                  <a:pt x="1513708" y="3962537"/>
                  <a:pt x="1513708" y="3962537"/>
                  <a:pt x="1512710" y="3957867"/>
                </a:cubicBezTo>
                <a:cubicBezTo>
                  <a:pt x="1513390" y="3938185"/>
                  <a:pt x="1508401" y="3914830"/>
                  <a:pt x="1504408" y="3896146"/>
                </a:cubicBezTo>
                <a:cubicBezTo>
                  <a:pt x="1508082" y="3890477"/>
                  <a:pt x="1506086" y="3881136"/>
                  <a:pt x="1505087" y="3876464"/>
                </a:cubicBezTo>
                <a:cubicBezTo>
                  <a:pt x="1504090" y="3871793"/>
                  <a:pt x="1504090" y="3871793"/>
                  <a:pt x="1503093" y="3867123"/>
                </a:cubicBezTo>
                <a:cubicBezTo>
                  <a:pt x="1502096" y="3862450"/>
                  <a:pt x="1505767" y="3856782"/>
                  <a:pt x="1505767" y="3856782"/>
                </a:cubicBezTo>
                <a:cubicBezTo>
                  <a:pt x="1510438" y="3855784"/>
                  <a:pt x="1510438" y="3855784"/>
                  <a:pt x="1511436" y="3860456"/>
                </a:cubicBezTo>
                <a:cubicBezTo>
                  <a:pt x="1511436" y="3860456"/>
                  <a:pt x="1516108" y="3859457"/>
                  <a:pt x="1517105" y="3864128"/>
                </a:cubicBezTo>
                <a:cubicBezTo>
                  <a:pt x="1517105" y="3864128"/>
                  <a:pt x="1517105" y="3864128"/>
                  <a:pt x="1516108" y="3859457"/>
                </a:cubicBezTo>
                <a:cubicBezTo>
                  <a:pt x="1520779" y="3858458"/>
                  <a:pt x="1520779" y="3858458"/>
                  <a:pt x="1520779" y="3858458"/>
                </a:cubicBezTo>
                <a:cubicBezTo>
                  <a:pt x="1519780" y="3853788"/>
                  <a:pt x="1515111" y="3854787"/>
                  <a:pt x="1514112" y="3850114"/>
                </a:cubicBezTo>
                <a:cubicBezTo>
                  <a:pt x="1508442" y="3846442"/>
                  <a:pt x="1507444" y="3841772"/>
                  <a:pt x="1502774" y="3842769"/>
                </a:cubicBezTo>
                <a:cubicBezTo>
                  <a:pt x="1503770" y="3847441"/>
                  <a:pt x="1499101" y="3848438"/>
                  <a:pt x="1499101" y="3848438"/>
                </a:cubicBezTo>
                <a:cubicBezTo>
                  <a:pt x="1499101" y="3848438"/>
                  <a:pt x="1497104" y="3839097"/>
                  <a:pt x="1491436" y="3835424"/>
                </a:cubicBezTo>
                <a:cubicBezTo>
                  <a:pt x="1489440" y="3826080"/>
                  <a:pt x="1488442" y="3821410"/>
                  <a:pt x="1491118" y="3811070"/>
                </a:cubicBezTo>
                <a:cubicBezTo>
                  <a:pt x="1492115" y="3815742"/>
                  <a:pt x="1496785" y="3814743"/>
                  <a:pt x="1496785" y="3814743"/>
                </a:cubicBezTo>
                <a:cubicBezTo>
                  <a:pt x="1495787" y="3810073"/>
                  <a:pt x="1495787" y="3810073"/>
                  <a:pt x="1495787" y="3810073"/>
                </a:cubicBezTo>
                <a:cubicBezTo>
                  <a:pt x="1494791" y="3805402"/>
                  <a:pt x="1494791" y="3805402"/>
                  <a:pt x="1493791" y="3800730"/>
                </a:cubicBezTo>
                <a:cubicBezTo>
                  <a:pt x="1492794" y="3796059"/>
                  <a:pt x="1492794" y="3796059"/>
                  <a:pt x="1492794" y="3796059"/>
                </a:cubicBezTo>
                <a:cubicBezTo>
                  <a:pt x="1492794" y="3796059"/>
                  <a:pt x="1492794" y="3796059"/>
                  <a:pt x="1491796" y="3791389"/>
                </a:cubicBezTo>
                <a:cubicBezTo>
                  <a:pt x="1489799" y="3782046"/>
                  <a:pt x="1488802" y="3777375"/>
                  <a:pt x="1487804" y="3772705"/>
                </a:cubicBezTo>
                <a:cubicBezTo>
                  <a:pt x="1486806" y="3768032"/>
                  <a:pt x="1485808" y="3763362"/>
                  <a:pt x="1484809" y="3758693"/>
                </a:cubicBezTo>
                <a:cubicBezTo>
                  <a:pt x="1488483" y="3753022"/>
                  <a:pt x="1487486" y="3748350"/>
                  <a:pt x="1486487" y="3743680"/>
                </a:cubicBezTo>
                <a:cubicBezTo>
                  <a:pt x="1494833" y="3737012"/>
                  <a:pt x="1485170" y="3714656"/>
                  <a:pt x="1484853" y="3690303"/>
                </a:cubicBezTo>
                <a:cubicBezTo>
                  <a:pt x="1480182" y="3691301"/>
                  <a:pt x="1480182" y="3691301"/>
                  <a:pt x="1480182" y="3691301"/>
                </a:cubicBezTo>
                <a:cubicBezTo>
                  <a:pt x="1476870" y="3652934"/>
                  <a:pt x="1475552" y="3623910"/>
                  <a:pt x="1478906" y="3593889"/>
                </a:cubicBezTo>
                <a:cubicBezTo>
                  <a:pt x="1477909" y="3589218"/>
                  <a:pt x="1482579" y="3588219"/>
                  <a:pt x="1481582" y="3583549"/>
                </a:cubicBezTo>
                <a:cubicBezTo>
                  <a:pt x="1480585" y="3578879"/>
                  <a:pt x="1480585" y="3578879"/>
                  <a:pt x="1480585" y="3578879"/>
                </a:cubicBezTo>
                <a:cubicBezTo>
                  <a:pt x="1476911" y="3584548"/>
                  <a:pt x="1476911" y="3584548"/>
                  <a:pt x="1476911" y="3584548"/>
                </a:cubicBezTo>
                <a:cubicBezTo>
                  <a:pt x="1474916" y="3575204"/>
                  <a:pt x="1478589" y="3569537"/>
                  <a:pt x="1476591" y="3560194"/>
                </a:cubicBezTo>
                <a:cubicBezTo>
                  <a:pt x="1475594" y="3555524"/>
                  <a:pt x="1480266" y="3554525"/>
                  <a:pt x="1480266" y="3554525"/>
                </a:cubicBezTo>
                <a:cubicBezTo>
                  <a:pt x="1479268" y="3549854"/>
                  <a:pt x="1479268" y="3549854"/>
                  <a:pt x="1474596" y="3550853"/>
                </a:cubicBezTo>
                <a:cubicBezTo>
                  <a:pt x="1473599" y="3546181"/>
                  <a:pt x="1478268" y="3545184"/>
                  <a:pt x="1477271" y="3540513"/>
                </a:cubicBezTo>
                <a:cubicBezTo>
                  <a:pt x="1476274" y="3535841"/>
                  <a:pt x="1475275" y="3531170"/>
                  <a:pt x="1477950" y="3520831"/>
                </a:cubicBezTo>
                <a:cubicBezTo>
                  <a:pt x="1477950" y="3520831"/>
                  <a:pt x="1477950" y="3520831"/>
                  <a:pt x="1476953" y="3516159"/>
                </a:cubicBezTo>
                <a:cubicBezTo>
                  <a:pt x="1475956" y="3511487"/>
                  <a:pt x="1474959" y="3506818"/>
                  <a:pt x="1473959" y="3502146"/>
                </a:cubicBezTo>
                <a:cubicBezTo>
                  <a:pt x="1478631" y="3501149"/>
                  <a:pt x="1478631" y="3501149"/>
                  <a:pt x="1478631" y="3501149"/>
                </a:cubicBezTo>
                <a:cubicBezTo>
                  <a:pt x="1477993" y="3452442"/>
                  <a:pt x="1481029" y="3398067"/>
                  <a:pt x="1485742" y="3328682"/>
                </a:cubicBezTo>
                <a:cubicBezTo>
                  <a:pt x="1485742" y="3328682"/>
                  <a:pt x="1491412" y="3332354"/>
                  <a:pt x="1490413" y="3327685"/>
                </a:cubicBezTo>
                <a:cubicBezTo>
                  <a:pt x="1492409" y="3337025"/>
                  <a:pt x="1488735" y="3342694"/>
                  <a:pt x="1490732" y="3352037"/>
                </a:cubicBezTo>
                <a:cubicBezTo>
                  <a:pt x="1491730" y="3356707"/>
                  <a:pt x="1488056" y="3362377"/>
                  <a:pt x="1492048" y="3381061"/>
                </a:cubicBezTo>
                <a:cubicBezTo>
                  <a:pt x="1490370" y="3396071"/>
                  <a:pt x="1488692" y="3411082"/>
                  <a:pt x="1488015" y="3430765"/>
                </a:cubicBezTo>
                <a:cubicBezTo>
                  <a:pt x="1488651" y="3479470"/>
                  <a:pt x="1485616" y="3533845"/>
                  <a:pt x="1496593" y="3585226"/>
                </a:cubicBezTo>
                <a:cubicBezTo>
                  <a:pt x="1496593" y="3585226"/>
                  <a:pt x="1492920" y="3590896"/>
                  <a:pt x="1492920" y="3590896"/>
                </a:cubicBezTo>
                <a:cubicBezTo>
                  <a:pt x="1493920" y="3595566"/>
                  <a:pt x="1493920" y="3595566"/>
                  <a:pt x="1494916" y="3600237"/>
                </a:cubicBezTo>
                <a:cubicBezTo>
                  <a:pt x="1491242" y="3605906"/>
                  <a:pt x="1492240" y="3610578"/>
                  <a:pt x="1493239" y="3615248"/>
                </a:cubicBezTo>
                <a:cubicBezTo>
                  <a:pt x="1497910" y="3614251"/>
                  <a:pt x="1497910" y="3614251"/>
                  <a:pt x="1496911" y="3609580"/>
                </a:cubicBezTo>
                <a:cubicBezTo>
                  <a:pt x="1498908" y="3618921"/>
                  <a:pt x="1499906" y="3623594"/>
                  <a:pt x="1495235" y="3624591"/>
                </a:cubicBezTo>
                <a:cubicBezTo>
                  <a:pt x="1496232" y="3629262"/>
                  <a:pt x="1497229" y="3633932"/>
                  <a:pt x="1498229" y="3638603"/>
                </a:cubicBezTo>
                <a:cubicBezTo>
                  <a:pt x="1502899" y="3637605"/>
                  <a:pt x="1502899" y="3637605"/>
                  <a:pt x="1501903" y="3632933"/>
                </a:cubicBezTo>
                <a:cubicBezTo>
                  <a:pt x="1505575" y="3627266"/>
                  <a:pt x="1504577" y="3622595"/>
                  <a:pt x="1504577" y="3622595"/>
                </a:cubicBezTo>
                <a:cubicBezTo>
                  <a:pt x="1502582" y="3613252"/>
                  <a:pt x="1501584" y="3608581"/>
                  <a:pt x="1500585" y="3603911"/>
                </a:cubicBezTo>
                <a:cubicBezTo>
                  <a:pt x="1500585" y="3603911"/>
                  <a:pt x="1504258" y="3598241"/>
                  <a:pt x="1504258" y="3598241"/>
                </a:cubicBezTo>
                <a:cubicBezTo>
                  <a:pt x="1505255" y="3602912"/>
                  <a:pt x="1509927" y="3601915"/>
                  <a:pt x="1508929" y="3597243"/>
                </a:cubicBezTo>
                <a:cubicBezTo>
                  <a:pt x="1508929" y="3597243"/>
                  <a:pt x="1508929" y="3597243"/>
                  <a:pt x="1507930" y="3592574"/>
                </a:cubicBezTo>
                <a:cubicBezTo>
                  <a:pt x="1507930" y="3592574"/>
                  <a:pt x="1506933" y="3587901"/>
                  <a:pt x="1506933" y="3587901"/>
                </a:cubicBezTo>
                <a:cubicBezTo>
                  <a:pt x="1505936" y="3583231"/>
                  <a:pt x="1501265" y="3584228"/>
                  <a:pt x="1500267" y="3579558"/>
                </a:cubicBezTo>
                <a:cubicBezTo>
                  <a:pt x="1500267" y="3579558"/>
                  <a:pt x="1499268" y="3574887"/>
                  <a:pt x="1499268" y="3574887"/>
                </a:cubicBezTo>
                <a:cubicBezTo>
                  <a:pt x="1499268" y="3574887"/>
                  <a:pt x="1498270" y="3570216"/>
                  <a:pt x="1498270" y="3570216"/>
                </a:cubicBezTo>
                <a:cubicBezTo>
                  <a:pt x="1496273" y="3560873"/>
                  <a:pt x="1498950" y="3550533"/>
                  <a:pt x="1497951" y="3545863"/>
                </a:cubicBezTo>
                <a:cubicBezTo>
                  <a:pt x="1496953" y="3541192"/>
                  <a:pt x="1499629" y="3530852"/>
                  <a:pt x="1502303" y="3520512"/>
                </a:cubicBezTo>
                <a:lnTo>
                  <a:pt x="1503052" y="3524015"/>
                </a:lnTo>
                <a:cubicBezTo>
                  <a:pt x="1503302" y="3525183"/>
                  <a:pt x="1503302" y="3525183"/>
                  <a:pt x="1503302" y="3525183"/>
                </a:cubicBezTo>
                <a:cubicBezTo>
                  <a:pt x="1503302" y="3525183"/>
                  <a:pt x="1504300" y="3529853"/>
                  <a:pt x="1504300" y="3529853"/>
                </a:cubicBezTo>
                <a:cubicBezTo>
                  <a:pt x="1504300" y="3529853"/>
                  <a:pt x="1507974" y="3524184"/>
                  <a:pt x="1507974" y="3524184"/>
                </a:cubicBezTo>
                <a:cubicBezTo>
                  <a:pt x="1504979" y="3510172"/>
                  <a:pt x="1504979" y="3510172"/>
                  <a:pt x="1504979" y="3510172"/>
                </a:cubicBezTo>
                <a:cubicBezTo>
                  <a:pt x="1504979" y="3510172"/>
                  <a:pt x="1503981" y="3505501"/>
                  <a:pt x="1502984" y="3500831"/>
                </a:cubicBezTo>
                <a:cubicBezTo>
                  <a:pt x="1511010" y="3469809"/>
                  <a:pt x="1512685" y="3454799"/>
                  <a:pt x="1505701" y="3422101"/>
                </a:cubicBezTo>
                <a:cubicBezTo>
                  <a:pt x="1505701" y="3422101"/>
                  <a:pt x="1504702" y="3417432"/>
                  <a:pt x="1504702" y="3417432"/>
                </a:cubicBezTo>
                <a:cubicBezTo>
                  <a:pt x="1507378" y="3407090"/>
                  <a:pt x="1510053" y="3396751"/>
                  <a:pt x="1513725" y="3391082"/>
                </a:cubicBezTo>
                <a:cubicBezTo>
                  <a:pt x="1506062" y="3378068"/>
                  <a:pt x="1515402" y="3376070"/>
                  <a:pt x="1517081" y="3361059"/>
                </a:cubicBezTo>
                <a:cubicBezTo>
                  <a:pt x="1523110" y="3320699"/>
                  <a:pt x="1522473" y="3271993"/>
                  <a:pt x="1537845" y="3229635"/>
                </a:cubicBezTo>
                <a:lnTo>
                  <a:pt x="1537470" y="3237096"/>
                </a:lnTo>
                <a:lnTo>
                  <a:pt x="1536167" y="3244645"/>
                </a:lnTo>
                <a:cubicBezTo>
                  <a:pt x="1536167" y="3244645"/>
                  <a:pt x="1536836" y="3242059"/>
                  <a:pt x="1537380" y="3238891"/>
                </a:cubicBezTo>
                <a:lnTo>
                  <a:pt x="1537470" y="3237096"/>
                </a:lnTo>
                <a:lnTo>
                  <a:pt x="1547897" y="3176681"/>
                </a:lnTo>
                <a:lnTo>
                  <a:pt x="1545573" y="3277555"/>
                </a:lnTo>
                <a:cubicBezTo>
                  <a:pt x="1546668" y="3464676"/>
                  <a:pt x="1564032" y="3649179"/>
                  <a:pt x="1597367" y="3833692"/>
                </a:cubicBezTo>
                <a:cubicBezTo>
                  <a:pt x="1599024" y="3841449"/>
                  <a:pt x="1600268" y="3847267"/>
                  <a:pt x="1601925" y="3855026"/>
                </a:cubicBezTo>
                <a:cubicBezTo>
                  <a:pt x="1621187" y="3840769"/>
                  <a:pt x="1613581" y="3824145"/>
                  <a:pt x="1610266" y="3808629"/>
                </a:cubicBezTo>
                <a:cubicBezTo>
                  <a:pt x="1558492" y="3537815"/>
                  <a:pt x="1552907" y="3274371"/>
                  <a:pt x="1591906" y="3017877"/>
                </a:cubicBezTo>
                <a:lnTo>
                  <a:pt x="1617063" y="2889971"/>
                </a:lnTo>
                <a:lnTo>
                  <a:pt x="1617864" y="2892622"/>
                </a:lnTo>
                <a:cubicBezTo>
                  <a:pt x="1618030" y="2896252"/>
                  <a:pt x="1618778" y="2899754"/>
                  <a:pt x="1623449" y="2898755"/>
                </a:cubicBezTo>
                <a:cubicBezTo>
                  <a:pt x="1627462" y="2883247"/>
                  <a:pt x="1623709" y="2882826"/>
                  <a:pt x="1621000" y="2881573"/>
                </a:cubicBezTo>
                <a:lnTo>
                  <a:pt x="1619374" y="2878224"/>
                </a:lnTo>
                <a:lnTo>
                  <a:pt x="1620680" y="2871580"/>
                </a:lnTo>
                <a:lnTo>
                  <a:pt x="1624809" y="2859392"/>
                </a:lnTo>
                <a:cubicBezTo>
                  <a:pt x="1624809" y="2859392"/>
                  <a:pt x="1625807" y="2864063"/>
                  <a:pt x="1626805" y="2868734"/>
                </a:cubicBezTo>
                <a:cubicBezTo>
                  <a:pt x="1637504" y="2827374"/>
                  <a:pt x="1654871" y="2794358"/>
                  <a:pt x="1653555" y="2765334"/>
                </a:cubicBezTo>
                <a:cubicBezTo>
                  <a:pt x="1653555" y="2765334"/>
                  <a:pt x="1655550" y="2774676"/>
                  <a:pt x="1659225" y="2769008"/>
                </a:cubicBezTo>
                <a:cubicBezTo>
                  <a:pt x="1653237" y="2740980"/>
                  <a:pt x="1672600" y="2717308"/>
                  <a:pt x="1687292" y="2694632"/>
                </a:cubicBezTo>
                <a:cubicBezTo>
                  <a:pt x="1689650" y="2659938"/>
                  <a:pt x="1703343" y="2632592"/>
                  <a:pt x="1721709" y="2604247"/>
                </a:cubicBezTo>
                <a:cubicBezTo>
                  <a:pt x="1735404" y="2576901"/>
                  <a:pt x="1754767" y="2553227"/>
                  <a:pt x="1765467" y="2511867"/>
                </a:cubicBezTo>
                <a:cubicBezTo>
                  <a:pt x="1770138" y="2510869"/>
                  <a:pt x="1770138" y="2510869"/>
                  <a:pt x="1770138" y="2510869"/>
                </a:cubicBezTo>
                <a:cubicBezTo>
                  <a:pt x="1767464" y="2521209"/>
                  <a:pt x="1767464" y="2521209"/>
                  <a:pt x="1767464" y="2521209"/>
                </a:cubicBezTo>
                <a:cubicBezTo>
                  <a:pt x="1767464" y="2521209"/>
                  <a:pt x="1767464" y="2521209"/>
                  <a:pt x="1772134" y="2520212"/>
                </a:cubicBezTo>
                <a:cubicBezTo>
                  <a:pt x="1771136" y="2515541"/>
                  <a:pt x="1771136" y="2515541"/>
                  <a:pt x="1771136" y="2515541"/>
                </a:cubicBezTo>
                <a:cubicBezTo>
                  <a:pt x="1774810" y="2509871"/>
                  <a:pt x="1774810" y="2509871"/>
                  <a:pt x="1774810" y="2509871"/>
                </a:cubicBezTo>
                <a:cubicBezTo>
                  <a:pt x="1778482" y="2504202"/>
                  <a:pt x="1784831" y="2488195"/>
                  <a:pt x="1792178" y="2476856"/>
                </a:cubicBezTo>
                <a:cubicBezTo>
                  <a:pt x="1791179" y="2472185"/>
                  <a:pt x="1786509" y="2473183"/>
                  <a:pt x="1790180" y="2467514"/>
                </a:cubicBezTo>
                <a:cubicBezTo>
                  <a:pt x="1790180" y="2467514"/>
                  <a:pt x="1789183" y="2462842"/>
                  <a:pt x="1793854" y="2461845"/>
                </a:cubicBezTo>
                <a:cubicBezTo>
                  <a:pt x="1793854" y="2461845"/>
                  <a:pt x="1790180" y="2467514"/>
                  <a:pt x="1795850" y="2471187"/>
                </a:cubicBezTo>
                <a:cubicBezTo>
                  <a:pt x="1798526" y="2460847"/>
                  <a:pt x="1797527" y="2456176"/>
                  <a:pt x="1801201" y="2450507"/>
                </a:cubicBezTo>
                <a:cubicBezTo>
                  <a:pt x="1801201" y="2450507"/>
                  <a:pt x="1801201" y="2450507"/>
                  <a:pt x="1802198" y="2455177"/>
                </a:cubicBezTo>
                <a:cubicBezTo>
                  <a:pt x="1803197" y="2459849"/>
                  <a:pt x="1803197" y="2459849"/>
                  <a:pt x="1803197" y="2459849"/>
                </a:cubicBezTo>
                <a:cubicBezTo>
                  <a:pt x="1803197" y="2459849"/>
                  <a:pt x="1807868" y="2458850"/>
                  <a:pt x="1807868" y="2458850"/>
                </a:cubicBezTo>
                <a:cubicBezTo>
                  <a:pt x="1807868" y="2458850"/>
                  <a:pt x="1806871" y="2454180"/>
                  <a:pt x="1806871" y="2454180"/>
                </a:cubicBezTo>
                <a:cubicBezTo>
                  <a:pt x="1810542" y="2448511"/>
                  <a:pt x="1805872" y="2449510"/>
                  <a:pt x="1804873" y="2444837"/>
                </a:cubicBezTo>
                <a:cubicBezTo>
                  <a:pt x="1803876" y="2440166"/>
                  <a:pt x="1808546" y="2439168"/>
                  <a:pt x="1807549" y="2434499"/>
                </a:cubicBezTo>
                <a:cubicBezTo>
                  <a:pt x="1808546" y="2439168"/>
                  <a:pt x="1813219" y="2438170"/>
                  <a:pt x="1812220" y="2433500"/>
                </a:cubicBezTo>
                <a:cubicBezTo>
                  <a:pt x="1815894" y="2427831"/>
                  <a:pt x="1815894" y="2427831"/>
                  <a:pt x="1815894" y="2427831"/>
                </a:cubicBezTo>
                <a:cubicBezTo>
                  <a:pt x="1815894" y="2427831"/>
                  <a:pt x="1814895" y="2423160"/>
                  <a:pt x="1814895" y="2423160"/>
                </a:cubicBezTo>
                <a:cubicBezTo>
                  <a:pt x="1818568" y="2417492"/>
                  <a:pt x="1817570" y="2412820"/>
                  <a:pt x="1822240" y="2411823"/>
                </a:cubicBezTo>
                <a:lnTo>
                  <a:pt x="1825914" y="2406152"/>
                </a:lnTo>
                <a:lnTo>
                  <a:pt x="1826913" y="2410824"/>
                </a:lnTo>
                <a:cubicBezTo>
                  <a:pt x="1830586" y="2405155"/>
                  <a:pt x="1830586" y="2405155"/>
                  <a:pt x="1830586" y="2405155"/>
                </a:cubicBezTo>
                <a:cubicBezTo>
                  <a:pt x="1829587" y="2400485"/>
                  <a:pt x="1834258" y="2399486"/>
                  <a:pt x="1833261" y="2394815"/>
                </a:cubicBezTo>
                <a:cubicBezTo>
                  <a:pt x="1838929" y="2398489"/>
                  <a:pt x="1841605" y="2388148"/>
                  <a:pt x="1845277" y="2382479"/>
                </a:cubicBezTo>
                <a:cubicBezTo>
                  <a:pt x="1847273" y="2391822"/>
                  <a:pt x="1854620" y="2380483"/>
                  <a:pt x="1851945" y="2390824"/>
                </a:cubicBezTo>
                <a:cubicBezTo>
                  <a:pt x="1861966" y="2369146"/>
                  <a:pt x="1861966" y="2369146"/>
                  <a:pt x="1861966" y="2369146"/>
                </a:cubicBezTo>
                <a:cubicBezTo>
                  <a:pt x="1861966" y="2369146"/>
                  <a:pt x="1866636" y="2368147"/>
                  <a:pt x="1866636" y="2368147"/>
                </a:cubicBezTo>
                <a:cubicBezTo>
                  <a:pt x="1867635" y="2372820"/>
                  <a:pt x="1867635" y="2372820"/>
                  <a:pt x="1867635" y="2372820"/>
                </a:cubicBezTo>
                <a:cubicBezTo>
                  <a:pt x="1863962" y="2378487"/>
                  <a:pt x="1863962" y="2378487"/>
                  <a:pt x="1863962" y="2378487"/>
                </a:cubicBezTo>
                <a:cubicBezTo>
                  <a:pt x="1860289" y="2384157"/>
                  <a:pt x="1860289" y="2384157"/>
                  <a:pt x="1864960" y="2383159"/>
                </a:cubicBezTo>
                <a:cubicBezTo>
                  <a:pt x="1864960" y="2383159"/>
                  <a:pt x="1864960" y="2383159"/>
                  <a:pt x="1869631" y="2382161"/>
                </a:cubicBezTo>
                <a:cubicBezTo>
                  <a:pt x="1868632" y="2377489"/>
                  <a:pt x="1868632" y="2377489"/>
                  <a:pt x="1868632" y="2377489"/>
                </a:cubicBezTo>
                <a:cubicBezTo>
                  <a:pt x="1872306" y="2371821"/>
                  <a:pt x="1872306" y="2371821"/>
                  <a:pt x="1872306" y="2371821"/>
                </a:cubicBezTo>
                <a:cubicBezTo>
                  <a:pt x="1871309" y="2367149"/>
                  <a:pt x="1871309" y="2367149"/>
                  <a:pt x="1870310" y="2362478"/>
                </a:cubicBezTo>
                <a:cubicBezTo>
                  <a:pt x="1870310" y="2362478"/>
                  <a:pt x="1865639" y="2363477"/>
                  <a:pt x="1865639" y="2363477"/>
                </a:cubicBezTo>
                <a:cubicBezTo>
                  <a:pt x="1874662" y="2337128"/>
                  <a:pt x="1874662" y="2337128"/>
                  <a:pt x="1877339" y="2326787"/>
                </a:cubicBezTo>
                <a:cubicBezTo>
                  <a:pt x="1869991" y="2338127"/>
                  <a:pt x="1868993" y="2333455"/>
                  <a:pt x="1864323" y="2334453"/>
                </a:cubicBezTo>
                <a:cubicBezTo>
                  <a:pt x="1867996" y="2328783"/>
                  <a:pt x="1871668" y="2323114"/>
                  <a:pt x="1875342" y="2317445"/>
                </a:cubicBezTo>
                <a:cubicBezTo>
                  <a:pt x="1879015" y="2311777"/>
                  <a:pt x="1882688" y="2306108"/>
                  <a:pt x="1886360" y="2300440"/>
                </a:cubicBezTo>
                <a:cubicBezTo>
                  <a:pt x="1890034" y="2294769"/>
                  <a:pt x="1889037" y="2290099"/>
                  <a:pt x="1893707" y="2289102"/>
                </a:cubicBezTo>
                <a:cubicBezTo>
                  <a:pt x="1893707" y="2289102"/>
                  <a:pt x="1894705" y="2293772"/>
                  <a:pt x="1895703" y="2298443"/>
                </a:cubicBezTo>
                <a:cubicBezTo>
                  <a:pt x="1905725" y="2276764"/>
                  <a:pt x="1905725" y="2276764"/>
                  <a:pt x="1905725" y="2276764"/>
                </a:cubicBezTo>
                <a:cubicBezTo>
                  <a:pt x="1910394" y="2275767"/>
                  <a:pt x="1910394" y="2275767"/>
                  <a:pt x="1910394" y="2275767"/>
                </a:cubicBezTo>
                <a:cubicBezTo>
                  <a:pt x="1911393" y="2280438"/>
                  <a:pt x="1911393" y="2280438"/>
                  <a:pt x="1912391" y="2285110"/>
                </a:cubicBezTo>
                <a:cubicBezTo>
                  <a:pt x="1917063" y="2284111"/>
                  <a:pt x="1917063" y="2284111"/>
                  <a:pt x="1917063" y="2284111"/>
                </a:cubicBezTo>
                <a:cubicBezTo>
                  <a:pt x="1917063" y="2284111"/>
                  <a:pt x="1916065" y="2279441"/>
                  <a:pt x="1916065" y="2279441"/>
                </a:cubicBezTo>
                <a:cubicBezTo>
                  <a:pt x="1920736" y="2278443"/>
                  <a:pt x="1920736" y="2278443"/>
                  <a:pt x="1920736" y="2278443"/>
                </a:cubicBezTo>
                <a:cubicBezTo>
                  <a:pt x="1919737" y="2273771"/>
                  <a:pt x="1919737" y="2273771"/>
                  <a:pt x="1918740" y="2269100"/>
                </a:cubicBezTo>
                <a:cubicBezTo>
                  <a:pt x="1918740" y="2269100"/>
                  <a:pt x="1918740" y="2269100"/>
                  <a:pt x="1922414" y="2263431"/>
                </a:cubicBezTo>
                <a:cubicBezTo>
                  <a:pt x="1922414" y="2263431"/>
                  <a:pt x="1922414" y="2263431"/>
                  <a:pt x="1926085" y="2257763"/>
                </a:cubicBezTo>
                <a:cubicBezTo>
                  <a:pt x="1926085" y="2257763"/>
                  <a:pt x="1930756" y="2256764"/>
                  <a:pt x="1930756" y="2256764"/>
                </a:cubicBezTo>
                <a:cubicBezTo>
                  <a:pt x="1930756" y="2256764"/>
                  <a:pt x="1931755" y="2261436"/>
                  <a:pt x="1931755" y="2261436"/>
                </a:cubicBezTo>
                <a:cubicBezTo>
                  <a:pt x="1928081" y="2267104"/>
                  <a:pt x="1929080" y="2271775"/>
                  <a:pt x="1929080" y="2271775"/>
                </a:cubicBezTo>
                <a:cubicBezTo>
                  <a:pt x="1924410" y="2272774"/>
                  <a:pt x="1925407" y="2277444"/>
                  <a:pt x="1926405" y="2282115"/>
                </a:cubicBezTo>
                <a:cubicBezTo>
                  <a:pt x="1930077" y="2276446"/>
                  <a:pt x="1930077" y="2276446"/>
                  <a:pt x="1934748" y="2275449"/>
                </a:cubicBezTo>
                <a:cubicBezTo>
                  <a:pt x="1937424" y="2265107"/>
                  <a:pt x="1936426" y="2260438"/>
                  <a:pt x="1940099" y="2254769"/>
                </a:cubicBezTo>
                <a:cubicBezTo>
                  <a:pt x="1940099" y="2254769"/>
                  <a:pt x="1939100" y="2250098"/>
                  <a:pt x="1939100" y="2250098"/>
                </a:cubicBezTo>
                <a:cubicBezTo>
                  <a:pt x="1942774" y="2244429"/>
                  <a:pt x="1941777" y="2239758"/>
                  <a:pt x="1940779" y="2235086"/>
                </a:cubicBezTo>
                <a:cubicBezTo>
                  <a:pt x="1945449" y="2234089"/>
                  <a:pt x="1945449" y="2234089"/>
                  <a:pt x="1945449" y="2234089"/>
                </a:cubicBezTo>
                <a:cubicBezTo>
                  <a:pt x="1956468" y="2217082"/>
                  <a:pt x="1975833" y="2193408"/>
                  <a:pt x="1985855" y="2171731"/>
                </a:cubicBezTo>
                <a:cubicBezTo>
                  <a:pt x="1985855" y="2171731"/>
                  <a:pt x="1989527" y="2166061"/>
                  <a:pt x="1989527" y="2166061"/>
                </a:cubicBezTo>
                <a:cubicBezTo>
                  <a:pt x="1989527" y="2166061"/>
                  <a:pt x="1994197" y="2165063"/>
                  <a:pt x="1993200" y="2160392"/>
                </a:cubicBezTo>
                <a:cubicBezTo>
                  <a:pt x="1997871" y="2159393"/>
                  <a:pt x="1996872" y="2154724"/>
                  <a:pt x="2000546" y="2149055"/>
                </a:cubicBezTo>
                <a:cubicBezTo>
                  <a:pt x="2000546" y="2149055"/>
                  <a:pt x="2004219" y="2143386"/>
                  <a:pt x="2004219" y="2143386"/>
                </a:cubicBezTo>
                <a:cubicBezTo>
                  <a:pt x="2007891" y="2137717"/>
                  <a:pt x="2011565" y="2132049"/>
                  <a:pt x="2015238" y="2126379"/>
                </a:cubicBezTo>
                <a:cubicBezTo>
                  <a:pt x="2019909" y="2125381"/>
                  <a:pt x="2023582" y="2119712"/>
                  <a:pt x="2022584" y="2115041"/>
                </a:cubicBezTo>
                <a:cubicBezTo>
                  <a:pt x="2027256" y="2114043"/>
                  <a:pt x="2027256" y="2114043"/>
                  <a:pt x="2027256" y="2114043"/>
                </a:cubicBezTo>
                <a:cubicBezTo>
                  <a:pt x="2030930" y="2108374"/>
                  <a:pt x="2040950" y="2086695"/>
                  <a:pt x="2057639" y="2073362"/>
                </a:cubicBezTo>
                <a:cubicBezTo>
                  <a:pt x="2058976" y="2068192"/>
                  <a:pt x="2064486" y="2059689"/>
                  <a:pt x="2070330" y="2049893"/>
                </a:cubicBezTo>
                <a:lnTo>
                  <a:pt x="2084675" y="2019414"/>
                </a:lnTo>
                <a:lnTo>
                  <a:pt x="2085251" y="2026039"/>
                </a:lnTo>
                <a:cubicBezTo>
                  <a:pt x="2087737" y="2037676"/>
                  <a:pt x="2077757" y="2047919"/>
                  <a:pt x="2069717" y="2057748"/>
                </a:cubicBezTo>
                <a:cubicBezTo>
                  <a:pt x="2017728" y="2127663"/>
                  <a:pt x="1974742" y="2201739"/>
                  <a:pt x="1934524" y="2279281"/>
                </a:cubicBezTo>
                <a:cubicBezTo>
                  <a:pt x="1930361" y="2288281"/>
                  <a:pt x="1909160" y="2302950"/>
                  <a:pt x="1942264" y="2306017"/>
                </a:cubicBezTo>
                <a:cubicBezTo>
                  <a:pt x="1960962" y="2308106"/>
                  <a:pt x="1944468" y="2325825"/>
                  <a:pt x="1939891" y="2332886"/>
                </a:cubicBezTo>
                <a:cubicBezTo>
                  <a:pt x="1849193" y="2506383"/>
                  <a:pt x="1784668" y="2688482"/>
                  <a:pt x="1744379" y="2879600"/>
                </a:cubicBezTo>
                <a:cubicBezTo>
                  <a:pt x="1692415" y="3129990"/>
                  <a:pt x="1689487" y="3382073"/>
                  <a:pt x="1717309" y="3635697"/>
                </a:cubicBezTo>
                <a:cubicBezTo>
                  <a:pt x="1717724" y="3637636"/>
                  <a:pt x="1718552" y="3641516"/>
                  <a:pt x="1724502" y="3650384"/>
                </a:cubicBezTo>
                <a:cubicBezTo>
                  <a:pt x="1752970" y="3536823"/>
                  <a:pt x="1709128" y="3426545"/>
                  <a:pt x="1738840" y="3318804"/>
                </a:cubicBezTo>
                <a:cubicBezTo>
                  <a:pt x="1737957" y="3400107"/>
                  <a:pt x="1779048" y="3478528"/>
                  <a:pt x="1762235" y="3561205"/>
                </a:cubicBezTo>
                <a:cubicBezTo>
                  <a:pt x="1759459" y="3571939"/>
                  <a:pt x="1758032" y="3581877"/>
                  <a:pt x="1759082" y="3591538"/>
                </a:cubicBezTo>
                <a:lnTo>
                  <a:pt x="1769723" y="3617611"/>
                </a:lnTo>
                <a:lnTo>
                  <a:pt x="1769321" y="3612476"/>
                </a:lnTo>
                <a:cubicBezTo>
                  <a:pt x="1768377" y="3343615"/>
                  <a:pt x="1773244" y="3074852"/>
                  <a:pt x="1833782" y="2810787"/>
                </a:cubicBezTo>
                <a:cubicBezTo>
                  <a:pt x="1865196" y="2671762"/>
                  <a:pt x="1915310" y="2539207"/>
                  <a:pt x="1970873" y="2408113"/>
                </a:cubicBezTo>
                <a:cubicBezTo>
                  <a:pt x="1988730" y="2363264"/>
                  <a:pt x="2010672" y="2319508"/>
                  <a:pt x="2031252" y="2275389"/>
                </a:cubicBezTo>
                <a:cubicBezTo>
                  <a:pt x="2040446" y="2257416"/>
                  <a:pt x="2051370" y="2238445"/>
                  <a:pt x="2065646" y="2223293"/>
                </a:cubicBezTo>
                <a:cubicBezTo>
                  <a:pt x="2085835" y="2202426"/>
                  <a:pt x="2098581" y="2176645"/>
                  <a:pt x="2102160" y="2146947"/>
                </a:cubicBezTo>
                <a:cubicBezTo>
                  <a:pt x="2103817" y="2129872"/>
                  <a:pt x="2111187" y="2118708"/>
                  <a:pt x="2129354" y="2116277"/>
                </a:cubicBezTo>
                <a:cubicBezTo>
                  <a:pt x="2150611" y="2113214"/>
                  <a:pt x="2162799" y="2100422"/>
                  <a:pt x="2168272" y="2079992"/>
                </a:cubicBezTo>
                <a:cubicBezTo>
                  <a:pt x="2176666" y="2048665"/>
                  <a:pt x="2195226" y="2022981"/>
                  <a:pt x="2217506" y="1999754"/>
                </a:cubicBezTo>
                <a:cubicBezTo>
                  <a:pt x="2256156" y="1959018"/>
                  <a:pt x="2296168" y="1918645"/>
                  <a:pt x="2332460" y="1875815"/>
                </a:cubicBezTo>
                <a:cubicBezTo>
                  <a:pt x="2437515" y="1750682"/>
                  <a:pt x="2572408" y="1661282"/>
                  <a:pt x="2704943" y="1569790"/>
                </a:cubicBezTo>
                <a:cubicBezTo>
                  <a:pt x="2789027" y="1512030"/>
                  <a:pt x="2871749" y="1453905"/>
                  <a:pt x="2964173" y="1408599"/>
                </a:cubicBezTo>
                <a:cubicBezTo>
                  <a:pt x="2970715" y="1405972"/>
                  <a:pt x="2977624" y="1401982"/>
                  <a:pt x="2984167" y="1399357"/>
                </a:cubicBezTo>
                <a:cubicBezTo>
                  <a:pt x="2995889" y="1393739"/>
                  <a:pt x="3004328" y="1400380"/>
                  <a:pt x="3008948" y="1410376"/>
                </a:cubicBezTo>
                <a:cubicBezTo>
                  <a:pt x="3013203" y="1421736"/>
                  <a:pt x="3003936" y="1423631"/>
                  <a:pt x="2995666" y="1427255"/>
                </a:cubicBezTo>
                <a:cubicBezTo>
                  <a:pt x="2947411" y="1449362"/>
                  <a:pt x="2899789" y="1474555"/>
                  <a:pt x="2856153" y="1506659"/>
                </a:cubicBezTo>
                <a:cubicBezTo>
                  <a:pt x="2848880" y="1512010"/>
                  <a:pt x="2840247" y="1516995"/>
                  <a:pt x="2836329" y="1526166"/>
                </a:cubicBezTo>
                <a:cubicBezTo>
                  <a:pt x="2835965" y="1527527"/>
                  <a:pt x="2833508" y="1531248"/>
                  <a:pt x="2834871" y="1531611"/>
                </a:cubicBezTo>
                <a:cubicBezTo>
                  <a:pt x="2836864" y="1535067"/>
                  <a:pt x="2838957" y="1532707"/>
                  <a:pt x="2839687" y="1529983"/>
                </a:cubicBezTo>
                <a:cubicBezTo>
                  <a:pt x="2929020" y="1485309"/>
                  <a:pt x="3015366" y="1435454"/>
                  <a:pt x="3105334" y="1393869"/>
                </a:cubicBezTo>
                <a:cubicBezTo>
                  <a:pt x="3133597" y="1381004"/>
                  <a:pt x="3161494" y="1369500"/>
                  <a:pt x="3190120" y="1355273"/>
                </a:cubicBezTo>
                <a:cubicBezTo>
                  <a:pt x="3193392" y="1353961"/>
                  <a:pt x="3197253" y="1353171"/>
                  <a:pt x="3200753" y="1351005"/>
                </a:cubicBezTo>
                <a:lnTo>
                  <a:pt x="3205367" y="1344182"/>
                </a:lnTo>
                <a:lnTo>
                  <a:pt x="3191596" y="1347596"/>
                </a:lnTo>
                <a:lnTo>
                  <a:pt x="3208716" y="1339231"/>
                </a:lnTo>
                <a:lnTo>
                  <a:pt x="3209214" y="1338493"/>
                </a:lnTo>
                <a:cubicBezTo>
                  <a:pt x="3157701" y="1350967"/>
                  <a:pt x="3114333" y="1387521"/>
                  <a:pt x="3058956" y="1365383"/>
                </a:cubicBezTo>
                <a:cubicBezTo>
                  <a:pt x="3107759" y="1341234"/>
                  <a:pt x="3157098" y="1319510"/>
                  <a:pt x="3207049" y="1300185"/>
                </a:cubicBezTo>
                <a:lnTo>
                  <a:pt x="3244299" y="1287715"/>
                </a:lnTo>
                <a:lnTo>
                  <a:pt x="3186359" y="1304100"/>
                </a:lnTo>
                <a:cubicBezTo>
                  <a:pt x="3129003" y="1320412"/>
                  <a:pt x="3072475" y="1340600"/>
                  <a:pt x="3018716" y="1364251"/>
                </a:cubicBezTo>
                <a:cubicBezTo>
                  <a:pt x="2962603" y="1386380"/>
                  <a:pt x="2911611" y="1413497"/>
                  <a:pt x="2856327" y="1439503"/>
                </a:cubicBezTo>
                <a:cubicBezTo>
                  <a:pt x="2851074" y="1424403"/>
                  <a:pt x="2869357" y="1424553"/>
                  <a:pt x="2869223" y="1414441"/>
                </a:cubicBezTo>
                <a:cubicBezTo>
                  <a:pt x="2866871" y="1412916"/>
                  <a:pt x="2864517" y="1411392"/>
                  <a:pt x="2862577" y="1411805"/>
                </a:cubicBezTo>
                <a:cubicBezTo>
                  <a:pt x="2823787" y="1420092"/>
                  <a:pt x="2790949" y="1437247"/>
                  <a:pt x="2756585" y="1456757"/>
                </a:cubicBezTo>
                <a:cubicBezTo>
                  <a:pt x="2653905" y="1517224"/>
                  <a:pt x="2556349" y="1582679"/>
                  <a:pt x="2462803" y="1657418"/>
                </a:cubicBezTo>
                <a:cubicBezTo>
                  <a:pt x="2442013" y="1674026"/>
                  <a:pt x="2420397" y="1686755"/>
                  <a:pt x="2392001" y="1686740"/>
                </a:cubicBezTo>
                <a:cubicBezTo>
                  <a:pt x="2365959" y="1688247"/>
                  <a:pt x="2348354" y="1710258"/>
                  <a:pt x="2329505" y="1726455"/>
                </a:cubicBezTo>
                <a:cubicBezTo>
                  <a:pt x="2313151" y="1740088"/>
                  <a:pt x="2296280" y="1751296"/>
                  <a:pt x="2277611" y="1758833"/>
                </a:cubicBezTo>
                <a:lnTo>
                  <a:pt x="2266239" y="1762069"/>
                </a:lnTo>
                <a:lnTo>
                  <a:pt x="2282854" y="1744404"/>
                </a:lnTo>
                <a:cubicBezTo>
                  <a:pt x="2311061" y="1716399"/>
                  <a:pt x="2341603" y="1687893"/>
                  <a:pt x="2374481" y="1658891"/>
                </a:cubicBezTo>
                <a:cubicBezTo>
                  <a:pt x="2407856" y="1632224"/>
                  <a:pt x="2470936" y="1584557"/>
                  <a:pt x="2515332" y="1540883"/>
                </a:cubicBezTo>
                <a:cubicBezTo>
                  <a:pt x="2563719" y="1515893"/>
                  <a:pt x="2608115" y="1472217"/>
                  <a:pt x="2663850" y="1435891"/>
                </a:cubicBezTo>
                <a:cubicBezTo>
                  <a:pt x="2667523" y="1430220"/>
                  <a:pt x="2673191" y="1433894"/>
                  <a:pt x="2681537" y="1427227"/>
                </a:cubicBezTo>
                <a:cubicBezTo>
                  <a:pt x="2776315" y="1367905"/>
                  <a:pt x="2881435" y="1311257"/>
                  <a:pt x="2987551" y="1259281"/>
                </a:cubicBezTo>
                <a:cubicBezTo>
                  <a:pt x="3041109" y="1235627"/>
                  <a:pt x="3095166" y="1214310"/>
                  <a:pt x="3149720" y="1195329"/>
                </a:cubicBezTo>
                <a:lnTo>
                  <a:pt x="3259829" y="1162036"/>
                </a:lnTo>
                <a:lnTo>
                  <a:pt x="3210739" y="1178017"/>
                </a:lnTo>
                <a:cubicBezTo>
                  <a:pt x="3193848" y="1184679"/>
                  <a:pt x="3178247" y="1191675"/>
                  <a:pt x="3169403" y="1196006"/>
                </a:cubicBezTo>
                <a:cubicBezTo>
                  <a:pt x="3164732" y="1197005"/>
                  <a:pt x="3164732" y="1197005"/>
                  <a:pt x="3164732" y="1197005"/>
                </a:cubicBezTo>
                <a:cubicBezTo>
                  <a:pt x="3115346" y="1217324"/>
                  <a:pt x="3083647" y="1228980"/>
                  <a:pt x="3029591" y="1250298"/>
                </a:cubicBezTo>
                <a:cubicBezTo>
                  <a:pt x="3024920" y="1251297"/>
                  <a:pt x="3024920" y="1251297"/>
                  <a:pt x="3024920" y="1251297"/>
                </a:cubicBezTo>
                <a:cubicBezTo>
                  <a:pt x="3025917" y="1255966"/>
                  <a:pt x="3021247" y="1256965"/>
                  <a:pt x="3025917" y="1255966"/>
                </a:cubicBezTo>
                <a:cubicBezTo>
                  <a:pt x="3025917" y="1255966"/>
                  <a:pt x="3030589" y="1254969"/>
                  <a:pt x="3035260" y="1253970"/>
                </a:cubicBezTo>
                <a:cubicBezTo>
                  <a:pt x="3084644" y="1233653"/>
                  <a:pt x="3121016" y="1220997"/>
                  <a:pt x="3165731" y="1201677"/>
                </a:cubicBezTo>
                <a:cubicBezTo>
                  <a:pt x="3166728" y="1206348"/>
                  <a:pt x="3166728" y="1206348"/>
                  <a:pt x="3171401" y="1205351"/>
                </a:cubicBezTo>
                <a:cubicBezTo>
                  <a:pt x="3171401" y="1205351"/>
                  <a:pt x="3176071" y="1204352"/>
                  <a:pt x="3176071" y="1204352"/>
                </a:cubicBezTo>
                <a:cubicBezTo>
                  <a:pt x="3176071" y="1204352"/>
                  <a:pt x="3176071" y="1204352"/>
                  <a:pt x="3175073" y="1199680"/>
                </a:cubicBezTo>
                <a:cubicBezTo>
                  <a:pt x="3215116" y="1181357"/>
                  <a:pt x="3264821" y="1185391"/>
                  <a:pt x="3270170" y="1164711"/>
                </a:cubicBezTo>
                <a:lnTo>
                  <a:pt x="3288855" y="1160719"/>
                </a:lnTo>
                <a:cubicBezTo>
                  <a:pt x="3293525" y="1159721"/>
                  <a:pt x="3298195" y="1158724"/>
                  <a:pt x="3298195" y="1158724"/>
                </a:cubicBezTo>
                <a:cubicBezTo>
                  <a:pt x="3299194" y="1163394"/>
                  <a:pt x="3301190" y="1172736"/>
                  <a:pt x="3297518" y="1178405"/>
                </a:cubicBezTo>
                <a:cubicBezTo>
                  <a:pt x="3292847" y="1179404"/>
                  <a:pt x="3288175" y="1180401"/>
                  <a:pt x="3283504" y="1181399"/>
                </a:cubicBezTo>
                <a:cubicBezTo>
                  <a:pt x="3269491" y="1184393"/>
                  <a:pt x="3261147" y="1191060"/>
                  <a:pt x="3251805" y="1193056"/>
                </a:cubicBezTo>
                <a:cubicBezTo>
                  <a:pt x="3251805" y="1193056"/>
                  <a:pt x="3247133" y="1194053"/>
                  <a:pt x="3247133" y="1194053"/>
                </a:cubicBezTo>
                <a:cubicBezTo>
                  <a:pt x="3243461" y="1199722"/>
                  <a:pt x="3238789" y="1200720"/>
                  <a:pt x="3234118" y="1201718"/>
                </a:cubicBezTo>
                <a:cubicBezTo>
                  <a:pt x="3234118" y="1201718"/>
                  <a:pt x="3229448" y="1202715"/>
                  <a:pt x="3229448" y="1202715"/>
                </a:cubicBezTo>
                <a:cubicBezTo>
                  <a:pt x="3230447" y="1207386"/>
                  <a:pt x="3235117" y="1206389"/>
                  <a:pt x="3235117" y="1206389"/>
                </a:cubicBezTo>
                <a:cubicBezTo>
                  <a:pt x="3244459" y="1204394"/>
                  <a:pt x="3243461" y="1199722"/>
                  <a:pt x="3248132" y="1198724"/>
                </a:cubicBezTo>
                <a:cubicBezTo>
                  <a:pt x="3248132" y="1198724"/>
                  <a:pt x="3248132" y="1198724"/>
                  <a:pt x="3252802" y="1197727"/>
                </a:cubicBezTo>
                <a:cubicBezTo>
                  <a:pt x="3248132" y="1198724"/>
                  <a:pt x="3249131" y="1203396"/>
                  <a:pt x="3249131" y="1203396"/>
                </a:cubicBezTo>
                <a:cubicBezTo>
                  <a:pt x="3249131" y="1203396"/>
                  <a:pt x="3253801" y="1202397"/>
                  <a:pt x="3253801" y="1202397"/>
                </a:cubicBezTo>
                <a:cubicBezTo>
                  <a:pt x="3258472" y="1201400"/>
                  <a:pt x="3263143" y="1200401"/>
                  <a:pt x="3263143" y="1200401"/>
                </a:cubicBezTo>
                <a:cubicBezTo>
                  <a:pt x="3263143" y="1200401"/>
                  <a:pt x="3262146" y="1195729"/>
                  <a:pt x="3262146" y="1195729"/>
                </a:cubicBezTo>
                <a:cubicBezTo>
                  <a:pt x="3266816" y="1194732"/>
                  <a:pt x="3275160" y="1188065"/>
                  <a:pt x="3279831" y="1187067"/>
                </a:cubicBezTo>
                <a:cubicBezTo>
                  <a:pt x="3289174" y="1185071"/>
                  <a:pt x="3293844" y="1184074"/>
                  <a:pt x="3303187" y="1182078"/>
                </a:cubicBezTo>
                <a:cubicBezTo>
                  <a:pt x="3326541" y="1177088"/>
                  <a:pt x="3326541" y="1177088"/>
                  <a:pt x="3326541" y="1177088"/>
                </a:cubicBezTo>
                <a:cubicBezTo>
                  <a:pt x="3331213" y="1176089"/>
                  <a:pt x="3334885" y="1170421"/>
                  <a:pt x="3334885" y="1170421"/>
                </a:cubicBezTo>
                <a:cubicBezTo>
                  <a:pt x="3334885" y="1170421"/>
                  <a:pt x="3330215" y="1171419"/>
                  <a:pt x="3325543" y="1172418"/>
                </a:cubicBezTo>
                <a:cubicBezTo>
                  <a:pt x="3306859" y="1176409"/>
                  <a:pt x="3306859" y="1176409"/>
                  <a:pt x="3306859" y="1176409"/>
                </a:cubicBezTo>
                <a:cubicBezTo>
                  <a:pt x="3309534" y="1166069"/>
                  <a:pt x="3313208" y="1160400"/>
                  <a:pt x="3312209" y="1155729"/>
                </a:cubicBezTo>
                <a:cubicBezTo>
                  <a:pt x="3311211" y="1151058"/>
                  <a:pt x="3311211" y="1151058"/>
                  <a:pt x="3311211" y="1151058"/>
                </a:cubicBezTo>
                <a:cubicBezTo>
                  <a:pt x="3315882" y="1150059"/>
                  <a:pt x="3315882" y="1150059"/>
                  <a:pt x="3320555" y="1149062"/>
                </a:cubicBezTo>
                <a:cubicBezTo>
                  <a:pt x="3324227" y="1143393"/>
                  <a:pt x="3324227" y="1143393"/>
                  <a:pt x="3324227" y="1143393"/>
                </a:cubicBezTo>
                <a:cubicBezTo>
                  <a:pt x="3318557" y="1139720"/>
                  <a:pt x="3318557" y="1139720"/>
                  <a:pt x="3318557" y="1139720"/>
                </a:cubicBezTo>
                <a:cubicBezTo>
                  <a:pt x="3323230" y="1138722"/>
                  <a:pt x="3323230" y="1138722"/>
                  <a:pt x="3323230" y="1138722"/>
                </a:cubicBezTo>
                <a:cubicBezTo>
                  <a:pt x="3342911" y="1139401"/>
                  <a:pt x="3374612" y="1127745"/>
                  <a:pt x="3402637" y="1121757"/>
                </a:cubicBezTo>
                <a:cubicBezTo>
                  <a:pt x="3394293" y="1128423"/>
                  <a:pt x="3346584" y="1133732"/>
                  <a:pt x="3348580" y="1143073"/>
                </a:cubicBezTo>
                <a:lnTo>
                  <a:pt x="3343909" y="1144072"/>
                </a:lnTo>
                <a:cubicBezTo>
                  <a:pt x="3339239" y="1145071"/>
                  <a:pt x="3329895" y="1147066"/>
                  <a:pt x="3325225" y="1148063"/>
                </a:cubicBezTo>
                <a:cubicBezTo>
                  <a:pt x="3321552" y="1153733"/>
                  <a:pt x="3321552" y="1153733"/>
                  <a:pt x="3321552" y="1153733"/>
                </a:cubicBezTo>
                <a:cubicBezTo>
                  <a:pt x="3321552" y="1153733"/>
                  <a:pt x="3327221" y="1157406"/>
                  <a:pt x="3327221" y="1157406"/>
                </a:cubicBezTo>
                <a:cubicBezTo>
                  <a:pt x="3331892" y="1156408"/>
                  <a:pt x="3331892" y="1156408"/>
                  <a:pt x="3331892" y="1156408"/>
                </a:cubicBezTo>
                <a:cubicBezTo>
                  <a:pt x="3331892" y="1156408"/>
                  <a:pt x="3335565" y="1150740"/>
                  <a:pt x="3335565" y="1150740"/>
                </a:cubicBezTo>
                <a:cubicBezTo>
                  <a:pt x="3335565" y="1150740"/>
                  <a:pt x="3340236" y="1149741"/>
                  <a:pt x="3340236" y="1149741"/>
                </a:cubicBezTo>
                <a:cubicBezTo>
                  <a:pt x="3344907" y="1148743"/>
                  <a:pt x="3349577" y="1147746"/>
                  <a:pt x="3358920" y="1145750"/>
                </a:cubicBezTo>
                <a:cubicBezTo>
                  <a:pt x="3377604" y="1141758"/>
                  <a:pt x="3359919" y="1150420"/>
                  <a:pt x="3369260" y="1148425"/>
                </a:cubicBezTo>
                <a:cubicBezTo>
                  <a:pt x="3377604" y="1141758"/>
                  <a:pt x="3398285" y="1147107"/>
                  <a:pt x="3402955" y="1146109"/>
                </a:cubicBezTo>
                <a:cubicBezTo>
                  <a:pt x="3401956" y="1141439"/>
                  <a:pt x="3400959" y="1136768"/>
                  <a:pt x="3405630" y="1135769"/>
                </a:cubicBezTo>
                <a:cubicBezTo>
                  <a:pt x="3411300" y="1139443"/>
                  <a:pt x="3406629" y="1140442"/>
                  <a:pt x="3415970" y="1138446"/>
                </a:cubicBezTo>
                <a:cubicBezTo>
                  <a:pt x="3414971" y="1133775"/>
                  <a:pt x="3428985" y="1130780"/>
                  <a:pt x="3438328" y="1128784"/>
                </a:cubicBezTo>
                <a:cubicBezTo>
                  <a:pt x="3435651" y="1139124"/>
                  <a:pt x="3471025" y="1121798"/>
                  <a:pt x="3471025" y="1121798"/>
                </a:cubicBezTo>
                <a:cubicBezTo>
                  <a:pt x="3474697" y="1116129"/>
                  <a:pt x="3474697" y="1116129"/>
                  <a:pt x="3474697" y="1116129"/>
                </a:cubicBezTo>
                <a:cubicBezTo>
                  <a:pt x="3488711" y="1113136"/>
                  <a:pt x="3476695" y="1125472"/>
                  <a:pt x="3490707" y="1122479"/>
                </a:cubicBezTo>
                <a:cubicBezTo>
                  <a:pt x="3499051" y="1115811"/>
                  <a:pt x="3502725" y="1110142"/>
                  <a:pt x="3526079" y="1105153"/>
                </a:cubicBezTo>
                <a:cubicBezTo>
                  <a:pt x="3540093" y="1102158"/>
                  <a:pt x="3555104" y="1103836"/>
                  <a:pt x="3569117" y="1100842"/>
                </a:cubicBezTo>
                <a:cubicBezTo>
                  <a:pt x="3573788" y="1099844"/>
                  <a:pt x="3578459" y="1098846"/>
                  <a:pt x="3583129" y="1097849"/>
                </a:cubicBezTo>
                <a:cubicBezTo>
                  <a:pt x="3611156" y="1091861"/>
                  <a:pt x="3588799" y="1101522"/>
                  <a:pt x="3613152" y="1101202"/>
                </a:cubicBezTo>
                <a:cubicBezTo>
                  <a:pt x="3629841" y="1087868"/>
                  <a:pt x="3694555" y="1093580"/>
                  <a:pt x="3706573" y="1081242"/>
                </a:cubicBezTo>
                <a:lnTo>
                  <a:pt x="3708908" y="1080744"/>
                </a:lnTo>
                <a:cubicBezTo>
                  <a:pt x="3715914" y="1079247"/>
                  <a:pt x="3725257" y="1077251"/>
                  <a:pt x="3725257" y="1077251"/>
                </a:cubicBezTo>
                <a:cubicBezTo>
                  <a:pt x="3729928" y="1076254"/>
                  <a:pt x="3729928" y="1076254"/>
                  <a:pt x="3729928" y="1076254"/>
                </a:cubicBezTo>
                <a:cubicBezTo>
                  <a:pt x="3729928" y="1076254"/>
                  <a:pt x="3734599" y="1075255"/>
                  <a:pt x="3739269" y="1074258"/>
                </a:cubicBezTo>
                <a:cubicBezTo>
                  <a:pt x="3796321" y="1066953"/>
                  <a:pt x="3829017" y="1059968"/>
                  <a:pt x="3866705" y="1076336"/>
                </a:cubicBezTo>
                <a:cubicBezTo>
                  <a:pt x="3869380" y="1065996"/>
                  <a:pt x="3910740" y="1076699"/>
                  <a:pt x="3919084" y="1070031"/>
                </a:cubicBezTo>
                <a:cubicBezTo>
                  <a:pt x="3908744" y="1067356"/>
                  <a:pt x="3948108" y="1068716"/>
                  <a:pt x="3951782" y="1063046"/>
                </a:cubicBezTo>
                <a:cubicBezTo>
                  <a:pt x="3952779" y="1067717"/>
                  <a:pt x="3948108" y="1068716"/>
                  <a:pt x="3943436" y="1069713"/>
                </a:cubicBezTo>
                <a:cubicBezTo>
                  <a:pt x="3963959" y="1062885"/>
                  <a:pt x="3981973" y="1061480"/>
                  <a:pt x="4000821" y="1061115"/>
                </a:cubicBezTo>
                <a:lnTo>
                  <a:pt x="4059509" y="1058914"/>
                </a:lnTo>
                <a:lnTo>
                  <a:pt x="4065917" y="1060029"/>
                </a:lnTo>
                <a:cubicBezTo>
                  <a:pt x="4072129" y="1060534"/>
                  <a:pt x="4080553" y="1059956"/>
                  <a:pt x="4081891" y="1054786"/>
                </a:cubicBezTo>
                <a:close/>
                <a:moveTo>
                  <a:pt x="3073381" y="1003429"/>
                </a:moveTo>
                <a:lnTo>
                  <a:pt x="3075110" y="1006131"/>
                </a:lnTo>
                <a:cubicBezTo>
                  <a:pt x="3075110" y="1006131"/>
                  <a:pt x="3070439" y="1007129"/>
                  <a:pt x="3070439" y="1007129"/>
                </a:cubicBezTo>
                <a:cubicBezTo>
                  <a:pt x="3065769" y="1008126"/>
                  <a:pt x="3061097" y="1009125"/>
                  <a:pt x="3062096" y="1013796"/>
                </a:cubicBezTo>
                <a:cubicBezTo>
                  <a:pt x="3062096" y="1013796"/>
                  <a:pt x="3062096" y="1013796"/>
                  <a:pt x="3066767" y="1012799"/>
                </a:cubicBezTo>
                <a:cubicBezTo>
                  <a:pt x="3071437" y="1011800"/>
                  <a:pt x="3071437" y="1011800"/>
                  <a:pt x="3071437" y="1011800"/>
                </a:cubicBezTo>
                <a:cubicBezTo>
                  <a:pt x="3038741" y="1018786"/>
                  <a:pt x="2980013" y="1041101"/>
                  <a:pt x="2960649" y="1064775"/>
                </a:cubicBezTo>
                <a:cubicBezTo>
                  <a:pt x="2950141" y="1067019"/>
                  <a:pt x="2938419" y="1070746"/>
                  <a:pt x="2925558" y="1075554"/>
                </a:cubicBezTo>
                <a:lnTo>
                  <a:pt x="2899162" y="1086428"/>
                </a:lnTo>
                <a:lnTo>
                  <a:pt x="2903371" y="1080657"/>
                </a:lnTo>
                <a:cubicBezTo>
                  <a:pt x="2910167" y="1065009"/>
                  <a:pt x="2925269" y="1059755"/>
                  <a:pt x="2939957" y="1052562"/>
                </a:cubicBezTo>
                <a:close/>
                <a:moveTo>
                  <a:pt x="5800514" y="966736"/>
                </a:moveTo>
                <a:lnTo>
                  <a:pt x="5823561" y="985857"/>
                </a:lnTo>
                <a:lnTo>
                  <a:pt x="5812369" y="974867"/>
                </a:lnTo>
                <a:close/>
                <a:moveTo>
                  <a:pt x="4691065" y="966665"/>
                </a:moveTo>
                <a:lnTo>
                  <a:pt x="4697929" y="967981"/>
                </a:lnTo>
                <a:lnTo>
                  <a:pt x="4702739" y="970365"/>
                </a:lnTo>
                <a:close/>
                <a:moveTo>
                  <a:pt x="3242294" y="953477"/>
                </a:moveTo>
                <a:lnTo>
                  <a:pt x="3244945" y="955193"/>
                </a:lnTo>
                <a:cubicBezTo>
                  <a:pt x="3235603" y="957189"/>
                  <a:pt x="3226260" y="959187"/>
                  <a:pt x="3222587" y="964854"/>
                </a:cubicBezTo>
                <a:cubicBezTo>
                  <a:pt x="3217918" y="965853"/>
                  <a:pt x="3208575" y="967849"/>
                  <a:pt x="3203904" y="968846"/>
                </a:cubicBezTo>
                <a:cubicBezTo>
                  <a:pt x="3189891" y="971840"/>
                  <a:pt x="3180549" y="973837"/>
                  <a:pt x="3166536" y="976829"/>
                </a:cubicBezTo>
                <a:cubicBezTo>
                  <a:pt x="3143181" y="981820"/>
                  <a:pt x="3126491" y="995154"/>
                  <a:pt x="3102137" y="995473"/>
                </a:cubicBezTo>
                <a:lnTo>
                  <a:pt x="3102436" y="994324"/>
                </a:lnTo>
                <a:lnTo>
                  <a:pt x="3217427" y="959472"/>
                </a:lnTo>
                <a:close/>
                <a:moveTo>
                  <a:pt x="3376913" y="922116"/>
                </a:moveTo>
                <a:lnTo>
                  <a:pt x="3336954" y="930653"/>
                </a:lnTo>
                <a:lnTo>
                  <a:pt x="3358282" y="925510"/>
                </a:lnTo>
                <a:close/>
                <a:moveTo>
                  <a:pt x="3950309" y="744665"/>
                </a:moveTo>
                <a:cubicBezTo>
                  <a:pt x="4249637" y="736884"/>
                  <a:pt x="4545266" y="777512"/>
                  <a:pt x="4826941" y="861419"/>
                </a:cubicBezTo>
                <a:cubicBezTo>
                  <a:pt x="4817601" y="863415"/>
                  <a:pt x="4811931" y="859742"/>
                  <a:pt x="4812928" y="864412"/>
                </a:cubicBezTo>
                <a:cubicBezTo>
                  <a:pt x="4851613" y="885453"/>
                  <a:pt x="4859958" y="878787"/>
                  <a:pt x="4895649" y="885814"/>
                </a:cubicBezTo>
                <a:cubicBezTo>
                  <a:pt x="4926669" y="893839"/>
                  <a:pt x="4963358" y="905536"/>
                  <a:pt x="4995377" y="918233"/>
                </a:cubicBezTo>
                <a:cubicBezTo>
                  <a:pt x="5002043" y="926578"/>
                  <a:pt x="5044401" y="941949"/>
                  <a:pt x="5053743" y="939953"/>
                </a:cubicBezTo>
                <a:cubicBezTo>
                  <a:pt x="5054740" y="944624"/>
                  <a:pt x="5054740" y="944624"/>
                  <a:pt x="5054740" y="944624"/>
                </a:cubicBezTo>
                <a:cubicBezTo>
                  <a:pt x="5059411" y="943626"/>
                  <a:pt x="5059411" y="943626"/>
                  <a:pt x="5059411" y="943626"/>
                </a:cubicBezTo>
                <a:cubicBezTo>
                  <a:pt x="5060410" y="948297"/>
                  <a:pt x="5060410" y="948297"/>
                  <a:pt x="5065081" y="947300"/>
                </a:cubicBezTo>
                <a:cubicBezTo>
                  <a:pt x="5069751" y="946301"/>
                  <a:pt x="5069751" y="946301"/>
                  <a:pt x="5075420" y="949975"/>
                </a:cubicBezTo>
                <a:cubicBezTo>
                  <a:pt x="5081090" y="953649"/>
                  <a:pt x="5097099" y="959996"/>
                  <a:pt x="5101770" y="958998"/>
                </a:cubicBezTo>
                <a:cubicBezTo>
                  <a:pt x="5129117" y="972692"/>
                  <a:pt x="5156463" y="986386"/>
                  <a:pt x="5187483" y="994412"/>
                </a:cubicBezTo>
                <a:cubicBezTo>
                  <a:pt x="5198821" y="1001757"/>
                  <a:pt x="5210159" y="1009104"/>
                  <a:pt x="5220499" y="1011779"/>
                </a:cubicBezTo>
                <a:cubicBezTo>
                  <a:pt x="5247847" y="1025473"/>
                  <a:pt x="5275193" y="1039168"/>
                  <a:pt x="5296871" y="1049189"/>
                </a:cubicBezTo>
                <a:cubicBezTo>
                  <a:pt x="5296871" y="1049189"/>
                  <a:pt x="5292201" y="1050187"/>
                  <a:pt x="5292201" y="1050187"/>
                </a:cubicBezTo>
                <a:cubicBezTo>
                  <a:pt x="5297869" y="1053861"/>
                  <a:pt x="5303538" y="1057532"/>
                  <a:pt x="5308209" y="1056534"/>
                </a:cubicBezTo>
                <a:cubicBezTo>
                  <a:pt x="5631701" y="1221864"/>
                  <a:pt x="5925129" y="1452227"/>
                  <a:pt x="6165817" y="1732932"/>
                </a:cubicBezTo>
                <a:cubicBezTo>
                  <a:pt x="6298157" y="1895142"/>
                  <a:pt x="6412891" y="2072104"/>
                  <a:pt x="6507308" y="2262564"/>
                </a:cubicBezTo>
                <a:lnTo>
                  <a:pt x="6530564" y="2317112"/>
                </a:lnTo>
                <a:lnTo>
                  <a:pt x="6530564" y="2701060"/>
                </a:lnTo>
                <a:lnTo>
                  <a:pt x="6526175" y="2710932"/>
                </a:lnTo>
                <a:cubicBezTo>
                  <a:pt x="6503179" y="2671888"/>
                  <a:pt x="6478867" y="2603819"/>
                  <a:pt x="6455513" y="2608808"/>
                </a:cubicBezTo>
                <a:cubicBezTo>
                  <a:pt x="6455513" y="2608808"/>
                  <a:pt x="6454515" y="2604137"/>
                  <a:pt x="6454515" y="2604137"/>
                </a:cubicBezTo>
                <a:cubicBezTo>
                  <a:pt x="6454515" y="2604137"/>
                  <a:pt x="6452519" y="2594796"/>
                  <a:pt x="6452519" y="2594796"/>
                </a:cubicBezTo>
                <a:cubicBezTo>
                  <a:pt x="6446850" y="2591122"/>
                  <a:pt x="6445853" y="2586451"/>
                  <a:pt x="6446850" y="2591122"/>
                </a:cubicBezTo>
                <a:cubicBezTo>
                  <a:pt x="6440184" y="2582777"/>
                  <a:pt x="6437191" y="2568765"/>
                  <a:pt x="6421859" y="2542736"/>
                </a:cubicBezTo>
                <a:cubicBezTo>
                  <a:pt x="6415193" y="2534391"/>
                  <a:pt x="6414195" y="2529719"/>
                  <a:pt x="6413197" y="2525048"/>
                </a:cubicBezTo>
                <a:cubicBezTo>
                  <a:pt x="6413197" y="2525048"/>
                  <a:pt x="6407529" y="2521375"/>
                  <a:pt x="6407529" y="2521375"/>
                </a:cubicBezTo>
                <a:cubicBezTo>
                  <a:pt x="6406530" y="2516706"/>
                  <a:pt x="6406530" y="2516706"/>
                  <a:pt x="6406530" y="2516706"/>
                </a:cubicBezTo>
                <a:cubicBezTo>
                  <a:pt x="6405533" y="2512033"/>
                  <a:pt x="6401861" y="2517703"/>
                  <a:pt x="6401861" y="2517703"/>
                </a:cubicBezTo>
                <a:cubicBezTo>
                  <a:pt x="6400861" y="2513032"/>
                  <a:pt x="6400861" y="2513032"/>
                  <a:pt x="6400861" y="2513032"/>
                </a:cubicBezTo>
                <a:cubicBezTo>
                  <a:pt x="6396191" y="2514030"/>
                  <a:pt x="6392199" y="2495345"/>
                  <a:pt x="6387528" y="2496344"/>
                </a:cubicBezTo>
                <a:cubicBezTo>
                  <a:pt x="6397189" y="2518700"/>
                  <a:pt x="6388527" y="2501014"/>
                  <a:pt x="6385850" y="2511354"/>
                </a:cubicBezTo>
                <a:cubicBezTo>
                  <a:pt x="6375192" y="2484326"/>
                  <a:pt x="6383175" y="2521695"/>
                  <a:pt x="6374513" y="2504009"/>
                </a:cubicBezTo>
                <a:cubicBezTo>
                  <a:pt x="6363855" y="2476981"/>
                  <a:pt x="6359182" y="2477980"/>
                  <a:pt x="6360859" y="2462967"/>
                </a:cubicBezTo>
                <a:cubicBezTo>
                  <a:pt x="6346847" y="2465962"/>
                  <a:pt x="6323533" y="2402563"/>
                  <a:pt x="6299541" y="2358847"/>
                </a:cubicBezTo>
                <a:cubicBezTo>
                  <a:pt x="6298543" y="2354175"/>
                  <a:pt x="6291875" y="2345832"/>
                  <a:pt x="6284212" y="2332816"/>
                </a:cubicBezTo>
                <a:cubicBezTo>
                  <a:pt x="6261217" y="2293772"/>
                  <a:pt x="6245888" y="2267742"/>
                  <a:pt x="6231556" y="2246383"/>
                </a:cubicBezTo>
                <a:cubicBezTo>
                  <a:pt x="6224890" y="2238037"/>
                  <a:pt x="6230559" y="2241711"/>
                  <a:pt x="6228563" y="2232369"/>
                </a:cubicBezTo>
                <a:cubicBezTo>
                  <a:pt x="6223891" y="2233367"/>
                  <a:pt x="6218223" y="2229693"/>
                  <a:pt x="6217223" y="2225023"/>
                </a:cubicBezTo>
                <a:cubicBezTo>
                  <a:pt x="6216227" y="2220352"/>
                  <a:pt x="6228563" y="2232369"/>
                  <a:pt x="6220897" y="2219353"/>
                </a:cubicBezTo>
                <a:cubicBezTo>
                  <a:pt x="6201894" y="2198991"/>
                  <a:pt x="6205567" y="2193324"/>
                  <a:pt x="6178901" y="2159947"/>
                </a:cubicBezTo>
                <a:cubicBezTo>
                  <a:pt x="6188241" y="2157951"/>
                  <a:pt x="6188241" y="2157951"/>
                  <a:pt x="6188241" y="2157951"/>
                </a:cubicBezTo>
                <a:cubicBezTo>
                  <a:pt x="6173910" y="2136592"/>
                  <a:pt x="6167243" y="2128248"/>
                  <a:pt x="6171235" y="2146932"/>
                </a:cubicBezTo>
                <a:cubicBezTo>
                  <a:pt x="6158899" y="2134916"/>
                  <a:pt x="6167243" y="2128248"/>
                  <a:pt x="6150235" y="2117229"/>
                </a:cubicBezTo>
                <a:cubicBezTo>
                  <a:pt x="6155904" y="2120903"/>
                  <a:pt x="6154907" y="2116231"/>
                  <a:pt x="6149238" y="2112559"/>
                </a:cubicBezTo>
                <a:cubicBezTo>
                  <a:pt x="6153909" y="2111560"/>
                  <a:pt x="6153909" y="2111560"/>
                  <a:pt x="6153909" y="2111560"/>
                </a:cubicBezTo>
                <a:cubicBezTo>
                  <a:pt x="6159578" y="2115233"/>
                  <a:pt x="6158581" y="2110562"/>
                  <a:pt x="6158581" y="2110562"/>
                </a:cubicBezTo>
                <a:cubicBezTo>
                  <a:pt x="6157582" y="2105892"/>
                  <a:pt x="6157582" y="2105892"/>
                  <a:pt x="6157582" y="2105892"/>
                </a:cubicBezTo>
                <a:cubicBezTo>
                  <a:pt x="6170917" y="2122580"/>
                  <a:pt x="6160257" y="2095550"/>
                  <a:pt x="6147921" y="2083534"/>
                </a:cubicBezTo>
                <a:cubicBezTo>
                  <a:pt x="6152592" y="2082535"/>
                  <a:pt x="6152592" y="2082535"/>
                  <a:pt x="6152592" y="2082535"/>
                </a:cubicBezTo>
                <a:cubicBezTo>
                  <a:pt x="6152592" y="2082535"/>
                  <a:pt x="6152592" y="2082535"/>
                  <a:pt x="6151595" y="2077865"/>
                </a:cubicBezTo>
                <a:cubicBezTo>
                  <a:pt x="6151595" y="2077865"/>
                  <a:pt x="6145926" y="2074193"/>
                  <a:pt x="6145926" y="2074193"/>
                </a:cubicBezTo>
                <a:cubicBezTo>
                  <a:pt x="6131594" y="2052834"/>
                  <a:pt x="6110595" y="2023131"/>
                  <a:pt x="6089597" y="1993426"/>
                </a:cubicBezTo>
                <a:cubicBezTo>
                  <a:pt x="6063927" y="1964722"/>
                  <a:pt x="6038257" y="1936016"/>
                  <a:pt x="6019255" y="1915656"/>
                </a:cubicBezTo>
                <a:cubicBezTo>
                  <a:pt x="6010591" y="1897969"/>
                  <a:pt x="5985919" y="1873934"/>
                  <a:pt x="5960249" y="1845230"/>
                </a:cubicBezTo>
                <a:cubicBezTo>
                  <a:pt x="5940249" y="1820198"/>
                  <a:pt x="5914579" y="1791491"/>
                  <a:pt x="5903921" y="1764465"/>
                </a:cubicBezTo>
                <a:cubicBezTo>
                  <a:pt x="5893581" y="1761789"/>
                  <a:pt x="5881245" y="1749773"/>
                  <a:pt x="5875576" y="1746097"/>
                </a:cubicBezTo>
                <a:cubicBezTo>
                  <a:pt x="5875576" y="1746097"/>
                  <a:pt x="5874577" y="1741428"/>
                  <a:pt x="5874577" y="1741428"/>
                </a:cubicBezTo>
                <a:cubicBezTo>
                  <a:pt x="5868909" y="1737755"/>
                  <a:pt x="5868909" y="1737755"/>
                  <a:pt x="5867911" y="1733084"/>
                </a:cubicBezTo>
                <a:cubicBezTo>
                  <a:pt x="5863240" y="1734081"/>
                  <a:pt x="5863240" y="1734081"/>
                  <a:pt x="5864239" y="1738752"/>
                </a:cubicBezTo>
                <a:cubicBezTo>
                  <a:pt x="5817569" y="1680344"/>
                  <a:pt x="5734213" y="1610238"/>
                  <a:pt x="5653531" y="1529790"/>
                </a:cubicBezTo>
                <a:cubicBezTo>
                  <a:pt x="5653531" y="1529790"/>
                  <a:pt x="5653531" y="1529790"/>
                  <a:pt x="5652531" y="1525119"/>
                </a:cubicBezTo>
                <a:cubicBezTo>
                  <a:pt x="5666545" y="1522125"/>
                  <a:pt x="5664868" y="1537137"/>
                  <a:pt x="5697884" y="1554504"/>
                </a:cubicBezTo>
                <a:cubicBezTo>
                  <a:pt x="5694211" y="1560172"/>
                  <a:pt x="5695209" y="1564844"/>
                  <a:pt x="5701875" y="1573189"/>
                </a:cubicBezTo>
                <a:cubicBezTo>
                  <a:pt x="5707545" y="1576861"/>
                  <a:pt x="5724553" y="1587879"/>
                  <a:pt x="5742557" y="1603571"/>
                </a:cubicBezTo>
                <a:cubicBezTo>
                  <a:pt x="5760562" y="1619260"/>
                  <a:pt x="5778567" y="1634952"/>
                  <a:pt x="5779564" y="1639622"/>
                </a:cubicBezTo>
                <a:cubicBezTo>
                  <a:pt x="5791900" y="1651638"/>
                  <a:pt x="5816573" y="1675674"/>
                  <a:pt x="5840245" y="1695037"/>
                </a:cubicBezTo>
                <a:cubicBezTo>
                  <a:pt x="5859248" y="1715397"/>
                  <a:pt x="5878251" y="1735759"/>
                  <a:pt x="5879249" y="1740430"/>
                </a:cubicBezTo>
                <a:cubicBezTo>
                  <a:pt x="5895259" y="1746778"/>
                  <a:pt x="5917256" y="1781152"/>
                  <a:pt x="5934262" y="1792171"/>
                </a:cubicBezTo>
                <a:cubicBezTo>
                  <a:pt x="5934262" y="1792171"/>
                  <a:pt x="5935261" y="1796841"/>
                  <a:pt x="5935261" y="1796841"/>
                </a:cubicBezTo>
                <a:cubicBezTo>
                  <a:pt x="5936258" y="1801513"/>
                  <a:pt x="5936258" y="1801513"/>
                  <a:pt x="5936258" y="1801513"/>
                </a:cubicBezTo>
                <a:cubicBezTo>
                  <a:pt x="5936258" y="1801513"/>
                  <a:pt x="5940929" y="1800515"/>
                  <a:pt x="5940929" y="1800515"/>
                </a:cubicBezTo>
                <a:cubicBezTo>
                  <a:pt x="5953264" y="1812533"/>
                  <a:pt x="5948594" y="1813530"/>
                  <a:pt x="5955260" y="1821873"/>
                </a:cubicBezTo>
                <a:cubicBezTo>
                  <a:pt x="5955260" y="1821873"/>
                  <a:pt x="5956259" y="1826546"/>
                  <a:pt x="5956259" y="1826546"/>
                </a:cubicBezTo>
                <a:cubicBezTo>
                  <a:pt x="5956259" y="1826546"/>
                  <a:pt x="5961927" y="1830220"/>
                  <a:pt x="5961927" y="1830220"/>
                </a:cubicBezTo>
                <a:cubicBezTo>
                  <a:pt x="5960930" y="1825547"/>
                  <a:pt x="5960930" y="1825547"/>
                  <a:pt x="5960930" y="1825547"/>
                </a:cubicBezTo>
                <a:cubicBezTo>
                  <a:pt x="5979932" y="1845910"/>
                  <a:pt x="5987597" y="1858924"/>
                  <a:pt x="6004605" y="1869943"/>
                </a:cubicBezTo>
                <a:cubicBezTo>
                  <a:pt x="5999933" y="1870942"/>
                  <a:pt x="5999933" y="1870942"/>
                  <a:pt x="5999933" y="1870942"/>
                </a:cubicBezTo>
                <a:lnTo>
                  <a:pt x="6000931" y="1875612"/>
                </a:lnTo>
                <a:cubicBezTo>
                  <a:pt x="6001929" y="1880283"/>
                  <a:pt x="6006601" y="1879284"/>
                  <a:pt x="6006601" y="1879284"/>
                </a:cubicBezTo>
                <a:cubicBezTo>
                  <a:pt x="6006601" y="1879284"/>
                  <a:pt x="6006601" y="1879284"/>
                  <a:pt x="6011271" y="1878287"/>
                </a:cubicBezTo>
                <a:cubicBezTo>
                  <a:pt x="6012269" y="1882958"/>
                  <a:pt x="6012269" y="1882958"/>
                  <a:pt x="6012269" y="1882958"/>
                </a:cubicBezTo>
                <a:cubicBezTo>
                  <a:pt x="6024604" y="1894976"/>
                  <a:pt x="6020931" y="1900645"/>
                  <a:pt x="6027599" y="1908989"/>
                </a:cubicBezTo>
                <a:cubicBezTo>
                  <a:pt x="6032269" y="1907991"/>
                  <a:pt x="6031271" y="1903319"/>
                  <a:pt x="6037939" y="1911662"/>
                </a:cubicBezTo>
                <a:cubicBezTo>
                  <a:pt x="6038936" y="1916334"/>
                  <a:pt x="6043606" y="1915336"/>
                  <a:pt x="6044605" y="1920008"/>
                </a:cubicBezTo>
                <a:cubicBezTo>
                  <a:pt x="6039935" y="1921005"/>
                  <a:pt x="6039935" y="1921005"/>
                  <a:pt x="6040933" y="1925676"/>
                </a:cubicBezTo>
                <a:cubicBezTo>
                  <a:pt x="6040933" y="1925676"/>
                  <a:pt x="6041931" y="1930346"/>
                  <a:pt x="6046601" y="1929349"/>
                </a:cubicBezTo>
                <a:cubicBezTo>
                  <a:pt x="6046601" y="1929349"/>
                  <a:pt x="6047599" y="1934020"/>
                  <a:pt x="6052271" y="1933023"/>
                </a:cubicBezTo>
                <a:cubicBezTo>
                  <a:pt x="6058937" y="1941367"/>
                  <a:pt x="6090275" y="1973745"/>
                  <a:pt x="6084607" y="1970071"/>
                </a:cubicBezTo>
                <a:cubicBezTo>
                  <a:pt x="6092952" y="1963405"/>
                  <a:pt x="6067599" y="1959052"/>
                  <a:pt x="6075945" y="1952386"/>
                </a:cubicBezTo>
                <a:cubicBezTo>
                  <a:pt x="6070275" y="1948713"/>
                  <a:pt x="6064605" y="1945039"/>
                  <a:pt x="6057939" y="1936695"/>
                </a:cubicBezTo>
                <a:cubicBezTo>
                  <a:pt x="6057939" y="1936695"/>
                  <a:pt x="6057939" y="1936695"/>
                  <a:pt x="6056941" y="1932024"/>
                </a:cubicBezTo>
                <a:cubicBezTo>
                  <a:pt x="6056941" y="1932024"/>
                  <a:pt x="6055943" y="1927353"/>
                  <a:pt x="6055943" y="1927353"/>
                </a:cubicBezTo>
                <a:cubicBezTo>
                  <a:pt x="6054946" y="1922683"/>
                  <a:pt x="6049276" y="1919009"/>
                  <a:pt x="6049276" y="1919009"/>
                </a:cubicBezTo>
                <a:cubicBezTo>
                  <a:pt x="6046283" y="1904996"/>
                  <a:pt x="6031271" y="1903319"/>
                  <a:pt x="6017937" y="1886631"/>
                </a:cubicBezTo>
                <a:cubicBezTo>
                  <a:pt x="6022609" y="1885633"/>
                  <a:pt x="6021611" y="1880962"/>
                  <a:pt x="6015942" y="1877290"/>
                </a:cubicBezTo>
                <a:cubicBezTo>
                  <a:pt x="6014943" y="1872617"/>
                  <a:pt x="6014943" y="1872617"/>
                  <a:pt x="6014943" y="1872617"/>
                </a:cubicBezTo>
                <a:cubicBezTo>
                  <a:pt x="6014943" y="1872617"/>
                  <a:pt x="6013945" y="1867947"/>
                  <a:pt x="6012949" y="1863276"/>
                </a:cubicBezTo>
                <a:cubicBezTo>
                  <a:pt x="6008279" y="1864274"/>
                  <a:pt x="6007279" y="1859602"/>
                  <a:pt x="6008279" y="1864274"/>
                </a:cubicBezTo>
                <a:cubicBezTo>
                  <a:pt x="6008279" y="1864274"/>
                  <a:pt x="6003605" y="1865272"/>
                  <a:pt x="6003605" y="1865272"/>
                </a:cubicBezTo>
                <a:cubicBezTo>
                  <a:pt x="6000612" y="1851259"/>
                  <a:pt x="5992267" y="1857927"/>
                  <a:pt x="5985601" y="1849581"/>
                </a:cubicBezTo>
                <a:cubicBezTo>
                  <a:pt x="5977936" y="1836566"/>
                  <a:pt x="5971269" y="1828222"/>
                  <a:pt x="5965600" y="1824550"/>
                </a:cubicBezTo>
                <a:cubicBezTo>
                  <a:pt x="5965600" y="1824550"/>
                  <a:pt x="5964603" y="1819878"/>
                  <a:pt x="5964603" y="1819878"/>
                </a:cubicBezTo>
                <a:cubicBezTo>
                  <a:pt x="5964603" y="1819878"/>
                  <a:pt x="5964603" y="1819878"/>
                  <a:pt x="5963605" y="1815208"/>
                </a:cubicBezTo>
                <a:cubicBezTo>
                  <a:pt x="5952267" y="1807860"/>
                  <a:pt x="5952267" y="1807860"/>
                  <a:pt x="5945599" y="1799518"/>
                </a:cubicBezTo>
                <a:cubicBezTo>
                  <a:pt x="5946598" y="1804188"/>
                  <a:pt x="5946598" y="1804188"/>
                  <a:pt x="5951268" y="1803190"/>
                </a:cubicBezTo>
                <a:cubicBezTo>
                  <a:pt x="5951268" y="1803190"/>
                  <a:pt x="5951268" y="1803190"/>
                  <a:pt x="5950271" y="1798519"/>
                </a:cubicBezTo>
                <a:cubicBezTo>
                  <a:pt x="5950271" y="1798519"/>
                  <a:pt x="5944601" y="1794847"/>
                  <a:pt x="5944601" y="1794847"/>
                </a:cubicBezTo>
                <a:cubicBezTo>
                  <a:pt x="5938933" y="1791173"/>
                  <a:pt x="5938933" y="1791173"/>
                  <a:pt x="5938933" y="1791173"/>
                </a:cubicBezTo>
                <a:cubicBezTo>
                  <a:pt x="5937936" y="1786503"/>
                  <a:pt x="5937936" y="1786503"/>
                  <a:pt x="5931269" y="1778159"/>
                </a:cubicBezTo>
                <a:cubicBezTo>
                  <a:pt x="5932265" y="1782829"/>
                  <a:pt x="5926595" y="1779156"/>
                  <a:pt x="5919929" y="1770811"/>
                </a:cubicBezTo>
                <a:cubicBezTo>
                  <a:pt x="5924601" y="1769814"/>
                  <a:pt x="5925598" y="1774486"/>
                  <a:pt x="5930269" y="1773488"/>
                </a:cubicBezTo>
                <a:cubicBezTo>
                  <a:pt x="5917935" y="1761471"/>
                  <a:pt x="5919929" y="1770811"/>
                  <a:pt x="5913263" y="1762468"/>
                </a:cubicBezTo>
                <a:cubicBezTo>
                  <a:pt x="5905597" y="1749453"/>
                  <a:pt x="5912265" y="1757797"/>
                  <a:pt x="5894260" y="1742107"/>
                </a:cubicBezTo>
                <a:cubicBezTo>
                  <a:pt x="5897933" y="1736438"/>
                  <a:pt x="5903603" y="1740111"/>
                  <a:pt x="5908274" y="1739112"/>
                </a:cubicBezTo>
                <a:cubicBezTo>
                  <a:pt x="5896935" y="1731767"/>
                  <a:pt x="5891267" y="1728094"/>
                  <a:pt x="5885598" y="1724422"/>
                </a:cubicBezTo>
                <a:cubicBezTo>
                  <a:pt x="5890269" y="1723424"/>
                  <a:pt x="5890269" y="1723424"/>
                  <a:pt x="5890269" y="1723424"/>
                </a:cubicBezTo>
                <a:cubicBezTo>
                  <a:pt x="5890269" y="1723424"/>
                  <a:pt x="5890269" y="1723424"/>
                  <a:pt x="5889272" y="1718751"/>
                </a:cubicBezTo>
                <a:cubicBezTo>
                  <a:pt x="5889272" y="1718751"/>
                  <a:pt x="5884601" y="1719750"/>
                  <a:pt x="5883602" y="1715079"/>
                </a:cubicBezTo>
                <a:cubicBezTo>
                  <a:pt x="5877933" y="1711405"/>
                  <a:pt x="5871265" y="1703061"/>
                  <a:pt x="5866595" y="1704060"/>
                </a:cubicBezTo>
                <a:cubicBezTo>
                  <a:pt x="5866595" y="1704060"/>
                  <a:pt x="5860925" y="1700386"/>
                  <a:pt x="5859927" y="1695716"/>
                </a:cubicBezTo>
                <a:cubicBezTo>
                  <a:pt x="5859927" y="1695716"/>
                  <a:pt x="5859927" y="1695716"/>
                  <a:pt x="5854258" y="1692043"/>
                </a:cubicBezTo>
                <a:cubicBezTo>
                  <a:pt x="5854258" y="1692043"/>
                  <a:pt x="5854258" y="1692043"/>
                  <a:pt x="5855257" y="1696713"/>
                </a:cubicBezTo>
                <a:cubicBezTo>
                  <a:pt x="5855257" y="1696713"/>
                  <a:pt x="5855257" y="1696713"/>
                  <a:pt x="5856255" y="1701383"/>
                </a:cubicBezTo>
                <a:cubicBezTo>
                  <a:pt x="5839247" y="1690365"/>
                  <a:pt x="5831582" y="1677350"/>
                  <a:pt x="5824917" y="1669006"/>
                </a:cubicBezTo>
                <a:cubicBezTo>
                  <a:pt x="5829587" y="1668009"/>
                  <a:pt x="5835256" y="1671682"/>
                  <a:pt x="5839927" y="1670683"/>
                </a:cubicBezTo>
                <a:cubicBezTo>
                  <a:pt x="5820924" y="1650321"/>
                  <a:pt x="5801921" y="1629962"/>
                  <a:pt x="5805913" y="1648645"/>
                </a:cubicBezTo>
                <a:cubicBezTo>
                  <a:pt x="5791582" y="1627287"/>
                  <a:pt x="5791582" y="1627287"/>
                  <a:pt x="5774575" y="1616266"/>
                </a:cubicBezTo>
                <a:cubicBezTo>
                  <a:pt x="5774575" y="1616266"/>
                  <a:pt x="5779247" y="1615269"/>
                  <a:pt x="5780245" y="1619939"/>
                </a:cubicBezTo>
                <a:cubicBezTo>
                  <a:pt x="5780245" y="1619939"/>
                  <a:pt x="5784915" y="1618942"/>
                  <a:pt x="5784915" y="1618942"/>
                </a:cubicBezTo>
                <a:cubicBezTo>
                  <a:pt x="5790585" y="1622614"/>
                  <a:pt x="5789585" y="1617944"/>
                  <a:pt x="5789585" y="1617944"/>
                </a:cubicBezTo>
                <a:cubicBezTo>
                  <a:pt x="5788587" y="1613273"/>
                  <a:pt x="5788587" y="1613273"/>
                  <a:pt x="5782919" y="1609599"/>
                </a:cubicBezTo>
                <a:cubicBezTo>
                  <a:pt x="5787589" y="1608602"/>
                  <a:pt x="5787589" y="1608602"/>
                  <a:pt x="5787589" y="1608602"/>
                </a:cubicBezTo>
                <a:cubicBezTo>
                  <a:pt x="5788587" y="1613273"/>
                  <a:pt x="5793259" y="1612274"/>
                  <a:pt x="5793259" y="1612274"/>
                </a:cubicBezTo>
                <a:cubicBezTo>
                  <a:pt x="5794257" y="1616947"/>
                  <a:pt x="5794257" y="1616947"/>
                  <a:pt x="5794257" y="1616947"/>
                </a:cubicBezTo>
                <a:cubicBezTo>
                  <a:pt x="5794257" y="1616947"/>
                  <a:pt x="5799925" y="1620620"/>
                  <a:pt x="5799925" y="1620620"/>
                </a:cubicBezTo>
                <a:cubicBezTo>
                  <a:pt x="5799925" y="1620620"/>
                  <a:pt x="5805595" y="1624292"/>
                  <a:pt x="5805595" y="1624292"/>
                </a:cubicBezTo>
                <a:cubicBezTo>
                  <a:pt x="5849269" y="1668688"/>
                  <a:pt x="5887275" y="1709410"/>
                  <a:pt x="5930950" y="1753805"/>
                </a:cubicBezTo>
                <a:cubicBezTo>
                  <a:pt x="5931947" y="1758476"/>
                  <a:pt x="5931947" y="1758476"/>
                  <a:pt x="5931947" y="1758476"/>
                </a:cubicBezTo>
                <a:cubicBezTo>
                  <a:pt x="5932945" y="1763146"/>
                  <a:pt x="5937615" y="1762149"/>
                  <a:pt x="5937615" y="1762149"/>
                </a:cubicBezTo>
                <a:cubicBezTo>
                  <a:pt x="5954623" y="1773169"/>
                  <a:pt x="5949952" y="1774167"/>
                  <a:pt x="5962289" y="1786184"/>
                </a:cubicBezTo>
                <a:cubicBezTo>
                  <a:pt x="5963285" y="1790854"/>
                  <a:pt x="5964283" y="1795526"/>
                  <a:pt x="5969953" y="1799200"/>
                </a:cubicBezTo>
                <a:cubicBezTo>
                  <a:pt x="5970951" y="1803870"/>
                  <a:pt x="5975622" y="1802871"/>
                  <a:pt x="5975622" y="1802871"/>
                </a:cubicBezTo>
                <a:cubicBezTo>
                  <a:pt x="5987958" y="1814887"/>
                  <a:pt x="5995623" y="1827904"/>
                  <a:pt x="6005963" y="1830579"/>
                </a:cubicBezTo>
                <a:cubicBezTo>
                  <a:pt x="6005963" y="1830579"/>
                  <a:pt x="6011631" y="1834252"/>
                  <a:pt x="6011631" y="1834252"/>
                </a:cubicBezTo>
                <a:cubicBezTo>
                  <a:pt x="6012630" y="1838924"/>
                  <a:pt x="6013627" y="1843594"/>
                  <a:pt x="6014625" y="1848264"/>
                </a:cubicBezTo>
                <a:cubicBezTo>
                  <a:pt x="6019296" y="1847267"/>
                  <a:pt x="6033629" y="1868626"/>
                  <a:pt x="6044965" y="1875972"/>
                </a:cubicBezTo>
                <a:cubicBezTo>
                  <a:pt x="6044965" y="1875972"/>
                  <a:pt x="6045965" y="1880642"/>
                  <a:pt x="6050635" y="1879645"/>
                </a:cubicBezTo>
                <a:cubicBezTo>
                  <a:pt x="6051633" y="1884316"/>
                  <a:pt x="6051633" y="1884316"/>
                  <a:pt x="6051633" y="1884316"/>
                </a:cubicBezTo>
                <a:cubicBezTo>
                  <a:pt x="6079299" y="1922363"/>
                  <a:pt x="6107962" y="1965081"/>
                  <a:pt x="6140299" y="2002132"/>
                </a:cubicBezTo>
                <a:cubicBezTo>
                  <a:pt x="6141296" y="2006801"/>
                  <a:pt x="6146966" y="2010475"/>
                  <a:pt x="6152635" y="2014149"/>
                </a:cubicBezTo>
                <a:cubicBezTo>
                  <a:pt x="6153632" y="2018819"/>
                  <a:pt x="6154629" y="2023491"/>
                  <a:pt x="6155629" y="2028161"/>
                </a:cubicBezTo>
                <a:cubicBezTo>
                  <a:pt x="6154629" y="2023491"/>
                  <a:pt x="6160299" y="2027163"/>
                  <a:pt x="6164971" y="2026165"/>
                </a:cubicBezTo>
                <a:cubicBezTo>
                  <a:pt x="6165969" y="2030835"/>
                  <a:pt x="6171637" y="2034509"/>
                  <a:pt x="6171637" y="2034509"/>
                </a:cubicBezTo>
                <a:cubicBezTo>
                  <a:pt x="6185969" y="2055870"/>
                  <a:pt x="6195630" y="2078225"/>
                  <a:pt x="6208963" y="2094914"/>
                </a:cubicBezTo>
                <a:cubicBezTo>
                  <a:pt x="6208963" y="2094914"/>
                  <a:pt x="6209963" y="2099585"/>
                  <a:pt x="6209963" y="2099585"/>
                </a:cubicBezTo>
                <a:cubicBezTo>
                  <a:pt x="6210959" y="2104255"/>
                  <a:pt x="6210959" y="2104255"/>
                  <a:pt x="6211957" y="2108927"/>
                </a:cubicBezTo>
                <a:cubicBezTo>
                  <a:pt x="6216629" y="2107929"/>
                  <a:pt x="6216629" y="2107929"/>
                  <a:pt x="6216629" y="2107929"/>
                </a:cubicBezTo>
                <a:cubicBezTo>
                  <a:pt x="6236629" y="2132961"/>
                  <a:pt x="6255633" y="2153322"/>
                  <a:pt x="6264295" y="2171008"/>
                </a:cubicBezTo>
                <a:cubicBezTo>
                  <a:pt x="6281303" y="2182027"/>
                  <a:pt x="6299624" y="2222071"/>
                  <a:pt x="6321623" y="2256444"/>
                </a:cubicBezTo>
                <a:cubicBezTo>
                  <a:pt x="6332959" y="2263790"/>
                  <a:pt x="6344617" y="2295490"/>
                  <a:pt x="6351284" y="2303835"/>
                </a:cubicBezTo>
                <a:cubicBezTo>
                  <a:pt x="6351284" y="2303835"/>
                  <a:pt x="6352281" y="2308505"/>
                  <a:pt x="6352281" y="2308505"/>
                </a:cubicBezTo>
                <a:cubicBezTo>
                  <a:pt x="6352281" y="2308505"/>
                  <a:pt x="6353279" y="2313176"/>
                  <a:pt x="6353279" y="2313176"/>
                </a:cubicBezTo>
                <a:cubicBezTo>
                  <a:pt x="6354277" y="2317847"/>
                  <a:pt x="6354277" y="2317847"/>
                  <a:pt x="6354277" y="2317847"/>
                </a:cubicBezTo>
                <a:cubicBezTo>
                  <a:pt x="6359946" y="2321520"/>
                  <a:pt x="6359946" y="2321520"/>
                  <a:pt x="6358947" y="2316850"/>
                </a:cubicBezTo>
                <a:cubicBezTo>
                  <a:pt x="6366612" y="2329865"/>
                  <a:pt x="6364617" y="2320523"/>
                  <a:pt x="6369289" y="2319526"/>
                </a:cubicBezTo>
                <a:cubicBezTo>
                  <a:pt x="6367611" y="2334535"/>
                  <a:pt x="6381625" y="2331542"/>
                  <a:pt x="6385616" y="2350226"/>
                </a:cubicBezTo>
                <a:cubicBezTo>
                  <a:pt x="6389289" y="2344557"/>
                  <a:pt x="6392282" y="2358570"/>
                  <a:pt x="6396955" y="2357572"/>
                </a:cubicBezTo>
                <a:cubicBezTo>
                  <a:pt x="6383619" y="2340883"/>
                  <a:pt x="6371963" y="2309185"/>
                  <a:pt x="6361624" y="2306510"/>
                </a:cubicBezTo>
                <a:cubicBezTo>
                  <a:pt x="6361624" y="2306510"/>
                  <a:pt x="6360625" y="2301837"/>
                  <a:pt x="6359627" y="2297168"/>
                </a:cubicBezTo>
                <a:cubicBezTo>
                  <a:pt x="6359627" y="2297168"/>
                  <a:pt x="6358629" y="2292496"/>
                  <a:pt x="6353959" y="2293494"/>
                </a:cubicBezTo>
                <a:cubicBezTo>
                  <a:pt x="6347971" y="2265469"/>
                  <a:pt x="6328969" y="2245107"/>
                  <a:pt x="6314637" y="2223747"/>
                </a:cubicBezTo>
                <a:cubicBezTo>
                  <a:pt x="6278307" y="2168014"/>
                  <a:pt x="6246649" y="2111283"/>
                  <a:pt x="6212319" y="2064893"/>
                </a:cubicBezTo>
                <a:cubicBezTo>
                  <a:pt x="6184653" y="2026844"/>
                  <a:pt x="6151999" y="1965444"/>
                  <a:pt x="6107325" y="1916375"/>
                </a:cubicBezTo>
                <a:cubicBezTo>
                  <a:pt x="6100658" y="1908032"/>
                  <a:pt x="6090318" y="1905356"/>
                  <a:pt x="6088323" y="1896015"/>
                </a:cubicBezTo>
                <a:cubicBezTo>
                  <a:pt x="6055985" y="1858965"/>
                  <a:pt x="6032992" y="1819921"/>
                  <a:pt x="6007323" y="1791215"/>
                </a:cubicBezTo>
                <a:cubicBezTo>
                  <a:pt x="5983647" y="1771851"/>
                  <a:pt x="5995982" y="1783869"/>
                  <a:pt x="5975983" y="1758836"/>
                </a:cubicBezTo>
                <a:cubicBezTo>
                  <a:pt x="5954985" y="1729134"/>
                  <a:pt x="5930312" y="1705100"/>
                  <a:pt x="5907636" y="1690407"/>
                </a:cubicBezTo>
                <a:cubicBezTo>
                  <a:pt x="5879969" y="1652360"/>
                  <a:pt x="5821285" y="1606287"/>
                  <a:pt x="5789947" y="1573908"/>
                </a:cubicBezTo>
                <a:cubicBezTo>
                  <a:pt x="5777611" y="1561891"/>
                  <a:pt x="5773937" y="1567560"/>
                  <a:pt x="5761602" y="1555544"/>
                </a:cubicBezTo>
                <a:cubicBezTo>
                  <a:pt x="5769945" y="1548876"/>
                  <a:pt x="5746271" y="1529513"/>
                  <a:pt x="5729265" y="1518494"/>
                </a:cubicBezTo>
                <a:cubicBezTo>
                  <a:pt x="5729265" y="1518494"/>
                  <a:pt x="5724593" y="1519493"/>
                  <a:pt x="5718925" y="1515819"/>
                </a:cubicBezTo>
                <a:cubicBezTo>
                  <a:pt x="5701919" y="1504800"/>
                  <a:pt x="5685591" y="1474099"/>
                  <a:pt x="5658243" y="1460405"/>
                </a:cubicBezTo>
                <a:cubicBezTo>
                  <a:pt x="5652575" y="1456732"/>
                  <a:pt x="5648901" y="1462401"/>
                  <a:pt x="5637563" y="1455055"/>
                </a:cubicBezTo>
                <a:cubicBezTo>
                  <a:pt x="5637563" y="1455055"/>
                  <a:pt x="5634569" y="1441042"/>
                  <a:pt x="5624228" y="1438365"/>
                </a:cubicBezTo>
                <a:cubicBezTo>
                  <a:pt x="5575884" y="1394968"/>
                  <a:pt x="5503185" y="1351889"/>
                  <a:pt x="5452165" y="1318832"/>
                </a:cubicBezTo>
                <a:cubicBezTo>
                  <a:pt x="5429489" y="1304140"/>
                  <a:pt x="5405815" y="1284777"/>
                  <a:pt x="5377469" y="1266412"/>
                </a:cubicBezTo>
                <a:cubicBezTo>
                  <a:pt x="5366133" y="1259066"/>
                  <a:pt x="5345452" y="1253715"/>
                  <a:pt x="5334113" y="1246370"/>
                </a:cubicBezTo>
                <a:cubicBezTo>
                  <a:pt x="5334113" y="1246370"/>
                  <a:pt x="5321779" y="1234352"/>
                  <a:pt x="5321779" y="1234352"/>
                </a:cubicBezTo>
                <a:cubicBezTo>
                  <a:pt x="5310439" y="1227007"/>
                  <a:pt x="5305769" y="1228004"/>
                  <a:pt x="5300101" y="1224331"/>
                </a:cubicBezTo>
                <a:cubicBezTo>
                  <a:pt x="5299103" y="1219660"/>
                  <a:pt x="5299103" y="1219660"/>
                  <a:pt x="5299103" y="1219660"/>
                </a:cubicBezTo>
                <a:cubicBezTo>
                  <a:pt x="5313115" y="1216667"/>
                  <a:pt x="5322775" y="1239023"/>
                  <a:pt x="5325451" y="1228683"/>
                </a:cubicBezTo>
                <a:cubicBezTo>
                  <a:pt x="5325451" y="1228683"/>
                  <a:pt x="5325451" y="1228683"/>
                  <a:pt x="5326449" y="1233354"/>
                </a:cubicBezTo>
                <a:cubicBezTo>
                  <a:pt x="5336789" y="1236030"/>
                  <a:pt x="5336789" y="1236030"/>
                  <a:pt x="5336789" y="1236030"/>
                </a:cubicBezTo>
                <a:cubicBezTo>
                  <a:pt x="5336789" y="1236030"/>
                  <a:pt x="5341461" y="1235032"/>
                  <a:pt x="5341461" y="1235032"/>
                </a:cubicBezTo>
                <a:cubicBezTo>
                  <a:pt x="5341461" y="1235032"/>
                  <a:pt x="5342459" y="1239702"/>
                  <a:pt x="5347129" y="1238705"/>
                </a:cubicBezTo>
                <a:cubicBezTo>
                  <a:pt x="5347129" y="1238705"/>
                  <a:pt x="5351799" y="1237706"/>
                  <a:pt x="5351799" y="1237706"/>
                </a:cubicBezTo>
                <a:cubicBezTo>
                  <a:pt x="5368805" y="1248725"/>
                  <a:pt x="5367808" y="1244055"/>
                  <a:pt x="5384815" y="1255074"/>
                </a:cubicBezTo>
                <a:cubicBezTo>
                  <a:pt x="5384815" y="1255074"/>
                  <a:pt x="5390485" y="1258747"/>
                  <a:pt x="5390485" y="1258747"/>
                </a:cubicBezTo>
                <a:cubicBezTo>
                  <a:pt x="5390485" y="1258747"/>
                  <a:pt x="5390485" y="1258747"/>
                  <a:pt x="5395155" y="1257748"/>
                </a:cubicBezTo>
                <a:cubicBezTo>
                  <a:pt x="5395155" y="1257748"/>
                  <a:pt x="5396153" y="1262419"/>
                  <a:pt x="5396153" y="1262419"/>
                </a:cubicBezTo>
                <a:cubicBezTo>
                  <a:pt x="5402821" y="1270763"/>
                  <a:pt x="5376472" y="1261740"/>
                  <a:pt x="5392481" y="1268089"/>
                </a:cubicBezTo>
                <a:cubicBezTo>
                  <a:pt x="5398151" y="1271762"/>
                  <a:pt x="5401823" y="1266093"/>
                  <a:pt x="5416835" y="1267768"/>
                </a:cubicBezTo>
                <a:cubicBezTo>
                  <a:pt x="5424499" y="1280785"/>
                  <a:pt x="5433841" y="1278790"/>
                  <a:pt x="5457515" y="1298152"/>
                </a:cubicBezTo>
                <a:cubicBezTo>
                  <a:pt x="5452843" y="1299151"/>
                  <a:pt x="5452843" y="1299151"/>
                  <a:pt x="5452843" y="1299151"/>
                </a:cubicBezTo>
                <a:cubicBezTo>
                  <a:pt x="5458513" y="1302825"/>
                  <a:pt x="5458513" y="1302825"/>
                  <a:pt x="5458513" y="1302825"/>
                </a:cubicBezTo>
                <a:cubicBezTo>
                  <a:pt x="5460509" y="1312164"/>
                  <a:pt x="5448173" y="1300148"/>
                  <a:pt x="5443501" y="1301145"/>
                </a:cubicBezTo>
                <a:cubicBezTo>
                  <a:pt x="5455837" y="1313163"/>
                  <a:pt x="5460509" y="1312164"/>
                  <a:pt x="5469850" y="1310170"/>
                </a:cubicBezTo>
                <a:cubicBezTo>
                  <a:pt x="5470849" y="1314841"/>
                  <a:pt x="5470849" y="1314841"/>
                  <a:pt x="5476517" y="1318514"/>
                </a:cubicBezTo>
                <a:cubicBezTo>
                  <a:pt x="5477516" y="1323185"/>
                  <a:pt x="5482186" y="1322188"/>
                  <a:pt x="5482186" y="1322188"/>
                </a:cubicBezTo>
                <a:cubicBezTo>
                  <a:pt x="5485860" y="1316519"/>
                  <a:pt x="5485860" y="1316519"/>
                  <a:pt x="5485860" y="1316519"/>
                </a:cubicBezTo>
                <a:cubicBezTo>
                  <a:pt x="5494522" y="1334204"/>
                  <a:pt x="5500870" y="1318194"/>
                  <a:pt x="5519873" y="1338556"/>
                </a:cubicBezTo>
                <a:cubicBezTo>
                  <a:pt x="5525542" y="1342228"/>
                  <a:pt x="5525542" y="1342228"/>
                  <a:pt x="5525542" y="1342228"/>
                </a:cubicBezTo>
                <a:cubicBezTo>
                  <a:pt x="5525542" y="1342228"/>
                  <a:pt x="5530213" y="1341231"/>
                  <a:pt x="5530213" y="1341231"/>
                </a:cubicBezTo>
                <a:cubicBezTo>
                  <a:pt x="5570893" y="1371613"/>
                  <a:pt x="5604908" y="1393651"/>
                  <a:pt x="5637924" y="1411021"/>
                </a:cubicBezTo>
                <a:cubicBezTo>
                  <a:pt x="5633253" y="1412018"/>
                  <a:pt x="5637243" y="1430702"/>
                  <a:pt x="5645589" y="1424035"/>
                </a:cubicBezTo>
                <a:cubicBezTo>
                  <a:pt x="5638921" y="1415691"/>
                  <a:pt x="5649263" y="1418366"/>
                  <a:pt x="5655929" y="1426710"/>
                </a:cubicBezTo>
                <a:cubicBezTo>
                  <a:pt x="5673933" y="1442400"/>
                  <a:pt x="5707947" y="1464437"/>
                  <a:pt x="5738288" y="1492145"/>
                </a:cubicBezTo>
                <a:cubicBezTo>
                  <a:pt x="5767630" y="1515181"/>
                  <a:pt x="5797972" y="1542889"/>
                  <a:pt x="5821645" y="1562252"/>
                </a:cubicBezTo>
                <a:cubicBezTo>
                  <a:pt x="5815977" y="1558580"/>
                  <a:pt x="5824641" y="1576266"/>
                  <a:pt x="5829311" y="1575267"/>
                </a:cubicBezTo>
                <a:cubicBezTo>
                  <a:pt x="5822645" y="1566922"/>
                  <a:pt x="5827315" y="1565925"/>
                  <a:pt x="5832983" y="1569599"/>
                </a:cubicBezTo>
                <a:cubicBezTo>
                  <a:pt x="5834979" y="1578940"/>
                  <a:pt x="5858654" y="1598303"/>
                  <a:pt x="5876659" y="1613995"/>
                </a:cubicBezTo>
                <a:cubicBezTo>
                  <a:pt x="5894663" y="1629684"/>
                  <a:pt x="5911669" y="1640703"/>
                  <a:pt x="5906998" y="1641700"/>
                </a:cubicBezTo>
                <a:cubicBezTo>
                  <a:pt x="5929675" y="1656393"/>
                  <a:pt x="5943009" y="1673082"/>
                  <a:pt x="5956341" y="1689770"/>
                </a:cubicBezTo>
                <a:cubicBezTo>
                  <a:pt x="5975346" y="1710131"/>
                  <a:pt x="5989677" y="1731490"/>
                  <a:pt x="6019021" y="1754527"/>
                </a:cubicBezTo>
                <a:cubicBezTo>
                  <a:pt x="6019021" y="1754527"/>
                  <a:pt x="6020018" y="1759196"/>
                  <a:pt x="6021017" y="1763868"/>
                </a:cubicBezTo>
                <a:cubicBezTo>
                  <a:pt x="6040698" y="1764547"/>
                  <a:pt x="6067685" y="1822276"/>
                  <a:pt x="6085689" y="1837968"/>
                </a:cubicBezTo>
                <a:cubicBezTo>
                  <a:pt x="6091358" y="1841639"/>
                  <a:pt x="6090361" y="1836969"/>
                  <a:pt x="6097027" y="1845313"/>
                </a:cubicBezTo>
                <a:cubicBezTo>
                  <a:pt x="6109363" y="1857330"/>
                  <a:pt x="6112357" y="1871342"/>
                  <a:pt x="6124692" y="1883360"/>
                </a:cubicBezTo>
                <a:cubicBezTo>
                  <a:pt x="6131359" y="1891704"/>
                  <a:pt x="6137029" y="1895377"/>
                  <a:pt x="6148365" y="1902723"/>
                </a:cubicBezTo>
                <a:cubicBezTo>
                  <a:pt x="6168367" y="1927756"/>
                  <a:pt x="6186691" y="1967798"/>
                  <a:pt x="6207689" y="1997502"/>
                </a:cubicBezTo>
                <a:cubicBezTo>
                  <a:pt x="6234356" y="2030879"/>
                  <a:pt x="6265017" y="2082939"/>
                  <a:pt x="6292683" y="2120986"/>
                </a:cubicBezTo>
                <a:cubicBezTo>
                  <a:pt x="6300345" y="2134001"/>
                  <a:pt x="6312681" y="2146017"/>
                  <a:pt x="6319349" y="2154362"/>
                </a:cubicBezTo>
                <a:cubicBezTo>
                  <a:pt x="6319349" y="2154362"/>
                  <a:pt x="6313681" y="2150689"/>
                  <a:pt x="6313681" y="2150689"/>
                </a:cubicBezTo>
                <a:cubicBezTo>
                  <a:pt x="6322344" y="2168375"/>
                  <a:pt x="6335677" y="2185064"/>
                  <a:pt x="6343343" y="2198078"/>
                </a:cubicBezTo>
                <a:cubicBezTo>
                  <a:pt x="6344339" y="2202749"/>
                  <a:pt x="6346335" y="2212090"/>
                  <a:pt x="6346335" y="2212090"/>
                </a:cubicBezTo>
                <a:cubicBezTo>
                  <a:pt x="6370329" y="2255808"/>
                  <a:pt x="6401987" y="2312540"/>
                  <a:pt x="6424979" y="2351584"/>
                </a:cubicBezTo>
                <a:cubicBezTo>
                  <a:pt x="6424979" y="2351584"/>
                  <a:pt x="6424979" y="2351584"/>
                  <a:pt x="6420309" y="2352581"/>
                </a:cubicBezTo>
                <a:cubicBezTo>
                  <a:pt x="6420309" y="2352581"/>
                  <a:pt x="6421307" y="2357252"/>
                  <a:pt x="6421307" y="2357252"/>
                </a:cubicBezTo>
                <a:cubicBezTo>
                  <a:pt x="6421307" y="2357252"/>
                  <a:pt x="6426975" y="2360926"/>
                  <a:pt x="6426975" y="2360926"/>
                </a:cubicBezTo>
                <a:cubicBezTo>
                  <a:pt x="6434641" y="2373942"/>
                  <a:pt x="6450289" y="2424325"/>
                  <a:pt x="6451966" y="2409313"/>
                </a:cubicBezTo>
                <a:cubicBezTo>
                  <a:pt x="6452965" y="2413983"/>
                  <a:pt x="6452965" y="2413983"/>
                  <a:pt x="6452965" y="2413983"/>
                </a:cubicBezTo>
                <a:cubicBezTo>
                  <a:pt x="6453963" y="2418656"/>
                  <a:pt x="6453963" y="2418656"/>
                  <a:pt x="6453963" y="2418656"/>
                </a:cubicBezTo>
                <a:cubicBezTo>
                  <a:pt x="6458633" y="2417657"/>
                  <a:pt x="6458633" y="2417657"/>
                  <a:pt x="6458633" y="2417657"/>
                </a:cubicBezTo>
                <a:cubicBezTo>
                  <a:pt x="6457635" y="2412986"/>
                  <a:pt x="6457635" y="2412986"/>
                  <a:pt x="6457635" y="2412986"/>
                </a:cubicBezTo>
                <a:cubicBezTo>
                  <a:pt x="6465980" y="2406320"/>
                  <a:pt x="6465299" y="2426002"/>
                  <a:pt x="6466299" y="2430673"/>
                </a:cubicBezTo>
                <a:cubicBezTo>
                  <a:pt x="6468972" y="2420333"/>
                  <a:pt x="6484303" y="2446363"/>
                  <a:pt x="6475639" y="2428676"/>
                </a:cubicBezTo>
                <a:cubicBezTo>
                  <a:pt x="6470969" y="2429674"/>
                  <a:pt x="6467975" y="2415661"/>
                  <a:pt x="6467975" y="2415661"/>
                </a:cubicBezTo>
                <a:cubicBezTo>
                  <a:pt x="6474643" y="2424007"/>
                  <a:pt x="6473645" y="2419335"/>
                  <a:pt x="6472646" y="2414663"/>
                </a:cubicBezTo>
                <a:cubicBezTo>
                  <a:pt x="6462306" y="2411989"/>
                  <a:pt x="6458314" y="2393305"/>
                  <a:pt x="6445979" y="2381288"/>
                </a:cubicBezTo>
                <a:cubicBezTo>
                  <a:pt x="6445979" y="2381288"/>
                  <a:pt x="6444981" y="2376615"/>
                  <a:pt x="6443981" y="2371946"/>
                </a:cubicBezTo>
                <a:cubicBezTo>
                  <a:pt x="6443981" y="2371946"/>
                  <a:pt x="6442985" y="2367276"/>
                  <a:pt x="6442985" y="2367276"/>
                </a:cubicBezTo>
                <a:cubicBezTo>
                  <a:pt x="6441987" y="2362603"/>
                  <a:pt x="6441987" y="2362603"/>
                  <a:pt x="6441987" y="2362603"/>
                </a:cubicBezTo>
                <a:cubicBezTo>
                  <a:pt x="6441987" y="2362603"/>
                  <a:pt x="6437315" y="2363602"/>
                  <a:pt x="6437315" y="2363602"/>
                </a:cubicBezTo>
                <a:cubicBezTo>
                  <a:pt x="6436317" y="2358931"/>
                  <a:pt x="6436317" y="2358931"/>
                  <a:pt x="6435319" y="2354259"/>
                </a:cubicBezTo>
                <a:cubicBezTo>
                  <a:pt x="6438993" y="2348590"/>
                  <a:pt x="6440989" y="2357932"/>
                  <a:pt x="6445659" y="2356934"/>
                </a:cubicBezTo>
                <a:cubicBezTo>
                  <a:pt x="6443663" y="2347593"/>
                  <a:pt x="6438993" y="2348590"/>
                  <a:pt x="6437995" y="2343919"/>
                </a:cubicBezTo>
                <a:cubicBezTo>
                  <a:pt x="6437995" y="2343919"/>
                  <a:pt x="6437995" y="2343919"/>
                  <a:pt x="6436996" y="2339248"/>
                </a:cubicBezTo>
                <a:cubicBezTo>
                  <a:pt x="6436996" y="2339248"/>
                  <a:pt x="6435999" y="2334578"/>
                  <a:pt x="6435999" y="2334578"/>
                </a:cubicBezTo>
                <a:cubicBezTo>
                  <a:pt x="6435001" y="2329906"/>
                  <a:pt x="6435001" y="2329906"/>
                  <a:pt x="6435001" y="2329906"/>
                </a:cubicBezTo>
                <a:cubicBezTo>
                  <a:pt x="6426338" y="2312220"/>
                  <a:pt x="6426338" y="2312220"/>
                  <a:pt x="6426338" y="2312220"/>
                </a:cubicBezTo>
                <a:cubicBezTo>
                  <a:pt x="6420669" y="2308548"/>
                  <a:pt x="6420669" y="2308548"/>
                  <a:pt x="6420669" y="2308548"/>
                </a:cubicBezTo>
                <a:cubicBezTo>
                  <a:pt x="6405339" y="2282517"/>
                  <a:pt x="6407335" y="2291860"/>
                  <a:pt x="6396677" y="2264832"/>
                </a:cubicBezTo>
                <a:cubicBezTo>
                  <a:pt x="6395680" y="2260159"/>
                  <a:pt x="6395680" y="2260159"/>
                  <a:pt x="6394681" y="2255488"/>
                </a:cubicBezTo>
                <a:cubicBezTo>
                  <a:pt x="6389013" y="2251817"/>
                  <a:pt x="6389013" y="2251817"/>
                  <a:pt x="6390010" y="2256487"/>
                </a:cubicBezTo>
                <a:cubicBezTo>
                  <a:pt x="6387017" y="2242473"/>
                  <a:pt x="6377355" y="2220118"/>
                  <a:pt x="6367015" y="2217441"/>
                </a:cubicBezTo>
                <a:cubicBezTo>
                  <a:pt x="6373683" y="2225786"/>
                  <a:pt x="6369012" y="2226785"/>
                  <a:pt x="6362345" y="2218440"/>
                </a:cubicBezTo>
                <a:lnTo>
                  <a:pt x="6361347" y="2213768"/>
                </a:lnTo>
                <a:cubicBezTo>
                  <a:pt x="6366017" y="2212771"/>
                  <a:pt x="6366017" y="2212771"/>
                  <a:pt x="6366017" y="2212771"/>
                </a:cubicBezTo>
                <a:cubicBezTo>
                  <a:pt x="6366017" y="2212771"/>
                  <a:pt x="6366017" y="2212771"/>
                  <a:pt x="6365019" y="2208100"/>
                </a:cubicBezTo>
                <a:cubicBezTo>
                  <a:pt x="6365019" y="2208100"/>
                  <a:pt x="6365019" y="2208100"/>
                  <a:pt x="6359351" y="2204426"/>
                </a:cubicBezTo>
                <a:cubicBezTo>
                  <a:pt x="6353364" y="2176401"/>
                  <a:pt x="6305696" y="2113321"/>
                  <a:pt x="6289369" y="2082620"/>
                </a:cubicBezTo>
                <a:cubicBezTo>
                  <a:pt x="6280707" y="2064934"/>
                  <a:pt x="6284379" y="2059265"/>
                  <a:pt x="6272043" y="2047249"/>
                </a:cubicBezTo>
                <a:cubicBezTo>
                  <a:pt x="6270049" y="2037906"/>
                  <a:pt x="6259707" y="2035231"/>
                  <a:pt x="6253041" y="2026887"/>
                </a:cubicBezTo>
                <a:cubicBezTo>
                  <a:pt x="6244378" y="2009200"/>
                  <a:pt x="6241385" y="1995188"/>
                  <a:pt x="6226373" y="1993510"/>
                </a:cubicBezTo>
                <a:cubicBezTo>
                  <a:pt x="6179387" y="1910749"/>
                  <a:pt x="6107048" y="1823635"/>
                  <a:pt x="6037705" y="1750534"/>
                </a:cubicBezTo>
                <a:cubicBezTo>
                  <a:pt x="6041377" y="1744864"/>
                  <a:pt x="6041377" y="1744864"/>
                  <a:pt x="6040378" y="1740194"/>
                </a:cubicBezTo>
                <a:cubicBezTo>
                  <a:pt x="6040378" y="1740194"/>
                  <a:pt x="6041377" y="1744864"/>
                  <a:pt x="6041377" y="1744864"/>
                </a:cubicBezTo>
                <a:cubicBezTo>
                  <a:pt x="6046048" y="1743867"/>
                  <a:pt x="6046048" y="1743867"/>
                  <a:pt x="6046048" y="1743867"/>
                </a:cubicBezTo>
                <a:cubicBezTo>
                  <a:pt x="6046048" y="1743867"/>
                  <a:pt x="6045051" y="1739196"/>
                  <a:pt x="6039381" y="1735524"/>
                </a:cubicBezTo>
                <a:cubicBezTo>
                  <a:pt x="6038383" y="1730853"/>
                  <a:pt x="6043053" y="1729854"/>
                  <a:pt x="6036386" y="1721512"/>
                </a:cubicBezTo>
                <a:cubicBezTo>
                  <a:pt x="6032715" y="1727179"/>
                  <a:pt x="6027046" y="1723507"/>
                  <a:pt x="6014709" y="1711489"/>
                </a:cubicBezTo>
                <a:cubicBezTo>
                  <a:pt x="6013711" y="1706819"/>
                  <a:pt x="6013711" y="1706819"/>
                  <a:pt x="6013711" y="1706819"/>
                </a:cubicBezTo>
                <a:cubicBezTo>
                  <a:pt x="6013711" y="1706819"/>
                  <a:pt x="6009041" y="1707816"/>
                  <a:pt x="6008043" y="1703145"/>
                </a:cubicBezTo>
                <a:cubicBezTo>
                  <a:pt x="6008043" y="1703145"/>
                  <a:pt x="6007045" y="1698475"/>
                  <a:pt x="6007045" y="1698475"/>
                </a:cubicBezTo>
                <a:cubicBezTo>
                  <a:pt x="6002374" y="1699472"/>
                  <a:pt x="6002374" y="1699472"/>
                  <a:pt x="6002374" y="1699472"/>
                </a:cubicBezTo>
                <a:cubicBezTo>
                  <a:pt x="6001375" y="1694802"/>
                  <a:pt x="6001375" y="1694802"/>
                  <a:pt x="5995707" y="1691128"/>
                </a:cubicBezTo>
                <a:cubicBezTo>
                  <a:pt x="5998381" y="1680788"/>
                  <a:pt x="5976703" y="1670768"/>
                  <a:pt x="5981375" y="1669769"/>
                </a:cubicBezTo>
                <a:cubicBezTo>
                  <a:pt x="5981375" y="1669769"/>
                  <a:pt x="5986045" y="1668771"/>
                  <a:pt x="5986045" y="1668771"/>
                </a:cubicBezTo>
                <a:cubicBezTo>
                  <a:pt x="5987045" y="1673440"/>
                  <a:pt x="5991715" y="1672443"/>
                  <a:pt x="5991715" y="1672443"/>
                </a:cubicBezTo>
                <a:cubicBezTo>
                  <a:pt x="5990715" y="1667773"/>
                  <a:pt x="5986045" y="1668771"/>
                  <a:pt x="5985048" y="1664101"/>
                </a:cubicBezTo>
                <a:cubicBezTo>
                  <a:pt x="5985048" y="1664101"/>
                  <a:pt x="5979379" y="1660427"/>
                  <a:pt x="5979379" y="1660427"/>
                </a:cubicBezTo>
                <a:cubicBezTo>
                  <a:pt x="5972712" y="1652083"/>
                  <a:pt x="5966045" y="1643739"/>
                  <a:pt x="5961375" y="1644738"/>
                </a:cubicBezTo>
                <a:cubicBezTo>
                  <a:pt x="5961375" y="1644738"/>
                  <a:pt x="5961375" y="1644738"/>
                  <a:pt x="5960376" y="1640066"/>
                </a:cubicBezTo>
                <a:cubicBezTo>
                  <a:pt x="5960376" y="1640066"/>
                  <a:pt x="5959379" y="1635394"/>
                  <a:pt x="5953710" y="1631721"/>
                </a:cubicBezTo>
                <a:cubicBezTo>
                  <a:pt x="5953710" y="1631721"/>
                  <a:pt x="5949037" y="1632720"/>
                  <a:pt x="5949037" y="1632720"/>
                </a:cubicBezTo>
                <a:cubicBezTo>
                  <a:pt x="5949037" y="1632720"/>
                  <a:pt x="5950036" y="1637390"/>
                  <a:pt x="5950036" y="1637390"/>
                </a:cubicBezTo>
                <a:cubicBezTo>
                  <a:pt x="5949037" y="1632720"/>
                  <a:pt x="5948040" y="1628050"/>
                  <a:pt x="5942371" y="1624375"/>
                </a:cubicBezTo>
                <a:cubicBezTo>
                  <a:pt x="5943369" y="1629047"/>
                  <a:pt x="5938699" y="1630045"/>
                  <a:pt x="5933029" y="1626372"/>
                </a:cubicBezTo>
                <a:cubicBezTo>
                  <a:pt x="5937700" y="1625373"/>
                  <a:pt x="5932031" y="1621701"/>
                  <a:pt x="5931033" y="1617029"/>
                </a:cubicBezTo>
                <a:cubicBezTo>
                  <a:pt x="5925364" y="1613357"/>
                  <a:pt x="5925364" y="1613357"/>
                  <a:pt x="5925364" y="1613357"/>
                </a:cubicBezTo>
                <a:cubicBezTo>
                  <a:pt x="5924365" y="1608686"/>
                  <a:pt x="5924365" y="1608686"/>
                  <a:pt x="5924365" y="1608686"/>
                </a:cubicBezTo>
                <a:cubicBezTo>
                  <a:pt x="5919695" y="1609683"/>
                  <a:pt x="5919695" y="1609683"/>
                  <a:pt x="5919695" y="1609683"/>
                </a:cubicBezTo>
                <a:cubicBezTo>
                  <a:pt x="5919695" y="1609683"/>
                  <a:pt x="5919695" y="1609683"/>
                  <a:pt x="5920694" y="1614354"/>
                </a:cubicBezTo>
                <a:cubicBezTo>
                  <a:pt x="5901691" y="1593994"/>
                  <a:pt x="5882689" y="1573632"/>
                  <a:pt x="5872349" y="1570957"/>
                </a:cubicBezTo>
                <a:cubicBezTo>
                  <a:pt x="5866678" y="1567284"/>
                  <a:pt x="5866678" y="1567284"/>
                  <a:pt x="5865681" y="1562613"/>
                </a:cubicBezTo>
                <a:cubicBezTo>
                  <a:pt x="5860011" y="1558939"/>
                  <a:pt x="5860011" y="1558939"/>
                  <a:pt x="5855341" y="1559936"/>
                </a:cubicBezTo>
                <a:lnTo>
                  <a:pt x="5856125" y="1563605"/>
                </a:lnTo>
                <a:lnTo>
                  <a:pt x="5841049" y="1551621"/>
                </a:lnTo>
                <a:cubicBezTo>
                  <a:pt x="5824309" y="1537567"/>
                  <a:pt x="5816995" y="1529056"/>
                  <a:pt x="5789989" y="1505521"/>
                </a:cubicBezTo>
                <a:cubicBezTo>
                  <a:pt x="5773977" y="1499174"/>
                  <a:pt x="5768311" y="1495498"/>
                  <a:pt x="5763639" y="1496497"/>
                </a:cubicBezTo>
                <a:cubicBezTo>
                  <a:pt x="5762641" y="1491827"/>
                  <a:pt x="5767313" y="1490830"/>
                  <a:pt x="5760645" y="1482484"/>
                </a:cubicBezTo>
                <a:cubicBezTo>
                  <a:pt x="5751305" y="1484481"/>
                  <a:pt x="5748309" y="1470467"/>
                  <a:pt x="5731302" y="1459447"/>
                </a:cubicBezTo>
                <a:cubicBezTo>
                  <a:pt x="5714295" y="1448430"/>
                  <a:pt x="5728629" y="1469789"/>
                  <a:pt x="5710622" y="1454098"/>
                </a:cubicBezTo>
                <a:cubicBezTo>
                  <a:pt x="5726632" y="1460446"/>
                  <a:pt x="5708627" y="1444756"/>
                  <a:pt x="5691620" y="1433737"/>
                </a:cubicBezTo>
                <a:cubicBezTo>
                  <a:pt x="5696290" y="1432738"/>
                  <a:pt x="5696290" y="1432738"/>
                  <a:pt x="5696290" y="1432738"/>
                </a:cubicBezTo>
                <a:cubicBezTo>
                  <a:pt x="5701960" y="1436412"/>
                  <a:pt x="5707630" y="1440085"/>
                  <a:pt x="5706631" y="1435415"/>
                </a:cubicBezTo>
                <a:cubicBezTo>
                  <a:pt x="5706631" y="1435415"/>
                  <a:pt x="5705634" y="1430743"/>
                  <a:pt x="5699964" y="1427069"/>
                </a:cubicBezTo>
                <a:cubicBezTo>
                  <a:pt x="5694295" y="1423397"/>
                  <a:pt x="5694295" y="1423397"/>
                  <a:pt x="5694295" y="1423397"/>
                </a:cubicBezTo>
                <a:cubicBezTo>
                  <a:pt x="5698967" y="1422399"/>
                  <a:pt x="5706631" y="1435415"/>
                  <a:pt x="5710304" y="1429745"/>
                </a:cubicBezTo>
                <a:cubicBezTo>
                  <a:pt x="5698967" y="1422399"/>
                  <a:pt x="5692299" y="1414056"/>
                  <a:pt x="5687628" y="1415053"/>
                </a:cubicBezTo>
                <a:cubicBezTo>
                  <a:pt x="5682958" y="1416052"/>
                  <a:pt x="5682958" y="1416052"/>
                  <a:pt x="5681959" y="1411380"/>
                </a:cubicBezTo>
                <a:cubicBezTo>
                  <a:pt x="5676291" y="1407706"/>
                  <a:pt x="5670621" y="1404035"/>
                  <a:pt x="5665951" y="1405033"/>
                </a:cubicBezTo>
                <a:cubicBezTo>
                  <a:pt x="5665951" y="1405033"/>
                  <a:pt x="5666948" y="1409702"/>
                  <a:pt x="5672618" y="1413376"/>
                </a:cubicBezTo>
                <a:cubicBezTo>
                  <a:pt x="5673615" y="1418048"/>
                  <a:pt x="5673615" y="1418048"/>
                  <a:pt x="5673615" y="1418048"/>
                </a:cubicBezTo>
                <a:cubicBezTo>
                  <a:pt x="5663275" y="1415371"/>
                  <a:pt x="5665271" y="1424714"/>
                  <a:pt x="5656608" y="1407029"/>
                </a:cubicBezTo>
                <a:cubicBezTo>
                  <a:pt x="5652935" y="1412696"/>
                  <a:pt x="5664273" y="1420042"/>
                  <a:pt x="5665271" y="1424714"/>
                </a:cubicBezTo>
                <a:cubicBezTo>
                  <a:pt x="5647267" y="1409023"/>
                  <a:pt x="5650937" y="1403355"/>
                  <a:pt x="5639602" y="1396008"/>
                </a:cubicBezTo>
                <a:cubicBezTo>
                  <a:pt x="5644273" y="1395011"/>
                  <a:pt x="5645271" y="1399681"/>
                  <a:pt x="5645271" y="1399681"/>
                </a:cubicBezTo>
                <a:cubicBezTo>
                  <a:pt x="5650937" y="1403355"/>
                  <a:pt x="5650937" y="1403355"/>
                  <a:pt x="5654611" y="1397686"/>
                </a:cubicBezTo>
                <a:cubicBezTo>
                  <a:pt x="5654611" y="1397686"/>
                  <a:pt x="5648943" y="1394013"/>
                  <a:pt x="5643275" y="1390339"/>
                </a:cubicBezTo>
                <a:cubicBezTo>
                  <a:pt x="5653615" y="1393016"/>
                  <a:pt x="5652617" y="1388343"/>
                  <a:pt x="5642277" y="1385668"/>
                </a:cubicBezTo>
                <a:cubicBezTo>
                  <a:pt x="5641279" y="1380997"/>
                  <a:pt x="5641279" y="1380997"/>
                  <a:pt x="5641279" y="1380997"/>
                </a:cubicBezTo>
                <a:cubicBezTo>
                  <a:pt x="5646947" y="1384671"/>
                  <a:pt x="5645949" y="1379999"/>
                  <a:pt x="5645949" y="1379999"/>
                </a:cubicBezTo>
                <a:cubicBezTo>
                  <a:pt x="5640281" y="1376325"/>
                  <a:pt x="5640281" y="1376325"/>
                  <a:pt x="5635609" y="1377324"/>
                </a:cubicBezTo>
                <a:cubicBezTo>
                  <a:pt x="5634612" y="1372654"/>
                  <a:pt x="5634612" y="1372654"/>
                  <a:pt x="5629939" y="1373652"/>
                </a:cubicBezTo>
                <a:cubicBezTo>
                  <a:pt x="5623273" y="1365308"/>
                  <a:pt x="5623273" y="1365308"/>
                  <a:pt x="5616607" y="1356962"/>
                </a:cubicBezTo>
                <a:cubicBezTo>
                  <a:pt x="5622275" y="1360636"/>
                  <a:pt x="5622275" y="1360636"/>
                  <a:pt x="5622275" y="1360636"/>
                </a:cubicBezTo>
                <a:cubicBezTo>
                  <a:pt x="5627945" y="1364309"/>
                  <a:pt x="5632616" y="1363312"/>
                  <a:pt x="5632616" y="1363312"/>
                </a:cubicBezTo>
                <a:cubicBezTo>
                  <a:pt x="5631617" y="1358640"/>
                  <a:pt x="5625949" y="1354966"/>
                  <a:pt x="5620280" y="1351294"/>
                </a:cubicBezTo>
                <a:cubicBezTo>
                  <a:pt x="5614611" y="1347621"/>
                  <a:pt x="5614611" y="1347621"/>
                  <a:pt x="5614611" y="1347621"/>
                </a:cubicBezTo>
                <a:cubicBezTo>
                  <a:pt x="5608941" y="1343947"/>
                  <a:pt x="5608941" y="1343947"/>
                  <a:pt x="5608941" y="1343947"/>
                </a:cubicBezTo>
                <a:cubicBezTo>
                  <a:pt x="5603273" y="1340275"/>
                  <a:pt x="5598601" y="1341272"/>
                  <a:pt x="5599600" y="1345945"/>
                </a:cubicBezTo>
                <a:cubicBezTo>
                  <a:pt x="5599600" y="1345945"/>
                  <a:pt x="5600599" y="1350615"/>
                  <a:pt x="5606266" y="1354289"/>
                </a:cubicBezTo>
                <a:cubicBezTo>
                  <a:pt x="5606266" y="1354289"/>
                  <a:pt x="5606266" y="1354289"/>
                  <a:pt x="5610937" y="1353291"/>
                </a:cubicBezTo>
                <a:cubicBezTo>
                  <a:pt x="5616607" y="1356962"/>
                  <a:pt x="5616607" y="1356962"/>
                  <a:pt x="5616607" y="1356962"/>
                </a:cubicBezTo>
                <a:cubicBezTo>
                  <a:pt x="5591255" y="1352611"/>
                  <a:pt x="5612933" y="1362633"/>
                  <a:pt x="5625269" y="1374649"/>
                </a:cubicBezTo>
                <a:cubicBezTo>
                  <a:pt x="5619601" y="1370976"/>
                  <a:pt x="5619601" y="1370976"/>
                  <a:pt x="5619601" y="1370976"/>
                </a:cubicBezTo>
                <a:cubicBezTo>
                  <a:pt x="5619601" y="1370976"/>
                  <a:pt x="5620599" y="1375646"/>
                  <a:pt x="5620599" y="1375646"/>
                </a:cubicBezTo>
                <a:cubicBezTo>
                  <a:pt x="5620599" y="1375646"/>
                  <a:pt x="5620599" y="1375646"/>
                  <a:pt x="5621597" y="1380318"/>
                </a:cubicBezTo>
                <a:cubicBezTo>
                  <a:pt x="5626267" y="1379320"/>
                  <a:pt x="5626267" y="1379320"/>
                  <a:pt x="5626267" y="1379320"/>
                </a:cubicBezTo>
                <a:cubicBezTo>
                  <a:pt x="5631935" y="1382993"/>
                  <a:pt x="5631935" y="1382993"/>
                  <a:pt x="5631935" y="1382993"/>
                </a:cubicBezTo>
                <a:cubicBezTo>
                  <a:pt x="5627265" y="1383992"/>
                  <a:pt x="5627265" y="1383992"/>
                  <a:pt x="5627265" y="1383992"/>
                </a:cubicBezTo>
                <a:cubicBezTo>
                  <a:pt x="5627265" y="1383992"/>
                  <a:pt x="5628263" y="1388662"/>
                  <a:pt x="5632935" y="1387664"/>
                </a:cubicBezTo>
                <a:cubicBezTo>
                  <a:pt x="5633931" y="1392336"/>
                  <a:pt x="5633931" y="1392336"/>
                  <a:pt x="5633931" y="1392336"/>
                </a:cubicBezTo>
                <a:cubicBezTo>
                  <a:pt x="5618921" y="1390658"/>
                  <a:pt x="5612255" y="1382314"/>
                  <a:pt x="5594249" y="1366625"/>
                </a:cubicBezTo>
                <a:cubicBezTo>
                  <a:pt x="5598919" y="1365626"/>
                  <a:pt x="5598919" y="1365626"/>
                  <a:pt x="5598919" y="1365626"/>
                </a:cubicBezTo>
                <a:cubicBezTo>
                  <a:pt x="5603592" y="1364627"/>
                  <a:pt x="5603592" y="1364627"/>
                  <a:pt x="5603592" y="1364627"/>
                </a:cubicBezTo>
                <a:cubicBezTo>
                  <a:pt x="5597922" y="1360955"/>
                  <a:pt x="5597922" y="1360955"/>
                  <a:pt x="5597922" y="1360955"/>
                </a:cubicBezTo>
                <a:cubicBezTo>
                  <a:pt x="5593251" y="1361952"/>
                  <a:pt x="5593251" y="1361952"/>
                  <a:pt x="5593251" y="1361952"/>
                </a:cubicBezTo>
                <a:cubicBezTo>
                  <a:pt x="5587582" y="1358280"/>
                  <a:pt x="5587582" y="1358280"/>
                  <a:pt x="5587582" y="1358280"/>
                </a:cubicBezTo>
                <a:cubicBezTo>
                  <a:pt x="5581915" y="1354607"/>
                  <a:pt x="5585586" y="1348938"/>
                  <a:pt x="5574249" y="1341592"/>
                </a:cubicBezTo>
                <a:cubicBezTo>
                  <a:pt x="5573250" y="1336920"/>
                  <a:pt x="5573250" y="1336920"/>
                  <a:pt x="5573250" y="1336920"/>
                </a:cubicBezTo>
                <a:cubicBezTo>
                  <a:pt x="5568580" y="1337918"/>
                  <a:pt x="5567581" y="1333248"/>
                  <a:pt x="5567581" y="1333248"/>
                </a:cubicBezTo>
                <a:cubicBezTo>
                  <a:pt x="5562910" y="1334245"/>
                  <a:pt x="5562910" y="1334245"/>
                  <a:pt x="5562910" y="1334245"/>
                </a:cubicBezTo>
                <a:cubicBezTo>
                  <a:pt x="5563907" y="1338917"/>
                  <a:pt x="5563907" y="1338917"/>
                  <a:pt x="5563907" y="1338917"/>
                </a:cubicBezTo>
                <a:cubicBezTo>
                  <a:pt x="5552570" y="1331570"/>
                  <a:pt x="5549577" y="1317557"/>
                  <a:pt x="5540235" y="1319554"/>
                </a:cubicBezTo>
                <a:cubicBezTo>
                  <a:pt x="5540235" y="1319554"/>
                  <a:pt x="5535564" y="1320551"/>
                  <a:pt x="5534565" y="1315881"/>
                </a:cubicBezTo>
                <a:cubicBezTo>
                  <a:pt x="5534565" y="1315881"/>
                  <a:pt x="5529895" y="1316878"/>
                  <a:pt x="5529895" y="1316878"/>
                </a:cubicBezTo>
                <a:cubicBezTo>
                  <a:pt x="5530893" y="1321550"/>
                  <a:pt x="5530893" y="1321550"/>
                  <a:pt x="5530893" y="1321550"/>
                </a:cubicBezTo>
                <a:cubicBezTo>
                  <a:pt x="5505223" y="1292844"/>
                  <a:pt x="5519555" y="1314203"/>
                  <a:pt x="5510213" y="1316199"/>
                </a:cubicBezTo>
                <a:cubicBezTo>
                  <a:pt x="5501549" y="1298513"/>
                  <a:pt x="5467535" y="1276475"/>
                  <a:pt x="5439193" y="1258110"/>
                </a:cubicBezTo>
                <a:cubicBezTo>
                  <a:pt x="5435519" y="1263778"/>
                  <a:pt x="5435519" y="1263778"/>
                  <a:pt x="5435519" y="1263778"/>
                </a:cubicBezTo>
                <a:cubicBezTo>
                  <a:pt x="5434519" y="1259108"/>
                  <a:pt x="5434519" y="1259108"/>
                  <a:pt x="5434519" y="1259108"/>
                </a:cubicBezTo>
                <a:cubicBezTo>
                  <a:pt x="5434519" y="1259108"/>
                  <a:pt x="5433522" y="1254436"/>
                  <a:pt x="5428851" y="1255434"/>
                </a:cubicBezTo>
                <a:cubicBezTo>
                  <a:pt x="5428851" y="1255434"/>
                  <a:pt x="5429849" y="1260105"/>
                  <a:pt x="5429849" y="1260105"/>
                </a:cubicBezTo>
                <a:cubicBezTo>
                  <a:pt x="5412842" y="1249086"/>
                  <a:pt x="5399507" y="1232398"/>
                  <a:pt x="5392843" y="1224054"/>
                </a:cubicBezTo>
                <a:cubicBezTo>
                  <a:pt x="5389167" y="1229722"/>
                  <a:pt x="5390166" y="1234394"/>
                  <a:pt x="5384497" y="1230720"/>
                </a:cubicBezTo>
                <a:cubicBezTo>
                  <a:pt x="5383499" y="1226050"/>
                  <a:pt x="5383499" y="1226050"/>
                  <a:pt x="5377830" y="1222376"/>
                </a:cubicBezTo>
                <a:cubicBezTo>
                  <a:pt x="5374157" y="1228047"/>
                  <a:pt x="5373160" y="1223374"/>
                  <a:pt x="5366493" y="1215031"/>
                </a:cubicBezTo>
                <a:cubicBezTo>
                  <a:pt x="5366493" y="1215031"/>
                  <a:pt x="5366493" y="1215031"/>
                  <a:pt x="5371164" y="1214034"/>
                </a:cubicBezTo>
                <a:cubicBezTo>
                  <a:pt x="5371164" y="1214034"/>
                  <a:pt x="5371164" y="1214034"/>
                  <a:pt x="5370165" y="1209361"/>
                </a:cubicBezTo>
                <a:cubicBezTo>
                  <a:pt x="5365495" y="1210360"/>
                  <a:pt x="5364497" y="1205689"/>
                  <a:pt x="5359825" y="1206686"/>
                </a:cubicBezTo>
                <a:cubicBezTo>
                  <a:pt x="5359825" y="1206686"/>
                  <a:pt x="5355155" y="1207685"/>
                  <a:pt x="5355155" y="1207685"/>
                </a:cubicBezTo>
                <a:cubicBezTo>
                  <a:pt x="5353159" y="1198342"/>
                  <a:pt x="5305132" y="1179299"/>
                  <a:pt x="5316471" y="1186644"/>
                </a:cubicBezTo>
                <a:cubicBezTo>
                  <a:pt x="5330483" y="1183650"/>
                  <a:pt x="5315790" y="1206325"/>
                  <a:pt x="5328805" y="1198660"/>
                </a:cubicBezTo>
                <a:lnTo>
                  <a:pt x="5339148" y="1201337"/>
                </a:lnTo>
                <a:lnTo>
                  <a:pt x="5339145" y="1201337"/>
                </a:lnTo>
                <a:cubicBezTo>
                  <a:pt x="5334475" y="1202334"/>
                  <a:pt x="5340143" y="1206007"/>
                  <a:pt x="5340143" y="1206007"/>
                </a:cubicBezTo>
                <a:cubicBezTo>
                  <a:pt x="5345813" y="1209681"/>
                  <a:pt x="5345813" y="1209681"/>
                  <a:pt x="5345813" y="1209681"/>
                </a:cubicBezTo>
                <a:cubicBezTo>
                  <a:pt x="5341141" y="1210678"/>
                  <a:pt x="5341141" y="1210678"/>
                  <a:pt x="5341141" y="1210678"/>
                </a:cubicBezTo>
                <a:cubicBezTo>
                  <a:pt x="5340143" y="1206007"/>
                  <a:pt x="5335473" y="1207006"/>
                  <a:pt x="5335473" y="1207006"/>
                </a:cubicBezTo>
                <a:cubicBezTo>
                  <a:pt x="5335473" y="1207006"/>
                  <a:pt x="5336470" y="1211676"/>
                  <a:pt x="5336470" y="1211676"/>
                </a:cubicBezTo>
                <a:cubicBezTo>
                  <a:pt x="5342139" y="1215350"/>
                  <a:pt x="5342139" y="1215350"/>
                  <a:pt x="5342139" y="1215350"/>
                </a:cubicBezTo>
                <a:cubicBezTo>
                  <a:pt x="5347809" y="1219022"/>
                  <a:pt x="5347809" y="1219022"/>
                  <a:pt x="5347809" y="1219022"/>
                </a:cubicBezTo>
                <a:cubicBezTo>
                  <a:pt x="5347809" y="1219022"/>
                  <a:pt x="5337469" y="1216347"/>
                  <a:pt x="5337469" y="1216347"/>
                </a:cubicBezTo>
                <a:cubicBezTo>
                  <a:pt x="5331799" y="1212674"/>
                  <a:pt x="5331799" y="1212674"/>
                  <a:pt x="5331799" y="1212674"/>
                </a:cubicBezTo>
                <a:cubicBezTo>
                  <a:pt x="5326130" y="1209000"/>
                  <a:pt x="5326130" y="1209000"/>
                  <a:pt x="5326130" y="1209000"/>
                </a:cubicBezTo>
                <a:cubicBezTo>
                  <a:pt x="5325133" y="1204330"/>
                  <a:pt x="5319464" y="1200656"/>
                  <a:pt x="5314793" y="1201655"/>
                </a:cubicBezTo>
                <a:cubicBezTo>
                  <a:pt x="5310121" y="1202653"/>
                  <a:pt x="5311119" y="1207324"/>
                  <a:pt x="5316787" y="1210996"/>
                </a:cubicBezTo>
                <a:cubicBezTo>
                  <a:pt x="5316787" y="1210996"/>
                  <a:pt x="5316787" y="1210996"/>
                  <a:pt x="5317786" y="1215668"/>
                </a:cubicBezTo>
                <a:cubicBezTo>
                  <a:pt x="5300780" y="1204649"/>
                  <a:pt x="5314793" y="1201655"/>
                  <a:pt x="5294113" y="1196306"/>
                </a:cubicBezTo>
                <a:cubicBezTo>
                  <a:pt x="5298783" y="1195307"/>
                  <a:pt x="5298783" y="1195307"/>
                  <a:pt x="5298783" y="1195307"/>
                </a:cubicBezTo>
                <a:cubicBezTo>
                  <a:pt x="5298783" y="1195307"/>
                  <a:pt x="5298783" y="1195307"/>
                  <a:pt x="5297785" y="1190636"/>
                </a:cubicBezTo>
                <a:cubicBezTo>
                  <a:pt x="5293114" y="1191633"/>
                  <a:pt x="5293114" y="1191633"/>
                  <a:pt x="5293114" y="1191633"/>
                </a:cubicBezTo>
                <a:cubicBezTo>
                  <a:pt x="5293114" y="1191633"/>
                  <a:pt x="5288443" y="1192631"/>
                  <a:pt x="5288443" y="1192631"/>
                </a:cubicBezTo>
                <a:cubicBezTo>
                  <a:pt x="5282775" y="1188958"/>
                  <a:pt x="5282775" y="1188958"/>
                  <a:pt x="5282775" y="1188958"/>
                </a:cubicBezTo>
                <a:cubicBezTo>
                  <a:pt x="5277105" y="1185286"/>
                  <a:pt x="5277105" y="1185286"/>
                  <a:pt x="5265767" y="1177939"/>
                </a:cubicBezTo>
                <a:cubicBezTo>
                  <a:pt x="5258421" y="1189278"/>
                  <a:pt x="5234748" y="1169914"/>
                  <a:pt x="5237741" y="1183927"/>
                </a:cubicBezTo>
                <a:cubicBezTo>
                  <a:pt x="5247083" y="1181931"/>
                  <a:pt x="5253750" y="1190277"/>
                  <a:pt x="5264090" y="1192949"/>
                </a:cubicBezTo>
                <a:cubicBezTo>
                  <a:pt x="5253750" y="1190277"/>
                  <a:pt x="5253750" y="1190277"/>
                  <a:pt x="5254749" y="1194947"/>
                </a:cubicBezTo>
                <a:cubicBezTo>
                  <a:pt x="5254749" y="1194947"/>
                  <a:pt x="5254749" y="1194947"/>
                  <a:pt x="5255746" y="1199616"/>
                </a:cubicBezTo>
                <a:cubicBezTo>
                  <a:pt x="5243410" y="1187600"/>
                  <a:pt x="5226404" y="1176581"/>
                  <a:pt x="5210394" y="1170233"/>
                </a:cubicBezTo>
                <a:cubicBezTo>
                  <a:pt x="5199057" y="1162887"/>
                  <a:pt x="5182049" y="1151868"/>
                  <a:pt x="5166041" y="1145520"/>
                </a:cubicBezTo>
                <a:cubicBezTo>
                  <a:pt x="5171709" y="1149192"/>
                  <a:pt x="5182049" y="1151868"/>
                  <a:pt x="5175383" y="1143524"/>
                </a:cubicBezTo>
                <a:cubicBezTo>
                  <a:pt x="5154702" y="1138173"/>
                  <a:pt x="5154702" y="1138173"/>
                  <a:pt x="5152707" y="1128832"/>
                </a:cubicBezTo>
                <a:cubicBezTo>
                  <a:pt x="5132025" y="1123480"/>
                  <a:pt x="5124363" y="1110465"/>
                  <a:pt x="5132025" y="1123480"/>
                </a:cubicBezTo>
                <a:cubicBezTo>
                  <a:pt x="5127356" y="1124478"/>
                  <a:pt x="5127356" y="1124478"/>
                  <a:pt x="5122685" y="1125476"/>
                </a:cubicBezTo>
                <a:cubicBezTo>
                  <a:pt x="5095337" y="1111782"/>
                  <a:pt x="5068989" y="1102760"/>
                  <a:pt x="5046313" y="1088067"/>
                </a:cubicBezTo>
                <a:cubicBezTo>
                  <a:pt x="5041643" y="1089066"/>
                  <a:pt x="5035973" y="1085392"/>
                  <a:pt x="5030303" y="1081718"/>
                </a:cubicBezTo>
                <a:cubicBezTo>
                  <a:pt x="5050983" y="1087069"/>
                  <a:pt x="5065997" y="1088746"/>
                  <a:pt x="5086675" y="1094097"/>
                </a:cubicBezTo>
                <a:cubicBezTo>
                  <a:pt x="5086675" y="1094097"/>
                  <a:pt x="5103683" y="1105116"/>
                  <a:pt x="5085676" y="1089426"/>
                </a:cubicBezTo>
                <a:cubicBezTo>
                  <a:pt x="5091346" y="1093098"/>
                  <a:pt x="5101686" y="1095775"/>
                  <a:pt x="5095019" y="1087429"/>
                </a:cubicBezTo>
                <a:cubicBezTo>
                  <a:pt x="5076335" y="1091420"/>
                  <a:pt x="5054656" y="1081400"/>
                  <a:pt x="5029307" y="1077048"/>
                </a:cubicBezTo>
                <a:cubicBezTo>
                  <a:pt x="5033976" y="1076051"/>
                  <a:pt x="5032979" y="1071380"/>
                  <a:pt x="5028309" y="1072377"/>
                </a:cubicBezTo>
                <a:cubicBezTo>
                  <a:pt x="5032979" y="1071380"/>
                  <a:pt x="5032979" y="1071380"/>
                  <a:pt x="5032979" y="1071380"/>
                </a:cubicBezTo>
                <a:cubicBezTo>
                  <a:pt x="5031981" y="1066707"/>
                  <a:pt x="5031981" y="1066707"/>
                  <a:pt x="5027310" y="1067706"/>
                </a:cubicBezTo>
                <a:cubicBezTo>
                  <a:pt x="5026313" y="1063036"/>
                  <a:pt x="5015971" y="1060359"/>
                  <a:pt x="5005631" y="1057685"/>
                </a:cubicBezTo>
                <a:cubicBezTo>
                  <a:pt x="5000961" y="1058683"/>
                  <a:pt x="5000961" y="1058683"/>
                  <a:pt x="5000961" y="1058683"/>
                </a:cubicBezTo>
                <a:cubicBezTo>
                  <a:pt x="4999964" y="1054011"/>
                  <a:pt x="4999964" y="1054011"/>
                  <a:pt x="4995291" y="1055010"/>
                </a:cubicBezTo>
                <a:cubicBezTo>
                  <a:pt x="4989623" y="1051337"/>
                  <a:pt x="4989623" y="1051337"/>
                  <a:pt x="4983954" y="1047662"/>
                </a:cubicBezTo>
                <a:cubicBezTo>
                  <a:pt x="4983954" y="1047662"/>
                  <a:pt x="4982957" y="1042992"/>
                  <a:pt x="4982957" y="1042992"/>
                </a:cubicBezTo>
                <a:cubicBezTo>
                  <a:pt x="4977287" y="1039320"/>
                  <a:pt x="4977287" y="1039320"/>
                  <a:pt x="4977287" y="1039320"/>
                </a:cubicBezTo>
                <a:cubicBezTo>
                  <a:pt x="4973614" y="1044988"/>
                  <a:pt x="4973614" y="1044988"/>
                  <a:pt x="4973614" y="1044988"/>
                </a:cubicBezTo>
                <a:cubicBezTo>
                  <a:pt x="4962277" y="1037643"/>
                  <a:pt x="4952934" y="1039638"/>
                  <a:pt x="4942594" y="1036963"/>
                </a:cubicBezTo>
                <a:cubicBezTo>
                  <a:pt x="4942594" y="1036963"/>
                  <a:pt x="4947265" y="1035964"/>
                  <a:pt x="4947265" y="1035964"/>
                </a:cubicBezTo>
                <a:cubicBezTo>
                  <a:pt x="4947265" y="1035964"/>
                  <a:pt x="4947265" y="1035964"/>
                  <a:pt x="4946267" y="1031294"/>
                </a:cubicBezTo>
                <a:cubicBezTo>
                  <a:pt x="4946267" y="1031294"/>
                  <a:pt x="4941597" y="1032293"/>
                  <a:pt x="4941597" y="1032293"/>
                </a:cubicBezTo>
                <a:cubicBezTo>
                  <a:pt x="4941597" y="1032293"/>
                  <a:pt x="4936925" y="1033290"/>
                  <a:pt x="4936925" y="1033290"/>
                </a:cubicBezTo>
                <a:cubicBezTo>
                  <a:pt x="4945269" y="1026623"/>
                  <a:pt x="4900235" y="1021592"/>
                  <a:pt x="4921914" y="1031612"/>
                </a:cubicBezTo>
                <a:cubicBezTo>
                  <a:pt x="4922913" y="1036284"/>
                  <a:pt x="4927583" y="1035286"/>
                  <a:pt x="4927583" y="1035286"/>
                </a:cubicBezTo>
                <a:cubicBezTo>
                  <a:pt x="4914567" y="1042949"/>
                  <a:pt x="4957604" y="1038641"/>
                  <a:pt x="4973614" y="1044988"/>
                </a:cubicBezTo>
                <a:cubicBezTo>
                  <a:pt x="4968943" y="1045986"/>
                  <a:pt x="4968943" y="1045986"/>
                  <a:pt x="4964271" y="1046983"/>
                </a:cubicBezTo>
                <a:cubicBezTo>
                  <a:pt x="4964271" y="1046983"/>
                  <a:pt x="4965270" y="1051656"/>
                  <a:pt x="4965270" y="1051656"/>
                </a:cubicBezTo>
                <a:cubicBezTo>
                  <a:pt x="4969940" y="1050657"/>
                  <a:pt x="4969940" y="1050657"/>
                  <a:pt x="4969940" y="1050657"/>
                </a:cubicBezTo>
                <a:cubicBezTo>
                  <a:pt x="4970937" y="1055328"/>
                  <a:pt x="4975610" y="1054330"/>
                  <a:pt x="4975610" y="1054330"/>
                </a:cubicBezTo>
                <a:cubicBezTo>
                  <a:pt x="4980281" y="1053332"/>
                  <a:pt x="4980281" y="1053332"/>
                  <a:pt x="4980281" y="1053332"/>
                </a:cubicBezTo>
                <a:cubicBezTo>
                  <a:pt x="5002957" y="1068025"/>
                  <a:pt x="4954930" y="1048979"/>
                  <a:pt x="4976607" y="1059002"/>
                </a:cubicBezTo>
                <a:cubicBezTo>
                  <a:pt x="4966267" y="1056326"/>
                  <a:pt x="4955927" y="1053650"/>
                  <a:pt x="4945587" y="1050975"/>
                </a:cubicBezTo>
                <a:cubicBezTo>
                  <a:pt x="4926745" y="1042790"/>
                  <a:pt x="4906983" y="1036024"/>
                  <a:pt x="4888638" y="1030174"/>
                </a:cubicBezTo>
                <a:lnTo>
                  <a:pt x="4883576" y="1028576"/>
                </a:lnTo>
                <a:lnTo>
                  <a:pt x="4677737" y="918554"/>
                </a:lnTo>
                <a:cubicBezTo>
                  <a:pt x="4618194" y="886663"/>
                  <a:pt x="4554209" y="871943"/>
                  <a:pt x="4486061" y="866223"/>
                </a:cubicBezTo>
                <a:cubicBezTo>
                  <a:pt x="4338547" y="859209"/>
                  <a:pt x="4194645" y="831144"/>
                  <a:pt x="4048372" y="829950"/>
                </a:cubicBezTo>
                <a:cubicBezTo>
                  <a:pt x="3646949" y="830539"/>
                  <a:pt x="3256016" y="889726"/>
                  <a:pt x="2878191" y="1029255"/>
                </a:cubicBezTo>
                <a:cubicBezTo>
                  <a:pt x="2787997" y="1062720"/>
                  <a:pt x="2702509" y="1099236"/>
                  <a:pt x="2628640" y="1161658"/>
                </a:cubicBezTo>
                <a:cubicBezTo>
                  <a:pt x="2511256" y="1257713"/>
                  <a:pt x="2371313" y="1324113"/>
                  <a:pt x="2250745" y="1414763"/>
                </a:cubicBezTo>
                <a:cubicBezTo>
                  <a:pt x="2238411" y="1423482"/>
                  <a:pt x="2220675" y="1435383"/>
                  <a:pt x="2208076" y="1423878"/>
                </a:cubicBezTo>
                <a:cubicBezTo>
                  <a:pt x="2204928" y="1421004"/>
                  <a:pt x="2203060" y="1417600"/>
                  <a:pt x="2202136" y="1413869"/>
                </a:cubicBezTo>
                <a:lnTo>
                  <a:pt x="2202084" y="1411629"/>
                </a:lnTo>
                <a:lnTo>
                  <a:pt x="2206238" y="1407817"/>
                </a:lnTo>
                <a:cubicBezTo>
                  <a:pt x="2380395" y="1260518"/>
                  <a:pt x="2574630" y="1132593"/>
                  <a:pt x="2786866" y="1028640"/>
                </a:cubicBezTo>
                <a:cubicBezTo>
                  <a:pt x="2787863" y="1033311"/>
                  <a:pt x="2787863" y="1033311"/>
                  <a:pt x="2792535" y="1032314"/>
                </a:cubicBezTo>
                <a:cubicBezTo>
                  <a:pt x="2792535" y="1032314"/>
                  <a:pt x="2797204" y="1031315"/>
                  <a:pt x="2797204" y="1031315"/>
                </a:cubicBezTo>
                <a:cubicBezTo>
                  <a:pt x="2792535" y="1032314"/>
                  <a:pt x="2794529" y="1041655"/>
                  <a:pt x="2802875" y="1034988"/>
                </a:cubicBezTo>
                <a:cubicBezTo>
                  <a:pt x="2794529" y="1041655"/>
                  <a:pt x="2794529" y="1041655"/>
                  <a:pt x="2794529" y="1041655"/>
                </a:cubicBezTo>
                <a:cubicBezTo>
                  <a:pt x="2789859" y="1042653"/>
                  <a:pt x="2790857" y="1047324"/>
                  <a:pt x="2795528" y="1046327"/>
                </a:cubicBezTo>
                <a:cubicBezTo>
                  <a:pt x="2795528" y="1046327"/>
                  <a:pt x="2800199" y="1045328"/>
                  <a:pt x="2800199" y="1045328"/>
                </a:cubicBezTo>
                <a:cubicBezTo>
                  <a:pt x="2804871" y="1044330"/>
                  <a:pt x="2804871" y="1044330"/>
                  <a:pt x="2804871" y="1044330"/>
                </a:cubicBezTo>
                <a:cubicBezTo>
                  <a:pt x="2808543" y="1038660"/>
                  <a:pt x="2808543" y="1038660"/>
                  <a:pt x="2808543" y="1038660"/>
                </a:cubicBezTo>
                <a:cubicBezTo>
                  <a:pt x="2813215" y="1037663"/>
                  <a:pt x="2813215" y="1037663"/>
                  <a:pt x="2813215" y="1037663"/>
                </a:cubicBezTo>
                <a:cubicBezTo>
                  <a:pt x="2810539" y="1048003"/>
                  <a:pt x="2815209" y="1047006"/>
                  <a:pt x="2829222" y="1044011"/>
                </a:cubicBezTo>
                <a:cubicBezTo>
                  <a:pt x="2836568" y="1032673"/>
                  <a:pt x="2828224" y="1039341"/>
                  <a:pt x="2830901" y="1029001"/>
                </a:cubicBezTo>
                <a:lnTo>
                  <a:pt x="2826228" y="1029998"/>
                </a:lnTo>
                <a:cubicBezTo>
                  <a:pt x="2830901" y="1029001"/>
                  <a:pt x="2829902" y="1024329"/>
                  <a:pt x="2825231" y="1025328"/>
                </a:cubicBezTo>
                <a:cubicBezTo>
                  <a:pt x="2825231" y="1025328"/>
                  <a:pt x="2815890" y="1027323"/>
                  <a:pt x="2811218" y="1028322"/>
                </a:cubicBezTo>
                <a:cubicBezTo>
                  <a:pt x="2807546" y="1033990"/>
                  <a:pt x="2807546" y="1033990"/>
                  <a:pt x="2807546" y="1033990"/>
                </a:cubicBezTo>
                <a:cubicBezTo>
                  <a:pt x="2806549" y="1029320"/>
                  <a:pt x="2811218" y="1028322"/>
                  <a:pt x="2810219" y="1023650"/>
                </a:cubicBezTo>
                <a:cubicBezTo>
                  <a:pt x="2810219" y="1023650"/>
                  <a:pt x="2814891" y="1022653"/>
                  <a:pt x="2814891" y="1022653"/>
                </a:cubicBezTo>
                <a:cubicBezTo>
                  <a:pt x="2819564" y="1021654"/>
                  <a:pt x="2823235" y="1015986"/>
                  <a:pt x="2823235" y="1015986"/>
                </a:cubicBezTo>
                <a:cubicBezTo>
                  <a:pt x="2823235" y="1015986"/>
                  <a:pt x="2823235" y="1015986"/>
                  <a:pt x="2818565" y="1016983"/>
                </a:cubicBezTo>
                <a:cubicBezTo>
                  <a:pt x="2889309" y="982332"/>
                  <a:pt x="2965723" y="951353"/>
                  <a:pt x="3037465" y="921374"/>
                </a:cubicBezTo>
                <a:cubicBezTo>
                  <a:pt x="3038464" y="926044"/>
                  <a:pt x="3044133" y="929718"/>
                  <a:pt x="3058147" y="926725"/>
                </a:cubicBezTo>
                <a:cubicBezTo>
                  <a:pt x="3057148" y="922053"/>
                  <a:pt x="3051479" y="918379"/>
                  <a:pt x="3046809" y="919377"/>
                </a:cubicBezTo>
                <a:cubicBezTo>
                  <a:pt x="3046809" y="919377"/>
                  <a:pt x="3051479" y="918379"/>
                  <a:pt x="3051479" y="918379"/>
                </a:cubicBezTo>
                <a:cubicBezTo>
                  <a:pt x="3199715" y="863510"/>
                  <a:pt x="3349591" y="822028"/>
                  <a:pt x="3499823" y="793288"/>
                </a:cubicBezTo>
                <a:lnTo>
                  <a:pt x="3644023" y="771778"/>
                </a:lnTo>
                <a:lnTo>
                  <a:pt x="3664087" y="769873"/>
                </a:lnTo>
                <a:cubicBezTo>
                  <a:pt x="3709474" y="766929"/>
                  <a:pt x="3755207" y="765334"/>
                  <a:pt x="3801298" y="765118"/>
                </a:cubicBezTo>
                <a:cubicBezTo>
                  <a:pt x="3825607" y="764994"/>
                  <a:pt x="3838629" y="764240"/>
                  <a:pt x="3849108" y="758706"/>
                </a:cubicBezTo>
                <a:lnTo>
                  <a:pt x="3858639" y="750773"/>
                </a:lnTo>
                <a:close/>
                <a:moveTo>
                  <a:pt x="1876892" y="560831"/>
                </a:moveTo>
                <a:cubicBezTo>
                  <a:pt x="1882274" y="560831"/>
                  <a:pt x="1887657" y="560831"/>
                  <a:pt x="1898421" y="560831"/>
                </a:cubicBezTo>
                <a:cubicBezTo>
                  <a:pt x="1868820" y="611956"/>
                  <a:pt x="1831147" y="646935"/>
                  <a:pt x="1793475" y="681915"/>
                </a:cubicBezTo>
                <a:cubicBezTo>
                  <a:pt x="1330636" y="1093597"/>
                  <a:pt x="988888" y="1588690"/>
                  <a:pt x="776305" y="2172579"/>
                </a:cubicBezTo>
                <a:cubicBezTo>
                  <a:pt x="770924" y="2188723"/>
                  <a:pt x="757469" y="2210249"/>
                  <a:pt x="760159" y="2226393"/>
                </a:cubicBezTo>
                <a:cubicBezTo>
                  <a:pt x="768233" y="2398600"/>
                  <a:pt x="698268" y="2557354"/>
                  <a:pt x="674049" y="2724179"/>
                </a:cubicBezTo>
                <a:cubicBezTo>
                  <a:pt x="652522" y="2874859"/>
                  <a:pt x="622922" y="3022849"/>
                  <a:pt x="622922" y="3181602"/>
                </a:cubicBezTo>
                <a:cubicBezTo>
                  <a:pt x="665977" y="3152004"/>
                  <a:pt x="665977" y="3111643"/>
                  <a:pt x="668667" y="3073973"/>
                </a:cubicBezTo>
                <a:cubicBezTo>
                  <a:pt x="682124" y="2936746"/>
                  <a:pt x="698268" y="2799518"/>
                  <a:pt x="725177" y="2664982"/>
                </a:cubicBezTo>
                <a:cubicBezTo>
                  <a:pt x="835505" y="2102620"/>
                  <a:pt x="1077688" y="1602145"/>
                  <a:pt x="1438272" y="1155483"/>
                </a:cubicBezTo>
                <a:cubicBezTo>
                  <a:pt x="1489400" y="1090906"/>
                  <a:pt x="1562055" y="1047854"/>
                  <a:pt x="1629328" y="999420"/>
                </a:cubicBezTo>
                <a:cubicBezTo>
                  <a:pt x="1653547" y="983276"/>
                  <a:pt x="1675074" y="969822"/>
                  <a:pt x="1669692" y="929461"/>
                </a:cubicBezTo>
                <a:cubicBezTo>
                  <a:pt x="1667001" y="886410"/>
                  <a:pt x="1707365" y="867574"/>
                  <a:pt x="1739655" y="848740"/>
                </a:cubicBezTo>
                <a:cubicBezTo>
                  <a:pt x="1761183" y="837977"/>
                  <a:pt x="1788092" y="835286"/>
                  <a:pt x="1817693" y="837977"/>
                </a:cubicBezTo>
                <a:cubicBezTo>
                  <a:pt x="1782710" y="875647"/>
                  <a:pt x="1750420" y="916008"/>
                  <a:pt x="1715438" y="953679"/>
                </a:cubicBezTo>
                <a:cubicBezTo>
                  <a:pt x="1605109" y="1074761"/>
                  <a:pt x="1494782" y="1198535"/>
                  <a:pt x="1403290" y="1335761"/>
                </a:cubicBezTo>
                <a:cubicBezTo>
                  <a:pt x="1376382" y="1370741"/>
                  <a:pt x="1344091" y="1397649"/>
                  <a:pt x="1352163" y="1448772"/>
                </a:cubicBezTo>
                <a:cubicBezTo>
                  <a:pt x="1357545" y="1478370"/>
                  <a:pt x="1330636" y="1505278"/>
                  <a:pt x="1314489" y="1532185"/>
                </a:cubicBezTo>
                <a:cubicBezTo>
                  <a:pt x="1220307" y="1669413"/>
                  <a:pt x="1144962" y="1817402"/>
                  <a:pt x="1072307" y="1965393"/>
                </a:cubicBezTo>
                <a:cubicBezTo>
                  <a:pt x="1066925" y="1976156"/>
                  <a:pt x="1061543" y="1984227"/>
                  <a:pt x="1069616" y="1997681"/>
                </a:cubicBezTo>
                <a:cubicBezTo>
                  <a:pt x="1091144" y="2003063"/>
                  <a:pt x="1093835" y="1981536"/>
                  <a:pt x="1099217" y="1970774"/>
                </a:cubicBezTo>
                <a:cubicBezTo>
                  <a:pt x="1206853" y="1739372"/>
                  <a:pt x="1344091" y="1529495"/>
                  <a:pt x="1494782" y="1327690"/>
                </a:cubicBezTo>
                <a:cubicBezTo>
                  <a:pt x="1500164" y="1319618"/>
                  <a:pt x="1505545" y="1311545"/>
                  <a:pt x="1510927" y="1303472"/>
                </a:cubicBezTo>
                <a:cubicBezTo>
                  <a:pt x="1519001" y="1292711"/>
                  <a:pt x="1529764" y="1287329"/>
                  <a:pt x="1540528" y="1300782"/>
                </a:cubicBezTo>
                <a:cubicBezTo>
                  <a:pt x="1556672" y="1311545"/>
                  <a:pt x="1548600" y="1319618"/>
                  <a:pt x="1540528" y="1330381"/>
                </a:cubicBezTo>
                <a:cubicBezTo>
                  <a:pt x="1411363" y="1483752"/>
                  <a:pt x="1319872" y="1664031"/>
                  <a:pt x="1217616" y="1836238"/>
                </a:cubicBezTo>
                <a:cubicBezTo>
                  <a:pt x="1212235" y="1847000"/>
                  <a:pt x="1204162" y="1855072"/>
                  <a:pt x="1201472" y="1865836"/>
                </a:cubicBezTo>
                <a:cubicBezTo>
                  <a:pt x="1163799" y="2021897"/>
                  <a:pt x="1077688" y="2159125"/>
                  <a:pt x="1034634" y="2315188"/>
                </a:cubicBezTo>
                <a:cubicBezTo>
                  <a:pt x="945833" y="2646147"/>
                  <a:pt x="897396" y="2977107"/>
                  <a:pt x="886633" y="3316138"/>
                </a:cubicBezTo>
                <a:cubicBezTo>
                  <a:pt x="886633" y="3326902"/>
                  <a:pt x="886633" y="3334975"/>
                  <a:pt x="886633" y="3345737"/>
                </a:cubicBezTo>
                <a:cubicBezTo>
                  <a:pt x="916234" y="3332283"/>
                  <a:pt x="910852" y="3308066"/>
                  <a:pt x="910852" y="3286541"/>
                </a:cubicBezTo>
                <a:lnTo>
                  <a:pt x="912039" y="3267394"/>
                </a:lnTo>
                <a:lnTo>
                  <a:pt x="911945" y="3235898"/>
                </a:lnTo>
                <a:cubicBezTo>
                  <a:pt x="916573" y="3143655"/>
                  <a:pt x="911504" y="3053483"/>
                  <a:pt x="932891" y="2963742"/>
                </a:cubicBezTo>
                <a:cubicBezTo>
                  <a:pt x="934004" y="2959449"/>
                  <a:pt x="934041" y="2954878"/>
                  <a:pt x="935203" y="2950827"/>
                </a:cubicBezTo>
                <a:lnTo>
                  <a:pt x="936942" y="2948948"/>
                </a:lnTo>
                <a:lnTo>
                  <a:pt x="967110" y="2742550"/>
                </a:lnTo>
                <a:cubicBezTo>
                  <a:pt x="1067262" y="2215462"/>
                  <a:pt x="1298344" y="1738698"/>
                  <a:pt x="1653547" y="1308854"/>
                </a:cubicBezTo>
                <a:cubicBezTo>
                  <a:pt x="1782710" y="1152792"/>
                  <a:pt x="1933403" y="1015565"/>
                  <a:pt x="2092167" y="889101"/>
                </a:cubicBezTo>
                <a:cubicBezTo>
                  <a:pt x="2105621" y="878338"/>
                  <a:pt x="2119075" y="867574"/>
                  <a:pt x="2137913" y="856811"/>
                </a:cubicBezTo>
                <a:cubicBezTo>
                  <a:pt x="2148676" y="897172"/>
                  <a:pt x="2127149" y="916008"/>
                  <a:pt x="2108312" y="940224"/>
                </a:cubicBezTo>
                <a:cubicBezTo>
                  <a:pt x="2078713" y="972513"/>
                  <a:pt x="2043730" y="1004802"/>
                  <a:pt x="2046421" y="1055926"/>
                </a:cubicBezTo>
                <a:cubicBezTo>
                  <a:pt x="2046421" y="1072070"/>
                  <a:pt x="2030276" y="1082833"/>
                  <a:pt x="2016821" y="1093597"/>
                </a:cubicBezTo>
                <a:cubicBezTo>
                  <a:pt x="1928020" y="1171627"/>
                  <a:pt x="1849984" y="1257731"/>
                  <a:pt x="1774638" y="1349215"/>
                </a:cubicBezTo>
                <a:cubicBezTo>
                  <a:pt x="1766565" y="1359979"/>
                  <a:pt x="1734274" y="1373431"/>
                  <a:pt x="1777328" y="1386886"/>
                </a:cubicBezTo>
                <a:cubicBezTo>
                  <a:pt x="1801547" y="1394958"/>
                  <a:pt x="1774638" y="1413793"/>
                  <a:pt x="1766565" y="1421865"/>
                </a:cubicBezTo>
                <a:cubicBezTo>
                  <a:pt x="1597036" y="1626361"/>
                  <a:pt x="1459800" y="1849691"/>
                  <a:pt x="1352163" y="2091856"/>
                </a:cubicBezTo>
                <a:cubicBezTo>
                  <a:pt x="1212235" y="2409363"/>
                  <a:pt x="1136890" y="2743013"/>
                  <a:pt x="1101907" y="3087427"/>
                </a:cubicBezTo>
                <a:cubicBezTo>
                  <a:pt x="1101907" y="3088772"/>
                  <a:pt x="1101907" y="3090790"/>
                  <a:pt x="1102580" y="3094154"/>
                </a:cubicBezTo>
                <a:lnTo>
                  <a:pt x="1104570" y="3100406"/>
                </a:lnTo>
                <a:lnTo>
                  <a:pt x="1113843" y="2999101"/>
                </a:lnTo>
                <a:cubicBezTo>
                  <a:pt x="1138226" y="2826084"/>
                  <a:pt x="1179369" y="2655571"/>
                  <a:pt x="1236682" y="2487179"/>
                </a:cubicBezTo>
                <a:cubicBezTo>
                  <a:pt x="1239318" y="2480533"/>
                  <a:pt x="1242783" y="2477764"/>
                  <a:pt x="1249712" y="2472227"/>
                </a:cubicBezTo>
                <a:cubicBezTo>
                  <a:pt x="1202697" y="2647291"/>
                  <a:pt x="1165753" y="2822770"/>
                  <a:pt x="1144152" y="2998820"/>
                </a:cubicBezTo>
                <a:lnTo>
                  <a:pt x="1143877" y="3001792"/>
                </a:lnTo>
                <a:lnTo>
                  <a:pt x="1144625" y="2999599"/>
                </a:lnTo>
                <a:cubicBezTo>
                  <a:pt x="1169853" y="2888481"/>
                  <a:pt x="1167835" y="2773956"/>
                  <a:pt x="1220307" y="2673054"/>
                </a:cubicBezTo>
                <a:cubicBezTo>
                  <a:pt x="1196089" y="2780684"/>
                  <a:pt x="1228380" y="2896384"/>
                  <a:pt x="1182634" y="3001323"/>
                </a:cubicBezTo>
                <a:lnTo>
                  <a:pt x="1177230" y="3017964"/>
                </a:lnTo>
                <a:lnTo>
                  <a:pt x="1193129" y="3023733"/>
                </a:lnTo>
                <a:cubicBezTo>
                  <a:pt x="1206837" y="3030944"/>
                  <a:pt x="1205461" y="3015014"/>
                  <a:pt x="1207684" y="3006427"/>
                </a:cubicBezTo>
                <a:cubicBezTo>
                  <a:pt x="1226207" y="2846324"/>
                  <a:pt x="1272430" y="2692470"/>
                  <a:pt x="1314361" y="2537505"/>
                </a:cubicBezTo>
                <a:cubicBezTo>
                  <a:pt x="1316859" y="2527844"/>
                  <a:pt x="1315153" y="2514521"/>
                  <a:pt x="1324018" y="2510631"/>
                </a:cubicBezTo>
                <a:cubicBezTo>
                  <a:pt x="1326973" y="2509334"/>
                  <a:pt x="1331103" y="2509086"/>
                  <a:pt x="1336954" y="2510369"/>
                </a:cubicBezTo>
                <a:lnTo>
                  <a:pt x="1346335" y="2515455"/>
                </a:lnTo>
                <a:lnTo>
                  <a:pt x="1341475" y="2526822"/>
                </a:lnTo>
                <a:cubicBezTo>
                  <a:pt x="1282033" y="2684987"/>
                  <a:pt x="1236529" y="2849070"/>
                  <a:pt x="1206129" y="3017246"/>
                </a:cubicBezTo>
                <a:lnTo>
                  <a:pt x="1190428" y="3134619"/>
                </a:lnTo>
                <a:lnTo>
                  <a:pt x="1188018" y="3178911"/>
                </a:lnTo>
                <a:cubicBezTo>
                  <a:pt x="1171870" y="3302686"/>
                  <a:pt x="1175907" y="3425785"/>
                  <a:pt x="1189026" y="3548551"/>
                </a:cubicBezTo>
                <a:lnTo>
                  <a:pt x="1205813" y="3671558"/>
                </a:lnTo>
                <a:lnTo>
                  <a:pt x="1210772" y="3356381"/>
                </a:lnTo>
                <a:cubicBezTo>
                  <a:pt x="1228015" y="3130993"/>
                  <a:pt x="1272258" y="2909658"/>
                  <a:pt x="1341421" y="2696971"/>
                </a:cubicBezTo>
                <a:lnTo>
                  <a:pt x="1356818" y="2655264"/>
                </a:lnTo>
                <a:lnTo>
                  <a:pt x="1364300" y="2638368"/>
                </a:lnTo>
                <a:lnTo>
                  <a:pt x="1403642" y="2528432"/>
                </a:lnTo>
                <a:lnTo>
                  <a:pt x="1418816" y="2487337"/>
                </a:lnTo>
                <a:cubicBezTo>
                  <a:pt x="1532878" y="2212122"/>
                  <a:pt x="1690015" y="1955007"/>
                  <a:pt x="1885305" y="1726888"/>
                </a:cubicBezTo>
                <a:lnTo>
                  <a:pt x="1887481" y="1724542"/>
                </a:lnTo>
                <a:lnTo>
                  <a:pt x="1876956" y="1747601"/>
                </a:lnTo>
                <a:cubicBezTo>
                  <a:pt x="1867112" y="1764406"/>
                  <a:pt x="1856228" y="1779912"/>
                  <a:pt x="1845344" y="1795419"/>
                </a:cubicBezTo>
                <a:cubicBezTo>
                  <a:pt x="1575145" y="2163411"/>
                  <a:pt x="1405066" y="2572876"/>
                  <a:pt x="1341756" y="3026454"/>
                </a:cubicBezTo>
                <a:cubicBezTo>
                  <a:pt x="1340364" y="3038918"/>
                  <a:pt x="1333981" y="3056505"/>
                  <a:pt x="1338404" y="3067727"/>
                </a:cubicBezTo>
                <a:cubicBezTo>
                  <a:pt x="1370741" y="3190602"/>
                  <a:pt x="1344761" y="3315799"/>
                  <a:pt x="1352994" y="3439768"/>
                </a:cubicBezTo>
                <a:cubicBezTo>
                  <a:pt x="1360680" y="3551687"/>
                  <a:pt x="1362135" y="3662909"/>
                  <a:pt x="1386580" y="3777331"/>
                </a:cubicBezTo>
                <a:cubicBezTo>
                  <a:pt x="1413055" y="3749368"/>
                  <a:pt x="1406839" y="3720278"/>
                  <a:pt x="1402977" y="3692713"/>
                </a:cubicBezTo>
                <a:cubicBezTo>
                  <a:pt x="1391546" y="3591734"/>
                  <a:pt x="1382050" y="3490340"/>
                  <a:pt x="1380729" y="3389229"/>
                </a:cubicBezTo>
                <a:cubicBezTo>
                  <a:pt x="1373652" y="2966913"/>
                  <a:pt x="1471141" y="2568900"/>
                  <a:pt x="1662254" y="2191442"/>
                </a:cubicBezTo>
                <a:cubicBezTo>
                  <a:pt x="1689160" y="2137024"/>
                  <a:pt x="1734897" y="2094806"/>
                  <a:pt x="1775928" y="2049539"/>
                </a:cubicBezTo>
                <a:cubicBezTo>
                  <a:pt x="1790896" y="2034174"/>
                  <a:pt x="1804341" y="2021163"/>
                  <a:pt x="1794248" y="1992901"/>
                </a:cubicBezTo>
                <a:cubicBezTo>
                  <a:pt x="1785677" y="1962285"/>
                  <a:pt x="1811870" y="1942493"/>
                  <a:pt x="1832245" y="1923946"/>
                </a:cubicBezTo>
                <a:cubicBezTo>
                  <a:pt x="1846103" y="1912874"/>
                  <a:pt x="1865082" y="1906791"/>
                  <a:pt x="1886833" y="1904172"/>
                </a:cubicBezTo>
                <a:cubicBezTo>
                  <a:pt x="1867419" y="1936710"/>
                  <a:pt x="1850361" y="1970773"/>
                  <a:pt x="1830946" y="2003310"/>
                </a:cubicBezTo>
                <a:cubicBezTo>
                  <a:pt x="1770073" y="2107570"/>
                  <a:pt x="1709613" y="2213770"/>
                  <a:pt x="1664800" y="2326766"/>
                </a:cubicBezTo>
                <a:cubicBezTo>
                  <a:pt x="1650792" y="2356122"/>
                  <a:pt x="1631662" y="2380487"/>
                  <a:pt x="1645352" y="2416092"/>
                </a:cubicBezTo>
                <a:cubicBezTo>
                  <a:pt x="1653790" y="2436595"/>
                  <a:pt x="1638537" y="2460134"/>
                  <a:pt x="1631044" y="2482013"/>
                </a:cubicBezTo>
                <a:cubicBezTo>
                  <a:pt x="1584292" y="2595423"/>
                  <a:pt x="1552775" y="2713690"/>
                  <a:pt x="1523196" y="2831542"/>
                </a:cubicBezTo>
                <a:cubicBezTo>
                  <a:pt x="1520975" y="2840128"/>
                  <a:pt x="1518340" y="2846776"/>
                  <a:pt x="1526229" y="2855229"/>
                </a:cubicBezTo>
                <a:lnTo>
                  <a:pt x="1534614" y="2850072"/>
                </a:lnTo>
                <a:lnTo>
                  <a:pt x="1531478" y="2868343"/>
                </a:lnTo>
                <a:lnTo>
                  <a:pt x="1530525" y="2870743"/>
                </a:lnTo>
                <a:lnTo>
                  <a:pt x="1530643" y="2867299"/>
                </a:lnTo>
                <a:cubicBezTo>
                  <a:pt x="1530730" y="2864839"/>
                  <a:pt x="1530230" y="2862503"/>
                  <a:pt x="1527396" y="2860667"/>
                </a:cubicBezTo>
                <a:cubicBezTo>
                  <a:pt x="1527396" y="2860667"/>
                  <a:pt x="1523722" y="2866335"/>
                  <a:pt x="1520049" y="2872005"/>
                </a:cubicBezTo>
                <a:cubicBezTo>
                  <a:pt x="1521048" y="2876676"/>
                  <a:pt x="1521048" y="2876676"/>
                  <a:pt x="1521048" y="2876676"/>
                </a:cubicBezTo>
                <a:cubicBezTo>
                  <a:pt x="1511706" y="2878672"/>
                  <a:pt x="1513382" y="2863661"/>
                  <a:pt x="1521727" y="2856995"/>
                </a:cubicBezTo>
                <a:cubicBezTo>
                  <a:pt x="1513382" y="2863661"/>
                  <a:pt x="1517734" y="2838310"/>
                  <a:pt x="1511385" y="2854318"/>
                </a:cubicBezTo>
                <a:cubicBezTo>
                  <a:pt x="1522725" y="2861665"/>
                  <a:pt x="1494699" y="2867653"/>
                  <a:pt x="1498690" y="2886335"/>
                </a:cubicBezTo>
                <a:cubicBezTo>
                  <a:pt x="1499687" y="2891007"/>
                  <a:pt x="1499687" y="2891007"/>
                  <a:pt x="1499687" y="2891007"/>
                </a:cubicBezTo>
                <a:cubicBezTo>
                  <a:pt x="1499687" y="2891007"/>
                  <a:pt x="1499687" y="2891007"/>
                  <a:pt x="1495017" y="2892005"/>
                </a:cubicBezTo>
                <a:cubicBezTo>
                  <a:pt x="1495017" y="2892005"/>
                  <a:pt x="1496015" y="2896677"/>
                  <a:pt x="1496015" y="2896677"/>
                </a:cubicBezTo>
                <a:cubicBezTo>
                  <a:pt x="1497013" y="2901348"/>
                  <a:pt x="1497013" y="2901348"/>
                  <a:pt x="1497013" y="2901348"/>
                </a:cubicBezTo>
                <a:cubicBezTo>
                  <a:pt x="1496015" y="2896677"/>
                  <a:pt x="1500687" y="2895679"/>
                  <a:pt x="1500687" y="2895679"/>
                </a:cubicBezTo>
                <a:cubicBezTo>
                  <a:pt x="1501683" y="2900350"/>
                  <a:pt x="1499008" y="2910689"/>
                  <a:pt x="1500005" y="2915361"/>
                </a:cubicBezTo>
                <a:cubicBezTo>
                  <a:pt x="1502682" y="2905019"/>
                  <a:pt x="1504677" y="2914363"/>
                  <a:pt x="1504677" y="2914363"/>
                </a:cubicBezTo>
                <a:cubicBezTo>
                  <a:pt x="1508351" y="2908695"/>
                  <a:pt x="1511025" y="2898353"/>
                  <a:pt x="1514701" y="2892685"/>
                </a:cubicBezTo>
                <a:cubicBezTo>
                  <a:pt x="1514701" y="2892685"/>
                  <a:pt x="1514701" y="2892685"/>
                  <a:pt x="1519370" y="2891687"/>
                </a:cubicBezTo>
                <a:cubicBezTo>
                  <a:pt x="1515697" y="2897355"/>
                  <a:pt x="1515697" y="2897355"/>
                  <a:pt x="1515697" y="2897355"/>
                </a:cubicBezTo>
                <a:cubicBezTo>
                  <a:pt x="1516695" y="2902027"/>
                  <a:pt x="1517692" y="2906697"/>
                  <a:pt x="1522365" y="2905700"/>
                </a:cubicBezTo>
                <a:cubicBezTo>
                  <a:pt x="1522365" y="2905700"/>
                  <a:pt x="1526037" y="2900031"/>
                  <a:pt x="1525039" y="2895360"/>
                </a:cubicBezTo>
                <a:cubicBezTo>
                  <a:pt x="1525039" y="2895360"/>
                  <a:pt x="1525039" y="2895360"/>
                  <a:pt x="1524041" y="2890688"/>
                </a:cubicBezTo>
                <a:cubicBezTo>
                  <a:pt x="1527714" y="2885020"/>
                  <a:pt x="1527714" y="2885020"/>
                  <a:pt x="1527714" y="2885020"/>
                </a:cubicBezTo>
                <a:cubicBezTo>
                  <a:pt x="1530708" y="2899032"/>
                  <a:pt x="1523363" y="2910371"/>
                  <a:pt x="1518010" y="2931050"/>
                </a:cubicBezTo>
                <a:cubicBezTo>
                  <a:pt x="1530708" y="2899032"/>
                  <a:pt x="1522684" y="2930053"/>
                  <a:pt x="1529349" y="2938396"/>
                </a:cubicBezTo>
                <a:cubicBezTo>
                  <a:pt x="1529349" y="2938396"/>
                  <a:pt x="1530348" y="2943068"/>
                  <a:pt x="1530348" y="2943068"/>
                </a:cubicBezTo>
                <a:cubicBezTo>
                  <a:pt x="1530348" y="2943068"/>
                  <a:pt x="1529349" y="2938396"/>
                  <a:pt x="1524678" y="2939395"/>
                </a:cubicBezTo>
                <a:cubicBezTo>
                  <a:pt x="1524678" y="2939395"/>
                  <a:pt x="1524678" y="2939395"/>
                  <a:pt x="1523680" y="2934724"/>
                </a:cubicBezTo>
                <a:cubicBezTo>
                  <a:pt x="1523680" y="2934724"/>
                  <a:pt x="1523680" y="2934724"/>
                  <a:pt x="1519008" y="2935721"/>
                </a:cubicBezTo>
                <a:cubicBezTo>
                  <a:pt x="1520006" y="2940394"/>
                  <a:pt x="1516334" y="2946061"/>
                  <a:pt x="1516334" y="2946061"/>
                </a:cubicBezTo>
                <a:cubicBezTo>
                  <a:pt x="1516334" y="2946061"/>
                  <a:pt x="1517333" y="2950732"/>
                  <a:pt x="1517333" y="2950732"/>
                </a:cubicBezTo>
                <a:cubicBezTo>
                  <a:pt x="1513659" y="2956402"/>
                  <a:pt x="1513659" y="2956402"/>
                  <a:pt x="1509986" y="2962070"/>
                </a:cubicBezTo>
                <a:cubicBezTo>
                  <a:pt x="1508989" y="2957400"/>
                  <a:pt x="1508989" y="2957400"/>
                  <a:pt x="1507991" y="2952728"/>
                </a:cubicBezTo>
                <a:cubicBezTo>
                  <a:pt x="1506991" y="2948057"/>
                  <a:pt x="1506991" y="2948057"/>
                  <a:pt x="1503320" y="2953726"/>
                </a:cubicBezTo>
                <a:cubicBezTo>
                  <a:pt x="1503320" y="2953726"/>
                  <a:pt x="1499646" y="2959396"/>
                  <a:pt x="1500643" y="2964066"/>
                </a:cubicBezTo>
                <a:cubicBezTo>
                  <a:pt x="1501642" y="2968737"/>
                  <a:pt x="1501642" y="2968737"/>
                  <a:pt x="1502641" y="2973409"/>
                </a:cubicBezTo>
                <a:cubicBezTo>
                  <a:pt x="1504636" y="2982750"/>
                  <a:pt x="1511303" y="2991095"/>
                  <a:pt x="1514976" y="2985426"/>
                </a:cubicBezTo>
                <a:cubicBezTo>
                  <a:pt x="1515974" y="2990096"/>
                  <a:pt x="1516970" y="2994767"/>
                  <a:pt x="1513299" y="3000436"/>
                </a:cubicBezTo>
                <a:cubicBezTo>
                  <a:pt x="1508946" y="3025786"/>
                  <a:pt x="1499923" y="3052136"/>
                  <a:pt x="1495570" y="3077486"/>
                </a:cubicBezTo>
                <a:cubicBezTo>
                  <a:pt x="1495570" y="3077486"/>
                  <a:pt x="1489902" y="3073814"/>
                  <a:pt x="1489902" y="3073814"/>
                </a:cubicBezTo>
                <a:cubicBezTo>
                  <a:pt x="1489902" y="3073814"/>
                  <a:pt x="1490900" y="3078485"/>
                  <a:pt x="1490900" y="3078485"/>
                </a:cubicBezTo>
                <a:cubicBezTo>
                  <a:pt x="1490900" y="3078485"/>
                  <a:pt x="1486228" y="3079482"/>
                  <a:pt x="1486228" y="3079482"/>
                </a:cubicBezTo>
                <a:cubicBezTo>
                  <a:pt x="1490582" y="3054132"/>
                  <a:pt x="1485230" y="3074812"/>
                  <a:pt x="1480559" y="3075811"/>
                </a:cubicBezTo>
                <a:cubicBezTo>
                  <a:pt x="1482237" y="3060798"/>
                  <a:pt x="1488585" y="3044791"/>
                  <a:pt x="1485591" y="3030777"/>
                </a:cubicBezTo>
                <a:cubicBezTo>
                  <a:pt x="1491260" y="3034450"/>
                  <a:pt x="1491260" y="3034450"/>
                  <a:pt x="1491260" y="3034450"/>
                </a:cubicBezTo>
                <a:cubicBezTo>
                  <a:pt x="1493935" y="3024111"/>
                  <a:pt x="1496610" y="3013770"/>
                  <a:pt x="1496610" y="3013770"/>
                </a:cubicBezTo>
                <a:cubicBezTo>
                  <a:pt x="1493935" y="3024111"/>
                  <a:pt x="1489264" y="3025108"/>
                  <a:pt x="1489264" y="3025108"/>
                </a:cubicBezTo>
                <a:cubicBezTo>
                  <a:pt x="1491939" y="3014767"/>
                  <a:pt x="1486270" y="3011096"/>
                  <a:pt x="1489944" y="3005426"/>
                </a:cubicBezTo>
                <a:cubicBezTo>
                  <a:pt x="1488945" y="3000755"/>
                  <a:pt x="1488945" y="3000755"/>
                  <a:pt x="1488945" y="3000755"/>
                </a:cubicBezTo>
                <a:cubicBezTo>
                  <a:pt x="1488945" y="3000755"/>
                  <a:pt x="1493617" y="2999757"/>
                  <a:pt x="1492619" y="2995087"/>
                </a:cubicBezTo>
                <a:cubicBezTo>
                  <a:pt x="1492619" y="2995087"/>
                  <a:pt x="1492619" y="2995087"/>
                  <a:pt x="1491621" y="2990414"/>
                </a:cubicBezTo>
                <a:cubicBezTo>
                  <a:pt x="1491621" y="2990414"/>
                  <a:pt x="1490623" y="2985745"/>
                  <a:pt x="1490623" y="2985745"/>
                </a:cubicBezTo>
                <a:cubicBezTo>
                  <a:pt x="1482279" y="2992412"/>
                  <a:pt x="1482279" y="2992412"/>
                  <a:pt x="1482279" y="2992412"/>
                </a:cubicBezTo>
                <a:cubicBezTo>
                  <a:pt x="1482279" y="2992412"/>
                  <a:pt x="1478607" y="2998081"/>
                  <a:pt x="1479604" y="3002751"/>
                </a:cubicBezTo>
                <a:lnTo>
                  <a:pt x="1480602" y="3007422"/>
                </a:lnTo>
                <a:cubicBezTo>
                  <a:pt x="1485271" y="3006424"/>
                  <a:pt x="1485271" y="3006424"/>
                  <a:pt x="1485271" y="3006424"/>
                </a:cubicBezTo>
                <a:cubicBezTo>
                  <a:pt x="1483597" y="3021434"/>
                  <a:pt x="1476568" y="3057127"/>
                  <a:pt x="1475889" y="3076809"/>
                </a:cubicBezTo>
                <a:cubicBezTo>
                  <a:pt x="1472215" y="3082477"/>
                  <a:pt x="1472215" y="3082477"/>
                  <a:pt x="1472215" y="3082477"/>
                </a:cubicBezTo>
                <a:cubicBezTo>
                  <a:pt x="1468541" y="3088146"/>
                  <a:pt x="1468541" y="3088146"/>
                  <a:pt x="1469540" y="3092817"/>
                </a:cubicBezTo>
                <a:cubicBezTo>
                  <a:pt x="1474211" y="3091818"/>
                  <a:pt x="1474211" y="3091818"/>
                  <a:pt x="1474211" y="3091818"/>
                </a:cubicBezTo>
                <a:cubicBezTo>
                  <a:pt x="1470538" y="3097487"/>
                  <a:pt x="1468860" y="3112498"/>
                  <a:pt x="1466185" y="3122840"/>
                </a:cubicBezTo>
                <a:cubicBezTo>
                  <a:pt x="1461514" y="3123837"/>
                  <a:pt x="1462511" y="3128508"/>
                  <a:pt x="1463510" y="3133178"/>
                </a:cubicBezTo>
                <a:cubicBezTo>
                  <a:pt x="1464509" y="3137850"/>
                  <a:pt x="1464509" y="3137850"/>
                  <a:pt x="1464509" y="3137850"/>
                </a:cubicBezTo>
                <a:cubicBezTo>
                  <a:pt x="1464509" y="3137850"/>
                  <a:pt x="1464509" y="3137850"/>
                  <a:pt x="1469179" y="3136851"/>
                </a:cubicBezTo>
                <a:cubicBezTo>
                  <a:pt x="1460474" y="3187554"/>
                  <a:pt x="1451452" y="3213902"/>
                  <a:pt x="1458437" y="3246598"/>
                </a:cubicBezTo>
                <a:cubicBezTo>
                  <a:pt x="1458437" y="3246598"/>
                  <a:pt x="1453765" y="3247597"/>
                  <a:pt x="1454763" y="3252269"/>
                </a:cubicBezTo>
                <a:cubicBezTo>
                  <a:pt x="1455762" y="3256940"/>
                  <a:pt x="1455762" y="3256940"/>
                  <a:pt x="1455762" y="3256940"/>
                </a:cubicBezTo>
                <a:cubicBezTo>
                  <a:pt x="1456759" y="3261610"/>
                  <a:pt x="1456759" y="3261610"/>
                  <a:pt x="1456759" y="3261610"/>
                </a:cubicBezTo>
                <a:cubicBezTo>
                  <a:pt x="1452090" y="3262609"/>
                  <a:pt x="1450411" y="3277620"/>
                  <a:pt x="1452407" y="3286961"/>
                </a:cubicBezTo>
                <a:cubicBezTo>
                  <a:pt x="1452407" y="3286961"/>
                  <a:pt x="1453405" y="3291634"/>
                  <a:pt x="1448735" y="3292631"/>
                </a:cubicBezTo>
                <a:cubicBezTo>
                  <a:pt x="1449733" y="3297301"/>
                  <a:pt x="1449733" y="3297301"/>
                  <a:pt x="1450729" y="3301973"/>
                </a:cubicBezTo>
                <a:cubicBezTo>
                  <a:pt x="1450729" y="3301973"/>
                  <a:pt x="1451728" y="3306644"/>
                  <a:pt x="1451728" y="3306644"/>
                </a:cubicBezTo>
                <a:cubicBezTo>
                  <a:pt x="1451728" y="3306644"/>
                  <a:pt x="1451728" y="3306644"/>
                  <a:pt x="1448054" y="3312312"/>
                </a:cubicBezTo>
                <a:cubicBezTo>
                  <a:pt x="1448054" y="3312312"/>
                  <a:pt x="1449053" y="3316984"/>
                  <a:pt x="1449053" y="3316984"/>
                </a:cubicBezTo>
                <a:cubicBezTo>
                  <a:pt x="1455719" y="3325326"/>
                  <a:pt x="1440030" y="3343331"/>
                  <a:pt x="1455040" y="3345009"/>
                </a:cubicBezTo>
                <a:cubicBezTo>
                  <a:pt x="1450369" y="3346008"/>
                  <a:pt x="1450369" y="3346008"/>
                  <a:pt x="1451367" y="3350678"/>
                </a:cubicBezTo>
                <a:cubicBezTo>
                  <a:pt x="1451367" y="3350678"/>
                  <a:pt x="1452366" y="3355351"/>
                  <a:pt x="1452366" y="3355351"/>
                </a:cubicBezTo>
                <a:cubicBezTo>
                  <a:pt x="1453364" y="3360020"/>
                  <a:pt x="1449691" y="3365689"/>
                  <a:pt x="1450688" y="3370360"/>
                </a:cubicBezTo>
                <a:cubicBezTo>
                  <a:pt x="1450688" y="3370360"/>
                  <a:pt x="1450688" y="3370360"/>
                  <a:pt x="1451686" y="3375030"/>
                </a:cubicBezTo>
                <a:cubicBezTo>
                  <a:pt x="1450009" y="3390042"/>
                  <a:pt x="1447334" y="3400383"/>
                  <a:pt x="1445656" y="3415393"/>
                </a:cubicBezTo>
                <a:cubicBezTo>
                  <a:pt x="1446653" y="3420063"/>
                  <a:pt x="1446653" y="3420063"/>
                  <a:pt x="1446653" y="3420063"/>
                </a:cubicBezTo>
                <a:cubicBezTo>
                  <a:pt x="1446653" y="3420063"/>
                  <a:pt x="1446653" y="3420063"/>
                  <a:pt x="1441983" y="3421062"/>
                </a:cubicBezTo>
                <a:cubicBezTo>
                  <a:pt x="1442981" y="3425733"/>
                  <a:pt x="1442981" y="3425733"/>
                  <a:pt x="1442981" y="3425733"/>
                </a:cubicBezTo>
                <a:cubicBezTo>
                  <a:pt x="1443979" y="3430404"/>
                  <a:pt x="1443979" y="3430404"/>
                  <a:pt x="1443979" y="3430404"/>
                </a:cubicBezTo>
                <a:cubicBezTo>
                  <a:pt x="1443979" y="3430404"/>
                  <a:pt x="1448650" y="3429407"/>
                  <a:pt x="1448650" y="3429407"/>
                </a:cubicBezTo>
                <a:cubicBezTo>
                  <a:pt x="1444977" y="3435075"/>
                  <a:pt x="1445976" y="3439745"/>
                  <a:pt x="1446973" y="3444417"/>
                </a:cubicBezTo>
                <a:cubicBezTo>
                  <a:pt x="1446973" y="3444417"/>
                  <a:pt x="1445976" y="3439745"/>
                  <a:pt x="1445976" y="3439745"/>
                </a:cubicBezTo>
                <a:cubicBezTo>
                  <a:pt x="1444296" y="3454757"/>
                  <a:pt x="1444296" y="3454757"/>
                  <a:pt x="1445295" y="3459428"/>
                </a:cubicBezTo>
                <a:cubicBezTo>
                  <a:pt x="1446294" y="3464099"/>
                  <a:pt x="1447291" y="3468769"/>
                  <a:pt x="1448290" y="3473441"/>
                </a:cubicBezTo>
                <a:cubicBezTo>
                  <a:pt x="1448290" y="3473441"/>
                  <a:pt x="1444616" y="3479111"/>
                  <a:pt x="1444616" y="3479111"/>
                </a:cubicBezTo>
                <a:cubicBezTo>
                  <a:pt x="1445615" y="3483781"/>
                  <a:pt x="1445615" y="3483781"/>
                  <a:pt x="1445615" y="3483781"/>
                </a:cubicBezTo>
                <a:cubicBezTo>
                  <a:pt x="1445615" y="3483781"/>
                  <a:pt x="1440943" y="3484778"/>
                  <a:pt x="1441943" y="3489449"/>
                </a:cubicBezTo>
                <a:cubicBezTo>
                  <a:pt x="1441943" y="3489449"/>
                  <a:pt x="1442939" y="3494121"/>
                  <a:pt x="1442939" y="3494121"/>
                </a:cubicBezTo>
                <a:cubicBezTo>
                  <a:pt x="1447611" y="3493123"/>
                  <a:pt x="1447611" y="3493123"/>
                  <a:pt x="1447611" y="3493123"/>
                </a:cubicBezTo>
                <a:cubicBezTo>
                  <a:pt x="1450603" y="3507136"/>
                  <a:pt x="1448928" y="3522147"/>
                  <a:pt x="1456592" y="3535162"/>
                </a:cubicBezTo>
                <a:cubicBezTo>
                  <a:pt x="1455594" y="3530490"/>
                  <a:pt x="1455594" y="3530490"/>
                  <a:pt x="1450922" y="3531488"/>
                </a:cubicBezTo>
                <a:cubicBezTo>
                  <a:pt x="1449926" y="3526818"/>
                  <a:pt x="1449926" y="3526818"/>
                  <a:pt x="1446252" y="3532487"/>
                </a:cubicBezTo>
                <a:cubicBezTo>
                  <a:pt x="1447250" y="3537157"/>
                  <a:pt x="1448249" y="3541828"/>
                  <a:pt x="1448249" y="3541828"/>
                </a:cubicBezTo>
                <a:cubicBezTo>
                  <a:pt x="1449247" y="3546500"/>
                  <a:pt x="1449247" y="3546500"/>
                  <a:pt x="1449247" y="3546500"/>
                </a:cubicBezTo>
                <a:cubicBezTo>
                  <a:pt x="1442897" y="3562510"/>
                  <a:pt x="1459904" y="3573529"/>
                  <a:pt x="1449883" y="3595205"/>
                </a:cubicBezTo>
                <a:cubicBezTo>
                  <a:pt x="1454554" y="3594207"/>
                  <a:pt x="1454554" y="3594207"/>
                  <a:pt x="1454554" y="3594207"/>
                </a:cubicBezTo>
                <a:cubicBezTo>
                  <a:pt x="1449883" y="3595205"/>
                  <a:pt x="1449883" y="3595205"/>
                  <a:pt x="1450880" y="3599876"/>
                </a:cubicBezTo>
                <a:cubicBezTo>
                  <a:pt x="1451878" y="3604549"/>
                  <a:pt x="1451878" y="3604549"/>
                  <a:pt x="1451878" y="3604549"/>
                </a:cubicBezTo>
                <a:cubicBezTo>
                  <a:pt x="1454873" y="3618561"/>
                  <a:pt x="1457866" y="3632574"/>
                  <a:pt x="1457866" y="3632574"/>
                </a:cubicBezTo>
                <a:cubicBezTo>
                  <a:pt x="1456608" y="3643833"/>
                  <a:pt x="1458742" y="3632388"/>
                  <a:pt x="1461993" y="3635813"/>
                </a:cubicBezTo>
                <a:lnTo>
                  <a:pt x="1465432" y="3645315"/>
                </a:lnTo>
                <a:lnTo>
                  <a:pt x="1464828" y="3645610"/>
                </a:lnTo>
                <a:lnTo>
                  <a:pt x="1458859" y="3645794"/>
                </a:lnTo>
                <a:cubicBezTo>
                  <a:pt x="1457357" y="3647335"/>
                  <a:pt x="1456688" y="3649919"/>
                  <a:pt x="1457188" y="3652257"/>
                </a:cubicBezTo>
                <a:cubicBezTo>
                  <a:pt x="1460022" y="3654092"/>
                  <a:pt x="1462528" y="3648673"/>
                  <a:pt x="1464365" y="3645838"/>
                </a:cubicBezTo>
                <a:lnTo>
                  <a:pt x="1464828" y="3645610"/>
                </a:lnTo>
                <a:lnTo>
                  <a:pt x="1465530" y="3645589"/>
                </a:lnTo>
                <a:lnTo>
                  <a:pt x="1465432" y="3645315"/>
                </a:lnTo>
                <a:lnTo>
                  <a:pt x="1466575" y="3644755"/>
                </a:lnTo>
                <a:cubicBezTo>
                  <a:pt x="1467116" y="3645862"/>
                  <a:pt x="1467447" y="3648843"/>
                  <a:pt x="1467526" y="3654930"/>
                </a:cubicBezTo>
                <a:cubicBezTo>
                  <a:pt x="1462856" y="3655929"/>
                  <a:pt x="1462856" y="3655929"/>
                  <a:pt x="1463852" y="3660600"/>
                </a:cubicBezTo>
                <a:cubicBezTo>
                  <a:pt x="1463852" y="3660600"/>
                  <a:pt x="1464851" y="3665270"/>
                  <a:pt x="1464851" y="3665270"/>
                </a:cubicBezTo>
                <a:cubicBezTo>
                  <a:pt x="1461179" y="3670939"/>
                  <a:pt x="1461179" y="3670939"/>
                  <a:pt x="1461179" y="3670939"/>
                </a:cubicBezTo>
                <a:cubicBezTo>
                  <a:pt x="1462178" y="3675610"/>
                  <a:pt x="1462178" y="3675610"/>
                  <a:pt x="1462178" y="3675610"/>
                </a:cubicBezTo>
                <a:cubicBezTo>
                  <a:pt x="1462178" y="3675610"/>
                  <a:pt x="1463175" y="3680282"/>
                  <a:pt x="1464173" y="3684953"/>
                </a:cubicBezTo>
                <a:cubicBezTo>
                  <a:pt x="1464173" y="3684953"/>
                  <a:pt x="1465171" y="3689624"/>
                  <a:pt x="1466168" y="3694296"/>
                </a:cubicBezTo>
                <a:cubicBezTo>
                  <a:pt x="1461498" y="3695293"/>
                  <a:pt x="1462496" y="3699964"/>
                  <a:pt x="1463494" y="3704634"/>
                </a:cubicBezTo>
                <a:cubicBezTo>
                  <a:pt x="1459821" y="3710304"/>
                  <a:pt x="1459821" y="3710304"/>
                  <a:pt x="1460818" y="3714976"/>
                </a:cubicBezTo>
                <a:cubicBezTo>
                  <a:pt x="1460818" y="3714976"/>
                  <a:pt x="1461815" y="3719645"/>
                  <a:pt x="1461815" y="3719645"/>
                </a:cubicBezTo>
                <a:cubicBezTo>
                  <a:pt x="1461815" y="3719645"/>
                  <a:pt x="1462814" y="3724317"/>
                  <a:pt x="1462814" y="3724317"/>
                </a:cubicBezTo>
                <a:cubicBezTo>
                  <a:pt x="1458143" y="3725314"/>
                  <a:pt x="1458143" y="3725314"/>
                  <a:pt x="1458143" y="3725314"/>
                </a:cubicBezTo>
                <a:cubicBezTo>
                  <a:pt x="1458143" y="3725314"/>
                  <a:pt x="1458143" y="3725314"/>
                  <a:pt x="1454470" y="3730983"/>
                </a:cubicBezTo>
                <a:cubicBezTo>
                  <a:pt x="1455467" y="3735654"/>
                  <a:pt x="1455467" y="3735654"/>
                  <a:pt x="1455467" y="3735654"/>
                </a:cubicBezTo>
                <a:cubicBezTo>
                  <a:pt x="1461137" y="3739328"/>
                  <a:pt x="1461137" y="3739328"/>
                  <a:pt x="1461137" y="3739328"/>
                </a:cubicBezTo>
                <a:cubicBezTo>
                  <a:pt x="1462135" y="3743998"/>
                  <a:pt x="1462135" y="3743998"/>
                  <a:pt x="1462135" y="3743998"/>
                </a:cubicBezTo>
                <a:cubicBezTo>
                  <a:pt x="1462135" y="3743998"/>
                  <a:pt x="1463132" y="3748671"/>
                  <a:pt x="1463132" y="3748671"/>
                </a:cubicBezTo>
                <a:cubicBezTo>
                  <a:pt x="1464130" y="3753341"/>
                  <a:pt x="1465128" y="3758012"/>
                  <a:pt x="1466126" y="3762683"/>
                </a:cubicBezTo>
                <a:cubicBezTo>
                  <a:pt x="1463452" y="3773022"/>
                  <a:pt x="1464449" y="3777695"/>
                  <a:pt x="1464449" y="3777695"/>
                </a:cubicBezTo>
                <a:cubicBezTo>
                  <a:pt x="1465447" y="3782365"/>
                  <a:pt x="1465447" y="3782365"/>
                  <a:pt x="1465447" y="3782365"/>
                </a:cubicBezTo>
                <a:cubicBezTo>
                  <a:pt x="1466445" y="3787036"/>
                  <a:pt x="1466445" y="3787036"/>
                  <a:pt x="1467443" y="3791707"/>
                </a:cubicBezTo>
                <a:cubicBezTo>
                  <a:pt x="1467443" y="3791707"/>
                  <a:pt x="1467443" y="3791707"/>
                  <a:pt x="1472113" y="3790710"/>
                </a:cubicBezTo>
                <a:cubicBezTo>
                  <a:pt x="1468442" y="3796379"/>
                  <a:pt x="1468442" y="3796379"/>
                  <a:pt x="1468442" y="3796379"/>
                </a:cubicBezTo>
                <a:cubicBezTo>
                  <a:pt x="1468442" y="3796379"/>
                  <a:pt x="1469439" y="3801048"/>
                  <a:pt x="1470437" y="3805720"/>
                </a:cubicBezTo>
                <a:cubicBezTo>
                  <a:pt x="1475427" y="3829075"/>
                  <a:pt x="1481096" y="3832748"/>
                  <a:pt x="1479418" y="3847759"/>
                </a:cubicBezTo>
                <a:cubicBezTo>
                  <a:pt x="1474748" y="3848756"/>
                  <a:pt x="1475745" y="3853428"/>
                  <a:pt x="1475745" y="3853428"/>
                </a:cubicBezTo>
                <a:cubicBezTo>
                  <a:pt x="1475745" y="3853428"/>
                  <a:pt x="1476743" y="3858097"/>
                  <a:pt x="1476743" y="3858097"/>
                </a:cubicBezTo>
                <a:cubicBezTo>
                  <a:pt x="1481415" y="3857100"/>
                  <a:pt x="1481415" y="3857100"/>
                  <a:pt x="1481415" y="3857100"/>
                </a:cubicBezTo>
                <a:cubicBezTo>
                  <a:pt x="1478739" y="3867441"/>
                  <a:pt x="1480735" y="3876783"/>
                  <a:pt x="1481734" y="3881454"/>
                </a:cubicBezTo>
                <a:cubicBezTo>
                  <a:pt x="1482731" y="3886125"/>
                  <a:pt x="1482731" y="3886125"/>
                  <a:pt x="1482731" y="3886125"/>
                </a:cubicBezTo>
                <a:cubicBezTo>
                  <a:pt x="1483728" y="3890795"/>
                  <a:pt x="1483728" y="3890795"/>
                  <a:pt x="1488400" y="3889796"/>
                </a:cubicBezTo>
                <a:cubicBezTo>
                  <a:pt x="1491393" y="3903810"/>
                  <a:pt x="1493389" y="3913153"/>
                  <a:pt x="1490714" y="3923492"/>
                </a:cubicBezTo>
                <a:cubicBezTo>
                  <a:pt x="1495385" y="3922494"/>
                  <a:pt x="1495385" y="3922494"/>
                  <a:pt x="1495385" y="3922494"/>
                </a:cubicBezTo>
                <a:cubicBezTo>
                  <a:pt x="1499376" y="3941178"/>
                  <a:pt x="1499376" y="3941178"/>
                  <a:pt x="1499376" y="3941178"/>
                </a:cubicBezTo>
                <a:cubicBezTo>
                  <a:pt x="1499376" y="3941178"/>
                  <a:pt x="1499376" y="3941178"/>
                  <a:pt x="1495705" y="3946848"/>
                </a:cubicBezTo>
                <a:cubicBezTo>
                  <a:pt x="1493708" y="3937506"/>
                  <a:pt x="1488039" y="3933833"/>
                  <a:pt x="1485365" y="3944173"/>
                </a:cubicBezTo>
                <a:cubicBezTo>
                  <a:pt x="1493708" y="3937506"/>
                  <a:pt x="1494026" y="3961858"/>
                  <a:pt x="1498697" y="3960861"/>
                </a:cubicBezTo>
                <a:cubicBezTo>
                  <a:pt x="1507679" y="4002900"/>
                  <a:pt x="1505683" y="3993557"/>
                  <a:pt x="1519336" y="4034599"/>
                </a:cubicBezTo>
                <a:cubicBezTo>
                  <a:pt x="1519336" y="4034599"/>
                  <a:pt x="1514664" y="4035598"/>
                  <a:pt x="1514664" y="4035598"/>
                </a:cubicBezTo>
                <a:cubicBezTo>
                  <a:pt x="1515663" y="4040268"/>
                  <a:pt x="1515663" y="4040268"/>
                  <a:pt x="1516661" y="4044938"/>
                </a:cubicBezTo>
                <a:cubicBezTo>
                  <a:pt x="1522649" y="4072964"/>
                  <a:pt x="1524644" y="4082307"/>
                  <a:pt x="1528636" y="4100992"/>
                </a:cubicBezTo>
                <a:cubicBezTo>
                  <a:pt x="1528636" y="4100992"/>
                  <a:pt x="1528636" y="4100992"/>
                  <a:pt x="1529635" y="4105662"/>
                </a:cubicBezTo>
                <a:cubicBezTo>
                  <a:pt x="1529635" y="4105662"/>
                  <a:pt x="1529635" y="4105662"/>
                  <a:pt x="1530632" y="4110333"/>
                </a:cubicBezTo>
                <a:cubicBezTo>
                  <a:pt x="1532945" y="4144028"/>
                  <a:pt x="1535303" y="4109335"/>
                  <a:pt x="1543966" y="4127021"/>
                </a:cubicBezTo>
                <a:cubicBezTo>
                  <a:pt x="1539294" y="4128018"/>
                  <a:pt x="1532945" y="4144028"/>
                  <a:pt x="1541290" y="4137361"/>
                </a:cubicBezTo>
                <a:cubicBezTo>
                  <a:pt x="1542289" y="4142032"/>
                  <a:pt x="1542289" y="4142032"/>
                  <a:pt x="1542289" y="4142032"/>
                </a:cubicBezTo>
                <a:cubicBezTo>
                  <a:pt x="1542289" y="4142032"/>
                  <a:pt x="1542289" y="4142032"/>
                  <a:pt x="1543286" y="4146702"/>
                </a:cubicBezTo>
                <a:cubicBezTo>
                  <a:pt x="1538615" y="4147700"/>
                  <a:pt x="1544284" y="4151374"/>
                  <a:pt x="1544284" y="4151374"/>
                </a:cubicBezTo>
                <a:cubicBezTo>
                  <a:pt x="1548276" y="4170059"/>
                  <a:pt x="1543605" y="4171056"/>
                  <a:pt x="1538933" y="4172054"/>
                </a:cubicBezTo>
                <a:cubicBezTo>
                  <a:pt x="1542925" y="4190739"/>
                  <a:pt x="1553266" y="4193413"/>
                  <a:pt x="1550590" y="4203753"/>
                </a:cubicBezTo>
                <a:cubicBezTo>
                  <a:pt x="1557258" y="4212097"/>
                  <a:pt x="1560251" y="4226111"/>
                  <a:pt x="1569592" y="4224113"/>
                </a:cubicBezTo>
                <a:cubicBezTo>
                  <a:pt x="1566917" y="4234454"/>
                  <a:pt x="1575581" y="4252141"/>
                  <a:pt x="1565241" y="4249466"/>
                </a:cubicBezTo>
                <a:cubicBezTo>
                  <a:pt x="1573903" y="4267151"/>
                  <a:pt x="1574584" y="4247470"/>
                  <a:pt x="1574902" y="4271822"/>
                </a:cubicBezTo>
                <a:cubicBezTo>
                  <a:pt x="1575900" y="4276494"/>
                  <a:pt x="1581569" y="4280167"/>
                  <a:pt x="1587238" y="4283840"/>
                </a:cubicBezTo>
                <a:cubicBezTo>
                  <a:pt x="1575900" y="4276494"/>
                  <a:pt x="1590549" y="4322205"/>
                  <a:pt x="1604882" y="4343564"/>
                </a:cubicBezTo>
                <a:cubicBezTo>
                  <a:pt x="1602208" y="4353904"/>
                  <a:pt x="1601209" y="4349234"/>
                  <a:pt x="1595539" y="4345560"/>
                </a:cubicBezTo>
                <a:cubicBezTo>
                  <a:pt x="1602208" y="4353904"/>
                  <a:pt x="1603205" y="4358574"/>
                  <a:pt x="1607875" y="4357577"/>
                </a:cubicBezTo>
                <a:cubicBezTo>
                  <a:pt x="1599531" y="4364244"/>
                  <a:pt x="1608874" y="4362248"/>
                  <a:pt x="1607196" y="4377259"/>
                </a:cubicBezTo>
                <a:cubicBezTo>
                  <a:pt x="1613863" y="4385603"/>
                  <a:pt x="1610870" y="4371589"/>
                  <a:pt x="1622525" y="4403290"/>
                </a:cubicBezTo>
                <a:lnTo>
                  <a:pt x="1618736" y="4400103"/>
                </a:lnTo>
                <a:lnTo>
                  <a:pt x="1614862" y="4390275"/>
                </a:lnTo>
                <a:cubicBezTo>
                  <a:pt x="1615361" y="4392610"/>
                  <a:pt x="1616110" y="4396114"/>
                  <a:pt x="1617316" y="4398908"/>
                </a:cubicBezTo>
                <a:lnTo>
                  <a:pt x="1618736" y="4400103"/>
                </a:lnTo>
                <a:lnTo>
                  <a:pt x="1625519" y="4417302"/>
                </a:lnTo>
                <a:cubicBezTo>
                  <a:pt x="1619850" y="4413630"/>
                  <a:pt x="1615180" y="4414629"/>
                  <a:pt x="1611506" y="4420296"/>
                </a:cubicBezTo>
                <a:cubicBezTo>
                  <a:pt x="1599849" y="4388597"/>
                  <a:pt x="1596856" y="4374584"/>
                  <a:pt x="1580528" y="4343884"/>
                </a:cubicBezTo>
                <a:cubicBezTo>
                  <a:pt x="1572185" y="4350550"/>
                  <a:pt x="1563522" y="4332863"/>
                  <a:pt x="1553861" y="4310507"/>
                </a:cubicBezTo>
                <a:cubicBezTo>
                  <a:pt x="1547194" y="4302163"/>
                  <a:pt x="1546194" y="4297492"/>
                  <a:pt x="1544200" y="4288151"/>
                </a:cubicBezTo>
                <a:cubicBezTo>
                  <a:pt x="1543202" y="4283479"/>
                  <a:pt x="1541206" y="4274137"/>
                  <a:pt x="1540208" y="4269467"/>
                </a:cubicBezTo>
                <a:cubicBezTo>
                  <a:pt x="1536536" y="4275134"/>
                  <a:pt x="1531226" y="4227428"/>
                  <a:pt x="1526874" y="4252779"/>
                </a:cubicBezTo>
                <a:lnTo>
                  <a:pt x="1519888" y="4220081"/>
                </a:lnTo>
                <a:cubicBezTo>
                  <a:pt x="1513902" y="4192054"/>
                  <a:pt x="1530228" y="4222756"/>
                  <a:pt x="1521566" y="4205070"/>
                </a:cubicBezTo>
                <a:cubicBezTo>
                  <a:pt x="1520568" y="4200398"/>
                  <a:pt x="1519571" y="4195728"/>
                  <a:pt x="1518573" y="4191057"/>
                </a:cubicBezTo>
                <a:cubicBezTo>
                  <a:pt x="1518573" y="4191057"/>
                  <a:pt x="1517576" y="4186384"/>
                  <a:pt x="1517576" y="4186384"/>
                </a:cubicBezTo>
                <a:cubicBezTo>
                  <a:pt x="1517576" y="4186384"/>
                  <a:pt x="1517576" y="4186384"/>
                  <a:pt x="1516577" y="4181714"/>
                </a:cubicBezTo>
                <a:cubicBezTo>
                  <a:pt x="1517576" y="4186384"/>
                  <a:pt x="1517576" y="4186384"/>
                  <a:pt x="1522245" y="4185387"/>
                </a:cubicBezTo>
                <a:cubicBezTo>
                  <a:pt x="1513583" y="4167702"/>
                  <a:pt x="1513583" y="4167702"/>
                  <a:pt x="1513583" y="4167702"/>
                </a:cubicBezTo>
                <a:cubicBezTo>
                  <a:pt x="1517256" y="4162033"/>
                  <a:pt x="1517256" y="4162033"/>
                  <a:pt x="1517256" y="4162033"/>
                </a:cubicBezTo>
                <a:cubicBezTo>
                  <a:pt x="1517256" y="4162033"/>
                  <a:pt x="1517256" y="4162033"/>
                  <a:pt x="1516257" y="4157362"/>
                </a:cubicBezTo>
                <a:cubicBezTo>
                  <a:pt x="1515260" y="4152691"/>
                  <a:pt x="1515260" y="4152691"/>
                  <a:pt x="1515260" y="4152691"/>
                </a:cubicBezTo>
                <a:cubicBezTo>
                  <a:pt x="1514261" y="4148019"/>
                  <a:pt x="1509591" y="4149018"/>
                  <a:pt x="1509591" y="4149018"/>
                </a:cubicBezTo>
                <a:cubicBezTo>
                  <a:pt x="1509271" y="4124666"/>
                  <a:pt x="1504602" y="4125663"/>
                  <a:pt x="1503605" y="4120992"/>
                </a:cubicBezTo>
                <a:cubicBezTo>
                  <a:pt x="1503605" y="4120992"/>
                  <a:pt x="1497934" y="4117319"/>
                  <a:pt x="1497934" y="4117319"/>
                </a:cubicBezTo>
                <a:cubicBezTo>
                  <a:pt x="1494941" y="4103305"/>
                  <a:pt x="1496618" y="4088295"/>
                  <a:pt x="1491948" y="4089292"/>
                </a:cubicBezTo>
                <a:cubicBezTo>
                  <a:pt x="1490948" y="4084621"/>
                  <a:pt x="1490948" y="4084621"/>
                  <a:pt x="1490948" y="4084621"/>
                </a:cubicBezTo>
                <a:cubicBezTo>
                  <a:pt x="1490948" y="4084621"/>
                  <a:pt x="1489951" y="4079950"/>
                  <a:pt x="1489951" y="4079950"/>
                </a:cubicBezTo>
                <a:cubicBezTo>
                  <a:pt x="1486277" y="4085620"/>
                  <a:pt x="1486277" y="4085620"/>
                  <a:pt x="1486277" y="4085620"/>
                </a:cubicBezTo>
                <a:cubicBezTo>
                  <a:pt x="1491629" y="4064938"/>
                  <a:pt x="1478973" y="4028571"/>
                  <a:pt x="1475301" y="4034238"/>
                </a:cubicBezTo>
                <a:cubicBezTo>
                  <a:pt x="1480970" y="4037911"/>
                  <a:pt x="1477297" y="4043581"/>
                  <a:pt x="1478294" y="4048252"/>
                </a:cubicBezTo>
                <a:cubicBezTo>
                  <a:pt x="1476299" y="4038909"/>
                  <a:pt x="1470629" y="4035237"/>
                  <a:pt x="1470629" y="4035237"/>
                </a:cubicBezTo>
                <a:cubicBezTo>
                  <a:pt x="1473623" y="4049251"/>
                  <a:pt x="1473623" y="4049251"/>
                  <a:pt x="1473623" y="4049251"/>
                </a:cubicBezTo>
                <a:cubicBezTo>
                  <a:pt x="1473623" y="4049251"/>
                  <a:pt x="1468953" y="4050248"/>
                  <a:pt x="1467954" y="4045576"/>
                </a:cubicBezTo>
                <a:cubicBezTo>
                  <a:pt x="1464282" y="4051246"/>
                  <a:pt x="1465279" y="4055915"/>
                  <a:pt x="1469951" y="4054918"/>
                </a:cubicBezTo>
                <a:cubicBezTo>
                  <a:pt x="1469951" y="4054918"/>
                  <a:pt x="1469951" y="4054918"/>
                  <a:pt x="1470949" y="4059589"/>
                </a:cubicBezTo>
                <a:cubicBezTo>
                  <a:pt x="1464600" y="4075598"/>
                  <a:pt x="1456256" y="4082266"/>
                  <a:pt x="1463242" y="4114962"/>
                </a:cubicBezTo>
                <a:cubicBezTo>
                  <a:pt x="1464239" y="4119633"/>
                  <a:pt x="1464239" y="4119633"/>
                  <a:pt x="1465238" y="4124305"/>
                </a:cubicBezTo>
                <a:cubicBezTo>
                  <a:pt x="1459568" y="4120631"/>
                  <a:pt x="1459568" y="4120631"/>
                  <a:pt x="1454896" y="4121629"/>
                </a:cubicBezTo>
                <a:cubicBezTo>
                  <a:pt x="1453899" y="4116958"/>
                  <a:pt x="1453899" y="4116958"/>
                  <a:pt x="1452901" y="4112288"/>
                </a:cubicBezTo>
                <a:cubicBezTo>
                  <a:pt x="1448230" y="4113286"/>
                  <a:pt x="1447233" y="4108614"/>
                  <a:pt x="1448230" y="4113286"/>
                </a:cubicBezTo>
                <a:cubicBezTo>
                  <a:pt x="1448230" y="4113286"/>
                  <a:pt x="1449228" y="4117957"/>
                  <a:pt x="1449228" y="4117957"/>
                </a:cubicBezTo>
                <a:cubicBezTo>
                  <a:pt x="1437573" y="4086258"/>
                  <a:pt x="1439250" y="4071246"/>
                  <a:pt x="1426595" y="4034876"/>
                </a:cubicBezTo>
                <a:cubicBezTo>
                  <a:pt x="1432264" y="4038549"/>
                  <a:pt x="1433262" y="4043220"/>
                  <a:pt x="1432264" y="4038549"/>
                </a:cubicBezTo>
                <a:cubicBezTo>
                  <a:pt x="1432264" y="4038549"/>
                  <a:pt x="1435937" y="4032880"/>
                  <a:pt x="1435937" y="4032880"/>
                </a:cubicBezTo>
                <a:lnTo>
                  <a:pt x="1437931" y="4042221"/>
                </a:lnTo>
                <a:cubicBezTo>
                  <a:pt x="1437613" y="4017869"/>
                  <a:pt x="1434620" y="4003856"/>
                  <a:pt x="1426954" y="3990842"/>
                </a:cubicBezTo>
                <a:cubicBezTo>
                  <a:pt x="1426954" y="3990842"/>
                  <a:pt x="1426954" y="3990842"/>
                  <a:pt x="1431626" y="3989844"/>
                </a:cubicBezTo>
                <a:lnTo>
                  <a:pt x="1430629" y="3985172"/>
                </a:lnTo>
                <a:cubicBezTo>
                  <a:pt x="1429630" y="3980499"/>
                  <a:pt x="1429630" y="3980499"/>
                  <a:pt x="1428631" y="3975830"/>
                </a:cubicBezTo>
                <a:cubicBezTo>
                  <a:pt x="1421965" y="3967486"/>
                  <a:pt x="1422644" y="3947804"/>
                  <a:pt x="1421646" y="3943133"/>
                </a:cubicBezTo>
                <a:cubicBezTo>
                  <a:pt x="1421646" y="3943133"/>
                  <a:pt x="1420648" y="3938462"/>
                  <a:pt x="1420648" y="3938462"/>
                </a:cubicBezTo>
                <a:cubicBezTo>
                  <a:pt x="1419652" y="3933790"/>
                  <a:pt x="1419652" y="3933790"/>
                  <a:pt x="1419652" y="3933790"/>
                </a:cubicBezTo>
                <a:cubicBezTo>
                  <a:pt x="1411985" y="3920775"/>
                  <a:pt x="1410669" y="3891751"/>
                  <a:pt x="1405000" y="3888080"/>
                </a:cubicBezTo>
                <a:cubicBezTo>
                  <a:pt x="1405000" y="3888080"/>
                  <a:pt x="1404002" y="3883408"/>
                  <a:pt x="1404002" y="3883408"/>
                </a:cubicBezTo>
                <a:cubicBezTo>
                  <a:pt x="1404002" y="3883408"/>
                  <a:pt x="1403004" y="3878736"/>
                  <a:pt x="1403004" y="3878736"/>
                </a:cubicBezTo>
                <a:cubicBezTo>
                  <a:pt x="1402006" y="3874066"/>
                  <a:pt x="1401007" y="3869395"/>
                  <a:pt x="1401007" y="3869395"/>
                </a:cubicBezTo>
                <a:cubicBezTo>
                  <a:pt x="1396337" y="3870392"/>
                  <a:pt x="1396337" y="3870392"/>
                  <a:pt x="1398335" y="3879735"/>
                </a:cubicBezTo>
                <a:cubicBezTo>
                  <a:pt x="1398335" y="3879735"/>
                  <a:pt x="1393662" y="3880734"/>
                  <a:pt x="1394660" y="3885404"/>
                </a:cubicBezTo>
                <a:cubicBezTo>
                  <a:pt x="1397336" y="3875064"/>
                  <a:pt x="1391667" y="3871391"/>
                  <a:pt x="1390668" y="3866720"/>
                </a:cubicBezTo>
                <a:cubicBezTo>
                  <a:pt x="1395340" y="3865721"/>
                  <a:pt x="1395340" y="3865721"/>
                  <a:pt x="1395340" y="3865721"/>
                </a:cubicBezTo>
                <a:cubicBezTo>
                  <a:pt x="1395340" y="3865721"/>
                  <a:pt x="1394342" y="3861051"/>
                  <a:pt x="1394342" y="3861051"/>
                </a:cubicBezTo>
                <a:cubicBezTo>
                  <a:pt x="1393344" y="3856381"/>
                  <a:pt x="1393344" y="3856381"/>
                  <a:pt x="1393344" y="3856381"/>
                </a:cubicBezTo>
                <a:cubicBezTo>
                  <a:pt x="1388672" y="3857379"/>
                  <a:pt x="1388672" y="3857379"/>
                  <a:pt x="1388672" y="3857379"/>
                </a:cubicBezTo>
                <a:cubicBezTo>
                  <a:pt x="1384681" y="3838693"/>
                  <a:pt x="1390351" y="3842367"/>
                  <a:pt x="1393024" y="3832027"/>
                </a:cubicBezTo>
                <a:cubicBezTo>
                  <a:pt x="1388354" y="3833025"/>
                  <a:pt x="1385361" y="3819012"/>
                  <a:pt x="1380689" y="3820009"/>
                </a:cubicBezTo>
                <a:cubicBezTo>
                  <a:pt x="1388354" y="3833025"/>
                  <a:pt x="1375339" y="3840689"/>
                  <a:pt x="1383004" y="3853705"/>
                </a:cubicBezTo>
                <a:cubicBezTo>
                  <a:pt x="1385679" y="3843366"/>
                  <a:pt x="1386677" y="3848036"/>
                  <a:pt x="1388672" y="3857379"/>
                </a:cubicBezTo>
                <a:cubicBezTo>
                  <a:pt x="1384002" y="3858376"/>
                  <a:pt x="1384002" y="3858376"/>
                  <a:pt x="1384002" y="3858376"/>
                </a:cubicBezTo>
                <a:cubicBezTo>
                  <a:pt x="1384002" y="3858376"/>
                  <a:pt x="1384002" y="3858376"/>
                  <a:pt x="1385000" y="3863047"/>
                </a:cubicBezTo>
                <a:cubicBezTo>
                  <a:pt x="1385000" y="3863047"/>
                  <a:pt x="1385998" y="3867719"/>
                  <a:pt x="1385998" y="3867719"/>
                </a:cubicBezTo>
                <a:cubicBezTo>
                  <a:pt x="1390668" y="3866720"/>
                  <a:pt x="1390668" y="3866720"/>
                  <a:pt x="1390668" y="3866720"/>
                </a:cubicBezTo>
                <a:cubicBezTo>
                  <a:pt x="1393503" y="3868555"/>
                  <a:pt x="1393334" y="3873478"/>
                  <a:pt x="1393163" y="3878397"/>
                </a:cubicBezTo>
                <a:lnTo>
                  <a:pt x="1394660" y="3885404"/>
                </a:lnTo>
                <a:lnTo>
                  <a:pt x="1395658" y="3890075"/>
                </a:lnTo>
                <a:cubicBezTo>
                  <a:pt x="1390987" y="3891074"/>
                  <a:pt x="1390987" y="3891074"/>
                  <a:pt x="1390987" y="3891074"/>
                </a:cubicBezTo>
                <a:cubicBezTo>
                  <a:pt x="1390987" y="3891074"/>
                  <a:pt x="1390987" y="3891074"/>
                  <a:pt x="1391984" y="3895744"/>
                </a:cubicBezTo>
                <a:cubicBezTo>
                  <a:pt x="1392983" y="3900415"/>
                  <a:pt x="1392983" y="3900415"/>
                  <a:pt x="1392983" y="3900415"/>
                </a:cubicBezTo>
                <a:cubicBezTo>
                  <a:pt x="1396296" y="3938780"/>
                  <a:pt x="1411944" y="3989163"/>
                  <a:pt x="1420606" y="4006850"/>
                </a:cubicBezTo>
                <a:cubicBezTo>
                  <a:pt x="1420606" y="4006850"/>
                  <a:pt x="1420606" y="4006850"/>
                  <a:pt x="1415936" y="4007847"/>
                </a:cubicBezTo>
                <a:cubicBezTo>
                  <a:pt x="1415936" y="4007847"/>
                  <a:pt x="1416933" y="4012520"/>
                  <a:pt x="1417931" y="4017190"/>
                </a:cubicBezTo>
                <a:cubicBezTo>
                  <a:pt x="1427591" y="4039547"/>
                  <a:pt x="1420924" y="4031202"/>
                  <a:pt x="1421923" y="4035875"/>
                </a:cubicBezTo>
                <a:cubicBezTo>
                  <a:pt x="1429588" y="4048889"/>
                  <a:pt x="1442562" y="4109612"/>
                  <a:pt x="1437890" y="4110609"/>
                </a:cubicBezTo>
                <a:cubicBezTo>
                  <a:pt x="1447551" y="4132968"/>
                  <a:pt x="1443877" y="4138635"/>
                  <a:pt x="1458528" y="4184349"/>
                </a:cubicBezTo>
                <a:cubicBezTo>
                  <a:pt x="1461522" y="4198361"/>
                  <a:pt x="1459845" y="4213371"/>
                  <a:pt x="1462839" y="4227385"/>
                </a:cubicBezTo>
                <a:cubicBezTo>
                  <a:pt x="1460164" y="4237725"/>
                  <a:pt x="1454494" y="4234052"/>
                  <a:pt x="1456490" y="4243395"/>
                </a:cubicBezTo>
                <a:cubicBezTo>
                  <a:pt x="1453136" y="4273416"/>
                  <a:pt x="1466788" y="4314457"/>
                  <a:pt x="1468105" y="4343482"/>
                </a:cubicBezTo>
                <a:cubicBezTo>
                  <a:pt x="1469102" y="4348152"/>
                  <a:pt x="1462436" y="4339808"/>
                  <a:pt x="1461439" y="4335137"/>
                </a:cubicBezTo>
                <a:cubicBezTo>
                  <a:pt x="1459761" y="4350148"/>
                  <a:pt x="1471736" y="4406199"/>
                  <a:pt x="1454730" y="4395182"/>
                </a:cubicBezTo>
                <a:cubicBezTo>
                  <a:pt x="1448063" y="4386836"/>
                  <a:pt x="1448063" y="4386836"/>
                  <a:pt x="1448063" y="4386836"/>
                </a:cubicBezTo>
                <a:cubicBezTo>
                  <a:pt x="1450058" y="4396179"/>
                  <a:pt x="1450058" y="4396179"/>
                  <a:pt x="1450058" y="4396179"/>
                </a:cubicBezTo>
                <a:cubicBezTo>
                  <a:pt x="1437723" y="4384161"/>
                  <a:pt x="1432733" y="4360806"/>
                  <a:pt x="1422075" y="4333778"/>
                </a:cubicBezTo>
                <a:cubicBezTo>
                  <a:pt x="1419080" y="4319766"/>
                  <a:pt x="1416086" y="4305753"/>
                  <a:pt x="1413412" y="4316093"/>
                </a:cubicBezTo>
                <a:cubicBezTo>
                  <a:pt x="1412414" y="4311422"/>
                  <a:pt x="1412414" y="4311422"/>
                  <a:pt x="1412414" y="4311422"/>
                </a:cubicBezTo>
                <a:cubicBezTo>
                  <a:pt x="1407741" y="4312421"/>
                  <a:pt x="1407741" y="4312421"/>
                  <a:pt x="1407741" y="4312421"/>
                </a:cubicBezTo>
                <a:cubicBezTo>
                  <a:pt x="1398400" y="4314415"/>
                  <a:pt x="1404748" y="4298407"/>
                  <a:pt x="1402752" y="4289064"/>
                </a:cubicBezTo>
                <a:cubicBezTo>
                  <a:pt x="1400078" y="4299405"/>
                  <a:pt x="1390415" y="4277046"/>
                  <a:pt x="1393410" y="4291060"/>
                </a:cubicBezTo>
                <a:cubicBezTo>
                  <a:pt x="1399079" y="4294733"/>
                  <a:pt x="1401076" y="4304075"/>
                  <a:pt x="1396404" y="4305073"/>
                </a:cubicBezTo>
                <a:cubicBezTo>
                  <a:pt x="1402074" y="4308745"/>
                  <a:pt x="1404069" y="4318088"/>
                  <a:pt x="1407063" y="4332102"/>
                </a:cubicBezTo>
                <a:cubicBezTo>
                  <a:pt x="1396043" y="4349108"/>
                  <a:pt x="1404346" y="4410830"/>
                  <a:pt x="1419993" y="4461213"/>
                </a:cubicBezTo>
                <a:cubicBezTo>
                  <a:pt x="1416321" y="4466881"/>
                  <a:pt x="1416321" y="4466881"/>
                  <a:pt x="1412648" y="4472550"/>
                </a:cubicBezTo>
                <a:cubicBezTo>
                  <a:pt x="1406978" y="4468877"/>
                  <a:pt x="1405981" y="4464205"/>
                  <a:pt x="1404983" y="4459535"/>
                </a:cubicBezTo>
                <a:cubicBezTo>
                  <a:pt x="1404983" y="4459535"/>
                  <a:pt x="1403985" y="4454865"/>
                  <a:pt x="1403985" y="4454865"/>
                </a:cubicBezTo>
                <a:cubicBezTo>
                  <a:pt x="1403985" y="4454865"/>
                  <a:pt x="1398316" y="4451189"/>
                  <a:pt x="1398316" y="4451189"/>
                </a:cubicBezTo>
                <a:cubicBezTo>
                  <a:pt x="1398316" y="4451189"/>
                  <a:pt x="1398316" y="4451189"/>
                  <a:pt x="1399315" y="4455862"/>
                </a:cubicBezTo>
                <a:cubicBezTo>
                  <a:pt x="1399315" y="4455862"/>
                  <a:pt x="1400312" y="4460533"/>
                  <a:pt x="1400312" y="4460533"/>
                </a:cubicBezTo>
                <a:cubicBezTo>
                  <a:pt x="1400312" y="4460533"/>
                  <a:pt x="1394644" y="4456859"/>
                  <a:pt x="1393645" y="4452188"/>
                </a:cubicBezTo>
                <a:cubicBezTo>
                  <a:pt x="1391649" y="4442847"/>
                  <a:pt x="1390651" y="4438176"/>
                  <a:pt x="1388655" y="4428834"/>
                </a:cubicBezTo>
                <a:lnTo>
                  <a:pt x="1396421" y="4442316"/>
                </a:lnTo>
                <a:lnTo>
                  <a:pt x="1397319" y="4446519"/>
                </a:lnTo>
                <a:cubicBezTo>
                  <a:pt x="1403485" y="4452529"/>
                  <a:pt x="1401820" y="4450442"/>
                  <a:pt x="1398362" y="4445687"/>
                </a:cubicBezTo>
                <a:lnTo>
                  <a:pt x="1396421" y="4442316"/>
                </a:lnTo>
                <a:lnTo>
                  <a:pt x="1394700" y="4434259"/>
                </a:lnTo>
                <a:cubicBezTo>
                  <a:pt x="1394325" y="4432507"/>
                  <a:pt x="1394325" y="4432507"/>
                  <a:pt x="1394325" y="4432507"/>
                </a:cubicBezTo>
                <a:cubicBezTo>
                  <a:pt x="1394325" y="4432507"/>
                  <a:pt x="1398995" y="4431508"/>
                  <a:pt x="1398995" y="4431508"/>
                </a:cubicBezTo>
                <a:cubicBezTo>
                  <a:pt x="1398995" y="4431508"/>
                  <a:pt x="1398995" y="4431508"/>
                  <a:pt x="1397996" y="4426838"/>
                </a:cubicBezTo>
                <a:cubicBezTo>
                  <a:pt x="1397996" y="4426838"/>
                  <a:pt x="1397000" y="4422167"/>
                  <a:pt x="1397000" y="4422167"/>
                </a:cubicBezTo>
                <a:cubicBezTo>
                  <a:pt x="1393327" y="4427837"/>
                  <a:pt x="1392329" y="4423164"/>
                  <a:pt x="1392329" y="4423164"/>
                </a:cubicBezTo>
                <a:cubicBezTo>
                  <a:pt x="1391330" y="4418493"/>
                  <a:pt x="1390333" y="4413823"/>
                  <a:pt x="1385662" y="4414822"/>
                </a:cubicBezTo>
                <a:cubicBezTo>
                  <a:pt x="1384664" y="4410150"/>
                  <a:pt x="1384664" y="4410150"/>
                  <a:pt x="1384664" y="4410150"/>
                </a:cubicBezTo>
                <a:cubicBezTo>
                  <a:pt x="1389336" y="4409152"/>
                  <a:pt x="1388338" y="4404480"/>
                  <a:pt x="1383666" y="4405478"/>
                </a:cubicBezTo>
                <a:cubicBezTo>
                  <a:pt x="1382668" y="4400808"/>
                  <a:pt x="1380424" y="4390299"/>
                  <a:pt x="1378801" y="4382708"/>
                </a:cubicBezTo>
                <a:lnTo>
                  <a:pt x="1377677" y="4377453"/>
                </a:lnTo>
                <a:cubicBezTo>
                  <a:pt x="1379673" y="4386795"/>
                  <a:pt x="1377996" y="4401807"/>
                  <a:pt x="1377996" y="4401807"/>
                </a:cubicBezTo>
                <a:cubicBezTo>
                  <a:pt x="1375004" y="4387793"/>
                  <a:pt x="1367339" y="4374777"/>
                  <a:pt x="1364344" y="4360763"/>
                </a:cubicBezTo>
                <a:cubicBezTo>
                  <a:pt x="1357100" y="4343998"/>
                  <a:pt x="1355467" y="4353504"/>
                  <a:pt x="1349899" y="4354235"/>
                </a:cubicBezTo>
                <a:lnTo>
                  <a:pt x="1345078" y="4351907"/>
                </a:lnTo>
                <a:lnTo>
                  <a:pt x="1348800" y="4372250"/>
                </a:lnTo>
                <a:cubicBezTo>
                  <a:pt x="1354182" y="4389739"/>
                  <a:pt x="1362927" y="4405884"/>
                  <a:pt x="1379072" y="4419338"/>
                </a:cubicBezTo>
                <a:cubicBezTo>
                  <a:pt x="1389836" y="4430100"/>
                  <a:pt x="1387145" y="4440864"/>
                  <a:pt x="1389836" y="4454318"/>
                </a:cubicBezTo>
                <a:cubicBezTo>
                  <a:pt x="1389836" y="4481225"/>
                  <a:pt x="1395218" y="4505441"/>
                  <a:pt x="1411363" y="4524275"/>
                </a:cubicBezTo>
                <a:cubicBezTo>
                  <a:pt x="1451727" y="4567327"/>
                  <a:pt x="1482001" y="4616433"/>
                  <a:pt x="1509583" y="4667558"/>
                </a:cubicBezTo>
                <a:lnTo>
                  <a:pt x="1577273" y="4795718"/>
                </a:lnTo>
                <a:lnTo>
                  <a:pt x="1579917" y="4798245"/>
                </a:lnTo>
                <a:cubicBezTo>
                  <a:pt x="1584587" y="4797247"/>
                  <a:pt x="1580594" y="4778563"/>
                  <a:pt x="1576604" y="4759879"/>
                </a:cubicBezTo>
                <a:cubicBezTo>
                  <a:pt x="1609577" y="4845636"/>
                  <a:pt x="1674569" y="4944085"/>
                  <a:pt x="1731897" y="5029523"/>
                </a:cubicBezTo>
                <a:lnTo>
                  <a:pt x="1728521" y="5034733"/>
                </a:lnTo>
                <a:lnTo>
                  <a:pt x="1864742" y="5210497"/>
                </a:lnTo>
                <a:lnTo>
                  <a:pt x="1960966" y="5314141"/>
                </a:lnTo>
                <a:lnTo>
                  <a:pt x="1964240" y="5316895"/>
                </a:lnTo>
                <a:lnTo>
                  <a:pt x="1966833" y="5320459"/>
                </a:lnTo>
                <a:lnTo>
                  <a:pt x="2003292" y="5359731"/>
                </a:lnTo>
                <a:lnTo>
                  <a:pt x="2005134" y="5358985"/>
                </a:lnTo>
                <a:cubicBezTo>
                  <a:pt x="2006603" y="5359434"/>
                  <a:pt x="2009083" y="5361041"/>
                  <a:pt x="2013584" y="5364962"/>
                </a:cubicBezTo>
                <a:cubicBezTo>
                  <a:pt x="2007915" y="5361289"/>
                  <a:pt x="2008414" y="5363625"/>
                  <a:pt x="2011996" y="5368965"/>
                </a:cubicBezTo>
                <a:lnTo>
                  <a:pt x="2012621" y="5369779"/>
                </a:lnTo>
                <a:lnTo>
                  <a:pt x="2021956" y="5379834"/>
                </a:lnTo>
                <a:lnTo>
                  <a:pt x="2059336" y="5413704"/>
                </a:lnTo>
                <a:lnTo>
                  <a:pt x="2059384" y="5410736"/>
                </a:lnTo>
                <a:cubicBezTo>
                  <a:pt x="2056760" y="5407022"/>
                  <a:pt x="2053427" y="5402851"/>
                  <a:pt x="2055262" y="5400017"/>
                </a:cubicBezTo>
                <a:cubicBezTo>
                  <a:pt x="2064764" y="5410196"/>
                  <a:pt x="2067179" y="5415787"/>
                  <a:pt x="2068636" y="5419749"/>
                </a:cubicBezTo>
                <a:lnTo>
                  <a:pt x="2074568" y="5427506"/>
                </a:lnTo>
                <a:lnTo>
                  <a:pt x="2093075" y="5444275"/>
                </a:lnTo>
                <a:lnTo>
                  <a:pt x="2096976" y="5446663"/>
                </a:lnTo>
                <a:lnTo>
                  <a:pt x="2101272" y="5451702"/>
                </a:lnTo>
                <a:lnTo>
                  <a:pt x="2190614" y="5532655"/>
                </a:lnTo>
                <a:lnTo>
                  <a:pt x="2190957" y="5532205"/>
                </a:lnTo>
                <a:lnTo>
                  <a:pt x="2192913" y="5534621"/>
                </a:lnTo>
                <a:lnTo>
                  <a:pt x="2345065" y="5651238"/>
                </a:lnTo>
                <a:lnTo>
                  <a:pt x="2345801" y="5651144"/>
                </a:lnTo>
                <a:cubicBezTo>
                  <a:pt x="2348510" y="5652397"/>
                  <a:pt x="2351344" y="5654233"/>
                  <a:pt x="2353680" y="5653734"/>
                </a:cubicBezTo>
                <a:cubicBezTo>
                  <a:pt x="2353680" y="5653734"/>
                  <a:pt x="2354677" y="5658406"/>
                  <a:pt x="2354677" y="5658406"/>
                </a:cubicBezTo>
                <a:lnTo>
                  <a:pt x="2354729" y="5658644"/>
                </a:lnTo>
                <a:lnTo>
                  <a:pt x="2365695" y="5667049"/>
                </a:lnTo>
                <a:lnTo>
                  <a:pt x="2371685" y="5669425"/>
                </a:lnTo>
                <a:cubicBezTo>
                  <a:pt x="2371685" y="5669425"/>
                  <a:pt x="2376356" y="5668427"/>
                  <a:pt x="2370688" y="5664753"/>
                </a:cubicBezTo>
                <a:cubicBezTo>
                  <a:pt x="2369689" y="5660084"/>
                  <a:pt x="2369689" y="5660084"/>
                  <a:pt x="2369689" y="5660084"/>
                </a:cubicBezTo>
                <a:cubicBezTo>
                  <a:pt x="2386696" y="5671101"/>
                  <a:pt x="2367015" y="5670422"/>
                  <a:pt x="2387695" y="5675773"/>
                </a:cubicBezTo>
                <a:cubicBezTo>
                  <a:pt x="2388692" y="5680444"/>
                  <a:pt x="2388692" y="5680444"/>
                  <a:pt x="2388692" y="5680444"/>
                </a:cubicBezTo>
                <a:cubicBezTo>
                  <a:pt x="2389690" y="5685115"/>
                  <a:pt x="2389690" y="5685115"/>
                  <a:pt x="2394361" y="5684116"/>
                </a:cubicBezTo>
                <a:cubicBezTo>
                  <a:pt x="2400030" y="5687790"/>
                  <a:pt x="2400030" y="5687790"/>
                  <a:pt x="2400030" y="5687790"/>
                </a:cubicBezTo>
                <a:cubicBezTo>
                  <a:pt x="2402865" y="5689627"/>
                  <a:pt x="2404282" y="5690545"/>
                  <a:pt x="2405825" y="5692047"/>
                </a:cubicBezTo>
                <a:lnTo>
                  <a:pt x="2409797" y="5696759"/>
                </a:lnTo>
                <a:lnTo>
                  <a:pt x="2414794" y="5700011"/>
                </a:lnTo>
                <a:lnTo>
                  <a:pt x="2432881" y="5701530"/>
                </a:lnTo>
                <a:cubicBezTo>
                  <a:pt x="2440053" y="5703661"/>
                  <a:pt x="2445223" y="5704998"/>
                  <a:pt x="2441390" y="5698491"/>
                </a:cubicBezTo>
                <a:cubicBezTo>
                  <a:pt x="2439054" y="5698990"/>
                  <a:pt x="2435053" y="5697402"/>
                  <a:pt x="2430801" y="5694648"/>
                </a:cubicBezTo>
                <a:lnTo>
                  <a:pt x="2423109" y="5687744"/>
                </a:lnTo>
                <a:lnTo>
                  <a:pt x="2429054" y="5686473"/>
                </a:lnTo>
                <a:cubicBezTo>
                  <a:pt x="2457400" y="5704839"/>
                  <a:pt x="2485743" y="5723205"/>
                  <a:pt x="2503749" y="5738894"/>
                </a:cubicBezTo>
                <a:cubicBezTo>
                  <a:pt x="2504747" y="5743565"/>
                  <a:pt x="2509419" y="5742568"/>
                  <a:pt x="2509419" y="5742568"/>
                </a:cubicBezTo>
                <a:cubicBezTo>
                  <a:pt x="2527423" y="5758257"/>
                  <a:pt x="2493408" y="5736220"/>
                  <a:pt x="2500075" y="5744562"/>
                </a:cubicBezTo>
                <a:cubicBezTo>
                  <a:pt x="2521754" y="5754584"/>
                  <a:pt x="2517083" y="5755583"/>
                  <a:pt x="2519077" y="5764924"/>
                </a:cubicBezTo>
                <a:cubicBezTo>
                  <a:pt x="2539757" y="5770275"/>
                  <a:pt x="2548422" y="5787961"/>
                  <a:pt x="2540756" y="5774946"/>
                </a:cubicBezTo>
                <a:cubicBezTo>
                  <a:pt x="2545427" y="5773948"/>
                  <a:pt x="2545427" y="5773948"/>
                  <a:pt x="2545427" y="5773948"/>
                </a:cubicBezTo>
                <a:cubicBezTo>
                  <a:pt x="2550097" y="5772950"/>
                  <a:pt x="2550097" y="5772950"/>
                  <a:pt x="2550097" y="5772950"/>
                </a:cubicBezTo>
                <a:cubicBezTo>
                  <a:pt x="2555767" y="5776622"/>
                  <a:pt x="2566107" y="5779297"/>
                  <a:pt x="2572773" y="5787641"/>
                </a:cubicBezTo>
                <a:cubicBezTo>
                  <a:pt x="2571776" y="5782971"/>
                  <a:pt x="2576447" y="5781973"/>
                  <a:pt x="2582118" y="5785645"/>
                </a:cubicBezTo>
                <a:cubicBezTo>
                  <a:pt x="2602796" y="5790996"/>
                  <a:pt x="2623796" y="5820700"/>
                  <a:pt x="2650143" y="5829723"/>
                </a:cubicBezTo>
                <a:cubicBezTo>
                  <a:pt x="2656810" y="5838067"/>
                  <a:pt x="2660484" y="5832397"/>
                  <a:pt x="2670824" y="5835072"/>
                </a:cubicBezTo>
                <a:cubicBezTo>
                  <a:pt x="2670824" y="5835072"/>
                  <a:pt x="2677490" y="5843417"/>
                  <a:pt x="2684158" y="5851761"/>
                </a:cubicBezTo>
                <a:cubicBezTo>
                  <a:pt x="2739850" y="5883820"/>
                  <a:pt x="2819895" y="5915562"/>
                  <a:pt x="2874588" y="5942950"/>
                </a:cubicBezTo>
                <a:cubicBezTo>
                  <a:pt x="2901935" y="5956644"/>
                  <a:pt x="2923613" y="5966665"/>
                  <a:pt x="2956629" y="5984033"/>
                </a:cubicBezTo>
                <a:cubicBezTo>
                  <a:pt x="2966969" y="5986708"/>
                  <a:pt x="2992320" y="5991060"/>
                  <a:pt x="3003657" y="5998405"/>
                </a:cubicBezTo>
                <a:cubicBezTo>
                  <a:pt x="3003657" y="5998405"/>
                  <a:pt x="3010325" y="6006750"/>
                  <a:pt x="3010325" y="6006750"/>
                </a:cubicBezTo>
                <a:cubicBezTo>
                  <a:pt x="3036674" y="6015773"/>
                  <a:pt x="3035676" y="6011102"/>
                  <a:pt x="3052682" y="6022121"/>
                </a:cubicBezTo>
                <a:cubicBezTo>
                  <a:pt x="3041345" y="6014776"/>
                  <a:pt x="3101709" y="6045837"/>
                  <a:pt x="3132727" y="6053863"/>
                </a:cubicBezTo>
                <a:cubicBezTo>
                  <a:pt x="3181752" y="6077579"/>
                  <a:pt x="3248465" y="6092630"/>
                  <a:pt x="3306831" y="6114351"/>
                </a:cubicBezTo>
                <a:cubicBezTo>
                  <a:pt x="3332182" y="6118703"/>
                  <a:pt x="3368871" y="6130401"/>
                  <a:pt x="3409233" y="6136431"/>
                </a:cubicBezTo>
                <a:cubicBezTo>
                  <a:pt x="3450593" y="6147132"/>
                  <a:pt x="3495627" y="6152162"/>
                  <a:pt x="3520977" y="6156515"/>
                </a:cubicBezTo>
                <a:cubicBezTo>
                  <a:pt x="3591361" y="6165899"/>
                  <a:pt x="3648729" y="6182948"/>
                  <a:pt x="3704103" y="6190654"/>
                </a:cubicBezTo>
                <a:cubicBezTo>
                  <a:pt x="3743467" y="6192014"/>
                  <a:pt x="3797843" y="6195048"/>
                  <a:pt x="3841878" y="6195409"/>
                </a:cubicBezTo>
                <a:cubicBezTo>
                  <a:pt x="3868226" y="6204433"/>
                  <a:pt x="3901921" y="6202118"/>
                  <a:pt x="3935617" y="6199803"/>
                </a:cubicBezTo>
                <a:cubicBezTo>
                  <a:pt x="3952624" y="6210822"/>
                  <a:pt x="4001331" y="6210186"/>
                  <a:pt x="4050037" y="6209548"/>
                </a:cubicBezTo>
                <a:cubicBezTo>
                  <a:pt x="4098742" y="6208910"/>
                  <a:pt x="4147449" y="6208274"/>
                  <a:pt x="4164456" y="6219291"/>
                </a:cubicBezTo>
                <a:cubicBezTo>
                  <a:pt x="4178470" y="6216298"/>
                  <a:pt x="4202823" y="6215980"/>
                  <a:pt x="4208491" y="6219652"/>
                </a:cubicBezTo>
                <a:cubicBezTo>
                  <a:pt x="4220508" y="6207318"/>
                  <a:pt x="4273885" y="6205681"/>
                  <a:pt x="4280553" y="6214026"/>
                </a:cubicBezTo>
                <a:cubicBezTo>
                  <a:pt x="4285225" y="6213027"/>
                  <a:pt x="4294565" y="6211031"/>
                  <a:pt x="4299237" y="6210033"/>
                </a:cubicBezTo>
                <a:cubicBezTo>
                  <a:pt x="4302232" y="6224047"/>
                  <a:pt x="4342273" y="6205722"/>
                  <a:pt x="4376966" y="6208079"/>
                </a:cubicBezTo>
                <a:cubicBezTo>
                  <a:pt x="4381639" y="6207082"/>
                  <a:pt x="4381639" y="6207082"/>
                  <a:pt x="4381639" y="6207082"/>
                </a:cubicBezTo>
                <a:cubicBezTo>
                  <a:pt x="4381639" y="6207082"/>
                  <a:pt x="4382636" y="6211752"/>
                  <a:pt x="4382636" y="6211752"/>
                </a:cubicBezTo>
                <a:cubicBezTo>
                  <a:pt x="4387307" y="6210754"/>
                  <a:pt x="4387307" y="6210754"/>
                  <a:pt x="4391979" y="6209755"/>
                </a:cubicBezTo>
                <a:cubicBezTo>
                  <a:pt x="4391979" y="6209755"/>
                  <a:pt x="4391979" y="6209755"/>
                  <a:pt x="4390980" y="6205086"/>
                </a:cubicBezTo>
                <a:cubicBezTo>
                  <a:pt x="4390980" y="6205086"/>
                  <a:pt x="4386310" y="6206084"/>
                  <a:pt x="4386310" y="6206084"/>
                </a:cubicBezTo>
                <a:cubicBezTo>
                  <a:pt x="4395651" y="6204087"/>
                  <a:pt x="4409664" y="6201093"/>
                  <a:pt x="4408667" y="6196422"/>
                </a:cubicBezTo>
                <a:cubicBezTo>
                  <a:pt x="4490071" y="6188798"/>
                  <a:pt x="4570475" y="6176505"/>
                  <a:pt x="4653556" y="6153870"/>
                </a:cubicBezTo>
                <a:cubicBezTo>
                  <a:pt x="4685257" y="6142215"/>
                  <a:pt x="4708611" y="6137225"/>
                  <a:pt x="4745978" y="6129242"/>
                </a:cubicBezTo>
                <a:cubicBezTo>
                  <a:pt x="4787019" y="6115589"/>
                  <a:pt x="4845748" y="6093274"/>
                  <a:pt x="4900802" y="6076627"/>
                </a:cubicBezTo>
                <a:cubicBezTo>
                  <a:pt x="4959529" y="6054313"/>
                  <a:pt x="5013586" y="6032994"/>
                  <a:pt x="5058301" y="6013674"/>
                </a:cubicBezTo>
                <a:cubicBezTo>
                  <a:pt x="5094672" y="6001018"/>
                  <a:pt x="5112357" y="5992356"/>
                  <a:pt x="5152401" y="5974033"/>
                </a:cubicBezTo>
                <a:cubicBezTo>
                  <a:pt x="5160745" y="5967365"/>
                  <a:pt x="5174758" y="5964372"/>
                  <a:pt x="5184101" y="5962374"/>
                </a:cubicBezTo>
                <a:cubicBezTo>
                  <a:pt x="5206457" y="5952716"/>
                  <a:pt x="5222147" y="5934711"/>
                  <a:pt x="5245504" y="5929720"/>
                </a:cubicBezTo>
                <a:cubicBezTo>
                  <a:pt x="5245504" y="5929720"/>
                  <a:pt x="5246501" y="5934392"/>
                  <a:pt x="5246501" y="5934392"/>
                </a:cubicBezTo>
                <a:cubicBezTo>
                  <a:pt x="5241830" y="5935389"/>
                  <a:pt x="5247499" y="5939063"/>
                  <a:pt x="5251173" y="5933393"/>
                </a:cubicBezTo>
                <a:cubicBezTo>
                  <a:pt x="5255843" y="5932396"/>
                  <a:pt x="5260514" y="5931398"/>
                  <a:pt x="5260514" y="5931398"/>
                </a:cubicBezTo>
                <a:cubicBezTo>
                  <a:pt x="5259517" y="5926727"/>
                  <a:pt x="5264188" y="5925730"/>
                  <a:pt x="5264188" y="5925730"/>
                </a:cubicBezTo>
                <a:cubicBezTo>
                  <a:pt x="5265185" y="5930400"/>
                  <a:pt x="5269857" y="5929401"/>
                  <a:pt x="5274527" y="5928403"/>
                </a:cubicBezTo>
                <a:cubicBezTo>
                  <a:pt x="5278201" y="5922735"/>
                  <a:pt x="5273529" y="5923733"/>
                  <a:pt x="5272531" y="5919062"/>
                </a:cubicBezTo>
                <a:cubicBezTo>
                  <a:pt x="5272531" y="5919062"/>
                  <a:pt x="5277203" y="5918063"/>
                  <a:pt x="5277203" y="5918063"/>
                </a:cubicBezTo>
                <a:cubicBezTo>
                  <a:pt x="5281873" y="5917066"/>
                  <a:pt x="5285546" y="5911397"/>
                  <a:pt x="5285546" y="5911397"/>
                </a:cubicBezTo>
                <a:cubicBezTo>
                  <a:pt x="5284549" y="5906727"/>
                  <a:pt x="5279879" y="5907725"/>
                  <a:pt x="5275207" y="5908722"/>
                </a:cubicBezTo>
                <a:cubicBezTo>
                  <a:pt x="5276205" y="5913393"/>
                  <a:pt x="5276205" y="5913393"/>
                  <a:pt x="5276205" y="5913393"/>
                </a:cubicBezTo>
                <a:cubicBezTo>
                  <a:pt x="5270536" y="5909721"/>
                  <a:pt x="5270536" y="5909721"/>
                  <a:pt x="5270536" y="5909721"/>
                </a:cubicBezTo>
                <a:cubicBezTo>
                  <a:pt x="5306907" y="5897065"/>
                  <a:pt x="5359965" y="5871077"/>
                  <a:pt x="5379329" y="5847404"/>
                </a:cubicBezTo>
                <a:cubicBezTo>
                  <a:pt x="5419372" y="5829081"/>
                  <a:pt x="5475105" y="5792750"/>
                  <a:pt x="5542857" y="5744086"/>
                </a:cubicBezTo>
                <a:cubicBezTo>
                  <a:pt x="5543855" y="5748759"/>
                  <a:pt x="5543855" y="5748759"/>
                  <a:pt x="5543855" y="5748759"/>
                </a:cubicBezTo>
                <a:cubicBezTo>
                  <a:pt x="5543855" y="5748759"/>
                  <a:pt x="5539183" y="5749756"/>
                  <a:pt x="5539183" y="5749756"/>
                </a:cubicBezTo>
                <a:cubicBezTo>
                  <a:pt x="5535510" y="5755425"/>
                  <a:pt x="5530840" y="5756424"/>
                  <a:pt x="5536507" y="5760095"/>
                </a:cubicBezTo>
                <a:cubicBezTo>
                  <a:pt x="5536507" y="5760095"/>
                  <a:pt x="5541179" y="5759098"/>
                  <a:pt x="5544853" y="5753429"/>
                </a:cubicBezTo>
                <a:cubicBezTo>
                  <a:pt x="5549523" y="5752432"/>
                  <a:pt x="5549523" y="5752432"/>
                  <a:pt x="5553195" y="5746762"/>
                </a:cubicBezTo>
                <a:cubicBezTo>
                  <a:pt x="5554194" y="5751434"/>
                  <a:pt x="5558865" y="5750436"/>
                  <a:pt x="5568208" y="5748439"/>
                </a:cubicBezTo>
                <a:cubicBezTo>
                  <a:pt x="5567709" y="5746105"/>
                  <a:pt x="5567209" y="5743768"/>
                  <a:pt x="5565793" y="5742849"/>
                </a:cubicBezTo>
                <a:lnTo>
                  <a:pt x="5563150" y="5743821"/>
                </a:lnTo>
                <a:lnTo>
                  <a:pt x="5569884" y="5733428"/>
                </a:lnTo>
                <a:cubicBezTo>
                  <a:pt x="5565213" y="5734427"/>
                  <a:pt x="5560543" y="5735424"/>
                  <a:pt x="5555871" y="5736423"/>
                </a:cubicBezTo>
                <a:cubicBezTo>
                  <a:pt x="5566891" y="5719416"/>
                  <a:pt x="5574237" y="5708077"/>
                  <a:pt x="5595597" y="5693746"/>
                </a:cubicBezTo>
                <a:cubicBezTo>
                  <a:pt x="5591923" y="5699415"/>
                  <a:pt x="5596594" y="5698416"/>
                  <a:pt x="5601265" y="5697419"/>
                </a:cubicBezTo>
                <a:cubicBezTo>
                  <a:pt x="5622624" y="5683088"/>
                  <a:pt x="5640990" y="5654743"/>
                  <a:pt x="5654005" y="5647078"/>
                </a:cubicBezTo>
                <a:cubicBezTo>
                  <a:pt x="5654005" y="5647078"/>
                  <a:pt x="5655003" y="5651750"/>
                  <a:pt x="5650333" y="5652747"/>
                </a:cubicBezTo>
                <a:cubicBezTo>
                  <a:pt x="5680037" y="5631749"/>
                  <a:pt x="5698401" y="5603403"/>
                  <a:pt x="5713411" y="5605080"/>
                </a:cubicBezTo>
                <a:cubicBezTo>
                  <a:pt x="5708741" y="5606079"/>
                  <a:pt x="5712413" y="5600409"/>
                  <a:pt x="5717085" y="5599412"/>
                </a:cubicBezTo>
                <a:cubicBezTo>
                  <a:pt x="5723434" y="5583402"/>
                  <a:pt x="5703073" y="5602405"/>
                  <a:pt x="5698401" y="5603403"/>
                </a:cubicBezTo>
                <a:cubicBezTo>
                  <a:pt x="5723434" y="5583402"/>
                  <a:pt x="5732775" y="5581407"/>
                  <a:pt x="5739123" y="5565397"/>
                </a:cubicBezTo>
                <a:cubicBezTo>
                  <a:pt x="5744793" y="5569071"/>
                  <a:pt x="5737447" y="5580410"/>
                  <a:pt x="5749465" y="5568074"/>
                </a:cubicBezTo>
                <a:cubicBezTo>
                  <a:pt x="5752140" y="5557732"/>
                  <a:pt x="5748466" y="5563402"/>
                  <a:pt x="5755813" y="5552065"/>
                </a:cubicBezTo>
                <a:cubicBezTo>
                  <a:pt x="5754813" y="5547394"/>
                  <a:pt x="5759485" y="5546395"/>
                  <a:pt x="5759485" y="5546395"/>
                </a:cubicBezTo>
                <a:cubicBezTo>
                  <a:pt x="5763159" y="5540726"/>
                  <a:pt x="5767829" y="5539729"/>
                  <a:pt x="5766831" y="5535057"/>
                </a:cubicBezTo>
                <a:cubicBezTo>
                  <a:pt x="5765834" y="5530386"/>
                  <a:pt x="5761163" y="5531383"/>
                  <a:pt x="5757489" y="5537052"/>
                </a:cubicBezTo>
                <a:cubicBezTo>
                  <a:pt x="5757489" y="5537052"/>
                  <a:pt x="5757489" y="5537052"/>
                  <a:pt x="5752817" y="5538051"/>
                </a:cubicBezTo>
                <a:cubicBezTo>
                  <a:pt x="5789869" y="5505714"/>
                  <a:pt x="5796216" y="5489707"/>
                  <a:pt x="5840612" y="5446031"/>
                </a:cubicBezTo>
                <a:cubicBezTo>
                  <a:pt x="5861292" y="5451381"/>
                  <a:pt x="5844285" y="5440361"/>
                  <a:pt x="5875984" y="5428705"/>
                </a:cubicBezTo>
                <a:cubicBezTo>
                  <a:pt x="5876981" y="5433377"/>
                  <a:pt x="5876981" y="5433377"/>
                  <a:pt x="5876981" y="5433377"/>
                </a:cubicBezTo>
                <a:cubicBezTo>
                  <a:pt x="5873309" y="5439045"/>
                  <a:pt x="5877980" y="5438048"/>
                  <a:pt x="5881654" y="5432378"/>
                </a:cubicBezTo>
                <a:cubicBezTo>
                  <a:pt x="5886325" y="5431380"/>
                  <a:pt x="5889997" y="5425712"/>
                  <a:pt x="5888999" y="5421040"/>
                </a:cubicBezTo>
                <a:cubicBezTo>
                  <a:pt x="5892673" y="5415372"/>
                  <a:pt x="5892673" y="5415372"/>
                  <a:pt x="5892673" y="5415372"/>
                </a:cubicBezTo>
                <a:cubicBezTo>
                  <a:pt x="5901015" y="5408706"/>
                  <a:pt x="5900018" y="5404034"/>
                  <a:pt x="5894349" y="5400360"/>
                </a:cubicBezTo>
                <a:cubicBezTo>
                  <a:pt x="5903692" y="5398364"/>
                  <a:pt x="5906367" y="5388024"/>
                  <a:pt x="5910040" y="5382356"/>
                </a:cubicBezTo>
                <a:cubicBezTo>
                  <a:pt x="5901696" y="5389023"/>
                  <a:pt x="5893352" y="5395689"/>
                  <a:pt x="5885009" y="5402357"/>
                </a:cubicBezTo>
                <a:cubicBezTo>
                  <a:pt x="5886005" y="5407028"/>
                  <a:pt x="5887003" y="5411699"/>
                  <a:pt x="5887003" y="5411699"/>
                </a:cubicBezTo>
                <a:cubicBezTo>
                  <a:pt x="5887003" y="5411699"/>
                  <a:pt x="5882333" y="5412697"/>
                  <a:pt x="5883331" y="5417368"/>
                </a:cubicBezTo>
                <a:cubicBezTo>
                  <a:pt x="5883331" y="5417368"/>
                  <a:pt x="5878661" y="5418365"/>
                  <a:pt x="5878661" y="5418365"/>
                </a:cubicBezTo>
                <a:cubicBezTo>
                  <a:pt x="5873988" y="5419363"/>
                  <a:pt x="5874987" y="5424035"/>
                  <a:pt x="5875984" y="5428705"/>
                </a:cubicBezTo>
                <a:cubicBezTo>
                  <a:pt x="5850633" y="5424354"/>
                  <a:pt x="5823605" y="5435012"/>
                  <a:pt x="5797893" y="5474694"/>
                </a:cubicBezTo>
                <a:cubicBezTo>
                  <a:pt x="5793223" y="5475693"/>
                  <a:pt x="5789550" y="5481361"/>
                  <a:pt x="5788553" y="5476691"/>
                </a:cubicBezTo>
                <a:cubicBezTo>
                  <a:pt x="5793223" y="5475693"/>
                  <a:pt x="5792224" y="5471021"/>
                  <a:pt x="5787554" y="5472019"/>
                </a:cubicBezTo>
                <a:cubicBezTo>
                  <a:pt x="5787554" y="5472019"/>
                  <a:pt x="5787554" y="5472019"/>
                  <a:pt x="5783880" y="5477689"/>
                </a:cubicBezTo>
                <a:cubicBezTo>
                  <a:pt x="5783880" y="5477689"/>
                  <a:pt x="5779209" y="5478686"/>
                  <a:pt x="5779209" y="5478686"/>
                </a:cubicBezTo>
                <a:cubicBezTo>
                  <a:pt x="5787893" y="5462179"/>
                  <a:pt x="5797326" y="5449175"/>
                  <a:pt x="5809467" y="5437421"/>
                </a:cubicBezTo>
                <a:lnTo>
                  <a:pt x="5851753" y="5406742"/>
                </a:lnTo>
                <a:lnTo>
                  <a:pt x="5852311" y="5409342"/>
                </a:lnTo>
                <a:cubicBezTo>
                  <a:pt x="5856982" y="5408343"/>
                  <a:pt x="5856982" y="5408343"/>
                  <a:pt x="5855983" y="5403674"/>
                </a:cubicBezTo>
                <a:cubicBezTo>
                  <a:pt x="5865325" y="5401676"/>
                  <a:pt x="5864329" y="5397006"/>
                  <a:pt x="5872672" y="5390339"/>
                </a:cubicBezTo>
                <a:cubicBezTo>
                  <a:pt x="5872672" y="5390339"/>
                  <a:pt x="5873671" y="5395010"/>
                  <a:pt x="5868998" y="5396009"/>
                </a:cubicBezTo>
                <a:cubicBezTo>
                  <a:pt x="5868998" y="5396009"/>
                  <a:pt x="5873671" y="5395010"/>
                  <a:pt x="5873671" y="5395010"/>
                </a:cubicBezTo>
                <a:cubicBezTo>
                  <a:pt x="5873671" y="5395010"/>
                  <a:pt x="5877343" y="5389341"/>
                  <a:pt x="5877343" y="5389341"/>
                </a:cubicBezTo>
                <a:cubicBezTo>
                  <a:pt x="5902375" y="5369340"/>
                  <a:pt x="5925731" y="5364351"/>
                  <a:pt x="5944096" y="5336008"/>
                </a:cubicBezTo>
                <a:cubicBezTo>
                  <a:pt x="5936751" y="5347345"/>
                  <a:pt x="5945093" y="5340677"/>
                  <a:pt x="5954436" y="5338681"/>
                </a:cubicBezTo>
                <a:cubicBezTo>
                  <a:pt x="5943417" y="5355687"/>
                  <a:pt x="5929403" y="5358682"/>
                  <a:pt x="5936071" y="5367026"/>
                </a:cubicBezTo>
                <a:cubicBezTo>
                  <a:pt x="5959106" y="5337683"/>
                  <a:pt x="5974798" y="5319679"/>
                  <a:pt x="6011847" y="5287342"/>
                </a:cubicBezTo>
                <a:cubicBezTo>
                  <a:pt x="6012845" y="5292014"/>
                  <a:pt x="6016519" y="5286345"/>
                  <a:pt x="6021190" y="5285346"/>
                </a:cubicBezTo>
                <a:cubicBezTo>
                  <a:pt x="6024863" y="5279677"/>
                  <a:pt x="6028537" y="5274009"/>
                  <a:pt x="6023863" y="5275006"/>
                </a:cubicBezTo>
                <a:cubicBezTo>
                  <a:pt x="6032207" y="5268340"/>
                  <a:pt x="6034884" y="5257999"/>
                  <a:pt x="6041233" y="5241991"/>
                </a:cubicBezTo>
                <a:cubicBezTo>
                  <a:pt x="6046901" y="5245664"/>
                  <a:pt x="6039554" y="5257001"/>
                  <a:pt x="6047899" y="5250335"/>
                </a:cubicBezTo>
                <a:cubicBezTo>
                  <a:pt x="6046901" y="5245664"/>
                  <a:pt x="6055246" y="5238997"/>
                  <a:pt x="6054247" y="5234325"/>
                </a:cubicBezTo>
                <a:cubicBezTo>
                  <a:pt x="6054247" y="5234325"/>
                  <a:pt x="6058919" y="5233328"/>
                  <a:pt x="6057920" y="5228658"/>
                </a:cubicBezTo>
                <a:cubicBezTo>
                  <a:pt x="6062591" y="5227659"/>
                  <a:pt x="6062591" y="5227659"/>
                  <a:pt x="6062591" y="5227659"/>
                </a:cubicBezTo>
                <a:cubicBezTo>
                  <a:pt x="6061593" y="5222988"/>
                  <a:pt x="6061593" y="5222988"/>
                  <a:pt x="6061593" y="5222988"/>
                </a:cubicBezTo>
                <a:cubicBezTo>
                  <a:pt x="6057920" y="5228658"/>
                  <a:pt x="6057920" y="5228658"/>
                  <a:pt x="6057920" y="5228658"/>
                </a:cubicBezTo>
                <a:cubicBezTo>
                  <a:pt x="6053250" y="5229655"/>
                  <a:pt x="6053250" y="5229655"/>
                  <a:pt x="6053250" y="5229655"/>
                </a:cubicBezTo>
                <a:cubicBezTo>
                  <a:pt x="6068941" y="5211651"/>
                  <a:pt x="6068941" y="5211651"/>
                  <a:pt x="6068941" y="5211651"/>
                </a:cubicBezTo>
                <a:cubicBezTo>
                  <a:pt x="6065267" y="5217319"/>
                  <a:pt x="6066265" y="5221991"/>
                  <a:pt x="6069937" y="5216321"/>
                </a:cubicBezTo>
                <a:cubicBezTo>
                  <a:pt x="6103993" y="5169972"/>
                  <a:pt x="6125712" y="5111605"/>
                  <a:pt x="6153103" y="5056910"/>
                </a:cubicBezTo>
                <a:cubicBezTo>
                  <a:pt x="6174822" y="4998546"/>
                  <a:pt x="6197539" y="4944849"/>
                  <a:pt x="6220259" y="4891153"/>
                </a:cubicBezTo>
                <a:cubicBezTo>
                  <a:pt x="6229601" y="4889157"/>
                  <a:pt x="6230598" y="4893829"/>
                  <a:pt x="6232593" y="4903170"/>
                </a:cubicBezTo>
                <a:cubicBezTo>
                  <a:pt x="6246968" y="4856141"/>
                  <a:pt x="6259665" y="4824124"/>
                  <a:pt x="6266691" y="4788433"/>
                </a:cubicBezTo>
                <a:cubicBezTo>
                  <a:pt x="6272541" y="4770088"/>
                  <a:pt x="6277222" y="4751993"/>
                  <a:pt x="6282822" y="4732481"/>
                </a:cubicBezTo>
                <a:lnTo>
                  <a:pt x="6302855" y="4672815"/>
                </a:lnTo>
                <a:lnTo>
                  <a:pt x="6305460" y="4672697"/>
                </a:lnTo>
                <a:cubicBezTo>
                  <a:pt x="6305460" y="4672697"/>
                  <a:pt x="6310131" y="4671699"/>
                  <a:pt x="6313804" y="4666031"/>
                </a:cubicBezTo>
                <a:cubicBezTo>
                  <a:pt x="6318475" y="4665033"/>
                  <a:pt x="6318475" y="4665033"/>
                  <a:pt x="6318475" y="4665033"/>
                </a:cubicBezTo>
                <a:cubicBezTo>
                  <a:pt x="6321151" y="4654692"/>
                  <a:pt x="6328497" y="4643354"/>
                  <a:pt x="6322827" y="4639682"/>
                </a:cubicBezTo>
                <a:cubicBezTo>
                  <a:pt x="6327499" y="4638683"/>
                  <a:pt x="6331173" y="4633014"/>
                  <a:pt x="6330175" y="4628345"/>
                </a:cubicBezTo>
                <a:cubicBezTo>
                  <a:pt x="6333847" y="4622674"/>
                  <a:pt x="6329177" y="4623672"/>
                  <a:pt x="6329177" y="4623672"/>
                </a:cubicBezTo>
                <a:cubicBezTo>
                  <a:pt x="6324505" y="4624671"/>
                  <a:pt x="6324505" y="4624671"/>
                  <a:pt x="6324505" y="4624671"/>
                </a:cubicBezTo>
                <a:cubicBezTo>
                  <a:pt x="6338199" y="4597325"/>
                  <a:pt x="6335206" y="4583312"/>
                  <a:pt x="6348900" y="4555965"/>
                </a:cubicBezTo>
                <a:cubicBezTo>
                  <a:pt x="6334887" y="4558958"/>
                  <a:pt x="6346904" y="4546622"/>
                  <a:pt x="6345907" y="4541951"/>
                </a:cubicBezTo>
                <a:cubicBezTo>
                  <a:pt x="6339557" y="4557959"/>
                  <a:pt x="6337561" y="4548618"/>
                  <a:pt x="6330216" y="4559955"/>
                </a:cubicBezTo>
                <a:cubicBezTo>
                  <a:pt x="6327541" y="4570295"/>
                  <a:pt x="6338559" y="4553288"/>
                  <a:pt x="6336883" y="4568299"/>
                </a:cubicBezTo>
                <a:cubicBezTo>
                  <a:pt x="6324866" y="4580635"/>
                  <a:pt x="6323189" y="4595647"/>
                  <a:pt x="6314844" y="4602314"/>
                </a:cubicBezTo>
                <a:cubicBezTo>
                  <a:pt x="6318517" y="4596645"/>
                  <a:pt x="6322191" y="4590975"/>
                  <a:pt x="6321192" y="4586304"/>
                </a:cubicBezTo>
                <a:cubicBezTo>
                  <a:pt x="6307497" y="4613651"/>
                  <a:pt x="6290131" y="4646668"/>
                  <a:pt x="6273761" y="4684354"/>
                </a:cubicBezTo>
                <a:cubicBezTo>
                  <a:pt x="6257391" y="4722041"/>
                  <a:pt x="6241021" y="4759728"/>
                  <a:pt x="6228327" y="4791746"/>
                </a:cubicBezTo>
                <a:cubicBezTo>
                  <a:pt x="6227328" y="4787073"/>
                  <a:pt x="6222657" y="4788072"/>
                  <a:pt x="6218983" y="4793740"/>
                </a:cubicBezTo>
                <a:cubicBezTo>
                  <a:pt x="6201617" y="4826756"/>
                  <a:pt x="6187921" y="4854104"/>
                  <a:pt x="6164885" y="4883446"/>
                </a:cubicBezTo>
                <a:cubicBezTo>
                  <a:pt x="6171551" y="4891790"/>
                  <a:pt x="6150193" y="4906124"/>
                  <a:pt x="6142846" y="4917459"/>
                </a:cubicBezTo>
                <a:cubicBezTo>
                  <a:pt x="6139172" y="4923130"/>
                  <a:pt x="6144842" y="4926804"/>
                  <a:pt x="6136497" y="4933470"/>
                </a:cubicBezTo>
                <a:cubicBezTo>
                  <a:pt x="6137495" y="4938141"/>
                  <a:pt x="6124481" y="4945806"/>
                  <a:pt x="6117135" y="4957143"/>
                </a:cubicBezTo>
                <a:cubicBezTo>
                  <a:pt x="6106115" y="4974149"/>
                  <a:pt x="6096093" y="4995828"/>
                  <a:pt x="6085074" y="5012834"/>
                </a:cubicBezTo>
                <a:cubicBezTo>
                  <a:pt x="6070383" y="5035511"/>
                  <a:pt x="6071379" y="5040181"/>
                  <a:pt x="6052017" y="5063855"/>
                </a:cubicBezTo>
                <a:cubicBezTo>
                  <a:pt x="6019957" y="5119547"/>
                  <a:pt x="5963543" y="5175556"/>
                  <a:pt x="5949849" y="5202903"/>
                </a:cubicBezTo>
                <a:cubicBezTo>
                  <a:pt x="5935836" y="5205898"/>
                  <a:pt x="5926811" y="5232245"/>
                  <a:pt x="5919467" y="5243586"/>
                </a:cubicBezTo>
                <a:cubicBezTo>
                  <a:pt x="5922141" y="5233244"/>
                  <a:pt x="5918469" y="5238913"/>
                  <a:pt x="5913797" y="5239912"/>
                </a:cubicBezTo>
                <a:cubicBezTo>
                  <a:pt x="5888085" y="5279594"/>
                  <a:pt x="5840696" y="5309255"/>
                  <a:pt x="5798296" y="5362272"/>
                </a:cubicBezTo>
                <a:cubicBezTo>
                  <a:pt x="5783605" y="5384947"/>
                  <a:pt x="5795621" y="5372612"/>
                  <a:pt x="5770589" y="5392612"/>
                </a:cubicBezTo>
                <a:cubicBezTo>
                  <a:pt x="5753900" y="5405947"/>
                  <a:pt x="5742883" y="5422953"/>
                  <a:pt x="5726193" y="5436286"/>
                </a:cubicBezTo>
                <a:cubicBezTo>
                  <a:pt x="5668782" y="5487625"/>
                  <a:pt x="5610372" y="5534294"/>
                  <a:pt x="5560309" y="5574296"/>
                </a:cubicBezTo>
                <a:cubicBezTo>
                  <a:pt x="5539947" y="5593298"/>
                  <a:pt x="5522261" y="5601962"/>
                  <a:pt x="5511241" y="5618968"/>
                </a:cubicBezTo>
                <a:cubicBezTo>
                  <a:pt x="5506569" y="5619967"/>
                  <a:pt x="5506569" y="5619967"/>
                  <a:pt x="5501899" y="5620964"/>
                </a:cubicBezTo>
                <a:cubicBezTo>
                  <a:pt x="5497229" y="5621963"/>
                  <a:pt x="5483216" y="5624956"/>
                  <a:pt x="5462853" y="5643958"/>
                </a:cubicBezTo>
                <a:cubicBezTo>
                  <a:pt x="5454509" y="5650624"/>
                  <a:pt x="5442491" y="5662962"/>
                  <a:pt x="5434147" y="5669628"/>
                </a:cubicBezTo>
                <a:cubicBezTo>
                  <a:pt x="5395101" y="5692624"/>
                  <a:pt x="5346715" y="5717613"/>
                  <a:pt x="5335695" y="5734620"/>
                </a:cubicBezTo>
                <a:cubicBezTo>
                  <a:pt x="5342043" y="5718611"/>
                  <a:pt x="5291979" y="5758613"/>
                  <a:pt x="5279961" y="5770948"/>
                </a:cubicBezTo>
                <a:cubicBezTo>
                  <a:pt x="5260279" y="5770269"/>
                  <a:pt x="5232571" y="5800610"/>
                  <a:pt x="5196201" y="5813264"/>
                </a:cubicBezTo>
                <a:cubicBezTo>
                  <a:pt x="5191531" y="5814263"/>
                  <a:pt x="5198197" y="5822607"/>
                  <a:pt x="5184185" y="5825600"/>
                </a:cubicBezTo>
                <a:cubicBezTo>
                  <a:pt x="5173845" y="5822925"/>
                  <a:pt x="5143143" y="5839253"/>
                  <a:pt x="5148811" y="5842926"/>
                </a:cubicBezTo>
                <a:cubicBezTo>
                  <a:pt x="5132803" y="5836578"/>
                  <a:pt x="5108769" y="5861249"/>
                  <a:pt x="5098429" y="5858574"/>
                </a:cubicBezTo>
                <a:cubicBezTo>
                  <a:pt x="5100425" y="5867915"/>
                  <a:pt x="5096752" y="5873584"/>
                  <a:pt x="5093078" y="5879254"/>
                </a:cubicBezTo>
                <a:cubicBezTo>
                  <a:pt x="5084733" y="5885921"/>
                  <a:pt x="5080063" y="5886918"/>
                  <a:pt x="5071717" y="5893584"/>
                </a:cubicBezTo>
                <a:cubicBezTo>
                  <a:pt x="5041017" y="5909914"/>
                  <a:pt x="4999977" y="5923566"/>
                  <a:pt x="4963607" y="5936220"/>
                </a:cubicBezTo>
                <a:cubicBezTo>
                  <a:pt x="4954263" y="5938216"/>
                  <a:pt x="4943924" y="5935541"/>
                  <a:pt x="4943924" y="5935541"/>
                </a:cubicBezTo>
                <a:cubicBezTo>
                  <a:pt x="4940250" y="5941210"/>
                  <a:pt x="4935579" y="5942209"/>
                  <a:pt x="4931907" y="5947877"/>
                </a:cubicBezTo>
                <a:cubicBezTo>
                  <a:pt x="4927236" y="5948876"/>
                  <a:pt x="4927236" y="5948876"/>
                  <a:pt x="4927236" y="5948876"/>
                </a:cubicBezTo>
                <a:cubicBezTo>
                  <a:pt x="4892542" y="5946518"/>
                  <a:pt x="4848827" y="5970511"/>
                  <a:pt x="4813453" y="5987836"/>
                </a:cubicBezTo>
                <a:cubicBezTo>
                  <a:pt x="4812455" y="5983165"/>
                  <a:pt x="4812455" y="5983165"/>
                  <a:pt x="4812455" y="5983165"/>
                </a:cubicBezTo>
                <a:cubicBezTo>
                  <a:pt x="4797445" y="5981489"/>
                  <a:pt x="4796766" y="6001171"/>
                  <a:pt x="4789099" y="5988156"/>
                </a:cubicBezTo>
                <a:cubicBezTo>
                  <a:pt x="4765746" y="5993144"/>
                  <a:pt x="4781755" y="5999492"/>
                  <a:pt x="4763071" y="6003484"/>
                </a:cubicBezTo>
                <a:cubicBezTo>
                  <a:pt x="4762072" y="5998814"/>
                  <a:pt x="4752731" y="6000810"/>
                  <a:pt x="4747061" y="5997136"/>
                </a:cubicBezTo>
                <a:cubicBezTo>
                  <a:pt x="4730373" y="6010470"/>
                  <a:pt x="4711689" y="6014462"/>
                  <a:pt x="4687335" y="6014782"/>
                </a:cubicBezTo>
                <a:cubicBezTo>
                  <a:pt x="4680987" y="6030790"/>
                  <a:pt x="4650965" y="6027436"/>
                  <a:pt x="4642621" y="6034102"/>
                </a:cubicBezTo>
                <a:cubicBezTo>
                  <a:pt x="4641623" y="6029431"/>
                  <a:pt x="4636952" y="6030429"/>
                  <a:pt x="4636952" y="6030429"/>
                </a:cubicBezTo>
                <a:cubicBezTo>
                  <a:pt x="4610921" y="6045759"/>
                  <a:pt x="4586569" y="6046077"/>
                  <a:pt x="4563214" y="6051067"/>
                </a:cubicBezTo>
                <a:cubicBezTo>
                  <a:pt x="4558541" y="6052066"/>
                  <a:pt x="4553871" y="6053063"/>
                  <a:pt x="4553871" y="6053063"/>
                </a:cubicBezTo>
                <a:cubicBezTo>
                  <a:pt x="4552873" y="6048393"/>
                  <a:pt x="4552873" y="6048393"/>
                  <a:pt x="4552873" y="6048393"/>
                </a:cubicBezTo>
                <a:cubicBezTo>
                  <a:pt x="4551875" y="6043722"/>
                  <a:pt x="4547205" y="6044719"/>
                  <a:pt x="4547205" y="6044719"/>
                </a:cubicBezTo>
                <a:cubicBezTo>
                  <a:pt x="4542534" y="6045718"/>
                  <a:pt x="4543531" y="6050388"/>
                  <a:pt x="4543531" y="6050388"/>
                </a:cubicBezTo>
                <a:cubicBezTo>
                  <a:pt x="4528521" y="6048711"/>
                  <a:pt x="4517502" y="6065717"/>
                  <a:pt x="4494145" y="6070708"/>
                </a:cubicBezTo>
                <a:cubicBezTo>
                  <a:pt x="4511832" y="6062045"/>
                  <a:pt x="4481809" y="6058690"/>
                  <a:pt x="4478137" y="6064359"/>
                </a:cubicBezTo>
                <a:cubicBezTo>
                  <a:pt x="4487478" y="6062363"/>
                  <a:pt x="4488477" y="6067034"/>
                  <a:pt x="4479134" y="6069030"/>
                </a:cubicBezTo>
                <a:cubicBezTo>
                  <a:pt x="4482808" y="6063362"/>
                  <a:pt x="4464125" y="6067353"/>
                  <a:pt x="4459453" y="6068351"/>
                </a:cubicBezTo>
                <a:cubicBezTo>
                  <a:pt x="4461447" y="6077694"/>
                  <a:pt x="4450111" y="6070346"/>
                  <a:pt x="4432425" y="6079010"/>
                </a:cubicBezTo>
                <a:cubicBezTo>
                  <a:pt x="4444441" y="6066673"/>
                  <a:pt x="4417414" y="6077333"/>
                  <a:pt x="4404399" y="6084998"/>
                </a:cubicBezTo>
                <a:cubicBezTo>
                  <a:pt x="4399727" y="6085995"/>
                  <a:pt x="4399727" y="6085995"/>
                  <a:pt x="4394059" y="6082323"/>
                </a:cubicBezTo>
                <a:cubicBezTo>
                  <a:pt x="4389386" y="6083320"/>
                  <a:pt x="4384716" y="6084319"/>
                  <a:pt x="4379047" y="6080645"/>
                </a:cubicBezTo>
                <a:cubicBezTo>
                  <a:pt x="4379047" y="6080645"/>
                  <a:pt x="4374376" y="6081644"/>
                  <a:pt x="4374376" y="6081644"/>
                </a:cubicBezTo>
                <a:cubicBezTo>
                  <a:pt x="4345352" y="6082961"/>
                  <a:pt x="4318323" y="6093619"/>
                  <a:pt x="4292971" y="6089266"/>
                </a:cubicBezTo>
                <a:cubicBezTo>
                  <a:pt x="4266943" y="6104597"/>
                  <a:pt x="4215243" y="6091221"/>
                  <a:pt x="4193882" y="6105553"/>
                </a:cubicBezTo>
                <a:cubicBezTo>
                  <a:pt x="4189212" y="6106550"/>
                  <a:pt x="4189212" y="6106550"/>
                  <a:pt x="4184541" y="6107549"/>
                </a:cubicBezTo>
                <a:cubicBezTo>
                  <a:pt x="4183543" y="6102876"/>
                  <a:pt x="4183543" y="6102876"/>
                  <a:pt x="4178872" y="6103875"/>
                </a:cubicBezTo>
                <a:cubicBezTo>
                  <a:pt x="4178872" y="6103875"/>
                  <a:pt x="4174201" y="6104874"/>
                  <a:pt x="4174201" y="6104874"/>
                </a:cubicBezTo>
                <a:cubicBezTo>
                  <a:pt x="4168532" y="6101200"/>
                  <a:pt x="4149847" y="6105192"/>
                  <a:pt x="4146175" y="6110861"/>
                </a:cubicBezTo>
                <a:cubicBezTo>
                  <a:pt x="4146175" y="6110861"/>
                  <a:pt x="4141503" y="6111859"/>
                  <a:pt x="4141503" y="6111859"/>
                </a:cubicBezTo>
                <a:cubicBezTo>
                  <a:pt x="4135835" y="6108185"/>
                  <a:pt x="4135835" y="6108185"/>
                  <a:pt x="4135835" y="6108185"/>
                </a:cubicBezTo>
                <a:cubicBezTo>
                  <a:pt x="4131163" y="6109183"/>
                  <a:pt x="4131163" y="6109183"/>
                  <a:pt x="4131163" y="6109183"/>
                </a:cubicBezTo>
                <a:cubicBezTo>
                  <a:pt x="4117151" y="6112178"/>
                  <a:pt x="4102139" y="6110500"/>
                  <a:pt x="4092798" y="6112497"/>
                </a:cubicBezTo>
                <a:cubicBezTo>
                  <a:pt x="4092798" y="6112497"/>
                  <a:pt x="4087129" y="6108823"/>
                  <a:pt x="4082458" y="6109821"/>
                </a:cubicBezTo>
                <a:cubicBezTo>
                  <a:pt x="4083455" y="6114492"/>
                  <a:pt x="4058104" y="6110139"/>
                  <a:pt x="4052435" y="6106468"/>
                </a:cubicBezTo>
                <a:cubicBezTo>
                  <a:pt x="4053433" y="6111138"/>
                  <a:pt x="4053433" y="6111138"/>
                  <a:pt x="4053433" y="6111138"/>
                </a:cubicBezTo>
                <a:cubicBezTo>
                  <a:pt x="4048763" y="6112135"/>
                  <a:pt x="4048763" y="6112135"/>
                  <a:pt x="4043093" y="6108462"/>
                </a:cubicBezTo>
                <a:cubicBezTo>
                  <a:pt x="4050100" y="6106966"/>
                  <a:pt x="4051017" y="6105549"/>
                  <a:pt x="4049935" y="6103338"/>
                </a:cubicBezTo>
                <a:lnTo>
                  <a:pt x="4045742" y="6095312"/>
                </a:lnTo>
                <a:lnTo>
                  <a:pt x="4059782" y="6095129"/>
                </a:lnTo>
                <a:cubicBezTo>
                  <a:pt x="4093477" y="6092815"/>
                  <a:pt x="4160866" y="6088185"/>
                  <a:pt x="4208575" y="6082877"/>
                </a:cubicBezTo>
                <a:cubicBezTo>
                  <a:pt x="4337687" y="6069945"/>
                  <a:pt x="4461129" y="6053340"/>
                  <a:pt x="4574233" y="6034059"/>
                </a:cubicBezTo>
                <a:cubicBezTo>
                  <a:pt x="4590921" y="6020727"/>
                  <a:pt x="4639627" y="6020089"/>
                  <a:pt x="4653639" y="6017096"/>
                </a:cubicBezTo>
                <a:cubicBezTo>
                  <a:pt x="4653639" y="6017096"/>
                  <a:pt x="4661985" y="6010429"/>
                  <a:pt x="4666657" y="6009430"/>
                </a:cubicBezTo>
                <a:cubicBezTo>
                  <a:pt x="4666657" y="6009430"/>
                  <a:pt x="4666657" y="6009430"/>
                  <a:pt x="4671326" y="6008432"/>
                </a:cubicBezTo>
                <a:cubicBezTo>
                  <a:pt x="4671326" y="6008432"/>
                  <a:pt x="4671326" y="6008432"/>
                  <a:pt x="4680669" y="6006436"/>
                </a:cubicBezTo>
                <a:cubicBezTo>
                  <a:pt x="4707697" y="5995778"/>
                  <a:pt x="4741392" y="5993462"/>
                  <a:pt x="4777762" y="5980809"/>
                </a:cubicBezTo>
                <a:cubicBezTo>
                  <a:pt x="4810460" y="5973824"/>
                  <a:pt x="4872861" y="5945840"/>
                  <a:pt x="4917575" y="5926517"/>
                </a:cubicBezTo>
                <a:cubicBezTo>
                  <a:pt x="4957619" y="5908194"/>
                  <a:pt x="5003331" y="5893543"/>
                  <a:pt x="5024691" y="5879212"/>
                </a:cubicBezTo>
                <a:cubicBezTo>
                  <a:pt x="5042377" y="5870549"/>
                  <a:pt x="5031038" y="5863204"/>
                  <a:pt x="5063735" y="5856218"/>
                </a:cubicBezTo>
                <a:cubicBezTo>
                  <a:pt x="5064733" y="5860888"/>
                  <a:pt x="5069405" y="5859891"/>
                  <a:pt x="5078746" y="5857895"/>
                </a:cubicBezTo>
                <a:cubicBezTo>
                  <a:pt x="5082420" y="5852226"/>
                  <a:pt x="5081423" y="5847555"/>
                  <a:pt x="5094437" y="5839890"/>
                </a:cubicBezTo>
                <a:cubicBezTo>
                  <a:pt x="5103779" y="5837894"/>
                  <a:pt x="5117791" y="5834899"/>
                  <a:pt x="5130807" y="5827235"/>
                </a:cubicBezTo>
                <a:cubicBezTo>
                  <a:pt x="5174523" y="5803242"/>
                  <a:pt x="5227582" y="5777255"/>
                  <a:pt x="5253613" y="5761925"/>
                </a:cubicBezTo>
                <a:cubicBezTo>
                  <a:pt x="5266627" y="5754260"/>
                  <a:pt x="5265629" y="5749589"/>
                  <a:pt x="5273974" y="5742921"/>
                </a:cubicBezTo>
                <a:cubicBezTo>
                  <a:pt x="5310345" y="5730267"/>
                  <a:pt x="5356737" y="5695935"/>
                  <a:pt x="5398457" y="5662600"/>
                </a:cubicBezTo>
                <a:cubicBezTo>
                  <a:pt x="5441175" y="5633938"/>
                  <a:pt x="5478225" y="5601601"/>
                  <a:pt x="5508927" y="5585273"/>
                </a:cubicBezTo>
                <a:cubicBezTo>
                  <a:pt x="5503258" y="5581600"/>
                  <a:pt x="5507928" y="5580601"/>
                  <a:pt x="5516272" y="5573935"/>
                </a:cubicBezTo>
                <a:cubicBezTo>
                  <a:pt x="5512598" y="5579604"/>
                  <a:pt x="5513597" y="5584275"/>
                  <a:pt x="5517271" y="5578605"/>
                </a:cubicBezTo>
                <a:cubicBezTo>
                  <a:pt x="5520943" y="5572937"/>
                  <a:pt x="5576677" y="5536610"/>
                  <a:pt x="5566338" y="5533934"/>
                </a:cubicBezTo>
                <a:cubicBezTo>
                  <a:pt x="5586699" y="5514930"/>
                  <a:pt x="5597039" y="5517607"/>
                  <a:pt x="5597039" y="5517607"/>
                </a:cubicBezTo>
                <a:cubicBezTo>
                  <a:pt x="5612731" y="5499602"/>
                  <a:pt x="5596041" y="5512935"/>
                  <a:pt x="5590371" y="5509261"/>
                </a:cubicBezTo>
                <a:cubicBezTo>
                  <a:pt x="5610733" y="5490259"/>
                  <a:pt x="5610733" y="5490259"/>
                  <a:pt x="5610733" y="5490259"/>
                </a:cubicBezTo>
                <a:cubicBezTo>
                  <a:pt x="5604385" y="5506268"/>
                  <a:pt x="5621073" y="5492935"/>
                  <a:pt x="5625744" y="5491937"/>
                </a:cubicBezTo>
                <a:cubicBezTo>
                  <a:pt x="5639440" y="5464590"/>
                  <a:pt x="5687825" y="5439599"/>
                  <a:pt x="5718210" y="5398918"/>
                </a:cubicBezTo>
                <a:cubicBezTo>
                  <a:pt x="5722880" y="5397921"/>
                  <a:pt x="5721883" y="5393250"/>
                  <a:pt x="5726553" y="5392252"/>
                </a:cubicBezTo>
                <a:cubicBezTo>
                  <a:pt x="5731224" y="5391254"/>
                  <a:pt x="5730227" y="5386582"/>
                  <a:pt x="5730227" y="5386582"/>
                </a:cubicBezTo>
                <a:cubicBezTo>
                  <a:pt x="5733899" y="5380915"/>
                  <a:pt x="5729229" y="5381912"/>
                  <a:pt x="5725555" y="5387581"/>
                </a:cubicBezTo>
                <a:cubicBezTo>
                  <a:pt x="5725555" y="5387581"/>
                  <a:pt x="5725555" y="5387581"/>
                  <a:pt x="5720884" y="5388578"/>
                </a:cubicBezTo>
                <a:cubicBezTo>
                  <a:pt x="5760609" y="5345901"/>
                  <a:pt x="5786639" y="5330572"/>
                  <a:pt x="5821693" y="5288895"/>
                </a:cubicBezTo>
                <a:cubicBezTo>
                  <a:pt x="5827363" y="5292568"/>
                  <a:pt x="5831035" y="5286898"/>
                  <a:pt x="5836704" y="5290572"/>
                </a:cubicBezTo>
                <a:cubicBezTo>
                  <a:pt x="5883775" y="5236557"/>
                  <a:pt x="5935517" y="5181544"/>
                  <a:pt x="5981591" y="5122858"/>
                </a:cubicBezTo>
                <a:cubicBezTo>
                  <a:pt x="6032334" y="5063177"/>
                  <a:pt x="6077409" y="4999820"/>
                  <a:pt x="6118812" y="4942132"/>
                </a:cubicBezTo>
                <a:cubicBezTo>
                  <a:pt x="6104798" y="4945127"/>
                  <a:pt x="6093101" y="4981814"/>
                  <a:pt x="6076412" y="4995149"/>
                </a:cubicBezTo>
                <a:cubicBezTo>
                  <a:pt x="6077409" y="4999820"/>
                  <a:pt x="6068067" y="5001815"/>
                  <a:pt x="6063397" y="5002813"/>
                </a:cubicBezTo>
                <a:cubicBezTo>
                  <a:pt x="6036685" y="5037826"/>
                  <a:pt x="6002631" y="5084175"/>
                  <a:pt x="5966579" y="5121182"/>
                </a:cubicBezTo>
                <a:cubicBezTo>
                  <a:pt x="5927851" y="5168529"/>
                  <a:pt x="5885453" y="5221546"/>
                  <a:pt x="5844729" y="5259552"/>
                </a:cubicBezTo>
                <a:cubicBezTo>
                  <a:pt x="5840058" y="5260549"/>
                  <a:pt x="5827043" y="5268214"/>
                  <a:pt x="5827043" y="5268214"/>
                </a:cubicBezTo>
                <a:cubicBezTo>
                  <a:pt x="5803009" y="5292886"/>
                  <a:pt x="5779973" y="5322229"/>
                  <a:pt x="5759611" y="5341232"/>
                </a:cubicBezTo>
                <a:cubicBezTo>
                  <a:pt x="5754940" y="5342230"/>
                  <a:pt x="5758613" y="5336560"/>
                  <a:pt x="5750269" y="5343228"/>
                </a:cubicBezTo>
                <a:cubicBezTo>
                  <a:pt x="5754940" y="5342230"/>
                  <a:pt x="5751266" y="5347898"/>
                  <a:pt x="5752265" y="5352569"/>
                </a:cubicBezTo>
                <a:cubicBezTo>
                  <a:pt x="5719885" y="5383909"/>
                  <a:pt x="5685513" y="5405904"/>
                  <a:pt x="5656807" y="5431574"/>
                </a:cubicBezTo>
                <a:cubicBezTo>
                  <a:pt x="5660479" y="5425905"/>
                  <a:pt x="5665151" y="5424908"/>
                  <a:pt x="5668823" y="5419239"/>
                </a:cubicBezTo>
                <a:cubicBezTo>
                  <a:pt x="5688186" y="5395564"/>
                  <a:pt x="5708548" y="5376562"/>
                  <a:pt x="5700204" y="5383229"/>
                </a:cubicBezTo>
                <a:cubicBezTo>
                  <a:pt x="5720565" y="5364226"/>
                  <a:pt x="5743601" y="5334884"/>
                  <a:pt x="5759291" y="5316879"/>
                </a:cubicBezTo>
                <a:cubicBezTo>
                  <a:pt x="5762965" y="5311210"/>
                  <a:pt x="5762965" y="5311210"/>
                  <a:pt x="5767637" y="5310212"/>
                </a:cubicBezTo>
                <a:cubicBezTo>
                  <a:pt x="5764961" y="5320552"/>
                  <a:pt x="5774982" y="5298873"/>
                  <a:pt x="5776978" y="5308215"/>
                </a:cubicBezTo>
                <a:cubicBezTo>
                  <a:pt x="5784325" y="5296878"/>
                  <a:pt x="5791671" y="5285539"/>
                  <a:pt x="5795344" y="5279871"/>
                </a:cubicBezTo>
                <a:cubicBezTo>
                  <a:pt x="5807361" y="5267535"/>
                  <a:pt x="5815704" y="5260867"/>
                  <a:pt x="5823052" y="5249530"/>
                </a:cubicBezTo>
                <a:cubicBezTo>
                  <a:pt x="5843414" y="5230528"/>
                  <a:pt x="5868445" y="5210527"/>
                  <a:pt x="5876789" y="5203859"/>
                </a:cubicBezTo>
                <a:cubicBezTo>
                  <a:pt x="5872119" y="5204858"/>
                  <a:pt x="5875791" y="5199189"/>
                  <a:pt x="5875791" y="5199189"/>
                </a:cubicBezTo>
                <a:cubicBezTo>
                  <a:pt x="5879465" y="5193519"/>
                  <a:pt x="5883139" y="5187851"/>
                  <a:pt x="5891483" y="5181185"/>
                </a:cubicBezTo>
                <a:cubicBezTo>
                  <a:pt x="5891483" y="5181185"/>
                  <a:pt x="5896154" y="5180186"/>
                  <a:pt x="5895155" y="5175515"/>
                </a:cubicBezTo>
                <a:cubicBezTo>
                  <a:pt x="5907171" y="5163179"/>
                  <a:pt x="5919189" y="5150844"/>
                  <a:pt x="5926536" y="5139505"/>
                </a:cubicBezTo>
                <a:cubicBezTo>
                  <a:pt x="5938553" y="5127170"/>
                  <a:pt x="5951567" y="5119504"/>
                  <a:pt x="5942227" y="5121500"/>
                </a:cubicBezTo>
                <a:cubicBezTo>
                  <a:pt x="5953245" y="5104494"/>
                  <a:pt x="5968936" y="5086488"/>
                  <a:pt x="5989296" y="5067486"/>
                </a:cubicBezTo>
                <a:cubicBezTo>
                  <a:pt x="5992970" y="5061817"/>
                  <a:pt x="6000317" y="5050480"/>
                  <a:pt x="6008661" y="5043813"/>
                </a:cubicBezTo>
                <a:cubicBezTo>
                  <a:pt x="6008661" y="5043813"/>
                  <a:pt x="6013332" y="5042815"/>
                  <a:pt x="6013332" y="5042815"/>
                </a:cubicBezTo>
                <a:cubicBezTo>
                  <a:pt x="6012333" y="5038142"/>
                  <a:pt x="6017005" y="5037145"/>
                  <a:pt x="6017005" y="5037145"/>
                </a:cubicBezTo>
                <a:cubicBezTo>
                  <a:pt x="6016007" y="5032475"/>
                  <a:pt x="6016007" y="5032475"/>
                  <a:pt x="6016007" y="5032475"/>
                </a:cubicBezTo>
                <a:cubicBezTo>
                  <a:pt x="6016007" y="5032475"/>
                  <a:pt x="6016007" y="5032475"/>
                  <a:pt x="6020679" y="5031478"/>
                </a:cubicBezTo>
                <a:cubicBezTo>
                  <a:pt x="6047387" y="4996466"/>
                  <a:pt x="6074096" y="4961453"/>
                  <a:pt x="6092463" y="4933109"/>
                </a:cubicBezTo>
                <a:cubicBezTo>
                  <a:pt x="6097135" y="4932111"/>
                  <a:pt x="6101805" y="4931113"/>
                  <a:pt x="6100805" y="4926443"/>
                </a:cubicBezTo>
                <a:cubicBezTo>
                  <a:pt x="6105477" y="4925444"/>
                  <a:pt x="6105477" y="4925444"/>
                  <a:pt x="6105477" y="4925444"/>
                </a:cubicBezTo>
                <a:cubicBezTo>
                  <a:pt x="6105477" y="4925444"/>
                  <a:pt x="6110149" y="4924445"/>
                  <a:pt x="6109151" y="4919775"/>
                </a:cubicBezTo>
                <a:cubicBezTo>
                  <a:pt x="6108152" y="4915104"/>
                  <a:pt x="6108152" y="4915104"/>
                  <a:pt x="6108152" y="4915104"/>
                </a:cubicBezTo>
                <a:cubicBezTo>
                  <a:pt x="6119173" y="4898096"/>
                  <a:pt x="6145882" y="4863086"/>
                  <a:pt x="6132867" y="4870749"/>
                </a:cubicBezTo>
                <a:cubicBezTo>
                  <a:pt x="6132867" y="4870749"/>
                  <a:pt x="6132867" y="4870749"/>
                  <a:pt x="6136541" y="4865082"/>
                </a:cubicBezTo>
                <a:cubicBezTo>
                  <a:pt x="6141211" y="4864083"/>
                  <a:pt x="6139215" y="4854742"/>
                  <a:pt x="6139215" y="4854742"/>
                </a:cubicBezTo>
                <a:lnTo>
                  <a:pt x="6130068" y="4856695"/>
                </a:lnTo>
                <a:lnTo>
                  <a:pt x="6137803" y="4845276"/>
                </a:lnTo>
                <a:lnTo>
                  <a:pt x="6138892" y="4830440"/>
                </a:lnTo>
                <a:lnTo>
                  <a:pt x="6138972" y="4830325"/>
                </a:lnTo>
                <a:lnTo>
                  <a:pt x="6153373" y="4818137"/>
                </a:lnTo>
                <a:cubicBezTo>
                  <a:pt x="6156921" y="4811884"/>
                  <a:pt x="6160097" y="4803880"/>
                  <a:pt x="6165606" y="4795377"/>
                </a:cubicBezTo>
                <a:cubicBezTo>
                  <a:pt x="6165606" y="4795377"/>
                  <a:pt x="6170277" y="4794378"/>
                  <a:pt x="6170277" y="4794378"/>
                </a:cubicBezTo>
                <a:cubicBezTo>
                  <a:pt x="6169280" y="4789708"/>
                  <a:pt x="6173950" y="4788710"/>
                  <a:pt x="6169280" y="4789708"/>
                </a:cubicBezTo>
                <a:cubicBezTo>
                  <a:pt x="6169280" y="4789708"/>
                  <a:pt x="6169280" y="4789708"/>
                  <a:pt x="6168281" y="4785037"/>
                </a:cubicBezTo>
                <a:cubicBezTo>
                  <a:pt x="6171954" y="4779368"/>
                  <a:pt x="6176625" y="4778371"/>
                  <a:pt x="6181297" y="4777372"/>
                </a:cubicBezTo>
                <a:cubicBezTo>
                  <a:pt x="6177623" y="4783041"/>
                  <a:pt x="6177623" y="4783041"/>
                  <a:pt x="6177623" y="4783041"/>
                </a:cubicBezTo>
                <a:cubicBezTo>
                  <a:pt x="6173950" y="4788710"/>
                  <a:pt x="6174949" y="4793381"/>
                  <a:pt x="6174949" y="4793381"/>
                </a:cubicBezTo>
                <a:cubicBezTo>
                  <a:pt x="6179619" y="4792384"/>
                  <a:pt x="6184290" y="4791385"/>
                  <a:pt x="6183293" y="4786714"/>
                </a:cubicBezTo>
                <a:cubicBezTo>
                  <a:pt x="6187964" y="4785716"/>
                  <a:pt x="6187964" y="4785716"/>
                  <a:pt x="6187964" y="4785716"/>
                </a:cubicBezTo>
                <a:cubicBezTo>
                  <a:pt x="6188961" y="4790387"/>
                  <a:pt x="6168599" y="4809391"/>
                  <a:pt x="6174269" y="4813062"/>
                </a:cubicBezTo>
                <a:cubicBezTo>
                  <a:pt x="6206328" y="4757371"/>
                  <a:pt x="6251403" y="4694016"/>
                  <a:pt x="6287136" y="4632654"/>
                </a:cubicBezTo>
                <a:cubicBezTo>
                  <a:pt x="6290809" y="4626985"/>
                  <a:pt x="6293485" y="4616645"/>
                  <a:pt x="6297159" y="4610975"/>
                </a:cubicBezTo>
                <a:cubicBezTo>
                  <a:pt x="6296160" y="4606305"/>
                  <a:pt x="6297159" y="4610975"/>
                  <a:pt x="6300830" y="4605308"/>
                </a:cubicBezTo>
                <a:cubicBezTo>
                  <a:pt x="6329219" y="4555284"/>
                  <a:pt x="6359283" y="4490251"/>
                  <a:pt x="6383677" y="4421545"/>
                </a:cubicBezTo>
                <a:cubicBezTo>
                  <a:pt x="6387351" y="4415875"/>
                  <a:pt x="6392021" y="4414877"/>
                  <a:pt x="6391023" y="4410207"/>
                </a:cubicBezTo>
                <a:cubicBezTo>
                  <a:pt x="6392021" y="4414877"/>
                  <a:pt x="6393019" y="4419549"/>
                  <a:pt x="6384674" y="4426216"/>
                </a:cubicBezTo>
                <a:cubicBezTo>
                  <a:pt x="6389347" y="4425217"/>
                  <a:pt x="6390344" y="4429887"/>
                  <a:pt x="6386671" y="4435557"/>
                </a:cubicBezTo>
                <a:cubicBezTo>
                  <a:pt x="6381003" y="4431885"/>
                  <a:pt x="6380323" y="4451566"/>
                  <a:pt x="6381321" y="4456237"/>
                </a:cubicBezTo>
                <a:cubicBezTo>
                  <a:pt x="6381321" y="4456237"/>
                  <a:pt x="6376649" y="4457235"/>
                  <a:pt x="6377647" y="4461907"/>
                </a:cubicBezTo>
                <a:cubicBezTo>
                  <a:pt x="6377647" y="4461907"/>
                  <a:pt x="6378645" y="4466577"/>
                  <a:pt x="6378645" y="4466577"/>
                </a:cubicBezTo>
                <a:cubicBezTo>
                  <a:pt x="6376968" y="4481587"/>
                  <a:pt x="6365269" y="4518277"/>
                  <a:pt x="6368942" y="4512608"/>
                </a:cubicBezTo>
                <a:cubicBezTo>
                  <a:pt x="6367945" y="4507937"/>
                  <a:pt x="6372616" y="4506940"/>
                  <a:pt x="6371617" y="4502267"/>
                </a:cubicBezTo>
                <a:cubicBezTo>
                  <a:pt x="6372616" y="4506940"/>
                  <a:pt x="6373613" y="4511611"/>
                  <a:pt x="6373613" y="4511611"/>
                </a:cubicBezTo>
                <a:cubicBezTo>
                  <a:pt x="6373613" y="4511611"/>
                  <a:pt x="6378285" y="4510612"/>
                  <a:pt x="6381957" y="4504944"/>
                </a:cubicBezTo>
                <a:cubicBezTo>
                  <a:pt x="6381957" y="4504944"/>
                  <a:pt x="6381957" y="4504944"/>
                  <a:pt x="6382956" y="4509615"/>
                </a:cubicBezTo>
                <a:cubicBezTo>
                  <a:pt x="6382956" y="4509615"/>
                  <a:pt x="6378285" y="4510612"/>
                  <a:pt x="6379282" y="4515282"/>
                </a:cubicBezTo>
                <a:cubicBezTo>
                  <a:pt x="6379282" y="4515282"/>
                  <a:pt x="6379282" y="4515282"/>
                  <a:pt x="6380281" y="4519954"/>
                </a:cubicBezTo>
                <a:cubicBezTo>
                  <a:pt x="6373933" y="4535964"/>
                  <a:pt x="6371258" y="4546302"/>
                  <a:pt x="6372255" y="4550974"/>
                </a:cubicBezTo>
                <a:cubicBezTo>
                  <a:pt x="6373253" y="4555646"/>
                  <a:pt x="6373253" y="4555646"/>
                  <a:pt x="6373253" y="4555646"/>
                </a:cubicBezTo>
                <a:cubicBezTo>
                  <a:pt x="6373253" y="4555646"/>
                  <a:pt x="6373253" y="4555646"/>
                  <a:pt x="6376927" y="4549976"/>
                </a:cubicBezTo>
                <a:cubicBezTo>
                  <a:pt x="6373253" y="4555646"/>
                  <a:pt x="6377924" y="4554648"/>
                  <a:pt x="6381598" y="4548979"/>
                </a:cubicBezTo>
                <a:cubicBezTo>
                  <a:pt x="6365227" y="4586665"/>
                  <a:pt x="6360875" y="4612016"/>
                  <a:pt x="6352849" y="4643036"/>
                </a:cubicBezTo>
                <a:cubicBezTo>
                  <a:pt x="6343827" y="4669385"/>
                  <a:pt x="6334803" y="4695734"/>
                  <a:pt x="6318434" y="4733420"/>
                </a:cubicBezTo>
                <a:cubicBezTo>
                  <a:pt x="6322107" y="4727751"/>
                  <a:pt x="6323104" y="4732422"/>
                  <a:pt x="6319431" y="4738091"/>
                </a:cubicBezTo>
                <a:cubicBezTo>
                  <a:pt x="6319431" y="4738091"/>
                  <a:pt x="6319431" y="4738091"/>
                  <a:pt x="6314760" y="4739090"/>
                </a:cubicBezTo>
                <a:cubicBezTo>
                  <a:pt x="6314760" y="4739090"/>
                  <a:pt x="6315757" y="4743761"/>
                  <a:pt x="6315757" y="4743761"/>
                </a:cubicBezTo>
                <a:cubicBezTo>
                  <a:pt x="6312085" y="4749430"/>
                  <a:pt x="6312085" y="4749430"/>
                  <a:pt x="6312085" y="4749430"/>
                </a:cubicBezTo>
                <a:cubicBezTo>
                  <a:pt x="6305737" y="4765438"/>
                  <a:pt x="6305737" y="4765438"/>
                  <a:pt x="6305737" y="4765438"/>
                </a:cubicBezTo>
                <a:cubicBezTo>
                  <a:pt x="6310409" y="4764441"/>
                  <a:pt x="6306735" y="4770110"/>
                  <a:pt x="6307733" y="4774781"/>
                </a:cubicBezTo>
                <a:cubicBezTo>
                  <a:pt x="6315079" y="4763444"/>
                  <a:pt x="6310409" y="4764441"/>
                  <a:pt x="6313083" y="4754099"/>
                </a:cubicBezTo>
                <a:cubicBezTo>
                  <a:pt x="6313083" y="4754099"/>
                  <a:pt x="6317755" y="4753102"/>
                  <a:pt x="6317755" y="4753102"/>
                </a:cubicBezTo>
                <a:cubicBezTo>
                  <a:pt x="6317755" y="4753102"/>
                  <a:pt x="6317755" y="4753102"/>
                  <a:pt x="6318753" y="4757773"/>
                </a:cubicBezTo>
                <a:cubicBezTo>
                  <a:pt x="6323424" y="4756776"/>
                  <a:pt x="6322425" y="4752103"/>
                  <a:pt x="6322425" y="4752103"/>
                </a:cubicBezTo>
                <a:cubicBezTo>
                  <a:pt x="6322425" y="4752103"/>
                  <a:pt x="6321427" y="4747433"/>
                  <a:pt x="6321427" y="4747433"/>
                </a:cubicBezTo>
                <a:cubicBezTo>
                  <a:pt x="6325101" y="4741765"/>
                  <a:pt x="6325101" y="4741765"/>
                  <a:pt x="6325101" y="4741765"/>
                </a:cubicBezTo>
                <a:cubicBezTo>
                  <a:pt x="6328773" y="4736096"/>
                  <a:pt x="6325779" y="4722082"/>
                  <a:pt x="6331449" y="4725756"/>
                </a:cubicBezTo>
                <a:cubicBezTo>
                  <a:pt x="6339792" y="4719089"/>
                  <a:pt x="6325779" y="4722082"/>
                  <a:pt x="6329453" y="4716413"/>
                </a:cubicBezTo>
                <a:cubicBezTo>
                  <a:pt x="6333126" y="4710745"/>
                  <a:pt x="6334123" y="4715415"/>
                  <a:pt x="6338795" y="4714417"/>
                </a:cubicBezTo>
                <a:cubicBezTo>
                  <a:pt x="6341470" y="4704079"/>
                  <a:pt x="6345823" y="4678727"/>
                  <a:pt x="6345823" y="4678727"/>
                </a:cubicBezTo>
                <a:cubicBezTo>
                  <a:pt x="6351173" y="4658048"/>
                  <a:pt x="6368540" y="4625031"/>
                  <a:pt x="6371215" y="4614691"/>
                </a:cubicBezTo>
                <a:cubicBezTo>
                  <a:pt x="6374889" y="4609023"/>
                  <a:pt x="6371215" y="4614691"/>
                  <a:pt x="6366544" y="4615689"/>
                </a:cubicBezTo>
                <a:cubicBezTo>
                  <a:pt x="6371215" y="4614691"/>
                  <a:pt x="6373891" y="4604351"/>
                  <a:pt x="6373891" y="4604351"/>
                </a:cubicBezTo>
                <a:cubicBezTo>
                  <a:pt x="6373891" y="4604351"/>
                  <a:pt x="6371895" y="4595009"/>
                  <a:pt x="6371895" y="4595009"/>
                </a:cubicBezTo>
                <a:cubicBezTo>
                  <a:pt x="6375569" y="4589342"/>
                  <a:pt x="6377565" y="4598681"/>
                  <a:pt x="6376566" y="4594011"/>
                </a:cubicBezTo>
                <a:cubicBezTo>
                  <a:pt x="6384909" y="4587344"/>
                  <a:pt x="6373573" y="4579997"/>
                  <a:pt x="6383911" y="4582674"/>
                </a:cubicBezTo>
                <a:cubicBezTo>
                  <a:pt x="6384591" y="4562991"/>
                  <a:pt x="6390621" y="4522630"/>
                  <a:pt x="6402637" y="4510294"/>
                </a:cubicBezTo>
                <a:cubicBezTo>
                  <a:pt x="6403635" y="4514964"/>
                  <a:pt x="6398965" y="4515963"/>
                  <a:pt x="6393296" y="4512289"/>
                </a:cubicBezTo>
                <a:cubicBezTo>
                  <a:pt x="6409665" y="4474603"/>
                  <a:pt x="6426715" y="4417234"/>
                  <a:pt x="6427395" y="4397552"/>
                </a:cubicBezTo>
                <a:cubicBezTo>
                  <a:pt x="6430069" y="4387213"/>
                  <a:pt x="6456460" y="4327847"/>
                  <a:pt x="6451471" y="4304493"/>
                </a:cubicBezTo>
                <a:cubicBezTo>
                  <a:pt x="6454145" y="4294152"/>
                  <a:pt x="6451471" y="4304493"/>
                  <a:pt x="6456141" y="4303494"/>
                </a:cubicBezTo>
                <a:cubicBezTo>
                  <a:pt x="6453148" y="4289482"/>
                  <a:pt x="6465844" y="4257463"/>
                  <a:pt x="6472191" y="4241454"/>
                </a:cubicBezTo>
                <a:cubicBezTo>
                  <a:pt x="6472191" y="4241454"/>
                  <a:pt x="6469517" y="4251796"/>
                  <a:pt x="6475185" y="4255467"/>
                </a:cubicBezTo>
                <a:cubicBezTo>
                  <a:pt x="6477543" y="4220774"/>
                  <a:pt x="6474867" y="4231114"/>
                  <a:pt x="6466523" y="4237782"/>
                </a:cubicBezTo>
                <a:cubicBezTo>
                  <a:pt x="6477223" y="4196422"/>
                  <a:pt x="6476227" y="4191750"/>
                  <a:pt x="6490918" y="4169076"/>
                </a:cubicBezTo>
                <a:cubicBezTo>
                  <a:pt x="6490918" y="4169076"/>
                  <a:pt x="6494591" y="4163407"/>
                  <a:pt x="6494591" y="4163407"/>
                </a:cubicBezTo>
                <a:cubicBezTo>
                  <a:pt x="6494591" y="4163407"/>
                  <a:pt x="6494591" y="4163407"/>
                  <a:pt x="6493593" y="4158734"/>
                </a:cubicBezTo>
                <a:cubicBezTo>
                  <a:pt x="6493593" y="4158734"/>
                  <a:pt x="6488922" y="4159733"/>
                  <a:pt x="6488922" y="4159733"/>
                </a:cubicBezTo>
                <a:cubicBezTo>
                  <a:pt x="6488922" y="4159733"/>
                  <a:pt x="6487925" y="4155062"/>
                  <a:pt x="6491597" y="4149395"/>
                </a:cubicBezTo>
                <a:cubicBezTo>
                  <a:pt x="6491597" y="4149395"/>
                  <a:pt x="6491597" y="4149395"/>
                  <a:pt x="6492596" y="4154064"/>
                </a:cubicBezTo>
                <a:cubicBezTo>
                  <a:pt x="6492596" y="4154064"/>
                  <a:pt x="6492596" y="4154064"/>
                  <a:pt x="6497267" y="4153066"/>
                </a:cubicBezTo>
                <a:cubicBezTo>
                  <a:pt x="6496270" y="4148396"/>
                  <a:pt x="6496270" y="4148396"/>
                  <a:pt x="6495271" y="4143724"/>
                </a:cubicBezTo>
                <a:cubicBezTo>
                  <a:pt x="6498943" y="4138054"/>
                  <a:pt x="6498943" y="4138054"/>
                  <a:pt x="6498943" y="4138054"/>
                </a:cubicBezTo>
                <a:cubicBezTo>
                  <a:pt x="6502617" y="4132387"/>
                  <a:pt x="6506969" y="4107034"/>
                  <a:pt x="6495950" y="4124042"/>
                </a:cubicBezTo>
                <a:cubicBezTo>
                  <a:pt x="6499623" y="4118375"/>
                  <a:pt x="6499623" y="4118375"/>
                  <a:pt x="6498625" y="4113702"/>
                </a:cubicBezTo>
                <a:cubicBezTo>
                  <a:pt x="6498625" y="4113702"/>
                  <a:pt x="6493954" y="4114701"/>
                  <a:pt x="6494951" y="4119372"/>
                </a:cubicBezTo>
                <a:cubicBezTo>
                  <a:pt x="6494951" y="4119372"/>
                  <a:pt x="6490281" y="4120369"/>
                  <a:pt x="6491279" y="4125039"/>
                </a:cubicBezTo>
                <a:cubicBezTo>
                  <a:pt x="6490281" y="4120369"/>
                  <a:pt x="6489284" y="4115698"/>
                  <a:pt x="6489284" y="4115698"/>
                </a:cubicBezTo>
                <a:cubicBezTo>
                  <a:pt x="6492955" y="4110029"/>
                  <a:pt x="6495632" y="4099689"/>
                  <a:pt x="6497309" y="4084679"/>
                </a:cubicBezTo>
                <a:cubicBezTo>
                  <a:pt x="6502659" y="4063998"/>
                  <a:pt x="6508009" y="4043318"/>
                  <a:pt x="6509686" y="4028308"/>
                </a:cubicBezTo>
                <a:cubicBezTo>
                  <a:pt x="6508689" y="4023635"/>
                  <a:pt x="6513359" y="4022638"/>
                  <a:pt x="6513359" y="4022638"/>
                </a:cubicBezTo>
                <a:cubicBezTo>
                  <a:pt x="6513359" y="4022638"/>
                  <a:pt x="6512361" y="4017968"/>
                  <a:pt x="6512361" y="4017968"/>
                </a:cubicBezTo>
                <a:cubicBezTo>
                  <a:pt x="6510365" y="4008625"/>
                  <a:pt x="6513040" y="3998285"/>
                  <a:pt x="6516714" y="3992617"/>
                </a:cubicBezTo>
                <a:cubicBezTo>
                  <a:pt x="6515717" y="3987947"/>
                  <a:pt x="6518391" y="3977605"/>
                  <a:pt x="6517393" y="3972936"/>
                </a:cubicBezTo>
                <a:cubicBezTo>
                  <a:pt x="6520069" y="3962596"/>
                  <a:pt x="6526416" y="3946585"/>
                  <a:pt x="6529091" y="3936247"/>
                </a:cubicBezTo>
                <a:lnTo>
                  <a:pt x="6530564" y="3935932"/>
                </a:lnTo>
                <a:lnTo>
                  <a:pt x="6530564" y="4704434"/>
                </a:lnTo>
                <a:lnTo>
                  <a:pt x="6484646" y="4808415"/>
                </a:lnTo>
                <a:cubicBezTo>
                  <a:pt x="6268425" y="5225199"/>
                  <a:pt x="5948779" y="5586542"/>
                  <a:pt x="5551795" y="5854513"/>
                </a:cubicBezTo>
                <a:cubicBezTo>
                  <a:pt x="5551795" y="5854513"/>
                  <a:pt x="5551795" y="5854513"/>
                  <a:pt x="5547125" y="5855512"/>
                </a:cubicBezTo>
                <a:cubicBezTo>
                  <a:pt x="5547125" y="5855512"/>
                  <a:pt x="5542455" y="5856509"/>
                  <a:pt x="5542455" y="5856509"/>
                </a:cubicBezTo>
                <a:cubicBezTo>
                  <a:pt x="5550799" y="5849843"/>
                  <a:pt x="5545129" y="5846171"/>
                  <a:pt x="5536785" y="5852838"/>
                </a:cubicBezTo>
                <a:cubicBezTo>
                  <a:pt x="5545129" y="5846171"/>
                  <a:pt x="5545129" y="5846171"/>
                  <a:pt x="5545129" y="5846171"/>
                </a:cubicBezTo>
                <a:cubicBezTo>
                  <a:pt x="5548802" y="5840501"/>
                  <a:pt x="5548802" y="5840501"/>
                  <a:pt x="5543133" y="5836827"/>
                </a:cubicBezTo>
                <a:cubicBezTo>
                  <a:pt x="5543133" y="5836827"/>
                  <a:pt x="5538462" y="5837825"/>
                  <a:pt x="5534788" y="5843494"/>
                </a:cubicBezTo>
                <a:cubicBezTo>
                  <a:pt x="5531117" y="5849164"/>
                  <a:pt x="5531117" y="5849164"/>
                  <a:pt x="5531117" y="5849164"/>
                </a:cubicBezTo>
                <a:cubicBezTo>
                  <a:pt x="5526445" y="5850162"/>
                  <a:pt x="5526445" y="5850162"/>
                  <a:pt x="5526445" y="5850162"/>
                </a:cubicBezTo>
                <a:cubicBezTo>
                  <a:pt x="5524449" y="5840819"/>
                  <a:pt x="5519777" y="5841818"/>
                  <a:pt x="5511435" y="5848485"/>
                </a:cubicBezTo>
                <a:cubicBezTo>
                  <a:pt x="5504088" y="5859824"/>
                  <a:pt x="5512432" y="5853156"/>
                  <a:pt x="5509757" y="5863495"/>
                </a:cubicBezTo>
                <a:cubicBezTo>
                  <a:pt x="5518102" y="5856829"/>
                  <a:pt x="5518102" y="5856829"/>
                  <a:pt x="5518102" y="5856829"/>
                </a:cubicBezTo>
                <a:cubicBezTo>
                  <a:pt x="5514428" y="5862498"/>
                  <a:pt x="5509757" y="5863495"/>
                  <a:pt x="5515425" y="5867169"/>
                </a:cubicBezTo>
                <a:cubicBezTo>
                  <a:pt x="5520097" y="5866172"/>
                  <a:pt x="5524768" y="5865173"/>
                  <a:pt x="5528441" y="5859504"/>
                </a:cubicBezTo>
                <a:cubicBezTo>
                  <a:pt x="5532115" y="5853836"/>
                  <a:pt x="5532115" y="5853836"/>
                  <a:pt x="5532115" y="5853836"/>
                </a:cubicBezTo>
                <a:cubicBezTo>
                  <a:pt x="5533112" y="5858505"/>
                  <a:pt x="5528441" y="5859504"/>
                  <a:pt x="5529439" y="5864176"/>
                </a:cubicBezTo>
                <a:cubicBezTo>
                  <a:pt x="5524768" y="5865173"/>
                  <a:pt x="5524768" y="5865173"/>
                  <a:pt x="5524768" y="5865173"/>
                </a:cubicBezTo>
                <a:cubicBezTo>
                  <a:pt x="5521095" y="5870842"/>
                  <a:pt x="5521095" y="5870842"/>
                  <a:pt x="5521095" y="5870842"/>
                </a:cubicBezTo>
                <a:cubicBezTo>
                  <a:pt x="5522093" y="5875511"/>
                  <a:pt x="5522093" y="5875511"/>
                  <a:pt x="5522093" y="5875511"/>
                </a:cubicBezTo>
                <a:lnTo>
                  <a:pt x="5336527" y="5986393"/>
                </a:lnTo>
                <a:lnTo>
                  <a:pt x="5474406" y="5921652"/>
                </a:lnTo>
                <a:cubicBezTo>
                  <a:pt x="5567705" y="5872762"/>
                  <a:pt x="5657473" y="5820388"/>
                  <a:pt x="5743583" y="5764408"/>
                </a:cubicBezTo>
                <a:lnTo>
                  <a:pt x="5973095" y="5598350"/>
                </a:lnTo>
                <a:lnTo>
                  <a:pt x="5987645" y="5585565"/>
                </a:lnTo>
                <a:cubicBezTo>
                  <a:pt x="6143280" y="5433873"/>
                  <a:pt x="6280077" y="5265447"/>
                  <a:pt x="6396010" y="5084383"/>
                </a:cubicBezTo>
                <a:lnTo>
                  <a:pt x="6530564" y="4845456"/>
                </a:lnTo>
                <a:lnTo>
                  <a:pt x="6530564" y="6858000"/>
                </a:lnTo>
                <a:lnTo>
                  <a:pt x="1733020" y="6858000"/>
                </a:lnTo>
                <a:lnTo>
                  <a:pt x="1622264" y="6769480"/>
                </a:lnTo>
                <a:cubicBezTo>
                  <a:pt x="1563232" y="6720248"/>
                  <a:pt x="1504873" y="6670133"/>
                  <a:pt x="1446345" y="6620355"/>
                </a:cubicBezTo>
                <a:cubicBezTo>
                  <a:pt x="1298344" y="6493891"/>
                  <a:pt x="1150344" y="6370116"/>
                  <a:pt x="1021180" y="6222127"/>
                </a:cubicBezTo>
                <a:cubicBezTo>
                  <a:pt x="1013107" y="6211364"/>
                  <a:pt x="1002343" y="6200600"/>
                  <a:pt x="994270" y="6189838"/>
                </a:cubicBezTo>
                <a:cubicBezTo>
                  <a:pt x="978124" y="6171003"/>
                  <a:pt x="986197" y="6152168"/>
                  <a:pt x="1002343" y="6138714"/>
                </a:cubicBezTo>
                <a:cubicBezTo>
                  <a:pt x="1021180" y="6125260"/>
                  <a:pt x="1029252" y="6141405"/>
                  <a:pt x="1040015" y="6154859"/>
                </a:cubicBezTo>
                <a:cubicBezTo>
                  <a:pt x="1104598" y="6232889"/>
                  <a:pt x="1174562" y="6308230"/>
                  <a:pt x="1255290" y="6372807"/>
                </a:cubicBezTo>
                <a:cubicBezTo>
                  <a:pt x="1268744" y="6383571"/>
                  <a:pt x="1282199" y="6397023"/>
                  <a:pt x="1301035" y="6399714"/>
                </a:cubicBezTo>
                <a:cubicBezTo>
                  <a:pt x="1303727" y="6399714"/>
                  <a:pt x="1311799" y="6402405"/>
                  <a:pt x="1311799" y="6399714"/>
                </a:cubicBezTo>
                <a:cubicBezTo>
                  <a:pt x="1317181" y="6394332"/>
                  <a:pt x="1311799" y="6391643"/>
                  <a:pt x="1306417" y="6391643"/>
                </a:cubicBezTo>
                <a:cubicBezTo>
                  <a:pt x="1179943" y="6249034"/>
                  <a:pt x="1045399" y="6114498"/>
                  <a:pt x="924306" y="5969198"/>
                </a:cubicBezTo>
                <a:cubicBezTo>
                  <a:pt x="886633" y="5923455"/>
                  <a:pt x="851652" y="5877714"/>
                  <a:pt x="811288" y="5831971"/>
                </a:cubicBezTo>
                <a:cubicBezTo>
                  <a:pt x="803214" y="5821207"/>
                  <a:pt x="797832" y="5805064"/>
                  <a:pt x="770924" y="5805064"/>
                </a:cubicBezTo>
                <a:cubicBezTo>
                  <a:pt x="819360" y="5893857"/>
                  <a:pt x="908161" y="5955744"/>
                  <a:pt x="894705" y="6068755"/>
                </a:cubicBezTo>
                <a:cubicBezTo>
                  <a:pt x="620231" y="5756630"/>
                  <a:pt x="413030" y="5409527"/>
                  <a:pt x="267721" y="5019370"/>
                </a:cubicBezTo>
                <a:cubicBezTo>
                  <a:pt x="305392" y="5027443"/>
                  <a:pt x="313466" y="5059732"/>
                  <a:pt x="326921" y="5086639"/>
                </a:cubicBezTo>
                <a:cubicBezTo>
                  <a:pt x="340375" y="5116237"/>
                  <a:pt x="353829" y="5143144"/>
                  <a:pt x="375357" y="5167361"/>
                </a:cubicBezTo>
                <a:cubicBezTo>
                  <a:pt x="407649" y="5245391"/>
                  <a:pt x="445320" y="5320732"/>
                  <a:pt x="493757" y="5385309"/>
                </a:cubicBezTo>
                <a:cubicBezTo>
                  <a:pt x="499140" y="5382619"/>
                  <a:pt x="504522" y="5379928"/>
                  <a:pt x="509903" y="5377237"/>
                </a:cubicBezTo>
                <a:cubicBezTo>
                  <a:pt x="469539" y="5304588"/>
                  <a:pt x="429175" y="5231938"/>
                  <a:pt x="386121" y="5159289"/>
                </a:cubicBezTo>
                <a:cubicBezTo>
                  <a:pt x="270411" y="4863307"/>
                  <a:pt x="154701" y="4567327"/>
                  <a:pt x="87429" y="4255203"/>
                </a:cubicBezTo>
                <a:cubicBezTo>
                  <a:pt x="-47118" y="3606738"/>
                  <a:pt x="-25592" y="2966343"/>
                  <a:pt x="146628" y="2328641"/>
                </a:cubicBezTo>
                <a:cubicBezTo>
                  <a:pt x="178920" y="2207559"/>
                  <a:pt x="197757" y="2086475"/>
                  <a:pt x="251574" y="1973465"/>
                </a:cubicBezTo>
                <a:cubicBezTo>
                  <a:pt x="256956" y="1962702"/>
                  <a:pt x="256956" y="1949248"/>
                  <a:pt x="273102" y="1946557"/>
                </a:cubicBezTo>
                <a:cubicBezTo>
                  <a:pt x="286557" y="1949248"/>
                  <a:pt x="283866" y="1960011"/>
                  <a:pt x="281175" y="1965393"/>
                </a:cubicBezTo>
                <a:cubicBezTo>
                  <a:pt x="152011" y="2344786"/>
                  <a:pt x="103574" y="2737632"/>
                  <a:pt x="65900" y="3133169"/>
                </a:cubicBezTo>
                <a:cubicBezTo>
                  <a:pt x="44375" y="3340355"/>
                  <a:pt x="65900" y="3547541"/>
                  <a:pt x="76665" y="3754727"/>
                </a:cubicBezTo>
                <a:cubicBezTo>
                  <a:pt x="79356" y="3778943"/>
                  <a:pt x="79356" y="3805852"/>
                  <a:pt x="79356" y="3830068"/>
                </a:cubicBezTo>
                <a:cubicBezTo>
                  <a:pt x="82047" y="3843522"/>
                  <a:pt x="71283" y="3862357"/>
                  <a:pt x="95501" y="3862357"/>
                </a:cubicBezTo>
                <a:cubicBezTo>
                  <a:pt x="119719" y="3862357"/>
                  <a:pt x="117029" y="3846212"/>
                  <a:pt x="117029" y="3827377"/>
                </a:cubicBezTo>
                <a:cubicBezTo>
                  <a:pt x="106264" y="3730511"/>
                  <a:pt x="98192" y="3630954"/>
                  <a:pt x="95501" y="3534088"/>
                </a:cubicBezTo>
                <a:cubicBezTo>
                  <a:pt x="79356" y="2724179"/>
                  <a:pt x="256956" y="1968083"/>
                  <a:pt x="711722" y="1290020"/>
                </a:cubicBezTo>
                <a:cubicBezTo>
                  <a:pt x="714413" y="1284638"/>
                  <a:pt x="717104" y="1276565"/>
                  <a:pt x="722486" y="1273875"/>
                </a:cubicBezTo>
                <a:cubicBezTo>
                  <a:pt x="725177" y="1271184"/>
                  <a:pt x="730558" y="1271184"/>
                  <a:pt x="741323" y="1268493"/>
                </a:cubicBezTo>
                <a:cubicBezTo>
                  <a:pt x="717104" y="1319618"/>
                  <a:pt x="698268" y="1365360"/>
                  <a:pt x="671359" y="1411102"/>
                </a:cubicBezTo>
                <a:cubicBezTo>
                  <a:pt x="472230" y="1752825"/>
                  <a:pt x="356520" y="2129527"/>
                  <a:pt x="238121" y="2506229"/>
                </a:cubicBezTo>
                <a:cubicBezTo>
                  <a:pt x="224666" y="2549281"/>
                  <a:pt x="224666" y="2595023"/>
                  <a:pt x="219284" y="2638075"/>
                </a:cubicBezTo>
                <a:cubicBezTo>
                  <a:pt x="219284" y="2648838"/>
                  <a:pt x="211210" y="2664982"/>
                  <a:pt x="230049" y="2667673"/>
                </a:cubicBezTo>
                <a:cubicBezTo>
                  <a:pt x="243502" y="2670363"/>
                  <a:pt x="251574" y="2659600"/>
                  <a:pt x="259647" y="2648838"/>
                </a:cubicBezTo>
                <a:cubicBezTo>
                  <a:pt x="267721" y="2635384"/>
                  <a:pt x="278485" y="2619240"/>
                  <a:pt x="289247" y="2608477"/>
                </a:cubicBezTo>
                <a:cubicBezTo>
                  <a:pt x="251574" y="2915220"/>
                  <a:pt x="216594" y="3219272"/>
                  <a:pt x="240811" y="3528707"/>
                </a:cubicBezTo>
                <a:cubicBezTo>
                  <a:pt x="238121" y="3577139"/>
                  <a:pt x="243502" y="3625573"/>
                  <a:pt x="256956" y="3674006"/>
                </a:cubicBezTo>
                <a:cubicBezTo>
                  <a:pt x="256956" y="3625573"/>
                  <a:pt x="265030" y="3577139"/>
                  <a:pt x="251574" y="3528707"/>
                </a:cubicBezTo>
                <a:cubicBezTo>
                  <a:pt x="248883" y="3273087"/>
                  <a:pt x="262337" y="3017468"/>
                  <a:pt x="302703" y="2764539"/>
                </a:cubicBezTo>
                <a:cubicBezTo>
                  <a:pt x="378048" y="2285589"/>
                  <a:pt x="542194" y="1841620"/>
                  <a:pt x="789760" y="1427247"/>
                </a:cubicBezTo>
                <a:cubicBezTo>
                  <a:pt x="795141" y="1419174"/>
                  <a:pt x="800523" y="1416484"/>
                  <a:pt x="811288" y="1411102"/>
                </a:cubicBezTo>
                <a:cubicBezTo>
                  <a:pt x="512594" y="1994990"/>
                  <a:pt x="308084" y="2603095"/>
                  <a:pt x="329611" y="3267706"/>
                </a:cubicBezTo>
                <a:cubicBezTo>
                  <a:pt x="351139" y="3184293"/>
                  <a:pt x="348447" y="3100880"/>
                  <a:pt x="353829" y="3017468"/>
                </a:cubicBezTo>
                <a:cubicBezTo>
                  <a:pt x="372667" y="2799518"/>
                  <a:pt x="410340" y="2584261"/>
                  <a:pt x="480303" y="2377074"/>
                </a:cubicBezTo>
                <a:cubicBezTo>
                  <a:pt x="504522" y="2301734"/>
                  <a:pt x="509903" y="2221011"/>
                  <a:pt x="536812" y="2148363"/>
                </a:cubicBezTo>
                <a:cubicBezTo>
                  <a:pt x="542194" y="2132218"/>
                  <a:pt x="542194" y="2091856"/>
                  <a:pt x="579867" y="2126836"/>
                </a:cubicBezTo>
                <a:cubicBezTo>
                  <a:pt x="596013" y="2140290"/>
                  <a:pt x="598704" y="2118763"/>
                  <a:pt x="604086" y="2108002"/>
                </a:cubicBezTo>
                <a:cubicBezTo>
                  <a:pt x="674049" y="1900815"/>
                  <a:pt x="778996" y="1709773"/>
                  <a:pt x="878561" y="1516040"/>
                </a:cubicBezTo>
                <a:cubicBezTo>
                  <a:pt x="886633" y="1499897"/>
                  <a:pt x="886633" y="1472988"/>
                  <a:pt x="916234" y="1486443"/>
                </a:cubicBezTo>
                <a:cubicBezTo>
                  <a:pt x="943142" y="1499897"/>
                  <a:pt x="929688" y="1521422"/>
                  <a:pt x="921615" y="1537567"/>
                </a:cubicBezTo>
                <a:cubicBezTo>
                  <a:pt x="883942" y="1607525"/>
                  <a:pt x="840887" y="1672104"/>
                  <a:pt x="813979" y="1747443"/>
                </a:cubicBezTo>
                <a:cubicBezTo>
                  <a:pt x="811288" y="1752825"/>
                  <a:pt x="803214" y="1758206"/>
                  <a:pt x="811288" y="1763588"/>
                </a:cubicBezTo>
                <a:cubicBezTo>
                  <a:pt x="819360" y="1771660"/>
                  <a:pt x="819360" y="1760897"/>
                  <a:pt x="822051" y="1755515"/>
                </a:cubicBezTo>
                <a:cubicBezTo>
                  <a:pt x="867797" y="1739372"/>
                  <a:pt x="892015" y="1701701"/>
                  <a:pt x="916234" y="1664031"/>
                </a:cubicBezTo>
                <a:cubicBezTo>
                  <a:pt x="1056161" y="1413793"/>
                  <a:pt x="1214926" y="1174318"/>
                  <a:pt x="1408672" y="961751"/>
                </a:cubicBezTo>
                <a:cubicBezTo>
                  <a:pt x="1543218" y="819142"/>
                  <a:pt x="1688528" y="687297"/>
                  <a:pt x="1849984" y="576976"/>
                </a:cubicBezTo>
                <a:cubicBezTo>
                  <a:pt x="1858057" y="571595"/>
                  <a:pt x="1868820" y="566213"/>
                  <a:pt x="1876892" y="560831"/>
                </a:cubicBezTo>
                <a:close/>
                <a:moveTo>
                  <a:pt x="3989439" y="394434"/>
                </a:moveTo>
                <a:lnTo>
                  <a:pt x="4081738" y="396538"/>
                </a:lnTo>
                <a:lnTo>
                  <a:pt x="4080500" y="396329"/>
                </a:lnTo>
                <a:lnTo>
                  <a:pt x="4071877" y="395619"/>
                </a:lnTo>
                <a:close/>
                <a:moveTo>
                  <a:pt x="3502109" y="0"/>
                </a:moveTo>
                <a:lnTo>
                  <a:pt x="4589616" y="0"/>
                </a:lnTo>
                <a:lnTo>
                  <a:pt x="4634080" y="6163"/>
                </a:lnTo>
                <a:cubicBezTo>
                  <a:pt x="4763917" y="27562"/>
                  <a:pt x="4893418" y="55647"/>
                  <a:pt x="5022582" y="89954"/>
                </a:cubicBezTo>
                <a:cubicBezTo>
                  <a:pt x="5157129" y="127624"/>
                  <a:pt x="5286293" y="173367"/>
                  <a:pt x="5418149" y="216418"/>
                </a:cubicBezTo>
                <a:cubicBezTo>
                  <a:pt x="5455822" y="227181"/>
                  <a:pt x="5488112" y="248706"/>
                  <a:pt x="5515022" y="278306"/>
                </a:cubicBezTo>
                <a:cubicBezTo>
                  <a:pt x="5560767" y="324047"/>
                  <a:pt x="5614586" y="348265"/>
                  <a:pt x="5679169" y="353645"/>
                </a:cubicBezTo>
                <a:cubicBezTo>
                  <a:pt x="5778733" y="361717"/>
                  <a:pt x="5859459" y="402079"/>
                  <a:pt x="5910587" y="496254"/>
                </a:cubicBezTo>
                <a:cubicBezTo>
                  <a:pt x="5915970" y="509708"/>
                  <a:pt x="5926733" y="523161"/>
                  <a:pt x="5940187" y="531233"/>
                </a:cubicBezTo>
                <a:cubicBezTo>
                  <a:pt x="6074734" y="622718"/>
                  <a:pt x="6185061" y="741111"/>
                  <a:pt x="6314226" y="835286"/>
                </a:cubicBezTo>
                <a:cubicBezTo>
                  <a:pt x="6341136" y="854122"/>
                  <a:pt x="6362663" y="872956"/>
                  <a:pt x="6400336" y="878338"/>
                </a:cubicBezTo>
                <a:cubicBezTo>
                  <a:pt x="6386881" y="837977"/>
                  <a:pt x="6357281" y="813761"/>
                  <a:pt x="6330373" y="786854"/>
                </a:cubicBezTo>
                <a:cubicBezTo>
                  <a:pt x="6265789" y="730347"/>
                  <a:pt x="6209281" y="684606"/>
                  <a:pt x="6136625" y="638863"/>
                </a:cubicBezTo>
                <a:cubicBezTo>
                  <a:pt x="6120479" y="628100"/>
                  <a:pt x="6125861" y="633481"/>
                  <a:pt x="6096262" y="593120"/>
                </a:cubicBezTo>
                <a:cubicBezTo>
                  <a:pt x="6107025" y="579667"/>
                  <a:pt x="6088188" y="566213"/>
                  <a:pt x="6077425" y="555450"/>
                </a:cubicBezTo>
                <a:cubicBezTo>
                  <a:pt x="5985933" y="477420"/>
                  <a:pt x="5894442" y="399388"/>
                  <a:pt x="5800259" y="321356"/>
                </a:cubicBezTo>
                <a:cubicBezTo>
                  <a:pt x="5730296" y="262161"/>
                  <a:pt x="5649568" y="224490"/>
                  <a:pt x="5560767" y="197583"/>
                </a:cubicBezTo>
                <a:cubicBezTo>
                  <a:pt x="5367021" y="146459"/>
                  <a:pt x="5184038" y="68429"/>
                  <a:pt x="4990292" y="25376"/>
                </a:cubicBezTo>
                <a:lnTo>
                  <a:pt x="4858639" y="0"/>
                </a:lnTo>
                <a:lnTo>
                  <a:pt x="5574004" y="0"/>
                </a:lnTo>
                <a:lnTo>
                  <a:pt x="5574348" y="150"/>
                </a:lnTo>
                <a:cubicBezTo>
                  <a:pt x="5595749" y="7886"/>
                  <a:pt x="5617949" y="13940"/>
                  <a:pt x="5641495" y="17304"/>
                </a:cubicBezTo>
                <a:cubicBezTo>
                  <a:pt x="5659658" y="19322"/>
                  <a:pt x="5680850" y="27395"/>
                  <a:pt x="5693716" y="15413"/>
                </a:cubicBezTo>
                <a:lnTo>
                  <a:pt x="5701308" y="0"/>
                </a:lnTo>
                <a:lnTo>
                  <a:pt x="5893094" y="0"/>
                </a:lnTo>
                <a:lnTo>
                  <a:pt x="5928120" y="15497"/>
                </a:lnTo>
                <a:cubicBezTo>
                  <a:pt x="5964574" y="32440"/>
                  <a:pt x="6000734" y="49593"/>
                  <a:pt x="6037061" y="65738"/>
                </a:cubicBezTo>
                <a:cubicBezTo>
                  <a:pt x="6123171" y="111479"/>
                  <a:pt x="6195826" y="176056"/>
                  <a:pt x="6287317" y="211037"/>
                </a:cubicBezTo>
                <a:cubicBezTo>
                  <a:pt x="6217353" y="143769"/>
                  <a:pt x="6133934" y="103408"/>
                  <a:pt x="6050517" y="54974"/>
                </a:cubicBezTo>
                <a:cubicBezTo>
                  <a:pt x="6022935" y="36139"/>
                  <a:pt x="5994343" y="18986"/>
                  <a:pt x="5964995" y="3094"/>
                </a:cubicBezTo>
                <a:lnTo>
                  <a:pt x="5958708" y="0"/>
                </a:lnTo>
                <a:lnTo>
                  <a:pt x="6034737" y="0"/>
                </a:lnTo>
                <a:lnTo>
                  <a:pt x="6100298" y="33785"/>
                </a:lnTo>
                <a:cubicBezTo>
                  <a:pt x="6179007" y="78518"/>
                  <a:pt x="6256371" y="126279"/>
                  <a:pt x="6333063" y="176056"/>
                </a:cubicBezTo>
                <a:cubicBezTo>
                  <a:pt x="6335754" y="178747"/>
                  <a:pt x="6341136" y="178747"/>
                  <a:pt x="6349209" y="178747"/>
                </a:cubicBezTo>
                <a:cubicBezTo>
                  <a:pt x="6362663" y="143769"/>
                  <a:pt x="6354590" y="122243"/>
                  <a:pt x="6319607" y="100717"/>
                </a:cubicBezTo>
                <a:lnTo>
                  <a:pt x="6159296" y="0"/>
                </a:lnTo>
                <a:lnTo>
                  <a:pt x="6494412" y="0"/>
                </a:lnTo>
                <a:lnTo>
                  <a:pt x="6530564" y="24963"/>
                </a:lnTo>
                <a:lnTo>
                  <a:pt x="6530564" y="2283869"/>
                </a:lnTo>
                <a:lnTo>
                  <a:pt x="6452592" y="2135053"/>
                </a:lnTo>
                <a:cubicBezTo>
                  <a:pt x="6368738" y="1991179"/>
                  <a:pt x="6272827" y="1856596"/>
                  <a:pt x="6165817" y="1732932"/>
                </a:cubicBezTo>
                <a:cubicBezTo>
                  <a:pt x="6052481" y="1591083"/>
                  <a:pt x="5916785" y="1458895"/>
                  <a:pt x="5773745" y="1338044"/>
                </a:cubicBezTo>
                <a:cubicBezTo>
                  <a:pt x="5779413" y="1341717"/>
                  <a:pt x="5779413" y="1341717"/>
                  <a:pt x="5784085" y="1340719"/>
                </a:cubicBezTo>
                <a:cubicBezTo>
                  <a:pt x="5771750" y="1328702"/>
                  <a:pt x="5742407" y="1305666"/>
                  <a:pt x="5718731" y="1286303"/>
                </a:cubicBezTo>
                <a:cubicBezTo>
                  <a:pt x="5701725" y="1275284"/>
                  <a:pt x="5689388" y="1263266"/>
                  <a:pt x="5679049" y="1260591"/>
                </a:cubicBezTo>
                <a:cubicBezTo>
                  <a:pt x="5639367" y="1234880"/>
                  <a:pt x="5598685" y="1204498"/>
                  <a:pt x="5559003" y="1178786"/>
                </a:cubicBezTo>
                <a:cubicBezTo>
                  <a:pt x="5546667" y="1166769"/>
                  <a:pt x="5529659" y="1155750"/>
                  <a:pt x="5513651" y="1149403"/>
                </a:cubicBezTo>
                <a:cubicBezTo>
                  <a:pt x="5382265" y="1060250"/>
                  <a:pt x="5239864" y="988106"/>
                  <a:pt x="5089115" y="922629"/>
                </a:cubicBezTo>
                <a:cubicBezTo>
                  <a:pt x="5136145" y="937001"/>
                  <a:pt x="5183173" y="951374"/>
                  <a:pt x="5219861" y="963072"/>
                </a:cubicBezTo>
                <a:cubicBezTo>
                  <a:pt x="5221858" y="972417"/>
                  <a:pt x="5242538" y="977766"/>
                  <a:pt x="5243535" y="982437"/>
                </a:cubicBezTo>
                <a:cubicBezTo>
                  <a:pt x="5285894" y="997808"/>
                  <a:pt x="5335917" y="1026195"/>
                  <a:pt x="5376279" y="1032223"/>
                </a:cubicBezTo>
                <a:cubicBezTo>
                  <a:pt x="5359273" y="1021205"/>
                  <a:pt x="5336597" y="1006512"/>
                  <a:pt x="5339271" y="996174"/>
                </a:cubicBezTo>
                <a:cubicBezTo>
                  <a:pt x="5311925" y="982478"/>
                  <a:pt x="5246891" y="952416"/>
                  <a:pt x="5227209" y="951735"/>
                </a:cubicBezTo>
                <a:cubicBezTo>
                  <a:pt x="5215871" y="944390"/>
                  <a:pt x="5209205" y="936045"/>
                  <a:pt x="5203535" y="932372"/>
                </a:cubicBezTo>
                <a:cubicBezTo>
                  <a:pt x="5171517" y="919677"/>
                  <a:pt x="5146165" y="915324"/>
                  <a:pt x="5115146" y="907298"/>
                </a:cubicBezTo>
                <a:cubicBezTo>
                  <a:pt x="5093467" y="897276"/>
                  <a:pt x="5054783" y="876237"/>
                  <a:pt x="5028434" y="867212"/>
                </a:cubicBezTo>
                <a:cubicBezTo>
                  <a:pt x="5018094" y="864537"/>
                  <a:pt x="5014421" y="870207"/>
                  <a:pt x="5004080" y="867531"/>
                </a:cubicBezTo>
                <a:cubicBezTo>
                  <a:pt x="4993741" y="864858"/>
                  <a:pt x="4975737" y="849166"/>
                  <a:pt x="4965395" y="846491"/>
                </a:cubicBezTo>
                <a:cubicBezTo>
                  <a:pt x="4933378" y="833794"/>
                  <a:pt x="4919364" y="836789"/>
                  <a:pt x="4917369" y="827446"/>
                </a:cubicBezTo>
                <a:cubicBezTo>
                  <a:pt x="4897687" y="826767"/>
                  <a:pt x="4866667" y="818742"/>
                  <a:pt x="4859320" y="830080"/>
                </a:cubicBezTo>
                <a:cubicBezTo>
                  <a:pt x="4879003" y="830759"/>
                  <a:pt x="4875330" y="836428"/>
                  <a:pt x="4876327" y="841099"/>
                </a:cubicBezTo>
                <a:cubicBezTo>
                  <a:pt x="4413385" y="686027"/>
                  <a:pt x="3907001" y="647686"/>
                  <a:pt x="3393185" y="757460"/>
                </a:cubicBezTo>
                <a:lnTo>
                  <a:pt x="3342975" y="770687"/>
                </a:lnTo>
                <a:lnTo>
                  <a:pt x="3291917" y="780409"/>
                </a:lnTo>
                <a:cubicBezTo>
                  <a:pt x="2973092" y="853467"/>
                  <a:pt x="2679548" y="994128"/>
                  <a:pt x="2400079" y="1173988"/>
                </a:cubicBezTo>
                <a:cubicBezTo>
                  <a:pt x="2357675" y="1203326"/>
                  <a:pt x="2312502" y="1229200"/>
                  <a:pt x="2269683" y="1256599"/>
                </a:cubicBezTo>
                <a:cubicBezTo>
                  <a:pt x="2262754" y="1262135"/>
                  <a:pt x="2257068" y="1273490"/>
                  <a:pt x="2246824" y="1263510"/>
                </a:cubicBezTo>
                <a:cubicBezTo>
                  <a:pt x="2236994" y="1255472"/>
                  <a:pt x="2238801" y="1244946"/>
                  <a:pt x="2244901" y="1235531"/>
                </a:cubicBezTo>
                <a:cubicBezTo>
                  <a:pt x="2258628" y="1214348"/>
                  <a:pt x="2277477" y="1198153"/>
                  <a:pt x="2297569" y="1187778"/>
                </a:cubicBezTo>
                <a:cubicBezTo>
                  <a:pt x="2412582" y="1118591"/>
                  <a:pt x="2522339" y="1034306"/>
                  <a:pt x="2654790" y="989786"/>
                </a:cubicBezTo>
                <a:cubicBezTo>
                  <a:pt x="2640950" y="972465"/>
                  <a:pt x="2621271" y="984780"/>
                  <a:pt x="2604795" y="974104"/>
                </a:cubicBezTo>
                <a:cubicBezTo>
                  <a:pt x="2642906" y="943655"/>
                  <a:pt x="2685444" y="924427"/>
                  <a:pt x="2728393" y="907142"/>
                </a:cubicBezTo>
                <a:cubicBezTo>
                  <a:pt x="3024345" y="783076"/>
                  <a:pt x="3326509" y="688101"/>
                  <a:pt x="3647056" y="660175"/>
                </a:cubicBezTo>
                <a:cubicBezTo>
                  <a:pt x="3872435" y="642443"/>
                  <a:pt x="4096551" y="647286"/>
                  <a:pt x="4318016" y="687170"/>
                </a:cubicBezTo>
                <a:cubicBezTo>
                  <a:pt x="4385465" y="699121"/>
                  <a:pt x="4446533" y="728661"/>
                  <a:pt x="4516487" y="723856"/>
                </a:cubicBezTo>
                <a:cubicBezTo>
                  <a:pt x="4534357" y="722064"/>
                  <a:pt x="4557763" y="727203"/>
                  <a:pt x="4557781" y="698810"/>
                </a:cubicBezTo>
                <a:cubicBezTo>
                  <a:pt x="4559739" y="670001"/>
                  <a:pt x="4535353" y="679267"/>
                  <a:pt x="4518180" y="674824"/>
                </a:cubicBezTo>
                <a:cubicBezTo>
                  <a:pt x="4497541" y="673149"/>
                  <a:pt x="4471499" y="674658"/>
                  <a:pt x="4454063" y="649993"/>
                </a:cubicBezTo>
                <a:cubicBezTo>
                  <a:pt x="4579151" y="637464"/>
                  <a:pt x="4694375" y="673682"/>
                  <a:pt x="4809052" y="697851"/>
                </a:cubicBezTo>
                <a:cubicBezTo>
                  <a:pt x="4878159" y="717561"/>
                  <a:pt x="4940470" y="752918"/>
                  <a:pt x="5011799" y="764041"/>
                </a:cubicBezTo>
                <a:cubicBezTo>
                  <a:pt x="4951013" y="726331"/>
                  <a:pt x="4884674" y="710086"/>
                  <a:pt x="4817092" y="688021"/>
                </a:cubicBezTo>
                <a:cubicBezTo>
                  <a:pt x="4725971" y="650709"/>
                  <a:pt x="4627357" y="635277"/>
                  <a:pt x="4528741" y="619842"/>
                </a:cubicBezTo>
                <a:cubicBezTo>
                  <a:pt x="4260185" y="577853"/>
                  <a:pt x="3989536" y="554560"/>
                  <a:pt x="3716648" y="568249"/>
                </a:cubicBezTo>
                <a:cubicBezTo>
                  <a:pt x="3682848" y="571413"/>
                  <a:pt x="3645865" y="569175"/>
                  <a:pt x="3612199" y="582452"/>
                </a:cubicBezTo>
                <a:cubicBezTo>
                  <a:pt x="3616756" y="603785"/>
                  <a:pt x="3633383" y="596177"/>
                  <a:pt x="3645435" y="595629"/>
                </a:cubicBezTo>
                <a:cubicBezTo>
                  <a:pt x="3875105" y="579008"/>
                  <a:pt x="4105457" y="584547"/>
                  <a:pt x="4335789" y="618481"/>
                </a:cubicBezTo>
                <a:cubicBezTo>
                  <a:pt x="4348253" y="619874"/>
                  <a:pt x="4371114" y="612962"/>
                  <a:pt x="4369439" y="633599"/>
                </a:cubicBezTo>
                <a:cubicBezTo>
                  <a:pt x="4367764" y="654235"/>
                  <a:pt x="4345187" y="652975"/>
                  <a:pt x="4330367" y="650057"/>
                </a:cubicBezTo>
                <a:cubicBezTo>
                  <a:pt x="4257512" y="641288"/>
                  <a:pt x="4184940" y="624346"/>
                  <a:pt x="4109450" y="622223"/>
                </a:cubicBezTo>
                <a:cubicBezTo>
                  <a:pt x="3783385" y="614827"/>
                  <a:pt x="3459524" y="627237"/>
                  <a:pt x="3144894" y="720819"/>
                </a:cubicBezTo>
                <a:cubicBezTo>
                  <a:pt x="2900781" y="793251"/>
                  <a:pt x="2670360" y="901288"/>
                  <a:pt x="2449900" y="1027476"/>
                </a:cubicBezTo>
                <a:cubicBezTo>
                  <a:pt x="2404727" y="1053349"/>
                  <a:pt x="2357614" y="1079638"/>
                  <a:pt x="2308845" y="1098169"/>
                </a:cubicBezTo>
                <a:cubicBezTo>
                  <a:pt x="2636030" y="864009"/>
                  <a:pt x="2999184" y="703280"/>
                  <a:pt x="3399136" y="619861"/>
                </a:cubicBezTo>
                <a:cubicBezTo>
                  <a:pt x="3380587" y="599489"/>
                  <a:pt x="3359384" y="614158"/>
                  <a:pt x="3330855" y="604030"/>
                </a:cubicBezTo>
                <a:cubicBezTo>
                  <a:pt x="3400677" y="589112"/>
                  <a:pt x="3460803" y="576266"/>
                  <a:pt x="3520230" y="569654"/>
                </a:cubicBezTo>
                <a:cubicBezTo>
                  <a:pt x="3609580" y="560703"/>
                  <a:pt x="3699343" y="553695"/>
                  <a:pt x="3790217" y="542392"/>
                </a:cubicBezTo>
                <a:cubicBezTo>
                  <a:pt x="3796450" y="543088"/>
                  <a:pt x="3811685" y="547944"/>
                  <a:pt x="3810723" y="533954"/>
                </a:cubicBezTo>
                <a:cubicBezTo>
                  <a:pt x="3812117" y="521489"/>
                  <a:pt x="3798540" y="524390"/>
                  <a:pt x="3790368" y="524109"/>
                </a:cubicBezTo>
                <a:cubicBezTo>
                  <a:pt x="3677198" y="525980"/>
                  <a:pt x="3566249" y="519265"/>
                  <a:pt x="3455830" y="552995"/>
                </a:cubicBezTo>
                <a:cubicBezTo>
                  <a:pt x="3431446" y="562261"/>
                  <a:pt x="3401392" y="554486"/>
                  <a:pt x="3373410" y="556409"/>
                </a:cubicBezTo>
                <a:cubicBezTo>
                  <a:pt x="3256777" y="561047"/>
                  <a:pt x="3151198" y="607938"/>
                  <a:pt x="3041191" y="643608"/>
                </a:cubicBezTo>
                <a:cubicBezTo>
                  <a:pt x="2797211" y="726152"/>
                  <a:pt x="2563608" y="828785"/>
                  <a:pt x="2341622" y="957326"/>
                </a:cubicBezTo>
                <a:cubicBezTo>
                  <a:pt x="2202226" y="1035776"/>
                  <a:pt x="2083448" y="1144297"/>
                  <a:pt x="1953599" y="1238958"/>
                </a:cubicBezTo>
                <a:cubicBezTo>
                  <a:pt x="1942791" y="1245322"/>
                  <a:pt x="1930456" y="1254041"/>
                  <a:pt x="1914658" y="1265528"/>
                </a:cubicBezTo>
                <a:cubicBezTo>
                  <a:pt x="1915373" y="1230902"/>
                  <a:pt x="1930211" y="1205424"/>
                  <a:pt x="1953768" y="1192281"/>
                </a:cubicBezTo>
                <a:cubicBezTo>
                  <a:pt x="2070022" y="1128914"/>
                  <a:pt x="2162889" y="1032014"/>
                  <a:pt x="2273195" y="959778"/>
                </a:cubicBezTo>
                <a:cubicBezTo>
                  <a:pt x="2628081" y="731867"/>
                  <a:pt x="3011588" y="580986"/>
                  <a:pt x="3429259" y="514058"/>
                </a:cubicBezTo>
                <a:cubicBezTo>
                  <a:pt x="3602008" y="487291"/>
                  <a:pt x="3774041" y="495152"/>
                  <a:pt x="3947467" y="490544"/>
                </a:cubicBezTo>
                <a:cubicBezTo>
                  <a:pt x="4168684" y="481812"/>
                  <a:pt x="4386005" y="502302"/>
                  <a:pt x="4596509" y="566835"/>
                </a:cubicBezTo>
                <a:cubicBezTo>
                  <a:pt x="4616037" y="572801"/>
                  <a:pt x="4636260" y="572538"/>
                  <a:pt x="4640121" y="600103"/>
                </a:cubicBezTo>
                <a:cubicBezTo>
                  <a:pt x="4639840" y="608275"/>
                  <a:pt x="4648842" y="612435"/>
                  <a:pt x="4657014" y="612717"/>
                </a:cubicBezTo>
                <a:cubicBezTo>
                  <a:pt x="4786923" y="641743"/>
                  <a:pt x="4913502" y="683647"/>
                  <a:pt x="5039385" y="731785"/>
                </a:cubicBezTo>
                <a:cubicBezTo>
                  <a:pt x="5041737" y="733309"/>
                  <a:pt x="5045617" y="732481"/>
                  <a:pt x="5051435" y="731238"/>
                </a:cubicBezTo>
                <a:cubicBezTo>
                  <a:pt x="5055747" y="703956"/>
                  <a:pt x="5046613" y="689683"/>
                  <a:pt x="5018085" y="679555"/>
                </a:cubicBezTo>
                <a:cubicBezTo>
                  <a:pt x="4824207" y="607415"/>
                  <a:pt x="4631439" y="530982"/>
                  <a:pt x="4427845" y="489308"/>
                </a:cubicBezTo>
                <a:lnTo>
                  <a:pt x="4310509" y="471335"/>
                </a:lnTo>
                <a:lnTo>
                  <a:pt x="4176892" y="462604"/>
                </a:lnTo>
                <a:cubicBezTo>
                  <a:pt x="4103169" y="460013"/>
                  <a:pt x="4028959" y="459592"/>
                  <a:pt x="3954287" y="461274"/>
                </a:cubicBezTo>
                <a:cubicBezTo>
                  <a:pt x="3873558" y="461274"/>
                  <a:pt x="3790139" y="463965"/>
                  <a:pt x="3706721" y="469347"/>
                </a:cubicBezTo>
                <a:lnTo>
                  <a:pt x="3819638" y="441228"/>
                </a:lnTo>
                <a:lnTo>
                  <a:pt x="3678438" y="446944"/>
                </a:lnTo>
                <a:cubicBezTo>
                  <a:pt x="3595111" y="454417"/>
                  <a:pt x="3511778" y="466010"/>
                  <a:pt x="3428450" y="481785"/>
                </a:cubicBezTo>
                <a:cubicBezTo>
                  <a:pt x="3241428" y="517687"/>
                  <a:pt x="3054409" y="553586"/>
                  <a:pt x="2876370" y="622042"/>
                </a:cubicBezTo>
                <a:cubicBezTo>
                  <a:pt x="2807509" y="650949"/>
                  <a:pt x="2731736" y="656997"/>
                  <a:pt x="2659974" y="672328"/>
                </a:cubicBezTo>
                <a:cubicBezTo>
                  <a:pt x="2772757" y="625926"/>
                  <a:pt x="2886957" y="583784"/>
                  <a:pt x="3002779" y="546873"/>
                </a:cubicBezTo>
                <a:lnTo>
                  <a:pt x="3243522" y="482631"/>
                </a:lnTo>
                <a:lnTo>
                  <a:pt x="3245900" y="478428"/>
                </a:lnTo>
                <a:cubicBezTo>
                  <a:pt x="3251955" y="475401"/>
                  <a:pt x="3258682" y="473383"/>
                  <a:pt x="3260028" y="466656"/>
                </a:cubicBezTo>
                <a:cubicBezTo>
                  <a:pt x="3257337" y="463965"/>
                  <a:pt x="3254646" y="461274"/>
                  <a:pt x="3251955" y="461274"/>
                </a:cubicBezTo>
                <a:cubicBezTo>
                  <a:pt x="3198135" y="461274"/>
                  <a:pt x="3149699" y="474729"/>
                  <a:pt x="3098571" y="490872"/>
                </a:cubicBezTo>
                <a:cubicBezTo>
                  <a:pt x="2945189" y="541997"/>
                  <a:pt x="2797189" y="601193"/>
                  <a:pt x="2651879" y="673842"/>
                </a:cubicBezTo>
                <a:cubicBezTo>
                  <a:pt x="2619588" y="689986"/>
                  <a:pt x="2587296" y="700749"/>
                  <a:pt x="2549624" y="692677"/>
                </a:cubicBezTo>
                <a:cubicBezTo>
                  <a:pt x="2514642" y="687297"/>
                  <a:pt x="2485041" y="711513"/>
                  <a:pt x="2455442" y="727656"/>
                </a:cubicBezTo>
                <a:cubicBezTo>
                  <a:pt x="2404315" y="754563"/>
                  <a:pt x="2353186" y="768018"/>
                  <a:pt x="2291295" y="751874"/>
                </a:cubicBezTo>
                <a:cubicBezTo>
                  <a:pt x="2751443" y="469347"/>
                  <a:pt x="3235809" y="278306"/>
                  <a:pt x="3763231" y="200274"/>
                </a:cubicBezTo>
                <a:cubicBezTo>
                  <a:pt x="3354210" y="248706"/>
                  <a:pt x="2947880" y="307904"/>
                  <a:pt x="2579224" y="507017"/>
                </a:cubicBezTo>
                <a:cubicBezTo>
                  <a:pt x="2888680" y="294449"/>
                  <a:pt x="3243881" y="211037"/>
                  <a:pt x="3604465" y="146459"/>
                </a:cubicBezTo>
                <a:cubicBezTo>
                  <a:pt x="3967741" y="81881"/>
                  <a:pt x="4331015" y="111479"/>
                  <a:pt x="4702363" y="165295"/>
                </a:cubicBezTo>
                <a:cubicBezTo>
                  <a:pt x="4680835" y="135697"/>
                  <a:pt x="4653927" y="135697"/>
                  <a:pt x="4632399" y="133006"/>
                </a:cubicBezTo>
                <a:cubicBezTo>
                  <a:pt x="4374071" y="95336"/>
                  <a:pt x="4115741" y="71119"/>
                  <a:pt x="3854723" y="89954"/>
                </a:cubicBezTo>
                <a:cubicBezTo>
                  <a:pt x="3822431" y="92645"/>
                  <a:pt x="3790139" y="95336"/>
                  <a:pt x="3763231" y="76501"/>
                </a:cubicBezTo>
                <a:cubicBezTo>
                  <a:pt x="3749775" y="68429"/>
                  <a:pt x="3739012" y="68429"/>
                  <a:pt x="3728249" y="73810"/>
                </a:cubicBezTo>
                <a:cubicBezTo>
                  <a:pt x="3609847" y="124933"/>
                  <a:pt x="3480684" y="133006"/>
                  <a:pt x="3356901" y="157222"/>
                </a:cubicBezTo>
                <a:cubicBezTo>
                  <a:pt x="3106645" y="205656"/>
                  <a:pt x="2867152" y="283686"/>
                  <a:pt x="2633042" y="383243"/>
                </a:cubicBezTo>
                <a:cubicBezTo>
                  <a:pt x="2614206" y="391315"/>
                  <a:pt x="2595370" y="404770"/>
                  <a:pt x="2565769" y="396697"/>
                </a:cubicBezTo>
                <a:cubicBezTo>
                  <a:pt x="2748752" y="283686"/>
                  <a:pt x="2950571" y="229872"/>
                  <a:pt x="3141627" y="151840"/>
                </a:cubicBezTo>
                <a:cubicBezTo>
                  <a:pt x="3012463" y="165295"/>
                  <a:pt x="2896753" y="237944"/>
                  <a:pt x="2756825" y="229872"/>
                </a:cubicBezTo>
                <a:cubicBezTo>
                  <a:pt x="2789116" y="192202"/>
                  <a:pt x="2824099" y="178747"/>
                  <a:pt x="2861770" y="170676"/>
                </a:cubicBezTo>
                <a:cubicBezTo>
                  <a:pt x="2950571" y="154531"/>
                  <a:pt x="3036681" y="135697"/>
                  <a:pt x="3120100" y="103408"/>
                </a:cubicBezTo>
                <a:cubicBezTo>
                  <a:pt x="3184681" y="76501"/>
                  <a:pt x="3251955" y="89954"/>
                  <a:pt x="3319228" y="76501"/>
                </a:cubicBezTo>
                <a:cubicBezTo>
                  <a:pt x="3351519" y="71119"/>
                  <a:pt x="3381119" y="65738"/>
                  <a:pt x="3399956" y="33449"/>
                </a:cubicBezTo>
                <a:cubicBezTo>
                  <a:pt x="3413410" y="14613"/>
                  <a:pt x="3434938" y="11922"/>
                  <a:pt x="3456465" y="6542"/>
                </a:cubicBezTo>
                <a:close/>
                <a:moveTo>
                  <a:pt x="2942330" y="0"/>
                </a:moveTo>
                <a:lnTo>
                  <a:pt x="3174123" y="0"/>
                </a:lnTo>
                <a:lnTo>
                  <a:pt x="3100717" y="23190"/>
                </a:lnTo>
                <a:cubicBezTo>
                  <a:pt x="3070822" y="34458"/>
                  <a:pt x="3041390" y="47575"/>
                  <a:pt x="3012463" y="63047"/>
                </a:cubicBezTo>
                <a:cubicBezTo>
                  <a:pt x="2829480" y="157222"/>
                  <a:pt x="2624969" y="205656"/>
                  <a:pt x="2439295" y="291759"/>
                </a:cubicBezTo>
                <a:cubicBezTo>
                  <a:pt x="2420460" y="299831"/>
                  <a:pt x="2393550" y="310594"/>
                  <a:pt x="2380096" y="291759"/>
                </a:cubicBezTo>
                <a:cubicBezTo>
                  <a:pt x="2366641" y="272924"/>
                  <a:pt x="2382786" y="248706"/>
                  <a:pt x="2396241" y="229872"/>
                </a:cubicBezTo>
                <a:cubicBezTo>
                  <a:pt x="2409696" y="211037"/>
                  <a:pt x="2431223" y="197583"/>
                  <a:pt x="2452751" y="189511"/>
                </a:cubicBezTo>
                <a:cubicBezTo>
                  <a:pt x="2580570" y="142423"/>
                  <a:pt x="2707043" y="89281"/>
                  <a:pt x="2834861" y="39503"/>
                </a:cubicBezTo>
                <a:close/>
                <a:moveTo>
                  <a:pt x="2576296" y="0"/>
                </a:moveTo>
                <a:lnTo>
                  <a:pt x="2746997" y="0"/>
                </a:lnTo>
                <a:lnTo>
                  <a:pt x="2705697" y="14613"/>
                </a:lnTo>
                <a:cubicBezTo>
                  <a:pt x="2641116" y="41521"/>
                  <a:pt x="2573842" y="63047"/>
                  <a:pt x="2509260" y="87263"/>
                </a:cubicBezTo>
                <a:cubicBezTo>
                  <a:pt x="2498497" y="92645"/>
                  <a:pt x="2487732" y="106099"/>
                  <a:pt x="2476969" y="89954"/>
                </a:cubicBezTo>
                <a:cubicBezTo>
                  <a:pt x="2466205" y="76501"/>
                  <a:pt x="2471587" y="63047"/>
                  <a:pt x="2482350" y="52283"/>
                </a:cubicBezTo>
                <a:cubicBezTo>
                  <a:pt x="2506569" y="28067"/>
                  <a:pt x="2536169" y="11922"/>
                  <a:pt x="2565769" y="3850"/>
                </a:cubicBez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1199585678"/>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13" Type="http://schemas.openxmlformats.org/officeDocument/2006/relationships/slideLayout" Target="../slideLayouts/slideLayout15.xml"/><Relationship Id="rId18" Type="http://schemas.openxmlformats.org/officeDocument/2006/relationships/slideLayout" Target="../slideLayouts/slideLayout20.xml"/><Relationship Id="rId3" Type="http://schemas.openxmlformats.org/officeDocument/2006/relationships/slideLayout" Target="../slideLayouts/slideLayout5.xml"/><Relationship Id="rId21" Type="http://schemas.openxmlformats.org/officeDocument/2006/relationships/slideLayout" Target="../slideLayouts/slideLayout23.xml"/><Relationship Id="rId7" Type="http://schemas.openxmlformats.org/officeDocument/2006/relationships/slideLayout" Target="../slideLayouts/slideLayout9.xml"/><Relationship Id="rId12" Type="http://schemas.openxmlformats.org/officeDocument/2006/relationships/slideLayout" Target="../slideLayouts/slideLayout14.xml"/><Relationship Id="rId17" Type="http://schemas.openxmlformats.org/officeDocument/2006/relationships/slideLayout" Target="../slideLayouts/slideLayout19.xml"/><Relationship Id="rId2" Type="http://schemas.openxmlformats.org/officeDocument/2006/relationships/slideLayout" Target="../slideLayouts/slideLayout4.xml"/><Relationship Id="rId16" Type="http://schemas.openxmlformats.org/officeDocument/2006/relationships/slideLayout" Target="../slideLayouts/slideLayout18.xml"/><Relationship Id="rId20" Type="http://schemas.openxmlformats.org/officeDocument/2006/relationships/slideLayout" Target="../slideLayouts/slideLayout22.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5" Type="http://schemas.openxmlformats.org/officeDocument/2006/relationships/slideLayout" Target="../slideLayouts/slideLayout17.xml"/><Relationship Id="rId10" Type="http://schemas.openxmlformats.org/officeDocument/2006/relationships/slideLayout" Target="../slideLayouts/slideLayout12.xml"/><Relationship Id="rId19" Type="http://schemas.openxmlformats.org/officeDocument/2006/relationships/slideLayout" Target="../slideLayouts/slideLayout21.xml"/><Relationship Id="rId4" Type="http://schemas.openxmlformats.org/officeDocument/2006/relationships/slideLayout" Target="../slideLayouts/slideLayout6.xml"/><Relationship Id="rId9" Type="http://schemas.openxmlformats.org/officeDocument/2006/relationships/slideLayout" Target="../slideLayouts/slideLayout11.xml"/><Relationship Id="rId14" Type="http://schemas.openxmlformats.org/officeDocument/2006/relationships/slideLayout" Target="../slideLayouts/slideLayout16.xml"/><Relationship Id="rId2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5990320"/>
      </p:ext>
    </p:extLst>
  </p:cSld>
  <p:clrMap bg1="lt1" tx1="dk1" bg2="lt2" tx2="dk2" accent1="accent1" accent2="accent2" accent3="accent3" accent4="accent4" accent5="accent5" accent6="accent6" hlink="hlink" folHlink="folHlink"/>
  <p:sldLayoutIdLst>
    <p:sldLayoutId id="2147483649" r:id="rId1"/>
    <p:sldLayoutId id="2147483650" r:id="rId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5311501"/>
      </p:ext>
    </p:extLst>
  </p:cSld>
  <p:clrMap bg1="lt1" tx1="dk1" bg2="lt2" tx2="dk2" accent1="accent1" accent2="accent2" accent3="accent3" accent4="accent4" accent5="accent5" accent6="accent6" hlink="hlink" folHlink="folHlink"/>
  <p:sldLayoutIdLst>
    <p:sldLayoutId id="2147483652" r:id="rId1"/>
    <p:sldLayoutId id="214748365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5" r:id="rId11"/>
    <p:sldLayoutId id="2147483684" r:id="rId12"/>
    <p:sldLayoutId id="2147483690" r:id="rId13"/>
    <p:sldLayoutId id="2147483686" r:id="rId14"/>
    <p:sldLayoutId id="2147483689" r:id="rId15"/>
    <p:sldLayoutId id="2147483688" r:id="rId16"/>
    <p:sldLayoutId id="2147483687" r:id="rId17"/>
    <p:sldLayoutId id="2147483671" r:id="rId18"/>
    <p:sldLayoutId id="2147483672" r:id="rId19"/>
    <p:sldLayoutId id="2147483691" r:id="rId20"/>
    <p:sldLayoutId id="2147483692" r:id="rId2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98408049"/>
      </p:ext>
    </p:extLst>
  </p:cSld>
  <p:clrMap bg1="lt1" tx1="dk1" bg2="lt2" tx2="dk2" accent1="accent1" accent2="accent2" accent3="accent3" accent4="accent4" accent5="accent5" accent6="accent6" hlink="hlink" folHlink="folHlink"/>
  <p:sldLayoutIdLst>
    <p:sldLayoutId id="2147483674" r:id="rId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3.xml"/><Relationship Id="rId5" Type="http://schemas.openxmlformats.org/officeDocument/2006/relationships/chart" Target="../charts/chart7.xml"/><Relationship Id="rId4" Type="http://schemas.openxmlformats.org/officeDocument/2006/relationships/chart" Target="../charts/char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9.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1EACE203-15BF-4027-9F8B-2F8161504A31}"/>
              </a:ext>
            </a:extLst>
          </p:cNvPr>
          <p:cNvGrpSpPr/>
          <p:nvPr/>
        </p:nvGrpSpPr>
        <p:grpSpPr>
          <a:xfrm>
            <a:off x="2047436" y="469017"/>
            <a:ext cx="8050225" cy="4724427"/>
            <a:chOff x="2687161" y="3731096"/>
            <a:chExt cx="5158677" cy="3027467"/>
          </a:xfrm>
          <a:solidFill>
            <a:schemeClr val="bg1">
              <a:alpha val="20000"/>
            </a:schemeClr>
          </a:solidFill>
        </p:grpSpPr>
        <p:sp>
          <p:nvSpPr>
            <p:cNvPr id="65" name="Freeform: Shape 64">
              <a:extLst>
                <a:ext uri="{FF2B5EF4-FFF2-40B4-BE49-F238E27FC236}">
                  <a16:creationId xmlns:a16="http://schemas.microsoft.com/office/drawing/2014/main" id="{7BE90C66-C234-4339-A265-F14720800460}"/>
                </a:ext>
              </a:extLst>
            </p:cNvPr>
            <p:cNvSpPr/>
            <p:nvPr/>
          </p:nvSpPr>
          <p:spPr>
            <a:xfrm>
              <a:off x="4877977" y="3996527"/>
              <a:ext cx="2967861" cy="2340761"/>
            </a:xfrm>
            <a:custGeom>
              <a:avLst/>
              <a:gdLst>
                <a:gd name="connsiteX0" fmla="*/ 2965999 w 2967861"/>
                <a:gd name="connsiteY0" fmla="*/ 516271 h 2340761"/>
                <a:gd name="connsiteX1" fmla="*/ 2956685 w 2967861"/>
                <a:gd name="connsiteY1" fmla="*/ 502612 h 2340761"/>
                <a:gd name="connsiteX2" fmla="*/ 2945199 w 2967861"/>
                <a:gd name="connsiteY2" fmla="*/ 489883 h 2340761"/>
                <a:gd name="connsiteX3" fmla="*/ 2934644 w 2967861"/>
                <a:gd name="connsiteY3" fmla="*/ 477155 h 2340761"/>
                <a:gd name="connsiteX4" fmla="*/ 2930608 w 2967861"/>
                <a:gd name="connsiteY4" fmla="*/ 477155 h 2340761"/>
                <a:gd name="connsiteX5" fmla="*/ 2929677 w 2967861"/>
                <a:gd name="connsiteY5" fmla="*/ 477155 h 2340761"/>
                <a:gd name="connsiteX6" fmla="*/ 2927503 w 2967861"/>
                <a:gd name="connsiteY6" fmla="*/ 479328 h 2340761"/>
                <a:gd name="connsiteX7" fmla="*/ 2925330 w 2967861"/>
                <a:gd name="connsiteY7" fmla="*/ 479328 h 2340761"/>
                <a:gd name="connsiteX8" fmla="*/ 2923158 w 2967861"/>
                <a:gd name="connsiteY8" fmla="*/ 480260 h 2340761"/>
                <a:gd name="connsiteX9" fmla="*/ 2905462 w 2967861"/>
                <a:gd name="connsiteY9" fmla="*/ 477155 h 2340761"/>
                <a:gd name="connsiteX10" fmla="*/ 2896149 w 2967861"/>
                <a:gd name="connsiteY10" fmla="*/ 469705 h 2340761"/>
                <a:gd name="connsiteX11" fmla="*/ 2889008 w 2967861"/>
                <a:gd name="connsiteY11" fmla="*/ 460081 h 2340761"/>
                <a:gd name="connsiteX12" fmla="*/ 2881868 w 2967861"/>
                <a:gd name="connsiteY12" fmla="*/ 449526 h 2340761"/>
                <a:gd name="connsiteX13" fmla="*/ 2871313 w 2967861"/>
                <a:gd name="connsiteY13" fmla="*/ 439902 h 2340761"/>
                <a:gd name="connsiteX14" fmla="*/ 2866035 w 2967861"/>
                <a:gd name="connsiteY14" fmla="*/ 435555 h 2340761"/>
                <a:gd name="connsiteX15" fmla="*/ 2859827 w 2967861"/>
                <a:gd name="connsiteY15" fmla="*/ 435555 h 2340761"/>
                <a:gd name="connsiteX16" fmla="*/ 2854549 w 2967861"/>
                <a:gd name="connsiteY16" fmla="*/ 434624 h 2340761"/>
                <a:gd name="connsiteX17" fmla="*/ 2849271 w 2967861"/>
                <a:gd name="connsiteY17" fmla="*/ 434624 h 2340761"/>
                <a:gd name="connsiteX18" fmla="*/ 2843994 w 2967861"/>
                <a:gd name="connsiteY18" fmla="*/ 430278 h 2340761"/>
                <a:gd name="connsiteX19" fmla="*/ 2810776 w 2967861"/>
                <a:gd name="connsiteY19" fmla="*/ 395508 h 2340761"/>
                <a:gd name="connsiteX20" fmla="*/ 2751481 w 2967861"/>
                <a:gd name="connsiteY20" fmla="*/ 370051 h 2340761"/>
                <a:gd name="connsiteX21" fmla="*/ 2747445 w 2967861"/>
                <a:gd name="connsiteY21" fmla="*/ 370983 h 2340761"/>
                <a:gd name="connsiteX22" fmla="*/ 2744340 w 2967861"/>
                <a:gd name="connsiteY22" fmla="*/ 373156 h 2340761"/>
                <a:gd name="connsiteX23" fmla="*/ 2740305 w 2967861"/>
                <a:gd name="connsiteY23" fmla="*/ 377502 h 2340761"/>
                <a:gd name="connsiteX24" fmla="*/ 2735027 w 2967861"/>
                <a:gd name="connsiteY24" fmla="*/ 378433 h 2340761"/>
                <a:gd name="connsiteX25" fmla="*/ 2729750 w 2967861"/>
                <a:gd name="connsiteY25" fmla="*/ 378433 h 2340761"/>
                <a:gd name="connsiteX26" fmla="*/ 2723541 w 2967861"/>
                <a:gd name="connsiteY26" fmla="*/ 378433 h 2340761"/>
                <a:gd name="connsiteX27" fmla="*/ 2708950 w 2967861"/>
                <a:gd name="connsiteY27" fmla="*/ 373156 h 2340761"/>
                <a:gd name="connsiteX28" fmla="*/ 2696532 w 2967861"/>
                <a:gd name="connsiteY28" fmla="*/ 365705 h 2340761"/>
                <a:gd name="connsiteX29" fmla="*/ 2678836 w 2967861"/>
                <a:gd name="connsiteY29" fmla="*/ 362601 h 2340761"/>
                <a:gd name="connsiteX30" fmla="*/ 2678836 w 2967861"/>
                <a:gd name="connsiteY30" fmla="*/ 367878 h 2340761"/>
                <a:gd name="connsiteX31" fmla="*/ 2678836 w 2967861"/>
                <a:gd name="connsiteY31" fmla="*/ 373156 h 2340761"/>
                <a:gd name="connsiteX32" fmla="*/ 2676664 w 2967861"/>
                <a:gd name="connsiteY32" fmla="*/ 377502 h 2340761"/>
                <a:gd name="connsiteX33" fmla="*/ 2676664 w 2967861"/>
                <a:gd name="connsiteY33" fmla="*/ 380607 h 2340761"/>
                <a:gd name="connsiteX34" fmla="*/ 2678836 w 2967861"/>
                <a:gd name="connsiteY34" fmla="*/ 382780 h 2340761"/>
                <a:gd name="connsiteX35" fmla="*/ 2681010 w 2967861"/>
                <a:gd name="connsiteY35" fmla="*/ 385884 h 2340761"/>
                <a:gd name="connsiteX36" fmla="*/ 2684114 w 2967861"/>
                <a:gd name="connsiteY36" fmla="*/ 392093 h 2340761"/>
                <a:gd name="connsiteX37" fmla="*/ 2681941 w 2967861"/>
                <a:gd name="connsiteY37" fmla="*/ 397371 h 2340761"/>
                <a:gd name="connsiteX38" fmla="*/ 2681941 w 2967861"/>
                <a:gd name="connsiteY38" fmla="*/ 400475 h 2340761"/>
                <a:gd name="connsiteX39" fmla="*/ 2681010 w 2967861"/>
                <a:gd name="connsiteY39" fmla="*/ 404821 h 2340761"/>
                <a:gd name="connsiteX40" fmla="*/ 2678836 w 2967861"/>
                <a:gd name="connsiteY40" fmla="*/ 406994 h 2340761"/>
                <a:gd name="connsiteX41" fmla="*/ 2678836 w 2967861"/>
                <a:gd name="connsiteY41" fmla="*/ 412272 h 2340761"/>
                <a:gd name="connsiteX42" fmla="*/ 2671696 w 2967861"/>
                <a:gd name="connsiteY42" fmla="*/ 406994 h 2340761"/>
                <a:gd name="connsiteX43" fmla="*/ 2666419 w 2967861"/>
                <a:gd name="connsiteY43" fmla="*/ 402648 h 2340761"/>
                <a:gd name="connsiteX44" fmla="*/ 2660210 w 2967861"/>
                <a:gd name="connsiteY44" fmla="*/ 395198 h 2340761"/>
                <a:gd name="connsiteX45" fmla="*/ 2654932 w 2967861"/>
                <a:gd name="connsiteY45" fmla="*/ 389920 h 2340761"/>
                <a:gd name="connsiteX46" fmla="*/ 2651828 w 2967861"/>
                <a:gd name="connsiteY46" fmla="*/ 382469 h 2340761"/>
                <a:gd name="connsiteX47" fmla="*/ 2616437 w 2967861"/>
                <a:gd name="connsiteY47" fmla="*/ 382469 h 2340761"/>
                <a:gd name="connsiteX48" fmla="*/ 2581978 w 2967861"/>
                <a:gd name="connsiteY48" fmla="*/ 382469 h 2340761"/>
                <a:gd name="connsiteX49" fmla="*/ 2547518 w 2967861"/>
                <a:gd name="connsiteY49" fmla="*/ 385574 h 2340761"/>
                <a:gd name="connsiteX50" fmla="*/ 2544414 w 2967861"/>
                <a:gd name="connsiteY50" fmla="*/ 384642 h 2340761"/>
                <a:gd name="connsiteX51" fmla="*/ 2542240 w 2967861"/>
                <a:gd name="connsiteY51" fmla="*/ 380296 h 2340761"/>
                <a:gd name="connsiteX52" fmla="*/ 2538205 w 2967861"/>
                <a:gd name="connsiteY52" fmla="*/ 378123 h 2340761"/>
                <a:gd name="connsiteX53" fmla="*/ 2535100 w 2967861"/>
                <a:gd name="connsiteY53" fmla="*/ 365395 h 2340761"/>
                <a:gd name="connsiteX54" fmla="*/ 2532927 w 2967861"/>
                <a:gd name="connsiteY54" fmla="*/ 350493 h 2340761"/>
                <a:gd name="connsiteX55" fmla="*/ 2527650 w 2967861"/>
                <a:gd name="connsiteY55" fmla="*/ 333419 h 2340761"/>
                <a:gd name="connsiteX56" fmla="*/ 2515232 w 2967861"/>
                <a:gd name="connsiteY56" fmla="*/ 330314 h 2340761"/>
                <a:gd name="connsiteX57" fmla="*/ 2498468 w 2967861"/>
                <a:gd name="connsiteY57" fmla="*/ 327210 h 2340761"/>
                <a:gd name="connsiteX58" fmla="*/ 2481703 w 2967861"/>
                <a:gd name="connsiteY58" fmla="*/ 325037 h 2340761"/>
                <a:gd name="connsiteX59" fmla="*/ 2464008 w 2967861"/>
                <a:gd name="connsiteY59" fmla="*/ 325037 h 2340761"/>
                <a:gd name="connsiteX60" fmla="*/ 2451590 w 2967861"/>
                <a:gd name="connsiteY60" fmla="*/ 330314 h 2340761"/>
                <a:gd name="connsiteX61" fmla="*/ 2437931 w 2967861"/>
                <a:gd name="connsiteY61" fmla="*/ 325037 h 2340761"/>
                <a:gd name="connsiteX62" fmla="*/ 2427375 w 2967861"/>
                <a:gd name="connsiteY62" fmla="*/ 315413 h 2340761"/>
                <a:gd name="connsiteX63" fmla="*/ 2420235 w 2967861"/>
                <a:gd name="connsiteY63" fmla="*/ 304858 h 2340761"/>
                <a:gd name="connsiteX64" fmla="*/ 2414958 w 2967861"/>
                <a:gd name="connsiteY64" fmla="*/ 293371 h 2340761"/>
                <a:gd name="connsiteX65" fmla="*/ 2401298 w 2967861"/>
                <a:gd name="connsiteY65" fmla="*/ 293371 h 2340761"/>
                <a:gd name="connsiteX66" fmla="*/ 2388880 w 2967861"/>
                <a:gd name="connsiteY66" fmla="*/ 293371 h 2340761"/>
                <a:gd name="connsiteX67" fmla="*/ 2378325 w 2967861"/>
                <a:gd name="connsiteY67" fmla="*/ 297718 h 2340761"/>
                <a:gd name="connsiteX68" fmla="*/ 2373047 w 2967861"/>
                <a:gd name="connsiteY68" fmla="*/ 295544 h 2340761"/>
                <a:gd name="connsiteX69" fmla="*/ 2369012 w 2967861"/>
                <a:gd name="connsiteY69" fmla="*/ 293371 h 2340761"/>
                <a:gd name="connsiteX70" fmla="*/ 2365907 w 2967861"/>
                <a:gd name="connsiteY70" fmla="*/ 291198 h 2340761"/>
                <a:gd name="connsiteX71" fmla="*/ 2365907 w 2967861"/>
                <a:gd name="connsiteY71" fmla="*/ 288094 h 2340761"/>
                <a:gd name="connsiteX72" fmla="*/ 2363734 w 2967861"/>
                <a:gd name="connsiteY72" fmla="*/ 285921 h 2340761"/>
                <a:gd name="connsiteX73" fmla="*/ 2363734 w 2967861"/>
                <a:gd name="connsiteY73" fmla="*/ 282816 h 2340761"/>
                <a:gd name="connsiteX74" fmla="*/ 2361561 w 2967861"/>
                <a:gd name="connsiteY74" fmla="*/ 276607 h 2340761"/>
                <a:gd name="connsiteX75" fmla="*/ 2358457 w 2967861"/>
                <a:gd name="connsiteY75" fmla="*/ 273503 h 2340761"/>
                <a:gd name="connsiteX76" fmla="*/ 2351316 w 2967861"/>
                <a:gd name="connsiteY76" fmla="*/ 268225 h 2340761"/>
                <a:gd name="connsiteX77" fmla="*/ 2334552 w 2967861"/>
                <a:gd name="connsiteY77" fmla="*/ 262016 h 2340761"/>
                <a:gd name="connsiteX78" fmla="*/ 2315925 w 2967861"/>
                <a:gd name="connsiteY78" fmla="*/ 256739 h 2340761"/>
                <a:gd name="connsiteX79" fmla="*/ 2296057 w 2967861"/>
                <a:gd name="connsiteY79" fmla="*/ 251461 h 2340761"/>
                <a:gd name="connsiteX80" fmla="*/ 2276188 w 2967861"/>
                <a:gd name="connsiteY80" fmla="*/ 249288 h 2340761"/>
                <a:gd name="connsiteX81" fmla="*/ 2258493 w 2967861"/>
                <a:gd name="connsiteY81" fmla="*/ 249288 h 2340761"/>
                <a:gd name="connsiteX82" fmla="*/ 2247007 w 2967861"/>
                <a:gd name="connsiteY82" fmla="*/ 253634 h 2340761"/>
                <a:gd name="connsiteX83" fmla="*/ 2234589 w 2967861"/>
                <a:gd name="connsiteY83" fmla="*/ 256739 h 2340761"/>
                <a:gd name="connsiteX84" fmla="*/ 2237693 w 2967861"/>
                <a:gd name="connsiteY84" fmla="*/ 273813 h 2340761"/>
                <a:gd name="connsiteX85" fmla="*/ 2241729 w 2967861"/>
                <a:gd name="connsiteY85" fmla="*/ 286541 h 2340761"/>
                <a:gd name="connsiteX86" fmla="*/ 2243902 w 2967861"/>
                <a:gd name="connsiteY86" fmla="*/ 305479 h 2340761"/>
                <a:gd name="connsiteX87" fmla="*/ 2236762 w 2967861"/>
                <a:gd name="connsiteY87" fmla="*/ 305479 h 2340761"/>
                <a:gd name="connsiteX88" fmla="*/ 2232726 w 2967861"/>
                <a:gd name="connsiteY88" fmla="*/ 303306 h 2340761"/>
                <a:gd name="connsiteX89" fmla="*/ 2227448 w 2967861"/>
                <a:gd name="connsiteY89" fmla="*/ 303306 h 2340761"/>
                <a:gd name="connsiteX90" fmla="*/ 2225275 w 2967861"/>
                <a:gd name="connsiteY90" fmla="*/ 303306 h 2340761"/>
                <a:gd name="connsiteX91" fmla="*/ 2222171 w 2967861"/>
                <a:gd name="connsiteY91" fmla="*/ 303306 h 2340761"/>
                <a:gd name="connsiteX92" fmla="*/ 2218135 w 2967861"/>
                <a:gd name="connsiteY92" fmla="*/ 306410 h 2340761"/>
                <a:gd name="connsiteX93" fmla="*/ 2215030 w 2967861"/>
                <a:gd name="connsiteY93" fmla="*/ 310756 h 2340761"/>
                <a:gd name="connsiteX94" fmla="*/ 2207890 w 2967861"/>
                <a:gd name="connsiteY94" fmla="*/ 306410 h 2340761"/>
                <a:gd name="connsiteX95" fmla="*/ 2201681 w 2967861"/>
                <a:gd name="connsiteY95" fmla="*/ 303306 h 2340761"/>
                <a:gd name="connsiteX96" fmla="*/ 2198577 w 2967861"/>
                <a:gd name="connsiteY96" fmla="*/ 298028 h 2340761"/>
                <a:gd name="connsiteX97" fmla="*/ 2193299 w 2967861"/>
                <a:gd name="connsiteY97" fmla="*/ 293682 h 2340761"/>
                <a:gd name="connsiteX98" fmla="*/ 2188022 w 2967861"/>
                <a:gd name="connsiteY98" fmla="*/ 288404 h 2340761"/>
                <a:gd name="connsiteX99" fmla="*/ 2174362 w 2967861"/>
                <a:gd name="connsiteY99" fmla="*/ 310756 h 2340761"/>
                <a:gd name="connsiteX100" fmla="*/ 2165980 w 2967861"/>
                <a:gd name="connsiteY100" fmla="*/ 308583 h 2340761"/>
                <a:gd name="connsiteX101" fmla="*/ 2158840 w 2967861"/>
                <a:gd name="connsiteY101" fmla="*/ 306410 h 2340761"/>
                <a:gd name="connsiteX102" fmla="*/ 2152631 w 2967861"/>
                <a:gd name="connsiteY102" fmla="*/ 303306 h 2340761"/>
                <a:gd name="connsiteX103" fmla="*/ 2149526 w 2967861"/>
                <a:gd name="connsiteY103" fmla="*/ 298028 h 2340761"/>
                <a:gd name="connsiteX104" fmla="*/ 2147353 w 2967861"/>
                <a:gd name="connsiteY104" fmla="*/ 290577 h 2340761"/>
                <a:gd name="connsiteX105" fmla="*/ 2147353 w 2967861"/>
                <a:gd name="connsiteY105" fmla="*/ 280953 h 2340761"/>
                <a:gd name="connsiteX106" fmla="*/ 2140213 w 2967861"/>
                <a:gd name="connsiteY106" fmla="*/ 290577 h 2340761"/>
                <a:gd name="connsiteX107" fmla="*/ 2137109 w 2967861"/>
                <a:gd name="connsiteY107" fmla="*/ 301132 h 2340761"/>
                <a:gd name="connsiteX108" fmla="*/ 2133073 w 2967861"/>
                <a:gd name="connsiteY108" fmla="*/ 312619 h 2340761"/>
                <a:gd name="connsiteX109" fmla="*/ 2127795 w 2967861"/>
                <a:gd name="connsiteY109" fmla="*/ 321001 h 2340761"/>
                <a:gd name="connsiteX110" fmla="*/ 2125622 w 2967861"/>
                <a:gd name="connsiteY110" fmla="*/ 323174 h 2340761"/>
                <a:gd name="connsiteX111" fmla="*/ 2123449 w 2967861"/>
                <a:gd name="connsiteY111" fmla="*/ 325347 h 2340761"/>
                <a:gd name="connsiteX112" fmla="*/ 2112894 w 2967861"/>
                <a:gd name="connsiteY112" fmla="*/ 317896 h 2340761"/>
                <a:gd name="connsiteX113" fmla="*/ 2100476 w 2967861"/>
                <a:gd name="connsiteY113" fmla="*/ 310446 h 2340761"/>
                <a:gd name="connsiteX114" fmla="*/ 2091163 w 2967861"/>
                <a:gd name="connsiteY114" fmla="*/ 300822 h 2340761"/>
                <a:gd name="connsiteX115" fmla="*/ 2088989 w 2967861"/>
                <a:gd name="connsiteY115" fmla="*/ 295544 h 2340761"/>
                <a:gd name="connsiteX116" fmla="*/ 2088058 w 2967861"/>
                <a:gd name="connsiteY116" fmla="*/ 291198 h 2340761"/>
                <a:gd name="connsiteX117" fmla="*/ 2088058 w 2967861"/>
                <a:gd name="connsiteY117" fmla="*/ 288094 h 2340761"/>
                <a:gd name="connsiteX118" fmla="*/ 2085885 w 2967861"/>
                <a:gd name="connsiteY118" fmla="*/ 283747 h 2340761"/>
                <a:gd name="connsiteX119" fmla="*/ 2083712 w 2967861"/>
                <a:gd name="connsiteY119" fmla="*/ 280643 h 2340761"/>
                <a:gd name="connsiteX120" fmla="*/ 2090852 w 2967861"/>
                <a:gd name="connsiteY120" fmla="*/ 261706 h 2340761"/>
                <a:gd name="connsiteX121" fmla="*/ 2103270 w 2967861"/>
                <a:gd name="connsiteY121" fmla="*/ 248978 h 2340761"/>
                <a:gd name="connsiteX122" fmla="*/ 2093957 w 2967861"/>
                <a:gd name="connsiteY122" fmla="*/ 212034 h 2340761"/>
                <a:gd name="connsiteX123" fmla="*/ 2090852 w 2967861"/>
                <a:gd name="connsiteY123" fmla="*/ 212034 h 2340761"/>
                <a:gd name="connsiteX124" fmla="*/ 2090852 w 2967861"/>
                <a:gd name="connsiteY124" fmla="*/ 206757 h 2340761"/>
                <a:gd name="connsiteX125" fmla="*/ 2070984 w 2967861"/>
                <a:gd name="connsiteY125" fmla="*/ 208930 h 2340761"/>
                <a:gd name="connsiteX126" fmla="*/ 2058566 w 2967861"/>
                <a:gd name="connsiteY126" fmla="*/ 214208 h 2340761"/>
                <a:gd name="connsiteX127" fmla="*/ 2047079 w 2967861"/>
                <a:gd name="connsiteY127" fmla="*/ 223831 h 2340761"/>
                <a:gd name="connsiteX128" fmla="*/ 2036524 w 2967861"/>
                <a:gd name="connsiteY128" fmla="*/ 218554 h 2340761"/>
                <a:gd name="connsiteX129" fmla="*/ 2025038 w 2967861"/>
                <a:gd name="connsiteY129" fmla="*/ 212345 h 2340761"/>
                <a:gd name="connsiteX130" fmla="*/ 2014482 w 2967861"/>
                <a:gd name="connsiteY130" fmla="*/ 207067 h 2340761"/>
                <a:gd name="connsiteX131" fmla="*/ 2012310 w 2967861"/>
                <a:gd name="connsiteY131" fmla="*/ 209240 h 2340761"/>
                <a:gd name="connsiteX132" fmla="*/ 2012310 w 2967861"/>
                <a:gd name="connsiteY132" fmla="*/ 211414 h 2340761"/>
                <a:gd name="connsiteX133" fmla="*/ 2010136 w 2967861"/>
                <a:gd name="connsiteY133" fmla="*/ 211414 h 2340761"/>
                <a:gd name="connsiteX134" fmla="*/ 2007032 w 2967861"/>
                <a:gd name="connsiteY134" fmla="*/ 212345 h 2340761"/>
                <a:gd name="connsiteX135" fmla="*/ 2007032 w 2967861"/>
                <a:gd name="connsiteY135" fmla="*/ 218554 h 2340761"/>
                <a:gd name="connsiteX136" fmla="*/ 2007032 w 2967861"/>
                <a:gd name="connsiteY136" fmla="*/ 223831 h 2340761"/>
                <a:gd name="connsiteX137" fmla="*/ 2007032 w 2967861"/>
                <a:gd name="connsiteY137" fmla="*/ 226936 h 2340761"/>
                <a:gd name="connsiteX138" fmla="*/ 2007032 w 2967861"/>
                <a:gd name="connsiteY138" fmla="*/ 229109 h 2340761"/>
                <a:gd name="connsiteX139" fmla="*/ 2007032 w 2967861"/>
                <a:gd name="connsiteY139" fmla="*/ 232213 h 2340761"/>
                <a:gd name="connsiteX140" fmla="*/ 2002996 w 2967861"/>
                <a:gd name="connsiteY140" fmla="*/ 243700 h 2340761"/>
                <a:gd name="connsiteX141" fmla="*/ 1950841 w 2967861"/>
                <a:gd name="connsiteY141" fmla="*/ 239354 h 2340761"/>
                <a:gd name="connsiteX142" fmla="*/ 1948668 w 2967861"/>
                <a:gd name="connsiteY142" fmla="*/ 234076 h 2340761"/>
                <a:gd name="connsiteX143" fmla="*/ 1948668 w 2967861"/>
                <a:gd name="connsiteY143" fmla="*/ 228799 h 2340761"/>
                <a:gd name="connsiteX144" fmla="*/ 1946495 w 2967861"/>
                <a:gd name="connsiteY144" fmla="*/ 223521 h 2340761"/>
                <a:gd name="connsiteX145" fmla="*/ 1946495 w 2967861"/>
                <a:gd name="connsiteY145" fmla="*/ 218243 h 2340761"/>
                <a:gd name="connsiteX146" fmla="*/ 1946495 w 2967861"/>
                <a:gd name="connsiteY146" fmla="*/ 216070 h 2340761"/>
                <a:gd name="connsiteX147" fmla="*/ 1934077 w 2967861"/>
                <a:gd name="connsiteY147" fmla="*/ 206446 h 2340761"/>
                <a:gd name="connsiteX148" fmla="*/ 1921659 w 2967861"/>
                <a:gd name="connsiteY148" fmla="*/ 204273 h 2340761"/>
                <a:gd name="connsiteX149" fmla="*/ 1904895 w 2967861"/>
                <a:gd name="connsiteY149" fmla="*/ 204273 h 2340761"/>
                <a:gd name="connsiteX150" fmla="*/ 1887200 w 2967861"/>
                <a:gd name="connsiteY150" fmla="*/ 206446 h 2340761"/>
                <a:gd name="connsiteX151" fmla="*/ 1887200 w 2967861"/>
                <a:gd name="connsiteY151" fmla="*/ 219175 h 2340761"/>
                <a:gd name="connsiteX152" fmla="*/ 1877886 w 2967861"/>
                <a:gd name="connsiteY152" fmla="*/ 219175 h 2340761"/>
                <a:gd name="connsiteX153" fmla="*/ 1877886 w 2967861"/>
                <a:gd name="connsiteY153" fmla="*/ 218243 h 2340761"/>
                <a:gd name="connsiteX154" fmla="*/ 1875713 w 2967861"/>
                <a:gd name="connsiteY154" fmla="*/ 218243 h 2340761"/>
                <a:gd name="connsiteX155" fmla="*/ 1873540 w 2967861"/>
                <a:gd name="connsiteY155" fmla="*/ 216070 h 2340761"/>
                <a:gd name="connsiteX156" fmla="*/ 1875713 w 2967861"/>
                <a:gd name="connsiteY156" fmla="*/ 206446 h 2340761"/>
                <a:gd name="connsiteX157" fmla="*/ 1877886 w 2967861"/>
                <a:gd name="connsiteY157" fmla="*/ 198996 h 2340761"/>
                <a:gd name="connsiteX158" fmla="*/ 1880060 w 2967861"/>
                <a:gd name="connsiteY158" fmla="*/ 193718 h 2340761"/>
                <a:gd name="connsiteX159" fmla="*/ 1883164 w 2967861"/>
                <a:gd name="connsiteY159" fmla="*/ 188441 h 2340761"/>
                <a:gd name="connsiteX160" fmla="*/ 1883164 w 2967861"/>
                <a:gd name="connsiteY160" fmla="*/ 182232 h 2340761"/>
                <a:gd name="connsiteX161" fmla="*/ 1873851 w 2967861"/>
                <a:gd name="connsiteY161" fmla="*/ 186578 h 2340761"/>
                <a:gd name="connsiteX162" fmla="*/ 1866710 w 2967861"/>
                <a:gd name="connsiteY162" fmla="*/ 191856 h 2340761"/>
                <a:gd name="connsiteX163" fmla="*/ 1859570 w 2967861"/>
                <a:gd name="connsiteY163" fmla="*/ 197133 h 2340761"/>
                <a:gd name="connsiteX164" fmla="*/ 1854293 w 2967861"/>
                <a:gd name="connsiteY164" fmla="*/ 203342 h 2340761"/>
                <a:gd name="connsiteX165" fmla="*/ 1851188 w 2967861"/>
                <a:gd name="connsiteY165" fmla="*/ 201169 h 2340761"/>
                <a:gd name="connsiteX166" fmla="*/ 1849015 w 2967861"/>
                <a:gd name="connsiteY166" fmla="*/ 201169 h 2340761"/>
                <a:gd name="connsiteX167" fmla="*/ 1849015 w 2967861"/>
                <a:gd name="connsiteY167" fmla="*/ 198996 h 2340761"/>
                <a:gd name="connsiteX168" fmla="*/ 1849015 w 2967861"/>
                <a:gd name="connsiteY168" fmla="*/ 196823 h 2340761"/>
                <a:gd name="connsiteX169" fmla="*/ 1849015 w 2967861"/>
                <a:gd name="connsiteY169" fmla="*/ 195891 h 2340761"/>
                <a:gd name="connsiteX170" fmla="*/ 1851188 w 2967861"/>
                <a:gd name="connsiteY170" fmla="*/ 191545 h 2340761"/>
                <a:gd name="connsiteX171" fmla="*/ 1851188 w 2967861"/>
                <a:gd name="connsiteY171" fmla="*/ 188441 h 2340761"/>
                <a:gd name="connsiteX172" fmla="*/ 1834424 w 2967861"/>
                <a:gd name="connsiteY172" fmla="*/ 186267 h 2340761"/>
                <a:gd name="connsiteX173" fmla="*/ 1819833 w 2967861"/>
                <a:gd name="connsiteY173" fmla="*/ 188441 h 2340761"/>
                <a:gd name="connsiteX174" fmla="*/ 1807415 w 2967861"/>
                <a:gd name="connsiteY174" fmla="*/ 195891 h 2340761"/>
                <a:gd name="connsiteX175" fmla="*/ 1803379 w 2967861"/>
                <a:gd name="connsiteY175" fmla="*/ 195891 h 2340761"/>
                <a:gd name="connsiteX176" fmla="*/ 1815797 w 2967861"/>
                <a:gd name="connsiteY176" fmla="*/ 180990 h 2340761"/>
                <a:gd name="connsiteX177" fmla="*/ 1832561 w 2967861"/>
                <a:gd name="connsiteY177" fmla="*/ 169503 h 2340761"/>
                <a:gd name="connsiteX178" fmla="*/ 1849325 w 2967861"/>
                <a:gd name="connsiteY178" fmla="*/ 159880 h 2340761"/>
                <a:gd name="connsiteX179" fmla="*/ 1863916 w 2967861"/>
                <a:gd name="connsiteY179" fmla="*/ 151498 h 2340761"/>
                <a:gd name="connsiteX180" fmla="*/ 1869194 w 2967861"/>
                <a:gd name="connsiteY180" fmla="*/ 141874 h 2340761"/>
                <a:gd name="connsiteX181" fmla="*/ 1873230 w 2967861"/>
                <a:gd name="connsiteY181" fmla="*/ 132250 h 2340761"/>
                <a:gd name="connsiteX182" fmla="*/ 1878507 w 2967861"/>
                <a:gd name="connsiteY182" fmla="*/ 123868 h 2340761"/>
                <a:gd name="connsiteX183" fmla="*/ 1890925 w 2967861"/>
                <a:gd name="connsiteY183" fmla="*/ 114244 h 2340761"/>
                <a:gd name="connsiteX184" fmla="*/ 1890925 w 2967861"/>
                <a:gd name="connsiteY184" fmla="*/ 90029 h 2340761"/>
                <a:gd name="connsiteX185" fmla="*/ 1881612 w 2967861"/>
                <a:gd name="connsiteY185" fmla="*/ 77301 h 2340761"/>
                <a:gd name="connsiteX186" fmla="*/ 1873230 w 2967861"/>
                <a:gd name="connsiteY186" fmla="*/ 65815 h 2340761"/>
                <a:gd name="connsiteX187" fmla="*/ 1861743 w 2967861"/>
                <a:gd name="connsiteY187" fmla="*/ 57432 h 2340761"/>
                <a:gd name="connsiteX188" fmla="*/ 1847152 w 2967861"/>
                <a:gd name="connsiteY188" fmla="*/ 49982 h 2340761"/>
                <a:gd name="connsiteX189" fmla="*/ 1847152 w 2967861"/>
                <a:gd name="connsiteY189" fmla="*/ 47809 h 2340761"/>
                <a:gd name="connsiteX190" fmla="*/ 1847152 w 2967861"/>
                <a:gd name="connsiteY190" fmla="*/ 45636 h 2340761"/>
                <a:gd name="connsiteX191" fmla="*/ 1844979 w 2967861"/>
                <a:gd name="connsiteY191" fmla="*/ 43462 h 2340761"/>
                <a:gd name="connsiteX192" fmla="*/ 1844048 w 2967861"/>
                <a:gd name="connsiteY192" fmla="*/ 45636 h 2340761"/>
                <a:gd name="connsiteX193" fmla="*/ 1827284 w 2967861"/>
                <a:gd name="connsiteY193" fmla="*/ 50913 h 2340761"/>
                <a:gd name="connsiteX194" fmla="*/ 1812693 w 2967861"/>
                <a:gd name="connsiteY194" fmla="*/ 53086 h 2340761"/>
                <a:gd name="connsiteX195" fmla="*/ 1800275 w 2967861"/>
                <a:gd name="connsiteY195" fmla="*/ 55259 h 2340761"/>
                <a:gd name="connsiteX196" fmla="*/ 1787857 w 2967861"/>
                <a:gd name="connsiteY196" fmla="*/ 60537 h 2340761"/>
                <a:gd name="connsiteX197" fmla="*/ 1780717 w 2967861"/>
                <a:gd name="connsiteY197" fmla="*/ 50913 h 2340761"/>
                <a:gd name="connsiteX198" fmla="*/ 1773577 w 2967861"/>
                <a:gd name="connsiteY198" fmla="*/ 43462 h 2340761"/>
                <a:gd name="connsiteX199" fmla="*/ 1766436 w 2967861"/>
                <a:gd name="connsiteY199" fmla="*/ 40358 h 2340761"/>
                <a:gd name="connsiteX200" fmla="*/ 1751845 w 2967861"/>
                <a:gd name="connsiteY200" fmla="*/ 36012 h 2340761"/>
                <a:gd name="connsiteX201" fmla="*/ 1752777 w 2967861"/>
                <a:gd name="connsiteY201" fmla="*/ 30734 h 2340761"/>
                <a:gd name="connsiteX202" fmla="*/ 1754950 w 2967861"/>
                <a:gd name="connsiteY202" fmla="*/ 28561 h 2340761"/>
                <a:gd name="connsiteX203" fmla="*/ 1757123 w 2967861"/>
                <a:gd name="connsiteY203" fmla="*/ 25457 h 2340761"/>
                <a:gd name="connsiteX204" fmla="*/ 1760227 w 2967861"/>
                <a:gd name="connsiteY204" fmla="*/ 23283 h 2340761"/>
                <a:gd name="connsiteX205" fmla="*/ 1762401 w 2967861"/>
                <a:gd name="connsiteY205" fmla="*/ 22352 h 2340761"/>
                <a:gd name="connsiteX206" fmla="*/ 1767678 w 2967861"/>
                <a:gd name="connsiteY206" fmla="*/ 20179 h 2340761"/>
                <a:gd name="connsiteX207" fmla="*/ 1766747 w 2967861"/>
                <a:gd name="connsiteY207" fmla="*/ 14901 h 2340761"/>
                <a:gd name="connsiteX208" fmla="*/ 1762711 w 2967861"/>
                <a:gd name="connsiteY208" fmla="*/ 10555 h 2340761"/>
                <a:gd name="connsiteX209" fmla="*/ 1760538 w 2967861"/>
                <a:gd name="connsiteY209" fmla="*/ 7451 h 2340761"/>
                <a:gd name="connsiteX210" fmla="*/ 1759607 w 2967861"/>
                <a:gd name="connsiteY210" fmla="*/ 5278 h 2340761"/>
                <a:gd name="connsiteX211" fmla="*/ 1755571 w 2967861"/>
                <a:gd name="connsiteY211" fmla="*/ 0 h 2340761"/>
                <a:gd name="connsiteX212" fmla="*/ 1735702 w 2967861"/>
                <a:gd name="connsiteY212" fmla="*/ 0 h 2340761"/>
                <a:gd name="connsiteX213" fmla="*/ 1731666 w 2967861"/>
                <a:gd name="connsiteY213" fmla="*/ 18006 h 2340761"/>
                <a:gd name="connsiteX214" fmla="*/ 1721111 w 2967861"/>
                <a:gd name="connsiteY214" fmla="*/ 28561 h 2340761"/>
                <a:gd name="connsiteX215" fmla="*/ 1708693 w 2967861"/>
                <a:gd name="connsiteY215" fmla="*/ 38185 h 2340761"/>
                <a:gd name="connsiteX216" fmla="*/ 1695034 w 2967861"/>
                <a:gd name="connsiteY216" fmla="*/ 45636 h 2340761"/>
                <a:gd name="connsiteX217" fmla="*/ 1679511 w 2967861"/>
                <a:gd name="connsiteY217" fmla="*/ 53086 h 2340761"/>
                <a:gd name="connsiteX218" fmla="*/ 1679511 w 2967861"/>
                <a:gd name="connsiteY218" fmla="*/ 73265 h 2340761"/>
                <a:gd name="connsiteX219" fmla="*/ 1674234 w 2967861"/>
                <a:gd name="connsiteY219" fmla="*/ 73265 h 2340761"/>
                <a:gd name="connsiteX220" fmla="*/ 1668025 w 2967861"/>
                <a:gd name="connsiteY220" fmla="*/ 72334 h 2340761"/>
                <a:gd name="connsiteX221" fmla="*/ 1664921 w 2967861"/>
                <a:gd name="connsiteY221" fmla="*/ 72334 h 2340761"/>
                <a:gd name="connsiteX222" fmla="*/ 1659643 w 2967861"/>
                <a:gd name="connsiteY222" fmla="*/ 70161 h 2340761"/>
                <a:gd name="connsiteX223" fmla="*/ 1653434 w 2967861"/>
                <a:gd name="connsiteY223" fmla="*/ 75438 h 2340761"/>
                <a:gd name="connsiteX224" fmla="*/ 1646294 w 2967861"/>
                <a:gd name="connsiteY224" fmla="*/ 82889 h 2340761"/>
                <a:gd name="connsiteX225" fmla="*/ 1639153 w 2967861"/>
                <a:gd name="connsiteY225" fmla="*/ 88167 h 2340761"/>
                <a:gd name="connsiteX226" fmla="*/ 1632013 w 2967861"/>
                <a:gd name="connsiteY226" fmla="*/ 94376 h 2340761"/>
                <a:gd name="connsiteX227" fmla="*/ 1626736 w 2967861"/>
                <a:gd name="connsiteY227" fmla="*/ 94376 h 2340761"/>
                <a:gd name="connsiteX228" fmla="*/ 1616181 w 2967861"/>
                <a:gd name="connsiteY228" fmla="*/ 94376 h 2340761"/>
                <a:gd name="connsiteX229" fmla="*/ 1601590 w 2967861"/>
                <a:gd name="connsiteY229" fmla="*/ 94376 h 2340761"/>
                <a:gd name="connsiteX230" fmla="*/ 1586999 w 2967861"/>
                <a:gd name="connsiteY230" fmla="*/ 94376 h 2340761"/>
                <a:gd name="connsiteX231" fmla="*/ 1575512 w 2967861"/>
                <a:gd name="connsiteY231" fmla="*/ 94376 h 2340761"/>
                <a:gd name="connsiteX232" fmla="*/ 1572408 w 2967861"/>
                <a:gd name="connsiteY232" fmla="*/ 99653 h 2340761"/>
                <a:gd name="connsiteX233" fmla="*/ 1570235 w 2967861"/>
                <a:gd name="connsiteY233" fmla="*/ 104931 h 2340761"/>
                <a:gd name="connsiteX234" fmla="*/ 1567130 w 2967861"/>
                <a:gd name="connsiteY234" fmla="*/ 110208 h 2340761"/>
                <a:gd name="connsiteX235" fmla="*/ 1564957 w 2967861"/>
                <a:gd name="connsiteY235" fmla="*/ 117659 h 2340761"/>
                <a:gd name="connsiteX236" fmla="*/ 1543226 w 2967861"/>
                <a:gd name="connsiteY236" fmla="*/ 117659 h 2340761"/>
                <a:gd name="connsiteX237" fmla="*/ 1526462 w 2967861"/>
                <a:gd name="connsiteY237" fmla="*/ 123868 h 2340761"/>
                <a:gd name="connsiteX238" fmla="*/ 1511871 w 2967861"/>
                <a:gd name="connsiteY238" fmla="*/ 130077 h 2340761"/>
                <a:gd name="connsiteX239" fmla="*/ 1497280 w 2967861"/>
                <a:gd name="connsiteY239" fmla="*/ 141563 h 2340761"/>
                <a:gd name="connsiteX240" fmla="*/ 1484862 w 2967861"/>
                <a:gd name="connsiteY240" fmla="*/ 152118 h 2340761"/>
                <a:gd name="connsiteX241" fmla="*/ 1468098 w 2967861"/>
                <a:gd name="connsiteY241" fmla="*/ 161742 h 2340761"/>
                <a:gd name="connsiteX242" fmla="*/ 1462821 w 2967861"/>
                <a:gd name="connsiteY242" fmla="*/ 180679 h 2340761"/>
                <a:gd name="connsiteX243" fmla="*/ 1459716 w 2967861"/>
                <a:gd name="connsiteY243" fmla="*/ 198685 h 2340761"/>
                <a:gd name="connsiteX244" fmla="*/ 1455680 w 2967861"/>
                <a:gd name="connsiteY244" fmla="*/ 215760 h 2340761"/>
                <a:gd name="connsiteX245" fmla="*/ 1452576 w 2967861"/>
                <a:gd name="connsiteY245" fmla="*/ 215760 h 2340761"/>
                <a:gd name="connsiteX246" fmla="*/ 1445436 w 2967861"/>
                <a:gd name="connsiteY246" fmla="*/ 198685 h 2340761"/>
                <a:gd name="connsiteX247" fmla="*/ 1419358 w 2967861"/>
                <a:gd name="connsiteY247" fmla="*/ 203963 h 2340761"/>
                <a:gd name="connsiteX248" fmla="*/ 1395454 w 2967861"/>
                <a:gd name="connsiteY248" fmla="*/ 211414 h 2340761"/>
                <a:gd name="connsiteX249" fmla="*/ 1399490 w 2967861"/>
                <a:gd name="connsiteY249" fmla="*/ 233766 h 2340761"/>
                <a:gd name="connsiteX250" fmla="*/ 1404767 w 2967861"/>
                <a:gd name="connsiteY250" fmla="*/ 253945 h 2340761"/>
                <a:gd name="connsiteX251" fmla="*/ 1410045 w 2967861"/>
                <a:gd name="connsiteY251" fmla="*/ 275055 h 2340761"/>
                <a:gd name="connsiteX252" fmla="*/ 1419358 w 2967861"/>
                <a:gd name="connsiteY252" fmla="*/ 290888 h 2340761"/>
                <a:gd name="connsiteX253" fmla="*/ 1431776 w 2967861"/>
                <a:gd name="connsiteY253" fmla="*/ 304547 h 2340761"/>
                <a:gd name="connsiteX254" fmla="*/ 1431776 w 2967861"/>
                <a:gd name="connsiteY254" fmla="*/ 312929 h 2340761"/>
                <a:gd name="connsiteX255" fmla="*/ 1416254 w 2967861"/>
                <a:gd name="connsiteY255" fmla="*/ 302374 h 2340761"/>
                <a:gd name="connsiteX256" fmla="*/ 1399490 w 2967861"/>
                <a:gd name="connsiteY256" fmla="*/ 287473 h 2340761"/>
                <a:gd name="connsiteX257" fmla="*/ 1388934 w 2967861"/>
                <a:gd name="connsiteY257" fmla="*/ 272571 h 2340761"/>
                <a:gd name="connsiteX258" fmla="*/ 1368135 w 2967861"/>
                <a:gd name="connsiteY258" fmla="*/ 272571 h 2340761"/>
                <a:gd name="connsiteX259" fmla="*/ 1352612 w 2967861"/>
                <a:gd name="connsiteY259" fmla="*/ 275676 h 2340761"/>
                <a:gd name="connsiteX260" fmla="*/ 1338953 w 2967861"/>
                <a:gd name="connsiteY260" fmla="*/ 283127 h 2340761"/>
                <a:gd name="connsiteX261" fmla="*/ 1331812 w 2967861"/>
                <a:gd name="connsiteY261" fmla="*/ 274745 h 2340761"/>
                <a:gd name="connsiteX262" fmla="*/ 1328708 w 2967861"/>
                <a:gd name="connsiteY262" fmla="*/ 263258 h 2340761"/>
                <a:gd name="connsiteX263" fmla="*/ 1324672 w 2967861"/>
                <a:gd name="connsiteY263" fmla="*/ 252703 h 2340761"/>
                <a:gd name="connsiteX264" fmla="*/ 1321568 w 2967861"/>
                <a:gd name="connsiteY264" fmla="*/ 250530 h 2340761"/>
                <a:gd name="connsiteX265" fmla="*/ 1321568 w 2967861"/>
                <a:gd name="connsiteY265" fmla="*/ 249909 h 2340761"/>
                <a:gd name="connsiteX266" fmla="*/ 1319394 w 2967861"/>
                <a:gd name="connsiteY266" fmla="*/ 249909 h 2340761"/>
                <a:gd name="connsiteX267" fmla="*/ 1316290 w 2967861"/>
                <a:gd name="connsiteY267" fmla="*/ 249909 h 2340761"/>
                <a:gd name="connsiteX268" fmla="*/ 1312254 w 2967861"/>
                <a:gd name="connsiteY268" fmla="*/ 249909 h 2340761"/>
                <a:gd name="connsiteX269" fmla="*/ 1312254 w 2967861"/>
                <a:gd name="connsiteY269" fmla="*/ 284679 h 2340761"/>
                <a:gd name="connsiteX270" fmla="*/ 1289281 w 2967861"/>
                <a:gd name="connsiteY270" fmla="*/ 305789 h 2340761"/>
                <a:gd name="connsiteX271" fmla="*/ 1294559 w 2967861"/>
                <a:gd name="connsiteY271" fmla="*/ 320691 h 2340761"/>
                <a:gd name="connsiteX272" fmla="*/ 1299837 w 2967861"/>
                <a:gd name="connsiteY272" fmla="*/ 331246 h 2340761"/>
                <a:gd name="connsiteX273" fmla="*/ 1305114 w 2967861"/>
                <a:gd name="connsiteY273" fmla="*/ 343974 h 2340761"/>
                <a:gd name="connsiteX274" fmla="*/ 1309150 w 2967861"/>
                <a:gd name="connsiteY274" fmla="*/ 362911 h 2340761"/>
                <a:gd name="connsiteX275" fmla="*/ 1329018 w 2967861"/>
                <a:gd name="connsiteY275" fmla="*/ 370362 h 2340761"/>
                <a:gd name="connsiteX276" fmla="*/ 1350750 w 2967861"/>
                <a:gd name="connsiteY276" fmla="*/ 378744 h 2340761"/>
                <a:gd name="connsiteX277" fmla="*/ 1368445 w 2967861"/>
                <a:gd name="connsiteY277" fmla="*/ 386195 h 2340761"/>
                <a:gd name="connsiteX278" fmla="*/ 1368445 w 2967861"/>
                <a:gd name="connsiteY278" fmla="*/ 392403 h 2340761"/>
                <a:gd name="connsiteX279" fmla="*/ 1350750 w 2967861"/>
                <a:gd name="connsiteY279" fmla="*/ 386195 h 2340761"/>
                <a:gd name="connsiteX280" fmla="*/ 1332123 w 2967861"/>
                <a:gd name="connsiteY280" fmla="*/ 386195 h 2340761"/>
                <a:gd name="connsiteX281" fmla="*/ 1312254 w 2967861"/>
                <a:gd name="connsiteY281" fmla="*/ 386195 h 2340761"/>
                <a:gd name="connsiteX282" fmla="*/ 1314427 w 2967861"/>
                <a:gd name="connsiteY282" fmla="*/ 401096 h 2340761"/>
                <a:gd name="connsiteX283" fmla="*/ 1316601 w 2967861"/>
                <a:gd name="connsiteY283" fmla="*/ 418170 h 2340761"/>
                <a:gd name="connsiteX284" fmla="*/ 1319705 w 2967861"/>
                <a:gd name="connsiteY284" fmla="*/ 435245 h 2340761"/>
                <a:gd name="connsiteX285" fmla="*/ 1316601 w 2967861"/>
                <a:gd name="connsiteY285" fmla="*/ 453251 h 2340761"/>
                <a:gd name="connsiteX286" fmla="*/ 1310392 w 2967861"/>
                <a:gd name="connsiteY286" fmla="*/ 464737 h 2340761"/>
                <a:gd name="connsiteX287" fmla="*/ 1303251 w 2967861"/>
                <a:gd name="connsiteY287" fmla="*/ 479639 h 2340761"/>
                <a:gd name="connsiteX288" fmla="*/ 1296111 w 2967861"/>
                <a:gd name="connsiteY288" fmla="*/ 492367 h 2340761"/>
                <a:gd name="connsiteX289" fmla="*/ 1293006 w 2967861"/>
                <a:gd name="connsiteY289" fmla="*/ 494540 h 2340761"/>
                <a:gd name="connsiteX290" fmla="*/ 1290833 w 2967861"/>
                <a:gd name="connsiteY290" fmla="*/ 495472 h 2340761"/>
                <a:gd name="connsiteX291" fmla="*/ 1289902 w 2967861"/>
                <a:gd name="connsiteY291" fmla="*/ 497645 h 2340761"/>
                <a:gd name="connsiteX292" fmla="*/ 1269102 w 2967861"/>
                <a:gd name="connsiteY292" fmla="*/ 497645 h 2340761"/>
                <a:gd name="connsiteX293" fmla="*/ 1269102 w 2967861"/>
                <a:gd name="connsiteY293" fmla="*/ 492057 h 2340761"/>
                <a:gd name="connsiteX294" fmla="*/ 1276243 w 2967861"/>
                <a:gd name="connsiteY294" fmla="*/ 489883 h 2340761"/>
                <a:gd name="connsiteX295" fmla="*/ 1282452 w 2967861"/>
                <a:gd name="connsiteY295" fmla="*/ 486779 h 2340761"/>
                <a:gd name="connsiteX296" fmla="*/ 1287729 w 2967861"/>
                <a:gd name="connsiteY296" fmla="*/ 484606 h 2340761"/>
                <a:gd name="connsiteX297" fmla="*/ 1290833 w 2967861"/>
                <a:gd name="connsiteY297" fmla="*/ 480260 h 2340761"/>
                <a:gd name="connsiteX298" fmla="*/ 1296111 w 2967861"/>
                <a:gd name="connsiteY298" fmla="*/ 477155 h 2340761"/>
                <a:gd name="connsiteX299" fmla="*/ 1296111 w 2967861"/>
                <a:gd name="connsiteY299" fmla="*/ 460081 h 2340761"/>
                <a:gd name="connsiteX300" fmla="*/ 1300147 w 2967861"/>
                <a:gd name="connsiteY300" fmla="*/ 447352 h 2340761"/>
                <a:gd name="connsiteX301" fmla="*/ 1305424 w 2967861"/>
                <a:gd name="connsiteY301" fmla="*/ 435866 h 2340761"/>
                <a:gd name="connsiteX302" fmla="*/ 1302320 w 2967861"/>
                <a:gd name="connsiteY302" fmla="*/ 429657 h 2340761"/>
                <a:gd name="connsiteX303" fmla="*/ 1300147 w 2967861"/>
                <a:gd name="connsiteY303" fmla="*/ 423448 h 2340761"/>
                <a:gd name="connsiteX304" fmla="*/ 1296111 w 2967861"/>
                <a:gd name="connsiteY304" fmla="*/ 420344 h 2340761"/>
                <a:gd name="connsiteX305" fmla="*/ 1293006 w 2967861"/>
                <a:gd name="connsiteY305" fmla="*/ 415997 h 2340761"/>
                <a:gd name="connsiteX306" fmla="*/ 1290833 w 2967861"/>
                <a:gd name="connsiteY306" fmla="*/ 412893 h 2340761"/>
                <a:gd name="connsiteX307" fmla="*/ 1289902 w 2967861"/>
                <a:gd name="connsiteY307" fmla="*/ 407615 h 2340761"/>
                <a:gd name="connsiteX308" fmla="*/ 1289902 w 2967861"/>
                <a:gd name="connsiteY308" fmla="*/ 400165 h 2340761"/>
                <a:gd name="connsiteX309" fmla="*/ 1293006 w 2967861"/>
                <a:gd name="connsiteY309" fmla="*/ 390541 h 2340761"/>
                <a:gd name="connsiteX310" fmla="*/ 1296111 w 2967861"/>
                <a:gd name="connsiteY310" fmla="*/ 379054 h 2340761"/>
                <a:gd name="connsiteX311" fmla="*/ 1296111 w 2967861"/>
                <a:gd name="connsiteY311" fmla="*/ 366326 h 2340761"/>
                <a:gd name="connsiteX312" fmla="*/ 1293006 w 2967861"/>
                <a:gd name="connsiteY312" fmla="*/ 355771 h 2340761"/>
                <a:gd name="connsiteX313" fmla="*/ 1289902 w 2967861"/>
                <a:gd name="connsiteY313" fmla="*/ 340870 h 2340761"/>
                <a:gd name="connsiteX314" fmla="*/ 1283693 w 2967861"/>
                <a:gd name="connsiteY314" fmla="*/ 328141 h 2340761"/>
                <a:gd name="connsiteX315" fmla="*/ 1280589 w 2967861"/>
                <a:gd name="connsiteY315" fmla="*/ 318517 h 2340761"/>
                <a:gd name="connsiteX316" fmla="*/ 1282762 w 2967861"/>
                <a:gd name="connsiteY316" fmla="*/ 311067 h 2340761"/>
                <a:gd name="connsiteX317" fmla="*/ 1283693 w 2967861"/>
                <a:gd name="connsiteY317" fmla="*/ 299580 h 2340761"/>
                <a:gd name="connsiteX318" fmla="*/ 1287729 w 2967861"/>
                <a:gd name="connsiteY318" fmla="*/ 286852 h 2340761"/>
                <a:gd name="connsiteX319" fmla="*/ 1290833 w 2967861"/>
                <a:gd name="connsiteY319" fmla="*/ 271951 h 2340761"/>
                <a:gd name="connsiteX320" fmla="*/ 1293006 w 2967861"/>
                <a:gd name="connsiteY320" fmla="*/ 257049 h 2340761"/>
                <a:gd name="connsiteX321" fmla="*/ 1285866 w 2967861"/>
                <a:gd name="connsiteY321" fmla="*/ 249598 h 2340761"/>
                <a:gd name="connsiteX322" fmla="*/ 1280589 w 2967861"/>
                <a:gd name="connsiteY322" fmla="*/ 239975 h 2340761"/>
                <a:gd name="connsiteX323" fmla="*/ 1260720 w 2967861"/>
                <a:gd name="connsiteY323" fmla="*/ 239043 h 2340761"/>
                <a:gd name="connsiteX324" fmla="*/ 1243956 w 2967861"/>
                <a:gd name="connsiteY324" fmla="*/ 239975 h 2340761"/>
                <a:gd name="connsiteX325" fmla="*/ 1234643 w 2967861"/>
                <a:gd name="connsiteY325" fmla="*/ 246184 h 2340761"/>
                <a:gd name="connsiteX326" fmla="*/ 1227502 w 2967861"/>
                <a:gd name="connsiteY326" fmla="*/ 254566 h 2340761"/>
                <a:gd name="connsiteX327" fmla="*/ 1222225 w 2967861"/>
                <a:gd name="connsiteY327" fmla="*/ 266052 h 2340761"/>
                <a:gd name="connsiteX328" fmla="*/ 1218189 w 2967861"/>
                <a:gd name="connsiteY328" fmla="*/ 276607 h 2340761"/>
                <a:gd name="connsiteX329" fmla="*/ 1215085 w 2967861"/>
                <a:gd name="connsiteY329" fmla="*/ 290267 h 2340761"/>
                <a:gd name="connsiteX330" fmla="*/ 1211049 w 2967861"/>
                <a:gd name="connsiteY330" fmla="*/ 300822 h 2340761"/>
                <a:gd name="connsiteX331" fmla="*/ 1203909 w 2967861"/>
                <a:gd name="connsiteY331" fmla="*/ 310446 h 2340761"/>
                <a:gd name="connsiteX332" fmla="*/ 1193353 w 2967861"/>
                <a:gd name="connsiteY332" fmla="*/ 317896 h 2340761"/>
                <a:gd name="connsiteX333" fmla="*/ 1196458 w 2967861"/>
                <a:gd name="connsiteY333" fmla="*/ 338075 h 2340761"/>
                <a:gd name="connsiteX334" fmla="*/ 1198631 w 2967861"/>
                <a:gd name="connsiteY334" fmla="*/ 352977 h 2340761"/>
                <a:gd name="connsiteX335" fmla="*/ 1202667 w 2967861"/>
                <a:gd name="connsiteY335" fmla="*/ 370051 h 2340761"/>
                <a:gd name="connsiteX336" fmla="*/ 1200494 w 2967861"/>
                <a:gd name="connsiteY336" fmla="*/ 392403 h 2340761"/>
                <a:gd name="connsiteX337" fmla="*/ 1217258 w 2967861"/>
                <a:gd name="connsiteY337" fmla="*/ 392403 h 2340761"/>
                <a:gd name="connsiteX338" fmla="*/ 1218189 w 2967861"/>
                <a:gd name="connsiteY338" fmla="*/ 399854 h 2340761"/>
                <a:gd name="connsiteX339" fmla="*/ 1222225 w 2967861"/>
                <a:gd name="connsiteY339" fmla="*/ 405132 h 2340761"/>
                <a:gd name="connsiteX340" fmla="*/ 1224398 w 2967861"/>
                <a:gd name="connsiteY340" fmla="*/ 410409 h 2340761"/>
                <a:gd name="connsiteX341" fmla="*/ 1227502 w 2967861"/>
                <a:gd name="connsiteY341" fmla="*/ 414756 h 2340761"/>
                <a:gd name="connsiteX342" fmla="*/ 1232780 w 2967861"/>
                <a:gd name="connsiteY342" fmla="*/ 420033 h 2340761"/>
                <a:gd name="connsiteX343" fmla="*/ 1231849 w 2967861"/>
                <a:gd name="connsiteY343" fmla="*/ 423138 h 2340761"/>
                <a:gd name="connsiteX344" fmla="*/ 1231849 w 2967861"/>
                <a:gd name="connsiteY344" fmla="*/ 425311 h 2340761"/>
                <a:gd name="connsiteX345" fmla="*/ 1229676 w 2967861"/>
                <a:gd name="connsiteY345" fmla="*/ 427484 h 2340761"/>
                <a:gd name="connsiteX346" fmla="*/ 1220362 w 2967861"/>
                <a:gd name="connsiteY346" fmla="*/ 423138 h 2340761"/>
                <a:gd name="connsiteX347" fmla="*/ 1205771 w 2967861"/>
                <a:gd name="connsiteY347" fmla="*/ 415687 h 2340761"/>
                <a:gd name="connsiteX348" fmla="*/ 1190249 w 2967861"/>
                <a:gd name="connsiteY348" fmla="*/ 402959 h 2340761"/>
                <a:gd name="connsiteX349" fmla="*/ 1171622 w 2967861"/>
                <a:gd name="connsiteY349" fmla="*/ 390230 h 2340761"/>
                <a:gd name="connsiteX350" fmla="*/ 1159204 w 2967861"/>
                <a:gd name="connsiteY350" fmla="*/ 377502 h 2340761"/>
                <a:gd name="connsiteX351" fmla="*/ 1149891 w 2967861"/>
                <a:gd name="connsiteY351" fmla="*/ 366016 h 2340761"/>
                <a:gd name="connsiteX352" fmla="*/ 1142751 w 2967861"/>
                <a:gd name="connsiteY352" fmla="*/ 366016 h 2340761"/>
                <a:gd name="connsiteX353" fmla="*/ 1135611 w 2967861"/>
                <a:gd name="connsiteY353" fmla="*/ 366016 h 2340761"/>
                <a:gd name="connsiteX354" fmla="*/ 1130333 w 2967861"/>
                <a:gd name="connsiteY354" fmla="*/ 363842 h 2340761"/>
                <a:gd name="connsiteX355" fmla="*/ 1126297 w 2967861"/>
                <a:gd name="connsiteY355" fmla="*/ 362911 h 2340761"/>
                <a:gd name="connsiteX356" fmla="*/ 1119157 w 2967861"/>
                <a:gd name="connsiteY356" fmla="*/ 366016 h 2340761"/>
                <a:gd name="connsiteX357" fmla="*/ 1116052 w 2967861"/>
                <a:gd name="connsiteY357" fmla="*/ 368189 h 2340761"/>
                <a:gd name="connsiteX358" fmla="*/ 1112017 w 2967861"/>
                <a:gd name="connsiteY358" fmla="*/ 371293 h 2340761"/>
                <a:gd name="connsiteX359" fmla="*/ 1106739 w 2967861"/>
                <a:gd name="connsiteY359" fmla="*/ 375639 h 2340761"/>
                <a:gd name="connsiteX360" fmla="*/ 1106739 w 2967861"/>
                <a:gd name="connsiteY360" fmla="*/ 383090 h 2340761"/>
                <a:gd name="connsiteX361" fmla="*/ 1106739 w 2967861"/>
                <a:gd name="connsiteY361" fmla="*/ 388368 h 2340761"/>
                <a:gd name="connsiteX362" fmla="*/ 1108912 w 2967861"/>
                <a:gd name="connsiteY362" fmla="*/ 392714 h 2340761"/>
                <a:gd name="connsiteX363" fmla="*/ 1111085 w 2967861"/>
                <a:gd name="connsiteY363" fmla="*/ 395818 h 2340761"/>
                <a:gd name="connsiteX364" fmla="*/ 1114190 w 2967861"/>
                <a:gd name="connsiteY364" fmla="*/ 400165 h 2340761"/>
                <a:gd name="connsiteX365" fmla="*/ 1114190 w 2967861"/>
                <a:gd name="connsiteY365" fmla="*/ 405442 h 2340761"/>
                <a:gd name="connsiteX366" fmla="*/ 1112017 w 2967861"/>
                <a:gd name="connsiteY366" fmla="*/ 410720 h 2340761"/>
                <a:gd name="connsiteX367" fmla="*/ 1112017 w 2967861"/>
                <a:gd name="connsiteY367" fmla="*/ 415066 h 2340761"/>
                <a:gd name="connsiteX368" fmla="*/ 1111085 w 2967861"/>
                <a:gd name="connsiteY368" fmla="*/ 415997 h 2340761"/>
                <a:gd name="connsiteX369" fmla="*/ 1108912 w 2967861"/>
                <a:gd name="connsiteY369" fmla="*/ 420344 h 2340761"/>
                <a:gd name="connsiteX370" fmla="*/ 1106739 w 2967861"/>
                <a:gd name="connsiteY370" fmla="*/ 423448 h 2340761"/>
                <a:gd name="connsiteX371" fmla="*/ 1099599 w 2967861"/>
                <a:gd name="connsiteY371" fmla="*/ 422517 h 2340761"/>
                <a:gd name="connsiteX372" fmla="*/ 1096495 w 2967861"/>
                <a:gd name="connsiteY372" fmla="*/ 422517 h 2340761"/>
                <a:gd name="connsiteX373" fmla="*/ 1094321 w 2967861"/>
                <a:gd name="connsiteY373" fmla="*/ 420344 h 2340761"/>
                <a:gd name="connsiteX374" fmla="*/ 1092148 w 2967861"/>
                <a:gd name="connsiteY374" fmla="*/ 418170 h 2340761"/>
                <a:gd name="connsiteX375" fmla="*/ 1089044 w 2967861"/>
                <a:gd name="connsiteY375" fmla="*/ 415066 h 2340761"/>
                <a:gd name="connsiteX376" fmla="*/ 1086871 w 2967861"/>
                <a:gd name="connsiteY376" fmla="*/ 412893 h 2340761"/>
                <a:gd name="connsiteX377" fmla="*/ 1083766 w 2967861"/>
                <a:gd name="connsiteY377" fmla="*/ 412893 h 2340761"/>
                <a:gd name="connsiteX378" fmla="*/ 1072280 w 2967861"/>
                <a:gd name="connsiteY378" fmla="*/ 415997 h 2340761"/>
                <a:gd name="connsiteX379" fmla="*/ 1061724 w 2967861"/>
                <a:gd name="connsiteY379" fmla="*/ 420344 h 2340761"/>
                <a:gd name="connsiteX380" fmla="*/ 1048065 w 2967861"/>
                <a:gd name="connsiteY380" fmla="*/ 425621 h 2340761"/>
                <a:gd name="connsiteX381" fmla="*/ 1035647 w 2967861"/>
                <a:gd name="connsiteY381" fmla="*/ 430899 h 2340761"/>
                <a:gd name="connsiteX382" fmla="*/ 1030369 w 2967861"/>
                <a:gd name="connsiteY382" fmla="*/ 436176 h 2340761"/>
                <a:gd name="connsiteX383" fmla="*/ 1021056 w 2967861"/>
                <a:gd name="connsiteY383" fmla="*/ 436176 h 2340761"/>
                <a:gd name="connsiteX384" fmla="*/ 1028196 w 2967861"/>
                <a:gd name="connsiteY384" fmla="*/ 425621 h 2340761"/>
                <a:gd name="connsiteX385" fmla="*/ 1035336 w 2967861"/>
                <a:gd name="connsiteY385" fmla="*/ 420344 h 2340761"/>
                <a:gd name="connsiteX386" fmla="*/ 1044650 w 2967861"/>
                <a:gd name="connsiteY386" fmla="*/ 415066 h 2340761"/>
                <a:gd name="connsiteX387" fmla="*/ 1053963 w 2967861"/>
                <a:gd name="connsiteY387" fmla="*/ 407615 h 2340761"/>
                <a:gd name="connsiteX388" fmla="*/ 1040304 w 2967861"/>
                <a:gd name="connsiteY388" fmla="*/ 403269 h 2340761"/>
                <a:gd name="connsiteX389" fmla="*/ 1025713 w 2967861"/>
                <a:gd name="connsiteY389" fmla="*/ 400165 h 2340761"/>
                <a:gd name="connsiteX390" fmla="*/ 1010190 w 2967861"/>
                <a:gd name="connsiteY390" fmla="*/ 400165 h 2340761"/>
                <a:gd name="connsiteX391" fmla="*/ 1008017 w 2967861"/>
                <a:gd name="connsiteY391" fmla="*/ 407615 h 2340761"/>
                <a:gd name="connsiteX392" fmla="*/ 1008017 w 2967861"/>
                <a:gd name="connsiteY392" fmla="*/ 412893 h 2340761"/>
                <a:gd name="connsiteX393" fmla="*/ 1005844 w 2967861"/>
                <a:gd name="connsiteY393" fmla="*/ 415997 h 2340761"/>
                <a:gd name="connsiteX394" fmla="*/ 1003671 w 2967861"/>
                <a:gd name="connsiteY394" fmla="*/ 420344 h 2340761"/>
                <a:gd name="connsiteX395" fmla="*/ 1000567 w 2967861"/>
                <a:gd name="connsiteY395" fmla="*/ 423448 h 2340761"/>
                <a:gd name="connsiteX396" fmla="*/ 1000567 w 2967861"/>
                <a:gd name="connsiteY396" fmla="*/ 427794 h 2340761"/>
                <a:gd name="connsiteX397" fmla="*/ 996531 w 2967861"/>
                <a:gd name="connsiteY397" fmla="*/ 425621 h 2340761"/>
                <a:gd name="connsiteX398" fmla="*/ 995600 w 2967861"/>
                <a:gd name="connsiteY398" fmla="*/ 422517 h 2340761"/>
                <a:gd name="connsiteX399" fmla="*/ 993426 w 2967861"/>
                <a:gd name="connsiteY399" fmla="*/ 420344 h 2340761"/>
                <a:gd name="connsiteX400" fmla="*/ 991253 w 2967861"/>
                <a:gd name="connsiteY400" fmla="*/ 415997 h 2340761"/>
                <a:gd name="connsiteX401" fmla="*/ 990322 w 2967861"/>
                <a:gd name="connsiteY401" fmla="*/ 412893 h 2340761"/>
                <a:gd name="connsiteX402" fmla="*/ 986286 w 2967861"/>
                <a:gd name="connsiteY402" fmla="*/ 410720 h 2340761"/>
                <a:gd name="connsiteX403" fmla="*/ 983182 w 2967861"/>
                <a:gd name="connsiteY403" fmla="*/ 408547 h 2340761"/>
                <a:gd name="connsiteX404" fmla="*/ 981009 w 2967861"/>
                <a:gd name="connsiteY404" fmla="*/ 410720 h 2340761"/>
                <a:gd name="connsiteX405" fmla="*/ 975731 w 2967861"/>
                <a:gd name="connsiteY405" fmla="*/ 410720 h 2340761"/>
                <a:gd name="connsiteX406" fmla="*/ 969522 w 2967861"/>
                <a:gd name="connsiteY406" fmla="*/ 412893 h 2340761"/>
                <a:gd name="connsiteX407" fmla="*/ 957104 w 2967861"/>
                <a:gd name="connsiteY407" fmla="*/ 429967 h 2340761"/>
                <a:gd name="connsiteX408" fmla="*/ 942513 w 2967861"/>
                <a:gd name="connsiteY408" fmla="*/ 443627 h 2340761"/>
                <a:gd name="connsiteX409" fmla="*/ 930095 w 2967861"/>
                <a:gd name="connsiteY409" fmla="*/ 460702 h 2340761"/>
                <a:gd name="connsiteX410" fmla="*/ 932269 w 2967861"/>
                <a:gd name="connsiteY410" fmla="*/ 465979 h 2340761"/>
                <a:gd name="connsiteX411" fmla="*/ 932269 w 2967861"/>
                <a:gd name="connsiteY411" fmla="*/ 470325 h 2340761"/>
                <a:gd name="connsiteX412" fmla="*/ 932269 w 2967861"/>
                <a:gd name="connsiteY412" fmla="*/ 475603 h 2340761"/>
                <a:gd name="connsiteX413" fmla="*/ 932269 w 2967861"/>
                <a:gd name="connsiteY413" fmla="*/ 479949 h 2340761"/>
                <a:gd name="connsiteX414" fmla="*/ 930095 w 2967861"/>
                <a:gd name="connsiteY414" fmla="*/ 485227 h 2340761"/>
                <a:gd name="connsiteX415" fmla="*/ 926060 w 2967861"/>
                <a:gd name="connsiteY415" fmla="*/ 487400 h 2340761"/>
                <a:gd name="connsiteX416" fmla="*/ 925128 w 2967861"/>
                <a:gd name="connsiteY416" fmla="*/ 487400 h 2340761"/>
                <a:gd name="connsiteX417" fmla="*/ 922955 w 2967861"/>
                <a:gd name="connsiteY417" fmla="*/ 488331 h 2340761"/>
                <a:gd name="connsiteX418" fmla="*/ 920782 w 2967861"/>
                <a:gd name="connsiteY418" fmla="*/ 488331 h 2340761"/>
                <a:gd name="connsiteX419" fmla="*/ 915504 w 2967861"/>
                <a:gd name="connsiteY419" fmla="*/ 488331 h 2340761"/>
                <a:gd name="connsiteX420" fmla="*/ 911469 w 2967861"/>
                <a:gd name="connsiteY420" fmla="*/ 487400 h 2340761"/>
                <a:gd name="connsiteX421" fmla="*/ 908364 w 2967861"/>
                <a:gd name="connsiteY421" fmla="*/ 485227 h 2340761"/>
                <a:gd name="connsiteX422" fmla="*/ 906191 w 2967861"/>
                <a:gd name="connsiteY422" fmla="*/ 483054 h 2340761"/>
                <a:gd name="connsiteX423" fmla="*/ 900914 w 2967861"/>
                <a:gd name="connsiteY423" fmla="*/ 480881 h 2340761"/>
                <a:gd name="connsiteX424" fmla="*/ 900914 w 2967861"/>
                <a:gd name="connsiteY424" fmla="*/ 460702 h 2340761"/>
                <a:gd name="connsiteX425" fmla="*/ 908054 w 2967861"/>
                <a:gd name="connsiteY425" fmla="*/ 460702 h 2340761"/>
                <a:gd name="connsiteX426" fmla="*/ 911158 w 2967861"/>
                <a:gd name="connsiteY426" fmla="*/ 458528 h 2340761"/>
                <a:gd name="connsiteX427" fmla="*/ 913331 w 2967861"/>
                <a:gd name="connsiteY427" fmla="*/ 458528 h 2340761"/>
                <a:gd name="connsiteX428" fmla="*/ 917367 w 2967861"/>
                <a:gd name="connsiteY428" fmla="*/ 457597 h 2340761"/>
                <a:gd name="connsiteX429" fmla="*/ 917367 w 2967861"/>
                <a:gd name="connsiteY429" fmla="*/ 447973 h 2340761"/>
                <a:gd name="connsiteX430" fmla="*/ 911158 w 2967861"/>
                <a:gd name="connsiteY430" fmla="*/ 438349 h 2340761"/>
                <a:gd name="connsiteX431" fmla="*/ 904018 w 2967861"/>
                <a:gd name="connsiteY431" fmla="*/ 427794 h 2340761"/>
                <a:gd name="connsiteX432" fmla="*/ 896878 w 2967861"/>
                <a:gd name="connsiteY432" fmla="*/ 420344 h 2340761"/>
                <a:gd name="connsiteX433" fmla="*/ 866765 w 2967861"/>
                <a:gd name="connsiteY433" fmla="*/ 420344 h 2340761"/>
                <a:gd name="connsiteX434" fmla="*/ 873905 w 2967861"/>
                <a:gd name="connsiteY434" fmla="*/ 464737 h 2340761"/>
                <a:gd name="connsiteX435" fmla="*/ 877009 w 2967861"/>
                <a:gd name="connsiteY435" fmla="*/ 504785 h 2340761"/>
                <a:gd name="connsiteX436" fmla="*/ 869869 w 2967861"/>
                <a:gd name="connsiteY436" fmla="*/ 502612 h 2340761"/>
                <a:gd name="connsiteX437" fmla="*/ 862729 w 2967861"/>
                <a:gd name="connsiteY437" fmla="*/ 501680 h 2340761"/>
                <a:gd name="connsiteX438" fmla="*/ 855588 w 2967861"/>
                <a:gd name="connsiteY438" fmla="*/ 499507 h 2340761"/>
                <a:gd name="connsiteX439" fmla="*/ 850311 w 2967861"/>
                <a:gd name="connsiteY439" fmla="*/ 497334 h 2340761"/>
                <a:gd name="connsiteX440" fmla="*/ 840997 w 2967861"/>
                <a:gd name="connsiteY440" fmla="*/ 510062 h 2340761"/>
                <a:gd name="connsiteX441" fmla="*/ 830442 w 2967861"/>
                <a:gd name="connsiteY441" fmla="*/ 521549 h 2340761"/>
                <a:gd name="connsiteX442" fmla="*/ 813678 w 2967861"/>
                <a:gd name="connsiteY442" fmla="*/ 529000 h 2340761"/>
                <a:gd name="connsiteX443" fmla="*/ 815851 w 2967861"/>
                <a:gd name="connsiteY443" fmla="*/ 534277 h 2340761"/>
                <a:gd name="connsiteX444" fmla="*/ 815851 w 2967861"/>
                <a:gd name="connsiteY444" fmla="*/ 537382 h 2340761"/>
                <a:gd name="connsiteX445" fmla="*/ 815851 w 2967861"/>
                <a:gd name="connsiteY445" fmla="*/ 539555 h 2340761"/>
                <a:gd name="connsiteX446" fmla="*/ 818025 w 2967861"/>
                <a:gd name="connsiteY446" fmla="*/ 541728 h 2340761"/>
                <a:gd name="connsiteX447" fmla="*/ 818956 w 2967861"/>
                <a:gd name="connsiteY447" fmla="*/ 543901 h 2340761"/>
                <a:gd name="connsiteX448" fmla="*/ 821129 w 2967861"/>
                <a:gd name="connsiteY448" fmla="*/ 544832 h 2340761"/>
                <a:gd name="connsiteX449" fmla="*/ 821129 w 2967861"/>
                <a:gd name="connsiteY449" fmla="*/ 551041 h 2340761"/>
                <a:gd name="connsiteX450" fmla="*/ 818956 w 2967861"/>
                <a:gd name="connsiteY450" fmla="*/ 556319 h 2340761"/>
                <a:gd name="connsiteX451" fmla="*/ 818025 w 2967861"/>
                <a:gd name="connsiteY451" fmla="*/ 558492 h 2340761"/>
                <a:gd name="connsiteX452" fmla="*/ 815851 w 2967861"/>
                <a:gd name="connsiteY452" fmla="*/ 561596 h 2340761"/>
                <a:gd name="connsiteX453" fmla="*/ 813678 w 2967861"/>
                <a:gd name="connsiteY453" fmla="*/ 565943 h 2340761"/>
                <a:gd name="connsiteX454" fmla="*/ 799087 w 2967861"/>
                <a:gd name="connsiteY454" fmla="*/ 559734 h 2340761"/>
                <a:gd name="connsiteX455" fmla="*/ 786669 w 2967861"/>
                <a:gd name="connsiteY455" fmla="*/ 552283 h 2340761"/>
                <a:gd name="connsiteX456" fmla="*/ 774252 w 2967861"/>
                <a:gd name="connsiteY456" fmla="*/ 544832 h 2340761"/>
                <a:gd name="connsiteX457" fmla="*/ 774252 w 2967861"/>
                <a:gd name="connsiteY457" fmla="*/ 549179 h 2340761"/>
                <a:gd name="connsiteX458" fmla="*/ 767732 w 2967861"/>
                <a:gd name="connsiteY458" fmla="*/ 549179 h 2340761"/>
                <a:gd name="connsiteX459" fmla="*/ 767732 w 2967861"/>
                <a:gd name="connsiteY459" fmla="*/ 559734 h 2340761"/>
                <a:gd name="connsiteX460" fmla="*/ 769906 w 2967861"/>
                <a:gd name="connsiteY460" fmla="*/ 569358 h 2340761"/>
                <a:gd name="connsiteX461" fmla="*/ 772079 w 2967861"/>
                <a:gd name="connsiteY461" fmla="*/ 582086 h 2340761"/>
                <a:gd name="connsiteX462" fmla="*/ 764938 w 2967861"/>
                <a:gd name="connsiteY462" fmla="*/ 581155 h 2340761"/>
                <a:gd name="connsiteX463" fmla="*/ 760903 w 2967861"/>
                <a:gd name="connsiteY463" fmla="*/ 576808 h 2340761"/>
                <a:gd name="connsiteX464" fmla="*/ 755625 w 2967861"/>
                <a:gd name="connsiteY464" fmla="*/ 574635 h 2340761"/>
                <a:gd name="connsiteX465" fmla="*/ 752520 w 2967861"/>
                <a:gd name="connsiteY465" fmla="*/ 569358 h 2340761"/>
                <a:gd name="connsiteX466" fmla="*/ 748485 w 2967861"/>
                <a:gd name="connsiteY466" fmla="*/ 559734 h 2340761"/>
                <a:gd name="connsiteX467" fmla="*/ 745380 w 2967861"/>
                <a:gd name="connsiteY467" fmla="*/ 544832 h 2340761"/>
                <a:gd name="connsiteX468" fmla="*/ 743207 w 2967861"/>
                <a:gd name="connsiteY468" fmla="*/ 526827 h 2340761"/>
                <a:gd name="connsiteX469" fmla="*/ 741034 w 2967861"/>
                <a:gd name="connsiteY469" fmla="*/ 509752 h 2340761"/>
                <a:gd name="connsiteX470" fmla="*/ 738861 w 2967861"/>
                <a:gd name="connsiteY470" fmla="*/ 497024 h 2340761"/>
                <a:gd name="connsiteX471" fmla="*/ 753452 w 2967861"/>
                <a:gd name="connsiteY471" fmla="*/ 502301 h 2340761"/>
                <a:gd name="connsiteX472" fmla="*/ 768043 w 2967861"/>
                <a:gd name="connsiteY472" fmla="*/ 509752 h 2340761"/>
                <a:gd name="connsiteX473" fmla="*/ 784807 w 2967861"/>
                <a:gd name="connsiteY473" fmla="*/ 517203 h 2340761"/>
                <a:gd name="connsiteX474" fmla="*/ 802502 w 2967861"/>
                <a:gd name="connsiteY474" fmla="*/ 517203 h 2340761"/>
                <a:gd name="connsiteX475" fmla="*/ 819266 w 2967861"/>
                <a:gd name="connsiteY475" fmla="*/ 508821 h 2340761"/>
                <a:gd name="connsiteX476" fmla="*/ 831684 w 2967861"/>
                <a:gd name="connsiteY476" fmla="*/ 495161 h 2340761"/>
                <a:gd name="connsiteX477" fmla="*/ 833857 w 2967861"/>
                <a:gd name="connsiteY477" fmla="*/ 479328 h 2340761"/>
                <a:gd name="connsiteX478" fmla="*/ 830753 w 2967861"/>
                <a:gd name="connsiteY478" fmla="*/ 462254 h 2340761"/>
                <a:gd name="connsiteX479" fmla="*/ 819266 w 2967861"/>
                <a:gd name="connsiteY479" fmla="*/ 445179 h 2340761"/>
                <a:gd name="connsiteX480" fmla="*/ 806848 w 2967861"/>
                <a:gd name="connsiteY480" fmla="*/ 429347 h 2340761"/>
                <a:gd name="connsiteX481" fmla="*/ 792258 w 2967861"/>
                <a:gd name="connsiteY481" fmla="*/ 414445 h 2340761"/>
                <a:gd name="connsiteX482" fmla="*/ 777667 w 2967861"/>
                <a:gd name="connsiteY482" fmla="*/ 402959 h 2340761"/>
                <a:gd name="connsiteX483" fmla="*/ 765249 w 2967861"/>
                <a:gd name="connsiteY483" fmla="*/ 395508 h 2340761"/>
                <a:gd name="connsiteX484" fmla="*/ 732031 w 2967861"/>
                <a:gd name="connsiteY484" fmla="*/ 392403 h 2340761"/>
                <a:gd name="connsiteX485" fmla="*/ 726753 w 2967861"/>
                <a:gd name="connsiteY485" fmla="*/ 386195 h 2340761"/>
                <a:gd name="connsiteX486" fmla="*/ 721476 w 2967861"/>
                <a:gd name="connsiteY486" fmla="*/ 380917 h 2340761"/>
                <a:gd name="connsiteX487" fmla="*/ 719303 w 2967861"/>
                <a:gd name="connsiteY487" fmla="*/ 375639 h 2340761"/>
                <a:gd name="connsiteX488" fmla="*/ 717130 w 2967861"/>
                <a:gd name="connsiteY488" fmla="*/ 371293 h 2340761"/>
                <a:gd name="connsiteX489" fmla="*/ 711852 w 2967861"/>
                <a:gd name="connsiteY489" fmla="*/ 371293 h 2340761"/>
                <a:gd name="connsiteX490" fmla="*/ 704712 w 2967861"/>
                <a:gd name="connsiteY490" fmla="*/ 373466 h 2340761"/>
                <a:gd name="connsiteX491" fmla="*/ 692294 w 2967861"/>
                <a:gd name="connsiteY491" fmla="*/ 378744 h 2340761"/>
                <a:gd name="connsiteX492" fmla="*/ 690121 w 2967861"/>
                <a:gd name="connsiteY492" fmla="*/ 375639 h 2340761"/>
                <a:gd name="connsiteX493" fmla="*/ 689190 w 2967861"/>
                <a:gd name="connsiteY493" fmla="*/ 373466 h 2340761"/>
                <a:gd name="connsiteX494" fmla="*/ 687016 w 2967861"/>
                <a:gd name="connsiteY494" fmla="*/ 373466 h 2340761"/>
                <a:gd name="connsiteX495" fmla="*/ 684843 w 2967861"/>
                <a:gd name="connsiteY495" fmla="*/ 370362 h 2340761"/>
                <a:gd name="connsiteX496" fmla="*/ 684843 w 2967861"/>
                <a:gd name="connsiteY496" fmla="*/ 366016 h 2340761"/>
                <a:gd name="connsiteX497" fmla="*/ 687016 w 2967861"/>
                <a:gd name="connsiteY497" fmla="*/ 363842 h 2340761"/>
                <a:gd name="connsiteX498" fmla="*/ 687016 w 2967861"/>
                <a:gd name="connsiteY498" fmla="*/ 362911 h 2340761"/>
                <a:gd name="connsiteX499" fmla="*/ 689190 w 2967861"/>
                <a:gd name="connsiteY499" fmla="*/ 362911 h 2340761"/>
                <a:gd name="connsiteX500" fmla="*/ 690121 w 2967861"/>
                <a:gd name="connsiteY500" fmla="*/ 360738 h 2340761"/>
                <a:gd name="connsiteX501" fmla="*/ 692294 w 2967861"/>
                <a:gd name="connsiteY501" fmla="*/ 358565 h 2340761"/>
                <a:gd name="connsiteX502" fmla="*/ 689190 w 2967861"/>
                <a:gd name="connsiteY502" fmla="*/ 343664 h 2340761"/>
                <a:gd name="connsiteX503" fmla="*/ 682981 w 2967861"/>
                <a:gd name="connsiteY503" fmla="*/ 336213 h 2340761"/>
                <a:gd name="connsiteX504" fmla="*/ 675840 w 2967861"/>
                <a:gd name="connsiteY504" fmla="*/ 334040 h 2340761"/>
                <a:gd name="connsiteX505" fmla="*/ 668700 w 2967861"/>
                <a:gd name="connsiteY505" fmla="*/ 333108 h 2340761"/>
                <a:gd name="connsiteX506" fmla="*/ 660318 w 2967861"/>
                <a:gd name="connsiteY506" fmla="*/ 328762 h 2340761"/>
                <a:gd name="connsiteX507" fmla="*/ 653178 w 2967861"/>
                <a:gd name="connsiteY507" fmla="*/ 321311 h 2340761"/>
                <a:gd name="connsiteX508" fmla="*/ 636414 w 2967861"/>
                <a:gd name="connsiteY508" fmla="*/ 323485 h 2340761"/>
                <a:gd name="connsiteX509" fmla="*/ 619650 w 2967861"/>
                <a:gd name="connsiteY509" fmla="*/ 327831 h 2340761"/>
                <a:gd name="connsiteX510" fmla="*/ 607232 w 2967861"/>
                <a:gd name="connsiteY510" fmla="*/ 330935 h 2340761"/>
                <a:gd name="connsiteX511" fmla="*/ 595745 w 2967861"/>
                <a:gd name="connsiteY511" fmla="*/ 340559 h 2340761"/>
                <a:gd name="connsiteX512" fmla="*/ 589536 w 2967861"/>
                <a:gd name="connsiteY512" fmla="*/ 355460 h 2340761"/>
                <a:gd name="connsiteX513" fmla="*/ 583328 w 2967861"/>
                <a:gd name="connsiteY513" fmla="*/ 351114 h 2340761"/>
                <a:gd name="connsiteX514" fmla="*/ 581465 w 2967861"/>
                <a:gd name="connsiteY514" fmla="*/ 351114 h 2340761"/>
                <a:gd name="connsiteX515" fmla="*/ 579292 w 2967861"/>
                <a:gd name="connsiteY515" fmla="*/ 348941 h 2340761"/>
                <a:gd name="connsiteX516" fmla="*/ 577119 w 2967861"/>
                <a:gd name="connsiteY516" fmla="*/ 348941 h 2340761"/>
                <a:gd name="connsiteX517" fmla="*/ 574014 w 2967861"/>
                <a:gd name="connsiteY517" fmla="*/ 348941 h 2340761"/>
                <a:gd name="connsiteX518" fmla="*/ 569978 w 2967861"/>
                <a:gd name="connsiteY518" fmla="*/ 348941 h 2340761"/>
                <a:gd name="connsiteX519" fmla="*/ 564701 w 2967861"/>
                <a:gd name="connsiteY519" fmla="*/ 348941 h 2340761"/>
                <a:gd name="connsiteX520" fmla="*/ 564701 w 2967861"/>
                <a:gd name="connsiteY520" fmla="*/ 362601 h 2340761"/>
                <a:gd name="connsiteX521" fmla="*/ 560665 w 2967861"/>
                <a:gd name="connsiteY521" fmla="*/ 360428 h 2340761"/>
                <a:gd name="connsiteX522" fmla="*/ 559734 w 2967861"/>
                <a:gd name="connsiteY522" fmla="*/ 360428 h 2340761"/>
                <a:gd name="connsiteX523" fmla="*/ 557561 w 2967861"/>
                <a:gd name="connsiteY523" fmla="*/ 360428 h 2340761"/>
                <a:gd name="connsiteX524" fmla="*/ 555387 w 2967861"/>
                <a:gd name="connsiteY524" fmla="*/ 358254 h 2340761"/>
                <a:gd name="connsiteX525" fmla="*/ 535519 w 2967861"/>
                <a:gd name="connsiteY525" fmla="*/ 363532 h 2340761"/>
                <a:gd name="connsiteX526" fmla="*/ 520928 w 2967861"/>
                <a:gd name="connsiteY526" fmla="*/ 375019 h 2340761"/>
                <a:gd name="connsiteX527" fmla="*/ 511615 w 2967861"/>
                <a:gd name="connsiteY527" fmla="*/ 392093 h 2340761"/>
                <a:gd name="connsiteX528" fmla="*/ 494850 w 2967861"/>
                <a:gd name="connsiteY528" fmla="*/ 392093 h 2340761"/>
                <a:gd name="connsiteX529" fmla="*/ 494850 w 2967861"/>
                <a:gd name="connsiteY529" fmla="*/ 406994 h 2340761"/>
                <a:gd name="connsiteX530" fmla="*/ 479328 w 2967861"/>
                <a:gd name="connsiteY530" fmla="*/ 415377 h 2340761"/>
                <a:gd name="connsiteX531" fmla="*/ 466910 w 2967861"/>
                <a:gd name="connsiteY531" fmla="*/ 430278 h 2340761"/>
                <a:gd name="connsiteX532" fmla="*/ 453251 w 2967861"/>
                <a:gd name="connsiteY532" fmla="*/ 452630 h 2340761"/>
                <a:gd name="connsiteX533" fmla="*/ 442696 w 2967861"/>
                <a:gd name="connsiteY533" fmla="*/ 476845 h 2340761"/>
                <a:gd name="connsiteX534" fmla="*/ 431209 w 2967861"/>
                <a:gd name="connsiteY534" fmla="*/ 501060 h 2340761"/>
                <a:gd name="connsiteX535" fmla="*/ 420654 w 2967861"/>
                <a:gd name="connsiteY535" fmla="*/ 524343 h 2340761"/>
                <a:gd name="connsiteX536" fmla="*/ 408236 w 2967861"/>
                <a:gd name="connsiteY536" fmla="*/ 544522 h 2340761"/>
                <a:gd name="connsiteX537" fmla="*/ 394577 w 2967861"/>
                <a:gd name="connsiteY537" fmla="*/ 561596 h 2340761"/>
                <a:gd name="connsiteX538" fmla="*/ 396750 w 2967861"/>
                <a:gd name="connsiteY538" fmla="*/ 565943 h 2340761"/>
                <a:gd name="connsiteX539" fmla="*/ 396750 w 2967861"/>
                <a:gd name="connsiteY539" fmla="*/ 569047 h 2340761"/>
                <a:gd name="connsiteX540" fmla="*/ 396750 w 2967861"/>
                <a:gd name="connsiteY540" fmla="*/ 571220 h 2340761"/>
                <a:gd name="connsiteX541" fmla="*/ 398923 w 2967861"/>
                <a:gd name="connsiteY541" fmla="*/ 571220 h 2340761"/>
                <a:gd name="connsiteX542" fmla="*/ 401096 w 2967861"/>
                <a:gd name="connsiteY542" fmla="*/ 571220 h 2340761"/>
                <a:gd name="connsiteX543" fmla="*/ 404200 w 2967861"/>
                <a:gd name="connsiteY543" fmla="*/ 573393 h 2340761"/>
                <a:gd name="connsiteX544" fmla="*/ 394887 w 2967861"/>
                <a:gd name="connsiteY544" fmla="*/ 581775 h 2340761"/>
                <a:gd name="connsiteX545" fmla="*/ 384332 w 2967861"/>
                <a:gd name="connsiteY545" fmla="*/ 586122 h 2340761"/>
                <a:gd name="connsiteX546" fmla="*/ 371914 w 2967861"/>
                <a:gd name="connsiteY546" fmla="*/ 593572 h 2340761"/>
                <a:gd name="connsiteX547" fmla="*/ 369741 w 2967861"/>
                <a:gd name="connsiteY547" fmla="*/ 596677 h 2340761"/>
                <a:gd name="connsiteX548" fmla="*/ 367568 w 2967861"/>
                <a:gd name="connsiteY548" fmla="*/ 602886 h 2340761"/>
                <a:gd name="connsiteX549" fmla="*/ 366636 w 2967861"/>
                <a:gd name="connsiteY549" fmla="*/ 605990 h 2340761"/>
                <a:gd name="connsiteX550" fmla="*/ 364463 w 2967861"/>
                <a:gd name="connsiteY550" fmla="*/ 610336 h 2340761"/>
                <a:gd name="connsiteX551" fmla="*/ 360427 w 2967861"/>
                <a:gd name="connsiteY551" fmla="*/ 613441 h 2340761"/>
                <a:gd name="connsiteX552" fmla="*/ 359496 w 2967861"/>
                <a:gd name="connsiteY552" fmla="*/ 611268 h 2340761"/>
                <a:gd name="connsiteX553" fmla="*/ 357323 w 2967861"/>
                <a:gd name="connsiteY553" fmla="*/ 610336 h 2340761"/>
                <a:gd name="connsiteX554" fmla="*/ 355150 w 2967861"/>
                <a:gd name="connsiteY554" fmla="*/ 608163 h 2340761"/>
                <a:gd name="connsiteX555" fmla="*/ 352045 w 2967861"/>
                <a:gd name="connsiteY555" fmla="*/ 605990 h 2340761"/>
                <a:gd name="connsiteX556" fmla="*/ 345836 w 2967861"/>
                <a:gd name="connsiteY556" fmla="*/ 611268 h 2340761"/>
                <a:gd name="connsiteX557" fmla="*/ 340559 w 2967861"/>
                <a:gd name="connsiteY557" fmla="*/ 617477 h 2340761"/>
                <a:gd name="connsiteX558" fmla="*/ 335281 w 2967861"/>
                <a:gd name="connsiteY558" fmla="*/ 622754 h 2340761"/>
                <a:gd name="connsiteX559" fmla="*/ 331246 w 2967861"/>
                <a:gd name="connsiteY559" fmla="*/ 625859 h 2340761"/>
                <a:gd name="connsiteX560" fmla="*/ 325968 w 2967861"/>
                <a:gd name="connsiteY560" fmla="*/ 640760 h 2340761"/>
                <a:gd name="connsiteX561" fmla="*/ 323795 w 2967861"/>
                <a:gd name="connsiteY561" fmla="*/ 652247 h 2340761"/>
                <a:gd name="connsiteX562" fmla="*/ 320690 w 2967861"/>
                <a:gd name="connsiteY562" fmla="*/ 660629 h 2340761"/>
                <a:gd name="connsiteX563" fmla="*/ 311377 w 2967861"/>
                <a:gd name="connsiteY563" fmla="*/ 670252 h 2340761"/>
                <a:gd name="connsiteX564" fmla="*/ 313550 w 2967861"/>
                <a:gd name="connsiteY564" fmla="*/ 692605 h 2340761"/>
                <a:gd name="connsiteX565" fmla="*/ 316655 w 2967861"/>
                <a:gd name="connsiteY565" fmla="*/ 709679 h 2340761"/>
                <a:gd name="connsiteX566" fmla="*/ 320690 w 2967861"/>
                <a:gd name="connsiteY566" fmla="*/ 724581 h 2340761"/>
                <a:gd name="connsiteX567" fmla="*/ 322864 w 2967861"/>
                <a:gd name="connsiteY567" fmla="*/ 742586 h 2340761"/>
                <a:gd name="connsiteX568" fmla="*/ 323795 w 2967861"/>
                <a:gd name="connsiteY568" fmla="*/ 764938 h 2340761"/>
                <a:gd name="connsiteX569" fmla="*/ 327831 w 2967861"/>
                <a:gd name="connsiteY569" fmla="*/ 764938 h 2340761"/>
                <a:gd name="connsiteX570" fmla="*/ 330004 w 2967861"/>
                <a:gd name="connsiteY570" fmla="*/ 767112 h 2340761"/>
                <a:gd name="connsiteX571" fmla="*/ 330935 w 2967861"/>
                <a:gd name="connsiteY571" fmla="*/ 767112 h 2340761"/>
                <a:gd name="connsiteX572" fmla="*/ 333108 w 2967861"/>
                <a:gd name="connsiteY572" fmla="*/ 767112 h 2340761"/>
                <a:gd name="connsiteX573" fmla="*/ 335281 w 2967861"/>
                <a:gd name="connsiteY573" fmla="*/ 769285 h 2340761"/>
                <a:gd name="connsiteX574" fmla="*/ 352977 w 2967861"/>
                <a:gd name="connsiteY574" fmla="*/ 764938 h 2340761"/>
                <a:gd name="connsiteX575" fmla="*/ 364463 w 2967861"/>
                <a:gd name="connsiteY575" fmla="*/ 759661 h 2340761"/>
                <a:gd name="connsiteX576" fmla="*/ 375018 w 2967861"/>
                <a:gd name="connsiteY576" fmla="*/ 752210 h 2340761"/>
                <a:gd name="connsiteX577" fmla="*/ 384332 w 2967861"/>
                <a:gd name="connsiteY577" fmla="*/ 742586 h 2340761"/>
                <a:gd name="connsiteX578" fmla="*/ 398923 w 2967861"/>
                <a:gd name="connsiteY578" fmla="*/ 735136 h 2340761"/>
                <a:gd name="connsiteX579" fmla="*/ 409478 w 2967861"/>
                <a:gd name="connsiteY579" fmla="*/ 762765 h 2340761"/>
                <a:gd name="connsiteX580" fmla="*/ 415687 w 2967861"/>
                <a:gd name="connsiteY580" fmla="*/ 786980 h 2340761"/>
                <a:gd name="connsiteX581" fmla="*/ 424069 w 2967861"/>
                <a:gd name="connsiteY581" fmla="*/ 809332 h 2340761"/>
                <a:gd name="connsiteX582" fmla="*/ 438660 w 2967861"/>
                <a:gd name="connsiteY582" fmla="*/ 829511 h 2340761"/>
                <a:gd name="connsiteX583" fmla="*/ 438660 w 2967861"/>
                <a:gd name="connsiteY583" fmla="*/ 833857 h 2340761"/>
                <a:gd name="connsiteX584" fmla="*/ 444869 w 2967861"/>
                <a:gd name="connsiteY584" fmla="*/ 833857 h 2340761"/>
                <a:gd name="connsiteX585" fmla="*/ 453251 w 2967861"/>
                <a:gd name="connsiteY585" fmla="*/ 818956 h 2340761"/>
                <a:gd name="connsiteX586" fmla="*/ 462564 w 2967861"/>
                <a:gd name="connsiteY586" fmla="*/ 807470 h 2340761"/>
                <a:gd name="connsiteX587" fmla="*/ 474051 w 2967861"/>
                <a:gd name="connsiteY587" fmla="*/ 796914 h 2340761"/>
                <a:gd name="connsiteX588" fmla="*/ 481191 w 2967861"/>
                <a:gd name="connsiteY588" fmla="*/ 784186 h 2340761"/>
                <a:gd name="connsiteX589" fmla="*/ 488331 w 2967861"/>
                <a:gd name="connsiteY589" fmla="*/ 767112 h 2340761"/>
                <a:gd name="connsiteX590" fmla="*/ 491436 w 2967861"/>
                <a:gd name="connsiteY590" fmla="*/ 744759 h 2340761"/>
                <a:gd name="connsiteX591" fmla="*/ 515340 w 2967861"/>
                <a:gd name="connsiteY591" fmla="*/ 735136 h 2340761"/>
                <a:gd name="connsiteX592" fmla="*/ 516271 w 2967861"/>
                <a:gd name="connsiteY592" fmla="*/ 734204 h 2340761"/>
                <a:gd name="connsiteX593" fmla="*/ 516271 w 2967861"/>
                <a:gd name="connsiteY593" fmla="*/ 729858 h 2340761"/>
                <a:gd name="connsiteX594" fmla="*/ 518444 w 2967861"/>
                <a:gd name="connsiteY594" fmla="*/ 727685 h 2340761"/>
                <a:gd name="connsiteX595" fmla="*/ 518444 w 2967861"/>
                <a:gd name="connsiteY595" fmla="*/ 726754 h 2340761"/>
                <a:gd name="connsiteX596" fmla="*/ 520618 w 2967861"/>
                <a:gd name="connsiteY596" fmla="*/ 724581 h 2340761"/>
                <a:gd name="connsiteX597" fmla="*/ 522791 w 2967861"/>
                <a:gd name="connsiteY597" fmla="*/ 722407 h 2340761"/>
                <a:gd name="connsiteX598" fmla="*/ 528068 w 2967861"/>
                <a:gd name="connsiteY598" fmla="*/ 720234 h 2340761"/>
                <a:gd name="connsiteX599" fmla="*/ 524032 w 2967861"/>
                <a:gd name="connsiteY599" fmla="*/ 704402 h 2340761"/>
                <a:gd name="connsiteX600" fmla="*/ 516892 w 2967861"/>
                <a:gd name="connsiteY600" fmla="*/ 690742 h 2340761"/>
                <a:gd name="connsiteX601" fmla="*/ 506337 w 2967861"/>
                <a:gd name="connsiteY601" fmla="*/ 680187 h 2340761"/>
                <a:gd name="connsiteX602" fmla="*/ 494850 w 2967861"/>
                <a:gd name="connsiteY602" fmla="*/ 670563 h 2340761"/>
                <a:gd name="connsiteX603" fmla="*/ 501059 w 2967861"/>
                <a:gd name="connsiteY603" fmla="*/ 645106 h 2340761"/>
                <a:gd name="connsiteX604" fmla="*/ 509441 w 2967861"/>
                <a:gd name="connsiteY604" fmla="*/ 622754 h 2340761"/>
                <a:gd name="connsiteX605" fmla="*/ 523101 w 2967861"/>
                <a:gd name="connsiteY605" fmla="*/ 603817 h 2340761"/>
                <a:gd name="connsiteX606" fmla="*/ 537692 w 2967861"/>
                <a:gd name="connsiteY606" fmla="*/ 587984 h 2340761"/>
                <a:gd name="connsiteX607" fmla="*/ 550110 w 2967861"/>
                <a:gd name="connsiteY607" fmla="*/ 570910 h 2340761"/>
                <a:gd name="connsiteX608" fmla="*/ 559423 w 2967861"/>
                <a:gd name="connsiteY608" fmla="*/ 550731 h 2340761"/>
                <a:gd name="connsiteX609" fmla="*/ 564701 w 2967861"/>
                <a:gd name="connsiteY609" fmla="*/ 524343 h 2340761"/>
                <a:gd name="connsiteX610" fmla="*/ 581465 w 2967861"/>
                <a:gd name="connsiteY610" fmla="*/ 523412 h 2340761"/>
                <a:gd name="connsiteX611" fmla="*/ 595125 w 2967861"/>
                <a:gd name="connsiteY611" fmla="*/ 521238 h 2340761"/>
                <a:gd name="connsiteX612" fmla="*/ 601334 w 2967861"/>
                <a:gd name="connsiteY612" fmla="*/ 526516 h 2340761"/>
                <a:gd name="connsiteX613" fmla="*/ 606611 w 2967861"/>
                <a:gd name="connsiteY613" fmla="*/ 531794 h 2340761"/>
                <a:gd name="connsiteX614" fmla="*/ 611889 w 2967861"/>
                <a:gd name="connsiteY614" fmla="*/ 537071 h 2340761"/>
                <a:gd name="connsiteX615" fmla="*/ 602575 w 2967861"/>
                <a:gd name="connsiteY615" fmla="*/ 554146 h 2340761"/>
                <a:gd name="connsiteX616" fmla="*/ 590157 w 2967861"/>
                <a:gd name="connsiteY616" fmla="*/ 569047 h 2340761"/>
                <a:gd name="connsiteX617" fmla="*/ 575566 w 2967861"/>
                <a:gd name="connsiteY617" fmla="*/ 583949 h 2340761"/>
                <a:gd name="connsiteX618" fmla="*/ 560976 w 2967861"/>
                <a:gd name="connsiteY618" fmla="*/ 596677 h 2340761"/>
                <a:gd name="connsiteX619" fmla="*/ 552593 w 2967861"/>
                <a:gd name="connsiteY619" fmla="*/ 615614 h 2340761"/>
                <a:gd name="connsiteX620" fmla="*/ 550420 w 2967861"/>
                <a:gd name="connsiteY620" fmla="*/ 628342 h 2340761"/>
                <a:gd name="connsiteX621" fmla="*/ 552593 w 2967861"/>
                <a:gd name="connsiteY621" fmla="*/ 643244 h 2340761"/>
                <a:gd name="connsiteX622" fmla="*/ 553525 w 2967861"/>
                <a:gd name="connsiteY622" fmla="*/ 655972 h 2340761"/>
                <a:gd name="connsiteX623" fmla="*/ 552593 w 2967861"/>
                <a:gd name="connsiteY623" fmla="*/ 667458 h 2340761"/>
                <a:gd name="connsiteX624" fmla="*/ 553525 w 2967861"/>
                <a:gd name="connsiteY624" fmla="*/ 682360 h 2340761"/>
                <a:gd name="connsiteX625" fmla="*/ 557561 w 2967861"/>
                <a:gd name="connsiteY625" fmla="*/ 690742 h 2340761"/>
                <a:gd name="connsiteX626" fmla="*/ 562838 w 2967861"/>
                <a:gd name="connsiteY626" fmla="*/ 698193 h 2340761"/>
                <a:gd name="connsiteX627" fmla="*/ 568116 w 2967861"/>
                <a:gd name="connsiteY627" fmla="*/ 705643 h 2340761"/>
                <a:gd name="connsiteX628" fmla="*/ 572152 w 2967861"/>
                <a:gd name="connsiteY628" fmla="*/ 715267 h 2340761"/>
                <a:gd name="connsiteX629" fmla="*/ 593883 w 2967861"/>
                <a:gd name="connsiteY629" fmla="*/ 712163 h 2340761"/>
                <a:gd name="connsiteX630" fmla="*/ 613751 w 2967861"/>
                <a:gd name="connsiteY630" fmla="*/ 705954 h 2340761"/>
                <a:gd name="connsiteX631" fmla="*/ 631447 w 2967861"/>
                <a:gd name="connsiteY631" fmla="*/ 697572 h 2340761"/>
                <a:gd name="connsiteX632" fmla="*/ 638587 w 2967861"/>
                <a:gd name="connsiteY632" fmla="*/ 697572 h 2340761"/>
                <a:gd name="connsiteX633" fmla="*/ 644796 w 2967861"/>
                <a:gd name="connsiteY633" fmla="*/ 698503 h 2340761"/>
                <a:gd name="connsiteX634" fmla="*/ 647900 w 2967861"/>
                <a:gd name="connsiteY634" fmla="*/ 700676 h 2340761"/>
                <a:gd name="connsiteX635" fmla="*/ 653178 w 2967861"/>
                <a:gd name="connsiteY635" fmla="*/ 702849 h 2340761"/>
                <a:gd name="connsiteX636" fmla="*/ 659387 w 2967861"/>
                <a:gd name="connsiteY636" fmla="*/ 705022 h 2340761"/>
                <a:gd name="connsiteX637" fmla="*/ 652246 w 2967861"/>
                <a:gd name="connsiteY637" fmla="*/ 715578 h 2340761"/>
                <a:gd name="connsiteX638" fmla="*/ 642933 w 2967861"/>
                <a:gd name="connsiteY638" fmla="*/ 719924 h 2340761"/>
                <a:gd name="connsiteX639" fmla="*/ 633620 w 2967861"/>
                <a:gd name="connsiteY639" fmla="*/ 717751 h 2340761"/>
                <a:gd name="connsiteX640" fmla="*/ 621202 w 2967861"/>
                <a:gd name="connsiteY640" fmla="*/ 715578 h 2340761"/>
                <a:gd name="connsiteX641" fmla="*/ 608784 w 2967861"/>
                <a:gd name="connsiteY641" fmla="*/ 715578 h 2340761"/>
                <a:gd name="connsiteX642" fmla="*/ 601644 w 2967861"/>
                <a:gd name="connsiteY642" fmla="*/ 719924 h 2340761"/>
                <a:gd name="connsiteX643" fmla="*/ 595435 w 2967861"/>
                <a:gd name="connsiteY643" fmla="*/ 723028 h 2340761"/>
                <a:gd name="connsiteX644" fmla="*/ 589226 w 2967861"/>
                <a:gd name="connsiteY644" fmla="*/ 727375 h 2340761"/>
                <a:gd name="connsiteX645" fmla="*/ 579913 w 2967861"/>
                <a:gd name="connsiteY645" fmla="*/ 728306 h 2340761"/>
                <a:gd name="connsiteX646" fmla="*/ 583017 w 2967861"/>
                <a:gd name="connsiteY646" fmla="*/ 745380 h 2340761"/>
                <a:gd name="connsiteX647" fmla="*/ 585190 w 2967861"/>
                <a:gd name="connsiteY647" fmla="*/ 755004 h 2340761"/>
                <a:gd name="connsiteX648" fmla="*/ 589226 w 2967861"/>
                <a:gd name="connsiteY648" fmla="*/ 762455 h 2340761"/>
                <a:gd name="connsiteX649" fmla="*/ 590157 w 2967861"/>
                <a:gd name="connsiteY649" fmla="*/ 773010 h 2340761"/>
                <a:gd name="connsiteX650" fmla="*/ 592331 w 2967861"/>
                <a:gd name="connsiteY650" fmla="*/ 790085 h 2340761"/>
                <a:gd name="connsiteX651" fmla="*/ 587053 w 2967861"/>
                <a:gd name="connsiteY651" fmla="*/ 787911 h 2340761"/>
                <a:gd name="connsiteX652" fmla="*/ 581775 w 2967861"/>
                <a:gd name="connsiteY652" fmla="*/ 785738 h 2340761"/>
                <a:gd name="connsiteX653" fmla="*/ 579602 w 2967861"/>
                <a:gd name="connsiteY653" fmla="*/ 784807 h 2340761"/>
                <a:gd name="connsiteX654" fmla="*/ 577429 w 2967861"/>
                <a:gd name="connsiteY654" fmla="*/ 780461 h 2340761"/>
                <a:gd name="connsiteX655" fmla="*/ 575256 w 2967861"/>
                <a:gd name="connsiteY655" fmla="*/ 777356 h 2340761"/>
                <a:gd name="connsiteX656" fmla="*/ 572152 w 2967861"/>
                <a:gd name="connsiteY656" fmla="*/ 773010 h 2340761"/>
                <a:gd name="connsiteX657" fmla="*/ 572152 w 2967861"/>
                <a:gd name="connsiteY657" fmla="*/ 769906 h 2340761"/>
                <a:gd name="connsiteX658" fmla="*/ 566874 w 2967861"/>
                <a:gd name="connsiteY658" fmla="*/ 770837 h 2340761"/>
                <a:gd name="connsiteX659" fmla="*/ 562838 w 2967861"/>
                <a:gd name="connsiteY659" fmla="*/ 773010 h 2340761"/>
                <a:gd name="connsiteX660" fmla="*/ 559734 w 2967861"/>
                <a:gd name="connsiteY660" fmla="*/ 777356 h 2340761"/>
                <a:gd name="connsiteX661" fmla="*/ 555698 w 2967861"/>
                <a:gd name="connsiteY661" fmla="*/ 778288 h 2340761"/>
                <a:gd name="connsiteX662" fmla="*/ 552593 w 2967861"/>
                <a:gd name="connsiteY662" fmla="*/ 782634 h 2340761"/>
                <a:gd name="connsiteX663" fmla="*/ 548558 w 2967861"/>
                <a:gd name="connsiteY663" fmla="*/ 808090 h 2340761"/>
                <a:gd name="connsiteX664" fmla="*/ 548558 w 2967861"/>
                <a:gd name="connsiteY664" fmla="*/ 839756 h 2340761"/>
                <a:gd name="connsiteX665" fmla="*/ 543280 w 2967861"/>
                <a:gd name="connsiteY665" fmla="*/ 841929 h 2340761"/>
                <a:gd name="connsiteX666" fmla="*/ 539244 w 2967861"/>
                <a:gd name="connsiteY666" fmla="*/ 841929 h 2340761"/>
                <a:gd name="connsiteX667" fmla="*/ 536140 w 2967861"/>
                <a:gd name="connsiteY667" fmla="*/ 842860 h 2340761"/>
                <a:gd name="connsiteX668" fmla="*/ 532104 w 2967861"/>
                <a:gd name="connsiteY668" fmla="*/ 847207 h 2340761"/>
                <a:gd name="connsiteX669" fmla="*/ 531173 w 2967861"/>
                <a:gd name="connsiteY669" fmla="*/ 849380 h 2340761"/>
                <a:gd name="connsiteX670" fmla="*/ 528999 w 2967861"/>
                <a:gd name="connsiteY670" fmla="*/ 854657 h 2340761"/>
                <a:gd name="connsiteX671" fmla="*/ 509131 w 2967861"/>
                <a:gd name="connsiteY671" fmla="*/ 850311 h 2340761"/>
                <a:gd name="connsiteX672" fmla="*/ 494540 w 2967861"/>
                <a:gd name="connsiteY672" fmla="*/ 849380 h 2340761"/>
                <a:gd name="connsiteX673" fmla="*/ 485227 w 2967861"/>
                <a:gd name="connsiteY673" fmla="*/ 852484 h 2340761"/>
                <a:gd name="connsiteX674" fmla="*/ 478086 w 2967861"/>
                <a:gd name="connsiteY674" fmla="*/ 856830 h 2340761"/>
                <a:gd name="connsiteX675" fmla="*/ 472809 w 2967861"/>
                <a:gd name="connsiteY675" fmla="*/ 862108 h 2340761"/>
                <a:gd name="connsiteX676" fmla="*/ 463495 w 2967861"/>
                <a:gd name="connsiteY676" fmla="*/ 867386 h 2340761"/>
                <a:gd name="connsiteX677" fmla="*/ 452940 w 2967861"/>
                <a:gd name="connsiteY677" fmla="*/ 871732 h 2340761"/>
                <a:gd name="connsiteX678" fmla="*/ 443627 w 2967861"/>
                <a:gd name="connsiteY678" fmla="*/ 871732 h 2340761"/>
                <a:gd name="connsiteX679" fmla="*/ 436487 w 2967861"/>
                <a:gd name="connsiteY679" fmla="*/ 865523 h 2340761"/>
                <a:gd name="connsiteX680" fmla="*/ 431209 w 2967861"/>
                <a:gd name="connsiteY680" fmla="*/ 862418 h 2340761"/>
                <a:gd name="connsiteX681" fmla="*/ 423138 w 2967861"/>
                <a:gd name="connsiteY681" fmla="*/ 862418 h 2340761"/>
                <a:gd name="connsiteX682" fmla="*/ 411651 w 2967861"/>
                <a:gd name="connsiteY682" fmla="*/ 867696 h 2340761"/>
                <a:gd name="connsiteX683" fmla="*/ 406373 w 2967861"/>
                <a:gd name="connsiteY683" fmla="*/ 864592 h 2340761"/>
                <a:gd name="connsiteX684" fmla="*/ 402338 w 2967861"/>
                <a:gd name="connsiteY684" fmla="*/ 862418 h 2340761"/>
                <a:gd name="connsiteX685" fmla="*/ 401406 w 2967861"/>
                <a:gd name="connsiteY685" fmla="*/ 860245 h 2340761"/>
                <a:gd name="connsiteX686" fmla="*/ 397371 w 2967861"/>
                <a:gd name="connsiteY686" fmla="*/ 858072 h 2340761"/>
                <a:gd name="connsiteX687" fmla="*/ 392093 w 2967861"/>
                <a:gd name="connsiteY687" fmla="*/ 854968 h 2340761"/>
                <a:gd name="connsiteX688" fmla="*/ 392093 w 2967861"/>
                <a:gd name="connsiteY688" fmla="*/ 842239 h 2340761"/>
                <a:gd name="connsiteX689" fmla="*/ 394266 w 2967861"/>
                <a:gd name="connsiteY689" fmla="*/ 825165 h 2340761"/>
                <a:gd name="connsiteX690" fmla="*/ 395197 w 2967861"/>
                <a:gd name="connsiteY690" fmla="*/ 807159 h 2340761"/>
                <a:gd name="connsiteX691" fmla="*/ 397371 w 2967861"/>
                <a:gd name="connsiteY691" fmla="*/ 793500 h 2340761"/>
                <a:gd name="connsiteX692" fmla="*/ 399544 w 2967861"/>
                <a:gd name="connsiteY692" fmla="*/ 786049 h 2340761"/>
                <a:gd name="connsiteX693" fmla="*/ 399544 w 2967861"/>
                <a:gd name="connsiteY693" fmla="*/ 777667 h 2340761"/>
                <a:gd name="connsiteX694" fmla="*/ 387126 w 2967861"/>
                <a:gd name="connsiteY694" fmla="*/ 780771 h 2340761"/>
                <a:gd name="connsiteX695" fmla="*/ 375639 w 2967861"/>
                <a:gd name="connsiteY695" fmla="*/ 785117 h 2340761"/>
                <a:gd name="connsiteX696" fmla="*/ 360117 w 2967861"/>
                <a:gd name="connsiteY696" fmla="*/ 786049 h 2340761"/>
                <a:gd name="connsiteX697" fmla="*/ 361048 w 2967861"/>
                <a:gd name="connsiteY697" fmla="*/ 803123 h 2340761"/>
                <a:gd name="connsiteX698" fmla="*/ 361048 w 2967861"/>
                <a:gd name="connsiteY698" fmla="*/ 823302 h 2340761"/>
                <a:gd name="connsiteX699" fmla="*/ 365084 w 2967861"/>
                <a:gd name="connsiteY699" fmla="*/ 845654 h 2340761"/>
                <a:gd name="connsiteX700" fmla="*/ 372224 w 2967861"/>
                <a:gd name="connsiteY700" fmla="*/ 864592 h 2340761"/>
                <a:gd name="connsiteX701" fmla="*/ 370051 w 2967861"/>
                <a:gd name="connsiteY701" fmla="*/ 865523 h 2340761"/>
                <a:gd name="connsiteX702" fmla="*/ 370051 w 2967861"/>
                <a:gd name="connsiteY702" fmla="*/ 867696 h 2340761"/>
                <a:gd name="connsiteX703" fmla="*/ 370051 w 2967861"/>
                <a:gd name="connsiteY703" fmla="*/ 869869 h 2340761"/>
                <a:gd name="connsiteX704" fmla="*/ 367878 w 2967861"/>
                <a:gd name="connsiteY704" fmla="*/ 872042 h 2340761"/>
                <a:gd name="connsiteX705" fmla="*/ 353287 w 2967861"/>
                <a:gd name="connsiteY705" fmla="*/ 877320 h 2340761"/>
                <a:gd name="connsiteX706" fmla="*/ 337765 w 2967861"/>
                <a:gd name="connsiteY706" fmla="*/ 882597 h 2340761"/>
                <a:gd name="connsiteX707" fmla="*/ 324105 w 2967861"/>
                <a:gd name="connsiteY707" fmla="*/ 887875 h 2340761"/>
                <a:gd name="connsiteX708" fmla="*/ 313550 w 2967861"/>
                <a:gd name="connsiteY708" fmla="*/ 895326 h 2340761"/>
                <a:gd name="connsiteX709" fmla="*/ 308273 w 2967861"/>
                <a:gd name="connsiteY709" fmla="*/ 906812 h 2340761"/>
                <a:gd name="connsiteX710" fmla="*/ 306099 w 2967861"/>
                <a:gd name="connsiteY710" fmla="*/ 917367 h 2340761"/>
                <a:gd name="connsiteX711" fmla="*/ 298959 w 2967861"/>
                <a:gd name="connsiteY711" fmla="*/ 928854 h 2340761"/>
                <a:gd name="connsiteX712" fmla="*/ 264500 w 2967861"/>
                <a:gd name="connsiteY712" fmla="*/ 939409 h 2340761"/>
                <a:gd name="connsiteX713" fmla="*/ 262327 w 2967861"/>
                <a:gd name="connsiteY713" fmla="*/ 943755 h 2340761"/>
                <a:gd name="connsiteX714" fmla="*/ 260154 w 2967861"/>
                <a:gd name="connsiteY714" fmla="*/ 946860 h 2340761"/>
                <a:gd name="connsiteX715" fmla="*/ 260154 w 2967861"/>
                <a:gd name="connsiteY715" fmla="*/ 951206 h 2340761"/>
                <a:gd name="connsiteX716" fmla="*/ 260154 w 2967861"/>
                <a:gd name="connsiteY716" fmla="*/ 954310 h 2340761"/>
                <a:gd name="connsiteX717" fmla="*/ 260154 w 2967861"/>
                <a:gd name="connsiteY717" fmla="*/ 958657 h 2340761"/>
                <a:gd name="connsiteX718" fmla="*/ 259222 w 2967861"/>
                <a:gd name="connsiteY718" fmla="*/ 961761 h 2340761"/>
                <a:gd name="connsiteX719" fmla="*/ 257049 w 2967861"/>
                <a:gd name="connsiteY719" fmla="*/ 963934 h 2340761"/>
                <a:gd name="connsiteX720" fmla="*/ 251771 w 2967861"/>
                <a:gd name="connsiteY720" fmla="*/ 966107 h 2340761"/>
                <a:gd name="connsiteX721" fmla="*/ 247736 w 2967861"/>
                <a:gd name="connsiteY721" fmla="*/ 967039 h 2340761"/>
                <a:gd name="connsiteX722" fmla="*/ 242458 w 2967861"/>
                <a:gd name="connsiteY722" fmla="*/ 969212 h 2340761"/>
                <a:gd name="connsiteX723" fmla="*/ 238422 w 2967861"/>
                <a:gd name="connsiteY723" fmla="*/ 973558 h 2340761"/>
                <a:gd name="connsiteX724" fmla="*/ 235318 w 2967861"/>
                <a:gd name="connsiteY724" fmla="*/ 971385 h 2340761"/>
                <a:gd name="connsiteX725" fmla="*/ 231282 w 2967861"/>
                <a:gd name="connsiteY725" fmla="*/ 969212 h 2340761"/>
                <a:gd name="connsiteX726" fmla="*/ 228178 w 2967861"/>
                <a:gd name="connsiteY726" fmla="*/ 969212 h 2340761"/>
                <a:gd name="connsiteX727" fmla="*/ 226004 w 2967861"/>
                <a:gd name="connsiteY727" fmla="*/ 967039 h 2340761"/>
                <a:gd name="connsiteX728" fmla="*/ 220727 w 2967861"/>
                <a:gd name="connsiteY728" fmla="*/ 966107 h 2340761"/>
                <a:gd name="connsiteX729" fmla="*/ 215449 w 2967861"/>
                <a:gd name="connsiteY729" fmla="*/ 966107 h 2340761"/>
                <a:gd name="connsiteX730" fmla="*/ 215449 w 2967861"/>
                <a:gd name="connsiteY730" fmla="*/ 986286 h 2340761"/>
                <a:gd name="connsiteX731" fmla="*/ 209240 w 2967861"/>
                <a:gd name="connsiteY731" fmla="*/ 986286 h 2340761"/>
                <a:gd name="connsiteX732" fmla="*/ 203963 w 2967861"/>
                <a:gd name="connsiteY732" fmla="*/ 986286 h 2340761"/>
                <a:gd name="connsiteX733" fmla="*/ 198685 w 2967861"/>
                <a:gd name="connsiteY733" fmla="*/ 988459 h 2340761"/>
                <a:gd name="connsiteX734" fmla="*/ 194650 w 2967861"/>
                <a:gd name="connsiteY734" fmla="*/ 989391 h 2340761"/>
                <a:gd name="connsiteX735" fmla="*/ 188441 w 2967861"/>
                <a:gd name="connsiteY735" fmla="*/ 989391 h 2340761"/>
                <a:gd name="connsiteX736" fmla="*/ 184405 w 2967861"/>
                <a:gd name="connsiteY736" fmla="*/ 991564 h 2340761"/>
                <a:gd name="connsiteX737" fmla="*/ 181300 w 2967861"/>
                <a:gd name="connsiteY737" fmla="*/ 991564 h 2340761"/>
                <a:gd name="connsiteX738" fmla="*/ 179127 w 2967861"/>
                <a:gd name="connsiteY738" fmla="*/ 993737 h 2340761"/>
                <a:gd name="connsiteX739" fmla="*/ 175091 w 2967861"/>
                <a:gd name="connsiteY739" fmla="*/ 995910 h 2340761"/>
                <a:gd name="connsiteX740" fmla="*/ 171987 w 2967861"/>
                <a:gd name="connsiteY740" fmla="*/ 996842 h 2340761"/>
                <a:gd name="connsiteX741" fmla="*/ 181300 w 2967861"/>
                <a:gd name="connsiteY741" fmla="*/ 1006465 h 2340761"/>
                <a:gd name="connsiteX742" fmla="*/ 193718 w 2967861"/>
                <a:gd name="connsiteY742" fmla="*/ 1013916 h 2340761"/>
                <a:gd name="connsiteX743" fmla="*/ 206136 w 2967861"/>
                <a:gd name="connsiteY743" fmla="*/ 1018262 h 2340761"/>
                <a:gd name="connsiteX744" fmla="*/ 218554 w 2967861"/>
                <a:gd name="connsiteY744" fmla="*/ 1021367 h 2340761"/>
                <a:gd name="connsiteX745" fmla="*/ 220727 w 2967861"/>
                <a:gd name="connsiteY745" fmla="*/ 1040304 h 2340761"/>
                <a:gd name="connsiteX746" fmla="*/ 222900 w 2967861"/>
                <a:gd name="connsiteY746" fmla="*/ 1056137 h 2340761"/>
                <a:gd name="connsiteX747" fmla="*/ 222900 w 2967861"/>
                <a:gd name="connsiteY747" fmla="*/ 1073211 h 2340761"/>
                <a:gd name="connsiteX748" fmla="*/ 218864 w 2967861"/>
                <a:gd name="connsiteY748" fmla="*/ 1088113 h 2340761"/>
                <a:gd name="connsiteX749" fmla="*/ 218864 w 2967861"/>
                <a:gd name="connsiteY749" fmla="*/ 1090286 h 2340761"/>
                <a:gd name="connsiteX750" fmla="*/ 218864 w 2967861"/>
                <a:gd name="connsiteY750" fmla="*/ 1091217 h 2340761"/>
                <a:gd name="connsiteX751" fmla="*/ 216691 w 2967861"/>
                <a:gd name="connsiteY751" fmla="*/ 1091217 h 2340761"/>
                <a:gd name="connsiteX752" fmla="*/ 216691 w 2967861"/>
                <a:gd name="connsiteY752" fmla="*/ 1093390 h 2340761"/>
                <a:gd name="connsiteX753" fmla="*/ 215760 w 2967861"/>
                <a:gd name="connsiteY753" fmla="*/ 1095563 h 2340761"/>
                <a:gd name="connsiteX754" fmla="*/ 202100 w 2967861"/>
                <a:gd name="connsiteY754" fmla="*/ 1100841 h 2340761"/>
                <a:gd name="connsiteX755" fmla="*/ 184405 w 2967861"/>
                <a:gd name="connsiteY755" fmla="*/ 1105187 h 2340761"/>
                <a:gd name="connsiteX756" fmla="*/ 166709 w 2967861"/>
                <a:gd name="connsiteY756" fmla="*/ 1105187 h 2340761"/>
                <a:gd name="connsiteX757" fmla="*/ 149945 w 2967861"/>
                <a:gd name="connsiteY757" fmla="*/ 1100841 h 2340761"/>
                <a:gd name="connsiteX758" fmla="*/ 135354 w 2967861"/>
                <a:gd name="connsiteY758" fmla="*/ 1095563 h 2340761"/>
                <a:gd name="connsiteX759" fmla="*/ 130077 w 2967861"/>
                <a:gd name="connsiteY759" fmla="*/ 1095563 h 2340761"/>
                <a:gd name="connsiteX760" fmla="*/ 126041 w 2967861"/>
                <a:gd name="connsiteY760" fmla="*/ 1097736 h 2340761"/>
                <a:gd name="connsiteX761" fmla="*/ 122936 w 2967861"/>
                <a:gd name="connsiteY761" fmla="*/ 1097736 h 2340761"/>
                <a:gd name="connsiteX762" fmla="*/ 120763 w 2967861"/>
                <a:gd name="connsiteY762" fmla="*/ 1097736 h 2340761"/>
                <a:gd name="connsiteX763" fmla="*/ 118590 w 2967861"/>
                <a:gd name="connsiteY763" fmla="*/ 1098668 h 2340761"/>
                <a:gd name="connsiteX764" fmla="*/ 116417 w 2967861"/>
                <a:gd name="connsiteY764" fmla="*/ 1103014 h 2340761"/>
                <a:gd name="connsiteX765" fmla="*/ 115796 w 2967861"/>
                <a:gd name="connsiteY765" fmla="*/ 1106739 h 2340761"/>
                <a:gd name="connsiteX766" fmla="*/ 111760 w 2967861"/>
                <a:gd name="connsiteY766" fmla="*/ 1119468 h 2340761"/>
                <a:gd name="connsiteX767" fmla="*/ 111760 w 2967861"/>
                <a:gd name="connsiteY767" fmla="*/ 1140578 h 2340761"/>
                <a:gd name="connsiteX768" fmla="*/ 111760 w 2967861"/>
                <a:gd name="connsiteY768" fmla="*/ 1163861 h 2340761"/>
                <a:gd name="connsiteX769" fmla="*/ 113934 w 2967861"/>
                <a:gd name="connsiteY769" fmla="*/ 1188076 h 2340761"/>
                <a:gd name="connsiteX770" fmla="*/ 116107 w 2967861"/>
                <a:gd name="connsiteY770" fmla="*/ 1208255 h 2340761"/>
                <a:gd name="connsiteX771" fmla="*/ 116107 w 2967861"/>
                <a:gd name="connsiteY771" fmla="*/ 1223157 h 2340761"/>
                <a:gd name="connsiteX772" fmla="*/ 119211 w 2967861"/>
                <a:gd name="connsiteY772" fmla="*/ 1223157 h 2340761"/>
                <a:gd name="connsiteX773" fmla="*/ 119211 w 2967861"/>
                <a:gd name="connsiteY773" fmla="*/ 1228434 h 2340761"/>
                <a:gd name="connsiteX774" fmla="*/ 126351 w 2967861"/>
                <a:gd name="connsiteY774" fmla="*/ 1228434 h 2340761"/>
                <a:gd name="connsiteX775" fmla="*/ 131629 w 2967861"/>
                <a:gd name="connsiteY775" fmla="*/ 1227503 h 2340761"/>
                <a:gd name="connsiteX776" fmla="*/ 135665 w 2967861"/>
                <a:gd name="connsiteY776" fmla="*/ 1227503 h 2340761"/>
                <a:gd name="connsiteX777" fmla="*/ 138769 w 2967861"/>
                <a:gd name="connsiteY777" fmla="*/ 1223157 h 2340761"/>
                <a:gd name="connsiteX778" fmla="*/ 144978 w 2967861"/>
                <a:gd name="connsiteY778" fmla="*/ 1225330 h 2340761"/>
                <a:gd name="connsiteX779" fmla="*/ 148083 w 2967861"/>
                <a:gd name="connsiteY779" fmla="*/ 1225330 h 2340761"/>
                <a:gd name="connsiteX780" fmla="*/ 152118 w 2967861"/>
                <a:gd name="connsiteY780" fmla="*/ 1227503 h 2340761"/>
                <a:gd name="connsiteX781" fmla="*/ 155223 w 2967861"/>
                <a:gd name="connsiteY781" fmla="*/ 1228434 h 2340761"/>
                <a:gd name="connsiteX782" fmla="*/ 157396 w 2967861"/>
                <a:gd name="connsiteY782" fmla="*/ 1230607 h 2340761"/>
                <a:gd name="connsiteX783" fmla="*/ 157396 w 2967861"/>
                <a:gd name="connsiteY783" fmla="*/ 1232780 h 2340761"/>
                <a:gd name="connsiteX784" fmla="*/ 157396 w 2967861"/>
                <a:gd name="connsiteY784" fmla="*/ 1234953 h 2340761"/>
                <a:gd name="connsiteX785" fmla="*/ 159569 w 2967861"/>
                <a:gd name="connsiteY785" fmla="*/ 1234953 h 2340761"/>
                <a:gd name="connsiteX786" fmla="*/ 159569 w 2967861"/>
                <a:gd name="connsiteY786" fmla="*/ 1235885 h 2340761"/>
                <a:gd name="connsiteX787" fmla="*/ 153360 w 2967861"/>
                <a:gd name="connsiteY787" fmla="*/ 1252959 h 2340761"/>
                <a:gd name="connsiteX788" fmla="*/ 142805 w 2967861"/>
                <a:gd name="connsiteY788" fmla="*/ 1265688 h 2340761"/>
                <a:gd name="connsiteX789" fmla="*/ 130387 w 2967861"/>
                <a:gd name="connsiteY789" fmla="*/ 1277174 h 2340761"/>
                <a:gd name="connsiteX790" fmla="*/ 116728 w 2967861"/>
                <a:gd name="connsiteY790" fmla="*/ 1287729 h 2340761"/>
                <a:gd name="connsiteX791" fmla="*/ 104310 w 2967861"/>
                <a:gd name="connsiteY791" fmla="*/ 1299216 h 2340761"/>
                <a:gd name="connsiteX792" fmla="*/ 94996 w 2967861"/>
                <a:gd name="connsiteY792" fmla="*/ 1314117 h 2340761"/>
                <a:gd name="connsiteX793" fmla="*/ 94065 w 2967861"/>
                <a:gd name="connsiteY793" fmla="*/ 1324672 h 2340761"/>
                <a:gd name="connsiteX794" fmla="*/ 94996 w 2967861"/>
                <a:gd name="connsiteY794" fmla="*/ 1337401 h 2340761"/>
                <a:gd name="connsiteX795" fmla="*/ 94996 w 2967861"/>
                <a:gd name="connsiteY795" fmla="*/ 1348887 h 2340761"/>
                <a:gd name="connsiteX796" fmla="*/ 91892 w 2967861"/>
                <a:gd name="connsiteY796" fmla="*/ 1357269 h 2340761"/>
                <a:gd name="connsiteX797" fmla="*/ 77301 w 2967861"/>
                <a:gd name="connsiteY797" fmla="*/ 1366893 h 2340761"/>
                <a:gd name="connsiteX798" fmla="*/ 62710 w 2967861"/>
                <a:gd name="connsiteY798" fmla="*/ 1374344 h 2340761"/>
                <a:gd name="connsiteX799" fmla="*/ 48119 w 2967861"/>
                <a:gd name="connsiteY799" fmla="*/ 1383967 h 2340761"/>
                <a:gd name="connsiteX800" fmla="*/ 35701 w 2967861"/>
                <a:gd name="connsiteY800" fmla="*/ 1394523 h 2340761"/>
                <a:gd name="connsiteX801" fmla="*/ 31666 w 2967861"/>
                <a:gd name="connsiteY801" fmla="*/ 1401973 h 2340761"/>
                <a:gd name="connsiteX802" fmla="*/ 24525 w 2967861"/>
                <a:gd name="connsiteY802" fmla="*/ 1415633 h 2340761"/>
                <a:gd name="connsiteX803" fmla="*/ 17385 w 2967861"/>
                <a:gd name="connsiteY803" fmla="*/ 1431466 h 2340761"/>
                <a:gd name="connsiteX804" fmla="*/ 10245 w 2967861"/>
                <a:gd name="connsiteY804" fmla="*/ 1450403 h 2340761"/>
                <a:gd name="connsiteX805" fmla="*/ 3104 w 2967861"/>
                <a:gd name="connsiteY805" fmla="*/ 1466236 h 2340761"/>
                <a:gd name="connsiteX806" fmla="*/ 0 w 2967861"/>
                <a:gd name="connsiteY806" fmla="*/ 1481137 h 2340761"/>
                <a:gd name="connsiteX807" fmla="*/ 0 w 2967861"/>
                <a:gd name="connsiteY807" fmla="*/ 1492623 h 2340761"/>
                <a:gd name="connsiteX808" fmla="*/ 3104 w 2967861"/>
                <a:gd name="connsiteY808" fmla="*/ 1500074 h 2340761"/>
                <a:gd name="connsiteX809" fmla="*/ 9313 w 2967861"/>
                <a:gd name="connsiteY809" fmla="*/ 1509698 h 2340761"/>
                <a:gd name="connsiteX810" fmla="*/ 12418 w 2967861"/>
                <a:gd name="connsiteY810" fmla="*/ 1518080 h 2340761"/>
                <a:gd name="connsiteX811" fmla="*/ 12418 w 2967861"/>
                <a:gd name="connsiteY811" fmla="*/ 1532981 h 2340761"/>
                <a:gd name="connsiteX812" fmla="*/ 10245 w 2967861"/>
                <a:gd name="connsiteY812" fmla="*/ 1542605 h 2340761"/>
                <a:gd name="connsiteX813" fmla="*/ 7140 w 2967861"/>
                <a:gd name="connsiteY813" fmla="*/ 1555334 h 2340761"/>
                <a:gd name="connsiteX814" fmla="*/ 3104 w 2967861"/>
                <a:gd name="connsiteY814" fmla="*/ 1570235 h 2340761"/>
                <a:gd name="connsiteX815" fmla="*/ 2173 w 2967861"/>
                <a:gd name="connsiteY815" fmla="*/ 1587309 h 2340761"/>
                <a:gd name="connsiteX816" fmla="*/ 5278 w 2967861"/>
                <a:gd name="connsiteY816" fmla="*/ 1597865 h 2340761"/>
                <a:gd name="connsiteX817" fmla="*/ 5278 w 2967861"/>
                <a:gd name="connsiteY817" fmla="*/ 1622079 h 2340761"/>
                <a:gd name="connsiteX818" fmla="*/ 14591 w 2967861"/>
                <a:gd name="connsiteY818" fmla="*/ 1633566 h 2340761"/>
                <a:gd name="connsiteX819" fmla="*/ 29182 w 2967861"/>
                <a:gd name="connsiteY819" fmla="*/ 1646294 h 2340761"/>
                <a:gd name="connsiteX820" fmla="*/ 45946 w 2967861"/>
                <a:gd name="connsiteY820" fmla="*/ 1659022 h 2340761"/>
                <a:gd name="connsiteX821" fmla="*/ 56501 w 2967861"/>
                <a:gd name="connsiteY821" fmla="*/ 1671751 h 2340761"/>
                <a:gd name="connsiteX822" fmla="*/ 65815 w 2967861"/>
                <a:gd name="connsiteY822" fmla="*/ 1695965 h 2340761"/>
                <a:gd name="connsiteX823" fmla="*/ 78232 w 2967861"/>
                <a:gd name="connsiteY823" fmla="*/ 1705589 h 2340761"/>
                <a:gd name="connsiteX824" fmla="*/ 92823 w 2967861"/>
                <a:gd name="connsiteY824" fmla="*/ 1713040 h 2340761"/>
                <a:gd name="connsiteX825" fmla="*/ 107414 w 2967861"/>
                <a:gd name="connsiteY825" fmla="*/ 1720491 h 2340761"/>
                <a:gd name="connsiteX826" fmla="*/ 122005 w 2967861"/>
                <a:gd name="connsiteY826" fmla="*/ 1727941 h 2340761"/>
                <a:gd name="connsiteX827" fmla="*/ 132560 w 2967861"/>
                <a:gd name="connsiteY827" fmla="*/ 1740670 h 2340761"/>
                <a:gd name="connsiteX828" fmla="*/ 139701 w 2967861"/>
                <a:gd name="connsiteY828" fmla="*/ 1738497 h 2340761"/>
                <a:gd name="connsiteX829" fmla="*/ 145910 w 2967861"/>
                <a:gd name="connsiteY829" fmla="*/ 1736323 h 2340761"/>
                <a:gd name="connsiteX830" fmla="*/ 149014 w 2967861"/>
                <a:gd name="connsiteY830" fmla="*/ 1733219 h 2340761"/>
                <a:gd name="connsiteX831" fmla="*/ 153050 w 2967861"/>
                <a:gd name="connsiteY831" fmla="*/ 1731046 h 2340761"/>
                <a:gd name="connsiteX832" fmla="*/ 161432 w 2967861"/>
                <a:gd name="connsiteY832" fmla="*/ 1733219 h 2340761"/>
                <a:gd name="connsiteX833" fmla="*/ 172918 w 2967861"/>
                <a:gd name="connsiteY833" fmla="*/ 1736323 h 2340761"/>
                <a:gd name="connsiteX834" fmla="*/ 185336 w 2967861"/>
                <a:gd name="connsiteY834" fmla="*/ 1736323 h 2340761"/>
                <a:gd name="connsiteX835" fmla="*/ 189372 w 2967861"/>
                <a:gd name="connsiteY835" fmla="*/ 1723595 h 2340761"/>
                <a:gd name="connsiteX836" fmla="*/ 224763 w 2967861"/>
                <a:gd name="connsiteY836" fmla="*/ 1731046 h 2340761"/>
                <a:gd name="connsiteX837" fmla="*/ 239354 w 2967861"/>
                <a:gd name="connsiteY837" fmla="*/ 1725768 h 2340761"/>
                <a:gd name="connsiteX838" fmla="*/ 257980 w 2967861"/>
                <a:gd name="connsiteY838" fmla="*/ 1718318 h 2340761"/>
                <a:gd name="connsiteX839" fmla="*/ 275676 w 2967861"/>
                <a:gd name="connsiteY839" fmla="*/ 1710867 h 2340761"/>
                <a:gd name="connsiteX840" fmla="*/ 290267 w 2967861"/>
                <a:gd name="connsiteY840" fmla="*/ 1713040 h 2340761"/>
                <a:gd name="connsiteX841" fmla="*/ 302685 w 2967861"/>
                <a:gd name="connsiteY841" fmla="*/ 1713971 h 2340761"/>
                <a:gd name="connsiteX842" fmla="*/ 316344 w 2967861"/>
                <a:gd name="connsiteY842" fmla="*/ 1716144 h 2340761"/>
                <a:gd name="connsiteX843" fmla="*/ 336213 w 2967861"/>
                <a:gd name="connsiteY843" fmla="*/ 1747810 h 2340761"/>
                <a:gd name="connsiteX844" fmla="*/ 343353 w 2967861"/>
                <a:gd name="connsiteY844" fmla="*/ 1747810 h 2340761"/>
                <a:gd name="connsiteX845" fmla="*/ 348631 w 2967861"/>
                <a:gd name="connsiteY845" fmla="*/ 1747810 h 2340761"/>
                <a:gd name="connsiteX846" fmla="*/ 353908 w 2967861"/>
                <a:gd name="connsiteY846" fmla="*/ 1745637 h 2340761"/>
                <a:gd name="connsiteX847" fmla="*/ 356081 w 2967861"/>
                <a:gd name="connsiteY847" fmla="*/ 1743464 h 2340761"/>
                <a:gd name="connsiteX848" fmla="*/ 360117 w 2967861"/>
                <a:gd name="connsiteY848" fmla="*/ 1740359 h 2340761"/>
                <a:gd name="connsiteX849" fmla="*/ 367257 w 2967861"/>
                <a:gd name="connsiteY849" fmla="*/ 1742532 h 2340761"/>
                <a:gd name="connsiteX850" fmla="*/ 372535 w 2967861"/>
                <a:gd name="connsiteY850" fmla="*/ 1742532 h 2340761"/>
                <a:gd name="connsiteX851" fmla="*/ 375639 w 2967861"/>
                <a:gd name="connsiteY851" fmla="*/ 1743464 h 2340761"/>
                <a:gd name="connsiteX852" fmla="*/ 379675 w 2967861"/>
                <a:gd name="connsiteY852" fmla="*/ 1747810 h 2340761"/>
                <a:gd name="connsiteX853" fmla="*/ 382780 w 2967861"/>
                <a:gd name="connsiteY853" fmla="*/ 1749983 h 2340761"/>
                <a:gd name="connsiteX854" fmla="*/ 388989 w 2967861"/>
                <a:gd name="connsiteY854" fmla="*/ 1753088 h 2340761"/>
                <a:gd name="connsiteX855" fmla="*/ 382780 w 2967861"/>
                <a:gd name="connsiteY855" fmla="*/ 1775440 h 2340761"/>
                <a:gd name="connsiteX856" fmla="*/ 377502 w 2967861"/>
                <a:gd name="connsiteY856" fmla="*/ 1795619 h 2340761"/>
                <a:gd name="connsiteX857" fmla="*/ 372224 w 2967861"/>
                <a:gd name="connsiteY857" fmla="*/ 1817971 h 2340761"/>
                <a:gd name="connsiteX858" fmla="*/ 388989 w 2967861"/>
                <a:gd name="connsiteY858" fmla="*/ 1835045 h 2340761"/>
                <a:gd name="connsiteX859" fmla="*/ 404511 w 2967861"/>
                <a:gd name="connsiteY859" fmla="*/ 1855224 h 2340761"/>
                <a:gd name="connsiteX860" fmla="*/ 421275 w 2967861"/>
                <a:gd name="connsiteY860" fmla="*/ 1877576 h 2340761"/>
                <a:gd name="connsiteX861" fmla="*/ 431830 w 2967861"/>
                <a:gd name="connsiteY861" fmla="*/ 1899928 h 2340761"/>
                <a:gd name="connsiteX862" fmla="*/ 435866 w 2967861"/>
                <a:gd name="connsiteY862" fmla="*/ 1917003 h 2340761"/>
                <a:gd name="connsiteX863" fmla="*/ 435866 w 2967861"/>
                <a:gd name="connsiteY863" fmla="*/ 1929731 h 2340761"/>
                <a:gd name="connsiteX864" fmla="*/ 438039 w 2967861"/>
                <a:gd name="connsiteY864" fmla="*/ 1942459 h 2340761"/>
                <a:gd name="connsiteX865" fmla="*/ 445179 w 2967861"/>
                <a:gd name="connsiteY865" fmla="*/ 1957361 h 2340761"/>
                <a:gd name="connsiteX866" fmla="*/ 438970 w 2967861"/>
                <a:gd name="connsiteY866" fmla="*/ 1972262 h 2340761"/>
                <a:gd name="connsiteX867" fmla="*/ 431830 w 2967861"/>
                <a:gd name="connsiteY867" fmla="*/ 1989337 h 2340761"/>
                <a:gd name="connsiteX868" fmla="*/ 421275 w 2967861"/>
                <a:gd name="connsiteY868" fmla="*/ 2009516 h 2340761"/>
                <a:gd name="connsiteX869" fmla="*/ 414135 w 2967861"/>
                <a:gd name="connsiteY869" fmla="*/ 2027522 h 2340761"/>
                <a:gd name="connsiteX870" fmla="*/ 410099 w 2967861"/>
                <a:gd name="connsiteY870" fmla="*/ 2048632 h 2340761"/>
                <a:gd name="connsiteX871" fmla="*/ 412272 w 2967861"/>
                <a:gd name="connsiteY871" fmla="*/ 2066638 h 2340761"/>
                <a:gd name="connsiteX872" fmla="*/ 419412 w 2967861"/>
                <a:gd name="connsiteY872" fmla="*/ 2081539 h 2340761"/>
                <a:gd name="connsiteX873" fmla="*/ 430899 w 2967861"/>
                <a:gd name="connsiteY873" fmla="*/ 2096441 h 2340761"/>
                <a:gd name="connsiteX874" fmla="*/ 441454 w 2967861"/>
                <a:gd name="connsiteY874" fmla="*/ 2113515 h 2340761"/>
                <a:gd name="connsiteX875" fmla="*/ 448594 w 2967861"/>
                <a:gd name="connsiteY875" fmla="*/ 2128416 h 2340761"/>
                <a:gd name="connsiteX876" fmla="*/ 448594 w 2967861"/>
                <a:gd name="connsiteY876" fmla="*/ 2133694 h 2340761"/>
                <a:gd name="connsiteX877" fmla="*/ 448594 w 2967861"/>
                <a:gd name="connsiteY877" fmla="*/ 2138972 h 2340761"/>
                <a:gd name="connsiteX878" fmla="*/ 446421 w 2967861"/>
                <a:gd name="connsiteY878" fmla="*/ 2143318 h 2340761"/>
                <a:gd name="connsiteX879" fmla="*/ 445490 w 2967861"/>
                <a:gd name="connsiteY879" fmla="*/ 2148595 h 2340761"/>
                <a:gd name="connsiteX880" fmla="*/ 445490 w 2967861"/>
                <a:gd name="connsiteY880" fmla="*/ 2151700 h 2340761"/>
                <a:gd name="connsiteX881" fmla="*/ 445490 w 2967861"/>
                <a:gd name="connsiteY881" fmla="*/ 2156046 h 2340761"/>
                <a:gd name="connsiteX882" fmla="*/ 452630 w 2967861"/>
                <a:gd name="connsiteY882" fmla="*/ 2159151 h 2340761"/>
                <a:gd name="connsiteX883" fmla="*/ 450457 w 2967861"/>
                <a:gd name="connsiteY883" fmla="*/ 2163497 h 2340761"/>
                <a:gd name="connsiteX884" fmla="*/ 448284 w 2967861"/>
                <a:gd name="connsiteY884" fmla="*/ 2166601 h 2340761"/>
                <a:gd name="connsiteX885" fmla="*/ 448284 w 2967861"/>
                <a:gd name="connsiteY885" fmla="*/ 2170948 h 2340761"/>
                <a:gd name="connsiteX886" fmla="*/ 446111 w 2967861"/>
                <a:gd name="connsiteY886" fmla="*/ 2176225 h 2340761"/>
                <a:gd name="connsiteX887" fmla="*/ 448284 w 2967861"/>
                <a:gd name="connsiteY887" fmla="*/ 2181503 h 2340761"/>
                <a:gd name="connsiteX888" fmla="*/ 450457 w 2967861"/>
                <a:gd name="connsiteY888" fmla="*/ 2181503 h 2340761"/>
                <a:gd name="connsiteX889" fmla="*/ 452630 w 2967861"/>
                <a:gd name="connsiteY889" fmla="*/ 2185849 h 2340761"/>
                <a:gd name="connsiteX890" fmla="*/ 455734 w 2967861"/>
                <a:gd name="connsiteY890" fmla="*/ 2186780 h 2340761"/>
                <a:gd name="connsiteX891" fmla="*/ 459770 w 2967861"/>
                <a:gd name="connsiteY891" fmla="*/ 2191127 h 2340761"/>
                <a:gd name="connsiteX892" fmla="*/ 459770 w 2967861"/>
                <a:gd name="connsiteY892" fmla="*/ 2193300 h 2340761"/>
                <a:gd name="connsiteX893" fmla="*/ 455734 w 2967861"/>
                <a:gd name="connsiteY893" fmla="*/ 2206028 h 2340761"/>
                <a:gd name="connsiteX894" fmla="*/ 465048 w 2967861"/>
                <a:gd name="connsiteY894" fmla="*/ 2224034 h 2340761"/>
                <a:gd name="connsiteX895" fmla="*/ 479639 w 2967861"/>
                <a:gd name="connsiteY895" fmla="*/ 2242971 h 2340761"/>
                <a:gd name="connsiteX896" fmla="*/ 494230 w 2967861"/>
                <a:gd name="connsiteY896" fmla="*/ 2260046 h 2340761"/>
                <a:gd name="connsiteX897" fmla="*/ 504785 w 2967861"/>
                <a:gd name="connsiteY897" fmla="*/ 2278051 h 2340761"/>
                <a:gd name="connsiteX898" fmla="*/ 506958 w 2967861"/>
                <a:gd name="connsiteY898" fmla="*/ 2290780 h 2340761"/>
                <a:gd name="connsiteX899" fmla="*/ 506958 w 2967861"/>
                <a:gd name="connsiteY899" fmla="*/ 2303508 h 2340761"/>
                <a:gd name="connsiteX900" fmla="*/ 506958 w 2967861"/>
                <a:gd name="connsiteY900" fmla="*/ 2314994 h 2340761"/>
                <a:gd name="connsiteX901" fmla="*/ 509131 w 2967861"/>
                <a:gd name="connsiteY901" fmla="*/ 2324618 h 2340761"/>
                <a:gd name="connsiteX902" fmla="*/ 512236 w 2967861"/>
                <a:gd name="connsiteY902" fmla="*/ 2327723 h 2340761"/>
                <a:gd name="connsiteX903" fmla="*/ 516271 w 2967861"/>
                <a:gd name="connsiteY903" fmla="*/ 2333000 h 2340761"/>
                <a:gd name="connsiteX904" fmla="*/ 519376 w 2967861"/>
                <a:gd name="connsiteY904" fmla="*/ 2335173 h 2340761"/>
                <a:gd name="connsiteX905" fmla="*/ 523411 w 2967861"/>
                <a:gd name="connsiteY905" fmla="*/ 2339520 h 2340761"/>
                <a:gd name="connsiteX906" fmla="*/ 528689 w 2967861"/>
                <a:gd name="connsiteY906" fmla="*/ 2342624 h 2340761"/>
                <a:gd name="connsiteX907" fmla="*/ 553835 w 2967861"/>
                <a:gd name="connsiteY907" fmla="*/ 2337347 h 2340761"/>
                <a:gd name="connsiteX908" fmla="*/ 582086 w 2967861"/>
                <a:gd name="connsiteY908" fmla="*/ 2332069 h 2340761"/>
                <a:gd name="connsiteX909" fmla="*/ 609095 w 2967861"/>
                <a:gd name="connsiteY909" fmla="*/ 2324618 h 2340761"/>
                <a:gd name="connsiteX910" fmla="*/ 636103 w 2967861"/>
                <a:gd name="connsiteY910" fmla="*/ 2317168 h 2340761"/>
                <a:gd name="connsiteX911" fmla="*/ 657834 w 2967861"/>
                <a:gd name="connsiteY911" fmla="*/ 2303508 h 2340761"/>
                <a:gd name="connsiteX912" fmla="*/ 675530 w 2967861"/>
                <a:gd name="connsiteY912" fmla="*/ 2287675 h 2340761"/>
                <a:gd name="connsiteX913" fmla="*/ 684843 w 2967861"/>
                <a:gd name="connsiteY913" fmla="*/ 2270601 h 2340761"/>
                <a:gd name="connsiteX914" fmla="*/ 691984 w 2967861"/>
                <a:gd name="connsiteY914" fmla="*/ 2253526 h 2340761"/>
                <a:gd name="connsiteX915" fmla="*/ 715888 w 2967861"/>
                <a:gd name="connsiteY915" fmla="*/ 2233347 h 2340761"/>
                <a:gd name="connsiteX916" fmla="*/ 718992 w 2967861"/>
                <a:gd name="connsiteY916" fmla="*/ 2218446 h 2340761"/>
                <a:gd name="connsiteX917" fmla="*/ 721165 w 2967861"/>
                <a:gd name="connsiteY917" fmla="*/ 2203544 h 2340761"/>
                <a:gd name="connsiteX918" fmla="*/ 723339 w 2967861"/>
                <a:gd name="connsiteY918" fmla="*/ 2188643 h 2340761"/>
                <a:gd name="connsiteX919" fmla="*/ 728616 w 2967861"/>
                <a:gd name="connsiteY919" fmla="*/ 2175915 h 2340761"/>
                <a:gd name="connsiteX920" fmla="*/ 748485 w 2967861"/>
                <a:gd name="connsiteY920" fmla="*/ 2171568 h 2340761"/>
                <a:gd name="connsiteX921" fmla="*/ 752520 w 2967861"/>
                <a:gd name="connsiteY921" fmla="*/ 2168464 h 2340761"/>
                <a:gd name="connsiteX922" fmla="*/ 753452 w 2967861"/>
                <a:gd name="connsiteY922" fmla="*/ 2164118 h 2340761"/>
                <a:gd name="connsiteX923" fmla="*/ 757488 w 2967861"/>
                <a:gd name="connsiteY923" fmla="*/ 2161013 h 2340761"/>
                <a:gd name="connsiteX924" fmla="*/ 759661 w 2967861"/>
                <a:gd name="connsiteY924" fmla="*/ 2158840 h 2340761"/>
                <a:gd name="connsiteX925" fmla="*/ 762765 w 2967861"/>
                <a:gd name="connsiteY925" fmla="*/ 2155736 h 2340761"/>
                <a:gd name="connsiteX926" fmla="*/ 768043 w 2967861"/>
                <a:gd name="connsiteY926" fmla="*/ 2151390 h 2340761"/>
                <a:gd name="connsiteX927" fmla="*/ 764938 w 2967861"/>
                <a:gd name="connsiteY927" fmla="*/ 2131211 h 2340761"/>
                <a:gd name="connsiteX928" fmla="*/ 757798 w 2967861"/>
                <a:gd name="connsiteY928" fmla="*/ 2114136 h 2340761"/>
                <a:gd name="connsiteX929" fmla="*/ 748485 w 2967861"/>
                <a:gd name="connsiteY929" fmla="*/ 2103581 h 2340761"/>
                <a:gd name="connsiteX930" fmla="*/ 757798 w 2967861"/>
                <a:gd name="connsiteY930" fmla="*/ 2084644 h 2340761"/>
                <a:gd name="connsiteX931" fmla="*/ 772389 w 2967861"/>
                <a:gd name="connsiteY931" fmla="*/ 2071915 h 2340761"/>
                <a:gd name="connsiteX932" fmla="*/ 790084 w 2967861"/>
                <a:gd name="connsiteY932" fmla="*/ 2062291 h 2340761"/>
                <a:gd name="connsiteX933" fmla="*/ 808711 w 2967861"/>
                <a:gd name="connsiteY933" fmla="*/ 2053909 h 2340761"/>
                <a:gd name="connsiteX934" fmla="*/ 824234 w 2967861"/>
                <a:gd name="connsiteY934" fmla="*/ 2042423 h 2340761"/>
                <a:gd name="connsiteX935" fmla="*/ 835720 w 2967861"/>
                <a:gd name="connsiteY935" fmla="*/ 2019140 h 2340761"/>
                <a:gd name="connsiteX936" fmla="*/ 837893 w 2967861"/>
                <a:gd name="connsiteY936" fmla="*/ 1996787 h 2340761"/>
                <a:gd name="connsiteX937" fmla="*/ 831684 w 2967861"/>
                <a:gd name="connsiteY937" fmla="*/ 1974435 h 2340761"/>
                <a:gd name="connsiteX938" fmla="*/ 824544 w 2967861"/>
                <a:gd name="connsiteY938" fmla="*/ 1952083 h 2340761"/>
                <a:gd name="connsiteX939" fmla="*/ 817404 w 2967861"/>
                <a:gd name="connsiteY939" fmla="*/ 1931904 h 2340761"/>
                <a:gd name="connsiteX940" fmla="*/ 810263 w 2967861"/>
                <a:gd name="connsiteY940" fmla="*/ 1909552 h 2340761"/>
                <a:gd name="connsiteX941" fmla="*/ 807159 w 2967861"/>
                <a:gd name="connsiteY941" fmla="*/ 1887200 h 2340761"/>
                <a:gd name="connsiteX942" fmla="*/ 812437 w 2967861"/>
                <a:gd name="connsiteY942" fmla="*/ 1862985 h 2340761"/>
                <a:gd name="connsiteX943" fmla="*/ 827027 w 2967861"/>
                <a:gd name="connsiteY943" fmla="*/ 1837529 h 2340761"/>
                <a:gd name="connsiteX944" fmla="*/ 845654 w 2967861"/>
                <a:gd name="connsiteY944" fmla="*/ 1815177 h 2340761"/>
                <a:gd name="connsiteX945" fmla="*/ 867385 w 2967861"/>
                <a:gd name="connsiteY945" fmla="*/ 1794066 h 2340761"/>
                <a:gd name="connsiteX946" fmla="*/ 890358 w 2967861"/>
                <a:gd name="connsiteY946" fmla="*/ 1776060 h 2340761"/>
                <a:gd name="connsiteX947" fmla="*/ 912090 w 2967861"/>
                <a:gd name="connsiteY947" fmla="*/ 1757123 h 2340761"/>
                <a:gd name="connsiteX948" fmla="*/ 931958 w 2967861"/>
                <a:gd name="connsiteY948" fmla="*/ 1736944 h 2340761"/>
                <a:gd name="connsiteX949" fmla="*/ 945618 w 2967861"/>
                <a:gd name="connsiteY949" fmla="*/ 1718938 h 2340761"/>
                <a:gd name="connsiteX950" fmla="*/ 958036 w 2967861"/>
                <a:gd name="connsiteY950" fmla="*/ 1696586 h 2340761"/>
                <a:gd name="connsiteX951" fmla="*/ 968591 w 2967861"/>
                <a:gd name="connsiteY951" fmla="*/ 1674234 h 2340761"/>
                <a:gd name="connsiteX952" fmla="*/ 975731 w 2967861"/>
                <a:gd name="connsiteY952" fmla="*/ 1655297 h 2340761"/>
                <a:gd name="connsiteX953" fmla="*/ 979767 w 2967861"/>
                <a:gd name="connsiteY953" fmla="*/ 1642569 h 2340761"/>
                <a:gd name="connsiteX954" fmla="*/ 979767 w 2967861"/>
                <a:gd name="connsiteY954" fmla="*/ 1631393 h 2340761"/>
                <a:gd name="connsiteX955" fmla="*/ 985044 w 2967861"/>
                <a:gd name="connsiteY955" fmla="*/ 1621769 h 2340761"/>
                <a:gd name="connsiteX956" fmla="*/ 985044 w 2967861"/>
                <a:gd name="connsiteY956" fmla="*/ 1618665 h 2340761"/>
                <a:gd name="connsiteX957" fmla="*/ 963313 w 2967861"/>
                <a:gd name="connsiteY957" fmla="*/ 1621769 h 2340761"/>
                <a:gd name="connsiteX958" fmla="*/ 939409 w 2967861"/>
                <a:gd name="connsiteY958" fmla="*/ 1627046 h 2340761"/>
                <a:gd name="connsiteX959" fmla="*/ 914263 w 2967861"/>
                <a:gd name="connsiteY959" fmla="*/ 1633255 h 2340761"/>
                <a:gd name="connsiteX960" fmla="*/ 895636 w 2967861"/>
                <a:gd name="connsiteY960" fmla="*/ 1641637 h 2340761"/>
                <a:gd name="connsiteX961" fmla="*/ 880114 w 2967861"/>
                <a:gd name="connsiteY961" fmla="*/ 1640706 h 2340761"/>
                <a:gd name="connsiteX962" fmla="*/ 874836 w 2967861"/>
                <a:gd name="connsiteY962" fmla="*/ 1634497 h 2340761"/>
                <a:gd name="connsiteX963" fmla="*/ 872663 w 2967861"/>
                <a:gd name="connsiteY963" fmla="*/ 1629220 h 2340761"/>
                <a:gd name="connsiteX964" fmla="*/ 872663 w 2967861"/>
                <a:gd name="connsiteY964" fmla="*/ 1623942 h 2340761"/>
                <a:gd name="connsiteX965" fmla="*/ 872663 w 2967861"/>
                <a:gd name="connsiteY965" fmla="*/ 1616491 h 2340761"/>
                <a:gd name="connsiteX966" fmla="*/ 868627 w 2967861"/>
                <a:gd name="connsiteY966" fmla="*/ 1611214 h 2340761"/>
                <a:gd name="connsiteX967" fmla="*/ 854036 w 2967861"/>
                <a:gd name="connsiteY967" fmla="*/ 1599727 h 2340761"/>
                <a:gd name="connsiteX968" fmla="*/ 836341 w 2967861"/>
                <a:gd name="connsiteY968" fmla="*/ 1589172 h 2340761"/>
                <a:gd name="connsiteX969" fmla="*/ 819577 w 2967861"/>
                <a:gd name="connsiteY969" fmla="*/ 1577686 h 2340761"/>
                <a:gd name="connsiteX970" fmla="*/ 809022 w 2967861"/>
                <a:gd name="connsiteY970" fmla="*/ 1564957 h 2340761"/>
                <a:gd name="connsiteX971" fmla="*/ 804986 w 2967861"/>
                <a:gd name="connsiteY971" fmla="*/ 1553471 h 2340761"/>
                <a:gd name="connsiteX972" fmla="*/ 802813 w 2967861"/>
                <a:gd name="connsiteY972" fmla="*/ 1545089 h 2340761"/>
                <a:gd name="connsiteX973" fmla="*/ 799708 w 2967861"/>
                <a:gd name="connsiteY973" fmla="*/ 1533602 h 2340761"/>
                <a:gd name="connsiteX974" fmla="*/ 797535 w 2967861"/>
                <a:gd name="connsiteY974" fmla="*/ 1530498 h 2340761"/>
                <a:gd name="connsiteX975" fmla="*/ 792258 w 2967861"/>
                <a:gd name="connsiteY975" fmla="*/ 1526152 h 2340761"/>
                <a:gd name="connsiteX976" fmla="*/ 786980 w 2967861"/>
                <a:gd name="connsiteY976" fmla="*/ 1523047 h 2340761"/>
                <a:gd name="connsiteX977" fmla="*/ 782944 w 2967861"/>
                <a:gd name="connsiteY977" fmla="*/ 1517770 h 2340761"/>
                <a:gd name="connsiteX978" fmla="*/ 779840 w 2967861"/>
                <a:gd name="connsiteY978" fmla="*/ 1513423 h 2340761"/>
                <a:gd name="connsiteX979" fmla="*/ 779840 w 2967861"/>
                <a:gd name="connsiteY979" fmla="*/ 1476480 h 2340761"/>
                <a:gd name="connsiteX980" fmla="*/ 777667 w 2967861"/>
                <a:gd name="connsiteY980" fmla="*/ 1471203 h 2340761"/>
                <a:gd name="connsiteX981" fmla="*/ 772389 w 2967861"/>
                <a:gd name="connsiteY981" fmla="*/ 1466856 h 2340761"/>
                <a:gd name="connsiteX982" fmla="*/ 768353 w 2967861"/>
                <a:gd name="connsiteY982" fmla="*/ 1463752 h 2340761"/>
                <a:gd name="connsiteX983" fmla="*/ 763076 w 2967861"/>
                <a:gd name="connsiteY983" fmla="*/ 1459406 h 2340761"/>
                <a:gd name="connsiteX984" fmla="*/ 759971 w 2967861"/>
                <a:gd name="connsiteY984" fmla="*/ 1456301 h 2340761"/>
                <a:gd name="connsiteX985" fmla="*/ 750658 w 2967861"/>
                <a:gd name="connsiteY985" fmla="*/ 1436122 h 2340761"/>
                <a:gd name="connsiteX986" fmla="*/ 743518 w 2967861"/>
                <a:gd name="connsiteY986" fmla="*/ 1415943 h 2340761"/>
                <a:gd name="connsiteX987" fmla="*/ 736377 w 2967861"/>
                <a:gd name="connsiteY987" fmla="*/ 1393591 h 2340761"/>
                <a:gd name="connsiteX988" fmla="*/ 724891 w 2967861"/>
                <a:gd name="connsiteY988" fmla="*/ 1374654 h 2340761"/>
                <a:gd name="connsiteX989" fmla="*/ 712473 w 2967861"/>
                <a:gd name="connsiteY989" fmla="*/ 1357580 h 2340761"/>
                <a:gd name="connsiteX990" fmla="*/ 712473 w 2967861"/>
                <a:gd name="connsiteY990" fmla="*/ 1350129 h 2340761"/>
                <a:gd name="connsiteX991" fmla="*/ 716509 w 2967861"/>
                <a:gd name="connsiteY991" fmla="*/ 1350129 h 2340761"/>
                <a:gd name="connsiteX992" fmla="*/ 719613 w 2967861"/>
                <a:gd name="connsiteY992" fmla="*/ 1357580 h 2340761"/>
                <a:gd name="connsiteX993" fmla="*/ 723649 w 2967861"/>
                <a:gd name="connsiteY993" fmla="*/ 1363788 h 2340761"/>
                <a:gd name="connsiteX994" fmla="*/ 726753 w 2967861"/>
                <a:gd name="connsiteY994" fmla="*/ 1366893 h 2340761"/>
                <a:gd name="connsiteX995" fmla="*/ 730789 w 2967861"/>
                <a:gd name="connsiteY995" fmla="*/ 1369066 h 2340761"/>
                <a:gd name="connsiteX996" fmla="*/ 733894 w 2967861"/>
                <a:gd name="connsiteY996" fmla="*/ 1371239 h 2340761"/>
                <a:gd name="connsiteX997" fmla="*/ 737930 w 2967861"/>
                <a:gd name="connsiteY997" fmla="*/ 1372170 h 2340761"/>
                <a:gd name="connsiteX998" fmla="*/ 738861 w 2967861"/>
                <a:gd name="connsiteY998" fmla="*/ 1376517 h 2340761"/>
                <a:gd name="connsiteX999" fmla="*/ 745070 w 2967861"/>
                <a:gd name="connsiteY999" fmla="*/ 1378690 h 2340761"/>
                <a:gd name="connsiteX1000" fmla="*/ 755625 w 2967861"/>
                <a:gd name="connsiteY1000" fmla="*/ 1386141 h 2340761"/>
                <a:gd name="connsiteX1001" fmla="*/ 762765 w 2967861"/>
                <a:gd name="connsiteY1001" fmla="*/ 1396696 h 2340761"/>
                <a:gd name="connsiteX1002" fmla="*/ 768043 w 2967861"/>
                <a:gd name="connsiteY1002" fmla="*/ 1409424 h 2340761"/>
                <a:gd name="connsiteX1003" fmla="*/ 774252 w 2967861"/>
                <a:gd name="connsiteY1003" fmla="*/ 1423084 h 2340761"/>
                <a:gd name="connsiteX1004" fmla="*/ 779529 w 2967861"/>
                <a:gd name="connsiteY1004" fmla="*/ 1435812 h 2340761"/>
                <a:gd name="connsiteX1005" fmla="*/ 799398 w 2967861"/>
                <a:gd name="connsiteY1005" fmla="*/ 1448540 h 2340761"/>
                <a:gd name="connsiteX1006" fmla="*/ 804675 w 2967861"/>
                <a:gd name="connsiteY1006" fmla="*/ 1459095 h 2340761"/>
                <a:gd name="connsiteX1007" fmla="*/ 806848 w 2967861"/>
                <a:gd name="connsiteY1007" fmla="*/ 1472755 h 2340761"/>
                <a:gd name="connsiteX1008" fmla="*/ 809022 w 2967861"/>
                <a:gd name="connsiteY1008" fmla="*/ 1485483 h 2340761"/>
                <a:gd name="connsiteX1009" fmla="*/ 812126 w 2967861"/>
                <a:gd name="connsiteY1009" fmla="*/ 1496038 h 2340761"/>
                <a:gd name="connsiteX1010" fmla="*/ 824544 w 2967861"/>
                <a:gd name="connsiteY1010" fmla="*/ 1510940 h 2340761"/>
                <a:gd name="connsiteX1011" fmla="*/ 838204 w 2967861"/>
                <a:gd name="connsiteY1011" fmla="*/ 1525841 h 2340761"/>
                <a:gd name="connsiteX1012" fmla="*/ 850621 w 2967861"/>
                <a:gd name="connsiteY1012" fmla="*/ 1542916 h 2340761"/>
                <a:gd name="connsiteX1013" fmla="*/ 859935 w 2967861"/>
                <a:gd name="connsiteY1013" fmla="*/ 1560922 h 2340761"/>
                <a:gd name="connsiteX1014" fmla="*/ 860866 w 2967861"/>
                <a:gd name="connsiteY1014" fmla="*/ 1572408 h 2340761"/>
                <a:gd name="connsiteX1015" fmla="*/ 860866 w 2967861"/>
                <a:gd name="connsiteY1015" fmla="*/ 1582963 h 2340761"/>
                <a:gd name="connsiteX1016" fmla="*/ 863039 w 2967861"/>
                <a:gd name="connsiteY1016" fmla="*/ 1594450 h 2340761"/>
                <a:gd name="connsiteX1017" fmla="*/ 868317 w 2967861"/>
                <a:gd name="connsiteY1017" fmla="*/ 1605005 h 2340761"/>
                <a:gd name="connsiteX1018" fmla="*/ 870490 w 2967861"/>
                <a:gd name="connsiteY1018" fmla="*/ 1609351 h 2340761"/>
                <a:gd name="connsiteX1019" fmla="*/ 872663 w 2967861"/>
                <a:gd name="connsiteY1019" fmla="*/ 1611524 h 2340761"/>
                <a:gd name="connsiteX1020" fmla="*/ 874836 w 2967861"/>
                <a:gd name="connsiteY1020" fmla="*/ 1612456 h 2340761"/>
                <a:gd name="connsiteX1021" fmla="*/ 875767 w 2967861"/>
                <a:gd name="connsiteY1021" fmla="*/ 1612456 h 2340761"/>
                <a:gd name="connsiteX1022" fmla="*/ 879803 w 2967861"/>
                <a:gd name="connsiteY1022" fmla="*/ 1614629 h 2340761"/>
                <a:gd name="connsiteX1023" fmla="*/ 889117 w 2967861"/>
                <a:gd name="connsiteY1023" fmla="*/ 1614629 h 2340761"/>
                <a:gd name="connsiteX1024" fmla="*/ 901534 w 2967861"/>
                <a:gd name="connsiteY1024" fmla="*/ 1611524 h 2340761"/>
                <a:gd name="connsiteX1025" fmla="*/ 913952 w 2967861"/>
                <a:gd name="connsiteY1025" fmla="*/ 1604074 h 2340761"/>
                <a:gd name="connsiteX1026" fmla="*/ 928543 w 2967861"/>
                <a:gd name="connsiteY1026" fmla="*/ 1597865 h 2340761"/>
                <a:gd name="connsiteX1027" fmla="*/ 946239 w 2967861"/>
                <a:gd name="connsiteY1027" fmla="*/ 1592587 h 2340761"/>
                <a:gd name="connsiteX1028" fmla="*/ 963003 w 2967861"/>
                <a:gd name="connsiteY1028" fmla="*/ 1589483 h 2340761"/>
                <a:gd name="connsiteX1029" fmla="*/ 979767 w 2967861"/>
                <a:gd name="connsiteY1029" fmla="*/ 1582032 h 2340761"/>
                <a:gd name="connsiteX1030" fmla="*/ 992185 w 2967861"/>
                <a:gd name="connsiteY1030" fmla="*/ 1572408 h 2340761"/>
                <a:gd name="connsiteX1031" fmla="*/ 1002740 w 2967861"/>
                <a:gd name="connsiteY1031" fmla="*/ 1560922 h 2340761"/>
                <a:gd name="connsiteX1032" fmla="*/ 1016399 w 2967861"/>
                <a:gd name="connsiteY1032" fmla="*/ 1553471 h 2340761"/>
                <a:gd name="connsiteX1033" fmla="*/ 1039372 w 2967861"/>
                <a:gd name="connsiteY1033" fmla="*/ 1553471 h 2340761"/>
                <a:gd name="connsiteX1034" fmla="*/ 1039372 w 2967861"/>
                <a:gd name="connsiteY1034" fmla="*/ 1544468 h 2340761"/>
                <a:gd name="connsiteX1035" fmla="*/ 1057999 w 2967861"/>
                <a:gd name="connsiteY1035" fmla="*/ 1531740 h 2340761"/>
                <a:gd name="connsiteX1036" fmla="*/ 1075694 w 2967861"/>
                <a:gd name="connsiteY1036" fmla="*/ 1520253 h 2340761"/>
                <a:gd name="connsiteX1037" fmla="*/ 1075694 w 2967861"/>
                <a:gd name="connsiteY1037" fmla="*/ 1500074 h 2340761"/>
                <a:gd name="connsiteX1038" fmla="*/ 1089354 w 2967861"/>
                <a:gd name="connsiteY1038" fmla="*/ 1494797 h 2340761"/>
                <a:gd name="connsiteX1039" fmla="*/ 1095563 w 2967861"/>
                <a:gd name="connsiteY1039" fmla="*/ 1487346 h 2340761"/>
                <a:gd name="connsiteX1040" fmla="*/ 1101772 w 2967861"/>
                <a:gd name="connsiteY1040" fmla="*/ 1477722 h 2340761"/>
                <a:gd name="connsiteX1041" fmla="*/ 1108912 w 2967861"/>
                <a:gd name="connsiteY1041" fmla="*/ 1468098 h 2340761"/>
                <a:gd name="connsiteX1042" fmla="*/ 1087181 w 2967861"/>
                <a:gd name="connsiteY1042" fmla="*/ 1450092 h 2340761"/>
                <a:gd name="connsiteX1043" fmla="*/ 1060172 w 2967861"/>
                <a:gd name="connsiteY1043" fmla="*/ 1435191 h 2340761"/>
                <a:gd name="connsiteX1044" fmla="*/ 1057999 w 2967861"/>
                <a:gd name="connsiteY1044" fmla="*/ 1420290 h 2340761"/>
                <a:gd name="connsiteX1045" fmla="*/ 1055826 w 2967861"/>
                <a:gd name="connsiteY1045" fmla="*/ 1401352 h 2340761"/>
                <a:gd name="connsiteX1046" fmla="*/ 1035958 w 2967861"/>
                <a:gd name="connsiteY1046" fmla="*/ 1416254 h 2340761"/>
                <a:gd name="connsiteX1047" fmla="*/ 1019193 w 2967861"/>
                <a:gd name="connsiteY1047" fmla="*/ 1435191 h 2340761"/>
                <a:gd name="connsiteX1048" fmla="*/ 1008638 w 2967861"/>
                <a:gd name="connsiteY1048" fmla="*/ 1435191 h 2340761"/>
                <a:gd name="connsiteX1049" fmla="*/ 999325 w 2967861"/>
                <a:gd name="connsiteY1049" fmla="*/ 1437364 h 2340761"/>
                <a:gd name="connsiteX1050" fmla="*/ 992185 w 2967861"/>
                <a:gd name="connsiteY1050" fmla="*/ 1438295 h 2340761"/>
                <a:gd name="connsiteX1051" fmla="*/ 990011 w 2967861"/>
                <a:gd name="connsiteY1051" fmla="*/ 1433018 h 2340761"/>
                <a:gd name="connsiteX1052" fmla="*/ 989080 w 2967861"/>
                <a:gd name="connsiteY1052" fmla="*/ 1427740 h 2340761"/>
                <a:gd name="connsiteX1053" fmla="*/ 989080 w 2967861"/>
                <a:gd name="connsiteY1053" fmla="*/ 1422463 h 2340761"/>
                <a:gd name="connsiteX1054" fmla="*/ 986907 w 2967861"/>
                <a:gd name="connsiteY1054" fmla="*/ 1416254 h 2340761"/>
                <a:gd name="connsiteX1055" fmla="*/ 984734 w 2967861"/>
                <a:gd name="connsiteY1055" fmla="*/ 1410976 h 2340761"/>
                <a:gd name="connsiteX1056" fmla="*/ 979456 w 2967861"/>
                <a:gd name="connsiteY1056" fmla="*/ 1408803 h 2340761"/>
                <a:gd name="connsiteX1057" fmla="*/ 977283 w 2967861"/>
                <a:gd name="connsiteY1057" fmla="*/ 1408803 h 2340761"/>
                <a:gd name="connsiteX1058" fmla="*/ 975110 w 2967861"/>
                <a:gd name="connsiteY1058" fmla="*/ 1408803 h 2340761"/>
                <a:gd name="connsiteX1059" fmla="*/ 975110 w 2967861"/>
                <a:gd name="connsiteY1059" fmla="*/ 1410976 h 2340761"/>
                <a:gd name="connsiteX1060" fmla="*/ 974179 w 2967861"/>
                <a:gd name="connsiteY1060" fmla="*/ 1413149 h 2340761"/>
                <a:gd name="connsiteX1061" fmla="*/ 972006 w 2967861"/>
                <a:gd name="connsiteY1061" fmla="*/ 1418427 h 2340761"/>
                <a:gd name="connsiteX1062" fmla="*/ 964865 w 2967861"/>
                <a:gd name="connsiteY1062" fmla="*/ 1407872 h 2340761"/>
                <a:gd name="connsiteX1063" fmla="*/ 957725 w 2967861"/>
                <a:gd name="connsiteY1063" fmla="*/ 1392970 h 2340761"/>
                <a:gd name="connsiteX1064" fmla="*/ 948412 w 2967861"/>
                <a:gd name="connsiteY1064" fmla="*/ 1375896 h 2340761"/>
                <a:gd name="connsiteX1065" fmla="*/ 943134 w 2967861"/>
                <a:gd name="connsiteY1065" fmla="*/ 1358821 h 2340761"/>
                <a:gd name="connsiteX1066" fmla="*/ 939098 w 2967861"/>
                <a:gd name="connsiteY1066" fmla="*/ 1343920 h 2340761"/>
                <a:gd name="connsiteX1067" fmla="*/ 946239 w 2967861"/>
                <a:gd name="connsiteY1067" fmla="*/ 1343920 h 2340761"/>
                <a:gd name="connsiteX1068" fmla="*/ 950274 w 2967861"/>
                <a:gd name="connsiteY1068" fmla="*/ 1343920 h 2340761"/>
                <a:gd name="connsiteX1069" fmla="*/ 952448 w 2967861"/>
                <a:gd name="connsiteY1069" fmla="*/ 1343920 h 2340761"/>
                <a:gd name="connsiteX1070" fmla="*/ 953379 w 2967861"/>
                <a:gd name="connsiteY1070" fmla="*/ 1343920 h 2340761"/>
                <a:gd name="connsiteX1071" fmla="*/ 955552 w 2967861"/>
                <a:gd name="connsiteY1071" fmla="*/ 1343920 h 2340761"/>
                <a:gd name="connsiteX1072" fmla="*/ 967039 w 2967861"/>
                <a:gd name="connsiteY1072" fmla="*/ 1353544 h 2340761"/>
                <a:gd name="connsiteX1073" fmla="*/ 972316 w 2967861"/>
                <a:gd name="connsiteY1073" fmla="*/ 1363167 h 2340761"/>
                <a:gd name="connsiteX1074" fmla="*/ 975421 w 2967861"/>
                <a:gd name="connsiteY1074" fmla="*/ 1373723 h 2340761"/>
                <a:gd name="connsiteX1075" fmla="*/ 984734 w 2967861"/>
                <a:gd name="connsiteY1075" fmla="*/ 1381173 h 2340761"/>
                <a:gd name="connsiteX1076" fmla="*/ 997152 w 2967861"/>
                <a:gd name="connsiteY1076" fmla="*/ 1388624 h 2340761"/>
                <a:gd name="connsiteX1077" fmla="*/ 1008638 w 2967861"/>
                <a:gd name="connsiteY1077" fmla="*/ 1393902 h 2340761"/>
                <a:gd name="connsiteX1078" fmla="*/ 1019193 w 2967861"/>
                <a:gd name="connsiteY1078" fmla="*/ 1401352 h 2340761"/>
                <a:gd name="connsiteX1079" fmla="*/ 1031611 w 2967861"/>
                <a:gd name="connsiteY1079" fmla="*/ 1401352 h 2340761"/>
                <a:gd name="connsiteX1080" fmla="*/ 1040925 w 2967861"/>
                <a:gd name="connsiteY1080" fmla="*/ 1400421 h 2340761"/>
                <a:gd name="connsiteX1081" fmla="*/ 1048065 w 2967861"/>
                <a:gd name="connsiteY1081" fmla="*/ 1398248 h 2340761"/>
                <a:gd name="connsiteX1082" fmla="*/ 1059551 w 2967861"/>
                <a:gd name="connsiteY1082" fmla="*/ 1393902 h 2340761"/>
                <a:gd name="connsiteX1083" fmla="*/ 1066692 w 2967861"/>
                <a:gd name="connsiteY1083" fmla="*/ 1407561 h 2340761"/>
                <a:gd name="connsiteX1084" fmla="*/ 1071969 w 2967861"/>
                <a:gd name="connsiteY1084" fmla="*/ 1418116 h 2340761"/>
                <a:gd name="connsiteX1085" fmla="*/ 1102082 w 2967861"/>
                <a:gd name="connsiteY1085" fmla="*/ 1420290 h 2340761"/>
                <a:gd name="connsiteX1086" fmla="*/ 1133438 w 2967861"/>
                <a:gd name="connsiteY1086" fmla="*/ 1422463 h 2340761"/>
                <a:gd name="connsiteX1087" fmla="*/ 1164793 w 2967861"/>
                <a:gd name="connsiteY1087" fmla="*/ 1422463 h 2340761"/>
                <a:gd name="connsiteX1088" fmla="*/ 1194906 w 2967861"/>
                <a:gd name="connsiteY1088" fmla="*/ 1418116 h 2340761"/>
                <a:gd name="connsiteX1089" fmla="*/ 1206392 w 2967861"/>
                <a:gd name="connsiteY1089" fmla="*/ 1429603 h 2340761"/>
                <a:gd name="connsiteX1090" fmla="*/ 1218810 w 2967861"/>
                <a:gd name="connsiteY1090" fmla="*/ 1437985 h 2340761"/>
                <a:gd name="connsiteX1091" fmla="*/ 1231228 w 2967861"/>
                <a:gd name="connsiteY1091" fmla="*/ 1447609 h 2340761"/>
                <a:gd name="connsiteX1092" fmla="*/ 1238368 w 2967861"/>
                <a:gd name="connsiteY1092" fmla="*/ 1458164 h 2340761"/>
                <a:gd name="connsiteX1093" fmla="*/ 1235264 w 2967861"/>
                <a:gd name="connsiteY1093" fmla="*/ 1471824 h 2340761"/>
                <a:gd name="connsiteX1094" fmla="*/ 1238368 w 2967861"/>
                <a:gd name="connsiteY1094" fmla="*/ 1474928 h 2340761"/>
                <a:gd name="connsiteX1095" fmla="*/ 1242404 w 2967861"/>
                <a:gd name="connsiteY1095" fmla="*/ 1479274 h 2340761"/>
                <a:gd name="connsiteX1096" fmla="*/ 1247681 w 2967861"/>
                <a:gd name="connsiteY1096" fmla="*/ 1482379 h 2340761"/>
                <a:gd name="connsiteX1097" fmla="*/ 1251717 w 2967861"/>
                <a:gd name="connsiteY1097" fmla="*/ 1486725 h 2340761"/>
                <a:gd name="connsiteX1098" fmla="*/ 1262273 w 2967861"/>
                <a:gd name="connsiteY1098" fmla="*/ 1487656 h 2340761"/>
                <a:gd name="connsiteX1099" fmla="*/ 1271586 w 2967861"/>
                <a:gd name="connsiteY1099" fmla="*/ 1487656 h 2340761"/>
                <a:gd name="connsiteX1100" fmla="*/ 1284004 w 2967861"/>
                <a:gd name="connsiteY1100" fmla="*/ 1486725 h 2340761"/>
                <a:gd name="connsiteX1101" fmla="*/ 1288039 w 2967861"/>
                <a:gd name="connsiteY1101" fmla="*/ 1524910 h 2340761"/>
                <a:gd name="connsiteX1102" fmla="*/ 1296422 w 2967861"/>
                <a:gd name="connsiteY1102" fmla="*/ 1556575 h 2340761"/>
                <a:gd name="connsiteX1103" fmla="*/ 1308840 w 2967861"/>
                <a:gd name="connsiteY1103" fmla="*/ 1586068 h 2340761"/>
                <a:gd name="connsiteX1104" fmla="*/ 1327466 w 2967861"/>
                <a:gd name="connsiteY1104" fmla="*/ 1613697 h 2340761"/>
                <a:gd name="connsiteX1105" fmla="*/ 1327466 w 2967861"/>
                <a:gd name="connsiteY1105" fmla="*/ 1615870 h 2340761"/>
                <a:gd name="connsiteX1106" fmla="*/ 1325293 w 2967861"/>
                <a:gd name="connsiteY1106" fmla="*/ 1618044 h 2340761"/>
                <a:gd name="connsiteX1107" fmla="*/ 1323120 w 2967861"/>
                <a:gd name="connsiteY1107" fmla="*/ 1621148 h 2340761"/>
                <a:gd name="connsiteX1108" fmla="*/ 1322188 w 2967861"/>
                <a:gd name="connsiteY1108" fmla="*/ 1625494 h 2340761"/>
                <a:gd name="connsiteX1109" fmla="*/ 1323120 w 2967861"/>
                <a:gd name="connsiteY1109" fmla="*/ 1628599 h 2340761"/>
                <a:gd name="connsiteX1110" fmla="*/ 1329329 w 2967861"/>
                <a:gd name="connsiteY1110" fmla="*/ 1645673 h 2340761"/>
                <a:gd name="connsiteX1111" fmla="*/ 1339884 w 2967861"/>
                <a:gd name="connsiteY1111" fmla="*/ 1665852 h 2340761"/>
                <a:gd name="connsiteX1112" fmla="*/ 1351370 w 2967861"/>
                <a:gd name="connsiteY1112" fmla="*/ 1678581 h 2340761"/>
                <a:gd name="connsiteX1113" fmla="*/ 1352302 w 2967861"/>
                <a:gd name="connsiteY1113" fmla="*/ 1680754 h 2340761"/>
                <a:gd name="connsiteX1114" fmla="*/ 1354475 w 2967861"/>
                <a:gd name="connsiteY1114" fmla="*/ 1680754 h 2340761"/>
                <a:gd name="connsiteX1115" fmla="*/ 1356648 w 2967861"/>
                <a:gd name="connsiteY1115" fmla="*/ 1682927 h 2340761"/>
                <a:gd name="connsiteX1116" fmla="*/ 1358821 w 2967861"/>
                <a:gd name="connsiteY1116" fmla="*/ 1682927 h 2340761"/>
                <a:gd name="connsiteX1117" fmla="*/ 1378690 w 2967861"/>
                <a:gd name="connsiteY1117" fmla="*/ 1658712 h 2340761"/>
                <a:gd name="connsiteX1118" fmla="*/ 1391108 w 2967861"/>
                <a:gd name="connsiteY1118" fmla="*/ 1633255 h 2340761"/>
                <a:gd name="connsiteX1119" fmla="*/ 1400421 w 2967861"/>
                <a:gd name="connsiteY1119" fmla="*/ 1601590 h 2340761"/>
                <a:gd name="connsiteX1120" fmla="*/ 1403525 w 2967861"/>
                <a:gd name="connsiteY1120" fmla="*/ 1564647 h 2340761"/>
                <a:gd name="connsiteX1121" fmla="*/ 1415943 w 2967861"/>
                <a:gd name="connsiteY1121" fmla="*/ 1557196 h 2340761"/>
                <a:gd name="connsiteX1122" fmla="*/ 1425257 w 2967861"/>
                <a:gd name="connsiteY1122" fmla="*/ 1547572 h 2340761"/>
                <a:gd name="connsiteX1123" fmla="*/ 1434570 w 2967861"/>
                <a:gd name="connsiteY1123" fmla="*/ 1540122 h 2340761"/>
                <a:gd name="connsiteX1124" fmla="*/ 1451334 w 2967861"/>
                <a:gd name="connsiteY1124" fmla="*/ 1540122 h 2340761"/>
                <a:gd name="connsiteX1125" fmla="*/ 1463752 w 2967861"/>
                <a:gd name="connsiteY1125" fmla="*/ 1507214 h 2340761"/>
                <a:gd name="connsiteX1126" fmla="*/ 1470892 w 2967861"/>
                <a:gd name="connsiteY1126" fmla="*/ 1501937 h 2340761"/>
                <a:gd name="connsiteX1127" fmla="*/ 1478032 w 2967861"/>
                <a:gd name="connsiteY1127" fmla="*/ 1499764 h 2340761"/>
                <a:gd name="connsiteX1128" fmla="*/ 1485172 w 2967861"/>
                <a:gd name="connsiteY1128" fmla="*/ 1499764 h 2340761"/>
                <a:gd name="connsiteX1129" fmla="*/ 1488277 w 2967861"/>
                <a:gd name="connsiteY1129" fmla="*/ 1497591 h 2340761"/>
                <a:gd name="connsiteX1130" fmla="*/ 1493555 w 2967861"/>
                <a:gd name="connsiteY1130" fmla="*/ 1490140 h 2340761"/>
                <a:gd name="connsiteX1131" fmla="*/ 1497590 w 2967861"/>
                <a:gd name="connsiteY1131" fmla="*/ 1475239 h 2340761"/>
                <a:gd name="connsiteX1132" fmla="*/ 1512181 w 2967861"/>
                <a:gd name="connsiteY1132" fmla="*/ 1475239 h 2340761"/>
                <a:gd name="connsiteX1133" fmla="*/ 1526772 w 2967861"/>
                <a:gd name="connsiteY1133" fmla="*/ 1477412 h 2340761"/>
                <a:gd name="connsiteX1134" fmla="*/ 1543536 w 2967861"/>
                <a:gd name="connsiteY1134" fmla="*/ 1475239 h 2340761"/>
                <a:gd name="connsiteX1135" fmla="*/ 1544468 w 2967861"/>
                <a:gd name="connsiteY1135" fmla="*/ 1473065 h 2340761"/>
                <a:gd name="connsiteX1136" fmla="*/ 1546641 w 2967861"/>
                <a:gd name="connsiteY1136" fmla="*/ 1472134 h 2340761"/>
                <a:gd name="connsiteX1137" fmla="*/ 1548814 w 2967861"/>
                <a:gd name="connsiteY1137" fmla="*/ 1467788 h 2340761"/>
                <a:gd name="connsiteX1138" fmla="*/ 1550987 w 2967861"/>
                <a:gd name="connsiteY1138" fmla="*/ 1465615 h 2340761"/>
                <a:gd name="connsiteX1139" fmla="*/ 1554092 w 2967861"/>
                <a:gd name="connsiteY1139" fmla="*/ 1462510 h 2340761"/>
                <a:gd name="connsiteX1140" fmla="*/ 1565578 w 2967861"/>
                <a:gd name="connsiteY1140" fmla="*/ 1480516 h 2340761"/>
                <a:gd name="connsiteX1141" fmla="*/ 1573960 w 2967861"/>
                <a:gd name="connsiteY1141" fmla="*/ 1495418 h 2340761"/>
                <a:gd name="connsiteX1142" fmla="*/ 1585447 w 2967861"/>
                <a:gd name="connsiteY1142" fmla="*/ 1509077 h 2340761"/>
                <a:gd name="connsiteX1143" fmla="*/ 1592587 w 2967861"/>
                <a:gd name="connsiteY1143" fmla="*/ 1523979 h 2340761"/>
                <a:gd name="connsiteX1144" fmla="*/ 1597864 w 2967861"/>
                <a:gd name="connsiteY1144" fmla="*/ 1541984 h 2340761"/>
                <a:gd name="connsiteX1145" fmla="*/ 1597864 w 2967861"/>
                <a:gd name="connsiteY1145" fmla="*/ 1564337 h 2340761"/>
                <a:gd name="connsiteX1146" fmla="*/ 1600037 w 2967861"/>
                <a:gd name="connsiteY1146" fmla="*/ 1566509 h 2340761"/>
                <a:gd name="connsiteX1147" fmla="*/ 1600969 w 2967861"/>
                <a:gd name="connsiteY1147" fmla="*/ 1566509 h 2340761"/>
                <a:gd name="connsiteX1148" fmla="*/ 1600969 w 2967861"/>
                <a:gd name="connsiteY1148" fmla="*/ 1567441 h 2340761"/>
                <a:gd name="connsiteX1149" fmla="*/ 1603142 w 2967861"/>
                <a:gd name="connsiteY1149" fmla="*/ 1567441 h 2340761"/>
                <a:gd name="connsiteX1150" fmla="*/ 1610282 w 2967861"/>
                <a:gd name="connsiteY1150" fmla="*/ 1567441 h 2340761"/>
                <a:gd name="connsiteX1151" fmla="*/ 1617422 w 2967861"/>
                <a:gd name="connsiteY1151" fmla="*/ 1566509 h 2340761"/>
                <a:gd name="connsiteX1152" fmla="*/ 1621458 w 2967861"/>
                <a:gd name="connsiteY1152" fmla="*/ 1564337 h 2340761"/>
                <a:gd name="connsiteX1153" fmla="*/ 1626736 w 2967861"/>
                <a:gd name="connsiteY1153" fmla="*/ 1559990 h 2340761"/>
                <a:gd name="connsiteX1154" fmla="*/ 1629840 w 2967861"/>
                <a:gd name="connsiteY1154" fmla="*/ 1556886 h 2340761"/>
                <a:gd name="connsiteX1155" fmla="*/ 1641327 w 2967861"/>
                <a:gd name="connsiteY1155" fmla="*/ 1569614 h 2340761"/>
                <a:gd name="connsiteX1156" fmla="*/ 1648467 w 2967861"/>
                <a:gd name="connsiteY1156" fmla="*/ 1586688 h 2340761"/>
                <a:gd name="connsiteX1157" fmla="*/ 1650640 w 2967861"/>
                <a:gd name="connsiteY1157" fmla="*/ 1606867 h 2340761"/>
                <a:gd name="connsiteX1158" fmla="*/ 1650640 w 2967861"/>
                <a:gd name="connsiteY1158" fmla="*/ 1629220 h 2340761"/>
                <a:gd name="connsiteX1159" fmla="*/ 1650640 w 2967861"/>
                <a:gd name="connsiteY1159" fmla="*/ 1649399 h 2340761"/>
                <a:gd name="connsiteX1160" fmla="*/ 1650640 w 2967861"/>
                <a:gd name="connsiteY1160" fmla="*/ 1668336 h 2340761"/>
                <a:gd name="connsiteX1161" fmla="*/ 1653745 w 2967861"/>
                <a:gd name="connsiteY1161" fmla="*/ 1683237 h 2340761"/>
                <a:gd name="connsiteX1162" fmla="*/ 1653745 w 2967861"/>
                <a:gd name="connsiteY1162" fmla="*/ 1686342 h 2340761"/>
                <a:gd name="connsiteX1163" fmla="*/ 1663058 w 2967861"/>
                <a:gd name="connsiteY1163" fmla="*/ 1683237 h 2340761"/>
                <a:gd name="connsiteX1164" fmla="*/ 1663058 w 2967861"/>
                <a:gd name="connsiteY1164" fmla="*/ 1686342 h 2340761"/>
                <a:gd name="connsiteX1165" fmla="*/ 1672371 w 2967861"/>
                <a:gd name="connsiteY1165" fmla="*/ 1699070 h 2340761"/>
                <a:gd name="connsiteX1166" fmla="*/ 1677649 w 2967861"/>
                <a:gd name="connsiteY1166" fmla="*/ 1713971 h 2340761"/>
                <a:gd name="connsiteX1167" fmla="*/ 1682927 w 2967861"/>
                <a:gd name="connsiteY1167" fmla="*/ 1728873 h 2340761"/>
                <a:gd name="connsiteX1168" fmla="*/ 1686962 w 2967861"/>
                <a:gd name="connsiteY1168" fmla="*/ 1745947 h 2340761"/>
                <a:gd name="connsiteX1169" fmla="*/ 1693171 w 2967861"/>
                <a:gd name="connsiteY1169" fmla="*/ 1760849 h 2340761"/>
                <a:gd name="connsiteX1170" fmla="*/ 1702485 w 2967861"/>
                <a:gd name="connsiteY1170" fmla="*/ 1768299 h 2340761"/>
                <a:gd name="connsiteX1171" fmla="*/ 1704658 w 2967861"/>
                <a:gd name="connsiteY1171" fmla="*/ 1770472 h 2340761"/>
                <a:gd name="connsiteX1172" fmla="*/ 1715213 w 2967861"/>
                <a:gd name="connsiteY1172" fmla="*/ 1775750 h 2340761"/>
                <a:gd name="connsiteX1173" fmla="*/ 1726699 w 2967861"/>
                <a:gd name="connsiteY1173" fmla="*/ 1785374 h 2340761"/>
                <a:gd name="connsiteX1174" fmla="*/ 1737255 w 2967861"/>
                <a:gd name="connsiteY1174" fmla="*/ 1785374 h 2340761"/>
                <a:gd name="connsiteX1175" fmla="*/ 1736323 w 2967861"/>
                <a:gd name="connsiteY1175" fmla="*/ 1758986 h 2340761"/>
                <a:gd name="connsiteX1176" fmla="*/ 1729183 w 2967861"/>
                <a:gd name="connsiteY1176" fmla="*/ 1733529 h 2340761"/>
                <a:gd name="connsiteX1177" fmla="*/ 1717696 w 2967861"/>
                <a:gd name="connsiteY1177" fmla="*/ 1711177 h 2340761"/>
                <a:gd name="connsiteX1178" fmla="*/ 1703106 w 2967861"/>
                <a:gd name="connsiteY1178" fmla="*/ 1696276 h 2340761"/>
                <a:gd name="connsiteX1179" fmla="*/ 1700001 w 2967861"/>
                <a:gd name="connsiteY1179" fmla="*/ 1694103 h 2340761"/>
                <a:gd name="connsiteX1180" fmla="*/ 1695965 w 2967861"/>
                <a:gd name="connsiteY1180" fmla="*/ 1694103 h 2340761"/>
                <a:gd name="connsiteX1181" fmla="*/ 1692861 w 2967861"/>
                <a:gd name="connsiteY1181" fmla="*/ 1694103 h 2340761"/>
                <a:gd name="connsiteX1182" fmla="*/ 1688825 w 2967861"/>
                <a:gd name="connsiteY1182" fmla="*/ 1694103 h 2340761"/>
                <a:gd name="connsiteX1183" fmla="*/ 1687894 w 2967861"/>
                <a:gd name="connsiteY1183" fmla="*/ 1691930 h 2340761"/>
                <a:gd name="connsiteX1184" fmla="*/ 1681685 w 2967861"/>
                <a:gd name="connsiteY1184" fmla="*/ 1681374 h 2340761"/>
                <a:gd name="connsiteX1185" fmla="*/ 1680753 w 2967861"/>
                <a:gd name="connsiteY1185" fmla="*/ 1671751 h 2340761"/>
                <a:gd name="connsiteX1186" fmla="*/ 1676718 w 2967861"/>
                <a:gd name="connsiteY1186" fmla="*/ 1664300 h 2340761"/>
                <a:gd name="connsiteX1187" fmla="*/ 1667404 w 2967861"/>
                <a:gd name="connsiteY1187" fmla="*/ 1659022 h 2340761"/>
                <a:gd name="connsiteX1188" fmla="*/ 1676718 w 2967861"/>
                <a:gd name="connsiteY1188" fmla="*/ 1634808 h 2340761"/>
                <a:gd name="connsiteX1189" fmla="*/ 1683858 w 2967861"/>
                <a:gd name="connsiteY1189" fmla="*/ 1605315 h 2340761"/>
                <a:gd name="connsiteX1190" fmla="*/ 1700622 w 2967861"/>
                <a:gd name="connsiteY1190" fmla="*/ 1618975 h 2340761"/>
                <a:gd name="connsiteX1191" fmla="*/ 1716144 w 2967861"/>
                <a:gd name="connsiteY1191" fmla="*/ 1631703 h 2340761"/>
                <a:gd name="connsiteX1192" fmla="*/ 1730735 w 2967861"/>
                <a:gd name="connsiteY1192" fmla="*/ 1644431 h 2340761"/>
                <a:gd name="connsiteX1193" fmla="*/ 1742222 w 2967861"/>
                <a:gd name="connsiteY1193" fmla="*/ 1659333 h 2340761"/>
                <a:gd name="connsiteX1194" fmla="*/ 1747499 w 2967861"/>
                <a:gd name="connsiteY1194" fmla="*/ 1679512 h 2340761"/>
                <a:gd name="connsiteX1195" fmla="*/ 1754640 w 2967861"/>
                <a:gd name="connsiteY1195" fmla="*/ 1679512 h 2340761"/>
                <a:gd name="connsiteX1196" fmla="*/ 1815176 w 2967861"/>
                <a:gd name="connsiteY1196" fmla="*/ 1629841 h 2340761"/>
                <a:gd name="connsiteX1197" fmla="*/ 1813003 w 2967861"/>
                <a:gd name="connsiteY1197" fmla="*/ 1600348 h 2340761"/>
                <a:gd name="connsiteX1198" fmla="*/ 1807726 w 2967861"/>
                <a:gd name="connsiteY1198" fmla="*/ 1576133 h 2340761"/>
                <a:gd name="connsiteX1199" fmla="*/ 1796239 w 2967861"/>
                <a:gd name="connsiteY1199" fmla="*/ 1558128 h 2340761"/>
                <a:gd name="connsiteX1200" fmla="*/ 1783822 w 2967861"/>
                <a:gd name="connsiteY1200" fmla="*/ 1541053 h 2340761"/>
                <a:gd name="connsiteX1201" fmla="*/ 1767057 w 2967861"/>
                <a:gd name="connsiteY1201" fmla="*/ 1525220 h 2340761"/>
                <a:gd name="connsiteX1202" fmla="*/ 1769230 w 2967861"/>
                <a:gd name="connsiteY1202" fmla="*/ 1510319 h 2340761"/>
                <a:gd name="connsiteX1203" fmla="*/ 1774508 w 2967861"/>
                <a:gd name="connsiteY1203" fmla="*/ 1500695 h 2340761"/>
                <a:gd name="connsiteX1204" fmla="*/ 1780717 w 2967861"/>
                <a:gd name="connsiteY1204" fmla="*/ 1495418 h 2340761"/>
                <a:gd name="connsiteX1205" fmla="*/ 1787857 w 2967861"/>
                <a:gd name="connsiteY1205" fmla="*/ 1489209 h 2340761"/>
                <a:gd name="connsiteX1206" fmla="*/ 1794066 w 2967861"/>
                <a:gd name="connsiteY1206" fmla="*/ 1480827 h 2340761"/>
                <a:gd name="connsiteX1207" fmla="*/ 1800275 w 2967861"/>
                <a:gd name="connsiteY1207" fmla="*/ 1480827 h 2340761"/>
                <a:gd name="connsiteX1208" fmla="*/ 1805553 w 2967861"/>
                <a:gd name="connsiteY1208" fmla="*/ 1481758 h 2340761"/>
                <a:gd name="connsiteX1209" fmla="*/ 1807726 w 2967861"/>
                <a:gd name="connsiteY1209" fmla="*/ 1481758 h 2340761"/>
                <a:gd name="connsiteX1210" fmla="*/ 1810830 w 2967861"/>
                <a:gd name="connsiteY1210" fmla="*/ 1483931 h 2340761"/>
                <a:gd name="connsiteX1211" fmla="*/ 1813003 w 2967861"/>
                <a:gd name="connsiteY1211" fmla="*/ 1488277 h 2340761"/>
                <a:gd name="connsiteX1212" fmla="*/ 1816108 w 2967861"/>
                <a:gd name="connsiteY1212" fmla="*/ 1493555 h 2340761"/>
                <a:gd name="connsiteX1213" fmla="*/ 1818281 w 2967861"/>
                <a:gd name="connsiteY1213" fmla="*/ 1496659 h 2340761"/>
                <a:gd name="connsiteX1214" fmla="*/ 1816108 w 2967861"/>
                <a:gd name="connsiteY1214" fmla="*/ 1501006 h 2340761"/>
                <a:gd name="connsiteX1215" fmla="*/ 1815176 w 2967861"/>
                <a:gd name="connsiteY1215" fmla="*/ 1504110 h 2340761"/>
                <a:gd name="connsiteX1216" fmla="*/ 1811141 w 2967861"/>
                <a:gd name="connsiteY1216" fmla="*/ 1506283 h 2340761"/>
                <a:gd name="connsiteX1217" fmla="*/ 1808036 w 2967861"/>
                <a:gd name="connsiteY1217" fmla="*/ 1506283 h 2340761"/>
                <a:gd name="connsiteX1218" fmla="*/ 1804000 w 2967861"/>
                <a:gd name="connsiteY1218" fmla="*/ 1508456 h 2340761"/>
                <a:gd name="connsiteX1219" fmla="*/ 1804000 w 2967861"/>
                <a:gd name="connsiteY1219" fmla="*/ 1518080 h 2340761"/>
                <a:gd name="connsiteX1220" fmla="*/ 1804000 w 2967861"/>
                <a:gd name="connsiteY1220" fmla="*/ 1523358 h 2340761"/>
                <a:gd name="connsiteX1221" fmla="*/ 1806173 w 2967861"/>
                <a:gd name="connsiteY1221" fmla="*/ 1528635 h 2340761"/>
                <a:gd name="connsiteX1222" fmla="*/ 1808346 w 2967861"/>
                <a:gd name="connsiteY1222" fmla="*/ 1533913 h 2340761"/>
                <a:gd name="connsiteX1223" fmla="*/ 1811451 w 2967861"/>
                <a:gd name="connsiteY1223" fmla="*/ 1532981 h 2340761"/>
                <a:gd name="connsiteX1224" fmla="*/ 1813624 w 2967861"/>
                <a:gd name="connsiteY1224" fmla="*/ 1532981 h 2340761"/>
                <a:gd name="connsiteX1225" fmla="*/ 1815797 w 2967861"/>
                <a:gd name="connsiteY1225" fmla="*/ 1532981 h 2340761"/>
                <a:gd name="connsiteX1226" fmla="*/ 1816729 w 2967861"/>
                <a:gd name="connsiteY1226" fmla="*/ 1530808 h 2340761"/>
                <a:gd name="connsiteX1227" fmla="*/ 1818902 w 2967861"/>
                <a:gd name="connsiteY1227" fmla="*/ 1530808 h 2340761"/>
                <a:gd name="connsiteX1228" fmla="*/ 1826042 w 2967861"/>
                <a:gd name="connsiteY1228" fmla="*/ 1526462 h 2340761"/>
                <a:gd name="connsiteX1229" fmla="*/ 1830078 w 2967861"/>
                <a:gd name="connsiteY1229" fmla="*/ 1523358 h 2340761"/>
                <a:gd name="connsiteX1230" fmla="*/ 1831009 w 2967861"/>
                <a:gd name="connsiteY1230" fmla="*/ 1521184 h 2340761"/>
                <a:gd name="connsiteX1231" fmla="*/ 1835045 w 2967861"/>
                <a:gd name="connsiteY1231" fmla="*/ 1518080 h 2340761"/>
                <a:gd name="connsiteX1232" fmla="*/ 1838150 w 2967861"/>
                <a:gd name="connsiteY1232" fmla="*/ 1513734 h 2340761"/>
                <a:gd name="connsiteX1233" fmla="*/ 1837218 w 2967861"/>
                <a:gd name="connsiteY1233" fmla="*/ 1508456 h 2340761"/>
                <a:gd name="connsiteX1234" fmla="*/ 1837218 w 2967861"/>
                <a:gd name="connsiteY1234" fmla="*/ 1503179 h 2340761"/>
                <a:gd name="connsiteX1235" fmla="*/ 1835045 w 2967861"/>
                <a:gd name="connsiteY1235" fmla="*/ 1501006 h 2340761"/>
                <a:gd name="connsiteX1236" fmla="*/ 1835045 w 2967861"/>
                <a:gd name="connsiteY1236" fmla="*/ 1498832 h 2340761"/>
                <a:gd name="connsiteX1237" fmla="*/ 1835045 w 2967861"/>
                <a:gd name="connsiteY1237" fmla="*/ 1495728 h 2340761"/>
                <a:gd name="connsiteX1238" fmla="*/ 1835045 w 2967861"/>
                <a:gd name="connsiteY1238" fmla="*/ 1491382 h 2340761"/>
                <a:gd name="connsiteX1239" fmla="*/ 1835045 w 2967861"/>
                <a:gd name="connsiteY1239" fmla="*/ 1483931 h 2340761"/>
                <a:gd name="connsiteX1240" fmla="*/ 1862054 w 2967861"/>
                <a:gd name="connsiteY1240" fmla="*/ 1478653 h 2340761"/>
                <a:gd name="connsiteX1241" fmla="*/ 1891236 w 2967861"/>
                <a:gd name="connsiteY1241" fmla="*/ 1469030 h 2340761"/>
                <a:gd name="connsiteX1242" fmla="*/ 1916382 w 2967861"/>
                <a:gd name="connsiteY1242" fmla="*/ 1458474 h 2340761"/>
                <a:gd name="connsiteX1243" fmla="*/ 1940286 w 2967861"/>
                <a:gd name="connsiteY1243" fmla="*/ 1443573 h 2340761"/>
                <a:gd name="connsiteX1244" fmla="*/ 1958913 w 2967861"/>
                <a:gd name="connsiteY1244" fmla="*/ 1423394 h 2340761"/>
                <a:gd name="connsiteX1245" fmla="*/ 1967295 w 2967861"/>
                <a:gd name="connsiteY1245" fmla="*/ 1408493 h 2340761"/>
                <a:gd name="connsiteX1246" fmla="*/ 1974435 w 2967861"/>
                <a:gd name="connsiteY1246" fmla="*/ 1394833 h 2340761"/>
                <a:gd name="connsiteX1247" fmla="*/ 1981575 w 2967861"/>
                <a:gd name="connsiteY1247" fmla="*/ 1379932 h 2340761"/>
                <a:gd name="connsiteX1248" fmla="*/ 1993993 w 2967861"/>
                <a:gd name="connsiteY1248" fmla="*/ 1371550 h 2340761"/>
                <a:gd name="connsiteX1249" fmla="*/ 1993993 w 2967861"/>
                <a:gd name="connsiteY1249" fmla="*/ 1351992 h 2340761"/>
                <a:gd name="connsiteX1250" fmla="*/ 1993062 w 2967861"/>
                <a:gd name="connsiteY1250" fmla="*/ 1329639 h 2340761"/>
                <a:gd name="connsiteX1251" fmla="*/ 1989026 w 2967861"/>
                <a:gd name="connsiteY1251" fmla="*/ 1309460 h 2340761"/>
                <a:gd name="connsiteX1252" fmla="*/ 1981886 w 2967861"/>
                <a:gd name="connsiteY1252" fmla="*/ 1289281 h 2340761"/>
                <a:gd name="connsiteX1253" fmla="*/ 1973504 w 2967861"/>
                <a:gd name="connsiteY1253" fmla="*/ 1274380 h 2340761"/>
                <a:gd name="connsiteX1254" fmla="*/ 1958913 w 2967861"/>
                <a:gd name="connsiteY1254" fmla="*/ 1264756 h 2340761"/>
                <a:gd name="connsiteX1255" fmla="*/ 1964190 w 2967861"/>
                <a:gd name="connsiteY1255" fmla="*/ 1252028 h 2340761"/>
                <a:gd name="connsiteX1256" fmla="*/ 1969468 w 2967861"/>
                <a:gd name="connsiteY1256" fmla="*/ 1244577 h 2340761"/>
                <a:gd name="connsiteX1257" fmla="*/ 1976608 w 2967861"/>
                <a:gd name="connsiteY1257" fmla="*/ 1237127 h 2340761"/>
                <a:gd name="connsiteX1258" fmla="*/ 1983748 w 2967861"/>
                <a:gd name="connsiteY1258" fmla="*/ 1227503 h 2340761"/>
                <a:gd name="connsiteX1259" fmla="*/ 2003617 w 2967861"/>
                <a:gd name="connsiteY1259" fmla="*/ 1227503 h 2340761"/>
                <a:gd name="connsiteX1260" fmla="*/ 2003617 w 2967861"/>
                <a:gd name="connsiteY1260" fmla="*/ 1214774 h 2340761"/>
                <a:gd name="connsiteX1261" fmla="*/ 1998339 w 2967861"/>
                <a:gd name="connsiteY1261" fmla="*/ 1214774 h 2340761"/>
                <a:gd name="connsiteX1262" fmla="*/ 1987784 w 2967861"/>
                <a:gd name="connsiteY1262" fmla="*/ 1209497 h 2340761"/>
                <a:gd name="connsiteX1263" fmla="*/ 1978471 w 2967861"/>
                <a:gd name="connsiteY1263" fmla="*/ 1209497 h 2340761"/>
                <a:gd name="connsiteX1264" fmla="*/ 1969157 w 2967861"/>
                <a:gd name="connsiteY1264" fmla="*/ 1212601 h 2340761"/>
                <a:gd name="connsiteX1265" fmla="*/ 1958602 w 2967861"/>
                <a:gd name="connsiteY1265" fmla="*/ 1218810 h 2340761"/>
                <a:gd name="connsiteX1266" fmla="*/ 1954567 w 2967861"/>
                <a:gd name="connsiteY1266" fmla="*/ 1212601 h 2340761"/>
                <a:gd name="connsiteX1267" fmla="*/ 1951462 w 2967861"/>
                <a:gd name="connsiteY1267" fmla="*/ 1209497 h 2340761"/>
                <a:gd name="connsiteX1268" fmla="*/ 1947426 w 2967861"/>
                <a:gd name="connsiteY1268" fmla="*/ 1205151 h 2340761"/>
                <a:gd name="connsiteX1269" fmla="*/ 1942149 w 2967861"/>
                <a:gd name="connsiteY1269" fmla="*/ 1202046 h 2340761"/>
                <a:gd name="connsiteX1270" fmla="*/ 1935008 w 2967861"/>
                <a:gd name="connsiteY1270" fmla="*/ 1197700 h 2340761"/>
                <a:gd name="connsiteX1271" fmla="*/ 1942149 w 2967861"/>
                <a:gd name="connsiteY1271" fmla="*/ 1184972 h 2340761"/>
                <a:gd name="connsiteX1272" fmla="*/ 1954567 w 2967861"/>
                <a:gd name="connsiteY1272" fmla="*/ 1174416 h 2340761"/>
                <a:gd name="connsiteX1273" fmla="*/ 1966985 w 2967861"/>
                <a:gd name="connsiteY1273" fmla="*/ 1164793 h 2340761"/>
                <a:gd name="connsiteX1274" fmla="*/ 1978471 w 2967861"/>
                <a:gd name="connsiteY1274" fmla="*/ 1153306 h 2340761"/>
                <a:gd name="connsiteX1275" fmla="*/ 1983748 w 2967861"/>
                <a:gd name="connsiteY1275" fmla="*/ 1155479 h 2340761"/>
                <a:gd name="connsiteX1276" fmla="*/ 1987784 w 2967861"/>
                <a:gd name="connsiteY1276" fmla="*/ 1155479 h 2340761"/>
                <a:gd name="connsiteX1277" fmla="*/ 1990889 w 2967861"/>
                <a:gd name="connsiteY1277" fmla="*/ 1157652 h 2340761"/>
                <a:gd name="connsiteX1278" fmla="*/ 1993993 w 2967861"/>
                <a:gd name="connsiteY1278" fmla="*/ 1157652 h 2340761"/>
                <a:gd name="connsiteX1279" fmla="*/ 1990889 w 2967861"/>
                <a:gd name="connsiteY1279" fmla="*/ 1165103 h 2340761"/>
                <a:gd name="connsiteX1280" fmla="*/ 1988716 w 2967861"/>
                <a:gd name="connsiteY1280" fmla="*/ 1168208 h 2340761"/>
                <a:gd name="connsiteX1281" fmla="*/ 1987784 w 2967861"/>
                <a:gd name="connsiteY1281" fmla="*/ 1174416 h 2340761"/>
                <a:gd name="connsiteX1282" fmla="*/ 1985611 w 2967861"/>
                <a:gd name="connsiteY1282" fmla="*/ 1177521 h 2340761"/>
                <a:gd name="connsiteX1283" fmla="*/ 1983438 w 2967861"/>
                <a:gd name="connsiteY1283" fmla="*/ 1182799 h 2340761"/>
                <a:gd name="connsiteX1284" fmla="*/ 1983438 w 2967861"/>
                <a:gd name="connsiteY1284" fmla="*/ 1187145 h 2340761"/>
                <a:gd name="connsiteX1285" fmla="*/ 1995856 w 2967861"/>
                <a:gd name="connsiteY1285" fmla="*/ 1181867 h 2340761"/>
                <a:gd name="connsiteX1286" fmla="*/ 2010447 w 2967861"/>
                <a:gd name="connsiteY1286" fmla="*/ 1175658 h 2340761"/>
                <a:gd name="connsiteX1287" fmla="*/ 2022865 w 2967861"/>
                <a:gd name="connsiteY1287" fmla="*/ 1172554 h 2340761"/>
                <a:gd name="connsiteX1288" fmla="*/ 2034351 w 2967861"/>
                <a:gd name="connsiteY1288" fmla="*/ 1174727 h 2340761"/>
                <a:gd name="connsiteX1289" fmla="*/ 2043664 w 2967861"/>
                <a:gd name="connsiteY1289" fmla="*/ 1174727 h 2340761"/>
                <a:gd name="connsiteX1290" fmla="*/ 2039629 w 2967861"/>
                <a:gd name="connsiteY1290" fmla="*/ 1182178 h 2340761"/>
                <a:gd name="connsiteX1291" fmla="*/ 2037456 w 2967861"/>
                <a:gd name="connsiteY1291" fmla="*/ 1187455 h 2340761"/>
                <a:gd name="connsiteX1292" fmla="*/ 2034351 w 2967861"/>
                <a:gd name="connsiteY1292" fmla="*/ 1192733 h 2340761"/>
                <a:gd name="connsiteX1293" fmla="*/ 2030315 w 2967861"/>
                <a:gd name="connsiteY1293" fmla="*/ 1198010 h 2340761"/>
                <a:gd name="connsiteX1294" fmla="*/ 2034351 w 2967861"/>
                <a:gd name="connsiteY1294" fmla="*/ 1204219 h 2340761"/>
                <a:gd name="connsiteX1295" fmla="*/ 2037456 w 2967861"/>
                <a:gd name="connsiteY1295" fmla="*/ 1205151 h 2340761"/>
                <a:gd name="connsiteX1296" fmla="*/ 2039629 w 2967861"/>
                <a:gd name="connsiteY1296" fmla="*/ 1207324 h 2340761"/>
                <a:gd name="connsiteX1297" fmla="*/ 2041802 w 2967861"/>
                <a:gd name="connsiteY1297" fmla="*/ 1207324 h 2340761"/>
                <a:gd name="connsiteX1298" fmla="*/ 2044906 w 2967861"/>
                <a:gd name="connsiteY1298" fmla="*/ 1207324 h 2340761"/>
                <a:gd name="connsiteX1299" fmla="*/ 2048942 w 2967861"/>
                <a:gd name="connsiteY1299" fmla="*/ 1207324 h 2340761"/>
                <a:gd name="connsiteX1300" fmla="*/ 2054220 w 2967861"/>
                <a:gd name="connsiteY1300" fmla="*/ 1207324 h 2340761"/>
                <a:gd name="connsiteX1301" fmla="*/ 2054220 w 2967861"/>
                <a:gd name="connsiteY1301" fmla="*/ 1218810 h 2340761"/>
                <a:gd name="connsiteX1302" fmla="*/ 2052046 w 2967861"/>
                <a:gd name="connsiteY1302" fmla="*/ 1233712 h 2340761"/>
                <a:gd name="connsiteX1303" fmla="*/ 2052046 w 2967861"/>
                <a:gd name="connsiteY1303" fmla="*/ 1246440 h 2340761"/>
                <a:gd name="connsiteX1304" fmla="*/ 2054220 w 2967861"/>
                <a:gd name="connsiteY1304" fmla="*/ 1254822 h 2340761"/>
                <a:gd name="connsiteX1305" fmla="*/ 2054220 w 2967861"/>
                <a:gd name="connsiteY1305" fmla="*/ 1264446 h 2340761"/>
                <a:gd name="connsiteX1306" fmla="*/ 2078124 w 2967861"/>
                <a:gd name="connsiteY1306" fmla="*/ 1261341 h 2340761"/>
                <a:gd name="connsiteX1307" fmla="*/ 2092715 w 2967861"/>
                <a:gd name="connsiteY1307" fmla="*/ 1255132 h 2340761"/>
                <a:gd name="connsiteX1308" fmla="*/ 2099855 w 2967861"/>
                <a:gd name="connsiteY1308" fmla="*/ 1247682 h 2340761"/>
                <a:gd name="connsiteX1309" fmla="*/ 2102960 w 2967861"/>
                <a:gd name="connsiteY1309" fmla="*/ 1239300 h 2340761"/>
                <a:gd name="connsiteX1310" fmla="*/ 2100787 w 2967861"/>
                <a:gd name="connsiteY1310" fmla="*/ 1226571 h 2340761"/>
                <a:gd name="connsiteX1311" fmla="*/ 2097682 w 2967861"/>
                <a:gd name="connsiteY1311" fmla="*/ 1215085 h 2340761"/>
                <a:gd name="connsiteX1312" fmla="*/ 2090542 w 2967861"/>
                <a:gd name="connsiteY1312" fmla="*/ 1202357 h 2340761"/>
                <a:gd name="connsiteX1313" fmla="*/ 2085264 w 2967861"/>
                <a:gd name="connsiteY1313" fmla="*/ 1189628 h 2340761"/>
                <a:gd name="connsiteX1314" fmla="*/ 2078124 w 2967861"/>
                <a:gd name="connsiteY1314" fmla="*/ 1178142 h 2340761"/>
                <a:gd name="connsiteX1315" fmla="*/ 2074088 w 2967861"/>
                <a:gd name="connsiteY1315" fmla="*/ 1167587 h 2340761"/>
                <a:gd name="connsiteX1316" fmla="*/ 2078124 w 2967861"/>
                <a:gd name="connsiteY1316" fmla="*/ 1165414 h 2340761"/>
                <a:gd name="connsiteX1317" fmla="*/ 2081228 w 2967861"/>
                <a:gd name="connsiteY1317" fmla="*/ 1165414 h 2340761"/>
                <a:gd name="connsiteX1318" fmla="*/ 2083402 w 2967861"/>
                <a:gd name="connsiteY1318" fmla="*/ 1165414 h 2340761"/>
                <a:gd name="connsiteX1319" fmla="*/ 2085575 w 2967861"/>
                <a:gd name="connsiteY1319" fmla="*/ 1163241 h 2340761"/>
                <a:gd name="connsiteX1320" fmla="*/ 2087748 w 2967861"/>
                <a:gd name="connsiteY1320" fmla="*/ 1163241 h 2340761"/>
                <a:gd name="connsiteX1321" fmla="*/ 2098303 w 2967861"/>
                <a:gd name="connsiteY1321" fmla="*/ 1155790 h 2340761"/>
                <a:gd name="connsiteX1322" fmla="*/ 2105443 w 2967861"/>
                <a:gd name="connsiteY1322" fmla="*/ 1145235 h 2340761"/>
                <a:gd name="connsiteX1323" fmla="*/ 2110721 w 2967861"/>
                <a:gd name="connsiteY1323" fmla="*/ 1133748 h 2340761"/>
                <a:gd name="connsiteX1324" fmla="*/ 2117861 w 2967861"/>
                <a:gd name="connsiteY1324" fmla="*/ 1123193 h 2340761"/>
                <a:gd name="connsiteX1325" fmla="*/ 2127175 w 2967861"/>
                <a:gd name="connsiteY1325" fmla="*/ 1113569 h 2340761"/>
                <a:gd name="connsiteX1326" fmla="*/ 2137730 w 2967861"/>
                <a:gd name="connsiteY1326" fmla="*/ 1111396 h 2340761"/>
                <a:gd name="connsiteX1327" fmla="*/ 2149216 w 2967861"/>
                <a:gd name="connsiteY1327" fmla="*/ 1111396 h 2340761"/>
                <a:gd name="connsiteX1328" fmla="*/ 2161634 w 2967861"/>
                <a:gd name="connsiteY1328" fmla="*/ 1113569 h 2340761"/>
                <a:gd name="connsiteX1329" fmla="*/ 2174052 w 2967861"/>
                <a:gd name="connsiteY1329" fmla="*/ 1110465 h 2340761"/>
                <a:gd name="connsiteX1330" fmla="*/ 2178088 w 2967861"/>
                <a:gd name="connsiteY1330" fmla="*/ 1106118 h 2340761"/>
                <a:gd name="connsiteX1331" fmla="*/ 2185228 w 2967861"/>
                <a:gd name="connsiteY1331" fmla="*/ 1096495 h 2340761"/>
                <a:gd name="connsiteX1332" fmla="*/ 2195783 w 2967861"/>
                <a:gd name="connsiteY1332" fmla="*/ 1083766 h 2340761"/>
                <a:gd name="connsiteX1333" fmla="*/ 2208201 w 2967861"/>
                <a:gd name="connsiteY1333" fmla="*/ 1071038 h 2340761"/>
                <a:gd name="connsiteX1334" fmla="*/ 2219687 w 2967861"/>
                <a:gd name="connsiteY1334" fmla="*/ 1056137 h 2340761"/>
                <a:gd name="connsiteX1335" fmla="*/ 2230242 w 2967861"/>
                <a:gd name="connsiteY1335" fmla="*/ 1043408 h 2340761"/>
                <a:gd name="connsiteX1336" fmla="*/ 2239556 w 2967861"/>
                <a:gd name="connsiteY1336" fmla="*/ 1031922 h 2340761"/>
                <a:gd name="connsiteX1337" fmla="*/ 2243592 w 2967861"/>
                <a:gd name="connsiteY1337" fmla="*/ 1028817 h 2340761"/>
                <a:gd name="connsiteX1338" fmla="*/ 2250732 w 2967861"/>
                <a:gd name="connsiteY1338" fmla="*/ 1011743 h 2340761"/>
                <a:gd name="connsiteX1339" fmla="*/ 2256010 w 2967861"/>
                <a:gd name="connsiteY1339" fmla="*/ 999015 h 2340761"/>
                <a:gd name="connsiteX1340" fmla="*/ 2263150 w 2967861"/>
                <a:gd name="connsiteY1340" fmla="*/ 986286 h 2340761"/>
                <a:gd name="connsiteX1341" fmla="*/ 2273705 w 2967861"/>
                <a:gd name="connsiteY1341" fmla="*/ 974800 h 2340761"/>
                <a:gd name="connsiteX1342" fmla="*/ 2270600 w 2967861"/>
                <a:gd name="connsiteY1342" fmla="*/ 962072 h 2340761"/>
                <a:gd name="connsiteX1343" fmla="*/ 2266565 w 2967861"/>
                <a:gd name="connsiteY1343" fmla="*/ 952448 h 2340761"/>
                <a:gd name="connsiteX1344" fmla="*/ 2263460 w 2967861"/>
                <a:gd name="connsiteY1344" fmla="*/ 942824 h 2340761"/>
                <a:gd name="connsiteX1345" fmla="*/ 2263460 w 2967861"/>
                <a:gd name="connsiteY1345" fmla="*/ 932269 h 2340761"/>
                <a:gd name="connsiteX1346" fmla="*/ 2265633 w 2967861"/>
                <a:gd name="connsiteY1346" fmla="*/ 922645 h 2340761"/>
                <a:gd name="connsiteX1347" fmla="*/ 2270911 w 2967861"/>
                <a:gd name="connsiteY1347" fmla="*/ 917367 h 2340761"/>
                <a:gd name="connsiteX1348" fmla="*/ 2273084 w 2967861"/>
                <a:gd name="connsiteY1348" fmla="*/ 912090 h 2340761"/>
                <a:gd name="connsiteX1349" fmla="*/ 2270911 w 2967861"/>
                <a:gd name="connsiteY1349" fmla="*/ 902466 h 2340761"/>
                <a:gd name="connsiteX1350" fmla="*/ 2266875 w 2967861"/>
                <a:gd name="connsiteY1350" fmla="*/ 887565 h 2340761"/>
                <a:gd name="connsiteX1351" fmla="*/ 2263771 w 2967861"/>
                <a:gd name="connsiteY1351" fmla="*/ 877941 h 2340761"/>
                <a:gd name="connsiteX1352" fmla="*/ 2258493 w 2967861"/>
                <a:gd name="connsiteY1352" fmla="*/ 870490 h 2340761"/>
                <a:gd name="connsiteX1353" fmla="*/ 2251353 w 2967861"/>
                <a:gd name="connsiteY1353" fmla="*/ 862108 h 2340761"/>
                <a:gd name="connsiteX1354" fmla="*/ 2242039 w 2967861"/>
                <a:gd name="connsiteY1354" fmla="*/ 862108 h 2340761"/>
                <a:gd name="connsiteX1355" fmla="*/ 2236762 w 2967861"/>
                <a:gd name="connsiteY1355" fmla="*/ 862108 h 2340761"/>
                <a:gd name="connsiteX1356" fmla="*/ 2230553 w 2967861"/>
                <a:gd name="connsiteY1356" fmla="*/ 863039 h 2340761"/>
                <a:gd name="connsiteX1357" fmla="*/ 2227448 w 2967861"/>
                <a:gd name="connsiteY1357" fmla="*/ 865213 h 2340761"/>
                <a:gd name="connsiteX1358" fmla="*/ 2223413 w 2967861"/>
                <a:gd name="connsiteY1358" fmla="*/ 869559 h 2340761"/>
                <a:gd name="connsiteX1359" fmla="*/ 2216272 w 2967861"/>
                <a:gd name="connsiteY1359" fmla="*/ 867386 h 2340761"/>
                <a:gd name="connsiteX1360" fmla="*/ 2213168 w 2967861"/>
                <a:gd name="connsiteY1360" fmla="*/ 865213 h 2340761"/>
                <a:gd name="connsiteX1361" fmla="*/ 2209132 w 2967861"/>
                <a:gd name="connsiteY1361" fmla="*/ 862108 h 2340761"/>
                <a:gd name="connsiteX1362" fmla="*/ 2208201 w 2967861"/>
                <a:gd name="connsiteY1362" fmla="*/ 857762 h 2340761"/>
                <a:gd name="connsiteX1363" fmla="*/ 2206028 w 2967861"/>
                <a:gd name="connsiteY1363" fmla="*/ 854657 h 2340761"/>
                <a:gd name="connsiteX1364" fmla="*/ 2203854 w 2967861"/>
                <a:gd name="connsiteY1364" fmla="*/ 848448 h 2340761"/>
                <a:gd name="connsiteX1365" fmla="*/ 2188332 w 2967861"/>
                <a:gd name="connsiteY1365" fmla="*/ 848448 h 2340761"/>
                <a:gd name="connsiteX1366" fmla="*/ 2188332 w 2967861"/>
                <a:gd name="connsiteY1366" fmla="*/ 837893 h 2340761"/>
                <a:gd name="connsiteX1367" fmla="*/ 2200750 w 2967861"/>
                <a:gd name="connsiteY1367" fmla="*/ 828269 h 2340761"/>
                <a:gd name="connsiteX1368" fmla="*/ 2206028 w 2967861"/>
                <a:gd name="connsiteY1368" fmla="*/ 820819 h 2340761"/>
                <a:gd name="connsiteX1369" fmla="*/ 2211305 w 2967861"/>
                <a:gd name="connsiteY1369" fmla="*/ 812437 h 2340761"/>
                <a:gd name="connsiteX1370" fmla="*/ 2218446 w 2967861"/>
                <a:gd name="connsiteY1370" fmla="*/ 804986 h 2340761"/>
                <a:gd name="connsiteX1371" fmla="*/ 2247627 w 2967861"/>
                <a:gd name="connsiteY1371" fmla="*/ 795362 h 2340761"/>
                <a:gd name="connsiteX1372" fmla="*/ 2256941 w 2967861"/>
                <a:gd name="connsiteY1372" fmla="*/ 785738 h 2340761"/>
                <a:gd name="connsiteX1373" fmla="*/ 2264081 w 2967861"/>
                <a:gd name="connsiteY1373" fmla="*/ 773010 h 2340761"/>
                <a:gd name="connsiteX1374" fmla="*/ 2271221 w 2967861"/>
                <a:gd name="connsiteY1374" fmla="*/ 760282 h 2340761"/>
                <a:gd name="connsiteX1375" fmla="*/ 2278361 w 2967861"/>
                <a:gd name="connsiteY1375" fmla="*/ 746622 h 2340761"/>
                <a:gd name="connsiteX1376" fmla="*/ 2290779 w 2967861"/>
                <a:gd name="connsiteY1376" fmla="*/ 736067 h 2340761"/>
                <a:gd name="connsiteX1377" fmla="*/ 2305370 w 2967861"/>
                <a:gd name="connsiteY1377" fmla="*/ 726443 h 2340761"/>
                <a:gd name="connsiteX1378" fmla="*/ 2317788 w 2967861"/>
                <a:gd name="connsiteY1378" fmla="*/ 713715 h 2340761"/>
                <a:gd name="connsiteX1379" fmla="*/ 2354110 w 2967861"/>
                <a:gd name="connsiteY1379" fmla="*/ 718993 h 2340761"/>
                <a:gd name="connsiteX1380" fmla="*/ 2363424 w 2967861"/>
                <a:gd name="connsiteY1380" fmla="*/ 730479 h 2340761"/>
                <a:gd name="connsiteX1381" fmla="*/ 2375841 w 2967861"/>
                <a:gd name="connsiteY1381" fmla="*/ 732652 h 2340761"/>
                <a:gd name="connsiteX1382" fmla="*/ 2390432 w 2967861"/>
                <a:gd name="connsiteY1382" fmla="*/ 726443 h 2340761"/>
                <a:gd name="connsiteX1383" fmla="*/ 2407196 w 2967861"/>
                <a:gd name="connsiteY1383" fmla="*/ 723339 h 2340761"/>
                <a:gd name="connsiteX1384" fmla="*/ 2407196 w 2967861"/>
                <a:gd name="connsiteY1384" fmla="*/ 743518 h 2340761"/>
                <a:gd name="connsiteX1385" fmla="*/ 2422719 w 2967861"/>
                <a:gd name="connsiteY1385" fmla="*/ 743518 h 2340761"/>
                <a:gd name="connsiteX1386" fmla="*/ 2439483 w 2967861"/>
                <a:gd name="connsiteY1386" fmla="*/ 741345 h 2340761"/>
                <a:gd name="connsiteX1387" fmla="*/ 2451901 w 2967861"/>
                <a:gd name="connsiteY1387" fmla="*/ 739171 h 2340761"/>
                <a:gd name="connsiteX1388" fmla="*/ 2463387 w 2967861"/>
                <a:gd name="connsiteY1388" fmla="*/ 733894 h 2340761"/>
                <a:gd name="connsiteX1389" fmla="*/ 2463387 w 2967861"/>
                <a:gd name="connsiteY1389" fmla="*/ 730789 h 2340761"/>
                <a:gd name="connsiteX1390" fmla="*/ 2461214 w 2967861"/>
                <a:gd name="connsiteY1390" fmla="*/ 726443 h 2340761"/>
                <a:gd name="connsiteX1391" fmla="*/ 2459041 w 2967861"/>
                <a:gd name="connsiteY1391" fmla="*/ 721166 h 2340761"/>
                <a:gd name="connsiteX1392" fmla="*/ 2458110 w 2967861"/>
                <a:gd name="connsiteY1392" fmla="*/ 718061 h 2340761"/>
                <a:gd name="connsiteX1393" fmla="*/ 2458110 w 2967861"/>
                <a:gd name="connsiteY1393" fmla="*/ 713715 h 2340761"/>
                <a:gd name="connsiteX1394" fmla="*/ 2458110 w 2967861"/>
                <a:gd name="connsiteY1394" fmla="*/ 710610 h 2340761"/>
                <a:gd name="connsiteX1395" fmla="*/ 2463387 w 2967861"/>
                <a:gd name="connsiteY1395" fmla="*/ 700987 h 2340761"/>
                <a:gd name="connsiteX1396" fmla="*/ 2473942 w 2967861"/>
                <a:gd name="connsiteY1396" fmla="*/ 688258 h 2340761"/>
                <a:gd name="connsiteX1397" fmla="*/ 2485429 w 2967861"/>
                <a:gd name="connsiteY1397" fmla="*/ 674599 h 2340761"/>
                <a:gd name="connsiteX1398" fmla="*/ 2497847 w 2967861"/>
                <a:gd name="connsiteY1398" fmla="*/ 664044 h 2340761"/>
                <a:gd name="connsiteX1399" fmla="*/ 2507160 w 2967861"/>
                <a:gd name="connsiteY1399" fmla="*/ 658766 h 2340761"/>
                <a:gd name="connsiteX1400" fmla="*/ 2510265 w 2967861"/>
                <a:gd name="connsiteY1400" fmla="*/ 656593 h 2340761"/>
                <a:gd name="connsiteX1401" fmla="*/ 2515542 w 2967861"/>
                <a:gd name="connsiteY1401" fmla="*/ 658766 h 2340761"/>
                <a:gd name="connsiteX1402" fmla="*/ 2519578 w 2967861"/>
                <a:gd name="connsiteY1402" fmla="*/ 659697 h 2340761"/>
                <a:gd name="connsiteX1403" fmla="*/ 2524855 w 2967861"/>
                <a:gd name="connsiteY1403" fmla="*/ 661871 h 2340761"/>
                <a:gd name="connsiteX1404" fmla="*/ 2530133 w 2967861"/>
                <a:gd name="connsiteY1404" fmla="*/ 666217 h 2340761"/>
                <a:gd name="connsiteX1405" fmla="*/ 2530133 w 2967861"/>
                <a:gd name="connsiteY1405" fmla="*/ 669321 h 2340761"/>
                <a:gd name="connsiteX1406" fmla="*/ 2529202 w 2967861"/>
                <a:gd name="connsiteY1406" fmla="*/ 673667 h 2340761"/>
                <a:gd name="connsiteX1407" fmla="*/ 2529202 w 2967861"/>
                <a:gd name="connsiteY1407" fmla="*/ 674599 h 2340761"/>
                <a:gd name="connsiteX1408" fmla="*/ 2529202 w 2967861"/>
                <a:gd name="connsiteY1408" fmla="*/ 676772 h 2340761"/>
                <a:gd name="connsiteX1409" fmla="*/ 2527028 w 2967861"/>
                <a:gd name="connsiteY1409" fmla="*/ 678945 h 2340761"/>
                <a:gd name="connsiteX1410" fmla="*/ 2527028 w 2967861"/>
                <a:gd name="connsiteY1410" fmla="*/ 684223 h 2340761"/>
                <a:gd name="connsiteX1411" fmla="*/ 2529202 w 2967861"/>
                <a:gd name="connsiteY1411" fmla="*/ 688569 h 2340761"/>
                <a:gd name="connsiteX1412" fmla="*/ 2529202 w 2967861"/>
                <a:gd name="connsiteY1412" fmla="*/ 689500 h 2340761"/>
                <a:gd name="connsiteX1413" fmla="*/ 2530133 w 2967861"/>
                <a:gd name="connsiteY1413" fmla="*/ 695709 h 2340761"/>
                <a:gd name="connsiteX1414" fmla="*/ 2546897 w 2967861"/>
                <a:gd name="connsiteY1414" fmla="*/ 688258 h 2340761"/>
                <a:gd name="connsiteX1415" fmla="*/ 2559315 w 2967861"/>
                <a:gd name="connsiteY1415" fmla="*/ 678635 h 2340761"/>
                <a:gd name="connsiteX1416" fmla="*/ 2568628 w 2967861"/>
                <a:gd name="connsiteY1416" fmla="*/ 665906 h 2340761"/>
                <a:gd name="connsiteX1417" fmla="*/ 2577942 w 2967861"/>
                <a:gd name="connsiteY1417" fmla="*/ 651005 h 2340761"/>
                <a:gd name="connsiteX1418" fmla="*/ 2587255 w 2967861"/>
                <a:gd name="connsiteY1418" fmla="*/ 637345 h 2340761"/>
                <a:gd name="connsiteX1419" fmla="*/ 2588186 w 2967861"/>
                <a:gd name="connsiteY1419" fmla="*/ 636414 h 2340761"/>
                <a:gd name="connsiteX1420" fmla="*/ 2590359 w 2967861"/>
                <a:gd name="connsiteY1420" fmla="*/ 634241 h 2340761"/>
                <a:gd name="connsiteX1421" fmla="*/ 2593464 w 2967861"/>
                <a:gd name="connsiteY1421" fmla="*/ 632068 h 2340761"/>
                <a:gd name="connsiteX1422" fmla="*/ 2595637 w 2967861"/>
                <a:gd name="connsiteY1422" fmla="*/ 634241 h 2340761"/>
                <a:gd name="connsiteX1423" fmla="*/ 2595637 w 2967861"/>
                <a:gd name="connsiteY1423" fmla="*/ 636414 h 2340761"/>
                <a:gd name="connsiteX1424" fmla="*/ 2597810 w 2967861"/>
                <a:gd name="connsiteY1424" fmla="*/ 636414 h 2340761"/>
                <a:gd name="connsiteX1425" fmla="*/ 2597810 w 2967861"/>
                <a:gd name="connsiteY1425" fmla="*/ 637345 h 2340761"/>
                <a:gd name="connsiteX1426" fmla="*/ 2592533 w 2967861"/>
                <a:gd name="connsiteY1426" fmla="*/ 651005 h 2340761"/>
                <a:gd name="connsiteX1427" fmla="*/ 2588497 w 2967861"/>
                <a:gd name="connsiteY1427" fmla="*/ 665906 h 2340761"/>
                <a:gd name="connsiteX1428" fmla="*/ 2583219 w 2967861"/>
                <a:gd name="connsiteY1428" fmla="*/ 678635 h 2340761"/>
                <a:gd name="connsiteX1429" fmla="*/ 2570802 w 2967861"/>
                <a:gd name="connsiteY1429" fmla="*/ 688258 h 2340761"/>
                <a:gd name="connsiteX1430" fmla="*/ 2558384 w 2967861"/>
                <a:gd name="connsiteY1430" fmla="*/ 696640 h 2340761"/>
                <a:gd name="connsiteX1431" fmla="*/ 2546897 w 2967861"/>
                <a:gd name="connsiteY1431" fmla="*/ 706264 h 2340761"/>
                <a:gd name="connsiteX1432" fmla="*/ 2532306 w 2967861"/>
                <a:gd name="connsiteY1432" fmla="*/ 728616 h 2340761"/>
                <a:gd name="connsiteX1433" fmla="*/ 2517715 w 2967861"/>
                <a:gd name="connsiteY1433" fmla="*/ 750968 h 2340761"/>
                <a:gd name="connsiteX1434" fmla="*/ 2510575 w 2967861"/>
                <a:gd name="connsiteY1434" fmla="*/ 758419 h 2340761"/>
                <a:gd name="connsiteX1435" fmla="*/ 2500020 w 2967861"/>
                <a:gd name="connsiteY1435" fmla="*/ 761524 h 2340761"/>
                <a:gd name="connsiteX1436" fmla="*/ 2490706 w 2967861"/>
                <a:gd name="connsiteY1436" fmla="*/ 765870 h 2340761"/>
                <a:gd name="connsiteX1437" fmla="*/ 2483566 w 2967861"/>
                <a:gd name="connsiteY1437" fmla="*/ 771147 h 2340761"/>
                <a:gd name="connsiteX1438" fmla="*/ 2476426 w 2967861"/>
                <a:gd name="connsiteY1438" fmla="*/ 786049 h 2340761"/>
                <a:gd name="connsiteX1439" fmla="*/ 2478599 w 2967861"/>
                <a:gd name="connsiteY1439" fmla="*/ 798777 h 2340761"/>
                <a:gd name="connsiteX1440" fmla="*/ 2483877 w 2967861"/>
                <a:gd name="connsiteY1440" fmla="*/ 808401 h 2340761"/>
                <a:gd name="connsiteX1441" fmla="*/ 2480772 w 2967861"/>
                <a:gd name="connsiteY1441" fmla="*/ 815852 h 2340761"/>
                <a:gd name="connsiteX1442" fmla="*/ 2478599 w 2967861"/>
                <a:gd name="connsiteY1442" fmla="*/ 821129 h 2340761"/>
                <a:gd name="connsiteX1443" fmla="*/ 2473322 w 2967861"/>
                <a:gd name="connsiteY1443" fmla="*/ 825475 h 2340761"/>
                <a:gd name="connsiteX1444" fmla="*/ 2469286 w 2967861"/>
                <a:gd name="connsiteY1444" fmla="*/ 828580 h 2340761"/>
                <a:gd name="connsiteX1445" fmla="*/ 2464008 w 2967861"/>
                <a:gd name="connsiteY1445" fmla="*/ 832926 h 2340761"/>
                <a:gd name="connsiteX1446" fmla="*/ 2461835 w 2967861"/>
                <a:gd name="connsiteY1446" fmla="*/ 865833 h 2340761"/>
                <a:gd name="connsiteX1447" fmla="*/ 2464008 w 2967861"/>
                <a:gd name="connsiteY1447" fmla="*/ 893463 h 2340761"/>
                <a:gd name="connsiteX1448" fmla="*/ 2473322 w 2967861"/>
                <a:gd name="connsiteY1448" fmla="*/ 917678 h 2340761"/>
                <a:gd name="connsiteX1449" fmla="*/ 2487912 w 2967861"/>
                <a:gd name="connsiteY1449" fmla="*/ 937857 h 2340761"/>
                <a:gd name="connsiteX1450" fmla="*/ 2487912 w 2967861"/>
                <a:gd name="connsiteY1450" fmla="*/ 943134 h 2340761"/>
                <a:gd name="connsiteX1451" fmla="*/ 2494121 w 2967861"/>
                <a:gd name="connsiteY1451" fmla="*/ 943134 h 2340761"/>
                <a:gd name="connsiteX1452" fmla="*/ 2498157 w 2967861"/>
                <a:gd name="connsiteY1452" fmla="*/ 922955 h 2340761"/>
                <a:gd name="connsiteX1453" fmla="*/ 2510575 w 2967861"/>
                <a:gd name="connsiteY1453" fmla="*/ 922955 h 2340761"/>
                <a:gd name="connsiteX1454" fmla="*/ 2515852 w 2967861"/>
                <a:gd name="connsiteY1454" fmla="*/ 904950 h 2340761"/>
                <a:gd name="connsiteX1455" fmla="*/ 2522993 w 2967861"/>
                <a:gd name="connsiteY1455" fmla="*/ 890048 h 2340761"/>
                <a:gd name="connsiteX1456" fmla="*/ 2527028 w 2967861"/>
                <a:gd name="connsiteY1456" fmla="*/ 890048 h 2340761"/>
                <a:gd name="connsiteX1457" fmla="*/ 2529202 w 2967861"/>
                <a:gd name="connsiteY1457" fmla="*/ 890048 h 2340761"/>
                <a:gd name="connsiteX1458" fmla="*/ 2530133 w 2967861"/>
                <a:gd name="connsiteY1458" fmla="*/ 890048 h 2340761"/>
                <a:gd name="connsiteX1459" fmla="*/ 2534169 w 2967861"/>
                <a:gd name="connsiteY1459" fmla="*/ 890048 h 2340761"/>
                <a:gd name="connsiteX1460" fmla="*/ 2537273 w 2967861"/>
                <a:gd name="connsiteY1460" fmla="*/ 890048 h 2340761"/>
                <a:gd name="connsiteX1461" fmla="*/ 2539446 w 2967861"/>
                <a:gd name="connsiteY1461" fmla="*/ 875147 h 2340761"/>
                <a:gd name="connsiteX1462" fmla="*/ 2541620 w 2967861"/>
                <a:gd name="connsiteY1462" fmla="*/ 867696 h 2340761"/>
                <a:gd name="connsiteX1463" fmla="*/ 2546897 w 2967861"/>
                <a:gd name="connsiteY1463" fmla="*/ 860245 h 2340761"/>
                <a:gd name="connsiteX1464" fmla="*/ 2554037 w 2967861"/>
                <a:gd name="connsiteY1464" fmla="*/ 848759 h 2340761"/>
                <a:gd name="connsiteX1465" fmla="*/ 2566455 w 2967861"/>
                <a:gd name="connsiteY1465" fmla="*/ 848759 h 2340761"/>
                <a:gd name="connsiteX1466" fmla="*/ 2566455 w 2967861"/>
                <a:gd name="connsiteY1466" fmla="*/ 840377 h 2340761"/>
                <a:gd name="connsiteX1467" fmla="*/ 2566455 w 2967861"/>
                <a:gd name="connsiteY1467" fmla="*/ 832926 h 2340761"/>
                <a:gd name="connsiteX1468" fmla="*/ 2568628 w 2967861"/>
                <a:gd name="connsiteY1468" fmla="*/ 827649 h 2340761"/>
                <a:gd name="connsiteX1469" fmla="*/ 2570802 w 2967861"/>
                <a:gd name="connsiteY1469" fmla="*/ 821440 h 2340761"/>
                <a:gd name="connsiteX1470" fmla="*/ 2572975 w 2967861"/>
                <a:gd name="connsiteY1470" fmla="*/ 820508 h 2340761"/>
                <a:gd name="connsiteX1471" fmla="*/ 2573906 w 2967861"/>
                <a:gd name="connsiteY1471" fmla="*/ 818335 h 2340761"/>
                <a:gd name="connsiteX1472" fmla="*/ 2576079 w 2967861"/>
                <a:gd name="connsiteY1472" fmla="*/ 818335 h 2340761"/>
                <a:gd name="connsiteX1473" fmla="*/ 2578252 w 2967861"/>
                <a:gd name="connsiteY1473" fmla="*/ 818335 h 2340761"/>
                <a:gd name="connsiteX1474" fmla="*/ 2583530 w 2967861"/>
                <a:gd name="connsiteY1474" fmla="*/ 818335 h 2340761"/>
                <a:gd name="connsiteX1475" fmla="*/ 2580425 w 2967861"/>
                <a:gd name="connsiteY1475" fmla="*/ 794120 h 2340761"/>
                <a:gd name="connsiteX1476" fmla="*/ 2580425 w 2967861"/>
                <a:gd name="connsiteY1476" fmla="*/ 766491 h 2340761"/>
                <a:gd name="connsiteX1477" fmla="*/ 2581356 w 2967861"/>
                <a:gd name="connsiteY1477" fmla="*/ 742276 h 2340761"/>
                <a:gd name="connsiteX1478" fmla="*/ 2590670 w 2967861"/>
                <a:gd name="connsiteY1478" fmla="*/ 719924 h 2340761"/>
                <a:gd name="connsiteX1479" fmla="*/ 2595948 w 2967861"/>
                <a:gd name="connsiteY1479" fmla="*/ 718993 h 2340761"/>
                <a:gd name="connsiteX1480" fmla="*/ 2607434 w 2967861"/>
                <a:gd name="connsiteY1480" fmla="*/ 716819 h 2340761"/>
                <a:gd name="connsiteX1481" fmla="*/ 2619852 w 2967861"/>
                <a:gd name="connsiteY1481" fmla="*/ 716819 h 2340761"/>
                <a:gd name="connsiteX1482" fmla="*/ 2629165 w 2967861"/>
                <a:gd name="connsiteY1482" fmla="*/ 716819 h 2340761"/>
                <a:gd name="connsiteX1483" fmla="*/ 2634443 w 2967861"/>
                <a:gd name="connsiteY1483" fmla="*/ 714646 h 2340761"/>
                <a:gd name="connsiteX1484" fmla="*/ 2634443 w 2967861"/>
                <a:gd name="connsiteY1484" fmla="*/ 707196 h 2340761"/>
                <a:gd name="connsiteX1485" fmla="*/ 2639720 w 2967861"/>
                <a:gd name="connsiteY1485" fmla="*/ 704091 h 2340761"/>
                <a:gd name="connsiteX1486" fmla="*/ 2646861 w 2967861"/>
                <a:gd name="connsiteY1486" fmla="*/ 699745 h 2340761"/>
                <a:gd name="connsiteX1487" fmla="*/ 2656174 w 2967861"/>
                <a:gd name="connsiteY1487" fmla="*/ 697572 h 2340761"/>
                <a:gd name="connsiteX1488" fmla="*/ 2663314 w 2967861"/>
                <a:gd name="connsiteY1488" fmla="*/ 696640 h 2340761"/>
                <a:gd name="connsiteX1489" fmla="*/ 2666419 w 2967861"/>
                <a:gd name="connsiteY1489" fmla="*/ 701918 h 2340761"/>
                <a:gd name="connsiteX1490" fmla="*/ 2672628 w 2967861"/>
                <a:gd name="connsiteY1490" fmla="*/ 707196 h 2340761"/>
                <a:gd name="connsiteX1491" fmla="*/ 2677905 w 2967861"/>
                <a:gd name="connsiteY1491" fmla="*/ 711542 h 2340761"/>
                <a:gd name="connsiteX1492" fmla="*/ 2685045 w 2967861"/>
                <a:gd name="connsiteY1492" fmla="*/ 709369 h 2340761"/>
                <a:gd name="connsiteX1493" fmla="*/ 2692186 w 2967861"/>
                <a:gd name="connsiteY1493" fmla="*/ 705022 h 2340761"/>
                <a:gd name="connsiteX1494" fmla="*/ 2702741 w 2967861"/>
                <a:gd name="connsiteY1494" fmla="*/ 701918 h 2340761"/>
                <a:gd name="connsiteX1495" fmla="*/ 2717332 w 2967861"/>
                <a:gd name="connsiteY1495" fmla="*/ 699745 h 2340761"/>
                <a:gd name="connsiteX1496" fmla="*/ 2724472 w 2967861"/>
                <a:gd name="connsiteY1496" fmla="*/ 689190 h 2340761"/>
                <a:gd name="connsiteX1497" fmla="*/ 2728508 w 2967861"/>
                <a:gd name="connsiteY1497" fmla="*/ 677703 h 2340761"/>
                <a:gd name="connsiteX1498" fmla="*/ 2729439 w 2967861"/>
                <a:gd name="connsiteY1498" fmla="*/ 662802 h 2340761"/>
                <a:gd name="connsiteX1499" fmla="*/ 2744030 w 2967861"/>
                <a:gd name="connsiteY1499" fmla="*/ 657524 h 2340761"/>
                <a:gd name="connsiteX1500" fmla="*/ 2757690 w 2967861"/>
                <a:gd name="connsiteY1500" fmla="*/ 652247 h 2340761"/>
                <a:gd name="connsiteX1501" fmla="*/ 2768245 w 2967861"/>
                <a:gd name="connsiteY1501" fmla="*/ 644796 h 2340761"/>
                <a:gd name="connsiteX1502" fmla="*/ 2773522 w 2967861"/>
                <a:gd name="connsiteY1502" fmla="*/ 629895 h 2340761"/>
                <a:gd name="connsiteX1503" fmla="*/ 2782836 w 2967861"/>
                <a:gd name="connsiteY1503" fmla="*/ 632068 h 2340761"/>
                <a:gd name="connsiteX1504" fmla="*/ 2789976 w 2967861"/>
                <a:gd name="connsiteY1504" fmla="*/ 632999 h 2340761"/>
                <a:gd name="connsiteX1505" fmla="*/ 2795254 w 2967861"/>
                <a:gd name="connsiteY1505" fmla="*/ 637345 h 2340761"/>
                <a:gd name="connsiteX1506" fmla="*/ 2802394 w 2967861"/>
                <a:gd name="connsiteY1506" fmla="*/ 642623 h 2340761"/>
                <a:gd name="connsiteX1507" fmla="*/ 2807671 w 2967861"/>
                <a:gd name="connsiteY1507" fmla="*/ 640450 h 2340761"/>
                <a:gd name="connsiteX1508" fmla="*/ 2811707 w 2967861"/>
                <a:gd name="connsiteY1508" fmla="*/ 640450 h 2340761"/>
                <a:gd name="connsiteX1509" fmla="*/ 2813880 w 2967861"/>
                <a:gd name="connsiteY1509" fmla="*/ 638277 h 2340761"/>
                <a:gd name="connsiteX1510" fmla="*/ 2816985 w 2967861"/>
                <a:gd name="connsiteY1510" fmla="*/ 638277 h 2340761"/>
                <a:gd name="connsiteX1511" fmla="*/ 2811707 w 2967861"/>
                <a:gd name="connsiteY1511" fmla="*/ 612820 h 2340761"/>
                <a:gd name="connsiteX1512" fmla="*/ 2800221 w 2967861"/>
                <a:gd name="connsiteY1512" fmla="*/ 590468 h 2340761"/>
                <a:gd name="connsiteX1513" fmla="*/ 2789666 w 2967861"/>
                <a:gd name="connsiteY1513" fmla="*/ 577740 h 2340761"/>
                <a:gd name="connsiteX1514" fmla="*/ 2792770 w 2967861"/>
                <a:gd name="connsiteY1514" fmla="*/ 572462 h 2340761"/>
                <a:gd name="connsiteX1515" fmla="*/ 2794943 w 2967861"/>
                <a:gd name="connsiteY1515" fmla="*/ 570289 h 2340761"/>
                <a:gd name="connsiteX1516" fmla="*/ 2797116 w 2967861"/>
                <a:gd name="connsiteY1516" fmla="*/ 568116 h 2340761"/>
                <a:gd name="connsiteX1517" fmla="*/ 2799290 w 2967861"/>
                <a:gd name="connsiteY1517" fmla="*/ 568116 h 2340761"/>
                <a:gd name="connsiteX1518" fmla="*/ 2800221 w 2967861"/>
                <a:gd name="connsiteY1518" fmla="*/ 568116 h 2340761"/>
                <a:gd name="connsiteX1519" fmla="*/ 2802394 w 2967861"/>
                <a:gd name="connsiteY1519" fmla="*/ 570289 h 2340761"/>
                <a:gd name="connsiteX1520" fmla="*/ 2804567 w 2967861"/>
                <a:gd name="connsiteY1520" fmla="*/ 570289 h 2340761"/>
                <a:gd name="connsiteX1521" fmla="*/ 2806740 w 2967861"/>
                <a:gd name="connsiteY1521" fmla="*/ 570289 h 2340761"/>
                <a:gd name="connsiteX1522" fmla="*/ 2809845 w 2967861"/>
                <a:gd name="connsiteY1522" fmla="*/ 570289 h 2340761"/>
                <a:gd name="connsiteX1523" fmla="*/ 2813880 w 2967861"/>
                <a:gd name="connsiteY1523" fmla="*/ 568116 h 2340761"/>
                <a:gd name="connsiteX1524" fmla="*/ 2822263 w 2967861"/>
                <a:gd name="connsiteY1524" fmla="*/ 560665 h 2340761"/>
                <a:gd name="connsiteX1525" fmla="*/ 2826298 w 2967861"/>
                <a:gd name="connsiteY1525" fmla="*/ 547937 h 2340761"/>
                <a:gd name="connsiteX1526" fmla="*/ 2829403 w 2967861"/>
                <a:gd name="connsiteY1526" fmla="*/ 533036 h 2340761"/>
                <a:gd name="connsiteX1527" fmla="*/ 2829403 w 2967861"/>
                <a:gd name="connsiteY1527" fmla="*/ 520307 h 2340761"/>
                <a:gd name="connsiteX1528" fmla="*/ 2833439 w 2967861"/>
                <a:gd name="connsiteY1528" fmla="*/ 525585 h 2340761"/>
                <a:gd name="connsiteX1529" fmla="*/ 2838716 w 2967861"/>
                <a:gd name="connsiteY1529" fmla="*/ 533036 h 2340761"/>
                <a:gd name="connsiteX1530" fmla="*/ 2842752 w 2967861"/>
                <a:gd name="connsiteY1530" fmla="*/ 540486 h 2340761"/>
                <a:gd name="connsiteX1531" fmla="*/ 2845856 w 2967861"/>
                <a:gd name="connsiteY1531" fmla="*/ 538313 h 2340761"/>
                <a:gd name="connsiteX1532" fmla="*/ 2848029 w 2967861"/>
                <a:gd name="connsiteY1532" fmla="*/ 538313 h 2340761"/>
                <a:gd name="connsiteX1533" fmla="*/ 2850203 w 2967861"/>
                <a:gd name="connsiteY1533" fmla="*/ 538313 h 2340761"/>
                <a:gd name="connsiteX1534" fmla="*/ 2851134 w 2967861"/>
                <a:gd name="connsiteY1534" fmla="*/ 536140 h 2340761"/>
                <a:gd name="connsiteX1535" fmla="*/ 2853307 w 2967861"/>
                <a:gd name="connsiteY1535" fmla="*/ 536140 h 2340761"/>
                <a:gd name="connsiteX1536" fmla="*/ 2860447 w 2967861"/>
                <a:gd name="connsiteY1536" fmla="*/ 536140 h 2340761"/>
                <a:gd name="connsiteX1537" fmla="*/ 2864483 w 2967861"/>
                <a:gd name="connsiteY1537" fmla="*/ 538313 h 2340761"/>
                <a:gd name="connsiteX1538" fmla="*/ 2865414 w 2967861"/>
                <a:gd name="connsiteY1538" fmla="*/ 540486 h 2340761"/>
                <a:gd name="connsiteX1539" fmla="*/ 2869450 w 2967861"/>
                <a:gd name="connsiteY1539" fmla="*/ 542659 h 2340761"/>
                <a:gd name="connsiteX1540" fmla="*/ 2872555 w 2967861"/>
                <a:gd name="connsiteY1540" fmla="*/ 543591 h 2340761"/>
                <a:gd name="connsiteX1541" fmla="*/ 2872555 w 2967861"/>
                <a:gd name="connsiteY1541" fmla="*/ 557250 h 2340761"/>
                <a:gd name="connsiteX1542" fmla="*/ 2887146 w 2967861"/>
                <a:gd name="connsiteY1542" fmla="*/ 560355 h 2340761"/>
                <a:gd name="connsiteX1543" fmla="*/ 2898632 w 2967861"/>
                <a:gd name="connsiteY1543" fmla="*/ 565632 h 2340761"/>
                <a:gd name="connsiteX1544" fmla="*/ 2905772 w 2967861"/>
                <a:gd name="connsiteY1544" fmla="*/ 577119 h 2340761"/>
                <a:gd name="connsiteX1545" fmla="*/ 2912913 w 2967861"/>
                <a:gd name="connsiteY1545" fmla="*/ 577119 h 2340761"/>
                <a:gd name="connsiteX1546" fmla="*/ 2916017 w 2967861"/>
                <a:gd name="connsiteY1546" fmla="*/ 577119 h 2340761"/>
                <a:gd name="connsiteX1547" fmla="*/ 2920053 w 2967861"/>
                <a:gd name="connsiteY1547" fmla="*/ 577119 h 2340761"/>
                <a:gd name="connsiteX1548" fmla="*/ 2923158 w 2967861"/>
                <a:gd name="connsiteY1548" fmla="*/ 574946 h 2340761"/>
                <a:gd name="connsiteX1549" fmla="*/ 2925330 w 2967861"/>
                <a:gd name="connsiteY1549" fmla="*/ 572773 h 2340761"/>
                <a:gd name="connsiteX1550" fmla="*/ 2928435 w 2967861"/>
                <a:gd name="connsiteY1550" fmla="*/ 567495 h 2340761"/>
                <a:gd name="connsiteX1551" fmla="*/ 2930608 w 2967861"/>
                <a:gd name="connsiteY1551" fmla="*/ 564390 h 2340761"/>
                <a:gd name="connsiteX1552" fmla="*/ 2930608 w 2967861"/>
                <a:gd name="connsiteY1552" fmla="*/ 562217 h 2340761"/>
                <a:gd name="connsiteX1553" fmla="*/ 2928435 w 2967861"/>
                <a:gd name="connsiteY1553" fmla="*/ 557871 h 2340761"/>
                <a:gd name="connsiteX1554" fmla="*/ 2927503 w 2967861"/>
                <a:gd name="connsiteY1554" fmla="*/ 556940 h 2340761"/>
                <a:gd name="connsiteX1555" fmla="*/ 2925330 w 2967861"/>
                <a:gd name="connsiteY1555" fmla="*/ 554767 h 2340761"/>
                <a:gd name="connsiteX1556" fmla="*/ 2921295 w 2967861"/>
                <a:gd name="connsiteY1556" fmla="*/ 552594 h 2340761"/>
                <a:gd name="connsiteX1557" fmla="*/ 2923468 w 2967861"/>
                <a:gd name="connsiteY1557" fmla="*/ 547316 h 2340761"/>
                <a:gd name="connsiteX1558" fmla="*/ 2925641 w 2967861"/>
                <a:gd name="connsiteY1558" fmla="*/ 542038 h 2340761"/>
                <a:gd name="connsiteX1559" fmla="*/ 2927814 w 2967861"/>
                <a:gd name="connsiteY1559" fmla="*/ 539865 h 2340761"/>
                <a:gd name="connsiteX1560" fmla="*/ 2930919 w 2967861"/>
                <a:gd name="connsiteY1560" fmla="*/ 535519 h 2340761"/>
                <a:gd name="connsiteX1561" fmla="*/ 2933092 w 2967861"/>
                <a:gd name="connsiteY1561" fmla="*/ 532415 h 2340761"/>
                <a:gd name="connsiteX1562" fmla="*/ 2969414 w 2967861"/>
                <a:gd name="connsiteY1562" fmla="*/ 532415 h 2340761"/>
                <a:gd name="connsiteX1563" fmla="*/ 2965999 w 2967861"/>
                <a:gd name="connsiteY1563" fmla="*/ 516271 h 2340761"/>
                <a:gd name="connsiteX1564" fmla="*/ 758729 w 2967861"/>
                <a:gd name="connsiteY1564" fmla="*/ 1039993 h 2340761"/>
                <a:gd name="connsiteX1565" fmla="*/ 776425 w 2967861"/>
                <a:gd name="connsiteY1565" fmla="*/ 1034716 h 2340761"/>
                <a:gd name="connsiteX1566" fmla="*/ 791016 w 2967861"/>
                <a:gd name="connsiteY1566" fmla="*/ 1027265 h 2340761"/>
                <a:gd name="connsiteX1567" fmla="*/ 791016 w 2967861"/>
                <a:gd name="connsiteY1567" fmla="*/ 1030370 h 2340761"/>
                <a:gd name="connsiteX1568" fmla="*/ 791016 w 2967861"/>
                <a:gd name="connsiteY1568" fmla="*/ 1034716 h 2340761"/>
                <a:gd name="connsiteX1569" fmla="*/ 791016 w 2967861"/>
                <a:gd name="connsiteY1569" fmla="*/ 1039993 h 2340761"/>
                <a:gd name="connsiteX1570" fmla="*/ 788843 w 2967861"/>
                <a:gd name="connsiteY1570" fmla="*/ 1045271 h 2340761"/>
                <a:gd name="connsiteX1571" fmla="*/ 785738 w 2967861"/>
                <a:gd name="connsiteY1571" fmla="*/ 1050549 h 2340761"/>
                <a:gd name="connsiteX1572" fmla="*/ 785738 w 2967861"/>
                <a:gd name="connsiteY1572" fmla="*/ 1057999 h 2340761"/>
                <a:gd name="connsiteX1573" fmla="*/ 774252 w 2967861"/>
                <a:gd name="connsiteY1573" fmla="*/ 1057999 h 2340761"/>
                <a:gd name="connsiteX1574" fmla="*/ 765870 w 2967861"/>
                <a:gd name="connsiteY1574" fmla="*/ 1057068 h 2340761"/>
                <a:gd name="connsiteX1575" fmla="*/ 758729 w 2967861"/>
                <a:gd name="connsiteY1575" fmla="*/ 1054895 h 2340761"/>
                <a:gd name="connsiteX1576" fmla="*/ 758729 w 2967861"/>
                <a:gd name="connsiteY1576" fmla="*/ 1039993 h 2340761"/>
                <a:gd name="connsiteX1577" fmla="*/ 644175 w 2967861"/>
                <a:gd name="connsiteY1577" fmla="*/ 1152064 h 2340761"/>
                <a:gd name="connsiteX1578" fmla="*/ 645106 w 2967861"/>
                <a:gd name="connsiteY1578" fmla="*/ 1151133 h 2340761"/>
                <a:gd name="connsiteX1579" fmla="*/ 645106 w 2967861"/>
                <a:gd name="connsiteY1579" fmla="*/ 1148960 h 2340761"/>
                <a:gd name="connsiteX1580" fmla="*/ 647279 w 2967861"/>
                <a:gd name="connsiteY1580" fmla="*/ 1148960 h 2340761"/>
                <a:gd name="connsiteX1581" fmla="*/ 649453 w 2967861"/>
                <a:gd name="connsiteY1581" fmla="*/ 1146787 h 2340761"/>
                <a:gd name="connsiteX1582" fmla="*/ 651626 w 2967861"/>
                <a:gd name="connsiteY1582" fmla="*/ 1144614 h 2340761"/>
                <a:gd name="connsiteX1583" fmla="*/ 666217 w 2967861"/>
                <a:gd name="connsiteY1583" fmla="*/ 1144614 h 2340761"/>
                <a:gd name="connsiteX1584" fmla="*/ 662181 w 2967861"/>
                <a:gd name="connsiteY1584" fmla="*/ 1148960 h 2340761"/>
                <a:gd name="connsiteX1585" fmla="*/ 659076 w 2967861"/>
                <a:gd name="connsiteY1585" fmla="*/ 1151133 h 2340761"/>
                <a:gd name="connsiteX1586" fmla="*/ 655041 w 2967861"/>
                <a:gd name="connsiteY1586" fmla="*/ 1152064 h 2340761"/>
                <a:gd name="connsiteX1587" fmla="*/ 651936 w 2967861"/>
                <a:gd name="connsiteY1587" fmla="*/ 1154238 h 2340761"/>
                <a:gd name="connsiteX1588" fmla="*/ 645727 w 2967861"/>
                <a:gd name="connsiteY1588" fmla="*/ 1156411 h 2340761"/>
                <a:gd name="connsiteX1589" fmla="*/ 642623 w 2967861"/>
                <a:gd name="connsiteY1589" fmla="*/ 1156411 h 2340761"/>
                <a:gd name="connsiteX1590" fmla="*/ 644175 w 2967861"/>
                <a:gd name="connsiteY1590" fmla="*/ 1152064 h 2340761"/>
                <a:gd name="connsiteX1591" fmla="*/ 765870 w 2967861"/>
                <a:gd name="connsiteY1591" fmla="*/ 1265377 h 2340761"/>
                <a:gd name="connsiteX1592" fmla="*/ 759661 w 2967861"/>
                <a:gd name="connsiteY1592" fmla="*/ 1282452 h 2340761"/>
                <a:gd name="connsiteX1593" fmla="*/ 752520 w 2967861"/>
                <a:gd name="connsiteY1593" fmla="*/ 1300457 h 2340761"/>
                <a:gd name="connsiteX1594" fmla="*/ 751589 w 2967861"/>
                <a:gd name="connsiteY1594" fmla="*/ 1315359 h 2340761"/>
                <a:gd name="connsiteX1595" fmla="*/ 737930 w 2967861"/>
                <a:gd name="connsiteY1595" fmla="*/ 1319705 h 2340761"/>
                <a:gd name="connsiteX1596" fmla="*/ 725512 w 2967861"/>
                <a:gd name="connsiteY1596" fmla="*/ 1320636 h 2340761"/>
                <a:gd name="connsiteX1597" fmla="*/ 714957 w 2967861"/>
                <a:gd name="connsiteY1597" fmla="*/ 1315359 h 2340761"/>
                <a:gd name="connsiteX1598" fmla="*/ 701297 w 2967861"/>
                <a:gd name="connsiteY1598" fmla="*/ 1312254 h 2340761"/>
                <a:gd name="connsiteX1599" fmla="*/ 696019 w 2967861"/>
                <a:gd name="connsiteY1599" fmla="*/ 1312254 h 2340761"/>
                <a:gd name="connsiteX1600" fmla="*/ 692915 w 2967861"/>
                <a:gd name="connsiteY1600" fmla="*/ 1312254 h 2340761"/>
                <a:gd name="connsiteX1601" fmla="*/ 688879 w 2967861"/>
                <a:gd name="connsiteY1601" fmla="*/ 1313186 h 2340761"/>
                <a:gd name="connsiteX1602" fmla="*/ 685775 w 2967861"/>
                <a:gd name="connsiteY1602" fmla="*/ 1317532 h 2340761"/>
                <a:gd name="connsiteX1603" fmla="*/ 683602 w 2967861"/>
                <a:gd name="connsiteY1603" fmla="*/ 1319705 h 2340761"/>
                <a:gd name="connsiteX1604" fmla="*/ 681428 w 2967861"/>
                <a:gd name="connsiteY1604" fmla="*/ 1322810 h 2340761"/>
                <a:gd name="connsiteX1605" fmla="*/ 678324 w 2967861"/>
                <a:gd name="connsiteY1605" fmla="*/ 1324983 h 2340761"/>
                <a:gd name="connsiteX1606" fmla="*/ 673046 w 2967861"/>
                <a:gd name="connsiteY1606" fmla="*/ 1322810 h 2340761"/>
                <a:gd name="connsiteX1607" fmla="*/ 661560 w 2967861"/>
                <a:gd name="connsiteY1607" fmla="*/ 1320636 h 2340761"/>
                <a:gd name="connsiteX1608" fmla="*/ 646969 w 2967861"/>
                <a:gd name="connsiteY1608" fmla="*/ 1319705 h 2340761"/>
                <a:gd name="connsiteX1609" fmla="*/ 632378 w 2967861"/>
                <a:gd name="connsiteY1609" fmla="*/ 1315359 h 2340761"/>
                <a:gd name="connsiteX1610" fmla="*/ 617787 w 2967861"/>
                <a:gd name="connsiteY1610" fmla="*/ 1313186 h 2340761"/>
                <a:gd name="connsiteX1611" fmla="*/ 610647 w 2967861"/>
                <a:gd name="connsiteY1611" fmla="*/ 1312254 h 2340761"/>
                <a:gd name="connsiteX1612" fmla="*/ 596056 w 2967861"/>
                <a:gd name="connsiteY1612" fmla="*/ 1306046 h 2340761"/>
                <a:gd name="connsiteX1613" fmla="*/ 581465 w 2967861"/>
                <a:gd name="connsiteY1613" fmla="*/ 1298595 h 2340761"/>
                <a:gd name="connsiteX1614" fmla="*/ 566874 w 2967861"/>
                <a:gd name="connsiteY1614" fmla="*/ 1295490 h 2340761"/>
                <a:gd name="connsiteX1615" fmla="*/ 551352 w 2967861"/>
                <a:gd name="connsiteY1615" fmla="*/ 1298595 h 2340761"/>
                <a:gd name="connsiteX1616" fmla="*/ 539865 w 2967861"/>
                <a:gd name="connsiteY1616" fmla="*/ 1306046 h 2340761"/>
                <a:gd name="connsiteX1617" fmla="*/ 536761 w 2967861"/>
                <a:gd name="connsiteY1617" fmla="*/ 1315669 h 2340761"/>
                <a:gd name="connsiteX1618" fmla="*/ 532725 w 2967861"/>
                <a:gd name="connsiteY1618" fmla="*/ 1325293 h 2340761"/>
                <a:gd name="connsiteX1619" fmla="*/ 530552 w 2967861"/>
                <a:gd name="connsiteY1619" fmla="*/ 1335848 h 2340761"/>
                <a:gd name="connsiteX1620" fmla="*/ 523411 w 2967861"/>
                <a:gd name="connsiteY1620" fmla="*/ 1334917 h 2340761"/>
                <a:gd name="connsiteX1621" fmla="*/ 510994 w 2967861"/>
                <a:gd name="connsiteY1621" fmla="*/ 1330571 h 2340761"/>
                <a:gd name="connsiteX1622" fmla="*/ 496403 w 2967861"/>
                <a:gd name="connsiteY1622" fmla="*/ 1327466 h 2340761"/>
                <a:gd name="connsiteX1623" fmla="*/ 485848 w 2967861"/>
                <a:gd name="connsiteY1623" fmla="*/ 1323120 h 2340761"/>
                <a:gd name="connsiteX1624" fmla="*/ 478707 w 2967861"/>
                <a:gd name="connsiteY1624" fmla="*/ 1320016 h 2340761"/>
                <a:gd name="connsiteX1625" fmla="*/ 474671 w 2967861"/>
                <a:gd name="connsiteY1625" fmla="*/ 1305114 h 2340761"/>
                <a:gd name="connsiteX1626" fmla="*/ 460081 w 2967861"/>
                <a:gd name="connsiteY1626" fmla="*/ 1297664 h 2340761"/>
                <a:gd name="connsiteX1627" fmla="*/ 445490 w 2967861"/>
                <a:gd name="connsiteY1627" fmla="*/ 1295490 h 2340761"/>
                <a:gd name="connsiteX1628" fmla="*/ 430899 w 2967861"/>
                <a:gd name="connsiteY1628" fmla="*/ 1295490 h 2340761"/>
                <a:gd name="connsiteX1629" fmla="*/ 418481 w 2967861"/>
                <a:gd name="connsiteY1629" fmla="*/ 1291144 h 2340761"/>
                <a:gd name="connsiteX1630" fmla="*/ 415376 w 2967861"/>
                <a:gd name="connsiteY1630" fmla="*/ 1288040 h 2340761"/>
                <a:gd name="connsiteX1631" fmla="*/ 413203 w 2967861"/>
                <a:gd name="connsiteY1631" fmla="*/ 1285867 h 2340761"/>
                <a:gd name="connsiteX1632" fmla="*/ 409167 w 2967861"/>
                <a:gd name="connsiteY1632" fmla="*/ 1282762 h 2340761"/>
                <a:gd name="connsiteX1633" fmla="*/ 408236 w 2967861"/>
                <a:gd name="connsiteY1633" fmla="*/ 1278416 h 2340761"/>
                <a:gd name="connsiteX1634" fmla="*/ 402027 w 2967861"/>
                <a:gd name="connsiteY1634" fmla="*/ 1275311 h 2340761"/>
                <a:gd name="connsiteX1635" fmla="*/ 406063 w 2967861"/>
                <a:gd name="connsiteY1635" fmla="*/ 1256374 h 2340761"/>
                <a:gd name="connsiteX1636" fmla="*/ 409167 w 2967861"/>
                <a:gd name="connsiteY1636" fmla="*/ 1238368 h 2340761"/>
                <a:gd name="connsiteX1637" fmla="*/ 415376 w 2967861"/>
                <a:gd name="connsiteY1637" fmla="*/ 1221294 h 2340761"/>
                <a:gd name="connsiteX1638" fmla="*/ 410720 w 2967861"/>
                <a:gd name="connsiteY1638" fmla="*/ 1221294 h 2340761"/>
                <a:gd name="connsiteX1639" fmla="*/ 401406 w 2967861"/>
                <a:gd name="connsiteY1639" fmla="*/ 1219121 h 2340761"/>
                <a:gd name="connsiteX1640" fmla="*/ 381538 w 2967861"/>
                <a:gd name="connsiteY1640" fmla="*/ 1218189 h 2340761"/>
                <a:gd name="connsiteX1641" fmla="*/ 358565 w 2967861"/>
                <a:gd name="connsiteY1641" fmla="*/ 1218189 h 2340761"/>
                <a:gd name="connsiteX1642" fmla="*/ 330314 w 2967861"/>
                <a:gd name="connsiteY1642" fmla="*/ 1218189 h 2340761"/>
                <a:gd name="connsiteX1643" fmla="*/ 305168 w 2967861"/>
                <a:gd name="connsiteY1643" fmla="*/ 1219121 h 2340761"/>
                <a:gd name="connsiteX1644" fmla="*/ 281264 w 2967861"/>
                <a:gd name="connsiteY1644" fmla="*/ 1223467 h 2340761"/>
                <a:gd name="connsiteX1645" fmla="*/ 265742 w 2967861"/>
                <a:gd name="connsiteY1645" fmla="*/ 1226571 h 2340761"/>
                <a:gd name="connsiteX1646" fmla="*/ 254255 w 2967861"/>
                <a:gd name="connsiteY1646" fmla="*/ 1234022 h 2340761"/>
                <a:gd name="connsiteX1647" fmla="*/ 239664 w 2967861"/>
                <a:gd name="connsiteY1647" fmla="*/ 1243646 h 2340761"/>
                <a:gd name="connsiteX1648" fmla="*/ 225073 w 2967861"/>
                <a:gd name="connsiteY1648" fmla="*/ 1251097 h 2340761"/>
                <a:gd name="connsiteX1649" fmla="*/ 174160 w 2967861"/>
                <a:gd name="connsiteY1649" fmla="*/ 1243646 h 2340761"/>
                <a:gd name="connsiteX1650" fmla="*/ 174160 w 2967861"/>
                <a:gd name="connsiteY1650" fmla="*/ 1234022 h 2340761"/>
                <a:gd name="connsiteX1651" fmla="*/ 180369 w 2967861"/>
                <a:gd name="connsiteY1651" fmla="*/ 1233091 h 2340761"/>
                <a:gd name="connsiteX1652" fmla="*/ 183473 w 2967861"/>
                <a:gd name="connsiteY1652" fmla="*/ 1230918 h 2340761"/>
                <a:gd name="connsiteX1653" fmla="*/ 187509 w 2967861"/>
                <a:gd name="connsiteY1653" fmla="*/ 1228744 h 2340761"/>
                <a:gd name="connsiteX1654" fmla="*/ 190614 w 2967861"/>
                <a:gd name="connsiteY1654" fmla="*/ 1226571 h 2340761"/>
                <a:gd name="connsiteX1655" fmla="*/ 192787 w 2967861"/>
                <a:gd name="connsiteY1655" fmla="*/ 1226571 h 2340761"/>
                <a:gd name="connsiteX1656" fmla="*/ 195891 w 2967861"/>
                <a:gd name="connsiteY1656" fmla="*/ 1228744 h 2340761"/>
                <a:gd name="connsiteX1657" fmla="*/ 199927 w 2967861"/>
                <a:gd name="connsiteY1657" fmla="*/ 1230918 h 2340761"/>
                <a:gd name="connsiteX1658" fmla="*/ 205205 w 2967861"/>
                <a:gd name="connsiteY1658" fmla="*/ 1233091 h 2340761"/>
                <a:gd name="connsiteX1659" fmla="*/ 208309 w 2967861"/>
                <a:gd name="connsiteY1659" fmla="*/ 1233091 h 2340761"/>
                <a:gd name="connsiteX1660" fmla="*/ 214518 w 2967861"/>
                <a:gd name="connsiteY1660" fmla="*/ 1230918 h 2340761"/>
                <a:gd name="connsiteX1661" fmla="*/ 219796 w 2967861"/>
                <a:gd name="connsiteY1661" fmla="*/ 1225640 h 2340761"/>
                <a:gd name="connsiteX1662" fmla="*/ 222900 w 2967861"/>
                <a:gd name="connsiteY1662" fmla="*/ 1219431 h 2340761"/>
                <a:gd name="connsiteX1663" fmla="*/ 226936 w 2967861"/>
                <a:gd name="connsiteY1663" fmla="*/ 1216327 h 2340761"/>
                <a:gd name="connsiteX1664" fmla="*/ 232213 w 2967861"/>
                <a:gd name="connsiteY1664" fmla="*/ 1211980 h 2340761"/>
                <a:gd name="connsiteX1665" fmla="*/ 244631 w 2967861"/>
                <a:gd name="connsiteY1665" fmla="*/ 1211049 h 2340761"/>
                <a:gd name="connsiteX1666" fmla="*/ 244631 w 2967861"/>
                <a:gd name="connsiteY1666" fmla="*/ 1204840 h 2340761"/>
                <a:gd name="connsiteX1667" fmla="*/ 244631 w 2967861"/>
                <a:gd name="connsiteY1667" fmla="*/ 1202978 h 2340761"/>
                <a:gd name="connsiteX1668" fmla="*/ 244631 w 2967861"/>
                <a:gd name="connsiteY1668" fmla="*/ 1200804 h 2340761"/>
                <a:gd name="connsiteX1669" fmla="*/ 244631 w 2967861"/>
                <a:gd name="connsiteY1669" fmla="*/ 1196458 h 2340761"/>
                <a:gd name="connsiteX1670" fmla="*/ 248667 w 2967861"/>
                <a:gd name="connsiteY1670" fmla="*/ 1195527 h 2340761"/>
                <a:gd name="connsiteX1671" fmla="*/ 250840 w 2967861"/>
                <a:gd name="connsiteY1671" fmla="*/ 1193354 h 2340761"/>
                <a:gd name="connsiteX1672" fmla="*/ 251771 w 2967861"/>
                <a:gd name="connsiteY1672" fmla="*/ 1191181 h 2340761"/>
                <a:gd name="connsiteX1673" fmla="*/ 253945 w 2967861"/>
                <a:gd name="connsiteY1673" fmla="*/ 1191181 h 2340761"/>
                <a:gd name="connsiteX1674" fmla="*/ 256118 w 2967861"/>
                <a:gd name="connsiteY1674" fmla="*/ 1189007 h 2340761"/>
                <a:gd name="connsiteX1675" fmla="*/ 261395 w 2967861"/>
                <a:gd name="connsiteY1675" fmla="*/ 1189007 h 2340761"/>
                <a:gd name="connsiteX1676" fmla="*/ 259222 w 2967861"/>
                <a:gd name="connsiteY1676" fmla="*/ 1185903 h 2340761"/>
                <a:gd name="connsiteX1677" fmla="*/ 256118 w 2967861"/>
                <a:gd name="connsiteY1677" fmla="*/ 1181557 h 2340761"/>
                <a:gd name="connsiteX1678" fmla="*/ 253945 w 2967861"/>
                <a:gd name="connsiteY1678" fmla="*/ 1180625 h 2340761"/>
                <a:gd name="connsiteX1679" fmla="*/ 251771 w 2967861"/>
                <a:gd name="connsiteY1679" fmla="*/ 1178452 h 2340761"/>
                <a:gd name="connsiteX1680" fmla="*/ 251771 w 2967861"/>
                <a:gd name="connsiteY1680" fmla="*/ 1174106 h 2340761"/>
                <a:gd name="connsiteX1681" fmla="*/ 253945 w 2967861"/>
                <a:gd name="connsiteY1681" fmla="*/ 1173175 h 2340761"/>
                <a:gd name="connsiteX1682" fmla="*/ 257980 w 2967861"/>
                <a:gd name="connsiteY1682" fmla="*/ 1159515 h 2340761"/>
                <a:gd name="connsiteX1683" fmla="*/ 263258 w 2967861"/>
                <a:gd name="connsiteY1683" fmla="*/ 1148960 h 2340761"/>
                <a:gd name="connsiteX1684" fmla="*/ 270398 w 2967861"/>
                <a:gd name="connsiteY1684" fmla="*/ 1139336 h 2340761"/>
                <a:gd name="connsiteX1685" fmla="*/ 290267 w 2967861"/>
                <a:gd name="connsiteY1685" fmla="*/ 1139336 h 2340761"/>
                <a:gd name="connsiteX1686" fmla="*/ 295544 w 2967861"/>
                <a:gd name="connsiteY1686" fmla="*/ 1130954 h 2340761"/>
                <a:gd name="connsiteX1687" fmla="*/ 297717 w 2967861"/>
                <a:gd name="connsiteY1687" fmla="*/ 1119468 h 2340761"/>
                <a:gd name="connsiteX1688" fmla="*/ 300822 w 2967861"/>
                <a:gd name="connsiteY1688" fmla="*/ 1108912 h 2340761"/>
                <a:gd name="connsiteX1689" fmla="*/ 310135 w 2967861"/>
                <a:gd name="connsiteY1689" fmla="*/ 1101462 h 2340761"/>
                <a:gd name="connsiteX1690" fmla="*/ 314171 w 2967861"/>
                <a:gd name="connsiteY1690" fmla="*/ 1099289 h 2340761"/>
                <a:gd name="connsiteX1691" fmla="*/ 315102 w 2967861"/>
                <a:gd name="connsiteY1691" fmla="*/ 1099289 h 2340761"/>
                <a:gd name="connsiteX1692" fmla="*/ 319138 w 2967861"/>
                <a:gd name="connsiteY1692" fmla="*/ 1099289 h 2340761"/>
                <a:gd name="connsiteX1693" fmla="*/ 321311 w 2967861"/>
                <a:gd name="connsiteY1693" fmla="*/ 1101462 h 2340761"/>
                <a:gd name="connsiteX1694" fmla="*/ 322243 w 2967861"/>
                <a:gd name="connsiteY1694" fmla="*/ 1104566 h 2340761"/>
                <a:gd name="connsiteX1695" fmla="*/ 324416 w 2967861"/>
                <a:gd name="connsiteY1695" fmla="*/ 1108912 h 2340761"/>
                <a:gd name="connsiteX1696" fmla="*/ 344284 w 2967861"/>
                <a:gd name="connsiteY1696" fmla="*/ 1104566 h 2340761"/>
                <a:gd name="connsiteX1697" fmla="*/ 361048 w 2967861"/>
                <a:gd name="connsiteY1697" fmla="*/ 1094942 h 2340761"/>
                <a:gd name="connsiteX1698" fmla="*/ 373466 w 2967861"/>
                <a:gd name="connsiteY1698" fmla="*/ 1084387 h 2340761"/>
                <a:gd name="connsiteX1699" fmla="*/ 388057 w 2967861"/>
                <a:gd name="connsiteY1699" fmla="*/ 1089665 h 2340761"/>
                <a:gd name="connsiteX1700" fmla="*/ 399544 w 2967861"/>
                <a:gd name="connsiteY1700" fmla="*/ 1101151 h 2340761"/>
                <a:gd name="connsiteX1701" fmla="*/ 406684 w 2967861"/>
                <a:gd name="connsiteY1701" fmla="*/ 1113880 h 2340761"/>
                <a:gd name="connsiteX1702" fmla="*/ 415066 w 2967861"/>
                <a:gd name="connsiteY1702" fmla="*/ 1124435 h 2340761"/>
                <a:gd name="connsiteX1703" fmla="*/ 424379 w 2967861"/>
                <a:gd name="connsiteY1703" fmla="*/ 1135921 h 2340761"/>
                <a:gd name="connsiteX1704" fmla="*/ 453561 w 2967861"/>
                <a:gd name="connsiteY1704" fmla="*/ 1156100 h 2340761"/>
                <a:gd name="connsiteX1705" fmla="*/ 480570 w 2967861"/>
                <a:gd name="connsiteY1705" fmla="*/ 1176279 h 2340761"/>
                <a:gd name="connsiteX1706" fmla="*/ 480570 w 2967861"/>
                <a:gd name="connsiteY1706" fmla="*/ 1180625 h 2340761"/>
                <a:gd name="connsiteX1707" fmla="*/ 480570 w 2967861"/>
                <a:gd name="connsiteY1707" fmla="*/ 1183730 h 2340761"/>
                <a:gd name="connsiteX1708" fmla="*/ 479639 w 2967861"/>
                <a:gd name="connsiteY1708" fmla="*/ 1185903 h 2340761"/>
                <a:gd name="connsiteX1709" fmla="*/ 479639 w 2967861"/>
                <a:gd name="connsiteY1709" fmla="*/ 1188076 h 2340761"/>
                <a:gd name="connsiteX1710" fmla="*/ 477466 w 2967861"/>
                <a:gd name="connsiteY1710" fmla="*/ 1189007 h 2340761"/>
                <a:gd name="connsiteX1711" fmla="*/ 470325 w 2967861"/>
                <a:gd name="connsiteY1711" fmla="*/ 1196458 h 2340761"/>
                <a:gd name="connsiteX1712" fmla="*/ 458839 w 2967861"/>
                <a:gd name="connsiteY1712" fmla="*/ 1200804 h 2340761"/>
                <a:gd name="connsiteX1713" fmla="*/ 444248 w 2967861"/>
                <a:gd name="connsiteY1713" fmla="*/ 1202978 h 2340761"/>
                <a:gd name="connsiteX1714" fmla="*/ 429657 w 2967861"/>
                <a:gd name="connsiteY1714" fmla="*/ 1200804 h 2340761"/>
                <a:gd name="connsiteX1715" fmla="*/ 435866 w 2967861"/>
                <a:gd name="connsiteY1715" fmla="*/ 1213533 h 2340761"/>
                <a:gd name="connsiteX1716" fmla="*/ 444248 w 2967861"/>
                <a:gd name="connsiteY1716" fmla="*/ 1218810 h 2340761"/>
                <a:gd name="connsiteX1717" fmla="*/ 455734 w 2967861"/>
                <a:gd name="connsiteY1717" fmla="*/ 1223157 h 2340761"/>
                <a:gd name="connsiteX1718" fmla="*/ 465048 w 2967861"/>
                <a:gd name="connsiteY1718" fmla="*/ 1230607 h 2340761"/>
                <a:gd name="connsiteX1719" fmla="*/ 473430 w 2967861"/>
                <a:gd name="connsiteY1719" fmla="*/ 1230607 h 2340761"/>
                <a:gd name="connsiteX1720" fmla="*/ 473430 w 2967861"/>
                <a:gd name="connsiteY1720" fmla="*/ 1206082 h 2340761"/>
                <a:gd name="connsiteX1721" fmla="*/ 484916 w 2967861"/>
                <a:gd name="connsiteY1721" fmla="*/ 1206082 h 2340761"/>
                <a:gd name="connsiteX1722" fmla="*/ 488021 w 2967861"/>
                <a:gd name="connsiteY1722" fmla="*/ 1198631 h 2340761"/>
                <a:gd name="connsiteX1723" fmla="*/ 492057 w 2967861"/>
                <a:gd name="connsiteY1723" fmla="*/ 1193354 h 2340761"/>
                <a:gd name="connsiteX1724" fmla="*/ 495161 w 2967861"/>
                <a:gd name="connsiteY1724" fmla="*/ 1189007 h 2340761"/>
                <a:gd name="connsiteX1725" fmla="*/ 500439 w 2967861"/>
                <a:gd name="connsiteY1725" fmla="*/ 1185903 h 2340761"/>
                <a:gd name="connsiteX1726" fmla="*/ 499507 w 2967861"/>
                <a:gd name="connsiteY1726" fmla="*/ 1180625 h 2340761"/>
                <a:gd name="connsiteX1727" fmla="*/ 497334 w 2967861"/>
                <a:gd name="connsiteY1727" fmla="*/ 1176279 h 2340761"/>
                <a:gd name="connsiteX1728" fmla="*/ 497334 w 2967861"/>
                <a:gd name="connsiteY1728" fmla="*/ 1174106 h 2340761"/>
                <a:gd name="connsiteX1729" fmla="*/ 495161 w 2967861"/>
                <a:gd name="connsiteY1729" fmla="*/ 1171002 h 2340761"/>
                <a:gd name="connsiteX1730" fmla="*/ 494230 w 2967861"/>
                <a:gd name="connsiteY1730" fmla="*/ 1166655 h 2340761"/>
                <a:gd name="connsiteX1731" fmla="*/ 494230 w 2967861"/>
                <a:gd name="connsiteY1731" fmla="*/ 1161378 h 2340761"/>
                <a:gd name="connsiteX1732" fmla="*/ 499507 w 2967861"/>
                <a:gd name="connsiteY1732" fmla="*/ 1161378 h 2340761"/>
                <a:gd name="connsiteX1733" fmla="*/ 504785 w 2967861"/>
                <a:gd name="connsiteY1733" fmla="*/ 1163551 h 2340761"/>
                <a:gd name="connsiteX1734" fmla="*/ 507889 w 2967861"/>
                <a:gd name="connsiteY1734" fmla="*/ 1165724 h 2340761"/>
                <a:gd name="connsiteX1735" fmla="*/ 510062 w 2967861"/>
                <a:gd name="connsiteY1735" fmla="*/ 1165724 h 2340761"/>
                <a:gd name="connsiteX1736" fmla="*/ 514098 w 2967861"/>
                <a:gd name="connsiteY1736" fmla="*/ 1165724 h 2340761"/>
                <a:gd name="connsiteX1737" fmla="*/ 517203 w 2967861"/>
                <a:gd name="connsiteY1737" fmla="*/ 1165724 h 2340761"/>
                <a:gd name="connsiteX1738" fmla="*/ 521238 w 2967861"/>
                <a:gd name="connsiteY1738" fmla="*/ 1165724 h 2340761"/>
                <a:gd name="connsiteX1739" fmla="*/ 521238 w 2967861"/>
                <a:gd name="connsiteY1739" fmla="*/ 1161378 h 2340761"/>
                <a:gd name="connsiteX1740" fmla="*/ 509752 w 2967861"/>
                <a:gd name="connsiteY1740" fmla="*/ 1151754 h 2340761"/>
                <a:gd name="connsiteX1741" fmla="*/ 499197 w 2967861"/>
                <a:gd name="connsiteY1741" fmla="*/ 1144303 h 2340761"/>
                <a:gd name="connsiteX1742" fmla="*/ 484606 w 2967861"/>
                <a:gd name="connsiteY1742" fmla="*/ 1139026 h 2340761"/>
                <a:gd name="connsiteX1743" fmla="*/ 484606 w 2967861"/>
                <a:gd name="connsiteY1743" fmla="*/ 1128471 h 2340761"/>
                <a:gd name="connsiteX1744" fmla="*/ 470015 w 2967861"/>
                <a:gd name="connsiteY1744" fmla="*/ 1128471 h 2340761"/>
                <a:gd name="connsiteX1745" fmla="*/ 457597 w 2967861"/>
                <a:gd name="connsiteY1745" fmla="*/ 1109533 h 2340761"/>
                <a:gd name="connsiteX1746" fmla="*/ 443937 w 2967861"/>
                <a:gd name="connsiteY1746" fmla="*/ 1093701 h 2340761"/>
                <a:gd name="connsiteX1747" fmla="*/ 429346 w 2967861"/>
                <a:gd name="connsiteY1747" fmla="*/ 1078799 h 2340761"/>
                <a:gd name="connsiteX1748" fmla="*/ 429346 w 2967861"/>
                <a:gd name="connsiteY1748" fmla="*/ 1072590 h 2340761"/>
                <a:gd name="connsiteX1749" fmla="*/ 429346 w 2967861"/>
                <a:gd name="connsiteY1749" fmla="*/ 1069486 h 2340761"/>
                <a:gd name="connsiteX1750" fmla="*/ 429346 w 2967861"/>
                <a:gd name="connsiteY1750" fmla="*/ 1065140 h 2340761"/>
                <a:gd name="connsiteX1751" fmla="*/ 429346 w 2967861"/>
                <a:gd name="connsiteY1751" fmla="*/ 1064208 h 2340761"/>
                <a:gd name="connsiteX1752" fmla="*/ 433382 w 2967861"/>
                <a:gd name="connsiteY1752" fmla="*/ 1062035 h 2340761"/>
                <a:gd name="connsiteX1753" fmla="*/ 436487 w 2967861"/>
                <a:gd name="connsiteY1753" fmla="*/ 1057689 h 2340761"/>
                <a:gd name="connsiteX1754" fmla="*/ 438660 w 2967861"/>
                <a:gd name="connsiteY1754" fmla="*/ 1057689 h 2340761"/>
                <a:gd name="connsiteX1755" fmla="*/ 438660 w 2967861"/>
                <a:gd name="connsiteY1755" fmla="*/ 1056758 h 2340761"/>
                <a:gd name="connsiteX1756" fmla="*/ 440833 w 2967861"/>
                <a:gd name="connsiteY1756" fmla="*/ 1056758 h 2340761"/>
                <a:gd name="connsiteX1757" fmla="*/ 443006 w 2967861"/>
                <a:gd name="connsiteY1757" fmla="*/ 1056758 h 2340761"/>
                <a:gd name="connsiteX1758" fmla="*/ 443937 w 2967861"/>
                <a:gd name="connsiteY1758" fmla="*/ 1054584 h 2340761"/>
                <a:gd name="connsiteX1759" fmla="*/ 446111 w 2967861"/>
                <a:gd name="connsiteY1759" fmla="*/ 1057689 h 2340761"/>
                <a:gd name="connsiteX1760" fmla="*/ 448284 w 2967861"/>
                <a:gd name="connsiteY1760" fmla="*/ 1062035 h 2340761"/>
                <a:gd name="connsiteX1761" fmla="*/ 448284 w 2967861"/>
                <a:gd name="connsiteY1761" fmla="*/ 1065140 h 2340761"/>
                <a:gd name="connsiteX1762" fmla="*/ 450457 w 2967861"/>
                <a:gd name="connsiteY1762" fmla="*/ 1071349 h 2340761"/>
                <a:gd name="connsiteX1763" fmla="*/ 465048 w 2967861"/>
                <a:gd name="connsiteY1763" fmla="*/ 1067002 h 2340761"/>
                <a:gd name="connsiteX1764" fmla="*/ 472188 w 2967861"/>
                <a:gd name="connsiteY1764" fmla="*/ 1087181 h 2340761"/>
                <a:gd name="connsiteX1765" fmla="*/ 479328 w 2967861"/>
                <a:gd name="connsiteY1765" fmla="*/ 1098668 h 2340761"/>
                <a:gd name="connsiteX1766" fmla="*/ 487710 w 2967861"/>
                <a:gd name="connsiteY1766" fmla="*/ 1103945 h 2340761"/>
                <a:gd name="connsiteX1767" fmla="*/ 497024 w 2967861"/>
                <a:gd name="connsiteY1767" fmla="*/ 1106118 h 2340761"/>
                <a:gd name="connsiteX1768" fmla="*/ 507579 w 2967861"/>
                <a:gd name="connsiteY1768" fmla="*/ 1111396 h 2340761"/>
                <a:gd name="connsiteX1769" fmla="*/ 521238 w 2967861"/>
                <a:gd name="connsiteY1769" fmla="*/ 1121020 h 2340761"/>
                <a:gd name="connsiteX1770" fmla="*/ 526516 w 2967861"/>
                <a:gd name="connsiteY1770" fmla="*/ 1126297 h 2340761"/>
                <a:gd name="connsiteX1771" fmla="*/ 526516 w 2967861"/>
                <a:gd name="connsiteY1771" fmla="*/ 1133748 h 2340761"/>
                <a:gd name="connsiteX1772" fmla="*/ 524343 w 2967861"/>
                <a:gd name="connsiteY1772" fmla="*/ 1141199 h 2340761"/>
                <a:gd name="connsiteX1773" fmla="*/ 522170 w 2967861"/>
                <a:gd name="connsiteY1773" fmla="*/ 1150823 h 2340761"/>
                <a:gd name="connsiteX1774" fmla="*/ 524343 w 2967861"/>
                <a:gd name="connsiteY1774" fmla="*/ 1161378 h 2340761"/>
                <a:gd name="connsiteX1775" fmla="*/ 528379 w 2967861"/>
                <a:gd name="connsiteY1775" fmla="*/ 1165724 h 2340761"/>
                <a:gd name="connsiteX1776" fmla="*/ 531483 w 2967861"/>
                <a:gd name="connsiteY1776" fmla="*/ 1166655 h 2340761"/>
                <a:gd name="connsiteX1777" fmla="*/ 536761 w 2967861"/>
                <a:gd name="connsiteY1777" fmla="*/ 1171002 h 2340761"/>
                <a:gd name="connsiteX1778" fmla="*/ 540797 w 2967861"/>
                <a:gd name="connsiteY1778" fmla="*/ 1174106 h 2340761"/>
                <a:gd name="connsiteX1779" fmla="*/ 543901 w 2967861"/>
                <a:gd name="connsiteY1779" fmla="*/ 1176279 h 2340761"/>
                <a:gd name="connsiteX1780" fmla="*/ 560665 w 2967861"/>
                <a:gd name="connsiteY1780" fmla="*/ 1225951 h 2340761"/>
                <a:gd name="connsiteX1781" fmla="*/ 564701 w 2967861"/>
                <a:gd name="connsiteY1781" fmla="*/ 1225951 h 2340761"/>
                <a:gd name="connsiteX1782" fmla="*/ 565632 w 2967861"/>
                <a:gd name="connsiteY1782" fmla="*/ 1228124 h 2340761"/>
                <a:gd name="connsiteX1783" fmla="*/ 567805 w 2967861"/>
                <a:gd name="connsiteY1783" fmla="*/ 1228124 h 2340761"/>
                <a:gd name="connsiteX1784" fmla="*/ 569978 w 2967861"/>
                <a:gd name="connsiteY1784" fmla="*/ 1230297 h 2340761"/>
                <a:gd name="connsiteX1785" fmla="*/ 575256 w 2967861"/>
                <a:gd name="connsiteY1785" fmla="*/ 1228124 h 2340761"/>
                <a:gd name="connsiteX1786" fmla="*/ 580534 w 2967861"/>
                <a:gd name="connsiteY1786" fmla="*/ 1225951 h 2340761"/>
                <a:gd name="connsiteX1787" fmla="*/ 582707 w 2967861"/>
                <a:gd name="connsiteY1787" fmla="*/ 1225019 h 2340761"/>
                <a:gd name="connsiteX1788" fmla="*/ 584880 w 2967861"/>
                <a:gd name="connsiteY1788" fmla="*/ 1220673 h 2340761"/>
                <a:gd name="connsiteX1789" fmla="*/ 584880 w 2967861"/>
                <a:gd name="connsiteY1789" fmla="*/ 1218500 h 2340761"/>
                <a:gd name="connsiteX1790" fmla="*/ 587053 w 2967861"/>
                <a:gd name="connsiteY1790" fmla="*/ 1215395 h 2340761"/>
                <a:gd name="connsiteX1791" fmla="*/ 587984 w 2967861"/>
                <a:gd name="connsiteY1791" fmla="*/ 1211049 h 2340761"/>
                <a:gd name="connsiteX1792" fmla="*/ 592020 w 2967861"/>
                <a:gd name="connsiteY1792" fmla="*/ 1210118 h 2340761"/>
                <a:gd name="connsiteX1793" fmla="*/ 597298 w 2967861"/>
                <a:gd name="connsiteY1793" fmla="*/ 1205772 h 2340761"/>
                <a:gd name="connsiteX1794" fmla="*/ 594193 w 2967861"/>
                <a:gd name="connsiteY1794" fmla="*/ 1188697 h 2340761"/>
                <a:gd name="connsiteX1795" fmla="*/ 587053 w 2967861"/>
                <a:gd name="connsiteY1795" fmla="*/ 1172864 h 2340761"/>
                <a:gd name="connsiteX1796" fmla="*/ 577740 w 2967861"/>
                <a:gd name="connsiteY1796" fmla="*/ 1161378 h 2340761"/>
                <a:gd name="connsiteX1797" fmla="*/ 577740 w 2967861"/>
                <a:gd name="connsiteY1797" fmla="*/ 1156411 h 2340761"/>
                <a:gd name="connsiteX1798" fmla="*/ 580844 w 2967861"/>
                <a:gd name="connsiteY1798" fmla="*/ 1158584 h 2340761"/>
                <a:gd name="connsiteX1799" fmla="*/ 580844 w 2967861"/>
                <a:gd name="connsiteY1799" fmla="*/ 1159515 h 2340761"/>
                <a:gd name="connsiteX1800" fmla="*/ 583017 w 2967861"/>
                <a:gd name="connsiteY1800" fmla="*/ 1161688 h 2340761"/>
                <a:gd name="connsiteX1801" fmla="*/ 585190 w 2967861"/>
                <a:gd name="connsiteY1801" fmla="*/ 1166035 h 2340761"/>
                <a:gd name="connsiteX1802" fmla="*/ 592331 w 2967861"/>
                <a:gd name="connsiteY1802" fmla="*/ 1163861 h 2340761"/>
                <a:gd name="connsiteX1803" fmla="*/ 595435 w 2967861"/>
                <a:gd name="connsiteY1803" fmla="*/ 1163861 h 2340761"/>
                <a:gd name="connsiteX1804" fmla="*/ 597608 w 2967861"/>
                <a:gd name="connsiteY1804" fmla="*/ 1163861 h 2340761"/>
                <a:gd name="connsiteX1805" fmla="*/ 599781 w 2967861"/>
                <a:gd name="connsiteY1805" fmla="*/ 1161688 h 2340761"/>
                <a:gd name="connsiteX1806" fmla="*/ 599781 w 2967861"/>
                <a:gd name="connsiteY1806" fmla="*/ 1159515 h 2340761"/>
                <a:gd name="connsiteX1807" fmla="*/ 599781 w 2967861"/>
                <a:gd name="connsiteY1807" fmla="*/ 1158584 h 2340761"/>
                <a:gd name="connsiteX1808" fmla="*/ 597608 w 2967861"/>
                <a:gd name="connsiteY1808" fmla="*/ 1154238 h 2340761"/>
                <a:gd name="connsiteX1809" fmla="*/ 597608 w 2967861"/>
                <a:gd name="connsiteY1809" fmla="*/ 1148960 h 2340761"/>
                <a:gd name="connsiteX1810" fmla="*/ 600713 w 2967861"/>
                <a:gd name="connsiteY1810" fmla="*/ 1148960 h 2340761"/>
                <a:gd name="connsiteX1811" fmla="*/ 600713 w 2967861"/>
                <a:gd name="connsiteY1811" fmla="*/ 1144614 h 2340761"/>
                <a:gd name="connsiteX1812" fmla="*/ 604748 w 2967861"/>
                <a:gd name="connsiteY1812" fmla="*/ 1144614 h 2340761"/>
                <a:gd name="connsiteX1813" fmla="*/ 607853 w 2967861"/>
                <a:gd name="connsiteY1813" fmla="*/ 1144614 h 2340761"/>
                <a:gd name="connsiteX1814" fmla="*/ 610026 w 2967861"/>
                <a:gd name="connsiteY1814" fmla="*/ 1146787 h 2340761"/>
                <a:gd name="connsiteX1815" fmla="*/ 612199 w 2967861"/>
                <a:gd name="connsiteY1815" fmla="*/ 1146787 h 2340761"/>
                <a:gd name="connsiteX1816" fmla="*/ 614372 w 2967861"/>
                <a:gd name="connsiteY1816" fmla="*/ 1148960 h 2340761"/>
                <a:gd name="connsiteX1817" fmla="*/ 619650 w 2967861"/>
                <a:gd name="connsiteY1817" fmla="*/ 1151133 h 2340761"/>
                <a:gd name="connsiteX1818" fmla="*/ 622754 w 2967861"/>
                <a:gd name="connsiteY1818" fmla="*/ 1152064 h 2340761"/>
                <a:gd name="connsiteX1819" fmla="*/ 624927 w 2967861"/>
                <a:gd name="connsiteY1819" fmla="*/ 1154238 h 2340761"/>
                <a:gd name="connsiteX1820" fmla="*/ 627100 w 2967861"/>
                <a:gd name="connsiteY1820" fmla="*/ 1156411 h 2340761"/>
                <a:gd name="connsiteX1821" fmla="*/ 630205 w 2967861"/>
                <a:gd name="connsiteY1821" fmla="*/ 1158584 h 2340761"/>
                <a:gd name="connsiteX1822" fmla="*/ 634241 w 2967861"/>
                <a:gd name="connsiteY1822" fmla="*/ 1161688 h 2340761"/>
                <a:gd name="connsiteX1823" fmla="*/ 632068 w 2967861"/>
                <a:gd name="connsiteY1823" fmla="*/ 1166966 h 2340761"/>
                <a:gd name="connsiteX1824" fmla="*/ 629894 w 2967861"/>
                <a:gd name="connsiteY1824" fmla="*/ 1171312 h 2340761"/>
                <a:gd name="connsiteX1825" fmla="*/ 629894 w 2967861"/>
                <a:gd name="connsiteY1825" fmla="*/ 1174416 h 2340761"/>
                <a:gd name="connsiteX1826" fmla="*/ 629894 w 2967861"/>
                <a:gd name="connsiteY1826" fmla="*/ 1178763 h 2340761"/>
                <a:gd name="connsiteX1827" fmla="*/ 629894 w 2967861"/>
                <a:gd name="connsiteY1827" fmla="*/ 1181867 h 2340761"/>
                <a:gd name="connsiteX1828" fmla="*/ 629894 w 2967861"/>
                <a:gd name="connsiteY1828" fmla="*/ 1186213 h 2340761"/>
                <a:gd name="connsiteX1829" fmla="*/ 629894 w 2967861"/>
                <a:gd name="connsiteY1829" fmla="*/ 1189318 h 2340761"/>
                <a:gd name="connsiteX1830" fmla="*/ 636103 w 2967861"/>
                <a:gd name="connsiteY1830" fmla="*/ 1206392 h 2340761"/>
                <a:gd name="connsiteX1831" fmla="*/ 648521 w 2967861"/>
                <a:gd name="connsiteY1831" fmla="*/ 1223467 h 2340761"/>
                <a:gd name="connsiteX1832" fmla="*/ 665285 w 2967861"/>
                <a:gd name="connsiteY1832" fmla="*/ 1234022 h 2340761"/>
                <a:gd name="connsiteX1833" fmla="*/ 680808 w 2967861"/>
                <a:gd name="connsiteY1833" fmla="*/ 1238368 h 2340761"/>
                <a:gd name="connsiteX1834" fmla="*/ 684843 w 2967861"/>
                <a:gd name="connsiteY1834" fmla="*/ 1236195 h 2340761"/>
                <a:gd name="connsiteX1835" fmla="*/ 687948 w 2967861"/>
                <a:gd name="connsiteY1835" fmla="*/ 1233091 h 2340761"/>
                <a:gd name="connsiteX1836" fmla="*/ 690121 w 2967861"/>
                <a:gd name="connsiteY1836" fmla="*/ 1228744 h 2340761"/>
                <a:gd name="connsiteX1837" fmla="*/ 695399 w 2967861"/>
                <a:gd name="connsiteY1837" fmla="*/ 1226571 h 2340761"/>
                <a:gd name="connsiteX1838" fmla="*/ 699434 w 2967861"/>
                <a:gd name="connsiteY1838" fmla="*/ 1225640 h 2340761"/>
                <a:gd name="connsiteX1839" fmla="*/ 704712 w 2967861"/>
                <a:gd name="connsiteY1839" fmla="*/ 1226571 h 2340761"/>
                <a:gd name="connsiteX1840" fmla="*/ 714025 w 2967861"/>
                <a:gd name="connsiteY1840" fmla="*/ 1230918 h 2340761"/>
                <a:gd name="connsiteX1841" fmla="*/ 721165 w 2967861"/>
                <a:gd name="connsiteY1841" fmla="*/ 1234022 h 2340761"/>
                <a:gd name="connsiteX1842" fmla="*/ 728306 w 2967861"/>
                <a:gd name="connsiteY1842" fmla="*/ 1236195 h 2340761"/>
                <a:gd name="connsiteX1843" fmla="*/ 735446 w 2967861"/>
                <a:gd name="connsiteY1843" fmla="*/ 1234022 h 2340761"/>
                <a:gd name="connsiteX1844" fmla="*/ 743828 w 2967861"/>
                <a:gd name="connsiteY1844" fmla="*/ 1226571 h 2340761"/>
                <a:gd name="connsiteX1845" fmla="*/ 750968 w 2967861"/>
                <a:gd name="connsiteY1845" fmla="*/ 1226571 h 2340761"/>
                <a:gd name="connsiteX1846" fmla="*/ 755004 w 2967861"/>
                <a:gd name="connsiteY1846" fmla="*/ 1226571 h 2340761"/>
                <a:gd name="connsiteX1847" fmla="*/ 758109 w 2967861"/>
                <a:gd name="connsiteY1847" fmla="*/ 1226571 h 2340761"/>
                <a:gd name="connsiteX1848" fmla="*/ 760282 w 2967861"/>
                <a:gd name="connsiteY1848" fmla="*/ 1228744 h 2340761"/>
                <a:gd name="connsiteX1849" fmla="*/ 762455 w 2967861"/>
                <a:gd name="connsiteY1849" fmla="*/ 1230918 h 2340761"/>
                <a:gd name="connsiteX1850" fmla="*/ 762455 w 2967861"/>
                <a:gd name="connsiteY1850" fmla="*/ 1234022 h 2340761"/>
                <a:gd name="connsiteX1851" fmla="*/ 764628 w 2967861"/>
                <a:gd name="connsiteY1851" fmla="*/ 1238368 h 2340761"/>
                <a:gd name="connsiteX1852" fmla="*/ 767732 w 2967861"/>
                <a:gd name="connsiteY1852" fmla="*/ 1251097 h 2340761"/>
                <a:gd name="connsiteX1853" fmla="*/ 765870 w 2967861"/>
                <a:gd name="connsiteY1853" fmla="*/ 1265377 h 2340761"/>
                <a:gd name="connsiteX1854" fmla="*/ 845033 w 2967861"/>
                <a:gd name="connsiteY1854" fmla="*/ 1136232 h 2340761"/>
                <a:gd name="connsiteX1855" fmla="*/ 825165 w 2967861"/>
                <a:gd name="connsiteY1855" fmla="*/ 1141509 h 2340761"/>
                <a:gd name="connsiteX1856" fmla="*/ 803434 w 2967861"/>
                <a:gd name="connsiteY1856" fmla="*/ 1143682 h 2340761"/>
                <a:gd name="connsiteX1857" fmla="*/ 781702 w 2967861"/>
                <a:gd name="connsiteY1857" fmla="*/ 1139336 h 2340761"/>
                <a:gd name="connsiteX1858" fmla="*/ 773320 w 2967861"/>
                <a:gd name="connsiteY1858" fmla="*/ 1136232 h 2340761"/>
                <a:gd name="connsiteX1859" fmla="*/ 766180 w 2967861"/>
                <a:gd name="connsiteY1859" fmla="*/ 1130954 h 2340761"/>
                <a:gd name="connsiteX1860" fmla="*/ 756867 w 2967861"/>
                <a:gd name="connsiteY1860" fmla="*/ 1124745 h 2340761"/>
                <a:gd name="connsiteX1861" fmla="*/ 742276 w 2967861"/>
                <a:gd name="connsiteY1861" fmla="*/ 1124745 h 2340761"/>
                <a:gd name="connsiteX1862" fmla="*/ 727685 w 2967861"/>
                <a:gd name="connsiteY1862" fmla="*/ 1126918 h 2340761"/>
                <a:gd name="connsiteX1863" fmla="*/ 713094 w 2967861"/>
                <a:gd name="connsiteY1863" fmla="*/ 1134369 h 2340761"/>
                <a:gd name="connsiteX1864" fmla="*/ 700676 w 2967861"/>
                <a:gd name="connsiteY1864" fmla="*/ 1139647 h 2340761"/>
                <a:gd name="connsiteX1865" fmla="*/ 686085 w 2967861"/>
                <a:gd name="connsiteY1865" fmla="*/ 1141820 h 2340761"/>
                <a:gd name="connsiteX1866" fmla="*/ 671494 w 2967861"/>
                <a:gd name="connsiteY1866" fmla="*/ 1136542 h 2340761"/>
                <a:gd name="connsiteX1867" fmla="*/ 666217 w 2967861"/>
                <a:gd name="connsiteY1867" fmla="*/ 1134369 h 2340761"/>
                <a:gd name="connsiteX1868" fmla="*/ 662181 w 2967861"/>
                <a:gd name="connsiteY1868" fmla="*/ 1132196 h 2340761"/>
                <a:gd name="connsiteX1869" fmla="*/ 659076 w 2967861"/>
                <a:gd name="connsiteY1869" fmla="*/ 1131265 h 2340761"/>
                <a:gd name="connsiteX1870" fmla="*/ 656903 w 2967861"/>
                <a:gd name="connsiteY1870" fmla="*/ 1126918 h 2340761"/>
                <a:gd name="connsiteX1871" fmla="*/ 656903 w 2967861"/>
                <a:gd name="connsiteY1871" fmla="*/ 1123814 h 2340761"/>
                <a:gd name="connsiteX1872" fmla="*/ 654730 w 2967861"/>
                <a:gd name="connsiteY1872" fmla="*/ 1116363 h 2340761"/>
                <a:gd name="connsiteX1873" fmla="*/ 654730 w 2967861"/>
                <a:gd name="connsiteY1873" fmla="*/ 1110154 h 2340761"/>
                <a:gd name="connsiteX1874" fmla="*/ 658766 w 2967861"/>
                <a:gd name="connsiteY1874" fmla="*/ 1099599 h 2340761"/>
                <a:gd name="connsiteX1875" fmla="*/ 665906 w 2967861"/>
                <a:gd name="connsiteY1875" fmla="*/ 1086871 h 2340761"/>
                <a:gd name="connsiteX1876" fmla="*/ 674288 w 2967861"/>
                <a:gd name="connsiteY1876" fmla="*/ 1071969 h 2340761"/>
                <a:gd name="connsiteX1877" fmla="*/ 683602 w 2967861"/>
                <a:gd name="connsiteY1877" fmla="*/ 1057068 h 2340761"/>
                <a:gd name="connsiteX1878" fmla="*/ 690742 w 2967861"/>
                <a:gd name="connsiteY1878" fmla="*/ 1043408 h 2340761"/>
                <a:gd name="connsiteX1879" fmla="*/ 694778 w 2967861"/>
                <a:gd name="connsiteY1879" fmla="*/ 1035026 h 2340761"/>
                <a:gd name="connsiteX1880" fmla="*/ 703160 w 2967861"/>
                <a:gd name="connsiteY1880" fmla="*/ 1037199 h 2340761"/>
                <a:gd name="connsiteX1881" fmla="*/ 710300 w 2967861"/>
                <a:gd name="connsiteY1881" fmla="*/ 1040304 h 2340761"/>
                <a:gd name="connsiteX1882" fmla="*/ 715578 w 2967861"/>
                <a:gd name="connsiteY1882" fmla="*/ 1042477 h 2340761"/>
                <a:gd name="connsiteX1883" fmla="*/ 721786 w 2967861"/>
                <a:gd name="connsiteY1883" fmla="*/ 1047755 h 2340761"/>
                <a:gd name="connsiteX1884" fmla="*/ 724891 w 2967861"/>
                <a:gd name="connsiteY1884" fmla="*/ 1049928 h 2340761"/>
                <a:gd name="connsiteX1885" fmla="*/ 727064 w 2967861"/>
                <a:gd name="connsiteY1885" fmla="*/ 1049928 h 2340761"/>
                <a:gd name="connsiteX1886" fmla="*/ 729237 w 2967861"/>
                <a:gd name="connsiteY1886" fmla="*/ 1049928 h 2340761"/>
                <a:gd name="connsiteX1887" fmla="*/ 730168 w 2967861"/>
                <a:gd name="connsiteY1887" fmla="*/ 1050859 h 2340761"/>
                <a:gd name="connsiteX1888" fmla="*/ 717751 w 2967861"/>
                <a:gd name="connsiteY1888" fmla="*/ 1055205 h 2340761"/>
                <a:gd name="connsiteX1889" fmla="*/ 721786 w 2967861"/>
                <a:gd name="connsiteY1889" fmla="*/ 1064829 h 2340761"/>
                <a:gd name="connsiteX1890" fmla="*/ 728927 w 2967861"/>
                <a:gd name="connsiteY1890" fmla="*/ 1072280 h 2340761"/>
                <a:gd name="connsiteX1891" fmla="*/ 734204 w 2967861"/>
                <a:gd name="connsiteY1891" fmla="*/ 1079731 h 2340761"/>
                <a:gd name="connsiteX1892" fmla="*/ 743518 w 2967861"/>
                <a:gd name="connsiteY1892" fmla="*/ 1080662 h 2340761"/>
                <a:gd name="connsiteX1893" fmla="*/ 755935 w 2967861"/>
                <a:gd name="connsiteY1893" fmla="*/ 1075384 h 2340761"/>
                <a:gd name="connsiteX1894" fmla="*/ 765249 w 2967861"/>
                <a:gd name="connsiteY1894" fmla="*/ 1067934 h 2340761"/>
                <a:gd name="connsiteX1895" fmla="*/ 780771 w 2967861"/>
                <a:gd name="connsiteY1895" fmla="*/ 1073211 h 2340761"/>
                <a:gd name="connsiteX1896" fmla="*/ 800640 w 2967861"/>
                <a:gd name="connsiteY1896" fmla="*/ 1084698 h 2340761"/>
                <a:gd name="connsiteX1897" fmla="*/ 821439 w 2967861"/>
                <a:gd name="connsiteY1897" fmla="*/ 1097426 h 2340761"/>
                <a:gd name="connsiteX1898" fmla="*/ 836030 w 2967861"/>
                <a:gd name="connsiteY1898" fmla="*/ 1110154 h 2340761"/>
                <a:gd name="connsiteX1899" fmla="*/ 844413 w 2967861"/>
                <a:gd name="connsiteY1899" fmla="*/ 1125056 h 2340761"/>
                <a:gd name="connsiteX1900" fmla="*/ 850621 w 2967861"/>
                <a:gd name="connsiteY1900" fmla="*/ 1125056 h 2340761"/>
                <a:gd name="connsiteX1901" fmla="*/ 845033 w 2967861"/>
                <a:gd name="connsiteY1901" fmla="*/ 1136232 h 2340761"/>
                <a:gd name="connsiteX1902" fmla="*/ 1025402 w 2967861"/>
                <a:gd name="connsiteY1902" fmla="*/ 1146787 h 2340761"/>
                <a:gd name="connsiteX1903" fmla="*/ 1022298 w 2967861"/>
                <a:gd name="connsiteY1903" fmla="*/ 1146787 h 2340761"/>
                <a:gd name="connsiteX1904" fmla="*/ 1018262 w 2967861"/>
                <a:gd name="connsiteY1904" fmla="*/ 1146787 h 2340761"/>
                <a:gd name="connsiteX1905" fmla="*/ 1015157 w 2967861"/>
                <a:gd name="connsiteY1905" fmla="*/ 1146787 h 2340761"/>
                <a:gd name="connsiteX1906" fmla="*/ 1011122 w 2967861"/>
                <a:gd name="connsiteY1906" fmla="*/ 1144614 h 2340761"/>
                <a:gd name="connsiteX1907" fmla="*/ 1008949 w 2967861"/>
                <a:gd name="connsiteY1907" fmla="*/ 1161688 h 2340761"/>
                <a:gd name="connsiteX1908" fmla="*/ 1011122 w 2967861"/>
                <a:gd name="connsiteY1908" fmla="*/ 1173175 h 2340761"/>
                <a:gd name="connsiteX1909" fmla="*/ 1016399 w 2967861"/>
                <a:gd name="connsiteY1909" fmla="*/ 1183730 h 2340761"/>
                <a:gd name="connsiteX1910" fmla="*/ 1020435 w 2967861"/>
                <a:gd name="connsiteY1910" fmla="*/ 1196458 h 2340761"/>
                <a:gd name="connsiteX1911" fmla="*/ 1022608 w 2967861"/>
                <a:gd name="connsiteY1911" fmla="*/ 1217569 h 2340761"/>
                <a:gd name="connsiteX1912" fmla="*/ 995600 w 2967861"/>
                <a:gd name="connsiteY1912" fmla="*/ 1218500 h 2340761"/>
                <a:gd name="connsiteX1913" fmla="*/ 976973 w 2967861"/>
                <a:gd name="connsiteY1913" fmla="*/ 1215395 h 2340761"/>
                <a:gd name="connsiteX1914" fmla="*/ 966418 w 2967861"/>
                <a:gd name="connsiteY1914" fmla="*/ 1205772 h 2340761"/>
                <a:gd name="connsiteX1915" fmla="*/ 962382 w 2967861"/>
                <a:gd name="connsiteY1915" fmla="*/ 1188697 h 2340761"/>
                <a:gd name="connsiteX1916" fmla="*/ 962382 w 2967861"/>
                <a:gd name="connsiteY1916" fmla="*/ 1165414 h 2340761"/>
                <a:gd name="connsiteX1917" fmla="*/ 974800 w 2967861"/>
                <a:gd name="connsiteY1917" fmla="*/ 1165414 h 2340761"/>
                <a:gd name="connsiteX1918" fmla="*/ 967660 w 2967861"/>
                <a:gd name="connsiteY1918" fmla="*/ 1151754 h 2340761"/>
                <a:gd name="connsiteX1919" fmla="*/ 955242 w 2967861"/>
                <a:gd name="connsiteY1919" fmla="*/ 1138094 h 2340761"/>
                <a:gd name="connsiteX1920" fmla="*/ 944686 w 2967861"/>
                <a:gd name="connsiteY1920" fmla="*/ 1121020 h 2340761"/>
                <a:gd name="connsiteX1921" fmla="*/ 933200 w 2967861"/>
                <a:gd name="connsiteY1921" fmla="*/ 1103945 h 2340761"/>
                <a:gd name="connsiteX1922" fmla="*/ 927922 w 2967861"/>
                <a:gd name="connsiteY1922" fmla="*/ 1086871 h 2340761"/>
                <a:gd name="connsiteX1923" fmla="*/ 931027 w 2967861"/>
                <a:gd name="connsiteY1923" fmla="*/ 1071038 h 2340761"/>
                <a:gd name="connsiteX1924" fmla="*/ 938167 w 2967861"/>
                <a:gd name="connsiteY1924" fmla="*/ 1059552 h 2340761"/>
                <a:gd name="connsiteX1925" fmla="*/ 949653 w 2967861"/>
                <a:gd name="connsiteY1925" fmla="*/ 1049928 h 2340761"/>
                <a:gd name="connsiteX1926" fmla="*/ 962071 w 2967861"/>
                <a:gd name="connsiteY1926" fmla="*/ 1044650 h 2340761"/>
                <a:gd name="connsiteX1927" fmla="*/ 974489 w 2967861"/>
                <a:gd name="connsiteY1927" fmla="*/ 1039373 h 2340761"/>
                <a:gd name="connsiteX1928" fmla="*/ 985976 w 2967861"/>
                <a:gd name="connsiteY1928" fmla="*/ 1029749 h 2340761"/>
                <a:gd name="connsiteX1929" fmla="*/ 995289 w 2967861"/>
                <a:gd name="connsiteY1929" fmla="*/ 1029749 h 2340761"/>
                <a:gd name="connsiteX1930" fmla="*/ 1000567 w 2967861"/>
                <a:gd name="connsiteY1930" fmla="*/ 1031922 h 2340761"/>
                <a:gd name="connsiteX1931" fmla="*/ 1005844 w 2967861"/>
                <a:gd name="connsiteY1931" fmla="*/ 1031922 h 2340761"/>
                <a:gd name="connsiteX1932" fmla="*/ 1011122 w 2967861"/>
                <a:gd name="connsiteY1932" fmla="*/ 1034095 h 2340761"/>
                <a:gd name="connsiteX1933" fmla="*/ 1008017 w 2967861"/>
                <a:gd name="connsiteY1933" fmla="*/ 1049928 h 2340761"/>
                <a:gd name="connsiteX1934" fmla="*/ 1000877 w 2967861"/>
                <a:gd name="connsiteY1934" fmla="*/ 1063587 h 2340761"/>
                <a:gd name="connsiteX1935" fmla="*/ 986286 w 2967861"/>
                <a:gd name="connsiteY1935" fmla="*/ 1068865 h 2340761"/>
                <a:gd name="connsiteX1936" fmla="*/ 966418 w 2967861"/>
                <a:gd name="connsiteY1936" fmla="*/ 1071038 h 2340761"/>
                <a:gd name="connsiteX1937" fmla="*/ 973558 w 2967861"/>
                <a:gd name="connsiteY1937" fmla="*/ 1086871 h 2340761"/>
                <a:gd name="connsiteX1938" fmla="*/ 985976 w 2967861"/>
                <a:gd name="connsiteY1938" fmla="*/ 1101772 h 2340761"/>
                <a:gd name="connsiteX1939" fmla="*/ 1001498 w 2967861"/>
                <a:gd name="connsiteY1939" fmla="*/ 1111396 h 2340761"/>
                <a:gd name="connsiteX1940" fmla="*/ 1000567 w 2967861"/>
                <a:gd name="connsiteY1940" fmla="*/ 1115742 h 2340761"/>
                <a:gd name="connsiteX1941" fmla="*/ 998394 w 2967861"/>
                <a:gd name="connsiteY1941" fmla="*/ 1116674 h 2340761"/>
                <a:gd name="connsiteX1942" fmla="*/ 996220 w 2967861"/>
                <a:gd name="connsiteY1942" fmla="*/ 1116674 h 2340761"/>
                <a:gd name="connsiteX1943" fmla="*/ 995289 w 2967861"/>
                <a:gd name="connsiteY1943" fmla="*/ 1121020 h 2340761"/>
                <a:gd name="connsiteX1944" fmla="*/ 1000567 w 2967861"/>
                <a:gd name="connsiteY1944" fmla="*/ 1130644 h 2340761"/>
                <a:gd name="connsiteX1945" fmla="*/ 1005844 w 2967861"/>
                <a:gd name="connsiteY1945" fmla="*/ 1139026 h 2340761"/>
                <a:gd name="connsiteX1946" fmla="*/ 1008017 w 2967861"/>
                <a:gd name="connsiteY1946" fmla="*/ 1143372 h 2340761"/>
                <a:gd name="connsiteX1947" fmla="*/ 1008949 w 2967861"/>
                <a:gd name="connsiteY1947" fmla="*/ 1144303 h 2340761"/>
                <a:gd name="connsiteX1948" fmla="*/ 1011122 w 2967861"/>
                <a:gd name="connsiteY1948" fmla="*/ 1143372 h 2340761"/>
                <a:gd name="connsiteX1949" fmla="*/ 1011122 w 2967861"/>
                <a:gd name="connsiteY1949" fmla="*/ 1141199 h 2340761"/>
                <a:gd name="connsiteX1950" fmla="*/ 1013295 w 2967861"/>
                <a:gd name="connsiteY1950" fmla="*/ 1138094 h 2340761"/>
                <a:gd name="connsiteX1951" fmla="*/ 1013295 w 2967861"/>
                <a:gd name="connsiteY1951" fmla="*/ 1133748 h 2340761"/>
                <a:gd name="connsiteX1952" fmla="*/ 1015468 w 2967861"/>
                <a:gd name="connsiteY1952" fmla="*/ 1131575 h 2340761"/>
                <a:gd name="connsiteX1953" fmla="*/ 1018573 w 2967861"/>
                <a:gd name="connsiteY1953" fmla="*/ 1133748 h 2340761"/>
                <a:gd name="connsiteX1954" fmla="*/ 1022608 w 2967861"/>
                <a:gd name="connsiteY1954" fmla="*/ 1138094 h 2340761"/>
                <a:gd name="connsiteX1955" fmla="*/ 1023540 w 2967861"/>
                <a:gd name="connsiteY1955" fmla="*/ 1139026 h 2340761"/>
                <a:gd name="connsiteX1956" fmla="*/ 1027575 w 2967861"/>
                <a:gd name="connsiteY1956" fmla="*/ 1141199 h 2340761"/>
                <a:gd name="connsiteX1957" fmla="*/ 1030680 w 2967861"/>
                <a:gd name="connsiteY1957" fmla="*/ 1144303 h 2340761"/>
                <a:gd name="connsiteX1958" fmla="*/ 1025402 w 2967861"/>
                <a:gd name="connsiteY1958" fmla="*/ 1146787 h 2340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2967861" h="2340761">
                  <a:moveTo>
                    <a:pt x="2965999" y="516271"/>
                  </a:moveTo>
                  <a:lnTo>
                    <a:pt x="2956685" y="502612"/>
                  </a:lnTo>
                  <a:lnTo>
                    <a:pt x="2945199" y="489883"/>
                  </a:lnTo>
                  <a:lnTo>
                    <a:pt x="2934644" y="477155"/>
                  </a:lnTo>
                  <a:lnTo>
                    <a:pt x="2930608" y="477155"/>
                  </a:lnTo>
                  <a:lnTo>
                    <a:pt x="2929677" y="477155"/>
                  </a:lnTo>
                  <a:lnTo>
                    <a:pt x="2927503" y="479328"/>
                  </a:lnTo>
                  <a:lnTo>
                    <a:pt x="2925330" y="479328"/>
                  </a:lnTo>
                  <a:lnTo>
                    <a:pt x="2923158" y="480260"/>
                  </a:lnTo>
                  <a:lnTo>
                    <a:pt x="2905462" y="477155"/>
                  </a:lnTo>
                  <a:lnTo>
                    <a:pt x="2896149" y="469705"/>
                  </a:lnTo>
                  <a:lnTo>
                    <a:pt x="2889008" y="460081"/>
                  </a:lnTo>
                  <a:lnTo>
                    <a:pt x="2881868" y="449526"/>
                  </a:lnTo>
                  <a:lnTo>
                    <a:pt x="2871313" y="439902"/>
                  </a:lnTo>
                  <a:lnTo>
                    <a:pt x="2866035" y="435555"/>
                  </a:lnTo>
                  <a:lnTo>
                    <a:pt x="2859827" y="435555"/>
                  </a:lnTo>
                  <a:lnTo>
                    <a:pt x="2854549" y="434624"/>
                  </a:lnTo>
                  <a:lnTo>
                    <a:pt x="2849271" y="434624"/>
                  </a:lnTo>
                  <a:lnTo>
                    <a:pt x="2843994" y="430278"/>
                  </a:lnTo>
                  <a:lnTo>
                    <a:pt x="2810776" y="395508"/>
                  </a:lnTo>
                  <a:lnTo>
                    <a:pt x="2751481" y="370051"/>
                  </a:lnTo>
                  <a:lnTo>
                    <a:pt x="2747445" y="370983"/>
                  </a:lnTo>
                  <a:lnTo>
                    <a:pt x="2744340" y="373156"/>
                  </a:lnTo>
                  <a:lnTo>
                    <a:pt x="2740305" y="377502"/>
                  </a:lnTo>
                  <a:lnTo>
                    <a:pt x="2735027" y="378433"/>
                  </a:lnTo>
                  <a:lnTo>
                    <a:pt x="2729750" y="378433"/>
                  </a:lnTo>
                  <a:lnTo>
                    <a:pt x="2723541" y="378433"/>
                  </a:lnTo>
                  <a:lnTo>
                    <a:pt x="2708950" y="373156"/>
                  </a:lnTo>
                  <a:lnTo>
                    <a:pt x="2696532" y="365705"/>
                  </a:lnTo>
                  <a:lnTo>
                    <a:pt x="2678836" y="362601"/>
                  </a:lnTo>
                  <a:lnTo>
                    <a:pt x="2678836" y="367878"/>
                  </a:lnTo>
                  <a:lnTo>
                    <a:pt x="2678836" y="373156"/>
                  </a:lnTo>
                  <a:lnTo>
                    <a:pt x="2676664" y="377502"/>
                  </a:lnTo>
                  <a:lnTo>
                    <a:pt x="2676664" y="380607"/>
                  </a:lnTo>
                  <a:lnTo>
                    <a:pt x="2678836" y="382780"/>
                  </a:lnTo>
                  <a:lnTo>
                    <a:pt x="2681010" y="385884"/>
                  </a:lnTo>
                  <a:lnTo>
                    <a:pt x="2684114" y="392093"/>
                  </a:lnTo>
                  <a:lnTo>
                    <a:pt x="2681941" y="397371"/>
                  </a:lnTo>
                  <a:lnTo>
                    <a:pt x="2681941" y="400475"/>
                  </a:lnTo>
                  <a:lnTo>
                    <a:pt x="2681010" y="404821"/>
                  </a:lnTo>
                  <a:lnTo>
                    <a:pt x="2678836" y="406994"/>
                  </a:lnTo>
                  <a:lnTo>
                    <a:pt x="2678836" y="412272"/>
                  </a:lnTo>
                  <a:lnTo>
                    <a:pt x="2671696" y="406994"/>
                  </a:lnTo>
                  <a:lnTo>
                    <a:pt x="2666419" y="402648"/>
                  </a:lnTo>
                  <a:lnTo>
                    <a:pt x="2660210" y="395198"/>
                  </a:lnTo>
                  <a:lnTo>
                    <a:pt x="2654932" y="389920"/>
                  </a:lnTo>
                  <a:lnTo>
                    <a:pt x="2651828" y="382469"/>
                  </a:lnTo>
                  <a:lnTo>
                    <a:pt x="2616437" y="382469"/>
                  </a:lnTo>
                  <a:lnTo>
                    <a:pt x="2581978" y="382469"/>
                  </a:lnTo>
                  <a:lnTo>
                    <a:pt x="2547518" y="385574"/>
                  </a:lnTo>
                  <a:lnTo>
                    <a:pt x="2544414" y="384642"/>
                  </a:lnTo>
                  <a:lnTo>
                    <a:pt x="2542240" y="380296"/>
                  </a:lnTo>
                  <a:lnTo>
                    <a:pt x="2538205" y="378123"/>
                  </a:lnTo>
                  <a:lnTo>
                    <a:pt x="2535100" y="365395"/>
                  </a:lnTo>
                  <a:lnTo>
                    <a:pt x="2532927" y="350493"/>
                  </a:lnTo>
                  <a:lnTo>
                    <a:pt x="2527650" y="333419"/>
                  </a:lnTo>
                  <a:lnTo>
                    <a:pt x="2515232" y="330314"/>
                  </a:lnTo>
                  <a:lnTo>
                    <a:pt x="2498468" y="327210"/>
                  </a:lnTo>
                  <a:lnTo>
                    <a:pt x="2481703" y="325037"/>
                  </a:lnTo>
                  <a:lnTo>
                    <a:pt x="2464008" y="325037"/>
                  </a:lnTo>
                  <a:lnTo>
                    <a:pt x="2451590" y="330314"/>
                  </a:lnTo>
                  <a:lnTo>
                    <a:pt x="2437931" y="325037"/>
                  </a:lnTo>
                  <a:lnTo>
                    <a:pt x="2427375" y="315413"/>
                  </a:lnTo>
                  <a:lnTo>
                    <a:pt x="2420235" y="304858"/>
                  </a:lnTo>
                  <a:lnTo>
                    <a:pt x="2414958" y="293371"/>
                  </a:lnTo>
                  <a:lnTo>
                    <a:pt x="2401298" y="293371"/>
                  </a:lnTo>
                  <a:lnTo>
                    <a:pt x="2388880" y="293371"/>
                  </a:lnTo>
                  <a:lnTo>
                    <a:pt x="2378325" y="297718"/>
                  </a:lnTo>
                  <a:lnTo>
                    <a:pt x="2373047" y="295544"/>
                  </a:lnTo>
                  <a:lnTo>
                    <a:pt x="2369012" y="293371"/>
                  </a:lnTo>
                  <a:lnTo>
                    <a:pt x="2365907" y="291198"/>
                  </a:lnTo>
                  <a:lnTo>
                    <a:pt x="2365907" y="288094"/>
                  </a:lnTo>
                  <a:lnTo>
                    <a:pt x="2363734" y="285921"/>
                  </a:lnTo>
                  <a:lnTo>
                    <a:pt x="2363734" y="282816"/>
                  </a:lnTo>
                  <a:lnTo>
                    <a:pt x="2361561" y="276607"/>
                  </a:lnTo>
                  <a:lnTo>
                    <a:pt x="2358457" y="273503"/>
                  </a:lnTo>
                  <a:lnTo>
                    <a:pt x="2351316" y="268225"/>
                  </a:lnTo>
                  <a:lnTo>
                    <a:pt x="2334552" y="262016"/>
                  </a:lnTo>
                  <a:lnTo>
                    <a:pt x="2315925" y="256739"/>
                  </a:lnTo>
                  <a:lnTo>
                    <a:pt x="2296057" y="251461"/>
                  </a:lnTo>
                  <a:lnTo>
                    <a:pt x="2276188" y="249288"/>
                  </a:lnTo>
                  <a:lnTo>
                    <a:pt x="2258493" y="249288"/>
                  </a:lnTo>
                  <a:lnTo>
                    <a:pt x="2247007" y="253634"/>
                  </a:lnTo>
                  <a:lnTo>
                    <a:pt x="2234589" y="256739"/>
                  </a:lnTo>
                  <a:lnTo>
                    <a:pt x="2237693" y="273813"/>
                  </a:lnTo>
                  <a:lnTo>
                    <a:pt x="2241729" y="286541"/>
                  </a:lnTo>
                  <a:lnTo>
                    <a:pt x="2243902" y="305479"/>
                  </a:lnTo>
                  <a:lnTo>
                    <a:pt x="2236762" y="305479"/>
                  </a:lnTo>
                  <a:lnTo>
                    <a:pt x="2232726" y="303306"/>
                  </a:lnTo>
                  <a:lnTo>
                    <a:pt x="2227448" y="303306"/>
                  </a:lnTo>
                  <a:lnTo>
                    <a:pt x="2225275" y="303306"/>
                  </a:lnTo>
                  <a:lnTo>
                    <a:pt x="2222171" y="303306"/>
                  </a:lnTo>
                  <a:lnTo>
                    <a:pt x="2218135" y="306410"/>
                  </a:lnTo>
                  <a:lnTo>
                    <a:pt x="2215030" y="310756"/>
                  </a:lnTo>
                  <a:lnTo>
                    <a:pt x="2207890" y="306410"/>
                  </a:lnTo>
                  <a:lnTo>
                    <a:pt x="2201681" y="303306"/>
                  </a:lnTo>
                  <a:lnTo>
                    <a:pt x="2198577" y="298028"/>
                  </a:lnTo>
                  <a:lnTo>
                    <a:pt x="2193299" y="293682"/>
                  </a:lnTo>
                  <a:lnTo>
                    <a:pt x="2188022" y="288404"/>
                  </a:lnTo>
                  <a:lnTo>
                    <a:pt x="2174362" y="310756"/>
                  </a:lnTo>
                  <a:lnTo>
                    <a:pt x="2165980" y="308583"/>
                  </a:lnTo>
                  <a:lnTo>
                    <a:pt x="2158840" y="306410"/>
                  </a:lnTo>
                  <a:lnTo>
                    <a:pt x="2152631" y="303306"/>
                  </a:lnTo>
                  <a:lnTo>
                    <a:pt x="2149526" y="298028"/>
                  </a:lnTo>
                  <a:lnTo>
                    <a:pt x="2147353" y="290577"/>
                  </a:lnTo>
                  <a:lnTo>
                    <a:pt x="2147353" y="280953"/>
                  </a:lnTo>
                  <a:lnTo>
                    <a:pt x="2140213" y="290577"/>
                  </a:lnTo>
                  <a:lnTo>
                    <a:pt x="2137109" y="301132"/>
                  </a:lnTo>
                  <a:lnTo>
                    <a:pt x="2133073" y="312619"/>
                  </a:lnTo>
                  <a:lnTo>
                    <a:pt x="2127795" y="321001"/>
                  </a:lnTo>
                  <a:lnTo>
                    <a:pt x="2125622" y="323174"/>
                  </a:lnTo>
                  <a:lnTo>
                    <a:pt x="2123449" y="325347"/>
                  </a:lnTo>
                  <a:lnTo>
                    <a:pt x="2112894" y="317896"/>
                  </a:lnTo>
                  <a:lnTo>
                    <a:pt x="2100476" y="310446"/>
                  </a:lnTo>
                  <a:lnTo>
                    <a:pt x="2091163" y="300822"/>
                  </a:lnTo>
                  <a:lnTo>
                    <a:pt x="2088989" y="295544"/>
                  </a:lnTo>
                  <a:lnTo>
                    <a:pt x="2088058" y="291198"/>
                  </a:lnTo>
                  <a:lnTo>
                    <a:pt x="2088058" y="288094"/>
                  </a:lnTo>
                  <a:lnTo>
                    <a:pt x="2085885" y="283747"/>
                  </a:lnTo>
                  <a:lnTo>
                    <a:pt x="2083712" y="280643"/>
                  </a:lnTo>
                  <a:lnTo>
                    <a:pt x="2090852" y="261706"/>
                  </a:lnTo>
                  <a:lnTo>
                    <a:pt x="2103270" y="248978"/>
                  </a:lnTo>
                  <a:lnTo>
                    <a:pt x="2093957" y="212034"/>
                  </a:lnTo>
                  <a:lnTo>
                    <a:pt x="2090852" y="212034"/>
                  </a:lnTo>
                  <a:lnTo>
                    <a:pt x="2090852" y="206757"/>
                  </a:lnTo>
                  <a:lnTo>
                    <a:pt x="2070984" y="208930"/>
                  </a:lnTo>
                  <a:lnTo>
                    <a:pt x="2058566" y="214208"/>
                  </a:lnTo>
                  <a:lnTo>
                    <a:pt x="2047079" y="223831"/>
                  </a:lnTo>
                  <a:lnTo>
                    <a:pt x="2036524" y="218554"/>
                  </a:lnTo>
                  <a:lnTo>
                    <a:pt x="2025038" y="212345"/>
                  </a:lnTo>
                  <a:lnTo>
                    <a:pt x="2014482" y="207067"/>
                  </a:lnTo>
                  <a:lnTo>
                    <a:pt x="2012310" y="209240"/>
                  </a:lnTo>
                  <a:lnTo>
                    <a:pt x="2012310" y="211414"/>
                  </a:lnTo>
                  <a:lnTo>
                    <a:pt x="2010136" y="211414"/>
                  </a:lnTo>
                  <a:lnTo>
                    <a:pt x="2007032" y="212345"/>
                  </a:lnTo>
                  <a:lnTo>
                    <a:pt x="2007032" y="218554"/>
                  </a:lnTo>
                  <a:lnTo>
                    <a:pt x="2007032" y="223831"/>
                  </a:lnTo>
                  <a:lnTo>
                    <a:pt x="2007032" y="226936"/>
                  </a:lnTo>
                  <a:lnTo>
                    <a:pt x="2007032" y="229109"/>
                  </a:lnTo>
                  <a:lnTo>
                    <a:pt x="2007032" y="232213"/>
                  </a:lnTo>
                  <a:lnTo>
                    <a:pt x="2002996" y="243700"/>
                  </a:lnTo>
                  <a:lnTo>
                    <a:pt x="1950841" y="239354"/>
                  </a:lnTo>
                  <a:lnTo>
                    <a:pt x="1948668" y="234076"/>
                  </a:lnTo>
                  <a:lnTo>
                    <a:pt x="1948668" y="228799"/>
                  </a:lnTo>
                  <a:lnTo>
                    <a:pt x="1946495" y="223521"/>
                  </a:lnTo>
                  <a:lnTo>
                    <a:pt x="1946495" y="218243"/>
                  </a:lnTo>
                  <a:lnTo>
                    <a:pt x="1946495" y="216070"/>
                  </a:lnTo>
                  <a:lnTo>
                    <a:pt x="1934077" y="206446"/>
                  </a:lnTo>
                  <a:lnTo>
                    <a:pt x="1921659" y="204273"/>
                  </a:lnTo>
                  <a:lnTo>
                    <a:pt x="1904895" y="204273"/>
                  </a:lnTo>
                  <a:lnTo>
                    <a:pt x="1887200" y="206446"/>
                  </a:lnTo>
                  <a:lnTo>
                    <a:pt x="1887200" y="219175"/>
                  </a:lnTo>
                  <a:lnTo>
                    <a:pt x="1877886" y="219175"/>
                  </a:lnTo>
                  <a:lnTo>
                    <a:pt x="1877886" y="218243"/>
                  </a:lnTo>
                  <a:lnTo>
                    <a:pt x="1875713" y="218243"/>
                  </a:lnTo>
                  <a:lnTo>
                    <a:pt x="1873540" y="216070"/>
                  </a:lnTo>
                  <a:lnTo>
                    <a:pt x="1875713" y="206446"/>
                  </a:lnTo>
                  <a:lnTo>
                    <a:pt x="1877886" y="198996"/>
                  </a:lnTo>
                  <a:lnTo>
                    <a:pt x="1880060" y="193718"/>
                  </a:lnTo>
                  <a:lnTo>
                    <a:pt x="1883164" y="188441"/>
                  </a:lnTo>
                  <a:lnTo>
                    <a:pt x="1883164" y="182232"/>
                  </a:lnTo>
                  <a:lnTo>
                    <a:pt x="1873851" y="186578"/>
                  </a:lnTo>
                  <a:lnTo>
                    <a:pt x="1866710" y="191856"/>
                  </a:lnTo>
                  <a:lnTo>
                    <a:pt x="1859570" y="197133"/>
                  </a:lnTo>
                  <a:lnTo>
                    <a:pt x="1854293" y="203342"/>
                  </a:lnTo>
                  <a:lnTo>
                    <a:pt x="1851188" y="201169"/>
                  </a:lnTo>
                  <a:lnTo>
                    <a:pt x="1849015" y="201169"/>
                  </a:lnTo>
                  <a:lnTo>
                    <a:pt x="1849015" y="198996"/>
                  </a:lnTo>
                  <a:lnTo>
                    <a:pt x="1849015" y="196823"/>
                  </a:lnTo>
                  <a:lnTo>
                    <a:pt x="1849015" y="195891"/>
                  </a:lnTo>
                  <a:lnTo>
                    <a:pt x="1851188" y="191545"/>
                  </a:lnTo>
                  <a:lnTo>
                    <a:pt x="1851188" y="188441"/>
                  </a:lnTo>
                  <a:lnTo>
                    <a:pt x="1834424" y="186267"/>
                  </a:lnTo>
                  <a:lnTo>
                    <a:pt x="1819833" y="188441"/>
                  </a:lnTo>
                  <a:lnTo>
                    <a:pt x="1807415" y="195891"/>
                  </a:lnTo>
                  <a:lnTo>
                    <a:pt x="1803379" y="195891"/>
                  </a:lnTo>
                  <a:lnTo>
                    <a:pt x="1815797" y="180990"/>
                  </a:lnTo>
                  <a:lnTo>
                    <a:pt x="1832561" y="169503"/>
                  </a:lnTo>
                  <a:lnTo>
                    <a:pt x="1849325" y="159880"/>
                  </a:lnTo>
                  <a:lnTo>
                    <a:pt x="1863916" y="151498"/>
                  </a:lnTo>
                  <a:lnTo>
                    <a:pt x="1869194" y="141874"/>
                  </a:lnTo>
                  <a:lnTo>
                    <a:pt x="1873230" y="132250"/>
                  </a:lnTo>
                  <a:lnTo>
                    <a:pt x="1878507" y="123868"/>
                  </a:lnTo>
                  <a:lnTo>
                    <a:pt x="1890925" y="114244"/>
                  </a:lnTo>
                  <a:lnTo>
                    <a:pt x="1890925" y="90029"/>
                  </a:lnTo>
                  <a:lnTo>
                    <a:pt x="1881612" y="77301"/>
                  </a:lnTo>
                  <a:lnTo>
                    <a:pt x="1873230" y="65815"/>
                  </a:lnTo>
                  <a:lnTo>
                    <a:pt x="1861743" y="57432"/>
                  </a:lnTo>
                  <a:lnTo>
                    <a:pt x="1847152" y="49982"/>
                  </a:lnTo>
                  <a:lnTo>
                    <a:pt x="1847152" y="47809"/>
                  </a:lnTo>
                  <a:lnTo>
                    <a:pt x="1847152" y="45636"/>
                  </a:lnTo>
                  <a:lnTo>
                    <a:pt x="1844979" y="43462"/>
                  </a:lnTo>
                  <a:lnTo>
                    <a:pt x="1844048" y="45636"/>
                  </a:lnTo>
                  <a:lnTo>
                    <a:pt x="1827284" y="50913"/>
                  </a:lnTo>
                  <a:lnTo>
                    <a:pt x="1812693" y="53086"/>
                  </a:lnTo>
                  <a:lnTo>
                    <a:pt x="1800275" y="55259"/>
                  </a:lnTo>
                  <a:lnTo>
                    <a:pt x="1787857" y="60537"/>
                  </a:lnTo>
                  <a:lnTo>
                    <a:pt x="1780717" y="50913"/>
                  </a:lnTo>
                  <a:lnTo>
                    <a:pt x="1773577" y="43462"/>
                  </a:lnTo>
                  <a:lnTo>
                    <a:pt x="1766436" y="40358"/>
                  </a:lnTo>
                  <a:lnTo>
                    <a:pt x="1751845" y="36012"/>
                  </a:lnTo>
                  <a:lnTo>
                    <a:pt x="1752777" y="30734"/>
                  </a:lnTo>
                  <a:lnTo>
                    <a:pt x="1754950" y="28561"/>
                  </a:lnTo>
                  <a:lnTo>
                    <a:pt x="1757123" y="25457"/>
                  </a:lnTo>
                  <a:lnTo>
                    <a:pt x="1760227" y="23283"/>
                  </a:lnTo>
                  <a:lnTo>
                    <a:pt x="1762401" y="22352"/>
                  </a:lnTo>
                  <a:lnTo>
                    <a:pt x="1767678" y="20179"/>
                  </a:lnTo>
                  <a:lnTo>
                    <a:pt x="1766747" y="14901"/>
                  </a:lnTo>
                  <a:lnTo>
                    <a:pt x="1762711" y="10555"/>
                  </a:lnTo>
                  <a:lnTo>
                    <a:pt x="1760538" y="7451"/>
                  </a:lnTo>
                  <a:lnTo>
                    <a:pt x="1759607" y="5278"/>
                  </a:lnTo>
                  <a:lnTo>
                    <a:pt x="1755571" y="0"/>
                  </a:lnTo>
                  <a:lnTo>
                    <a:pt x="1735702" y="0"/>
                  </a:lnTo>
                  <a:lnTo>
                    <a:pt x="1731666" y="18006"/>
                  </a:lnTo>
                  <a:lnTo>
                    <a:pt x="1721111" y="28561"/>
                  </a:lnTo>
                  <a:lnTo>
                    <a:pt x="1708693" y="38185"/>
                  </a:lnTo>
                  <a:lnTo>
                    <a:pt x="1695034" y="45636"/>
                  </a:lnTo>
                  <a:lnTo>
                    <a:pt x="1679511" y="53086"/>
                  </a:lnTo>
                  <a:lnTo>
                    <a:pt x="1679511" y="73265"/>
                  </a:lnTo>
                  <a:lnTo>
                    <a:pt x="1674234" y="73265"/>
                  </a:lnTo>
                  <a:lnTo>
                    <a:pt x="1668025" y="72334"/>
                  </a:lnTo>
                  <a:lnTo>
                    <a:pt x="1664921" y="72334"/>
                  </a:lnTo>
                  <a:lnTo>
                    <a:pt x="1659643" y="70161"/>
                  </a:lnTo>
                  <a:lnTo>
                    <a:pt x="1653434" y="75438"/>
                  </a:lnTo>
                  <a:lnTo>
                    <a:pt x="1646294" y="82889"/>
                  </a:lnTo>
                  <a:lnTo>
                    <a:pt x="1639153" y="88167"/>
                  </a:lnTo>
                  <a:lnTo>
                    <a:pt x="1632013" y="94376"/>
                  </a:lnTo>
                  <a:lnTo>
                    <a:pt x="1626736" y="94376"/>
                  </a:lnTo>
                  <a:lnTo>
                    <a:pt x="1616181" y="94376"/>
                  </a:lnTo>
                  <a:lnTo>
                    <a:pt x="1601590" y="94376"/>
                  </a:lnTo>
                  <a:lnTo>
                    <a:pt x="1586999" y="94376"/>
                  </a:lnTo>
                  <a:lnTo>
                    <a:pt x="1575512" y="94376"/>
                  </a:lnTo>
                  <a:lnTo>
                    <a:pt x="1572408" y="99653"/>
                  </a:lnTo>
                  <a:lnTo>
                    <a:pt x="1570235" y="104931"/>
                  </a:lnTo>
                  <a:lnTo>
                    <a:pt x="1567130" y="110208"/>
                  </a:lnTo>
                  <a:lnTo>
                    <a:pt x="1564957" y="117659"/>
                  </a:lnTo>
                  <a:lnTo>
                    <a:pt x="1543226" y="117659"/>
                  </a:lnTo>
                  <a:lnTo>
                    <a:pt x="1526462" y="123868"/>
                  </a:lnTo>
                  <a:lnTo>
                    <a:pt x="1511871" y="130077"/>
                  </a:lnTo>
                  <a:lnTo>
                    <a:pt x="1497280" y="141563"/>
                  </a:lnTo>
                  <a:lnTo>
                    <a:pt x="1484862" y="152118"/>
                  </a:lnTo>
                  <a:lnTo>
                    <a:pt x="1468098" y="161742"/>
                  </a:lnTo>
                  <a:lnTo>
                    <a:pt x="1462821" y="180679"/>
                  </a:lnTo>
                  <a:lnTo>
                    <a:pt x="1459716" y="198685"/>
                  </a:lnTo>
                  <a:lnTo>
                    <a:pt x="1455680" y="215760"/>
                  </a:lnTo>
                  <a:lnTo>
                    <a:pt x="1452576" y="215760"/>
                  </a:lnTo>
                  <a:lnTo>
                    <a:pt x="1445436" y="198685"/>
                  </a:lnTo>
                  <a:lnTo>
                    <a:pt x="1419358" y="203963"/>
                  </a:lnTo>
                  <a:lnTo>
                    <a:pt x="1395454" y="211414"/>
                  </a:lnTo>
                  <a:lnTo>
                    <a:pt x="1399490" y="233766"/>
                  </a:lnTo>
                  <a:lnTo>
                    <a:pt x="1404767" y="253945"/>
                  </a:lnTo>
                  <a:lnTo>
                    <a:pt x="1410045" y="275055"/>
                  </a:lnTo>
                  <a:lnTo>
                    <a:pt x="1419358" y="290888"/>
                  </a:lnTo>
                  <a:lnTo>
                    <a:pt x="1431776" y="304547"/>
                  </a:lnTo>
                  <a:lnTo>
                    <a:pt x="1431776" y="312929"/>
                  </a:lnTo>
                  <a:lnTo>
                    <a:pt x="1416254" y="302374"/>
                  </a:lnTo>
                  <a:lnTo>
                    <a:pt x="1399490" y="287473"/>
                  </a:lnTo>
                  <a:lnTo>
                    <a:pt x="1388934" y="272571"/>
                  </a:lnTo>
                  <a:lnTo>
                    <a:pt x="1368135" y="272571"/>
                  </a:lnTo>
                  <a:lnTo>
                    <a:pt x="1352612" y="275676"/>
                  </a:lnTo>
                  <a:lnTo>
                    <a:pt x="1338953" y="283127"/>
                  </a:lnTo>
                  <a:lnTo>
                    <a:pt x="1331812" y="274745"/>
                  </a:lnTo>
                  <a:lnTo>
                    <a:pt x="1328708" y="263258"/>
                  </a:lnTo>
                  <a:lnTo>
                    <a:pt x="1324672" y="252703"/>
                  </a:lnTo>
                  <a:lnTo>
                    <a:pt x="1321568" y="250530"/>
                  </a:lnTo>
                  <a:lnTo>
                    <a:pt x="1321568" y="249909"/>
                  </a:lnTo>
                  <a:lnTo>
                    <a:pt x="1319394" y="249909"/>
                  </a:lnTo>
                  <a:lnTo>
                    <a:pt x="1316290" y="249909"/>
                  </a:lnTo>
                  <a:lnTo>
                    <a:pt x="1312254" y="249909"/>
                  </a:lnTo>
                  <a:lnTo>
                    <a:pt x="1312254" y="284679"/>
                  </a:lnTo>
                  <a:lnTo>
                    <a:pt x="1289281" y="305789"/>
                  </a:lnTo>
                  <a:lnTo>
                    <a:pt x="1294559" y="320691"/>
                  </a:lnTo>
                  <a:lnTo>
                    <a:pt x="1299837" y="331246"/>
                  </a:lnTo>
                  <a:lnTo>
                    <a:pt x="1305114" y="343974"/>
                  </a:lnTo>
                  <a:lnTo>
                    <a:pt x="1309150" y="362911"/>
                  </a:lnTo>
                  <a:lnTo>
                    <a:pt x="1329018" y="370362"/>
                  </a:lnTo>
                  <a:lnTo>
                    <a:pt x="1350750" y="378744"/>
                  </a:lnTo>
                  <a:lnTo>
                    <a:pt x="1368445" y="386195"/>
                  </a:lnTo>
                  <a:lnTo>
                    <a:pt x="1368445" y="392403"/>
                  </a:lnTo>
                  <a:lnTo>
                    <a:pt x="1350750" y="386195"/>
                  </a:lnTo>
                  <a:lnTo>
                    <a:pt x="1332123" y="386195"/>
                  </a:lnTo>
                  <a:lnTo>
                    <a:pt x="1312254" y="386195"/>
                  </a:lnTo>
                  <a:lnTo>
                    <a:pt x="1314427" y="401096"/>
                  </a:lnTo>
                  <a:lnTo>
                    <a:pt x="1316601" y="418170"/>
                  </a:lnTo>
                  <a:lnTo>
                    <a:pt x="1319705" y="435245"/>
                  </a:lnTo>
                  <a:lnTo>
                    <a:pt x="1316601" y="453251"/>
                  </a:lnTo>
                  <a:lnTo>
                    <a:pt x="1310392" y="464737"/>
                  </a:lnTo>
                  <a:lnTo>
                    <a:pt x="1303251" y="479639"/>
                  </a:lnTo>
                  <a:lnTo>
                    <a:pt x="1296111" y="492367"/>
                  </a:lnTo>
                  <a:lnTo>
                    <a:pt x="1293006" y="494540"/>
                  </a:lnTo>
                  <a:lnTo>
                    <a:pt x="1290833" y="495472"/>
                  </a:lnTo>
                  <a:lnTo>
                    <a:pt x="1289902" y="497645"/>
                  </a:lnTo>
                  <a:lnTo>
                    <a:pt x="1269102" y="497645"/>
                  </a:lnTo>
                  <a:lnTo>
                    <a:pt x="1269102" y="492057"/>
                  </a:lnTo>
                  <a:lnTo>
                    <a:pt x="1276243" y="489883"/>
                  </a:lnTo>
                  <a:lnTo>
                    <a:pt x="1282452" y="486779"/>
                  </a:lnTo>
                  <a:lnTo>
                    <a:pt x="1287729" y="484606"/>
                  </a:lnTo>
                  <a:lnTo>
                    <a:pt x="1290833" y="480260"/>
                  </a:lnTo>
                  <a:lnTo>
                    <a:pt x="1296111" y="477155"/>
                  </a:lnTo>
                  <a:lnTo>
                    <a:pt x="1296111" y="460081"/>
                  </a:lnTo>
                  <a:lnTo>
                    <a:pt x="1300147" y="447352"/>
                  </a:lnTo>
                  <a:lnTo>
                    <a:pt x="1305424" y="435866"/>
                  </a:lnTo>
                  <a:lnTo>
                    <a:pt x="1302320" y="429657"/>
                  </a:lnTo>
                  <a:lnTo>
                    <a:pt x="1300147" y="423448"/>
                  </a:lnTo>
                  <a:lnTo>
                    <a:pt x="1296111" y="420344"/>
                  </a:lnTo>
                  <a:lnTo>
                    <a:pt x="1293006" y="415997"/>
                  </a:lnTo>
                  <a:lnTo>
                    <a:pt x="1290833" y="412893"/>
                  </a:lnTo>
                  <a:lnTo>
                    <a:pt x="1289902" y="407615"/>
                  </a:lnTo>
                  <a:lnTo>
                    <a:pt x="1289902" y="400165"/>
                  </a:lnTo>
                  <a:lnTo>
                    <a:pt x="1293006" y="390541"/>
                  </a:lnTo>
                  <a:lnTo>
                    <a:pt x="1296111" y="379054"/>
                  </a:lnTo>
                  <a:lnTo>
                    <a:pt x="1296111" y="366326"/>
                  </a:lnTo>
                  <a:lnTo>
                    <a:pt x="1293006" y="355771"/>
                  </a:lnTo>
                  <a:lnTo>
                    <a:pt x="1289902" y="340870"/>
                  </a:lnTo>
                  <a:lnTo>
                    <a:pt x="1283693" y="328141"/>
                  </a:lnTo>
                  <a:lnTo>
                    <a:pt x="1280589" y="318517"/>
                  </a:lnTo>
                  <a:lnTo>
                    <a:pt x="1282762" y="311067"/>
                  </a:lnTo>
                  <a:lnTo>
                    <a:pt x="1283693" y="299580"/>
                  </a:lnTo>
                  <a:lnTo>
                    <a:pt x="1287729" y="286852"/>
                  </a:lnTo>
                  <a:lnTo>
                    <a:pt x="1290833" y="271951"/>
                  </a:lnTo>
                  <a:lnTo>
                    <a:pt x="1293006" y="257049"/>
                  </a:lnTo>
                  <a:lnTo>
                    <a:pt x="1285866" y="249598"/>
                  </a:lnTo>
                  <a:lnTo>
                    <a:pt x="1280589" y="239975"/>
                  </a:lnTo>
                  <a:lnTo>
                    <a:pt x="1260720" y="239043"/>
                  </a:lnTo>
                  <a:lnTo>
                    <a:pt x="1243956" y="239975"/>
                  </a:lnTo>
                  <a:lnTo>
                    <a:pt x="1234643" y="246184"/>
                  </a:lnTo>
                  <a:lnTo>
                    <a:pt x="1227502" y="254566"/>
                  </a:lnTo>
                  <a:lnTo>
                    <a:pt x="1222225" y="266052"/>
                  </a:lnTo>
                  <a:lnTo>
                    <a:pt x="1218189" y="276607"/>
                  </a:lnTo>
                  <a:lnTo>
                    <a:pt x="1215085" y="290267"/>
                  </a:lnTo>
                  <a:lnTo>
                    <a:pt x="1211049" y="300822"/>
                  </a:lnTo>
                  <a:lnTo>
                    <a:pt x="1203909" y="310446"/>
                  </a:lnTo>
                  <a:lnTo>
                    <a:pt x="1193353" y="317896"/>
                  </a:lnTo>
                  <a:lnTo>
                    <a:pt x="1196458" y="338075"/>
                  </a:lnTo>
                  <a:lnTo>
                    <a:pt x="1198631" y="352977"/>
                  </a:lnTo>
                  <a:lnTo>
                    <a:pt x="1202667" y="370051"/>
                  </a:lnTo>
                  <a:lnTo>
                    <a:pt x="1200494" y="392403"/>
                  </a:lnTo>
                  <a:lnTo>
                    <a:pt x="1217258" y="392403"/>
                  </a:lnTo>
                  <a:lnTo>
                    <a:pt x="1218189" y="399854"/>
                  </a:lnTo>
                  <a:lnTo>
                    <a:pt x="1222225" y="405132"/>
                  </a:lnTo>
                  <a:lnTo>
                    <a:pt x="1224398" y="410409"/>
                  </a:lnTo>
                  <a:lnTo>
                    <a:pt x="1227502" y="414756"/>
                  </a:lnTo>
                  <a:lnTo>
                    <a:pt x="1232780" y="420033"/>
                  </a:lnTo>
                  <a:lnTo>
                    <a:pt x="1231849" y="423138"/>
                  </a:lnTo>
                  <a:lnTo>
                    <a:pt x="1231849" y="425311"/>
                  </a:lnTo>
                  <a:lnTo>
                    <a:pt x="1229676" y="427484"/>
                  </a:lnTo>
                  <a:lnTo>
                    <a:pt x="1220362" y="423138"/>
                  </a:lnTo>
                  <a:lnTo>
                    <a:pt x="1205771" y="415687"/>
                  </a:lnTo>
                  <a:lnTo>
                    <a:pt x="1190249" y="402959"/>
                  </a:lnTo>
                  <a:lnTo>
                    <a:pt x="1171622" y="390230"/>
                  </a:lnTo>
                  <a:lnTo>
                    <a:pt x="1159204" y="377502"/>
                  </a:lnTo>
                  <a:lnTo>
                    <a:pt x="1149891" y="366016"/>
                  </a:lnTo>
                  <a:lnTo>
                    <a:pt x="1142751" y="366016"/>
                  </a:lnTo>
                  <a:lnTo>
                    <a:pt x="1135611" y="366016"/>
                  </a:lnTo>
                  <a:lnTo>
                    <a:pt x="1130333" y="363842"/>
                  </a:lnTo>
                  <a:lnTo>
                    <a:pt x="1126297" y="362911"/>
                  </a:lnTo>
                  <a:lnTo>
                    <a:pt x="1119157" y="366016"/>
                  </a:lnTo>
                  <a:lnTo>
                    <a:pt x="1116052" y="368189"/>
                  </a:lnTo>
                  <a:lnTo>
                    <a:pt x="1112017" y="371293"/>
                  </a:lnTo>
                  <a:lnTo>
                    <a:pt x="1106739" y="375639"/>
                  </a:lnTo>
                  <a:lnTo>
                    <a:pt x="1106739" y="383090"/>
                  </a:lnTo>
                  <a:lnTo>
                    <a:pt x="1106739" y="388368"/>
                  </a:lnTo>
                  <a:lnTo>
                    <a:pt x="1108912" y="392714"/>
                  </a:lnTo>
                  <a:lnTo>
                    <a:pt x="1111085" y="395818"/>
                  </a:lnTo>
                  <a:lnTo>
                    <a:pt x="1114190" y="400165"/>
                  </a:lnTo>
                  <a:lnTo>
                    <a:pt x="1114190" y="405442"/>
                  </a:lnTo>
                  <a:lnTo>
                    <a:pt x="1112017" y="410720"/>
                  </a:lnTo>
                  <a:lnTo>
                    <a:pt x="1112017" y="415066"/>
                  </a:lnTo>
                  <a:lnTo>
                    <a:pt x="1111085" y="415997"/>
                  </a:lnTo>
                  <a:lnTo>
                    <a:pt x="1108912" y="420344"/>
                  </a:lnTo>
                  <a:lnTo>
                    <a:pt x="1106739" y="423448"/>
                  </a:lnTo>
                  <a:lnTo>
                    <a:pt x="1099599" y="422517"/>
                  </a:lnTo>
                  <a:lnTo>
                    <a:pt x="1096495" y="422517"/>
                  </a:lnTo>
                  <a:lnTo>
                    <a:pt x="1094321" y="420344"/>
                  </a:lnTo>
                  <a:lnTo>
                    <a:pt x="1092148" y="418170"/>
                  </a:lnTo>
                  <a:lnTo>
                    <a:pt x="1089044" y="415066"/>
                  </a:lnTo>
                  <a:lnTo>
                    <a:pt x="1086871" y="412893"/>
                  </a:lnTo>
                  <a:lnTo>
                    <a:pt x="1083766" y="412893"/>
                  </a:lnTo>
                  <a:lnTo>
                    <a:pt x="1072280" y="415997"/>
                  </a:lnTo>
                  <a:lnTo>
                    <a:pt x="1061724" y="420344"/>
                  </a:lnTo>
                  <a:lnTo>
                    <a:pt x="1048065" y="425621"/>
                  </a:lnTo>
                  <a:lnTo>
                    <a:pt x="1035647" y="430899"/>
                  </a:lnTo>
                  <a:lnTo>
                    <a:pt x="1030369" y="436176"/>
                  </a:lnTo>
                  <a:lnTo>
                    <a:pt x="1021056" y="436176"/>
                  </a:lnTo>
                  <a:lnTo>
                    <a:pt x="1028196" y="425621"/>
                  </a:lnTo>
                  <a:lnTo>
                    <a:pt x="1035336" y="420344"/>
                  </a:lnTo>
                  <a:lnTo>
                    <a:pt x="1044650" y="415066"/>
                  </a:lnTo>
                  <a:lnTo>
                    <a:pt x="1053963" y="407615"/>
                  </a:lnTo>
                  <a:lnTo>
                    <a:pt x="1040304" y="403269"/>
                  </a:lnTo>
                  <a:lnTo>
                    <a:pt x="1025713" y="400165"/>
                  </a:lnTo>
                  <a:lnTo>
                    <a:pt x="1010190" y="400165"/>
                  </a:lnTo>
                  <a:lnTo>
                    <a:pt x="1008017" y="407615"/>
                  </a:lnTo>
                  <a:lnTo>
                    <a:pt x="1008017" y="412893"/>
                  </a:lnTo>
                  <a:lnTo>
                    <a:pt x="1005844" y="415997"/>
                  </a:lnTo>
                  <a:lnTo>
                    <a:pt x="1003671" y="420344"/>
                  </a:lnTo>
                  <a:lnTo>
                    <a:pt x="1000567" y="423448"/>
                  </a:lnTo>
                  <a:lnTo>
                    <a:pt x="1000567" y="427794"/>
                  </a:lnTo>
                  <a:lnTo>
                    <a:pt x="996531" y="425621"/>
                  </a:lnTo>
                  <a:lnTo>
                    <a:pt x="995600" y="422517"/>
                  </a:lnTo>
                  <a:lnTo>
                    <a:pt x="993426" y="420344"/>
                  </a:lnTo>
                  <a:lnTo>
                    <a:pt x="991253" y="415997"/>
                  </a:lnTo>
                  <a:lnTo>
                    <a:pt x="990322" y="412893"/>
                  </a:lnTo>
                  <a:lnTo>
                    <a:pt x="986286" y="410720"/>
                  </a:lnTo>
                  <a:lnTo>
                    <a:pt x="983182" y="408547"/>
                  </a:lnTo>
                  <a:lnTo>
                    <a:pt x="981009" y="410720"/>
                  </a:lnTo>
                  <a:lnTo>
                    <a:pt x="975731" y="410720"/>
                  </a:lnTo>
                  <a:lnTo>
                    <a:pt x="969522" y="412893"/>
                  </a:lnTo>
                  <a:lnTo>
                    <a:pt x="957104" y="429967"/>
                  </a:lnTo>
                  <a:lnTo>
                    <a:pt x="942513" y="443627"/>
                  </a:lnTo>
                  <a:lnTo>
                    <a:pt x="930095" y="460702"/>
                  </a:lnTo>
                  <a:lnTo>
                    <a:pt x="932269" y="465979"/>
                  </a:lnTo>
                  <a:lnTo>
                    <a:pt x="932269" y="470325"/>
                  </a:lnTo>
                  <a:lnTo>
                    <a:pt x="932269" y="475603"/>
                  </a:lnTo>
                  <a:lnTo>
                    <a:pt x="932269" y="479949"/>
                  </a:lnTo>
                  <a:lnTo>
                    <a:pt x="930095" y="485227"/>
                  </a:lnTo>
                  <a:lnTo>
                    <a:pt x="926060" y="487400"/>
                  </a:lnTo>
                  <a:lnTo>
                    <a:pt x="925128" y="487400"/>
                  </a:lnTo>
                  <a:lnTo>
                    <a:pt x="922955" y="488331"/>
                  </a:lnTo>
                  <a:lnTo>
                    <a:pt x="920782" y="488331"/>
                  </a:lnTo>
                  <a:lnTo>
                    <a:pt x="915504" y="488331"/>
                  </a:lnTo>
                  <a:lnTo>
                    <a:pt x="911469" y="487400"/>
                  </a:lnTo>
                  <a:lnTo>
                    <a:pt x="908364" y="485227"/>
                  </a:lnTo>
                  <a:lnTo>
                    <a:pt x="906191" y="483054"/>
                  </a:lnTo>
                  <a:lnTo>
                    <a:pt x="900914" y="480881"/>
                  </a:lnTo>
                  <a:lnTo>
                    <a:pt x="900914" y="460702"/>
                  </a:lnTo>
                  <a:lnTo>
                    <a:pt x="908054" y="460702"/>
                  </a:lnTo>
                  <a:lnTo>
                    <a:pt x="911158" y="458528"/>
                  </a:lnTo>
                  <a:lnTo>
                    <a:pt x="913331" y="458528"/>
                  </a:lnTo>
                  <a:lnTo>
                    <a:pt x="917367" y="457597"/>
                  </a:lnTo>
                  <a:lnTo>
                    <a:pt x="917367" y="447973"/>
                  </a:lnTo>
                  <a:lnTo>
                    <a:pt x="911158" y="438349"/>
                  </a:lnTo>
                  <a:lnTo>
                    <a:pt x="904018" y="427794"/>
                  </a:lnTo>
                  <a:lnTo>
                    <a:pt x="896878" y="420344"/>
                  </a:lnTo>
                  <a:lnTo>
                    <a:pt x="866765" y="420344"/>
                  </a:lnTo>
                  <a:lnTo>
                    <a:pt x="873905" y="464737"/>
                  </a:lnTo>
                  <a:lnTo>
                    <a:pt x="877009" y="504785"/>
                  </a:lnTo>
                  <a:lnTo>
                    <a:pt x="869869" y="502612"/>
                  </a:lnTo>
                  <a:lnTo>
                    <a:pt x="862729" y="501680"/>
                  </a:lnTo>
                  <a:lnTo>
                    <a:pt x="855588" y="499507"/>
                  </a:lnTo>
                  <a:lnTo>
                    <a:pt x="850311" y="497334"/>
                  </a:lnTo>
                  <a:lnTo>
                    <a:pt x="840997" y="510062"/>
                  </a:lnTo>
                  <a:lnTo>
                    <a:pt x="830442" y="521549"/>
                  </a:lnTo>
                  <a:lnTo>
                    <a:pt x="813678" y="529000"/>
                  </a:lnTo>
                  <a:lnTo>
                    <a:pt x="815851" y="534277"/>
                  </a:lnTo>
                  <a:lnTo>
                    <a:pt x="815851" y="537382"/>
                  </a:lnTo>
                  <a:lnTo>
                    <a:pt x="815851" y="539555"/>
                  </a:lnTo>
                  <a:lnTo>
                    <a:pt x="818025" y="541728"/>
                  </a:lnTo>
                  <a:lnTo>
                    <a:pt x="818956" y="543901"/>
                  </a:lnTo>
                  <a:lnTo>
                    <a:pt x="821129" y="544832"/>
                  </a:lnTo>
                  <a:lnTo>
                    <a:pt x="821129" y="551041"/>
                  </a:lnTo>
                  <a:lnTo>
                    <a:pt x="818956" y="556319"/>
                  </a:lnTo>
                  <a:lnTo>
                    <a:pt x="818025" y="558492"/>
                  </a:lnTo>
                  <a:lnTo>
                    <a:pt x="815851" y="561596"/>
                  </a:lnTo>
                  <a:lnTo>
                    <a:pt x="813678" y="565943"/>
                  </a:lnTo>
                  <a:lnTo>
                    <a:pt x="799087" y="559734"/>
                  </a:lnTo>
                  <a:lnTo>
                    <a:pt x="786669" y="552283"/>
                  </a:lnTo>
                  <a:lnTo>
                    <a:pt x="774252" y="544832"/>
                  </a:lnTo>
                  <a:lnTo>
                    <a:pt x="774252" y="549179"/>
                  </a:lnTo>
                  <a:lnTo>
                    <a:pt x="767732" y="549179"/>
                  </a:lnTo>
                  <a:lnTo>
                    <a:pt x="767732" y="559734"/>
                  </a:lnTo>
                  <a:lnTo>
                    <a:pt x="769906" y="569358"/>
                  </a:lnTo>
                  <a:lnTo>
                    <a:pt x="772079" y="582086"/>
                  </a:lnTo>
                  <a:lnTo>
                    <a:pt x="764938" y="581155"/>
                  </a:lnTo>
                  <a:lnTo>
                    <a:pt x="760903" y="576808"/>
                  </a:lnTo>
                  <a:lnTo>
                    <a:pt x="755625" y="574635"/>
                  </a:lnTo>
                  <a:lnTo>
                    <a:pt x="752520" y="569358"/>
                  </a:lnTo>
                  <a:lnTo>
                    <a:pt x="748485" y="559734"/>
                  </a:lnTo>
                  <a:lnTo>
                    <a:pt x="745380" y="544832"/>
                  </a:lnTo>
                  <a:lnTo>
                    <a:pt x="743207" y="526827"/>
                  </a:lnTo>
                  <a:lnTo>
                    <a:pt x="741034" y="509752"/>
                  </a:lnTo>
                  <a:lnTo>
                    <a:pt x="738861" y="497024"/>
                  </a:lnTo>
                  <a:lnTo>
                    <a:pt x="753452" y="502301"/>
                  </a:lnTo>
                  <a:lnTo>
                    <a:pt x="768043" y="509752"/>
                  </a:lnTo>
                  <a:lnTo>
                    <a:pt x="784807" y="517203"/>
                  </a:lnTo>
                  <a:lnTo>
                    <a:pt x="802502" y="517203"/>
                  </a:lnTo>
                  <a:lnTo>
                    <a:pt x="819266" y="508821"/>
                  </a:lnTo>
                  <a:lnTo>
                    <a:pt x="831684" y="495161"/>
                  </a:lnTo>
                  <a:lnTo>
                    <a:pt x="833857" y="479328"/>
                  </a:lnTo>
                  <a:lnTo>
                    <a:pt x="830753" y="462254"/>
                  </a:lnTo>
                  <a:lnTo>
                    <a:pt x="819266" y="445179"/>
                  </a:lnTo>
                  <a:lnTo>
                    <a:pt x="806848" y="429347"/>
                  </a:lnTo>
                  <a:lnTo>
                    <a:pt x="792258" y="414445"/>
                  </a:lnTo>
                  <a:lnTo>
                    <a:pt x="777667" y="402959"/>
                  </a:lnTo>
                  <a:lnTo>
                    <a:pt x="765249" y="395508"/>
                  </a:lnTo>
                  <a:lnTo>
                    <a:pt x="732031" y="392403"/>
                  </a:lnTo>
                  <a:lnTo>
                    <a:pt x="726753" y="386195"/>
                  </a:lnTo>
                  <a:lnTo>
                    <a:pt x="721476" y="380917"/>
                  </a:lnTo>
                  <a:lnTo>
                    <a:pt x="719303" y="375639"/>
                  </a:lnTo>
                  <a:lnTo>
                    <a:pt x="717130" y="371293"/>
                  </a:lnTo>
                  <a:lnTo>
                    <a:pt x="711852" y="371293"/>
                  </a:lnTo>
                  <a:lnTo>
                    <a:pt x="704712" y="373466"/>
                  </a:lnTo>
                  <a:lnTo>
                    <a:pt x="692294" y="378744"/>
                  </a:lnTo>
                  <a:lnTo>
                    <a:pt x="690121" y="375639"/>
                  </a:lnTo>
                  <a:lnTo>
                    <a:pt x="689190" y="373466"/>
                  </a:lnTo>
                  <a:lnTo>
                    <a:pt x="687016" y="373466"/>
                  </a:lnTo>
                  <a:lnTo>
                    <a:pt x="684843" y="370362"/>
                  </a:lnTo>
                  <a:lnTo>
                    <a:pt x="684843" y="366016"/>
                  </a:lnTo>
                  <a:lnTo>
                    <a:pt x="687016" y="363842"/>
                  </a:lnTo>
                  <a:lnTo>
                    <a:pt x="687016" y="362911"/>
                  </a:lnTo>
                  <a:lnTo>
                    <a:pt x="689190" y="362911"/>
                  </a:lnTo>
                  <a:lnTo>
                    <a:pt x="690121" y="360738"/>
                  </a:lnTo>
                  <a:lnTo>
                    <a:pt x="692294" y="358565"/>
                  </a:lnTo>
                  <a:lnTo>
                    <a:pt x="689190" y="343664"/>
                  </a:lnTo>
                  <a:lnTo>
                    <a:pt x="682981" y="336213"/>
                  </a:lnTo>
                  <a:lnTo>
                    <a:pt x="675840" y="334040"/>
                  </a:lnTo>
                  <a:lnTo>
                    <a:pt x="668700" y="333108"/>
                  </a:lnTo>
                  <a:lnTo>
                    <a:pt x="660318" y="328762"/>
                  </a:lnTo>
                  <a:lnTo>
                    <a:pt x="653178" y="321311"/>
                  </a:lnTo>
                  <a:lnTo>
                    <a:pt x="636414" y="323485"/>
                  </a:lnTo>
                  <a:lnTo>
                    <a:pt x="619650" y="327831"/>
                  </a:lnTo>
                  <a:lnTo>
                    <a:pt x="607232" y="330935"/>
                  </a:lnTo>
                  <a:lnTo>
                    <a:pt x="595745" y="340559"/>
                  </a:lnTo>
                  <a:lnTo>
                    <a:pt x="589536" y="355460"/>
                  </a:lnTo>
                  <a:lnTo>
                    <a:pt x="583328" y="351114"/>
                  </a:lnTo>
                  <a:lnTo>
                    <a:pt x="581465" y="351114"/>
                  </a:lnTo>
                  <a:lnTo>
                    <a:pt x="579292" y="348941"/>
                  </a:lnTo>
                  <a:lnTo>
                    <a:pt x="577119" y="348941"/>
                  </a:lnTo>
                  <a:lnTo>
                    <a:pt x="574014" y="348941"/>
                  </a:lnTo>
                  <a:lnTo>
                    <a:pt x="569978" y="348941"/>
                  </a:lnTo>
                  <a:lnTo>
                    <a:pt x="564701" y="348941"/>
                  </a:lnTo>
                  <a:lnTo>
                    <a:pt x="564701" y="362601"/>
                  </a:lnTo>
                  <a:lnTo>
                    <a:pt x="560665" y="360428"/>
                  </a:lnTo>
                  <a:lnTo>
                    <a:pt x="559734" y="360428"/>
                  </a:lnTo>
                  <a:lnTo>
                    <a:pt x="557561" y="360428"/>
                  </a:lnTo>
                  <a:lnTo>
                    <a:pt x="555387" y="358254"/>
                  </a:lnTo>
                  <a:lnTo>
                    <a:pt x="535519" y="363532"/>
                  </a:lnTo>
                  <a:lnTo>
                    <a:pt x="520928" y="375019"/>
                  </a:lnTo>
                  <a:lnTo>
                    <a:pt x="511615" y="392093"/>
                  </a:lnTo>
                  <a:lnTo>
                    <a:pt x="494850" y="392093"/>
                  </a:lnTo>
                  <a:lnTo>
                    <a:pt x="494850" y="406994"/>
                  </a:lnTo>
                  <a:lnTo>
                    <a:pt x="479328" y="415377"/>
                  </a:lnTo>
                  <a:lnTo>
                    <a:pt x="466910" y="430278"/>
                  </a:lnTo>
                  <a:lnTo>
                    <a:pt x="453251" y="452630"/>
                  </a:lnTo>
                  <a:lnTo>
                    <a:pt x="442696" y="476845"/>
                  </a:lnTo>
                  <a:lnTo>
                    <a:pt x="431209" y="501060"/>
                  </a:lnTo>
                  <a:lnTo>
                    <a:pt x="420654" y="524343"/>
                  </a:lnTo>
                  <a:lnTo>
                    <a:pt x="408236" y="544522"/>
                  </a:lnTo>
                  <a:lnTo>
                    <a:pt x="394577" y="561596"/>
                  </a:lnTo>
                  <a:lnTo>
                    <a:pt x="396750" y="565943"/>
                  </a:lnTo>
                  <a:lnTo>
                    <a:pt x="396750" y="569047"/>
                  </a:lnTo>
                  <a:lnTo>
                    <a:pt x="396750" y="571220"/>
                  </a:lnTo>
                  <a:lnTo>
                    <a:pt x="398923" y="571220"/>
                  </a:lnTo>
                  <a:lnTo>
                    <a:pt x="401096" y="571220"/>
                  </a:lnTo>
                  <a:lnTo>
                    <a:pt x="404200" y="573393"/>
                  </a:lnTo>
                  <a:lnTo>
                    <a:pt x="394887" y="581775"/>
                  </a:lnTo>
                  <a:lnTo>
                    <a:pt x="384332" y="586122"/>
                  </a:lnTo>
                  <a:lnTo>
                    <a:pt x="371914" y="593572"/>
                  </a:lnTo>
                  <a:lnTo>
                    <a:pt x="369741" y="596677"/>
                  </a:lnTo>
                  <a:lnTo>
                    <a:pt x="367568" y="602886"/>
                  </a:lnTo>
                  <a:lnTo>
                    <a:pt x="366636" y="605990"/>
                  </a:lnTo>
                  <a:lnTo>
                    <a:pt x="364463" y="610336"/>
                  </a:lnTo>
                  <a:lnTo>
                    <a:pt x="360427" y="613441"/>
                  </a:lnTo>
                  <a:lnTo>
                    <a:pt x="359496" y="611268"/>
                  </a:lnTo>
                  <a:lnTo>
                    <a:pt x="357323" y="610336"/>
                  </a:lnTo>
                  <a:lnTo>
                    <a:pt x="355150" y="608163"/>
                  </a:lnTo>
                  <a:lnTo>
                    <a:pt x="352045" y="605990"/>
                  </a:lnTo>
                  <a:lnTo>
                    <a:pt x="345836" y="611268"/>
                  </a:lnTo>
                  <a:lnTo>
                    <a:pt x="340559" y="617477"/>
                  </a:lnTo>
                  <a:lnTo>
                    <a:pt x="335281" y="622754"/>
                  </a:lnTo>
                  <a:lnTo>
                    <a:pt x="331246" y="625859"/>
                  </a:lnTo>
                  <a:lnTo>
                    <a:pt x="325968" y="640760"/>
                  </a:lnTo>
                  <a:lnTo>
                    <a:pt x="323795" y="652247"/>
                  </a:lnTo>
                  <a:lnTo>
                    <a:pt x="320690" y="660629"/>
                  </a:lnTo>
                  <a:lnTo>
                    <a:pt x="311377" y="670252"/>
                  </a:lnTo>
                  <a:lnTo>
                    <a:pt x="313550" y="692605"/>
                  </a:lnTo>
                  <a:lnTo>
                    <a:pt x="316655" y="709679"/>
                  </a:lnTo>
                  <a:lnTo>
                    <a:pt x="320690" y="724581"/>
                  </a:lnTo>
                  <a:lnTo>
                    <a:pt x="322864" y="742586"/>
                  </a:lnTo>
                  <a:lnTo>
                    <a:pt x="323795" y="764938"/>
                  </a:lnTo>
                  <a:lnTo>
                    <a:pt x="327831" y="764938"/>
                  </a:lnTo>
                  <a:lnTo>
                    <a:pt x="330004" y="767112"/>
                  </a:lnTo>
                  <a:lnTo>
                    <a:pt x="330935" y="767112"/>
                  </a:lnTo>
                  <a:lnTo>
                    <a:pt x="333108" y="767112"/>
                  </a:lnTo>
                  <a:lnTo>
                    <a:pt x="335281" y="769285"/>
                  </a:lnTo>
                  <a:lnTo>
                    <a:pt x="352977" y="764938"/>
                  </a:lnTo>
                  <a:lnTo>
                    <a:pt x="364463" y="759661"/>
                  </a:lnTo>
                  <a:lnTo>
                    <a:pt x="375018" y="752210"/>
                  </a:lnTo>
                  <a:lnTo>
                    <a:pt x="384332" y="742586"/>
                  </a:lnTo>
                  <a:lnTo>
                    <a:pt x="398923" y="735136"/>
                  </a:lnTo>
                  <a:lnTo>
                    <a:pt x="409478" y="762765"/>
                  </a:lnTo>
                  <a:lnTo>
                    <a:pt x="415687" y="786980"/>
                  </a:lnTo>
                  <a:lnTo>
                    <a:pt x="424069" y="809332"/>
                  </a:lnTo>
                  <a:lnTo>
                    <a:pt x="438660" y="829511"/>
                  </a:lnTo>
                  <a:lnTo>
                    <a:pt x="438660" y="833857"/>
                  </a:lnTo>
                  <a:lnTo>
                    <a:pt x="444869" y="833857"/>
                  </a:lnTo>
                  <a:lnTo>
                    <a:pt x="453251" y="818956"/>
                  </a:lnTo>
                  <a:lnTo>
                    <a:pt x="462564" y="807470"/>
                  </a:lnTo>
                  <a:lnTo>
                    <a:pt x="474051" y="796914"/>
                  </a:lnTo>
                  <a:lnTo>
                    <a:pt x="481191" y="784186"/>
                  </a:lnTo>
                  <a:lnTo>
                    <a:pt x="488331" y="767112"/>
                  </a:lnTo>
                  <a:lnTo>
                    <a:pt x="491436" y="744759"/>
                  </a:lnTo>
                  <a:lnTo>
                    <a:pt x="515340" y="735136"/>
                  </a:lnTo>
                  <a:lnTo>
                    <a:pt x="516271" y="734204"/>
                  </a:lnTo>
                  <a:lnTo>
                    <a:pt x="516271" y="729858"/>
                  </a:lnTo>
                  <a:lnTo>
                    <a:pt x="518444" y="727685"/>
                  </a:lnTo>
                  <a:lnTo>
                    <a:pt x="518444" y="726754"/>
                  </a:lnTo>
                  <a:lnTo>
                    <a:pt x="520618" y="724581"/>
                  </a:lnTo>
                  <a:lnTo>
                    <a:pt x="522791" y="722407"/>
                  </a:lnTo>
                  <a:lnTo>
                    <a:pt x="528068" y="720234"/>
                  </a:lnTo>
                  <a:lnTo>
                    <a:pt x="524032" y="704402"/>
                  </a:lnTo>
                  <a:lnTo>
                    <a:pt x="516892" y="690742"/>
                  </a:lnTo>
                  <a:lnTo>
                    <a:pt x="506337" y="680187"/>
                  </a:lnTo>
                  <a:lnTo>
                    <a:pt x="494850" y="670563"/>
                  </a:lnTo>
                  <a:lnTo>
                    <a:pt x="501059" y="645106"/>
                  </a:lnTo>
                  <a:lnTo>
                    <a:pt x="509441" y="622754"/>
                  </a:lnTo>
                  <a:lnTo>
                    <a:pt x="523101" y="603817"/>
                  </a:lnTo>
                  <a:lnTo>
                    <a:pt x="537692" y="587984"/>
                  </a:lnTo>
                  <a:lnTo>
                    <a:pt x="550110" y="570910"/>
                  </a:lnTo>
                  <a:lnTo>
                    <a:pt x="559423" y="550731"/>
                  </a:lnTo>
                  <a:lnTo>
                    <a:pt x="564701" y="524343"/>
                  </a:lnTo>
                  <a:lnTo>
                    <a:pt x="581465" y="523412"/>
                  </a:lnTo>
                  <a:lnTo>
                    <a:pt x="595125" y="521238"/>
                  </a:lnTo>
                  <a:lnTo>
                    <a:pt x="601334" y="526516"/>
                  </a:lnTo>
                  <a:lnTo>
                    <a:pt x="606611" y="531794"/>
                  </a:lnTo>
                  <a:lnTo>
                    <a:pt x="611889" y="537071"/>
                  </a:lnTo>
                  <a:lnTo>
                    <a:pt x="602575" y="554146"/>
                  </a:lnTo>
                  <a:lnTo>
                    <a:pt x="590157" y="569047"/>
                  </a:lnTo>
                  <a:lnTo>
                    <a:pt x="575566" y="583949"/>
                  </a:lnTo>
                  <a:lnTo>
                    <a:pt x="560976" y="596677"/>
                  </a:lnTo>
                  <a:lnTo>
                    <a:pt x="552593" y="615614"/>
                  </a:lnTo>
                  <a:lnTo>
                    <a:pt x="550420" y="628342"/>
                  </a:lnTo>
                  <a:lnTo>
                    <a:pt x="552593" y="643244"/>
                  </a:lnTo>
                  <a:lnTo>
                    <a:pt x="553525" y="655972"/>
                  </a:lnTo>
                  <a:lnTo>
                    <a:pt x="552593" y="667458"/>
                  </a:lnTo>
                  <a:lnTo>
                    <a:pt x="553525" y="682360"/>
                  </a:lnTo>
                  <a:lnTo>
                    <a:pt x="557561" y="690742"/>
                  </a:lnTo>
                  <a:lnTo>
                    <a:pt x="562838" y="698193"/>
                  </a:lnTo>
                  <a:lnTo>
                    <a:pt x="568116" y="705643"/>
                  </a:lnTo>
                  <a:lnTo>
                    <a:pt x="572152" y="715267"/>
                  </a:lnTo>
                  <a:lnTo>
                    <a:pt x="593883" y="712163"/>
                  </a:lnTo>
                  <a:lnTo>
                    <a:pt x="613751" y="705954"/>
                  </a:lnTo>
                  <a:lnTo>
                    <a:pt x="631447" y="697572"/>
                  </a:lnTo>
                  <a:lnTo>
                    <a:pt x="638587" y="697572"/>
                  </a:lnTo>
                  <a:lnTo>
                    <a:pt x="644796" y="698503"/>
                  </a:lnTo>
                  <a:lnTo>
                    <a:pt x="647900" y="700676"/>
                  </a:lnTo>
                  <a:lnTo>
                    <a:pt x="653178" y="702849"/>
                  </a:lnTo>
                  <a:lnTo>
                    <a:pt x="659387" y="705022"/>
                  </a:lnTo>
                  <a:lnTo>
                    <a:pt x="652246" y="715578"/>
                  </a:lnTo>
                  <a:lnTo>
                    <a:pt x="642933" y="719924"/>
                  </a:lnTo>
                  <a:lnTo>
                    <a:pt x="633620" y="717751"/>
                  </a:lnTo>
                  <a:lnTo>
                    <a:pt x="621202" y="715578"/>
                  </a:lnTo>
                  <a:lnTo>
                    <a:pt x="608784" y="715578"/>
                  </a:lnTo>
                  <a:lnTo>
                    <a:pt x="601644" y="719924"/>
                  </a:lnTo>
                  <a:lnTo>
                    <a:pt x="595435" y="723028"/>
                  </a:lnTo>
                  <a:lnTo>
                    <a:pt x="589226" y="727375"/>
                  </a:lnTo>
                  <a:lnTo>
                    <a:pt x="579913" y="728306"/>
                  </a:lnTo>
                  <a:lnTo>
                    <a:pt x="583017" y="745380"/>
                  </a:lnTo>
                  <a:lnTo>
                    <a:pt x="585190" y="755004"/>
                  </a:lnTo>
                  <a:lnTo>
                    <a:pt x="589226" y="762455"/>
                  </a:lnTo>
                  <a:lnTo>
                    <a:pt x="590157" y="773010"/>
                  </a:lnTo>
                  <a:lnTo>
                    <a:pt x="592331" y="790085"/>
                  </a:lnTo>
                  <a:lnTo>
                    <a:pt x="587053" y="787911"/>
                  </a:lnTo>
                  <a:lnTo>
                    <a:pt x="581775" y="785738"/>
                  </a:lnTo>
                  <a:lnTo>
                    <a:pt x="579602" y="784807"/>
                  </a:lnTo>
                  <a:lnTo>
                    <a:pt x="577429" y="780461"/>
                  </a:lnTo>
                  <a:lnTo>
                    <a:pt x="575256" y="777356"/>
                  </a:lnTo>
                  <a:lnTo>
                    <a:pt x="572152" y="773010"/>
                  </a:lnTo>
                  <a:lnTo>
                    <a:pt x="572152" y="769906"/>
                  </a:lnTo>
                  <a:lnTo>
                    <a:pt x="566874" y="770837"/>
                  </a:lnTo>
                  <a:lnTo>
                    <a:pt x="562838" y="773010"/>
                  </a:lnTo>
                  <a:lnTo>
                    <a:pt x="559734" y="777356"/>
                  </a:lnTo>
                  <a:lnTo>
                    <a:pt x="555698" y="778288"/>
                  </a:lnTo>
                  <a:lnTo>
                    <a:pt x="552593" y="782634"/>
                  </a:lnTo>
                  <a:lnTo>
                    <a:pt x="548558" y="808090"/>
                  </a:lnTo>
                  <a:lnTo>
                    <a:pt x="548558" y="839756"/>
                  </a:lnTo>
                  <a:lnTo>
                    <a:pt x="543280" y="841929"/>
                  </a:lnTo>
                  <a:lnTo>
                    <a:pt x="539244" y="841929"/>
                  </a:lnTo>
                  <a:lnTo>
                    <a:pt x="536140" y="842860"/>
                  </a:lnTo>
                  <a:lnTo>
                    <a:pt x="532104" y="847207"/>
                  </a:lnTo>
                  <a:lnTo>
                    <a:pt x="531173" y="849380"/>
                  </a:lnTo>
                  <a:lnTo>
                    <a:pt x="528999" y="854657"/>
                  </a:lnTo>
                  <a:lnTo>
                    <a:pt x="509131" y="850311"/>
                  </a:lnTo>
                  <a:lnTo>
                    <a:pt x="494540" y="849380"/>
                  </a:lnTo>
                  <a:lnTo>
                    <a:pt x="485227" y="852484"/>
                  </a:lnTo>
                  <a:lnTo>
                    <a:pt x="478086" y="856830"/>
                  </a:lnTo>
                  <a:lnTo>
                    <a:pt x="472809" y="862108"/>
                  </a:lnTo>
                  <a:lnTo>
                    <a:pt x="463495" y="867386"/>
                  </a:lnTo>
                  <a:lnTo>
                    <a:pt x="452940" y="871732"/>
                  </a:lnTo>
                  <a:lnTo>
                    <a:pt x="443627" y="871732"/>
                  </a:lnTo>
                  <a:lnTo>
                    <a:pt x="436487" y="865523"/>
                  </a:lnTo>
                  <a:lnTo>
                    <a:pt x="431209" y="862418"/>
                  </a:lnTo>
                  <a:lnTo>
                    <a:pt x="423138" y="862418"/>
                  </a:lnTo>
                  <a:lnTo>
                    <a:pt x="411651" y="867696"/>
                  </a:lnTo>
                  <a:lnTo>
                    <a:pt x="406373" y="864592"/>
                  </a:lnTo>
                  <a:lnTo>
                    <a:pt x="402338" y="862418"/>
                  </a:lnTo>
                  <a:lnTo>
                    <a:pt x="401406" y="860245"/>
                  </a:lnTo>
                  <a:lnTo>
                    <a:pt x="397371" y="858072"/>
                  </a:lnTo>
                  <a:lnTo>
                    <a:pt x="392093" y="854968"/>
                  </a:lnTo>
                  <a:lnTo>
                    <a:pt x="392093" y="842239"/>
                  </a:lnTo>
                  <a:lnTo>
                    <a:pt x="394266" y="825165"/>
                  </a:lnTo>
                  <a:lnTo>
                    <a:pt x="395197" y="807159"/>
                  </a:lnTo>
                  <a:lnTo>
                    <a:pt x="397371" y="793500"/>
                  </a:lnTo>
                  <a:lnTo>
                    <a:pt x="399544" y="786049"/>
                  </a:lnTo>
                  <a:lnTo>
                    <a:pt x="399544" y="777667"/>
                  </a:lnTo>
                  <a:lnTo>
                    <a:pt x="387126" y="780771"/>
                  </a:lnTo>
                  <a:lnTo>
                    <a:pt x="375639" y="785117"/>
                  </a:lnTo>
                  <a:lnTo>
                    <a:pt x="360117" y="786049"/>
                  </a:lnTo>
                  <a:lnTo>
                    <a:pt x="361048" y="803123"/>
                  </a:lnTo>
                  <a:lnTo>
                    <a:pt x="361048" y="823302"/>
                  </a:lnTo>
                  <a:lnTo>
                    <a:pt x="365084" y="845654"/>
                  </a:lnTo>
                  <a:lnTo>
                    <a:pt x="372224" y="864592"/>
                  </a:lnTo>
                  <a:lnTo>
                    <a:pt x="370051" y="865523"/>
                  </a:lnTo>
                  <a:lnTo>
                    <a:pt x="370051" y="867696"/>
                  </a:lnTo>
                  <a:lnTo>
                    <a:pt x="370051" y="869869"/>
                  </a:lnTo>
                  <a:lnTo>
                    <a:pt x="367878" y="872042"/>
                  </a:lnTo>
                  <a:lnTo>
                    <a:pt x="353287" y="877320"/>
                  </a:lnTo>
                  <a:lnTo>
                    <a:pt x="337765" y="882597"/>
                  </a:lnTo>
                  <a:lnTo>
                    <a:pt x="324105" y="887875"/>
                  </a:lnTo>
                  <a:lnTo>
                    <a:pt x="313550" y="895326"/>
                  </a:lnTo>
                  <a:lnTo>
                    <a:pt x="308273" y="906812"/>
                  </a:lnTo>
                  <a:lnTo>
                    <a:pt x="306099" y="917367"/>
                  </a:lnTo>
                  <a:lnTo>
                    <a:pt x="298959" y="928854"/>
                  </a:lnTo>
                  <a:lnTo>
                    <a:pt x="264500" y="939409"/>
                  </a:lnTo>
                  <a:lnTo>
                    <a:pt x="262327" y="943755"/>
                  </a:lnTo>
                  <a:lnTo>
                    <a:pt x="260154" y="946860"/>
                  </a:lnTo>
                  <a:lnTo>
                    <a:pt x="260154" y="951206"/>
                  </a:lnTo>
                  <a:lnTo>
                    <a:pt x="260154" y="954310"/>
                  </a:lnTo>
                  <a:lnTo>
                    <a:pt x="260154" y="958657"/>
                  </a:lnTo>
                  <a:lnTo>
                    <a:pt x="259222" y="961761"/>
                  </a:lnTo>
                  <a:lnTo>
                    <a:pt x="257049" y="963934"/>
                  </a:lnTo>
                  <a:lnTo>
                    <a:pt x="251771" y="966107"/>
                  </a:lnTo>
                  <a:lnTo>
                    <a:pt x="247736" y="967039"/>
                  </a:lnTo>
                  <a:lnTo>
                    <a:pt x="242458" y="969212"/>
                  </a:lnTo>
                  <a:lnTo>
                    <a:pt x="238422" y="973558"/>
                  </a:lnTo>
                  <a:lnTo>
                    <a:pt x="235318" y="971385"/>
                  </a:lnTo>
                  <a:lnTo>
                    <a:pt x="231282" y="969212"/>
                  </a:lnTo>
                  <a:lnTo>
                    <a:pt x="228178" y="969212"/>
                  </a:lnTo>
                  <a:lnTo>
                    <a:pt x="226004" y="967039"/>
                  </a:lnTo>
                  <a:lnTo>
                    <a:pt x="220727" y="966107"/>
                  </a:lnTo>
                  <a:lnTo>
                    <a:pt x="215449" y="966107"/>
                  </a:lnTo>
                  <a:lnTo>
                    <a:pt x="215449" y="986286"/>
                  </a:lnTo>
                  <a:lnTo>
                    <a:pt x="209240" y="986286"/>
                  </a:lnTo>
                  <a:lnTo>
                    <a:pt x="203963" y="986286"/>
                  </a:lnTo>
                  <a:lnTo>
                    <a:pt x="198685" y="988459"/>
                  </a:lnTo>
                  <a:lnTo>
                    <a:pt x="194650" y="989391"/>
                  </a:lnTo>
                  <a:lnTo>
                    <a:pt x="188441" y="989391"/>
                  </a:lnTo>
                  <a:lnTo>
                    <a:pt x="184405" y="991564"/>
                  </a:lnTo>
                  <a:lnTo>
                    <a:pt x="181300" y="991564"/>
                  </a:lnTo>
                  <a:lnTo>
                    <a:pt x="179127" y="993737"/>
                  </a:lnTo>
                  <a:lnTo>
                    <a:pt x="175091" y="995910"/>
                  </a:lnTo>
                  <a:lnTo>
                    <a:pt x="171987" y="996842"/>
                  </a:lnTo>
                  <a:lnTo>
                    <a:pt x="181300" y="1006465"/>
                  </a:lnTo>
                  <a:lnTo>
                    <a:pt x="193718" y="1013916"/>
                  </a:lnTo>
                  <a:lnTo>
                    <a:pt x="206136" y="1018262"/>
                  </a:lnTo>
                  <a:lnTo>
                    <a:pt x="218554" y="1021367"/>
                  </a:lnTo>
                  <a:lnTo>
                    <a:pt x="220727" y="1040304"/>
                  </a:lnTo>
                  <a:lnTo>
                    <a:pt x="222900" y="1056137"/>
                  </a:lnTo>
                  <a:lnTo>
                    <a:pt x="222900" y="1073211"/>
                  </a:lnTo>
                  <a:lnTo>
                    <a:pt x="218864" y="1088113"/>
                  </a:lnTo>
                  <a:lnTo>
                    <a:pt x="218864" y="1090286"/>
                  </a:lnTo>
                  <a:lnTo>
                    <a:pt x="218864" y="1091217"/>
                  </a:lnTo>
                  <a:lnTo>
                    <a:pt x="216691" y="1091217"/>
                  </a:lnTo>
                  <a:lnTo>
                    <a:pt x="216691" y="1093390"/>
                  </a:lnTo>
                  <a:lnTo>
                    <a:pt x="215760" y="1095563"/>
                  </a:lnTo>
                  <a:lnTo>
                    <a:pt x="202100" y="1100841"/>
                  </a:lnTo>
                  <a:lnTo>
                    <a:pt x="184405" y="1105187"/>
                  </a:lnTo>
                  <a:lnTo>
                    <a:pt x="166709" y="1105187"/>
                  </a:lnTo>
                  <a:lnTo>
                    <a:pt x="149945" y="1100841"/>
                  </a:lnTo>
                  <a:lnTo>
                    <a:pt x="135354" y="1095563"/>
                  </a:lnTo>
                  <a:lnTo>
                    <a:pt x="130077" y="1095563"/>
                  </a:lnTo>
                  <a:lnTo>
                    <a:pt x="126041" y="1097736"/>
                  </a:lnTo>
                  <a:lnTo>
                    <a:pt x="122936" y="1097736"/>
                  </a:lnTo>
                  <a:lnTo>
                    <a:pt x="120763" y="1097736"/>
                  </a:lnTo>
                  <a:lnTo>
                    <a:pt x="118590" y="1098668"/>
                  </a:lnTo>
                  <a:lnTo>
                    <a:pt x="116417" y="1103014"/>
                  </a:lnTo>
                  <a:lnTo>
                    <a:pt x="115796" y="1106739"/>
                  </a:lnTo>
                  <a:lnTo>
                    <a:pt x="111760" y="1119468"/>
                  </a:lnTo>
                  <a:lnTo>
                    <a:pt x="111760" y="1140578"/>
                  </a:lnTo>
                  <a:lnTo>
                    <a:pt x="111760" y="1163861"/>
                  </a:lnTo>
                  <a:lnTo>
                    <a:pt x="113934" y="1188076"/>
                  </a:lnTo>
                  <a:lnTo>
                    <a:pt x="116107" y="1208255"/>
                  </a:lnTo>
                  <a:lnTo>
                    <a:pt x="116107" y="1223157"/>
                  </a:lnTo>
                  <a:lnTo>
                    <a:pt x="119211" y="1223157"/>
                  </a:lnTo>
                  <a:lnTo>
                    <a:pt x="119211" y="1228434"/>
                  </a:lnTo>
                  <a:lnTo>
                    <a:pt x="126351" y="1228434"/>
                  </a:lnTo>
                  <a:lnTo>
                    <a:pt x="131629" y="1227503"/>
                  </a:lnTo>
                  <a:lnTo>
                    <a:pt x="135665" y="1227503"/>
                  </a:lnTo>
                  <a:lnTo>
                    <a:pt x="138769" y="1223157"/>
                  </a:lnTo>
                  <a:lnTo>
                    <a:pt x="144978" y="1225330"/>
                  </a:lnTo>
                  <a:lnTo>
                    <a:pt x="148083" y="1225330"/>
                  </a:lnTo>
                  <a:lnTo>
                    <a:pt x="152118" y="1227503"/>
                  </a:lnTo>
                  <a:lnTo>
                    <a:pt x="155223" y="1228434"/>
                  </a:lnTo>
                  <a:lnTo>
                    <a:pt x="157396" y="1230607"/>
                  </a:lnTo>
                  <a:lnTo>
                    <a:pt x="157396" y="1232780"/>
                  </a:lnTo>
                  <a:lnTo>
                    <a:pt x="157396" y="1234953"/>
                  </a:lnTo>
                  <a:lnTo>
                    <a:pt x="159569" y="1234953"/>
                  </a:lnTo>
                  <a:lnTo>
                    <a:pt x="159569" y="1235885"/>
                  </a:lnTo>
                  <a:lnTo>
                    <a:pt x="153360" y="1252959"/>
                  </a:lnTo>
                  <a:lnTo>
                    <a:pt x="142805" y="1265688"/>
                  </a:lnTo>
                  <a:lnTo>
                    <a:pt x="130387" y="1277174"/>
                  </a:lnTo>
                  <a:lnTo>
                    <a:pt x="116728" y="1287729"/>
                  </a:lnTo>
                  <a:lnTo>
                    <a:pt x="104310" y="1299216"/>
                  </a:lnTo>
                  <a:lnTo>
                    <a:pt x="94996" y="1314117"/>
                  </a:lnTo>
                  <a:lnTo>
                    <a:pt x="94065" y="1324672"/>
                  </a:lnTo>
                  <a:lnTo>
                    <a:pt x="94996" y="1337401"/>
                  </a:lnTo>
                  <a:lnTo>
                    <a:pt x="94996" y="1348887"/>
                  </a:lnTo>
                  <a:lnTo>
                    <a:pt x="91892" y="1357269"/>
                  </a:lnTo>
                  <a:lnTo>
                    <a:pt x="77301" y="1366893"/>
                  </a:lnTo>
                  <a:lnTo>
                    <a:pt x="62710" y="1374344"/>
                  </a:lnTo>
                  <a:lnTo>
                    <a:pt x="48119" y="1383967"/>
                  </a:lnTo>
                  <a:lnTo>
                    <a:pt x="35701" y="1394523"/>
                  </a:lnTo>
                  <a:lnTo>
                    <a:pt x="31666" y="1401973"/>
                  </a:lnTo>
                  <a:lnTo>
                    <a:pt x="24525" y="1415633"/>
                  </a:lnTo>
                  <a:lnTo>
                    <a:pt x="17385" y="1431466"/>
                  </a:lnTo>
                  <a:lnTo>
                    <a:pt x="10245" y="1450403"/>
                  </a:lnTo>
                  <a:lnTo>
                    <a:pt x="3104" y="1466236"/>
                  </a:lnTo>
                  <a:lnTo>
                    <a:pt x="0" y="1481137"/>
                  </a:lnTo>
                  <a:lnTo>
                    <a:pt x="0" y="1492623"/>
                  </a:lnTo>
                  <a:lnTo>
                    <a:pt x="3104" y="1500074"/>
                  </a:lnTo>
                  <a:lnTo>
                    <a:pt x="9313" y="1509698"/>
                  </a:lnTo>
                  <a:lnTo>
                    <a:pt x="12418" y="1518080"/>
                  </a:lnTo>
                  <a:lnTo>
                    <a:pt x="12418" y="1532981"/>
                  </a:lnTo>
                  <a:lnTo>
                    <a:pt x="10245" y="1542605"/>
                  </a:lnTo>
                  <a:lnTo>
                    <a:pt x="7140" y="1555334"/>
                  </a:lnTo>
                  <a:lnTo>
                    <a:pt x="3104" y="1570235"/>
                  </a:lnTo>
                  <a:lnTo>
                    <a:pt x="2173" y="1587309"/>
                  </a:lnTo>
                  <a:lnTo>
                    <a:pt x="5278" y="1597865"/>
                  </a:lnTo>
                  <a:lnTo>
                    <a:pt x="5278" y="1622079"/>
                  </a:lnTo>
                  <a:lnTo>
                    <a:pt x="14591" y="1633566"/>
                  </a:lnTo>
                  <a:lnTo>
                    <a:pt x="29182" y="1646294"/>
                  </a:lnTo>
                  <a:lnTo>
                    <a:pt x="45946" y="1659022"/>
                  </a:lnTo>
                  <a:lnTo>
                    <a:pt x="56501" y="1671751"/>
                  </a:lnTo>
                  <a:lnTo>
                    <a:pt x="65815" y="1695965"/>
                  </a:lnTo>
                  <a:lnTo>
                    <a:pt x="78232" y="1705589"/>
                  </a:lnTo>
                  <a:lnTo>
                    <a:pt x="92823" y="1713040"/>
                  </a:lnTo>
                  <a:lnTo>
                    <a:pt x="107414" y="1720491"/>
                  </a:lnTo>
                  <a:lnTo>
                    <a:pt x="122005" y="1727941"/>
                  </a:lnTo>
                  <a:lnTo>
                    <a:pt x="132560" y="1740670"/>
                  </a:lnTo>
                  <a:lnTo>
                    <a:pt x="139701" y="1738497"/>
                  </a:lnTo>
                  <a:lnTo>
                    <a:pt x="145910" y="1736323"/>
                  </a:lnTo>
                  <a:lnTo>
                    <a:pt x="149014" y="1733219"/>
                  </a:lnTo>
                  <a:lnTo>
                    <a:pt x="153050" y="1731046"/>
                  </a:lnTo>
                  <a:lnTo>
                    <a:pt x="161432" y="1733219"/>
                  </a:lnTo>
                  <a:lnTo>
                    <a:pt x="172918" y="1736323"/>
                  </a:lnTo>
                  <a:lnTo>
                    <a:pt x="185336" y="1736323"/>
                  </a:lnTo>
                  <a:lnTo>
                    <a:pt x="189372" y="1723595"/>
                  </a:lnTo>
                  <a:lnTo>
                    <a:pt x="224763" y="1731046"/>
                  </a:lnTo>
                  <a:lnTo>
                    <a:pt x="239354" y="1725768"/>
                  </a:lnTo>
                  <a:lnTo>
                    <a:pt x="257980" y="1718318"/>
                  </a:lnTo>
                  <a:lnTo>
                    <a:pt x="275676" y="1710867"/>
                  </a:lnTo>
                  <a:lnTo>
                    <a:pt x="290267" y="1713040"/>
                  </a:lnTo>
                  <a:lnTo>
                    <a:pt x="302685" y="1713971"/>
                  </a:lnTo>
                  <a:lnTo>
                    <a:pt x="316344" y="1716144"/>
                  </a:lnTo>
                  <a:lnTo>
                    <a:pt x="336213" y="1747810"/>
                  </a:lnTo>
                  <a:lnTo>
                    <a:pt x="343353" y="1747810"/>
                  </a:lnTo>
                  <a:lnTo>
                    <a:pt x="348631" y="1747810"/>
                  </a:lnTo>
                  <a:lnTo>
                    <a:pt x="353908" y="1745637"/>
                  </a:lnTo>
                  <a:lnTo>
                    <a:pt x="356081" y="1743464"/>
                  </a:lnTo>
                  <a:lnTo>
                    <a:pt x="360117" y="1740359"/>
                  </a:lnTo>
                  <a:lnTo>
                    <a:pt x="367257" y="1742532"/>
                  </a:lnTo>
                  <a:lnTo>
                    <a:pt x="372535" y="1742532"/>
                  </a:lnTo>
                  <a:lnTo>
                    <a:pt x="375639" y="1743464"/>
                  </a:lnTo>
                  <a:lnTo>
                    <a:pt x="379675" y="1747810"/>
                  </a:lnTo>
                  <a:lnTo>
                    <a:pt x="382780" y="1749983"/>
                  </a:lnTo>
                  <a:lnTo>
                    <a:pt x="388989" y="1753088"/>
                  </a:lnTo>
                  <a:lnTo>
                    <a:pt x="382780" y="1775440"/>
                  </a:lnTo>
                  <a:lnTo>
                    <a:pt x="377502" y="1795619"/>
                  </a:lnTo>
                  <a:lnTo>
                    <a:pt x="372224" y="1817971"/>
                  </a:lnTo>
                  <a:lnTo>
                    <a:pt x="388989" y="1835045"/>
                  </a:lnTo>
                  <a:lnTo>
                    <a:pt x="404511" y="1855224"/>
                  </a:lnTo>
                  <a:lnTo>
                    <a:pt x="421275" y="1877576"/>
                  </a:lnTo>
                  <a:lnTo>
                    <a:pt x="431830" y="1899928"/>
                  </a:lnTo>
                  <a:lnTo>
                    <a:pt x="435866" y="1917003"/>
                  </a:lnTo>
                  <a:lnTo>
                    <a:pt x="435866" y="1929731"/>
                  </a:lnTo>
                  <a:lnTo>
                    <a:pt x="438039" y="1942459"/>
                  </a:lnTo>
                  <a:lnTo>
                    <a:pt x="445179" y="1957361"/>
                  </a:lnTo>
                  <a:lnTo>
                    <a:pt x="438970" y="1972262"/>
                  </a:lnTo>
                  <a:lnTo>
                    <a:pt x="431830" y="1989337"/>
                  </a:lnTo>
                  <a:lnTo>
                    <a:pt x="421275" y="2009516"/>
                  </a:lnTo>
                  <a:lnTo>
                    <a:pt x="414135" y="2027522"/>
                  </a:lnTo>
                  <a:lnTo>
                    <a:pt x="410099" y="2048632"/>
                  </a:lnTo>
                  <a:lnTo>
                    <a:pt x="412272" y="2066638"/>
                  </a:lnTo>
                  <a:lnTo>
                    <a:pt x="419412" y="2081539"/>
                  </a:lnTo>
                  <a:lnTo>
                    <a:pt x="430899" y="2096441"/>
                  </a:lnTo>
                  <a:lnTo>
                    <a:pt x="441454" y="2113515"/>
                  </a:lnTo>
                  <a:lnTo>
                    <a:pt x="448594" y="2128416"/>
                  </a:lnTo>
                  <a:lnTo>
                    <a:pt x="448594" y="2133694"/>
                  </a:lnTo>
                  <a:lnTo>
                    <a:pt x="448594" y="2138972"/>
                  </a:lnTo>
                  <a:lnTo>
                    <a:pt x="446421" y="2143318"/>
                  </a:lnTo>
                  <a:lnTo>
                    <a:pt x="445490" y="2148595"/>
                  </a:lnTo>
                  <a:lnTo>
                    <a:pt x="445490" y="2151700"/>
                  </a:lnTo>
                  <a:lnTo>
                    <a:pt x="445490" y="2156046"/>
                  </a:lnTo>
                  <a:lnTo>
                    <a:pt x="452630" y="2159151"/>
                  </a:lnTo>
                  <a:lnTo>
                    <a:pt x="450457" y="2163497"/>
                  </a:lnTo>
                  <a:lnTo>
                    <a:pt x="448284" y="2166601"/>
                  </a:lnTo>
                  <a:lnTo>
                    <a:pt x="448284" y="2170948"/>
                  </a:lnTo>
                  <a:lnTo>
                    <a:pt x="446111" y="2176225"/>
                  </a:lnTo>
                  <a:lnTo>
                    <a:pt x="448284" y="2181503"/>
                  </a:lnTo>
                  <a:lnTo>
                    <a:pt x="450457" y="2181503"/>
                  </a:lnTo>
                  <a:lnTo>
                    <a:pt x="452630" y="2185849"/>
                  </a:lnTo>
                  <a:lnTo>
                    <a:pt x="455734" y="2186780"/>
                  </a:lnTo>
                  <a:lnTo>
                    <a:pt x="459770" y="2191127"/>
                  </a:lnTo>
                  <a:lnTo>
                    <a:pt x="459770" y="2193300"/>
                  </a:lnTo>
                  <a:lnTo>
                    <a:pt x="455734" y="2206028"/>
                  </a:lnTo>
                  <a:lnTo>
                    <a:pt x="465048" y="2224034"/>
                  </a:lnTo>
                  <a:lnTo>
                    <a:pt x="479639" y="2242971"/>
                  </a:lnTo>
                  <a:lnTo>
                    <a:pt x="494230" y="2260046"/>
                  </a:lnTo>
                  <a:lnTo>
                    <a:pt x="504785" y="2278051"/>
                  </a:lnTo>
                  <a:lnTo>
                    <a:pt x="506958" y="2290780"/>
                  </a:lnTo>
                  <a:lnTo>
                    <a:pt x="506958" y="2303508"/>
                  </a:lnTo>
                  <a:lnTo>
                    <a:pt x="506958" y="2314994"/>
                  </a:lnTo>
                  <a:lnTo>
                    <a:pt x="509131" y="2324618"/>
                  </a:lnTo>
                  <a:lnTo>
                    <a:pt x="512236" y="2327723"/>
                  </a:lnTo>
                  <a:lnTo>
                    <a:pt x="516271" y="2333000"/>
                  </a:lnTo>
                  <a:lnTo>
                    <a:pt x="519376" y="2335173"/>
                  </a:lnTo>
                  <a:lnTo>
                    <a:pt x="523411" y="2339520"/>
                  </a:lnTo>
                  <a:lnTo>
                    <a:pt x="528689" y="2342624"/>
                  </a:lnTo>
                  <a:lnTo>
                    <a:pt x="553835" y="2337347"/>
                  </a:lnTo>
                  <a:lnTo>
                    <a:pt x="582086" y="2332069"/>
                  </a:lnTo>
                  <a:lnTo>
                    <a:pt x="609095" y="2324618"/>
                  </a:lnTo>
                  <a:lnTo>
                    <a:pt x="636103" y="2317168"/>
                  </a:lnTo>
                  <a:lnTo>
                    <a:pt x="657834" y="2303508"/>
                  </a:lnTo>
                  <a:lnTo>
                    <a:pt x="675530" y="2287675"/>
                  </a:lnTo>
                  <a:lnTo>
                    <a:pt x="684843" y="2270601"/>
                  </a:lnTo>
                  <a:lnTo>
                    <a:pt x="691984" y="2253526"/>
                  </a:lnTo>
                  <a:lnTo>
                    <a:pt x="715888" y="2233347"/>
                  </a:lnTo>
                  <a:lnTo>
                    <a:pt x="718992" y="2218446"/>
                  </a:lnTo>
                  <a:lnTo>
                    <a:pt x="721165" y="2203544"/>
                  </a:lnTo>
                  <a:lnTo>
                    <a:pt x="723339" y="2188643"/>
                  </a:lnTo>
                  <a:lnTo>
                    <a:pt x="728616" y="2175915"/>
                  </a:lnTo>
                  <a:lnTo>
                    <a:pt x="748485" y="2171568"/>
                  </a:lnTo>
                  <a:lnTo>
                    <a:pt x="752520" y="2168464"/>
                  </a:lnTo>
                  <a:lnTo>
                    <a:pt x="753452" y="2164118"/>
                  </a:lnTo>
                  <a:lnTo>
                    <a:pt x="757488" y="2161013"/>
                  </a:lnTo>
                  <a:lnTo>
                    <a:pt x="759661" y="2158840"/>
                  </a:lnTo>
                  <a:lnTo>
                    <a:pt x="762765" y="2155736"/>
                  </a:lnTo>
                  <a:lnTo>
                    <a:pt x="768043" y="2151390"/>
                  </a:lnTo>
                  <a:lnTo>
                    <a:pt x="764938" y="2131211"/>
                  </a:lnTo>
                  <a:lnTo>
                    <a:pt x="757798" y="2114136"/>
                  </a:lnTo>
                  <a:lnTo>
                    <a:pt x="748485" y="2103581"/>
                  </a:lnTo>
                  <a:lnTo>
                    <a:pt x="757798" y="2084644"/>
                  </a:lnTo>
                  <a:lnTo>
                    <a:pt x="772389" y="2071915"/>
                  </a:lnTo>
                  <a:lnTo>
                    <a:pt x="790084" y="2062291"/>
                  </a:lnTo>
                  <a:lnTo>
                    <a:pt x="808711" y="2053909"/>
                  </a:lnTo>
                  <a:lnTo>
                    <a:pt x="824234" y="2042423"/>
                  </a:lnTo>
                  <a:lnTo>
                    <a:pt x="835720" y="2019140"/>
                  </a:lnTo>
                  <a:lnTo>
                    <a:pt x="837893" y="1996787"/>
                  </a:lnTo>
                  <a:lnTo>
                    <a:pt x="831684" y="1974435"/>
                  </a:lnTo>
                  <a:lnTo>
                    <a:pt x="824544" y="1952083"/>
                  </a:lnTo>
                  <a:lnTo>
                    <a:pt x="817404" y="1931904"/>
                  </a:lnTo>
                  <a:lnTo>
                    <a:pt x="810263" y="1909552"/>
                  </a:lnTo>
                  <a:lnTo>
                    <a:pt x="807159" y="1887200"/>
                  </a:lnTo>
                  <a:lnTo>
                    <a:pt x="812437" y="1862985"/>
                  </a:lnTo>
                  <a:lnTo>
                    <a:pt x="827027" y="1837529"/>
                  </a:lnTo>
                  <a:lnTo>
                    <a:pt x="845654" y="1815177"/>
                  </a:lnTo>
                  <a:lnTo>
                    <a:pt x="867385" y="1794066"/>
                  </a:lnTo>
                  <a:lnTo>
                    <a:pt x="890358" y="1776060"/>
                  </a:lnTo>
                  <a:lnTo>
                    <a:pt x="912090" y="1757123"/>
                  </a:lnTo>
                  <a:lnTo>
                    <a:pt x="931958" y="1736944"/>
                  </a:lnTo>
                  <a:lnTo>
                    <a:pt x="945618" y="1718938"/>
                  </a:lnTo>
                  <a:lnTo>
                    <a:pt x="958036" y="1696586"/>
                  </a:lnTo>
                  <a:lnTo>
                    <a:pt x="968591" y="1674234"/>
                  </a:lnTo>
                  <a:lnTo>
                    <a:pt x="975731" y="1655297"/>
                  </a:lnTo>
                  <a:lnTo>
                    <a:pt x="979767" y="1642569"/>
                  </a:lnTo>
                  <a:lnTo>
                    <a:pt x="979767" y="1631393"/>
                  </a:lnTo>
                  <a:lnTo>
                    <a:pt x="985044" y="1621769"/>
                  </a:lnTo>
                  <a:lnTo>
                    <a:pt x="985044" y="1618665"/>
                  </a:lnTo>
                  <a:lnTo>
                    <a:pt x="963313" y="1621769"/>
                  </a:lnTo>
                  <a:lnTo>
                    <a:pt x="939409" y="1627046"/>
                  </a:lnTo>
                  <a:lnTo>
                    <a:pt x="914263" y="1633255"/>
                  </a:lnTo>
                  <a:lnTo>
                    <a:pt x="895636" y="1641637"/>
                  </a:lnTo>
                  <a:lnTo>
                    <a:pt x="880114" y="1640706"/>
                  </a:lnTo>
                  <a:lnTo>
                    <a:pt x="874836" y="1634497"/>
                  </a:lnTo>
                  <a:lnTo>
                    <a:pt x="872663" y="1629220"/>
                  </a:lnTo>
                  <a:lnTo>
                    <a:pt x="872663" y="1623942"/>
                  </a:lnTo>
                  <a:lnTo>
                    <a:pt x="872663" y="1616491"/>
                  </a:lnTo>
                  <a:lnTo>
                    <a:pt x="868627" y="1611214"/>
                  </a:lnTo>
                  <a:lnTo>
                    <a:pt x="854036" y="1599727"/>
                  </a:lnTo>
                  <a:lnTo>
                    <a:pt x="836341" y="1589172"/>
                  </a:lnTo>
                  <a:lnTo>
                    <a:pt x="819577" y="1577686"/>
                  </a:lnTo>
                  <a:lnTo>
                    <a:pt x="809022" y="1564957"/>
                  </a:lnTo>
                  <a:lnTo>
                    <a:pt x="804986" y="1553471"/>
                  </a:lnTo>
                  <a:lnTo>
                    <a:pt x="802813" y="1545089"/>
                  </a:lnTo>
                  <a:lnTo>
                    <a:pt x="799708" y="1533602"/>
                  </a:lnTo>
                  <a:lnTo>
                    <a:pt x="797535" y="1530498"/>
                  </a:lnTo>
                  <a:lnTo>
                    <a:pt x="792258" y="1526152"/>
                  </a:lnTo>
                  <a:lnTo>
                    <a:pt x="786980" y="1523047"/>
                  </a:lnTo>
                  <a:lnTo>
                    <a:pt x="782944" y="1517770"/>
                  </a:lnTo>
                  <a:lnTo>
                    <a:pt x="779840" y="1513423"/>
                  </a:lnTo>
                  <a:lnTo>
                    <a:pt x="779840" y="1476480"/>
                  </a:lnTo>
                  <a:lnTo>
                    <a:pt x="777667" y="1471203"/>
                  </a:lnTo>
                  <a:lnTo>
                    <a:pt x="772389" y="1466856"/>
                  </a:lnTo>
                  <a:lnTo>
                    <a:pt x="768353" y="1463752"/>
                  </a:lnTo>
                  <a:lnTo>
                    <a:pt x="763076" y="1459406"/>
                  </a:lnTo>
                  <a:lnTo>
                    <a:pt x="759971" y="1456301"/>
                  </a:lnTo>
                  <a:lnTo>
                    <a:pt x="750658" y="1436122"/>
                  </a:lnTo>
                  <a:lnTo>
                    <a:pt x="743518" y="1415943"/>
                  </a:lnTo>
                  <a:lnTo>
                    <a:pt x="736377" y="1393591"/>
                  </a:lnTo>
                  <a:lnTo>
                    <a:pt x="724891" y="1374654"/>
                  </a:lnTo>
                  <a:lnTo>
                    <a:pt x="712473" y="1357580"/>
                  </a:lnTo>
                  <a:lnTo>
                    <a:pt x="712473" y="1350129"/>
                  </a:lnTo>
                  <a:lnTo>
                    <a:pt x="716509" y="1350129"/>
                  </a:lnTo>
                  <a:lnTo>
                    <a:pt x="719613" y="1357580"/>
                  </a:lnTo>
                  <a:lnTo>
                    <a:pt x="723649" y="1363788"/>
                  </a:lnTo>
                  <a:lnTo>
                    <a:pt x="726753" y="1366893"/>
                  </a:lnTo>
                  <a:lnTo>
                    <a:pt x="730789" y="1369066"/>
                  </a:lnTo>
                  <a:lnTo>
                    <a:pt x="733894" y="1371239"/>
                  </a:lnTo>
                  <a:lnTo>
                    <a:pt x="737930" y="1372170"/>
                  </a:lnTo>
                  <a:lnTo>
                    <a:pt x="738861" y="1376517"/>
                  </a:lnTo>
                  <a:lnTo>
                    <a:pt x="745070" y="1378690"/>
                  </a:lnTo>
                  <a:lnTo>
                    <a:pt x="755625" y="1386141"/>
                  </a:lnTo>
                  <a:lnTo>
                    <a:pt x="762765" y="1396696"/>
                  </a:lnTo>
                  <a:lnTo>
                    <a:pt x="768043" y="1409424"/>
                  </a:lnTo>
                  <a:lnTo>
                    <a:pt x="774252" y="1423084"/>
                  </a:lnTo>
                  <a:lnTo>
                    <a:pt x="779529" y="1435812"/>
                  </a:lnTo>
                  <a:lnTo>
                    <a:pt x="799398" y="1448540"/>
                  </a:lnTo>
                  <a:lnTo>
                    <a:pt x="804675" y="1459095"/>
                  </a:lnTo>
                  <a:lnTo>
                    <a:pt x="806848" y="1472755"/>
                  </a:lnTo>
                  <a:lnTo>
                    <a:pt x="809022" y="1485483"/>
                  </a:lnTo>
                  <a:lnTo>
                    <a:pt x="812126" y="1496038"/>
                  </a:lnTo>
                  <a:lnTo>
                    <a:pt x="824544" y="1510940"/>
                  </a:lnTo>
                  <a:lnTo>
                    <a:pt x="838204" y="1525841"/>
                  </a:lnTo>
                  <a:lnTo>
                    <a:pt x="850621" y="1542916"/>
                  </a:lnTo>
                  <a:lnTo>
                    <a:pt x="859935" y="1560922"/>
                  </a:lnTo>
                  <a:lnTo>
                    <a:pt x="860866" y="1572408"/>
                  </a:lnTo>
                  <a:lnTo>
                    <a:pt x="860866" y="1582963"/>
                  </a:lnTo>
                  <a:lnTo>
                    <a:pt x="863039" y="1594450"/>
                  </a:lnTo>
                  <a:lnTo>
                    <a:pt x="868317" y="1605005"/>
                  </a:lnTo>
                  <a:lnTo>
                    <a:pt x="870490" y="1609351"/>
                  </a:lnTo>
                  <a:lnTo>
                    <a:pt x="872663" y="1611524"/>
                  </a:lnTo>
                  <a:lnTo>
                    <a:pt x="874836" y="1612456"/>
                  </a:lnTo>
                  <a:lnTo>
                    <a:pt x="875767" y="1612456"/>
                  </a:lnTo>
                  <a:lnTo>
                    <a:pt x="879803" y="1614629"/>
                  </a:lnTo>
                  <a:lnTo>
                    <a:pt x="889117" y="1614629"/>
                  </a:lnTo>
                  <a:lnTo>
                    <a:pt x="901534" y="1611524"/>
                  </a:lnTo>
                  <a:lnTo>
                    <a:pt x="913952" y="1604074"/>
                  </a:lnTo>
                  <a:lnTo>
                    <a:pt x="928543" y="1597865"/>
                  </a:lnTo>
                  <a:lnTo>
                    <a:pt x="946239" y="1592587"/>
                  </a:lnTo>
                  <a:lnTo>
                    <a:pt x="963003" y="1589483"/>
                  </a:lnTo>
                  <a:lnTo>
                    <a:pt x="979767" y="1582032"/>
                  </a:lnTo>
                  <a:lnTo>
                    <a:pt x="992185" y="1572408"/>
                  </a:lnTo>
                  <a:lnTo>
                    <a:pt x="1002740" y="1560922"/>
                  </a:lnTo>
                  <a:lnTo>
                    <a:pt x="1016399" y="1553471"/>
                  </a:lnTo>
                  <a:lnTo>
                    <a:pt x="1039372" y="1553471"/>
                  </a:lnTo>
                  <a:lnTo>
                    <a:pt x="1039372" y="1544468"/>
                  </a:lnTo>
                  <a:lnTo>
                    <a:pt x="1057999" y="1531740"/>
                  </a:lnTo>
                  <a:lnTo>
                    <a:pt x="1075694" y="1520253"/>
                  </a:lnTo>
                  <a:lnTo>
                    <a:pt x="1075694" y="1500074"/>
                  </a:lnTo>
                  <a:lnTo>
                    <a:pt x="1089354" y="1494797"/>
                  </a:lnTo>
                  <a:lnTo>
                    <a:pt x="1095563" y="1487346"/>
                  </a:lnTo>
                  <a:lnTo>
                    <a:pt x="1101772" y="1477722"/>
                  </a:lnTo>
                  <a:lnTo>
                    <a:pt x="1108912" y="1468098"/>
                  </a:lnTo>
                  <a:lnTo>
                    <a:pt x="1087181" y="1450092"/>
                  </a:lnTo>
                  <a:lnTo>
                    <a:pt x="1060172" y="1435191"/>
                  </a:lnTo>
                  <a:lnTo>
                    <a:pt x="1057999" y="1420290"/>
                  </a:lnTo>
                  <a:lnTo>
                    <a:pt x="1055826" y="1401352"/>
                  </a:lnTo>
                  <a:lnTo>
                    <a:pt x="1035958" y="1416254"/>
                  </a:lnTo>
                  <a:lnTo>
                    <a:pt x="1019193" y="1435191"/>
                  </a:lnTo>
                  <a:lnTo>
                    <a:pt x="1008638" y="1435191"/>
                  </a:lnTo>
                  <a:lnTo>
                    <a:pt x="999325" y="1437364"/>
                  </a:lnTo>
                  <a:lnTo>
                    <a:pt x="992185" y="1438295"/>
                  </a:lnTo>
                  <a:lnTo>
                    <a:pt x="990011" y="1433018"/>
                  </a:lnTo>
                  <a:lnTo>
                    <a:pt x="989080" y="1427740"/>
                  </a:lnTo>
                  <a:lnTo>
                    <a:pt x="989080" y="1422463"/>
                  </a:lnTo>
                  <a:lnTo>
                    <a:pt x="986907" y="1416254"/>
                  </a:lnTo>
                  <a:lnTo>
                    <a:pt x="984734" y="1410976"/>
                  </a:lnTo>
                  <a:lnTo>
                    <a:pt x="979456" y="1408803"/>
                  </a:lnTo>
                  <a:lnTo>
                    <a:pt x="977283" y="1408803"/>
                  </a:lnTo>
                  <a:lnTo>
                    <a:pt x="975110" y="1408803"/>
                  </a:lnTo>
                  <a:lnTo>
                    <a:pt x="975110" y="1410976"/>
                  </a:lnTo>
                  <a:lnTo>
                    <a:pt x="974179" y="1413149"/>
                  </a:lnTo>
                  <a:lnTo>
                    <a:pt x="972006" y="1418427"/>
                  </a:lnTo>
                  <a:lnTo>
                    <a:pt x="964865" y="1407872"/>
                  </a:lnTo>
                  <a:lnTo>
                    <a:pt x="957725" y="1392970"/>
                  </a:lnTo>
                  <a:lnTo>
                    <a:pt x="948412" y="1375896"/>
                  </a:lnTo>
                  <a:lnTo>
                    <a:pt x="943134" y="1358821"/>
                  </a:lnTo>
                  <a:lnTo>
                    <a:pt x="939098" y="1343920"/>
                  </a:lnTo>
                  <a:lnTo>
                    <a:pt x="946239" y="1343920"/>
                  </a:lnTo>
                  <a:lnTo>
                    <a:pt x="950274" y="1343920"/>
                  </a:lnTo>
                  <a:lnTo>
                    <a:pt x="952448" y="1343920"/>
                  </a:lnTo>
                  <a:lnTo>
                    <a:pt x="953379" y="1343920"/>
                  </a:lnTo>
                  <a:lnTo>
                    <a:pt x="955552" y="1343920"/>
                  </a:lnTo>
                  <a:lnTo>
                    <a:pt x="967039" y="1353544"/>
                  </a:lnTo>
                  <a:lnTo>
                    <a:pt x="972316" y="1363167"/>
                  </a:lnTo>
                  <a:lnTo>
                    <a:pt x="975421" y="1373723"/>
                  </a:lnTo>
                  <a:lnTo>
                    <a:pt x="984734" y="1381173"/>
                  </a:lnTo>
                  <a:lnTo>
                    <a:pt x="997152" y="1388624"/>
                  </a:lnTo>
                  <a:lnTo>
                    <a:pt x="1008638" y="1393902"/>
                  </a:lnTo>
                  <a:lnTo>
                    <a:pt x="1019193" y="1401352"/>
                  </a:lnTo>
                  <a:lnTo>
                    <a:pt x="1031611" y="1401352"/>
                  </a:lnTo>
                  <a:lnTo>
                    <a:pt x="1040925" y="1400421"/>
                  </a:lnTo>
                  <a:lnTo>
                    <a:pt x="1048065" y="1398248"/>
                  </a:lnTo>
                  <a:lnTo>
                    <a:pt x="1059551" y="1393902"/>
                  </a:lnTo>
                  <a:lnTo>
                    <a:pt x="1066692" y="1407561"/>
                  </a:lnTo>
                  <a:lnTo>
                    <a:pt x="1071969" y="1418116"/>
                  </a:lnTo>
                  <a:lnTo>
                    <a:pt x="1102082" y="1420290"/>
                  </a:lnTo>
                  <a:lnTo>
                    <a:pt x="1133438" y="1422463"/>
                  </a:lnTo>
                  <a:lnTo>
                    <a:pt x="1164793" y="1422463"/>
                  </a:lnTo>
                  <a:lnTo>
                    <a:pt x="1194906" y="1418116"/>
                  </a:lnTo>
                  <a:lnTo>
                    <a:pt x="1206392" y="1429603"/>
                  </a:lnTo>
                  <a:lnTo>
                    <a:pt x="1218810" y="1437985"/>
                  </a:lnTo>
                  <a:lnTo>
                    <a:pt x="1231228" y="1447609"/>
                  </a:lnTo>
                  <a:lnTo>
                    <a:pt x="1238368" y="1458164"/>
                  </a:lnTo>
                  <a:lnTo>
                    <a:pt x="1235264" y="1471824"/>
                  </a:lnTo>
                  <a:lnTo>
                    <a:pt x="1238368" y="1474928"/>
                  </a:lnTo>
                  <a:lnTo>
                    <a:pt x="1242404" y="1479274"/>
                  </a:lnTo>
                  <a:lnTo>
                    <a:pt x="1247681" y="1482379"/>
                  </a:lnTo>
                  <a:lnTo>
                    <a:pt x="1251717" y="1486725"/>
                  </a:lnTo>
                  <a:lnTo>
                    <a:pt x="1262273" y="1487656"/>
                  </a:lnTo>
                  <a:lnTo>
                    <a:pt x="1271586" y="1487656"/>
                  </a:lnTo>
                  <a:lnTo>
                    <a:pt x="1284004" y="1486725"/>
                  </a:lnTo>
                  <a:lnTo>
                    <a:pt x="1288039" y="1524910"/>
                  </a:lnTo>
                  <a:lnTo>
                    <a:pt x="1296422" y="1556575"/>
                  </a:lnTo>
                  <a:lnTo>
                    <a:pt x="1308840" y="1586068"/>
                  </a:lnTo>
                  <a:lnTo>
                    <a:pt x="1327466" y="1613697"/>
                  </a:lnTo>
                  <a:lnTo>
                    <a:pt x="1327466" y="1615870"/>
                  </a:lnTo>
                  <a:lnTo>
                    <a:pt x="1325293" y="1618044"/>
                  </a:lnTo>
                  <a:lnTo>
                    <a:pt x="1323120" y="1621148"/>
                  </a:lnTo>
                  <a:lnTo>
                    <a:pt x="1322188" y="1625494"/>
                  </a:lnTo>
                  <a:lnTo>
                    <a:pt x="1323120" y="1628599"/>
                  </a:lnTo>
                  <a:lnTo>
                    <a:pt x="1329329" y="1645673"/>
                  </a:lnTo>
                  <a:lnTo>
                    <a:pt x="1339884" y="1665852"/>
                  </a:lnTo>
                  <a:lnTo>
                    <a:pt x="1351370" y="1678581"/>
                  </a:lnTo>
                  <a:lnTo>
                    <a:pt x="1352302" y="1680754"/>
                  </a:lnTo>
                  <a:lnTo>
                    <a:pt x="1354475" y="1680754"/>
                  </a:lnTo>
                  <a:lnTo>
                    <a:pt x="1356648" y="1682927"/>
                  </a:lnTo>
                  <a:lnTo>
                    <a:pt x="1358821" y="1682927"/>
                  </a:lnTo>
                  <a:lnTo>
                    <a:pt x="1378690" y="1658712"/>
                  </a:lnTo>
                  <a:lnTo>
                    <a:pt x="1391108" y="1633255"/>
                  </a:lnTo>
                  <a:lnTo>
                    <a:pt x="1400421" y="1601590"/>
                  </a:lnTo>
                  <a:lnTo>
                    <a:pt x="1403525" y="1564647"/>
                  </a:lnTo>
                  <a:lnTo>
                    <a:pt x="1415943" y="1557196"/>
                  </a:lnTo>
                  <a:lnTo>
                    <a:pt x="1425257" y="1547572"/>
                  </a:lnTo>
                  <a:lnTo>
                    <a:pt x="1434570" y="1540122"/>
                  </a:lnTo>
                  <a:lnTo>
                    <a:pt x="1451334" y="1540122"/>
                  </a:lnTo>
                  <a:lnTo>
                    <a:pt x="1463752" y="1507214"/>
                  </a:lnTo>
                  <a:lnTo>
                    <a:pt x="1470892" y="1501937"/>
                  </a:lnTo>
                  <a:lnTo>
                    <a:pt x="1478032" y="1499764"/>
                  </a:lnTo>
                  <a:lnTo>
                    <a:pt x="1485172" y="1499764"/>
                  </a:lnTo>
                  <a:lnTo>
                    <a:pt x="1488277" y="1497591"/>
                  </a:lnTo>
                  <a:lnTo>
                    <a:pt x="1493555" y="1490140"/>
                  </a:lnTo>
                  <a:lnTo>
                    <a:pt x="1497590" y="1475239"/>
                  </a:lnTo>
                  <a:lnTo>
                    <a:pt x="1512181" y="1475239"/>
                  </a:lnTo>
                  <a:lnTo>
                    <a:pt x="1526772" y="1477412"/>
                  </a:lnTo>
                  <a:lnTo>
                    <a:pt x="1543536" y="1475239"/>
                  </a:lnTo>
                  <a:lnTo>
                    <a:pt x="1544468" y="1473065"/>
                  </a:lnTo>
                  <a:lnTo>
                    <a:pt x="1546641" y="1472134"/>
                  </a:lnTo>
                  <a:lnTo>
                    <a:pt x="1548814" y="1467788"/>
                  </a:lnTo>
                  <a:lnTo>
                    <a:pt x="1550987" y="1465615"/>
                  </a:lnTo>
                  <a:lnTo>
                    <a:pt x="1554092" y="1462510"/>
                  </a:lnTo>
                  <a:lnTo>
                    <a:pt x="1565578" y="1480516"/>
                  </a:lnTo>
                  <a:lnTo>
                    <a:pt x="1573960" y="1495418"/>
                  </a:lnTo>
                  <a:lnTo>
                    <a:pt x="1585447" y="1509077"/>
                  </a:lnTo>
                  <a:lnTo>
                    <a:pt x="1592587" y="1523979"/>
                  </a:lnTo>
                  <a:lnTo>
                    <a:pt x="1597864" y="1541984"/>
                  </a:lnTo>
                  <a:lnTo>
                    <a:pt x="1597864" y="1564337"/>
                  </a:lnTo>
                  <a:lnTo>
                    <a:pt x="1600037" y="1566509"/>
                  </a:lnTo>
                  <a:lnTo>
                    <a:pt x="1600969" y="1566509"/>
                  </a:lnTo>
                  <a:lnTo>
                    <a:pt x="1600969" y="1567441"/>
                  </a:lnTo>
                  <a:lnTo>
                    <a:pt x="1603142" y="1567441"/>
                  </a:lnTo>
                  <a:lnTo>
                    <a:pt x="1610282" y="1567441"/>
                  </a:lnTo>
                  <a:lnTo>
                    <a:pt x="1617422" y="1566509"/>
                  </a:lnTo>
                  <a:lnTo>
                    <a:pt x="1621458" y="1564337"/>
                  </a:lnTo>
                  <a:lnTo>
                    <a:pt x="1626736" y="1559990"/>
                  </a:lnTo>
                  <a:lnTo>
                    <a:pt x="1629840" y="1556886"/>
                  </a:lnTo>
                  <a:lnTo>
                    <a:pt x="1641327" y="1569614"/>
                  </a:lnTo>
                  <a:lnTo>
                    <a:pt x="1648467" y="1586688"/>
                  </a:lnTo>
                  <a:lnTo>
                    <a:pt x="1650640" y="1606867"/>
                  </a:lnTo>
                  <a:lnTo>
                    <a:pt x="1650640" y="1629220"/>
                  </a:lnTo>
                  <a:lnTo>
                    <a:pt x="1650640" y="1649399"/>
                  </a:lnTo>
                  <a:lnTo>
                    <a:pt x="1650640" y="1668336"/>
                  </a:lnTo>
                  <a:lnTo>
                    <a:pt x="1653745" y="1683237"/>
                  </a:lnTo>
                  <a:lnTo>
                    <a:pt x="1653745" y="1686342"/>
                  </a:lnTo>
                  <a:lnTo>
                    <a:pt x="1663058" y="1683237"/>
                  </a:lnTo>
                  <a:lnTo>
                    <a:pt x="1663058" y="1686342"/>
                  </a:lnTo>
                  <a:lnTo>
                    <a:pt x="1672371" y="1699070"/>
                  </a:lnTo>
                  <a:lnTo>
                    <a:pt x="1677649" y="1713971"/>
                  </a:lnTo>
                  <a:lnTo>
                    <a:pt x="1682927" y="1728873"/>
                  </a:lnTo>
                  <a:lnTo>
                    <a:pt x="1686962" y="1745947"/>
                  </a:lnTo>
                  <a:lnTo>
                    <a:pt x="1693171" y="1760849"/>
                  </a:lnTo>
                  <a:lnTo>
                    <a:pt x="1702485" y="1768299"/>
                  </a:lnTo>
                  <a:lnTo>
                    <a:pt x="1704658" y="1770472"/>
                  </a:lnTo>
                  <a:lnTo>
                    <a:pt x="1715213" y="1775750"/>
                  </a:lnTo>
                  <a:lnTo>
                    <a:pt x="1726699" y="1785374"/>
                  </a:lnTo>
                  <a:lnTo>
                    <a:pt x="1737255" y="1785374"/>
                  </a:lnTo>
                  <a:lnTo>
                    <a:pt x="1736323" y="1758986"/>
                  </a:lnTo>
                  <a:lnTo>
                    <a:pt x="1729183" y="1733529"/>
                  </a:lnTo>
                  <a:lnTo>
                    <a:pt x="1717696" y="1711177"/>
                  </a:lnTo>
                  <a:lnTo>
                    <a:pt x="1703106" y="1696276"/>
                  </a:lnTo>
                  <a:lnTo>
                    <a:pt x="1700001" y="1694103"/>
                  </a:lnTo>
                  <a:lnTo>
                    <a:pt x="1695965" y="1694103"/>
                  </a:lnTo>
                  <a:lnTo>
                    <a:pt x="1692861" y="1694103"/>
                  </a:lnTo>
                  <a:lnTo>
                    <a:pt x="1688825" y="1694103"/>
                  </a:lnTo>
                  <a:lnTo>
                    <a:pt x="1687894" y="1691930"/>
                  </a:lnTo>
                  <a:lnTo>
                    <a:pt x="1681685" y="1681374"/>
                  </a:lnTo>
                  <a:lnTo>
                    <a:pt x="1680753" y="1671751"/>
                  </a:lnTo>
                  <a:lnTo>
                    <a:pt x="1676718" y="1664300"/>
                  </a:lnTo>
                  <a:lnTo>
                    <a:pt x="1667404" y="1659022"/>
                  </a:lnTo>
                  <a:lnTo>
                    <a:pt x="1676718" y="1634808"/>
                  </a:lnTo>
                  <a:lnTo>
                    <a:pt x="1683858" y="1605315"/>
                  </a:lnTo>
                  <a:lnTo>
                    <a:pt x="1700622" y="1618975"/>
                  </a:lnTo>
                  <a:lnTo>
                    <a:pt x="1716144" y="1631703"/>
                  </a:lnTo>
                  <a:lnTo>
                    <a:pt x="1730735" y="1644431"/>
                  </a:lnTo>
                  <a:lnTo>
                    <a:pt x="1742222" y="1659333"/>
                  </a:lnTo>
                  <a:lnTo>
                    <a:pt x="1747499" y="1679512"/>
                  </a:lnTo>
                  <a:lnTo>
                    <a:pt x="1754640" y="1679512"/>
                  </a:lnTo>
                  <a:lnTo>
                    <a:pt x="1815176" y="1629841"/>
                  </a:lnTo>
                  <a:lnTo>
                    <a:pt x="1813003" y="1600348"/>
                  </a:lnTo>
                  <a:lnTo>
                    <a:pt x="1807726" y="1576133"/>
                  </a:lnTo>
                  <a:lnTo>
                    <a:pt x="1796239" y="1558128"/>
                  </a:lnTo>
                  <a:lnTo>
                    <a:pt x="1783822" y="1541053"/>
                  </a:lnTo>
                  <a:lnTo>
                    <a:pt x="1767057" y="1525220"/>
                  </a:lnTo>
                  <a:lnTo>
                    <a:pt x="1769230" y="1510319"/>
                  </a:lnTo>
                  <a:lnTo>
                    <a:pt x="1774508" y="1500695"/>
                  </a:lnTo>
                  <a:lnTo>
                    <a:pt x="1780717" y="1495418"/>
                  </a:lnTo>
                  <a:lnTo>
                    <a:pt x="1787857" y="1489209"/>
                  </a:lnTo>
                  <a:lnTo>
                    <a:pt x="1794066" y="1480827"/>
                  </a:lnTo>
                  <a:lnTo>
                    <a:pt x="1800275" y="1480827"/>
                  </a:lnTo>
                  <a:lnTo>
                    <a:pt x="1805553" y="1481758"/>
                  </a:lnTo>
                  <a:lnTo>
                    <a:pt x="1807726" y="1481758"/>
                  </a:lnTo>
                  <a:lnTo>
                    <a:pt x="1810830" y="1483931"/>
                  </a:lnTo>
                  <a:lnTo>
                    <a:pt x="1813003" y="1488277"/>
                  </a:lnTo>
                  <a:lnTo>
                    <a:pt x="1816108" y="1493555"/>
                  </a:lnTo>
                  <a:lnTo>
                    <a:pt x="1818281" y="1496659"/>
                  </a:lnTo>
                  <a:lnTo>
                    <a:pt x="1816108" y="1501006"/>
                  </a:lnTo>
                  <a:lnTo>
                    <a:pt x="1815176" y="1504110"/>
                  </a:lnTo>
                  <a:lnTo>
                    <a:pt x="1811141" y="1506283"/>
                  </a:lnTo>
                  <a:lnTo>
                    <a:pt x="1808036" y="1506283"/>
                  </a:lnTo>
                  <a:lnTo>
                    <a:pt x="1804000" y="1508456"/>
                  </a:lnTo>
                  <a:lnTo>
                    <a:pt x="1804000" y="1518080"/>
                  </a:lnTo>
                  <a:lnTo>
                    <a:pt x="1804000" y="1523358"/>
                  </a:lnTo>
                  <a:lnTo>
                    <a:pt x="1806173" y="1528635"/>
                  </a:lnTo>
                  <a:lnTo>
                    <a:pt x="1808346" y="1533913"/>
                  </a:lnTo>
                  <a:lnTo>
                    <a:pt x="1811451" y="1532981"/>
                  </a:lnTo>
                  <a:lnTo>
                    <a:pt x="1813624" y="1532981"/>
                  </a:lnTo>
                  <a:lnTo>
                    <a:pt x="1815797" y="1532981"/>
                  </a:lnTo>
                  <a:lnTo>
                    <a:pt x="1816729" y="1530808"/>
                  </a:lnTo>
                  <a:lnTo>
                    <a:pt x="1818902" y="1530808"/>
                  </a:lnTo>
                  <a:lnTo>
                    <a:pt x="1826042" y="1526462"/>
                  </a:lnTo>
                  <a:lnTo>
                    <a:pt x="1830078" y="1523358"/>
                  </a:lnTo>
                  <a:lnTo>
                    <a:pt x="1831009" y="1521184"/>
                  </a:lnTo>
                  <a:lnTo>
                    <a:pt x="1835045" y="1518080"/>
                  </a:lnTo>
                  <a:lnTo>
                    <a:pt x="1838150" y="1513734"/>
                  </a:lnTo>
                  <a:lnTo>
                    <a:pt x="1837218" y="1508456"/>
                  </a:lnTo>
                  <a:lnTo>
                    <a:pt x="1837218" y="1503179"/>
                  </a:lnTo>
                  <a:lnTo>
                    <a:pt x="1835045" y="1501006"/>
                  </a:lnTo>
                  <a:lnTo>
                    <a:pt x="1835045" y="1498832"/>
                  </a:lnTo>
                  <a:lnTo>
                    <a:pt x="1835045" y="1495728"/>
                  </a:lnTo>
                  <a:lnTo>
                    <a:pt x="1835045" y="1491382"/>
                  </a:lnTo>
                  <a:lnTo>
                    <a:pt x="1835045" y="1483931"/>
                  </a:lnTo>
                  <a:lnTo>
                    <a:pt x="1862054" y="1478653"/>
                  </a:lnTo>
                  <a:lnTo>
                    <a:pt x="1891236" y="1469030"/>
                  </a:lnTo>
                  <a:lnTo>
                    <a:pt x="1916382" y="1458474"/>
                  </a:lnTo>
                  <a:lnTo>
                    <a:pt x="1940286" y="1443573"/>
                  </a:lnTo>
                  <a:lnTo>
                    <a:pt x="1958913" y="1423394"/>
                  </a:lnTo>
                  <a:lnTo>
                    <a:pt x="1967295" y="1408493"/>
                  </a:lnTo>
                  <a:lnTo>
                    <a:pt x="1974435" y="1394833"/>
                  </a:lnTo>
                  <a:lnTo>
                    <a:pt x="1981575" y="1379932"/>
                  </a:lnTo>
                  <a:lnTo>
                    <a:pt x="1993993" y="1371550"/>
                  </a:lnTo>
                  <a:lnTo>
                    <a:pt x="1993993" y="1351992"/>
                  </a:lnTo>
                  <a:lnTo>
                    <a:pt x="1993062" y="1329639"/>
                  </a:lnTo>
                  <a:lnTo>
                    <a:pt x="1989026" y="1309460"/>
                  </a:lnTo>
                  <a:lnTo>
                    <a:pt x="1981886" y="1289281"/>
                  </a:lnTo>
                  <a:lnTo>
                    <a:pt x="1973504" y="1274380"/>
                  </a:lnTo>
                  <a:lnTo>
                    <a:pt x="1958913" y="1264756"/>
                  </a:lnTo>
                  <a:lnTo>
                    <a:pt x="1964190" y="1252028"/>
                  </a:lnTo>
                  <a:lnTo>
                    <a:pt x="1969468" y="1244577"/>
                  </a:lnTo>
                  <a:lnTo>
                    <a:pt x="1976608" y="1237127"/>
                  </a:lnTo>
                  <a:lnTo>
                    <a:pt x="1983748" y="1227503"/>
                  </a:lnTo>
                  <a:lnTo>
                    <a:pt x="2003617" y="1227503"/>
                  </a:lnTo>
                  <a:lnTo>
                    <a:pt x="2003617" y="1214774"/>
                  </a:lnTo>
                  <a:lnTo>
                    <a:pt x="1998339" y="1214774"/>
                  </a:lnTo>
                  <a:lnTo>
                    <a:pt x="1987784" y="1209497"/>
                  </a:lnTo>
                  <a:lnTo>
                    <a:pt x="1978471" y="1209497"/>
                  </a:lnTo>
                  <a:lnTo>
                    <a:pt x="1969157" y="1212601"/>
                  </a:lnTo>
                  <a:lnTo>
                    <a:pt x="1958602" y="1218810"/>
                  </a:lnTo>
                  <a:lnTo>
                    <a:pt x="1954567" y="1212601"/>
                  </a:lnTo>
                  <a:lnTo>
                    <a:pt x="1951462" y="1209497"/>
                  </a:lnTo>
                  <a:lnTo>
                    <a:pt x="1947426" y="1205151"/>
                  </a:lnTo>
                  <a:lnTo>
                    <a:pt x="1942149" y="1202046"/>
                  </a:lnTo>
                  <a:lnTo>
                    <a:pt x="1935008" y="1197700"/>
                  </a:lnTo>
                  <a:lnTo>
                    <a:pt x="1942149" y="1184972"/>
                  </a:lnTo>
                  <a:lnTo>
                    <a:pt x="1954567" y="1174416"/>
                  </a:lnTo>
                  <a:lnTo>
                    <a:pt x="1966985" y="1164793"/>
                  </a:lnTo>
                  <a:lnTo>
                    <a:pt x="1978471" y="1153306"/>
                  </a:lnTo>
                  <a:lnTo>
                    <a:pt x="1983748" y="1155479"/>
                  </a:lnTo>
                  <a:lnTo>
                    <a:pt x="1987784" y="1155479"/>
                  </a:lnTo>
                  <a:lnTo>
                    <a:pt x="1990889" y="1157652"/>
                  </a:lnTo>
                  <a:lnTo>
                    <a:pt x="1993993" y="1157652"/>
                  </a:lnTo>
                  <a:lnTo>
                    <a:pt x="1990889" y="1165103"/>
                  </a:lnTo>
                  <a:lnTo>
                    <a:pt x="1988716" y="1168208"/>
                  </a:lnTo>
                  <a:lnTo>
                    <a:pt x="1987784" y="1174416"/>
                  </a:lnTo>
                  <a:lnTo>
                    <a:pt x="1985611" y="1177521"/>
                  </a:lnTo>
                  <a:lnTo>
                    <a:pt x="1983438" y="1182799"/>
                  </a:lnTo>
                  <a:lnTo>
                    <a:pt x="1983438" y="1187145"/>
                  </a:lnTo>
                  <a:lnTo>
                    <a:pt x="1995856" y="1181867"/>
                  </a:lnTo>
                  <a:lnTo>
                    <a:pt x="2010447" y="1175658"/>
                  </a:lnTo>
                  <a:lnTo>
                    <a:pt x="2022865" y="1172554"/>
                  </a:lnTo>
                  <a:lnTo>
                    <a:pt x="2034351" y="1174727"/>
                  </a:lnTo>
                  <a:lnTo>
                    <a:pt x="2043664" y="1174727"/>
                  </a:lnTo>
                  <a:lnTo>
                    <a:pt x="2039629" y="1182178"/>
                  </a:lnTo>
                  <a:lnTo>
                    <a:pt x="2037456" y="1187455"/>
                  </a:lnTo>
                  <a:lnTo>
                    <a:pt x="2034351" y="1192733"/>
                  </a:lnTo>
                  <a:lnTo>
                    <a:pt x="2030315" y="1198010"/>
                  </a:lnTo>
                  <a:lnTo>
                    <a:pt x="2034351" y="1204219"/>
                  </a:lnTo>
                  <a:lnTo>
                    <a:pt x="2037456" y="1205151"/>
                  </a:lnTo>
                  <a:lnTo>
                    <a:pt x="2039629" y="1207324"/>
                  </a:lnTo>
                  <a:lnTo>
                    <a:pt x="2041802" y="1207324"/>
                  </a:lnTo>
                  <a:lnTo>
                    <a:pt x="2044906" y="1207324"/>
                  </a:lnTo>
                  <a:lnTo>
                    <a:pt x="2048942" y="1207324"/>
                  </a:lnTo>
                  <a:lnTo>
                    <a:pt x="2054220" y="1207324"/>
                  </a:lnTo>
                  <a:lnTo>
                    <a:pt x="2054220" y="1218810"/>
                  </a:lnTo>
                  <a:lnTo>
                    <a:pt x="2052046" y="1233712"/>
                  </a:lnTo>
                  <a:lnTo>
                    <a:pt x="2052046" y="1246440"/>
                  </a:lnTo>
                  <a:lnTo>
                    <a:pt x="2054220" y="1254822"/>
                  </a:lnTo>
                  <a:lnTo>
                    <a:pt x="2054220" y="1264446"/>
                  </a:lnTo>
                  <a:lnTo>
                    <a:pt x="2078124" y="1261341"/>
                  </a:lnTo>
                  <a:lnTo>
                    <a:pt x="2092715" y="1255132"/>
                  </a:lnTo>
                  <a:lnTo>
                    <a:pt x="2099855" y="1247682"/>
                  </a:lnTo>
                  <a:lnTo>
                    <a:pt x="2102960" y="1239300"/>
                  </a:lnTo>
                  <a:lnTo>
                    <a:pt x="2100787" y="1226571"/>
                  </a:lnTo>
                  <a:lnTo>
                    <a:pt x="2097682" y="1215085"/>
                  </a:lnTo>
                  <a:lnTo>
                    <a:pt x="2090542" y="1202357"/>
                  </a:lnTo>
                  <a:lnTo>
                    <a:pt x="2085264" y="1189628"/>
                  </a:lnTo>
                  <a:lnTo>
                    <a:pt x="2078124" y="1178142"/>
                  </a:lnTo>
                  <a:lnTo>
                    <a:pt x="2074088" y="1167587"/>
                  </a:lnTo>
                  <a:lnTo>
                    <a:pt x="2078124" y="1165414"/>
                  </a:lnTo>
                  <a:lnTo>
                    <a:pt x="2081228" y="1165414"/>
                  </a:lnTo>
                  <a:lnTo>
                    <a:pt x="2083402" y="1165414"/>
                  </a:lnTo>
                  <a:lnTo>
                    <a:pt x="2085575" y="1163241"/>
                  </a:lnTo>
                  <a:lnTo>
                    <a:pt x="2087748" y="1163241"/>
                  </a:lnTo>
                  <a:lnTo>
                    <a:pt x="2098303" y="1155790"/>
                  </a:lnTo>
                  <a:lnTo>
                    <a:pt x="2105443" y="1145235"/>
                  </a:lnTo>
                  <a:lnTo>
                    <a:pt x="2110721" y="1133748"/>
                  </a:lnTo>
                  <a:lnTo>
                    <a:pt x="2117861" y="1123193"/>
                  </a:lnTo>
                  <a:lnTo>
                    <a:pt x="2127175" y="1113569"/>
                  </a:lnTo>
                  <a:lnTo>
                    <a:pt x="2137730" y="1111396"/>
                  </a:lnTo>
                  <a:lnTo>
                    <a:pt x="2149216" y="1111396"/>
                  </a:lnTo>
                  <a:lnTo>
                    <a:pt x="2161634" y="1113569"/>
                  </a:lnTo>
                  <a:lnTo>
                    <a:pt x="2174052" y="1110465"/>
                  </a:lnTo>
                  <a:lnTo>
                    <a:pt x="2178088" y="1106118"/>
                  </a:lnTo>
                  <a:lnTo>
                    <a:pt x="2185228" y="1096495"/>
                  </a:lnTo>
                  <a:lnTo>
                    <a:pt x="2195783" y="1083766"/>
                  </a:lnTo>
                  <a:lnTo>
                    <a:pt x="2208201" y="1071038"/>
                  </a:lnTo>
                  <a:lnTo>
                    <a:pt x="2219687" y="1056137"/>
                  </a:lnTo>
                  <a:lnTo>
                    <a:pt x="2230242" y="1043408"/>
                  </a:lnTo>
                  <a:lnTo>
                    <a:pt x="2239556" y="1031922"/>
                  </a:lnTo>
                  <a:lnTo>
                    <a:pt x="2243592" y="1028817"/>
                  </a:lnTo>
                  <a:lnTo>
                    <a:pt x="2250732" y="1011743"/>
                  </a:lnTo>
                  <a:lnTo>
                    <a:pt x="2256010" y="999015"/>
                  </a:lnTo>
                  <a:lnTo>
                    <a:pt x="2263150" y="986286"/>
                  </a:lnTo>
                  <a:lnTo>
                    <a:pt x="2273705" y="974800"/>
                  </a:lnTo>
                  <a:lnTo>
                    <a:pt x="2270600" y="962072"/>
                  </a:lnTo>
                  <a:lnTo>
                    <a:pt x="2266565" y="952448"/>
                  </a:lnTo>
                  <a:lnTo>
                    <a:pt x="2263460" y="942824"/>
                  </a:lnTo>
                  <a:lnTo>
                    <a:pt x="2263460" y="932269"/>
                  </a:lnTo>
                  <a:lnTo>
                    <a:pt x="2265633" y="922645"/>
                  </a:lnTo>
                  <a:lnTo>
                    <a:pt x="2270911" y="917367"/>
                  </a:lnTo>
                  <a:lnTo>
                    <a:pt x="2273084" y="912090"/>
                  </a:lnTo>
                  <a:lnTo>
                    <a:pt x="2270911" y="902466"/>
                  </a:lnTo>
                  <a:lnTo>
                    <a:pt x="2266875" y="887565"/>
                  </a:lnTo>
                  <a:lnTo>
                    <a:pt x="2263771" y="877941"/>
                  </a:lnTo>
                  <a:lnTo>
                    <a:pt x="2258493" y="870490"/>
                  </a:lnTo>
                  <a:lnTo>
                    <a:pt x="2251353" y="862108"/>
                  </a:lnTo>
                  <a:lnTo>
                    <a:pt x="2242039" y="862108"/>
                  </a:lnTo>
                  <a:lnTo>
                    <a:pt x="2236762" y="862108"/>
                  </a:lnTo>
                  <a:lnTo>
                    <a:pt x="2230553" y="863039"/>
                  </a:lnTo>
                  <a:lnTo>
                    <a:pt x="2227448" y="865213"/>
                  </a:lnTo>
                  <a:lnTo>
                    <a:pt x="2223413" y="869559"/>
                  </a:lnTo>
                  <a:lnTo>
                    <a:pt x="2216272" y="867386"/>
                  </a:lnTo>
                  <a:lnTo>
                    <a:pt x="2213168" y="865213"/>
                  </a:lnTo>
                  <a:lnTo>
                    <a:pt x="2209132" y="862108"/>
                  </a:lnTo>
                  <a:lnTo>
                    <a:pt x="2208201" y="857762"/>
                  </a:lnTo>
                  <a:lnTo>
                    <a:pt x="2206028" y="854657"/>
                  </a:lnTo>
                  <a:lnTo>
                    <a:pt x="2203854" y="848448"/>
                  </a:lnTo>
                  <a:lnTo>
                    <a:pt x="2188332" y="848448"/>
                  </a:lnTo>
                  <a:lnTo>
                    <a:pt x="2188332" y="837893"/>
                  </a:lnTo>
                  <a:lnTo>
                    <a:pt x="2200750" y="828269"/>
                  </a:lnTo>
                  <a:lnTo>
                    <a:pt x="2206028" y="820819"/>
                  </a:lnTo>
                  <a:lnTo>
                    <a:pt x="2211305" y="812437"/>
                  </a:lnTo>
                  <a:lnTo>
                    <a:pt x="2218446" y="804986"/>
                  </a:lnTo>
                  <a:lnTo>
                    <a:pt x="2247627" y="795362"/>
                  </a:lnTo>
                  <a:lnTo>
                    <a:pt x="2256941" y="785738"/>
                  </a:lnTo>
                  <a:lnTo>
                    <a:pt x="2264081" y="773010"/>
                  </a:lnTo>
                  <a:lnTo>
                    <a:pt x="2271221" y="760282"/>
                  </a:lnTo>
                  <a:lnTo>
                    <a:pt x="2278361" y="746622"/>
                  </a:lnTo>
                  <a:lnTo>
                    <a:pt x="2290779" y="736067"/>
                  </a:lnTo>
                  <a:lnTo>
                    <a:pt x="2305370" y="726443"/>
                  </a:lnTo>
                  <a:lnTo>
                    <a:pt x="2317788" y="713715"/>
                  </a:lnTo>
                  <a:lnTo>
                    <a:pt x="2354110" y="718993"/>
                  </a:lnTo>
                  <a:lnTo>
                    <a:pt x="2363424" y="730479"/>
                  </a:lnTo>
                  <a:lnTo>
                    <a:pt x="2375841" y="732652"/>
                  </a:lnTo>
                  <a:lnTo>
                    <a:pt x="2390432" y="726443"/>
                  </a:lnTo>
                  <a:lnTo>
                    <a:pt x="2407196" y="723339"/>
                  </a:lnTo>
                  <a:lnTo>
                    <a:pt x="2407196" y="743518"/>
                  </a:lnTo>
                  <a:lnTo>
                    <a:pt x="2422719" y="743518"/>
                  </a:lnTo>
                  <a:lnTo>
                    <a:pt x="2439483" y="741345"/>
                  </a:lnTo>
                  <a:lnTo>
                    <a:pt x="2451901" y="739171"/>
                  </a:lnTo>
                  <a:lnTo>
                    <a:pt x="2463387" y="733894"/>
                  </a:lnTo>
                  <a:lnTo>
                    <a:pt x="2463387" y="730789"/>
                  </a:lnTo>
                  <a:lnTo>
                    <a:pt x="2461214" y="726443"/>
                  </a:lnTo>
                  <a:lnTo>
                    <a:pt x="2459041" y="721166"/>
                  </a:lnTo>
                  <a:lnTo>
                    <a:pt x="2458110" y="718061"/>
                  </a:lnTo>
                  <a:lnTo>
                    <a:pt x="2458110" y="713715"/>
                  </a:lnTo>
                  <a:lnTo>
                    <a:pt x="2458110" y="710610"/>
                  </a:lnTo>
                  <a:lnTo>
                    <a:pt x="2463387" y="700987"/>
                  </a:lnTo>
                  <a:lnTo>
                    <a:pt x="2473942" y="688258"/>
                  </a:lnTo>
                  <a:lnTo>
                    <a:pt x="2485429" y="674599"/>
                  </a:lnTo>
                  <a:lnTo>
                    <a:pt x="2497847" y="664044"/>
                  </a:lnTo>
                  <a:lnTo>
                    <a:pt x="2507160" y="658766"/>
                  </a:lnTo>
                  <a:lnTo>
                    <a:pt x="2510265" y="656593"/>
                  </a:lnTo>
                  <a:lnTo>
                    <a:pt x="2515542" y="658766"/>
                  </a:lnTo>
                  <a:lnTo>
                    <a:pt x="2519578" y="659697"/>
                  </a:lnTo>
                  <a:lnTo>
                    <a:pt x="2524855" y="661871"/>
                  </a:lnTo>
                  <a:lnTo>
                    <a:pt x="2530133" y="666217"/>
                  </a:lnTo>
                  <a:lnTo>
                    <a:pt x="2530133" y="669321"/>
                  </a:lnTo>
                  <a:lnTo>
                    <a:pt x="2529202" y="673667"/>
                  </a:lnTo>
                  <a:lnTo>
                    <a:pt x="2529202" y="674599"/>
                  </a:lnTo>
                  <a:lnTo>
                    <a:pt x="2529202" y="676772"/>
                  </a:lnTo>
                  <a:lnTo>
                    <a:pt x="2527028" y="678945"/>
                  </a:lnTo>
                  <a:lnTo>
                    <a:pt x="2527028" y="684223"/>
                  </a:lnTo>
                  <a:lnTo>
                    <a:pt x="2529202" y="688569"/>
                  </a:lnTo>
                  <a:lnTo>
                    <a:pt x="2529202" y="689500"/>
                  </a:lnTo>
                  <a:lnTo>
                    <a:pt x="2530133" y="695709"/>
                  </a:lnTo>
                  <a:lnTo>
                    <a:pt x="2546897" y="688258"/>
                  </a:lnTo>
                  <a:lnTo>
                    <a:pt x="2559315" y="678635"/>
                  </a:lnTo>
                  <a:lnTo>
                    <a:pt x="2568628" y="665906"/>
                  </a:lnTo>
                  <a:lnTo>
                    <a:pt x="2577942" y="651005"/>
                  </a:lnTo>
                  <a:lnTo>
                    <a:pt x="2587255" y="637345"/>
                  </a:lnTo>
                  <a:lnTo>
                    <a:pt x="2588186" y="636414"/>
                  </a:lnTo>
                  <a:lnTo>
                    <a:pt x="2590359" y="634241"/>
                  </a:lnTo>
                  <a:lnTo>
                    <a:pt x="2593464" y="632068"/>
                  </a:lnTo>
                  <a:lnTo>
                    <a:pt x="2595637" y="634241"/>
                  </a:lnTo>
                  <a:lnTo>
                    <a:pt x="2595637" y="636414"/>
                  </a:lnTo>
                  <a:lnTo>
                    <a:pt x="2597810" y="636414"/>
                  </a:lnTo>
                  <a:lnTo>
                    <a:pt x="2597810" y="637345"/>
                  </a:lnTo>
                  <a:lnTo>
                    <a:pt x="2592533" y="651005"/>
                  </a:lnTo>
                  <a:lnTo>
                    <a:pt x="2588497" y="665906"/>
                  </a:lnTo>
                  <a:lnTo>
                    <a:pt x="2583219" y="678635"/>
                  </a:lnTo>
                  <a:lnTo>
                    <a:pt x="2570802" y="688258"/>
                  </a:lnTo>
                  <a:lnTo>
                    <a:pt x="2558384" y="696640"/>
                  </a:lnTo>
                  <a:lnTo>
                    <a:pt x="2546897" y="706264"/>
                  </a:lnTo>
                  <a:lnTo>
                    <a:pt x="2532306" y="728616"/>
                  </a:lnTo>
                  <a:lnTo>
                    <a:pt x="2517715" y="750968"/>
                  </a:lnTo>
                  <a:lnTo>
                    <a:pt x="2510575" y="758419"/>
                  </a:lnTo>
                  <a:lnTo>
                    <a:pt x="2500020" y="761524"/>
                  </a:lnTo>
                  <a:lnTo>
                    <a:pt x="2490706" y="765870"/>
                  </a:lnTo>
                  <a:lnTo>
                    <a:pt x="2483566" y="771147"/>
                  </a:lnTo>
                  <a:lnTo>
                    <a:pt x="2476426" y="786049"/>
                  </a:lnTo>
                  <a:lnTo>
                    <a:pt x="2478599" y="798777"/>
                  </a:lnTo>
                  <a:lnTo>
                    <a:pt x="2483877" y="808401"/>
                  </a:lnTo>
                  <a:lnTo>
                    <a:pt x="2480772" y="815852"/>
                  </a:lnTo>
                  <a:lnTo>
                    <a:pt x="2478599" y="821129"/>
                  </a:lnTo>
                  <a:lnTo>
                    <a:pt x="2473322" y="825475"/>
                  </a:lnTo>
                  <a:lnTo>
                    <a:pt x="2469286" y="828580"/>
                  </a:lnTo>
                  <a:lnTo>
                    <a:pt x="2464008" y="832926"/>
                  </a:lnTo>
                  <a:lnTo>
                    <a:pt x="2461835" y="865833"/>
                  </a:lnTo>
                  <a:lnTo>
                    <a:pt x="2464008" y="893463"/>
                  </a:lnTo>
                  <a:lnTo>
                    <a:pt x="2473322" y="917678"/>
                  </a:lnTo>
                  <a:lnTo>
                    <a:pt x="2487912" y="937857"/>
                  </a:lnTo>
                  <a:lnTo>
                    <a:pt x="2487912" y="943134"/>
                  </a:lnTo>
                  <a:lnTo>
                    <a:pt x="2494121" y="943134"/>
                  </a:lnTo>
                  <a:lnTo>
                    <a:pt x="2498157" y="922955"/>
                  </a:lnTo>
                  <a:lnTo>
                    <a:pt x="2510575" y="922955"/>
                  </a:lnTo>
                  <a:lnTo>
                    <a:pt x="2515852" y="904950"/>
                  </a:lnTo>
                  <a:lnTo>
                    <a:pt x="2522993" y="890048"/>
                  </a:lnTo>
                  <a:lnTo>
                    <a:pt x="2527028" y="890048"/>
                  </a:lnTo>
                  <a:lnTo>
                    <a:pt x="2529202" y="890048"/>
                  </a:lnTo>
                  <a:lnTo>
                    <a:pt x="2530133" y="890048"/>
                  </a:lnTo>
                  <a:lnTo>
                    <a:pt x="2534169" y="890048"/>
                  </a:lnTo>
                  <a:lnTo>
                    <a:pt x="2537273" y="890048"/>
                  </a:lnTo>
                  <a:lnTo>
                    <a:pt x="2539446" y="875147"/>
                  </a:lnTo>
                  <a:lnTo>
                    <a:pt x="2541620" y="867696"/>
                  </a:lnTo>
                  <a:lnTo>
                    <a:pt x="2546897" y="860245"/>
                  </a:lnTo>
                  <a:lnTo>
                    <a:pt x="2554037" y="848759"/>
                  </a:lnTo>
                  <a:lnTo>
                    <a:pt x="2566455" y="848759"/>
                  </a:lnTo>
                  <a:lnTo>
                    <a:pt x="2566455" y="840377"/>
                  </a:lnTo>
                  <a:lnTo>
                    <a:pt x="2566455" y="832926"/>
                  </a:lnTo>
                  <a:lnTo>
                    <a:pt x="2568628" y="827649"/>
                  </a:lnTo>
                  <a:lnTo>
                    <a:pt x="2570802" y="821440"/>
                  </a:lnTo>
                  <a:lnTo>
                    <a:pt x="2572975" y="820508"/>
                  </a:lnTo>
                  <a:lnTo>
                    <a:pt x="2573906" y="818335"/>
                  </a:lnTo>
                  <a:lnTo>
                    <a:pt x="2576079" y="818335"/>
                  </a:lnTo>
                  <a:lnTo>
                    <a:pt x="2578252" y="818335"/>
                  </a:lnTo>
                  <a:lnTo>
                    <a:pt x="2583530" y="818335"/>
                  </a:lnTo>
                  <a:lnTo>
                    <a:pt x="2580425" y="794120"/>
                  </a:lnTo>
                  <a:lnTo>
                    <a:pt x="2580425" y="766491"/>
                  </a:lnTo>
                  <a:lnTo>
                    <a:pt x="2581356" y="742276"/>
                  </a:lnTo>
                  <a:lnTo>
                    <a:pt x="2590670" y="719924"/>
                  </a:lnTo>
                  <a:lnTo>
                    <a:pt x="2595948" y="718993"/>
                  </a:lnTo>
                  <a:lnTo>
                    <a:pt x="2607434" y="716819"/>
                  </a:lnTo>
                  <a:lnTo>
                    <a:pt x="2619852" y="716819"/>
                  </a:lnTo>
                  <a:lnTo>
                    <a:pt x="2629165" y="716819"/>
                  </a:lnTo>
                  <a:lnTo>
                    <a:pt x="2634443" y="714646"/>
                  </a:lnTo>
                  <a:lnTo>
                    <a:pt x="2634443" y="707196"/>
                  </a:lnTo>
                  <a:lnTo>
                    <a:pt x="2639720" y="704091"/>
                  </a:lnTo>
                  <a:lnTo>
                    <a:pt x="2646861" y="699745"/>
                  </a:lnTo>
                  <a:lnTo>
                    <a:pt x="2656174" y="697572"/>
                  </a:lnTo>
                  <a:lnTo>
                    <a:pt x="2663314" y="696640"/>
                  </a:lnTo>
                  <a:lnTo>
                    <a:pt x="2666419" y="701918"/>
                  </a:lnTo>
                  <a:lnTo>
                    <a:pt x="2672628" y="707196"/>
                  </a:lnTo>
                  <a:lnTo>
                    <a:pt x="2677905" y="711542"/>
                  </a:lnTo>
                  <a:lnTo>
                    <a:pt x="2685045" y="709369"/>
                  </a:lnTo>
                  <a:lnTo>
                    <a:pt x="2692186" y="705022"/>
                  </a:lnTo>
                  <a:lnTo>
                    <a:pt x="2702741" y="701918"/>
                  </a:lnTo>
                  <a:lnTo>
                    <a:pt x="2717332" y="699745"/>
                  </a:lnTo>
                  <a:lnTo>
                    <a:pt x="2724472" y="689190"/>
                  </a:lnTo>
                  <a:lnTo>
                    <a:pt x="2728508" y="677703"/>
                  </a:lnTo>
                  <a:lnTo>
                    <a:pt x="2729439" y="662802"/>
                  </a:lnTo>
                  <a:lnTo>
                    <a:pt x="2744030" y="657524"/>
                  </a:lnTo>
                  <a:lnTo>
                    <a:pt x="2757690" y="652247"/>
                  </a:lnTo>
                  <a:lnTo>
                    <a:pt x="2768245" y="644796"/>
                  </a:lnTo>
                  <a:lnTo>
                    <a:pt x="2773522" y="629895"/>
                  </a:lnTo>
                  <a:lnTo>
                    <a:pt x="2782836" y="632068"/>
                  </a:lnTo>
                  <a:lnTo>
                    <a:pt x="2789976" y="632999"/>
                  </a:lnTo>
                  <a:lnTo>
                    <a:pt x="2795254" y="637345"/>
                  </a:lnTo>
                  <a:lnTo>
                    <a:pt x="2802394" y="642623"/>
                  </a:lnTo>
                  <a:lnTo>
                    <a:pt x="2807671" y="640450"/>
                  </a:lnTo>
                  <a:lnTo>
                    <a:pt x="2811707" y="640450"/>
                  </a:lnTo>
                  <a:lnTo>
                    <a:pt x="2813880" y="638277"/>
                  </a:lnTo>
                  <a:lnTo>
                    <a:pt x="2816985" y="638277"/>
                  </a:lnTo>
                  <a:lnTo>
                    <a:pt x="2811707" y="612820"/>
                  </a:lnTo>
                  <a:lnTo>
                    <a:pt x="2800221" y="590468"/>
                  </a:lnTo>
                  <a:lnTo>
                    <a:pt x="2789666" y="577740"/>
                  </a:lnTo>
                  <a:lnTo>
                    <a:pt x="2792770" y="572462"/>
                  </a:lnTo>
                  <a:lnTo>
                    <a:pt x="2794943" y="570289"/>
                  </a:lnTo>
                  <a:lnTo>
                    <a:pt x="2797116" y="568116"/>
                  </a:lnTo>
                  <a:lnTo>
                    <a:pt x="2799290" y="568116"/>
                  </a:lnTo>
                  <a:lnTo>
                    <a:pt x="2800221" y="568116"/>
                  </a:lnTo>
                  <a:lnTo>
                    <a:pt x="2802394" y="570289"/>
                  </a:lnTo>
                  <a:lnTo>
                    <a:pt x="2804567" y="570289"/>
                  </a:lnTo>
                  <a:lnTo>
                    <a:pt x="2806740" y="570289"/>
                  </a:lnTo>
                  <a:lnTo>
                    <a:pt x="2809845" y="570289"/>
                  </a:lnTo>
                  <a:lnTo>
                    <a:pt x="2813880" y="568116"/>
                  </a:lnTo>
                  <a:lnTo>
                    <a:pt x="2822263" y="560665"/>
                  </a:lnTo>
                  <a:lnTo>
                    <a:pt x="2826298" y="547937"/>
                  </a:lnTo>
                  <a:lnTo>
                    <a:pt x="2829403" y="533036"/>
                  </a:lnTo>
                  <a:lnTo>
                    <a:pt x="2829403" y="520307"/>
                  </a:lnTo>
                  <a:lnTo>
                    <a:pt x="2833439" y="525585"/>
                  </a:lnTo>
                  <a:lnTo>
                    <a:pt x="2838716" y="533036"/>
                  </a:lnTo>
                  <a:lnTo>
                    <a:pt x="2842752" y="540486"/>
                  </a:lnTo>
                  <a:lnTo>
                    <a:pt x="2845856" y="538313"/>
                  </a:lnTo>
                  <a:lnTo>
                    <a:pt x="2848029" y="538313"/>
                  </a:lnTo>
                  <a:lnTo>
                    <a:pt x="2850203" y="538313"/>
                  </a:lnTo>
                  <a:lnTo>
                    <a:pt x="2851134" y="536140"/>
                  </a:lnTo>
                  <a:lnTo>
                    <a:pt x="2853307" y="536140"/>
                  </a:lnTo>
                  <a:lnTo>
                    <a:pt x="2860447" y="536140"/>
                  </a:lnTo>
                  <a:lnTo>
                    <a:pt x="2864483" y="538313"/>
                  </a:lnTo>
                  <a:lnTo>
                    <a:pt x="2865414" y="540486"/>
                  </a:lnTo>
                  <a:lnTo>
                    <a:pt x="2869450" y="542659"/>
                  </a:lnTo>
                  <a:lnTo>
                    <a:pt x="2872555" y="543591"/>
                  </a:lnTo>
                  <a:lnTo>
                    <a:pt x="2872555" y="557250"/>
                  </a:lnTo>
                  <a:lnTo>
                    <a:pt x="2887146" y="560355"/>
                  </a:lnTo>
                  <a:lnTo>
                    <a:pt x="2898632" y="565632"/>
                  </a:lnTo>
                  <a:lnTo>
                    <a:pt x="2905772" y="577119"/>
                  </a:lnTo>
                  <a:lnTo>
                    <a:pt x="2912913" y="577119"/>
                  </a:lnTo>
                  <a:lnTo>
                    <a:pt x="2916017" y="577119"/>
                  </a:lnTo>
                  <a:lnTo>
                    <a:pt x="2920053" y="577119"/>
                  </a:lnTo>
                  <a:lnTo>
                    <a:pt x="2923158" y="574946"/>
                  </a:lnTo>
                  <a:lnTo>
                    <a:pt x="2925330" y="572773"/>
                  </a:lnTo>
                  <a:lnTo>
                    <a:pt x="2928435" y="567495"/>
                  </a:lnTo>
                  <a:lnTo>
                    <a:pt x="2930608" y="564390"/>
                  </a:lnTo>
                  <a:lnTo>
                    <a:pt x="2930608" y="562217"/>
                  </a:lnTo>
                  <a:lnTo>
                    <a:pt x="2928435" y="557871"/>
                  </a:lnTo>
                  <a:lnTo>
                    <a:pt x="2927503" y="556940"/>
                  </a:lnTo>
                  <a:lnTo>
                    <a:pt x="2925330" y="554767"/>
                  </a:lnTo>
                  <a:lnTo>
                    <a:pt x="2921295" y="552594"/>
                  </a:lnTo>
                  <a:lnTo>
                    <a:pt x="2923468" y="547316"/>
                  </a:lnTo>
                  <a:lnTo>
                    <a:pt x="2925641" y="542038"/>
                  </a:lnTo>
                  <a:lnTo>
                    <a:pt x="2927814" y="539865"/>
                  </a:lnTo>
                  <a:lnTo>
                    <a:pt x="2930919" y="535519"/>
                  </a:lnTo>
                  <a:lnTo>
                    <a:pt x="2933092" y="532415"/>
                  </a:lnTo>
                  <a:lnTo>
                    <a:pt x="2969414" y="532415"/>
                  </a:lnTo>
                  <a:lnTo>
                    <a:pt x="2965999" y="516271"/>
                  </a:lnTo>
                  <a:close/>
                  <a:moveTo>
                    <a:pt x="758729" y="1039993"/>
                  </a:moveTo>
                  <a:lnTo>
                    <a:pt x="776425" y="1034716"/>
                  </a:lnTo>
                  <a:lnTo>
                    <a:pt x="791016" y="1027265"/>
                  </a:lnTo>
                  <a:lnTo>
                    <a:pt x="791016" y="1030370"/>
                  </a:lnTo>
                  <a:lnTo>
                    <a:pt x="791016" y="1034716"/>
                  </a:lnTo>
                  <a:lnTo>
                    <a:pt x="791016" y="1039993"/>
                  </a:lnTo>
                  <a:lnTo>
                    <a:pt x="788843" y="1045271"/>
                  </a:lnTo>
                  <a:lnTo>
                    <a:pt x="785738" y="1050549"/>
                  </a:lnTo>
                  <a:lnTo>
                    <a:pt x="785738" y="1057999"/>
                  </a:lnTo>
                  <a:lnTo>
                    <a:pt x="774252" y="1057999"/>
                  </a:lnTo>
                  <a:lnTo>
                    <a:pt x="765870" y="1057068"/>
                  </a:lnTo>
                  <a:lnTo>
                    <a:pt x="758729" y="1054895"/>
                  </a:lnTo>
                  <a:lnTo>
                    <a:pt x="758729" y="1039993"/>
                  </a:lnTo>
                  <a:close/>
                  <a:moveTo>
                    <a:pt x="644175" y="1152064"/>
                  </a:moveTo>
                  <a:lnTo>
                    <a:pt x="645106" y="1151133"/>
                  </a:lnTo>
                  <a:lnTo>
                    <a:pt x="645106" y="1148960"/>
                  </a:lnTo>
                  <a:lnTo>
                    <a:pt x="647279" y="1148960"/>
                  </a:lnTo>
                  <a:lnTo>
                    <a:pt x="649453" y="1146787"/>
                  </a:lnTo>
                  <a:lnTo>
                    <a:pt x="651626" y="1144614"/>
                  </a:lnTo>
                  <a:lnTo>
                    <a:pt x="666217" y="1144614"/>
                  </a:lnTo>
                  <a:lnTo>
                    <a:pt x="662181" y="1148960"/>
                  </a:lnTo>
                  <a:lnTo>
                    <a:pt x="659076" y="1151133"/>
                  </a:lnTo>
                  <a:lnTo>
                    <a:pt x="655041" y="1152064"/>
                  </a:lnTo>
                  <a:lnTo>
                    <a:pt x="651936" y="1154238"/>
                  </a:lnTo>
                  <a:lnTo>
                    <a:pt x="645727" y="1156411"/>
                  </a:lnTo>
                  <a:lnTo>
                    <a:pt x="642623" y="1156411"/>
                  </a:lnTo>
                  <a:lnTo>
                    <a:pt x="644175" y="1152064"/>
                  </a:lnTo>
                  <a:close/>
                  <a:moveTo>
                    <a:pt x="765870" y="1265377"/>
                  </a:moveTo>
                  <a:lnTo>
                    <a:pt x="759661" y="1282452"/>
                  </a:lnTo>
                  <a:lnTo>
                    <a:pt x="752520" y="1300457"/>
                  </a:lnTo>
                  <a:lnTo>
                    <a:pt x="751589" y="1315359"/>
                  </a:lnTo>
                  <a:lnTo>
                    <a:pt x="737930" y="1319705"/>
                  </a:lnTo>
                  <a:lnTo>
                    <a:pt x="725512" y="1320636"/>
                  </a:lnTo>
                  <a:lnTo>
                    <a:pt x="714957" y="1315359"/>
                  </a:lnTo>
                  <a:lnTo>
                    <a:pt x="701297" y="1312254"/>
                  </a:lnTo>
                  <a:lnTo>
                    <a:pt x="696019" y="1312254"/>
                  </a:lnTo>
                  <a:lnTo>
                    <a:pt x="692915" y="1312254"/>
                  </a:lnTo>
                  <a:lnTo>
                    <a:pt x="688879" y="1313186"/>
                  </a:lnTo>
                  <a:lnTo>
                    <a:pt x="685775" y="1317532"/>
                  </a:lnTo>
                  <a:lnTo>
                    <a:pt x="683602" y="1319705"/>
                  </a:lnTo>
                  <a:lnTo>
                    <a:pt x="681428" y="1322810"/>
                  </a:lnTo>
                  <a:lnTo>
                    <a:pt x="678324" y="1324983"/>
                  </a:lnTo>
                  <a:lnTo>
                    <a:pt x="673046" y="1322810"/>
                  </a:lnTo>
                  <a:lnTo>
                    <a:pt x="661560" y="1320636"/>
                  </a:lnTo>
                  <a:lnTo>
                    <a:pt x="646969" y="1319705"/>
                  </a:lnTo>
                  <a:lnTo>
                    <a:pt x="632378" y="1315359"/>
                  </a:lnTo>
                  <a:lnTo>
                    <a:pt x="617787" y="1313186"/>
                  </a:lnTo>
                  <a:lnTo>
                    <a:pt x="610647" y="1312254"/>
                  </a:lnTo>
                  <a:lnTo>
                    <a:pt x="596056" y="1306046"/>
                  </a:lnTo>
                  <a:lnTo>
                    <a:pt x="581465" y="1298595"/>
                  </a:lnTo>
                  <a:lnTo>
                    <a:pt x="566874" y="1295490"/>
                  </a:lnTo>
                  <a:lnTo>
                    <a:pt x="551352" y="1298595"/>
                  </a:lnTo>
                  <a:lnTo>
                    <a:pt x="539865" y="1306046"/>
                  </a:lnTo>
                  <a:lnTo>
                    <a:pt x="536761" y="1315669"/>
                  </a:lnTo>
                  <a:lnTo>
                    <a:pt x="532725" y="1325293"/>
                  </a:lnTo>
                  <a:lnTo>
                    <a:pt x="530552" y="1335848"/>
                  </a:lnTo>
                  <a:lnTo>
                    <a:pt x="523411" y="1334917"/>
                  </a:lnTo>
                  <a:lnTo>
                    <a:pt x="510994" y="1330571"/>
                  </a:lnTo>
                  <a:lnTo>
                    <a:pt x="496403" y="1327466"/>
                  </a:lnTo>
                  <a:lnTo>
                    <a:pt x="485848" y="1323120"/>
                  </a:lnTo>
                  <a:lnTo>
                    <a:pt x="478707" y="1320016"/>
                  </a:lnTo>
                  <a:lnTo>
                    <a:pt x="474671" y="1305114"/>
                  </a:lnTo>
                  <a:lnTo>
                    <a:pt x="460081" y="1297664"/>
                  </a:lnTo>
                  <a:lnTo>
                    <a:pt x="445490" y="1295490"/>
                  </a:lnTo>
                  <a:lnTo>
                    <a:pt x="430899" y="1295490"/>
                  </a:lnTo>
                  <a:lnTo>
                    <a:pt x="418481" y="1291144"/>
                  </a:lnTo>
                  <a:lnTo>
                    <a:pt x="415376" y="1288040"/>
                  </a:lnTo>
                  <a:lnTo>
                    <a:pt x="413203" y="1285867"/>
                  </a:lnTo>
                  <a:lnTo>
                    <a:pt x="409167" y="1282762"/>
                  </a:lnTo>
                  <a:lnTo>
                    <a:pt x="408236" y="1278416"/>
                  </a:lnTo>
                  <a:lnTo>
                    <a:pt x="402027" y="1275311"/>
                  </a:lnTo>
                  <a:lnTo>
                    <a:pt x="406063" y="1256374"/>
                  </a:lnTo>
                  <a:lnTo>
                    <a:pt x="409167" y="1238368"/>
                  </a:lnTo>
                  <a:lnTo>
                    <a:pt x="415376" y="1221294"/>
                  </a:lnTo>
                  <a:lnTo>
                    <a:pt x="410720" y="1221294"/>
                  </a:lnTo>
                  <a:lnTo>
                    <a:pt x="401406" y="1219121"/>
                  </a:lnTo>
                  <a:lnTo>
                    <a:pt x="381538" y="1218189"/>
                  </a:lnTo>
                  <a:lnTo>
                    <a:pt x="358565" y="1218189"/>
                  </a:lnTo>
                  <a:lnTo>
                    <a:pt x="330314" y="1218189"/>
                  </a:lnTo>
                  <a:lnTo>
                    <a:pt x="305168" y="1219121"/>
                  </a:lnTo>
                  <a:lnTo>
                    <a:pt x="281264" y="1223467"/>
                  </a:lnTo>
                  <a:lnTo>
                    <a:pt x="265742" y="1226571"/>
                  </a:lnTo>
                  <a:lnTo>
                    <a:pt x="254255" y="1234022"/>
                  </a:lnTo>
                  <a:lnTo>
                    <a:pt x="239664" y="1243646"/>
                  </a:lnTo>
                  <a:lnTo>
                    <a:pt x="225073" y="1251097"/>
                  </a:lnTo>
                  <a:lnTo>
                    <a:pt x="174160" y="1243646"/>
                  </a:lnTo>
                  <a:lnTo>
                    <a:pt x="174160" y="1234022"/>
                  </a:lnTo>
                  <a:lnTo>
                    <a:pt x="180369" y="1233091"/>
                  </a:lnTo>
                  <a:lnTo>
                    <a:pt x="183473" y="1230918"/>
                  </a:lnTo>
                  <a:lnTo>
                    <a:pt x="187509" y="1228744"/>
                  </a:lnTo>
                  <a:lnTo>
                    <a:pt x="190614" y="1226571"/>
                  </a:lnTo>
                  <a:lnTo>
                    <a:pt x="192787" y="1226571"/>
                  </a:lnTo>
                  <a:lnTo>
                    <a:pt x="195891" y="1228744"/>
                  </a:lnTo>
                  <a:lnTo>
                    <a:pt x="199927" y="1230918"/>
                  </a:lnTo>
                  <a:lnTo>
                    <a:pt x="205205" y="1233091"/>
                  </a:lnTo>
                  <a:lnTo>
                    <a:pt x="208309" y="1233091"/>
                  </a:lnTo>
                  <a:lnTo>
                    <a:pt x="214518" y="1230918"/>
                  </a:lnTo>
                  <a:lnTo>
                    <a:pt x="219796" y="1225640"/>
                  </a:lnTo>
                  <a:lnTo>
                    <a:pt x="222900" y="1219431"/>
                  </a:lnTo>
                  <a:lnTo>
                    <a:pt x="226936" y="1216327"/>
                  </a:lnTo>
                  <a:lnTo>
                    <a:pt x="232213" y="1211980"/>
                  </a:lnTo>
                  <a:lnTo>
                    <a:pt x="244631" y="1211049"/>
                  </a:lnTo>
                  <a:lnTo>
                    <a:pt x="244631" y="1204840"/>
                  </a:lnTo>
                  <a:lnTo>
                    <a:pt x="244631" y="1202978"/>
                  </a:lnTo>
                  <a:lnTo>
                    <a:pt x="244631" y="1200804"/>
                  </a:lnTo>
                  <a:lnTo>
                    <a:pt x="244631" y="1196458"/>
                  </a:lnTo>
                  <a:lnTo>
                    <a:pt x="248667" y="1195527"/>
                  </a:lnTo>
                  <a:lnTo>
                    <a:pt x="250840" y="1193354"/>
                  </a:lnTo>
                  <a:lnTo>
                    <a:pt x="251771" y="1191181"/>
                  </a:lnTo>
                  <a:lnTo>
                    <a:pt x="253945" y="1191181"/>
                  </a:lnTo>
                  <a:lnTo>
                    <a:pt x="256118" y="1189007"/>
                  </a:lnTo>
                  <a:lnTo>
                    <a:pt x="261395" y="1189007"/>
                  </a:lnTo>
                  <a:lnTo>
                    <a:pt x="259222" y="1185903"/>
                  </a:lnTo>
                  <a:lnTo>
                    <a:pt x="256118" y="1181557"/>
                  </a:lnTo>
                  <a:lnTo>
                    <a:pt x="253945" y="1180625"/>
                  </a:lnTo>
                  <a:lnTo>
                    <a:pt x="251771" y="1178452"/>
                  </a:lnTo>
                  <a:lnTo>
                    <a:pt x="251771" y="1174106"/>
                  </a:lnTo>
                  <a:lnTo>
                    <a:pt x="253945" y="1173175"/>
                  </a:lnTo>
                  <a:lnTo>
                    <a:pt x="257980" y="1159515"/>
                  </a:lnTo>
                  <a:lnTo>
                    <a:pt x="263258" y="1148960"/>
                  </a:lnTo>
                  <a:lnTo>
                    <a:pt x="270398" y="1139336"/>
                  </a:lnTo>
                  <a:lnTo>
                    <a:pt x="290267" y="1139336"/>
                  </a:lnTo>
                  <a:lnTo>
                    <a:pt x="295544" y="1130954"/>
                  </a:lnTo>
                  <a:lnTo>
                    <a:pt x="297717" y="1119468"/>
                  </a:lnTo>
                  <a:lnTo>
                    <a:pt x="300822" y="1108912"/>
                  </a:lnTo>
                  <a:lnTo>
                    <a:pt x="310135" y="1101462"/>
                  </a:lnTo>
                  <a:lnTo>
                    <a:pt x="314171" y="1099289"/>
                  </a:lnTo>
                  <a:lnTo>
                    <a:pt x="315102" y="1099289"/>
                  </a:lnTo>
                  <a:lnTo>
                    <a:pt x="319138" y="1099289"/>
                  </a:lnTo>
                  <a:lnTo>
                    <a:pt x="321311" y="1101462"/>
                  </a:lnTo>
                  <a:lnTo>
                    <a:pt x="322243" y="1104566"/>
                  </a:lnTo>
                  <a:lnTo>
                    <a:pt x="324416" y="1108912"/>
                  </a:lnTo>
                  <a:lnTo>
                    <a:pt x="344284" y="1104566"/>
                  </a:lnTo>
                  <a:lnTo>
                    <a:pt x="361048" y="1094942"/>
                  </a:lnTo>
                  <a:lnTo>
                    <a:pt x="373466" y="1084387"/>
                  </a:lnTo>
                  <a:lnTo>
                    <a:pt x="388057" y="1089665"/>
                  </a:lnTo>
                  <a:lnTo>
                    <a:pt x="399544" y="1101151"/>
                  </a:lnTo>
                  <a:lnTo>
                    <a:pt x="406684" y="1113880"/>
                  </a:lnTo>
                  <a:lnTo>
                    <a:pt x="415066" y="1124435"/>
                  </a:lnTo>
                  <a:lnTo>
                    <a:pt x="424379" y="1135921"/>
                  </a:lnTo>
                  <a:lnTo>
                    <a:pt x="453561" y="1156100"/>
                  </a:lnTo>
                  <a:lnTo>
                    <a:pt x="480570" y="1176279"/>
                  </a:lnTo>
                  <a:lnTo>
                    <a:pt x="480570" y="1180625"/>
                  </a:lnTo>
                  <a:lnTo>
                    <a:pt x="480570" y="1183730"/>
                  </a:lnTo>
                  <a:lnTo>
                    <a:pt x="479639" y="1185903"/>
                  </a:lnTo>
                  <a:lnTo>
                    <a:pt x="479639" y="1188076"/>
                  </a:lnTo>
                  <a:lnTo>
                    <a:pt x="477466" y="1189007"/>
                  </a:lnTo>
                  <a:lnTo>
                    <a:pt x="470325" y="1196458"/>
                  </a:lnTo>
                  <a:lnTo>
                    <a:pt x="458839" y="1200804"/>
                  </a:lnTo>
                  <a:lnTo>
                    <a:pt x="444248" y="1202978"/>
                  </a:lnTo>
                  <a:lnTo>
                    <a:pt x="429657" y="1200804"/>
                  </a:lnTo>
                  <a:lnTo>
                    <a:pt x="435866" y="1213533"/>
                  </a:lnTo>
                  <a:lnTo>
                    <a:pt x="444248" y="1218810"/>
                  </a:lnTo>
                  <a:lnTo>
                    <a:pt x="455734" y="1223157"/>
                  </a:lnTo>
                  <a:lnTo>
                    <a:pt x="465048" y="1230607"/>
                  </a:lnTo>
                  <a:lnTo>
                    <a:pt x="473430" y="1230607"/>
                  </a:lnTo>
                  <a:lnTo>
                    <a:pt x="473430" y="1206082"/>
                  </a:lnTo>
                  <a:lnTo>
                    <a:pt x="484916" y="1206082"/>
                  </a:lnTo>
                  <a:lnTo>
                    <a:pt x="488021" y="1198631"/>
                  </a:lnTo>
                  <a:lnTo>
                    <a:pt x="492057" y="1193354"/>
                  </a:lnTo>
                  <a:lnTo>
                    <a:pt x="495161" y="1189007"/>
                  </a:lnTo>
                  <a:lnTo>
                    <a:pt x="500439" y="1185903"/>
                  </a:lnTo>
                  <a:lnTo>
                    <a:pt x="499507" y="1180625"/>
                  </a:lnTo>
                  <a:lnTo>
                    <a:pt x="497334" y="1176279"/>
                  </a:lnTo>
                  <a:lnTo>
                    <a:pt x="497334" y="1174106"/>
                  </a:lnTo>
                  <a:lnTo>
                    <a:pt x="495161" y="1171002"/>
                  </a:lnTo>
                  <a:lnTo>
                    <a:pt x="494230" y="1166655"/>
                  </a:lnTo>
                  <a:lnTo>
                    <a:pt x="494230" y="1161378"/>
                  </a:lnTo>
                  <a:lnTo>
                    <a:pt x="499507" y="1161378"/>
                  </a:lnTo>
                  <a:lnTo>
                    <a:pt x="504785" y="1163551"/>
                  </a:lnTo>
                  <a:lnTo>
                    <a:pt x="507889" y="1165724"/>
                  </a:lnTo>
                  <a:lnTo>
                    <a:pt x="510062" y="1165724"/>
                  </a:lnTo>
                  <a:lnTo>
                    <a:pt x="514098" y="1165724"/>
                  </a:lnTo>
                  <a:lnTo>
                    <a:pt x="517203" y="1165724"/>
                  </a:lnTo>
                  <a:lnTo>
                    <a:pt x="521238" y="1165724"/>
                  </a:lnTo>
                  <a:lnTo>
                    <a:pt x="521238" y="1161378"/>
                  </a:lnTo>
                  <a:lnTo>
                    <a:pt x="509752" y="1151754"/>
                  </a:lnTo>
                  <a:lnTo>
                    <a:pt x="499197" y="1144303"/>
                  </a:lnTo>
                  <a:lnTo>
                    <a:pt x="484606" y="1139026"/>
                  </a:lnTo>
                  <a:lnTo>
                    <a:pt x="484606" y="1128471"/>
                  </a:lnTo>
                  <a:lnTo>
                    <a:pt x="470015" y="1128471"/>
                  </a:lnTo>
                  <a:lnTo>
                    <a:pt x="457597" y="1109533"/>
                  </a:lnTo>
                  <a:lnTo>
                    <a:pt x="443937" y="1093701"/>
                  </a:lnTo>
                  <a:lnTo>
                    <a:pt x="429346" y="1078799"/>
                  </a:lnTo>
                  <a:lnTo>
                    <a:pt x="429346" y="1072590"/>
                  </a:lnTo>
                  <a:lnTo>
                    <a:pt x="429346" y="1069486"/>
                  </a:lnTo>
                  <a:lnTo>
                    <a:pt x="429346" y="1065140"/>
                  </a:lnTo>
                  <a:lnTo>
                    <a:pt x="429346" y="1064208"/>
                  </a:lnTo>
                  <a:lnTo>
                    <a:pt x="433382" y="1062035"/>
                  </a:lnTo>
                  <a:lnTo>
                    <a:pt x="436487" y="1057689"/>
                  </a:lnTo>
                  <a:lnTo>
                    <a:pt x="438660" y="1057689"/>
                  </a:lnTo>
                  <a:lnTo>
                    <a:pt x="438660" y="1056758"/>
                  </a:lnTo>
                  <a:lnTo>
                    <a:pt x="440833" y="1056758"/>
                  </a:lnTo>
                  <a:lnTo>
                    <a:pt x="443006" y="1056758"/>
                  </a:lnTo>
                  <a:lnTo>
                    <a:pt x="443937" y="1054584"/>
                  </a:lnTo>
                  <a:lnTo>
                    <a:pt x="446111" y="1057689"/>
                  </a:lnTo>
                  <a:lnTo>
                    <a:pt x="448284" y="1062035"/>
                  </a:lnTo>
                  <a:lnTo>
                    <a:pt x="448284" y="1065140"/>
                  </a:lnTo>
                  <a:lnTo>
                    <a:pt x="450457" y="1071349"/>
                  </a:lnTo>
                  <a:lnTo>
                    <a:pt x="465048" y="1067002"/>
                  </a:lnTo>
                  <a:lnTo>
                    <a:pt x="472188" y="1087181"/>
                  </a:lnTo>
                  <a:lnTo>
                    <a:pt x="479328" y="1098668"/>
                  </a:lnTo>
                  <a:lnTo>
                    <a:pt x="487710" y="1103945"/>
                  </a:lnTo>
                  <a:lnTo>
                    <a:pt x="497024" y="1106118"/>
                  </a:lnTo>
                  <a:lnTo>
                    <a:pt x="507579" y="1111396"/>
                  </a:lnTo>
                  <a:lnTo>
                    <a:pt x="521238" y="1121020"/>
                  </a:lnTo>
                  <a:lnTo>
                    <a:pt x="526516" y="1126297"/>
                  </a:lnTo>
                  <a:lnTo>
                    <a:pt x="526516" y="1133748"/>
                  </a:lnTo>
                  <a:lnTo>
                    <a:pt x="524343" y="1141199"/>
                  </a:lnTo>
                  <a:lnTo>
                    <a:pt x="522170" y="1150823"/>
                  </a:lnTo>
                  <a:lnTo>
                    <a:pt x="524343" y="1161378"/>
                  </a:lnTo>
                  <a:lnTo>
                    <a:pt x="528379" y="1165724"/>
                  </a:lnTo>
                  <a:lnTo>
                    <a:pt x="531483" y="1166655"/>
                  </a:lnTo>
                  <a:lnTo>
                    <a:pt x="536761" y="1171002"/>
                  </a:lnTo>
                  <a:lnTo>
                    <a:pt x="540797" y="1174106"/>
                  </a:lnTo>
                  <a:lnTo>
                    <a:pt x="543901" y="1176279"/>
                  </a:lnTo>
                  <a:lnTo>
                    <a:pt x="560665" y="1225951"/>
                  </a:lnTo>
                  <a:lnTo>
                    <a:pt x="564701" y="1225951"/>
                  </a:lnTo>
                  <a:lnTo>
                    <a:pt x="565632" y="1228124"/>
                  </a:lnTo>
                  <a:lnTo>
                    <a:pt x="567805" y="1228124"/>
                  </a:lnTo>
                  <a:lnTo>
                    <a:pt x="569978" y="1230297"/>
                  </a:lnTo>
                  <a:lnTo>
                    <a:pt x="575256" y="1228124"/>
                  </a:lnTo>
                  <a:lnTo>
                    <a:pt x="580534" y="1225951"/>
                  </a:lnTo>
                  <a:lnTo>
                    <a:pt x="582707" y="1225019"/>
                  </a:lnTo>
                  <a:lnTo>
                    <a:pt x="584880" y="1220673"/>
                  </a:lnTo>
                  <a:lnTo>
                    <a:pt x="584880" y="1218500"/>
                  </a:lnTo>
                  <a:lnTo>
                    <a:pt x="587053" y="1215395"/>
                  </a:lnTo>
                  <a:lnTo>
                    <a:pt x="587984" y="1211049"/>
                  </a:lnTo>
                  <a:lnTo>
                    <a:pt x="592020" y="1210118"/>
                  </a:lnTo>
                  <a:lnTo>
                    <a:pt x="597298" y="1205772"/>
                  </a:lnTo>
                  <a:lnTo>
                    <a:pt x="594193" y="1188697"/>
                  </a:lnTo>
                  <a:lnTo>
                    <a:pt x="587053" y="1172864"/>
                  </a:lnTo>
                  <a:lnTo>
                    <a:pt x="577740" y="1161378"/>
                  </a:lnTo>
                  <a:lnTo>
                    <a:pt x="577740" y="1156411"/>
                  </a:lnTo>
                  <a:lnTo>
                    <a:pt x="580844" y="1158584"/>
                  </a:lnTo>
                  <a:lnTo>
                    <a:pt x="580844" y="1159515"/>
                  </a:lnTo>
                  <a:lnTo>
                    <a:pt x="583017" y="1161688"/>
                  </a:lnTo>
                  <a:lnTo>
                    <a:pt x="585190" y="1166035"/>
                  </a:lnTo>
                  <a:lnTo>
                    <a:pt x="592331" y="1163861"/>
                  </a:lnTo>
                  <a:lnTo>
                    <a:pt x="595435" y="1163861"/>
                  </a:lnTo>
                  <a:lnTo>
                    <a:pt x="597608" y="1163861"/>
                  </a:lnTo>
                  <a:lnTo>
                    <a:pt x="599781" y="1161688"/>
                  </a:lnTo>
                  <a:lnTo>
                    <a:pt x="599781" y="1159515"/>
                  </a:lnTo>
                  <a:lnTo>
                    <a:pt x="599781" y="1158584"/>
                  </a:lnTo>
                  <a:lnTo>
                    <a:pt x="597608" y="1154238"/>
                  </a:lnTo>
                  <a:lnTo>
                    <a:pt x="597608" y="1148960"/>
                  </a:lnTo>
                  <a:lnTo>
                    <a:pt x="600713" y="1148960"/>
                  </a:lnTo>
                  <a:lnTo>
                    <a:pt x="600713" y="1144614"/>
                  </a:lnTo>
                  <a:lnTo>
                    <a:pt x="604748" y="1144614"/>
                  </a:lnTo>
                  <a:lnTo>
                    <a:pt x="607853" y="1144614"/>
                  </a:lnTo>
                  <a:lnTo>
                    <a:pt x="610026" y="1146787"/>
                  </a:lnTo>
                  <a:lnTo>
                    <a:pt x="612199" y="1146787"/>
                  </a:lnTo>
                  <a:lnTo>
                    <a:pt x="614372" y="1148960"/>
                  </a:lnTo>
                  <a:lnTo>
                    <a:pt x="619650" y="1151133"/>
                  </a:lnTo>
                  <a:lnTo>
                    <a:pt x="622754" y="1152064"/>
                  </a:lnTo>
                  <a:lnTo>
                    <a:pt x="624927" y="1154238"/>
                  </a:lnTo>
                  <a:lnTo>
                    <a:pt x="627100" y="1156411"/>
                  </a:lnTo>
                  <a:lnTo>
                    <a:pt x="630205" y="1158584"/>
                  </a:lnTo>
                  <a:lnTo>
                    <a:pt x="634241" y="1161688"/>
                  </a:lnTo>
                  <a:lnTo>
                    <a:pt x="632068" y="1166966"/>
                  </a:lnTo>
                  <a:lnTo>
                    <a:pt x="629894" y="1171312"/>
                  </a:lnTo>
                  <a:lnTo>
                    <a:pt x="629894" y="1174416"/>
                  </a:lnTo>
                  <a:lnTo>
                    <a:pt x="629894" y="1178763"/>
                  </a:lnTo>
                  <a:lnTo>
                    <a:pt x="629894" y="1181867"/>
                  </a:lnTo>
                  <a:lnTo>
                    <a:pt x="629894" y="1186213"/>
                  </a:lnTo>
                  <a:lnTo>
                    <a:pt x="629894" y="1189318"/>
                  </a:lnTo>
                  <a:lnTo>
                    <a:pt x="636103" y="1206392"/>
                  </a:lnTo>
                  <a:lnTo>
                    <a:pt x="648521" y="1223467"/>
                  </a:lnTo>
                  <a:lnTo>
                    <a:pt x="665285" y="1234022"/>
                  </a:lnTo>
                  <a:lnTo>
                    <a:pt x="680808" y="1238368"/>
                  </a:lnTo>
                  <a:lnTo>
                    <a:pt x="684843" y="1236195"/>
                  </a:lnTo>
                  <a:lnTo>
                    <a:pt x="687948" y="1233091"/>
                  </a:lnTo>
                  <a:lnTo>
                    <a:pt x="690121" y="1228744"/>
                  </a:lnTo>
                  <a:lnTo>
                    <a:pt x="695399" y="1226571"/>
                  </a:lnTo>
                  <a:lnTo>
                    <a:pt x="699434" y="1225640"/>
                  </a:lnTo>
                  <a:lnTo>
                    <a:pt x="704712" y="1226571"/>
                  </a:lnTo>
                  <a:lnTo>
                    <a:pt x="714025" y="1230918"/>
                  </a:lnTo>
                  <a:lnTo>
                    <a:pt x="721165" y="1234022"/>
                  </a:lnTo>
                  <a:lnTo>
                    <a:pt x="728306" y="1236195"/>
                  </a:lnTo>
                  <a:lnTo>
                    <a:pt x="735446" y="1234022"/>
                  </a:lnTo>
                  <a:lnTo>
                    <a:pt x="743828" y="1226571"/>
                  </a:lnTo>
                  <a:lnTo>
                    <a:pt x="750968" y="1226571"/>
                  </a:lnTo>
                  <a:lnTo>
                    <a:pt x="755004" y="1226571"/>
                  </a:lnTo>
                  <a:lnTo>
                    <a:pt x="758109" y="1226571"/>
                  </a:lnTo>
                  <a:lnTo>
                    <a:pt x="760282" y="1228744"/>
                  </a:lnTo>
                  <a:lnTo>
                    <a:pt x="762455" y="1230918"/>
                  </a:lnTo>
                  <a:lnTo>
                    <a:pt x="762455" y="1234022"/>
                  </a:lnTo>
                  <a:lnTo>
                    <a:pt x="764628" y="1238368"/>
                  </a:lnTo>
                  <a:lnTo>
                    <a:pt x="767732" y="1251097"/>
                  </a:lnTo>
                  <a:lnTo>
                    <a:pt x="765870" y="1265377"/>
                  </a:lnTo>
                  <a:close/>
                  <a:moveTo>
                    <a:pt x="845033" y="1136232"/>
                  </a:moveTo>
                  <a:lnTo>
                    <a:pt x="825165" y="1141509"/>
                  </a:lnTo>
                  <a:lnTo>
                    <a:pt x="803434" y="1143682"/>
                  </a:lnTo>
                  <a:lnTo>
                    <a:pt x="781702" y="1139336"/>
                  </a:lnTo>
                  <a:lnTo>
                    <a:pt x="773320" y="1136232"/>
                  </a:lnTo>
                  <a:lnTo>
                    <a:pt x="766180" y="1130954"/>
                  </a:lnTo>
                  <a:lnTo>
                    <a:pt x="756867" y="1124745"/>
                  </a:lnTo>
                  <a:lnTo>
                    <a:pt x="742276" y="1124745"/>
                  </a:lnTo>
                  <a:lnTo>
                    <a:pt x="727685" y="1126918"/>
                  </a:lnTo>
                  <a:lnTo>
                    <a:pt x="713094" y="1134369"/>
                  </a:lnTo>
                  <a:lnTo>
                    <a:pt x="700676" y="1139647"/>
                  </a:lnTo>
                  <a:lnTo>
                    <a:pt x="686085" y="1141820"/>
                  </a:lnTo>
                  <a:lnTo>
                    <a:pt x="671494" y="1136542"/>
                  </a:lnTo>
                  <a:lnTo>
                    <a:pt x="666217" y="1134369"/>
                  </a:lnTo>
                  <a:lnTo>
                    <a:pt x="662181" y="1132196"/>
                  </a:lnTo>
                  <a:lnTo>
                    <a:pt x="659076" y="1131265"/>
                  </a:lnTo>
                  <a:lnTo>
                    <a:pt x="656903" y="1126918"/>
                  </a:lnTo>
                  <a:lnTo>
                    <a:pt x="656903" y="1123814"/>
                  </a:lnTo>
                  <a:lnTo>
                    <a:pt x="654730" y="1116363"/>
                  </a:lnTo>
                  <a:lnTo>
                    <a:pt x="654730" y="1110154"/>
                  </a:lnTo>
                  <a:lnTo>
                    <a:pt x="658766" y="1099599"/>
                  </a:lnTo>
                  <a:lnTo>
                    <a:pt x="665906" y="1086871"/>
                  </a:lnTo>
                  <a:lnTo>
                    <a:pt x="674288" y="1071969"/>
                  </a:lnTo>
                  <a:lnTo>
                    <a:pt x="683602" y="1057068"/>
                  </a:lnTo>
                  <a:lnTo>
                    <a:pt x="690742" y="1043408"/>
                  </a:lnTo>
                  <a:lnTo>
                    <a:pt x="694778" y="1035026"/>
                  </a:lnTo>
                  <a:lnTo>
                    <a:pt x="703160" y="1037199"/>
                  </a:lnTo>
                  <a:lnTo>
                    <a:pt x="710300" y="1040304"/>
                  </a:lnTo>
                  <a:lnTo>
                    <a:pt x="715578" y="1042477"/>
                  </a:lnTo>
                  <a:lnTo>
                    <a:pt x="721786" y="1047755"/>
                  </a:lnTo>
                  <a:lnTo>
                    <a:pt x="724891" y="1049928"/>
                  </a:lnTo>
                  <a:lnTo>
                    <a:pt x="727064" y="1049928"/>
                  </a:lnTo>
                  <a:lnTo>
                    <a:pt x="729237" y="1049928"/>
                  </a:lnTo>
                  <a:lnTo>
                    <a:pt x="730168" y="1050859"/>
                  </a:lnTo>
                  <a:lnTo>
                    <a:pt x="717751" y="1055205"/>
                  </a:lnTo>
                  <a:lnTo>
                    <a:pt x="721786" y="1064829"/>
                  </a:lnTo>
                  <a:lnTo>
                    <a:pt x="728927" y="1072280"/>
                  </a:lnTo>
                  <a:lnTo>
                    <a:pt x="734204" y="1079731"/>
                  </a:lnTo>
                  <a:lnTo>
                    <a:pt x="743518" y="1080662"/>
                  </a:lnTo>
                  <a:lnTo>
                    <a:pt x="755935" y="1075384"/>
                  </a:lnTo>
                  <a:lnTo>
                    <a:pt x="765249" y="1067934"/>
                  </a:lnTo>
                  <a:lnTo>
                    <a:pt x="780771" y="1073211"/>
                  </a:lnTo>
                  <a:lnTo>
                    <a:pt x="800640" y="1084698"/>
                  </a:lnTo>
                  <a:lnTo>
                    <a:pt x="821439" y="1097426"/>
                  </a:lnTo>
                  <a:lnTo>
                    <a:pt x="836030" y="1110154"/>
                  </a:lnTo>
                  <a:lnTo>
                    <a:pt x="844413" y="1125056"/>
                  </a:lnTo>
                  <a:lnTo>
                    <a:pt x="850621" y="1125056"/>
                  </a:lnTo>
                  <a:lnTo>
                    <a:pt x="845033" y="1136232"/>
                  </a:lnTo>
                  <a:close/>
                  <a:moveTo>
                    <a:pt x="1025402" y="1146787"/>
                  </a:moveTo>
                  <a:lnTo>
                    <a:pt x="1022298" y="1146787"/>
                  </a:lnTo>
                  <a:lnTo>
                    <a:pt x="1018262" y="1146787"/>
                  </a:lnTo>
                  <a:lnTo>
                    <a:pt x="1015157" y="1146787"/>
                  </a:lnTo>
                  <a:lnTo>
                    <a:pt x="1011122" y="1144614"/>
                  </a:lnTo>
                  <a:lnTo>
                    <a:pt x="1008949" y="1161688"/>
                  </a:lnTo>
                  <a:lnTo>
                    <a:pt x="1011122" y="1173175"/>
                  </a:lnTo>
                  <a:lnTo>
                    <a:pt x="1016399" y="1183730"/>
                  </a:lnTo>
                  <a:lnTo>
                    <a:pt x="1020435" y="1196458"/>
                  </a:lnTo>
                  <a:lnTo>
                    <a:pt x="1022608" y="1217569"/>
                  </a:lnTo>
                  <a:lnTo>
                    <a:pt x="995600" y="1218500"/>
                  </a:lnTo>
                  <a:lnTo>
                    <a:pt x="976973" y="1215395"/>
                  </a:lnTo>
                  <a:lnTo>
                    <a:pt x="966418" y="1205772"/>
                  </a:lnTo>
                  <a:lnTo>
                    <a:pt x="962382" y="1188697"/>
                  </a:lnTo>
                  <a:lnTo>
                    <a:pt x="962382" y="1165414"/>
                  </a:lnTo>
                  <a:lnTo>
                    <a:pt x="974800" y="1165414"/>
                  </a:lnTo>
                  <a:lnTo>
                    <a:pt x="967660" y="1151754"/>
                  </a:lnTo>
                  <a:lnTo>
                    <a:pt x="955242" y="1138094"/>
                  </a:lnTo>
                  <a:lnTo>
                    <a:pt x="944686" y="1121020"/>
                  </a:lnTo>
                  <a:lnTo>
                    <a:pt x="933200" y="1103945"/>
                  </a:lnTo>
                  <a:lnTo>
                    <a:pt x="927922" y="1086871"/>
                  </a:lnTo>
                  <a:lnTo>
                    <a:pt x="931027" y="1071038"/>
                  </a:lnTo>
                  <a:lnTo>
                    <a:pt x="938167" y="1059552"/>
                  </a:lnTo>
                  <a:lnTo>
                    <a:pt x="949653" y="1049928"/>
                  </a:lnTo>
                  <a:lnTo>
                    <a:pt x="962071" y="1044650"/>
                  </a:lnTo>
                  <a:lnTo>
                    <a:pt x="974489" y="1039373"/>
                  </a:lnTo>
                  <a:lnTo>
                    <a:pt x="985976" y="1029749"/>
                  </a:lnTo>
                  <a:lnTo>
                    <a:pt x="995289" y="1029749"/>
                  </a:lnTo>
                  <a:lnTo>
                    <a:pt x="1000567" y="1031922"/>
                  </a:lnTo>
                  <a:lnTo>
                    <a:pt x="1005844" y="1031922"/>
                  </a:lnTo>
                  <a:lnTo>
                    <a:pt x="1011122" y="1034095"/>
                  </a:lnTo>
                  <a:lnTo>
                    <a:pt x="1008017" y="1049928"/>
                  </a:lnTo>
                  <a:lnTo>
                    <a:pt x="1000877" y="1063587"/>
                  </a:lnTo>
                  <a:lnTo>
                    <a:pt x="986286" y="1068865"/>
                  </a:lnTo>
                  <a:lnTo>
                    <a:pt x="966418" y="1071038"/>
                  </a:lnTo>
                  <a:lnTo>
                    <a:pt x="973558" y="1086871"/>
                  </a:lnTo>
                  <a:lnTo>
                    <a:pt x="985976" y="1101772"/>
                  </a:lnTo>
                  <a:lnTo>
                    <a:pt x="1001498" y="1111396"/>
                  </a:lnTo>
                  <a:lnTo>
                    <a:pt x="1000567" y="1115742"/>
                  </a:lnTo>
                  <a:lnTo>
                    <a:pt x="998394" y="1116674"/>
                  </a:lnTo>
                  <a:lnTo>
                    <a:pt x="996220" y="1116674"/>
                  </a:lnTo>
                  <a:lnTo>
                    <a:pt x="995289" y="1121020"/>
                  </a:lnTo>
                  <a:lnTo>
                    <a:pt x="1000567" y="1130644"/>
                  </a:lnTo>
                  <a:lnTo>
                    <a:pt x="1005844" y="1139026"/>
                  </a:lnTo>
                  <a:lnTo>
                    <a:pt x="1008017" y="1143372"/>
                  </a:lnTo>
                  <a:lnTo>
                    <a:pt x="1008949" y="1144303"/>
                  </a:lnTo>
                  <a:lnTo>
                    <a:pt x="1011122" y="1143372"/>
                  </a:lnTo>
                  <a:lnTo>
                    <a:pt x="1011122" y="1141199"/>
                  </a:lnTo>
                  <a:lnTo>
                    <a:pt x="1013295" y="1138094"/>
                  </a:lnTo>
                  <a:lnTo>
                    <a:pt x="1013295" y="1133748"/>
                  </a:lnTo>
                  <a:lnTo>
                    <a:pt x="1015468" y="1131575"/>
                  </a:lnTo>
                  <a:lnTo>
                    <a:pt x="1018573" y="1133748"/>
                  </a:lnTo>
                  <a:lnTo>
                    <a:pt x="1022608" y="1138094"/>
                  </a:lnTo>
                  <a:lnTo>
                    <a:pt x="1023540" y="1139026"/>
                  </a:lnTo>
                  <a:lnTo>
                    <a:pt x="1027575" y="1141199"/>
                  </a:lnTo>
                  <a:lnTo>
                    <a:pt x="1030680" y="1144303"/>
                  </a:lnTo>
                  <a:lnTo>
                    <a:pt x="1025402" y="1146787"/>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40" name="Freeform: Shape 39">
              <a:extLst>
                <a:ext uri="{FF2B5EF4-FFF2-40B4-BE49-F238E27FC236}">
                  <a16:creationId xmlns:a16="http://schemas.microsoft.com/office/drawing/2014/main" id="{0A95C56D-1965-4D42-9E82-6AED621F98C2}"/>
                </a:ext>
              </a:extLst>
            </p:cNvPr>
            <p:cNvSpPr/>
            <p:nvPr/>
          </p:nvSpPr>
          <p:spPr>
            <a:xfrm>
              <a:off x="2725967" y="4290519"/>
              <a:ext cx="1906137" cy="2468044"/>
            </a:xfrm>
            <a:custGeom>
              <a:avLst/>
              <a:gdLst>
                <a:gd name="connsiteX0" fmla="*/ 1901480 w 1906136"/>
                <a:gd name="connsiteY0" fmla="*/ 1594450 h 2468044"/>
                <a:gd name="connsiteX1" fmla="*/ 1898376 w 1906136"/>
                <a:gd name="connsiteY1" fmla="*/ 1588241 h 2468044"/>
                <a:gd name="connsiteX2" fmla="*/ 1892167 w 1906136"/>
                <a:gd name="connsiteY2" fmla="*/ 1582963 h 2468044"/>
                <a:gd name="connsiteX3" fmla="*/ 1886889 w 1906136"/>
                <a:gd name="connsiteY3" fmla="*/ 1575513 h 2468044"/>
                <a:gd name="connsiteX4" fmla="*/ 1879749 w 1906136"/>
                <a:gd name="connsiteY4" fmla="*/ 1577686 h 2468044"/>
                <a:gd name="connsiteX5" fmla="*/ 1870436 w 1906136"/>
                <a:gd name="connsiteY5" fmla="*/ 1577686 h 2468044"/>
                <a:gd name="connsiteX6" fmla="*/ 1862054 w 1906136"/>
                <a:gd name="connsiteY6" fmla="*/ 1575513 h 2468044"/>
                <a:gd name="connsiteX7" fmla="*/ 1855845 w 1906136"/>
                <a:gd name="connsiteY7" fmla="*/ 1568062 h 2468044"/>
                <a:gd name="connsiteX8" fmla="*/ 1854913 w 1906136"/>
                <a:gd name="connsiteY8" fmla="*/ 1558748 h 2468044"/>
                <a:gd name="connsiteX9" fmla="*/ 1850878 w 1906136"/>
                <a:gd name="connsiteY9" fmla="*/ 1548193 h 2468044"/>
                <a:gd name="connsiteX10" fmla="*/ 1845600 w 1906136"/>
                <a:gd name="connsiteY10" fmla="*/ 1542916 h 2468044"/>
                <a:gd name="connsiteX11" fmla="*/ 1789410 w 1906136"/>
                <a:gd name="connsiteY11" fmla="*/ 1538569 h 2468044"/>
                <a:gd name="connsiteX12" fmla="*/ 1785374 w 1906136"/>
                <a:gd name="connsiteY12" fmla="*/ 1537638 h 2468044"/>
                <a:gd name="connsiteX13" fmla="*/ 1782269 w 1906136"/>
                <a:gd name="connsiteY13" fmla="*/ 1535465 h 2468044"/>
                <a:gd name="connsiteX14" fmla="*/ 1778233 w 1906136"/>
                <a:gd name="connsiteY14" fmla="*/ 1533292 h 2468044"/>
                <a:gd name="connsiteX15" fmla="*/ 1777302 w 1906136"/>
                <a:gd name="connsiteY15" fmla="*/ 1533292 h 2468044"/>
                <a:gd name="connsiteX16" fmla="*/ 1771093 w 1906136"/>
                <a:gd name="connsiteY16" fmla="*/ 1531119 h 2468044"/>
                <a:gd name="connsiteX17" fmla="*/ 1767989 w 1906136"/>
                <a:gd name="connsiteY17" fmla="*/ 1533292 h 2468044"/>
                <a:gd name="connsiteX18" fmla="*/ 1762711 w 1906136"/>
                <a:gd name="connsiteY18" fmla="*/ 1535465 h 2468044"/>
                <a:gd name="connsiteX19" fmla="*/ 1758675 w 1906136"/>
                <a:gd name="connsiteY19" fmla="*/ 1522737 h 2468044"/>
                <a:gd name="connsiteX20" fmla="*/ 1736944 w 1906136"/>
                <a:gd name="connsiteY20" fmla="*/ 1515286 h 2468044"/>
                <a:gd name="connsiteX21" fmla="*/ 1713971 w 1906136"/>
                <a:gd name="connsiteY21" fmla="*/ 1515286 h 2468044"/>
                <a:gd name="connsiteX22" fmla="*/ 1717075 w 1906136"/>
                <a:gd name="connsiteY22" fmla="*/ 1509077 h 2468044"/>
                <a:gd name="connsiteX23" fmla="*/ 1721111 w 1906136"/>
                <a:gd name="connsiteY23" fmla="*/ 1505973 h 2468044"/>
                <a:gd name="connsiteX24" fmla="*/ 1724216 w 1906136"/>
                <a:gd name="connsiteY24" fmla="*/ 1500695 h 2468044"/>
                <a:gd name="connsiteX25" fmla="*/ 1728252 w 1906136"/>
                <a:gd name="connsiteY25" fmla="*/ 1496349 h 2468044"/>
                <a:gd name="connsiteX26" fmla="*/ 1729183 w 1906136"/>
                <a:gd name="connsiteY26" fmla="*/ 1488898 h 2468044"/>
                <a:gd name="connsiteX27" fmla="*/ 1704037 w 1906136"/>
                <a:gd name="connsiteY27" fmla="*/ 1476170 h 2468044"/>
                <a:gd name="connsiteX28" fmla="*/ 1682306 w 1906136"/>
                <a:gd name="connsiteY28" fmla="*/ 1459406 h 2468044"/>
                <a:gd name="connsiteX29" fmla="*/ 1662437 w 1906136"/>
                <a:gd name="connsiteY29" fmla="*/ 1439537 h 2468044"/>
                <a:gd name="connsiteX30" fmla="*/ 1645673 w 1906136"/>
                <a:gd name="connsiteY30" fmla="*/ 1417496 h 2468044"/>
                <a:gd name="connsiteX31" fmla="*/ 1621769 w 1906136"/>
                <a:gd name="connsiteY31" fmla="*/ 1415322 h 2468044"/>
                <a:gd name="connsiteX32" fmla="*/ 1604073 w 1906136"/>
                <a:gd name="connsiteY32" fmla="*/ 1414391 h 2468044"/>
                <a:gd name="connsiteX33" fmla="*/ 1582342 w 1906136"/>
                <a:gd name="connsiteY33" fmla="*/ 1412218 h 2468044"/>
                <a:gd name="connsiteX34" fmla="*/ 1578306 w 1906136"/>
                <a:gd name="connsiteY34" fmla="*/ 1400732 h 2468044"/>
                <a:gd name="connsiteX35" fmla="*/ 1571166 w 1906136"/>
                <a:gd name="connsiteY35" fmla="*/ 1393281 h 2468044"/>
                <a:gd name="connsiteX36" fmla="*/ 1562784 w 1906136"/>
                <a:gd name="connsiteY36" fmla="*/ 1392350 h 2468044"/>
                <a:gd name="connsiteX37" fmla="*/ 1549124 w 1906136"/>
                <a:gd name="connsiteY37" fmla="*/ 1388003 h 2468044"/>
                <a:gd name="connsiteX38" fmla="*/ 1549124 w 1906136"/>
                <a:gd name="connsiteY38" fmla="*/ 1377448 h 2468044"/>
                <a:gd name="connsiteX39" fmla="*/ 1536707 w 1906136"/>
                <a:gd name="connsiteY39" fmla="*/ 1371239 h 2468044"/>
                <a:gd name="connsiteX40" fmla="*/ 1529566 w 1906136"/>
                <a:gd name="connsiteY40" fmla="*/ 1365962 h 2468044"/>
                <a:gd name="connsiteX41" fmla="*/ 1522426 w 1906136"/>
                <a:gd name="connsiteY41" fmla="*/ 1360684 h 2468044"/>
                <a:gd name="connsiteX42" fmla="*/ 1510008 w 1906136"/>
                <a:gd name="connsiteY42" fmla="*/ 1356338 h 2468044"/>
                <a:gd name="connsiteX43" fmla="*/ 1512181 w 1906136"/>
                <a:gd name="connsiteY43" fmla="*/ 1353233 h 2468044"/>
                <a:gd name="connsiteX44" fmla="*/ 1512181 w 1906136"/>
                <a:gd name="connsiteY44" fmla="*/ 1351060 h 2468044"/>
                <a:gd name="connsiteX45" fmla="*/ 1514354 w 1906136"/>
                <a:gd name="connsiteY45" fmla="*/ 1350129 h 2468044"/>
                <a:gd name="connsiteX46" fmla="*/ 1514354 w 1906136"/>
                <a:gd name="connsiteY46" fmla="*/ 1347956 h 2468044"/>
                <a:gd name="connsiteX47" fmla="*/ 1514354 w 1906136"/>
                <a:gd name="connsiteY47" fmla="*/ 1343609 h 2468044"/>
                <a:gd name="connsiteX48" fmla="*/ 1488277 w 1906136"/>
                <a:gd name="connsiteY48" fmla="*/ 1345783 h 2468044"/>
                <a:gd name="connsiteX49" fmla="*/ 1463131 w 1906136"/>
                <a:gd name="connsiteY49" fmla="*/ 1347956 h 2468044"/>
                <a:gd name="connsiteX50" fmla="*/ 1441400 w 1906136"/>
                <a:gd name="connsiteY50" fmla="*/ 1345783 h 2468044"/>
                <a:gd name="connsiteX51" fmla="*/ 1419668 w 1906136"/>
                <a:gd name="connsiteY51" fmla="*/ 1338332 h 2468044"/>
                <a:gd name="connsiteX52" fmla="*/ 1402904 w 1906136"/>
                <a:gd name="connsiteY52" fmla="*/ 1323741 h 2468044"/>
                <a:gd name="connsiteX53" fmla="*/ 1399800 w 1906136"/>
                <a:gd name="connsiteY53" fmla="*/ 1325914 h 2468044"/>
                <a:gd name="connsiteX54" fmla="*/ 1395764 w 1906136"/>
                <a:gd name="connsiteY54" fmla="*/ 1328087 h 2468044"/>
                <a:gd name="connsiteX55" fmla="*/ 1393591 w 1906136"/>
                <a:gd name="connsiteY55" fmla="*/ 1329019 h 2468044"/>
                <a:gd name="connsiteX56" fmla="*/ 1392660 w 1906136"/>
                <a:gd name="connsiteY56" fmla="*/ 1331192 h 2468044"/>
                <a:gd name="connsiteX57" fmla="*/ 1390487 w 1906136"/>
                <a:gd name="connsiteY57" fmla="*/ 1333365 h 2468044"/>
                <a:gd name="connsiteX58" fmla="*/ 1386451 w 1906136"/>
                <a:gd name="connsiteY58" fmla="*/ 1336469 h 2468044"/>
                <a:gd name="connsiteX59" fmla="*/ 1386451 w 1906136"/>
                <a:gd name="connsiteY59" fmla="*/ 1340815 h 2468044"/>
                <a:gd name="connsiteX60" fmla="*/ 1383346 w 1906136"/>
                <a:gd name="connsiteY60" fmla="*/ 1338642 h 2468044"/>
                <a:gd name="connsiteX61" fmla="*/ 1381173 w 1906136"/>
                <a:gd name="connsiteY61" fmla="*/ 1336469 h 2468044"/>
                <a:gd name="connsiteX62" fmla="*/ 1379000 w 1906136"/>
                <a:gd name="connsiteY62" fmla="*/ 1336469 h 2468044"/>
                <a:gd name="connsiteX63" fmla="*/ 1379000 w 1906136"/>
                <a:gd name="connsiteY63" fmla="*/ 1335538 h 2468044"/>
                <a:gd name="connsiteX64" fmla="*/ 1381173 w 1906136"/>
                <a:gd name="connsiteY64" fmla="*/ 1335538 h 2468044"/>
                <a:gd name="connsiteX65" fmla="*/ 1381173 w 1906136"/>
                <a:gd name="connsiteY65" fmla="*/ 1331192 h 2468044"/>
                <a:gd name="connsiteX66" fmla="*/ 1383346 w 1906136"/>
                <a:gd name="connsiteY66" fmla="*/ 1328087 h 2468044"/>
                <a:gd name="connsiteX67" fmla="*/ 1378069 w 1906136"/>
                <a:gd name="connsiteY67" fmla="*/ 1328087 h 2468044"/>
                <a:gd name="connsiteX68" fmla="*/ 1374033 w 1906136"/>
                <a:gd name="connsiteY68" fmla="*/ 1325914 h 2468044"/>
                <a:gd name="connsiteX69" fmla="*/ 1371860 w 1906136"/>
                <a:gd name="connsiteY69" fmla="*/ 1325914 h 2468044"/>
                <a:gd name="connsiteX70" fmla="*/ 1368755 w 1906136"/>
                <a:gd name="connsiteY70" fmla="*/ 1325914 h 2468044"/>
                <a:gd name="connsiteX71" fmla="*/ 1366582 w 1906136"/>
                <a:gd name="connsiteY71" fmla="*/ 1325914 h 2468044"/>
                <a:gd name="connsiteX72" fmla="*/ 1363478 w 1906136"/>
                <a:gd name="connsiteY72" fmla="*/ 1328087 h 2468044"/>
                <a:gd name="connsiteX73" fmla="*/ 1343609 w 1906136"/>
                <a:gd name="connsiteY73" fmla="*/ 1331192 h 2468044"/>
                <a:gd name="connsiteX74" fmla="*/ 1329950 w 1906136"/>
                <a:gd name="connsiteY74" fmla="*/ 1338642 h 2468044"/>
                <a:gd name="connsiteX75" fmla="*/ 1319395 w 1906136"/>
                <a:gd name="connsiteY75" fmla="*/ 1347956 h 2468044"/>
                <a:gd name="connsiteX76" fmla="*/ 1310081 w 1906136"/>
                <a:gd name="connsiteY76" fmla="*/ 1358511 h 2468044"/>
                <a:gd name="connsiteX77" fmla="*/ 1302941 w 1906136"/>
                <a:gd name="connsiteY77" fmla="*/ 1373102 h 2468044"/>
                <a:gd name="connsiteX78" fmla="*/ 1296111 w 1906136"/>
                <a:gd name="connsiteY78" fmla="*/ 1371550 h 2468044"/>
                <a:gd name="connsiteX79" fmla="*/ 1290833 w 1906136"/>
                <a:gd name="connsiteY79" fmla="*/ 1370618 h 2468044"/>
                <a:gd name="connsiteX80" fmla="*/ 1288660 w 1906136"/>
                <a:gd name="connsiteY80" fmla="*/ 1370618 h 2468044"/>
                <a:gd name="connsiteX81" fmla="*/ 1286798 w 1906136"/>
                <a:gd name="connsiteY81" fmla="*/ 1368445 h 2468044"/>
                <a:gd name="connsiteX82" fmla="*/ 1283693 w 1906136"/>
                <a:gd name="connsiteY82" fmla="*/ 1364099 h 2468044"/>
                <a:gd name="connsiteX83" fmla="*/ 1281520 w 1906136"/>
                <a:gd name="connsiteY83" fmla="*/ 1360994 h 2468044"/>
                <a:gd name="connsiteX84" fmla="*/ 1264756 w 1906136"/>
                <a:gd name="connsiteY84" fmla="*/ 1360994 h 2468044"/>
                <a:gd name="connsiteX85" fmla="*/ 1255443 w 1906136"/>
                <a:gd name="connsiteY85" fmla="*/ 1364099 h 2468044"/>
                <a:gd name="connsiteX86" fmla="*/ 1248302 w 1906136"/>
                <a:gd name="connsiteY86" fmla="*/ 1373412 h 2468044"/>
                <a:gd name="connsiteX87" fmla="*/ 1234643 w 1906136"/>
                <a:gd name="connsiteY87" fmla="*/ 1370308 h 2468044"/>
                <a:gd name="connsiteX88" fmla="*/ 1223156 w 1906136"/>
                <a:gd name="connsiteY88" fmla="*/ 1364099 h 2468044"/>
                <a:gd name="connsiteX89" fmla="*/ 1216016 w 1906136"/>
                <a:gd name="connsiteY89" fmla="*/ 1356648 h 2468044"/>
                <a:gd name="connsiteX90" fmla="*/ 1210739 w 1906136"/>
                <a:gd name="connsiteY90" fmla="*/ 1350439 h 2468044"/>
                <a:gd name="connsiteX91" fmla="*/ 1201425 w 1906136"/>
                <a:gd name="connsiteY91" fmla="*/ 1341126 h 2468044"/>
                <a:gd name="connsiteX92" fmla="*/ 1201425 w 1906136"/>
                <a:gd name="connsiteY92" fmla="*/ 1326535 h 2468044"/>
                <a:gd name="connsiteX93" fmla="*/ 1205461 w 1906136"/>
                <a:gd name="connsiteY93" fmla="*/ 1311944 h 2468044"/>
                <a:gd name="connsiteX94" fmla="*/ 1208565 w 1906136"/>
                <a:gd name="connsiteY94" fmla="*/ 1300457 h 2468044"/>
                <a:gd name="connsiteX95" fmla="*/ 1206392 w 1906136"/>
                <a:gd name="connsiteY95" fmla="*/ 1284625 h 2468044"/>
                <a:gd name="connsiteX96" fmla="*/ 1199252 w 1906136"/>
                <a:gd name="connsiteY96" fmla="*/ 1273138 h 2468044"/>
                <a:gd name="connsiteX97" fmla="*/ 1190870 w 1906136"/>
                <a:gd name="connsiteY97" fmla="*/ 1267861 h 2468044"/>
                <a:gd name="connsiteX98" fmla="*/ 1177210 w 1906136"/>
                <a:gd name="connsiteY98" fmla="*/ 1265688 h 2468044"/>
                <a:gd name="connsiteX99" fmla="*/ 1162619 w 1906136"/>
                <a:gd name="connsiteY99" fmla="*/ 1265688 h 2468044"/>
                <a:gd name="connsiteX100" fmla="*/ 1147097 w 1906136"/>
                <a:gd name="connsiteY100" fmla="*/ 1267861 h 2468044"/>
                <a:gd name="connsiteX101" fmla="*/ 1128470 w 1906136"/>
                <a:gd name="connsiteY101" fmla="*/ 1267861 h 2468044"/>
                <a:gd name="connsiteX102" fmla="*/ 1134679 w 1906136"/>
                <a:gd name="connsiteY102" fmla="*/ 1255132 h 2468044"/>
                <a:gd name="connsiteX103" fmla="*/ 1139957 w 1906136"/>
                <a:gd name="connsiteY103" fmla="*/ 1238368 h 2468044"/>
                <a:gd name="connsiteX104" fmla="*/ 1145234 w 1906136"/>
                <a:gd name="connsiteY104" fmla="*/ 1220362 h 2468044"/>
                <a:gd name="connsiteX105" fmla="*/ 1150512 w 1906136"/>
                <a:gd name="connsiteY105" fmla="*/ 1206703 h 2468044"/>
                <a:gd name="connsiteX106" fmla="*/ 1157652 w 1906136"/>
                <a:gd name="connsiteY106" fmla="*/ 1199252 h 2468044"/>
                <a:gd name="connsiteX107" fmla="*/ 1157652 w 1906136"/>
                <a:gd name="connsiteY107" fmla="*/ 1183420 h 2468044"/>
                <a:gd name="connsiteX108" fmla="*/ 1152375 w 1906136"/>
                <a:gd name="connsiteY108" fmla="*/ 1184351 h 2468044"/>
                <a:gd name="connsiteX109" fmla="*/ 1148339 w 1906136"/>
                <a:gd name="connsiteY109" fmla="*/ 1184351 h 2468044"/>
                <a:gd name="connsiteX110" fmla="*/ 1147097 w 1906136"/>
                <a:gd name="connsiteY110" fmla="*/ 1184351 h 2468044"/>
                <a:gd name="connsiteX111" fmla="*/ 1147097 w 1906136"/>
                <a:gd name="connsiteY111" fmla="*/ 1186524 h 2468044"/>
                <a:gd name="connsiteX112" fmla="*/ 1144924 w 1906136"/>
                <a:gd name="connsiteY112" fmla="*/ 1186524 h 2468044"/>
                <a:gd name="connsiteX113" fmla="*/ 1144924 w 1906136"/>
                <a:gd name="connsiteY113" fmla="*/ 1184351 h 2468044"/>
                <a:gd name="connsiteX114" fmla="*/ 1142751 w 1906136"/>
                <a:gd name="connsiteY114" fmla="*/ 1183420 h 2468044"/>
                <a:gd name="connsiteX115" fmla="*/ 1141820 w 1906136"/>
                <a:gd name="connsiteY115" fmla="*/ 1179073 h 2468044"/>
                <a:gd name="connsiteX116" fmla="*/ 1125055 w 1906136"/>
                <a:gd name="connsiteY116" fmla="*/ 1181246 h 2468044"/>
                <a:gd name="connsiteX117" fmla="*/ 1113569 w 1906136"/>
                <a:gd name="connsiteY117" fmla="*/ 1186524 h 2468044"/>
                <a:gd name="connsiteX118" fmla="*/ 1105187 w 1906136"/>
                <a:gd name="connsiteY118" fmla="*/ 1195837 h 2468044"/>
                <a:gd name="connsiteX119" fmla="*/ 1103014 w 1906136"/>
                <a:gd name="connsiteY119" fmla="*/ 1198942 h 2468044"/>
                <a:gd name="connsiteX120" fmla="*/ 1100841 w 1906136"/>
                <a:gd name="connsiteY120" fmla="*/ 1205151 h 2468044"/>
                <a:gd name="connsiteX121" fmla="*/ 1098668 w 1906136"/>
                <a:gd name="connsiteY121" fmla="*/ 1210428 h 2468044"/>
                <a:gd name="connsiteX122" fmla="*/ 1097736 w 1906136"/>
                <a:gd name="connsiteY122" fmla="*/ 1215706 h 2468044"/>
                <a:gd name="connsiteX123" fmla="*/ 1093700 w 1906136"/>
                <a:gd name="connsiteY123" fmla="*/ 1220052 h 2468044"/>
                <a:gd name="connsiteX124" fmla="*/ 1093700 w 1906136"/>
                <a:gd name="connsiteY124" fmla="*/ 1220983 h 2468044"/>
                <a:gd name="connsiteX125" fmla="*/ 1091527 w 1906136"/>
                <a:gd name="connsiteY125" fmla="*/ 1220983 h 2468044"/>
                <a:gd name="connsiteX126" fmla="*/ 1090596 w 1906136"/>
                <a:gd name="connsiteY126" fmla="*/ 1220983 h 2468044"/>
                <a:gd name="connsiteX127" fmla="*/ 1086560 w 1906136"/>
                <a:gd name="connsiteY127" fmla="*/ 1220983 h 2468044"/>
                <a:gd name="connsiteX128" fmla="*/ 1084387 w 1906136"/>
                <a:gd name="connsiteY128" fmla="*/ 1220983 h 2468044"/>
                <a:gd name="connsiteX129" fmla="*/ 1081283 w 1906136"/>
                <a:gd name="connsiteY129" fmla="*/ 1223157 h 2468044"/>
                <a:gd name="connsiteX130" fmla="*/ 1066692 w 1906136"/>
                <a:gd name="connsiteY130" fmla="*/ 1230607 h 2468044"/>
                <a:gd name="connsiteX131" fmla="*/ 1057378 w 1906136"/>
                <a:gd name="connsiteY131" fmla="*/ 1234953 h 2468044"/>
                <a:gd name="connsiteX132" fmla="*/ 1052101 w 1906136"/>
                <a:gd name="connsiteY132" fmla="*/ 1232780 h 2468044"/>
                <a:gd name="connsiteX133" fmla="*/ 1048065 w 1906136"/>
                <a:gd name="connsiteY133" fmla="*/ 1230607 h 2468044"/>
                <a:gd name="connsiteX134" fmla="*/ 1044960 w 1906136"/>
                <a:gd name="connsiteY134" fmla="*/ 1227503 h 2468044"/>
                <a:gd name="connsiteX135" fmla="*/ 1037820 w 1906136"/>
                <a:gd name="connsiteY135" fmla="*/ 1225330 h 2468044"/>
                <a:gd name="connsiteX136" fmla="*/ 1025402 w 1906136"/>
                <a:gd name="connsiteY136" fmla="*/ 1223157 h 2468044"/>
                <a:gd name="connsiteX137" fmla="*/ 1013916 w 1906136"/>
                <a:gd name="connsiteY137" fmla="*/ 1201115 h 2468044"/>
                <a:gd name="connsiteX138" fmla="*/ 1006776 w 1906136"/>
                <a:gd name="connsiteY138" fmla="*/ 1183109 h 2468044"/>
                <a:gd name="connsiteX139" fmla="*/ 1005844 w 1906136"/>
                <a:gd name="connsiteY139" fmla="*/ 1164172 h 2468044"/>
                <a:gd name="connsiteX140" fmla="*/ 1005844 w 1906136"/>
                <a:gd name="connsiteY140" fmla="*/ 1146166 h 2468044"/>
                <a:gd name="connsiteX141" fmla="*/ 1012985 w 1906136"/>
                <a:gd name="connsiteY141" fmla="*/ 1121951 h 2468044"/>
                <a:gd name="connsiteX142" fmla="*/ 1016089 w 1906136"/>
                <a:gd name="connsiteY142" fmla="*/ 1111396 h 2468044"/>
                <a:gd name="connsiteX143" fmla="*/ 1016089 w 1906136"/>
                <a:gd name="connsiteY143" fmla="*/ 1102083 h 2468044"/>
                <a:gd name="connsiteX144" fmla="*/ 1013916 w 1906136"/>
                <a:gd name="connsiteY144" fmla="*/ 1094632 h 2468044"/>
                <a:gd name="connsiteX145" fmla="*/ 1017952 w 1906136"/>
                <a:gd name="connsiteY145" fmla="*/ 1085319 h 2468044"/>
                <a:gd name="connsiteX146" fmla="*/ 1025092 w 1906136"/>
                <a:gd name="connsiteY146" fmla="*/ 1074764 h 2468044"/>
                <a:gd name="connsiteX147" fmla="*/ 1035647 w 1906136"/>
                <a:gd name="connsiteY147" fmla="*/ 1067313 h 2468044"/>
                <a:gd name="connsiteX148" fmla="*/ 1048065 w 1906136"/>
                <a:gd name="connsiteY148" fmla="*/ 1061104 h 2468044"/>
                <a:gd name="connsiteX149" fmla="*/ 1059551 w 1906136"/>
                <a:gd name="connsiteY149" fmla="*/ 1057999 h 2468044"/>
                <a:gd name="connsiteX150" fmla="*/ 1076316 w 1906136"/>
                <a:gd name="connsiteY150" fmla="*/ 1055826 h 2468044"/>
                <a:gd name="connsiteX151" fmla="*/ 1091838 w 1906136"/>
                <a:gd name="connsiteY151" fmla="*/ 1055826 h 2468044"/>
                <a:gd name="connsiteX152" fmla="*/ 1108602 w 1906136"/>
                <a:gd name="connsiteY152" fmla="*/ 1060173 h 2468044"/>
                <a:gd name="connsiteX153" fmla="*/ 1121020 w 1906136"/>
                <a:gd name="connsiteY153" fmla="*/ 1065450 h 2468044"/>
                <a:gd name="connsiteX154" fmla="*/ 1137784 w 1906136"/>
                <a:gd name="connsiteY154" fmla="*/ 1065450 h 2468044"/>
                <a:gd name="connsiteX155" fmla="*/ 1134679 w 1906136"/>
                <a:gd name="connsiteY155" fmla="*/ 1060173 h 2468044"/>
                <a:gd name="connsiteX156" fmla="*/ 1132506 w 1906136"/>
                <a:gd name="connsiteY156" fmla="*/ 1055826 h 2468044"/>
                <a:gd name="connsiteX157" fmla="*/ 1130333 w 1906136"/>
                <a:gd name="connsiteY157" fmla="*/ 1052722 h 2468044"/>
                <a:gd name="connsiteX158" fmla="*/ 1127229 w 1906136"/>
                <a:gd name="connsiteY158" fmla="*/ 1047444 h 2468044"/>
                <a:gd name="connsiteX159" fmla="*/ 1125055 w 1906136"/>
                <a:gd name="connsiteY159" fmla="*/ 1041235 h 2468044"/>
                <a:gd name="connsiteX160" fmla="*/ 1128160 w 1906136"/>
                <a:gd name="connsiteY160" fmla="*/ 1041235 h 2468044"/>
                <a:gd name="connsiteX161" fmla="*/ 1128160 w 1906136"/>
                <a:gd name="connsiteY161" fmla="*/ 1038131 h 2468044"/>
                <a:gd name="connsiteX162" fmla="*/ 1149891 w 1906136"/>
                <a:gd name="connsiteY162" fmla="*/ 1041235 h 2468044"/>
                <a:gd name="connsiteX163" fmla="*/ 1168518 w 1906136"/>
                <a:gd name="connsiteY163" fmla="*/ 1048686 h 2468044"/>
                <a:gd name="connsiteX164" fmla="*/ 1184040 w 1906136"/>
                <a:gd name="connsiteY164" fmla="*/ 1056137 h 2468044"/>
                <a:gd name="connsiteX165" fmla="*/ 1197700 w 1906136"/>
                <a:gd name="connsiteY165" fmla="*/ 1058310 h 2468044"/>
                <a:gd name="connsiteX166" fmla="*/ 1208255 w 1906136"/>
                <a:gd name="connsiteY166" fmla="*/ 1067623 h 2468044"/>
                <a:gd name="connsiteX167" fmla="*/ 1219741 w 1906136"/>
                <a:gd name="connsiteY167" fmla="*/ 1083456 h 2468044"/>
                <a:gd name="connsiteX168" fmla="*/ 1230297 w 1906136"/>
                <a:gd name="connsiteY168" fmla="*/ 1105498 h 2468044"/>
                <a:gd name="connsiteX169" fmla="*/ 1239610 w 1906136"/>
                <a:gd name="connsiteY169" fmla="*/ 1126608 h 2468044"/>
                <a:gd name="connsiteX170" fmla="*/ 1244888 w 1906136"/>
                <a:gd name="connsiteY170" fmla="*/ 1142441 h 2468044"/>
                <a:gd name="connsiteX171" fmla="*/ 1257305 w 1906136"/>
                <a:gd name="connsiteY171" fmla="*/ 1146787 h 2468044"/>
                <a:gd name="connsiteX172" fmla="*/ 1257305 w 1906136"/>
                <a:gd name="connsiteY172" fmla="*/ 1142441 h 2468044"/>
                <a:gd name="connsiteX173" fmla="*/ 1261341 w 1906136"/>
                <a:gd name="connsiteY173" fmla="*/ 1142441 h 2468044"/>
                <a:gd name="connsiteX174" fmla="*/ 1257305 w 1906136"/>
                <a:gd name="connsiteY174" fmla="*/ 1124435 h 2468044"/>
                <a:gd name="connsiteX175" fmla="*/ 1250165 w 1906136"/>
                <a:gd name="connsiteY175" fmla="*/ 1104566 h 2468044"/>
                <a:gd name="connsiteX176" fmla="*/ 1243025 w 1906136"/>
                <a:gd name="connsiteY176" fmla="*/ 1083456 h 2468044"/>
                <a:gd name="connsiteX177" fmla="*/ 1237747 w 1906136"/>
                <a:gd name="connsiteY177" fmla="*/ 1063587 h 2468044"/>
                <a:gd name="connsiteX178" fmla="*/ 1235574 w 1906136"/>
                <a:gd name="connsiteY178" fmla="*/ 1045581 h 2468044"/>
                <a:gd name="connsiteX179" fmla="*/ 1241783 w 1906136"/>
                <a:gd name="connsiteY179" fmla="*/ 1030991 h 2468044"/>
                <a:gd name="connsiteX180" fmla="*/ 1247061 w 1906136"/>
                <a:gd name="connsiteY180" fmla="*/ 1012053 h 2468044"/>
                <a:gd name="connsiteX181" fmla="*/ 1257616 w 1906136"/>
                <a:gd name="connsiteY181" fmla="*/ 997462 h 2468044"/>
                <a:gd name="connsiteX182" fmla="*/ 1274380 w 1906136"/>
                <a:gd name="connsiteY182" fmla="*/ 986907 h 2468044"/>
                <a:gd name="connsiteX183" fmla="*/ 1291144 w 1906136"/>
                <a:gd name="connsiteY183" fmla="*/ 975421 h 2468044"/>
                <a:gd name="connsiteX184" fmla="*/ 1306666 w 1906136"/>
                <a:gd name="connsiteY184" fmla="*/ 967039 h 2468044"/>
                <a:gd name="connsiteX185" fmla="*/ 1321257 w 1906136"/>
                <a:gd name="connsiteY185" fmla="*/ 957725 h 2468044"/>
                <a:gd name="connsiteX186" fmla="*/ 1321257 w 1906136"/>
                <a:gd name="connsiteY186" fmla="*/ 952448 h 2468044"/>
                <a:gd name="connsiteX187" fmla="*/ 1318153 w 1906136"/>
                <a:gd name="connsiteY187" fmla="*/ 940961 h 2468044"/>
                <a:gd name="connsiteX188" fmla="*/ 1314117 w 1906136"/>
                <a:gd name="connsiteY188" fmla="*/ 928233 h 2468044"/>
                <a:gd name="connsiteX189" fmla="*/ 1311012 w 1906136"/>
                <a:gd name="connsiteY189" fmla="*/ 917678 h 2468044"/>
                <a:gd name="connsiteX190" fmla="*/ 1308839 w 1906136"/>
                <a:gd name="connsiteY190" fmla="*/ 913332 h 2468044"/>
                <a:gd name="connsiteX191" fmla="*/ 1308839 w 1906136"/>
                <a:gd name="connsiteY191" fmla="*/ 904018 h 2468044"/>
                <a:gd name="connsiteX192" fmla="*/ 1314117 w 1906136"/>
                <a:gd name="connsiteY192" fmla="*/ 908364 h 2468044"/>
                <a:gd name="connsiteX193" fmla="*/ 1316290 w 1906136"/>
                <a:gd name="connsiteY193" fmla="*/ 910538 h 2468044"/>
                <a:gd name="connsiteX194" fmla="*/ 1320326 w 1906136"/>
                <a:gd name="connsiteY194" fmla="*/ 911469 h 2468044"/>
                <a:gd name="connsiteX195" fmla="*/ 1321257 w 1906136"/>
                <a:gd name="connsiteY195" fmla="*/ 913642 h 2468044"/>
                <a:gd name="connsiteX196" fmla="*/ 1325293 w 1906136"/>
                <a:gd name="connsiteY196" fmla="*/ 917988 h 2468044"/>
                <a:gd name="connsiteX197" fmla="*/ 1337711 w 1906136"/>
                <a:gd name="connsiteY197" fmla="*/ 886633 h 2468044"/>
                <a:gd name="connsiteX198" fmla="*/ 1348266 w 1906136"/>
                <a:gd name="connsiteY198" fmla="*/ 857141 h 2468044"/>
                <a:gd name="connsiteX199" fmla="*/ 1362857 w 1906136"/>
                <a:gd name="connsiteY199" fmla="*/ 854968 h 2468044"/>
                <a:gd name="connsiteX200" fmla="*/ 1376517 w 1906136"/>
                <a:gd name="connsiteY200" fmla="*/ 852795 h 2468044"/>
                <a:gd name="connsiteX201" fmla="*/ 1391108 w 1906136"/>
                <a:gd name="connsiteY201" fmla="*/ 849690 h 2468044"/>
                <a:gd name="connsiteX202" fmla="*/ 1401663 w 1906136"/>
                <a:gd name="connsiteY202" fmla="*/ 840377 h 2468044"/>
                <a:gd name="connsiteX203" fmla="*/ 1408803 w 1906136"/>
                <a:gd name="connsiteY203" fmla="*/ 840377 h 2468044"/>
                <a:gd name="connsiteX204" fmla="*/ 1405698 w 1906136"/>
                <a:gd name="connsiteY204" fmla="*/ 837272 h 2468044"/>
                <a:gd name="connsiteX205" fmla="*/ 1398558 w 1906136"/>
                <a:gd name="connsiteY205" fmla="*/ 835099 h 2468044"/>
                <a:gd name="connsiteX206" fmla="*/ 1392349 w 1906136"/>
                <a:gd name="connsiteY206" fmla="*/ 832926 h 2468044"/>
                <a:gd name="connsiteX207" fmla="*/ 1398558 w 1906136"/>
                <a:gd name="connsiteY207" fmla="*/ 814920 h 2468044"/>
                <a:gd name="connsiteX208" fmla="*/ 1406940 w 1906136"/>
                <a:gd name="connsiteY208" fmla="*/ 802192 h 2468044"/>
                <a:gd name="connsiteX209" fmla="*/ 1420600 w 1906136"/>
                <a:gd name="connsiteY209" fmla="*/ 792879 h 2468044"/>
                <a:gd name="connsiteX210" fmla="*/ 1435191 w 1906136"/>
                <a:gd name="connsiteY210" fmla="*/ 785428 h 2468044"/>
                <a:gd name="connsiteX211" fmla="*/ 1448850 w 1906136"/>
                <a:gd name="connsiteY211" fmla="*/ 780150 h 2468044"/>
                <a:gd name="connsiteX212" fmla="*/ 1465615 w 1906136"/>
                <a:gd name="connsiteY212" fmla="*/ 772700 h 2468044"/>
                <a:gd name="connsiteX213" fmla="*/ 1478032 w 1906136"/>
                <a:gd name="connsiteY213" fmla="*/ 763386 h 2468044"/>
                <a:gd name="connsiteX214" fmla="*/ 1478032 w 1906136"/>
                <a:gd name="connsiteY214" fmla="*/ 761213 h 2468044"/>
                <a:gd name="connsiteX215" fmla="*/ 1478032 w 1906136"/>
                <a:gd name="connsiteY215" fmla="*/ 759040 h 2468044"/>
                <a:gd name="connsiteX216" fmla="*/ 1480205 w 1906136"/>
                <a:gd name="connsiteY216" fmla="*/ 759040 h 2468044"/>
                <a:gd name="connsiteX217" fmla="*/ 1482379 w 1906136"/>
                <a:gd name="connsiteY217" fmla="*/ 759040 h 2468044"/>
                <a:gd name="connsiteX218" fmla="*/ 1482379 w 1906136"/>
                <a:gd name="connsiteY218" fmla="*/ 763386 h 2468044"/>
                <a:gd name="connsiteX219" fmla="*/ 1489519 w 1906136"/>
                <a:gd name="connsiteY219" fmla="*/ 766491 h 2468044"/>
                <a:gd name="connsiteX220" fmla="*/ 1482379 w 1906136"/>
                <a:gd name="connsiteY220" fmla="*/ 775804 h 2468044"/>
                <a:gd name="connsiteX221" fmla="*/ 1475238 w 1906136"/>
                <a:gd name="connsiteY221" fmla="*/ 781082 h 2468044"/>
                <a:gd name="connsiteX222" fmla="*/ 1465925 w 1906136"/>
                <a:gd name="connsiteY222" fmla="*/ 787291 h 2468044"/>
                <a:gd name="connsiteX223" fmla="*/ 1465925 w 1906136"/>
                <a:gd name="connsiteY223" fmla="*/ 803123 h 2468044"/>
                <a:gd name="connsiteX224" fmla="*/ 1484552 w 1906136"/>
                <a:gd name="connsiteY224" fmla="*/ 795673 h 2468044"/>
                <a:gd name="connsiteX225" fmla="*/ 1499143 w 1906136"/>
                <a:gd name="connsiteY225" fmla="*/ 785117 h 2468044"/>
                <a:gd name="connsiteX226" fmla="*/ 1509698 w 1906136"/>
                <a:gd name="connsiteY226" fmla="*/ 772389 h 2468044"/>
                <a:gd name="connsiteX227" fmla="*/ 1511871 w 1906136"/>
                <a:gd name="connsiteY227" fmla="*/ 770216 h 2468044"/>
                <a:gd name="connsiteX228" fmla="*/ 1511871 w 1906136"/>
                <a:gd name="connsiteY228" fmla="*/ 768043 h 2468044"/>
                <a:gd name="connsiteX229" fmla="*/ 1514044 w 1906136"/>
                <a:gd name="connsiteY229" fmla="*/ 768043 h 2468044"/>
                <a:gd name="connsiteX230" fmla="*/ 1514044 w 1906136"/>
                <a:gd name="connsiteY230" fmla="*/ 765870 h 2468044"/>
                <a:gd name="connsiteX231" fmla="*/ 1514044 w 1906136"/>
                <a:gd name="connsiteY231" fmla="*/ 762765 h 2468044"/>
                <a:gd name="connsiteX232" fmla="*/ 1504731 w 1906136"/>
                <a:gd name="connsiteY232" fmla="*/ 751279 h 2468044"/>
                <a:gd name="connsiteX233" fmla="*/ 1497590 w 1906136"/>
                <a:gd name="connsiteY233" fmla="*/ 740724 h 2468044"/>
                <a:gd name="connsiteX234" fmla="*/ 1488277 w 1906136"/>
                <a:gd name="connsiteY234" fmla="*/ 730169 h 2468044"/>
                <a:gd name="connsiteX235" fmla="*/ 1473686 w 1906136"/>
                <a:gd name="connsiteY235" fmla="*/ 722718 h 2468044"/>
                <a:gd name="connsiteX236" fmla="*/ 1475859 w 1906136"/>
                <a:gd name="connsiteY236" fmla="*/ 711231 h 2468044"/>
                <a:gd name="connsiteX237" fmla="*/ 1478032 w 1906136"/>
                <a:gd name="connsiteY237" fmla="*/ 703781 h 2468044"/>
                <a:gd name="connsiteX238" fmla="*/ 1481137 w 1906136"/>
                <a:gd name="connsiteY238" fmla="*/ 696330 h 2468044"/>
                <a:gd name="connsiteX239" fmla="*/ 1486414 w 1906136"/>
                <a:gd name="connsiteY239" fmla="*/ 687017 h 2468044"/>
                <a:gd name="connsiteX240" fmla="*/ 1483310 w 1906136"/>
                <a:gd name="connsiteY240" fmla="*/ 683912 h 2468044"/>
                <a:gd name="connsiteX241" fmla="*/ 1479274 w 1906136"/>
                <a:gd name="connsiteY241" fmla="*/ 681739 h 2468044"/>
                <a:gd name="connsiteX242" fmla="*/ 1476170 w 1906136"/>
                <a:gd name="connsiteY242" fmla="*/ 679566 h 2468044"/>
                <a:gd name="connsiteX243" fmla="*/ 1473996 w 1906136"/>
                <a:gd name="connsiteY243" fmla="*/ 678635 h 2468044"/>
                <a:gd name="connsiteX244" fmla="*/ 1471823 w 1906136"/>
                <a:gd name="connsiteY244" fmla="*/ 674288 h 2468044"/>
                <a:gd name="connsiteX245" fmla="*/ 1470892 w 1906136"/>
                <a:gd name="connsiteY245" fmla="*/ 671184 h 2468044"/>
                <a:gd name="connsiteX246" fmla="*/ 1446988 w 1906136"/>
                <a:gd name="connsiteY246" fmla="*/ 676461 h 2468044"/>
                <a:gd name="connsiteX247" fmla="*/ 1425257 w 1906136"/>
                <a:gd name="connsiteY247" fmla="*/ 685775 h 2468044"/>
                <a:gd name="connsiteX248" fmla="*/ 1407561 w 1906136"/>
                <a:gd name="connsiteY248" fmla="*/ 698503 h 2468044"/>
                <a:gd name="connsiteX249" fmla="*/ 1403525 w 1906136"/>
                <a:gd name="connsiteY249" fmla="*/ 698503 h 2468044"/>
                <a:gd name="connsiteX250" fmla="*/ 1418116 w 1906136"/>
                <a:gd name="connsiteY250" fmla="*/ 681739 h 2468044"/>
                <a:gd name="connsiteX251" fmla="*/ 1437985 w 1906136"/>
                <a:gd name="connsiteY251" fmla="*/ 672426 h 2468044"/>
                <a:gd name="connsiteX252" fmla="*/ 1459716 w 1906136"/>
                <a:gd name="connsiteY252" fmla="*/ 664975 h 2468044"/>
                <a:gd name="connsiteX253" fmla="*/ 1485793 w 1906136"/>
                <a:gd name="connsiteY253" fmla="*/ 661870 h 2468044"/>
                <a:gd name="connsiteX254" fmla="*/ 1510940 w 1906136"/>
                <a:gd name="connsiteY254" fmla="*/ 657524 h 2468044"/>
                <a:gd name="connsiteX255" fmla="*/ 1537017 w 1906136"/>
                <a:gd name="connsiteY255" fmla="*/ 654420 h 2468044"/>
                <a:gd name="connsiteX256" fmla="*/ 1562163 w 1906136"/>
                <a:gd name="connsiteY256" fmla="*/ 649142 h 2468044"/>
                <a:gd name="connsiteX257" fmla="*/ 1583894 w 1906136"/>
                <a:gd name="connsiteY257" fmla="*/ 639829 h 2468044"/>
                <a:gd name="connsiteX258" fmla="*/ 1603763 w 1906136"/>
                <a:gd name="connsiteY258" fmla="*/ 625238 h 2468044"/>
                <a:gd name="connsiteX259" fmla="*/ 1603763 w 1906136"/>
                <a:gd name="connsiteY259" fmla="*/ 622133 h 2468044"/>
                <a:gd name="connsiteX260" fmla="*/ 1603763 w 1906136"/>
                <a:gd name="connsiteY260" fmla="*/ 619960 h 2468044"/>
                <a:gd name="connsiteX261" fmla="*/ 1603763 w 1906136"/>
                <a:gd name="connsiteY261" fmla="*/ 615614 h 2468044"/>
                <a:gd name="connsiteX262" fmla="*/ 1601590 w 1906136"/>
                <a:gd name="connsiteY262" fmla="*/ 614683 h 2468044"/>
                <a:gd name="connsiteX263" fmla="*/ 1601590 w 1906136"/>
                <a:gd name="connsiteY263" fmla="*/ 610336 h 2468044"/>
                <a:gd name="connsiteX264" fmla="*/ 1601590 w 1906136"/>
                <a:gd name="connsiteY264" fmla="*/ 607232 h 2468044"/>
                <a:gd name="connsiteX265" fmla="*/ 1603763 w 1906136"/>
                <a:gd name="connsiteY265" fmla="*/ 601023 h 2468044"/>
                <a:gd name="connsiteX266" fmla="*/ 1601590 w 1906136"/>
                <a:gd name="connsiteY266" fmla="*/ 595746 h 2468044"/>
                <a:gd name="connsiteX267" fmla="*/ 1601590 w 1906136"/>
                <a:gd name="connsiteY267" fmla="*/ 590468 h 2468044"/>
                <a:gd name="connsiteX268" fmla="*/ 1600658 w 1906136"/>
                <a:gd name="connsiteY268" fmla="*/ 586122 h 2468044"/>
                <a:gd name="connsiteX269" fmla="*/ 1600658 w 1906136"/>
                <a:gd name="connsiteY269" fmla="*/ 580844 h 2468044"/>
                <a:gd name="connsiteX270" fmla="*/ 1581721 w 1906136"/>
                <a:gd name="connsiteY270" fmla="*/ 580844 h 2468044"/>
                <a:gd name="connsiteX271" fmla="*/ 1579548 w 1906136"/>
                <a:gd name="connsiteY271" fmla="*/ 566253 h 2468044"/>
                <a:gd name="connsiteX272" fmla="*/ 1572408 w 1906136"/>
                <a:gd name="connsiteY272" fmla="*/ 556940 h 2468044"/>
                <a:gd name="connsiteX273" fmla="*/ 1565268 w 1906136"/>
                <a:gd name="connsiteY273" fmla="*/ 549489 h 2468044"/>
                <a:gd name="connsiteX274" fmla="*/ 1552850 w 1906136"/>
                <a:gd name="connsiteY274" fmla="*/ 546385 h 2468044"/>
                <a:gd name="connsiteX275" fmla="*/ 1543536 w 1906136"/>
                <a:gd name="connsiteY275" fmla="*/ 556940 h 2468044"/>
                <a:gd name="connsiteX276" fmla="*/ 1532981 w 1906136"/>
                <a:gd name="connsiteY276" fmla="*/ 566253 h 2468044"/>
                <a:gd name="connsiteX277" fmla="*/ 1521495 w 1906136"/>
                <a:gd name="connsiteY277" fmla="*/ 577740 h 2468044"/>
                <a:gd name="connsiteX278" fmla="*/ 1518390 w 1906136"/>
                <a:gd name="connsiteY278" fmla="*/ 577740 h 2468044"/>
                <a:gd name="connsiteX279" fmla="*/ 1530808 w 1906136"/>
                <a:gd name="connsiteY279" fmla="*/ 558803 h 2468044"/>
                <a:gd name="connsiteX280" fmla="*/ 1542295 w 1906136"/>
                <a:gd name="connsiteY280" fmla="*/ 536761 h 2468044"/>
                <a:gd name="connsiteX281" fmla="*/ 1528635 w 1906136"/>
                <a:gd name="connsiteY281" fmla="*/ 526206 h 2468044"/>
                <a:gd name="connsiteX282" fmla="*/ 1525531 w 1906136"/>
                <a:gd name="connsiteY282" fmla="*/ 516892 h 2468044"/>
                <a:gd name="connsiteX283" fmla="*/ 1527704 w 1906136"/>
                <a:gd name="connsiteY283" fmla="*/ 506337 h 2468044"/>
                <a:gd name="connsiteX284" fmla="*/ 1527704 w 1906136"/>
                <a:gd name="connsiteY284" fmla="*/ 494851 h 2468044"/>
                <a:gd name="connsiteX285" fmla="*/ 1521495 w 1906136"/>
                <a:gd name="connsiteY285" fmla="*/ 480260 h 2468044"/>
                <a:gd name="connsiteX286" fmla="*/ 1520563 w 1906136"/>
                <a:gd name="connsiteY286" fmla="*/ 478087 h 2468044"/>
                <a:gd name="connsiteX287" fmla="*/ 1516528 w 1906136"/>
                <a:gd name="connsiteY287" fmla="*/ 478087 h 2468044"/>
                <a:gd name="connsiteX288" fmla="*/ 1514354 w 1906136"/>
                <a:gd name="connsiteY288" fmla="*/ 478087 h 2468044"/>
                <a:gd name="connsiteX289" fmla="*/ 1511250 w 1906136"/>
                <a:gd name="connsiteY289" fmla="*/ 478087 h 2468044"/>
                <a:gd name="connsiteX290" fmla="*/ 1507214 w 1906136"/>
                <a:gd name="connsiteY290" fmla="*/ 478087 h 2468044"/>
                <a:gd name="connsiteX291" fmla="*/ 1506283 w 1906136"/>
                <a:gd name="connsiteY291" fmla="*/ 477155 h 2468044"/>
                <a:gd name="connsiteX292" fmla="*/ 1504110 w 1906136"/>
                <a:gd name="connsiteY292" fmla="*/ 472809 h 2468044"/>
                <a:gd name="connsiteX293" fmla="*/ 1501937 w 1906136"/>
                <a:gd name="connsiteY293" fmla="*/ 469705 h 2468044"/>
                <a:gd name="connsiteX294" fmla="*/ 1504110 w 1906136"/>
                <a:gd name="connsiteY294" fmla="*/ 465358 h 2468044"/>
                <a:gd name="connsiteX295" fmla="*/ 1504110 w 1906136"/>
                <a:gd name="connsiteY295" fmla="*/ 462254 h 2468044"/>
                <a:gd name="connsiteX296" fmla="*/ 1506283 w 1906136"/>
                <a:gd name="connsiteY296" fmla="*/ 460081 h 2468044"/>
                <a:gd name="connsiteX297" fmla="*/ 1506283 w 1906136"/>
                <a:gd name="connsiteY297" fmla="*/ 455734 h 2468044"/>
                <a:gd name="connsiteX298" fmla="*/ 1506283 w 1906136"/>
                <a:gd name="connsiteY298" fmla="*/ 452630 h 2468044"/>
                <a:gd name="connsiteX299" fmla="*/ 1500074 w 1906136"/>
                <a:gd name="connsiteY299" fmla="*/ 443317 h 2468044"/>
                <a:gd name="connsiteX300" fmla="*/ 1492934 w 1906136"/>
                <a:gd name="connsiteY300" fmla="*/ 435866 h 2468044"/>
                <a:gd name="connsiteX301" fmla="*/ 1485793 w 1906136"/>
                <a:gd name="connsiteY301" fmla="*/ 428415 h 2468044"/>
                <a:gd name="connsiteX302" fmla="*/ 1480516 w 1906136"/>
                <a:gd name="connsiteY302" fmla="*/ 420964 h 2468044"/>
                <a:gd name="connsiteX303" fmla="*/ 1478343 w 1906136"/>
                <a:gd name="connsiteY303" fmla="*/ 408236 h 2468044"/>
                <a:gd name="connsiteX304" fmla="*/ 1463752 w 1906136"/>
                <a:gd name="connsiteY304" fmla="*/ 419723 h 2468044"/>
                <a:gd name="connsiteX305" fmla="*/ 1455370 w 1906136"/>
                <a:gd name="connsiteY305" fmla="*/ 434314 h 2468044"/>
                <a:gd name="connsiteX306" fmla="*/ 1443883 w 1906136"/>
                <a:gd name="connsiteY306" fmla="*/ 447973 h 2468044"/>
                <a:gd name="connsiteX307" fmla="*/ 1429292 w 1906136"/>
                <a:gd name="connsiteY307" fmla="*/ 459460 h 2468044"/>
                <a:gd name="connsiteX308" fmla="*/ 1428361 w 1906136"/>
                <a:gd name="connsiteY308" fmla="*/ 455114 h 2468044"/>
                <a:gd name="connsiteX309" fmla="*/ 1422152 w 1906136"/>
                <a:gd name="connsiteY309" fmla="*/ 454182 h 2468044"/>
                <a:gd name="connsiteX310" fmla="*/ 1419048 w 1906136"/>
                <a:gd name="connsiteY310" fmla="*/ 449836 h 2468044"/>
                <a:gd name="connsiteX311" fmla="*/ 1415012 w 1906136"/>
                <a:gd name="connsiteY311" fmla="*/ 447663 h 2468044"/>
                <a:gd name="connsiteX312" fmla="*/ 1411907 w 1906136"/>
                <a:gd name="connsiteY312" fmla="*/ 444558 h 2468044"/>
                <a:gd name="connsiteX313" fmla="*/ 1409734 w 1906136"/>
                <a:gd name="connsiteY313" fmla="*/ 442385 h 2468044"/>
                <a:gd name="connsiteX314" fmla="*/ 1406630 w 1906136"/>
                <a:gd name="connsiteY314" fmla="*/ 431830 h 2468044"/>
                <a:gd name="connsiteX315" fmla="*/ 1404457 w 1906136"/>
                <a:gd name="connsiteY315" fmla="*/ 417239 h 2468044"/>
                <a:gd name="connsiteX316" fmla="*/ 1400421 w 1906136"/>
                <a:gd name="connsiteY316" fmla="*/ 400475 h 2468044"/>
                <a:gd name="connsiteX317" fmla="*/ 1399490 w 1906136"/>
                <a:gd name="connsiteY317" fmla="*/ 391162 h 2468044"/>
                <a:gd name="connsiteX318" fmla="*/ 1395454 w 1906136"/>
                <a:gd name="connsiteY318" fmla="*/ 388057 h 2468044"/>
                <a:gd name="connsiteX319" fmla="*/ 1390176 w 1906136"/>
                <a:gd name="connsiteY319" fmla="*/ 385884 h 2468044"/>
                <a:gd name="connsiteX320" fmla="*/ 1384899 w 1906136"/>
                <a:gd name="connsiteY320" fmla="*/ 383711 h 2468044"/>
                <a:gd name="connsiteX321" fmla="*/ 1378690 w 1906136"/>
                <a:gd name="connsiteY321" fmla="*/ 383711 h 2468044"/>
                <a:gd name="connsiteX322" fmla="*/ 1375585 w 1906136"/>
                <a:gd name="connsiteY322" fmla="*/ 382780 h 2468044"/>
                <a:gd name="connsiteX323" fmla="*/ 1370308 w 1906136"/>
                <a:gd name="connsiteY323" fmla="*/ 378433 h 2468044"/>
                <a:gd name="connsiteX324" fmla="*/ 1364099 w 1906136"/>
                <a:gd name="connsiteY324" fmla="*/ 369120 h 2468044"/>
                <a:gd name="connsiteX325" fmla="*/ 1358821 w 1906136"/>
                <a:gd name="connsiteY325" fmla="*/ 356392 h 2468044"/>
                <a:gd name="connsiteX326" fmla="*/ 1353544 w 1906136"/>
                <a:gd name="connsiteY326" fmla="*/ 347078 h 2468044"/>
                <a:gd name="connsiteX327" fmla="*/ 1329639 w 1906136"/>
                <a:gd name="connsiteY327" fmla="*/ 351425 h 2468044"/>
                <a:gd name="connsiteX328" fmla="*/ 1307908 w 1906136"/>
                <a:gd name="connsiteY328" fmla="*/ 351425 h 2468044"/>
                <a:gd name="connsiteX329" fmla="*/ 1282762 w 1906136"/>
                <a:gd name="connsiteY329" fmla="*/ 347078 h 2468044"/>
                <a:gd name="connsiteX330" fmla="*/ 1282762 w 1906136"/>
                <a:gd name="connsiteY330" fmla="*/ 351425 h 2468044"/>
                <a:gd name="connsiteX331" fmla="*/ 1278726 w 1906136"/>
                <a:gd name="connsiteY331" fmla="*/ 351425 h 2468044"/>
                <a:gd name="connsiteX332" fmla="*/ 1280899 w 1906136"/>
                <a:gd name="connsiteY332" fmla="*/ 369431 h 2468044"/>
                <a:gd name="connsiteX333" fmla="*/ 1286177 w 1906136"/>
                <a:gd name="connsiteY333" fmla="*/ 388368 h 2468044"/>
                <a:gd name="connsiteX334" fmla="*/ 1290213 w 1906136"/>
                <a:gd name="connsiteY334" fmla="*/ 405132 h 2468044"/>
                <a:gd name="connsiteX335" fmla="*/ 1293317 w 1906136"/>
                <a:gd name="connsiteY335" fmla="*/ 420964 h 2468044"/>
                <a:gd name="connsiteX336" fmla="*/ 1290213 w 1906136"/>
                <a:gd name="connsiteY336" fmla="*/ 435555 h 2468044"/>
                <a:gd name="connsiteX337" fmla="*/ 1283072 w 1906136"/>
                <a:gd name="connsiteY337" fmla="*/ 448284 h 2468044"/>
                <a:gd name="connsiteX338" fmla="*/ 1285246 w 1906136"/>
                <a:gd name="connsiteY338" fmla="*/ 454493 h 2468044"/>
                <a:gd name="connsiteX339" fmla="*/ 1288350 w 1906136"/>
                <a:gd name="connsiteY339" fmla="*/ 457597 h 2468044"/>
                <a:gd name="connsiteX340" fmla="*/ 1292386 w 1906136"/>
                <a:gd name="connsiteY340" fmla="*/ 459770 h 2468044"/>
                <a:gd name="connsiteX341" fmla="*/ 1295490 w 1906136"/>
                <a:gd name="connsiteY341" fmla="*/ 461943 h 2468044"/>
                <a:gd name="connsiteX342" fmla="*/ 1302630 w 1906136"/>
                <a:gd name="connsiteY342" fmla="*/ 465048 h 2468044"/>
                <a:gd name="connsiteX343" fmla="*/ 1302630 w 1906136"/>
                <a:gd name="connsiteY343" fmla="*/ 481812 h 2468044"/>
                <a:gd name="connsiteX344" fmla="*/ 1304804 w 1906136"/>
                <a:gd name="connsiteY344" fmla="*/ 498576 h 2468044"/>
                <a:gd name="connsiteX345" fmla="*/ 1302630 w 1906136"/>
                <a:gd name="connsiteY345" fmla="*/ 509131 h 2468044"/>
                <a:gd name="connsiteX346" fmla="*/ 1297353 w 1906136"/>
                <a:gd name="connsiteY346" fmla="*/ 528068 h 2468044"/>
                <a:gd name="connsiteX347" fmla="*/ 1288040 w 1906136"/>
                <a:gd name="connsiteY347" fmla="*/ 542659 h 2468044"/>
                <a:gd name="connsiteX348" fmla="*/ 1273449 w 1906136"/>
                <a:gd name="connsiteY348" fmla="*/ 553214 h 2468044"/>
                <a:gd name="connsiteX349" fmla="*/ 1258858 w 1906136"/>
                <a:gd name="connsiteY349" fmla="*/ 560665 h 2468044"/>
                <a:gd name="connsiteX350" fmla="*/ 1264135 w 1906136"/>
                <a:gd name="connsiteY350" fmla="*/ 577429 h 2468044"/>
                <a:gd name="connsiteX351" fmla="*/ 1268171 w 1906136"/>
                <a:gd name="connsiteY351" fmla="*/ 595435 h 2468044"/>
                <a:gd name="connsiteX352" fmla="*/ 1270344 w 1906136"/>
                <a:gd name="connsiteY352" fmla="*/ 610026 h 2468044"/>
                <a:gd name="connsiteX353" fmla="*/ 1270344 w 1906136"/>
                <a:gd name="connsiteY353" fmla="*/ 621513 h 2468044"/>
                <a:gd name="connsiteX354" fmla="*/ 1268171 w 1906136"/>
                <a:gd name="connsiteY354" fmla="*/ 624617 h 2468044"/>
                <a:gd name="connsiteX355" fmla="*/ 1268171 w 1906136"/>
                <a:gd name="connsiteY355" fmla="*/ 626790 h 2468044"/>
                <a:gd name="connsiteX356" fmla="*/ 1268171 w 1906136"/>
                <a:gd name="connsiteY356" fmla="*/ 628963 h 2468044"/>
                <a:gd name="connsiteX357" fmla="*/ 1265998 w 1906136"/>
                <a:gd name="connsiteY357" fmla="*/ 628963 h 2468044"/>
                <a:gd name="connsiteX358" fmla="*/ 1262893 w 1906136"/>
                <a:gd name="connsiteY358" fmla="*/ 629895 h 2468044"/>
                <a:gd name="connsiteX359" fmla="*/ 1260720 w 1906136"/>
                <a:gd name="connsiteY359" fmla="*/ 629895 h 2468044"/>
                <a:gd name="connsiteX360" fmla="*/ 1258547 w 1906136"/>
                <a:gd name="connsiteY360" fmla="*/ 632068 h 2468044"/>
                <a:gd name="connsiteX361" fmla="*/ 1256374 w 1906136"/>
                <a:gd name="connsiteY361" fmla="*/ 632068 h 2468044"/>
                <a:gd name="connsiteX362" fmla="*/ 1253270 w 1906136"/>
                <a:gd name="connsiteY362" fmla="*/ 634241 h 2468044"/>
                <a:gd name="connsiteX363" fmla="*/ 1242714 w 1906136"/>
                <a:gd name="connsiteY363" fmla="*/ 617477 h 2468044"/>
                <a:gd name="connsiteX364" fmla="*/ 1233401 w 1906136"/>
                <a:gd name="connsiteY364" fmla="*/ 604748 h 2468044"/>
                <a:gd name="connsiteX365" fmla="*/ 1229365 w 1906136"/>
                <a:gd name="connsiteY365" fmla="*/ 593262 h 2468044"/>
                <a:gd name="connsiteX366" fmla="*/ 1228434 w 1906136"/>
                <a:gd name="connsiteY366" fmla="*/ 582707 h 2468044"/>
                <a:gd name="connsiteX367" fmla="*/ 1226261 w 1906136"/>
                <a:gd name="connsiteY367" fmla="*/ 571220 h 2468044"/>
                <a:gd name="connsiteX368" fmla="*/ 1222225 w 1906136"/>
                <a:gd name="connsiteY368" fmla="*/ 556629 h 2468044"/>
                <a:gd name="connsiteX369" fmla="*/ 1219121 w 1906136"/>
                <a:gd name="connsiteY369" fmla="*/ 536761 h 2468044"/>
                <a:gd name="connsiteX370" fmla="*/ 1189939 w 1906136"/>
                <a:gd name="connsiteY370" fmla="*/ 529310 h 2468044"/>
                <a:gd name="connsiteX371" fmla="*/ 1185903 w 1906136"/>
                <a:gd name="connsiteY371" fmla="*/ 529310 h 2468044"/>
                <a:gd name="connsiteX372" fmla="*/ 1184972 w 1906136"/>
                <a:gd name="connsiteY372" fmla="*/ 531483 h 2468044"/>
                <a:gd name="connsiteX373" fmla="*/ 1180936 w 1906136"/>
                <a:gd name="connsiteY373" fmla="*/ 533656 h 2468044"/>
                <a:gd name="connsiteX374" fmla="*/ 1178763 w 1906136"/>
                <a:gd name="connsiteY374" fmla="*/ 535829 h 2468044"/>
                <a:gd name="connsiteX375" fmla="*/ 1175658 w 1906136"/>
                <a:gd name="connsiteY375" fmla="*/ 535829 h 2468044"/>
                <a:gd name="connsiteX376" fmla="*/ 1171622 w 1906136"/>
                <a:gd name="connsiteY376" fmla="*/ 536761 h 2468044"/>
                <a:gd name="connsiteX377" fmla="*/ 1168518 w 1906136"/>
                <a:gd name="connsiteY377" fmla="*/ 535829 h 2468044"/>
                <a:gd name="connsiteX378" fmla="*/ 1163240 w 1906136"/>
                <a:gd name="connsiteY378" fmla="*/ 533656 h 2468044"/>
                <a:gd name="connsiteX379" fmla="*/ 1150202 w 1906136"/>
                <a:gd name="connsiteY379" fmla="*/ 527137 h 2468044"/>
                <a:gd name="connsiteX380" fmla="*/ 1139646 w 1906136"/>
                <a:gd name="connsiteY380" fmla="*/ 515650 h 2468044"/>
                <a:gd name="connsiteX381" fmla="*/ 1127229 w 1906136"/>
                <a:gd name="connsiteY381" fmla="*/ 502922 h 2468044"/>
                <a:gd name="connsiteX382" fmla="*/ 1113569 w 1906136"/>
                <a:gd name="connsiteY382" fmla="*/ 493609 h 2468044"/>
                <a:gd name="connsiteX383" fmla="*/ 1101151 w 1906136"/>
                <a:gd name="connsiteY383" fmla="*/ 488331 h 2468044"/>
                <a:gd name="connsiteX384" fmla="*/ 1088733 w 1906136"/>
                <a:gd name="connsiteY384" fmla="*/ 490504 h 2468044"/>
                <a:gd name="connsiteX385" fmla="*/ 1083456 w 1906136"/>
                <a:gd name="connsiteY385" fmla="*/ 488331 h 2468044"/>
                <a:gd name="connsiteX386" fmla="*/ 1077247 w 1906136"/>
                <a:gd name="connsiteY386" fmla="*/ 488331 h 2468044"/>
                <a:gd name="connsiteX387" fmla="*/ 1076316 w 1906136"/>
                <a:gd name="connsiteY387" fmla="*/ 486158 h 2468044"/>
                <a:gd name="connsiteX388" fmla="*/ 1076316 w 1906136"/>
                <a:gd name="connsiteY388" fmla="*/ 485227 h 2468044"/>
                <a:gd name="connsiteX389" fmla="*/ 1076316 w 1906136"/>
                <a:gd name="connsiteY389" fmla="*/ 483054 h 2468044"/>
                <a:gd name="connsiteX390" fmla="*/ 1076316 w 1906136"/>
                <a:gd name="connsiteY390" fmla="*/ 480881 h 2468044"/>
                <a:gd name="connsiteX391" fmla="*/ 1076316 w 1906136"/>
                <a:gd name="connsiteY391" fmla="*/ 477776 h 2468044"/>
                <a:gd name="connsiteX392" fmla="*/ 1076316 w 1906136"/>
                <a:gd name="connsiteY392" fmla="*/ 473430 h 2468044"/>
                <a:gd name="connsiteX393" fmla="*/ 1072280 w 1906136"/>
                <a:gd name="connsiteY393" fmla="*/ 470325 h 2468044"/>
                <a:gd name="connsiteX394" fmla="*/ 1072280 w 1906136"/>
                <a:gd name="connsiteY394" fmla="*/ 461012 h 2468044"/>
                <a:gd name="connsiteX395" fmla="*/ 1052411 w 1906136"/>
                <a:gd name="connsiteY395" fmla="*/ 461012 h 2468044"/>
                <a:gd name="connsiteX396" fmla="*/ 1052411 w 1906136"/>
                <a:gd name="connsiteY396" fmla="*/ 441143 h 2468044"/>
                <a:gd name="connsiteX397" fmla="*/ 1048375 w 1906136"/>
                <a:gd name="connsiteY397" fmla="*/ 421275 h 2468044"/>
                <a:gd name="connsiteX398" fmla="*/ 1042166 w 1906136"/>
                <a:gd name="connsiteY398" fmla="*/ 406684 h 2468044"/>
                <a:gd name="connsiteX399" fmla="*/ 1042166 w 1906136"/>
                <a:gd name="connsiteY399" fmla="*/ 382469 h 2468044"/>
                <a:gd name="connsiteX400" fmla="*/ 1048375 w 1906136"/>
                <a:gd name="connsiteY400" fmla="*/ 365705 h 2468044"/>
                <a:gd name="connsiteX401" fmla="*/ 1057689 w 1906136"/>
                <a:gd name="connsiteY401" fmla="*/ 355150 h 2468044"/>
                <a:gd name="connsiteX402" fmla="*/ 1072280 w 1906136"/>
                <a:gd name="connsiteY402" fmla="*/ 345837 h 2468044"/>
                <a:gd name="connsiteX403" fmla="*/ 1089044 w 1906136"/>
                <a:gd name="connsiteY403" fmla="*/ 340559 h 2468044"/>
                <a:gd name="connsiteX404" fmla="*/ 1089044 w 1906136"/>
                <a:gd name="connsiteY404" fmla="*/ 335282 h 2468044"/>
                <a:gd name="connsiteX405" fmla="*/ 1086871 w 1906136"/>
                <a:gd name="connsiteY405" fmla="*/ 329073 h 2468044"/>
                <a:gd name="connsiteX406" fmla="*/ 1086871 w 1906136"/>
                <a:gd name="connsiteY406" fmla="*/ 325968 h 2468044"/>
                <a:gd name="connsiteX407" fmla="*/ 1084698 w 1906136"/>
                <a:gd name="connsiteY407" fmla="*/ 323795 h 2468044"/>
                <a:gd name="connsiteX408" fmla="*/ 1083766 w 1906136"/>
                <a:gd name="connsiteY408" fmla="*/ 320691 h 2468044"/>
                <a:gd name="connsiteX409" fmla="*/ 1081593 w 1906136"/>
                <a:gd name="connsiteY409" fmla="*/ 316344 h 2468044"/>
                <a:gd name="connsiteX410" fmla="*/ 1072280 w 1906136"/>
                <a:gd name="connsiteY410" fmla="*/ 316344 h 2468044"/>
                <a:gd name="connsiteX411" fmla="*/ 1072280 w 1906136"/>
                <a:gd name="connsiteY411" fmla="*/ 313240 h 2468044"/>
                <a:gd name="connsiteX412" fmla="*/ 1079420 w 1906136"/>
                <a:gd name="connsiteY412" fmla="*/ 314171 h 2468044"/>
                <a:gd name="connsiteX413" fmla="*/ 1083456 w 1906136"/>
                <a:gd name="connsiteY413" fmla="*/ 316344 h 2468044"/>
                <a:gd name="connsiteX414" fmla="*/ 1088733 w 1906136"/>
                <a:gd name="connsiteY414" fmla="*/ 318517 h 2468044"/>
                <a:gd name="connsiteX415" fmla="*/ 1094011 w 1906136"/>
                <a:gd name="connsiteY415" fmla="*/ 320691 h 2468044"/>
                <a:gd name="connsiteX416" fmla="*/ 1101151 w 1906136"/>
                <a:gd name="connsiteY416" fmla="*/ 320691 h 2468044"/>
                <a:gd name="connsiteX417" fmla="*/ 1105187 w 1906136"/>
                <a:gd name="connsiteY417" fmla="*/ 307031 h 2468044"/>
                <a:gd name="connsiteX418" fmla="*/ 1108291 w 1906136"/>
                <a:gd name="connsiteY418" fmla="*/ 298649 h 2468044"/>
                <a:gd name="connsiteX419" fmla="*/ 1115432 w 1906136"/>
                <a:gd name="connsiteY419" fmla="*/ 291198 h 2468044"/>
                <a:gd name="connsiteX420" fmla="*/ 1124745 w 1906136"/>
                <a:gd name="connsiteY420" fmla="*/ 283748 h 2468044"/>
                <a:gd name="connsiteX421" fmla="*/ 1126918 w 1906136"/>
                <a:gd name="connsiteY421" fmla="*/ 279401 h 2468044"/>
                <a:gd name="connsiteX422" fmla="*/ 1130023 w 1906136"/>
                <a:gd name="connsiteY422" fmla="*/ 276297 h 2468044"/>
                <a:gd name="connsiteX423" fmla="*/ 1132196 w 1906136"/>
                <a:gd name="connsiteY423" fmla="*/ 271951 h 2468044"/>
                <a:gd name="connsiteX424" fmla="*/ 1132196 w 1906136"/>
                <a:gd name="connsiteY424" fmla="*/ 266673 h 2468044"/>
                <a:gd name="connsiteX425" fmla="*/ 1130023 w 1906136"/>
                <a:gd name="connsiteY425" fmla="*/ 261395 h 2468044"/>
                <a:gd name="connsiteX426" fmla="*/ 1127849 w 1906136"/>
                <a:gd name="connsiteY426" fmla="*/ 259222 h 2468044"/>
                <a:gd name="connsiteX427" fmla="*/ 1126918 w 1906136"/>
                <a:gd name="connsiteY427" fmla="*/ 257049 h 2468044"/>
                <a:gd name="connsiteX428" fmla="*/ 1124745 w 1906136"/>
                <a:gd name="connsiteY428" fmla="*/ 254876 h 2468044"/>
                <a:gd name="connsiteX429" fmla="*/ 1120709 w 1906136"/>
                <a:gd name="connsiteY429" fmla="*/ 251772 h 2468044"/>
                <a:gd name="connsiteX430" fmla="*/ 1117605 w 1906136"/>
                <a:gd name="connsiteY430" fmla="*/ 251772 h 2468044"/>
                <a:gd name="connsiteX431" fmla="*/ 1117605 w 1906136"/>
                <a:gd name="connsiteY431" fmla="*/ 247736 h 2468044"/>
                <a:gd name="connsiteX432" fmla="*/ 1135300 w 1906136"/>
                <a:gd name="connsiteY432" fmla="*/ 252082 h 2468044"/>
                <a:gd name="connsiteX433" fmla="*/ 1147718 w 1906136"/>
                <a:gd name="connsiteY433" fmla="*/ 259533 h 2468044"/>
                <a:gd name="connsiteX434" fmla="*/ 1157031 w 1906136"/>
                <a:gd name="connsiteY434" fmla="*/ 259533 h 2468044"/>
                <a:gd name="connsiteX435" fmla="*/ 1159205 w 1906136"/>
                <a:gd name="connsiteY435" fmla="*/ 241527 h 2468044"/>
                <a:gd name="connsiteX436" fmla="*/ 1161378 w 1906136"/>
                <a:gd name="connsiteY436" fmla="*/ 230040 h 2468044"/>
                <a:gd name="connsiteX437" fmla="*/ 1157342 w 1906136"/>
                <a:gd name="connsiteY437" fmla="*/ 219485 h 2468044"/>
                <a:gd name="connsiteX438" fmla="*/ 1157342 w 1906136"/>
                <a:gd name="connsiteY438" fmla="*/ 215139 h 2468044"/>
                <a:gd name="connsiteX439" fmla="*/ 1208255 w 1906136"/>
                <a:gd name="connsiteY439" fmla="*/ 212034 h 2468044"/>
                <a:gd name="connsiteX440" fmla="*/ 1208255 w 1906136"/>
                <a:gd name="connsiteY440" fmla="*/ 205826 h 2468044"/>
                <a:gd name="connsiteX441" fmla="*/ 1206082 w 1906136"/>
                <a:gd name="connsiteY441" fmla="*/ 202721 h 2468044"/>
                <a:gd name="connsiteX442" fmla="*/ 1206082 w 1906136"/>
                <a:gd name="connsiteY442" fmla="*/ 200548 h 2468044"/>
                <a:gd name="connsiteX443" fmla="*/ 1205151 w 1906136"/>
                <a:gd name="connsiteY443" fmla="*/ 198375 h 2468044"/>
                <a:gd name="connsiteX444" fmla="*/ 1202977 w 1906136"/>
                <a:gd name="connsiteY444" fmla="*/ 197444 h 2468044"/>
                <a:gd name="connsiteX445" fmla="*/ 1200804 w 1906136"/>
                <a:gd name="connsiteY445" fmla="*/ 195270 h 2468044"/>
                <a:gd name="connsiteX446" fmla="*/ 1200804 w 1906136"/>
                <a:gd name="connsiteY446" fmla="*/ 190924 h 2468044"/>
                <a:gd name="connsiteX447" fmla="*/ 1206082 w 1906136"/>
                <a:gd name="connsiteY447" fmla="*/ 193097 h 2468044"/>
                <a:gd name="connsiteX448" fmla="*/ 1210118 w 1906136"/>
                <a:gd name="connsiteY448" fmla="*/ 195270 h 2468044"/>
                <a:gd name="connsiteX449" fmla="*/ 1213222 w 1906136"/>
                <a:gd name="connsiteY449" fmla="*/ 197444 h 2468044"/>
                <a:gd name="connsiteX450" fmla="*/ 1217258 w 1906136"/>
                <a:gd name="connsiteY450" fmla="*/ 198375 h 2468044"/>
                <a:gd name="connsiteX451" fmla="*/ 1224398 w 1906136"/>
                <a:gd name="connsiteY451" fmla="*/ 198375 h 2468044"/>
                <a:gd name="connsiteX452" fmla="*/ 1226571 w 1906136"/>
                <a:gd name="connsiteY452" fmla="*/ 187820 h 2468044"/>
                <a:gd name="connsiteX453" fmla="*/ 1229676 w 1906136"/>
                <a:gd name="connsiteY453" fmla="*/ 173229 h 2468044"/>
                <a:gd name="connsiteX454" fmla="*/ 1233711 w 1906136"/>
                <a:gd name="connsiteY454" fmla="*/ 154292 h 2468044"/>
                <a:gd name="connsiteX455" fmla="*/ 1234643 w 1906136"/>
                <a:gd name="connsiteY455" fmla="*/ 138459 h 2468044"/>
                <a:gd name="connsiteX456" fmla="*/ 1236816 w 1906136"/>
                <a:gd name="connsiteY456" fmla="*/ 125731 h 2468044"/>
                <a:gd name="connsiteX457" fmla="*/ 1236816 w 1906136"/>
                <a:gd name="connsiteY457" fmla="*/ 118280 h 2468044"/>
                <a:gd name="connsiteX458" fmla="*/ 1236816 w 1906136"/>
                <a:gd name="connsiteY458" fmla="*/ 103689 h 2468044"/>
                <a:gd name="connsiteX459" fmla="*/ 1229676 w 1906136"/>
                <a:gd name="connsiteY459" fmla="*/ 97480 h 2468044"/>
                <a:gd name="connsiteX460" fmla="*/ 1220362 w 1906136"/>
                <a:gd name="connsiteY460" fmla="*/ 99653 h 2468044"/>
                <a:gd name="connsiteX461" fmla="*/ 1211980 w 1906136"/>
                <a:gd name="connsiteY461" fmla="*/ 103999 h 2468044"/>
                <a:gd name="connsiteX462" fmla="*/ 1204840 w 1906136"/>
                <a:gd name="connsiteY462" fmla="*/ 103999 h 2468044"/>
                <a:gd name="connsiteX463" fmla="*/ 1202667 w 1906136"/>
                <a:gd name="connsiteY463" fmla="*/ 99653 h 2468044"/>
                <a:gd name="connsiteX464" fmla="*/ 1198631 w 1906136"/>
                <a:gd name="connsiteY464" fmla="*/ 97480 h 2468044"/>
                <a:gd name="connsiteX465" fmla="*/ 1197700 w 1906136"/>
                <a:gd name="connsiteY465" fmla="*/ 94376 h 2468044"/>
                <a:gd name="connsiteX466" fmla="*/ 1193664 w 1906136"/>
                <a:gd name="connsiteY466" fmla="*/ 90029 h 2468044"/>
                <a:gd name="connsiteX467" fmla="*/ 1191491 w 1906136"/>
                <a:gd name="connsiteY467" fmla="*/ 86925 h 2468044"/>
                <a:gd name="connsiteX468" fmla="*/ 1188386 w 1906136"/>
                <a:gd name="connsiteY468" fmla="*/ 84752 h 2468044"/>
                <a:gd name="connsiteX469" fmla="*/ 1184351 w 1906136"/>
                <a:gd name="connsiteY469" fmla="*/ 82579 h 2468044"/>
                <a:gd name="connsiteX470" fmla="*/ 1181246 w 1906136"/>
                <a:gd name="connsiteY470" fmla="*/ 82579 h 2468044"/>
                <a:gd name="connsiteX471" fmla="*/ 1177210 w 1906136"/>
                <a:gd name="connsiteY471" fmla="*/ 86925 h 2468044"/>
                <a:gd name="connsiteX472" fmla="*/ 1166655 w 1906136"/>
                <a:gd name="connsiteY472" fmla="*/ 96238 h 2468044"/>
                <a:gd name="connsiteX473" fmla="*/ 1162619 w 1906136"/>
                <a:gd name="connsiteY473" fmla="*/ 108966 h 2468044"/>
                <a:gd name="connsiteX474" fmla="*/ 1162619 w 1906136"/>
                <a:gd name="connsiteY474" fmla="*/ 121695 h 2468044"/>
                <a:gd name="connsiteX475" fmla="*/ 1164793 w 1906136"/>
                <a:gd name="connsiteY475" fmla="*/ 134423 h 2468044"/>
                <a:gd name="connsiteX476" fmla="*/ 1164793 w 1906136"/>
                <a:gd name="connsiteY476" fmla="*/ 147151 h 2468044"/>
                <a:gd name="connsiteX477" fmla="*/ 1157652 w 1906136"/>
                <a:gd name="connsiteY477" fmla="*/ 163915 h 2468044"/>
                <a:gd name="connsiteX478" fmla="*/ 1148339 w 1906136"/>
                <a:gd name="connsiteY478" fmla="*/ 178506 h 2468044"/>
                <a:gd name="connsiteX479" fmla="*/ 1143061 w 1906136"/>
                <a:gd name="connsiteY479" fmla="*/ 176333 h 2468044"/>
                <a:gd name="connsiteX480" fmla="*/ 1139957 w 1906136"/>
                <a:gd name="connsiteY480" fmla="*/ 175402 h 2468044"/>
                <a:gd name="connsiteX481" fmla="*/ 1137784 w 1906136"/>
                <a:gd name="connsiteY481" fmla="*/ 173229 h 2468044"/>
                <a:gd name="connsiteX482" fmla="*/ 1135611 w 1906136"/>
                <a:gd name="connsiteY482" fmla="*/ 171056 h 2468044"/>
                <a:gd name="connsiteX483" fmla="*/ 1132506 w 1906136"/>
                <a:gd name="connsiteY483" fmla="*/ 167951 h 2468044"/>
                <a:gd name="connsiteX484" fmla="*/ 1134679 w 1906136"/>
                <a:gd name="connsiteY484" fmla="*/ 161742 h 2468044"/>
                <a:gd name="connsiteX485" fmla="*/ 1134679 w 1906136"/>
                <a:gd name="connsiteY485" fmla="*/ 153360 h 2468044"/>
                <a:gd name="connsiteX486" fmla="*/ 1135611 w 1906136"/>
                <a:gd name="connsiteY486" fmla="*/ 140632 h 2468044"/>
                <a:gd name="connsiteX487" fmla="*/ 1137784 w 1906136"/>
                <a:gd name="connsiteY487" fmla="*/ 126041 h 2468044"/>
                <a:gd name="connsiteX488" fmla="*/ 1137784 w 1906136"/>
                <a:gd name="connsiteY488" fmla="*/ 114244 h 2468044"/>
                <a:gd name="connsiteX489" fmla="*/ 1128470 w 1906136"/>
                <a:gd name="connsiteY489" fmla="*/ 118590 h 2468044"/>
                <a:gd name="connsiteX490" fmla="*/ 1123193 w 1906136"/>
                <a:gd name="connsiteY490" fmla="*/ 123868 h 2468044"/>
                <a:gd name="connsiteX491" fmla="*/ 1117915 w 1906136"/>
                <a:gd name="connsiteY491" fmla="*/ 129145 h 2468044"/>
                <a:gd name="connsiteX492" fmla="*/ 1112638 w 1906136"/>
                <a:gd name="connsiteY492" fmla="*/ 134423 h 2468044"/>
                <a:gd name="connsiteX493" fmla="*/ 1101151 w 1906136"/>
                <a:gd name="connsiteY493" fmla="*/ 134423 h 2468044"/>
                <a:gd name="connsiteX494" fmla="*/ 1098047 w 1906136"/>
                <a:gd name="connsiteY494" fmla="*/ 119832 h 2468044"/>
                <a:gd name="connsiteX495" fmla="*/ 1098047 w 1906136"/>
                <a:gd name="connsiteY495" fmla="*/ 103999 h 2468044"/>
                <a:gd name="connsiteX496" fmla="*/ 1071969 w 1906136"/>
                <a:gd name="connsiteY496" fmla="*/ 103999 h 2468044"/>
                <a:gd name="connsiteX497" fmla="*/ 1076005 w 1906136"/>
                <a:gd name="connsiteY497" fmla="*/ 96549 h 2468044"/>
                <a:gd name="connsiteX498" fmla="*/ 1076936 w 1906136"/>
                <a:gd name="connsiteY498" fmla="*/ 90340 h 2468044"/>
                <a:gd name="connsiteX499" fmla="*/ 1079110 w 1906136"/>
                <a:gd name="connsiteY499" fmla="*/ 85062 h 2468044"/>
                <a:gd name="connsiteX500" fmla="*/ 1083145 w 1906136"/>
                <a:gd name="connsiteY500" fmla="*/ 81958 h 2468044"/>
                <a:gd name="connsiteX501" fmla="*/ 1088423 w 1906136"/>
                <a:gd name="connsiteY501" fmla="*/ 77611 h 2468044"/>
                <a:gd name="connsiteX502" fmla="*/ 1088423 w 1906136"/>
                <a:gd name="connsiteY502" fmla="*/ 70161 h 2468044"/>
                <a:gd name="connsiteX503" fmla="*/ 1088423 w 1906136"/>
                <a:gd name="connsiteY503" fmla="*/ 62710 h 2468044"/>
                <a:gd name="connsiteX504" fmla="*/ 1086250 w 1906136"/>
                <a:gd name="connsiteY504" fmla="*/ 59606 h 2468044"/>
                <a:gd name="connsiteX505" fmla="*/ 1083145 w 1906136"/>
                <a:gd name="connsiteY505" fmla="*/ 55259 h 2468044"/>
                <a:gd name="connsiteX506" fmla="*/ 1079110 w 1906136"/>
                <a:gd name="connsiteY506" fmla="*/ 52155 h 2468044"/>
                <a:gd name="connsiteX507" fmla="*/ 1071969 w 1906136"/>
                <a:gd name="connsiteY507" fmla="*/ 49982 h 2468044"/>
                <a:gd name="connsiteX508" fmla="*/ 1074142 w 1906136"/>
                <a:gd name="connsiteY508" fmla="*/ 42531 h 2468044"/>
                <a:gd name="connsiteX509" fmla="*/ 1076316 w 1906136"/>
                <a:gd name="connsiteY509" fmla="*/ 39427 h 2468044"/>
                <a:gd name="connsiteX510" fmla="*/ 1077247 w 1906136"/>
                <a:gd name="connsiteY510" fmla="*/ 35080 h 2468044"/>
                <a:gd name="connsiteX511" fmla="*/ 1079420 w 1906136"/>
                <a:gd name="connsiteY511" fmla="*/ 29803 h 2468044"/>
                <a:gd name="connsiteX512" fmla="*/ 1081593 w 1906136"/>
                <a:gd name="connsiteY512" fmla="*/ 25457 h 2468044"/>
                <a:gd name="connsiteX513" fmla="*/ 1079420 w 1906136"/>
                <a:gd name="connsiteY513" fmla="*/ 22352 h 2468044"/>
                <a:gd name="connsiteX514" fmla="*/ 1076316 w 1906136"/>
                <a:gd name="connsiteY514" fmla="*/ 18006 h 2468044"/>
                <a:gd name="connsiteX515" fmla="*/ 1074142 w 1906136"/>
                <a:gd name="connsiteY515" fmla="*/ 17075 h 2468044"/>
                <a:gd name="connsiteX516" fmla="*/ 1071969 w 1906136"/>
                <a:gd name="connsiteY516" fmla="*/ 14901 h 2468044"/>
                <a:gd name="connsiteX517" fmla="*/ 1069796 w 1906136"/>
                <a:gd name="connsiteY517" fmla="*/ 12728 h 2468044"/>
                <a:gd name="connsiteX518" fmla="*/ 1069796 w 1906136"/>
                <a:gd name="connsiteY518" fmla="*/ 7451 h 2468044"/>
                <a:gd name="connsiteX519" fmla="*/ 1068865 w 1906136"/>
                <a:gd name="connsiteY519" fmla="*/ 0 h 2468044"/>
                <a:gd name="connsiteX520" fmla="*/ 1057378 w 1906136"/>
                <a:gd name="connsiteY520" fmla="*/ 2173 h 2468044"/>
                <a:gd name="connsiteX521" fmla="*/ 1046823 w 1906136"/>
                <a:gd name="connsiteY521" fmla="*/ 5278 h 2468044"/>
                <a:gd name="connsiteX522" fmla="*/ 1037510 w 1906136"/>
                <a:gd name="connsiteY522" fmla="*/ 9624 h 2468044"/>
                <a:gd name="connsiteX523" fmla="*/ 1025092 w 1906136"/>
                <a:gd name="connsiteY523" fmla="*/ 29492 h 2468044"/>
                <a:gd name="connsiteX524" fmla="*/ 1021056 w 1906136"/>
                <a:gd name="connsiteY524" fmla="*/ 47498 h 2468044"/>
                <a:gd name="connsiteX525" fmla="*/ 1023229 w 1906136"/>
                <a:gd name="connsiteY525" fmla="*/ 66435 h 2468044"/>
                <a:gd name="connsiteX526" fmla="*/ 1032543 w 1906136"/>
                <a:gd name="connsiteY526" fmla="*/ 82268 h 2468044"/>
                <a:gd name="connsiteX527" fmla="*/ 1044960 w 1906136"/>
                <a:gd name="connsiteY527" fmla="*/ 96859 h 2468044"/>
                <a:gd name="connsiteX528" fmla="*/ 1047134 w 1906136"/>
                <a:gd name="connsiteY528" fmla="*/ 104310 h 2468044"/>
                <a:gd name="connsiteX529" fmla="*/ 1044960 w 1906136"/>
                <a:gd name="connsiteY529" fmla="*/ 118901 h 2468044"/>
                <a:gd name="connsiteX530" fmla="*/ 1044960 w 1906136"/>
                <a:gd name="connsiteY530" fmla="*/ 135665 h 2468044"/>
                <a:gd name="connsiteX531" fmla="*/ 1044960 w 1906136"/>
                <a:gd name="connsiteY531" fmla="*/ 150256 h 2468044"/>
                <a:gd name="connsiteX532" fmla="*/ 1032543 w 1906136"/>
                <a:gd name="connsiteY532" fmla="*/ 150256 h 2468044"/>
                <a:gd name="connsiteX533" fmla="*/ 1032543 w 1906136"/>
                <a:gd name="connsiteY533" fmla="*/ 153360 h 2468044"/>
                <a:gd name="connsiteX534" fmla="*/ 1030369 w 1906136"/>
                <a:gd name="connsiteY534" fmla="*/ 159569 h 2468044"/>
                <a:gd name="connsiteX535" fmla="*/ 1030369 w 1906136"/>
                <a:gd name="connsiteY535" fmla="*/ 162674 h 2468044"/>
                <a:gd name="connsiteX536" fmla="*/ 1028196 w 1906136"/>
                <a:gd name="connsiteY536" fmla="*/ 170124 h 2468044"/>
                <a:gd name="connsiteX537" fmla="*/ 1019814 w 1906136"/>
                <a:gd name="connsiteY537" fmla="*/ 153360 h 2468044"/>
                <a:gd name="connsiteX538" fmla="*/ 1012674 w 1906136"/>
                <a:gd name="connsiteY538" fmla="*/ 137528 h 2468044"/>
                <a:gd name="connsiteX539" fmla="*/ 988770 w 1906136"/>
                <a:gd name="connsiteY539" fmla="*/ 137528 h 2468044"/>
                <a:gd name="connsiteX540" fmla="*/ 988770 w 1906136"/>
                <a:gd name="connsiteY540" fmla="*/ 150256 h 2468044"/>
                <a:gd name="connsiteX541" fmla="*/ 986597 w 1906136"/>
                <a:gd name="connsiteY541" fmla="*/ 152429 h 2468044"/>
                <a:gd name="connsiteX542" fmla="*/ 984424 w 1906136"/>
                <a:gd name="connsiteY542" fmla="*/ 153360 h 2468044"/>
                <a:gd name="connsiteX543" fmla="*/ 983492 w 1906136"/>
                <a:gd name="connsiteY543" fmla="*/ 155533 h 2468044"/>
                <a:gd name="connsiteX544" fmla="*/ 981319 w 1906136"/>
                <a:gd name="connsiteY544" fmla="*/ 157706 h 2468044"/>
                <a:gd name="connsiteX545" fmla="*/ 962692 w 1906136"/>
                <a:gd name="connsiteY545" fmla="*/ 157706 h 2468044"/>
                <a:gd name="connsiteX546" fmla="*/ 950275 w 1906136"/>
                <a:gd name="connsiteY546" fmla="*/ 155533 h 2468044"/>
                <a:gd name="connsiteX547" fmla="*/ 937857 w 1906136"/>
                <a:gd name="connsiteY547" fmla="*/ 153360 h 2468044"/>
                <a:gd name="connsiteX548" fmla="*/ 925439 w 1906136"/>
                <a:gd name="connsiteY548" fmla="*/ 150256 h 2468044"/>
                <a:gd name="connsiteX549" fmla="*/ 905570 w 1906136"/>
                <a:gd name="connsiteY549" fmla="*/ 150256 h 2468044"/>
                <a:gd name="connsiteX550" fmla="*/ 901535 w 1906136"/>
                <a:gd name="connsiteY550" fmla="*/ 142805 h 2468044"/>
                <a:gd name="connsiteX551" fmla="*/ 898430 w 1906136"/>
                <a:gd name="connsiteY551" fmla="*/ 139701 h 2468044"/>
                <a:gd name="connsiteX552" fmla="*/ 894394 w 1906136"/>
                <a:gd name="connsiteY552" fmla="*/ 133492 h 2468044"/>
                <a:gd name="connsiteX553" fmla="*/ 889117 w 1906136"/>
                <a:gd name="connsiteY553" fmla="*/ 130387 h 2468044"/>
                <a:gd name="connsiteX554" fmla="*/ 889117 w 1906136"/>
                <a:gd name="connsiteY554" fmla="*/ 117659 h 2468044"/>
                <a:gd name="connsiteX555" fmla="*/ 842239 w 1906136"/>
                <a:gd name="connsiteY555" fmla="*/ 122937 h 2468044"/>
                <a:gd name="connsiteX556" fmla="*/ 842239 w 1906136"/>
                <a:gd name="connsiteY556" fmla="*/ 126041 h 2468044"/>
                <a:gd name="connsiteX557" fmla="*/ 838204 w 1906136"/>
                <a:gd name="connsiteY557" fmla="*/ 126041 h 2468044"/>
                <a:gd name="connsiteX558" fmla="*/ 838204 w 1906136"/>
                <a:gd name="connsiteY558" fmla="*/ 132250 h 2468044"/>
                <a:gd name="connsiteX559" fmla="*/ 840377 w 1906136"/>
                <a:gd name="connsiteY559" fmla="*/ 135354 h 2468044"/>
                <a:gd name="connsiteX560" fmla="*/ 842550 w 1906136"/>
                <a:gd name="connsiteY560" fmla="*/ 139701 h 2468044"/>
                <a:gd name="connsiteX561" fmla="*/ 843481 w 1906136"/>
                <a:gd name="connsiteY561" fmla="*/ 140632 h 2468044"/>
                <a:gd name="connsiteX562" fmla="*/ 845654 w 1906136"/>
                <a:gd name="connsiteY562" fmla="*/ 145910 h 2468044"/>
                <a:gd name="connsiteX563" fmla="*/ 877941 w 1906136"/>
                <a:gd name="connsiteY563" fmla="*/ 145910 h 2468044"/>
                <a:gd name="connsiteX564" fmla="*/ 877941 w 1906136"/>
                <a:gd name="connsiteY564" fmla="*/ 150256 h 2468044"/>
                <a:gd name="connsiteX565" fmla="*/ 870800 w 1906136"/>
                <a:gd name="connsiteY565" fmla="*/ 152429 h 2468044"/>
                <a:gd name="connsiteX566" fmla="*/ 865523 w 1906136"/>
                <a:gd name="connsiteY566" fmla="*/ 153360 h 2468044"/>
                <a:gd name="connsiteX567" fmla="*/ 858383 w 1906136"/>
                <a:gd name="connsiteY567" fmla="*/ 153360 h 2468044"/>
                <a:gd name="connsiteX568" fmla="*/ 849069 w 1906136"/>
                <a:gd name="connsiteY568" fmla="*/ 153360 h 2468044"/>
                <a:gd name="connsiteX569" fmla="*/ 849069 w 1906136"/>
                <a:gd name="connsiteY569" fmla="*/ 189993 h 2468044"/>
                <a:gd name="connsiteX570" fmla="*/ 840687 w 1906136"/>
                <a:gd name="connsiteY570" fmla="*/ 179438 h 2468044"/>
                <a:gd name="connsiteX571" fmla="*/ 831374 w 1906136"/>
                <a:gd name="connsiteY571" fmla="*/ 167951 h 2468044"/>
                <a:gd name="connsiteX572" fmla="*/ 822060 w 1906136"/>
                <a:gd name="connsiteY572" fmla="*/ 157396 h 2468044"/>
                <a:gd name="connsiteX573" fmla="*/ 813678 w 1906136"/>
                <a:gd name="connsiteY573" fmla="*/ 155223 h 2468044"/>
                <a:gd name="connsiteX574" fmla="*/ 799087 w 1906136"/>
                <a:gd name="connsiteY574" fmla="*/ 155223 h 2468044"/>
                <a:gd name="connsiteX575" fmla="*/ 782323 w 1906136"/>
                <a:gd name="connsiteY575" fmla="*/ 155223 h 2468044"/>
                <a:gd name="connsiteX576" fmla="*/ 765559 w 1906136"/>
                <a:gd name="connsiteY576" fmla="*/ 153050 h 2468044"/>
                <a:gd name="connsiteX577" fmla="*/ 753141 w 1906136"/>
                <a:gd name="connsiteY577" fmla="*/ 153050 h 2468044"/>
                <a:gd name="connsiteX578" fmla="*/ 755315 w 1906136"/>
                <a:gd name="connsiteY578" fmla="*/ 149945 h 2468044"/>
                <a:gd name="connsiteX579" fmla="*/ 756246 w 1906136"/>
                <a:gd name="connsiteY579" fmla="*/ 147772 h 2468044"/>
                <a:gd name="connsiteX580" fmla="*/ 756246 w 1906136"/>
                <a:gd name="connsiteY580" fmla="*/ 145599 h 2468044"/>
                <a:gd name="connsiteX581" fmla="*/ 758419 w 1906136"/>
                <a:gd name="connsiteY581" fmla="*/ 144668 h 2468044"/>
                <a:gd name="connsiteX582" fmla="*/ 762455 w 1906136"/>
                <a:gd name="connsiteY582" fmla="*/ 142495 h 2468044"/>
                <a:gd name="connsiteX583" fmla="*/ 765559 w 1906136"/>
                <a:gd name="connsiteY583" fmla="*/ 140321 h 2468044"/>
                <a:gd name="connsiteX584" fmla="*/ 763386 w 1906136"/>
                <a:gd name="connsiteY584" fmla="*/ 137217 h 2468044"/>
                <a:gd name="connsiteX585" fmla="*/ 760282 w 1906136"/>
                <a:gd name="connsiteY585" fmla="*/ 129766 h 2468044"/>
                <a:gd name="connsiteX586" fmla="*/ 756246 w 1906136"/>
                <a:gd name="connsiteY586" fmla="*/ 124489 h 2468044"/>
                <a:gd name="connsiteX587" fmla="*/ 753141 w 1906136"/>
                <a:gd name="connsiteY587" fmla="*/ 120143 h 2468044"/>
                <a:gd name="connsiteX588" fmla="*/ 749106 w 1906136"/>
                <a:gd name="connsiteY588" fmla="*/ 117038 h 2468044"/>
                <a:gd name="connsiteX589" fmla="*/ 746001 w 1906136"/>
                <a:gd name="connsiteY589" fmla="*/ 117038 h 2468044"/>
                <a:gd name="connsiteX590" fmla="*/ 742897 w 1906136"/>
                <a:gd name="connsiteY590" fmla="*/ 117969 h 2468044"/>
                <a:gd name="connsiteX591" fmla="*/ 736688 w 1906136"/>
                <a:gd name="connsiteY591" fmla="*/ 120143 h 2468044"/>
                <a:gd name="connsiteX592" fmla="*/ 733583 w 1906136"/>
                <a:gd name="connsiteY592" fmla="*/ 122316 h 2468044"/>
                <a:gd name="connsiteX593" fmla="*/ 728306 w 1906136"/>
                <a:gd name="connsiteY593" fmla="*/ 122316 h 2468044"/>
                <a:gd name="connsiteX594" fmla="*/ 722097 w 1906136"/>
                <a:gd name="connsiteY594" fmla="*/ 122316 h 2468044"/>
                <a:gd name="connsiteX595" fmla="*/ 706575 w 1906136"/>
                <a:gd name="connsiteY595" fmla="*/ 110829 h 2468044"/>
                <a:gd name="connsiteX596" fmla="*/ 689811 w 1906136"/>
                <a:gd name="connsiteY596" fmla="*/ 98101 h 2468044"/>
                <a:gd name="connsiteX597" fmla="*/ 673046 w 1906136"/>
                <a:gd name="connsiteY597" fmla="*/ 85373 h 2468044"/>
                <a:gd name="connsiteX598" fmla="*/ 653178 w 1906136"/>
                <a:gd name="connsiteY598" fmla="*/ 80095 h 2468044"/>
                <a:gd name="connsiteX599" fmla="*/ 649142 w 1906136"/>
                <a:gd name="connsiteY599" fmla="*/ 81026 h 2468044"/>
                <a:gd name="connsiteX600" fmla="*/ 643865 w 1906136"/>
                <a:gd name="connsiteY600" fmla="*/ 83199 h 2468044"/>
                <a:gd name="connsiteX601" fmla="*/ 640760 w 1906136"/>
                <a:gd name="connsiteY601" fmla="*/ 87546 h 2468044"/>
                <a:gd name="connsiteX602" fmla="*/ 635482 w 1906136"/>
                <a:gd name="connsiteY602" fmla="*/ 90650 h 2468044"/>
                <a:gd name="connsiteX603" fmla="*/ 629274 w 1906136"/>
                <a:gd name="connsiteY603" fmla="*/ 92823 h 2468044"/>
                <a:gd name="connsiteX604" fmla="*/ 628342 w 1906136"/>
                <a:gd name="connsiteY604" fmla="*/ 88477 h 2468044"/>
                <a:gd name="connsiteX605" fmla="*/ 626169 w 1906136"/>
                <a:gd name="connsiteY605" fmla="*/ 85373 h 2468044"/>
                <a:gd name="connsiteX606" fmla="*/ 622133 w 1906136"/>
                <a:gd name="connsiteY606" fmla="*/ 80095 h 2468044"/>
                <a:gd name="connsiteX607" fmla="*/ 621202 w 1906136"/>
                <a:gd name="connsiteY607" fmla="*/ 80095 h 2468044"/>
                <a:gd name="connsiteX608" fmla="*/ 617166 w 1906136"/>
                <a:gd name="connsiteY608" fmla="*/ 80095 h 2468044"/>
                <a:gd name="connsiteX609" fmla="*/ 614993 w 1906136"/>
                <a:gd name="connsiteY609" fmla="*/ 81026 h 2468044"/>
                <a:gd name="connsiteX610" fmla="*/ 611889 w 1906136"/>
                <a:gd name="connsiteY610" fmla="*/ 83199 h 2468044"/>
                <a:gd name="connsiteX611" fmla="*/ 609715 w 1906136"/>
                <a:gd name="connsiteY611" fmla="*/ 85373 h 2468044"/>
                <a:gd name="connsiteX612" fmla="*/ 606611 w 1906136"/>
                <a:gd name="connsiteY612" fmla="*/ 88477 h 2468044"/>
                <a:gd name="connsiteX613" fmla="*/ 592951 w 1906136"/>
                <a:gd name="connsiteY613" fmla="*/ 85373 h 2468044"/>
                <a:gd name="connsiteX614" fmla="*/ 584569 w 1906136"/>
                <a:gd name="connsiteY614" fmla="*/ 77922 h 2468044"/>
                <a:gd name="connsiteX615" fmla="*/ 578360 w 1906136"/>
                <a:gd name="connsiteY615" fmla="*/ 68609 h 2468044"/>
                <a:gd name="connsiteX616" fmla="*/ 573083 w 1906136"/>
                <a:gd name="connsiteY616" fmla="*/ 55880 h 2468044"/>
                <a:gd name="connsiteX617" fmla="*/ 569978 w 1906136"/>
                <a:gd name="connsiteY617" fmla="*/ 58985 h 2468044"/>
                <a:gd name="connsiteX618" fmla="*/ 565943 w 1906136"/>
                <a:gd name="connsiteY618" fmla="*/ 65194 h 2468044"/>
                <a:gd name="connsiteX619" fmla="*/ 563770 w 1906136"/>
                <a:gd name="connsiteY619" fmla="*/ 70471 h 2468044"/>
                <a:gd name="connsiteX620" fmla="*/ 562838 w 1906136"/>
                <a:gd name="connsiteY620" fmla="*/ 75749 h 2468044"/>
                <a:gd name="connsiteX621" fmla="*/ 546074 w 1906136"/>
                <a:gd name="connsiteY621" fmla="*/ 77922 h 2468044"/>
                <a:gd name="connsiteX622" fmla="*/ 533656 w 1906136"/>
                <a:gd name="connsiteY622" fmla="*/ 77922 h 2468044"/>
                <a:gd name="connsiteX623" fmla="*/ 521238 w 1906136"/>
                <a:gd name="connsiteY623" fmla="*/ 80095 h 2468044"/>
                <a:gd name="connsiteX624" fmla="*/ 511925 w 1906136"/>
                <a:gd name="connsiteY624" fmla="*/ 85373 h 2468044"/>
                <a:gd name="connsiteX625" fmla="*/ 502612 w 1906136"/>
                <a:gd name="connsiteY625" fmla="*/ 95928 h 2468044"/>
                <a:gd name="connsiteX626" fmla="*/ 482743 w 1906136"/>
                <a:gd name="connsiteY626" fmla="*/ 92823 h 2468044"/>
                <a:gd name="connsiteX627" fmla="*/ 482743 w 1906136"/>
                <a:gd name="connsiteY627" fmla="*/ 85373 h 2468044"/>
                <a:gd name="connsiteX628" fmla="*/ 504474 w 1906136"/>
                <a:gd name="connsiteY628" fmla="*/ 76059 h 2468044"/>
                <a:gd name="connsiteX629" fmla="*/ 524343 w 1906136"/>
                <a:gd name="connsiteY629" fmla="*/ 63331 h 2468044"/>
                <a:gd name="connsiteX630" fmla="*/ 542970 w 1906136"/>
                <a:gd name="connsiteY630" fmla="*/ 48740 h 2468044"/>
                <a:gd name="connsiteX631" fmla="*/ 549179 w 1906136"/>
                <a:gd name="connsiteY631" fmla="*/ 48740 h 2468044"/>
                <a:gd name="connsiteX632" fmla="*/ 546074 w 1906136"/>
                <a:gd name="connsiteY632" fmla="*/ 46567 h 2468044"/>
                <a:gd name="connsiteX633" fmla="*/ 542970 w 1906136"/>
                <a:gd name="connsiteY633" fmla="*/ 44394 h 2468044"/>
                <a:gd name="connsiteX634" fmla="*/ 536761 w 1906136"/>
                <a:gd name="connsiteY634" fmla="*/ 43462 h 2468044"/>
                <a:gd name="connsiteX635" fmla="*/ 533656 w 1906136"/>
                <a:gd name="connsiteY635" fmla="*/ 41289 h 2468044"/>
                <a:gd name="connsiteX636" fmla="*/ 516892 w 1906136"/>
                <a:gd name="connsiteY636" fmla="*/ 44394 h 2468044"/>
                <a:gd name="connsiteX637" fmla="*/ 504474 w 1906136"/>
                <a:gd name="connsiteY637" fmla="*/ 50603 h 2468044"/>
                <a:gd name="connsiteX638" fmla="*/ 492988 w 1906136"/>
                <a:gd name="connsiteY638" fmla="*/ 58985 h 2468044"/>
                <a:gd name="connsiteX639" fmla="*/ 482433 w 1906136"/>
                <a:gd name="connsiteY639" fmla="*/ 66435 h 2468044"/>
                <a:gd name="connsiteX640" fmla="*/ 470015 w 1906136"/>
                <a:gd name="connsiteY640" fmla="*/ 73886 h 2468044"/>
                <a:gd name="connsiteX641" fmla="*/ 455424 w 1906136"/>
                <a:gd name="connsiteY641" fmla="*/ 78232 h 2468044"/>
                <a:gd name="connsiteX642" fmla="*/ 433693 w 1906136"/>
                <a:gd name="connsiteY642" fmla="*/ 80405 h 2468044"/>
                <a:gd name="connsiteX643" fmla="*/ 436797 w 1906136"/>
                <a:gd name="connsiteY643" fmla="*/ 88788 h 2468044"/>
                <a:gd name="connsiteX644" fmla="*/ 443006 w 1906136"/>
                <a:gd name="connsiteY644" fmla="*/ 96238 h 2468044"/>
                <a:gd name="connsiteX645" fmla="*/ 448284 w 1906136"/>
                <a:gd name="connsiteY645" fmla="*/ 103689 h 2468044"/>
                <a:gd name="connsiteX646" fmla="*/ 453561 w 1906136"/>
                <a:gd name="connsiteY646" fmla="*/ 109898 h 2468044"/>
                <a:gd name="connsiteX647" fmla="*/ 453561 w 1906136"/>
                <a:gd name="connsiteY647" fmla="*/ 117349 h 2468044"/>
                <a:gd name="connsiteX648" fmla="*/ 429657 w 1906136"/>
                <a:gd name="connsiteY648" fmla="*/ 113002 h 2468044"/>
                <a:gd name="connsiteX649" fmla="*/ 409788 w 1906136"/>
                <a:gd name="connsiteY649" fmla="*/ 102447 h 2468044"/>
                <a:gd name="connsiteX650" fmla="*/ 392093 w 1906136"/>
                <a:gd name="connsiteY650" fmla="*/ 90961 h 2468044"/>
                <a:gd name="connsiteX651" fmla="*/ 373466 w 1906136"/>
                <a:gd name="connsiteY651" fmla="*/ 78232 h 2468044"/>
                <a:gd name="connsiteX652" fmla="*/ 353598 w 1906136"/>
                <a:gd name="connsiteY652" fmla="*/ 68919 h 2468044"/>
                <a:gd name="connsiteX653" fmla="*/ 322243 w 1906136"/>
                <a:gd name="connsiteY653" fmla="*/ 73265 h 2468044"/>
                <a:gd name="connsiteX654" fmla="*/ 307652 w 1906136"/>
                <a:gd name="connsiteY654" fmla="*/ 68919 h 2468044"/>
                <a:gd name="connsiteX655" fmla="*/ 293061 w 1906136"/>
                <a:gd name="connsiteY655" fmla="*/ 61468 h 2468044"/>
                <a:gd name="connsiteX656" fmla="*/ 277539 w 1906136"/>
                <a:gd name="connsiteY656" fmla="*/ 56191 h 2468044"/>
                <a:gd name="connsiteX657" fmla="*/ 266052 w 1906136"/>
                <a:gd name="connsiteY657" fmla="*/ 51844 h 2468044"/>
                <a:gd name="connsiteX658" fmla="*/ 262948 w 1906136"/>
                <a:gd name="connsiteY658" fmla="*/ 51844 h 2468044"/>
                <a:gd name="connsiteX659" fmla="*/ 256739 w 1906136"/>
                <a:gd name="connsiteY659" fmla="*/ 54018 h 2468044"/>
                <a:gd name="connsiteX660" fmla="*/ 253634 w 1906136"/>
                <a:gd name="connsiteY660" fmla="*/ 56191 h 2468044"/>
                <a:gd name="connsiteX661" fmla="*/ 249598 w 1906136"/>
                <a:gd name="connsiteY661" fmla="*/ 56191 h 2468044"/>
                <a:gd name="connsiteX662" fmla="*/ 244321 w 1906136"/>
                <a:gd name="connsiteY662" fmla="*/ 58364 h 2468044"/>
                <a:gd name="connsiteX663" fmla="*/ 239043 w 1906136"/>
                <a:gd name="connsiteY663" fmla="*/ 56191 h 2468044"/>
                <a:gd name="connsiteX664" fmla="*/ 233766 w 1906136"/>
                <a:gd name="connsiteY664" fmla="*/ 54018 h 2468044"/>
                <a:gd name="connsiteX665" fmla="*/ 229730 w 1906136"/>
                <a:gd name="connsiteY665" fmla="*/ 50913 h 2468044"/>
                <a:gd name="connsiteX666" fmla="*/ 226625 w 1906136"/>
                <a:gd name="connsiteY666" fmla="*/ 46567 h 2468044"/>
                <a:gd name="connsiteX667" fmla="*/ 221348 w 1906136"/>
                <a:gd name="connsiteY667" fmla="*/ 41289 h 2468044"/>
                <a:gd name="connsiteX668" fmla="*/ 217312 w 1906136"/>
                <a:gd name="connsiteY668" fmla="*/ 38185 h 2468044"/>
                <a:gd name="connsiteX669" fmla="*/ 214208 w 1906136"/>
                <a:gd name="connsiteY669" fmla="*/ 36012 h 2468044"/>
                <a:gd name="connsiteX670" fmla="*/ 210172 w 1906136"/>
                <a:gd name="connsiteY670" fmla="*/ 36012 h 2468044"/>
                <a:gd name="connsiteX671" fmla="*/ 207067 w 1906136"/>
                <a:gd name="connsiteY671" fmla="*/ 36012 h 2468044"/>
                <a:gd name="connsiteX672" fmla="*/ 203032 w 1906136"/>
                <a:gd name="connsiteY672" fmla="*/ 38185 h 2468044"/>
                <a:gd name="connsiteX673" fmla="*/ 199927 w 1906136"/>
                <a:gd name="connsiteY673" fmla="*/ 39116 h 2468044"/>
                <a:gd name="connsiteX674" fmla="*/ 195891 w 1906136"/>
                <a:gd name="connsiteY674" fmla="*/ 39116 h 2468044"/>
                <a:gd name="connsiteX675" fmla="*/ 190614 w 1906136"/>
                <a:gd name="connsiteY675" fmla="*/ 39116 h 2468044"/>
                <a:gd name="connsiteX676" fmla="*/ 186578 w 1906136"/>
                <a:gd name="connsiteY676" fmla="*/ 36012 h 2468044"/>
                <a:gd name="connsiteX677" fmla="*/ 183473 w 1906136"/>
                <a:gd name="connsiteY677" fmla="*/ 31665 h 2468044"/>
                <a:gd name="connsiteX678" fmla="*/ 181300 w 1906136"/>
                <a:gd name="connsiteY678" fmla="*/ 30734 h 2468044"/>
                <a:gd name="connsiteX679" fmla="*/ 181300 w 1906136"/>
                <a:gd name="connsiteY679" fmla="*/ 26388 h 2468044"/>
                <a:gd name="connsiteX680" fmla="*/ 179127 w 1906136"/>
                <a:gd name="connsiteY680" fmla="*/ 24215 h 2468044"/>
                <a:gd name="connsiteX681" fmla="*/ 179127 w 1906136"/>
                <a:gd name="connsiteY681" fmla="*/ 21110 h 2468044"/>
                <a:gd name="connsiteX682" fmla="*/ 176023 w 1906136"/>
                <a:gd name="connsiteY682" fmla="*/ 18937 h 2468044"/>
                <a:gd name="connsiteX683" fmla="*/ 170745 w 1906136"/>
                <a:gd name="connsiteY683" fmla="*/ 15833 h 2468044"/>
                <a:gd name="connsiteX684" fmla="*/ 153981 w 1906136"/>
                <a:gd name="connsiteY684" fmla="*/ 26388 h 2468044"/>
                <a:gd name="connsiteX685" fmla="*/ 137217 w 1906136"/>
                <a:gd name="connsiteY685" fmla="*/ 33839 h 2468044"/>
                <a:gd name="connsiteX686" fmla="*/ 117348 w 1906136"/>
                <a:gd name="connsiteY686" fmla="*/ 39116 h 2468044"/>
                <a:gd name="connsiteX687" fmla="*/ 99653 w 1906136"/>
                <a:gd name="connsiteY687" fmla="*/ 48430 h 2468044"/>
                <a:gd name="connsiteX688" fmla="*/ 85993 w 1906136"/>
                <a:gd name="connsiteY688" fmla="*/ 58985 h 2468044"/>
                <a:gd name="connsiteX689" fmla="*/ 82889 w 1906136"/>
                <a:gd name="connsiteY689" fmla="*/ 70471 h 2468044"/>
                <a:gd name="connsiteX690" fmla="*/ 78853 w 1906136"/>
                <a:gd name="connsiteY690" fmla="*/ 83199 h 2468044"/>
                <a:gd name="connsiteX691" fmla="*/ 73576 w 1906136"/>
                <a:gd name="connsiteY691" fmla="*/ 95928 h 2468044"/>
                <a:gd name="connsiteX692" fmla="*/ 56812 w 1906136"/>
                <a:gd name="connsiteY692" fmla="*/ 105241 h 2468044"/>
                <a:gd name="connsiteX693" fmla="*/ 36012 w 1906136"/>
                <a:gd name="connsiteY693" fmla="*/ 107414 h 2468044"/>
                <a:gd name="connsiteX694" fmla="*/ 14281 w 1906136"/>
                <a:gd name="connsiteY694" fmla="*/ 105241 h 2468044"/>
                <a:gd name="connsiteX695" fmla="*/ 12107 w 1906136"/>
                <a:gd name="connsiteY695" fmla="*/ 110519 h 2468044"/>
                <a:gd name="connsiteX696" fmla="*/ 9934 w 1906136"/>
                <a:gd name="connsiteY696" fmla="*/ 116728 h 2468044"/>
                <a:gd name="connsiteX697" fmla="*/ 6830 w 1906136"/>
                <a:gd name="connsiteY697" fmla="*/ 122005 h 2468044"/>
                <a:gd name="connsiteX698" fmla="*/ 15212 w 1906136"/>
                <a:gd name="connsiteY698" fmla="*/ 138769 h 2468044"/>
                <a:gd name="connsiteX699" fmla="*/ 29803 w 1906136"/>
                <a:gd name="connsiteY699" fmla="*/ 149324 h 2468044"/>
                <a:gd name="connsiteX700" fmla="*/ 46567 w 1906136"/>
                <a:gd name="connsiteY700" fmla="*/ 159880 h 2468044"/>
                <a:gd name="connsiteX701" fmla="*/ 61158 w 1906136"/>
                <a:gd name="connsiteY701" fmla="*/ 171366 h 2468044"/>
                <a:gd name="connsiteX702" fmla="*/ 73576 w 1906136"/>
                <a:gd name="connsiteY702" fmla="*/ 185957 h 2468044"/>
                <a:gd name="connsiteX703" fmla="*/ 77611 w 1906136"/>
                <a:gd name="connsiteY703" fmla="*/ 191235 h 2468044"/>
                <a:gd name="connsiteX704" fmla="*/ 78543 w 1906136"/>
                <a:gd name="connsiteY704" fmla="*/ 196512 h 2468044"/>
                <a:gd name="connsiteX705" fmla="*/ 80716 w 1906136"/>
                <a:gd name="connsiteY705" fmla="*/ 202721 h 2468044"/>
                <a:gd name="connsiteX706" fmla="*/ 82889 w 1906136"/>
                <a:gd name="connsiteY706" fmla="*/ 207999 h 2468044"/>
                <a:gd name="connsiteX707" fmla="*/ 85993 w 1906136"/>
                <a:gd name="connsiteY707" fmla="*/ 213276 h 2468044"/>
                <a:gd name="connsiteX708" fmla="*/ 85993 w 1906136"/>
                <a:gd name="connsiteY708" fmla="*/ 220727 h 2468044"/>
                <a:gd name="connsiteX709" fmla="*/ 73576 w 1906136"/>
                <a:gd name="connsiteY709" fmla="*/ 226005 h 2468044"/>
                <a:gd name="connsiteX710" fmla="*/ 70471 w 1906136"/>
                <a:gd name="connsiteY710" fmla="*/ 220727 h 2468044"/>
                <a:gd name="connsiteX711" fmla="*/ 64262 w 1906136"/>
                <a:gd name="connsiteY711" fmla="*/ 215449 h 2468044"/>
                <a:gd name="connsiteX712" fmla="*/ 58985 w 1906136"/>
                <a:gd name="connsiteY712" fmla="*/ 211103 h 2468044"/>
                <a:gd name="connsiteX713" fmla="*/ 53707 w 1906136"/>
                <a:gd name="connsiteY713" fmla="*/ 205826 h 2468044"/>
                <a:gd name="connsiteX714" fmla="*/ 49671 w 1906136"/>
                <a:gd name="connsiteY714" fmla="*/ 205826 h 2468044"/>
                <a:gd name="connsiteX715" fmla="*/ 48740 w 1906136"/>
                <a:gd name="connsiteY715" fmla="*/ 205826 h 2468044"/>
                <a:gd name="connsiteX716" fmla="*/ 46567 w 1906136"/>
                <a:gd name="connsiteY716" fmla="*/ 207999 h 2468044"/>
                <a:gd name="connsiteX717" fmla="*/ 44394 w 1906136"/>
                <a:gd name="connsiteY717" fmla="*/ 207999 h 2468044"/>
                <a:gd name="connsiteX718" fmla="*/ 43462 w 1906136"/>
                <a:gd name="connsiteY718" fmla="*/ 210172 h 2468044"/>
                <a:gd name="connsiteX719" fmla="*/ 26698 w 1906136"/>
                <a:gd name="connsiteY719" fmla="*/ 210172 h 2468044"/>
                <a:gd name="connsiteX720" fmla="*/ 28871 w 1906136"/>
                <a:gd name="connsiteY720" fmla="*/ 213276 h 2468044"/>
                <a:gd name="connsiteX721" fmla="*/ 28871 w 1906136"/>
                <a:gd name="connsiteY721" fmla="*/ 215449 h 2468044"/>
                <a:gd name="connsiteX722" fmla="*/ 29803 w 1906136"/>
                <a:gd name="connsiteY722" fmla="*/ 217623 h 2468044"/>
                <a:gd name="connsiteX723" fmla="*/ 26698 w 1906136"/>
                <a:gd name="connsiteY723" fmla="*/ 220727 h 2468044"/>
                <a:gd name="connsiteX724" fmla="*/ 22663 w 1906136"/>
                <a:gd name="connsiteY724" fmla="*/ 225073 h 2468044"/>
                <a:gd name="connsiteX725" fmla="*/ 19558 w 1906136"/>
                <a:gd name="connsiteY725" fmla="*/ 225073 h 2468044"/>
                <a:gd name="connsiteX726" fmla="*/ 15522 w 1906136"/>
                <a:gd name="connsiteY726" fmla="*/ 226005 h 2468044"/>
                <a:gd name="connsiteX727" fmla="*/ 10245 w 1906136"/>
                <a:gd name="connsiteY727" fmla="*/ 228178 h 2468044"/>
                <a:gd name="connsiteX728" fmla="*/ 7140 w 1906136"/>
                <a:gd name="connsiteY728" fmla="*/ 230351 h 2468044"/>
                <a:gd name="connsiteX729" fmla="*/ 0 w 1906136"/>
                <a:gd name="connsiteY729" fmla="*/ 230351 h 2468044"/>
                <a:gd name="connsiteX730" fmla="*/ 3104 w 1906136"/>
                <a:gd name="connsiteY730" fmla="*/ 257670 h 2468044"/>
                <a:gd name="connsiteX731" fmla="*/ 17695 w 1906136"/>
                <a:gd name="connsiteY731" fmla="*/ 265121 h 2468044"/>
                <a:gd name="connsiteX732" fmla="*/ 36322 w 1906136"/>
                <a:gd name="connsiteY732" fmla="*/ 268225 h 2468044"/>
                <a:gd name="connsiteX733" fmla="*/ 51844 w 1906136"/>
                <a:gd name="connsiteY733" fmla="*/ 274434 h 2468044"/>
                <a:gd name="connsiteX734" fmla="*/ 63331 w 1906136"/>
                <a:gd name="connsiteY734" fmla="*/ 277539 h 2468044"/>
                <a:gd name="connsiteX735" fmla="*/ 68609 w 1906136"/>
                <a:gd name="connsiteY735" fmla="*/ 277539 h 2468044"/>
                <a:gd name="connsiteX736" fmla="*/ 71713 w 1906136"/>
                <a:gd name="connsiteY736" fmla="*/ 275365 h 2468044"/>
                <a:gd name="connsiteX737" fmla="*/ 75749 w 1906136"/>
                <a:gd name="connsiteY737" fmla="*/ 274434 h 2468044"/>
                <a:gd name="connsiteX738" fmla="*/ 77922 w 1906136"/>
                <a:gd name="connsiteY738" fmla="*/ 272261 h 2468044"/>
                <a:gd name="connsiteX739" fmla="*/ 78853 w 1906136"/>
                <a:gd name="connsiteY739" fmla="*/ 270088 h 2468044"/>
                <a:gd name="connsiteX740" fmla="*/ 82889 w 1906136"/>
                <a:gd name="connsiteY740" fmla="*/ 266983 h 2468044"/>
                <a:gd name="connsiteX741" fmla="*/ 97790 w 1906136"/>
                <a:gd name="connsiteY741" fmla="*/ 266983 h 2468044"/>
                <a:gd name="connsiteX742" fmla="*/ 95617 w 1906136"/>
                <a:gd name="connsiteY742" fmla="*/ 267915 h 2468044"/>
                <a:gd name="connsiteX743" fmla="*/ 95617 w 1906136"/>
                <a:gd name="connsiteY743" fmla="*/ 270088 h 2468044"/>
                <a:gd name="connsiteX744" fmla="*/ 95617 w 1906136"/>
                <a:gd name="connsiteY744" fmla="*/ 272261 h 2468044"/>
                <a:gd name="connsiteX745" fmla="*/ 93444 w 1906136"/>
                <a:gd name="connsiteY745" fmla="*/ 272261 h 2468044"/>
                <a:gd name="connsiteX746" fmla="*/ 91271 w 1906136"/>
                <a:gd name="connsiteY746" fmla="*/ 274434 h 2468044"/>
                <a:gd name="connsiteX747" fmla="*/ 91271 w 1906136"/>
                <a:gd name="connsiteY747" fmla="*/ 292440 h 2468044"/>
                <a:gd name="connsiteX748" fmla="*/ 85993 w 1906136"/>
                <a:gd name="connsiteY748" fmla="*/ 303926 h 2468044"/>
                <a:gd name="connsiteX749" fmla="*/ 78853 w 1906136"/>
                <a:gd name="connsiteY749" fmla="*/ 311377 h 2468044"/>
                <a:gd name="connsiteX750" fmla="*/ 68298 w 1906136"/>
                <a:gd name="connsiteY750" fmla="*/ 316655 h 2468044"/>
                <a:gd name="connsiteX751" fmla="*/ 56812 w 1906136"/>
                <a:gd name="connsiteY751" fmla="*/ 319759 h 2468044"/>
                <a:gd name="connsiteX752" fmla="*/ 44394 w 1906136"/>
                <a:gd name="connsiteY752" fmla="*/ 327210 h 2468044"/>
                <a:gd name="connsiteX753" fmla="*/ 37253 w 1906136"/>
                <a:gd name="connsiteY753" fmla="*/ 336523 h 2468044"/>
                <a:gd name="connsiteX754" fmla="*/ 31976 w 1906136"/>
                <a:gd name="connsiteY754" fmla="*/ 347078 h 2468044"/>
                <a:gd name="connsiteX755" fmla="*/ 26698 w 1906136"/>
                <a:gd name="connsiteY755" fmla="*/ 360738 h 2468044"/>
                <a:gd name="connsiteX756" fmla="*/ 20489 w 1906136"/>
                <a:gd name="connsiteY756" fmla="*/ 371293 h 2468044"/>
                <a:gd name="connsiteX757" fmla="*/ 31976 w 1906136"/>
                <a:gd name="connsiteY757" fmla="*/ 391162 h 2468044"/>
                <a:gd name="connsiteX758" fmla="*/ 46567 w 1906136"/>
                <a:gd name="connsiteY758" fmla="*/ 410099 h 2468044"/>
                <a:gd name="connsiteX759" fmla="*/ 64262 w 1906136"/>
                <a:gd name="connsiteY759" fmla="*/ 422827 h 2468044"/>
                <a:gd name="connsiteX760" fmla="*/ 66435 w 1906136"/>
                <a:gd name="connsiteY760" fmla="*/ 425000 h 2468044"/>
                <a:gd name="connsiteX761" fmla="*/ 69540 w 1906136"/>
                <a:gd name="connsiteY761" fmla="*/ 425000 h 2468044"/>
                <a:gd name="connsiteX762" fmla="*/ 71713 w 1906136"/>
                <a:gd name="connsiteY762" fmla="*/ 425000 h 2468044"/>
                <a:gd name="connsiteX763" fmla="*/ 73886 w 1906136"/>
                <a:gd name="connsiteY763" fmla="*/ 422827 h 2468044"/>
                <a:gd name="connsiteX764" fmla="*/ 76991 w 1906136"/>
                <a:gd name="connsiteY764" fmla="*/ 419723 h 2468044"/>
                <a:gd name="connsiteX765" fmla="*/ 81026 w 1906136"/>
                <a:gd name="connsiteY765" fmla="*/ 430278 h 2468044"/>
                <a:gd name="connsiteX766" fmla="*/ 86304 w 1906136"/>
                <a:gd name="connsiteY766" fmla="*/ 444869 h 2468044"/>
                <a:gd name="connsiteX767" fmla="*/ 88477 w 1906136"/>
                <a:gd name="connsiteY767" fmla="*/ 455424 h 2468044"/>
                <a:gd name="connsiteX768" fmla="*/ 93755 w 1906136"/>
                <a:gd name="connsiteY768" fmla="*/ 455424 h 2468044"/>
                <a:gd name="connsiteX769" fmla="*/ 97790 w 1906136"/>
                <a:gd name="connsiteY769" fmla="*/ 455734 h 2468044"/>
                <a:gd name="connsiteX770" fmla="*/ 98722 w 1906136"/>
                <a:gd name="connsiteY770" fmla="*/ 455734 h 2468044"/>
                <a:gd name="connsiteX771" fmla="*/ 100895 w 1906136"/>
                <a:gd name="connsiteY771" fmla="*/ 453561 h 2468044"/>
                <a:gd name="connsiteX772" fmla="*/ 103068 w 1906136"/>
                <a:gd name="connsiteY772" fmla="*/ 451388 h 2468044"/>
                <a:gd name="connsiteX773" fmla="*/ 105241 w 1906136"/>
                <a:gd name="connsiteY773" fmla="*/ 449215 h 2468044"/>
                <a:gd name="connsiteX774" fmla="*/ 108346 w 1906136"/>
                <a:gd name="connsiteY774" fmla="*/ 451388 h 2468044"/>
                <a:gd name="connsiteX775" fmla="*/ 110208 w 1906136"/>
                <a:gd name="connsiteY775" fmla="*/ 451388 h 2468044"/>
                <a:gd name="connsiteX776" fmla="*/ 112381 w 1906136"/>
                <a:gd name="connsiteY776" fmla="*/ 453561 h 2468044"/>
                <a:gd name="connsiteX777" fmla="*/ 112381 w 1906136"/>
                <a:gd name="connsiteY777" fmla="*/ 456666 h 2468044"/>
                <a:gd name="connsiteX778" fmla="*/ 112381 w 1906136"/>
                <a:gd name="connsiteY778" fmla="*/ 461012 h 2468044"/>
                <a:gd name="connsiteX779" fmla="*/ 124799 w 1906136"/>
                <a:gd name="connsiteY779" fmla="*/ 456666 h 2468044"/>
                <a:gd name="connsiteX780" fmla="*/ 134113 w 1906136"/>
                <a:gd name="connsiteY780" fmla="*/ 453561 h 2468044"/>
                <a:gd name="connsiteX781" fmla="*/ 147772 w 1906136"/>
                <a:gd name="connsiteY781" fmla="*/ 449215 h 2468044"/>
                <a:gd name="connsiteX782" fmla="*/ 144668 w 1906136"/>
                <a:gd name="connsiteY782" fmla="*/ 471257 h 2468044"/>
                <a:gd name="connsiteX783" fmla="*/ 135354 w 1906136"/>
                <a:gd name="connsiteY783" fmla="*/ 488021 h 2468044"/>
                <a:gd name="connsiteX784" fmla="*/ 122937 w 1906136"/>
                <a:gd name="connsiteY784" fmla="*/ 502612 h 2468044"/>
                <a:gd name="connsiteX785" fmla="*/ 106172 w 1906136"/>
                <a:gd name="connsiteY785" fmla="*/ 515340 h 2468044"/>
                <a:gd name="connsiteX786" fmla="*/ 88477 w 1906136"/>
                <a:gd name="connsiteY786" fmla="*/ 527137 h 2468044"/>
                <a:gd name="connsiteX787" fmla="*/ 69850 w 1906136"/>
                <a:gd name="connsiteY787" fmla="*/ 537692 h 2468044"/>
                <a:gd name="connsiteX788" fmla="*/ 54328 w 1906136"/>
                <a:gd name="connsiteY788" fmla="*/ 549179 h 2468044"/>
                <a:gd name="connsiteX789" fmla="*/ 41910 w 1906136"/>
                <a:gd name="connsiteY789" fmla="*/ 561907 h 2468044"/>
                <a:gd name="connsiteX790" fmla="*/ 37874 w 1906136"/>
                <a:gd name="connsiteY790" fmla="*/ 561907 h 2468044"/>
                <a:gd name="connsiteX791" fmla="*/ 37874 w 1906136"/>
                <a:gd name="connsiteY791" fmla="*/ 565011 h 2468044"/>
                <a:gd name="connsiteX792" fmla="*/ 48430 w 1906136"/>
                <a:gd name="connsiteY792" fmla="*/ 561907 h 2468044"/>
                <a:gd name="connsiteX793" fmla="*/ 65194 w 1906136"/>
                <a:gd name="connsiteY793" fmla="*/ 554456 h 2468044"/>
                <a:gd name="connsiteX794" fmla="*/ 86925 w 1906136"/>
                <a:gd name="connsiteY794" fmla="*/ 543901 h 2468044"/>
                <a:gd name="connsiteX795" fmla="*/ 108656 w 1906136"/>
                <a:gd name="connsiteY795" fmla="*/ 530241 h 2468044"/>
                <a:gd name="connsiteX796" fmla="*/ 130387 w 1906136"/>
                <a:gd name="connsiteY796" fmla="*/ 515650 h 2468044"/>
                <a:gd name="connsiteX797" fmla="*/ 152118 w 1906136"/>
                <a:gd name="connsiteY797" fmla="*/ 502922 h 2468044"/>
                <a:gd name="connsiteX798" fmla="*/ 169814 w 1906136"/>
                <a:gd name="connsiteY798" fmla="*/ 492367 h 2468044"/>
                <a:gd name="connsiteX799" fmla="*/ 184405 w 1906136"/>
                <a:gd name="connsiteY799" fmla="*/ 480881 h 2468044"/>
                <a:gd name="connsiteX800" fmla="*/ 191545 w 1906136"/>
                <a:gd name="connsiteY800" fmla="*/ 473430 h 2468044"/>
                <a:gd name="connsiteX801" fmla="*/ 203032 w 1906136"/>
                <a:gd name="connsiteY801" fmla="*/ 456666 h 2468044"/>
                <a:gd name="connsiteX802" fmla="*/ 210172 w 1906136"/>
                <a:gd name="connsiteY802" fmla="*/ 438660 h 2468044"/>
                <a:gd name="connsiteX803" fmla="*/ 215449 w 1906136"/>
                <a:gd name="connsiteY803" fmla="*/ 421896 h 2468044"/>
                <a:gd name="connsiteX804" fmla="*/ 222590 w 1906136"/>
                <a:gd name="connsiteY804" fmla="*/ 406063 h 2468044"/>
                <a:gd name="connsiteX805" fmla="*/ 234076 w 1906136"/>
                <a:gd name="connsiteY805" fmla="*/ 391472 h 2468044"/>
                <a:gd name="connsiteX806" fmla="*/ 247736 w 1906136"/>
                <a:gd name="connsiteY806" fmla="*/ 379986 h 2468044"/>
                <a:gd name="connsiteX807" fmla="*/ 247736 w 1906136"/>
                <a:gd name="connsiteY807" fmla="*/ 376881 h 2468044"/>
                <a:gd name="connsiteX808" fmla="*/ 257049 w 1906136"/>
                <a:gd name="connsiteY808" fmla="*/ 376881 h 2468044"/>
                <a:gd name="connsiteX809" fmla="*/ 247736 w 1906136"/>
                <a:gd name="connsiteY809" fmla="*/ 392714 h 2468044"/>
                <a:gd name="connsiteX810" fmla="*/ 237181 w 1906136"/>
                <a:gd name="connsiteY810" fmla="*/ 407305 h 2468044"/>
                <a:gd name="connsiteX811" fmla="*/ 230040 w 1906136"/>
                <a:gd name="connsiteY811" fmla="*/ 424069 h 2468044"/>
                <a:gd name="connsiteX812" fmla="*/ 224763 w 1906136"/>
                <a:gd name="connsiteY812" fmla="*/ 440833 h 2468044"/>
                <a:gd name="connsiteX813" fmla="*/ 246494 w 1906136"/>
                <a:gd name="connsiteY813" fmla="*/ 435555 h 2468044"/>
                <a:gd name="connsiteX814" fmla="*/ 262016 w 1906136"/>
                <a:gd name="connsiteY814" fmla="*/ 426242 h 2468044"/>
                <a:gd name="connsiteX815" fmla="*/ 280643 w 1906136"/>
                <a:gd name="connsiteY815" fmla="*/ 416929 h 2468044"/>
                <a:gd name="connsiteX816" fmla="*/ 280643 w 1906136"/>
                <a:gd name="connsiteY816" fmla="*/ 392714 h 2468044"/>
                <a:gd name="connsiteX817" fmla="*/ 297407 w 1906136"/>
                <a:gd name="connsiteY817" fmla="*/ 394887 h 2468044"/>
                <a:gd name="connsiteX818" fmla="*/ 307962 w 1906136"/>
                <a:gd name="connsiteY818" fmla="*/ 400165 h 2468044"/>
                <a:gd name="connsiteX819" fmla="*/ 317276 w 1906136"/>
                <a:gd name="connsiteY819" fmla="*/ 407615 h 2468044"/>
                <a:gd name="connsiteX820" fmla="*/ 327831 w 1906136"/>
                <a:gd name="connsiteY820" fmla="*/ 413824 h 2468044"/>
                <a:gd name="connsiteX821" fmla="*/ 361048 w 1906136"/>
                <a:gd name="connsiteY821" fmla="*/ 413824 h 2468044"/>
                <a:gd name="connsiteX822" fmla="*/ 376571 w 1906136"/>
                <a:gd name="connsiteY822" fmla="*/ 422206 h 2468044"/>
                <a:gd name="connsiteX823" fmla="*/ 393335 w 1906136"/>
                <a:gd name="connsiteY823" fmla="*/ 436797 h 2468044"/>
                <a:gd name="connsiteX824" fmla="*/ 407926 w 1906136"/>
                <a:gd name="connsiteY824" fmla="*/ 449526 h 2468044"/>
                <a:gd name="connsiteX825" fmla="*/ 427794 w 1906136"/>
                <a:gd name="connsiteY825" fmla="*/ 458839 h 2468044"/>
                <a:gd name="connsiteX826" fmla="*/ 451699 w 1906136"/>
                <a:gd name="connsiteY826" fmla="*/ 464117 h 2468044"/>
                <a:gd name="connsiteX827" fmla="*/ 471567 w 1906136"/>
                <a:gd name="connsiteY827" fmla="*/ 473430 h 2468044"/>
                <a:gd name="connsiteX828" fmla="*/ 486158 w 1906136"/>
                <a:gd name="connsiteY828" fmla="*/ 486158 h 2468044"/>
                <a:gd name="connsiteX829" fmla="*/ 498576 w 1906136"/>
                <a:gd name="connsiteY829" fmla="*/ 502922 h 2468044"/>
                <a:gd name="connsiteX830" fmla="*/ 507889 w 1906136"/>
                <a:gd name="connsiteY830" fmla="*/ 519686 h 2468044"/>
                <a:gd name="connsiteX831" fmla="*/ 519376 w 1906136"/>
                <a:gd name="connsiteY831" fmla="*/ 536450 h 2468044"/>
                <a:gd name="connsiteX832" fmla="*/ 531794 w 1906136"/>
                <a:gd name="connsiteY832" fmla="*/ 550110 h 2468044"/>
                <a:gd name="connsiteX833" fmla="*/ 527758 w 1906136"/>
                <a:gd name="connsiteY833" fmla="*/ 574325 h 2468044"/>
                <a:gd name="connsiteX834" fmla="*/ 539244 w 1906136"/>
                <a:gd name="connsiteY834" fmla="*/ 579602 h 2468044"/>
                <a:gd name="connsiteX835" fmla="*/ 546385 w 1906136"/>
                <a:gd name="connsiteY835" fmla="*/ 588916 h 2468044"/>
                <a:gd name="connsiteX836" fmla="*/ 551662 w 1906136"/>
                <a:gd name="connsiteY836" fmla="*/ 600402 h 2468044"/>
                <a:gd name="connsiteX837" fmla="*/ 554767 w 1906136"/>
                <a:gd name="connsiteY837" fmla="*/ 613131 h 2468044"/>
                <a:gd name="connsiteX838" fmla="*/ 560976 w 1906136"/>
                <a:gd name="connsiteY838" fmla="*/ 625859 h 2468044"/>
                <a:gd name="connsiteX839" fmla="*/ 568116 w 1906136"/>
                <a:gd name="connsiteY839" fmla="*/ 637345 h 2468044"/>
                <a:gd name="connsiteX840" fmla="*/ 576498 w 1906136"/>
                <a:gd name="connsiteY840" fmla="*/ 645727 h 2468044"/>
                <a:gd name="connsiteX841" fmla="*/ 591089 w 1906136"/>
                <a:gd name="connsiteY841" fmla="*/ 651005 h 2468044"/>
                <a:gd name="connsiteX842" fmla="*/ 587984 w 1906136"/>
                <a:gd name="connsiteY842" fmla="*/ 653178 h 2468044"/>
                <a:gd name="connsiteX843" fmla="*/ 583949 w 1906136"/>
                <a:gd name="connsiteY843" fmla="*/ 653178 h 2468044"/>
                <a:gd name="connsiteX844" fmla="*/ 580844 w 1906136"/>
                <a:gd name="connsiteY844" fmla="*/ 653178 h 2468044"/>
                <a:gd name="connsiteX845" fmla="*/ 576808 w 1906136"/>
                <a:gd name="connsiteY845" fmla="*/ 651005 h 2468044"/>
                <a:gd name="connsiteX846" fmla="*/ 568426 w 1906136"/>
                <a:gd name="connsiteY846" fmla="*/ 651005 h 2468044"/>
                <a:gd name="connsiteX847" fmla="*/ 576808 w 1906136"/>
                <a:gd name="connsiteY847" fmla="*/ 669942 h 2468044"/>
                <a:gd name="connsiteX848" fmla="*/ 588295 w 1906136"/>
                <a:gd name="connsiteY848" fmla="*/ 686706 h 2468044"/>
                <a:gd name="connsiteX849" fmla="*/ 600713 w 1906136"/>
                <a:gd name="connsiteY849" fmla="*/ 702539 h 2468044"/>
                <a:gd name="connsiteX850" fmla="*/ 604748 w 1906136"/>
                <a:gd name="connsiteY850" fmla="*/ 704712 h 2468044"/>
                <a:gd name="connsiteX851" fmla="*/ 605680 w 1906136"/>
                <a:gd name="connsiteY851" fmla="*/ 704712 h 2468044"/>
                <a:gd name="connsiteX852" fmla="*/ 605680 w 1906136"/>
                <a:gd name="connsiteY852" fmla="*/ 706885 h 2468044"/>
                <a:gd name="connsiteX853" fmla="*/ 607853 w 1906136"/>
                <a:gd name="connsiteY853" fmla="*/ 706885 h 2468044"/>
                <a:gd name="connsiteX854" fmla="*/ 613130 w 1906136"/>
                <a:gd name="connsiteY854" fmla="*/ 706885 h 2468044"/>
                <a:gd name="connsiteX855" fmla="*/ 619339 w 1906136"/>
                <a:gd name="connsiteY855" fmla="*/ 706885 h 2468044"/>
                <a:gd name="connsiteX856" fmla="*/ 620271 w 1906136"/>
                <a:gd name="connsiteY856" fmla="*/ 704712 h 2468044"/>
                <a:gd name="connsiteX857" fmla="*/ 624306 w 1906136"/>
                <a:gd name="connsiteY857" fmla="*/ 702539 h 2468044"/>
                <a:gd name="connsiteX858" fmla="*/ 626480 w 1906136"/>
                <a:gd name="connsiteY858" fmla="*/ 701608 h 2468044"/>
                <a:gd name="connsiteX859" fmla="*/ 626480 w 1906136"/>
                <a:gd name="connsiteY859" fmla="*/ 699434 h 2468044"/>
                <a:gd name="connsiteX860" fmla="*/ 627411 w 1906136"/>
                <a:gd name="connsiteY860" fmla="*/ 699434 h 2468044"/>
                <a:gd name="connsiteX861" fmla="*/ 627411 w 1906136"/>
                <a:gd name="connsiteY861" fmla="*/ 695088 h 2468044"/>
                <a:gd name="connsiteX862" fmla="*/ 622133 w 1906136"/>
                <a:gd name="connsiteY862" fmla="*/ 687638 h 2468044"/>
                <a:gd name="connsiteX863" fmla="*/ 614993 w 1906136"/>
                <a:gd name="connsiteY863" fmla="*/ 682360 h 2468044"/>
                <a:gd name="connsiteX864" fmla="*/ 607853 w 1906136"/>
                <a:gd name="connsiteY864" fmla="*/ 677082 h 2468044"/>
                <a:gd name="connsiteX865" fmla="*/ 600713 w 1906136"/>
                <a:gd name="connsiteY865" fmla="*/ 671805 h 2468044"/>
                <a:gd name="connsiteX866" fmla="*/ 600713 w 1906136"/>
                <a:gd name="connsiteY866" fmla="*/ 662491 h 2468044"/>
                <a:gd name="connsiteX867" fmla="*/ 617477 w 1906136"/>
                <a:gd name="connsiteY867" fmla="*/ 673047 h 2468044"/>
                <a:gd name="connsiteX868" fmla="*/ 632068 w 1906136"/>
                <a:gd name="connsiteY868" fmla="*/ 687638 h 2468044"/>
                <a:gd name="connsiteX869" fmla="*/ 644485 w 1906136"/>
                <a:gd name="connsiteY869" fmla="*/ 702228 h 2468044"/>
                <a:gd name="connsiteX870" fmla="*/ 644485 w 1906136"/>
                <a:gd name="connsiteY870" fmla="*/ 723339 h 2468044"/>
                <a:gd name="connsiteX871" fmla="*/ 642312 w 1906136"/>
                <a:gd name="connsiteY871" fmla="*/ 718992 h 2468044"/>
                <a:gd name="connsiteX872" fmla="*/ 639208 w 1906136"/>
                <a:gd name="connsiteY872" fmla="*/ 715888 h 2468044"/>
                <a:gd name="connsiteX873" fmla="*/ 637035 w 1906136"/>
                <a:gd name="connsiteY873" fmla="*/ 711542 h 2468044"/>
                <a:gd name="connsiteX874" fmla="*/ 633930 w 1906136"/>
                <a:gd name="connsiteY874" fmla="*/ 709369 h 2468044"/>
                <a:gd name="connsiteX875" fmla="*/ 629894 w 1906136"/>
                <a:gd name="connsiteY875" fmla="*/ 709369 h 2468044"/>
                <a:gd name="connsiteX876" fmla="*/ 626790 w 1906136"/>
                <a:gd name="connsiteY876" fmla="*/ 709369 h 2468044"/>
                <a:gd name="connsiteX877" fmla="*/ 622754 w 1906136"/>
                <a:gd name="connsiteY877" fmla="*/ 709369 h 2468044"/>
                <a:gd name="connsiteX878" fmla="*/ 617477 w 1906136"/>
                <a:gd name="connsiteY878" fmla="*/ 711542 h 2468044"/>
                <a:gd name="connsiteX879" fmla="*/ 615304 w 1906136"/>
                <a:gd name="connsiteY879" fmla="*/ 723028 h 2468044"/>
                <a:gd name="connsiteX880" fmla="*/ 613130 w 1906136"/>
                <a:gd name="connsiteY880" fmla="*/ 741034 h 2468044"/>
                <a:gd name="connsiteX881" fmla="*/ 613130 w 1906136"/>
                <a:gd name="connsiteY881" fmla="*/ 763076 h 2468044"/>
                <a:gd name="connsiteX882" fmla="*/ 613130 w 1906136"/>
                <a:gd name="connsiteY882" fmla="*/ 787291 h 2468044"/>
                <a:gd name="connsiteX883" fmla="*/ 613130 w 1906136"/>
                <a:gd name="connsiteY883" fmla="*/ 807159 h 2468044"/>
                <a:gd name="connsiteX884" fmla="*/ 612199 w 1906136"/>
                <a:gd name="connsiteY884" fmla="*/ 821750 h 2468044"/>
                <a:gd name="connsiteX885" fmla="*/ 612199 w 1906136"/>
                <a:gd name="connsiteY885" fmla="*/ 829201 h 2468044"/>
                <a:gd name="connsiteX886" fmla="*/ 613130 w 1906136"/>
                <a:gd name="connsiteY886" fmla="*/ 859624 h 2468044"/>
                <a:gd name="connsiteX887" fmla="*/ 617166 w 1906136"/>
                <a:gd name="connsiteY887" fmla="*/ 881666 h 2468044"/>
                <a:gd name="connsiteX888" fmla="*/ 622444 w 1906136"/>
                <a:gd name="connsiteY888" fmla="*/ 898430 h 2468044"/>
                <a:gd name="connsiteX889" fmla="*/ 629584 w 1906136"/>
                <a:gd name="connsiteY889" fmla="*/ 911158 h 2468044"/>
                <a:gd name="connsiteX890" fmla="*/ 641071 w 1906136"/>
                <a:gd name="connsiteY890" fmla="*/ 922645 h 2468044"/>
                <a:gd name="connsiteX891" fmla="*/ 651626 w 1906136"/>
                <a:gd name="connsiteY891" fmla="*/ 935373 h 2468044"/>
                <a:gd name="connsiteX892" fmla="*/ 664043 w 1906136"/>
                <a:gd name="connsiteY892" fmla="*/ 953379 h 2468044"/>
                <a:gd name="connsiteX893" fmla="*/ 669321 w 1906136"/>
                <a:gd name="connsiteY893" fmla="*/ 964866 h 2468044"/>
                <a:gd name="connsiteX894" fmla="*/ 673357 w 1906136"/>
                <a:gd name="connsiteY894" fmla="*/ 975421 h 2468044"/>
                <a:gd name="connsiteX895" fmla="*/ 680497 w 1906136"/>
                <a:gd name="connsiteY895" fmla="*/ 984734 h 2468044"/>
                <a:gd name="connsiteX896" fmla="*/ 691052 w 1906136"/>
                <a:gd name="connsiteY896" fmla="*/ 992185 h 2468044"/>
                <a:gd name="connsiteX897" fmla="*/ 704712 w 1906136"/>
                <a:gd name="connsiteY897" fmla="*/ 997462 h 2468044"/>
                <a:gd name="connsiteX898" fmla="*/ 715267 w 1906136"/>
                <a:gd name="connsiteY898" fmla="*/ 1003671 h 2468044"/>
                <a:gd name="connsiteX899" fmla="*/ 724580 w 1906136"/>
                <a:gd name="connsiteY899" fmla="*/ 1014226 h 2468044"/>
                <a:gd name="connsiteX900" fmla="*/ 731721 w 1906136"/>
                <a:gd name="connsiteY900" fmla="*/ 1026955 h 2468044"/>
                <a:gd name="connsiteX901" fmla="*/ 734825 w 1906136"/>
                <a:gd name="connsiteY901" fmla="*/ 1041546 h 2468044"/>
                <a:gd name="connsiteX902" fmla="*/ 741034 w 1906136"/>
                <a:gd name="connsiteY902" fmla="*/ 1054274 h 2468044"/>
                <a:gd name="connsiteX903" fmla="*/ 747243 w 1906136"/>
                <a:gd name="connsiteY903" fmla="*/ 1065761 h 2468044"/>
                <a:gd name="connsiteX904" fmla="*/ 760903 w 1906136"/>
                <a:gd name="connsiteY904" fmla="*/ 1075074 h 2468044"/>
                <a:gd name="connsiteX905" fmla="*/ 758729 w 1906136"/>
                <a:gd name="connsiteY905" fmla="*/ 1076005 h 2468044"/>
                <a:gd name="connsiteX906" fmla="*/ 758729 w 1906136"/>
                <a:gd name="connsiteY906" fmla="*/ 1078178 h 2468044"/>
                <a:gd name="connsiteX907" fmla="*/ 758729 w 1906136"/>
                <a:gd name="connsiteY907" fmla="*/ 1080351 h 2468044"/>
                <a:gd name="connsiteX908" fmla="*/ 756556 w 1906136"/>
                <a:gd name="connsiteY908" fmla="*/ 1080351 h 2468044"/>
                <a:gd name="connsiteX909" fmla="*/ 754383 w 1906136"/>
                <a:gd name="connsiteY909" fmla="*/ 1080351 h 2468044"/>
                <a:gd name="connsiteX910" fmla="*/ 751279 w 1906136"/>
                <a:gd name="connsiteY910" fmla="*/ 1082525 h 2468044"/>
                <a:gd name="connsiteX911" fmla="*/ 760592 w 1906136"/>
                <a:gd name="connsiteY911" fmla="*/ 1095253 h 2468044"/>
                <a:gd name="connsiteX912" fmla="*/ 771147 w 1906136"/>
                <a:gd name="connsiteY912" fmla="*/ 1102704 h 2468044"/>
                <a:gd name="connsiteX913" fmla="*/ 782634 w 1906136"/>
                <a:gd name="connsiteY913" fmla="*/ 1110154 h 2468044"/>
                <a:gd name="connsiteX914" fmla="*/ 791016 w 1906136"/>
                <a:gd name="connsiteY914" fmla="*/ 1119468 h 2468044"/>
                <a:gd name="connsiteX915" fmla="*/ 797225 w 1906136"/>
                <a:gd name="connsiteY915" fmla="*/ 1130023 h 2468044"/>
                <a:gd name="connsiteX916" fmla="*/ 800329 w 1906136"/>
                <a:gd name="connsiteY916" fmla="*/ 1142751 h 2468044"/>
                <a:gd name="connsiteX917" fmla="*/ 804365 w 1906136"/>
                <a:gd name="connsiteY917" fmla="*/ 1155479 h 2468044"/>
                <a:gd name="connsiteX918" fmla="*/ 809643 w 1906136"/>
                <a:gd name="connsiteY918" fmla="*/ 1155479 h 2468044"/>
                <a:gd name="connsiteX919" fmla="*/ 811816 w 1906136"/>
                <a:gd name="connsiteY919" fmla="*/ 1155479 h 2468044"/>
                <a:gd name="connsiteX920" fmla="*/ 812747 w 1906136"/>
                <a:gd name="connsiteY920" fmla="*/ 1155479 h 2468044"/>
                <a:gd name="connsiteX921" fmla="*/ 814920 w 1906136"/>
                <a:gd name="connsiteY921" fmla="*/ 1155479 h 2468044"/>
                <a:gd name="connsiteX922" fmla="*/ 817093 w 1906136"/>
                <a:gd name="connsiteY922" fmla="*/ 1155479 h 2468044"/>
                <a:gd name="connsiteX923" fmla="*/ 820198 w 1906136"/>
                <a:gd name="connsiteY923" fmla="*/ 1155479 h 2468044"/>
                <a:gd name="connsiteX924" fmla="*/ 822371 w 1906136"/>
                <a:gd name="connsiteY924" fmla="*/ 1159826 h 2468044"/>
                <a:gd name="connsiteX925" fmla="*/ 822371 w 1906136"/>
                <a:gd name="connsiteY925" fmla="*/ 1162930 h 2468044"/>
                <a:gd name="connsiteX926" fmla="*/ 824544 w 1906136"/>
                <a:gd name="connsiteY926" fmla="*/ 1169139 h 2468044"/>
                <a:gd name="connsiteX927" fmla="*/ 824544 w 1906136"/>
                <a:gd name="connsiteY927" fmla="*/ 1176590 h 2468044"/>
                <a:gd name="connsiteX928" fmla="*/ 827648 w 1906136"/>
                <a:gd name="connsiteY928" fmla="*/ 1174417 h 2468044"/>
                <a:gd name="connsiteX929" fmla="*/ 827648 w 1906136"/>
                <a:gd name="connsiteY929" fmla="*/ 1172243 h 2468044"/>
                <a:gd name="connsiteX930" fmla="*/ 829822 w 1906136"/>
                <a:gd name="connsiteY930" fmla="*/ 1170070 h 2468044"/>
                <a:gd name="connsiteX931" fmla="*/ 831995 w 1906136"/>
                <a:gd name="connsiteY931" fmla="*/ 1166966 h 2468044"/>
                <a:gd name="connsiteX932" fmla="*/ 831995 w 1906136"/>
                <a:gd name="connsiteY932" fmla="*/ 1159515 h 2468044"/>
                <a:gd name="connsiteX933" fmla="*/ 827959 w 1906136"/>
                <a:gd name="connsiteY933" fmla="*/ 1148960 h 2468044"/>
                <a:gd name="connsiteX934" fmla="*/ 819577 w 1906136"/>
                <a:gd name="connsiteY934" fmla="*/ 1132196 h 2468044"/>
                <a:gd name="connsiteX935" fmla="*/ 808090 w 1906136"/>
                <a:gd name="connsiteY935" fmla="*/ 1113259 h 2468044"/>
                <a:gd name="connsiteX936" fmla="*/ 797535 w 1906136"/>
                <a:gd name="connsiteY936" fmla="*/ 1095253 h 2468044"/>
                <a:gd name="connsiteX937" fmla="*/ 783876 w 1906136"/>
                <a:gd name="connsiteY937" fmla="*/ 1076316 h 2468044"/>
                <a:gd name="connsiteX938" fmla="*/ 773320 w 1906136"/>
                <a:gd name="connsiteY938" fmla="*/ 1061725 h 2468044"/>
                <a:gd name="connsiteX939" fmla="*/ 761834 w 1906136"/>
                <a:gd name="connsiteY939" fmla="*/ 1048996 h 2468044"/>
                <a:gd name="connsiteX940" fmla="*/ 756556 w 1906136"/>
                <a:gd name="connsiteY940" fmla="*/ 1041546 h 2468044"/>
                <a:gd name="connsiteX941" fmla="*/ 756556 w 1906136"/>
                <a:gd name="connsiteY941" fmla="*/ 1021677 h 2468044"/>
                <a:gd name="connsiteX942" fmla="*/ 760592 w 1906136"/>
                <a:gd name="connsiteY942" fmla="*/ 1023850 h 2468044"/>
                <a:gd name="connsiteX943" fmla="*/ 763697 w 1906136"/>
                <a:gd name="connsiteY943" fmla="*/ 1026955 h 2468044"/>
                <a:gd name="connsiteX944" fmla="*/ 767732 w 1906136"/>
                <a:gd name="connsiteY944" fmla="*/ 1031301 h 2468044"/>
                <a:gd name="connsiteX945" fmla="*/ 776114 w 1906136"/>
                <a:gd name="connsiteY945" fmla="*/ 1036578 h 2468044"/>
                <a:gd name="connsiteX946" fmla="*/ 782323 w 1906136"/>
                <a:gd name="connsiteY946" fmla="*/ 1048065 h 2468044"/>
                <a:gd name="connsiteX947" fmla="*/ 785428 w 1906136"/>
                <a:gd name="connsiteY947" fmla="*/ 1058620 h 2468044"/>
                <a:gd name="connsiteX948" fmla="*/ 789464 w 1906136"/>
                <a:gd name="connsiteY948" fmla="*/ 1069175 h 2468044"/>
                <a:gd name="connsiteX949" fmla="*/ 796604 w 1906136"/>
                <a:gd name="connsiteY949" fmla="*/ 1078489 h 2468044"/>
                <a:gd name="connsiteX950" fmla="*/ 797535 w 1906136"/>
                <a:gd name="connsiteY950" fmla="*/ 1080662 h 2468044"/>
                <a:gd name="connsiteX951" fmla="*/ 803744 w 1906136"/>
                <a:gd name="connsiteY951" fmla="*/ 1082835 h 2468044"/>
                <a:gd name="connsiteX952" fmla="*/ 806849 w 1906136"/>
                <a:gd name="connsiteY952" fmla="*/ 1082835 h 2468044"/>
                <a:gd name="connsiteX953" fmla="*/ 812126 w 1906136"/>
                <a:gd name="connsiteY953" fmla="*/ 1083766 h 2468044"/>
                <a:gd name="connsiteX954" fmla="*/ 816162 w 1906136"/>
                <a:gd name="connsiteY954" fmla="*/ 1085939 h 2468044"/>
                <a:gd name="connsiteX955" fmla="*/ 833857 w 1906136"/>
                <a:gd name="connsiteY955" fmla="*/ 1112327 h 2468044"/>
                <a:gd name="connsiteX956" fmla="*/ 852484 w 1906136"/>
                <a:gd name="connsiteY956" fmla="*/ 1137473 h 2468044"/>
                <a:gd name="connsiteX957" fmla="*/ 870179 w 1906136"/>
                <a:gd name="connsiteY957" fmla="*/ 1161688 h 2468044"/>
                <a:gd name="connsiteX958" fmla="*/ 890048 w 1906136"/>
                <a:gd name="connsiteY958" fmla="*/ 1183730 h 2468044"/>
                <a:gd name="connsiteX959" fmla="*/ 882908 w 1906136"/>
                <a:gd name="connsiteY959" fmla="*/ 1206703 h 2468044"/>
                <a:gd name="connsiteX960" fmla="*/ 886944 w 1906136"/>
                <a:gd name="connsiteY960" fmla="*/ 1211049 h 2468044"/>
                <a:gd name="connsiteX961" fmla="*/ 894084 w 1906136"/>
                <a:gd name="connsiteY961" fmla="*/ 1218500 h 2468044"/>
                <a:gd name="connsiteX962" fmla="*/ 901224 w 1906136"/>
                <a:gd name="connsiteY962" fmla="*/ 1227813 h 2468044"/>
                <a:gd name="connsiteX963" fmla="*/ 910537 w 1906136"/>
                <a:gd name="connsiteY963" fmla="*/ 1235264 h 2468044"/>
                <a:gd name="connsiteX964" fmla="*/ 915815 w 1906136"/>
                <a:gd name="connsiteY964" fmla="*/ 1242715 h 2468044"/>
                <a:gd name="connsiteX965" fmla="*/ 918919 w 1906136"/>
                <a:gd name="connsiteY965" fmla="*/ 1243646 h 2468044"/>
                <a:gd name="connsiteX966" fmla="*/ 939719 w 1906136"/>
                <a:gd name="connsiteY966" fmla="*/ 1240541 h 2468044"/>
                <a:gd name="connsiteX967" fmla="*/ 940651 w 1906136"/>
                <a:gd name="connsiteY967" fmla="*/ 1242715 h 2468044"/>
                <a:gd name="connsiteX968" fmla="*/ 944686 w 1906136"/>
                <a:gd name="connsiteY968" fmla="*/ 1245819 h 2468044"/>
                <a:gd name="connsiteX969" fmla="*/ 947791 w 1906136"/>
                <a:gd name="connsiteY969" fmla="*/ 1250165 h 2468044"/>
                <a:gd name="connsiteX970" fmla="*/ 951827 w 1906136"/>
                <a:gd name="connsiteY970" fmla="*/ 1253270 h 2468044"/>
                <a:gd name="connsiteX971" fmla="*/ 954931 w 1906136"/>
                <a:gd name="connsiteY971" fmla="*/ 1256374 h 2468044"/>
                <a:gd name="connsiteX972" fmla="*/ 978835 w 1906136"/>
                <a:gd name="connsiteY972" fmla="*/ 1260720 h 2468044"/>
                <a:gd name="connsiteX973" fmla="*/ 981940 w 1906136"/>
                <a:gd name="connsiteY973" fmla="*/ 1262894 h 2468044"/>
                <a:gd name="connsiteX974" fmla="*/ 985976 w 1906136"/>
                <a:gd name="connsiteY974" fmla="*/ 1265998 h 2468044"/>
                <a:gd name="connsiteX975" fmla="*/ 991253 w 1906136"/>
                <a:gd name="connsiteY975" fmla="*/ 1271276 h 2468044"/>
                <a:gd name="connsiteX976" fmla="*/ 995289 w 1906136"/>
                <a:gd name="connsiteY976" fmla="*/ 1275622 h 2468044"/>
                <a:gd name="connsiteX977" fmla="*/ 998394 w 1906136"/>
                <a:gd name="connsiteY977" fmla="*/ 1278726 h 2468044"/>
                <a:gd name="connsiteX978" fmla="*/ 1002429 w 1906136"/>
                <a:gd name="connsiteY978" fmla="*/ 1280899 h 2468044"/>
                <a:gd name="connsiteX979" fmla="*/ 1010811 w 1906136"/>
                <a:gd name="connsiteY979" fmla="*/ 1283073 h 2468044"/>
                <a:gd name="connsiteX980" fmla="*/ 1017952 w 1906136"/>
                <a:gd name="connsiteY980" fmla="*/ 1278726 h 2468044"/>
                <a:gd name="connsiteX981" fmla="*/ 1024161 w 1906136"/>
                <a:gd name="connsiteY981" fmla="*/ 1275622 h 2468044"/>
                <a:gd name="connsiteX982" fmla="*/ 1031301 w 1906136"/>
                <a:gd name="connsiteY982" fmla="*/ 1271276 h 2468044"/>
                <a:gd name="connsiteX983" fmla="*/ 1041856 w 1906136"/>
                <a:gd name="connsiteY983" fmla="*/ 1271276 h 2468044"/>
                <a:gd name="connsiteX984" fmla="*/ 1058620 w 1906136"/>
                <a:gd name="connsiteY984" fmla="*/ 1278726 h 2468044"/>
                <a:gd name="connsiteX985" fmla="*/ 1069175 w 1906136"/>
                <a:gd name="connsiteY985" fmla="*/ 1288040 h 2468044"/>
                <a:gd name="connsiteX986" fmla="*/ 1081593 w 1906136"/>
                <a:gd name="connsiteY986" fmla="*/ 1297353 h 2468044"/>
                <a:gd name="connsiteX987" fmla="*/ 1102393 w 1906136"/>
                <a:gd name="connsiteY987" fmla="*/ 1304804 h 2468044"/>
                <a:gd name="connsiteX988" fmla="*/ 1117915 w 1906136"/>
                <a:gd name="connsiteY988" fmla="*/ 1310081 h 2468044"/>
                <a:gd name="connsiteX989" fmla="*/ 1132506 w 1906136"/>
                <a:gd name="connsiteY989" fmla="*/ 1314428 h 2468044"/>
                <a:gd name="connsiteX990" fmla="*/ 1141820 w 1906136"/>
                <a:gd name="connsiteY990" fmla="*/ 1317532 h 2468044"/>
                <a:gd name="connsiteX991" fmla="*/ 1151133 w 1906136"/>
                <a:gd name="connsiteY991" fmla="*/ 1326845 h 2468044"/>
                <a:gd name="connsiteX992" fmla="*/ 1159515 w 1906136"/>
                <a:gd name="connsiteY992" fmla="*/ 1339574 h 2468044"/>
                <a:gd name="connsiteX993" fmla="*/ 1168828 w 1906136"/>
                <a:gd name="connsiteY993" fmla="*/ 1361615 h 2468044"/>
                <a:gd name="connsiteX994" fmla="*/ 1180315 w 1906136"/>
                <a:gd name="connsiteY994" fmla="*/ 1364720 h 2468044"/>
                <a:gd name="connsiteX995" fmla="*/ 1195837 w 1906136"/>
                <a:gd name="connsiteY995" fmla="*/ 1372171 h 2468044"/>
                <a:gd name="connsiteX996" fmla="*/ 1212601 w 1906136"/>
                <a:gd name="connsiteY996" fmla="*/ 1381484 h 2468044"/>
                <a:gd name="connsiteX997" fmla="*/ 1229365 w 1906136"/>
                <a:gd name="connsiteY997" fmla="*/ 1390797 h 2468044"/>
                <a:gd name="connsiteX998" fmla="*/ 1238679 w 1906136"/>
                <a:gd name="connsiteY998" fmla="*/ 1398248 h 2468044"/>
                <a:gd name="connsiteX999" fmla="*/ 1241783 w 1906136"/>
                <a:gd name="connsiteY999" fmla="*/ 1396075 h 2468044"/>
                <a:gd name="connsiteX1000" fmla="*/ 1243956 w 1906136"/>
                <a:gd name="connsiteY1000" fmla="*/ 1396075 h 2468044"/>
                <a:gd name="connsiteX1001" fmla="*/ 1244888 w 1906136"/>
                <a:gd name="connsiteY1001" fmla="*/ 1396075 h 2468044"/>
                <a:gd name="connsiteX1002" fmla="*/ 1247061 w 1906136"/>
                <a:gd name="connsiteY1002" fmla="*/ 1393902 h 2468044"/>
                <a:gd name="connsiteX1003" fmla="*/ 1249234 w 1906136"/>
                <a:gd name="connsiteY1003" fmla="*/ 1393902 h 2468044"/>
                <a:gd name="connsiteX1004" fmla="*/ 1251407 w 1906136"/>
                <a:gd name="connsiteY1004" fmla="*/ 1390797 h 2468044"/>
                <a:gd name="connsiteX1005" fmla="*/ 1251407 w 1906136"/>
                <a:gd name="connsiteY1005" fmla="*/ 1388624 h 2468044"/>
                <a:gd name="connsiteX1006" fmla="*/ 1251407 w 1906136"/>
                <a:gd name="connsiteY1006" fmla="*/ 1385520 h 2468044"/>
                <a:gd name="connsiteX1007" fmla="*/ 1249234 w 1906136"/>
                <a:gd name="connsiteY1007" fmla="*/ 1381173 h 2468044"/>
                <a:gd name="connsiteX1008" fmla="*/ 1252338 w 1906136"/>
                <a:gd name="connsiteY1008" fmla="*/ 1379000 h 2468044"/>
                <a:gd name="connsiteX1009" fmla="*/ 1254511 w 1906136"/>
                <a:gd name="connsiteY1009" fmla="*/ 1378069 h 2468044"/>
                <a:gd name="connsiteX1010" fmla="*/ 1256684 w 1906136"/>
                <a:gd name="connsiteY1010" fmla="*/ 1375896 h 2468044"/>
                <a:gd name="connsiteX1011" fmla="*/ 1258858 w 1906136"/>
                <a:gd name="connsiteY1011" fmla="*/ 1373723 h 2468044"/>
                <a:gd name="connsiteX1012" fmla="*/ 1265998 w 1906136"/>
                <a:gd name="connsiteY1012" fmla="*/ 1373723 h 2468044"/>
                <a:gd name="connsiteX1013" fmla="*/ 1273138 w 1906136"/>
                <a:gd name="connsiteY1013" fmla="*/ 1385209 h 2468044"/>
                <a:gd name="connsiteX1014" fmla="*/ 1280278 w 1906136"/>
                <a:gd name="connsiteY1014" fmla="*/ 1395764 h 2468044"/>
                <a:gd name="connsiteX1015" fmla="*/ 1285556 w 1906136"/>
                <a:gd name="connsiteY1015" fmla="*/ 1405078 h 2468044"/>
                <a:gd name="connsiteX1016" fmla="*/ 1287729 w 1906136"/>
                <a:gd name="connsiteY1016" fmla="*/ 1419669 h 2468044"/>
                <a:gd name="connsiteX1017" fmla="*/ 1287729 w 1906136"/>
                <a:gd name="connsiteY1017" fmla="*/ 1434260 h 2468044"/>
                <a:gd name="connsiteX1018" fmla="*/ 1288660 w 1906136"/>
                <a:gd name="connsiteY1018" fmla="*/ 1444815 h 2468044"/>
                <a:gd name="connsiteX1019" fmla="*/ 1276243 w 1906136"/>
                <a:gd name="connsiteY1019" fmla="*/ 1459406 h 2468044"/>
                <a:gd name="connsiteX1020" fmla="*/ 1261652 w 1906136"/>
                <a:gd name="connsiteY1020" fmla="*/ 1472134 h 2468044"/>
                <a:gd name="connsiteX1021" fmla="*/ 1249234 w 1906136"/>
                <a:gd name="connsiteY1021" fmla="*/ 1485794 h 2468044"/>
                <a:gd name="connsiteX1022" fmla="*/ 1242094 w 1906136"/>
                <a:gd name="connsiteY1022" fmla="*/ 1501626 h 2468044"/>
                <a:gd name="connsiteX1023" fmla="*/ 1236816 w 1906136"/>
                <a:gd name="connsiteY1023" fmla="*/ 1518390 h 2468044"/>
                <a:gd name="connsiteX1024" fmla="*/ 1229676 w 1906136"/>
                <a:gd name="connsiteY1024" fmla="*/ 1535155 h 2468044"/>
                <a:gd name="connsiteX1025" fmla="*/ 1234953 w 1906136"/>
                <a:gd name="connsiteY1025" fmla="*/ 1537328 h 2468044"/>
                <a:gd name="connsiteX1026" fmla="*/ 1240231 w 1906136"/>
                <a:gd name="connsiteY1026" fmla="*/ 1537328 h 2468044"/>
                <a:gd name="connsiteX1027" fmla="*/ 1245508 w 1906136"/>
                <a:gd name="connsiteY1027" fmla="*/ 1538259 h 2468044"/>
                <a:gd name="connsiteX1028" fmla="*/ 1254822 w 1906136"/>
                <a:gd name="connsiteY1028" fmla="*/ 1538259 h 2468044"/>
                <a:gd name="connsiteX1029" fmla="*/ 1254822 w 1906136"/>
                <a:gd name="connsiteY1029" fmla="*/ 1542605 h 2468044"/>
                <a:gd name="connsiteX1030" fmla="*/ 1245508 w 1906136"/>
                <a:gd name="connsiteY1030" fmla="*/ 1547883 h 2468044"/>
                <a:gd name="connsiteX1031" fmla="*/ 1239300 w 1906136"/>
                <a:gd name="connsiteY1031" fmla="*/ 1553160 h 2468044"/>
                <a:gd name="connsiteX1032" fmla="*/ 1229986 w 1906136"/>
                <a:gd name="connsiteY1032" fmla="*/ 1558438 h 2468044"/>
                <a:gd name="connsiteX1033" fmla="*/ 1229986 w 1906136"/>
                <a:gd name="connsiteY1033" fmla="*/ 1565889 h 2468044"/>
                <a:gd name="connsiteX1034" fmla="*/ 1229986 w 1906136"/>
                <a:gd name="connsiteY1034" fmla="*/ 1573339 h 2468044"/>
                <a:gd name="connsiteX1035" fmla="*/ 1229986 w 1906136"/>
                <a:gd name="connsiteY1035" fmla="*/ 1579548 h 2468044"/>
                <a:gd name="connsiteX1036" fmla="*/ 1225950 w 1906136"/>
                <a:gd name="connsiteY1036" fmla="*/ 1586999 h 2468044"/>
                <a:gd name="connsiteX1037" fmla="*/ 1229986 w 1906136"/>
                <a:gd name="connsiteY1037" fmla="*/ 1590104 h 2468044"/>
                <a:gd name="connsiteX1038" fmla="*/ 1233091 w 1906136"/>
                <a:gd name="connsiteY1038" fmla="*/ 1594450 h 2468044"/>
                <a:gd name="connsiteX1039" fmla="*/ 1237126 w 1906136"/>
                <a:gd name="connsiteY1039" fmla="*/ 1595381 h 2468044"/>
                <a:gd name="connsiteX1040" fmla="*/ 1242404 w 1906136"/>
                <a:gd name="connsiteY1040" fmla="*/ 1595381 h 2468044"/>
                <a:gd name="connsiteX1041" fmla="*/ 1245508 w 1906136"/>
                <a:gd name="connsiteY1041" fmla="*/ 1599727 h 2468044"/>
                <a:gd name="connsiteX1042" fmla="*/ 1256995 w 1906136"/>
                <a:gd name="connsiteY1042" fmla="*/ 1610283 h 2468044"/>
                <a:gd name="connsiteX1043" fmla="*/ 1264135 w 1906136"/>
                <a:gd name="connsiteY1043" fmla="*/ 1624873 h 2468044"/>
                <a:gd name="connsiteX1044" fmla="*/ 1269413 w 1906136"/>
                <a:gd name="connsiteY1044" fmla="*/ 1643811 h 2468044"/>
                <a:gd name="connsiteX1045" fmla="*/ 1274690 w 1906136"/>
                <a:gd name="connsiteY1045" fmla="*/ 1659643 h 2468044"/>
                <a:gd name="connsiteX1046" fmla="*/ 1281831 w 1906136"/>
                <a:gd name="connsiteY1046" fmla="*/ 1676407 h 2468044"/>
                <a:gd name="connsiteX1047" fmla="*/ 1302630 w 1906136"/>
                <a:gd name="connsiteY1047" fmla="*/ 1705900 h 2468044"/>
                <a:gd name="connsiteX1048" fmla="*/ 1327777 w 1906136"/>
                <a:gd name="connsiteY1048" fmla="*/ 1733219 h 2468044"/>
                <a:gd name="connsiteX1049" fmla="*/ 1359132 w 1906136"/>
                <a:gd name="connsiteY1049" fmla="*/ 1754329 h 2468044"/>
                <a:gd name="connsiteX1050" fmla="*/ 1395454 w 1906136"/>
                <a:gd name="connsiteY1050" fmla="*/ 1767989 h 2468044"/>
                <a:gd name="connsiteX1051" fmla="*/ 1391418 w 1906136"/>
                <a:gd name="connsiteY1051" fmla="*/ 1797481 h 2468044"/>
                <a:gd name="connsiteX1052" fmla="*/ 1389245 w 1906136"/>
                <a:gd name="connsiteY1052" fmla="*/ 1829147 h 2468044"/>
                <a:gd name="connsiteX1053" fmla="*/ 1388314 w 1906136"/>
                <a:gd name="connsiteY1053" fmla="*/ 1861744 h 2468044"/>
                <a:gd name="connsiteX1054" fmla="*/ 1382105 w 1906136"/>
                <a:gd name="connsiteY1054" fmla="*/ 1893409 h 2468044"/>
                <a:gd name="connsiteX1055" fmla="*/ 1371549 w 1906136"/>
                <a:gd name="connsiteY1055" fmla="*/ 1941839 h 2468044"/>
                <a:gd name="connsiteX1056" fmla="*/ 1362236 w 1906136"/>
                <a:gd name="connsiteY1056" fmla="*/ 1991199 h 2468044"/>
                <a:gd name="connsiteX1057" fmla="*/ 1351681 w 1906136"/>
                <a:gd name="connsiteY1057" fmla="*/ 2036214 h 2468044"/>
                <a:gd name="connsiteX1058" fmla="*/ 1339263 w 1906136"/>
                <a:gd name="connsiteY1058" fmla="*/ 2080297 h 2468044"/>
                <a:gd name="connsiteX1059" fmla="*/ 1337090 w 1906136"/>
                <a:gd name="connsiteY1059" fmla="*/ 2091784 h 2468044"/>
                <a:gd name="connsiteX1060" fmla="*/ 1340194 w 1906136"/>
                <a:gd name="connsiteY1060" fmla="*/ 2104512 h 2468044"/>
                <a:gd name="connsiteX1061" fmla="*/ 1342368 w 1906136"/>
                <a:gd name="connsiteY1061" fmla="*/ 2111963 h 2468044"/>
                <a:gd name="connsiteX1062" fmla="*/ 1329950 w 1906136"/>
                <a:gd name="connsiteY1062" fmla="*/ 2188643 h 2468044"/>
                <a:gd name="connsiteX1063" fmla="*/ 1329950 w 1906136"/>
                <a:gd name="connsiteY1063" fmla="*/ 2192989 h 2468044"/>
                <a:gd name="connsiteX1064" fmla="*/ 1337090 w 1906136"/>
                <a:gd name="connsiteY1064" fmla="*/ 2190816 h 2468044"/>
                <a:gd name="connsiteX1065" fmla="*/ 1340194 w 1906136"/>
                <a:gd name="connsiteY1065" fmla="*/ 2186470 h 2468044"/>
                <a:gd name="connsiteX1066" fmla="*/ 1342368 w 1906136"/>
                <a:gd name="connsiteY1066" fmla="*/ 2183365 h 2468044"/>
                <a:gd name="connsiteX1067" fmla="*/ 1345472 w 1906136"/>
                <a:gd name="connsiteY1067" fmla="*/ 2179019 h 2468044"/>
                <a:gd name="connsiteX1068" fmla="*/ 1349508 w 1906136"/>
                <a:gd name="connsiteY1068" fmla="*/ 2175915 h 2468044"/>
                <a:gd name="connsiteX1069" fmla="*/ 1349508 w 1906136"/>
                <a:gd name="connsiteY1069" fmla="*/ 2179019 h 2468044"/>
                <a:gd name="connsiteX1070" fmla="*/ 1354785 w 1906136"/>
                <a:gd name="connsiteY1070" fmla="*/ 2179019 h 2468044"/>
                <a:gd name="connsiteX1071" fmla="*/ 1345472 w 1906136"/>
                <a:gd name="connsiteY1071" fmla="*/ 2215652 h 2468044"/>
                <a:gd name="connsiteX1072" fmla="*/ 1334917 w 1906136"/>
                <a:gd name="connsiteY1072" fmla="*/ 2215652 h 2468044"/>
                <a:gd name="connsiteX1073" fmla="*/ 1327777 w 1906136"/>
                <a:gd name="connsiteY1073" fmla="*/ 2234589 h 2468044"/>
                <a:gd name="connsiteX1074" fmla="*/ 1320636 w 1906136"/>
                <a:gd name="connsiteY1074" fmla="*/ 2256631 h 2468044"/>
                <a:gd name="connsiteX1075" fmla="*/ 1315359 w 1906136"/>
                <a:gd name="connsiteY1075" fmla="*/ 2279604 h 2468044"/>
                <a:gd name="connsiteX1076" fmla="*/ 1313186 w 1906136"/>
                <a:gd name="connsiteY1076" fmla="*/ 2305992 h 2468044"/>
                <a:gd name="connsiteX1077" fmla="*/ 1311012 w 1906136"/>
                <a:gd name="connsiteY1077" fmla="*/ 2333311 h 2468044"/>
                <a:gd name="connsiteX1078" fmla="*/ 1315048 w 1906136"/>
                <a:gd name="connsiteY1078" fmla="*/ 2357525 h 2468044"/>
                <a:gd name="connsiteX1079" fmla="*/ 1322189 w 1906136"/>
                <a:gd name="connsiteY1079" fmla="*/ 2380499 h 2468044"/>
                <a:gd name="connsiteX1080" fmla="*/ 1332744 w 1906136"/>
                <a:gd name="connsiteY1080" fmla="*/ 2401609 h 2468044"/>
                <a:gd name="connsiteX1081" fmla="*/ 1349508 w 1906136"/>
                <a:gd name="connsiteY1081" fmla="*/ 2416200 h 2468044"/>
                <a:gd name="connsiteX1082" fmla="*/ 1369376 w 1906136"/>
                <a:gd name="connsiteY1082" fmla="*/ 2426755 h 2468044"/>
                <a:gd name="connsiteX1083" fmla="*/ 1369376 w 1906136"/>
                <a:gd name="connsiteY1083" fmla="*/ 2434206 h 2468044"/>
                <a:gd name="connsiteX1084" fmla="*/ 1354785 w 1906136"/>
                <a:gd name="connsiteY1084" fmla="*/ 2424892 h 2468044"/>
                <a:gd name="connsiteX1085" fmla="*/ 1342368 w 1906136"/>
                <a:gd name="connsiteY1085" fmla="*/ 2414337 h 2468044"/>
                <a:gd name="connsiteX1086" fmla="*/ 1329950 w 1906136"/>
                <a:gd name="connsiteY1086" fmla="*/ 2401609 h 2468044"/>
                <a:gd name="connsiteX1087" fmla="*/ 1325914 w 1906136"/>
                <a:gd name="connsiteY1087" fmla="*/ 2401609 h 2468044"/>
                <a:gd name="connsiteX1088" fmla="*/ 1332123 w 1906136"/>
                <a:gd name="connsiteY1088" fmla="*/ 2416200 h 2468044"/>
                <a:gd name="connsiteX1089" fmla="*/ 1342678 w 1906136"/>
                <a:gd name="connsiteY1089" fmla="*/ 2430791 h 2468044"/>
                <a:gd name="connsiteX1090" fmla="*/ 1357269 w 1906136"/>
                <a:gd name="connsiteY1090" fmla="*/ 2445382 h 2468044"/>
                <a:gd name="connsiteX1091" fmla="*/ 1374033 w 1906136"/>
                <a:gd name="connsiteY1091" fmla="*/ 2458110 h 2468044"/>
                <a:gd name="connsiteX1092" fmla="*/ 1389555 w 1906136"/>
                <a:gd name="connsiteY1092" fmla="*/ 2466492 h 2468044"/>
                <a:gd name="connsiteX1093" fmla="*/ 1406319 w 1906136"/>
                <a:gd name="connsiteY1093" fmla="*/ 2470838 h 2468044"/>
                <a:gd name="connsiteX1094" fmla="*/ 1423083 w 1906136"/>
                <a:gd name="connsiteY1094" fmla="*/ 2466492 h 2468044"/>
                <a:gd name="connsiteX1095" fmla="*/ 1426188 w 1906136"/>
                <a:gd name="connsiteY1095" fmla="*/ 2465561 h 2468044"/>
                <a:gd name="connsiteX1096" fmla="*/ 1428361 w 1906136"/>
                <a:gd name="connsiteY1096" fmla="*/ 2463388 h 2468044"/>
                <a:gd name="connsiteX1097" fmla="*/ 1430534 w 1906136"/>
                <a:gd name="connsiteY1097" fmla="*/ 2463388 h 2468044"/>
                <a:gd name="connsiteX1098" fmla="*/ 1430534 w 1906136"/>
                <a:gd name="connsiteY1098" fmla="*/ 2461214 h 2468044"/>
                <a:gd name="connsiteX1099" fmla="*/ 1432707 w 1906136"/>
                <a:gd name="connsiteY1099" fmla="*/ 2460283 h 2468044"/>
                <a:gd name="connsiteX1100" fmla="*/ 1435812 w 1906136"/>
                <a:gd name="connsiteY1100" fmla="*/ 2458110 h 2468044"/>
                <a:gd name="connsiteX1101" fmla="*/ 1432707 w 1906136"/>
                <a:gd name="connsiteY1101" fmla="*/ 2453764 h 2468044"/>
                <a:gd name="connsiteX1102" fmla="*/ 1432707 w 1906136"/>
                <a:gd name="connsiteY1102" fmla="*/ 2452832 h 2468044"/>
                <a:gd name="connsiteX1103" fmla="*/ 1432707 w 1906136"/>
                <a:gd name="connsiteY1103" fmla="*/ 2452832 h 2468044"/>
                <a:gd name="connsiteX1104" fmla="*/ 1432707 w 1906136"/>
                <a:gd name="connsiteY1104" fmla="*/ 2450659 h 2468044"/>
                <a:gd name="connsiteX1105" fmla="*/ 1428671 w 1906136"/>
                <a:gd name="connsiteY1105" fmla="*/ 2450659 h 2468044"/>
                <a:gd name="connsiteX1106" fmla="*/ 1427740 w 1906136"/>
                <a:gd name="connsiteY1106" fmla="*/ 2450659 h 2468044"/>
                <a:gd name="connsiteX1107" fmla="*/ 1421531 w 1906136"/>
                <a:gd name="connsiteY1107" fmla="*/ 2450659 h 2468044"/>
                <a:gd name="connsiteX1108" fmla="*/ 1420600 w 1906136"/>
                <a:gd name="connsiteY1108" fmla="*/ 2439173 h 2468044"/>
                <a:gd name="connsiteX1109" fmla="*/ 1418427 w 1906136"/>
                <a:gd name="connsiteY1109" fmla="*/ 2426444 h 2468044"/>
                <a:gd name="connsiteX1110" fmla="*/ 1416254 w 1906136"/>
                <a:gd name="connsiteY1110" fmla="*/ 2415889 h 2468044"/>
                <a:gd name="connsiteX1111" fmla="*/ 1413149 w 1906136"/>
                <a:gd name="connsiteY1111" fmla="*/ 2406576 h 2468044"/>
                <a:gd name="connsiteX1112" fmla="*/ 1410976 w 1906136"/>
                <a:gd name="connsiteY1112" fmla="*/ 2404403 h 2468044"/>
                <a:gd name="connsiteX1113" fmla="*/ 1410976 w 1906136"/>
                <a:gd name="connsiteY1113" fmla="*/ 2402230 h 2468044"/>
                <a:gd name="connsiteX1114" fmla="*/ 1408803 w 1906136"/>
                <a:gd name="connsiteY1114" fmla="*/ 2402230 h 2468044"/>
                <a:gd name="connsiteX1115" fmla="*/ 1405698 w 1906136"/>
                <a:gd name="connsiteY1115" fmla="*/ 2401298 h 2468044"/>
                <a:gd name="connsiteX1116" fmla="*/ 1396385 w 1906136"/>
                <a:gd name="connsiteY1116" fmla="*/ 2414027 h 2468044"/>
                <a:gd name="connsiteX1117" fmla="*/ 1384899 w 1906136"/>
                <a:gd name="connsiteY1117" fmla="*/ 2426755 h 2468044"/>
                <a:gd name="connsiteX1118" fmla="*/ 1384899 w 1906136"/>
                <a:gd name="connsiteY1118" fmla="*/ 2431101 h 2468044"/>
                <a:gd name="connsiteX1119" fmla="*/ 1381794 w 1906136"/>
                <a:gd name="connsiteY1119" fmla="*/ 2431101 h 2468044"/>
                <a:gd name="connsiteX1120" fmla="*/ 1381794 w 1906136"/>
                <a:gd name="connsiteY1120" fmla="*/ 2424892 h 2468044"/>
                <a:gd name="connsiteX1121" fmla="*/ 1381794 w 1906136"/>
                <a:gd name="connsiteY1121" fmla="*/ 2421788 h 2468044"/>
                <a:gd name="connsiteX1122" fmla="*/ 1383967 w 1906136"/>
                <a:gd name="connsiteY1122" fmla="*/ 2417442 h 2468044"/>
                <a:gd name="connsiteX1123" fmla="*/ 1384899 w 1906136"/>
                <a:gd name="connsiteY1123" fmla="*/ 2414337 h 2468044"/>
                <a:gd name="connsiteX1124" fmla="*/ 1394212 w 1906136"/>
                <a:gd name="connsiteY1124" fmla="*/ 2402851 h 2468044"/>
                <a:gd name="connsiteX1125" fmla="*/ 1406630 w 1906136"/>
                <a:gd name="connsiteY1125" fmla="*/ 2392295 h 2468044"/>
                <a:gd name="connsiteX1126" fmla="*/ 1420289 w 1906136"/>
                <a:gd name="connsiteY1126" fmla="*/ 2384845 h 2468044"/>
                <a:gd name="connsiteX1127" fmla="*/ 1428671 w 1906136"/>
                <a:gd name="connsiteY1127" fmla="*/ 2382672 h 2468044"/>
                <a:gd name="connsiteX1128" fmla="*/ 1427740 w 1906136"/>
                <a:gd name="connsiteY1128" fmla="*/ 2373358 h 2468044"/>
                <a:gd name="connsiteX1129" fmla="*/ 1423704 w 1906136"/>
                <a:gd name="connsiteY1129" fmla="*/ 2368081 h 2468044"/>
                <a:gd name="connsiteX1130" fmla="*/ 1418427 w 1906136"/>
                <a:gd name="connsiteY1130" fmla="*/ 2362803 h 2468044"/>
                <a:gd name="connsiteX1131" fmla="*/ 1413149 w 1906136"/>
                <a:gd name="connsiteY1131" fmla="*/ 2357525 h 2468044"/>
                <a:gd name="connsiteX1132" fmla="*/ 1418427 w 1906136"/>
                <a:gd name="connsiteY1132" fmla="*/ 2340761 h 2468044"/>
                <a:gd name="connsiteX1133" fmla="*/ 1427740 w 1906136"/>
                <a:gd name="connsiteY1133" fmla="*/ 2322756 h 2468044"/>
                <a:gd name="connsiteX1134" fmla="*/ 1440158 w 1906136"/>
                <a:gd name="connsiteY1134" fmla="*/ 2303818 h 2468044"/>
                <a:gd name="connsiteX1135" fmla="*/ 1454749 w 1906136"/>
                <a:gd name="connsiteY1135" fmla="*/ 2289227 h 2468044"/>
                <a:gd name="connsiteX1136" fmla="*/ 1469340 w 1906136"/>
                <a:gd name="connsiteY1136" fmla="*/ 2281777 h 2468044"/>
                <a:gd name="connsiteX1137" fmla="*/ 1472444 w 1906136"/>
                <a:gd name="connsiteY1137" fmla="*/ 2269048 h 2468044"/>
                <a:gd name="connsiteX1138" fmla="*/ 1467167 w 1906136"/>
                <a:gd name="connsiteY1138" fmla="*/ 2264702 h 2468044"/>
                <a:gd name="connsiteX1139" fmla="*/ 1461889 w 1906136"/>
                <a:gd name="connsiteY1139" fmla="*/ 2261598 h 2468044"/>
                <a:gd name="connsiteX1140" fmla="*/ 1455680 w 1906136"/>
                <a:gd name="connsiteY1140" fmla="*/ 2258493 h 2468044"/>
                <a:gd name="connsiteX1141" fmla="*/ 1452576 w 1906136"/>
                <a:gd name="connsiteY1141" fmla="*/ 2252284 h 2468044"/>
                <a:gd name="connsiteX1142" fmla="*/ 1448540 w 1906136"/>
                <a:gd name="connsiteY1142" fmla="*/ 2244834 h 2468044"/>
                <a:gd name="connsiteX1143" fmla="*/ 1448540 w 1906136"/>
                <a:gd name="connsiteY1143" fmla="*/ 2243902 h 2468044"/>
                <a:gd name="connsiteX1144" fmla="*/ 1447609 w 1906136"/>
                <a:gd name="connsiteY1144" fmla="*/ 2241729 h 2468044"/>
                <a:gd name="connsiteX1145" fmla="*/ 1448540 w 1906136"/>
                <a:gd name="connsiteY1145" fmla="*/ 2239556 h 2468044"/>
                <a:gd name="connsiteX1146" fmla="*/ 1448540 w 1906136"/>
                <a:gd name="connsiteY1146" fmla="*/ 2237383 h 2468044"/>
                <a:gd name="connsiteX1147" fmla="*/ 1448540 w 1906136"/>
                <a:gd name="connsiteY1147" fmla="*/ 2234279 h 2468044"/>
                <a:gd name="connsiteX1148" fmla="*/ 1448540 w 1906136"/>
                <a:gd name="connsiteY1148" fmla="*/ 2229001 h 2468044"/>
                <a:gd name="connsiteX1149" fmla="*/ 1454749 w 1906136"/>
                <a:gd name="connsiteY1149" fmla="*/ 2229001 h 2468044"/>
                <a:gd name="connsiteX1150" fmla="*/ 1460026 w 1906136"/>
                <a:gd name="connsiteY1150" fmla="*/ 2226828 h 2468044"/>
                <a:gd name="connsiteX1151" fmla="*/ 1462200 w 1906136"/>
                <a:gd name="connsiteY1151" fmla="*/ 2226828 h 2468044"/>
                <a:gd name="connsiteX1152" fmla="*/ 1465304 w 1906136"/>
                <a:gd name="connsiteY1152" fmla="*/ 2224655 h 2468044"/>
                <a:gd name="connsiteX1153" fmla="*/ 1469340 w 1906136"/>
                <a:gd name="connsiteY1153" fmla="*/ 2214100 h 2468044"/>
                <a:gd name="connsiteX1154" fmla="*/ 1472444 w 1906136"/>
                <a:gd name="connsiteY1154" fmla="*/ 2202613 h 2468044"/>
                <a:gd name="connsiteX1155" fmla="*/ 1477722 w 1906136"/>
                <a:gd name="connsiteY1155" fmla="*/ 2192058 h 2468044"/>
                <a:gd name="connsiteX1156" fmla="*/ 1479895 w 1906136"/>
                <a:gd name="connsiteY1156" fmla="*/ 2185849 h 2468044"/>
                <a:gd name="connsiteX1157" fmla="*/ 1483931 w 1906136"/>
                <a:gd name="connsiteY1157" fmla="*/ 2184918 h 2468044"/>
                <a:gd name="connsiteX1158" fmla="*/ 1489208 w 1906136"/>
                <a:gd name="connsiteY1158" fmla="*/ 2182745 h 2468044"/>
                <a:gd name="connsiteX1159" fmla="*/ 1494486 w 1906136"/>
                <a:gd name="connsiteY1159" fmla="*/ 2180571 h 2468044"/>
                <a:gd name="connsiteX1160" fmla="*/ 1501626 w 1906136"/>
                <a:gd name="connsiteY1160" fmla="*/ 2178398 h 2468044"/>
                <a:gd name="connsiteX1161" fmla="*/ 1498522 w 1906136"/>
                <a:gd name="connsiteY1161" fmla="*/ 2173121 h 2468044"/>
                <a:gd name="connsiteX1162" fmla="*/ 1496349 w 1906136"/>
                <a:gd name="connsiteY1162" fmla="*/ 2170016 h 2468044"/>
                <a:gd name="connsiteX1163" fmla="*/ 1492313 w 1906136"/>
                <a:gd name="connsiteY1163" fmla="*/ 2165670 h 2468044"/>
                <a:gd name="connsiteX1164" fmla="*/ 1489208 w 1906136"/>
                <a:gd name="connsiteY1164" fmla="*/ 2163497 h 2468044"/>
                <a:gd name="connsiteX1165" fmla="*/ 1485173 w 1906136"/>
                <a:gd name="connsiteY1165" fmla="*/ 2162566 h 2468044"/>
                <a:gd name="connsiteX1166" fmla="*/ 1479895 w 1906136"/>
                <a:gd name="connsiteY1166" fmla="*/ 2158219 h 2468044"/>
                <a:gd name="connsiteX1167" fmla="*/ 1472755 w 1906136"/>
                <a:gd name="connsiteY1167" fmla="*/ 2155115 h 2468044"/>
                <a:gd name="connsiteX1168" fmla="*/ 1472755 w 1906136"/>
                <a:gd name="connsiteY1168" fmla="*/ 2147664 h 2468044"/>
                <a:gd name="connsiteX1169" fmla="*/ 1487346 w 1906136"/>
                <a:gd name="connsiteY1169" fmla="*/ 2145491 h 2468044"/>
                <a:gd name="connsiteX1170" fmla="*/ 1501937 w 1906136"/>
                <a:gd name="connsiteY1170" fmla="*/ 2145491 h 2468044"/>
                <a:gd name="connsiteX1171" fmla="*/ 1513423 w 1906136"/>
                <a:gd name="connsiteY1171" fmla="*/ 2143318 h 2468044"/>
                <a:gd name="connsiteX1172" fmla="*/ 1521805 w 1906136"/>
                <a:gd name="connsiteY1172" fmla="*/ 2143318 h 2468044"/>
                <a:gd name="connsiteX1173" fmla="*/ 1520874 w 1906136"/>
                <a:gd name="connsiteY1173" fmla="*/ 2135867 h 2468044"/>
                <a:gd name="connsiteX1174" fmla="*/ 1520874 w 1906136"/>
                <a:gd name="connsiteY1174" fmla="*/ 2132763 h 2468044"/>
                <a:gd name="connsiteX1175" fmla="*/ 1520874 w 1906136"/>
                <a:gd name="connsiteY1175" fmla="*/ 2129037 h 2468044"/>
                <a:gd name="connsiteX1176" fmla="*/ 1520874 w 1906136"/>
                <a:gd name="connsiteY1176" fmla="*/ 2128106 h 2468044"/>
                <a:gd name="connsiteX1177" fmla="*/ 1521805 w 1906136"/>
                <a:gd name="connsiteY1177" fmla="*/ 2123760 h 2468044"/>
                <a:gd name="connsiteX1178" fmla="*/ 1521805 w 1906136"/>
                <a:gd name="connsiteY1178" fmla="*/ 2116309 h 2468044"/>
                <a:gd name="connsiteX1179" fmla="*/ 1521805 w 1906136"/>
                <a:gd name="connsiteY1179" fmla="*/ 2108858 h 2468044"/>
                <a:gd name="connsiteX1180" fmla="*/ 1523978 w 1906136"/>
                <a:gd name="connsiteY1180" fmla="*/ 2103581 h 2468044"/>
                <a:gd name="connsiteX1181" fmla="*/ 1526151 w 1906136"/>
                <a:gd name="connsiteY1181" fmla="*/ 2099235 h 2468044"/>
                <a:gd name="connsiteX1182" fmla="*/ 1553160 w 1906136"/>
                <a:gd name="connsiteY1182" fmla="*/ 2091784 h 2468044"/>
                <a:gd name="connsiteX1183" fmla="*/ 1585447 w 1906136"/>
                <a:gd name="connsiteY1183" fmla="*/ 2090853 h 2468044"/>
                <a:gd name="connsiteX1184" fmla="*/ 1587620 w 1906136"/>
                <a:gd name="connsiteY1184" fmla="*/ 2076262 h 2468044"/>
                <a:gd name="connsiteX1185" fmla="*/ 1589793 w 1906136"/>
                <a:gd name="connsiteY1185" fmla="*/ 2062602 h 2468044"/>
                <a:gd name="connsiteX1186" fmla="*/ 1587620 w 1906136"/>
                <a:gd name="connsiteY1186" fmla="*/ 2052047 h 2468044"/>
                <a:gd name="connsiteX1187" fmla="*/ 1582342 w 1906136"/>
                <a:gd name="connsiteY1187" fmla="*/ 2041492 h 2468044"/>
                <a:gd name="connsiteX1188" fmla="*/ 1569924 w 1906136"/>
                <a:gd name="connsiteY1188" fmla="*/ 2034041 h 2468044"/>
                <a:gd name="connsiteX1189" fmla="*/ 1569924 w 1906136"/>
                <a:gd name="connsiteY1189" fmla="*/ 2026590 h 2468044"/>
                <a:gd name="connsiteX1190" fmla="*/ 1592897 w 1906136"/>
                <a:gd name="connsiteY1190" fmla="*/ 2031868 h 2468044"/>
                <a:gd name="connsiteX1191" fmla="*/ 1618975 w 1906136"/>
                <a:gd name="connsiteY1191" fmla="*/ 2037145 h 2468044"/>
                <a:gd name="connsiteX1192" fmla="*/ 1631393 w 1906136"/>
                <a:gd name="connsiteY1192" fmla="*/ 2022554 h 2468044"/>
                <a:gd name="connsiteX1193" fmla="*/ 1642879 w 1906136"/>
                <a:gd name="connsiteY1193" fmla="*/ 2009826 h 2468044"/>
                <a:gd name="connsiteX1194" fmla="*/ 1653434 w 1906136"/>
                <a:gd name="connsiteY1194" fmla="*/ 1995235 h 2468044"/>
                <a:gd name="connsiteX1195" fmla="*/ 1662747 w 1906136"/>
                <a:gd name="connsiteY1195" fmla="*/ 1973194 h 2468044"/>
                <a:gd name="connsiteX1196" fmla="*/ 1663679 w 1906136"/>
                <a:gd name="connsiteY1196" fmla="*/ 1973194 h 2468044"/>
                <a:gd name="connsiteX1197" fmla="*/ 1665852 w 1906136"/>
                <a:gd name="connsiteY1197" fmla="*/ 1971020 h 2468044"/>
                <a:gd name="connsiteX1198" fmla="*/ 1668025 w 1906136"/>
                <a:gd name="connsiteY1198" fmla="*/ 1971020 h 2468044"/>
                <a:gd name="connsiteX1199" fmla="*/ 1670198 w 1906136"/>
                <a:gd name="connsiteY1199" fmla="*/ 1968847 h 2468044"/>
                <a:gd name="connsiteX1200" fmla="*/ 1671130 w 1906136"/>
                <a:gd name="connsiteY1200" fmla="*/ 1973194 h 2468044"/>
                <a:gd name="connsiteX1201" fmla="*/ 1673303 w 1906136"/>
                <a:gd name="connsiteY1201" fmla="*/ 1978471 h 2468044"/>
                <a:gd name="connsiteX1202" fmla="*/ 1673303 w 1906136"/>
                <a:gd name="connsiteY1202" fmla="*/ 1982817 h 2468044"/>
                <a:gd name="connsiteX1203" fmla="*/ 1673303 w 1906136"/>
                <a:gd name="connsiteY1203" fmla="*/ 1990268 h 2468044"/>
                <a:gd name="connsiteX1204" fmla="*/ 1678580 w 1906136"/>
                <a:gd name="connsiteY1204" fmla="*/ 1990268 h 2468044"/>
                <a:gd name="connsiteX1205" fmla="*/ 1685721 w 1906136"/>
                <a:gd name="connsiteY1205" fmla="*/ 1969158 h 2468044"/>
                <a:gd name="connsiteX1206" fmla="*/ 1692861 w 1906136"/>
                <a:gd name="connsiteY1206" fmla="*/ 1953325 h 2468044"/>
                <a:gd name="connsiteX1207" fmla="*/ 1700001 w 1906136"/>
                <a:gd name="connsiteY1207" fmla="*/ 1936561 h 2468044"/>
                <a:gd name="connsiteX1208" fmla="*/ 1704037 w 1906136"/>
                <a:gd name="connsiteY1208" fmla="*/ 1916692 h 2468044"/>
                <a:gd name="connsiteX1209" fmla="*/ 1706210 w 1906136"/>
                <a:gd name="connsiteY1209" fmla="*/ 1892478 h 2468044"/>
                <a:gd name="connsiteX1210" fmla="*/ 1718628 w 1906136"/>
                <a:gd name="connsiteY1210" fmla="*/ 1892478 h 2468044"/>
                <a:gd name="connsiteX1211" fmla="*/ 1716455 w 1906136"/>
                <a:gd name="connsiteY1211" fmla="*/ 1887200 h 2468044"/>
                <a:gd name="connsiteX1212" fmla="*/ 1714282 w 1906136"/>
                <a:gd name="connsiteY1212" fmla="*/ 1881923 h 2468044"/>
                <a:gd name="connsiteX1213" fmla="*/ 1714282 w 1906136"/>
                <a:gd name="connsiteY1213" fmla="*/ 1877576 h 2468044"/>
                <a:gd name="connsiteX1214" fmla="*/ 1714282 w 1906136"/>
                <a:gd name="connsiteY1214" fmla="*/ 1874472 h 2468044"/>
                <a:gd name="connsiteX1215" fmla="*/ 1718317 w 1906136"/>
                <a:gd name="connsiteY1215" fmla="*/ 1868263 h 2468044"/>
                <a:gd name="connsiteX1216" fmla="*/ 1727631 w 1906136"/>
                <a:gd name="connsiteY1216" fmla="*/ 1857708 h 2468044"/>
                <a:gd name="connsiteX1217" fmla="*/ 1742222 w 1906136"/>
                <a:gd name="connsiteY1217" fmla="*/ 1852430 h 2468044"/>
                <a:gd name="connsiteX1218" fmla="*/ 1757744 w 1906136"/>
                <a:gd name="connsiteY1218" fmla="*/ 1848084 h 2468044"/>
                <a:gd name="connsiteX1219" fmla="*/ 1774508 w 1906136"/>
                <a:gd name="connsiteY1219" fmla="*/ 1847153 h 2468044"/>
                <a:gd name="connsiteX1220" fmla="*/ 1791272 w 1906136"/>
                <a:gd name="connsiteY1220" fmla="*/ 1844979 h 2468044"/>
                <a:gd name="connsiteX1221" fmla="*/ 1801827 w 1906136"/>
                <a:gd name="connsiteY1221" fmla="*/ 1840633 h 2468044"/>
                <a:gd name="connsiteX1222" fmla="*/ 1807105 w 1906136"/>
                <a:gd name="connsiteY1222" fmla="*/ 1833183 h 2468044"/>
                <a:gd name="connsiteX1223" fmla="*/ 1816418 w 1906136"/>
                <a:gd name="connsiteY1223" fmla="*/ 1820454 h 2468044"/>
                <a:gd name="connsiteX1224" fmla="*/ 1825732 w 1906136"/>
                <a:gd name="connsiteY1224" fmla="*/ 1803690 h 2468044"/>
                <a:gd name="connsiteX1225" fmla="*/ 1835045 w 1906136"/>
                <a:gd name="connsiteY1225" fmla="*/ 1787857 h 2468044"/>
                <a:gd name="connsiteX1226" fmla="*/ 1842185 w 1906136"/>
                <a:gd name="connsiteY1226" fmla="*/ 1773267 h 2468044"/>
                <a:gd name="connsiteX1227" fmla="*/ 1845290 w 1906136"/>
                <a:gd name="connsiteY1227" fmla="*/ 1763953 h 2468044"/>
                <a:gd name="connsiteX1228" fmla="*/ 1847463 w 1906136"/>
                <a:gd name="connsiteY1228" fmla="*/ 1749362 h 2468044"/>
                <a:gd name="connsiteX1229" fmla="*/ 1843427 w 1906136"/>
                <a:gd name="connsiteY1229" fmla="*/ 1732598 h 2468044"/>
                <a:gd name="connsiteX1230" fmla="*/ 1842496 w 1906136"/>
                <a:gd name="connsiteY1230" fmla="*/ 1718007 h 2468044"/>
                <a:gd name="connsiteX1231" fmla="*/ 1842496 w 1906136"/>
                <a:gd name="connsiteY1231" fmla="*/ 1707452 h 2468044"/>
                <a:gd name="connsiteX1232" fmla="*/ 1850878 w 1906136"/>
                <a:gd name="connsiteY1232" fmla="*/ 1690688 h 2468044"/>
                <a:gd name="connsiteX1233" fmla="*/ 1863296 w 1906136"/>
                <a:gd name="connsiteY1233" fmla="*/ 1668646 h 2468044"/>
                <a:gd name="connsiteX1234" fmla="*/ 1877887 w 1906136"/>
                <a:gd name="connsiteY1234" fmla="*/ 1646605 h 2468044"/>
                <a:gd name="connsiteX1235" fmla="*/ 1892477 w 1906136"/>
                <a:gd name="connsiteY1235" fmla="*/ 1626736 h 2468044"/>
                <a:gd name="connsiteX1236" fmla="*/ 1906137 w 1906136"/>
                <a:gd name="connsiteY1236" fmla="*/ 1609972 h 2468044"/>
                <a:gd name="connsiteX1237" fmla="*/ 1903964 w 1906136"/>
                <a:gd name="connsiteY1237" fmla="*/ 1601590 h 2468044"/>
                <a:gd name="connsiteX1238" fmla="*/ 1901480 w 1906136"/>
                <a:gd name="connsiteY1238" fmla="*/ 1594450 h 2468044"/>
                <a:gd name="connsiteX1239" fmla="*/ 1340815 w 1906136"/>
                <a:gd name="connsiteY1239" fmla="*/ 768043 h 2468044"/>
                <a:gd name="connsiteX1240" fmla="*/ 1342988 w 1906136"/>
                <a:gd name="connsiteY1240" fmla="*/ 765870 h 2468044"/>
                <a:gd name="connsiteX1241" fmla="*/ 1345162 w 1906136"/>
                <a:gd name="connsiteY1241" fmla="*/ 763697 h 2468044"/>
                <a:gd name="connsiteX1242" fmla="*/ 1348266 w 1906136"/>
                <a:gd name="connsiteY1242" fmla="*/ 760592 h 2468044"/>
                <a:gd name="connsiteX1243" fmla="*/ 1350439 w 1906136"/>
                <a:gd name="connsiteY1243" fmla="*/ 756246 h 2468044"/>
                <a:gd name="connsiteX1244" fmla="*/ 1353544 w 1906136"/>
                <a:gd name="connsiteY1244" fmla="*/ 756246 h 2468044"/>
                <a:gd name="connsiteX1245" fmla="*/ 1352612 w 1906136"/>
                <a:gd name="connsiteY1245" fmla="*/ 760592 h 2468044"/>
                <a:gd name="connsiteX1246" fmla="*/ 1350439 w 1906136"/>
                <a:gd name="connsiteY1246" fmla="*/ 762765 h 2468044"/>
                <a:gd name="connsiteX1247" fmla="*/ 1348266 w 1906136"/>
                <a:gd name="connsiteY1247" fmla="*/ 765870 h 2468044"/>
                <a:gd name="connsiteX1248" fmla="*/ 1348266 w 1906136"/>
                <a:gd name="connsiteY1248" fmla="*/ 768043 h 2468044"/>
                <a:gd name="connsiteX1249" fmla="*/ 1347335 w 1906136"/>
                <a:gd name="connsiteY1249" fmla="*/ 773320 h 2468044"/>
                <a:gd name="connsiteX1250" fmla="*/ 1343299 w 1906136"/>
                <a:gd name="connsiteY1250" fmla="*/ 771147 h 2468044"/>
                <a:gd name="connsiteX1251" fmla="*/ 1341126 w 1906136"/>
                <a:gd name="connsiteY1251" fmla="*/ 770216 h 2468044"/>
                <a:gd name="connsiteX1252" fmla="*/ 1341126 w 1906136"/>
                <a:gd name="connsiteY1252" fmla="*/ 768043 h 2468044"/>
                <a:gd name="connsiteX1253" fmla="*/ 1108602 w 1906136"/>
                <a:gd name="connsiteY1253" fmla="*/ 713094 h 2468044"/>
                <a:gd name="connsiteX1254" fmla="*/ 1117915 w 1906136"/>
                <a:gd name="connsiteY1254" fmla="*/ 701608 h 2468044"/>
                <a:gd name="connsiteX1255" fmla="*/ 1126297 w 1906136"/>
                <a:gd name="connsiteY1255" fmla="*/ 688879 h 2468044"/>
                <a:gd name="connsiteX1256" fmla="*/ 1144924 w 1906136"/>
                <a:gd name="connsiteY1256" fmla="*/ 691052 h 2468044"/>
                <a:gd name="connsiteX1257" fmla="*/ 1159515 w 1906136"/>
                <a:gd name="connsiteY1257" fmla="*/ 698503 h 2468044"/>
                <a:gd name="connsiteX1258" fmla="*/ 1167897 w 1906136"/>
                <a:gd name="connsiteY1258" fmla="*/ 705954 h 2468044"/>
                <a:gd name="connsiteX1259" fmla="*/ 1175037 w 1906136"/>
                <a:gd name="connsiteY1259" fmla="*/ 716509 h 2468044"/>
                <a:gd name="connsiteX1260" fmla="*/ 1181246 w 1906136"/>
                <a:gd name="connsiteY1260" fmla="*/ 727995 h 2468044"/>
                <a:gd name="connsiteX1261" fmla="*/ 1189628 w 1906136"/>
                <a:gd name="connsiteY1261" fmla="*/ 736377 h 2468044"/>
                <a:gd name="connsiteX1262" fmla="*/ 1203288 w 1906136"/>
                <a:gd name="connsiteY1262" fmla="*/ 746001 h 2468044"/>
                <a:gd name="connsiteX1263" fmla="*/ 1211670 w 1906136"/>
                <a:gd name="connsiteY1263" fmla="*/ 749106 h 2468044"/>
                <a:gd name="connsiteX1264" fmla="*/ 1218810 w 1906136"/>
                <a:gd name="connsiteY1264" fmla="*/ 749106 h 2468044"/>
                <a:gd name="connsiteX1265" fmla="*/ 1228124 w 1906136"/>
                <a:gd name="connsiteY1265" fmla="*/ 751279 h 2468044"/>
                <a:gd name="connsiteX1266" fmla="*/ 1237437 w 1906136"/>
                <a:gd name="connsiteY1266" fmla="*/ 756556 h 2468044"/>
                <a:gd name="connsiteX1267" fmla="*/ 1237437 w 1906136"/>
                <a:gd name="connsiteY1267" fmla="*/ 766180 h 2468044"/>
                <a:gd name="connsiteX1268" fmla="*/ 1235264 w 1906136"/>
                <a:gd name="connsiteY1268" fmla="*/ 771458 h 2468044"/>
                <a:gd name="connsiteX1269" fmla="*/ 1235264 w 1906136"/>
                <a:gd name="connsiteY1269" fmla="*/ 775804 h 2468044"/>
                <a:gd name="connsiteX1270" fmla="*/ 1233091 w 1906136"/>
                <a:gd name="connsiteY1270" fmla="*/ 777977 h 2468044"/>
                <a:gd name="connsiteX1271" fmla="*/ 1232159 w 1906136"/>
                <a:gd name="connsiteY1271" fmla="*/ 778909 h 2468044"/>
                <a:gd name="connsiteX1272" fmla="*/ 1229986 w 1906136"/>
                <a:gd name="connsiteY1272" fmla="*/ 778909 h 2468044"/>
                <a:gd name="connsiteX1273" fmla="*/ 1227813 w 1906136"/>
                <a:gd name="connsiteY1273" fmla="*/ 778909 h 2468044"/>
                <a:gd name="connsiteX1274" fmla="*/ 1225640 w 1906136"/>
                <a:gd name="connsiteY1274" fmla="*/ 781082 h 2468044"/>
                <a:gd name="connsiteX1275" fmla="*/ 1224709 w 1906136"/>
                <a:gd name="connsiteY1275" fmla="*/ 783255 h 2468044"/>
                <a:gd name="connsiteX1276" fmla="*/ 1222535 w 1906136"/>
                <a:gd name="connsiteY1276" fmla="*/ 785428 h 2468044"/>
                <a:gd name="connsiteX1277" fmla="*/ 1218500 w 1906136"/>
                <a:gd name="connsiteY1277" fmla="*/ 795983 h 2468044"/>
                <a:gd name="connsiteX1278" fmla="*/ 1220673 w 1906136"/>
                <a:gd name="connsiteY1278" fmla="*/ 805607 h 2468044"/>
                <a:gd name="connsiteX1279" fmla="*/ 1222846 w 1906136"/>
                <a:gd name="connsiteY1279" fmla="*/ 810884 h 2468044"/>
                <a:gd name="connsiteX1280" fmla="*/ 1222846 w 1906136"/>
                <a:gd name="connsiteY1280" fmla="*/ 818335 h 2468044"/>
                <a:gd name="connsiteX1281" fmla="*/ 1217568 w 1906136"/>
                <a:gd name="connsiteY1281" fmla="*/ 827959 h 2468044"/>
                <a:gd name="connsiteX1282" fmla="*/ 1218500 w 1906136"/>
                <a:gd name="connsiteY1282" fmla="*/ 831063 h 2468044"/>
                <a:gd name="connsiteX1283" fmla="*/ 1218500 w 1906136"/>
                <a:gd name="connsiteY1283" fmla="*/ 833237 h 2468044"/>
                <a:gd name="connsiteX1284" fmla="*/ 1218500 w 1906136"/>
                <a:gd name="connsiteY1284" fmla="*/ 835410 h 2468044"/>
                <a:gd name="connsiteX1285" fmla="*/ 1220673 w 1906136"/>
                <a:gd name="connsiteY1285" fmla="*/ 837583 h 2468044"/>
                <a:gd name="connsiteX1286" fmla="*/ 1222846 w 1906136"/>
                <a:gd name="connsiteY1286" fmla="*/ 838514 h 2468044"/>
                <a:gd name="connsiteX1287" fmla="*/ 1225950 w 1906136"/>
                <a:gd name="connsiteY1287" fmla="*/ 837583 h 2468044"/>
                <a:gd name="connsiteX1288" fmla="*/ 1237437 w 1906136"/>
                <a:gd name="connsiteY1288" fmla="*/ 833237 h 2468044"/>
                <a:gd name="connsiteX1289" fmla="*/ 1252959 w 1906136"/>
                <a:gd name="connsiteY1289" fmla="*/ 825786 h 2468044"/>
                <a:gd name="connsiteX1290" fmla="*/ 1269723 w 1906136"/>
                <a:gd name="connsiteY1290" fmla="*/ 815231 h 2468044"/>
                <a:gd name="connsiteX1291" fmla="*/ 1288350 w 1906136"/>
                <a:gd name="connsiteY1291" fmla="*/ 805607 h 2468044"/>
                <a:gd name="connsiteX1292" fmla="*/ 1302941 w 1906136"/>
                <a:gd name="connsiteY1292" fmla="*/ 794120 h 2468044"/>
                <a:gd name="connsiteX1293" fmla="*/ 1315359 w 1906136"/>
                <a:gd name="connsiteY1293" fmla="*/ 786670 h 2468044"/>
                <a:gd name="connsiteX1294" fmla="*/ 1322499 w 1906136"/>
                <a:gd name="connsiteY1294" fmla="*/ 781392 h 2468044"/>
                <a:gd name="connsiteX1295" fmla="*/ 1325603 w 1906136"/>
                <a:gd name="connsiteY1295" fmla="*/ 783565 h 2468044"/>
                <a:gd name="connsiteX1296" fmla="*/ 1327777 w 1906136"/>
                <a:gd name="connsiteY1296" fmla="*/ 783565 h 2468044"/>
                <a:gd name="connsiteX1297" fmla="*/ 1329950 w 1906136"/>
                <a:gd name="connsiteY1297" fmla="*/ 783565 h 2468044"/>
                <a:gd name="connsiteX1298" fmla="*/ 1332123 w 1906136"/>
                <a:gd name="connsiteY1298" fmla="*/ 785738 h 2468044"/>
                <a:gd name="connsiteX1299" fmla="*/ 1332123 w 1906136"/>
                <a:gd name="connsiteY1299" fmla="*/ 786670 h 2468044"/>
                <a:gd name="connsiteX1300" fmla="*/ 1333054 w 1906136"/>
                <a:gd name="connsiteY1300" fmla="*/ 791016 h 2468044"/>
                <a:gd name="connsiteX1301" fmla="*/ 1337090 w 1906136"/>
                <a:gd name="connsiteY1301" fmla="*/ 791016 h 2468044"/>
                <a:gd name="connsiteX1302" fmla="*/ 1329950 w 1906136"/>
                <a:gd name="connsiteY1302" fmla="*/ 801571 h 2468044"/>
                <a:gd name="connsiteX1303" fmla="*/ 1313186 w 1906136"/>
                <a:gd name="connsiteY1303" fmla="*/ 811195 h 2468044"/>
                <a:gd name="connsiteX1304" fmla="*/ 1295490 w 1906136"/>
                <a:gd name="connsiteY1304" fmla="*/ 818646 h 2468044"/>
                <a:gd name="connsiteX1305" fmla="*/ 1276863 w 1906136"/>
                <a:gd name="connsiteY1305" fmla="*/ 826096 h 2468044"/>
                <a:gd name="connsiteX1306" fmla="*/ 1259168 w 1906136"/>
                <a:gd name="connsiteY1306" fmla="*/ 835720 h 2468044"/>
                <a:gd name="connsiteX1307" fmla="*/ 1242404 w 1906136"/>
                <a:gd name="connsiteY1307" fmla="*/ 845344 h 2468044"/>
                <a:gd name="connsiteX1308" fmla="*/ 1233091 w 1906136"/>
                <a:gd name="connsiteY1308" fmla="*/ 859004 h 2468044"/>
                <a:gd name="connsiteX1309" fmla="*/ 1210118 w 1906136"/>
                <a:gd name="connsiteY1309" fmla="*/ 855899 h 2468044"/>
                <a:gd name="connsiteX1310" fmla="*/ 1207945 w 1906136"/>
                <a:gd name="connsiteY1310" fmla="*/ 831684 h 2468044"/>
                <a:gd name="connsiteX1311" fmla="*/ 1207945 w 1906136"/>
                <a:gd name="connsiteY1311" fmla="*/ 809332 h 2468044"/>
                <a:gd name="connsiteX1312" fmla="*/ 1207945 w 1906136"/>
                <a:gd name="connsiteY1312" fmla="*/ 791326 h 2468044"/>
                <a:gd name="connsiteX1313" fmla="*/ 1205771 w 1906136"/>
                <a:gd name="connsiteY1313" fmla="*/ 771147 h 2468044"/>
                <a:gd name="connsiteX1314" fmla="*/ 1193354 w 1906136"/>
                <a:gd name="connsiteY1314" fmla="*/ 771147 h 2468044"/>
                <a:gd name="connsiteX1315" fmla="*/ 1191180 w 1906136"/>
                <a:gd name="connsiteY1315" fmla="*/ 778598 h 2468044"/>
                <a:gd name="connsiteX1316" fmla="*/ 1185903 w 1906136"/>
                <a:gd name="connsiteY1316" fmla="*/ 789153 h 2468044"/>
                <a:gd name="connsiteX1317" fmla="*/ 1180625 w 1906136"/>
                <a:gd name="connsiteY1317" fmla="*/ 801882 h 2468044"/>
                <a:gd name="connsiteX1318" fmla="*/ 1174416 w 1906136"/>
                <a:gd name="connsiteY1318" fmla="*/ 816783 h 2468044"/>
                <a:gd name="connsiteX1319" fmla="*/ 1169139 w 1906136"/>
                <a:gd name="connsiteY1319" fmla="*/ 828269 h 2468044"/>
                <a:gd name="connsiteX1320" fmla="*/ 1166034 w 1906136"/>
                <a:gd name="connsiteY1320" fmla="*/ 835720 h 2468044"/>
                <a:gd name="connsiteX1321" fmla="*/ 1166034 w 1906136"/>
                <a:gd name="connsiteY1321" fmla="*/ 838825 h 2468044"/>
                <a:gd name="connsiteX1322" fmla="*/ 1159825 w 1906136"/>
                <a:gd name="connsiteY1322" fmla="*/ 837893 h 2468044"/>
                <a:gd name="connsiteX1323" fmla="*/ 1158894 w 1906136"/>
                <a:gd name="connsiteY1323" fmla="*/ 835720 h 2468044"/>
                <a:gd name="connsiteX1324" fmla="*/ 1156721 w 1906136"/>
                <a:gd name="connsiteY1324" fmla="*/ 833547 h 2468044"/>
                <a:gd name="connsiteX1325" fmla="*/ 1154548 w 1906136"/>
                <a:gd name="connsiteY1325" fmla="*/ 831374 h 2468044"/>
                <a:gd name="connsiteX1326" fmla="*/ 1154548 w 1906136"/>
                <a:gd name="connsiteY1326" fmla="*/ 828269 h 2468044"/>
                <a:gd name="connsiteX1327" fmla="*/ 1153306 w 1906136"/>
                <a:gd name="connsiteY1327" fmla="*/ 822061 h 2468044"/>
                <a:gd name="connsiteX1328" fmla="*/ 1153306 w 1906136"/>
                <a:gd name="connsiteY1328" fmla="*/ 812747 h 2468044"/>
                <a:gd name="connsiteX1329" fmla="*/ 1159515 w 1906136"/>
                <a:gd name="connsiteY1329" fmla="*/ 797846 h 2468044"/>
                <a:gd name="connsiteX1330" fmla="*/ 1166655 w 1906136"/>
                <a:gd name="connsiteY1330" fmla="*/ 780771 h 2468044"/>
                <a:gd name="connsiteX1331" fmla="*/ 1175037 w 1906136"/>
                <a:gd name="connsiteY1331" fmla="*/ 768043 h 2468044"/>
                <a:gd name="connsiteX1332" fmla="*/ 1182177 w 1906136"/>
                <a:gd name="connsiteY1332" fmla="*/ 756556 h 2468044"/>
                <a:gd name="connsiteX1333" fmla="*/ 1175037 w 1906136"/>
                <a:gd name="connsiteY1333" fmla="*/ 748174 h 2468044"/>
                <a:gd name="connsiteX1334" fmla="*/ 1167897 w 1906136"/>
                <a:gd name="connsiteY1334" fmla="*/ 743828 h 2468044"/>
                <a:gd name="connsiteX1335" fmla="*/ 1160757 w 1906136"/>
                <a:gd name="connsiteY1335" fmla="*/ 740724 h 2468044"/>
                <a:gd name="connsiteX1336" fmla="*/ 1152375 w 1906136"/>
                <a:gd name="connsiteY1336" fmla="*/ 736377 h 2468044"/>
                <a:gd name="connsiteX1337" fmla="*/ 1147097 w 1906136"/>
                <a:gd name="connsiteY1337" fmla="*/ 723649 h 2468044"/>
                <a:gd name="connsiteX1338" fmla="*/ 1137784 w 1906136"/>
                <a:gd name="connsiteY1338" fmla="*/ 723649 h 2468044"/>
                <a:gd name="connsiteX1339" fmla="*/ 1137784 w 1906136"/>
                <a:gd name="connsiteY1339" fmla="*/ 728927 h 2468044"/>
                <a:gd name="connsiteX1340" fmla="*/ 1135611 w 1906136"/>
                <a:gd name="connsiteY1340" fmla="*/ 733273 h 2468044"/>
                <a:gd name="connsiteX1341" fmla="*/ 1135611 w 1906136"/>
                <a:gd name="connsiteY1341" fmla="*/ 738551 h 2468044"/>
                <a:gd name="connsiteX1342" fmla="*/ 1133438 w 1906136"/>
                <a:gd name="connsiteY1342" fmla="*/ 746001 h 2468044"/>
                <a:gd name="connsiteX1343" fmla="*/ 1126297 w 1906136"/>
                <a:gd name="connsiteY1343" fmla="*/ 736377 h 2468044"/>
                <a:gd name="connsiteX1344" fmla="*/ 1121020 w 1906136"/>
                <a:gd name="connsiteY1344" fmla="*/ 731100 h 2468044"/>
                <a:gd name="connsiteX1345" fmla="*/ 1113879 w 1906136"/>
                <a:gd name="connsiteY1345" fmla="*/ 727995 h 2468044"/>
                <a:gd name="connsiteX1346" fmla="*/ 1103324 w 1906136"/>
                <a:gd name="connsiteY1346" fmla="*/ 728927 h 2468044"/>
                <a:gd name="connsiteX1347" fmla="*/ 1108602 w 1906136"/>
                <a:gd name="connsiteY1347" fmla="*/ 713094 h 246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Lst>
              <a:rect l="l" t="t" r="r" b="b"/>
              <a:pathLst>
                <a:path w="1906136" h="2468044">
                  <a:moveTo>
                    <a:pt x="1901480" y="1594450"/>
                  </a:moveTo>
                  <a:lnTo>
                    <a:pt x="1898376" y="1588241"/>
                  </a:lnTo>
                  <a:lnTo>
                    <a:pt x="1892167" y="1582963"/>
                  </a:lnTo>
                  <a:lnTo>
                    <a:pt x="1886889" y="1575513"/>
                  </a:lnTo>
                  <a:lnTo>
                    <a:pt x="1879749" y="1577686"/>
                  </a:lnTo>
                  <a:lnTo>
                    <a:pt x="1870436" y="1577686"/>
                  </a:lnTo>
                  <a:lnTo>
                    <a:pt x="1862054" y="1575513"/>
                  </a:lnTo>
                  <a:lnTo>
                    <a:pt x="1855845" y="1568062"/>
                  </a:lnTo>
                  <a:lnTo>
                    <a:pt x="1854913" y="1558748"/>
                  </a:lnTo>
                  <a:lnTo>
                    <a:pt x="1850878" y="1548193"/>
                  </a:lnTo>
                  <a:lnTo>
                    <a:pt x="1845600" y="1542916"/>
                  </a:lnTo>
                  <a:lnTo>
                    <a:pt x="1789410" y="1538569"/>
                  </a:lnTo>
                  <a:lnTo>
                    <a:pt x="1785374" y="1537638"/>
                  </a:lnTo>
                  <a:lnTo>
                    <a:pt x="1782269" y="1535465"/>
                  </a:lnTo>
                  <a:lnTo>
                    <a:pt x="1778233" y="1533292"/>
                  </a:lnTo>
                  <a:lnTo>
                    <a:pt x="1777302" y="1533292"/>
                  </a:lnTo>
                  <a:lnTo>
                    <a:pt x="1771093" y="1531119"/>
                  </a:lnTo>
                  <a:lnTo>
                    <a:pt x="1767989" y="1533292"/>
                  </a:lnTo>
                  <a:lnTo>
                    <a:pt x="1762711" y="1535465"/>
                  </a:lnTo>
                  <a:lnTo>
                    <a:pt x="1758675" y="1522737"/>
                  </a:lnTo>
                  <a:lnTo>
                    <a:pt x="1736944" y="1515286"/>
                  </a:lnTo>
                  <a:lnTo>
                    <a:pt x="1713971" y="1515286"/>
                  </a:lnTo>
                  <a:lnTo>
                    <a:pt x="1717075" y="1509077"/>
                  </a:lnTo>
                  <a:lnTo>
                    <a:pt x="1721111" y="1505973"/>
                  </a:lnTo>
                  <a:lnTo>
                    <a:pt x="1724216" y="1500695"/>
                  </a:lnTo>
                  <a:lnTo>
                    <a:pt x="1728252" y="1496349"/>
                  </a:lnTo>
                  <a:lnTo>
                    <a:pt x="1729183" y="1488898"/>
                  </a:lnTo>
                  <a:lnTo>
                    <a:pt x="1704037" y="1476170"/>
                  </a:lnTo>
                  <a:lnTo>
                    <a:pt x="1682306" y="1459406"/>
                  </a:lnTo>
                  <a:lnTo>
                    <a:pt x="1662437" y="1439537"/>
                  </a:lnTo>
                  <a:lnTo>
                    <a:pt x="1645673" y="1417496"/>
                  </a:lnTo>
                  <a:lnTo>
                    <a:pt x="1621769" y="1415322"/>
                  </a:lnTo>
                  <a:lnTo>
                    <a:pt x="1604073" y="1414391"/>
                  </a:lnTo>
                  <a:lnTo>
                    <a:pt x="1582342" y="1412218"/>
                  </a:lnTo>
                  <a:lnTo>
                    <a:pt x="1578306" y="1400732"/>
                  </a:lnTo>
                  <a:lnTo>
                    <a:pt x="1571166" y="1393281"/>
                  </a:lnTo>
                  <a:lnTo>
                    <a:pt x="1562784" y="1392350"/>
                  </a:lnTo>
                  <a:lnTo>
                    <a:pt x="1549124" y="1388003"/>
                  </a:lnTo>
                  <a:lnTo>
                    <a:pt x="1549124" y="1377448"/>
                  </a:lnTo>
                  <a:lnTo>
                    <a:pt x="1536707" y="1371239"/>
                  </a:lnTo>
                  <a:lnTo>
                    <a:pt x="1529566" y="1365962"/>
                  </a:lnTo>
                  <a:lnTo>
                    <a:pt x="1522426" y="1360684"/>
                  </a:lnTo>
                  <a:lnTo>
                    <a:pt x="1510008" y="1356338"/>
                  </a:lnTo>
                  <a:lnTo>
                    <a:pt x="1512181" y="1353233"/>
                  </a:lnTo>
                  <a:lnTo>
                    <a:pt x="1512181" y="1351060"/>
                  </a:lnTo>
                  <a:lnTo>
                    <a:pt x="1514354" y="1350129"/>
                  </a:lnTo>
                  <a:lnTo>
                    <a:pt x="1514354" y="1347956"/>
                  </a:lnTo>
                  <a:lnTo>
                    <a:pt x="1514354" y="1343609"/>
                  </a:lnTo>
                  <a:lnTo>
                    <a:pt x="1488277" y="1345783"/>
                  </a:lnTo>
                  <a:lnTo>
                    <a:pt x="1463131" y="1347956"/>
                  </a:lnTo>
                  <a:lnTo>
                    <a:pt x="1441400" y="1345783"/>
                  </a:lnTo>
                  <a:lnTo>
                    <a:pt x="1419668" y="1338332"/>
                  </a:lnTo>
                  <a:lnTo>
                    <a:pt x="1402904" y="1323741"/>
                  </a:lnTo>
                  <a:lnTo>
                    <a:pt x="1399800" y="1325914"/>
                  </a:lnTo>
                  <a:lnTo>
                    <a:pt x="1395764" y="1328087"/>
                  </a:lnTo>
                  <a:lnTo>
                    <a:pt x="1393591" y="1329019"/>
                  </a:lnTo>
                  <a:lnTo>
                    <a:pt x="1392660" y="1331192"/>
                  </a:lnTo>
                  <a:lnTo>
                    <a:pt x="1390487" y="1333365"/>
                  </a:lnTo>
                  <a:lnTo>
                    <a:pt x="1386451" y="1336469"/>
                  </a:lnTo>
                  <a:lnTo>
                    <a:pt x="1386451" y="1340815"/>
                  </a:lnTo>
                  <a:lnTo>
                    <a:pt x="1383346" y="1338642"/>
                  </a:lnTo>
                  <a:lnTo>
                    <a:pt x="1381173" y="1336469"/>
                  </a:lnTo>
                  <a:lnTo>
                    <a:pt x="1379000" y="1336469"/>
                  </a:lnTo>
                  <a:lnTo>
                    <a:pt x="1379000" y="1335538"/>
                  </a:lnTo>
                  <a:lnTo>
                    <a:pt x="1381173" y="1335538"/>
                  </a:lnTo>
                  <a:lnTo>
                    <a:pt x="1381173" y="1331192"/>
                  </a:lnTo>
                  <a:lnTo>
                    <a:pt x="1383346" y="1328087"/>
                  </a:lnTo>
                  <a:lnTo>
                    <a:pt x="1378069" y="1328087"/>
                  </a:lnTo>
                  <a:lnTo>
                    <a:pt x="1374033" y="1325914"/>
                  </a:lnTo>
                  <a:lnTo>
                    <a:pt x="1371860" y="1325914"/>
                  </a:lnTo>
                  <a:lnTo>
                    <a:pt x="1368755" y="1325914"/>
                  </a:lnTo>
                  <a:lnTo>
                    <a:pt x="1366582" y="1325914"/>
                  </a:lnTo>
                  <a:lnTo>
                    <a:pt x="1363478" y="1328087"/>
                  </a:lnTo>
                  <a:lnTo>
                    <a:pt x="1343609" y="1331192"/>
                  </a:lnTo>
                  <a:lnTo>
                    <a:pt x="1329950" y="1338642"/>
                  </a:lnTo>
                  <a:lnTo>
                    <a:pt x="1319395" y="1347956"/>
                  </a:lnTo>
                  <a:lnTo>
                    <a:pt x="1310081" y="1358511"/>
                  </a:lnTo>
                  <a:lnTo>
                    <a:pt x="1302941" y="1373102"/>
                  </a:lnTo>
                  <a:lnTo>
                    <a:pt x="1296111" y="1371550"/>
                  </a:lnTo>
                  <a:lnTo>
                    <a:pt x="1290833" y="1370618"/>
                  </a:lnTo>
                  <a:lnTo>
                    <a:pt x="1288660" y="1370618"/>
                  </a:lnTo>
                  <a:lnTo>
                    <a:pt x="1286798" y="1368445"/>
                  </a:lnTo>
                  <a:lnTo>
                    <a:pt x="1283693" y="1364099"/>
                  </a:lnTo>
                  <a:lnTo>
                    <a:pt x="1281520" y="1360994"/>
                  </a:lnTo>
                  <a:lnTo>
                    <a:pt x="1264756" y="1360994"/>
                  </a:lnTo>
                  <a:lnTo>
                    <a:pt x="1255443" y="1364099"/>
                  </a:lnTo>
                  <a:lnTo>
                    <a:pt x="1248302" y="1373412"/>
                  </a:lnTo>
                  <a:lnTo>
                    <a:pt x="1234643" y="1370308"/>
                  </a:lnTo>
                  <a:lnTo>
                    <a:pt x="1223156" y="1364099"/>
                  </a:lnTo>
                  <a:lnTo>
                    <a:pt x="1216016" y="1356648"/>
                  </a:lnTo>
                  <a:lnTo>
                    <a:pt x="1210739" y="1350439"/>
                  </a:lnTo>
                  <a:lnTo>
                    <a:pt x="1201425" y="1341126"/>
                  </a:lnTo>
                  <a:lnTo>
                    <a:pt x="1201425" y="1326535"/>
                  </a:lnTo>
                  <a:lnTo>
                    <a:pt x="1205461" y="1311944"/>
                  </a:lnTo>
                  <a:lnTo>
                    <a:pt x="1208565" y="1300457"/>
                  </a:lnTo>
                  <a:lnTo>
                    <a:pt x="1206392" y="1284625"/>
                  </a:lnTo>
                  <a:lnTo>
                    <a:pt x="1199252" y="1273138"/>
                  </a:lnTo>
                  <a:lnTo>
                    <a:pt x="1190870" y="1267861"/>
                  </a:lnTo>
                  <a:lnTo>
                    <a:pt x="1177210" y="1265688"/>
                  </a:lnTo>
                  <a:lnTo>
                    <a:pt x="1162619" y="1265688"/>
                  </a:lnTo>
                  <a:lnTo>
                    <a:pt x="1147097" y="1267861"/>
                  </a:lnTo>
                  <a:lnTo>
                    <a:pt x="1128470" y="1267861"/>
                  </a:lnTo>
                  <a:lnTo>
                    <a:pt x="1134679" y="1255132"/>
                  </a:lnTo>
                  <a:lnTo>
                    <a:pt x="1139957" y="1238368"/>
                  </a:lnTo>
                  <a:lnTo>
                    <a:pt x="1145234" y="1220362"/>
                  </a:lnTo>
                  <a:lnTo>
                    <a:pt x="1150512" y="1206703"/>
                  </a:lnTo>
                  <a:lnTo>
                    <a:pt x="1157652" y="1199252"/>
                  </a:lnTo>
                  <a:lnTo>
                    <a:pt x="1157652" y="1183420"/>
                  </a:lnTo>
                  <a:lnTo>
                    <a:pt x="1152375" y="1184351"/>
                  </a:lnTo>
                  <a:lnTo>
                    <a:pt x="1148339" y="1184351"/>
                  </a:lnTo>
                  <a:lnTo>
                    <a:pt x="1147097" y="1184351"/>
                  </a:lnTo>
                  <a:lnTo>
                    <a:pt x="1147097" y="1186524"/>
                  </a:lnTo>
                  <a:lnTo>
                    <a:pt x="1144924" y="1186524"/>
                  </a:lnTo>
                  <a:lnTo>
                    <a:pt x="1144924" y="1184351"/>
                  </a:lnTo>
                  <a:lnTo>
                    <a:pt x="1142751" y="1183420"/>
                  </a:lnTo>
                  <a:lnTo>
                    <a:pt x="1141820" y="1179073"/>
                  </a:lnTo>
                  <a:lnTo>
                    <a:pt x="1125055" y="1181246"/>
                  </a:lnTo>
                  <a:lnTo>
                    <a:pt x="1113569" y="1186524"/>
                  </a:lnTo>
                  <a:lnTo>
                    <a:pt x="1105187" y="1195837"/>
                  </a:lnTo>
                  <a:lnTo>
                    <a:pt x="1103014" y="1198942"/>
                  </a:lnTo>
                  <a:lnTo>
                    <a:pt x="1100841" y="1205151"/>
                  </a:lnTo>
                  <a:lnTo>
                    <a:pt x="1098668" y="1210428"/>
                  </a:lnTo>
                  <a:lnTo>
                    <a:pt x="1097736" y="1215706"/>
                  </a:lnTo>
                  <a:lnTo>
                    <a:pt x="1093700" y="1220052"/>
                  </a:lnTo>
                  <a:lnTo>
                    <a:pt x="1093700" y="1220983"/>
                  </a:lnTo>
                  <a:lnTo>
                    <a:pt x="1091527" y="1220983"/>
                  </a:lnTo>
                  <a:lnTo>
                    <a:pt x="1090596" y="1220983"/>
                  </a:lnTo>
                  <a:lnTo>
                    <a:pt x="1086560" y="1220983"/>
                  </a:lnTo>
                  <a:lnTo>
                    <a:pt x="1084387" y="1220983"/>
                  </a:lnTo>
                  <a:lnTo>
                    <a:pt x="1081283" y="1223157"/>
                  </a:lnTo>
                  <a:lnTo>
                    <a:pt x="1066692" y="1230607"/>
                  </a:lnTo>
                  <a:lnTo>
                    <a:pt x="1057378" y="1234953"/>
                  </a:lnTo>
                  <a:lnTo>
                    <a:pt x="1052101" y="1232780"/>
                  </a:lnTo>
                  <a:lnTo>
                    <a:pt x="1048065" y="1230607"/>
                  </a:lnTo>
                  <a:lnTo>
                    <a:pt x="1044960" y="1227503"/>
                  </a:lnTo>
                  <a:lnTo>
                    <a:pt x="1037820" y="1225330"/>
                  </a:lnTo>
                  <a:lnTo>
                    <a:pt x="1025402" y="1223157"/>
                  </a:lnTo>
                  <a:lnTo>
                    <a:pt x="1013916" y="1201115"/>
                  </a:lnTo>
                  <a:lnTo>
                    <a:pt x="1006776" y="1183109"/>
                  </a:lnTo>
                  <a:lnTo>
                    <a:pt x="1005844" y="1164172"/>
                  </a:lnTo>
                  <a:lnTo>
                    <a:pt x="1005844" y="1146166"/>
                  </a:lnTo>
                  <a:lnTo>
                    <a:pt x="1012985" y="1121951"/>
                  </a:lnTo>
                  <a:lnTo>
                    <a:pt x="1016089" y="1111396"/>
                  </a:lnTo>
                  <a:lnTo>
                    <a:pt x="1016089" y="1102083"/>
                  </a:lnTo>
                  <a:lnTo>
                    <a:pt x="1013916" y="1094632"/>
                  </a:lnTo>
                  <a:lnTo>
                    <a:pt x="1017952" y="1085319"/>
                  </a:lnTo>
                  <a:lnTo>
                    <a:pt x="1025092" y="1074764"/>
                  </a:lnTo>
                  <a:lnTo>
                    <a:pt x="1035647" y="1067313"/>
                  </a:lnTo>
                  <a:lnTo>
                    <a:pt x="1048065" y="1061104"/>
                  </a:lnTo>
                  <a:lnTo>
                    <a:pt x="1059551" y="1057999"/>
                  </a:lnTo>
                  <a:lnTo>
                    <a:pt x="1076316" y="1055826"/>
                  </a:lnTo>
                  <a:lnTo>
                    <a:pt x="1091838" y="1055826"/>
                  </a:lnTo>
                  <a:lnTo>
                    <a:pt x="1108602" y="1060173"/>
                  </a:lnTo>
                  <a:lnTo>
                    <a:pt x="1121020" y="1065450"/>
                  </a:lnTo>
                  <a:lnTo>
                    <a:pt x="1137784" y="1065450"/>
                  </a:lnTo>
                  <a:lnTo>
                    <a:pt x="1134679" y="1060173"/>
                  </a:lnTo>
                  <a:lnTo>
                    <a:pt x="1132506" y="1055826"/>
                  </a:lnTo>
                  <a:lnTo>
                    <a:pt x="1130333" y="1052722"/>
                  </a:lnTo>
                  <a:lnTo>
                    <a:pt x="1127229" y="1047444"/>
                  </a:lnTo>
                  <a:lnTo>
                    <a:pt x="1125055" y="1041235"/>
                  </a:lnTo>
                  <a:lnTo>
                    <a:pt x="1128160" y="1041235"/>
                  </a:lnTo>
                  <a:lnTo>
                    <a:pt x="1128160" y="1038131"/>
                  </a:lnTo>
                  <a:lnTo>
                    <a:pt x="1149891" y="1041235"/>
                  </a:lnTo>
                  <a:lnTo>
                    <a:pt x="1168518" y="1048686"/>
                  </a:lnTo>
                  <a:lnTo>
                    <a:pt x="1184040" y="1056137"/>
                  </a:lnTo>
                  <a:lnTo>
                    <a:pt x="1197700" y="1058310"/>
                  </a:lnTo>
                  <a:lnTo>
                    <a:pt x="1208255" y="1067623"/>
                  </a:lnTo>
                  <a:lnTo>
                    <a:pt x="1219741" y="1083456"/>
                  </a:lnTo>
                  <a:lnTo>
                    <a:pt x="1230297" y="1105498"/>
                  </a:lnTo>
                  <a:lnTo>
                    <a:pt x="1239610" y="1126608"/>
                  </a:lnTo>
                  <a:lnTo>
                    <a:pt x="1244888" y="1142441"/>
                  </a:lnTo>
                  <a:lnTo>
                    <a:pt x="1257305" y="1146787"/>
                  </a:lnTo>
                  <a:lnTo>
                    <a:pt x="1257305" y="1142441"/>
                  </a:lnTo>
                  <a:lnTo>
                    <a:pt x="1261341" y="1142441"/>
                  </a:lnTo>
                  <a:lnTo>
                    <a:pt x="1257305" y="1124435"/>
                  </a:lnTo>
                  <a:lnTo>
                    <a:pt x="1250165" y="1104566"/>
                  </a:lnTo>
                  <a:lnTo>
                    <a:pt x="1243025" y="1083456"/>
                  </a:lnTo>
                  <a:lnTo>
                    <a:pt x="1237747" y="1063587"/>
                  </a:lnTo>
                  <a:lnTo>
                    <a:pt x="1235574" y="1045581"/>
                  </a:lnTo>
                  <a:lnTo>
                    <a:pt x="1241783" y="1030991"/>
                  </a:lnTo>
                  <a:lnTo>
                    <a:pt x="1247061" y="1012053"/>
                  </a:lnTo>
                  <a:lnTo>
                    <a:pt x="1257616" y="997462"/>
                  </a:lnTo>
                  <a:lnTo>
                    <a:pt x="1274380" y="986907"/>
                  </a:lnTo>
                  <a:lnTo>
                    <a:pt x="1291144" y="975421"/>
                  </a:lnTo>
                  <a:lnTo>
                    <a:pt x="1306666" y="967039"/>
                  </a:lnTo>
                  <a:lnTo>
                    <a:pt x="1321257" y="957725"/>
                  </a:lnTo>
                  <a:lnTo>
                    <a:pt x="1321257" y="952448"/>
                  </a:lnTo>
                  <a:lnTo>
                    <a:pt x="1318153" y="940961"/>
                  </a:lnTo>
                  <a:lnTo>
                    <a:pt x="1314117" y="928233"/>
                  </a:lnTo>
                  <a:lnTo>
                    <a:pt x="1311012" y="917678"/>
                  </a:lnTo>
                  <a:lnTo>
                    <a:pt x="1308839" y="913332"/>
                  </a:lnTo>
                  <a:lnTo>
                    <a:pt x="1308839" y="904018"/>
                  </a:lnTo>
                  <a:lnTo>
                    <a:pt x="1314117" y="908364"/>
                  </a:lnTo>
                  <a:lnTo>
                    <a:pt x="1316290" y="910538"/>
                  </a:lnTo>
                  <a:lnTo>
                    <a:pt x="1320326" y="911469"/>
                  </a:lnTo>
                  <a:lnTo>
                    <a:pt x="1321257" y="913642"/>
                  </a:lnTo>
                  <a:lnTo>
                    <a:pt x="1325293" y="917988"/>
                  </a:lnTo>
                  <a:lnTo>
                    <a:pt x="1337711" y="886633"/>
                  </a:lnTo>
                  <a:lnTo>
                    <a:pt x="1348266" y="857141"/>
                  </a:lnTo>
                  <a:lnTo>
                    <a:pt x="1362857" y="854968"/>
                  </a:lnTo>
                  <a:lnTo>
                    <a:pt x="1376517" y="852795"/>
                  </a:lnTo>
                  <a:lnTo>
                    <a:pt x="1391108" y="849690"/>
                  </a:lnTo>
                  <a:lnTo>
                    <a:pt x="1401663" y="840377"/>
                  </a:lnTo>
                  <a:lnTo>
                    <a:pt x="1408803" y="840377"/>
                  </a:lnTo>
                  <a:lnTo>
                    <a:pt x="1405698" y="837272"/>
                  </a:lnTo>
                  <a:lnTo>
                    <a:pt x="1398558" y="835099"/>
                  </a:lnTo>
                  <a:lnTo>
                    <a:pt x="1392349" y="832926"/>
                  </a:lnTo>
                  <a:lnTo>
                    <a:pt x="1398558" y="814920"/>
                  </a:lnTo>
                  <a:lnTo>
                    <a:pt x="1406940" y="802192"/>
                  </a:lnTo>
                  <a:lnTo>
                    <a:pt x="1420600" y="792879"/>
                  </a:lnTo>
                  <a:lnTo>
                    <a:pt x="1435191" y="785428"/>
                  </a:lnTo>
                  <a:lnTo>
                    <a:pt x="1448850" y="780150"/>
                  </a:lnTo>
                  <a:lnTo>
                    <a:pt x="1465615" y="772700"/>
                  </a:lnTo>
                  <a:lnTo>
                    <a:pt x="1478032" y="763386"/>
                  </a:lnTo>
                  <a:lnTo>
                    <a:pt x="1478032" y="761213"/>
                  </a:lnTo>
                  <a:lnTo>
                    <a:pt x="1478032" y="759040"/>
                  </a:lnTo>
                  <a:lnTo>
                    <a:pt x="1480205" y="759040"/>
                  </a:lnTo>
                  <a:lnTo>
                    <a:pt x="1482379" y="759040"/>
                  </a:lnTo>
                  <a:lnTo>
                    <a:pt x="1482379" y="763386"/>
                  </a:lnTo>
                  <a:lnTo>
                    <a:pt x="1489519" y="766491"/>
                  </a:lnTo>
                  <a:lnTo>
                    <a:pt x="1482379" y="775804"/>
                  </a:lnTo>
                  <a:lnTo>
                    <a:pt x="1475238" y="781082"/>
                  </a:lnTo>
                  <a:lnTo>
                    <a:pt x="1465925" y="787291"/>
                  </a:lnTo>
                  <a:lnTo>
                    <a:pt x="1465925" y="803123"/>
                  </a:lnTo>
                  <a:lnTo>
                    <a:pt x="1484552" y="795673"/>
                  </a:lnTo>
                  <a:lnTo>
                    <a:pt x="1499143" y="785117"/>
                  </a:lnTo>
                  <a:lnTo>
                    <a:pt x="1509698" y="772389"/>
                  </a:lnTo>
                  <a:lnTo>
                    <a:pt x="1511871" y="770216"/>
                  </a:lnTo>
                  <a:lnTo>
                    <a:pt x="1511871" y="768043"/>
                  </a:lnTo>
                  <a:lnTo>
                    <a:pt x="1514044" y="768043"/>
                  </a:lnTo>
                  <a:lnTo>
                    <a:pt x="1514044" y="765870"/>
                  </a:lnTo>
                  <a:lnTo>
                    <a:pt x="1514044" y="762765"/>
                  </a:lnTo>
                  <a:lnTo>
                    <a:pt x="1504731" y="751279"/>
                  </a:lnTo>
                  <a:lnTo>
                    <a:pt x="1497590" y="740724"/>
                  </a:lnTo>
                  <a:lnTo>
                    <a:pt x="1488277" y="730169"/>
                  </a:lnTo>
                  <a:lnTo>
                    <a:pt x="1473686" y="722718"/>
                  </a:lnTo>
                  <a:lnTo>
                    <a:pt x="1475859" y="711231"/>
                  </a:lnTo>
                  <a:lnTo>
                    <a:pt x="1478032" y="703781"/>
                  </a:lnTo>
                  <a:lnTo>
                    <a:pt x="1481137" y="696330"/>
                  </a:lnTo>
                  <a:lnTo>
                    <a:pt x="1486414" y="687017"/>
                  </a:lnTo>
                  <a:lnTo>
                    <a:pt x="1483310" y="683912"/>
                  </a:lnTo>
                  <a:lnTo>
                    <a:pt x="1479274" y="681739"/>
                  </a:lnTo>
                  <a:lnTo>
                    <a:pt x="1476170" y="679566"/>
                  </a:lnTo>
                  <a:lnTo>
                    <a:pt x="1473996" y="678635"/>
                  </a:lnTo>
                  <a:lnTo>
                    <a:pt x="1471823" y="674288"/>
                  </a:lnTo>
                  <a:lnTo>
                    <a:pt x="1470892" y="671184"/>
                  </a:lnTo>
                  <a:lnTo>
                    <a:pt x="1446988" y="676461"/>
                  </a:lnTo>
                  <a:lnTo>
                    <a:pt x="1425257" y="685775"/>
                  </a:lnTo>
                  <a:lnTo>
                    <a:pt x="1407561" y="698503"/>
                  </a:lnTo>
                  <a:lnTo>
                    <a:pt x="1403525" y="698503"/>
                  </a:lnTo>
                  <a:lnTo>
                    <a:pt x="1418116" y="681739"/>
                  </a:lnTo>
                  <a:lnTo>
                    <a:pt x="1437985" y="672426"/>
                  </a:lnTo>
                  <a:lnTo>
                    <a:pt x="1459716" y="664975"/>
                  </a:lnTo>
                  <a:lnTo>
                    <a:pt x="1485793" y="661870"/>
                  </a:lnTo>
                  <a:lnTo>
                    <a:pt x="1510940" y="657524"/>
                  </a:lnTo>
                  <a:lnTo>
                    <a:pt x="1537017" y="654420"/>
                  </a:lnTo>
                  <a:lnTo>
                    <a:pt x="1562163" y="649142"/>
                  </a:lnTo>
                  <a:lnTo>
                    <a:pt x="1583894" y="639829"/>
                  </a:lnTo>
                  <a:lnTo>
                    <a:pt x="1603763" y="625238"/>
                  </a:lnTo>
                  <a:lnTo>
                    <a:pt x="1603763" y="622133"/>
                  </a:lnTo>
                  <a:lnTo>
                    <a:pt x="1603763" y="619960"/>
                  </a:lnTo>
                  <a:lnTo>
                    <a:pt x="1603763" y="615614"/>
                  </a:lnTo>
                  <a:lnTo>
                    <a:pt x="1601590" y="614683"/>
                  </a:lnTo>
                  <a:lnTo>
                    <a:pt x="1601590" y="610336"/>
                  </a:lnTo>
                  <a:lnTo>
                    <a:pt x="1601590" y="607232"/>
                  </a:lnTo>
                  <a:lnTo>
                    <a:pt x="1603763" y="601023"/>
                  </a:lnTo>
                  <a:lnTo>
                    <a:pt x="1601590" y="595746"/>
                  </a:lnTo>
                  <a:lnTo>
                    <a:pt x="1601590" y="590468"/>
                  </a:lnTo>
                  <a:lnTo>
                    <a:pt x="1600658" y="586122"/>
                  </a:lnTo>
                  <a:lnTo>
                    <a:pt x="1600658" y="580844"/>
                  </a:lnTo>
                  <a:lnTo>
                    <a:pt x="1581721" y="580844"/>
                  </a:lnTo>
                  <a:lnTo>
                    <a:pt x="1579548" y="566253"/>
                  </a:lnTo>
                  <a:lnTo>
                    <a:pt x="1572408" y="556940"/>
                  </a:lnTo>
                  <a:lnTo>
                    <a:pt x="1565268" y="549489"/>
                  </a:lnTo>
                  <a:lnTo>
                    <a:pt x="1552850" y="546385"/>
                  </a:lnTo>
                  <a:lnTo>
                    <a:pt x="1543536" y="556940"/>
                  </a:lnTo>
                  <a:lnTo>
                    <a:pt x="1532981" y="566253"/>
                  </a:lnTo>
                  <a:lnTo>
                    <a:pt x="1521495" y="577740"/>
                  </a:lnTo>
                  <a:lnTo>
                    <a:pt x="1518390" y="577740"/>
                  </a:lnTo>
                  <a:lnTo>
                    <a:pt x="1530808" y="558803"/>
                  </a:lnTo>
                  <a:lnTo>
                    <a:pt x="1542295" y="536761"/>
                  </a:lnTo>
                  <a:lnTo>
                    <a:pt x="1528635" y="526206"/>
                  </a:lnTo>
                  <a:lnTo>
                    <a:pt x="1525531" y="516892"/>
                  </a:lnTo>
                  <a:lnTo>
                    <a:pt x="1527704" y="506337"/>
                  </a:lnTo>
                  <a:lnTo>
                    <a:pt x="1527704" y="494851"/>
                  </a:lnTo>
                  <a:lnTo>
                    <a:pt x="1521495" y="480260"/>
                  </a:lnTo>
                  <a:lnTo>
                    <a:pt x="1520563" y="478087"/>
                  </a:lnTo>
                  <a:lnTo>
                    <a:pt x="1516528" y="478087"/>
                  </a:lnTo>
                  <a:lnTo>
                    <a:pt x="1514354" y="478087"/>
                  </a:lnTo>
                  <a:lnTo>
                    <a:pt x="1511250" y="478087"/>
                  </a:lnTo>
                  <a:lnTo>
                    <a:pt x="1507214" y="478087"/>
                  </a:lnTo>
                  <a:lnTo>
                    <a:pt x="1506283" y="477155"/>
                  </a:lnTo>
                  <a:lnTo>
                    <a:pt x="1504110" y="472809"/>
                  </a:lnTo>
                  <a:lnTo>
                    <a:pt x="1501937" y="469705"/>
                  </a:lnTo>
                  <a:lnTo>
                    <a:pt x="1504110" y="465358"/>
                  </a:lnTo>
                  <a:lnTo>
                    <a:pt x="1504110" y="462254"/>
                  </a:lnTo>
                  <a:lnTo>
                    <a:pt x="1506283" y="460081"/>
                  </a:lnTo>
                  <a:lnTo>
                    <a:pt x="1506283" y="455734"/>
                  </a:lnTo>
                  <a:lnTo>
                    <a:pt x="1506283" y="452630"/>
                  </a:lnTo>
                  <a:lnTo>
                    <a:pt x="1500074" y="443317"/>
                  </a:lnTo>
                  <a:lnTo>
                    <a:pt x="1492934" y="435866"/>
                  </a:lnTo>
                  <a:lnTo>
                    <a:pt x="1485793" y="428415"/>
                  </a:lnTo>
                  <a:lnTo>
                    <a:pt x="1480516" y="420964"/>
                  </a:lnTo>
                  <a:lnTo>
                    <a:pt x="1478343" y="408236"/>
                  </a:lnTo>
                  <a:lnTo>
                    <a:pt x="1463752" y="419723"/>
                  </a:lnTo>
                  <a:lnTo>
                    <a:pt x="1455370" y="434314"/>
                  </a:lnTo>
                  <a:lnTo>
                    <a:pt x="1443883" y="447973"/>
                  </a:lnTo>
                  <a:lnTo>
                    <a:pt x="1429292" y="459460"/>
                  </a:lnTo>
                  <a:lnTo>
                    <a:pt x="1428361" y="455114"/>
                  </a:lnTo>
                  <a:lnTo>
                    <a:pt x="1422152" y="454182"/>
                  </a:lnTo>
                  <a:lnTo>
                    <a:pt x="1419048" y="449836"/>
                  </a:lnTo>
                  <a:lnTo>
                    <a:pt x="1415012" y="447663"/>
                  </a:lnTo>
                  <a:lnTo>
                    <a:pt x="1411907" y="444558"/>
                  </a:lnTo>
                  <a:lnTo>
                    <a:pt x="1409734" y="442385"/>
                  </a:lnTo>
                  <a:lnTo>
                    <a:pt x="1406630" y="431830"/>
                  </a:lnTo>
                  <a:lnTo>
                    <a:pt x="1404457" y="417239"/>
                  </a:lnTo>
                  <a:lnTo>
                    <a:pt x="1400421" y="400475"/>
                  </a:lnTo>
                  <a:lnTo>
                    <a:pt x="1399490" y="391162"/>
                  </a:lnTo>
                  <a:lnTo>
                    <a:pt x="1395454" y="388057"/>
                  </a:lnTo>
                  <a:lnTo>
                    <a:pt x="1390176" y="385884"/>
                  </a:lnTo>
                  <a:lnTo>
                    <a:pt x="1384899" y="383711"/>
                  </a:lnTo>
                  <a:lnTo>
                    <a:pt x="1378690" y="383711"/>
                  </a:lnTo>
                  <a:lnTo>
                    <a:pt x="1375585" y="382780"/>
                  </a:lnTo>
                  <a:lnTo>
                    <a:pt x="1370308" y="378433"/>
                  </a:lnTo>
                  <a:lnTo>
                    <a:pt x="1364099" y="369120"/>
                  </a:lnTo>
                  <a:lnTo>
                    <a:pt x="1358821" y="356392"/>
                  </a:lnTo>
                  <a:lnTo>
                    <a:pt x="1353544" y="347078"/>
                  </a:lnTo>
                  <a:lnTo>
                    <a:pt x="1329639" y="351425"/>
                  </a:lnTo>
                  <a:lnTo>
                    <a:pt x="1307908" y="351425"/>
                  </a:lnTo>
                  <a:lnTo>
                    <a:pt x="1282762" y="347078"/>
                  </a:lnTo>
                  <a:lnTo>
                    <a:pt x="1282762" y="351425"/>
                  </a:lnTo>
                  <a:lnTo>
                    <a:pt x="1278726" y="351425"/>
                  </a:lnTo>
                  <a:lnTo>
                    <a:pt x="1280899" y="369431"/>
                  </a:lnTo>
                  <a:lnTo>
                    <a:pt x="1286177" y="388368"/>
                  </a:lnTo>
                  <a:lnTo>
                    <a:pt x="1290213" y="405132"/>
                  </a:lnTo>
                  <a:lnTo>
                    <a:pt x="1293317" y="420964"/>
                  </a:lnTo>
                  <a:lnTo>
                    <a:pt x="1290213" y="435555"/>
                  </a:lnTo>
                  <a:lnTo>
                    <a:pt x="1283072" y="448284"/>
                  </a:lnTo>
                  <a:lnTo>
                    <a:pt x="1285246" y="454493"/>
                  </a:lnTo>
                  <a:lnTo>
                    <a:pt x="1288350" y="457597"/>
                  </a:lnTo>
                  <a:lnTo>
                    <a:pt x="1292386" y="459770"/>
                  </a:lnTo>
                  <a:lnTo>
                    <a:pt x="1295490" y="461943"/>
                  </a:lnTo>
                  <a:lnTo>
                    <a:pt x="1302630" y="465048"/>
                  </a:lnTo>
                  <a:lnTo>
                    <a:pt x="1302630" y="481812"/>
                  </a:lnTo>
                  <a:lnTo>
                    <a:pt x="1304804" y="498576"/>
                  </a:lnTo>
                  <a:lnTo>
                    <a:pt x="1302630" y="509131"/>
                  </a:lnTo>
                  <a:lnTo>
                    <a:pt x="1297353" y="528068"/>
                  </a:lnTo>
                  <a:lnTo>
                    <a:pt x="1288040" y="542659"/>
                  </a:lnTo>
                  <a:lnTo>
                    <a:pt x="1273449" y="553214"/>
                  </a:lnTo>
                  <a:lnTo>
                    <a:pt x="1258858" y="560665"/>
                  </a:lnTo>
                  <a:lnTo>
                    <a:pt x="1264135" y="577429"/>
                  </a:lnTo>
                  <a:lnTo>
                    <a:pt x="1268171" y="595435"/>
                  </a:lnTo>
                  <a:lnTo>
                    <a:pt x="1270344" y="610026"/>
                  </a:lnTo>
                  <a:lnTo>
                    <a:pt x="1270344" y="621513"/>
                  </a:lnTo>
                  <a:lnTo>
                    <a:pt x="1268171" y="624617"/>
                  </a:lnTo>
                  <a:lnTo>
                    <a:pt x="1268171" y="626790"/>
                  </a:lnTo>
                  <a:lnTo>
                    <a:pt x="1268171" y="628963"/>
                  </a:lnTo>
                  <a:lnTo>
                    <a:pt x="1265998" y="628963"/>
                  </a:lnTo>
                  <a:lnTo>
                    <a:pt x="1262893" y="629895"/>
                  </a:lnTo>
                  <a:lnTo>
                    <a:pt x="1260720" y="629895"/>
                  </a:lnTo>
                  <a:lnTo>
                    <a:pt x="1258547" y="632068"/>
                  </a:lnTo>
                  <a:lnTo>
                    <a:pt x="1256374" y="632068"/>
                  </a:lnTo>
                  <a:lnTo>
                    <a:pt x="1253270" y="634241"/>
                  </a:lnTo>
                  <a:lnTo>
                    <a:pt x="1242714" y="617477"/>
                  </a:lnTo>
                  <a:lnTo>
                    <a:pt x="1233401" y="604748"/>
                  </a:lnTo>
                  <a:lnTo>
                    <a:pt x="1229365" y="593262"/>
                  </a:lnTo>
                  <a:lnTo>
                    <a:pt x="1228434" y="582707"/>
                  </a:lnTo>
                  <a:lnTo>
                    <a:pt x="1226261" y="571220"/>
                  </a:lnTo>
                  <a:lnTo>
                    <a:pt x="1222225" y="556629"/>
                  </a:lnTo>
                  <a:lnTo>
                    <a:pt x="1219121" y="536761"/>
                  </a:lnTo>
                  <a:lnTo>
                    <a:pt x="1189939" y="529310"/>
                  </a:lnTo>
                  <a:lnTo>
                    <a:pt x="1185903" y="529310"/>
                  </a:lnTo>
                  <a:lnTo>
                    <a:pt x="1184972" y="531483"/>
                  </a:lnTo>
                  <a:lnTo>
                    <a:pt x="1180936" y="533656"/>
                  </a:lnTo>
                  <a:lnTo>
                    <a:pt x="1178763" y="535829"/>
                  </a:lnTo>
                  <a:lnTo>
                    <a:pt x="1175658" y="535829"/>
                  </a:lnTo>
                  <a:lnTo>
                    <a:pt x="1171622" y="536761"/>
                  </a:lnTo>
                  <a:lnTo>
                    <a:pt x="1168518" y="535829"/>
                  </a:lnTo>
                  <a:lnTo>
                    <a:pt x="1163240" y="533656"/>
                  </a:lnTo>
                  <a:lnTo>
                    <a:pt x="1150202" y="527137"/>
                  </a:lnTo>
                  <a:lnTo>
                    <a:pt x="1139646" y="515650"/>
                  </a:lnTo>
                  <a:lnTo>
                    <a:pt x="1127229" y="502922"/>
                  </a:lnTo>
                  <a:lnTo>
                    <a:pt x="1113569" y="493609"/>
                  </a:lnTo>
                  <a:lnTo>
                    <a:pt x="1101151" y="488331"/>
                  </a:lnTo>
                  <a:lnTo>
                    <a:pt x="1088733" y="490504"/>
                  </a:lnTo>
                  <a:lnTo>
                    <a:pt x="1083456" y="488331"/>
                  </a:lnTo>
                  <a:lnTo>
                    <a:pt x="1077247" y="488331"/>
                  </a:lnTo>
                  <a:lnTo>
                    <a:pt x="1076316" y="486158"/>
                  </a:lnTo>
                  <a:lnTo>
                    <a:pt x="1076316" y="485227"/>
                  </a:lnTo>
                  <a:lnTo>
                    <a:pt x="1076316" y="483054"/>
                  </a:lnTo>
                  <a:lnTo>
                    <a:pt x="1076316" y="480881"/>
                  </a:lnTo>
                  <a:lnTo>
                    <a:pt x="1076316" y="477776"/>
                  </a:lnTo>
                  <a:lnTo>
                    <a:pt x="1076316" y="473430"/>
                  </a:lnTo>
                  <a:lnTo>
                    <a:pt x="1072280" y="470325"/>
                  </a:lnTo>
                  <a:lnTo>
                    <a:pt x="1072280" y="461012"/>
                  </a:lnTo>
                  <a:lnTo>
                    <a:pt x="1052411" y="461012"/>
                  </a:lnTo>
                  <a:lnTo>
                    <a:pt x="1052411" y="441143"/>
                  </a:lnTo>
                  <a:lnTo>
                    <a:pt x="1048375" y="421275"/>
                  </a:lnTo>
                  <a:lnTo>
                    <a:pt x="1042166" y="406684"/>
                  </a:lnTo>
                  <a:lnTo>
                    <a:pt x="1042166" y="382469"/>
                  </a:lnTo>
                  <a:lnTo>
                    <a:pt x="1048375" y="365705"/>
                  </a:lnTo>
                  <a:lnTo>
                    <a:pt x="1057689" y="355150"/>
                  </a:lnTo>
                  <a:lnTo>
                    <a:pt x="1072280" y="345837"/>
                  </a:lnTo>
                  <a:lnTo>
                    <a:pt x="1089044" y="340559"/>
                  </a:lnTo>
                  <a:lnTo>
                    <a:pt x="1089044" y="335282"/>
                  </a:lnTo>
                  <a:lnTo>
                    <a:pt x="1086871" y="329073"/>
                  </a:lnTo>
                  <a:lnTo>
                    <a:pt x="1086871" y="325968"/>
                  </a:lnTo>
                  <a:lnTo>
                    <a:pt x="1084698" y="323795"/>
                  </a:lnTo>
                  <a:lnTo>
                    <a:pt x="1083766" y="320691"/>
                  </a:lnTo>
                  <a:lnTo>
                    <a:pt x="1081593" y="316344"/>
                  </a:lnTo>
                  <a:lnTo>
                    <a:pt x="1072280" y="316344"/>
                  </a:lnTo>
                  <a:lnTo>
                    <a:pt x="1072280" y="313240"/>
                  </a:lnTo>
                  <a:lnTo>
                    <a:pt x="1079420" y="314171"/>
                  </a:lnTo>
                  <a:lnTo>
                    <a:pt x="1083456" y="316344"/>
                  </a:lnTo>
                  <a:lnTo>
                    <a:pt x="1088733" y="318517"/>
                  </a:lnTo>
                  <a:lnTo>
                    <a:pt x="1094011" y="320691"/>
                  </a:lnTo>
                  <a:lnTo>
                    <a:pt x="1101151" y="320691"/>
                  </a:lnTo>
                  <a:lnTo>
                    <a:pt x="1105187" y="307031"/>
                  </a:lnTo>
                  <a:lnTo>
                    <a:pt x="1108291" y="298649"/>
                  </a:lnTo>
                  <a:lnTo>
                    <a:pt x="1115432" y="291198"/>
                  </a:lnTo>
                  <a:lnTo>
                    <a:pt x="1124745" y="283748"/>
                  </a:lnTo>
                  <a:lnTo>
                    <a:pt x="1126918" y="279401"/>
                  </a:lnTo>
                  <a:lnTo>
                    <a:pt x="1130023" y="276297"/>
                  </a:lnTo>
                  <a:lnTo>
                    <a:pt x="1132196" y="271951"/>
                  </a:lnTo>
                  <a:lnTo>
                    <a:pt x="1132196" y="266673"/>
                  </a:lnTo>
                  <a:lnTo>
                    <a:pt x="1130023" y="261395"/>
                  </a:lnTo>
                  <a:lnTo>
                    <a:pt x="1127849" y="259222"/>
                  </a:lnTo>
                  <a:lnTo>
                    <a:pt x="1126918" y="257049"/>
                  </a:lnTo>
                  <a:lnTo>
                    <a:pt x="1124745" y="254876"/>
                  </a:lnTo>
                  <a:lnTo>
                    <a:pt x="1120709" y="251772"/>
                  </a:lnTo>
                  <a:lnTo>
                    <a:pt x="1117605" y="251772"/>
                  </a:lnTo>
                  <a:lnTo>
                    <a:pt x="1117605" y="247736"/>
                  </a:lnTo>
                  <a:lnTo>
                    <a:pt x="1135300" y="252082"/>
                  </a:lnTo>
                  <a:lnTo>
                    <a:pt x="1147718" y="259533"/>
                  </a:lnTo>
                  <a:lnTo>
                    <a:pt x="1157031" y="259533"/>
                  </a:lnTo>
                  <a:lnTo>
                    <a:pt x="1159205" y="241527"/>
                  </a:lnTo>
                  <a:lnTo>
                    <a:pt x="1161378" y="230040"/>
                  </a:lnTo>
                  <a:lnTo>
                    <a:pt x="1157342" y="219485"/>
                  </a:lnTo>
                  <a:lnTo>
                    <a:pt x="1157342" y="215139"/>
                  </a:lnTo>
                  <a:lnTo>
                    <a:pt x="1208255" y="212034"/>
                  </a:lnTo>
                  <a:lnTo>
                    <a:pt x="1208255" y="205826"/>
                  </a:lnTo>
                  <a:lnTo>
                    <a:pt x="1206082" y="202721"/>
                  </a:lnTo>
                  <a:lnTo>
                    <a:pt x="1206082" y="200548"/>
                  </a:lnTo>
                  <a:lnTo>
                    <a:pt x="1205151" y="198375"/>
                  </a:lnTo>
                  <a:lnTo>
                    <a:pt x="1202977" y="197444"/>
                  </a:lnTo>
                  <a:lnTo>
                    <a:pt x="1200804" y="195270"/>
                  </a:lnTo>
                  <a:lnTo>
                    <a:pt x="1200804" y="190924"/>
                  </a:lnTo>
                  <a:lnTo>
                    <a:pt x="1206082" y="193097"/>
                  </a:lnTo>
                  <a:lnTo>
                    <a:pt x="1210118" y="195270"/>
                  </a:lnTo>
                  <a:lnTo>
                    <a:pt x="1213222" y="197444"/>
                  </a:lnTo>
                  <a:lnTo>
                    <a:pt x="1217258" y="198375"/>
                  </a:lnTo>
                  <a:lnTo>
                    <a:pt x="1224398" y="198375"/>
                  </a:lnTo>
                  <a:lnTo>
                    <a:pt x="1226571" y="187820"/>
                  </a:lnTo>
                  <a:lnTo>
                    <a:pt x="1229676" y="173229"/>
                  </a:lnTo>
                  <a:lnTo>
                    <a:pt x="1233711" y="154292"/>
                  </a:lnTo>
                  <a:lnTo>
                    <a:pt x="1234643" y="138459"/>
                  </a:lnTo>
                  <a:lnTo>
                    <a:pt x="1236816" y="125731"/>
                  </a:lnTo>
                  <a:lnTo>
                    <a:pt x="1236816" y="118280"/>
                  </a:lnTo>
                  <a:lnTo>
                    <a:pt x="1236816" y="103689"/>
                  </a:lnTo>
                  <a:lnTo>
                    <a:pt x="1229676" y="97480"/>
                  </a:lnTo>
                  <a:lnTo>
                    <a:pt x="1220362" y="99653"/>
                  </a:lnTo>
                  <a:lnTo>
                    <a:pt x="1211980" y="103999"/>
                  </a:lnTo>
                  <a:lnTo>
                    <a:pt x="1204840" y="103999"/>
                  </a:lnTo>
                  <a:lnTo>
                    <a:pt x="1202667" y="99653"/>
                  </a:lnTo>
                  <a:lnTo>
                    <a:pt x="1198631" y="97480"/>
                  </a:lnTo>
                  <a:lnTo>
                    <a:pt x="1197700" y="94376"/>
                  </a:lnTo>
                  <a:lnTo>
                    <a:pt x="1193664" y="90029"/>
                  </a:lnTo>
                  <a:lnTo>
                    <a:pt x="1191491" y="86925"/>
                  </a:lnTo>
                  <a:lnTo>
                    <a:pt x="1188386" y="84752"/>
                  </a:lnTo>
                  <a:lnTo>
                    <a:pt x="1184351" y="82579"/>
                  </a:lnTo>
                  <a:lnTo>
                    <a:pt x="1181246" y="82579"/>
                  </a:lnTo>
                  <a:lnTo>
                    <a:pt x="1177210" y="86925"/>
                  </a:lnTo>
                  <a:lnTo>
                    <a:pt x="1166655" y="96238"/>
                  </a:lnTo>
                  <a:lnTo>
                    <a:pt x="1162619" y="108966"/>
                  </a:lnTo>
                  <a:lnTo>
                    <a:pt x="1162619" y="121695"/>
                  </a:lnTo>
                  <a:lnTo>
                    <a:pt x="1164793" y="134423"/>
                  </a:lnTo>
                  <a:lnTo>
                    <a:pt x="1164793" y="147151"/>
                  </a:lnTo>
                  <a:lnTo>
                    <a:pt x="1157652" y="163915"/>
                  </a:lnTo>
                  <a:lnTo>
                    <a:pt x="1148339" y="178506"/>
                  </a:lnTo>
                  <a:lnTo>
                    <a:pt x="1143061" y="176333"/>
                  </a:lnTo>
                  <a:lnTo>
                    <a:pt x="1139957" y="175402"/>
                  </a:lnTo>
                  <a:lnTo>
                    <a:pt x="1137784" y="173229"/>
                  </a:lnTo>
                  <a:lnTo>
                    <a:pt x="1135611" y="171056"/>
                  </a:lnTo>
                  <a:lnTo>
                    <a:pt x="1132506" y="167951"/>
                  </a:lnTo>
                  <a:lnTo>
                    <a:pt x="1134679" y="161742"/>
                  </a:lnTo>
                  <a:lnTo>
                    <a:pt x="1134679" y="153360"/>
                  </a:lnTo>
                  <a:lnTo>
                    <a:pt x="1135611" y="140632"/>
                  </a:lnTo>
                  <a:lnTo>
                    <a:pt x="1137784" y="126041"/>
                  </a:lnTo>
                  <a:lnTo>
                    <a:pt x="1137784" y="114244"/>
                  </a:lnTo>
                  <a:lnTo>
                    <a:pt x="1128470" y="118590"/>
                  </a:lnTo>
                  <a:lnTo>
                    <a:pt x="1123193" y="123868"/>
                  </a:lnTo>
                  <a:lnTo>
                    <a:pt x="1117915" y="129145"/>
                  </a:lnTo>
                  <a:lnTo>
                    <a:pt x="1112638" y="134423"/>
                  </a:lnTo>
                  <a:lnTo>
                    <a:pt x="1101151" y="134423"/>
                  </a:lnTo>
                  <a:lnTo>
                    <a:pt x="1098047" y="119832"/>
                  </a:lnTo>
                  <a:lnTo>
                    <a:pt x="1098047" y="103999"/>
                  </a:lnTo>
                  <a:lnTo>
                    <a:pt x="1071969" y="103999"/>
                  </a:lnTo>
                  <a:lnTo>
                    <a:pt x="1076005" y="96549"/>
                  </a:lnTo>
                  <a:lnTo>
                    <a:pt x="1076936" y="90340"/>
                  </a:lnTo>
                  <a:lnTo>
                    <a:pt x="1079110" y="85062"/>
                  </a:lnTo>
                  <a:lnTo>
                    <a:pt x="1083145" y="81958"/>
                  </a:lnTo>
                  <a:lnTo>
                    <a:pt x="1088423" y="77611"/>
                  </a:lnTo>
                  <a:lnTo>
                    <a:pt x="1088423" y="70161"/>
                  </a:lnTo>
                  <a:lnTo>
                    <a:pt x="1088423" y="62710"/>
                  </a:lnTo>
                  <a:lnTo>
                    <a:pt x="1086250" y="59606"/>
                  </a:lnTo>
                  <a:lnTo>
                    <a:pt x="1083145" y="55259"/>
                  </a:lnTo>
                  <a:lnTo>
                    <a:pt x="1079110" y="52155"/>
                  </a:lnTo>
                  <a:lnTo>
                    <a:pt x="1071969" y="49982"/>
                  </a:lnTo>
                  <a:lnTo>
                    <a:pt x="1074142" y="42531"/>
                  </a:lnTo>
                  <a:lnTo>
                    <a:pt x="1076316" y="39427"/>
                  </a:lnTo>
                  <a:lnTo>
                    <a:pt x="1077247" y="35080"/>
                  </a:lnTo>
                  <a:lnTo>
                    <a:pt x="1079420" y="29803"/>
                  </a:lnTo>
                  <a:lnTo>
                    <a:pt x="1081593" y="25457"/>
                  </a:lnTo>
                  <a:lnTo>
                    <a:pt x="1079420" y="22352"/>
                  </a:lnTo>
                  <a:lnTo>
                    <a:pt x="1076316" y="18006"/>
                  </a:lnTo>
                  <a:lnTo>
                    <a:pt x="1074142" y="17075"/>
                  </a:lnTo>
                  <a:lnTo>
                    <a:pt x="1071969" y="14901"/>
                  </a:lnTo>
                  <a:lnTo>
                    <a:pt x="1069796" y="12728"/>
                  </a:lnTo>
                  <a:lnTo>
                    <a:pt x="1069796" y="7451"/>
                  </a:lnTo>
                  <a:lnTo>
                    <a:pt x="1068865" y="0"/>
                  </a:lnTo>
                  <a:lnTo>
                    <a:pt x="1057378" y="2173"/>
                  </a:lnTo>
                  <a:lnTo>
                    <a:pt x="1046823" y="5278"/>
                  </a:lnTo>
                  <a:lnTo>
                    <a:pt x="1037510" y="9624"/>
                  </a:lnTo>
                  <a:lnTo>
                    <a:pt x="1025092" y="29492"/>
                  </a:lnTo>
                  <a:lnTo>
                    <a:pt x="1021056" y="47498"/>
                  </a:lnTo>
                  <a:lnTo>
                    <a:pt x="1023229" y="66435"/>
                  </a:lnTo>
                  <a:lnTo>
                    <a:pt x="1032543" y="82268"/>
                  </a:lnTo>
                  <a:lnTo>
                    <a:pt x="1044960" y="96859"/>
                  </a:lnTo>
                  <a:lnTo>
                    <a:pt x="1047134" y="104310"/>
                  </a:lnTo>
                  <a:lnTo>
                    <a:pt x="1044960" y="118901"/>
                  </a:lnTo>
                  <a:lnTo>
                    <a:pt x="1044960" y="135665"/>
                  </a:lnTo>
                  <a:lnTo>
                    <a:pt x="1044960" y="150256"/>
                  </a:lnTo>
                  <a:lnTo>
                    <a:pt x="1032543" y="150256"/>
                  </a:lnTo>
                  <a:lnTo>
                    <a:pt x="1032543" y="153360"/>
                  </a:lnTo>
                  <a:lnTo>
                    <a:pt x="1030369" y="159569"/>
                  </a:lnTo>
                  <a:lnTo>
                    <a:pt x="1030369" y="162674"/>
                  </a:lnTo>
                  <a:lnTo>
                    <a:pt x="1028196" y="170124"/>
                  </a:lnTo>
                  <a:lnTo>
                    <a:pt x="1019814" y="153360"/>
                  </a:lnTo>
                  <a:lnTo>
                    <a:pt x="1012674" y="137528"/>
                  </a:lnTo>
                  <a:lnTo>
                    <a:pt x="988770" y="137528"/>
                  </a:lnTo>
                  <a:lnTo>
                    <a:pt x="988770" y="150256"/>
                  </a:lnTo>
                  <a:lnTo>
                    <a:pt x="986597" y="152429"/>
                  </a:lnTo>
                  <a:lnTo>
                    <a:pt x="984424" y="153360"/>
                  </a:lnTo>
                  <a:lnTo>
                    <a:pt x="983492" y="155533"/>
                  </a:lnTo>
                  <a:lnTo>
                    <a:pt x="981319" y="157706"/>
                  </a:lnTo>
                  <a:lnTo>
                    <a:pt x="962692" y="157706"/>
                  </a:lnTo>
                  <a:lnTo>
                    <a:pt x="950275" y="155533"/>
                  </a:lnTo>
                  <a:lnTo>
                    <a:pt x="937857" y="153360"/>
                  </a:lnTo>
                  <a:lnTo>
                    <a:pt x="925439" y="150256"/>
                  </a:lnTo>
                  <a:lnTo>
                    <a:pt x="905570" y="150256"/>
                  </a:lnTo>
                  <a:lnTo>
                    <a:pt x="901535" y="142805"/>
                  </a:lnTo>
                  <a:lnTo>
                    <a:pt x="898430" y="139701"/>
                  </a:lnTo>
                  <a:lnTo>
                    <a:pt x="894394" y="133492"/>
                  </a:lnTo>
                  <a:lnTo>
                    <a:pt x="889117" y="130387"/>
                  </a:lnTo>
                  <a:lnTo>
                    <a:pt x="889117" y="117659"/>
                  </a:lnTo>
                  <a:lnTo>
                    <a:pt x="842239" y="122937"/>
                  </a:lnTo>
                  <a:lnTo>
                    <a:pt x="842239" y="126041"/>
                  </a:lnTo>
                  <a:lnTo>
                    <a:pt x="838204" y="126041"/>
                  </a:lnTo>
                  <a:lnTo>
                    <a:pt x="838204" y="132250"/>
                  </a:lnTo>
                  <a:lnTo>
                    <a:pt x="840377" y="135354"/>
                  </a:lnTo>
                  <a:lnTo>
                    <a:pt x="842550" y="139701"/>
                  </a:lnTo>
                  <a:lnTo>
                    <a:pt x="843481" y="140632"/>
                  </a:lnTo>
                  <a:lnTo>
                    <a:pt x="845654" y="145910"/>
                  </a:lnTo>
                  <a:lnTo>
                    <a:pt x="877941" y="145910"/>
                  </a:lnTo>
                  <a:lnTo>
                    <a:pt x="877941" y="150256"/>
                  </a:lnTo>
                  <a:lnTo>
                    <a:pt x="870800" y="152429"/>
                  </a:lnTo>
                  <a:lnTo>
                    <a:pt x="865523" y="153360"/>
                  </a:lnTo>
                  <a:lnTo>
                    <a:pt x="858383" y="153360"/>
                  </a:lnTo>
                  <a:lnTo>
                    <a:pt x="849069" y="153360"/>
                  </a:lnTo>
                  <a:lnTo>
                    <a:pt x="849069" y="189993"/>
                  </a:lnTo>
                  <a:lnTo>
                    <a:pt x="840687" y="179438"/>
                  </a:lnTo>
                  <a:lnTo>
                    <a:pt x="831374" y="167951"/>
                  </a:lnTo>
                  <a:lnTo>
                    <a:pt x="822060" y="157396"/>
                  </a:lnTo>
                  <a:lnTo>
                    <a:pt x="813678" y="155223"/>
                  </a:lnTo>
                  <a:lnTo>
                    <a:pt x="799087" y="155223"/>
                  </a:lnTo>
                  <a:lnTo>
                    <a:pt x="782323" y="155223"/>
                  </a:lnTo>
                  <a:lnTo>
                    <a:pt x="765559" y="153050"/>
                  </a:lnTo>
                  <a:lnTo>
                    <a:pt x="753141" y="153050"/>
                  </a:lnTo>
                  <a:lnTo>
                    <a:pt x="755315" y="149945"/>
                  </a:lnTo>
                  <a:lnTo>
                    <a:pt x="756246" y="147772"/>
                  </a:lnTo>
                  <a:lnTo>
                    <a:pt x="756246" y="145599"/>
                  </a:lnTo>
                  <a:lnTo>
                    <a:pt x="758419" y="144668"/>
                  </a:lnTo>
                  <a:lnTo>
                    <a:pt x="762455" y="142495"/>
                  </a:lnTo>
                  <a:lnTo>
                    <a:pt x="765559" y="140321"/>
                  </a:lnTo>
                  <a:lnTo>
                    <a:pt x="763386" y="137217"/>
                  </a:lnTo>
                  <a:lnTo>
                    <a:pt x="760282" y="129766"/>
                  </a:lnTo>
                  <a:lnTo>
                    <a:pt x="756246" y="124489"/>
                  </a:lnTo>
                  <a:lnTo>
                    <a:pt x="753141" y="120143"/>
                  </a:lnTo>
                  <a:lnTo>
                    <a:pt x="749106" y="117038"/>
                  </a:lnTo>
                  <a:lnTo>
                    <a:pt x="746001" y="117038"/>
                  </a:lnTo>
                  <a:lnTo>
                    <a:pt x="742897" y="117969"/>
                  </a:lnTo>
                  <a:lnTo>
                    <a:pt x="736688" y="120143"/>
                  </a:lnTo>
                  <a:lnTo>
                    <a:pt x="733583" y="122316"/>
                  </a:lnTo>
                  <a:lnTo>
                    <a:pt x="728306" y="122316"/>
                  </a:lnTo>
                  <a:lnTo>
                    <a:pt x="722097" y="122316"/>
                  </a:lnTo>
                  <a:lnTo>
                    <a:pt x="706575" y="110829"/>
                  </a:lnTo>
                  <a:lnTo>
                    <a:pt x="689811" y="98101"/>
                  </a:lnTo>
                  <a:lnTo>
                    <a:pt x="673046" y="85373"/>
                  </a:lnTo>
                  <a:lnTo>
                    <a:pt x="653178" y="80095"/>
                  </a:lnTo>
                  <a:lnTo>
                    <a:pt x="649142" y="81026"/>
                  </a:lnTo>
                  <a:lnTo>
                    <a:pt x="643865" y="83199"/>
                  </a:lnTo>
                  <a:lnTo>
                    <a:pt x="640760" y="87546"/>
                  </a:lnTo>
                  <a:lnTo>
                    <a:pt x="635482" y="90650"/>
                  </a:lnTo>
                  <a:lnTo>
                    <a:pt x="629274" y="92823"/>
                  </a:lnTo>
                  <a:lnTo>
                    <a:pt x="628342" y="88477"/>
                  </a:lnTo>
                  <a:lnTo>
                    <a:pt x="626169" y="85373"/>
                  </a:lnTo>
                  <a:lnTo>
                    <a:pt x="622133" y="80095"/>
                  </a:lnTo>
                  <a:lnTo>
                    <a:pt x="621202" y="80095"/>
                  </a:lnTo>
                  <a:lnTo>
                    <a:pt x="617166" y="80095"/>
                  </a:lnTo>
                  <a:lnTo>
                    <a:pt x="614993" y="81026"/>
                  </a:lnTo>
                  <a:lnTo>
                    <a:pt x="611889" y="83199"/>
                  </a:lnTo>
                  <a:lnTo>
                    <a:pt x="609715" y="85373"/>
                  </a:lnTo>
                  <a:lnTo>
                    <a:pt x="606611" y="88477"/>
                  </a:lnTo>
                  <a:lnTo>
                    <a:pt x="592951" y="85373"/>
                  </a:lnTo>
                  <a:lnTo>
                    <a:pt x="584569" y="77922"/>
                  </a:lnTo>
                  <a:lnTo>
                    <a:pt x="578360" y="68609"/>
                  </a:lnTo>
                  <a:lnTo>
                    <a:pt x="573083" y="55880"/>
                  </a:lnTo>
                  <a:lnTo>
                    <a:pt x="569978" y="58985"/>
                  </a:lnTo>
                  <a:lnTo>
                    <a:pt x="565943" y="65194"/>
                  </a:lnTo>
                  <a:lnTo>
                    <a:pt x="563770" y="70471"/>
                  </a:lnTo>
                  <a:lnTo>
                    <a:pt x="562838" y="75749"/>
                  </a:lnTo>
                  <a:lnTo>
                    <a:pt x="546074" y="77922"/>
                  </a:lnTo>
                  <a:lnTo>
                    <a:pt x="533656" y="77922"/>
                  </a:lnTo>
                  <a:lnTo>
                    <a:pt x="521238" y="80095"/>
                  </a:lnTo>
                  <a:lnTo>
                    <a:pt x="511925" y="85373"/>
                  </a:lnTo>
                  <a:lnTo>
                    <a:pt x="502612" y="95928"/>
                  </a:lnTo>
                  <a:lnTo>
                    <a:pt x="482743" y="92823"/>
                  </a:lnTo>
                  <a:lnTo>
                    <a:pt x="482743" y="85373"/>
                  </a:lnTo>
                  <a:lnTo>
                    <a:pt x="504474" y="76059"/>
                  </a:lnTo>
                  <a:lnTo>
                    <a:pt x="524343" y="63331"/>
                  </a:lnTo>
                  <a:lnTo>
                    <a:pt x="542970" y="48740"/>
                  </a:lnTo>
                  <a:lnTo>
                    <a:pt x="549179" y="48740"/>
                  </a:lnTo>
                  <a:lnTo>
                    <a:pt x="546074" y="46567"/>
                  </a:lnTo>
                  <a:lnTo>
                    <a:pt x="542970" y="44394"/>
                  </a:lnTo>
                  <a:lnTo>
                    <a:pt x="536761" y="43462"/>
                  </a:lnTo>
                  <a:lnTo>
                    <a:pt x="533656" y="41289"/>
                  </a:lnTo>
                  <a:lnTo>
                    <a:pt x="516892" y="44394"/>
                  </a:lnTo>
                  <a:lnTo>
                    <a:pt x="504474" y="50603"/>
                  </a:lnTo>
                  <a:lnTo>
                    <a:pt x="492988" y="58985"/>
                  </a:lnTo>
                  <a:lnTo>
                    <a:pt x="482433" y="66435"/>
                  </a:lnTo>
                  <a:lnTo>
                    <a:pt x="470015" y="73886"/>
                  </a:lnTo>
                  <a:lnTo>
                    <a:pt x="455424" y="78232"/>
                  </a:lnTo>
                  <a:lnTo>
                    <a:pt x="433693" y="80405"/>
                  </a:lnTo>
                  <a:lnTo>
                    <a:pt x="436797" y="88788"/>
                  </a:lnTo>
                  <a:lnTo>
                    <a:pt x="443006" y="96238"/>
                  </a:lnTo>
                  <a:lnTo>
                    <a:pt x="448284" y="103689"/>
                  </a:lnTo>
                  <a:lnTo>
                    <a:pt x="453561" y="109898"/>
                  </a:lnTo>
                  <a:lnTo>
                    <a:pt x="453561" y="117349"/>
                  </a:lnTo>
                  <a:lnTo>
                    <a:pt x="429657" y="113002"/>
                  </a:lnTo>
                  <a:lnTo>
                    <a:pt x="409788" y="102447"/>
                  </a:lnTo>
                  <a:lnTo>
                    <a:pt x="392093" y="90961"/>
                  </a:lnTo>
                  <a:lnTo>
                    <a:pt x="373466" y="78232"/>
                  </a:lnTo>
                  <a:lnTo>
                    <a:pt x="353598" y="68919"/>
                  </a:lnTo>
                  <a:lnTo>
                    <a:pt x="322243" y="73265"/>
                  </a:lnTo>
                  <a:lnTo>
                    <a:pt x="307652" y="68919"/>
                  </a:lnTo>
                  <a:lnTo>
                    <a:pt x="293061" y="61468"/>
                  </a:lnTo>
                  <a:lnTo>
                    <a:pt x="277539" y="56191"/>
                  </a:lnTo>
                  <a:lnTo>
                    <a:pt x="266052" y="51844"/>
                  </a:lnTo>
                  <a:lnTo>
                    <a:pt x="262948" y="51844"/>
                  </a:lnTo>
                  <a:lnTo>
                    <a:pt x="256739" y="54018"/>
                  </a:lnTo>
                  <a:lnTo>
                    <a:pt x="253634" y="56191"/>
                  </a:lnTo>
                  <a:lnTo>
                    <a:pt x="249598" y="56191"/>
                  </a:lnTo>
                  <a:lnTo>
                    <a:pt x="244321" y="58364"/>
                  </a:lnTo>
                  <a:lnTo>
                    <a:pt x="239043" y="56191"/>
                  </a:lnTo>
                  <a:lnTo>
                    <a:pt x="233766" y="54018"/>
                  </a:lnTo>
                  <a:lnTo>
                    <a:pt x="229730" y="50913"/>
                  </a:lnTo>
                  <a:lnTo>
                    <a:pt x="226625" y="46567"/>
                  </a:lnTo>
                  <a:lnTo>
                    <a:pt x="221348" y="41289"/>
                  </a:lnTo>
                  <a:lnTo>
                    <a:pt x="217312" y="38185"/>
                  </a:lnTo>
                  <a:lnTo>
                    <a:pt x="214208" y="36012"/>
                  </a:lnTo>
                  <a:lnTo>
                    <a:pt x="210172" y="36012"/>
                  </a:lnTo>
                  <a:lnTo>
                    <a:pt x="207067" y="36012"/>
                  </a:lnTo>
                  <a:lnTo>
                    <a:pt x="203032" y="38185"/>
                  </a:lnTo>
                  <a:lnTo>
                    <a:pt x="199927" y="39116"/>
                  </a:lnTo>
                  <a:lnTo>
                    <a:pt x="195891" y="39116"/>
                  </a:lnTo>
                  <a:lnTo>
                    <a:pt x="190614" y="39116"/>
                  </a:lnTo>
                  <a:lnTo>
                    <a:pt x="186578" y="36012"/>
                  </a:lnTo>
                  <a:lnTo>
                    <a:pt x="183473" y="31665"/>
                  </a:lnTo>
                  <a:lnTo>
                    <a:pt x="181300" y="30734"/>
                  </a:lnTo>
                  <a:lnTo>
                    <a:pt x="181300" y="26388"/>
                  </a:lnTo>
                  <a:lnTo>
                    <a:pt x="179127" y="24215"/>
                  </a:lnTo>
                  <a:lnTo>
                    <a:pt x="179127" y="21110"/>
                  </a:lnTo>
                  <a:lnTo>
                    <a:pt x="176023" y="18937"/>
                  </a:lnTo>
                  <a:lnTo>
                    <a:pt x="170745" y="15833"/>
                  </a:lnTo>
                  <a:lnTo>
                    <a:pt x="153981" y="26388"/>
                  </a:lnTo>
                  <a:lnTo>
                    <a:pt x="137217" y="33839"/>
                  </a:lnTo>
                  <a:lnTo>
                    <a:pt x="117348" y="39116"/>
                  </a:lnTo>
                  <a:lnTo>
                    <a:pt x="99653" y="48430"/>
                  </a:lnTo>
                  <a:lnTo>
                    <a:pt x="85993" y="58985"/>
                  </a:lnTo>
                  <a:lnTo>
                    <a:pt x="82889" y="70471"/>
                  </a:lnTo>
                  <a:lnTo>
                    <a:pt x="78853" y="83199"/>
                  </a:lnTo>
                  <a:lnTo>
                    <a:pt x="73576" y="95928"/>
                  </a:lnTo>
                  <a:lnTo>
                    <a:pt x="56812" y="105241"/>
                  </a:lnTo>
                  <a:lnTo>
                    <a:pt x="36012" y="107414"/>
                  </a:lnTo>
                  <a:lnTo>
                    <a:pt x="14281" y="105241"/>
                  </a:lnTo>
                  <a:lnTo>
                    <a:pt x="12107" y="110519"/>
                  </a:lnTo>
                  <a:lnTo>
                    <a:pt x="9934" y="116728"/>
                  </a:lnTo>
                  <a:lnTo>
                    <a:pt x="6830" y="122005"/>
                  </a:lnTo>
                  <a:lnTo>
                    <a:pt x="15212" y="138769"/>
                  </a:lnTo>
                  <a:lnTo>
                    <a:pt x="29803" y="149324"/>
                  </a:lnTo>
                  <a:lnTo>
                    <a:pt x="46567" y="159880"/>
                  </a:lnTo>
                  <a:lnTo>
                    <a:pt x="61158" y="171366"/>
                  </a:lnTo>
                  <a:lnTo>
                    <a:pt x="73576" y="185957"/>
                  </a:lnTo>
                  <a:lnTo>
                    <a:pt x="77611" y="191235"/>
                  </a:lnTo>
                  <a:lnTo>
                    <a:pt x="78543" y="196512"/>
                  </a:lnTo>
                  <a:lnTo>
                    <a:pt x="80716" y="202721"/>
                  </a:lnTo>
                  <a:lnTo>
                    <a:pt x="82889" y="207999"/>
                  </a:lnTo>
                  <a:lnTo>
                    <a:pt x="85993" y="213276"/>
                  </a:lnTo>
                  <a:lnTo>
                    <a:pt x="85993" y="220727"/>
                  </a:lnTo>
                  <a:lnTo>
                    <a:pt x="73576" y="226005"/>
                  </a:lnTo>
                  <a:lnTo>
                    <a:pt x="70471" y="220727"/>
                  </a:lnTo>
                  <a:lnTo>
                    <a:pt x="64262" y="215449"/>
                  </a:lnTo>
                  <a:lnTo>
                    <a:pt x="58985" y="211103"/>
                  </a:lnTo>
                  <a:lnTo>
                    <a:pt x="53707" y="205826"/>
                  </a:lnTo>
                  <a:lnTo>
                    <a:pt x="49671" y="205826"/>
                  </a:lnTo>
                  <a:lnTo>
                    <a:pt x="48740" y="205826"/>
                  </a:lnTo>
                  <a:lnTo>
                    <a:pt x="46567" y="207999"/>
                  </a:lnTo>
                  <a:lnTo>
                    <a:pt x="44394" y="207999"/>
                  </a:lnTo>
                  <a:lnTo>
                    <a:pt x="43462" y="210172"/>
                  </a:lnTo>
                  <a:lnTo>
                    <a:pt x="26698" y="210172"/>
                  </a:lnTo>
                  <a:lnTo>
                    <a:pt x="28871" y="213276"/>
                  </a:lnTo>
                  <a:lnTo>
                    <a:pt x="28871" y="215449"/>
                  </a:lnTo>
                  <a:lnTo>
                    <a:pt x="29803" y="217623"/>
                  </a:lnTo>
                  <a:lnTo>
                    <a:pt x="26698" y="220727"/>
                  </a:lnTo>
                  <a:lnTo>
                    <a:pt x="22663" y="225073"/>
                  </a:lnTo>
                  <a:lnTo>
                    <a:pt x="19558" y="225073"/>
                  </a:lnTo>
                  <a:lnTo>
                    <a:pt x="15522" y="226005"/>
                  </a:lnTo>
                  <a:lnTo>
                    <a:pt x="10245" y="228178"/>
                  </a:lnTo>
                  <a:lnTo>
                    <a:pt x="7140" y="230351"/>
                  </a:lnTo>
                  <a:lnTo>
                    <a:pt x="0" y="230351"/>
                  </a:lnTo>
                  <a:lnTo>
                    <a:pt x="3104" y="257670"/>
                  </a:lnTo>
                  <a:lnTo>
                    <a:pt x="17695" y="265121"/>
                  </a:lnTo>
                  <a:lnTo>
                    <a:pt x="36322" y="268225"/>
                  </a:lnTo>
                  <a:lnTo>
                    <a:pt x="51844" y="274434"/>
                  </a:lnTo>
                  <a:lnTo>
                    <a:pt x="63331" y="277539"/>
                  </a:lnTo>
                  <a:lnTo>
                    <a:pt x="68609" y="277539"/>
                  </a:lnTo>
                  <a:lnTo>
                    <a:pt x="71713" y="275365"/>
                  </a:lnTo>
                  <a:lnTo>
                    <a:pt x="75749" y="274434"/>
                  </a:lnTo>
                  <a:lnTo>
                    <a:pt x="77922" y="272261"/>
                  </a:lnTo>
                  <a:lnTo>
                    <a:pt x="78853" y="270088"/>
                  </a:lnTo>
                  <a:lnTo>
                    <a:pt x="82889" y="266983"/>
                  </a:lnTo>
                  <a:lnTo>
                    <a:pt x="97790" y="266983"/>
                  </a:lnTo>
                  <a:lnTo>
                    <a:pt x="95617" y="267915"/>
                  </a:lnTo>
                  <a:lnTo>
                    <a:pt x="95617" y="270088"/>
                  </a:lnTo>
                  <a:lnTo>
                    <a:pt x="95617" y="272261"/>
                  </a:lnTo>
                  <a:lnTo>
                    <a:pt x="93444" y="272261"/>
                  </a:lnTo>
                  <a:lnTo>
                    <a:pt x="91271" y="274434"/>
                  </a:lnTo>
                  <a:lnTo>
                    <a:pt x="91271" y="292440"/>
                  </a:lnTo>
                  <a:lnTo>
                    <a:pt x="85993" y="303926"/>
                  </a:lnTo>
                  <a:lnTo>
                    <a:pt x="78853" y="311377"/>
                  </a:lnTo>
                  <a:lnTo>
                    <a:pt x="68298" y="316655"/>
                  </a:lnTo>
                  <a:lnTo>
                    <a:pt x="56812" y="319759"/>
                  </a:lnTo>
                  <a:lnTo>
                    <a:pt x="44394" y="327210"/>
                  </a:lnTo>
                  <a:lnTo>
                    <a:pt x="37253" y="336523"/>
                  </a:lnTo>
                  <a:lnTo>
                    <a:pt x="31976" y="347078"/>
                  </a:lnTo>
                  <a:lnTo>
                    <a:pt x="26698" y="360738"/>
                  </a:lnTo>
                  <a:lnTo>
                    <a:pt x="20489" y="371293"/>
                  </a:lnTo>
                  <a:lnTo>
                    <a:pt x="31976" y="391162"/>
                  </a:lnTo>
                  <a:lnTo>
                    <a:pt x="46567" y="410099"/>
                  </a:lnTo>
                  <a:lnTo>
                    <a:pt x="64262" y="422827"/>
                  </a:lnTo>
                  <a:lnTo>
                    <a:pt x="66435" y="425000"/>
                  </a:lnTo>
                  <a:lnTo>
                    <a:pt x="69540" y="425000"/>
                  </a:lnTo>
                  <a:lnTo>
                    <a:pt x="71713" y="425000"/>
                  </a:lnTo>
                  <a:lnTo>
                    <a:pt x="73886" y="422827"/>
                  </a:lnTo>
                  <a:lnTo>
                    <a:pt x="76991" y="419723"/>
                  </a:lnTo>
                  <a:lnTo>
                    <a:pt x="81026" y="430278"/>
                  </a:lnTo>
                  <a:lnTo>
                    <a:pt x="86304" y="444869"/>
                  </a:lnTo>
                  <a:lnTo>
                    <a:pt x="88477" y="455424"/>
                  </a:lnTo>
                  <a:lnTo>
                    <a:pt x="93755" y="455424"/>
                  </a:lnTo>
                  <a:lnTo>
                    <a:pt x="97790" y="455734"/>
                  </a:lnTo>
                  <a:lnTo>
                    <a:pt x="98722" y="455734"/>
                  </a:lnTo>
                  <a:lnTo>
                    <a:pt x="100895" y="453561"/>
                  </a:lnTo>
                  <a:lnTo>
                    <a:pt x="103068" y="451388"/>
                  </a:lnTo>
                  <a:lnTo>
                    <a:pt x="105241" y="449215"/>
                  </a:lnTo>
                  <a:lnTo>
                    <a:pt x="108346" y="451388"/>
                  </a:lnTo>
                  <a:lnTo>
                    <a:pt x="110208" y="451388"/>
                  </a:lnTo>
                  <a:lnTo>
                    <a:pt x="112381" y="453561"/>
                  </a:lnTo>
                  <a:lnTo>
                    <a:pt x="112381" y="456666"/>
                  </a:lnTo>
                  <a:lnTo>
                    <a:pt x="112381" y="461012"/>
                  </a:lnTo>
                  <a:lnTo>
                    <a:pt x="124799" y="456666"/>
                  </a:lnTo>
                  <a:lnTo>
                    <a:pt x="134113" y="453561"/>
                  </a:lnTo>
                  <a:lnTo>
                    <a:pt x="147772" y="449215"/>
                  </a:lnTo>
                  <a:lnTo>
                    <a:pt x="144668" y="471257"/>
                  </a:lnTo>
                  <a:lnTo>
                    <a:pt x="135354" y="488021"/>
                  </a:lnTo>
                  <a:lnTo>
                    <a:pt x="122937" y="502612"/>
                  </a:lnTo>
                  <a:lnTo>
                    <a:pt x="106172" y="515340"/>
                  </a:lnTo>
                  <a:lnTo>
                    <a:pt x="88477" y="527137"/>
                  </a:lnTo>
                  <a:lnTo>
                    <a:pt x="69850" y="537692"/>
                  </a:lnTo>
                  <a:lnTo>
                    <a:pt x="54328" y="549179"/>
                  </a:lnTo>
                  <a:lnTo>
                    <a:pt x="41910" y="561907"/>
                  </a:lnTo>
                  <a:lnTo>
                    <a:pt x="37874" y="561907"/>
                  </a:lnTo>
                  <a:lnTo>
                    <a:pt x="37874" y="565011"/>
                  </a:lnTo>
                  <a:lnTo>
                    <a:pt x="48430" y="561907"/>
                  </a:lnTo>
                  <a:lnTo>
                    <a:pt x="65194" y="554456"/>
                  </a:lnTo>
                  <a:lnTo>
                    <a:pt x="86925" y="543901"/>
                  </a:lnTo>
                  <a:lnTo>
                    <a:pt x="108656" y="530241"/>
                  </a:lnTo>
                  <a:lnTo>
                    <a:pt x="130387" y="515650"/>
                  </a:lnTo>
                  <a:lnTo>
                    <a:pt x="152118" y="502922"/>
                  </a:lnTo>
                  <a:lnTo>
                    <a:pt x="169814" y="492367"/>
                  </a:lnTo>
                  <a:lnTo>
                    <a:pt x="184405" y="480881"/>
                  </a:lnTo>
                  <a:lnTo>
                    <a:pt x="191545" y="473430"/>
                  </a:lnTo>
                  <a:lnTo>
                    <a:pt x="203032" y="456666"/>
                  </a:lnTo>
                  <a:lnTo>
                    <a:pt x="210172" y="438660"/>
                  </a:lnTo>
                  <a:lnTo>
                    <a:pt x="215449" y="421896"/>
                  </a:lnTo>
                  <a:lnTo>
                    <a:pt x="222590" y="406063"/>
                  </a:lnTo>
                  <a:lnTo>
                    <a:pt x="234076" y="391472"/>
                  </a:lnTo>
                  <a:lnTo>
                    <a:pt x="247736" y="379986"/>
                  </a:lnTo>
                  <a:lnTo>
                    <a:pt x="247736" y="376881"/>
                  </a:lnTo>
                  <a:lnTo>
                    <a:pt x="257049" y="376881"/>
                  </a:lnTo>
                  <a:lnTo>
                    <a:pt x="247736" y="392714"/>
                  </a:lnTo>
                  <a:lnTo>
                    <a:pt x="237181" y="407305"/>
                  </a:lnTo>
                  <a:lnTo>
                    <a:pt x="230040" y="424069"/>
                  </a:lnTo>
                  <a:lnTo>
                    <a:pt x="224763" y="440833"/>
                  </a:lnTo>
                  <a:lnTo>
                    <a:pt x="246494" y="435555"/>
                  </a:lnTo>
                  <a:lnTo>
                    <a:pt x="262016" y="426242"/>
                  </a:lnTo>
                  <a:lnTo>
                    <a:pt x="280643" y="416929"/>
                  </a:lnTo>
                  <a:lnTo>
                    <a:pt x="280643" y="392714"/>
                  </a:lnTo>
                  <a:lnTo>
                    <a:pt x="297407" y="394887"/>
                  </a:lnTo>
                  <a:lnTo>
                    <a:pt x="307962" y="400165"/>
                  </a:lnTo>
                  <a:lnTo>
                    <a:pt x="317276" y="407615"/>
                  </a:lnTo>
                  <a:lnTo>
                    <a:pt x="327831" y="413824"/>
                  </a:lnTo>
                  <a:lnTo>
                    <a:pt x="361048" y="413824"/>
                  </a:lnTo>
                  <a:lnTo>
                    <a:pt x="376571" y="422206"/>
                  </a:lnTo>
                  <a:lnTo>
                    <a:pt x="393335" y="436797"/>
                  </a:lnTo>
                  <a:lnTo>
                    <a:pt x="407926" y="449526"/>
                  </a:lnTo>
                  <a:lnTo>
                    <a:pt x="427794" y="458839"/>
                  </a:lnTo>
                  <a:lnTo>
                    <a:pt x="451699" y="464117"/>
                  </a:lnTo>
                  <a:lnTo>
                    <a:pt x="471567" y="473430"/>
                  </a:lnTo>
                  <a:lnTo>
                    <a:pt x="486158" y="486158"/>
                  </a:lnTo>
                  <a:lnTo>
                    <a:pt x="498576" y="502922"/>
                  </a:lnTo>
                  <a:lnTo>
                    <a:pt x="507889" y="519686"/>
                  </a:lnTo>
                  <a:lnTo>
                    <a:pt x="519376" y="536450"/>
                  </a:lnTo>
                  <a:lnTo>
                    <a:pt x="531794" y="550110"/>
                  </a:lnTo>
                  <a:lnTo>
                    <a:pt x="527758" y="574325"/>
                  </a:lnTo>
                  <a:lnTo>
                    <a:pt x="539244" y="579602"/>
                  </a:lnTo>
                  <a:lnTo>
                    <a:pt x="546385" y="588916"/>
                  </a:lnTo>
                  <a:lnTo>
                    <a:pt x="551662" y="600402"/>
                  </a:lnTo>
                  <a:lnTo>
                    <a:pt x="554767" y="613131"/>
                  </a:lnTo>
                  <a:lnTo>
                    <a:pt x="560976" y="625859"/>
                  </a:lnTo>
                  <a:lnTo>
                    <a:pt x="568116" y="637345"/>
                  </a:lnTo>
                  <a:lnTo>
                    <a:pt x="576498" y="645727"/>
                  </a:lnTo>
                  <a:lnTo>
                    <a:pt x="591089" y="651005"/>
                  </a:lnTo>
                  <a:lnTo>
                    <a:pt x="587984" y="653178"/>
                  </a:lnTo>
                  <a:lnTo>
                    <a:pt x="583949" y="653178"/>
                  </a:lnTo>
                  <a:lnTo>
                    <a:pt x="580844" y="653178"/>
                  </a:lnTo>
                  <a:lnTo>
                    <a:pt x="576808" y="651005"/>
                  </a:lnTo>
                  <a:lnTo>
                    <a:pt x="568426" y="651005"/>
                  </a:lnTo>
                  <a:lnTo>
                    <a:pt x="576808" y="669942"/>
                  </a:lnTo>
                  <a:lnTo>
                    <a:pt x="588295" y="686706"/>
                  </a:lnTo>
                  <a:lnTo>
                    <a:pt x="600713" y="702539"/>
                  </a:lnTo>
                  <a:lnTo>
                    <a:pt x="604748" y="704712"/>
                  </a:lnTo>
                  <a:lnTo>
                    <a:pt x="605680" y="704712"/>
                  </a:lnTo>
                  <a:lnTo>
                    <a:pt x="605680" y="706885"/>
                  </a:lnTo>
                  <a:lnTo>
                    <a:pt x="607853" y="706885"/>
                  </a:lnTo>
                  <a:lnTo>
                    <a:pt x="613130" y="706885"/>
                  </a:lnTo>
                  <a:lnTo>
                    <a:pt x="619339" y="706885"/>
                  </a:lnTo>
                  <a:lnTo>
                    <a:pt x="620271" y="704712"/>
                  </a:lnTo>
                  <a:lnTo>
                    <a:pt x="624306" y="702539"/>
                  </a:lnTo>
                  <a:lnTo>
                    <a:pt x="626480" y="701608"/>
                  </a:lnTo>
                  <a:lnTo>
                    <a:pt x="626480" y="699434"/>
                  </a:lnTo>
                  <a:lnTo>
                    <a:pt x="627411" y="699434"/>
                  </a:lnTo>
                  <a:lnTo>
                    <a:pt x="627411" y="695088"/>
                  </a:lnTo>
                  <a:lnTo>
                    <a:pt x="622133" y="687638"/>
                  </a:lnTo>
                  <a:lnTo>
                    <a:pt x="614993" y="682360"/>
                  </a:lnTo>
                  <a:lnTo>
                    <a:pt x="607853" y="677082"/>
                  </a:lnTo>
                  <a:lnTo>
                    <a:pt x="600713" y="671805"/>
                  </a:lnTo>
                  <a:lnTo>
                    <a:pt x="600713" y="662491"/>
                  </a:lnTo>
                  <a:lnTo>
                    <a:pt x="617477" y="673047"/>
                  </a:lnTo>
                  <a:lnTo>
                    <a:pt x="632068" y="687638"/>
                  </a:lnTo>
                  <a:lnTo>
                    <a:pt x="644485" y="702228"/>
                  </a:lnTo>
                  <a:lnTo>
                    <a:pt x="644485" y="723339"/>
                  </a:lnTo>
                  <a:lnTo>
                    <a:pt x="642312" y="718992"/>
                  </a:lnTo>
                  <a:lnTo>
                    <a:pt x="639208" y="715888"/>
                  </a:lnTo>
                  <a:lnTo>
                    <a:pt x="637035" y="711542"/>
                  </a:lnTo>
                  <a:lnTo>
                    <a:pt x="633930" y="709369"/>
                  </a:lnTo>
                  <a:lnTo>
                    <a:pt x="629894" y="709369"/>
                  </a:lnTo>
                  <a:lnTo>
                    <a:pt x="626790" y="709369"/>
                  </a:lnTo>
                  <a:lnTo>
                    <a:pt x="622754" y="709369"/>
                  </a:lnTo>
                  <a:lnTo>
                    <a:pt x="617477" y="711542"/>
                  </a:lnTo>
                  <a:lnTo>
                    <a:pt x="615304" y="723028"/>
                  </a:lnTo>
                  <a:lnTo>
                    <a:pt x="613130" y="741034"/>
                  </a:lnTo>
                  <a:lnTo>
                    <a:pt x="613130" y="763076"/>
                  </a:lnTo>
                  <a:lnTo>
                    <a:pt x="613130" y="787291"/>
                  </a:lnTo>
                  <a:lnTo>
                    <a:pt x="613130" y="807159"/>
                  </a:lnTo>
                  <a:lnTo>
                    <a:pt x="612199" y="821750"/>
                  </a:lnTo>
                  <a:lnTo>
                    <a:pt x="612199" y="829201"/>
                  </a:lnTo>
                  <a:lnTo>
                    <a:pt x="613130" y="859624"/>
                  </a:lnTo>
                  <a:lnTo>
                    <a:pt x="617166" y="881666"/>
                  </a:lnTo>
                  <a:lnTo>
                    <a:pt x="622444" y="898430"/>
                  </a:lnTo>
                  <a:lnTo>
                    <a:pt x="629584" y="911158"/>
                  </a:lnTo>
                  <a:lnTo>
                    <a:pt x="641071" y="922645"/>
                  </a:lnTo>
                  <a:lnTo>
                    <a:pt x="651626" y="935373"/>
                  </a:lnTo>
                  <a:lnTo>
                    <a:pt x="664043" y="953379"/>
                  </a:lnTo>
                  <a:lnTo>
                    <a:pt x="669321" y="964866"/>
                  </a:lnTo>
                  <a:lnTo>
                    <a:pt x="673357" y="975421"/>
                  </a:lnTo>
                  <a:lnTo>
                    <a:pt x="680497" y="984734"/>
                  </a:lnTo>
                  <a:lnTo>
                    <a:pt x="691052" y="992185"/>
                  </a:lnTo>
                  <a:lnTo>
                    <a:pt x="704712" y="997462"/>
                  </a:lnTo>
                  <a:lnTo>
                    <a:pt x="715267" y="1003671"/>
                  </a:lnTo>
                  <a:lnTo>
                    <a:pt x="724580" y="1014226"/>
                  </a:lnTo>
                  <a:lnTo>
                    <a:pt x="731721" y="1026955"/>
                  </a:lnTo>
                  <a:lnTo>
                    <a:pt x="734825" y="1041546"/>
                  </a:lnTo>
                  <a:lnTo>
                    <a:pt x="741034" y="1054274"/>
                  </a:lnTo>
                  <a:lnTo>
                    <a:pt x="747243" y="1065761"/>
                  </a:lnTo>
                  <a:lnTo>
                    <a:pt x="760903" y="1075074"/>
                  </a:lnTo>
                  <a:lnTo>
                    <a:pt x="758729" y="1076005"/>
                  </a:lnTo>
                  <a:lnTo>
                    <a:pt x="758729" y="1078178"/>
                  </a:lnTo>
                  <a:lnTo>
                    <a:pt x="758729" y="1080351"/>
                  </a:lnTo>
                  <a:lnTo>
                    <a:pt x="756556" y="1080351"/>
                  </a:lnTo>
                  <a:lnTo>
                    <a:pt x="754383" y="1080351"/>
                  </a:lnTo>
                  <a:lnTo>
                    <a:pt x="751279" y="1082525"/>
                  </a:lnTo>
                  <a:lnTo>
                    <a:pt x="760592" y="1095253"/>
                  </a:lnTo>
                  <a:lnTo>
                    <a:pt x="771147" y="1102704"/>
                  </a:lnTo>
                  <a:lnTo>
                    <a:pt x="782634" y="1110154"/>
                  </a:lnTo>
                  <a:lnTo>
                    <a:pt x="791016" y="1119468"/>
                  </a:lnTo>
                  <a:lnTo>
                    <a:pt x="797225" y="1130023"/>
                  </a:lnTo>
                  <a:lnTo>
                    <a:pt x="800329" y="1142751"/>
                  </a:lnTo>
                  <a:lnTo>
                    <a:pt x="804365" y="1155479"/>
                  </a:lnTo>
                  <a:lnTo>
                    <a:pt x="809643" y="1155479"/>
                  </a:lnTo>
                  <a:lnTo>
                    <a:pt x="811816" y="1155479"/>
                  </a:lnTo>
                  <a:lnTo>
                    <a:pt x="812747" y="1155479"/>
                  </a:lnTo>
                  <a:lnTo>
                    <a:pt x="814920" y="1155479"/>
                  </a:lnTo>
                  <a:lnTo>
                    <a:pt x="817093" y="1155479"/>
                  </a:lnTo>
                  <a:lnTo>
                    <a:pt x="820198" y="1155479"/>
                  </a:lnTo>
                  <a:lnTo>
                    <a:pt x="822371" y="1159826"/>
                  </a:lnTo>
                  <a:lnTo>
                    <a:pt x="822371" y="1162930"/>
                  </a:lnTo>
                  <a:lnTo>
                    <a:pt x="824544" y="1169139"/>
                  </a:lnTo>
                  <a:lnTo>
                    <a:pt x="824544" y="1176590"/>
                  </a:lnTo>
                  <a:lnTo>
                    <a:pt x="827648" y="1174417"/>
                  </a:lnTo>
                  <a:lnTo>
                    <a:pt x="827648" y="1172243"/>
                  </a:lnTo>
                  <a:lnTo>
                    <a:pt x="829822" y="1170070"/>
                  </a:lnTo>
                  <a:lnTo>
                    <a:pt x="831995" y="1166966"/>
                  </a:lnTo>
                  <a:lnTo>
                    <a:pt x="831995" y="1159515"/>
                  </a:lnTo>
                  <a:lnTo>
                    <a:pt x="827959" y="1148960"/>
                  </a:lnTo>
                  <a:lnTo>
                    <a:pt x="819577" y="1132196"/>
                  </a:lnTo>
                  <a:lnTo>
                    <a:pt x="808090" y="1113259"/>
                  </a:lnTo>
                  <a:lnTo>
                    <a:pt x="797535" y="1095253"/>
                  </a:lnTo>
                  <a:lnTo>
                    <a:pt x="783876" y="1076316"/>
                  </a:lnTo>
                  <a:lnTo>
                    <a:pt x="773320" y="1061725"/>
                  </a:lnTo>
                  <a:lnTo>
                    <a:pt x="761834" y="1048996"/>
                  </a:lnTo>
                  <a:lnTo>
                    <a:pt x="756556" y="1041546"/>
                  </a:lnTo>
                  <a:lnTo>
                    <a:pt x="756556" y="1021677"/>
                  </a:lnTo>
                  <a:lnTo>
                    <a:pt x="760592" y="1023850"/>
                  </a:lnTo>
                  <a:lnTo>
                    <a:pt x="763697" y="1026955"/>
                  </a:lnTo>
                  <a:lnTo>
                    <a:pt x="767732" y="1031301"/>
                  </a:lnTo>
                  <a:lnTo>
                    <a:pt x="776114" y="1036578"/>
                  </a:lnTo>
                  <a:lnTo>
                    <a:pt x="782323" y="1048065"/>
                  </a:lnTo>
                  <a:lnTo>
                    <a:pt x="785428" y="1058620"/>
                  </a:lnTo>
                  <a:lnTo>
                    <a:pt x="789464" y="1069175"/>
                  </a:lnTo>
                  <a:lnTo>
                    <a:pt x="796604" y="1078489"/>
                  </a:lnTo>
                  <a:lnTo>
                    <a:pt x="797535" y="1080662"/>
                  </a:lnTo>
                  <a:lnTo>
                    <a:pt x="803744" y="1082835"/>
                  </a:lnTo>
                  <a:lnTo>
                    <a:pt x="806849" y="1082835"/>
                  </a:lnTo>
                  <a:lnTo>
                    <a:pt x="812126" y="1083766"/>
                  </a:lnTo>
                  <a:lnTo>
                    <a:pt x="816162" y="1085939"/>
                  </a:lnTo>
                  <a:lnTo>
                    <a:pt x="833857" y="1112327"/>
                  </a:lnTo>
                  <a:lnTo>
                    <a:pt x="852484" y="1137473"/>
                  </a:lnTo>
                  <a:lnTo>
                    <a:pt x="870179" y="1161688"/>
                  </a:lnTo>
                  <a:lnTo>
                    <a:pt x="890048" y="1183730"/>
                  </a:lnTo>
                  <a:lnTo>
                    <a:pt x="882908" y="1206703"/>
                  </a:lnTo>
                  <a:lnTo>
                    <a:pt x="886944" y="1211049"/>
                  </a:lnTo>
                  <a:lnTo>
                    <a:pt x="894084" y="1218500"/>
                  </a:lnTo>
                  <a:lnTo>
                    <a:pt x="901224" y="1227813"/>
                  </a:lnTo>
                  <a:lnTo>
                    <a:pt x="910537" y="1235264"/>
                  </a:lnTo>
                  <a:lnTo>
                    <a:pt x="915815" y="1242715"/>
                  </a:lnTo>
                  <a:lnTo>
                    <a:pt x="918919" y="1243646"/>
                  </a:lnTo>
                  <a:lnTo>
                    <a:pt x="939719" y="1240541"/>
                  </a:lnTo>
                  <a:lnTo>
                    <a:pt x="940651" y="1242715"/>
                  </a:lnTo>
                  <a:lnTo>
                    <a:pt x="944686" y="1245819"/>
                  </a:lnTo>
                  <a:lnTo>
                    <a:pt x="947791" y="1250165"/>
                  </a:lnTo>
                  <a:lnTo>
                    <a:pt x="951827" y="1253270"/>
                  </a:lnTo>
                  <a:lnTo>
                    <a:pt x="954931" y="1256374"/>
                  </a:lnTo>
                  <a:lnTo>
                    <a:pt x="978835" y="1260720"/>
                  </a:lnTo>
                  <a:lnTo>
                    <a:pt x="981940" y="1262894"/>
                  </a:lnTo>
                  <a:lnTo>
                    <a:pt x="985976" y="1265998"/>
                  </a:lnTo>
                  <a:lnTo>
                    <a:pt x="991253" y="1271276"/>
                  </a:lnTo>
                  <a:lnTo>
                    <a:pt x="995289" y="1275622"/>
                  </a:lnTo>
                  <a:lnTo>
                    <a:pt x="998394" y="1278726"/>
                  </a:lnTo>
                  <a:lnTo>
                    <a:pt x="1002429" y="1280899"/>
                  </a:lnTo>
                  <a:lnTo>
                    <a:pt x="1010811" y="1283073"/>
                  </a:lnTo>
                  <a:lnTo>
                    <a:pt x="1017952" y="1278726"/>
                  </a:lnTo>
                  <a:lnTo>
                    <a:pt x="1024161" y="1275622"/>
                  </a:lnTo>
                  <a:lnTo>
                    <a:pt x="1031301" y="1271276"/>
                  </a:lnTo>
                  <a:lnTo>
                    <a:pt x="1041856" y="1271276"/>
                  </a:lnTo>
                  <a:lnTo>
                    <a:pt x="1058620" y="1278726"/>
                  </a:lnTo>
                  <a:lnTo>
                    <a:pt x="1069175" y="1288040"/>
                  </a:lnTo>
                  <a:lnTo>
                    <a:pt x="1081593" y="1297353"/>
                  </a:lnTo>
                  <a:lnTo>
                    <a:pt x="1102393" y="1304804"/>
                  </a:lnTo>
                  <a:lnTo>
                    <a:pt x="1117915" y="1310081"/>
                  </a:lnTo>
                  <a:lnTo>
                    <a:pt x="1132506" y="1314428"/>
                  </a:lnTo>
                  <a:lnTo>
                    <a:pt x="1141820" y="1317532"/>
                  </a:lnTo>
                  <a:lnTo>
                    <a:pt x="1151133" y="1326845"/>
                  </a:lnTo>
                  <a:lnTo>
                    <a:pt x="1159515" y="1339574"/>
                  </a:lnTo>
                  <a:lnTo>
                    <a:pt x="1168828" y="1361615"/>
                  </a:lnTo>
                  <a:lnTo>
                    <a:pt x="1180315" y="1364720"/>
                  </a:lnTo>
                  <a:lnTo>
                    <a:pt x="1195837" y="1372171"/>
                  </a:lnTo>
                  <a:lnTo>
                    <a:pt x="1212601" y="1381484"/>
                  </a:lnTo>
                  <a:lnTo>
                    <a:pt x="1229365" y="1390797"/>
                  </a:lnTo>
                  <a:lnTo>
                    <a:pt x="1238679" y="1398248"/>
                  </a:lnTo>
                  <a:lnTo>
                    <a:pt x="1241783" y="1396075"/>
                  </a:lnTo>
                  <a:lnTo>
                    <a:pt x="1243956" y="1396075"/>
                  </a:lnTo>
                  <a:lnTo>
                    <a:pt x="1244888" y="1396075"/>
                  </a:lnTo>
                  <a:lnTo>
                    <a:pt x="1247061" y="1393902"/>
                  </a:lnTo>
                  <a:lnTo>
                    <a:pt x="1249234" y="1393902"/>
                  </a:lnTo>
                  <a:lnTo>
                    <a:pt x="1251407" y="1390797"/>
                  </a:lnTo>
                  <a:lnTo>
                    <a:pt x="1251407" y="1388624"/>
                  </a:lnTo>
                  <a:lnTo>
                    <a:pt x="1251407" y="1385520"/>
                  </a:lnTo>
                  <a:lnTo>
                    <a:pt x="1249234" y="1381173"/>
                  </a:lnTo>
                  <a:lnTo>
                    <a:pt x="1252338" y="1379000"/>
                  </a:lnTo>
                  <a:lnTo>
                    <a:pt x="1254511" y="1378069"/>
                  </a:lnTo>
                  <a:lnTo>
                    <a:pt x="1256684" y="1375896"/>
                  </a:lnTo>
                  <a:lnTo>
                    <a:pt x="1258858" y="1373723"/>
                  </a:lnTo>
                  <a:lnTo>
                    <a:pt x="1265998" y="1373723"/>
                  </a:lnTo>
                  <a:lnTo>
                    <a:pt x="1273138" y="1385209"/>
                  </a:lnTo>
                  <a:lnTo>
                    <a:pt x="1280278" y="1395764"/>
                  </a:lnTo>
                  <a:lnTo>
                    <a:pt x="1285556" y="1405078"/>
                  </a:lnTo>
                  <a:lnTo>
                    <a:pt x="1287729" y="1419669"/>
                  </a:lnTo>
                  <a:lnTo>
                    <a:pt x="1287729" y="1434260"/>
                  </a:lnTo>
                  <a:lnTo>
                    <a:pt x="1288660" y="1444815"/>
                  </a:lnTo>
                  <a:lnTo>
                    <a:pt x="1276243" y="1459406"/>
                  </a:lnTo>
                  <a:lnTo>
                    <a:pt x="1261652" y="1472134"/>
                  </a:lnTo>
                  <a:lnTo>
                    <a:pt x="1249234" y="1485794"/>
                  </a:lnTo>
                  <a:lnTo>
                    <a:pt x="1242094" y="1501626"/>
                  </a:lnTo>
                  <a:lnTo>
                    <a:pt x="1236816" y="1518390"/>
                  </a:lnTo>
                  <a:lnTo>
                    <a:pt x="1229676" y="1535155"/>
                  </a:lnTo>
                  <a:lnTo>
                    <a:pt x="1234953" y="1537328"/>
                  </a:lnTo>
                  <a:lnTo>
                    <a:pt x="1240231" y="1537328"/>
                  </a:lnTo>
                  <a:lnTo>
                    <a:pt x="1245508" y="1538259"/>
                  </a:lnTo>
                  <a:lnTo>
                    <a:pt x="1254822" y="1538259"/>
                  </a:lnTo>
                  <a:lnTo>
                    <a:pt x="1254822" y="1542605"/>
                  </a:lnTo>
                  <a:lnTo>
                    <a:pt x="1245508" y="1547883"/>
                  </a:lnTo>
                  <a:lnTo>
                    <a:pt x="1239300" y="1553160"/>
                  </a:lnTo>
                  <a:lnTo>
                    <a:pt x="1229986" y="1558438"/>
                  </a:lnTo>
                  <a:lnTo>
                    <a:pt x="1229986" y="1565889"/>
                  </a:lnTo>
                  <a:lnTo>
                    <a:pt x="1229986" y="1573339"/>
                  </a:lnTo>
                  <a:lnTo>
                    <a:pt x="1229986" y="1579548"/>
                  </a:lnTo>
                  <a:lnTo>
                    <a:pt x="1225950" y="1586999"/>
                  </a:lnTo>
                  <a:lnTo>
                    <a:pt x="1229986" y="1590104"/>
                  </a:lnTo>
                  <a:lnTo>
                    <a:pt x="1233091" y="1594450"/>
                  </a:lnTo>
                  <a:lnTo>
                    <a:pt x="1237126" y="1595381"/>
                  </a:lnTo>
                  <a:lnTo>
                    <a:pt x="1242404" y="1595381"/>
                  </a:lnTo>
                  <a:lnTo>
                    <a:pt x="1245508" y="1599727"/>
                  </a:lnTo>
                  <a:lnTo>
                    <a:pt x="1256995" y="1610283"/>
                  </a:lnTo>
                  <a:lnTo>
                    <a:pt x="1264135" y="1624873"/>
                  </a:lnTo>
                  <a:lnTo>
                    <a:pt x="1269413" y="1643811"/>
                  </a:lnTo>
                  <a:lnTo>
                    <a:pt x="1274690" y="1659643"/>
                  </a:lnTo>
                  <a:lnTo>
                    <a:pt x="1281831" y="1676407"/>
                  </a:lnTo>
                  <a:lnTo>
                    <a:pt x="1302630" y="1705900"/>
                  </a:lnTo>
                  <a:lnTo>
                    <a:pt x="1327777" y="1733219"/>
                  </a:lnTo>
                  <a:lnTo>
                    <a:pt x="1359132" y="1754329"/>
                  </a:lnTo>
                  <a:lnTo>
                    <a:pt x="1395454" y="1767989"/>
                  </a:lnTo>
                  <a:lnTo>
                    <a:pt x="1391418" y="1797481"/>
                  </a:lnTo>
                  <a:lnTo>
                    <a:pt x="1389245" y="1829147"/>
                  </a:lnTo>
                  <a:lnTo>
                    <a:pt x="1388314" y="1861744"/>
                  </a:lnTo>
                  <a:lnTo>
                    <a:pt x="1382105" y="1893409"/>
                  </a:lnTo>
                  <a:lnTo>
                    <a:pt x="1371549" y="1941839"/>
                  </a:lnTo>
                  <a:lnTo>
                    <a:pt x="1362236" y="1991199"/>
                  </a:lnTo>
                  <a:lnTo>
                    <a:pt x="1351681" y="2036214"/>
                  </a:lnTo>
                  <a:lnTo>
                    <a:pt x="1339263" y="2080297"/>
                  </a:lnTo>
                  <a:lnTo>
                    <a:pt x="1337090" y="2091784"/>
                  </a:lnTo>
                  <a:lnTo>
                    <a:pt x="1340194" y="2104512"/>
                  </a:lnTo>
                  <a:lnTo>
                    <a:pt x="1342368" y="2111963"/>
                  </a:lnTo>
                  <a:lnTo>
                    <a:pt x="1329950" y="2188643"/>
                  </a:lnTo>
                  <a:lnTo>
                    <a:pt x="1329950" y="2192989"/>
                  </a:lnTo>
                  <a:lnTo>
                    <a:pt x="1337090" y="2190816"/>
                  </a:lnTo>
                  <a:lnTo>
                    <a:pt x="1340194" y="2186470"/>
                  </a:lnTo>
                  <a:lnTo>
                    <a:pt x="1342368" y="2183365"/>
                  </a:lnTo>
                  <a:lnTo>
                    <a:pt x="1345472" y="2179019"/>
                  </a:lnTo>
                  <a:lnTo>
                    <a:pt x="1349508" y="2175915"/>
                  </a:lnTo>
                  <a:lnTo>
                    <a:pt x="1349508" y="2179019"/>
                  </a:lnTo>
                  <a:lnTo>
                    <a:pt x="1354785" y="2179019"/>
                  </a:lnTo>
                  <a:lnTo>
                    <a:pt x="1345472" y="2215652"/>
                  </a:lnTo>
                  <a:lnTo>
                    <a:pt x="1334917" y="2215652"/>
                  </a:lnTo>
                  <a:lnTo>
                    <a:pt x="1327777" y="2234589"/>
                  </a:lnTo>
                  <a:lnTo>
                    <a:pt x="1320636" y="2256631"/>
                  </a:lnTo>
                  <a:lnTo>
                    <a:pt x="1315359" y="2279604"/>
                  </a:lnTo>
                  <a:lnTo>
                    <a:pt x="1313186" y="2305992"/>
                  </a:lnTo>
                  <a:lnTo>
                    <a:pt x="1311012" y="2333311"/>
                  </a:lnTo>
                  <a:lnTo>
                    <a:pt x="1315048" y="2357525"/>
                  </a:lnTo>
                  <a:lnTo>
                    <a:pt x="1322189" y="2380499"/>
                  </a:lnTo>
                  <a:lnTo>
                    <a:pt x="1332744" y="2401609"/>
                  </a:lnTo>
                  <a:lnTo>
                    <a:pt x="1349508" y="2416200"/>
                  </a:lnTo>
                  <a:lnTo>
                    <a:pt x="1369376" y="2426755"/>
                  </a:lnTo>
                  <a:lnTo>
                    <a:pt x="1369376" y="2434206"/>
                  </a:lnTo>
                  <a:lnTo>
                    <a:pt x="1354785" y="2424892"/>
                  </a:lnTo>
                  <a:lnTo>
                    <a:pt x="1342368" y="2414337"/>
                  </a:lnTo>
                  <a:lnTo>
                    <a:pt x="1329950" y="2401609"/>
                  </a:lnTo>
                  <a:lnTo>
                    <a:pt x="1325914" y="2401609"/>
                  </a:lnTo>
                  <a:lnTo>
                    <a:pt x="1332123" y="2416200"/>
                  </a:lnTo>
                  <a:lnTo>
                    <a:pt x="1342678" y="2430791"/>
                  </a:lnTo>
                  <a:lnTo>
                    <a:pt x="1357269" y="2445382"/>
                  </a:lnTo>
                  <a:lnTo>
                    <a:pt x="1374033" y="2458110"/>
                  </a:lnTo>
                  <a:lnTo>
                    <a:pt x="1389555" y="2466492"/>
                  </a:lnTo>
                  <a:lnTo>
                    <a:pt x="1406319" y="2470838"/>
                  </a:lnTo>
                  <a:lnTo>
                    <a:pt x="1423083" y="2466492"/>
                  </a:lnTo>
                  <a:lnTo>
                    <a:pt x="1426188" y="2465561"/>
                  </a:lnTo>
                  <a:lnTo>
                    <a:pt x="1428361" y="2463388"/>
                  </a:lnTo>
                  <a:lnTo>
                    <a:pt x="1430534" y="2463388"/>
                  </a:lnTo>
                  <a:lnTo>
                    <a:pt x="1430534" y="2461214"/>
                  </a:lnTo>
                  <a:lnTo>
                    <a:pt x="1432707" y="2460283"/>
                  </a:lnTo>
                  <a:lnTo>
                    <a:pt x="1435812" y="2458110"/>
                  </a:lnTo>
                  <a:lnTo>
                    <a:pt x="1432707" y="2453764"/>
                  </a:lnTo>
                  <a:lnTo>
                    <a:pt x="1432707" y="2452832"/>
                  </a:lnTo>
                  <a:lnTo>
                    <a:pt x="1432707" y="2452832"/>
                  </a:lnTo>
                  <a:lnTo>
                    <a:pt x="1432707" y="2450659"/>
                  </a:lnTo>
                  <a:lnTo>
                    <a:pt x="1428671" y="2450659"/>
                  </a:lnTo>
                  <a:lnTo>
                    <a:pt x="1427740" y="2450659"/>
                  </a:lnTo>
                  <a:lnTo>
                    <a:pt x="1421531" y="2450659"/>
                  </a:lnTo>
                  <a:lnTo>
                    <a:pt x="1420600" y="2439173"/>
                  </a:lnTo>
                  <a:lnTo>
                    <a:pt x="1418427" y="2426444"/>
                  </a:lnTo>
                  <a:lnTo>
                    <a:pt x="1416254" y="2415889"/>
                  </a:lnTo>
                  <a:lnTo>
                    <a:pt x="1413149" y="2406576"/>
                  </a:lnTo>
                  <a:lnTo>
                    <a:pt x="1410976" y="2404403"/>
                  </a:lnTo>
                  <a:lnTo>
                    <a:pt x="1410976" y="2402230"/>
                  </a:lnTo>
                  <a:lnTo>
                    <a:pt x="1408803" y="2402230"/>
                  </a:lnTo>
                  <a:lnTo>
                    <a:pt x="1405698" y="2401298"/>
                  </a:lnTo>
                  <a:lnTo>
                    <a:pt x="1396385" y="2414027"/>
                  </a:lnTo>
                  <a:lnTo>
                    <a:pt x="1384899" y="2426755"/>
                  </a:lnTo>
                  <a:lnTo>
                    <a:pt x="1384899" y="2431101"/>
                  </a:lnTo>
                  <a:lnTo>
                    <a:pt x="1381794" y="2431101"/>
                  </a:lnTo>
                  <a:lnTo>
                    <a:pt x="1381794" y="2424892"/>
                  </a:lnTo>
                  <a:lnTo>
                    <a:pt x="1381794" y="2421788"/>
                  </a:lnTo>
                  <a:lnTo>
                    <a:pt x="1383967" y="2417442"/>
                  </a:lnTo>
                  <a:lnTo>
                    <a:pt x="1384899" y="2414337"/>
                  </a:lnTo>
                  <a:lnTo>
                    <a:pt x="1394212" y="2402851"/>
                  </a:lnTo>
                  <a:lnTo>
                    <a:pt x="1406630" y="2392295"/>
                  </a:lnTo>
                  <a:lnTo>
                    <a:pt x="1420289" y="2384845"/>
                  </a:lnTo>
                  <a:lnTo>
                    <a:pt x="1428671" y="2382672"/>
                  </a:lnTo>
                  <a:lnTo>
                    <a:pt x="1427740" y="2373358"/>
                  </a:lnTo>
                  <a:lnTo>
                    <a:pt x="1423704" y="2368081"/>
                  </a:lnTo>
                  <a:lnTo>
                    <a:pt x="1418427" y="2362803"/>
                  </a:lnTo>
                  <a:lnTo>
                    <a:pt x="1413149" y="2357525"/>
                  </a:lnTo>
                  <a:lnTo>
                    <a:pt x="1418427" y="2340761"/>
                  </a:lnTo>
                  <a:lnTo>
                    <a:pt x="1427740" y="2322756"/>
                  </a:lnTo>
                  <a:lnTo>
                    <a:pt x="1440158" y="2303818"/>
                  </a:lnTo>
                  <a:lnTo>
                    <a:pt x="1454749" y="2289227"/>
                  </a:lnTo>
                  <a:lnTo>
                    <a:pt x="1469340" y="2281777"/>
                  </a:lnTo>
                  <a:lnTo>
                    <a:pt x="1472444" y="2269048"/>
                  </a:lnTo>
                  <a:lnTo>
                    <a:pt x="1467167" y="2264702"/>
                  </a:lnTo>
                  <a:lnTo>
                    <a:pt x="1461889" y="2261598"/>
                  </a:lnTo>
                  <a:lnTo>
                    <a:pt x="1455680" y="2258493"/>
                  </a:lnTo>
                  <a:lnTo>
                    <a:pt x="1452576" y="2252284"/>
                  </a:lnTo>
                  <a:lnTo>
                    <a:pt x="1448540" y="2244834"/>
                  </a:lnTo>
                  <a:lnTo>
                    <a:pt x="1448540" y="2243902"/>
                  </a:lnTo>
                  <a:lnTo>
                    <a:pt x="1447609" y="2241729"/>
                  </a:lnTo>
                  <a:lnTo>
                    <a:pt x="1448540" y="2239556"/>
                  </a:lnTo>
                  <a:lnTo>
                    <a:pt x="1448540" y="2237383"/>
                  </a:lnTo>
                  <a:lnTo>
                    <a:pt x="1448540" y="2234279"/>
                  </a:lnTo>
                  <a:lnTo>
                    <a:pt x="1448540" y="2229001"/>
                  </a:lnTo>
                  <a:lnTo>
                    <a:pt x="1454749" y="2229001"/>
                  </a:lnTo>
                  <a:lnTo>
                    <a:pt x="1460026" y="2226828"/>
                  </a:lnTo>
                  <a:lnTo>
                    <a:pt x="1462200" y="2226828"/>
                  </a:lnTo>
                  <a:lnTo>
                    <a:pt x="1465304" y="2224655"/>
                  </a:lnTo>
                  <a:lnTo>
                    <a:pt x="1469340" y="2214100"/>
                  </a:lnTo>
                  <a:lnTo>
                    <a:pt x="1472444" y="2202613"/>
                  </a:lnTo>
                  <a:lnTo>
                    <a:pt x="1477722" y="2192058"/>
                  </a:lnTo>
                  <a:lnTo>
                    <a:pt x="1479895" y="2185849"/>
                  </a:lnTo>
                  <a:lnTo>
                    <a:pt x="1483931" y="2184918"/>
                  </a:lnTo>
                  <a:lnTo>
                    <a:pt x="1489208" y="2182745"/>
                  </a:lnTo>
                  <a:lnTo>
                    <a:pt x="1494486" y="2180571"/>
                  </a:lnTo>
                  <a:lnTo>
                    <a:pt x="1501626" y="2178398"/>
                  </a:lnTo>
                  <a:lnTo>
                    <a:pt x="1498522" y="2173121"/>
                  </a:lnTo>
                  <a:lnTo>
                    <a:pt x="1496349" y="2170016"/>
                  </a:lnTo>
                  <a:lnTo>
                    <a:pt x="1492313" y="2165670"/>
                  </a:lnTo>
                  <a:lnTo>
                    <a:pt x="1489208" y="2163497"/>
                  </a:lnTo>
                  <a:lnTo>
                    <a:pt x="1485173" y="2162566"/>
                  </a:lnTo>
                  <a:lnTo>
                    <a:pt x="1479895" y="2158219"/>
                  </a:lnTo>
                  <a:lnTo>
                    <a:pt x="1472755" y="2155115"/>
                  </a:lnTo>
                  <a:lnTo>
                    <a:pt x="1472755" y="2147664"/>
                  </a:lnTo>
                  <a:lnTo>
                    <a:pt x="1487346" y="2145491"/>
                  </a:lnTo>
                  <a:lnTo>
                    <a:pt x="1501937" y="2145491"/>
                  </a:lnTo>
                  <a:lnTo>
                    <a:pt x="1513423" y="2143318"/>
                  </a:lnTo>
                  <a:lnTo>
                    <a:pt x="1521805" y="2143318"/>
                  </a:lnTo>
                  <a:lnTo>
                    <a:pt x="1520874" y="2135867"/>
                  </a:lnTo>
                  <a:lnTo>
                    <a:pt x="1520874" y="2132763"/>
                  </a:lnTo>
                  <a:lnTo>
                    <a:pt x="1520874" y="2129037"/>
                  </a:lnTo>
                  <a:lnTo>
                    <a:pt x="1520874" y="2128106"/>
                  </a:lnTo>
                  <a:lnTo>
                    <a:pt x="1521805" y="2123760"/>
                  </a:lnTo>
                  <a:lnTo>
                    <a:pt x="1521805" y="2116309"/>
                  </a:lnTo>
                  <a:lnTo>
                    <a:pt x="1521805" y="2108858"/>
                  </a:lnTo>
                  <a:lnTo>
                    <a:pt x="1523978" y="2103581"/>
                  </a:lnTo>
                  <a:lnTo>
                    <a:pt x="1526151" y="2099235"/>
                  </a:lnTo>
                  <a:lnTo>
                    <a:pt x="1553160" y="2091784"/>
                  </a:lnTo>
                  <a:lnTo>
                    <a:pt x="1585447" y="2090853"/>
                  </a:lnTo>
                  <a:lnTo>
                    <a:pt x="1587620" y="2076262"/>
                  </a:lnTo>
                  <a:lnTo>
                    <a:pt x="1589793" y="2062602"/>
                  </a:lnTo>
                  <a:lnTo>
                    <a:pt x="1587620" y="2052047"/>
                  </a:lnTo>
                  <a:lnTo>
                    <a:pt x="1582342" y="2041492"/>
                  </a:lnTo>
                  <a:lnTo>
                    <a:pt x="1569924" y="2034041"/>
                  </a:lnTo>
                  <a:lnTo>
                    <a:pt x="1569924" y="2026590"/>
                  </a:lnTo>
                  <a:lnTo>
                    <a:pt x="1592897" y="2031868"/>
                  </a:lnTo>
                  <a:lnTo>
                    <a:pt x="1618975" y="2037145"/>
                  </a:lnTo>
                  <a:lnTo>
                    <a:pt x="1631393" y="2022554"/>
                  </a:lnTo>
                  <a:lnTo>
                    <a:pt x="1642879" y="2009826"/>
                  </a:lnTo>
                  <a:lnTo>
                    <a:pt x="1653434" y="1995235"/>
                  </a:lnTo>
                  <a:lnTo>
                    <a:pt x="1662747" y="1973194"/>
                  </a:lnTo>
                  <a:lnTo>
                    <a:pt x="1663679" y="1973194"/>
                  </a:lnTo>
                  <a:lnTo>
                    <a:pt x="1665852" y="1971020"/>
                  </a:lnTo>
                  <a:lnTo>
                    <a:pt x="1668025" y="1971020"/>
                  </a:lnTo>
                  <a:lnTo>
                    <a:pt x="1670198" y="1968847"/>
                  </a:lnTo>
                  <a:lnTo>
                    <a:pt x="1671130" y="1973194"/>
                  </a:lnTo>
                  <a:lnTo>
                    <a:pt x="1673303" y="1978471"/>
                  </a:lnTo>
                  <a:lnTo>
                    <a:pt x="1673303" y="1982817"/>
                  </a:lnTo>
                  <a:lnTo>
                    <a:pt x="1673303" y="1990268"/>
                  </a:lnTo>
                  <a:lnTo>
                    <a:pt x="1678580" y="1990268"/>
                  </a:lnTo>
                  <a:lnTo>
                    <a:pt x="1685721" y="1969158"/>
                  </a:lnTo>
                  <a:lnTo>
                    <a:pt x="1692861" y="1953325"/>
                  </a:lnTo>
                  <a:lnTo>
                    <a:pt x="1700001" y="1936561"/>
                  </a:lnTo>
                  <a:lnTo>
                    <a:pt x="1704037" y="1916692"/>
                  </a:lnTo>
                  <a:lnTo>
                    <a:pt x="1706210" y="1892478"/>
                  </a:lnTo>
                  <a:lnTo>
                    <a:pt x="1718628" y="1892478"/>
                  </a:lnTo>
                  <a:lnTo>
                    <a:pt x="1716455" y="1887200"/>
                  </a:lnTo>
                  <a:lnTo>
                    <a:pt x="1714282" y="1881923"/>
                  </a:lnTo>
                  <a:lnTo>
                    <a:pt x="1714282" y="1877576"/>
                  </a:lnTo>
                  <a:lnTo>
                    <a:pt x="1714282" y="1874472"/>
                  </a:lnTo>
                  <a:lnTo>
                    <a:pt x="1718317" y="1868263"/>
                  </a:lnTo>
                  <a:lnTo>
                    <a:pt x="1727631" y="1857708"/>
                  </a:lnTo>
                  <a:lnTo>
                    <a:pt x="1742222" y="1852430"/>
                  </a:lnTo>
                  <a:lnTo>
                    <a:pt x="1757744" y="1848084"/>
                  </a:lnTo>
                  <a:lnTo>
                    <a:pt x="1774508" y="1847153"/>
                  </a:lnTo>
                  <a:lnTo>
                    <a:pt x="1791272" y="1844979"/>
                  </a:lnTo>
                  <a:lnTo>
                    <a:pt x="1801827" y="1840633"/>
                  </a:lnTo>
                  <a:lnTo>
                    <a:pt x="1807105" y="1833183"/>
                  </a:lnTo>
                  <a:lnTo>
                    <a:pt x="1816418" y="1820454"/>
                  </a:lnTo>
                  <a:lnTo>
                    <a:pt x="1825732" y="1803690"/>
                  </a:lnTo>
                  <a:lnTo>
                    <a:pt x="1835045" y="1787857"/>
                  </a:lnTo>
                  <a:lnTo>
                    <a:pt x="1842185" y="1773267"/>
                  </a:lnTo>
                  <a:lnTo>
                    <a:pt x="1845290" y="1763953"/>
                  </a:lnTo>
                  <a:lnTo>
                    <a:pt x="1847463" y="1749362"/>
                  </a:lnTo>
                  <a:lnTo>
                    <a:pt x="1843427" y="1732598"/>
                  </a:lnTo>
                  <a:lnTo>
                    <a:pt x="1842496" y="1718007"/>
                  </a:lnTo>
                  <a:lnTo>
                    <a:pt x="1842496" y="1707452"/>
                  </a:lnTo>
                  <a:lnTo>
                    <a:pt x="1850878" y="1690688"/>
                  </a:lnTo>
                  <a:lnTo>
                    <a:pt x="1863296" y="1668646"/>
                  </a:lnTo>
                  <a:lnTo>
                    <a:pt x="1877887" y="1646605"/>
                  </a:lnTo>
                  <a:lnTo>
                    <a:pt x="1892477" y="1626736"/>
                  </a:lnTo>
                  <a:lnTo>
                    <a:pt x="1906137" y="1609972"/>
                  </a:lnTo>
                  <a:lnTo>
                    <a:pt x="1903964" y="1601590"/>
                  </a:lnTo>
                  <a:lnTo>
                    <a:pt x="1901480" y="1594450"/>
                  </a:lnTo>
                  <a:close/>
                  <a:moveTo>
                    <a:pt x="1340815" y="768043"/>
                  </a:moveTo>
                  <a:lnTo>
                    <a:pt x="1342988" y="765870"/>
                  </a:lnTo>
                  <a:lnTo>
                    <a:pt x="1345162" y="763697"/>
                  </a:lnTo>
                  <a:lnTo>
                    <a:pt x="1348266" y="760592"/>
                  </a:lnTo>
                  <a:lnTo>
                    <a:pt x="1350439" y="756246"/>
                  </a:lnTo>
                  <a:lnTo>
                    <a:pt x="1353544" y="756246"/>
                  </a:lnTo>
                  <a:lnTo>
                    <a:pt x="1352612" y="760592"/>
                  </a:lnTo>
                  <a:lnTo>
                    <a:pt x="1350439" y="762765"/>
                  </a:lnTo>
                  <a:lnTo>
                    <a:pt x="1348266" y="765870"/>
                  </a:lnTo>
                  <a:lnTo>
                    <a:pt x="1348266" y="768043"/>
                  </a:lnTo>
                  <a:lnTo>
                    <a:pt x="1347335" y="773320"/>
                  </a:lnTo>
                  <a:lnTo>
                    <a:pt x="1343299" y="771147"/>
                  </a:lnTo>
                  <a:lnTo>
                    <a:pt x="1341126" y="770216"/>
                  </a:lnTo>
                  <a:lnTo>
                    <a:pt x="1341126" y="768043"/>
                  </a:lnTo>
                  <a:close/>
                  <a:moveTo>
                    <a:pt x="1108602" y="713094"/>
                  </a:moveTo>
                  <a:lnTo>
                    <a:pt x="1117915" y="701608"/>
                  </a:lnTo>
                  <a:lnTo>
                    <a:pt x="1126297" y="688879"/>
                  </a:lnTo>
                  <a:lnTo>
                    <a:pt x="1144924" y="691052"/>
                  </a:lnTo>
                  <a:lnTo>
                    <a:pt x="1159515" y="698503"/>
                  </a:lnTo>
                  <a:lnTo>
                    <a:pt x="1167897" y="705954"/>
                  </a:lnTo>
                  <a:lnTo>
                    <a:pt x="1175037" y="716509"/>
                  </a:lnTo>
                  <a:lnTo>
                    <a:pt x="1181246" y="727995"/>
                  </a:lnTo>
                  <a:lnTo>
                    <a:pt x="1189628" y="736377"/>
                  </a:lnTo>
                  <a:lnTo>
                    <a:pt x="1203288" y="746001"/>
                  </a:lnTo>
                  <a:lnTo>
                    <a:pt x="1211670" y="749106"/>
                  </a:lnTo>
                  <a:lnTo>
                    <a:pt x="1218810" y="749106"/>
                  </a:lnTo>
                  <a:lnTo>
                    <a:pt x="1228124" y="751279"/>
                  </a:lnTo>
                  <a:lnTo>
                    <a:pt x="1237437" y="756556"/>
                  </a:lnTo>
                  <a:lnTo>
                    <a:pt x="1237437" y="766180"/>
                  </a:lnTo>
                  <a:lnTo>
                    <a:pt x="1235264" y="771458"/>
                  </a:lnTo>
                  <a:lnTo>
                    <a:pt x="1235264" y="775804"/>
                  </a:lnTo>
                  <a:lnTo>
                    <a:pt x="1233091" y="777977"/>
                  </a:lnTo>
                  <a:lnTo>
                    <a:pt x="1232159" y="778909"/>
                  </a:lnTo>
                  <a:lnTo>
                    <a:pt x="1229986" y="778909"/>
                  </a:lnTo>
                  <a:lnTo>
                    <a:pt x="1227813" y="778909"/>
                  </a:lnTo>
                  <a:lnTo>
                    <a:pt x="1225640" y="781082"/>
                  </a:lnTo>
                  <a:lnTo>
                    <a:pt x="1224709" y="783255"/>
                  </a:lnTo>
                  <a:lnTo>
                    <a:pt x="1222535" y="785428"/>
                  </a:lnTo>
                  <a:lnTo>
                    <a:pt x="1218500" y="795983"/>
                  </a:lnTo>
                  <a:lnTo>
                    <a:pt x="1220673" y="805607"/>
                  </a:lnTo>
                  <a:lnTo>
                    <a:pt x="1222846" y="810884"/>
                  </a:lnTo>
                  <a:lnTo>
                    <a:pt x="1222846" y="818335"/>
                  </a:lnTo>
                  <a:lnTo>
                    <a:pt x="1217568" y="827959"/>
                  </a:lnTo>
                  <a:lnTo>
                    <a:pt x="1218500" y="831063"/>
                  </a:lnTo>
                  <a:lnTo>
                    <a:pt x="1218500" y="833237"/>
                  </a:lnTo>
                  <a:lnTo>
                    <a:pt x="1218500" y="835410"/>
                  </a:lnTo>
                  <a:lnTo>
                    <a:pt x="1220673" y="837583"/>
                  </a:lnTo>
                  <a:lnTo>
                    <a:pt x="1222846" y="838514"/>
                  </a:lnTo>
                  <a:lnTo>
                    <a:pt x="1225950" y="837583"/>
                  </a:lnTo>
                  <a:lnTo>
                    <a:pt x="1237437" y="833237"/>
                  </a:lnTo>
                  <a:lnTo>
                    <a:pt x="1252959" y="825786"/>
                  </a:lnTo>
                  <a:lnTo>
                    <a:pt x="1269723" y="815231"/>
                  </a:lnTo>
                  <a:lnTo>
                    <a:pt x="1288350" y="805607"/>
                  </a:lnTo>
                  <a:lnTo>
                    <a:pt x="1302941" y="794120"/>
                  </a:lnTo>
                  <a:lnTo>
                    <a:pt x="1315359" y="786670"/>
                  </a:lnTo>
                  <a:lnTo>
                    <a:pt x="1322499" y="781392"/>
                  </a:lnTo>
                  <a:lnTo>
                    <a:pt x="1325603" y="783565"/>
                  </a:lnTo>
                  <a:lnTo>
                    <a:pt x="1327777" y="783565"/>
                  </a:lnTo>
                  <a:lnTo>
                    <a:pt x="1329950" y="783565"/>
                  </a:lnTo>
                  <a:lnTo>
                    <a:pt x="1332123" y="785738"/>
                  </a:lnTo>
                  <a:lnTo>
                    <a:pt x="1332123" y="786670"/>
                  </a:lnTo>
                  <a:lnTo>
                    <a:pt x="1333054" y="791016"/>
                  </a:lnTo>
                  <a:lnTo>
                    <a:pt x="1337090" y="791016"/>
                  </a:lnTo>
                  <a:lnTo>
                    <a:pt x="1329950" y="801571"/>
                  </a:lnTo>
                  <a:lnTo>
                    <a:pt x="1313186" y="811195"/>
                  </a:lnTo>
                  <a:lnTo>
                    <a:pt x="1295490" y="818646"/>
                  </a:lnTo>
                  <a:lnTo>
                    <a:pt x="1276863" y="826096"/>
                  </a:lnTo>
                  <a:lnTo>
                    <a:pt x="1259168" y="835720"/>
                  </a:lnTo>
                  <a:lnTo>
                    <a:pt x="1242404" y="845344"/>
                  </a:lnTo>
                  <a:lnTo>
                    <a:pt x="1233091" y="859004"/>
                  </a:lnTo>
                  <a:lnTo>
                    <a:pt x="1210118" y="855899"/>
                  </a:lnTo>
                  <a:lnTo>
                    <a:pt x="1207945" y="831684"/>
                  </a:lnTo>
                  <a:lnTo>
                    <a:pt x="1207945" y="809332"/>
                  </a:lnTo>
                  <a:lnTo>
                    <a:pt x="1207945" y="791326"/>
                  </a:lnTo>
                  <a:lnTo>
                    <a:pt x="1205771" y="771147"/>
                  </a:lnTo>
                  <a:lnTo>
                    <a:pt x="1193354" y="771147"/>
                  </a:lnTo>
                  <a:lnTo>
                    <a:pt x="1191180" y="778598"/>
                  </a:lnTo>
                  <a:lnTo>
                    <a:pt x="1185903" y="789153"/>
                  </a:lnTo>
                  <a:lnTo>
                    <a:pt x="1180625" y="801882"/>
                  </a:lnTo>
                  <a:lnTo>
                    <a:pt x="1174416" y="816783"/>
                  </a:lnTo>
                  <a:lnTo>
                    <a:pt x="1169139" y="828269"/>
                  </a:lnTo>
                  <a:lnTo>
                    <a:pt x="1166034" y="835720"/>
                  </a:lnTo>
                  <a:lnTo>
                    <a:pt x="1166034" y="838825"/>
                  </a:lnTo>
                  <a:lnTo>
                    <a:pt x="1159825" y="837893"/>
                  </a:lnTo>
                  <a:lnTo>
                    <a:pt x="1158894" y="835720"/>
                  </a:lnTo>
                  <a:lnTo>
                    <a:pt x="1156721" y="833547"/>
                  </a:lnTo>
                  <a:lnTo>
                    <a:pt x="1154548" y="831374"/>
                  </a:lnTo>
                  <a:lnTo>
                    <a:pt x="1154548" y="828269"/>
                  </a:lnTo>
                  <a:lnTo>
                    <a:pt x="1153306" y="822061"/>
                  </a:lnTo>
                  <a:lnTo>
                    <a:pt x="1153306" y="812747"/>
                  </a:lnTo>
                  <a:lnTo>
                    <a:pt x="1159515" y="797846"/>
                  </a:lnTo>
                  <a:lnTo>
                    <a:pt x="1166655" y="780771"/>
                  </a:lnTo>
                  <a:lnTo>
                    <a:pt x="1175037" y="768043"/>
                  </a:lnTo>
                  <a:lnTo>
                    <a:pt x="1182177" y="756556"/>
                  </a:lnTo>
                  <a:lnTo>
                    <a:pt x="1175037" y="748174"/>
                  </a:lnTo>
                  <a:lnTo>
                    <a:pt x="1167897" y="743828"/>
                  </a:lnTo>
                  <a:lnTo>
                    <a:pt x="1160757" y="740724"/>
                  </a:lnTo>
                  <a:lnTo>
                    <a:pt x="1152375" y="736377"/>
                  </a:lnTo>
                  <a:lnTo>
                    <a:pt x="1147097" y="723649"/>
                  </a:lnTo>
                  <a:lnTo>
                    <a:pt x="1137784" y="723649"/>
                  </a:lnTo>
                  <a:lnTo>
                    <a:pt x="1137784" y="728927"/>
                  </a:lnTo>
                  <a:lnTo>
                    <a:pt x="1135611" y="733273"/>
                  </a:lnTo>
                  <a:lnTo>
                    <a:pt x="1135611" y="738551"/>
                  </a:lnTo>
                  <a:lnTo>
                    <a:pt x="1133438" y="746001"/>
                  </a:lnTo>
                  <a:lnTo>
                    <a:pt x="1126297" y="736377"/>
                  </a:lnTo>
                  <a:lnTo>
                    <a:pt x="1121020" y="731100"/>
                  </a:lnTo>
                  <a:lnTo>
                    <a:pt x="1113879" y="727995"/>
                  </a:lnTo>
                  <a:lnTo>
                    <a:pt x="1103324" y="728927"/>
                  </a:lnTo>
                  <a:lnTo>
                    <a:pt x="1108602" y="713094"/>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41" name="Freeform: Shape 40">
              <a:extLst>
                <a:ext uri="{FF2B5EF4-FFF2-40B4-BE49-F238E27FC236}">
                  <a16:creationId xmlns:a16="http://schemas.microsoft.com/office/drawing/2014/main" id="{BA91DF84-0039-4BC8-8B92-4B0EC8C7A68B}"/>
                </a:ext>
              </a:extLst>
            </p:cNvPr>
            <p:cNvSpPr/>
            <p:nvPr/>
          </p:nvSpPr>
          <p:spPr>
            <a:xfrm>
              <a:off x="3644576" y="3731096"/>
              <a:ext cx="2992697" cy="1030680"/>
            </a:xfrm>
            <a:custGeom>
              <a:avLst/>
              <a:gdLst>
                <a:gd name="connsiteX0" fmla="*/ 7140 w 2992697"/>
                <a:gd name="connsiteY0" fmla="*/ 256428 h 1030680"/>
                <a:gd name="connsiteX1" fmla="*/ 26077 w 2992697"/>
                <a:gd name="connsiteY1" fmla="*/ 261706 h 1030680"/>
                <a:gd name="connsiteX2" fmla="*/ 38495 w 2992697"/>
                <a:gd name="connsiteY2" fmla="*/ 271330 h 1030680"/>
                <a:gd name="connsiteX3" fmla="*/ 49050 w 2992697"/>
                <a:gd name="connsiteY3" fmla="*/ 279712 h 1030680"/>
                <a:gd name="connsiteX4" fmla="*/ 60537 w 2992697"/>
                <a:gd name="connsiteY4" fmla="*/ 291198 h 1030680"/>
                <a:gd name="connsiteX5" fmla="*/ 71092 w 2992697"/>
                <a:gd name="connsiteY5" fmla="*/ 299580 h 1030680"/>
                <a:gd name="connsiteX6" fmla="*/ 71092 w 2992697"/>
                <a:gd name="connsiteY6" fmla="*/ 296476 h 1030680"/>
                <a:gd name="connsiteX7" fmla="*/ 77301 w 2992697"/>
                <a:gd name="connsiteY7" fmla="*/ 296476 h 1030680"/>
                <a:gd name="connsiteX8" fmla="*/ 77301 w 2992697"/>
                <a:gd name="connsiteY8" fmla="*/ 299580 h 1030680"/>
                <a:gd name="connsiteX9" fmla="*/ 78232 w 2992697"/>
                <a:gd name="connsiteY9" fmla="*/ 303926 h 1030680"/>
                <a:gd name="connsiteX10" fmla="*/ 82268 w 2992697"/>
                <a:gd name="connsiteY10" fmla="*/ 309204 h 1030680"/>
                <a:gd name="connsiteX11" fmla="*/ 84441 w 2992697"/>
                <a:gd name="connsiteY11" fmla="*/ 316655 h 1030680"/>
                <a:gd name="connsiteX12" fmla="*/ 76991 w 2992697"/>
                <a:gd name="connsiteY12" fmla="*/ 316655 h 1030680"/>
                <a:gd name="connsiteX13" fmla="*/ 72955 w 2992697"/>
                <a:gd name="connsiteY13" fmla="*/ 316655 h 1030680"/>
                <a:gd name="connsiteX14" fmla="*/ 72955 w 2992697"/>
                <a:gd name="connsiteY14" fmla="*/ 318828 h 1030680"/>
                <a:gd name="connsiteX15" fmla="*/ 70782 w 2992697"/>
                <a:gd name="connsiteY15" fmla="*/ 318828 h 1030680"/>
                <a:gd name="connsiteX16" fmla="*/ 67677 w 2992697"/>
                <a:gd name="connsiteY16" fmla="*/ 318828 h 1030680"/>
                <a:gd name="connsiteX17" fmla="*/ 63641 w 2992697"/>
                <a:gd name="connsiteY17" fmla="*/ 321001 h 1030680"/>
                <a:gd name="connsiteX18" fmla="*/ 49050 w 2992697"/>
                <a:gd name="connsiteY18" fmla="*/ 309514 h 1030680"/>
                <a:gd name="connsiteX19" fmla="*/ 34460 w 2992697"/>
                <a:gd name="connsiteY19" fmla="*/ 304237 h 1030680"/>
                <a:gd name="connsiteX20" fmla="*/ 16764 w 2992697"/>
                <a:gd name="connsiteY20" fmla="*/ 299891 h 1030680"/>
                <a:gd name="connsiteX21" fmla="*/ 0 w 2992697"/>
                <a:gd name="connsiteY21" fmla="*/ 291509 h 1030680"/>
                <a:gd name="connsiteX22" fmla="*/ 6209 w 2992697"/>
                <a:gd name="connsiteY22" fmla="*/ 286231 h 1030680"/>
                <a:gd name="connsiteX23" fmla="*/ 7140 w 2992697"/>
                <a:gd name="connsiteY23" fmla="*/ 280022 h 1030680"/>
                <a:gd name="connsiteX24" fmla="*/ 6209 w 2992697"/>
                <a:gd name="connsiteY24" fmla="*/ 274745 h 1030680"/>
                <a:gd name="connsiteX25" fmla="*/ 6209 w 2992697"/>
                <a:gd name="connsiteY25" fmla="*/ 266983 h 1030680"/>
                <a:gd name="connsiteX26" fmla="*/ 7140 w 2992697"/>
                <a:gd name="connsiteY26" fmla="*/ 256428 h 1030680"/>
                <a:gd name="connsiteX27" fmla="*/ 7140 w 2992697"/>
                <a:gd name="connsiteY27" fmla="*/ 256428 h 1030680"/>
                <a:gd name="connsiteX28" fmla="*/ 7140 w 2992697"/>
                <a:gd name="connsiteY28" fmla="*/ 256428 h 1030680"/>
                <a:gd name="connsiteX29" fmla="*/ 1275001 w 2992697"/>
                <a:gd name="connsiteY29" fmla="*/ 248978 h 1030680"/>
                <a:gd name="connsiteX30" fmla="*/ 1279037 w 2992697"/>
                <a:gd name="connsiteY30" fmla="*/ 248978 h 1030680"/>
                <a:gd name="connsiteX31" fmla="*/ 1282141 w 2992697"/>
                <a:gd name="connsiteY31" fmla="*/ 249909 h 1030680"/>
                <a:gd name="connsiteX32" fmla="*/ 1284314 w 2992697"/>
                <a:gd name="connsiteY32" fmla="*/ 252082 h 1030680"/>
                <a:gd name="connsiteX33" fmla="*/ 1286487 w 2992697"/>
                <a:gd name="connsiteY33" fmla="*/ 254255 h 1030680"/>
                <a:gd name="connsiteX34" fmla="*/ 1287419 w 2992697"/>
                <a:gd name="connsiteY34" fmla="*/ 256428 h 1030680"/>
                <a:gd name="connsiteX35" fmla="*/ 1287419 w 2992697"/>
                <a:gd name="connsiteY35" fmla="*/ 257670 h 1030680"/>
                <a:gd name="connsiteX36" fmla="*/ 1287419 w 2992697"/>
                <a:gd name="connsiteY36" fmla="*/ 259843 h 1030680"/>
                <a:gd name="connsiteX37" fmla="*/ 1289592 w 2992697"/>
                <a:gd name="connsiteY37" fmla="*/ 264189 h 1030680"/>
                <a:gd name="connsiteX38" fmla="*/ 1282141 w 2992697"/>
                <a:gd name="connsiteY38" fmla="*/ 264189 h 1030680"/>
                <a:gd name="connsiteX39" fmla="*/ 1279037 w 2992697"/>
                <a:gd name="connsiteY39" fmla="*/ 265121 h 1030680"/>
                <a:gd name="connsiteX40" fmla="*/ 1275001 w 2992697"/>
                <a:gd name="connsiteY40" fmla="*/ 265121 h 1030680"/>
                <a:gd name="connsiteX41" fmla="*/ 1271896 w 2992697"/>
                <a:gd name="connsiteY41" fmla="*/ 267294 h 1030680"/>
                <a:gd name="connsiteX42" fmla="*/ 1265687 w 2992697"/>
                <a:gd name="connsiteY42" fmla="*/ 267294 h 1030680"/>
                <a:gd name="connsiteX43" fmla="*/ 1265687 w 2992697"/>
                <a:gd name="connsiteY43" fmla="*/ 264189 h 1030680"/>
                <a:gd name="connsiteX44" fmla="*/ 1262583 w 2992697"/>
                <a:gd name="connsiteY44" fmla="*/ 264189 h 1030680"/>
                <a:gd name="connsiteX45" fmla="*/ 1262583 w 2992697"/>
                <a:gd name="connsiteY45" fmla="*/ 250530 h 1030680"/>
                <a:gd name="connsiteX46" fmla="*/ 1267861 w 2992697"/>
                <a:gd name="connsiteY46" fmla="*/ 250530 h 1030680"/>
                <a:gd name="connsiteX47" fmla="*/ 1273138 w 2992697"/>
                <a:gd name="connsiteY47" fmla="*/ 249598 h 1030680"/>
                <a:gd name="connsiteX48" fmla="*/ 1275001 w 2992697"/>
                <a:gd name="connsiteY48" fmla="*/ 249598 h 1030680"/>
                <a:gd name="connsiteX49" fmla="*/ 1275001 w 2992697"/>
                <a:gd name="connsiteY49" fmla="*/ 248978 h 1030680"/>
                <a:gd name="connsiteX50" fmla="*/ 1275001 w 2992697"/>
                <a:gd name="connsiteY50" fmla="*/ 248978 h 1030680"/>
                <a:gd name="connsiteX51" fmla="*/ 63641 w 2992697"/>
                <a:gd name="connsiteY51" fmla="*/ 239664 h 1030680"/>
                <a:gd name="connsiteX52" fmla="*/ 80405 w 2992697"/>
                <a:gd name="connsiteY52" fmla="*/ 239664 h 1030680"/>
                <a:gd name="connsiteX53" fmla="*/ 80405 w 2992697"/>
                <a:gd name="connsiteY53" fmla="*/ 242769 h 1030680"/>
                <a:gd name="connsiteX54" fmla="*/ 77301 w 2992697"/>
                <a:gd name="connsiteY54" fmla="*/ 242769 h 1030680"/>
                <a:gd name="connsiteX55" fmla="*/ 73265 w 2992697"/>
                <a:gd name="connsiteY55" fmla="*/ 242769 h 1030680"/>
                <a:gd name="connsiteX56" fmla="*/ 71092 w 2992697"/>
                <a:gd name="connsiteY56" fmla="*/ 244942 h 1030680"/>
                <a:gd name="connsiteX57" fmla="*/ 70161 w 2992697"/>
                <a:gd name="connsiteY57" fmla="*/ 244942 h 1030680"/>
                <a:gd name="connsiteX58" fmla="*/ 70161 w 2992697"/>
                <a:gd name="connsiteY58" fmla="*/ 244942 h 1030680"/>
                <a:gd name="connsiteX59" fmla="*/ 67988 w 2992697"/>
                <a:gd name="connsiteY59" fmla="*/ 244942 h 1030680"/>
                <a:gd name="connsiteX60" fmla="*/ 65815 w 2992697"/>
                <a:gd name="connsiteY60" fmla="*/ 242769 h 1030680"/>
                <a:gd name="connsiteX61" fmla="*/ 63641 w 2992697"/>
                <a:gd name="connsiteY61" fmla="*/ 239664 h 1030680"/>
                <a:gd name="connsiteX62" fmla="*/ 63641 w 2992697"/>
                <a:gd name="connsiteY62" fmla="*/ 239664 h 1030680"/>
                <a:gd name="connsiteX63" fmla="*/ 63641 w 2992697"/>
                <a:gd name="connsiteY63" fmla="*/ 239664 h 1030680"/>
                <a:gd name="connsiteX64" fmla="*/ 1790651 w 2992697"/>
                <a:gd name="connsiteY64" fmla="*/ 213276 h 1030680"/>
                <a:gd name="connsiteX65" fmla="*/ 1803069 w 2992697"/>
                <a:gd name="connsiteY65" fmla="*/ 213276 h 1030680"/>
                <a:gd name="connsiteX66" fmla="*/ 1807105 w 2992697"/>
                <a:gd name="connsiteY66" fmla="*/ 228178 h 1030680"/>
                <a:gd name="connsiteX67" fmla="*/ 1810209 w 2992697"/>
                <a:gd name="connsiteY67" fmla="*/ 237801 h 1030680"/>
                <a:gd name="connsiteX68" fmla="*/ 1817660 w 2992697"/>
                <a:gd name="connsiteY68" fmla="*/ 242148 h 1030680"/>
                <a:gd name="connsiteX69" fmla="*/ 1830078 w 2992697"/>
                <a:gd name="connsiteY69" fmla="*/ 247425 h 1030680"/>
                <a:gd name="connsiteX70" fmla="*/ 1824800 w 2992697"/>
                <a:gd name="connsiteY70" fmla="*/ 269467 h 1030680"/>
                <a:gd name="connsiteX71" fmla="*/ 1817350 w 2992697"/>
                <a:gd name="connsiteY71" fmla="*/ 291509 h 1030680"/>
                <a:gd name="connsiteX72" fmla="*/ 1806794 w 2992697"/>
                <a:gd name="connsiteY72" fmla="*/ 307341 h 1030680"/>
                <a:gd name="connsiteX73" fmla="*/ 1806794 w 2992697"/>
                <a:gd name="connsiteY73" fmla="*/ 287162 h 1030680"/>
                <a:gd name="connsiteX74" fmla="*/ 1782890 w 2992697"/>
                <a:gd name="connsiteY74" fmla="*/ 287162 h 1030680"/>
                <a:gd name="connsiteX75" fmla="*/ 1785063 w 2992697"/>
                <a:gd name="connsiteY75" fmla="*/ 263879 h 1030680"/>
                <a:gd name="connsiteX76" fmla="*/ 1787236 w 2992697"/>
                <a:gd name="connsiteY76" fmla="*/ 241837 h 1030680"/>
                <a:gd name="connsiteX77" fmla="*/ 1790651 w 2992697"/>
                <a:gd name="connsiteY77" fmla="*/ 213276 h 1030680"/>
                <a:gd name="connsiteX78" fmla="*/ 1790651 w 2992697"/>
                <a:gd name="connsiteY78" fmla="*/ 213276 h 1030680"/>
                <a:gd name="connsiteX79" fmla="*/ 1790651 w 2992697"/>
                <a:gd name="connsiteY79" fmla="*/ 213276 h 1030680"/>
                <a:gd name="connsiteX80" fmla="*/ 2941784 w 2992697"/>
                <a:gd name="connsiteY80" fmla="*/ 165778 h 1030680"/>
                <a:gd name="connsiteX81" fmla="*/ 2945820 w 2992697"/>
                <a:gd name="connsiteY81" fmla="*/ 165778 h 1030680"/>
                <a:gd name="connsiteX82" fmla="*/ 2945820 w 2992697"/>
                <a:gd name="connsiteY82" fmla="*/ 170124 h 1030680"/>
                <a:gd name="connsiteX83" fmla="*/ 2946751 w 2992697"/>
                <a:gd name="connsiteY83" fmla="*/ 175402 h 1030680"/>
                <a:gd name="connsiteX84" fmla="*/ 2948925 w 2992697"/>
                <a:gd name="connsiteY84" fmla="*/ 177575 h 1030680"/>
                <a:gd name="connsiteX85" fmla="*/ 2951098 w 2992697"/>
                <a:gd name="connsiteY85" fmla="*/ 180679 h 1030680"/>
                <a:gd name="connsiteX86" fmla="*/ 2953271 w 2992697"/>
                <a:gd name="connsiteY86" fmla="*/ 182853 h 1030680"/>
                <a:gd name="connsiteX87" fmla="*/ 2956375 w 2992697"/>
                <a:gd name="connsiteY87" fmla="*/ 185957 h 1030680"/>
                <a:gd name="connsiteX88" fmla="*/ 2960411 w 2992697"/>
                <a:gd name="connsiteY88" fmla="*/ 182853 h 1030680"/>
                <a:gd name="connsiteX89" fmla="*/ 2961342 w 2992697"/>
                <a:gd name="connsiteY89" fmla="*/ 178506 h 1030680"/>
                <a:gd name="connsiteX90" fmla="*/ 2963515 w 2992697"/>
                <a:gd name="connsiteY90" fmla="*/ 177575 h 1030680"/>
                <a:gd name="connsiteX91" fmla="*/ 2967551 w 2992697"/>
                <a:gd name="connsiteY91" fmla="*/ 177575 h 1030680"/>
                <a:gd name="connsiteX92" fmla="*/ 2972829 w 2992697"/>
                <a:gd name="connsiteY92" fmla="*/ 175402 h 1030680"/>
                <a:gd name="connsiteX93" fmla="*/ 2975933 w 2992697"/>
                <a:gd name="connsiteY93" fmla="*/ 185957 h 1030680"/>
                <a:gd name="connsiteX94" fmla="*/ 2982142 w 2992697"/>
                <a:gd name="connsiteY94" fmla="*/ 193408 h 1030680"/>
                <a:gd name="connsiteX95" fmla="*/ 2987420 w 2992697"/>
                <a:gd name="connsiteY95" fmla="*/ 200858 h 1030680"/>
                <a:gd name="connsiteX96" fmla="*/ 2990524 w 2992697"/>
                <a:gd name="connsiteY96" fmla="*/ 210482 h 1030680"/>
                <a:gd name="connsiteX97" fmla="*/ 2992697 w 2992697"/>
                <a:gd name="connsiteY97" fmla="*/ 223211 h 1030680"/>
                <a:gd name="connsiteX98" fmla="*/ 2992697 w 2992697"/>
                <a:gd name="connsiteY98" fmla="*/ 225384 h 1030680"/>
                <a:gd name="connsiteX99" fmla="*/ 2990524 w 2992697"/>
                <a:gd name="connsiteY99" fmla="*/ 227557 h 1030680"/>
                <a:gd name="connsiteX100" fmla="*/ 2990524 w 2992697"/>
                <a:gd name="connsiteY100" fmla="*/ 228488 h 1030680"/>
                <a:gd name="connsiteX101" fmla="*/ 2990524 w 2992697"/>
                <a:gd name="connsiteY101" fmla="*/ 230661 h 1030680"/>
                <a:gd name="connsiteX102" fmla="*/ 2990524 w 2992697"/>
                <a:gd name="connsiteY102" fmla="*/ 232834 h 1030680"/>
                <a:gd name="connsiteX103" fmla="*/ 2989593 w 2992697"/>
                <a:gd name="connsiteY103" fmla="*/ 235939 h 1030680"/>
                <a:gd name="connsiteX104" fmla="*/ 2978106 w 2992697"/>
                <a:gd name="connsiteY104" fmla="*/ 243390 h 1030680"/>
                <a:gd name="connsiteX105" fmla="*/ 2961342 w 2992697"/>
                <a:gd name="connsiteY105" fmla="*/ 250840 h 1030680"/>
                <a:gd name="connsiteX106" fmla="*/ 2941474 w 2992697"/>
                <a:gd name="connsiteY106" fmla="*/ 255186 h 1030680"/>
                <a:gd name="connsiteX107" fmla="*/ 2921605 w 2992697"/>
                <a:gd name="connsiteY107" fmla="*/ 258291 h 1030680"/>
                <a:gd name="connsiteX108" fmla="*/ 2904841 w 2992697"/>
                <a:gd name="connsiteY108" fmla="*/ 260464 h 1030680"/>
                <a:gd name="connsiteX109" fmla="*/ 2907014 w 2992697"/>
                <a:gd name="connsiteY109" fmla="*/ 250840 h 1030680"/>
                <a:gd name="connsiteX110" fmla="*/ 2909187 w 2992697"/>
                <a:gd name="connsiteY110" fmla="*/ 247736 h 1030680"/>
                <a:gd name="connsiteX111" fmla="*/ 2911360 w 2992697"/>
                <a:gd name="connsiteY111" fmla="*/ 243390 h 1030680"/>
                <a:gd name="connsiteX112" fmla="*/ 2912292 w 2992697"/>
                <a:gd name="connsiteY112" fmla="*/ 242458 h 1030680"/>
                <a:gd name="connsiteX113" fmla="*/ 2914465 w 2992697"/>
                <a:gd name="connsiteY113" fmla="*/ 242458 h 1030680"/>
                <a:gd name="connsiteX114" fmla="*/ 2918501 w 2992697"/>
                <a:gd name="connsiteY114" fmla="*/ 240285 h 1030680"/>
                <a:gd name="connsiteX115" fmla="*/ 2919432 w 2992697"/>
                <a:gd name="connsiteY115" fmla="*/ 240285 h 1030680"/>
                <a:gd name="connsiteX116" fmla="*/ 2921605 w 2992697"/>
                <a:gd name="connsiteY116" fmla="*/ 238112 h 1030680"/>
                <a:gd name="connsiteX117" fmla="*/ 2925641 w 2992697"/>
                <a:gd name="connsiteY117" fmla="*/ 235939 h 1030680"/>
                <a:gd name="connsiteX118" fmla="*/ 2930919 w 2992697"/>
                <a:gd name="connsiteY118" fmla="*/ 221037 h 1030680"/>
                <a:gd name="connsiteX119" fmla="*/ 2930919 w 2992697"/>
                <a:gd name="connsiteY119" fmla="*/ 206136 h 1030680"/>
                <a:gd name="connsiteX120" fmla="*/ 2928746 w 2992697"/>
                <a:gd name="connsiteY120" fmla="*/ 192476 h 1030680"/>
                <a:gd name="connsiteX121" fmla="*/ 2931850 w 2992697"/>
                <a:gd name="connsiteY121" fmla="*/ 180990 h 1030680"/>
                <a:gd name="connsiteX122" fmla="*/ 2941163 w 2992697"/>
                <a:gd name="connsiteY122" fmla="*/ 170435 h 1030680"/>
                <a:gd name="connsiteX123" fmla="*/ 2941163 w 2992697"/>
                <a:gd name="connsiteY123" fmla="*/ 165778 h 1030680"/>
                <a:gd name="connsiteX124" fmla="*/ 2941784 w 2992697"/>
                <a:gd name="connsiteY124" fmla="*/ 165778 h 1030680"/>
                <a:gd name="connsiteX125" fmla="*/ 2941784 w 2992697"/>
                <a:gd name="connsiteY125" fmla="*/ 165778 h 1030680"/>
                <a:gd name="connsiteX126" fmla="*/ 148083 w 2992697"/>
                <a:gd name="connsiteY126" fmla="*/ 158327 h 1030680"/>
                <a:gd name="connsiteX127" fmla="*/ 167951 w 2992697"/>
                <a:gd name="connsiteY127" fmla="*/ 180369 h 1030680"/>
                <a:gd name="connsiteX128" fmla="*/ 193097 w 2992697"/>
                <a:gd name="connsiteY128" fmla="*/ 197133 h 1030680"/>
                <a:gd name="connsiteX129" fmla="*/ 224452 w 2992697"/>
                <a:gd name="connsiteY129" fmla="*/ 209861 h 1030680"/>
                <a:gd name="connsiteX130" fmla="*/ 226625 w 2992697"/>
                <a:gd name="connsiteY130" fmla="*/ 227867 h 1030680"/>
                <a:gd name="connsiteX131" fmla="*/ 231903 w 2992697"/>
                <a:gd name="connsiteY131" fmla="*/ 241527 h 1030680"/>
                <a:gd name="connsiteX132" fmla="*/ 237181 w 2992697"/>
                <a:gd name="connsiteY132" fmla="*/ 248978 h 1030680"/>
                <a:gd name="connsiteX133" fmla="*/ 244631 w 2992697"/>
                <a:gd name="connsiteY133" fmla="*/ 256428 h 1030680"/>
                <a:gd name="connsiteX134" fmla="*/ 252082 w 2992697"/>
                <a:gd name="connsiteY134" fmla="*/ 266983 h 1030680"/>
                <a:gd name="connsiteX135" fmla="*/ 239664 w 2992697"/>
                <a:gd name="connsiteY135" fmla="*/ 269157 h 1030680"/>
                <a:gd name="connsiteX136" fmla="*/ 227246 w 2992697"/>
                <a:gd name="connsiteY136" fmla="*/ 271330 h 1030680"/>
                <a:gd name="connsiteX137" fmla="*/ 215760 w 2992697"/>
                <a:gd name="connsiteY137" fmla="*/ 276607 h 1030680"/>
                <a:gd name="connsiteX138" fmla="*/ 208309 w 2992697"/>
                <a:gd name="connsiteY138" fmla="*/ 284058 h 1030680"/>
                <a:gd name="connsiteX139" fmla="*/ 207378 w 2992697"/>
                <a:gd name="connsiteY139" fmla="*/ 287162 h 1030680"/>
                <a:gd name="connsiteX140" fmla="*/ 205205 w 2992697"/>
                <a:gd name="connsiteY140" fmla="*/ 291509 h 1030680"/>
                <a:gd name="connsiteX141" fmla="*/ 203032 w 2992697"/>
                <a:gd name="connsiteY141" fmla="*/ 294613 h 1030680"/>
                <a:gd name="connsiteX142" fmla="*/ 200858 w 2992697"/>
                <a:gd name="connsiteY142" fmla="*/ 296786 h 1030680"/>
                <a:gd name="connsiteX143" fmla="*/ 197754 w 2992697"/>
                <a:gd name="connsiteY143" fmla="*/ 299891 h 1030680"/>
                <a:gd name="connsiteX144" fmla="*/ 186267 w 2992697"/>
                <a:gd name="connsiteY144" fmla="*/ 302064 h 1030680"/>
                <a:gd name="connsiteX145" fmla="*/ 170745 w 2992697"/>
                <a:gd name="connsiteY145" fmla="*/ 304237 h 1030680"/>
                <a:gd name="connsiteX146" fmla="*/ 151808 w 2992697"/>
                <a:gd name="connsiteY146" fmla="*/ 302064 h 1030680"/>
                <a:gd name="connsiteX147" fmla="*/ 137217 w 2992697"/>
                <a:gd name="connsiteY147" fmla="*/ 299891 h 1030680"/>
                <a:gd name="connsiteX148" fmla="*/ 134113 w 2992697"/>
                <a:gd name="connsiteY148" fmla="*/ 289335 h 1030680"/>
                <a:gd name="connsiteX149" fmla="*/ 131939 w 2992697"/>
                <a:gd name="connsiteY149" fmla="*/ 281885 h 1030680"/>
                <a:gd name="connsiteX150" fmla="*/ 129766 w 2992697"/>
                <a:gd name="connsiteY150" fmla="*/ 276607 h 1030680"/>
                <a:gd name="connsiteX151" fmla="*/ 124489 w 2992697"/>
                <a:gd name="connsiteY151" fmla="*/ 266983 h 1030680"/>
                <a:gd name="connsiteX152" fmla="*/ 148393 w 2992697"/>
                <a:gd name="connsiteY152" fmla="*/ 259533 h 1030680"/>
                <a:gd name="connsiteX153" fmla="*/ 148393 w 2992697"/>
                <a:gd name="connsiteY153" fmla="*/ 256428 h 1030680"/>
                <a:gd name="connsiteX154" fmla="*/ 129456 w 2992697"/>
                <a:gd name="connsiteY154" fmla="*/ 254255 h 1030680"/>
                <a:gd name="connsiteX155" fmla="*/ 117038 w 2992697"/>
                <a:gd name="connsiteY155" fmla="*/ 249909 h 1030680"/>
                <a:gd name="connsiteX156" fmla="*/ 107725 w 2992697"/>
                <a:gd name="connsiteY156" fmla="*/ 242458 h 1030680"/>
                <a:gd name="connsiteX157" fmla="*/ 106793 w 2992697"/>
                <a:gd name="connsiteY157" fmla="*/ 237181 h 1030680"/>
                <a:gd name="connsiteX158" fmla="*/ 102758 w 2992697"/>
                <a:gd name="connsiteY158" fmla="*/ 231903 h 1030680"/>
                <a:gd name="connsiteX159" fmla="*/ 100584 w 2992697"/>
                <a:gd name="connsiteY159" fmla="*/ 226625 h 1030680"/>
                <a:gd name="connsiteX160" fmla="*/ 100584 w 2992697"/>
                <a:gd name="connsiteY160" fmla="*/ 220417 h 1030680"/>
                <a:gd name="connsiteX161" fmla="*/ 100584 w 2992697"/>
                <a:gd name="connsiteY161" fmla="*/ 217312 h 1030680"/>
                <a:gd name="connsiteX162" fmla="*/ 100584 w 2992697"/>
                <a:gd name="connsiteY162" fmla="*/ 212966 h 1030680"/>
                <a:gd name="connsiteX163" fmla="*/ 102758 w 2992697"/>
                <a:gd name="connsiteY163" fmla="*/ 212966 h 1030680"/>
                <a:gd name="connsiteX164" fmla="*/ 104931 w 2992697"/>
                <a:gd name="connsiteY164" fmla="*/ 212034 h 1030680"/>
                <a:gd name="connsiteX165" fmla="*/ 107104 w 2992697"/>
                <a:gd name="connsiteY165" fmla="*/ 212034 h 1030680"/>
                <a:gd name="connsiteX166" fmla="*/ 108035 w 2992697"/>
                <a:gd name="connsiteY166" fmla="*/ 212034 h 1030680"/>
                <a:gd name="connsiteX167" fmla="*/ 112071 w 2992697"/>
                <a:gd name="connsiteY167" fmla="*/ 209861 h 1030680"/>
                <a:gd name="connsiteX168" fmla="*/ 113623 w 2992697"/>
                <a:gd name="connsiteY168" fmla="*/ 204894 h 1030680"/>
                <a:gd name="connsiteX169" fmla="*/ 113623 w 2992697"/>
                <a:gd name="connsiteY169" fmla="*/ 198685 h 1030680"/>
                <a:gd name="connsiteX170" fmla="*/ 113623 w 2992697"/>
                <a:gd name="connsiteY170" fmla="*/ 195581 h 1030680"/>
                <a:gd name="connsiteX171" fmla="*/ 114554 w 2992697"/>
                <a:gd name="connsiteY171" fmla="*/ 193408 h 1030680"/>
                <a:gd name="connsiteX172" fmla="*/ 116728 w 2992697"/>
                <a:gd name="connsiteY172" fmla="*/ 190303 h 1030680"/>
                <a:gd name="connsiteX173" fmla="*/ 118901 w 2992697"/>
                <a:gd name="connsiteY173" fmla="*/ 190303 h 1030680"/>
                <a:gd name="connsiteX174" fmla="*/ 121074 w 2992697"/>
                <a:gd name="connsiteY174" fmla="*/ 188130 h 1030680"/>
                <a:gd name="connsiteX175" fmla="*/ 122005 w 2992697"/>
                <a:gd name="connsiteY175" fmla="*/ 188130 h 1030680"/>
                <a:gd name="connsiteX176" fmla="*/ 124178 w 2992697"/>
                <a:gd name="connsiteY176" fmla="*/ 188130 h 1030680"/>
                <a:gd name="connsiteX177" fmla="*/ 127283 w 2992697"/>
                <a:gd name="connsiteY177" fmla="*/ 185957 h 1030680"/>
                <a:gd name="connsiteX178" fmla="*/ 129456 w 2992697"/>
                <a:gd name="connsiteY178" fmla="*/ 178506 h 1030680"/>
                <a:gd name="connsiteX179" fmla="*/ 131629 w 2992697"/>
                <a:gd name="connsiteY179" fmla="*/ 173229 h 1030680"/>
                <a:gd name="connsiteX180" fmla="*/ 133802 w 2992697"/>
                <a:gd name="connsiteY180" fmla="*/ 167951 h 1030680"/>
                <a:gd name="connsiteX181" fmla="*/ 136907 w 2992697"/>
                <a:gd name="connsiteY181" fmla="*/ 162674 h 1030680"/>
                <a:gd name="connsiteX182" fmla="*/ 139080 w 2992697"/>
                <a:gd name="connsiteY182" fmla="*/ 160500 h 1030680"/>
                <a:gd name="connsiteX183" fmla="*/ 141253 w 2992697"/>
                <a:gd name="connsiteY183" fmla="*/ 160500 h 1030680"/>
                <a:gd name="connsiteX184" fmla="*/ 142184 w 2992697"/>
                <a:gd name="connsiteY184" fmla="*/ 158327 h 1030680"/>
                <a:gd name="connsiteX185" fmla="*/ 144357 w 2992697"/>
                <a:gd name="connsiteY185" fmla="*/ 158327 h 1030680"/>
                <a:gd name="connsiteX186" fmla="*/ 148083 w 2992697"/>
                <a:gd name="connsiteY186" fmla="*/ 158327 h 1030680"/>
                <a:gd name="connsiteX187" fmla="*/ 148083 w 2992697"/>
                <a:gd name="connsiteY187" fmla="*/ 158327 h 1030680"/>
                <a:gd name="connsiteX188" fmla="*/ 148083 w 2992697"/>
                <a:gd name="connsiteY188" fmla="*/ 158327 h 1030680"/>
                <a:gd name="connsiteX189" fmla="*/ 1222846 w 2992697"/>
                <a:gd name="connsiteY189" fmla="*/ 138148 h 1030680"/>
                <a:gd name="connsiteX190" fmla="*/ 1228124 w 2992697"/>
                <a:gd name="connsiteY190" fmla="*/ 140322 h 1030680"/>
                <a:gd name="connsiteX191" fmla="*/ 1233401 w 2992697"/>
                <a:gd name="connsiteY191" fmla="*/ 141253 h 1030680"/>
                <a:gd name="connsiteX192" fmla="*/ 1236506 w 2992697"/>
                <a:gd name="connsiteY192" fmla="*/ 143426 h 1030680"/>
                <a:gd name="connsiteX193" fmla="*/ 1242714 w 2992697"/>
                <a:gd name="connsiteY193" fmla="*/ 145599 h 1030680"/>
                <a:gd name="connsiteX194" fmla="*/ 1242714 w 2992697"/>
                <a:gd name="connsiteY194" fmla="*/ 150877 h 1030680"/>
                <a:gd name="connsiteX195" fmla="*/ 1243646 w 2992697"/>
                <a:gd name="connsiteY195" fmla="*/ 155223 h 1030680"/>
                <a:gd name="connsiteX196" fmla="*/ 1243646 w 2992697"/>
                <a:gd name="connsiteY196" fmla="*/ 158327 h 1030680"/>
                <a:gd name="connsiteX197" fmla="*/ 1245819 w 2992697"/>
                <a:gd name="connsiteY197" fmla="*/ 162674 h 1030680"/>
                <a:gd name="connsiteX198" fmla="*/ 1233401 w 2992697"/>
                <a:gd name="connsiteY198" fmla="*/ 162674 h 1030680"/>
                <a:gd name="connsiteX199" fmla="*/ 1231228 w 2992697"/>
                <a:gd name="connsiteY199" fmla="*/ 158327 h 1030680"/>
                <a:gd name="connsiteX200" fmla="*/ 1229055 w 2992697"/>
                <a:gd name="connsiteY200" fmla="*/ 155223 h 1030680"/>
                <a:gd name="connsiteX201" fmla="*/ 1225950 w 2992697"/>
                <a:gd name="connsiteY201" fmla="*/ 150877 h 1030680"/>
                <a:gd name="connsiteX202" fmla="*/ 1223777 w 2992697"/>
                <a:gd name="connsiteY202" fmla="*/ 148704 h 1030680"/>
                <a:gd name="connsiteX203" fmla="*/ 1223777 w 2992697"/>
                <a:gd name="connsiteY203" fmla="*/ 143426 h 1030680"/>
                <a:gd name="connsiteX204" fmla="*/ 1222846 w 2992697"/>
                <a:gd name="connsiteY204" fmla="*/ 138148 h 1030680"/>
                <a:gd name="connsiteX205" fmla="*/ 1222846 w 2992697"/>
                <a:gd name="connsiteY205" fmla="*/ 138148 h 1030680"/>
                <a:gd name="connsiteX206" fmla="*/ 1222846 w 2992697"/>
                <a:gd name="connsiteY206" fmla="*/ 138148 h 1030680"/>
                <a:gd name="connsiteX207" fmla="*/ 1730114 w 2992697"/>
                <a:gd name="connsiteY207" fmla="*/ 113934 h 1030680"/>
                <a:gd name="connsiteX208" fmla="*/ 1736323 w 2992697"/>
                <a:gd name="connsiteY208" fmla="*/ 123557 h 1030680"/>
                <a:gd name="connsiteX209" fmla="*/ 1741601 w 2992697"/>
                <a:gd name="connsiteY209" fmla="*/ 141563 h 1030680"/>
                <a:gd name="connsiteX210" fmla="*/ 1749051 w 2992697"/>
                <a:gd name="connsiteY210" fmla="*/ 158327 h 1030680"/>
                <a:gd name="connsiteX211" fmla="*/ 1758365 w 2992697"/>
                <a:gd name="connsiteY211" fmla="*/ 175091 h 1030680"/>
                <a:gd name="connsiteX212" fmla="*/ 1763642 w 2992697"/>
                <a:gd name="connsiteY212" fmla="*/ 182542 h 1030680"/>
                <a:gd name="connsiteX213" fmla="*/ 1766747 w 2992697"/>
                <a:gd name="connsiteY213" fmla="*/ 178196 h 1030680"/>
                <a:gd name="connsiteX214" fmla="*/ 1768920 w 2992697"/>
                <a:gd name="connsiteY214" fmla="*/ 177265 h 1030680"/>
                <a:gd name="connsiteX215" fmla="*/ 1772956 w 2992697"/>
                <a:gd name="connsiteY215" fmla="*/ 177265 h 1030680"/>
                <a:gd name="connsiteX216" fmla="*/ 1776060 w 2992697"/>
                <a:gd name="connsiteY216" fmla="*/ 175091 h 1030680"/>
                <a:gd name="connsiteX217" fmla="*/ 1783511 w 2992697"/>
                <a:gd name="connsiteY217" fmla="*/ 175091 h 1030680"/>
                <a:gd name="connsiteX218" fmla="*/ 1783511 w 2992697"/>
                <a:gd name="connsiteY218" fmla="*/ 178196 h 1030680"/>
                <a:gd name="connsiteX219" fmla="*/ 1787547 w 2992697"/>
                <a:gd name="connsiteY219" fmla="*/ 178196 h 1030680"/>
                <a:gd name="connsiteX220" fmla="*/ 1787547 w 2992697"/>
                <a:gd name="connsiteY220" fmla="*/ 189682 h 1030680"/>
                <a:gd name="connsiteX221" fmla="*/ 1759296 w 2992697"/>
                <a:gd name="connsiteY221" fmla="*/ 192787 h 1030680"/>
                <a:gd name="connsiteX222" fmla="*/ 1756192 w 2992697"/>
                <a:gd name="connsiteY222" fmla="*/ 222279 h 1030680"/>
                <a:gd name="connsiteX223" fmla="*/ 1746878 w 2992697"/>
                <a:gd name="connsiteY223" fmla="*/ 246494 h 1030680"/>
                <a:gd name="connsiteX224" fmla="*/ 1739428 w 2992697"/>
                <a:gd name="connsiteY224" fmla="*/ 270709 h 1030680"/>
                <a:gd name="connsiteX225" fmla="*/ 1736323 w 2992697"/>
                <a:gd name="connsiteY225" fmla="*/ 290888 h 1030680"/>
                <a:gd name="connsiteX226" fmla="*/ 1734150 w 2992697"/>
                <a:gd name="connsiteY226" fmla="*/ 311067 h 1030680"/>
                <a:gd name="connsiteX227" fmla="*/ 1734150 w 2992697"/>
                <a:gd name="connsiteY227" fmla="*/ 327831 h 1030680"/>
                <a:gd name="connsiteX228" fmla="*/ 1730114 w 2992697"/>
                <a:gd name="connsiteY228" fmla="*/ 343664 h 1030680"/>
                <a:gd name="connsiteX229" fmla="*/ 1727010 w 2992697"/>
                <a:gd name="connsiteY229" fmla="*/ 343664 h 1030680"/>
                <a:gd name="connsiteX230" fmla="*/ 1727010 w 2992697"/>
                <a:gd name="connsiteY230" fmla="*/ 340559 h 1030680"/>
                <a:gd name="connsiteX231" fmla="*/ 1721732 w 2992697"/>
                <a:gd name="connsiteY231" fmla="*/ 333108 h 1030680"/>
                <a:gd name="connsiteX232" fmla="*/ 1712419 w 2992697"/>
                <a:gd name="connsiteY232" fmla="*/ 323485 h 1030680"/>
                <a:gd name="connsiteX233" fmla="*/ 1701864 w 2992697"/>
                <a:gd name="connsiteY233" fmla="*/ 310756 h 1030680"/>
                <a:gd name="connsiteX234" fmla="*/ 1692550 w 2992697"/>
                <a:gd name="connsiteY234" fmla="*/ 298028 h 1030680"/>
                <a:gd name="connsiteX235" fmla="*/ 1685100 w 2992697"/>
                <a:gd name="connsiteY235" fmla="*/ 285300 h 1030680"/>
                <a:gd name="connsiteX236" fmla="*/ 1681064 w 2992697"/>
                <a:gd name="connsiteY236" fmla="*/ 273813 h 1030680"/>
                <a:gd name="connsiteX237" fmla="*/ 1683237 w 2992697"/>
                <a:gd name="connsiteY237" fmla="*/ 266363 h 1030680"/>
                <a:gd name="connsiteX238" fmla="*/ 1687273 w 2992697"/>
                <a:gd name="connsiteY238" fmla="*/ 264189 h 1030680"/>
                <a:gd name="connsiteX239" fmla="*/ 1690377 w 2992697"/>
                <a:gd name="connsiteY239" fmla="*/ 264189 h 1030680"/>
                <a:gd name="connsiteX240" fmla="*/ 1692550 w 2992697"/>
                <a:gd name="connsiteY240" fmla="*/ 264189 h 1030680"/>
                <a:gd name="connsiteX241" fmla="*/ 1694723 w 2992697"/>
                <a:gd name="connsiteY241" fmla="*/ 264189 h 1030680"/>
                <a:gd name="connsiteX242" fmla="*/ 1695655 w 2992697"/>
                <a:gd name="connsiteY242" fmla="*/ 264189 h 1030680"/>
                <a:gd name="connsiteX243" fmla="*/ 1697828 w 2992697"/>
                <a:gd name="connsiteY243" fmla="*/ 264189 h 1030680"/>
                <a:gd name="connsiteX244" fmla="*/ 1700001 w 2992697"/>
                <a:gd name="connsiteY244" fmla="*/ 263879 h 1030680"/>
                <a:gd name="connsiteX245" fmla="*/ 1703106 w 2992697"/>
                <a:gd name="connsiteY245" fmla="*/ 259533 h 1030680"/>
                <a:gd name="connsiteX246" fmla="*/ 1700001 w 2992697"/>
                <a:gd name="connsiteY246" fmla="*/ 259533 h 1030680"/>
                <a:gd name="connsiteX247" fmla="*/ 1700001 w 2992697"/>
                <a:gd name="connsiteY247" fmla="*/ 256428 h 1030680"/>
                <a:gd name="connsiteX248" fmla="*/ 1683237 w 2992697"/>
                <a:gd name="connsiteY248" fmla="*/ 254255 h 1030680"/>
                <a:gd name="connsiteX249" fmla="*/ 1673924 w 2992697"/>
                <a:gd name="connsiteY249" fmla="*/ 248978 h 1030680"/>
                <a:gd name="connsiteX250" fmla="*/ 1666473 w 2992697"/>
                <a:gd name="connsiteY250" fmla="*/ 239354 h 1030680"/>
                <a:gd name="connsiteX251" fmla="*/ 1673924 w 2992697"/>
                <a:gd name="connsiteY251" fmla="*/ 237181 h 1030680"/>
                <a:gd name="connsiteX252" fmla="*/ 1680132 w 2992697"/>
                <a:gd name="connsiteY252" fmla="*/ 235007 h 1030680"/>
                <a:gd name="connsiteX253" fmla="*/ 1683237 w 2992697"/>
                <a:gd name="connsiteY253" fmla="*/ 234076 h 1030680"/>
                <a:gd name="connsiteX254" fmla="*/ 1687273 w 2992697"/>
                <a:gd name="connsiteY254" fmla="*/ 231903 h 1030680"/>
                <a:gd name="connsiteX255" fmla="*/ 1690377 w 2992697"/>
                <a:gd name="connsiteY255" fmla="*/ 229730 h 1030680"/>
                <a:gd name="connsiteX256" fmla="*/ 1694413 w 2992697"/>
                <a:gd name="connsiteY256" fmla="*/ 226625 h 1030680"/>
                <a:gd name="connsiteX257" fmla="*/ 1694413 w 2992697"/>
                <a:gd name="connsiteY257" fmla="*/ 222279 h 1030680"/>
                <a:gd name="connsiteX258" fmla="*/ 1679822 w 2992697"/>
                <a:gd name="connsiteY258" fmla="*/ 222279 h 1030680"/>
                <a:gd name="connsiteX259" fmla="*/ 1675786 w 2992697"/>
                <a:gd name="connsiteY259" fmla="*/ 224452 h 1030680"/>
                <a:gd name="connsiteX260" fmla="*/ 1672682 w 2992697"/>
                <a:gd name="connsiteY260" fmla="*/ 224452 h 1030680"/>
                <a:gd name="connsiteX261" fmla="*/ 1668646 w 2992697"/>
                <a:gd name="connsiteY261" fmla="*/ 226625 h 1030680"/>
                <a:gd name="connsiteX262" fmla="*/ 1663369 w 2992697"/>
                <a:gd name="connsiteY262" fmla="*/ 226625 h 1030680"/>
                <a:gd name="connsiteX263" fmla="*/ 1654055 w 2992697"/>
                <a:gd name="connsiteY263" fmla="*/ 209861 h 1030680"/>
                <a:gd name="connsiteX264" fmla="*/ 1643500 w 2992697"/>
                <a:gd name="connsiteY264" fmla="*/ 193097 h 1030680"/>
                <a:gd name="connsiteX265" fmla="*/ 1644431 w 2992697"/>
                <a:gd name="connsiteY265" fmla="*/ 187820 h 1030680"/>
                <a:gd name="connsiteX266" fmla="*/ 1644431 w 2992697"/>
                <a:gd name="connsiteY266" fmla="*/ 184715 h 1030680"/>
                <a:gd name="connsiteX267" fmla="*/ 1646604 w 2992697"/>
                <a:gd name="connsiteY267" fmla="*/ 182542 h 1030680"/>
                <a:gd name="connsiteX268" fmla="*/ 1648778 w 2992697"/>
                <a:gd name="connsiteY268" fmla="*/ 178196 h 1030680"/>
                <a:gd name="connsiteX269" fmla="*/ 1648778 w 2992697"/>
                <a:gd name="connsiteY269" fmla="*/ 175091 h 1030680"/>
                <a:gd name="connsiteX270" fmla="*/ 1650951 w 2992697"/>
                <a:gd name="connsiteY270" fmla="*/ 169814 h 1030680"/>
                <a:gd name="connsiteX271" fmla="*/ 1646915 w 2992697"/>
                <a:gd name="connsiteY271" fmla="*/ 169814 h 1030680"/>
                <a:gd name="connsiteX272" fmla="*/ 1646915 w 2992697"/>
                <a:gd name="connsiteY272" fmla="*/ 165468 h 1030680"/>
                <a:gd name="connsiteX273" fmla="*/ 1643810 w 2992697"/>
                <a:gd name="connsiteY273" fmla="*/ 167641 h 1030680"/>
                <a:gd name="connsiteX274" fmla="*/ 1641637 w 2992697"/>
                <a:gd name="connsiteY274" fmla="*/ 167641 h 1030680"/>
                <a:gd name="connsiteX275" fmla="*/ 1639464 w 2992697"/>
                <a:gd name="connsiteY275" fmla="*/ 167641 h 1030680"/>
                <a:gd name="connsiteX276" fmla="*/ 1639464 w 2992697"/>
                <a:gd name="connsiteY276" fmla="*/ 167641 h 1030680"/>
                <a:gd name="connsiteX277" fmla="*/ 1637291 w 2992697"/>
                <a:gd name="connsiteY277" fmla="*/ 167641 h 1030680"/>
                <a:gd name="connsiteX278" fmla="*/ 1637291 w 2992697"/>
                <a:gd name="connsiteY278" fmla="*/ 165468 h 1030680"/>
                <a:gd name="connsiteX279" fmla="*/ 1634187 w 2992697"/>
                <a:gd name="connsiteY279" fmla="*/ 162363 h 1030680"/>
                <a:gd name="connsiteX280" fmla="*/ 1632013 w 2992697"/>
                <a:gd name="connsiteY280" fmla="*/ 158017 h 1030680"/>
                <a:gd name="connsiteX281" fmla="*/ 1629840 w 2992697"/>
                <a:gd name="connsiteY281" fmla="*/ 154912 h 1030680"/>
                <a:gd name="connsiteX282" fmla="*/ 1628909 w 2992697"/>
                <a:gd name="connsiteY282" fmla="*/ 152739 h 1030680"/>
                <a:gd name="connsiteX283" fmla="*/ 1628909 w 2992697"/>
                <a:gd name="connsiteY283" fmla="*/ 147462 h 1030680"/>
                <a:gd name="connsiteX284" fmla="*/ 1626736 w 2992697"/>
                <a:gd name="connsiteY284" fmla="*/ 141253 h 1030680"/>
                <a:gd name="connsiteX285" fmla="*/ 1646604 w 2992697"/>
                <a:gd name="connsiteY285" fmla="*/ 128525 h 1030680"/>
                <a:gd name="connsiteX286" fmla="*/ 1666473 w 2992697"/>
                <a:gd name="connsiteY286" fmla="*/ 117969 h 1030680"/>
                <a:gd name="connsiteX287" fmla="*/ 1668646 w 2992697"/>
                <a:gd name="connsiteY287" fmla="*/ 123247 h 1030680"/>
                <a:gd name="connsiteX288" fmla="*/ 1670819 w 2992697"/>
                <a:gd name="connsiteY288" fmla="*/ 128525 h 1030680"/>
                <a:gd name="connsiteX289" fmla="*/ 1672992 w 2992697"/>
                <a:gd name="connsiteY289" fmla="*/ 130698 h 1030680"/>
                <a:gd name="connsiteX290" fmla="*/ 1676097 w 2992697"/>
                <a:gd name="connsiteY290" fmla="*/ 132871 h 1030680"/>
                <a:gd name="connsiteX291" fmla="*/ 1678270 w 2992697"/>
                <a:gd name="connsiteY291" fmla="*/ 132871 h 1030680"/>
                <a:gd name="connsiteX292" fmla="*/ 1680443 w 2992697"/>
                <a:gd name="connsiteY292" fmla="*/ 133802 h 1030680"/>
                <a:gd name="connsiteX293" fmla="*/ 1683547 w 2992697"/>
                <a:gd name="connsiteY293" fmla="*/ 135975 h 1030680"/>
                <a:gd name="connsiteX294" fmla="*/ 1687583 w 2992697"/>
                <a:gd name="connsiteY294" fmla="*/ 138148 h 1030680"/>
                <a:gd name="connsiteX295" fmla="*/ 1690688 w 2992697"/>
                <a:gd name="connsiteY295" fmla="*/ 148704 h 1030680"/>
                <a:gd name="connsiteX296" fmla="*/ 1692861 w 2992697"/>
                <a:gd name="connsiteY296" fmla="*/ 162363 h 1030680"/>
                <a:gd name="connsiteX297" fmla="*/ 1695034 w 2992697"/>
                <a:gd name="connsiteY297" fmla="*/ 175091 h 1030680"/>
                <a:gd name="connsiteX298" fmla="*/ 1703416 w 2992697"/>
                <a:gd name="connsiteY298" fmla="*/ 175091 h 1030680"/>
                <a:gd name="connsiteX299" fmla="*/ 1703416 w 2992697"/>
                <a:gd name="connsiteY299" fmla="*/ 165468 h 1030680"/>
                <a:gd name="connsiteX300" fmla="*/ 1700311 w 2992697"/>
                <a:gd name="connsiteY300" fmla="*/ 154912 h 1030680"/>
                <a:gd name="connsiteX301" fmla="*/ 1700311 w 2992697"/>
                <a:gd name="connsiteY301" fmla="*/ 141253 h 1030680"/>
                <a:gd name="connsiteX302" fmla="*/ 1703416 w 2992697"/>
                <a:gd name="connsiteY302" fmla="*/ 128525 h 1030680"/>
                <a:gd name="connsiteX303" fmla="*/ 1707452 w 2992697"/>
                <a:gd name="connsiteY303" fmla="*/ 117969 h 1030680"/>
                <a:gd name="connsiteX304" fmla="*/ 1730114 w 2992697"/>
                <a:gd name="connsiteY304" fmla="*/ 113934 h 1030680"/>
                <a:gd name="connsiteX305" fmla="*/ 1730114 w 2992697"/>
                <a:gd name="connsiteY305" fmla="*/ 113934 h 1030680"/>
                <a:gd name="connsiteX306" fmla="*/ 1730114 w 2992697"/>
                <a:gd name="connsiteY306" fmla="*/ 113934 h 1030680"/>
                <a:gd name="connsiteX307" fmla="*/ 2755827 w 2992697"/>
                <a:gd name="connsiteY307" fmla="*/ 104620 h 1030680"/>
                <a:gd name="connsiteX308" fmla="*/ 2761105 w 2992697"/>
                <a:gd name="connsiteY308" fmla="*/ 108966 h 1030680"/>
                <a:gd name="connsiteX309" fmla="*/ 2765140 w 2992697"/>
                <a:gd name="connsiteY309" fmla="*/ 112071 h 1030680"/>
                <a:gd name="connsiteX310" fmla="*/ 2770418 w 2992697"/>
                <a:gd name="connsiteY310" fmla="*/ 112071 h 1030680"/>
                <a:gd name="connsiteX311" fmla="*/ 2775696 w 2992697"/>
                <a:gd name="connsiteY311" fmla="*/ 112071 h 1030680"/>
                <a:gd name="connsiteX312" fmla="*/ 2785009 w 2992697"/>
                <a:gd name="connsiteY312" fmla="*/ 114244 h 1030680"/>
                <a:gd name="connsiteX313" fmla="*/ 2782836 w 2992697"/>
                <a:gd name="connsiteY313" fmla="*/ 118590 h 1030680"/>
                <a:gd name="connsiteX314" fmla="*/ 2782836 w 2992697"/>
                <a:gd name="connsiteY314" fmla="*/ 119522 h 1030680"/>
                <a:gd name="connsiteX315" fmla="*/ 2782836 w 2992697"/>
                <a:gd name="connsiteY315" fmla="*/ 121695 h 1030680"/>
                <a:gd name="connsiteX316" fmla="*/ 2781905 w 2992697"/>
                <a:gd name="connsiteY316" fmla="*/ 123868 h 1030680"/>
                <a:gd name="connsiteX317" fmla="*/ 2781905 w 2992697"/>
                <a:gd name="connsiteY317" fmla="*/ 126041 h 1030680"/>
                <a:gd name="connsiteX318" fmla="*/ 2768245 w 2992697"/>
                <a:gd name="connsiteY318" fmla="*/ 133492 h 1030680"/>
                <a:gd name="connsiteX319" fmla="*/ 2750550 w 2992697"/>
                <a:gd name="connsiteY319" fmla="*/ 136596 h 1030680"/>
                <a:gd name="connsiteX320" fmla="*/ 2731613 w 2992697"/>
                <a:gd name="connsiteY320" fmla="*/ 138769 h 1030680"/>
                <a:gd name="connsiteX321" fmla="*/ 2730681 w 2992697"/>
                <a:gd name="connsiteY321" fmla="*/ 134423 h 1030680"/>
                <a:gd name="connsiteX322" fmla="*/ 2730681 w 2992697"/>
                <a:gd name="connsiteY322" fmla="*/ 131319 h 1030680"/>
                <a:gd name="connsiteX323" fmla="*/ 2728508 w 2992697"/>
                <a:gd name="connsiteY323" fmla="*/ 126972 h 1030680"/>
                <a:gd name="connsiteX324" fmla="*/ 2728508 w 2992697"/>
                <a:gd name="connsiteY324" fmla="*/ 121695 h 1030680"/>
                <a:gd name="connsiteX325" fmla="*/ 2733786 w 2992697"/>
                <a:gd name="connsiteY325" fmla="*/ 118590 h 1030680"/>
                <a:gd name="connsiteX326" fmla="*/ 2737821 w 2992697"/>
                <a:gd name="connsiteY326" fmla="*/ 114244 h 1030680"/>
                <a:gd name="connsiteX327" fmla="*/ 2740926 w 2992697"/>
                <a:gd name="connsiteY327" fmla="*/ 112071 h 1030680"/>
                <a:gd name="connsiteX328" fmla="*/ 2744961 w 2992697"/>
                <a:gd name="connsiteY328" fmla="*/ 108966 h 1030680"/>
                <a:gd name="connsiteX329" fmla="*/ 2748066 w 2992697"/>
                <a:gd name="connsiteY329" fmla="*/ 106793 h 1030680"/>
                <a:gd name="connsiteX330" fmla="*/ 2755827 w 2992697"/>
                <a:gd name="connsiteY330" fmla="*/ 104620 h 1030680"/>
                <a:gd name="connsiteX331" fmla="*/ 2755827 w 2992697"/>
                <a:gd name="connsiteY331" fmla="*/ 104620 h 1030680"/>
                <a:gd name="connsiteX332" fmla="*/ 2755827 w 2992697"/>
                <a:gd name="connsiteY332" fmla="*/ 104620 h 1030680"/>
                <a:gd name="connsiteX333" fmla="*/ 2195472 w 2992697"/>
                <a:gd name="connsiteY333" fmla="*/ 104620 h 1030680"/>
                <a:gd name="connsiteX334" fmla="*/ 2210063 w 2992697"/>
                <a:gd name="connsiteY334" fmla="*/ 106793 h 1030680"/>
                <a:gd name="connsiteX335" fmla="*/ 2220619 w 2992697"/>
                <a:gd name="connsiteY335" fmla="*/ 112071 h 1030680"/>
                <a:gd name="connsiteX336" fmla="*/ 2231174 w 2992697"/>
                <a:gd name="connsiteY336" fmla="*/ 118280 h 1030680"/>
                <a:gd name="connsiteX337" fmla="*/ 2228069 w 2992697"/>
                <a:gd name="connsiteY337" fmla="*/ 121384 h 1030680"/>
                <a:gd name="connsiteX338" fmla="*/ 2225896 w 2992697"/>
                <a:gd name="connsiteY338" fmla="*/ 126662 h 1030680"/>
                <a:gd name="connsiteX339" fmla="*/ 2222792 w 2992697"/>
                <a:gd name="connsiteY339" fmla="*/ 128835 h 1030680"/>
                <a:gd name="connsiteX340" fmla="*/ 2217514 w 2992697"/>
                <a:gd name="connsiteY340" fmla="*/ 131008 h 1030680"/>
                <a:gd name="connsiteX341" fmla="*/ 2211305 w 2992697"/>
                <a:gd name="connsiteY341" fmla="*/ 133181 h 1030680"/>
                <a:gd name="connsiteX342" fmla="*/ 2203855 w 2992697"/>
                <a:gd name="connsiteY342" fmla="*/ 133181 h 1030680"/>
                <a:gd name="connsiteX343" fmla="*/ 2198577 w 2992697"/>
                <a:gd name="connsiteY343" fmla="*/ 136286 h 1030680"/>
                <a:gd name="connsiteX344" fmla="*/ 2193300 w 2992697"/>
                <a:gd name="connsiteY344" fmla="*/ 136286 h 1030680"/>
                <a:gd name="connsiteX345" fmla="*/ 2188022 w 2992697"/>
                <a:gd name="connsiteY345" fmla="*/ 138459 h 1030680"/>
                <a:gd name="connsiteX346" fmla="*/ 2180571 w 2992697"/>
                <a:gd name="connsiteY346" fmla="*/ 138459 h 1030680"/>
                <a:gd name="connsiteX347" fmla="*/ 2180571 w 2992697"/>
                <a:gd name="connsiteY347" fmla="*/ 126972 h 1030680"/>
                <a:gd name="connsiteX348" fmla="*/ 2181502 w 2992697"/>
                <a:gd name="connsiteY348" fmla="*/ 119522 h 1030680"/>
                <a:gd name="connsiteX349" fmla="*/ 2188953 w 2992697"/>
                <a:gd name="connsiteY349" fmla="*/ 114244 h 1030680"/>
                <a:gd name="connsiteX350" fmla="*/ 2195472 w 2992697"/>
                <a:gd name="connsiteY350" fmla="*/ 104620 h 1030680"/>
                <a:gd name="connsiteX351" fmla="*/ 2195472 w 2992697"/>
                <a:gd name="connsiteY351" fmla="*/ 104620 h 1030680"/>
                <a:gd name="connsiteX352" fmla="*/ 2195472 w 2992697"/>
                <a:gd name="connsiteY352" fmla="*/ 104620 h 1030680"/>
                <a:gd name="connsiteX353" fmla="*/ 798156 w 2992697"/>
                <a:gd name="connsiteY353" fmla="*/ 104620 h 1030680"/>
                <a:gd name="connsiteX354" fmla="*/ 812747 w 2992697"/>
                <a:gd name="connsiteY354" fmla="*/ 104620 h 1030680"/>
                <a:gd name="connsiteX355" fmla="*/ 815852 w 2992697"/>
                <a:gd name="connsiteY355" fmla="*/ 114244 h 1030680"/>
                <a:gd name="connsiteX356" fmla="*/ 819887 w 2992697"/>
                <a:gd name="connsiteY356" fmla="*/ 119522 h 1030680"/>
                <a:gd name="connsiteX357" fmla="*/ 822992 w 2992697"/>
                <a:gd name="connsiteY357" fmla="*/ 126972 h 1030680"/>
                <a:gd name="connsiteX358" fmla="*/ 825165 w 2992697"/>
                <a:gd name="connsiteY358" fmla="*/ 138459 h 1030680"/>
                <a:gd name="connsiteX359" fmla="*/ 822060 w 2992697"/>
                <a:gd name="connsiteY359" fmla="*/ 138459 h 1030680"/>
                <a:gd name="connsiteX360" fmla="*/ 810574 w 2992697"/>
                <a:gd name="connsiteY360" fmla="*/ 131008 h 1030680"/>
                <a:gd name="connsiteX361" fmla="*/ 803123 w 2992697"/>
                <a:gd name="connsiteY361" fmla="*/ 123557 h 1030680"/>
                <a:gd name="connsiteX362" fmla="*/ 797846 w 2992697"/>
                <a:gd name="connsiteY362" fmla="*/ 116107 h 1030680"/>
                <a:gd name="connsiteX363" fmla="*/ 797846 w 2992697"/>
                <a:gd name="connsiteY363" fmla="*/ 104620 h 1030680"/>
                <a:gd name="connsiteX364" fmla="*/ 798156 w 2992697"/>
                <a:gd name="connsiteY364" fmla="*/ 104620 h 1030680"/>
                <a:gd name="connsiteX365" fmla="*/ 798156 w 2992697"/>
                <a:gd name="connsiteY365" fmla="*/ 104620 h 1030680"/>
                <a:gd name="connsiteX366" fmla="*/ 2852997 w 2992697"/>
                <a:gd name="connsiteY366" fmla="*/ 81337 h 1030680"/>
                <a:gd name="connsiteX367" fmla="*/ 2856101 w 2992697"/>
                <a:gd name="connsiteY367" fmla="*/ 81337 h 1030680"/>
                <a:gd name="connsiteX368" fmla="*/ 2860137 w 2992697"/>
                <a:gd name="connsiteY368" fmla="*/ 83510 h 1030680"/>
                <a:gd name="connsiteX369" fmla="*/ 2861068 w 2992697"/>
                <a:gd name="connsiteY369" fmla="*/ 83510 h 1030680"/>
                <a:gd name="connsiteX370" fmla="*/ 2863241 w 2992697"/>
                <a:gd name="connsiteY370" fmla="*/ 83510 h 1030680"/>
                <a:gd name="connsiteX371" fmla="*/ 2865415 w 2992697"/>
                <a:gd name="connsiteY371" fmla="*/ 84441 h 1030680"/>
                <a:gd name="connsiteX372" fmla="*/ 2861379 w 2992697"/>
                <a:gd name="connsiteY372" fmla="*/ 88788 h 1030680"/>
                <a:gd name="connsiteX373" fmla="*/ 2858274 w 2992697"/>
                <a:gd name="connsiteY373" fmla="*/ 91892 h 1030680"/>
                <a:gd name="connsiteX374" fmla="*/ 2856101 w 2992697"/>
                <a:gd name="connsiteY374" fmla="*/ 97170 h 1030680"/>
                <a:gd name="connsiteX375" fmla="*/ 2853928 w 2992697"/>
                <a:gd name="connsiteY375" fmla="*/ 101516 h 1030680"/>
                <a:gd name="connsiteX376" fmla="*/ 2852997 w 2992697"/>
                <a:gd name="connsiteY376" fmla="*/ 108966 h 1030680"/>
                <a:gd name="connsiteX377" fmla="*/ 2856101 w 2992697"/>
                <a:gd name="connsiteY377" fmla="*/ 108966 h 1030680"/>
                <a:gd name="connsiteX378" fmla="*/ 2860137 w 2992697"/>
                <a:gd name="connsiteY378" fmla="*/ 103689 h 1030680"/>
                <a:gd name="connsiteX379" fmla="*/ 2863241 w 2992697"/>
                <a:gd name="connsiteY379" fmla="*/ 99343 h 1030680"/>
                <a:gd name="connsiteX380" fmla="*/ 2867277 w 2992697"/>
                <a:gd name="connsiteY380" fmla="*/ 96238 h 1030680"/>
                <a:gd name="connsiteX381" fmla="*/ 2872555 w 2992697"/>
                <a:gd name="connsiteY381" fmla="*/ 94065 h 1030680"/>
                <a:gd name="connsiteX382" fmla="*/ 2883110 w 2992697"/>
                <a:gd name="connsiteY382" fmla="*/ 104620 h 1030680"/>
                <a:gd name="connsiteX383" fmla="*/ 2896770 w 2992697"/>
                <a:gd name="connsiteY383" fmla="*/ 114244 h 1030680"/>
                <a:gd name="connsiteX384" fmla="*/ 2905151 w 2992697"/>
                <a:gd name="connsiteY384" fmla="*/ 121695 h 1030680"/>
                <a:gd name="connsiteX385" fmla="*/ 2905151 w 2992697"/>
                <a:gd name="connsiteY385" fmla="*/ 145910 h 1030680"/>
                <a:gd name="connsiteX386" fmla="*/ 2911360 w 2992697"/>
                <a:gd name="connsiteY386" fmla="*/ 151187 h 1030680"/>
                <a:gd name="connsiteX387" fmla="*/ 2916638 w 2992697"/>
                <a:gd name="connsiteY387" fmla="*/ 155533 h 1030680"/>
                <a:gd name="connsiteX388" fmla="*/ 2921916 w 2992697"/>
                <a:gd name="connsiteY388" fmla="*/ 156465 h 1030680"/>
                <a:gd name="connsiteX389" fmla="*/ 2925952 w 2992697"/>
                <a:gd name="connsiteY389" fmla="*/ 163915 h 1030680"/>
                <a:gd name="connsiteX390" fmla="*/ 2929056 w 2992697"/>
                <a:gd name="connsiteY390" fmla="*/ 178817 h 1030680"/>
                <a:gd name="connsiteX391" fmla="*/ 2921605 w 2992697"/>
                <a:gd name="connsiteY391" fmla="*/ 188441 h 1030680"/>
                <a:gd name="connsiteX392" fmla="*/ 2918501 w 2992697"/>
                <a:gd name="connsiteY392" fmla="*/ 198064 h 1030680"/>
                <a:gd name="connsiteX393" fmla="*/ 2911050 w 2992697"/>
                <a:gd name="connsiteY393" fmla="*/ 203342 h 1030680"/>
                <a:gd name="connsiteX394" fmla="*/ 2901737 w 2992697"/>
                <a:gd name="connsiteY394" fmla="*/ 205515 h 1030680"/>
                <a:gd name="connsiteX395" fmla="*/ 2884972 w 2992697"/>
                <a:gd name="connsiteY395" fmla="*/ 206446 h 1030680"/>
                <a:gd name="connsiteX396" fmla="*/ 2872555 w 2992697"/>
                <a:gd name="connsiteY396" fmla="*/ 195891 h 1030680"/>
                <a:gd name="connsiteX397" fmla="*/ 2853618 w 2992697"/>
                <a:gd name="connsiteY397" fmla="*/ 186267 h 1030680"/>
                <a:gd name="connsiteX398" fmla="*/ 2833749 w 2992697"/>
                <a:gd name="connsiteY398" fmla="*/ 180990 h 1030680"/>
                <a:gd name="connsiteX399" fmla="*/ 2813881 w 2992697"/>
                <a:gd name="connsiteY399" fmla="*/ 173539 h 1030680"/>
                <a:gd name="connsiteX400" fmla="*/ 2796185 w 2992697"/>
                <a:gd name="connsiteY400" fmla="*/ 166089 h 1030680"/>
                <a:gd name="connsiteX401" fmla="*/ 2784699 w 2992697"/>
                <a:gd name="connsiteY401" fmla="*/ 155533 h 1030680"/>
                <a:gd name="connsiteX402" fmla="*/ 2792149 w 2992697"/>
                <a:gd name="connsiteY402" fmla="*/ 151187 h 1030680"/>
                <a:gd name="connsiteX403" fmla="*/ 2797427 w 2992697"/>
                <a:gd name="connsiteY403" fmla="*/ 148083 h 1030680"/>
                <a:gd name="connsiteX404" fmla="*/ 2801463 w 2992697"/>
                <a:gd name="connsiteY404" fmla="*/ 143736 h 1030680"/>
                <a:gd name="connsiteX405" fmla="*/ 2803636 w 2992697"/>
                <a:gd name="connsiteY405" fmla="*/ 138459 h 1030680"/>
                <a:gd name="connsiteX406" fmla="*/ 2804567 w 2992697"/>
                <a:gd name="connsiteY406" fmla="*/ 128835 h 1030680"/>
                <a:gd name="connsiteX407" fmla="*/ 2803636 w 2992697"/>
                <a:gd name="connsiteY407" fmla="*/ 125731 h 1030680"/>
                <a:gd name="connsiteX408" fmla="*/ 2801463 w 2992697"/>
                <a:gd name="connsiteY408" fmla="*/ 119522 h 1030680"/>
                <a:gd name="connsiteX409" fmla="*/ 2801463 w 2992697"/>
                <a:gd name="connsiteY409" fmla="*/ 111760 h 1030680"/>
                <a:gd name="connsiteX410" fmla="*/ 2801463 w 2992697"/>
                <a:gd name="connsiteY410" fmla="*/ 104310 h 1030680"/>
                <a:gd name="connsiteX411" fmla="*/ 2801463 w 2992697"/>
                <a:gd name="connsiteY411" fmla="*/ 103378 h 1030680"/>
                <a:gd name="connsiteX412" fmla="*/ 2803636 w 2992697"/>
                <a:gd name="connsiteY412" fmla="*/ 103378 h 1030680"/>
                <a:gd name="connsiteX413" fmla="*/ 2803636 w 2992697"/>
                <a:gd name="connsiteY413" fmla="*/ 103378 h 1030680"/>
                <a:gd name="connsiteX414" fmla="*/ 2803636 w 2992697"/>
                <a:gd name="connsiteY414" fmla="*/ 103378 h 1030680"/>
                <a:gd name="connsiteX415" fmla="*/ 2803636 w 2992697"/>
                <a:gd name="connsiteY415" fmla="*/ 103378 h 1030680"/>
                <a:gd name="connsiteX416" fmla="*/ 2804567 w 2992697"/>
                <a:gd name="connsiteY416" fmla="*/ 101205 h 1030680"/>
                <a:gd name="connsiteX417" fmla="*/ 2821331 w 2992697"/>
                <a:gd name="connsiteY417" fmla="*/ 96859 h 1030680"/>
                <a:gd name="connsiteX418" fmla="*/ 2839027 w 2992697"/>
                <a:gd name="connsiteY418" fmla="*/ 88477 h 1030680"/>
                <a:gd name="connsiteX419" fmla="*/ 2852997 w 2992697"/>
                <a:gd name="connsiteY419" fmla="*/ 81337 h 1030680"/>
                <a:gd name="connsiteX420" fmla="*/ 2852997 w 2992697"/>
                <a:gd name="connsiteY420" fmla="*/ 81337 h 1030680"/>
                <a:gd name="connsiteX421" fmla="*/ 2852997 w 2992697"/>
                <a:gd name="connsiteY421" fmla="*/ 81337 h 1030680"/>
                <a:gd name="connsiteX422" fmla="*/ 2621404 w 2992697"/>
                <a:gd name="connsiteY422" fmla="*/ 76991 h 1030680"/>
                <a:gd name="connsiteX423" fmla="*/ 2631959 w 2992697"/>
                <a:gd name="connsiteY423" fmla="*/ 76991 h 1030680"/>
                <a:gd name="connsiteX424" fmla="*/ 2646550 w 2992697"/>
                <a:gd name="connsiteY424" fmla="*/ 91892 h 1030680"/>
                <a:gd name="connsiteX425" fmla="*/ 2665487 w 2992697"/>
                <a:gd name="connsiteY425" fmla="*/ 104620 h 1030680"/>
                <a:gd name="connsiteX426" fmla="*/ 2665487 w 2992697"/>
                <a:gd name="connsiteY426" fmla="*/ 108656 h 1030680"/>
                <a:gd name="connsiteX427" fmla="*/ 2661451 w 2992697"/>
                <a:gd name="connsiteY427" fmla="*/ 108656 h 1030680"/>
                <a:gd name="connsiteX428" fmla="*/ 2661451 w 2992697"/>
                <a:gd name="connsiteY428" fmla="*/ 113934 h 1030680"/>
                <a:gd name="connsiteX429" fmla="*/ 2643756 w 2992697"/>
                <a:gd name="connsiteY429" fmla="*/ 104310 h 1030680"/>
                <a:gd name="connsiteX430" fmla="*/ 2631338 w 2992697"/>
                <a:gd name="connsiteY430" fmla="*/ 91582 h 1030680"/>
                <a:gd name="connsiteX431" fmla="*/ 2621404 w 2992697"/>
                <a:gd name="connsiteY431" fmla="*/ 76991 h 1030680"/>
                <a:gd name="connsiteX432" fmla="*/ 2621404 w 2992697"/>
                <a:gd name="connsiteY432" fmla="*/ 76991 h 1030680"/>
                <a:gd name="connsiteX433" fmla="*/ 2621404 w 2992697"/>
                <a:gd name="connsiteY433" fmla="*/ 76991 h 1030680"/>
                <a:gd name="connsiteX434" fmla="*/ 2255078 w 2992697"/>
                <a:gd name="connsiteY434" fmla="*/ 71713 h 1030680"/>
                <a:gd name="connsiteX435" fmla="*/ 2269669 w 2992697"/>
                <a:gd name="connsiteY435" fmla="*/ 76059 h 1030680"/>
                <a:gd name="connsiteX436" fmla="*/ 2281155 w 2992697"/>
                <a:gd name="connsiteY436" fmla="*/ 79164 h 1030680"/>
                <a:gd name="connsiteX437" fmla="*/ 2291711 w 2992697"/>
                <a:gd name="connsiteY437" fmla="*/ 84441 h 1030680"/>
                <a:gd name="connsiteX438" fmla="*/ 2291711 w 2992697"/>
                <a:gd name="connsiteY438" fmla="*/ 94065 h 1030680"/>
                <a:gd name="connsiteX439" fmla="*/ 2282397 w 2992697"/>
                <a:gd name="connsiteY439" fmla="*/ 96238 h 1030680"/>
                <a:gd name="connsiteX440" fmla="*/ 2274015 w 2992697"/>
                <a:gd name="connsiteY440" fmla="*/ 99343 h 1030680"/>
                <a:gd name="connsiteX441" fmla="*/ 2260356 w 2992697"/>
                <a:gd name="connsiteY441" fmla="*/ 101516 h 1030680"/>
                <a:gd name="connsiteX442" fmla="*/ 2255078 w 2992697"/>
                <a:gd name="connsiteY442" fmla="*/ 103689 h 1030680"/>
                <a:gd name="connsiteX443" fmla="*/ 2251974 w 2992697"/>
                <a:gd name="connsiteY443" fmla="*/ 104620 h 1030680"/>
                <a:gd name="connsiteX444" fmla="*/ 2245765 w 2992697"/>
                <a:gd name="connsiteY444" fmla="*/ 104620 h 1030680"/>
                <a:gd name="connsiteX445" fmla="*/ 2240487 w 2992697"/>
                <a:gd name="connsiteY445" fmla="*/ 104620 h 1030680"/>
                <a:gd name="connsiteX446" fmla="*/ 2240487 w 2992697"/>
                <a:gd name="connsiteY446" fmla="*/ 94065 h 1030680"/>
                <a:gd name="connsiteX447" fmla="*/ 2244523 w 2992697"/>
                <a:gd name="connsiteY447" fmla="*/ 88788 h 1030680"/>
                <a:gd name="connsiteX448" fmla="*/ 2249800 w 2992697"/>
                <a:gd name="connsiteY448" fmla="*/ 81337 h 1030680"/>
                <a:gd name="connsiteX449" fmla="*/ 2255078 w 2992697"/>
                <a:gd name="connsiteY449" fmla="*/ 71713 h 1030680"/>
                <a:gd name="connsiteX450" fmla="*/ 2255078 w 2992697"/>
                <a:gd name="connsiteY450" fmla="*/ 71713 h 1030680"/>
                <a:gd name="connsiteX451" fmla="*/ 2255078 w 2992697"/>
                <a:gd name="connsiteY451" fmla="*/ 71713 h 1030680"/>
                <a:gd name="connsiteX452" fmla="*/ 1810520 w 2992697"/>
                <a:gd name="connsiteY452" fmla="*/ 61158 h 1030680"/>
                <a:gd name="connsiteX453" fmla="*/ 1810520 w 2992697"/>
                <a:gd name="connsiteY453" fmla="*/ 81337 h 1030680"/>
                <a:gd name="connsiteX454" fmla="*/ 1817970 w 2992697"/>
                <a:gd name="connsiteY454" fmla="*/ 81337 h 1030680"/>
                <a:gd name="connsiteX455" fmla="*/ 1822006 w 2992697"/>
                <a:gd name="connsiteY455" fmla="*/ 79164 h 1030680"/>
                <a:gd name="connsiteX456" fmla="*/ 1825111 w 2992697"/>
                <a:gd name="connsiteY456" fmla="*/ 79164 h 1030680"/>
                <a:gd name="connsiteX457" fmla="*/ 1829146 w 2992697"/>
                <a:gd name="connsiteY457" fmla="*/ 79164 h 1030680"/>
                <a:gd name="connsiteX458" fmla="*/ 1830078 w 2992697"/>
                <a:gd name="connsiteY458" fmla="*/ 79164 h 1030680"/>
                <a:gd name="connsiteX459" fmla="*/ 1834114 w 2992697"/>
                <a:gd name="connsiteY459" fmla="*/ 81337 h 1030680"/>
                <a:gd name="connsiteX460" fmla="*/ 1839391 w 2992697"/>
                <a:gd name="connsiteY460" fmla="*/ 84441 h 1030680"/>
                <a:gd name="connsiteX461" fmla="*/ 1839391 w 2992697"/>
                <a:gd name="connsiteY461" fmla="*/ 94065 h 1030680"/>
                <a:gd name="connsiteX462" fmla="*/ 1843427 w 2992697"/>
                <a:gd name="connsiteY462" fmla="*/ 96238 h 1030680"/>
                <a:gd name="connsiteX463" fmla="*/ 1848705 w 2992697"/>
                <a:gd name="connsiteY463" fmla="*/ 96238 h 1030680"/>
                <a:gd name="connsiteX464" fmla="*/ 1851809 w 2992697"/>
                <a:gd name="connsiteY464" fmla="*/ 94065 h 1030680"/>
                <a:gd name="connsiteX465" fmla="*/ 1858018 w 2992697"/>
                <a:gd name="connsiteY465" fmla="*/ 94065 h 1030680"/>
                <a:gd name="connsiteX466" fmla="*/ 1858949 w 2992697"/>
                <a:gd name="connsiteY466" fmla="*/ 91892 h 1030680"/>
                <a:gd name="connsiteX467" fmla="*/ 1862985 w 2992697"/>
                <a:gd name="connsiteY467" fmla="*/ 94065 h 1030680"/>
                <a:gd name="connsiteX468" fmla="*/ 1866090 w 2992697"/>
                <a:gd name="connsiteY468" fmla="*/ 97170 h 1030680"/>
                <a:gd name="connsiteX469" fmla="*/ 1870125 w 2992697"/>
                <a:gd name="connsiteY469" fmla="*/ 103378 h 1030680"/>
                <a:gd name="connsiteX470" fmla="*/ 1873230 w 2992697"/>
                <a:gd name="connsiteY470" fmla="*/ 108656 h 1030680"/>
                <a:gd name="connsiteX471" fmla="*/ 1867952 w 2992697"/>
                <a:gd name="connsiteY471" fmla="*/ 121384 h 1030680"/>
                <a:gd name="connsiteX472" fmla="*/ 1862675 w 2992697"/>
                <a:gd name="connsiteY472" fmla="*/ 134113 h 1030680"/>
                <a:gd name="connsiteX473" fmla="*/ 1858639 w 2992697"/>
                <a:gd name="connsiteY473" fmla="*/ 149014 h 1030680"/>
                <a:gd name="connsiteX474" fmla="*/ 1846221 w 2992697"/>
                <a:gd name="connsiteY474" fmla="*/ 149014 h 1030680"/>
                <a:gd name="connsiteX475" fmla="*/ 1836908 w 2992697"/>
                <a:gd name="connsiteY475" fmla="*/ 153360 h 1030680"/>
                <a:gd name="connsiteX476" fmla="*/ 1828526 w 2992697"/>
                <a:gd name="connsiteY476" fmla="*/ 158638 h 1030680"/>
                <a:gd name="connsiteX477" fmla="*/ 1813935 w 2992697"/>
                <a:gd name="connsiteY477" fmla="*/ 162984 h 1030680"/>
                <a:gd name="connsiteX478" fmla="*/ 1804621 w 2992697"/>
                <a:gd name="connsiteY478" fmla="*/ 155533 h 1030680"/>
                <a:gd name="connsiteX479" fmla="*/ 1792203 w 2992697"/>
                <a:gd name="connsiteY479" fmla="*/ 151187 h 1030680"/>
                <a:gd name="connsiteX480" fmla="*/ 1779786 w 2992697"/>
                <a:gd name="connsiteY480" fmla="*/ 145910 h 1030680"/>
                <a:gd name="connsiteX481" fmla="*/ 1777613 w 2992697"/>
                <a:gd name="connsiteY481" fmla="*/ 141563 h 1030680"/>
                <a:gd name="connsiteX482" fmla="*/ 1777613 w 2992697"/>
                <a:gd name="connsiteY482" fmla="*/ 138459 h 1030680"/>
                <a:gd name="connsiteX483" fmla="*/ 1775439 w 2992697"/>
                <a:gd name="connsiteY483" fmla="*/ 134113 h 1030680"/>
                <a:gd name="connsiteX484" fmla="*/ 1773266 w 2992697"/>
                <a:gd name="connsiteY484" fmla="*/ 128835 h 1030680"/>
                <a:gd name="connsiteX485" fmla="*/ 1767989 w 2992697"/>
                <a:gd name="connsiteY485" fmla="*/ 123557 h 1030680"/>
                <a:gd name="connsiteX486" fmla="*/ 1762711 w 2992697"/>
                <a:gd name="connsiteY486" fmla="*/ 118280 h 1030680"/>
                <a:gd name="connsiteX487" fmla="*/ 1758675 w 2992697"/>
                <a:gd name="connsiteY487" fmla="*/ 113934 h 1030680"/>
                <a:gd name="connsiteX488" fmla="*/ 1755571 w 2992697"/>
                <a:gd name="connsiteY488" fmla="*/ 106483 h 1030680"/>
                <a:gd name="connsiteX489" fmla="*/ 1753398 w 2992697"/>
                <a:gd name="connsiteY489" fmla="*/ 93755 h 1030680"/>
                <a:gd name="connsiteX490" fmla="*/ 1760848 w 2992697"/>
                <a:gd name="connsiteY490" fmla="*/ 84131 h 1030680"/>
                <a:gd name="connsiteX491" fmla="*/ 1766126 w 2992697"/>
                <a:gd name="connsiteY491" fmla="*/ 76680 h 1030680"/>
                <a:gd name="connsiteX492" fmla="*/ 1773577 w 2992697"/>
                <a:gd name="connsiteY492" fmla="*/ 76680 h 1030680"/>
                <a:gd name="connsiteX493" fmla="*/ 1779786 w 2992697"/>
                <a:gd name="connsiteY493" fmla="*/ 78853 h 1030680"/>
                <a:gd name="connsiteX494" fmla="*/ 1787236 w 2992697"/>
                <a:gd name="connsiteY494" fmla="*/ 81026 h 1030680"/>
                <a:gd name="connsiteX495" fmla="*/ 1794687 w 2992697"/>
                <a:gd name="connsiteY495" fmla="*/ 81026 h 1030680"/>
                <a:gd name="connsiteX496" fmla="*/ 1794687 w 2992697"/>
                <a:gd name="connsiteY496" fmla="*/ 68298 h 1030680"/>
                <a:gd name="connsiteX497" fmla="*/ 1797791 w 2992697"/>
                <a:gd name="connsiteY497" fmla="*/ 66125 h 1030680"/>
                <a:gd name="connsiteX498" fmla="*/ 1801827 w 2992697"/>
                <a:gd name="connsiteY498" fmla="*/ 63952 h 1030680"/>
                <a:gd name="connsiteX499" fmla="*/ 1802759 w 2992697"/>
                <a:gd name="connsiteY499" fmla="*/ 63952 h 1030680"/>
                <a:gd name="connsiteX500" fmla="*/ 1806794 w 2992697"/>
                <a:gd name="connsiteY500" fmla="*/ 61779 h 1030680"/>
                <a:gd name="connsiteX501" fmla="*/ 1810520 w 2992697"/>
                <a:gd name="connsiteY501" fmla="*/ 61158 h 1030680"/>
                <a:gd name="connsiteX502" fmla="*/ 1810520 w 2992697"/>
                <a:gd name="connsiteY502" fmla="*/ 61158 h 1030680"/>
                <a:gd name="connsiteX503" fmla="*/ 1810520 w 2992697"/>
                <a:gd name="connsiteY503" fmla="*/ 61158 h 1030680"/>
                <a:gd name="connsiteX504" fmla="*/ 2281155 w 2992697"/>
                <a:gd name="connsiteY504" fmla="*/ 47498 h 1030680"/>
                <a:gd name="connsiteX505" fmla="*/ 2295747 w 2992697"/>
                <a:gd name="connsiteY505" fmla="*/ 47498 h 1030680"/>
                <a:gd name="connsiteX506" fmla="*/ 2304129 w 2992697"/>
                <a:gd name="connsiteY506" fmla="*/ 57122 h 1030680"/>
                <a:gd name="connsiteX507" fmla="*/ 2313442 w 2992697"/>
                <a:gd name="connsiteY507" fmla="*/ 62400 h 1030680"/>
                <a:gd name="connsiteX508" fmla="*/ 2320893 w 2992697"/>
                <a:gd name="connsiteY508" fmla="*/ 69850 h 1030680"/>
                <a:gd name="connsiteX509" fmla="*/ 2328343 w 2992697"/>
                <a:gd name="connsiteY509" fmla="*/ 81337 h 1030680"/>
                <a:gd name="connsiteX510" fmla="*/ 2311579 w 2992697"/>
                <a:gd name="connsiteY510" fmla="*/ 81337 h 1030680"/>
                <a:gd name="connsiteX511" fmla="*/ 2301024 w 2992697"/>
                <a:gd name="connsiteY511" fmla="*/ 69850 h 1030680"/>
                <a:gd name="connsiteX512" fmla="*/ 2289538 w 2992697"/>
                <a:gd name="connsiteY512" fmla="*/ 61468 h 1030680"/>
                <a:gd name="connsiteX513" fmla="*/ 2281155 w 2992697"/>
                <a:gd name="connsiteY513" fmla="*/ 47498 h 1030680"/>
                <a:gd name="connsiteX514" fmla="*/ 2281155 w 2992697"/>
                <a:gd name="connsiteY514" fmla="*/ 47498 h 1030680"/>
                <a:gd name="connsiteX515" fmla="*/ 2281155 w 2992697"/>
                <a:gd name="connsiteY515" fmla="*/ 47498 h 1030680"/>
                <a:gd name="connsiteX516" fmla="*/ 439281 w 2992697"/>
                <a:gd name="connsiteY516" fmla="*/ 47498 h 1030680"/>
                <a:gd name="connsiteX517" fmla="*/ 451699 w 2992697"/>
                <a:gd name="connsiteY517" fmla="*/ 47498 h 1030680"/>
                <a:gd name="connsiteX518" fmla="*/ 456976 w 2992697"/>
                <a:gd name="connsiteY518" fmla="*/ 51844 h 1030680"/>
                <a:gd name="connsiteX519" fmla="*/ 461012 w 2992697"/>
                <a:gd name="connsiteY519" fmla="*/ 54949 h 1030680"/>
                <a:gd name="connsiteX520" fmla="*/ 463185 w 2992697"/>
                <a:gd name="connsiteY520" fmla="*/ 59295 h 1030680"/>
                <a:gd name="connsiteX521" fmla="*/ 466290 w 2992697"/>
                <a:gd name="connsiteY521" fmla="*/ 64573 h 1030680"/>
                <a:gd name="connsiteX522" fmla="*/ 468463 w 2992697"/>
                <a:gd name="connsiteY522" fmla="*/ 68919 h 1030680"/>
                <a:gd name="connsiteX523" fmla="*/ 477776 w 2992697"/>
                <a:gd name="connsiteY523" fmla="*/ 59295 h 1030680"/>
                <a:gd name="connsiteX524" fmla="*/ 488331 w 2992697"/>
                <a:gd name="connsiteY524" fmla="*/ 54949 h 1030680"/>
                <a:gd name="connsiteX525" fmla="*/ 505095 w 2992697"/>
                <a:gd name="connsiteY525" fmla="*/ 57122 h 1030680"/>
                <a:gd name="connsiteX526" fmla="*/ 505095 w 2992697"/>
                <a:gd name="connsiteY526" fmla="*/ 72023 h 1030680"/>
                <a:gd name="connsiteX527" fmla="*/ 528068 w 2992697"/>
                <a:gd name="connsiteY527" fmla="*/ 74197 h 1030680"/>
                <a:gd name="connsiteX528" fmla="*/ 548868 w 2992697"/>
                <a:gd name="connsiteY528" fmla="*/ 77301 h 1030680"/>
                <a:gd name="connsiteX529" fmla="*/ 566564 w 2992697"/>
                <a:gd name="connsiteY529" fmla="*/ 81647 h 1030680"/>
                <a:gd name="connsiteX530" fmla="*/ 586432 w 2992697"/>
                <a:gd name="connsiteY530" fmla="*/ 83820 h 1030680"/>
                <a:gd name="connsiteX531" fmla="*/ 608474 w 2992697"/>
                <a:gd name="connsiteY531" fmla="*/ 81647 h 1030680"/>
                <a:gd name="connsiteX532" fmla="*/ 608474 w 2992697"/>
                <a:gd name="connsiteY532" fmla="*/ 94376 h 1030680"/>
                <a:gd name="connsiteX533" fmla="*/ 612510 w 2992697"/>
                <a:gd name="connsiteY533" fmla="*/ 94376 h 1030680"/>
                <a:gd name="connsiteX534" fmla="*/ 615614 w 2992697"/>
                <a:gd name="connsiteY534" fmla="*/ 94376 h 1030680"/>
                <a:gd name="connsiteX535" fmla="*/ 617787 w 2992697"/>
                <a:gd name="connsiteY535" fmla="*/ 94376 h 1030680"/>
                <a:gd name="connsiteX536" fmla="*/ 619960 w 2992697"/>
                <a:gd name="connsiteY536" fmla="*/ 96549 h 1030680"/>
                <a:gd name="connsiteX537" fmla="*/ 622133 w 2992697"/>
                <a:gd name="connsiteY537" fmla="*/ 97480 h 1030680"/>
                <a:gd name="connsiteX538" fmla="*/ 618098 w 2992697"/>
                <a:gd name="connsiteY538" fmla="*/ 97480 h 1030680"/>
                <a:gd name="connsiteX539" fmla="*/ 601023 w 2992697"/>
                <a:gd name="connsiteY539" fmla="*/ 108656 h 1030680"/>
                <a:gd name="connsiteX540" fmla="*/ 581155 w 2992697"/>
                <a:gd name="connsiteY540" fmla="*/ 121384 h 1030680"/>
                <a:gd name="connsiteX541" fmla="*/ 557250 w 2992697"/>
                <a:gd name="connsiteY541" fmla="*/ 132871 h 1030680"/>
                <a:gd name="connsiteX542" fmla="*/ 535209 w 2992697"/>
                <a:gd name="connsiteY542" fmla="*/ 145599 h 1030680"/>
                <a:gd name="connsiteX543" fmla="*/ 519686 w 2992697"/>
                <a:gd name="connsiteY543" fmla="*/ 156154 h 1030680"/>
                <a:gd name="connsiteX544" fmla="*/ 508200 w 2992697"/>
                <a:gd name="connsiteY544" fmla="*/ 165778 h 1030680"/>
                <a:gd name="connsiteX545" fmla="*/ 524964 w 2992697"/>
                <a:gd name="connsiteY545" fmla="*/ 165778 h 1030680"/>
                <a:gd name="connsiteX546" fmla="*/ 530241 w 2992697"/>
                <a:gd name="connsiteY546" fmla="*/ 162674 h 1030680"/>
                <a:gd name="connsiteX547" fmla="*/ 535519 w 2992697"/>
                <a:gd name="connsiteY547" fmla="*/ 160500 h 1030680"/>
                <a:gd name="connsiteX548" fmla="*/ 541728 w 2992697"/>
                <a:gd name="connsiteY548" fmla="*/ 158327 h 1030680"/>
                <a:gd name="connsiteX549" fmla="*/ 549179 w 2992697"/>
                <a:gd name="connsiteY549" fmla="*/ 158327 h 1030680"/>
                <a:gd name="connsiteX550" fmla="*/ 549179 w 2992697"/>
                <a:gd name="connsiteY550" fmla="*/ 162674 h 1030680"/>
                <a:gd name="connsiteX551" fmla="*/ 527137 w 2992697"/>
                <a:gd name="connsiteY551" fmla="*/ 178506 h 1030680"/>
                <a:gd name="connsiteX552" fmla="*/ 508200 w 2992697"/>
                <a:gd name="connsiteY552" fmla="*/ 195270 h 1030680"/>
                <a:gd name="connsiteX553" fmla="*/ 492677 w 2992697"/>
                <a:gd name="connsiteY553" fmla="*/ 212034 h 1030680"/>
                <a:gd name="connsiteX554" fmla="*/ 473740 w 2992697"/>
                <a:gd name="connsiteY554" fmla="*/ 226936 h 1030680"/>
                <a:gd name="connsiteX555" fmla="*/ 453872 w 2992697"/>
                <a:gd name="connsiteY555" fmla="*/ 239664 h 1030680"/>
                <a:gd name="connsiteX556" fmla="*/ 427794 w 2992697"/>
                <a:gd name="connsiteY556" fmla="*/ 247115 h 1030680"/>
                <a:gd name="connsiteX557" fmla="*/ 427794 w 2992697"/>
                <a:gd name="connsiteY557" fmla="*/ 259843 h 1030680"/>
                <a:gd name="connsiteX558" fmla="*/ 415377 w 2992697"/>
                <a:gd name="connsiteY558" fmla="*/ 262016 h 1030680"/>
                <a:gd name="connsiteX559" fmla="*/ 400786 w 2992697"/>
                <a:gd name="connsiteY559" fmla="*/ 267294 h 1030680"/>
                <a:gd name="connsiteX560" fmla="*/ 392403 w 2992697"/>
                <a:gd name="connsiteY560" fmla="*/ 274745 h 1030680"/>
                <a:gd name="connsiteX561" fmla="*/ 397681 w 2992697"/>
                <a:gd name="connsiteY561" fmla="*/ 279091 h 1030680"/>
                <a:gd name="connsiteX562" fmla="*/ 400786 w 2992697"/>
                <a:gd name="connsiteY562" fmla="*/ 282195 h 1030680"/>
                <a:gd name="connsiteX563" fmla="*/ 402959 w 2992697"/>
                <a:gd name="connsiteY563" fmla="*/ 284368 h 1030680"/>
                <a:gd name="connsiteX564" fmla="*/ 402959 w 2992697"/>
                <a:gd name="connsiteY564" fmla="*/ 287473 h 1030680"/>
                <a:gd name="connsiteX565" fmla="*/ 402959 w 2992697"/>
                <a:gd name="connsiteY565" fmla="*/ 291819 h 1030680"/>
                <a:gd name="connsiteX566" fmla="*/ 400786 w 2992697"/>
                <a:gd name="connsiteY566" fmla="*/ 297097 h 1030680"/>
                <a:gd name="connsiteX567" fmla="*/ 400786 w 2992697"/>
                <a:gd name="connsiteY567" fmla="*/ 304547 h 1030680"/>
                <a:gd name="connsiteX568" fmla="*/ 361048 w 2992697"/>
                <a:gd name="connsiteY568" fmla="*/ 307652 h 1030680"/>
                <a:gd name="connsiteX569" fmla="*/ 361048 w 2992697"/>
                <a:gd name="connsiteY569" fmla="*/ 311998 h 1030680"/>
                <a:gd name="connsiteX570" fmla="*/ 366326 w 2992697"/>
                <a:gd name="connsiteY570" fmla="*/ 314171 h 1030680"/>
                <a:gd name="connsiteX571" fmla="*/ 368499 w 2992697"/>
                <a:gd name="connsiteY571" fmla="*/ 314171 h 1030680"/>
                <a:gd name="connsiteX572" fmla="*/ 371604 w 2992697"/>
                <a:gd name="connsiteY572" fmla="*/ 314171 h 1030680"/>
                <a:gd name="connsiteX573" fmla="*/ 371604 w 2992697"/>
                <a:gd name="connsiteY573" fmla="*/ 314171 h 1030680"/>
                <a:gd name="connsiteX574" fmla="*/ 373777 w 2992697"/>
                <a:gd name="connsiteY574" fmla="*/ 315103 h 1030680"/>
                <a:gd name="connsiteX575" fmla="*/ 373777 w 2992697"/>
                <a:gd name="connsiteY575" fmla="*/ 317276 h 1030680"/>
                <a:gd name="connsiteX576" fmla="*/ 377813 w 2992697"/>
                <a:gd name="connsiteY576" fmla="*/ 321622 h 1030680"/>
                <a:gd name="connsiteX577" fmla="*/ 371604 w 2992697"/>
                <a:gd name="connsiteY577" fmla="*/ 321622 h 1030680"/>
                <a:gd name="connsiteX578" fmla="*/ 363222 w 2992697"/>
                <a:gd name="connsiteY578" fmla="*/ 324726 h 1030680"/>
                <a:gd name="connsiteX579" fmla="*/ 351735 w 2992697"/>
                <a:gd name="connsiteY579" fmla="*/ 329073 h 1030680"/>
                <a:gd name="connsiteX580" fmla="*/ 341180 w 2992697"/>
                <a:gd name="connsiteY580" fmla="*/ 332177 h 1030680"/>
                <a:gd name="connsiteX581" fmla="*/ 344284 w 2992697"/>
                <a:gd name="connsiteY581" fmla="*/ 334350 h 1030680"/>
                <a:gd name="connsiteX582" fmla="*/ 346458 w 2992697"/>
                <a:gd name="connsiteY582" fmla="*/ 334350 h 1030680"/>
                <a:gd name="connsiteX583" fmla="*/ 348631 w 2992697"/>
                <a:gd name="connsiteY583" fmla="*/ 334350 h 1030680"/>
                <a:gd name="connsiteX584" fmla="*/ 349562 w 2992697"/>
                <a:gd name="connsiteY584" fmla="*/ 336523 h 1030680"/>
                <a:gd name="connsiteX585" fmla="*/ 351735 w 2992697"/>
                <a:gd name="connsiteY585" fmla="*/ 336523 h 1030680"/>
                <a:gd name="connsiteX586" fmla="*/ 349562 w 2992697"/>
                <a:gd name="connsiteY586" fmla="*/ 339628 h 1030680"/>
                <a:gd name="connsiteX587" fmla="*/ 348631 w 2992697"/>
                <a:gd name="connsiteY587" fmla="*/ 343974 h 1030680"/>
                <a:gd name="connsiteX588" fmla="*/ 346458 w 2992697"/>
                <a:gd name="connsiteY588" fmla="*/ 344905 h 1030680"/>
                <a:gd name="connsiteX589" fmla="*/ 348631 w 2992697"/>
                <a:gd name="connsiteY589" fmla="*/ 347078 h 1030680"/>
                <a:gd name="connsiteX590" fmla="*/ 348631 w 2992697"/>
                <a:gd name="connsiteY590" fmla="*/ 349252 h 1030680"/>
                <a:gd name="connsiteX591" fmla="*/ 349562 w 2992697"/>
                <a:gd name="connsiteY591" fmla="*/ 352356 h 1030680"/>
                <a:gd name="connsiteX592" fmla="*/ 351735 w 2992697"/>
                <a:gd name="connsiteY592" fmla="*/ 356702 h 1030680"/>
                <a:gd name="connsiteX593" fmla="*/ 344284 w 2992697"/>
                <a:gd name="connsiteY593" fmla="*/ 358875 h 1030680"/>
                <a:gd name="connsiteX594" fmla="*/ 339007 w 2992697"/>
                <a:gd name="connsiteY594" fmla="*/ 358875 h 1030680"/>
                <a:gd name="connsiteX595" fmla="*/ 333729 w 2992697"/>
                <a:gd name="connsiteY595" fmla="*/ 358875 h 1030680"/>
                <a:gd name="connsiteX596" fmla="*/ 327520 w 2992697"/>
                <a:gd name="connsiteY596" fmla="*/ 361980 h 1030680"/>
                <a:gd name="connsiteX597" fmla="*/ 346458 w 2992697"/>
                <a:gd name="connsiteY597" fmla="*/ 361980 h 1030680"/>
                <a:gd name="connsiteX598" fmla="*/ 361048 w 2992697"/>
                <a:gd name="connsiteY598" fmla="*/ 366326 h 1030680"/>
                <a:gd name="connsiteX599" fmla="*/ 361048 w 2992697"/>
                <a:gd name="connsiteY599" fmla="*/ 373777 h 1030680"/>
                <a:gd name="connsiteX600" fmla="*/ 337144 w 2992697"/>
                <a:gd name="connsiteY600" fmla="*/ 373777 h 1030680"/>
                <a:gd name="connsiteX601" fmla="*/ 334971 w 2992697"/>
                <a:gd name="connsiteY601" fmla="*/ 379054 h 1030680"/>
                <a:gd name="connsiteX602" fmla="*/ 334971 w 2992697"/>
                <a:gd name="connsiteY602" fmla="*/ 381227 h 1030680"/>
                <a:gd name="connsiteX603" fmla="*/ 334971 w 2992697"/>
                <a:gd name="connsiteY603" fmla="*/ 382159 h 1030680"/>
                <a:gd name="connsiteX604" fmla="*/ 334040 w 2992697"/>
                <a:gd name="connsiteY604" fmla="*/ 384332 h 1030680"/>
                <a:gd name="connsiteX605" fmla="*/ 331867 w 2992697"/>
                <a:gd name="connsiteY605" fmla="*/ 386505 h 1030680"/>
                <a:gd name="connsiteX606" fmla="*/ 322553 w 2992697"/>
                <a:gd name="connsiteY606" fmla="*/ 389609 h 1030680"/>
                <a:gd name="connsiteX607" fmla="*/ 310135 w 2992697"/>
                <a:gd name="connsiteY607" fmla="*/ 389609 h 1030680"/>
                <a:gd name="connsiteX608" fmla="*/ 297717 w 2992697"/>
                <a:gd name="connsiteY608" fmla="*/ 389609 h 1030680"/>
                <a:gd name="connsiteX609" fmla="*/ 285300 w 2992697"/>
                <a:gd name="connsiteY609" fmla="*/ 382159 h 1030680"/>
                <a:gd name="connsiteX610" fmla="*/ 268536 w 2992697"/>
                <a:gd name="connsiteY610" fmla="*/ 382159 h 1030680"/>
                <a:gd name="connsiteX611" fmla="*/ 251772 w 2992697"/>
                <a:gd name="connsiteY611" fmla="*/ 384332 h 1030680"/>
                <a:gd name="connsiteX612" fmla="*/ 234076 w 2992697"/>
                <a:gd name="connsiteY612" fmla="*/ 386505 h 1030680"/>
                <a:gd name="connsiteX613" fmla="*/ 217312 w 2992697"/>
                <a:gd name="connsiteY613" fmla="*/ 384332 h 1030680"/>
                <a:gd name="connsiteX614" fmla="*/ 200548 w 2992697"/>
                <a:gd name="connsiteY614" fmla="*/ 379054 h 1030680"/>
                <a:gd name="connsiteX615" fmla="*/ 199617 w 2992697"/>
                <a:gd name="connsiteY615" fmla="*/ 376881 h 1030680"/>
                <a:gd name="connsiteX616" fmla="*/ 199617 w 2992697"/>
                <a:gd name="connsiteY616" fmla="*/ 374708 h 1030680"/>
                <a:gd name="connsiteX617" fmla="*/ 197444 w 2992697"/>
                <a:gd name="connsiteY617" fmla="*/ 374708 h 1030680"/>
                <a:gd name="connsiteX618" fmla="*/ 197444 w 2992697"/>
                <a:gd name="connsiteY618" fmla="*/ 372535 h 1030680"/>
                <a:gd name="connsiteX619" fmla="*/ 197444 w 2992697"/>
                <a:gd name="connsiteY619" fmla="*/ 368189 h 1030680"/>
                <a:gd name="connsiteX620" fmla="*/ 200548 w 2992697"/>
                <a:gd name="connsiteY620" fmla="*/ 368189 h 1030680"/>
                <a:gd name="connsiteX621" fmla="*/ 202721 w 2992697"/>
                <a:gd name="connsiteY621" fmla="*/ 365084 h 1030680"/>
                <a:gd name="connsiteX622" fmla="*/ 206757 w 2992697"/>
                <a:gd name="connsiteY622" fmla="*/ 360738 h 1030680"/>
                <a:gd name="connsiteX623" fmla="*/ 207688 w 2992697"/>
                <a:gd name="connsiteY623" fmla="*/ 358565 h 1030680"/>
                <a:gd name="connsiteX624" fmla="*/ 211724 w 2992697"/>
                <a:gd name="connsiteY624" fmla="*/ 357634 h 1030680"/>
                <a:gd name="connsiteX625" fmla="*/ 213897 w 2992697"/>
                <a:gd name="connsiteY625" fmla="*/ 353287 h 1030680"/>
                <a:gd name="connsiteX626" fmla="*/ 217002 w 2992697"/>
                <a:gd name="connsiteY626" fmla="*/ 348010 h 1030680"/>
                <a:gd name="connsiteX627" fmla="*/ 209551 w 2992697"/>
                <a:gd name="connsiteY627" fmla="*/ 345837 h 1030680"/>
                <a:gd name="connsiteX628" fmla="*/ 204273 w 2992697"/>
                <a:gd name="connsiteY628" fmla="*/ 342732 h 1030680"/>
                <a:gd name="connsiteX629" fmla="*/ 200238 w 2992697"/>
                <a:gd name="connsiteY629" fmla="*/ 336523 h 1030680"/>
                <a:gd name="connsiteX630" fmla="*/ 199306 w 2992697"/>
                <a:gd name="connsiteY630" fmla="*/ 331246 h 1030680"/>
                <a:gd name="connsiteX631" fmla="*/ 197133 w 2992697"/>
                <a:gd name="connsiteY631" fmla="*/ 323795 h 1030680"/>
                <a:gd name="connsiteX632" fmla="*/ 204584 w 2992697"/>
                <a:gd name="connsiteY632" fmla="*/ 323795 h 1030680"/>
                <a:gd name="connsiteX633" fmla="*/ 217002 w 2992697"/>
                <a:gd name="connsiteY633" fmla="*/ 320691 h 1030680"/>
                <a:gd name="connsiteX634" fmla="*/ 231593 w 2992697"/>
                <a:gd name="connsiteY634" fmla="*/ 323795 h 1030680"/>
                <a:gd name="connsiteX635" fmla="*/ 244010 w 2992697"/>
                <a:gd name="connsiteY635" fmla="*/ 329073 h 1030680"/>
                <a:gd name="connsiteX636" fmla="*/ 256428 w 2992697"/>
                <a:gd name="connsiteY636" fmla="*/ 335281 h 1030680"/>
                <a:gd name="connsiteX637" fmla="*/ 256428 w 2992697"/>
                <a:gd name="connsiteY637" fmla="*/ 327831 h 1030680"/>
                <a:gd name="connsiteX638" fmla="*/ 244010 w 2992697"/>
                <a:gd name="connsiteY638" fmla="*/ 321622 h 1030680"/>
                <a:gd name="connsiteX639" fmla="*/ 233455 w 2992697"/>
                <a:gd name="connsiteY639" fmla="*/ 316344 h 1030680"/>
                <a:gd name="connsiteX640" fmla="*/ 224142 w 2992697"/>
                <a:gd name="connsiteY640" fmla="*/ 306720 h 1030680"/>
                <a:gd name="connsiteX641" fmla="*/ 227246 w 2992697"/>
                <a:gd name="connsiteY641" fmla="*/ 306720 h 1030680"/>
                <a:gd name="connsiteX642" fmla="*/ 236560 w 2992697"/>
                <a:gd name="connsiteY642" fmla="*/ 293061 h 1030680"/>
                <a:gd name="connsiteX643" fmla="*/ 248046 w 2992697"/>
                <a:gd name="connsiteY643" fmla="*/ 283437 h 1030680"/>
                <a:gd name="connsiteX644" fmla="*/ 262637 w 2992697"/>
                <a:gd name="connsiteY644" fmla="*/ 275986 h 1030680"/>
                <a:gd name="connsiteX645" fmla="*/ 280333 w 2992697"/>
                <a:gd name="connsiteY645" fmla="*/ 270709 h 1030680"/>
                <a:gd name="connsiteX646" fmla="*/ 280333 w 2992697"/>
                <a:gd name="connsiteY646" fmla="*/ 266983 h 1030680"/>
                <a:gd name="connsiteX647" fmla="*/ 263568 w 2992697"/>
                <a:gd name="connsiteY647" fmla="*/ 261706 h 1030680"/>
                <a:gd name="connsiteX648" fmla="*/ 251151 w 2992697"/>
                <a:gd name="connsiteY648" fmla="*/ 252082 h 1030680"/>
                <a:gd name="connsiteX649" fmla="*/ 240595 w 2992697"/>
                <a:gd name="connsiteY649" fmla="*/ 239354 h 1030680"/>
                <a:gd name="connsiteX650" fmla="*/ 231282 w 2992697"/>
                <a:gd name="connsiteY650" fmla="*/ 226625 h 1030680"/>
                <a:gd name="connsiteX651" fmla="*/ 236560 w 2992697"/>
                <a:gd name="connsiteY651" fmla="*/ 224452 h 1030680"/>
                <a:gd name="connsiteX652" fmla="*/ 240595 w 2992697"/>
                <a:gd name="connsiteY652" fmla="*/ 224452 h 1030680"/>
                <a:gd name="connsiteX653" fmla="*/ 245873 w 2992697"/>
                <a:gd name="connsiteY653" fmla="*/ 222279 h 1030680"/>
                <a:gd name="connsiteX654" fmla="*/ 251151 w 2992697"/>
                <a:gd name="connsiteY654" fmla="*/ 222279 h 1030680"/>
                <a:gd name="connsiteX655" fmla="*/ 258601 w 2992697"/>
                <a:gd name="connsiteY655" fmla="*/ 227557 h 1030680"/>
                <a:gd name="connsiteX656" fmla="*/ 263879 w 2992697"/>
                <a:gd name="connsiteY656" fmla="*/ 233766 h 1030680"/>
                <a:gd name="connsiteX657" fmla="*/ 271330 w 2992697"/>
                <a:gd name="connsiteY657" fmla="*/ 239043 h 1030680"/>
                <a:gd name="connsiteX658" fmla="*/ 271330 w 2992697"/>
                <a:gd name="connsiteY658" fmla="*/ 234697 h 1030680"/>
                <a:gd name="connsiteX659" fmla="*/ 270398 w 2992697"/>
                <a:gd name="connsiteY659" fmla="*/ 231593 h 1030680"/>
                <a:gd name="connsiteX660" fmla="*/ 268225 w 2992697"/>
                <a:gd name="connsiteY660" fmla="*/ 231593 h 1030680"/>
                <a:gd name="connsiteX661" fmla="*/ 268225 w 2992697"/>
                <a:gd name="connsiteY661" fmla="*/ 229419 h 1030680"/>
                <a:gd name="connsiteX662" fmla="*/ 266052 w 2992697"/>
                <a:gd name="connsiteY662" fmla="*/ 227246 h 1030680"/>
                <a:gd name="connsiteX663" fmla="*/ 266052 w 2992697"/>
                <a:gd name="connsiteY663" fmla="*/ 226315 h 1030680"/>
                <a:gd name="connsiteX664" fmla="*/ 263879 w 2992697"/>
                <a:gd name="connsiteY664" fmla="*/ 221969 h 1030680"/>
                <a:gd name="connsiteX665" fmla="*/ 267915 w 2992697"/>
                <a:gd name="connsiteY665" fmla="*/ 221969 h 1030680"/>
                <a:gd name="connsiteX666" fmla="*/ 267915 w 2992697"/>
                <a:gd name="connsiteY666" fmla="*/ 218864 h 1030680"/>
                <a:gd name="connsiteX667" fmla="*/ 284679 w 2992697"/>
                <a:gd name="connsiteY667" fmla="*/ 212655 h 1030680"/>
                <a:gd name="connsiteX668" fmla="*/ 300201 w 2992697"/>
                <a:gd name="connsiteY668" fmla="*/ 209551 h 1030680"/>
                <a:gd name="connsiteX669" fmla="*/ 316965 w 2992697"/>
                <a:gd name="connsiteY669" fmla="*/ 207378 h 1030680"/>
                <a:gd name="connsiteX670" fmla="*/ 336834 w 2992697"/>
                <a:gd name="connsiteY670" fmla="*/ 209551 h 1030680"/>
                <a:gd name="connsiteX671" fmla="*/ 327520 w 2992697"/>
                <a:gd name="connsiteY671" fmla="*/ 198064 h 1030680"/>
                <a:gd name="connsiteX672" fmla="*/ 339007 w 2992697"/>
                <a:gd name="connsiteY672" fmla="*/ 194960 h 1030680"/>
                <a:gd name="connsiteX673" fmla="*/ 351425 w 2992697"/>
                <a:gd name="connsiteY673" fmla="*/ 189682 h 1030680"/>
                <a:gd name="connsiteX674" fmla="*/ 363842 w 2992697"/>
                <a:gd name="connsiteY674" fmla="*/ 184405 h 1030680"/>
                <a:gd name="connsiteX675" fmla="*/ 371293 w 2992697"/>
                <a:gd name="connsiteY675" fmla="*/ 178196 h 1030680"/>
                <a:gd name="connsiteX676" fmla="*/ 377502 w 2992697"/>
                <a:gd name="connsiteY676" fmla="*/ 178196 h 1030680"/>
                <a:gd name="connsiteX677" fmla="*/ 377502 w 2992697"/>
                <a:gd name="connsiteY677" fmla="*/ 175091 h 1030680"/>
                <a:gd name="connsiteX678" fmla="*/ 368189 w 2992697"/>
                <a:gd name="connsiteY678" fmla="*/ 175091 h 1030680"/>
                <a:gd name="connsiteX679" fmla="*/ 364153 w 2992697"/>
                <a:gd name="connsiteY679" fmla="*/ 177265 h 1030680"/>
                <a:gd name="connsiteX680" fmla="*/ 361048 w 2992697"/>
                <a:gd name="connsiteY680" fmla="*/ 178196 h 1030680"/>
                <a:gd name="connsiteX681" fmla="*/ 358875 w 2992697"/>
                <a:gd name="connsiteY681" fmla="*/ 178196 h 1030680"/>
                <a:gd name="connsiteX682" fmla="*/ 356702 w 2992697"/>
                <a:gd name="connsiteY682" fmla="*/ 178196 h 1030680"/>
                <a:gd name="connsiteX683" fmla="*/ 355771 w 2992697"/>
                <a:gd name="connsiteY683" fmla="*/ 178196 h 1030680"/>
                <a:gd name="connsiteX684" fmla="*/ 353598 w 2992697"/>
                <a:gd name="connsiteY684" fmla="*/ 177265 h 1030680"/>
                <a:gd name="connsiteX685" fmla="*/ 351425 w 2992697"/>
                <a:gd name="connsiteY685" fmla="*/ 175091 h 1030680"/>
                <a:gd name="connsiteX686" fmla="*/ 348320 w 2992697"/>
                <a:gd name="connsiteY686" fmla="*/ 175091 h 1030680"/>
                <a:gd name="connsiteX687" fmla="*/ 344284 w 2992697"/>
                <a:gd name="connsiteY687" fmla="*/ 178196 h 1030680"/>
                <a:gd name="connsiteX688" fmla="*/ 339007 w 2992697"/>
                <a:gd name="connsiteY688" fmla="*/ 184405 h 1030680"/>
                <a:gd name="connsiteX689" fmla="*/ 333729 w 2992697"/>
                <a:gd name="connsiteY689" fmla="*/ 189682 h 1030680"/>
                <a:gd name="connsiteX690" fmla="*/ 329693 w 2992697"/>
                <a:gd name="connsiteY690" fmla="*/ 194960 h 1030680"/>
                <a:gd name="connsiteX691" fmla="*/ 324416 w 2992697"/>
                <a:gd name="connsiteY691" fmla="*/ 198064 h 1030680"/>
                <a:gd name="connsiteX692" fmla="*/ 304547 w 2992697"/>
                <a:gd name="connsiteY692" fmla="*/ 204273 h 1030680"/>
                <a:gd name="connsiteX693" fmla="*/ 285610 w 2992697"/>
                <a:gd name="connsiteY693" fmla="*/ 204273 h 1030680"/>
                <a:gd name="connsiteX694" fmla="*/ 267915 w 2992697"/>
                <a:gd name="connsiteY694" fmla="*/ 199927 h 1030680"/>
                <a:gd name="connsiteX695" fmla="*/ 251151 w 2992697"/>
                <a:gd name="connsiteY695" fmla="*/ 192476 h 1030680"/>
                <a:gd name="connsiteX696" fmla="*/ 248978 w 2992697"/>
                <a:gd name="connsiteY696" fmla="*/ 192476 h 1030680"/>
                <a:gd name="connsiteX697" fmla="*/ 245873 w 2992697"/>
                <a:gd name="connsiteY697" fmla="*/ 194650 h 1030680"/>
                <a:gd name="connsiteX698" fmla="*/ 240595 w 2992697"/>
                <a:gd name="connsiteY698" fmla="*/ 196823 h 1030680"/>
                <a:gd name="connsiteX699" fmla="*/ 236560 w 2992697"/>
                <a:gd name="connsiteY699" fmla="*/ 197754 h 1030680"/>
                <a:gd name="connsiteX700" fmla="*/ 233455 w 2992697"/>
                <a:gd name="connsiteY700" fmla="*/ 199927 h 1030680"/>
                <a:gd name="connsiteX701" fmla="*/ 227246 w 2992697"/>
                <a:gd name="connsiteY701" fmla="*/ 202100 h 1030680"/>
                <a:gd name="connsiteX702" fmla="*/ 224142 w 2992697"/>
                <a:gd name="connsiteY702" fmla="*/ 192476 h 1030680"/>
                <a:gd name="connsiteX703" fmla="*/ 227246 w 2992697"/>
                <a:gd name="connsiteY703" fmla="*/ 191545 h 1030680"/>
                <a:gd name="connsiteX704" fmla="*/ 227246 w 2992697"/>
                <a:gd name="connsiteY704" fmla="*/ 191545 h 1030680"/>
                <a:gd name="connsiteX705" fmla="*/ 229419 w 2992697"/>
                <a:gd name="connsiteY705" fmla="*/ 189372 h 1030680"/>
                <a:gd name="connsiteX706" fmla="*/ 231593 w 2992697"/>
                <a:gd name="connsiteY706" fmla="*/ 185026 h 1030680"/>
                <a:gd name="connsiteX707" fmla="*/ 221037 w 2992697"/>
                <a:gd name="connsiteY707" fmla="*/ 185026 h 1030680"/>
                <a:gd name="connsiteX708" fmla="*/ 217002 w 2992697"/>
                <a:gd name="connsiteY708" fmla="*/ 187199 h 1030680"/>
                <a:gd name="connsiteX709" fmla="*/ 211724 w 2992697"/>
                <a:gd name="connsiteY709" fmla="*/ 189372 h 1030680"/>
                <a:gd name="connsiteX710" fmla="*/ 206446 w 2992697"/>
                <a:gd name="connsiteY710" fmla="*/ 189372 h 1030680"/>
                <a:gd name="connsiteX711" fmla="*/ 200238 w 2992697"/>
                <a:gd name="connsiteY711" fmla="*/ 189372 h 1030680"/>
                <a:gd name="connsiteX712" fmla="*/ 197133 w 2992697"/>
                <a:gd name="connsiteY712" fmla="*/ 177885 h 1030680"/>
                <a:gd name="connsiteX713" fmla="*/ 200238 w 2992697"/>
                <a:gd name="connsiteY713" fmla="*/ 176954 h 1030680"/>
                <a:gd name="connsiteX714" fmla="*/ 202411 w 2992697"/>
                <a:gd name="connsiteY714" fmla="*/ 176954 h 1030680"/>
                <a:gd name="connsiteX715" fmla="*/ 204584 w 2992697"/>
                <a:gd name="connsiteY715" fmla="*/ 176954 h 1030680"/>
                <a:gd name="connsiteX716" fmla="*/ 206757 w 2992697"/>
                <a:gd name="connsiteY716" fmla="*/ 174781 h 1030680"/>
                <a:gd name="connsiteX717" fmla="*/ 207688 w 2992697"/>
                <a:gd name="connsiteY717" fmla="*/ 174781 h 1030680"/>
                <a:gd name="connsiteX718" fmla="*/ 184715 w 2992697"/>
                <a:gd name="connsiteY718" fmla="*/ 177885 h 1030680"/>
                <a:gd name="connsiteX719" fmla="*/ 182542 w 2992697"/>
                <a:gd name="connsiteY719" fmla="*/ 172608 h 1030680"/>
                <a:gd name="connsiteX720" fmla="*/ 178506 w 2992697"/>
                <a:gd name="connsiteY720" fmla="*/ 169503 h 1030680"/>
                <a:gd name="connsiteX721" fmla="*/ 177575 w 2992697"/>
                <a:gd name="connsiteY721" fmla="*/ 167330 h 1030680"/>
                <a:gd name="connsiteX722" fmla="*/ 175402 w 2992697"/>
                <a:gd name="connsiteY722" fmla="*/ 162984 h 1030680"/>
                <a:gd name="connsiteX723" fmla="*/ 171366 w 2992697"/>
                <a:gd name="connsiteY723" fmla="*/ 157706 h 1030680"/>
                <a:gd name="connsiteX724" fmla="*/ 177575 w 2992697"/>
                <a:gd name="connsiteY724" fmla="*/ 155533 h 1030680"/>
                <a:gd name="connsiteX725" fmla="*/ 180679 w 2992697"/>
                <a:gd name="connsiteY725" fmla="*/ 155533 h 1030680"/>
                <a:gd name="connsiteX726" fmla="*/ 182853 w 2992697"/>
                <a:gd name="connsiteY726" fmla="*/ 155533 h 1030680"/>
                <a:gd name="connsiteX727" fmla="*/ 185026 w 2992697"/>
                <a:gd name="connsiteY727" fmla="*/ 155533 h 1030680"/>
                <a:gd name="connsiteX728" fmla="*/ 185026 w 2992697"/>
                <a:gd name="connsiteY728" fmla="*/ 155223 h 1030680"/>
                <a:gd name="connsiteX729" fmla="*/ 185957 w 2992697"/>
                <a:gd name="connsiteY729" fmla="*/ 153050 h 1030680"/>
                <a:gd name="connsiteX730" fmla="*/ 188130 w 2992697"/>
                <a:gd name="connsiteY730" fmla="*/ 148704 h 1030680"/>
                <a:gd name="connsiteX731" fmla="*/ 180679 w 2992697"/>
                <a:gd name="connsiteY731" fmla="*/ 147772 h 1030680"/>
                <a:gd name="connsiteX732" fmla="*/ 173229 w 2992697"/>
                <a:gd name="connsiteY732" fmla="*/ 145599 h 1030680"/>
                <a:gd name="connsiteX733" fmla="*/ 170124 w 2992697"/>
                <a:gd name="connsiteY733" fmla="*/ 141253 h 1030680"/>
                <a:gd name="connsiteX734" fmla="*/ 163915 w 2992697"/>
                <a:gd name="connsiteY734" fmla="*/ 138148 h 1030680"/>
                <a:gd name="connsiteX735" fmla="*/ 167951 w 2992697"/>
                <a:gd name="connsiteY735" fmla="*/ 138148 h 1030680"/>
                <a:gd name="connsiteX736" fmla="*/ 167951 w 2992697"/>
                <a:gd name="connsiteY736" fmla="*/ 132871 h 1030680"/>
                <a:gd name="connsiteX737" fmla="*/ 185647 w 2992697"/>
                <a:gd name="connsiteY737" fmla="*/ 135975 h 1030680"/>
                <a:gd name="connsiteX738" fmla="*/ 194960 w 2992697"/>
                <a:gd name="connsiteY738" fmla="*/ 133802 h 1030680"/>
                <a:gd name="connsiteX739" fmla="*/ 202411 w 2992697"/>
                <a:gd name="connsiteY739" fmla="*/ 130698 h 1030680"/>
                <a:gd name="connsiteX740" fmla="*/ 206446 w 2992697"/>
                <a:gd name="connsiteY740" fmla="*/ 125420 h 1030680"/>
                <a:gd name="connsiteX741" fmla="*/ 211724 w 2992697"/>
                <a:gd name="connsiteY741" fmla="*/ 117969 h 1030680"/>
                <a:gd name="connsiteX742" fmla="*/ 221037 w 2992697"/>
                <a:gd name="connsiteY742" fmla="*/ 113623 h 1030680"/>
                <a:gd name="connsiteX743" fmla="*/ 231593 w 2992697"/>
                <a:gd name="connsiteY743" fmla="*/ 110519 h 1030680"/>
                <a:gd name="connsiteX744" fmla="*/ 239043 w 2992697"/>
                <a:gd name="connsiteY744" fmla="*/ 113623 h 1030680"/>
                <a:gd name="connsiteX745" fmla="*/ 248357 w 2992697"/>
                <a:gd name="connsiteY745" fmla="*/ 117969 h 1030680"/>
                <a:gd name="connsiteX746" fmla="*/ 255807 w 2992697"/>
                <a:gd name="connsiteY746" fmla="*/ 118901 h 1030680"/>
                <a:gd name="connsiteX747" fmla="*/ 264189 w 2992697"/>
                <a:gd name="connsiteY747" fmla="*/ 117969 h 1030680"/>
                <a:gd name="connsiteX748" fmla="*/ 261085 w 2992697"/>
                <a:gd name="connsiteY748" fmla="*/ 115796 h 1030680"/>
                <a:gd name="connsiteX749" fmla="*/ 257049 w 2992697"/>
                <a:gd name="connsiteY749" fmla="*/ 113623 h 1030680"/>
                <a:gd name="connsiteX750" fmla="*/ 256118 w 2992697"/>
                <a:gd name="connsiteY750" fmla="*/ 113623 h 1030680"/>
                <a:gd name="connsiteX751" fmla="*/ 256118 w 2992697"/>
                <a:gd name="connsiteY751" fmla="*/ 111760 h 1030680"/>
                <a:gd name="connsiteX752" fmla="*/ 253945 w 2992697"/>
                <a:gd name="connsiteY752" fmla="*/ 110829 h 1030680"/>
                <a:gd name="connsiteX753" fmla="*/ 253945 w 2992697"/>
                <a:gd name="connsiteY753" fmla="*/ 106483 h 1030680"/>
                <a:gd name="connsiteX754" fmla="*/ 251772 w 2992697"/>
                <a:gd name="connsiteY754" fmla="*/ 101205 h 1030680"/>
                <a:gd name="connsiteX755" fmla="*/ 257049 w 2992697"/>
                <a:gd name="connsiteY755" fmla="*/ 99032 h 1030680"/>
                <a:gd name="connsiteX756" fmla="*/ 261085 w 2992697"/>
                <a:gd name="connsiteY756" fmla="*/ 96859 h 1030680"/>
                <a:gd name="connsiteX757" fmla="*/ 264189 w 2992697"/>
                <a:gd name="connsiteY757" fmla="*/ 96859 h 1030680"/>
                <a:gd name="connsiteX758" fmla="*/ 266363 w 2992697"/>
                <a:gd name="connsiteY758" fmla="*/ 95928 h 1030680"/>
                <a:gd name="connsiteX759" fmla="*/ 270398 w 2992697"/>
                <a:gd name="connsiteY759" fmla="*/ 93755 h 1030680"/>
                <a:gd name="connsiteX760" fmla="*/ 277849 w 2992697"/>
                <a:gd name="connsiteY760" fmla="*/ 93755 h 1030680"/>
                <a:gd name="connsiteX761" fmla="*/ 280953 w 2992697"/>
                <a:gd name="connsiteY761" fmla="*/ 95928 h 1030680"/>
                <a:gd name="connsiteX762" fmla="*/ 284989 w 2992697"/>
                <a:gd name="connsiteY762" fmla="*/ 99032 h 1030680"/>
                <a:gd name="connsiteX763" fmla="*/ 288094 w 2992697"/>
                <a:gd name="connsiteY763" fmla="*/ 101205 h 1030680"/>
                <a:gd name="connsiteX764" fmla="*/ 288094 w 2992697"/>
                <a:gd name="connsiteY764" fmla="*/ 96859 h 1030680"/>
                <a:gd name="connsiteX765" fmla="*/ 285921 w 2992697"/>
                <a:gd name="connsiteY765" fmla="*/ 95928 h 1030680"/>
                <a:gd name="connsiteX766" fmla="*/ 285921 w 2992697"/>
                <a:gd name="connsiteY766" fmla="*/ 93755 h 1030680"/>
                <a:gd name="connsiteX767" fmla="*/ 285921 w 2992697"/>
                <a:gd name="connsiteY767" fmla="*/ 93755 h 1030680"/>
                <a:gd name="connsiteX768" fmla="*/ 285921 w 2992697"/>
                <a:gd name="connsiteY768" fmla="*/ 91582 h 1030680"/>
                <a:gd name="connsiteX769" fmla="*/ 284989 w 2992697"/>
                <a:gd name="connsiteY769" fmla="*/ 88477 h 1030680"/>
                <a:gd name="connsiteX770" fmla="*/ 290267 w 2992697"/>
                <a:gd name="connsiteY770" fmla="*/ 86304 h 1030680"/>
                <a:gd name="connsiteX771" fmla="*/ 293371 w 2992697"/>
                <a:gd name="connsiteY771" fmla="*/ 84131 h 1030680"/>
                <a:gd name="connsiteX772" fmla="*/ 299580 w 2992697"/>
                <a:gd name="connsiteY772" fmla="*/ 81026 h 1030680"/>
                <a:gd name="connsiteX773" fmla="*/ 302685 w 2992697"/>
                <a:gd name="connsiteY773" fmla="*/ 76680 h 1030680"/>
                <a:gd name="connsiteX774" fmla="*/ 304858 w 2992697"/>
                <a:gd name="connsiteY774" fmla="*/ 76680 h 1030680"/>
                <a:gd name="connsiteX775" fmla="*/ 312308 w 2992697"/>
                <a:gd name="connsiteY775" fmla="*/ 76680 h 1030680"/>
                <a:gd name="connsiteX776" fmla="*/ 317586 w 2992697"/>
                <a:gd name="connsiteY776" fmla="*/ 78853 h 1030680"/>
                <a:gd name="connsiteX777" fmla="*/ 321622 w 2992697"/>
                <a:gd name="connsiteY777" fmla="*/ 83199 h 1030680"/>
                <a:gd name="connsiteX778" fmla="*/ 327831 w 2992697"/>
                <a:gd name="connsiteY778" fmla="*/ 83199 h 1030680"/>
                <a:gd name="connsiteX779" fmla="*/ 337144 w 2992697"/>
                <a:gd name="connsiteY779" fmla="*/ 81026 h 1030680"/>
                <a:gd name="connsiteX780" fmla="*/ 341180 w 2992697"/>
                <a:gd name="connsiteY780" fmla="*/ 68298 h 1030680"/>
                <a:gd name="connsiteX781" fmla="*/ 346458 w 2992697"/>
                <a:gd name="connsiteY781" fmla="*/ 66125 h 1030680"/>
                <a:gd name="connsiteX782" fmla="*/ 351735 w 2992697"/>
                <a:gd name="connsiteY782" fmla="*/ 66125 h 1030680"/>
                <a:gd name="connsiteX783" fmla="*/ 357013 w 2992697"/>
                <a:gd name="connsiteY783" fmla="*/ 66125 h 1030680"/>
                <a:gd name="connsiteX784" fmla="*/ 361048 w 2992697"/>
                <a:gd name="connsiteY784" fmla="*/ 68298 h 1030680"/>
                <a:gd name="connsiteX785" fmla="*/ 364153 w 2992697"/>
                <a:gd name="connsiteY785" fmla="*/ 68298 h 1030680"/>
                <a:gd name="connsiteX786" fmla="*/ 371604 w 2992697"/>
                <a:gd name="connsiteY786" fmla="*/ 56812 h 1030680"/>
                <a:gd name="connsiteX787" fmla="*/ 383090 w 2992697"/>
                <a:gd name="connsiteY787" fmla="*/ 54638 h 1030680"/>
                <a:gd name="connsiteX788" fmla="*/ 390541 w 2992697"/>
                <a:gd name="connsiteY788" fmla="*/ 58985 h 1030680"/>
                <a:gd name="connsiteX789" fmla="*/ 397992 w 2992697"/>
                <a:gd name="connsiteY789" fmla="*/ 62089 h 1030680"/>
                <a:gd name="connsiteX790" fmla="*/ 405442 w 2992697"/>
                <a:gd name="connsiteY790" fmla="*/ 64262 h 1030680"/>
                <a:gd name="connsiteX791" fmla="*/ 414756 w 2992697"/>
                <a:gd name="connsiteY791" fmla="*/ 61158 h 1030680"/>
                <a:gd name="connsiteX792" fmla="*/ 427173 w 2992697"/>
                <a:gd name="connsiteY792" fmla="*/ 53707 h 1030680"/>
                <a:gd name="connsiteX793" fmla="*/ 439281 w 2992697"/>
                <a:gd name="connsiteY793" fmla="*/ 47498 h 1030680"/>
                <a:gd name="connsiteX794" fmla="*/ 439281 w 2992697"/>
                <a:gd name="connsiteY794" fmla="*/ 47498 h 1030680"/>
                <a:gd name="connsiteX795" fmla="*/ 439281 w 2992697"/>
                <a:gd name="connsiteY795" fmla="*/ 47498 h 1030680"/>
                <a:gd name="connsiteX796" fmla="*/ 2195472 w 2992697"/>
                <a:gd name="connsiteY796" fmla="*/ 44394 h 1030680"/>
                <a:gd name="connsiteX797" fmla="*/ 2202923 w 2992697"/>
                <a:gd name="connsiteY797" fmla="*/ 46567 h 1030680"/>
                <a:gd name="connsiteX798" fmla="*/ 2210374 w 2992697"/>
                <a:gd name="connsiteY798" fmla="*/ 49671 h 1030680"/>
                <a:gd name="connsiteX799" fmla="*/ 2213478 w 2992697"/>
                <a:gd name="connsiteY799" fmla="*/ 54018 h 1030680"/>
                <a:gd name="connsiteX800" fmla="*/ 2218756 w 2992697"/>
                <a:gd name="connsiteY800" fmla="*/ 57122 h 1030680"/>
                <a:gd name="connsiteX801" fmla="*/ 2224965 w 2992697"/>
                <a:gd name="connsiteY801" fmla="*/ 61468 h 1030680"/>
                <a:gd name="connsiteX802" fmla="*/ 2220929 w 2992697"/>
                <a:gd name="connsiteY802" fmla="*/ 72023 h 1030680"/>
                <a:gd name="connsiteX803" fmla="*/ 2198888 w 2992697"/>
                <a:gd name="connsiteY803" fmla="*/ 84752 h 1030680"/>
                <a:gd name="connsiteX804" fmla="*/ 2182123 w 2992697"/>
                <a:gd name="connsiteY804" fmla="*/ 99653 h 1030680"/>
                <a:gd name="connsiteX805" fmla="*/ 2167532 w 2992697"/>
                <a:gd name="connsiteY805" fmla="*/ 118590 h 1030680"/>
                <a:gd name="connsiteX806" fmla="*/ 2164428 w 2992697"/>
                <a:gd name="connsiteY806" fmla="*/ 118590 h 1030680"/>
                <a:gd name="connsiteX807" fmla="*/ 2164428 w 2992697"/>
                <a:gd name="connsiteY807" fmla="*/ 114244 h 1030680"/>
                <a:gd name="connsiteX808" fmla="*/ 2159150 w 2992697"/>
                <a:gd name="connsiteY808" fmla="*/ 111140 h 1030680"/>
                <a:gd name="connsiteX809" fmla="*/ 2155115 w 2992697"/>
                <a:gd name="connsiteY809" fmla="*/ 106793 h 1030680"/>
                <a:gd name="connsiteX810" fmla="*/ 2152942 w 2992697"/>
                <a:gd name="connsiteY810" fmla="*/ 103689 h 1030680"/>
                <a:gd name="connsiteX811" fmla="*/ 2149837 w 2992697"/>
                <a:gd name="connsiteY811" fmla="*/ 99343 h 1030680"/>
                <a:gd name="connsiteX812" fmla="*/ 2147664 w 2992697"/>
                <a:gd name="connsiteY812" fmla="*/ 94065 h 1030680"/>
                <a:gd name="connsiteX813" fmla="*/ 2151700 w 2992697"/>
                <a:gd name="connsiteY813" fmla="*/ 86614 h 1030680"/>
                <a:gd name="connsiteX814" fmla="*/ 2152631 w 2992697"/>
                <a:gd name="connsiteY814" fmla="*/ 81337 h 1030680"/>
                <a:gd name="connsiteX815" fmla="*/ 2154804 w 2992697"/>
                <a:gd name="connsiteY815" fmla="*/ 71713 h 1030680"/>
                <a:gd name="connsiteX816" fmla="*/ 2127795 w 2992697"/>
                <a:gd name="connsiteY816" fmla="*/ 71713 h 1030680"/>
                <a:gd name="connsiteX817" fmla="*/ 2127795 w 2992697"/>
                <a:gd name="connsiteY817" fmla="*/ 64262 h 1030680"/>
                <a:gd name="connsiteX818" fmla="*/ 2142386 w 2992697"/>
                <a:gd name="connsiteY818" fmla="*/ 58985 h 1030680"/>
                <a:gd name="connsiteX819" fmla="*/ 2156977 w 2992697"/>
                <a:gd name="connsiteY819" fmla="*/ 54638 h 1030680"/>
                <a:gd name="connsiteX820" fmla="*/ 2174673 w 2992697"/>
                <a:gd name="connsiteY820" fmla="*/ 51534 h 1030680"/>
                <a:gd name="connsiteX821" fmla="*/ 2176846 w 2992697"/>
                <a:gd name="connsiteY821" fmla="*/ 56812 h 1030680"/>
                <a:gd name="connsiteX822" fmla="*/ 2179019 w 2992697"/>
                <a:gd name="connsiteY822" fmla="*/ 58985 h 1030680"/>
                <a:gd name="connsiteX823" fmla="*/ 2179019 w 2992697"/>
                <a:gd name="connsiteY823" fmla="*/ 61158 h 1030680"/>
                <a:gd name="connsiteX824" fmla="*/ 2181192 w 2992697"/>
                <a:gd name="connsiteY824" fmla="*/ 61158 h 1030680"/>
                <a:gd name="connsiteX825" fmla="*/ 2181192 w 2992697"/>
                <a:gd name="connsiteY825" fmla="*/ 62089 h 1030680"/>
                <a:gd name="connsiteX826" fmla="*/ 2184297 w 2992697"/>
                <a:gd name="connsiteY826" fmla="*/ 64262 h 1030680"/>
                <a:gd name="connsiteX827" fmla="*/ 2186470 w 2992697"/>
                <a:gd name="connsiteY827" fmla="*/ 58985 h 1030680"/>
                <a:gd name="connsiteX828" fmla="*/ 2188643 w 2992697"/>
                <a:gd name="connsiteY828" fmla="*/ 54638 h 1030680"/>
                <a:gd name="connsiteX829" fmla="*/ 2189574 w 2992697"/>
                <a:gd name="connsiteY829" fmla="*/ 51534 h 1030680"/>
                <a:gd name="connsiteX830" fmla="*/ 2193610 w 2992697"/>
                <a:gd name="connsiteY830" fmla="*/ 47188 h 1030680"/>
                <a:gd name="connsiteX831" fmla="*/ 2195472 w 2992697"/>
                <a:gd name="connsiteY831" fmla="*/ 44394 h 1030680"/>
                <a:gd name="connsiteX832" fmla="*/ 2195472 w 2992697"/>
                <a:gd name="connsiteY832" fmla="*/ 44394 h 1030680"/>
                <a:gd name="connsiteX833" fmla="*/ 2195472 w 2992697"/>
                <a:gd name="connsiteY833" fmla="*/ 44394 h 1030680"/>
                <a:gd name="connsiteX834" fmla="*/ 2240487 w 2992697"/>
                <a:gd name="connsiteY834" fmla="*/ 24215 h 1030680"/>
                <a:gd name="connsiteX835" fmla="*/ 2244523 w 2992697"/>
                <a:gd name="connsiteY835" fmla="*/ 25146 h 1030680"/>
                <a:gd name="connsiteX836" fmla="*/ 2245454 w 2992697"/>
                <a:gd name="connsiteY836" fmla="*/ 25146 h 1030680"/>
                <a:gd name="connsiteX837" fmla="*/ 2247628 w 2992697"/>
                <a:gd name="connsiteY837" fmla="*/ 27319 h 1030680"/>
                <a:gd name="connsiteX838" fmla="*/ 2247628 w 2992697"/>
                <a:gd name="connsiteY838" fmla="*/ 27319 h 1030680"/>
                <a:gd name="connsiteX839" fmla="*/ 2249800 w 2992697"/>
                <a:gd name="connsiteY839" fmla="*/ 29492 h 1030680"/>
                <a:gd name="connsiteX840" fmla="*/ 2251974 w 2992697"/>
                <a:gd name="connsiteY840" fmla="*/ 32597 h 1030680"/>
                <a:gd name="connsiteX841" fmla="*/ 2255078 w 2992697"/>
                <a:gd name="connsiteY841" fmla="*/ 38806 h 1030680"/>
                <a:gd name="connsiteX842" fmla="*/ 2259114 w 2992697"/>
                <a:gd name="connsiteY842" fmla="*/ 44083 h 1030680"/>
                <a:gd name="connsiteX843" fmla="*/ 2260045 w 2992697"/>
                <a:gd name="connsiteY843" fmla="*/ 51534 h 1030680"/>
                <a:gd name="connsiteX844" fmla="*/ 2251663 w 2992697"/>
                <a:gd name="connsiteY844" fmla="*/ 51534 h 1030680"/>
                <a:gd name="connsiteX845" fmla="*/ 2251663 w 2992697"/>
                <a:gd name="connsiteY845" fmla="*/ 47188 h 1030680"/>
                <a:gd name="connsiteX846" fmla="*/ 2247628 w 2992697"/>
                <a:gd name="connsiteY846" fmla="*/ 44083 h 1030680"/>
                <a:gd name="connsiteX847" fmla="*/ 2244523 w 2992697"/>
                <a:gd name="connsiteY847" fmla="*/ 39737 h 1030680"/>
                <a:gd name="connsiteX848" fmla="*/ 2242350 w 2992697"/>
                <a:gd name="connsiteY848" fmla="*/ 36633 h 1030680"/>
                <a:gd name="connsiteX849" fmla="*/ 2240177 w 2992697"/>
                <a:gd name="connsiteY849" fmla="*/ 31355 h 1030680"/>
                <a:gd name="connsiteX850" fmla="*/ 2240177 w 2992697"/>
                <a:gd name="connsiteY850" fmla="*/ 24215 h 1030680"/>
                <a:gd name="connsiteX851" fmla="*/ 2240487 w 2992697"/>
                <a:gd name="connsiteY851" fmla="*/ 24215 h 1030680"/>
                <a:gd name="connsiteX852" fmla="*/ 2240487 w 2992697"/>
                <a:gd name="connsiteY852" fmla="*/ 24215 h 1030680"/>
                <a:gd name="connsiteX853" fmla="*/ 984113 w 2992697"/>
                <a:gd name="connsiteY853" fmla="*/ 20179 h 1030680"/>
                <a:gd name="connsiteX854" fmla="*/ 1009259 w 2992697"/>
                <a:gd name="connsiteY854" fmla="*/ 20179 h 1030680"/>
                <a:gd name="connsiteX855" fmla="*/ 1035337 w 2992697"/>
                <a:gd name="connsiteY855" fmla="*/ 24525 h 1030680"/>
                <a:gd name="connsiteX856" fmla="*/ 1058310 w 2992697"/>
                <a:gd name="connsiteY856" fmla="*/ 27630 h 1030680"/>
                <a:gd name="connsiteX857" fmla="*/ 1079110 w 2992697"/>
                <a:gd name="connsiteY857" fmla="*/ 32907 h 1030680"/>
                <a:gd name="connsiteX858" fmla="*/ 1109223 w 2992697"/>
                <a:gd name="connsiteY858" fmla="*/ 27630 h 1030680"/>
                <a:gd name="connsiteX859" fmla="*/ 1113259 w 2992697"/>
                <a:gd name="connsiteY859" fmla="*/ 31976 h 1030680"/>
                <a:gd name="connsiteX860" fmla="*/ 1116363 w 2992697"/>
                <a:gd name="connsiteY860" fmla="*/ 32907 h 1030680"/>
                <a:gd name="connsiteX861" fmla="*/ 1120399 w 2992697"/>
                <a:gd name="connsiteY861" fmla="*/ 39116 h 1030680"/>
                <a:gd name="connsiteX862" fmla="*/ 1122572 w 2992697"/>
                <a:gd name="connsiteY862" fmla="*/ 42221 h 1030680"/>
                <a:gd name="connsiteX863" fmla="*/ 1125676 w 2992697"/>
                <a:gd name="connsiteY863" fmla="*/ 44394 h 1030680"/>
                <a:gd name="connsiteX864" fmla="*/ 1143372 w 2992697"/>
                <a:gd name="connsiteY864" fmla="*/ 51844 h 1030680"/>
                <a:gd name="connsiteX865" fmla="*/ 1164172 w 2992697"/>
                <a:gd name="connsiteY865" fmla="*/ 57122 h 1030680"/>
                <a:gd name="connsiteX866" fmla="*/ 1181867 w 2992697"/>
                <a:gd name="connsiteY866" fmla="*/ 61468 h 1030680"/>
                <a:gd name="connsiteX867" fmla="*/ 1181867 w 2992697"/>
                <a:gd name="connsiteY867" fmla="*/ 68919 h 1030680"/>
                <a:gd name="connsiteX868" fmla="*/ 1152685 w 2992697"/>
                <a:gd name="connsiteY868" fmla="*/ 68919 h 1030680"/>
                <a:gd name="connsiteX869" fmla="*/ 1140267 w 2992697"/>
                <a:gd name="connsiteY869" fmla="*/ 62710 h 1030680"/>
                <a:gd name="connsiteX870" fmla="*/ 1125676 w 2992697"/>
                <a:gd name="connsiteY870" fmla="*/ 62710 h 1030680"/>
                <a:gd name="connsiteX871" fmla="*/ 1108912 w 2992697"/>
                <a:gd name="connsiteY871" fmla="*/ 64883 h 1030680"/>
                <a:gd name="connsiteX872" fmla="*/ 1093390 w 2992697"/>
                <a:gd name="connsiteY872" fmla="*/ 69229 h 1030680"/>
                <a:gd name="connsiteX873" fmla="*/ 1093390 w 2992697"/>
                <a:gd name="connsiteY873" fmla="*/ 77611 h 1030680"/>
                <a:gd name="connsiteX874" fmla="*/ 1113259 w 2992697"/>
                <a:gd name="connsiteY874" fmla="*/ 77611 h 1030680"/>
                <a:gd name="connsiteX875" fmla="*/ 1127850 w 2992697"/>
                <a:gd name="connsiteY875" fmla="*/ 74507 h 1030680"/>
                <a:gd name="connsiteX876" fmla="*/ 1145545 w 2992697"/>
                <a:gd name="connsiteY876" fmla="*/ 72334 h 1030680"/>
                <a:gd name="connsiteX877" fmla="*/ 1167587 w 2992697"/>
                <a:gd name="connsiteY877" fmla="*/ 72334 h 1030680"/>
                <a:gd name="connsiteX878" fmla="*/ 1189628 w 2992697"/>
                <a:gd name="connsiteY878" fmla="*/ 72334 h 1030680"/>
                <a:gd name="connsiteX879" fmla="*/ 1206392 w 2992697"/>
                <a:gd name="connsiteY879" fmla="*/ 72334 h 1030680"/>
                <a:gd name="connsiteX880" fmla="*/ 1220983 w 2992697"/>
                <a:gd name="connsiteY880" fmla="*/ 87235 h 1030680"/>
                <a:gd name="connsiteX881" fmla="*/ 1238679 w 2992697"/>
                <a:gd name="connsiteY881" fmla="*/ 97790 h 1030680"/>
                <a:gd name="connsiteX882" fmla="*/ 1233401 w 2992697"/>
                <a:gd name="connsiteY882" fmla="*/ 109277 h 1030680"/>
                <a:gd name="connsiteX883" fmla="*/ 1222846 w 2992697"/>
                <a:gd name="connsiteY883" fmla="*/ 116728 h 1030680"/>
                <a:gd name="connsiteX884" fmla="*/ 1213533 w 2992697"/>
                <a:gd name="connsiteY884" fmla="*/ 122005 h 1030680"/>
                <a:gd name="connsiteX885" fmla="*/ 1201115 w 2992697"/>
                <a:gd name="connsiteY885" fmla="*/ 126351 h 1030680"/>
                <a:gd name="connsiteX886" fmla="*/ 1182178 w 2992697"/>
                <a:gd name="connsiteY886" fmla="*/ 126351 h 1030680"/>
                <a:gd name="connsiteX887" fmla="*/ 1165413 w 2992697"/>
                <a:gd name="connsiteY887" fmla="*/ 131629 h 1030680"/>
                <a:gd name="connsiteX888" fmla="*/ 1147718 w 2992697"/>
                <a:gd name="connsiteY888" fmla="*/ 131629 h 1030680"/>
                <a:gd name="connsiteX889" fmla="*/ 1127850 w 2992697"/>
                <a:gd name="connsiteY889" fmla="*/ 129456 h 1030680"/>
                <a:gd name="connsiteX890" fmla="*/ 1108912 w 2992697"/>
                <a:gd name="connsiteY890" fmla="*/ 127283 h 1030680"/>
                <a:gd name="connsiteX891" fmla="*/ 1091527 w 2992697"/>
                <a:gd name="connsiteY891" fmla="*/ 127283 h 1030680"/>
                <a:gd name="connsiteX892" fmla="*/ 1076936 w 2992697"/>
                <a:gd name="connsiteY892" fmla="*/ 131629 h 1030680"/>
                <a:gd name="connsiteX893" fmla="*/ 1065450 w 2992697"/>
                <a:gd name="connsiteY893" fmla="*/ 142184 h 1030680"/>
                <a:gd name="connsiteX894" fmla="*/ 1109223 w 2992697"/>
                <a:gd name="connsiteY894" fmla="*/ 142184 h 1030680"/>
                <a:gd name="connsiteX895" fmla="*/ 1122882 w 2992697"/>
                <a:gd name="connsiteY895" fmla="*/ 139080 h 1030680"/>
                <a:gd name="connsiteX896" fmla="*/ 1138405 w 2992697"/>
                <a:gd name="connsiteY896" fmla="*/ 136907 h 1030680"/>
                <a:gd name="connsiteX897" fmla="*/ 1157342 w 2992697"/>
                <a:gd name="connsiteY897" fmla="*/ 139080 h 1030680"/>
                <a:gd name="connsiteX898" fmla="*/ 1169760 w 2992697"/>
                <a:gd name="connsiteY898" fmla="*/ 142184 h 1030680"/>
                <a:gd name="connsiteX899" fmla="*/ 1172864 w 2992697"/>
                <a:gd name="connsiteY899" fmla="*/ 155844 h 1030680"/>
                <a:gd name="connsiteX900" fmla="*/ 1179073 w 2992697"/>
                <a:gd name="connsiteY900" fmla="*/ 153671 h 1030680"/>
                <a:gd name="connsiteX901" fmla="*/ 1187455 w 2992697"/>
                <a:gd name="connsiteY901" fmla="*/ 148393 h 1030680"/>
                <a:gd name="connsiteX902" fmla="*/ 1198942 w 2992697"/>
                <a:gd name="connsiteY902" fmla="*/ 144047 h 1030680"/>
                <a:gd name="connsiteX903" fmla="*/ 1209497 w 2992697"/>
                <a:gd name="connsiteY903" fmla="*/ 141874 h 1030680"/>
                <a:gd name="connsiteX904" fmla="*/ 1211670 w 2992697"/>
                <a:gd name="connsiteY904" fmla="*/ 148083 h 1030680"/>
                <a:gd name="connsiteX905" fmla="*/ 1213843 w 2992697"/>
                <a:gd name="connsiteY905" fmla="*/ 151187 h 1030680"/>
                <a:gd name="connsiteX906" fmla="*/ 1216016 w 2992697"/>
                <a:gd name="connsiteY906" fmla="*/ 153360 h 1030680"/>
                <a:gd name="connsiteX907" fmla="*/ 1219121 w 2992697"/>
                <a:gd name="connsiteY907" fmla="*/ 155533 h 1030680"/>
                <a:gd name="connsiteX908" fmla="*/ 1223156 w 2992697"/>
                <a:gd name="connsiteY908" fmla="*/ 158638 h 1030680"/>
                <a:gd name="connsiteX909" fmla="*/ 1206392 w 2992697"/>
                <a:gd name="connsiteY909" fmla="*/ 189993 h 1030680"/>
                <a:gd name="connsiteX910" fmla="*/ 1213843 w 2992697"/>
                <a:gd name="connsiteY910" fmla="*/ 189993 h 1030680"/>
                <a:gd name="connsiteX911" fmla="*/ 1226261 w 2992697"/>
                <a:gd name="connsiteY911" fmla="*/ 182542 h 1030680"/>
                <a:gd name="connsiteX912" fmla="*/ 1243025 w 2992697"/>
                <a:gd name="connsiteY912" fmla="*/ 172918 h 1030680"/>
                <a:gd name="connsiteX913" fmla="*/ 1262893 w 2992697"/>
                <a:gd name="connsiteY913" fmla="*/ 165468 h 1030680"/>
                <a:gd name="connsiteX914" fmla="*/ 1284935 w 2992697"/>
                <a:gd name="connsiteY914" fmla="*/ 158017 h 1030680"/>
                <a:gd name="connsiteX915" fmla="*/ 1308839 w 2992697"/>
                <a:gd name="connsiteY915" fmla="*/ 152739 h 1030680"/>
                <a:gd name="connsiteX916" fmla="*/ 1329639 w 2992697"/>
                <a:gd name="connsiteY916" fmla="*/ 152739 h 1030680"/>
                <a:gd name="connsiteX917" fmla="*/ 1350439 w 2992697"/>
                <a:gd name="connsiteY917" fmla="*/ 154912 h 1030680"/>
                <a:gd name="connsiteX918" fmla="*/ 1365030 w 2992697"/>
                <a:gd name="connsiteY918" fmla="*/ 163294 h 1030680"/>
                <a:gd name="connsiteX919" fmla="*/ 1373412 w 2992697"/>
                <a:gd name="connsiteY919" fmla="*/ 178196 h 1030680"/>
                <a:gd name="connsiteX920" fmla="*/ 1379621 w 2992697"/>
                <a:gd name="connsiteY920" fmla="*/ 178196 h 1030680"/>
                <a:gd name="connsiteX921" fmla="*/ 1379621 w 2992697"/>
                <a:gd name="connsiteY921" fmla="*/ 180369 h 1030680"/>
                <a:gd name="connsiteX922" fmla="*/ 1379621 w 2992697"/>
                <a:gd name="connsiteY922" fmla="*/ 180369 h 1030680"/>
                <a:gd name="connsiteX923" fmla="*/ 1377448 w 2992697"/>
                <a:gd name="connsiteY923" fmla="*/ 182542 h 1030680"/>
                <a:gd name="connsiteX924" fmla="*/ 1375275 w 2992697"/>
                <a:gd name="connsiteY924" fmla="*/ 182542 h 1030680"/>
                <a:gd name="connsiteX925" fmla="*/ 1375275 w 2992697"/>
                <a:gd name="connsiteY925" fmla="*/ 182542 h 1030680"/>
                <a:gd name="connsiteX926" fmla="*/ 1373102 w 2992697"/>
                <a:gd name="connsiteY926" fmla="*/ 182542 h 1030680"/>
                <a:gd name="connsiteX927" fmla="*/ 1369997 w 2992697"/>
                <a:gd name="connsiteY927" fmla="*/ 185647 h 1030680"/>
                <a:gd name="connsiteX928" fmla="*/ 1364720 w 2992697"/>
                <a:gd name="connsiteY928" fmla="*/ 187820 h 1030680"/>
                <a:gd name="connsiteX929" fmla="*/ 1358511 w 2992697"/>
                <a:gd name="connsiteY929" fmla="*/ 189993 h 1030680"/>
                <a:gd name="connsiteX930" fmla="*/ 1351060 w 2992697"/>
                <a:gd name="connsiteY930" fmla="*/ 192166 h 1030680"/>
                <a:gd name="connsiteX931" fmla="*/ 1345783 w 2992697"/>
                <a:gd name="connsiteY931" fmla="*/ 193097 h 1030680"/>
                <a:gd name="connsiteX932" fmla="*/ 1333365 w 2992697"/>
                <a:gd name="connsiteY932" fmla="*/ 213276 h 1030680"/>
                <a:gd name="connsiteX933" fmla="*/ 1309460 w 2992697"/>
                <a:gd name="connsiteY933" fmla="*/ 228178 h 1030680"/>
                <a:gd name="connsiteX934" fmla="*/ 1282452 w 2992697"/>
                <a:gd name="connsiteY934" fmla="*/ 237801 h 1030680"/>
                <a:gd name="connsiteX935" fmla="*/ 1250165 w 2992697"/>
                <a:gd name="connsiteY935" fmla="*/ 243079 h 1030680"/>
                <a:gd name="connsiteX936" fmla="*/ 1250165 w 2992697"/>
                <a:gd name="connsiteY936" fmla="*/ 249288 h 1030680"/>
                <a:gd name="connsiteX937" fmla="*/ 1250165 w 2992697"/>
                <a:gd name="connsiteY937" fmla="*/ 252392 h 1030680"/>
                <a:gd name="connsiteX938" fmla="*/ 1250165 w 2992697"/>
                <a:gd name="connsiteY938" fmla="*/ 254566 h 1030680"/>
                <a:gd name="connsiteX939" fmla="*/ 1247992 w 2992697"/>
                <a:gd name="connsiteY939" fmla="*/ 256739 h 1030680"/>
                <a:gd name="connsiteX940" fmla="*/ 1250165 w 2992697"/>
                <a:gd name="connsiteY940" fmla="*/ 257670 h 1030680"/>
                <a:gd name="connsiteX941" fmla="*/ 1250165 w 2992697"/>
                <a:gd name="connsiteY941" fmla="*/ 259843 h 1030680"/>
                <a:gd name="connsiteX942" fmla="*/ 1253270 w 2992697"/>
                <a:gd name="connsiteY942" fmla="*/ 264189 h 1030680"/>
                <a:gd name="connsiteX943" fmla="*/ 1258547 w 2992697"/>
                <a:gd name="connsiteY943" fmla="*/ 267294 h 1030680"/>
                <a:gd name="connsiteX944" fmla="*/ 1262583 w 2992697"/>
                <a:gd name="connsiteY944" fmla="*/ 269467 h 1030680"/>
                <a:gd name="connsiteX945" fmla="*/ 1265687 w 2992697"/>
                <a:gd name="connsiteY945" fmla="*/ 272571 h 1030680"/>
                <a:gd name="connsiteX946" fmla="*/ 1269723 w 2992697"/>
                <a:gd name="connsiteY946" fmla="*/ 274745 h 1030680"/>
                <a:gd name="connsiteX947" fmla="*/ 1272828 w 2992697"/>
                <a:gd name="connsiteY947" fmla="*/ 280022 h 1030680"/>
                <a:gd name="connsiteX948" fmla="*/ 1269723 w 2992697"/>
                <a:gd name="connsiteY948" fmla="*/ 287473 h 1030680"/>
                <a:gd name="connsiteX949" fmla="*/ 1265687 w 2992697"/>
                <a:gd name="connsiteY949" fmla="*/ 304237 h 1030680"/>
                <a:gd name="connsiteX950" fmla="*/ 1262583 w 2992697"/>
                <a:gd name="connsiteY950" fmla="*/ 324416 h 1030680"/>
                <a:gd name="connsiteX951" fmla="*/ 1258547 w 2992697"/>
                <a:gd name="connsiteY951" fmla="*/ 344595 h 1030680"/>
                <a:gd name="connsiteX952" fmla="*/ 1258547 w 2992697"/>
                <a:gd name="connsiteY952" fmla="*/ 361359 h 1030680"/>
                <a:gd name="connsiteX953" fmla="*/ 1262583 w 2992697"/>
                <a:gd name="connsiteY953" fmla="*/ 359186 h 1030680"/>
                <a:gd name="connsiteX954" fmla="*/ 1265687 w 2992697"/>
                <a:gd name="connsiteY954" fmla="*/ 359186 h 1030680"/>
                <a:gd name="connsiteX955" fmla="*/ 1267861 w 2992697"/>
                <a:gd name="connsiteY955" fmla="*/ 359186 h 1030680"/>
                <a:gd name="connsiteX956" fmla="*/ 1271896 w 2992697"/>
                <a:gd name="connsiteY956" fmla="*/ 359186 h 1030680"/>
                <a:gd name="connsiteX957" fmla="*/ 1272828 w 2992697"/>
                <a:gd name="connsiteY957" fmla="*/ 359186 h 1030680"/>
                <a:gd name="connsiteX958" fmla="*/ 1279037 w 2992697"/>
                <a:gd name="connsiteY958" fmla="*/ 361359 h 1030680"/>
                <a:gd name="connsiteX959" fmla="*/ 1276864 w 2992697"/>
                <a:gd name="connsiteY959" fmla="*/ 366636 h 1030680"/>
                <a:gd name="connsiteX960" fmla="*/ 1276864 w 2992697"/>
                <a:gd name="connsiteY960" fmla="*/ 368810 h 1030680"/>
                <a:gd name="connsiteX961" fmla="*/ 1276864 w 2992697"/>
                <a:gd name="connsiteY961" fmla="*/ 373156 h 1030680"/>
                <a:gd name="connsiteX962" fmla="*/ 1276864 w 2992697"/>
                <a:gd name="connsiteY962" fmla="*/ 374087 h 1030680"/>
                <a:gd name="connsiteX963" fmla="*/ 1276864 w 2992697"/>
                <a:gd name="connsiteY963" fmla="*/ 378433 h 1030680"/>
                <a:gd name="connsiteX964" fmla="*/ 1279037 w 2992697"/>
                <a:gd name="connsiteY964" fmla="*/ 385884 h 1030680"/>
                <a:gd name="connsiteX965" fmla="*/ 1272828 w 2992697"/>
                <a:gd name="connsiteY965" fmla="*/ 385884 h 1030680"/>
                <a:gd name="connsiteX966" fmla="*/ 1272828 w 2992697"/>
                <a:gd name="connsiteY966" fmla="*/ 388989 h 1030680"/>
                <a:gd name="connsiteX967" fmla="*/ 1269723 w 2992697"/>
                <a:gd name="connsiteY967" fmla="*/ 388057 h 1030680"/>
                <a:gd name="connsiteX968" fmla="*/ 1265687 w 2992697"/>
                <a:gd name="connsiteY968" fmla="*/ 383711 h 1030680"/>
                <a:gd name="connsiteX969" fmla="*/ 1264756 w 2992697"/>
                <a:gd name="connsiteY969" fmla="*/ 381538 h 1030680"/>
                <a:gd name="connsiteX970" fmla="*/ 1260720 w 2992697"/>
                <a:gd name="connsiteY970" fmla="*/ 380607 h 1030680"/>
                <a:gd name="connsiteX971" fmla="*/ 1257616 w 2992697"/>
                <a:gd name="connsiteY971" fmla="*/ 378433 h 1030680"/>
                <a:gd name="connsiteX972" fmla="*/ 1250165 w 2992697"/>
                <a:gd name="connsiteY972" fmla="*/ 378433 h 1030680"/>
                <a:gd name="connsiteX973" fmla="*/ 1246129 w 2992697"/>
                <a:gd name="connsiteY973" fmla="*/ 380607 h 1030680"/>
                <a:gd name="connsiteX974" fmla="*/ 1243025 w 2992697"/>
                <a:gd name="connsiteY974" fmla="*/ 381538 h 1030680"/>
                <a:gd name="connsiteX975" fmla="*/ 1238989 w 2992697"/>
                <a:gd name="connsiteY975" fmla="*/ 383711 h 1030680"/>
                <a:gd name="connsiteX976" fmla="*/ 1236816 w 2992697"/>
                <a:gd name="connsiteY976" fmla="*/ 385884 h 1030680"/>
                <a:gd name="connsiteX977" fmla="*/ 1233711 w 2992697"/>
                <a:gd name="connsiteY977" fmla="*/ 388057 h 1030680"/>
                <a:gd name="connsiteX978" fmla="*/ 1231538 w 2992697"/>
                <a:gd name="connsiteY978" fmla="*/ 391162 h 1030680"/>
                <a:gd name="connsiteX979" fmla="*/ 1229365 w 2992697"/>
                <a:gd name="connsiteY979" fmla="*/ 398612 h 1030680"/>
                <a:gd name="connsiteX980" fmla="*/ 1253270 w 2992697"/>
                <a:gd name="connsiteY980" fmla="*/ 406063 h 1030680"/>
                <a:gd name="connsiteX981" fmla="*/ 1258547 w 2992697"/>
                <a:gd name="connsiteY981" fmla="*/ 438660 h 1030680"/>
                <a:gd name="connsiteX982" fmla="*/ 1253270 w 2992697"/>
                <a:gd name="connsiteY982" fmla="*/ 438660 h 1030680"/>
                <a:gd name="connsiteX983" fmla="*/ 1250165 w 2992697"/>
                <a:gd name="connsiteY983" fmla="*/ 438660 h 1030680"/>
                <a:gd name="connsiteX984" fmla="*/ 1246129 w 2992697"/>
                <a:gd name="connsiteY984" fmla="*/ 440833 h 1030680"/>
                <a:gd name="connsiteX985" fmla="*/ 1243025 w 2992697"/>
                <a:gd name="connsiteY985" fmla="*/ 443006 h 1030680"/>
                <a:gd name="connsiteX986" fmla="*/ 1243025 w 2992697"/>
                <a:gd name="connsiteY986" fmla="*/ 450457 h 1030680"/>
                <a:gd name="connsiteX987" fmla="*/ 1251407 w 2992697"/>
                <a:gd name="connsiteY987" fmla="*/ 455734 h 1030680"/>
                <a:gd name="connsiteX988" fmla="*/ 1257616 w 2992697"/>
                <a:gd name="connsiteY988" fmla="*/ 463185 h 1030680"/>
                <a:gd name="connsiteX989" fmla="*/ 1260720 w 2992697"/>
                <a:gd name="connsiteY989" fmla="*/ 472809 h 1030680"/>
                <a:gd name="connsiteX990" fmla="*/ 1262893 w 2992697"/>
                <a:gd name="connsiteY990" fmla="*/ 487710 h 1030680"/>
                <a:gd name="connsiteX991" fmla="*/ 1253580 w 2992697"/>
                <a:gd name="connsiteY991" fmla="*/ 487710 h 1030680"/>
                <a:gd name="connsiteX992" fmla="*/ 1251407 w 2992697"/>
                <a:gd name="connsiteY992" fmla="*/ 487710 h 1030680"/>
                <a:gd name="connsiteX993" fmla="*/ 1246129 w 2992697"/>
                <a:gd name="connsiteY993" fmla="*/ 485537 h 1030680"/>
                <a:gd name="connsiteX994" fmla="*/ 1243025 w 2992697"/>
                <a:gd name="connsiteY994" fmla="*/ 487710 h 1030680"/>
                <a:gd name="connsiteX995" fmla="*/ 1236816 w 2992697"/>
                <a:gd name="connsiteY995" fmla="*/ 487710 h 1030680"/>
                <a:gd name="connsiteX996" fmla="*/ 1233711 w 2992697"/>
                <a:gd name="connsiteY996" fmla="*/ 490815 h 1030680"/>
                <a:gd name="connsiteX997" fmla="*/ 1229676 w 2992697"/>
                <a:gd name="connsiteY997" fmla="*/ 495161 h 1030680"/>
                <a:gd name="connsiteX998" fmla="*/ 1235885 w 2992697"/>
                <a:gd name="connsiteY998" fmla="*/ 498266 h 1030680"/>
                <a:gd name="connsiteX999" fmla="*/ 1238989 w 2992697"/>
                <a:gd name="connsiteY999" fmla="*/ 500439 h 1030680"/>
                <a:gd name="connsiteX1000" fmla="*/ 1241162 w 2992697"/>
                <a:gd name="connsiteY1000" fmla="*/ 502612 h 1030680"/>
                <a:gd name="connsiteX1001" fmla="*/ 1243335 w 2992697"/>
                <a:gd name="connsiteY1001" fmla="*/ 503543 h 1030680"/>
                <a:gd name="connsiteX1002" fmla="*/ 1244267 w 2992697"/>
                <a:gd name="connsiteY1002" fmla="*/ 509752 h 1030680"/>
                <a:gd name="connsiteX1003" fmla="*/ 1246440 w 2992697"/>
                <a:gd name="connsiteY1003" fmla="*/ 515030 h 1030680"/>
                <a:gd name="connsiteX1004" fmla="*/ 1244267 w 2992697"/>
                <a:gd name="connsiteY1004" fmla="*/ 517203 h 1030680"/>
                <a:gd name="connsiteX1005" fmla="*/ 1244267 w 2992697"/>
                <a:gd name="connsiteY1005" fmla="*/ 518134 h 1030680"/>
                <a:gd name="connsiteX1006" fmla="*/ 1244267 w 2992697"/>
                <a:gd name="connsiteY1006" fmla="*/ 518134 h 1030680"/>
                <a:gd name="connsiteX1007" fmla="*/ 1243335 w 2992697"/>
                <a:gd name="connsiteY1007" fmla="*/ 520307 h 1030680"/>
                <a:gd name="connsiteX1008" fmla="*/ 1243335 w 2992697"/>
                <a:gd name="connsiteY1008" fmla="*/ 524653 h 1030680"/>
                <a:gd name="connsiteX1009" fmla="*/ 1228124 w 2992697"/>
                <a:gd name="connsiteY1009" fmla="*/ 524653 h 1030680"/>
                <a:gd name="connsiteX1010" fmla="*/ 1213533 w 2992697"/>
                <a:gd name="connsiteY1010" fmla="*/ 527758 h 1030680"/>
                <a:gd name="connsiteX1011" fmla="*/ 1202046 w 2992697"/>
                <a:gd name="connsiteY1011" fmla="*/ 532104 h 1030680"/>
                <a:gd name="connsiteX1012" fmla="*/ 1206082 w 2992697"/>
                <a:gd name="connsiteY1012" fmla="*/ 532104 h 1030680"/>
                <a:gd name="connsiteX1013" fmla="*/ 1211359 w 2992697"/>
                <a:gd name="connsiteY1013" fmla="*/ 535209 h 1030680"/>
                <a:gd name="connsiteX1014" fmla="*/ 1215395 w 2992697"/>
                <a:gd name="connsiteY1014" fmla="*/ 537382 h 1030680"/>
                <a:gd name="connsiteX1015" fmla="*/ 1218500 w 2992697"/>
                <a:gd name="connsiteY1015" fmla="*/ 537382 h 1030680"/>
                <a:gd name="connsiteX1016" fmla="*/ 1222536 w 2992697"/>
                <a:gd name="connsiteY1016" fmla="*/ 539555 h 1030680"/>
                <a:gd name="connsiteX1017" fmla="*/ 1225640 w 2992697"/>
                <a:gd name="connsiteY1017" fmla="*/ 542659 h 1030680"/>
                <a:gd name="connsiteX1018" fmla="*/ 1228744 w 2992697"/>
                <a:gd name="connsiteY1018" fmla="*/ 547937 h 1030680"/>
                <a:gd name="connsiteX1019" fmla="*/ 1222536 w 2992697"/>
                <a:gd name="connsiteY1019" fmla="*/ 557561 h 1030680"/>
                <a:gd name="connsiteX1020" fmla="*/ 1218500 w 2992697"/>
                <a:gd name="connsiteY1020" fmla="*/ 569047 h 1030680"/>
                <a:gd name="connsiteX1021" fmla="*/ 1213222 w 2992697"/>
                <a:gd name="connsiteY1021" fmla="*/ 581775 h 1030680"/>
                <a:gd name="connsiteX1022" fmla="*/ 1211049 w 2992697"/>
                <a:gd name="connsiteY1022" fmla="*/ 576498 h 1030680"/>
                <a:gd name="connsiteX1023" fmla="*/ 1207945 w 2992697"/>
                <a:gd name="connsiteY1023" fmla="*/ 572152 h 1030680"/>
                <a:gd name="connsiteX1024" fmla="*/ 1205771 w 2992697"/>
                <a:gd name="connsiteY1024" fmla="*/ 569979 h 1030680"/>
                <a:gd name="connsiteX1025" fmla="*/ 1201736 w 2992697"/>
                <a:gd name="connsiteY1025" fmla="*/ 569979 h 1030680"/>
                <a:gd name="connsiteX1026" fmla="*/ 1196458 w 2992697"/>
                <a:gd name="connsiteY1026" fmla="*/ 569047 h 1030680"/>
                <a:gd name="connsiteX1027" fmla="*/ 1189007 w 2992697"/>
                <a:gd name="connsiteY1027" fmla="*/ 569047 h 1030680"/>
                <a:gd name="connsiteX1028" fmla="*/ 1189007 w 2992697"/>
                <a:gd name="connsiteY1028" fmla="*/ 572152 h 1030680"/>
                <a:gd name="connsiteX1029" fmla="*/ 1193043 w 2992697"/>
                <a:gd name="connsiteY1029" fmla="*/ 572152 h 1030680"/>
                <a:gd name="connsiteX1030" fmla="*/ 1205461 w 2992697"/>
                <a:gd name="connsiteY1030" fmla="*/ 584880 h 1030680"/>
                <a:gd name="connsiteX1031" fmla="*/ 1216016 w 2992697"/>
                <a:gd name="connsiteY1031" fmla="*/ 599781 h 1030680"/>
                <a:gd name="connsiteX1032" fmla="*/ 1222225 w 2992697"/>
                <a:gd name="connsiteY1032" fmla="*/ 618719 h 1030680"/>
                <a:gd name="connsiteX1033" fmla="*/ 1225329 w 2992697"/>
                <a:gd name="connsiteY1033" fmla="*/ 640760 h 1030680"/>
                <a:gd name="connsiteX1034" fmla="*/ 1222225 w 2992697"/>
                <a:gd name="connsiteY1034" fmla="*/ 640760 h 1030680"/>
                <a:gd name="connsiteX1035" fmla="*/ 1222225 w 2992697"/>
                <a:gd name="connsiteY1035" fmla="*/ 646038 h 1030680"/>
                <a:gd name="connsiteX1036" fmla="*/ 1193043 w 2992697"/>
                <a:gd name="connsiteY1036" fmla="*/ 649142 h 1030680"/>
                <a:gd name="connsiteX1037" fmla="*/ 1193043 w 2992697"/>
                <a:gd name="connsiteY1037" fmla="*/ 628963 h 1030680"/>
                <a:gd name="connsiteX1038" fmla="*/ 1189007 w 2992697"/>
                <a:gd name="connsiteY1038" fmla="*/ 625859 h 1030680"/>
                <a:gd name="connsiteX1039" fmla="*/ 1185903 w 2992697"/>
                <a:gd name="connsiteY1039" fmla="*/ 623686 h 1030680"/>
                <a:gd name="connsiteX1040" fmla="*/ 1183730 w 2992697"/>
                <a:gd name="connsiteY1040" fmla="*/ 621513 h 1030680"/>
                <a:gd name="connsiteX1041" fmla="*/ 1178452 w 2992697"/>
                <a:gd name="connsiteY1041" fmla="*/ 618408 h 1030680"/>
                <a:gd name="connsiteX1042" fmla="*/ 1172243 w 2992697"/>
                <a:gd name="connsiteY1042" fmla="*/ 616235 h 1030680"/>
                <a:gd name="connsiteX1043" fmla="*/ 1163861 w 2992697"/>
                <a:gd name="connsiteY1043" fmla="*/ 621513 h 1030680"/>
                <a:gd name="connsiteX1044" fmla="*/ 1152375 w 2992697"/>
                <a:gd name="connsiteY1044" fmla="*/ 625859 h 1030680"/>
                <a:gd name="connsiteX1045" fmla="*/ 1139957 w 2992697"/>
                <a:gd name="connsiteY1045" fmla="*/ 626790 h 1030680"/>
                <a:gd name="connsiteX1046" fmla="*/ 1128470 w 2992697"/>
                <a:gd name="connsiteY1046" fmla="*/ 631136 h 1030680"/>
                <a:gd name="connsiteX1047" fmla="*/ 1122262 w 2992697"/>
                <a:gd name="connsiteY1047" fmla="*/ 636414 h 1030680"/>
                <a:gd name="connsiteX1048" fmla="*/ 1128470 w 2992697"/>
                <a:gd name="connsiteY1048" fmla="*/ 636414 h 1030680"/>
                <a:gd name="connsiteX1049" fmla="*/ 1137784 w 2992697"/>
                <a:gd name="connsiteY1049" fmla="*/ 636414 h 1030680"/>
                <a:gd name="connsiteX1050" fmla="*/ 1152375 w 2992697"/>
                <a:gd name="connsiteY1050" fmla="*/ 634241 h 1030680"/>
                <a:gd name="connsiteX1051" fmla="*/ 1169139 w 2992697"/>
                <a:gd name="connsiteY1051" fmla="*/ 633309 h 1030680"/>
                <a:gd name="connsiteX1052" fmla="*/ 1169139 w 2992697"/>
                <a:gd name="connsiteY1052" fmla="*/ 640760 h 1030680"/>
                <a:gd name="connsiteX1053" fmla="*/ 1132506 w 2992697"/>
                <a:gd name="connsiteY1053" fmla="*/ 653488 h 1030680"/>
                <a:gd name="connsiteX1054" fmla="*/ 1132506 w 2992697"/>
                <a:gd name="connsiteY1054" fmla="*/ 656593 h 1030680"/>
                <a:gd name="connsiteX1055" fmla="*/ 1141820 w 2992697"/>
                <a:gd name="connsiteY1055" fmla="*/ 656593 h 1030680"/>
                <a:gd name="connsiteX1056" fmla="*/ 1147097 w 2992697"/>
                <a:gd name="connsiteY1056" fmla="*/ 655662 h 1030680"/>
                <a:gd name="connsiteX1057" fmla="*/ 1154548 w 2992697"/>
                <a:gd name="connsiteY1057" fmla="*/ 653488 h 1030680"/>
                <a:gd name="connsiteX1058" fmla="*/ 1161999 w 2992697"/>
                <a:gd name="connsiteY1058" fmla="*/ 651315 h 1030680"/>
                <a:gd name="connsiteX1059" fmla="*/ 1169449 w 2992697"/>
                <a:gd name="connsiteY1059" fmla="*/ 649142 h 1030680"/>
                <a:gd name="connsiteX1060" fmla="*/ 1171622 w 2992697"/>
                <a:gd name="connsiteY1060" fmla="*/ 658766 h 1030680"/>
                <a:gd name="connsiteX1061" fmla="*/ 1179073 w 2992697"/>
                <a:gd name="connsiteY1061" fmla="*/ 663112 h 1030680"/>
                <a:gd name="connsiteX1062" fmla="*/ 1186524 w 2992697"/>
                <a:gd name="connsiteY1062" fmla="*/ 664044 h 1030680"/>
                <a:gd name="connsiteX1063" fmla="*/ 1198942 w 2992697"/>
                <a:gd name="connsiteY1063" fmla="*/ 663112 h 1030680"/>
                <a:gd name="connsiteX1064" fmla="*/ 1213533 w 2992697"/>
                <a:gd name="connsiteY1064" fmla="*/ 663112 h 1030680"/>
                <a:gd name="connsiteX1065" fmla="*/ 1213533 w 2992697"/>
                <a:gd name="connsiteY1065" fmla="*/ 666217 h 1030680"/>
                <a:gd name="connsiteX1066" fmla="*/ 1209497 w 2992697"/>
                <a:gd name="connsiteY1066" fmla="*/ 666217 h 1030680"/>
                <a:gd name="connsiteX1067" fmla="*/ 1189628 w 2992697"/>
                <a:gd name="connsiteY1067" fmla="*/ 685154 h 1030680"/>
                <a:gd name="connsiteX1068" fmla="*/ 1167587 w 2992697"/>
                <a:gd name="connsiteY1068" fmla="*/ 703160 h 1030680"/>
                <a:gd name="connsiteX1069" fmla="*/ 1145545 w 2992697"/>
                <a:gd name="connsiteY1069" fmla="*/ 718061 h 1030680"/>
                <a:gd name="connsiteX1070" fmla="*/ 1120399 w 2992697"/>
                <a:gd name="connsiteY1070" fmla="*/ 730789 h 1030680"/>
                <a:gd name="connsiteX1071" fmla="*/ 1093390 w 2992697"/>
                <a:gd name="connsiteY1071" fmla="*/ 736067 h 1030680"/>
                <a:gd name="connsiteX1072" fmla="*/ 1062035 w 2992697"/>
                <a:gd name="connsiteY1072" fmla="*/ 735136 h 1030680"/>
                <a:gd name="connsiteX1073" fmla="*/ 1062035 w 2992697"/>
                <a:gd name="connsiteY1073" fmla="*/ 740413 h 1030680"/>
                <a:gd name="connsiteX1074" fmla="*/ 1062035 w 2992697"/>
                <a:gd name="connsiteY1074" fmla="*/ 745691 h 1030680"/>
                <a:gd name="connsiteX1075" fmla="*/ 1059862 w 2992697"/>
                <a:gd name="connsiteY1075" fmla="*/ 750037 h 1030680"/>
                <a:gd name="connsiteX1076" fmla="*/ 1057689 w 2992697"/>
                <a:gd name="connsiteY1076" fmla="*/ 750968 h 1030680"/>
                <a:gd name="connsiteX1077" fmla="*/ 1056757 w 2992697"/>
                <a:gd name="connsiteY1077" fmla="*/ 750968 h 1030680"/>
                <a:gd name="connsiteX1078" fmla="*/ 1054584 w 2992697"/>
                <a:gd name="connsiteY1078" fmla="*/ 753142 h 1030680"/>
                <a:gd name="connsiteX1079" fmla="*/ 1050548 w 2992697"/>
                <a:gd name="connsiteY1079" fmla="*/ 755315 h 1030680"/>
                <a:gd name="connsiteX1080" fmla="*/ 1047444 w 2992697"/>
                <a:gd name="connsiteY1080" fmla="*/ 757488 h 1030680"/>
                <a:gd name="connsiteX1081" fmla="*/ 1045271 w 2992697"/>
                <a:gd name="connsiteY1081" fmla="*/ 758419 h 1030680"/>
                <a:gd name="connsiteX1082" fmla="*/ 1042166 w 2992697"/>
                <a:gd name="connsiteY1082" fmla="*/ 762765 h 1030680"/>
                <a:gd name="connsiteX1083" fmla="*/ 1038131 w 2992697"/>
                <a:gd name="connsiteY1083" fmla="*/ 773321 h 1030680"/>
                <a:gd name="connsiteX1084" fmla="*/ 1035957 w 2992697"/>
                <a:gd name="connsiteY1084" fmla="*/ 786980 h 1030680"/>
                <a:gd name="connsiteX1085" fmla="*/ 1032853 w 2992697"/>
                <a:gd name="connsiteY1085" fmla="*/ 795362 h 1030680"/>
                <a:gd name="connsiteX1086" fmla="*/ 1023540 w 2992697"/>
                <a:gd name="connsiteY1086" fmla="*/ 804986 h 1030680"/>
                <a:gd name="connsiteX1087" fmla="*/ 1008017 w 2992697"/>
                <a:gd name="connsiteY1087" fmla="*/ 815541 h 1030680"/>
                <a:gd name="connsiteX1088" fmla="*/ 987218 w 2992697"/>
                <a:gd name="connsiteY1088" fmla="*/ 825165 h 1030680"/>
                <a:gd name="connsiteX1089" fmla="*/ 969522 w 2992697"/>
                <a:gd name="connsiteY1089" fmla="*/ 832616 h 1030680"/>
                <a:gd name="connsiteX1090" fmla="*/ 952758 w 2992697"/>
                <a:gd name="connsiteY1090" fmla="*/ 836962 h 1030680"/>
                <a:gd name="connsiteX1091" fmla="*/ 952758 w 2992697"/>
                <a:gd name="connsiteY1091" fmla="*/ 832616 h 1030680"/>
                <a:gd name="connsiteX1092" fmla="*/ 952758 w 2992697"/>
                <a:gd name="connsiteY1092" fmla="*/ 829511 h 1030680"/>
                <a:gd name="connsiteX1093" fmla="*/ 950585 w 2992697"/>
                <a:gd name="connsiteY1093" fmla="*/ 829511 h 1030680"/>
                <a:gd name="connsiteX1094" fmla="*/ 950585 w 2992697"/>
                <a:gd name="connsiteY1094" fmla="*/ 827338 h 1030680"/>
                <a:gd name="connsiteX1095" fmla="*/ 949654 w 2992697"/>
                <a:gd name="connsiteY1095" fmla="*/ 825165 h 1030680"/>
                <a:gd name="connsiteX1096" fmla="*/ 947480 w 2992697"/>
                <a:gd name="connsiteY1096" fmla="*/ 840066 h 1030680"/>
                <a:gd name="connsiteX1097" fmla="*/ 942203 w 2992697"/>
                <a:gd name="connsiteY1097" fmla="*/ 852795 h 1030680"/>
                <a:gd name="connsiteX1098" fmla="*/ 938167 w 2992697"/>
                <a:gd name="connsiteY1098" fmla="*/ 864281 h 1030680"/>
                <a:gd name="connsiteX1099" fmla="*/ 932890 w 2992697"/>
                <a:gd name="connsiteY1099" fmla="*/ 874836 h 1030680"/>
                <a:gd name="connsiteX1100" fmla="*/ 928854 w 2992697"/>
                <a:gd name="connsiteY1100" fmla="*/ 889738 h 1030680"/>
                <a:gd name="connsiteX1101" fmla="*/ 932890 w 2992697"/>
                <a:gd name="connsiteY1101" fmla="*/ 891911 h 1030680"/>
                <a:gd name="connsiteX1102" fmla="*/ 932890 w 2992697"/>
                <a:gd name="connsiteY1102" fmla="*/ 894084 h 1030680"/>
                <a:gd name="connsiteX1103" fmla="*/ 935063 w 2992697"/>
                <a:gd name="connsiteY1103" fmla="*/ 894084 h 1030680"/>
                <a:gd name="connsiteX1104" fmla="*/ 935063 w 2992697"/>
                <a:gd name="connsiteY1104" fmla="*/ 894084 h 1030680"/>
                <a:gd name="connsiteX1105" fmla="*/ 935063 w 2992697"/>
                <a:gd name="connsiteY1105" fmla="*/ 896257 h 1030680"/>
                <a:gd name="connsiteX1106" fmla="*/ 932890 w 2992697"/>
                <a:gd name="connsiteY1106" fmla="*/ 897188 h 1030680"/>
                <a:gd name="connsiteX1107" fmla="*/ 928854 w 2992697"/>
                <a:gd name="connsiteY1107" fmla="*/ 901535 h 1030680"/>
                <a:gd name="connsiteX1108" fmla="*/ 925749 w 2992697"/>
                <a:gd name="connsiteY1108" fmla="*/ 903708 h 1030680"/>
                <a:gd name="connsiteX1109" fmla="*/ 922645 w 2992697"/>
                <a:gd name="connsiteY1109" fmla="*/ 906812 h 1030680"/>
                <a:gd name="connsiteX1110" fmla="*/ 918609 w 2992697"/>
                <a:gd name="connsiteY1110" fmla="*/ 908985 h 1030680"/>
                <a:gd name="connsiteX1111" fmla="*/ 916436 w 2992697"/>
                <a:gd name="connsiteY1111" fmla="*/ 912090 h 1030680"/>
                <a:gd name="connsiteX1112" fmla="*/ 913331 w 2992697"/>
                <a:gd name="connsiteY1112" fmla="*/ 917367 h 1030680"/>
                <a:gd name="connsiteX1113" fmla="*/ 905881 w 2992697"/>
                <a:gd name="connsiteY1113" fmla="*/ 938478 h 1030680"/>
                <a:gd name="connsiteX1114" fmla="*/ 900603 w 2992697"/>
                <a:gd name="connsiteY1114" fmla="*/ 960519 h 1030680"/>
                <a:gd name="connsiteX1115" fmla="*/ 898430 w 2992697"/>
                <a:gd name="connsiteY1115" fmla="*/ 985976 h 1030680"/>
                <a:gd name="connsiteX1116" fmla="*/ 894394 w 2992697"/>
                <a:gd name="connsiteY1116" fmla="*/ 1010191 h 1030680"/>
                <a:gd name="connsiteX1117" fmla="*/ 889117 w 2992697"/>
                <a:gd name="connsiteY1117" fmla="*/ 1032232 h 1030680"/>
                <a:gd name="connsiteX1118" fmla="*/ 886012 w 2992697"/>
                <a:gd name="connsiteY1118" fmla="*/ 1030059 h 1030680"/>
                <a:gd name="connsiteX1119" fmla="*/ 886012 w 2992697"/>
                <a:gd name="connsiteY1119" fmla="*/ 1030059 h 1030680"/>
                <a:gd name="connsiteX1120" fmla="*/ 883839 w 2992697"/>
                <a:gd name="connsiteY1120" fmla="*/ 1030059 h 1030680"/>
                <a:gd name="connsiteX1121" fmla="*/ 883839 w 2992697"/>
                <a:gd name="connsiteY1121" fmla="*/ 1027886 h 1030680"/>
                <a:gd name="connsiteX1122" fmla="*/ 881666 w 2992697"/>
                <a:gd name="connsiteY1122" fmla="*/ 1027886 h 1030680"/>
                <a:gd name="connsiteX1123" fmla="*/ 876388 w 2992697"/>
                <a:gd name="connsiteY1123" fmla="*/ 1024782 h 1030680"/>
                <a:gd name="connsiteX1124" fmla="*/ 867075 w 2992697"/>
                <a:gd name="connsiteY1124" fmla="*/ 1017331 h 1030680"/>
                <a:gd name="connsiteX1125" fmla="*/ 852484 w 2992697"/>
                <a:gd name="connsiteY1125" fmla="*/ 1005844 h 1030680"/>
                <a:gd name="connsiteX1126" fmla="*/ 835720 w 2992697"/>
                <a:gd name="connsiteY1126" fmla="*/ 996221 h 1030680"/>
                <a:gd name="connsiteX1127" fmla="*/ 820198 w 2992697"/>
                <a:gd name="connsiteY1127" fmla="*/ 985665 h 1030680"/>
                <a:gd name="connsiteX1128" fmla="*/ 807780 w 2992697"/>
                <a:gd name="connsiteY1128" fmla="*/ 976042 h 1030680"/>
                <a:gd name="connsiteX1129" fmla="*/ 796294 w 2992697"/>
                <a:gd name="connsiteY1129" fmla="*/ 970764 h 1030680"/>
                <a:gd name="connsiteX1130" fmla="*/ 793189 w 2992697"/>
                <a:gd name="connsiteY1130" fmla="*/ 968591 h 1030680"/>
                <a:gd name="connsiteX1131" fmla="*/ 789153 w 2992697"/>
                <a:gd name="connsiteY1131" fmla="*/ 928543 h 1030680"/>
                <a:gd name="connsiteX1132" fmla="*/ 786980 w 2992697"/>
                <a:gd name="connsiteY1132" fmla="*/ 924197 h 1030680"/>
                <a:gd name="connsiteX1133" fmla="*/ 781703 w 2992697"/>
                <a:gd name="connsiteY1133" fmla="*/ 921093 h 1030680"/>
                <a:gd name="connsiteX1134" fmla="*/ 778598 w 2992697"/>
                <a:gd name="connsiteY1134" fmla="*/ 918920 h 1030680"/>
                <a:gd name="connsiteX1135" fmla="*/ 772389 w 2992697"/>
                <a:gd name="connsiteY1135" fmla="*/ 914573 h 1030680"/>
                <a:gd name="connsiteX1136" fmla="*/ 769285 w 2992697"/>
                <a:gd name="connsiteY1136" fmla="*/ 911469 h 1030680"/>
                <a:gd name="connsiteX1137" fmla="*/ 772389 w 2992697"/>
                <a:gd name="connsiteY1137" fmla="*/ 909296 h 1030680"/>
                <a:gd name="connsiteX1138" fmla="*/ 772389 w 2992697"/>
                <a:gd name="connsiteY1138" fmla="*/ 907123 h 1030680"/>
                <a:gd name="connsiteX1139" fmla="*/ 774562 w 2992697"/>
                <a:gd name="connsiteY1139" fmla="*/ 906191 h 1030680"/>
                <a:gd name="connsiteX1140" fmla="*/ 774562 w 2992697"/>
                <a:gd name="connsiteY1140" fmla="*/ 906191 h 1030680"/>
                <a:gd name="connsiteX1141" fmla="*/ 776735 w 2992697"/>
                <a:gd name="connsiteY1141" fmla="*/ 901845 h 1030680"/>
                <a:gd name="connsiteX1142" fmla="*/ 778908 w 2992697"/>
                <a:gd name="connsiteY1142" fmla="*/ 898741 h 1030680"/>
                <a:gd name="connsiteX1143" fmla="*/ 769595 w 2992697"/>
                <a:gd name="connsiteY1143" fmla="*/ 898741 h 1030680"/>
                <a:gd name="connsiteX1144" fmla="*/ 764317 w 2992697"/>
                <a:gd name="connsiteY1144" fmla="*/ 898741 h 1030680"/>
                <a:gd name="connsiteX1145" fmla="*/ 760282 w 2992697"/>
                <a:gd name="connsiteY1145" fmla="*/ 898741 h 1030680"/>
                <a:gd name="connsiteX1146" fmla="*/ 758109 w 2992697"/>
                <a:gd name="connsiteY1146" fmla="*/ 896567 h 1030680"/>
                <a:gd name="connsiteX1147" fmla="*/ 757177 w 2992697"/>
                <a:gd name="connsiteY1147" fmla="*/ 893463 h 1030680"/>
                <a:gd name="connsiteX1148" fmla="*/ 753141 w 2992697"/>
                <a:gd name="connsiteY1148" fmla="*/ 887254 h 1030680"/>
                <a:gd name="connsiteX1149" fmla="*/ 750968 w 2992697"/>
                <a:gd name="connsiteY1149" fmla="*/ 884150 h 1030680"/>
                <a:gd name="connsiteX1150" fmla="*/ 750968 w 2992697"/>
                <a:gd name="connsiteY1150" fmla="*/ 879803 h 1030680"/>
                <a:gd name="connsiteX1151" fmla="*/ 750968 w 2992697"/>
                <a:gd name="connsiteY1151" fmla="*/ 878872 h 1030680"/>
                <a:gd name="connsiteX1152" fmla="*/ 750968 w 2992697"/>
                <a:gd name="connsiteY1152" fmla="*/ 874526 h 1030680"/>
                <a:gd name="connsiteX1153" fmla="*/ 753141 w 2992697"/>
                <a:gd name="connsiteY1153" fmla="*/ 871421 h 1030680"/>
                <a:gd name="connsiteX1154" fmla="*/ 753141 w 2992697"/>
                <a:gd name="connsiteY1154" fmla="*/ 867075 h 1030680"/>
                <a:gd name="connsiteX1155" fmla="*/ 742586 w 2992697"/>
                <a:gd name="connsiteY1155" fmla="*/ 867075 h 1030680"/>
                <a:gd name="connsiteX1156" fmla="*/ 742586 w 2992697"/>
                <a:gd name="connsiteY1156" fmla="*/ 861798 h 1030680"/>
                <a:gd name="connsiteX1157" fmla="*/ 743518 w 2992697"/>
                <a:gd name="connsiteY1157" fmla="*/ 856520 h 1030680"/>
                <a:gd name="connsiteX1158" fmla="*/ 745691 w 2992697"/>
                <a:gd name="connsiteY1158" fmla="*/ 854347 h 1030680"/>
                <a:gd name="connsiteX1159" fmla="*/ 745691 w 2992697"/>
                <a:gd name="connsiteY1159" fmla="*/ 850622 h 1030680"/>
                <a:gd name="connsiteX1160" fmla="*/ 747864 w 2992697"/>
                <a:gd name="connsiteY1160" fmla="*/ 847517 h 1030680"/>
                <a:gd name="connsiteX1161" fmla="*/ 750037 w 2992697"/>
                <a:gd name="connsiteY1161" fmla="*/ 842239 h 1030680"/>
                <a:gd name="connsiteX1162" fmla="*/ 743828 w 2992697"/>
                <a:gd name="connsiteY1162" fmla="*/ 842239 h 1030680"/>
                <a:gd name="connsiteX1163" fmla="*/ 737619 w 2992697"/>
                <a:gd name="connsiteY1163" fmla="*/ 842239 h 1030680"/>
                <a:gd name="connsiteX1164" fmla="*/ 734515 w 2992697"/>
                <a:gd name="connsiteY1164" fmla="*/ 840066 h 1030680"/>
                <a:gd name="connsiteX1165" fmla="*/ 728306 w 2992697"/>
                <a:gd name="connsiteY1165" fmla="*/ 837893 h 1030680"/>
                <a:gd name="connsiteX1166" fmla="*/ 727375 w 2992697"/>
                <a:gd name="connsiteY1166" fmla="*/ 810574 h 1030680"/>
                <a:gd name="connsiteX1167" fmla="*/ 725201 w 2992697"/>
                <a:gd name="connsiteY1167" fmla="*/ 785117 h 1030680"/>
                <a:gd name="connsiteX1168" fmla="*/ 725201 w 2992697"/>
                <a:gd name="connsiteY1168" fmla="*/ 760903 h 1030680"/>
                <a:gd name="connsiteX1169" fmla="*/ 732652 w 2992697"/>
                <a:gd name="connsiteY1169" fmla="*/ 736688 h 1030680"/>
                <a:gd name="connsiteX1170" fmla="*/ 740103 w 2992697"/>
                <a:gd name="connsiteY1170" fmla="*/ 726133 h 1030680"/>
                <a:gd name="connsiteX1171" fmla="*/ 749416 w 2992697"/>
                <a:gd name="connsiteY1171" fmla="*/ 718682 h 1030680"/>
                <a:gd name="connsiteX1172" fmla="*/ 756867 w 2992697"/>
                <a:gd name="connsiteY1172" fmla="*/ 712473 h 1030680"/>
                <a:gd name="connsiteX1173" fmla="*/ 762144 w 2992697"/>
                <a:gd name="connsiteY1173" fmla="*/ 704091 h 1030680"/>
                <a:gd name="connsiteX1174" fmla="*/ 767422 w 2992697"/>
                <a:gd name="connsiteY1174" fmla="*/ 692605 h 1030680"/>
                <a:gd name="connsiteX1175" fmla="*/ 769595 w 2992697"/>
                <a:gd name="connsiteY1175" fmla="*/ 672426 h 1030680"/>
                <a:gd name="connsiteX1176" fmla="*/ 765559 w 2992697"/>
                <a:gd name="connsiteY1176" fmla="*/ 672426 h 1030680"/>
                <a:gd name="connsiteX1177" fmla="*/ 762455 w 2992697"/>
                <a:gd name="connsiteY1177" fmla="*/ 676772 h 1030680"/>
                <a:gd name="connsiteX1178" fmla="*/ 758419 w 2992697"/>
                <a:gd name="connsiteY1178" fmla="*/ 677703 h 1030680"/>
                <a:gd name="connsiteX1179" fmla="*/ 757488 w 2992697"/>
                <a:gd name="connsiteY1179" fmla="*/ 677703 h 1030680"/>
                <a:gd name="connsiteX1180" fmla="*/ 753452 w 2992697"/>
                <a:gd name="connsiteY1180" fmla="*/ 677703 h 1030680"/>
                <a:gd name="connsiteX1181" fmla="*/ 750347 w 2992697"/>
                <a:gd name="connsiteY1181" fmla="*/ 676772 h 1030680"/>
                <a:gd name="connsiteX1182" fmla="*/ 735757 w 2992697"/>
                <a:gd name="connsiteY1182" fmla="*/ 672426 h 1030680"/>
                <a:gd name="connsiteX1183" fmla="*/ 724270 w 2992697"/>
                <a:gd name="connsiteY1183" fmla="*/ 664975 h 1030680"/>
                <a:gd name="connsiteX1184" fmla="*/ 716819 w 2992697"/>
                <a:gd name="connsiteY1184" fmla="*/ 654420 h 1030680"/>
                <a:gd name="connsiteX1185" fmla="*/ 713715 w 2992697"/>
                <a:gd name="connsiteY1185" fmla="*/ 635483 h 1030680"/>
                <a:gd name="connsiteX1186" fmla="*/ 718992 w 2992697"/>
                <a:gd name="connsiteY1186" fmla="*/ 635483 h 1030680"/>
                <a:gd name="connsiteX1187" fmla="*/ 718992 w 2992697"/>
                <a:gd name="connsiteY1187" fmla="*/ 632378 h 1030680"/>
                <a:gd name="connsiteX1188" fmla="*/ 728306 w 2992697"/>
                <a:gd name="connsiteY1188" fmla="*/ 637656 h 1030680"/>
                <a:gd name="connsiteX1189" fmla="*/ 738861 w 2992697"/>
                <a:gd name="connsiteY1189" fmla="*/ 645106 h 1030680"/>
                <a:gd name="connsiteX1190" fmla="*/ 748174 w 2992697"/>
                <a:gd name="connsiteY1190" fmla="*/ 648211 h 1030680"/>
                <a:gd name="connsiteX1191" fmla="*/ 758729 w 2992697"/>
                <a:gd name="connsiteY1191" fmla="*/ 648211 h 1030680"/>
                <a:gd name="connsiteX1192" fmla="*/ 758729 w 2992697"/>
                <a:gd name="connsiteY1192" fmla="*/ 647280 h 1030680"/>
                <a:gd name="connsiteX1193" fmla="*/ 760903 w 2992697"/>
                <a:gd name="connsiteY1193" fmla="*/ 645106 h 1030680"/>
                <a:gd name="connsiteX1194" fmla="*/ 760903 w 2992697"/>
                <a:gd name="connsiteY1194" fmla="*/ 645106 h 1030680"/>
                <a:gd name="connsiteX1195" fmla="*/ 760903 w 2992697"/>
                <a:gd name="connsiteY1195" fmla="*/ 642623 h 1030680"/>
                <a:gd name="connsiteX1196" fmla="*/ 763076 w 2992697"/>
                <a:gd name="connsiteY1196" fmla="*/ 639518 h 1030680"/>
                <a:gd name="connsiteX1197" fmla="*/ 743207 w 2992697"/>
                <a:gd name="connsiteY1197" fmla="*/ 624617 h 1030680"/>
                <a:gd name="connsiteX1198" fmla="*/ 726443 w 2992697"/>
                <a:gd name="connsiteY1198" fmla="*/ 603507 h 1030680"/>
                <a:gd name="connsiteX1199" fmla="*/ 721166 w 2992697"/>
                <a:gd name="connsiteY1199" fmla="*/ 605680 h 1030680"/>
                <a:gd name="connsiteX1200" fmla="*/ 717130 w 2992697"/>
                <a:gd name="connsiteY1200" fmla="*/ 607853 h 1030680"/>
                <a:gd name="connsiteX1201" fmla="*/ 711852 w 2992697"/>
                <a:gd name="connsiteY1201" fmla="*/ 610026 h 1030680"/>
                <a:gd name="connsiteX1202" fmla="*/ 706575 w 2992697"/>
                <a:gd name="connsiteY1202" fmla="*/ 610957 h 1030680"/>
                <a:gd name="connsiteX1203" fmla="*/ 702539 w 2992697"/>
                <a:gd name="connsiteY1203" fmla="*/ 607853 h 1030680"/>
                <a:gd name="connsiteX1204" fmla="*/ 701608 w 2992697"/>
                <a:gd name="connsiteY1204" fmla="*/ 605680 h 1030680"/>
                <a:gd name="connsiteX1205" fmla="*/ 699434 w 2992697"/>
                <a:gd name="connsiteY1205" fmla="*/ 602575 h 1030680"/>
                <a:gd name="connsiteX1206" fmla="*/ 697261 w 2992697"/>
                <a:gd name="connsiteY1206" fmla="*/ 600402 h 1030680"/>
                <a:gd name="connsiteX1207" fmla="*/ 694157 w 2992697"/>
                <a:gd name="connsiteY1207" fmla="*/ 595125 h 1030680"/>
                <a:gd name="connsiteX1208" fmla="*/ 704712 w 2992697"/>
                <a:gd name="connsiteY1208" fmla="*/ 583638 h 1030680"/>
                <a:gd name="connsiteX1209" fmla="*/ 706885 w 2992697"/>
                <a:gd name="connsiteY1209" fmla="*/ 567805 h 1030680"/>
                <a:gd name="connsiteX1210" fmla="*/ 704712 w 2992697"/>
                <a:gd name="connsiteY1210" fmla="*/ 546695 h 1030680"/>
                <a:gd name="connsiteX1211" fmla="*/ 699434 w 2992697"/>
                <a:gd name="connsiteY1211" fmla="*/ 524653 h 1030680"/>
                <a:gd name="connsiteX1212" fmla="*/ 690121 w 2992697"/>
                <a:gd name="connsiteY1212" fmla="*/ 501370 h 1030680"/>
                <a:gd name="connsiteX1213" fmla="*/ 679566 w 2992697"/>
                <a:gd name="connsiteY1213" fmla="*/ 479328 h 1030680"/>
                <a:gd name="connsiteX1214" fmla="*/ 665906 w 2992697"/>
                <a:gd name="connsiteY1214" fmla="*/ 459149 h 1030680"/>
                <a:gd name="connsiteX1215" fmla="*/ 655351 w 2992697"/>
                <a:gd name="connsiteY1215" fmla="*/ 440212 h 1030680"/>
                <a:gd name="connsiteX1216" fmla="*/ 646038 w 2992697"/>
                <a:gd name="connsiteY1216" fmla="*/ 425311 h 1030680"/>
                <a:gd name="connsiteX1217" fmla="*/ 623996 w 2992697"/>
                <a:gd name="connsiteY1217" fmla="*/ 410409 h 1030680"/>
                <a:gd name="connsiteX1218" fmla="*/ 598850 w 2992697"/>
                <a:gd name="connsiteY1218" fmla="*/ 405132 h 1030680"/>
                <a:gd name="connsiteX1219" fmla="*/ 572772 w 2992697"/>
                <a:gd name="connsiteY1219" fmla="*/ 405132 h 1030680"/>
                <a:gd name="connsiteX1220" fmla="*/ 543591 w 2992697"/>
                <a:gd name="connsiteY1220" fmla="*/ 405132 h 1030680"/>
                <a:gd name="connsiteX1221" fmla="*/ 515340 w 2992697"/>
                <a:gd name="connsiteY1221" fmla="*/ 407305 h 1030680"/>
                <a:gd name="connsiteX1222" fmla="*/ 486158 w 2992697"/>
                <a:gd name="connsiteY1222" fmla="*/ 405132 h 1030680"/>
                <a:gd name="connsiteX1223" fmla="*/ 486158 w 2992697"/>
                <a:gd name="connsiteY1223" fmla="*/ 399854 h 1030680"/>
                <a:gd name="connsiteX1224" fmla="*/ 486158 w 2992697"/>
                <a:gd name="connsiteY1224" fmla="*/ 395508 h 1030680"/>
                <a:gd name="connsiteX1225" fmla="*/ 487089 w 2992697"/>
                <a:gd name="connsiteY1225" fmla="*/ 394577 h 1030680"/>
                <a:gd name="connsiteX1226" fmla="*/ 487089 w 2992697"/>
                <a:gd name="connsiteY1226" fmla="*/ 392404 h 1030680"/>
                <a:gd name="connsiteX1227" fmla="*/ 487089 w 2992697"/>
                <a:gd name="connsiteY1227" fmla="*/ 390230 h 1030680"/>
                <a:gd name="connsiteX1228" fmla="*/ 486158 w 2992697"/>
                <a:gd name="connsiteY1228" fmla="*/ 388057 h 1030680"/>
                <a:gd name="connsiteX1229" fmla="*/ 474672 w 2992697"/>
                <a:gd name="connsiteY1229" fmla="*/ 382780 h 1030680"/>
                <a:gd name="connsiteX1230" fmla="*/ 464116 w 2992697"/>
                <a:gd name="connsiteY1230" fmla="*/ 379675 h 1030680"/>
                <a:gd name="connsiteX1231" fmla="*/ 452630 w 2992697"/>
                <a:gd name="connsiteY1231" fmla="*/ 372225 h 1030680"/>
                <a:gd name="connsiteX1232" fmla="*/ 461943 w 2992697"/>
                <a:gd name="connsiteY1232" fmla="*/ 372225 h 1030680"/>
                <a:gd name="connsiteX1233" fmla="*/ 472499 w 2992697"/>
                <a:gd name="connsiteY1233" fmla="*/ 367878 h 1030680"/>
                <a:gd name="connsiteX1234" fmla="*/ 487089 w 2992697"/>
                <a:gd name="connsiteY1234" fmla="*/ 364774 h 1030680"/>
                <a:gd name="connsiteX1235" fmla="*/ 503854 w 2992697"/>
                <a:gd name="connsiteY1235" fmla="*/ 362601 h 1030680"/>
                <a:gd name="connsiteX1236" fmla="*/ 516271 w 2992697"/>
                <a:gd name="connsiteY1236" fmla="*/ 358254 h 1030680"/>
                <a:gd name="connsiteX1237" fmla="*/ 525585 w 2992697"/>
                <a:gd name="connsiteY1237" fmla="*/ 350804 h 1030680"/>
                <a:gd name="connsiteX1238" fmla="*/ 481812 w 2992697"/>
                <a:gd name="connsiteY1238" fmla="*/ 350804 h 1030680"/>
                <a:gd name="connsiteX1239" fmla="*/ 471257 w 2992697"/>
                <a:gd name="connsiteY1239" fmla="*/ 347699 h 1030680"/>
                <a:gd name="connsiteX1240" fmla="*/ 461943 w 2992697"/>
                <a:gd name="connsiteY1240" fmla="*/ 347699 h 1030680"/>
                <a:gd name="connsiteX1241" fmla="*/ 450457 w 2992697"/>
                <a:gd name="connsiteY1241" fmla="*/ 345526 h 1030680"/>
                <a:gd name="connsiteX1242" fmla="*/ 442075 w 2992697"/>
                <a:gd name="connsiteY1242" fmla="*/ 343353 h 1030680"/>
                <a:gd name="connsiteX1243" fmla="*/ 432761 w 2992697"/>
                <a:gd name="connsiteY1243" fmla="*/ 340249 h 1030680"/>
                <a:gd name="connsiteX1244" fmla="*/ 427484 w 2992697"/>
                <a:gd name="connsiteY1244" fmla="*/ 330625 h 1030680"/>
                <a:gd name="connsiteX1245" fmla="*/ 425311 w 2992697"/>
                <a:gd name="connsiteY1245" fmla="*/ 315723 h 1030680"/>
                <a:gd name="connsiteX1246" fmla="*/ 447352 w 2992697"/>
                <a:gd name="connsiteY1246" fmla="*/ 312619 h 1030680"/>
                <a:gd name="connsiteX1247" fmla="*/ 467221 w 2992697"/>
                <a:gd name="connsiteY1247" fmla="*/ 305168 h 1030680"/>
                <a:gd name="connsiteX1248" fmla="*/ 483985 w 2992697"/>
                <a:gd name="connsiteY1248" fmla="*/ 297718 h 1030680"/>
                <a:gd name="connsiteX1249" fmla="*/ 501680 w 2992697"/>
                <a:gd name="connsiteY1249" fmla="*/ 290267 h 1030680"/>
                <a:gd name="connsiteX1250" fmla="*/ 538313 w 2992697"/>
                <a:gd name="connsiteY1250" fmla="*/ 290267 h 1030680"/>
                <a:gd name="connsiteX1251" fmla="*/ 552904 w 2992697"/>
                <a:gd name="connsiteY1251" fmla="*/ 241837 h 1030680"/>
                <a:gd name="connsiteX1252" fmla="*/ 518444 w 2992697"/>
                <a:gd name="connsiteY1252" fmla="*/ 241837 h 1030680"/>
                <a:gd name="connsiteX1253" fmla="*/ 509131 w 2992697"/>
                <a:gd name="connsiteY1253" fmla="*/ 229109 h 1030680"/>
                <a:gd name="connsiteX1254" fmla="*/ 520618 w 2992697"/>
                <a:gd name="connsiteY1254" fmla="*/ 221658 h 1030680"/>
                <a:gd name="connsiteX1255" fmla="*/ 529000 w 2992697"/>
                <a:gd name="connsiteY1255" fmla="*/ 214208 h 1030680"/>
                <a:gd name="connsiteX1256" fmla="*/ 540486 w 2992697"/>
                <a:gd name="connsiteY1256" fmla="*/ 208930 h 1030680"/>
                <a:gd name="connsiteX1257" fmla="*/ 552904 w 2992697"/>
                <a:gd name="connsiteY1257" fmla="*/ 204584 h 1030680"/>
                <a:gd name="connsiteX1258" fmla="*/ 552904 w 2992697"/>
                <a:gd name="connsiteY1258" fmla="*/ 191856 h 1030680"/>
                <a:gd name="connsiteX1259" fmla="*/ 567495 w 2992697"/>
                <a:gd name="connsiteY1259" fmla="*/ 184405 h 1030680"/>
                <a:gd name="connsiteX1260" fmla="*/ 574946 w 2992697"/>
                <a:gd name="connsiteY1260" fmla="*/ 176023 h 1030680"/>
                <a:gd name="connsiteX1261" fmla="*/ 582396 w 2992697"/>
                <a:gd name="connsiteY1261" fmla="*/ 164536 h 1030680"/>
                <a:gd name="connsiteX1262" fmla="*/ 593883 w 2992697"/>
                <a:gd name="connsiteY1262" fmla="*/ 157086 h 1030680"/>
                <a:gd name="connsiteX1263" fmla="*/ 606301 w 2992697"/>
                <a:gd name="connsiteY1263" fmla="*/ 151808 h 1030680"/>
                <a:gd name="connsiteX1264" fmla="*/ 616856 w 2992697"/>
                <a:gd name="connsiteY1264" fmla="*/ 151808 h 1030680"/>
                <a:gd name="connsiteX1265" fmla="*/ 626169 w 2992697"/>
                <a:gd name="connsiteY1265" fmla="*/ 154912 h 1030680"/>
                <a:gd name="connsiteX1266" fmla="*/ 638587 w 2992697"/>
                <a:gd name="connsiteY1266" fmla="*/ 153981 h 1030680"/>
                <a:gd name="connsiteX1267" fmla="*/ 629274 w 2992697"/>
                <a:gd name="connsiteY1267" fmla="*/ 149635 h 1030680"/>
                <a:gd name="connsiteX1268" fmla="*/ 623996 w 2992697"/>
                <a:gd name="connsiteY1268" fmla="*/ 147462 h 1030680"/>
                <a:gd name="connsiteX1269" fmla="*/ 618718 w 2992697"/>
                <a:gd name="connsiteY1269" fmla="*/ 146530 h 1030680"/>
                <a:gd name="connsiteX1270" fmla="*/ 613441 w 2992697"/>
                <a:gd name="connsiteY1270" fmla="*/ 140322 h 1030680"/>
                <a:gd name="connsiteX1271" fmla="*/ 631136 w 2992697"/>
                <a:gd name="connsiteY1271" fmla="*/ 137217 h 1030680"/>
                <a:gd name="connsiteX1272" fmla="*/ 647900 w 2992697"/>
                <a:gd name="connsiteY1272" fmla="*/ 131939 h 1030680"/>
                <a:gd name="connsiteX1273" fmla="*/ 662491 w 2992697"/>
                <a:gd name="connsiteY1273" fmla="*/ 127593 h 1030680"/>
                <a:gd name="connsiteX1274" fmla="*/ 679255 w 2992697"/>
                <a:gd name="connsiteY1274" fmla="*/ 124489 h 1030680"/>
                <a:gd name="connsiteX1275" fmla="*/ 680187 w 2992697"/>
                <a:gd name="connsiteY1275" fmla="*/ 131939 h 1030680"/>
                <a:gd name="connsiteX1276" fmla="*/ 682360 w 2992697"/>
                <a:gd name="connsiteY1276" fmla="*/ 135044 h 1030680"/>
                <a:gd name="connsiteX1277" fmla="*/ 684533 w 2992697"/>
                <a:gd name="connsiteY1277" fmla="*/ 140322 h 1030680"/>
                <a:gd name="connsiteX1278" fmla="*/ 686706 w 2992697"/>
                <a:gd name="connsiteY1278" fmla="*/ 144668 h 1030680"/>
                <a:gd name="connsiteX1279" fmla="*/ 691984 w 2992697"/>
                <a:gd name="connsiteY1279" fmla="*/ 146841 h 1030680"/>
                <a:gd name="connsiteX1280" fmla="*/ 699434 w 2992697"/>
                <a:gd name="connsiteY1280" fmla="*/ 147772 h 1030680"/>
                <a:gd name="connsiteX1281" fmla="*/ 699434 w 2992697"/>
                <a:gd name="connsiteY1281" fmla="*/ 142495 h 1030680"/>
                <a:gd name="connsiteX1282" fmla="*/ 702539 w 2992697"/>
                <a:gd name="connsiteY1282" fmla="*/ 137217 h 1030680"/>
                <a:gd name="connsiteX1283" fmla="*/ 704712 w 2992697"/>
                <a:gd name="connsiteY1283" fmla="*/ 129766 h 1030680"/>
                <a:gd name="connsiteX1284" fmla="*/ 706885 w 2992697"/>
                <a:gd name="connsiteY1284" fmla="*/ 124489 h 1030680"/>
                <a:gd name="connsiteX1285" fmla="*/ 709989 w 2992697"/>
                <a:gd name="connsiteY1285" fmla="*/ 129766 h 1030680"/>
                <a:gd name="connsiteX1286" fmla="*/ 716198 w 2992697"/>
                <a:gd name="connsiteY1286" fmla="*/ 135044 h 1030680"/>
                <a:gd name="connsiteX1287" fmla="*/ 719303 w 2992697"/>
                <a:gd name="connsiteY1287" fmla="*/ 139390 h 1030680"/>
                <a:gd name="connsiteX1288" fmla="*/ 726754 w 2992697"/>
                <a:gd name="connsiteY1288" fmla="*/ 142495 h 1030680"/>
                <a:gd name="connsiteX1289" fmla="*/ 734204 w 2992697"/>
                <a:gd name="connsiteY1289" fmla="*/ 144668 h 1030680"/>
                <a:gd name="connsiteX1290" fmla="*/ 730168 w 2992697"/>
                <a:gd name="connsiteY1290" fmla="*/ 120453 h 1030680"/>
                <a:gd name="connsiteX1291" fmla="*/ 743828 w 2992697"/>
                <a:gd name="connsiteY1291" fmla="*/ 117349 h 1030680"/>
                <a:gd name="connsiteX1292" fmla="*/ 754383 w 2992697"/>
                <a:gd name="connsiteY1292" fmla="*/ 113002 h 1030680"/>
                <a:gd name="connsiteX1293" fmla="*/ 771147 w 2992697"/>
                <a:gd name="connsiteY1293" fmla="*/ 117349 h 1030680"/>
                <a:gd name="connsiteX1294" fmla="*/ 788843 w 2992697"/>
                <a:gd name="connsiteY1294" fmla="*/ 124799 h 1030680"/>
                <a:gd name="connsiteX1295" fmla="*/ 807780 w 2992697"/>
                <a:gd name="connsiteY1295" fmla="*/ 135354 h 1030680"/>
                <a:gd name="connsiteX1296" fmla="*/ 827648 w 2992697"/>
                <a:gd name="connsiteY1296" fmla="*/ 144978 h 1030680"/>
                <a:gd name="connsiteX1297" fmla="*/ 844413 w 2992697"/>
                <a:gd name="connsiteY1297" fmla="*/ 152429 h 1030680"/>
                <a:gd name="connsiteX1298" fmla="*/ 859935 w 2992697"/>
                <a:gd name="connsiteY1298" fmla="*/ 157706 h 1030680"/>
                <a:gd name="connsiteX1299" fmla="*/ 859935 w 2992697"/>
                <a:gd name="connsiteY1299" fmla="*/ 154602 h 1030680"/>
                <a:gd name="connsiteX1300" fmla="*/ 849380 w 2992697"/>
                <a:gd name="connsiteY1300" fmla="*/ 144978 h 1030680"/>
                <a:gd name="connsiteX1301" fmla="*/ 841929 w 2992697"/>
                <a:gd name="connsiteY1301" fmla="*/ 137527 h 1030680"/>
                <a:gd name="connsiteX1302" fmla="*/ 837893 w 2992697"/>
                <a:gd name="connsiteY1302" fmla="*/ 127904 h 1030680"/>
                <a:gd name="connsiteX1303" fmla="*/ 844102 w 2992697"/>
                <a:gd name="connsiteY1303" fmla="*/ 117349 h 1030680"/>
                <a:gd name="connsiteX1304" fmla="*/ 840066 w 2992697"/>
                <a:gd name="connsiteY1304" fmla="*/ 113002 h 1030680"/>
                <a:gd name="connsiteX1305" fmla="*/ 834789 w 2992697"/>
                <a:gd name="connsiteY1305" fmla="*/ 107725 h 1030680"/>
                <a:gd name="connsiteX1306" fmla="*/ 829511 w 2992697"/>
                <a:gd name="connsiteY1306" fmla="*/ 103378 h 1030680"/>
                <a:gd name="connsiteX1307" fmla="*/ 824234 w 2992697"/>
                <a:gd name="connsiteY1307" fmla="*/ 100274 h 1030680"/>
                <a:gd name="connsiteX1308" fmla="*/ 820198 w 2992697"/>
                <a:gd name="connsiteY1308" fmla="*/ 95928 h 1030680"/>
                <a:gd name="connsiteX1309" fmla="*/ 824234 w 2992697"/>
                <a:gd name="connsiteY1309" fmla="*/ 87546 h 1030680"/>
                <a:gd name="connsiteX1310" fmla="*/ 834789 w 2992697"/>
                <a:gd name="connsiteY1310" fmla="*/ 90650 h 1030680"/>
                <a:gd name="connsiteX1311" fmla="*/ 849380 w 2992697"/>
                <a:gd name="connsiteY1311" fmla="*/ 92823 h 1030680"/>
                <a:gd name="connsiteX1312" fmla="*/ 861797 w 2992697"/>
                <a:gd name="connsiteY1312" fmla="*/ 90650 h 1030680"/>
                <a:gd name="connsiteX1313" fmla="*/ 871111 w 2992697"/>
                <a:gd name="connsiteY1313" fmla="*/ 83199 h 1030680"/>
                <a:gd name="connsiteX1314" fmla="*/ 827338 w 2992697"/>
                <a:gd name="connsiteY1314" fmla="*/ 83199 h 1030680"/>
                <a:gd name="connsiteX1315" fmla="*/ 827338 w 2992697"/>
                <a:gd name="connsiteY1315" fmla="*/ 80095 h 1030680"/>
                <a:gd name="connsiteX1316" fmla="*/ 824234 w 2992697"/>
                <a:gd name="connsiteY1316" fmla="*/ 80095 h 1030680"/>
                <a:gd name="connsiteX1317" fmla="*/ 824234 w 2992697"/>
                <a:gd name="connsiteY1317" fmla="*/ 75749 h 1030680"/>
                <a:gd name="connsiteX1318" fmla="*/ 829511 w 2992697"/>
                <a:gd name="connsiteY1318" fmla="*/ 72644 h 1030680"/>
                <a:gd name="connsiteX1319" fmla="*/ 834789 w 2992697"/>
                <a:gd name="connsiteY1319" fmla="*/ 68298 h 1030680"/>
                <a:gd name="connsiteX1320" fmla="*/ 840066 w 2992697"/>
                <a:gd name="connsiteY1320" fmla="*/ 65194 h 1030680"/>
                <a:gd name="connsiteX1321" fmla="*/ 845344 w 2992697"/>
                <a:gd name="connsiteY1321" fmla="*/ 60847 h 1030680"/>
                <a:gd name="connsiteX1322" fmla="*/ 851553 w 2992697"/>
                <a:gd name="connsiteY1322" fmla="*/ 59916 h 1030680"/>
                <a:gd name="connsiteX1323" fmla="*/ 874526 w 2992697"/>
                <a:gd name="connsiteY1323" fmla="*/ 63020 h 1030680"/>
                <a:gd name="connsiteX1324" fmla="*/ 880735 w 2992697"/>
                <a:gd name="connsiteY1324" fmla="*/ 46256 h 1030680"/>
                <a:gd name="connsiteX1325" fmla="*/ 907743 w 2992697"/>
                <a:gd name="connsiteY1325" fmla="*/ 50603 h 1030680"/>
                <a:gd name="connsiteX1326" fmla="*/ 909917 w 2992697"/>
                <a:gd name="connsiteY1326" fmla="*/ 50603 h 1030680"/>
                <a:gd name="connsiteX1327" fmla="*/ 910848 w 2992697"/>
                <a:gd name="connsiteY1327" fmla="*/ 46256 h 1030680"/>
                <a:gd name="connsiteX1328" fmla="*/ 913021 w 2992697"/>
                <a:gd name="connsiteY1328" fmla="*/ 45325 h 1030680"/>
                <a:gd name="connsiteX1329" fmla="*/ 915194 w 2992697"/>
                <a:gd name="connsiteY1329" fmla="*/ 40979 h 1030680"/>
                <a:gd name="connsiteX1330" fmla="*/ 920472 w 2992697"/>
                <a:gd name="connsiteY1330" fmla="*/ 38806 h 1030680"/>
                <a:gd name="connsiteX1331" fmla="*/ 924508 w 2992697"/>
                <a:gd name="connsiteY1331" fmla="*/ 45015 h 1030680"/>
                <a:gd name="connsiteX1332" fmla="*/ 929785 w 2992697"/>
                <a:gd name="connsiteY1332" fmla="*/ 50292 h 1030680"/>
                <a:gd name="connsiteX1333" fmla="*/ 935063 w 2992697"/>
                <a:gd name="connsiteY1333" fmla="*/ 55570 h 1030680"/>
                <a:gd name="connsiteX1334" fmla="*/ 935063 w 2992697"/>
                <a:gd name="connsiteY1334" fmla="*/ 45946 h 1030680"/>
                <a:gd name="connsiteX1335" fmla="*/ 937236 w 2992697"/>
                <a:gd name="connsiteY1335" fmla="*/ 45015 h 1030680"/>
                <a:gd name="connsiteX1336" fmla="*/ 937236 w 2992697"/>
                <a:gd name="connsiteY1336" fmla="*/ 42842 h 1030680"/>
                <a:gd name="connsiteX1337" fmla="*/ 937236 w 2992697"/>
                <a:gd name="connsiteY1337" fmla="*/ 40668 h 1030680"/>
                <a:gd name="connsiteX1338" fmla="*/ 937236 w 2992697"/>
                <a:gd name="connsiteY1338" fmla="*/ 38495 h 1030680"/>
                <a:gd name="connsiteX1339" fmla="*/ 938167 w 2992697"/>
                <a:gd name="connsiteY1339" fmla="*/ 35391 h 1030680"/>
                <a:gd name="connsiteX1340" fmla="*/ 940340 w 2992697"/>
                <a:gd name="connsiteY1340" fmla="*/ 33218 h 1030680"/>
                <a:gd name="connsiteX1341" fmla="*/ 944376 w 2992697"/>
                <a:gd name="connsiteY1341" fmla="*/ 31045 h 1030680"/>
                <a:gd name="connsiteX1342" fmla="*/ 962071 w 2992697"/>
                <a:gd name="connsiteY1342" fmla="*/ 22663 h 1030680"/>
                <a:gd name="connsiteX1343" fmla="*/ 984113 w 2992697"/>
                <a:gd name="connsiteY1343" fmla="*/ 20179 h 1030680"/>
                <a:gd name="connsiteX1344" fmla="*/ 984113 w 2992697"/>
                <a:gd name="connsiteY1344" fmla="*/ 20179 h 1030680"/>
                <a:gd name="connsiteX1345" fmla="*/ 984113 w 2992697"/>
                <a:gd name="connsiteY1345" fmla="*/ 20179 h 1030680"/>
                <a:gd name="connsiteX1346" fmla="*/ 2301024 w 2992697"/>
                <a:gd name="connsiteY1346" fmla="*/ 16764 h 1030680"/>
                <a:gd name="connsiteX1347" fmla="*/ 2311579 w 2992697"/>
                <a:gd name="connsiteY1347" fmla="*/ 19869 h 1030680"/>
                <a:gd name="connsiteX1348" fmla="*/ 2311579 w 2992697"/>
                <a:gd name="connsiteY1348" fmla="*/ 27319 h 1030680"/>
                <a:gd name="connsiteX1349" fmla="*/ 2296057 w 2992697"/>
                <a:gd name="connsiteY1349" fmla="*/ 27319 h 1030680"/>
                <a:gd name="connsiteX1350" fmla="*/ 2301024 w 2992697"/>
                <a:gd name="connsiteY1350" fmla="*/ 16764 h 1030680"/>
                <a:gd name="connsiteX1351" fmla="*/ 2301024 w 2992697"/>
                <a:gd name="connsiteY1351" fmla="*/ 16764 h 1030680"/>
                <a:gd name="connsiteX1352" fmla="*/ 2301024 w 2992697"/>
                <a:gd name="connsiteY1352" fmla="*/ 16764 h 1030680"/>
                <a:gd name="connsiteX1353" fmla="*/ 2792460 w 2992697"/>
                <a:gd name="connsiteY1353" fmla="*/ 0 h 1030680"/>
                <a:gd name="connsiteX1354" fmla="*/ 2797737 w 2992697"/>
                <a:gd name="connsiteY1354" fmla="*/ 3104 h 1030680"/>
                <a:gd name="connsiteX1355" fmla="*/ 2801773 w 2992697"/>
                <a:gd name="connsiteY1355" fmla="*/ 7451 h 1030680"/>
                <a:gd name="connsiteX1356" fmla="*/ 2803946 w 2992697"/>
                <a:gd name="connsiteY1356" fmla="*/ 10555 h 1030680"/>
                <a:gd name="connsiteX1357" fmla="*/ 2804878 w 2992697"/>
                <a:gd name="connsiteY1357" fmla="*/ 16764 h 1030680"/>
                <a:gd name="connsiteX1358" fmla="*/ 2807051 w 2992697"/>
                <a:gd name="connsiteY1358" fmla="*/ 19869 h 1030680"/>
                <a:gd name="connsiteX1359" fmla="*/ 2809224 w 2992697"/>
                <a:gd name="connsiteY1359" fmla="*/ 25146 h 1030680"/>
                <a:gd name="connsiteX1360" fmla="*/ 2812328 w 2992697"/>
                <a:gd name="connsiteY1360" fmla="*/ 27319 h 1030680"/>
                <a:gd name="connsiteX1361" fmla="*/ 2823815 w 2992697"/>
                <a:gd name="connsiteY1361" fmla="*/ 32597 h 1030680"/>
                <a:gd name="connsiteX1362" fmla="*/ 2834370 w 2992697"/>
                <a:gd name="connsiteY1362" fmla="*/ 34770 h 1030680"/>
                <a:gd name="connsiteX1363" fmla="*/ 2841821 w 2992697"/>
                <a:gd name="connsiteY1363" fmla="*/ 34770 h 1030680"/>
                <a:gd name="connsiteX1364" fmla="*/ 2847098 w 2992697"/>
                <a:gd name="connsiteY1364" fmla="*/ 39116 h 1030680"/>
                <a:gd name="connsiteX1365" fmla="*/ 2851134 w 2992697"/>
                <a:gd name="connsiteY1365" fmla="*/ 46567 h 1030680"/>
                <a:gd name="connsiteX1366" fmla="*/ 2853307 w 2992697"/>
                <a:gd name="connsiteY1366" fmla="*/ 61468 h 1030680"/>
                <a:gd name="connsiteX1367" fmla="*/ 2851134 w 2992697"/>
                <a:gd name="connsiteY1367" fmla="*/ 62400 h 1030680"/>
                <a:gd name="connsiteX1368" fmla="*/ 2851134 w 2992697"/>
                <a:gd name="connsiteY1368" fmla="*/ 62400 h 1030680"/>
                <a:gd name="connsiteX1369" fmla="*/ 2851134 w 2992697"/>
                <a:gd name="connsiteY1369" fmla="*/ 64573 h 1030680"/>
                <a:gd name="connsiteX1370" fmla="*/ 2851134 w 2992697"/>
                <a:gd name="connsiteY1370" fmla="*/ 66746 h 1030680"/>
                <a:gd name="connsiteX1371" fmla="*/ 2848961 w 2992697"/>
                <a:gd name="connsiteY1371" fmla="*/ 68919 h 1030680"/>
                <a:gd name="connsiteX1372" fmla="*/ 2825988 w 2992697"/>
                <a:gd name="connsiteY1372" fmla="*/ 68919 h 1030680"/>
                <a:gd name="connsiteX1373" fmla="*/ 2802084 w 2992697"/>
                <a:gd name="connsiteY1373" fmla="*/ 68919 h 1030680"/>
                <a:gd name="connsiteX1374" fmla="*/ 2782215 w 2992697"/>
                <a:gd name="connsiteY1374" fmla="*/ 77301 h 1030680"/>
                <a:gd name="connsiteX1375" fmla="*/ 2778179 w 2992697"/>
                <a:gd name="connsiteY1375" fmla="*/ 79474 h 1030680"/>
                <a:gd name="connsiteX1376" fmla="*/ 2776006 w 2992697"/>
                <a:gd name="connsiteY1376" fmla="*/ 83820 h 1030680"/>
                <a:gd name="connsiteX1377" fmla="*/ 2775075 w 2992697"/>
                <a:gd name="connsiteY1377" fmla="*/ 84752 h 1030680"/>
                <a:gd name="connsiteX1378" fmla="*/ 2772902 w 2992697"/>
                <a:gd name="connsiteY1378" fmla="*/ 86925 h 1030680"/>
                <a:gd name="connsiteX1379" fmla="*/ 2770729 w 2992697"/>
                <a:gd name="connsiteY1379" fmla="*/ 89098 h 1030680"/>
                <a:gd name="connsiteX1380" fmla="*/ 2767624 w 2992697"/>
                <a:gd name="connsiteY1380" fmla="*/ 91271 h 1030680"/>
                <a:gd name="connsiteX1381" fmla="*/ 2761415 w 2992697"/>
                <a:gd name="connsiteY1381" fmla="*/ 94376 h 1030680"/>
                <a:gd name="connsiteX1382" fmla="*/ 2758311 w 2992697"/>
                <a:gd name="connsiteY1382" fmla="*/ 89098 h 1030680"/>
                <a:gd name="connsiteX1383" fmla="*/ 2756137 w 2992697"/>
                <a:gd name="connsiteY1383" fmla="*/ 84752 h 1030680"/>
                <a:gd name="connsiteX1384" fmla="*/ 2753033 w 2992697"/>
                <a:gd name="connsiteY1384" fmla="*/ 81647 h 1030680"/>
                <a:gd name="connsiteX1385" fmla="*/ 2765451 w 2992697"/>
                <a:gd name="connsiteY1385" fmla="*/ 49982 h 1030680"/>
                <a:gd name="connsiteX1386" fmla="*/ 2777869 w 2992697"/>
                <a:gd name="connsiteY1386" fmla="*/ 24525 h 1030680"/>
                <a:gd name="connsiteX1387" fmla="*/ 2792460 w 2992697"/>
                <a:gd name="connsiteY1387" fmla="*/ 0 h 1030680"/>
                <a:gd name="connsiteX1388" fmla="*/ 2792460 w 2992697"/>
                <a:gd name="connsiteY1388" fmla="*/ 0 h 1030680"/>
                <a:gd name="connsiteX1389" fmla="*/ 2792460 w 2992697"/>
                <a:gd name="connsiteY1389" fmla="*/ 0 h 1030680"/>
                <a:gd name="connsiteX1390" fmla="*/ 2665177 w 2992697"/>
                <a:gd name="connsiteY1390" fmla="*/ 0 h 1030680"/>
                <a:gd name="connsiteX1391" fmla="*/ 2674490 w 2992697"/>
                <a:gd name="connsiteY1391" fmla="*/ 9624 h 1030680"/>
                <a:gd name="connsiteX1392" fmla="*/ 2679768 w 2992697"/>
                <a:gd name="connsiteY1392" fmla="*/ 20179 h 1030680"/>
                <a:gd name="connsiteX1393" fmla="*/ 2685046 w 2992697"/>
                <a:gd name="connsiteY1393" fmla="*/ 32907 h 1030680"/>
                <a:gd name="connsiteX1394" fmla="*/ 2675732 w 2992697"/>
                <a:gd name="connsiteY1394" fmla="*/ 32907 h 1030680"/>
                <a:gd name="connsiteX1395" fmla="*/ 2675732 w 2992697"/>
                <a:gd name="connsiteY1395" fmla="*/ 27319 h 1030680"/>
                <a:gd name="connsiteX1396" fmla="*/ 2672628 w 2992697"/>
                <a:gd name="connsiteY1396" fmla="*/ 24215 h 1030680"/>
                <a:gd name="connsiteX1397" fmla="*/ 2668592 w 2992697"/>
                <a:gd name="connsiteY1397" fmla="*/ 19869 h 1030680"/>
                <a:gd name="connsiteX1398" fmla="*/ 2667660 w 2992697"/>
                <a:gd name="connsiteY1398" fmla="*/ 14591 h 1030680"/>
                <a:gd name="connsiteX1399" fmla="*/ 2665487 w 2992697"/>
                <a:gd name="connsiteY1399" fmla="*/ 9313 h 1030680"/>
                <a:gd name="connsiteX1400" fmla="*/ 2665487 w 2992697"/>
                <a:gd name="connsiteY1400" fmla="*/ 0 h 1030680"/>
                <a:gd name="connsiteX1401" fmla="*/ 2665177 w 2992697"/>
                <a:gd name="connsiteY1401" fmla="*/ 0 h 1030680"/>
                <a:gd name="connsiteX1402" fmla="*/ 2665177 w 2992697"/>
                <a:gd name="connsiteY1402" fmla="*/ 0 h 10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Lst>
              <a:rect l="l" t="t" r="r" b="b"/>
              <a:pathLst>
                <a:path w="2992697" h="1030680">
                  <a:moveTo>
                    <a:pt x="7140" y="256428"/>
                  </a:moveTo>
                  <a:lnTo>
                    <a:pt x="26077" y="261706"/>
                  </a:lnTo>
                  <a:lnTo>
                    <a:pt x="38495" y="271330"/>
                  </a:lnTo>
                  <a:lnTo>
                    <a:pt x="49050" y="279712"/>
                  </a:lnTo>
                  <a:lnTo>
                    <a:pt x="60537" y="291198"/>
                  </a:lnTo>
                  <a:lnTo>
                    <a:pt x="71092" y="299580"/>
                  </a:lnTo>
                  <a:lnTo>
                    <a:pt x="71092" y="296476"/>
                  </a:lnTo>
                  <a:lnTo>
                    <a:pt x="77301" y="296476"/>
                  </a:lnTo>
                  <a:lnTo>
                    <a:pt x="77301" y="299580"/>
                  </a:lnTo>
                  <a:lnTo>
                    <a:pt x="78232" y="303926"/>
                  </a:lnTo>
                  <a:lnTo>
                    <a:pt x="82268" y="309204"/>
                  </a:lnTo>
                  <a:lnTo>
                    <a:pt x="84441" y="316655"/>
                  </a:lnTo>
                  <a:lnTo>
                    <a:pt x="76991" y="316655"/>
                  </a:lnTo>
                  <a:lnTo>
                    <a:pt x="72955" y="316655"/>
                  </a:lnTo>
                  <a:lnTo>
                    <a:pt x="72955" y="318828"/>
                  </a:lnTo>
                  <a:lnTo>
                    <a:pt x="70782" y="318828"/>
                  </a:lnTo>
                  <a:lnTo>
                    <a:pt x="67677" y="318828"/>
                  </a:lnTo>
                  <a:lnTo>
                    <a:pt x="63641" y="321001"/>
                  </a:lnTo>
                  <a:lnTo>
                    <a:pt x="49050" y="309514"/>
                  </a:lnTo>
                  <a:lnTo>
                    <a:pt x="34460" y="304237"/>
                  </a:lnTo>
                  <a:lnTo>
                    <a:pt x="16764" y="299891"/>
                  </a:lnTo>
                  <a:lnTo>
                    <a:pt x="0" y="291509"/>
                  </a:lnTo>
                  <a:lnTo>
                    <a:pt x="6209" y="286231"/>
                  </a:lnTo>
                  <a:lnTo>
                    <a:pt x="7140" y="280022"/>
                  </a:lnTo>
                  <a:lnTo>
                    <a:pt x="6209" y="274745"/>
                  </a:lnTo>
                  <a:lnTo>
                    <a:pt x="6209" y="266983"/>
                  </a:lnTo>
                  <a:lnTo>
                    <a:pt x="7140" y="256428"/>
                  </a:lnTo>
                  <a:lnTo>
                    <a:pt x="7140" y="256428"/>
                  </a:lnTo>
                  <a:lnTo>
                    <a:pt x="7140" y="256428"/>
                  </a:lnTo>
                  <a:close/>
                  <a:moveTo>
                    <a:pt x="1275001" y="248978"/>
                  </a:moveTo>
                  <a:lnTo>
                    <a:pt x="1279037" y="248978"/>
                  </a:lnTo>
                  <a:lnTo>
                    <a:pt x="1282141" y="249909"/>
                  </a:lnTo>
                  <a:lnTo>
                    <a:pt x="1284314" y="252082"/>
                  </a:lnTo>
                  <a:lnTo>
                    <a:pt x="1286487" y="254255"/>
                  </a:lnTo>
                  <a:lnTo>
                    <a:pt x="1287419" y="256428"/>
                  </a:lnTo>
                  <a:lnTo>
                    <a:pt x="1287419" y="257670"/>
                  </a:lnTo>
                  <a:lnTo>
                    <a:pt x="1287419" y="259843"/>
                  </a:lnTo>
                  <a:lnTo>
                    <a:pt x="1289592" y="264189"/>
                  </a:lnTo>
                  <a:lnTo>
                    <a:pt x="1282141" y="264189"/>
                  </a:lnTo>
                  <a:lnTo>
                    <a:pt x="1279037" y="265121"/>
                  </a:lnTo>
                  <a:lnTo>
                    <a:pt x="1275001" y="265121"/>
                  </a:lnTo>
                  <a:lnTo>
                    <a:pt x="1271896" y="267294"/>
                  </a:lnTo>
                  <a:lnTo>
                    <a:pt x="1265687" y="267294"/>
                  </a:lnTo>
                  <a:lnTo>
                    <a:pt x="1265687" y="264189"/>
                  </a:lnTo>
                  <a:lnTo>
                    <a:pt x="1262583" y="264189"/>
                  </a:lnTo>
                  <a:lnTo>
                    <a:pt x="1262583" y="250530"/>
                  </a:lnTo>
                  <a:lnTo>
                    <a:pt x="1267861" y="250530"/>
                  </a:lnTo>
                  <a:lnTo>
                    <a:pt x="1273138" y="249598"/>
                  </a:lnTo>
                  <a:lnTo>
                    <a:pt x="1275001" y="249598"/>
                  </a:lnTo>
                  <a:lnTo>
                    <a:pt x="1275001" y="248978"/>
                  </a:lnTo>
                  <a:lnTo>
                    <a:pt x="1275001" y="248978"/>
                  </a:lnTo>
                  <a:close/>
                  <a:moveTo>
                    <a:pt x="63641" y="239664"/>
                  </a:moveTo>
                  <a:lnTo>
                    <a:pt x="80405" y="239664"/>
                  </a:lnTo>
                  <a:lnTo>
                    <a:pt x="80405" y="242769"/>
                  </a:lnTo>
                  <a:lnTo>
                    <a:pt x="77301" y="242769"/>
                  </a:lnTo>
                  <a:lnTo>
                    <a:pt x="73265" y="242769"/>
                  </a:lnTo>
                  <a:lnTo>
                    <a:pt x="71092" y="244942"/>
                  </a:lnTo>
                  <a:lnTo>
                    <a:pt x="70161" y="244942"/>
                  </a:lnTo>
                  <a:lnTo>
                    <a:pt x="70161" y="244942"/>
                  </a:lnTo>
                  <a:lnTo>
                    <a:pt x="67988" y="244942"/>
                  </a:lnTo>
                  <a:lnTo>
                    <a:pt x="65815" y="242769"/>
                  </a:lnTo>
                  <a:lnTo>
                    <a:pt x="63641" y="239664"/>
                  </a:lnTo>
                  <a:lnTo>
                    <a:pt x="63641" y="239664"/>
                  </a:lnTo>
                  <a:lnTo>
                    <a:pt x="63641" y="239664"/>
                  </a:lnTo>
                  <a:close/>
                  <a:moveTo>
                    <a:pt x="1790651" y="213276"/>
                  </a:moveTo>
                  <a:lnTo>
                    <a:pt x="1803069" y="213276"/>
                  </a:lnTo>
                  <a:lnTo>
                    <a:pt x="1807105" y="228178"/>
                  </a:lnTo>
                  <a:lnTo>
                    <a:pt x="1810209" y="237801"/>
                  </a:lnTo>
                  <a:lnTo>
                    <a:pt x="1817660" y="242148"/>
                  </a:lnTo>
                  <a:lnTo>
                    <a:pt x="1830078" y="247425"/>
                  </a:lnTo>
                  <a:lnTo>
                    <a:pt x="1824800" y="269467"/>
                  </a:lnTo>
                  <a:lnTo>
                    <a:pt x="1817350" y="291509"/>
                  </a:lnTo>
                  <a:lnTo>
                    <a:pt x="1806794" y="307341"/>
                  </a:lnTo>
                  <a:lnTo>
                    <a:pt x="1806794" y="287162"/>
                  </a:lnTo>
                  <a:lnTo>
                    <a:pt x="1782890" y="287162"/>
                  </a:lnTo>
                  <a:lnTo>
                    <a:pt x="1785063" y="263879"/>
                  </a:lnTo>
                  <a:lnTo>
                    <a:pt x="1787236" y="241837"/>
                  </a:lnTo>
                  <a:lnTo>
                    <a:pt x="1790651" y="213276"/>
                  </a:lnTo>
                  <a:lnTo>
                    <a:pt x="1790651" y="213276"/>
                  </a:lnTo>
                  <a:lnTo>
                    <a:pt x="1790651" y="213276"/>
                  </a:lnTo>
                  <a:close/>
                  <a:moveTo>
                    <a:pt x="2941784" y="165778"/>
                  </a:moveTo>
                  <a:lnTo>
                    <a:pt x="2945820" y="165778"/>
                  </a:lnTo>
                  <a:lnTo>
                    <a:pt x="2945820" y="170124"/>
                  </a:lnTo>
                  <a:lnTo>
                    <a:pt x="2946751" y="175402"/>
                  </a:lnTo>
                  <a:lnTo>
                    <a:pt x="2948925" y="177575"/>
                  </a:lnTo>
                  <a:lnTo>
                    <a:pt x="2951098" y="180679"/>
                  </a:lnTo>
                  <a:lnTo>
                    <a:pt x="2953271" y="182853"/>
                  </a:lnTo>
                  <a:lnTo>
                    <a:pt x="2956375" y="185957"/>
                  </a:lnTo>
                  <a:lnTo>
                    <a:pt x="2960411" y="182853"/>
                  </a:lnTo>
                  <a:lnTo>
                    <a:pt x="2961342" y="178506"/>
                  </a:lnTo>
                  <a:lnTo>
                    <a:pt x="2963515" y="177575"/>
                  </a:lnTo>
                  <a:lnTo>
                    <a:pt x="2967551" y="177575"/>
                  </a:lnTo>
                  <a:lnTo>
                    <a:pt x="2972829" y="175402"/>
                  </a:lnTo>
                  <a:lnTo>
                    <a:pt x="2975933" y="185957"/>
                  </a:lnTo>
                  <a:lnTo>
                    <a:pt x="2982142" y="193408"/>
                  </a:lnTo>
                  <a:lnTo>
                    <a:pt x="2987420" y="200858"/>
                  </a:lnTo>
                  <a:lnTo>
                    <a:pt x="2990524" y="210482"/>
                  </a:lnTo>
                  <a:lnTo>
                    <a:pt x="2992697" y="223211"/>
                  </a:lnTo>
                  <a:lnTo>
                    <a:pt x="2992697" y="225384"/>
                  </a:lnTo>
                  <a:lnTo>
                    <a:pt x="2990524" y="227557"/>
                  </a:lnTo>
                  <a:lnTo>
                    <a:pt x="2990524" y="228488"/>
                  </a:lnTo>
                  <a:lnTo>
                    <a:pt x="2990524" y="230661"/>
                  </a:lnTo>
                  <a:lnTo>
                    <a:pt x="2990524" y="232834"/>
                  </a:lnTo>
                  <a:lnTo>
                    <a:pt x="2989593" y="235939"/>
                  </a:lnTo>
                  <a:lnTo>
                    <a:pt x="2978106" y="243390"/>
                  </a:lnTo>
                  <a:lnTo>
                    <a:pt x="2961342" y="250840"/>
                  </a:lnTo>
                  <a:lnTo>
                    <a:pt x="2941474" y="255186"/>
                  </a:lnTo>
                  <a:lnTo>
                    <a:pt x="2921605" y="258291"/>
                  </a:lnTo>
                  <a:lnTo>
                    <a:pt x="2904841" y="260464"/>
                  </a:lnTo>
                  <a:lnTo>
                    <a:pt x="2907014" y="250840"/>
                  </a:lnTo>
                  <a:lnTo>
                    <a:pt x="2909187" y="247736"/>
                  </a:lnTo>
                  <a:lnTo>
                    <a:pt x="2911360" y="243390"/>
                  </a:lnTo>
                  <a:lnTo>
                    <a:pt x="2912292" y="242458"/>
                  </a:lnTo>
                  <a:lnTo>
                    <a:pt x="2914465" y="242458"/>
                  </a:lnTo>
                  <a:lnTo>
                    <a:pt x="2918501" y="240285"/>
                  </a:lnTo>
                  <a:lnTo>
                    <a:pt x="2919432" y="240285"/>
                  </a:lnTo>
                  <a:lnTo>
                    <a:pt x="2921605" y="238112"/>
                  </a:lnTo>
                  <a:lnTo>
                    <a:pt x="2925641" y="235939"/>
                  </a:lnTo>
                  <a:lnTo>
                    <a:pt x="2930919" y="221037"/>
                  </a:lnTo>
                  <a:lnTo>
                    <a:pt x="2930919" y="206136"/>
                  </a:lnTo>
                  <a:lnTo>
                    <a:pt x="2928746" y="192476"/>
                  </a:lnTo>
                  <a:lnTo>
                    <a:pt x="2931850" y="180990"/>
                  </a:lnTo>
                  <a:lnTo>
                    <a:pt x="2941163" y="170435"/>
                  </a:lnTo>
                  <a:lnTo>
                    <a:pt x="2941163" y="165778"/>
                  </a:lnTo>
                  <a:lnTo>
                    <a:pt x="2941784" y="165778"/>
                  </a:lnTo>
                  <a:lnTo>
                    <a:pt x="2941784" y="165778"/>
                  </a:lnTo>
                  <a:close/>
                  <a:moveTo>
                    <a:pt x="148083" y="158327"/>
                  </a:moveTo>
                  <a:lnTo>
                    <a:pt x="167951" y="180369"/>
                  </a:lnTo>
                  <a:lnTo>
                    <a:pt x="193097" y="197133"/>
                  </a:lnTo>
                  <a:lnTo>
                    <a:pt x="224452" y="209861"/>
                  </a:lnTo>
                  <a:lnTo>
                    <a:pt x="226625" y="227867"/>
                  </a:lnTo>
                  <a:lnTo>
                    <a:pt x="231903" y="241527"/>
                  </a:lnTo>
                  <a:lnTo>
                    <a:pt x="237181" y="248978"/>
                  </a:lnTo>
                  <a:lnTo>
                    <a:pt x="244631" y="256428"/>
                  </a:lnTo>
                  <a:lnTo>
                    <a:pt x="252082" y="266983"/>
                  </a:lnTo>
                  <a:lnTo>
                    <a:pt x="239664" y="269157"/>
                  </a:lnTo>
                  <a:lnTo>
                    <a:pt x="227246" y="271330"/>
                  </a:lnTo>
                  <a:lnTo>
                    <a:pt x="215760" y="276607"/>
                  </a:lnTo>
                  <a:lnTo>
                    <a:pt x="208309" y="284058"/>
                  </a:lnTo>
                  <a:lnTo>
                    <a:pt x="207378" y="287162"/>
                  </a:lnTo>
                  <a:lnTo>
                    <a:pt x="205205" y="291509"/>
                  </a:lnTo>
                  <a:lnTo>
                    <a:pt x="203032" y="294613"/>
                  </a:lnTo>
                  <a:lnTo>
                    <a:pt x="200858" y="296786"/>
                  </a:lnTo>
                  <a:lnTo>
                    <a:pt x="197754" y="299891"/>
                  </a:lnTo>
                  <a:lnTo>
                    <a:pt x="186267" y="302064"/>
                  </a:lnTo>
                  <a:lnTo>
                    <a:pt x="170745" y="304237"/>
                  </a:lnTo>
                  <a:lnTo>
                    <a:pt x="151808" y="302064"/>
                  </a:lnTo>
                  <a:lnTo>
                    <a:pt x="137217" y="299891"/>
                  </a:lnTo>
                  <a:lnTo>
                    <a:pt x="134113" y="289335"/>
                  </a:lnTo>
                  <a:lnTo>
                    <a:pt x="131939" y="281885"/>
                  </a:lnTo>
                  <a:lnTo>
                    <a:pt x="129766" y="276607"/>
                  </a:lnTo>
                  <a:lnTo>
                    <a:pt x="124489" y="266983"/>
                  </a:lnTo>
                  <a:lnTo>
                    <a:pt x="148393" y="259533"/>
                  </a:lnTo>
                  <a:lnTo>
                    <a:pt x="148393" y="256428"/>
                  </a:lnTo>
                  <a:lnTo>
                    <a:pt x="129456" y="254255"/>
                  </a:lnTo>
                  <a:lnTo>
                    <a:pt x="117038" y="249909"/>
                  </a:lnTo>
                  <a:lnTo>
                    <a:pt x="107725" y="242458"/>
                  </a:lnTo>
                  <a:lnTo>
                    <a:pt x="106793" y="237181"/>
                  </a:lnTo>
                  <a:lnTo>
                    <a:pt x="102758" y="231903"/>
                  </a:lnTo>
                  <a:lnTo>
                    <a:pt x="100584" y="226625"/>
                  </a:lnTo>
                  <a:lnTo>
                    <a:pt x="100584" y="220417"/>
                  </a:lnTo>
                  <a:lnTo>
                    <a:pt x="100584" y="217312"/>
                  </a:lnTo>
                  <a:lnTo>
                    <a:pt x="100584" y="212966"/>
                  </a:lnTo>
                  <a:lnTo>
                    <a:pt x="102758" y="212966"/>
                  </a:lnTo>
                  <a:lnTo>
                    <a:pt x="104931" y="212034"/>
                  </a:lnTo>
                  <a:lnTo>
                    <a:pt x="107104" y="212034"/>
                  </a:lnTo>
                  <a:lnTo>
                    <a:pt x="108035" y="212034"/>
                  </a:lnTo>
                  <a:lnTo>
                    <a:pt x="112071" y="209861"/>
                  </a:lnTo>
                  <a:lnTo>
                    <a:pt x="113623" y="204894"/>
                  </a:lnTo>
                  <a:lnTo>
                    <a:pt x="113623" y="198685"/>
                  </a:lnTo>
                  <a:lnTo>
                    <a:pt x="113623" y="195581"/>
                  </a:lnTo>
                  <a:lnTo>
                    <a:pt x="114554" y="193408"/>
                  </a:lnTo>
                  <a:lnTo>
                    <a:pt x="116728" y="190303"/>
                  </a:lnTo>
                  <a:lnTo>
                    <a:pt x="118901" y="190303"/>
                  </a:lnTo>
                  <a:lnTo>
                    <a:pt x="121074" y="188130"/>
                  </a:lnTo>
                  <a:lnTo>
                    <a:pt x="122005" y="188130"/>
                  </a:lnTo>
                  <a:lnTo>
                    <a:pt x="124178" y="188130"/>
                  </a:lnTo>
                  <a:lnTo>
                    <a:pt x="127283" y="185957"/>
                  </a:lnTo>
                  <a:lnTo>
                    <a:pt x="129456" y="178506"/>
                  </a:lnTo>
                  <a:lnTo>
                    <a:pt x="131629" y="173229"/>
                  </a:lnTo>
                  <a:lnTo>
                    <a:pt x="133802" y="167951"/>
                  </a:lnTo>
                  <a:lnTo>
                    <a:pt x="136907" y="162674"/>
                  </a:lnTo>
                  <a:lnTo>
                    <a:pt x="139080" y="160500"/>
                  </a:lnTo>
                  <a:lnTo>
                    <a:pt x="141253" y="160500"/>
                  </a:lnTo>
                  <a:lnTo>
                    <a:pt x="142184" y="158327"/>
                  </a:lnTo>
                  <a:lnTo>
                    <a:pt x="144357" y="158327"/>
                  </a:lnTo>
                  <a:lnTo>
                    <a:pt x="148083" y="158327"/>
                  </a:lnTo>
                  <a:lnTo>
                    <a:pt x="148083" y="158327"/>
                  </a:lnTo>
                  <a:lnTo>
                    <a:pt x="148083" y="158327"/>
                  </a:lnTo>
                  <a:close/>
                  <a:moveTo>
                    <a:pt x="1222846" y="138148"/>
                  </a:moveTo>
                  <a:lnTo>
                    <a:pt x="1228124" y="140322"/>
                  </a:lnTo>
                  <a:lnTo>
                    <a:pt x="1233401" y="141253"/>
                  </a:lnTo>
                  <a:lnTo>
                    <a:pt x="1236506" y="143426"/>
                  </a:lnTo>
                  <a:lnTo>
                    <a:pt x="1242714" y="145599"/>
                  </a:lnTo>
                  <a:lnTo>
                    <a:pt x="1242714" y="150877"/>
                  </a:lnTo>
                  <a:lnTo>
                    <a:pt x="1243646" y="155223"/>
                  </a:lnTo>
                  <a:lnTo>
                    <a:pt x="1243646" y="158327"/>
                  </a:lnTo>
                  <a:lnTo>
                    <a:pt x="1245819" y="162674"/>
                  </a:lnTo>
                  <a:lnTo>
                    <a:pt x="1233401" y="162674"/>
                  </a:lnTo>
                  <a:lnTo>
                    <a:pt x="1231228" y="158327"/>
                  </a:lnTo>
                  <a:lnTo>
                    <a:pt x="1229055" y="155223"/>
                  </a:lnTo>
                  <a:lnTo>
                    <a:pt x="1225950" y="150877"/>
                  </a:lnTo>
                  <a:lnTo>
                    <a:pt x="1223777" y="148704"/>
                  </a:lnTo>
                  <a:lnTo>
                    <a:pt x="1223777" y="143426"/>
                  </a:lnTo>
                  <a:lnTo>
                    <a:pt x="1222846" y="138148"/>
                  </a:lnTo>
                  <a:lnTo>
                    <a:pt x="1222846" y="138148"/>
                  </a:lnTo>
                  <a:lnTo>
                    <a:pt x="1222846" y="138148"/>
                  </a:lnTo>
                  <a:close/>
                  <a:moveTo>
                    <a:pt x="1730114" y="113934"/>
                  </a:moveTo>
                  <a:lnTo>
                    <a:pt x="1736323" y="123557"/>
                  </a:lnTo>
                  <a:lnTo>
                    <a:pt x="1741601" y="141563"/>
                  </a:lnTo>
                  <a:lnTo>
                    <a:pt x="1749051" y="158327"/>
                  </a:lnTo>
                  <a:lnTo>
                    <a:pt x="1758365" y="175091"/>
                  </a:lnTo>
                  <a:lnTo>
                    <a:pt x="1763642" y="182542"/>
                  </a:lnTo>
                  <a:lnTo>
                    <a:pt x="1766747" y="178196"/>
                  </a:lnTo>
                  <a:lnTo>
                    <a:pt x="1768920" y="177265"/>
                  </a:lnTo>
                  <a:lnTo>
                    <a:pt x="1772956" y="177265"/>
                  </a:lnTo>
                  <a:lnTo>
                    <a:pt x="1776060" y="175091"/>
                  </a:lnTo>
                  <a:lnTo>
                    <a:pt x="1783511" y="175091"/>
                  </a:lnTo>
                  <a:lnTo>
                    <a:pt x="1783511" y="178196"/>
                  </a:lnTo>
                  <a:lnTo>
                    <a:pt x="1787547" y="178196"/>
                  </a:lnTo>
                  <a:lnTo>
                    <a:pt x="1787547" y="189682"/>
                  </a:lnTo>
                  <a:lnTo>
                    <a:pt x="1759296" y="192787"/>
                  </a:lnTo>
                  <a:lnTo>
                    <a:pt x="1756192" y="222279"/>
                  </a:lnTo>
                  <a:lnTo>
                    <a:pt x="1746878" y="246494"/>
                  </a:lnTo>
                  <a:lnTo>
                    <a:pt x="1739428" y="270709"/>
                  </a:lnTo>
                  <a:lnTo>
                    <a:pt x="1736323" y="290888"/>
                  </a:lnTo>
                  <a:lnTo>
                    <a:pt x="1734150" y="311067"/>
                  </a:lnTo>
                  <a:lnTo>
                    <a:pt x="1734150" y="327831"/>
                  </a:lnTo>
                  <a:lnTo>
                    <a:pt x="1730114" y="343664"/>
                  </a:lnTo>
                  <a:lnTo>
                    <a:pt x="1727010" y="343664"/>
                  </a:lnTo>
                  <a:lnTo>
                    <a:pt x="1727010" y="340559"/>
                  </a:lnTo>
                  <a:lnTo>
                    <a:pt x="1721732" y="333108"/>
                  </a:lnTo>
                  <a:lnTo>
                    <a:pt x="1712419" y="323485"/>
                  </a:lnTo>
                  <a:lnTo>
                    <a:pt x="1701864" y="310756"/>
                  </a:lnTo>
                  <a:lnTo>
                    <a:pt x="1692550" y="298028"/>
                  </a:lnTo>
                  <a:lnTo>
                    <a:pt x="1685100" y="285300"/>
                  </a:lnTo>
                  <a:lnTo>
                    <a:pt x="1681064" y="273813"/>
                  </a:lnTo>
                  <a:lnTo>
                    <a:pt x="1683237" y="266363"/>
                  </a:lnTo>
                  <a:lnTo>
                    <a:pt x="1687273" y="264189"/>
                  </a:lnTo>
                  <a:lnTo>
                    <a:pt x="1690377" y="264189"/>
                  </a:lnTo>
                  <a:lnTo>
                    <a:pt x="1692550" y="264189"/>
                  </a:lnTo>
                  <a:lnTo>
                    <a:pt x="1694723" y="264189"/>
                  </a:lnTo>
                  <a:lnTo>
                    <a:pt x="1695655" y="264189"/>
                  </a:lnTo>
                  <a:lnTo>
                    <a:pt x="1697828" y="264189"/>
                  </a:lnTo>
                  <a:lnTo>
                    <a:pt x="1700001" y="263879"/>
                  </a:lnTo>
                  <a:lnTo>
                    <a:pt x="1703106" y="259533"/>
                  </a:lnTo>
                  <a:lnTo>
                    <a:pt x="1700001" y="259533"/>
                  </a:lnTo>
                  <a:lnTo>
                    <a:pt x="1700001" y="256428"/>
                  </a:lnTo>
                  <a:lnTo>
                    <a:pt x="1683237" y="254255"/>
                  </a:lnTo>
                  <a:lnTo>
                    <a:pt x="1673924" y="248978"/>
                  </a:lnTo>
                  <a:lnTo>
                    <a:pt x="1666473" y="239354"/>
                  </a:lnTo>
                  <a:lnTo>
                    <a:pt x="1673924" y="237181"/>
                  </a:lnTo>
                  <a:lnTo>
                    <a:pt x="1680132" y="235007"/>
                  </a:lnTo>
                  <a:lnTo>
                    <a:pt x="1683237" y="234076"/>
                  </a:lnTo>
                  <a:lnTo>
                    <a:pt x="1687273" y="231903"/>
                  </a:lnTo>
                  <a:lnTo>
                    <a:pt x="1690377" y="229730"/>
                  </a:lnTo>
                  <a:lnTo>
                    <a:pt x="1694413" y="226625"/>
                  </a:lnTo>
                  <a:lnTo>
                    <a:pt x="1694413" y="222279"/>
                  </a:lnTo>
                  <a:lnTo>
                    <a:pt x="1679822" y="222279"/>
                  </a:lnTo>
                  <a:lnTo>
                    <a:pt x="1675786" y="224452"/>
                  </a:lnTo>
                  <a:lnTo>
                    <a:pt x="1672682" y="224452"/>
                  </a:lnTo>
                  <a:lnTo>
                    <a:pt x="1668646" y="226625"/>
                  </a:lnTo>
                  <a:lnTo>
                    <a:pt x="1663369" y="226625"/>
                  </a:lnTo>
                  <a:lnTo>
                    <a:pt x="1654055" y="209861"/>
                  </a:lnTo>
                  <a:lnTo>
                    <a:pt x="1643500" y="193097"/>
                  </a:lnTo>
                  <a:lnTo>
                    <a:pt x="1644431" y="187820"/>
                  </a:lnTo>
                  <a:lnTo>
                    <a:pt x="1644431" y="184715"/>
                  </a:lnTo>
                  <a:lnTo>
                    <a:pt x="1646604" y="182542"/>
                  </a:lnTo>
                  <a:lnTo>
                    <a:pt x="1648778" y="178196"/>
                  </a:lnTo>
                  <a:lnTo>
                    <a:pt x="1648778" y="175091"/>
                  </a:lnTo>
                  <a:lnTo>
                    <a:pt x="1650951" y="169814"/>
                  </a:lnTo>
                  <a:lnTo>
                    <a:pt x="1646915" y="169814"/>
                  </a:lnTo>
                  <a:lnTo>
                    <a:pt x="1646915" y="165468"/>
                  </a:lnTo>
                  <a:lnTo>
                    <a:pt x="1643810" y="167641"/>
                  </a:lnTo>
                  <a:lnTo>
                    <a:pt x="1641637" y="167641"/>
                  </a:lnTo>
                  <a:lnTo>
                    <a:pt x="1639464" y="167641"/>
                  </a:lnTo>
                  <a:lnTo>
                    <a:pt x="1639464" y="167641"/>
                  </a:lnTo>
                  <a:lnTo>
                    <a:pt x="1637291" y="167641"/>
                  </a:lnTo>
                  <a:lnTo>
                    <a:pt x="1637291" y="165468"/>
                  </a:lnTo>
                  <a:lnTo>
                    <a:pt x="1634187" y="162363"/>
                  </a:lnTo>
                  <a:lnTo>
                    <a:pt x="1632013" y="158017"/>
                  </a:lnTo>
                  <a:lnTo>
                    <a:pt x="1629840" y="154912"/>
                  </a:lnTo>
                  <a:lnTo>
                    <a:pt x="1628909" y="152739"/>
                  </a:lnTo>
                  <a:lnTo>
                    <a:pt x="1628909" y="147462"/>
                  </a:lnTo>
                  <a:lnTo>
                    <a:pt x="1626736" y="141253"/>
                  </a:lnTo>
                  <a:lnTo>
                    <a:pt x="1646604" y="128525"/>
                  </a:lnTo>
                  <a:lnTo>
                    <a:pt x="1666473" y="117969"/>
                  </a:lnTo>
                  <a:lnTo>
                    <a:pt x="1668646" y="123247"/>
                  </a:lnTo>
                  <a:lnTo>
                    <a:pt x="1670819" y="128525"/>
                  </a:lnTo>
                  <a:lnTo>
                    <a:pt x="1672992" y="130698"/>
                  </a:lnTo>
                  <a:lnTo>
                    <a:pt x="1676097" y="132871"/>
                  </a:lnTo>
                  <a:lnTo>
                    <a:pt x="1678270" y="132871"/>
                  </a:lnTo>
                  <a:lnTo>
                    <a:pt x="1680443" y="133802"/>
                  </a:lnTo>
                  <a:lnTo>
                    <a:pt x="1683547" y="135975"/>
                  </a:lnTo>
                  <a:lnTo>
                    <a:pt x="1687583" y="138148"/>
                  </a:lnTo>
                  <a:lnTo>
                    <a:pt x="1690688" y="148704"/>
                  </a:lnTo>
                  <a:lnTo>
                    <a:pt x="1692861" y="162363"/>
                  </a:lnTo>
                  <a:lnTo>
                    <a:pt x="1695034" y="175091"/>
                  </a:lnTo>
                  <a:lnTo>
                    <a:pt x="1703416" y="175091"/>
                  </a:lnTo>
                  <a:lnTo>
                    <a:pt x="1703416" y="165468"/>
                  </a:lnTo>
                  <a:lnTo>
                    <a:pt x="1700311" y="154912"/>
                  </a:lnTo>
                  <a:lnTo>
                    <a:pt x="1700311" y="141253"/>
                  </a:lnTo>
                  <a:lnTo>
                    <a:pt x="1703416" y="128525"/>
                  </a:lnTo>
                  <a:lnTo>
                    <a:pt x="1707452" y="117969"/>
                  </a:lnTo>
                  <a:lnTo>
                    <a:pt x="1730114" y="113934"/>
                  </a:lnTo>
                  <a:lnTo>
                    <a:pt x="1730114" y="113934"/>
                  </a:lnTo>
                  <a:lnTo>
                    <a:pt x="1730114" y="113934"/>
                  </a:lnTo>
                  <a:close/>
                  <a:moveTo>
                    <a:pt x="2755827" y="104620"/>
                  </a:moveTo>
                  <a:lnTo>
                    <a:pt x="2761105" y="108966"/>
                  </a:lnTo>
                  <a:lnTo>
                    <a:pt x="2765140" y="112071"/>
                  </a:lnTo>
                  <a:lnTo>
                    <a:pt x="2770418" y="112071"/>
                  </a:lnTo>
                  <a:lnTo>
                    <a:pt x="2775696" y="112071"/>
                  </a:lnTo>
                  <a:lnTo>
                    <a:pt x="2785009" y="114244"/>
                  </a:lnTo>
                  <a:lnTo>
                    <a:pt x="2782836" y="118590"/>
                  </a:lnTo>
                  <a:lnTo>
                    <a:pt x="2782836" y="119522"/>
                  </a:lnTo>
                  <a:lnTo>
                    <a:pt x="2782836" y="121695"/>
                  </a:lnTo>
                  <a:lnTo>
                    <a:pt x="2781905" y="123868"/>
                  </a:lnTo>
                  <a:lnTo>
                    <a:pt x="2781905" y="126041"/>
                  </a:lnTo>
                  <a:lnTo>
                    <a:pt x="2768245" y="133492"/>
                  </a:lnTo>
                  <a:lnTo>
                    <a:pt x="2750550" y="136596"/>
                  </a:lnTo>
                  <a:lnTo>
                    <a:pt x="2731613" y="138769"/>
                  </a:lnTo>
                  <a:lnTo>
                    <a:pt x="2730681" y="134423"/>
                  </a:lnTo>
                  <a:lnTo>
                    <a:pt x="2730681" y="131319"/>
                  </a:lnTo>
                  <a:lnTo>
                    <a:pt x="2728508" y="126972"/>
                  </a:lnTo>
                  <a:lnTo>
                    <a:pt x="2728508" y="121695"/>
                  </a:lnTo>
                  <a:lnTo>
                    <a:pt x="2733786" y="118590"/>
                  </a:lnTo>
                  <a:lnTo>
                    <a:pt x="2737821" y="114244"/>
                  </a:lnTo>
                  <a:lnTo>
                    <a:pt x="2740926" y="112071"/>
                  </a:lnTo>
                  <a:lnTo>
                    <a:pt x="2744961" y="108966"/>
                  </a:lnTo>
                  <a:lnTo>
                    <a:pt x="2748066" y="106793"/>
                  </a:lnTo>
                  <a:lnTo>
                    <a:pt x="2755827" y="104620"/>
                  </a:lnTo>
                  <a:lnTo>
                    <a:pt x="2755827" y="104620"/>
                  </a:lnTo>
                  <a:lnTo>
                    <a:pt x="2755827" y="104620"/>
                  </a:lnTo>
                  <a:close/>
                  <a:moveTo>
                    <a:pt x="2195472" y="104620"/>
                  </a:moveTo>
                  <a:lnTo>
                    <a:pt x="2210063" y="106793"/>
                  </a:lnTo>
                  <a:lnTo>
                    <a:pt x="2220619" y="112071"/>
                  </a:lnTo>
                  <a:lnTo>
                    <a:pt x="2231174" y="118280"/>
                  </a:lnTo>
                  <a:lnTo>
                    <a:pt x="2228069" y="121384"/>
                  </a:lnTo>
                  <a:lnTo>
                    <a:pt x="2225896" y="126662"/>
                  </a:lnTo>
                  <a:lnTo>
                    <a:pt x="2222792" y="128835"/>
                  </a:lnTo>
                  <a:lnTo>
                    <a:pt x="2217514" y="131008"/>
                  </a:lnTo>
                  <a:lnTo>
                    <a:pt x="2211305" y="133181"/>
                  </a:lnTo>
                  <a:lnTo>
                    <a:pt x="2203855" y="133181"/>
                  </a:lnTo>
                  <a:lnTo>
                    <a:pt x="2198577" y="136286"/>
                  </a:lnTo>
                  <a:lnTo>
                    <a:pt x="2193300" y="136286"/>
                  </a:lnTo>
                  <a:lnTo>
                    <a:pt x="2188022" y="138459"/>
                  </a:lnTo>
                  <a:lnTo>
                    <a:pt x="2180571" y="138459"/>
                  </a:lnTo>
                  <a:lnTo>
                    <a:pt x="2180571" y="126972"/>
                  </a:lnTo>
                  <a:lnTo>
                    <a:pt x="2181502" y="119522"/>
                  </a:lnTo>
                  <a:lnTo>
                    <a:pt x="2188953" y="114244"/>
                  </a:lnTo>
                  <a:lnTo>
                    <a:pt x="2195472" y="104620"/>
                  </a:lnTo>
                  <a:lnTo>
                    <a:pt x="2195472" y="104620"/>
                  </a:lnTo>
                  <a:lnTo>
                    <a:pt x="2195472" y="104620"/>
                  </a:lnTo>
                  <a:close/>
                  <a:moveTo>
                    <a:pt x="798156" y="104620"/>
                  </a:moveTo>
                  <a:lnTo>
                    <a:pt x="812747" y="104620"/>
                  </a:lnTo>
                  <a:lnTo>
                    <a:pt x="815852" y="114244"/>
                  </a:lnTo>
                  <a:lnTo>
                    <a:pt x="819887" y="119522"/>
                  </a:lnTo>
                  <a:lnTo>
                    <a:pt x="822992" y="126972"/>
                  </a:lnTo>
                  <a:lnTo>
                    <a:pt x="825165" y="138459"/>
                  </a:lnTo>
                  <a:lnTo>
                    <a:pt x="822060" y="138459"/>
                  </a:lnTo>
                  <a:lnTo>
                    <a:pt x="810574" y="131008"/>
                  </a:lnTo>
                  <a:lnTo>
                    <a:pt x="803123" y="123557"/>
                  </a:lnTo>
                  <a:lnTo>
                    <a:pt x="797846" y="116107"/>
                  </a:lnTo>
                  <a:lnTo>
                    <a:pt x="797846" y="104620"/>
                  </a:lnTo>
                  <a:lnTo>
                    <a:pt x="798156" y="104620"/>
                  </a:lnTo>
                  <a:lnTo>
                    <a:pt x="798156" y="104620"/>
                  </a:lnTo>
                  <a:close/>
                  <a:moveTo>
                    <a:pt x="2852997" y="81337"/>
                  </a:moveTo>
                  <a:lnTo>
                    <a:pt x="2856101" y="81337"/>
                  </a:lnTo>
                  <a:lnTo>
                    <a:pt x="2860137" y="83510"/>
                  </a:lnTo>
                  <a:lnTo>
                    <a:pt x="2861068" y="83510"/>
                  </a:lnTo>
                  <a:lnTo>
                    <a:pt x="2863241" y="83510"/>
                  </a:lnTo>
                  <a:lnTo>
                    <a:pt x="2865415" y="84441"/>
                  </a:lnTo>
                  <a:lnTo>
                    <a:pt x="2861379" y="88788"/>
                  </a:lnTo>
                  <a:lnTo>
                    <a:pt x="2858274" y="91892"/>
                  </a:lnTo>
                  <a:lnTo>
                    <a:pt x="2856101" y="97170"/>
                  </a:lnTo>
                  <a:lnTo>
                    <a:pt x="2853928" y="101516"/>
                  </a:lnTo>
                  <a:lnTo>
                    <a:pt x="2852997" y="108966"/>
                  </a:lnTo>
                  <a:lnTo>
                    <a:pt x="2856101" y="108966"/>
                  </a:lnTo>
                  <a:lnTo>
                    <a:pt x="2860137" y="103689"/>
                  </a:lnTo>
                  <a:lnTo>
                    <a:pt x="2863241" y="99343"/>
                  </a:lnTo>
                  <a:lnTo>
                    <a:pt x="2867277" y="96238"/>
                  </a:lnTo>
                  <a:lnTo>
                    <a:pt x="2872555" y="94065"/>
                  </a:lnTo>
                  <a:lnTo>
                    <a:pt x="2883110" y="104620"/>
                  </a:lnTo>
                  <a:lnTo>
                    <a:pt x="2896770" y="114244"/>
                  </a:lnTo>
                  <a:lnTo>
                    <a:pt x="2905151" y="121695"/>
                  </a:lnTo>
                  <a:lnTo>
                    <a:pt x="2905151" y="145910"/>
                  </a:lnTo>
                  <a:lnTo>
                    <a:pt x="2911360" y="151187"/>
                  </a:lnTo>
                  <a:lnTo>
                    <a:pt x="2916638" y="155533"/>
                  </a:lnTo>
                  <a:lnTo>
                    <a:pt x="2921916" y="156465"/>
                  </a:lnTo>
                  <a:lnTo>
                    <a:pt x="2925952" y="163915"/>
                  </a:lnTo>
                  <a:lnTo>
                    <a:pt x="2929056" y="178817"/>
                  </a:lnTo>
                  <a:lnTo>
                    <a:pt x="2921605" y="188441"/>
                  </a:lnTo>
                  <a:lnTo>
                    <a:pt x="2918501" y="198064"/>
                  </a:lnTo>
                  <a:lnTo>
                    <a:pt x="2911050" y="203342"/>
                  </a:lnTo>
                  <a:lnTo>
                    <a:pt x="2901737" y="205515"/>
                  </a:lnTo>
                  <a:lnTo>
                    <a:pt x="2884972" y="206446"/>
                  </a:lnTo>
                  <a:lnTo>
                    <a:pt x="2872555" y="195891"/>
                  </a:lnTo>
                  <a:lnTo>
                    <a:pt x="2853618" y="186267"/>
                  </a:lnTo>
                  <a:lnTo>
                    <a:pt x="2833749" y="180990"/>
                  </a:lnTo>
                  <a:lnTo>
                    <a:pt x="2813881" y="173539"/>
                  </a:lnTo>
                  <a:lnTo>
                    <a:pt x="2796185" y="166089"/>
                  </a:lnTo>
                  <a:lnTo>
                    <a:pt x="2784699" y="155533"/>
                  </a:lnTo>
                  <a:lnTo>
                    <a:pt x="2792149" y="151187"/>
                  </a:lnTo>
                  <a:lnTo>
                    <a:pt x="2797427" y="148083"/>
                  </a:lnTo>
                  <a:lnTo>
                    <a:pt x="2801463" y="143736"/>
                  </a:lnTo>
                  <a:lnTo>
                    <a:pt x="2803636" y="138459"/>
                  </a:lnTo>
                  <a:lnTo>
                    <a:pt x="2804567" y="128835"/>
                  </a:lnTo>
                  <a:lnTo>
                    <a:pt x="2803636" y="125731"/>
                  </a:lnTo>
                  <a:lnTo>
                    <a:pt x="2801463" y="119522"/>
                  </a:lnTo>
                  <a:lnTo>
                    <a:pt x="2801463" y="111760"/>
                  </a:lnTo>
                  <a:lnTo>
                    <a:pt x="2801463" y="104310"/>
                  </a:lnTo>
                  <a:lnTo>
                    <a:pt x="2801463" y="103378"/>
                  </a:lnTo>
                  <a:lnTo>
                    <a:pt x="2803636" y="103378"/>
                  </a:lnTo>
                  <a:lnTo>
                    <a:pt x="2803636" y="103378"/>
                  </a:lnTo>
                  <a:lnTo>
                    <a:pt x="2803636" y="103378"/>
                  </a:lnTo>
                  <a:lnTo>
                    <a:pt x="2803636" y="103378"/>
                  </a:lnTo>
                  <a:lnTo>
                    <a:pt x="2804567" y="101205"/>
                  </a:lnTo>
                  <a:lnTo>
                    <a:pt x="2821331" y="96859"/>
                  </a:lnTo>
                  <a:lnTo>
                    <a:pt x="2839027" y="88477"/>
                  </a:lnTo>
                  <a:lnTo>
                    <a:pt x="2852997" y="81337"/>
                  </a:lnTo>
                  <a:lnTo>
                    <a:pt x="2852997" y="81337"/>
                  </a:lnTo>
                  <a:lnTo>
                    <a:pt x="2852997" y="81337"/>
                  </a:lnTo>
                  <a:close/>
                  <a:moveTo>
                    <a:pt x="2621404" y="76991"/>
                  </a:moveTo>
                  <a:lnTo>
                    <a:pt x="2631959" y="76991"/>
                  </a:lnTo>
                  <a:lnTo>
                    <a:pt x="2646550" y="91892"/>
                  </a:lnTo>
                  <a:lnTo>
                    <a:pt x="2665487" y="104620"/>
                  </a:lnTo>
                  <a:lnTo>
                    <a:pt x="2665487" y="108656"/>
                  </a:lnTo>
                  <a:lnTo>
                    <a:pt x="2661451" y="108656"/>
                  </a:lnTo>
                  <a:lnTo>
                    <a:pt x="2661451" y="113934"/>
                  </a:lnTo>
                  <a:lnTo>
                    <a:pt x="2643756" y="104310"/>
                  </a:lnTo>
                  <a:lnTo>
                    <a:pt x="2631338" y="91582"/>
                  </a:lnTo>
                  <a:lnTo>
                    <a:pt x="2621404" y="76991"/>
                  </a:lnTo>
                  <a:lnTo>
                    <a:pt x="2621404" y="76991"/>
                  </a:lnTo>
                  <a:lnTo>
                    <a:pt x="2621404" y="76991"/>
                  </a:lnTo>
                  <a:close/>
                  <a:moveTo>
                    <a:pt x="2255078" y="71713"/>
                  </a:moveTo>
                  <a:lnTo>
                    <a:pt x="2269669" y="76059"/>
                  </a:lnTo>
                  <a:lnTo>
                    <a:pt x="2281155" y="79164"/>
                  </a:lnTo>
                  <a:lnTo>
                    <a:pt x="2291711" y="84441"/>
                  </a:lnTo>
                  <a:lnTo>
                    <a:pt x="2291711" y="94065"/>
                  </a:lnTo>
                  <a:lnTo>
                    <a:pt x="2282397" y="96238"/>
                  </a:lnTo>
                  <a:lnTo>
                    <a:pt x="2274015" y="99343"/>
                  </a:lnTo>
                  <a:lnTo>
                    <a:pt x="2260356" y="101516"/>
                  </a:lnTo>
                  <a:lnTo>
                    <a:pt x="2255078" y="103689"/>
                  </a:lnTo>
                  <a:lnTo>
                    <a:pt x="2251974" y="104620"/>
                  </a:lnTo>
                  <a:lnTo>
                    <a:pt x="2245765" y="104620"/>
                  </a:lnTo>
                  <a:lnTo>
                    <a:pt x="2240487" y="104620"/>
                  </a:lnTo>
                  <a:lnTo>
                    <a:pt x="2240487" y="94065"/>
                  </a:lnTo>
                  <a:lnTo>
                    <a:pt x="2244523" y="88788"/>
                  </a:lnTo>
                  <a:lnTo>
                    <a:pt x="2249800" y="81337"/>
                  </a:lnTo>
                  <a:lnTo>
                    <a:pt x="2255078" y="71713"/>
                  </a:lnTo>
                  <a:lnTo>
                    <a:pt x="2255078" y="71713"/>
                  </a:lnTo>
                  <a:lnTo>
                    <a:pt x="2255078" y="71713"/>
                  </a:lnTo>
                  <a:close/>
                  <a:moveTo>
                    <a:pt x="1810520" y="61158"/>
                  </a:moveTo>
                  <a:lnTo>
                    <a:pt x="1810520" y="81337"/>
                  </a:lnTo>
                  <a:lnTo>
                    <a:pt x="1817970" y="81337"/>
                  </a:lnTo>
                  <a:lnTo>
                    <a:pt x="1822006" y="79164"/>
                  </a:lnTo>
                  <a:lnTo>
                    <a:pt x="1825111" y="79164"/>
                  </a:lnTo>
                  <a:lnTo>
                    <a:pt x="1829146" y="79164"/>
                  </a:lnTo>
                  <a:lnTo>
                    <a:pt x="1830078" y="79164"/>
                  </a:lnTo>
                  <a:lnTo>
                    <a:pt x="1834114" y="81337"/>
                  </a:lnTo>
                  <a:lnTo>
                    <a:pt x="1839391" y="84441"/>
                  </a:lnTo>
                  <a:lnTo>
                    <a:pt x="1839391" y="94065"/>
                  </a:lnTo>
                  <a:lnTo>
                    <a:pt x="1843427" y="96238"/>
                  </a:lnTo>
                  <a:lnTo>
                    <a:pt x="1848705" y="96238"/>
                  </a:lnTo>
                  <a:lnTo>
                    <a:pt x="1851809" y="94065"/>
                  </a:lnTo>
                  <a:lnTo>
                    <a:pt x="1858018" y="94065"/>
                  </a:lnTo>
                  <a:lnTo>
                    <a:pt x="1858949" y="91892"/>
                  </a:lnTo>
                  <a:lnTo>
                    <a:pt x="1862985" y="94065"/>
                  </a:lnTo>
                  <a:lnTo>
                    <a:pt x="1866090" y="97170"/>
                  </a:lnTo>
                  <a:lnTo>
                    <a:pt x="1870125" y="103378"/>
                  </a:lnTo>
                  <a:lnTo>
                    <a:pt x="1873230" y="108656"/>
                  </a:lnTo>
                  <a:lnTo>
                    <a:pt x="1867952" y="121384"/>
                  </a:lnTo>
                  <a:lnTo>
                    <a:pt x="1862675" y="134113"/>
                  </a:lnTo>
                  <a:lnTo>
                    <a:pt x="1858639" y="149014"/>
                  </a:lnTo>
                  <a:lnTo>
                    <a:pt x="1846221" y="149014"/>
                  </a:lnTo>
                  <a:lnTo>
                    <a:pt x="1836908" y="153360"/>
                  </a:lnTo>
                  <a:lnTo>
                    <a:pt x="1828526" y="158638"/>
                  </a:lnTo>
                  <a:lnTo>
                    <a:pt x="1813935" y="162984"/>
                  </a:lnTo>
                  <a:lnTo>
                    <a:pt x="1804621" y="155533"/>
                  </a:lnTo>
                  <a:lnTo>
                    <a:pt x="1792203" y="151187"/>
                  </a:lnTo>
                  <a:lnTo>
                    <a:pt x="1779786" y="145910"/>
                  </a:lnTo>
                  <a:lnTo>
                    <a:pt x="1777613" y="141563"/>
                  </a:lnTo>
                  <a:lnTo>
                    <a:pt x="1777613" y="138459"/>
                  </a:lnTo>
                  <a:lnTo>
                    <a:pt x="1775439" y="134113"/>
                  </a:lnTo>
                  <a:lnTo>
                    <a:pt x="1773266" y="128835"/>
                  </a:lnTo>
                  <a:lnTo>
                    <a:pt x="1767989" y="123557"/>
                  </a:lnTo>
                  <a:lnTo>
                    <a:pt x="1762711" y="118280"/>
                  </a:lnTo>
                  <a:lnTo>
                    <a:pt x="1758675" y="113934"/>
                  </a:lnTo>
                  <a:lnTo>
                    <a:pt x="1755571" y="106483"/>
                  </a:lnTo>
                  <a:lnTo>
                    <a:pt x="1753398" y="93755"/>
                  </a:lnTo>
                  <a:lnTo>
                    <a:pt x="1760848" y="84131"/>
                  </a:lnTo>
                  <a:lnTo>
                    <a:pt x="1766126" y="76680"/>
                  </a:lnTo>
                  <a:lnTo>
                    <a:pt x="1773577" y="76680"/>
                  </a:lnTo>
                  <a:lnTo>
                    <a:pt x="1779786" y="78853"/>
                  </a:lnTo>
                  <a:lnTo>
                    <a:pt x="1787236" y="81026"/>
                  </a:lnTo>
                  <a:lnTo>
                    <a:pt x="1794687" y="81026"/>
                  </a:lnTo>
                  <a:lnTo>
                    <a:pt x="1794687" y="68298"/>
                  </a:lnTo>
                  <a:lnTo>
                    <a:pt x="1797791" y="66125"/>
                  </a:lnTo>
                  <a:lnTo>
                    <a:pt x="1801827" y="63952"/>
                  </a:lnTo>
                  <a:lnTo>
                    <a:pt x="1802759" y="63952"/>
                  </a:lnTo>
                  <a:lnTo>
                    <a:pt x="1806794" y="61779"/>
                  </a:lnTo>
                  <a:lnTo>
                    <a:pt x="1810520" y="61158"/>
                  </a:lnTo>
                  <a:lnTo>
                    <a:pt x="1810520" y="61158"/>
                  </a:lnTo>
                  <a:lnTo>
                    <a:pt x="1810520" y="61158"/>
                  </a:lnTo>
                  <a:close/>
                  <a:moveTo>
                    <a:pt x="2281155" y="47498"/>
                  </a:moveTo>
                  <a:lnTo>
                    <a:pt x="2295747" y="47498"/>
                  </a:lnTo>
                  <a:lnTo>
                    <a:pt x="2304129" y="57122"/>
                  </a:lnTo>
                  <a:lnTo>
                    <a:pt x="2313442" y="62400"/>
                  </a:lnTo>
                  <a:lnTo>
                    <a:pt x="2320893" y="69850"/>
                  </a:lnTo>
                  <a:lnTo>
                    <a:pt x="2328343" y="81337"/>
                  </a:lnTo>
                  <a:lnTo>
                    <a:pt x="2311579" y="81337"/>
                  </a:lnTo>
                  <a:lnTo>
                    <a:pt x="2301024" y="69850"/>
                  </a:lnTo>
                  <a:lnTo>
                    <a:pt x="2289538" y="61468"/>
                  </a:lnTo>
                  <a:lnTo>
                    <a:pt x="2281155" y="47498"/>
                  </a:lnTo>
                  <a:lnTo>
                    <a:pt x="2281155" y="47498"/>
                  </a:lnTo>
                  <a:lnTo>
                    <a:pt x="2281155" y="47498"/>
                  </a:lnTo>
                  <a:close/>
                  <a:moveTo>
                    <a:pt x="439281" y="47498"/>
                  </a:moveTo>
                  <a:lnTo>
                    <a:pt x="451699" y="47498"/>
                  </a:lnTo>
                  <a:lnTo>
                    <a:pt x="456976" y="51844"/>
                  </a:lnTo>
                  <a:lnTo>
                    <a:pt x="461012" y="54949"/>
                  </a:lnTo>
                  <a:lnTo>
                    <a:pt x="463185" y="59295"/>
                  </a:lnTo>
                  <a:lnTo>
                    <a:pt x="466290" y="64573"/>
                  </a:lnTo>
                  <a:lnTo>
                    <a:pt x="468463" y="68919"/>
                  </a:lnTo>
                  <a:lnTo>
                    <a:pt x="477776" y="59295"/>
                  </a:lnTo>
                  <a:lnTo>
                    <a:pt x="488331" y="54949"/>
                  </a:lnTo>
                  <a:lnTo>
                    <a:pt x="505095" y="57122"/>
                  </a:lnTo>
                  <a:lnTo>
                    <a:pt x="505095" y="72023"/>
                  </a:lnTo>
                  <a:lnTo>
                    <a:pt x="528068" y="74197"/>
                  </a:lnTo>
                  <a:lnTo>
                    <a:pt x="548868" y="77301"/>
                  </a:lnTo>
                  <a:lnTo>
                    <a:pt x="566564" y="81647"/>
                  </a:lnTo>
                  <a:lnTo>
                    <a:pt x="586432" y="83820"/>
                  </a:lnTo>
                  <a:lnTo>
                    <a:pt x="608474" y="81647"/>
                  </a:lnTo>
                  <a:lnTo>
                    <a:pt x="608474" y="94376"/>
                  </a:lnTo>
                  <a:lnTo>
                    <a:pt x="612510" y="94376"/>
                  </a:lnTo>
                  <a:lnTo>
                    <a:pt x="615614" y="94376"/>
                  </a:lnTo>
                  <a:lnTo>
                    <a:pt x="617787" y="94376"/>
                  </a:lnTo>
                  <a:lnTo>
                    <a:pt x="619960" y="96549"/>
                  </a:lnTo>
                  <a:lnTo>
                    <a:pt x="622133" y="97480"/>
                  </a:lnTo>
                  <a:lnTo>
                    <a:pt x="618098" y="97480"/>
                  </a:lnTo>
                  <a:lnTo>
                    <a:pt x="601023" y="108656"/>
                  </a:lnTo>
                  <a:lnTo>
                    <a:pt x="581155" y="121384"/>
                  </a:lnTo>
                  <a:lnTo>
                    <a:pt x="557250" y="132871"/>
                  </a:lnTo>
                  <a:lnTo>
                    <a:pt x="535209" y="145599"/>
                  </a:lnTo>
                  <a:lnTo>
                    <a:pt x="519686" y="156154"/>
                  </a:lnTo>
                  <a:lnTo>
                    <a:pt x="508200" y="165778"/>
                  </a:lnTo>
                  <a:lnTo>
                    <a:pt x="524964" y="165778"/>
                  </a:lnTo>
                  <a:lnTo>
                    <a:pt x="530241" y="162674"/>
                  </a:lnTo>
                  <a:lnTo>
                    <a:pt x="535519" y="160500"/>
                  </a:lnTo>
                  <a:lnTo>
                    <a:pt x="541728" y="158327"/>
                  </a:lnTo>
                  <a:lnTo>
                    <a:pt x="549179" y="158327"/>
                  </a:lnTo>
                  <a:lnTo>
                    <a:pt x="549179" y="162674"/>
                  </a:lnTo>
                  <a:lnTo>
                    <a:pt x="527137" y="178506"/>
                  </a:lnTo>
                  <a:lnTo>
                    <a:pt x="508200" y="195270"/>
                  </a:lnTo>
                  <a:lnTo>
                    <a:pt x="492677" y="212034"/>
                  </a:lnTo>
                  <a:lnTo>
                    <a:pt x="473740" y="226936"/>
                  </a:lnTo>
                  <a:lnTo>
                    <a:pt x="453872" y="239664"/>
                  </a:lnTo>
                  <a:lnTo>
                    <a:pt x="427794" y="247115"/>
                  </a:lnTo>
                  <a:lnTo>
                    <a:pt x="427794" y="259843"/>
                  </a:lnTo>
                  <a:lnTo>
                    <a:pt x="415377" y="262016"/>
                  </a:lnTo>
                  <a:lnTo>
                    <a:pt x="400786" y="267294"/>
                  </a:lnTo>
                  <a:lnTo>
                    <a:pt x="392403" y="274745"/>
                  </a:lnTo>
                  <a:lnTo>
                    <a:pt x="397681" y="279091"/>
                  </a:lnTo>
                  <a:lnTo>
                    <a:pt x="400786" y="282195"/>
                  </a:lnTo>
                  <a:lnTo>
                    <a:pt x="402959" y="284368"/>
                  </a:lnTo>
                  <a:lnTo>
                    <a:pt x="402959" y="287473"/>
                  </a:lnTo>
                  <a:lnTo>
                    <a:pt x="402959" y="291819"/>
                  </a:lnTo>
                  <a:lnTo>
                    <a:pt x="400786" y="297097"/>
                  </a:lnTo>
                  <a:lnTo>
                    <a:pt x="400786" y="304547"/>
                  </a:lnTo>
                  <a:lnTo>
                    <a:pt x="361048" y="307652"/>
                  </a:lnTo>
                  <a:lnTo>
                    <a:pt x="361048" y="311998"/>
                  </a:lnTo>
                  <a:lnTo>
                    <a:pt x="366326" y="314171"/>
                  </a:lnTo>
                  <a:lnTo>
                    <a:pt x="368499" y="314171"/>
                  </a:lnTo>
                  <a:lnTo>
                    <a:pt x="371604" y="314171"/>
                  </a:lnTo>
                  <a:lnTo>
                    <a:pt x="371604" y="314171"/>
                  </a:lnTo>
                  <a:lnTo>
                    <a:pt x="373777" y="315103"/>
                  </a:lnTo>
                  <a:lnTo>
                    <a:pt x="373777" y="317276"/>
                  </a:lnTo>
                  <a:lnTo>
                    <a:pt x="377813" y="321622"/>
                  </a:lnTo>
                  <a:lnTo>
                    <a:pt x="371604" y="321622"/>
                  </a:lnTo>
                  <a:lnTo>
                    <a:pt x="363222" y="324726"/>
                  </a:lnTo>
                  <a:lnTo>
                    <a:pt x="351735" y="329073"/>
                  </a:lnTo>
                  <a:lnTo>
                    <a:pt x="341180" y="332177"/>
                  </a:lnTo>
                  <a:lnTo>
                    <a:pt x="344284" y="334350"/>
                  </a:lnTo>
                  <a:lnTo>
                    <a:pt x="346458" y="334350"/>
                  </a:lnTo>
                  <a:lnTo>
                    <a:pt x="348631" y="334350"/>
                  </a:lnTo>
                  <a:lnTo>
                    <a:pt x="349562" y="336523"/>
                  </a:lnTo>
                  <a:lnTo>
                    <a:pt x="351735" y="336523"/>
                  </a:lnTo>
                  <a:lnTo>
                    <a:pt x="349562" y="339628"/>
                  </a:lnTo>
                  <a:lnTo>
                    <a:pt x="348631" y="343974"/>
                  </a:lnTo>
                  <a:lnTo>
                    <a:pt x="346458" y="344905"/>
                  </a:lnTo>
                  <a:lnTo>
                    <a:pt x="348631" y="347078"/>
                  </a:lnTo>
                  <a:lnTo>
                    <a:pt x="348631" y="349252"/>
                  </a:lnTo>
                  <a:lnTo>
                    <a:pt x="349562" y="352356"/>
                  </a:lnTo>
                  <a:lnTo>
                    <a:pt x="351735" y="356702"/>
                  </a:lnTo>
                  <a:lnTo>
                    <a:pt x="344284" y="358875"/>
                  </a:lnTo>
                  <a:lnTo>
                    <a:pt x="339007" y="358875"/>
                  </a:lnTo>
                  <a:lnTo>
                    <a:pt x="333729" y="358875"/>
                  </a:lnTo>
                  <a:lnTo>
                    <a:pt x="327520" y="361980"/>
                  </a:lnTo>
                  <a:lnTo>
                    <a:pt x="346458" y="361980"/>
                  </a:lnTo>
                  <a:lnTo>
                    <a:pt x="361048" y="366326"/>
                  </a:lnTo>
                  <a:lnTo>
                    <a:pt x="361048" y="373777"/>
                  </a:lnTo>
                  <a:lnTo>
                    <a:pt x="337144" y="373777"/>
                  </a:lnTo>
                  <a:lnTo>
                    <a:pt x="334971" y="379054"/>
                  </a:lnTo>
                  <a:lnTo>
                    <a:pt x="334971" y="381227"/>
                  </a:lnTo>
                  <a:lnTo>
                    <a:pt x="334971" y="382159"/>
                  </a:lnTo>
                  <a:lnTo>
                    <a:pt x="334040" y="384332"/>
                  </a:lnTo>
                  <a:lnTo>
                    <a:pt x="331867" y="386505"/>
                  </a:lnTo>
                  <a:lnTo>
                    <a:pt x="322553" y="389609"/>
                  </a:lnTo>
                  <a:lnTo>
                    <a:pt x="310135" y="389609"/>
                  </a:lnTo>
                  <a:lnTo>
                    <a:pt x="297717" y="389609"/>
                  </a:lnTo>
                  <a:lnTo>
                    <a:pt x="285300" y="382159"/>
                  </a:lnTo>
                  <a:lnTo>
                    <a:pt x="268536" y="382159"/>
                  </a:lnTo>
                  <a:lnTo>
                    <a:pt x="251772" y="384332"/>
                  </a:lnTo>
                  <a:lnTo>
                    <a:pt x="234076" y="386505"/>
                  </a:lnTo>
                  <a:lnTo>
                    <a:pt x="217312" y="384332"/>
                  </a:lnTo>
                  <a:lnTo>
                    <a:pt x="200548" y="379054"/>
                  </a:lnTo>
                  <a:lnTo>
                    <a:pt x="199617" y="376881"/>
                  </a:lnTo>
                  <a:lnTo>
                    <a:pt x="199617" y="374708"/>
                  </a:lnTo>
                  <a:lnTo>
                    <a:pt x="197444" y="374708"/>
                  </a:lnTo>
                  <a:lnTo>
                    <a:pt x="197444" y="372535"/>
                  </a:lnTo>
                  <a:lnTo>
                    <a:pt x="197444" y="368189"/>
                  </a:lnTo>
                  <a:lnTo>
                    <a:pt x="200548" y="368189"/>
                  </a:lnTo>
                  <a:lnTo>
                    <a:pt x="202721" y="365084"/>
                  </a:lnTo>
                  <a:lnTo>
                    <a:pt x="206757" y="360738"/>
                  </a:lnTo>
                  <a:lnTo>
                    <a:pt x="207688" y="358565"/>
                  </a:lnTo>
                  <a:lnTo>
                    <a:pt x="211724" y="357634"/>
                  </a:lnTo>
                  <a:lnTo>
                    <a:pt x="213897" y="353287"/>
                  </a:lnTo>
                  <a:lnTo>
                    <a:pt x="217002" y="348010"/>
                  </a:lnTo>
                  <a:lnTo>
                    <a:pt x="209551" y="345837"/>
                  </a:lnTo>
                  <a:lnTo>
                    <a:pt x="204273" y="342732"/>
                  </a:lnTo>
                  <a:lnTo>
                    <a:pt x="200238" y="336523"/>
                  </a:lnTo>
                  <a:lnTo>
                    <a:pt x="199306" y="331246"/>
                  </a:lnTo>
                  <a:lnTo>
                    <a:pt x="197133" y="323795"/>
                  </a:lnTo>
                  <a:lnTo>
                    <a:pt x="204584" y="323795"/>
                  </a:lnTo>
                  <a:lnTo>
                    <a:pt x="217002" y="320691"/>
                  </a:lnTo>
                  <a:lnTo>
                    <a:pt x="231593" y="323795"/>
                  </a:lnTo>
                  <a:lnTo>
                    <a:pt x="244010" y="329073"/>
                  </a:lnTo>
                  <a:lnTo>
                    <a:pt x="256428" y="335281"/>
                  </a:lnTo>
                  <a:lnTo>
                    <a:pt x="256428" y="327831"/>
                  </a:lnTo>
                  <a:lnTo>
                    <a:pt x="244010" y="321622"/>
                  </a:lnTo>
                  <a:lnTo>
                    <a:pt x="233455" y="316344"/>
                  </a:lnTo>
                  <a:lnTo>
                    <a:pt x="224142" y="306720"/>
                  </a:lnTo>
                  <a:lnTo>
                    <a:pt x="227246" y="306720"/>
                  </a:lnTo>
                  <a:lnTo>
                    <a:pt x="236560" y="293061"/>
                  </a:lnTo>
                  <a:lnTo>
                    <a:pt x="248046" y="283437"/>
                  </a:lnTo>
                  <a:lnTo>
                    <a:pt x="262637" y="275986"/>
                  </a:lnTo>
                  <a:lnTo>
                    <a:pt x="280333" y="270709"/>
                  </a:lnTo>
                  <a:lnTo>
                    <a:pt x="280333" y="266983"/>
                  </a:lnTo>
                  <a:lnTo>
                    <a:pt x="263568" y="261706"/>
                  </a:lnTo>
                  <a:lnTo>
                    <a:pt x="251151" y="252082"/>
                  </a:lnTo>
                  <a:lnTo>
                    <a:pt x="240595" y="239354"/>
                  </a:lnTo>
                  <a:lnTo>
                    <a:pt x="231282" y="226625"/>
                  </a:lnTo>
                  <a:lnTo>
                    <a:pt x="236560" y="224452"/>
                  </a:lnTo>
                  <a:lnTo>
                    <a:pt x="240595" y="224452"/>
                  </a:lnTo>
                  <a:lnTo>
                    <a:pt x="245873" y="222279"/>
                  </a:lnTo>
                  <a:lnTo>
                    <a:pt x="251151" y="222279"/>
                  </a:lnTo>
                  <a:lnTo>
                    <a:pt x="258601" y="227557"/>
                  </a:lnTo>
                  <a:lnTo>
                    <a:pt x="263879" y="233766"/>
                  </a:lnTo>
                  <a:lnTo>
                    <a:pt x="271330" y="239043"/>
                  </a:lnTo>
                  <a:lnTo>
                    <a:pt x="271330" y="234697"/>
                  </a:lnTo>
                  <a:lnTo>
                    <a:pt x="270398" y="231593"/>
                  </a:lnTo>
                  <a:lnTo>
                    <a:pt x="268225" y="231593"/>
                  </a:lnTo>
                  <a:lnTo>
                    <a:pt x="268225" y="229419"/>
                  </a:lnTo>
                  <a:lnTo>
                    <a:pt x="266052" y="227246"/>
                  </a:lnTo>
                  <a:lnTo>
                    <a:pt x="266052" y="226315"/>
                  </a:lnTo>
                  <a:lnTo>
                    <a:pt x="263879" y="221969"/>
                  </a:lnTo>
                  <a:lnTo>
                    <a:pt x="267915" y="221969"/>
                  </a:lnTo>
                  <a:lnTo>
                    <a:pt x="267915" y="218864"/>
                  </a:lnTo>
                  <a:lnTo>
                    <a:pt x="284679" y="212655"/>
                  </a:lnTo>
                  <a:lnTo>
                    <a:pt x="300201" y="209551"/>
                  </a:lnTo>
                  <a:lnTo>
                    <a:pt x="316965" y="207378"/>
                  </a:lnTo>
                  <a:lnTo>
                    <a:pt x="336834" y="209551"/>
                  </a:lnTo>
                  <a:lnTo>
                    <a:pt x="327520" y="198064"/>
                  </a:lnTo>
                  <a:lnTo>
                    <a:pt x="339007" y="194960"/>
                  </a:lnTo>
                  <a:lnTo>
                    <a:pt x="351425" y="189682"/>
                  </a:lnTo>
                  <a:lnTo>
                    <a:pt x="363842" y="184405"/>
                  </a:lnTo>
                  <a:lnTo>
                    <a:pt x="371293" y="178196"/>
                  </a:lnTo>
                  <a:lnTo>
                    <a:pt x="377502" y="178196"/>
                  </a:lnTo>
                  <a:lnTo>
                    <a:pt x="377502" y="175091"/>
                  </a:lnTo>
                  <a:lnTo>
                    <a:pt x="368189" y="175091"/>
                  </a:lnTo>
                  <a:lnTo>
                    <a:pt x="364153" y="177265"/>
                  </a:lnTo>
                  <a:lnTo>
                    <a:pt x="361048" y="178196"/>
                  </a:lnTo>
                  <a:lnTo>
                    <a:pt x="358875" y="178196"/>
                  </a:lnTo>
                  <a:lnTo>
                    <a:pt x="356702" y="178196"/>
                  </a:lnTo>
                  <a:lnTo>
                    <a:pt x="355771" y="178196"/>
                  </a:lnTo>
                  <a:lnTo>
                    <a:pt x="353598" y="177265"/>
                  </a:lnTo>
                  <a:lnTo>
                    <a:pt x="351425" y="175091"/>
                  </a:lnTo>
                  <a:lnTo>
                    <a:pt x="348320" y="175091"/>
                  </a:lnTo>
                  <a:lnTo>
                    <a:pt x="344284" y="178196"/>
                  </a:lnTo>
                  <a:lnTo>
                    <a:pt x="339007" y="184405"/>
                  </a:lnTo>
                  <a:lnTo>
                    <a:pt x="333729" y="189682"/>
                  </a:lnTo>
                  <a:lnTo>
                    <a:pt x="329693" y="194960"/>
                  </a:lnTo>
                  <a:lnTo>
                    <a:pt x="324416" y="198064"/>
                  </a:lnTo>
                  <a:lnTo>
                    <a:pt x="304547" y="204273"/>
                  </a:lnTo>
                  <a:lnTo>
                    <a:pt x="285610" y="204273"/>
                  </a:lnTo>
                  <a:lnTo>
                    <a:pt x="267915" y="199927"/>
                  </a:lnTo>
                  <a:lnTo>
                    <a:pt x="251151" y="192476"/>
                  </a:lnTo>
                  <a:lnTo>
                    <a:pt x="248978" y="192476"/>
                  </a:lnTo>
                  <a:lnTo>
                    <a:pt x="245873" y="194650"/>
                  </a:lnTo>
                  <a:lnTo>
                    <a:pt x="240595" y="196823"/>
                  </a:lnTo>
                  <a:lnTo>
                    <a:pt x="236560" y="197754"/>
                  </a:lnTo>
                  <a:lnTo>
                    <a:pt x="233455" y="199927"/>
                  </a:lnTo>
                  <a:lnTo>
                    <a:pt x="227246" y="202100"/>
                  </a:lnTo>
                  <a:lnTo>
                    <a:pt x="224142" y="192476"/>
                  </a:lnTo>
                  <a:lnTo>
                    <a:pt x="227246" y="191545"/>
                  </a:lnTo>
                  <a:lnTo>
                    <a:pt x="227246" y="191545"/>
                  </a:lnTo>
                  <a:lnTo>
                    <a:pt x="229419" y="189372"/>
                  </a:lnTo>
                  <a:lnTo>
                    <a:pt x="231593" y="185026"/>
                  </a:lnTo>
                  <a:lnTo>
                    <a:pt x="221037" y="185026"/>
                  </a:lnTo>
                  <a:lnTo>
                    <a:pt x="217002" y="187199"/>
                  </a:lnTo>
                  <a:lnTo>
                    <a:pt x="211724" y="189372"/>
                  </a:lnTo>
                  <a:lnTo>
                    <a:pt x="206446" y="189372"/>
                  </a:lnTo>
                  <a:lnTo>
                    <a:pt x="200238" y="189372"/>
                  </a:lnTo>
                  <a:lnTo>
                    <a:pt x="197133" y="177885"/>
                  </a:lnTo>
                  <a:lnTo>
                    <a:pt x="200238" y="176954"/>
                  </a:lnTo>
                  <a:lnTo>
                    <a:pt x="202411" y="176954"/>
                  </a:lnTo>
                  <a:lnTo>
                    <a:pt x="204584" y="176954"/>
                  </a:lnTo>
                  <a:lnTo>
                    <a:pt x="206757" y="174781"/>
                  </a:lnTo>
                  <a:lnTo>
                    <a:pt x="207688" y="174781"/>
                  </a:lnTo>
                  <a:lnTo>
                    <a:pt x="184715" y="177885"/>
                  </a:lnTo>
                  <a:lnTo>
                    <a:pt x="182542" y="172608"/>
                  </a:lnTo>
                  <a:lnTo>
                    <a:pt x="178506" y="169503"/>
                  </a:lnTo>
                  <a:lnTo>
                    <a:pt x="177575" y="167330"/>
                  </a:lnTo>
                  <a:lnTo>
                    <a:pt x="175402" y="162984"/>
                  </a:lnTo>
                  <a:lnTo>
                    <a:pt x="171366" y="157706"/>
                  </a:lnTo>
                  <a:lnTo>
                    <a:pt x="177575" y="155533"/>
                  </a:lnTo>
                  <a:lnTo>
                    <a:pt x="180679" y="155533"/>
                  </a:lnTo>
                  <a:lnTo>
                    <a:pt x="182853" y="155533"/>
                  </a:lnTo>
                  <a:lnTo>
                    <a:pt x="185026" y="155533"/>
                  </a:lnTo>
                  <a:lnTo>
                    <a:pt x="185026" y="155223"/>
                  </a:lnTo>
                  <a:lnTo>
                    <a:pt x="185957" y="153050"/>
                  </a:lnTo>
                  <a:lnTo>
                    <a:pt x="188130" y="148704"/>
                  </a:lnTo>
                  <a:lnTo>
                    <a:pt x="180679" y="147772"/>
                  </a:lnTo>
                  <a:lnTo>
                    <a:pt x="173229" y="145599"/>
                  </a:lnTo>
                  <a:lnTo>
                    <a:pt x="170124" y="141253"/>
                  </a:lnTo>
                  <a:lnTo>
                    <a:pt x="163915" y="138148"/>
                  </a:lnTo>
                  <a:lnTo>
                    <a:pt x="167951" y="138148"/>
                  </a:lnTo>
                  <a:lnTo>
                    <a:pt x="167951" y="132871"/>
                  </a:lnTo>
                  <a:lnTo>
                    <a:pt x="185647" y="135975"/>
                  </a:lnTo>
                  <a:lnTo>
                    <a:pt x="194960" y="133802"/>
                  </a:lnTo>
                  <a:lnTo>
                    <a:pt x="202411" y="130698"/>
                  </a:lnTo>
                  <a:lnTo>
                    <a:pt x="206446" y="125420"/>
                  </a:lnTo>
                  <a:lnTo>
                    <a:pt x="211724" y="117969"/>
                  </a:lnTo>
                  <a:lnTo>
                    <a:pt x="221037" y="113623"/>
                  </a:lnTo>
                  <a:lnTo>
                    <a:pt x="231593" y="110519"/>
                  </a:lnTo>
                  <a:lnTo>
                    <a:pt x="239043" y="113623"/>
                  </a:lnTo>
                  <a:lnTo>
                    <a:pt x="248357" y="117969"/>
                  </a:lnTo>
                  <a:lnTo>
                    <a:pt x="255807" y="118901"/>
                  </a:lnTo>
                  <a:lnTo>
                    <a:pt x="264189" y="117969"/>
                  </a:lnTo>
                  <a:lnTo>
                    <a:pt x="261085" y="115796"/>
                  </a:lnTo>
                  <a:lnTo>
                    <a:pt x="257049" y="113623"/>
                  </a:lnTo>
                  <a:lnTo>
                    <a:pt x="256118" y="113623"/>
                  </a:lnTo>
                  <a:lnTo>
                    <a:pt x="256118" y="111760"/>
                  </a:lnTo>
                  <a:lnTo>
                    <a:pt x="253945" y="110829"/>
                  </a:lnTo>
                  <a:lnTo>
                    <a:pt x="253945" y="106483"/>
                  </a:lnTo>
                  <a:lnTo>
                    <a:pt x="251772" y="101205"/>
                  </a:lnTo>
                  <a:lnTo>
                    <a:pt x="257049" y="99032"/>
                  </a:lnTo>
                  <a:lnTo>
                    <a:pt x="261085" y="96859"/>
                  </a:lnTo>
                  <a:lnTo>
                    <a:pt x="264189" y="96859"/>
                  </a:lnTo>
                  <a:lnTo>
                    <a:pt x="266363" y="95928"/>
                  </a:lnTo>
                  <a:lnTo>
                    <a:pt x="270398" y="93755"/>
                  </a:lnTo>
                  <a:lnTo>
                    <a:pt x="277849" y="93755"/>
                  </a:lnTo>
                  <a:lnTo>
                    <a:pt x="280953" y="95928"/>
                  </a:lnTo>
                  <a:lnTo>
                    <a:pt x="284989" y="99032"/>
                  </a:lnTo>
                  <a:lnTo>
                    <a:pt x="288094" y="101205"/>
                  </a:lnTo>
                  <a:lnTo>
                    <a:pt x="288094" y="96859"/>
                  </a:lnTo>
                  <a:lnTo>
                    <a:pt x="285921" y="95928"/>
                  </a:lnTo>
                  <a:lnTo>
                    <a:pt x="285921" y="93755"/>
                  </a:lnTo>
                  <a:lnTo>
                    <a:pt x="285921" y="93755"/>
                  </a:lnTo>
                  <a:lnTo>
                    <a:pt x="285921" y="91582"/>
                  </a:lnTo>
                  <a:lnTo>
                    <a:pt x="284989" y="88477"/>
                  </a:lnTo>
                  <a:lnTo>
                    <a:pt x="290267" y="86304"/>
                  </a:lnTo>
                  <a:lnTo>
                    <a:pt x="293371" y="84131"/>
                  </a:lnTo>
                  <a:lnTo>
                    <a:pt x="299580" y="81026"/>
                  </a:lnTo>
                  <a:lnTo>
                    <a:pt x="302685" y="76680"/>
                  </a:lnTo>
                  <a:lnTo>
                    <a:pt x="304858" y="76680"/>
                  </a:lnTo>
                  <a:lnTo>
                    <a:pt x="312308" y="76680"/>
                  </a:lnTo>
                  <a:lnTo>
                    <a:pt x="317586" y="78853"/>
                  </a:lnTo>
                  <a:lnTo>
                    <a:pt x="321622" y="83199"/>
                  </a:lnTo>
                  <a:lnTo>
                    <a:pt x="327831" y="83199"/>
                  </a:lnTo>
                  <a:lnTo>
                    <a:pt x="337144" y="81026"/>
                  </a:lnTo>
                  <a:lnTo>
                    <a:pt x="341180" y="68298"/>
                  </a:lnTo>
                  <a:lnTo>
                    <a:pt x="346458" y="66125"/>
                  </a:lnTo>
                  <a:lnTo>
                    <a:pt x="351735" y="66125"/>
                  </a:lnTo>
                  <a:lnTo>
                    <a:pt x="357013" y="66125"/>
                  </a:lnTo>
                  <a:lnTo>
                    <a:pt x="361048" y="68298"/>
                  </a:lnTo>
                  <a:lnTo>
                    <a:pt x="364153" y="68298"/>
                  </a:lnTo>
                  <a:lnTo>
                    <a:pt x="371604" y="56812"/>
                  </a:lnTo>
                  <a:lnTo>
                    <a:pt x="383090" y="54638"/>
                  </a:lnTo>
                  <a:lnTo>
                    <a:pt x="390541" y="58985"/>
                  </a:lnTo>
                  <a:lnTo>
                    <a:pt x="397992" y="62089"/>
                  </a:lnTo>
                  <a:lnTo>
                    <a:pt x="405442" y="64262"/>
                  </a:lnTo>
                  <a:lnTo>
                    <a:pt x="414756" y="61158"/>
                  </a:lnTo>
                  <a:lnTo>
                    <a:pt x="427173" y="53707"/>
                  </a:lnTo>
                  <a:lnTo>
                    <a:pt x="439281" y="47498"/>
                  </a:lnTo>
                  <a:lnTo>
                    <a:pt x="439281" y="47498"/>
                  </a:lnTo>
                  <a:lnTo>
                    <a:pt x="439281" y="47498"/>
                  </a:lnTo>
                  <a:close/>
                  <a:moveTo>
                    <a:pt x="2195472" y="44394"/>
                  </a:moveTo>
                  <a:lnTo>
                    <a:pt x="2202923" y="46567"/>
                  </a:lnTo>
                  <a:lnTo>
                    <a:pt x="2210374" y="49671"/>
                  </a:lnTo>
                  <a:lnTo>
                    <a:pt x="2213478" y="54018"/>
                  </a:lnTo>
                  <a:lnTo>
                    <a:pt x="2218756" y="57122"/>
                  </a:lnTo>
                  <a:lnTo>
                    <a:pt x="2224965" y="61468"/>
                  </a:lnTo>
                  <a:lnTo>
                    <a:pt x="2220929" y="72023"/>
                  </a:lnTo>
                  <a:lnTo>
                    <a:pt x="2198888" y="84752"/>
                  </a:lnTo>
                  <a:lnTo>
                    <a:pt x="2182123" y="99653"/>
                  </a:lnTo>
                  <a:lnTo>
                    <a:pt x="2167532" y="118590"/>
                  </a:lnTo>
                  <a:lnTo>
                    <a:pt x="2164428" y="118590"/>
                  </a:lnTo>
                  <a:lnTo>
                    <a:pt x="2164428" y="114244"/>
                  </a:lnTo>
                  <a:lnTo>
                    <a:pt x="2159150" y="111140"/>
                  </a:lnTo>
                  <a:lnTo>
                    <a:pt x="2155115" y="106793"/>
                  </a:lnTo>
                  <a:lnTo>
                    <a:pt x="2152942" y="103689"/>
                  </a:lnTo>
                  <a:lnTo>
                    <a:pt x="2149837" y="99343"/>
                  </a:lnTo>
                  <a:lnTo>
                    <a:pt x="2147664" y="94065"/>
                  </a:lnTo>
                  <a:lnTo>
                    <a:pt x="2151700" y="86614"/>
                  </a:lnTo>
                  <a:lnTo>
                    <a:pt x="2152631" y="81337"/>
                  </a:lnTo>
                  <a:lnTo>
                    <a:pt x="2154804" y="71713"/>
                  </a:lnTo>
                  <a:lnTo>
                    <a:pt x="2127795" y="71713"/>
                  </a:lnTo>
                  <a:lnTo>
                    <a:pt x="2127795" y="64262"/>
                  </a:lnTo>
                  <a:lnTo>
                    <a:pt x="2142386" y="58985"/>
                  </a:lnTo>
                  <a:lnTo>
                    <a:pt x="2156977" y="54638"/>
                  </a:lnTo>
                  <a:lnTo>
                    <a:pt x="2174673" y="51534"/>
                  </a:lnTo>
                  <a:lnTo>
                    <a:pt x="2176846" y="56812"/>
                  </a:lnTo>
                  <a:lnTo>
                    <a:pt x="2179019" y="58985"/>
                  </a:lnTo>
                  <a:lnTo>
                    <a:pt x="2179019" y="61158"/>
                  </a:lnTo>
                  <a:lnTo>
                    <a:pt x="2181192" y="61158"/>
                  </a:lnTo>
                  <a:lnTo>
                    <a:pt x="2181192" y="62089"/>
                  </a:lnTo>
                  <a:lnTo>
                    <a:pt x="2184297" y="64262"/>
                  </a:lnTo>
                  <a:lnTo>
                    <a:pt x="2186470" y="58985"/>
                  </a:lnTo>
                  <a:lnTo>
                    <a:pt x="2188643" y="54638"/>
                  </a:lnTo>
                  <a:lnTo>
                    <a:pt x="2189574" y="51534"/>
                  </a:lnTo>
                  <a:lnTo>
                    <a:pt x="2193610" y="47188"/>
                  </a:lnTo>
                  <a:lnTo>
                    <a:pt x="2195472" y="44394"/>
                  </a:lnTo>
                  <a:lnTo>
                    <a:pt x="2195472" y="44394"/>
                  </a:lnTo>
                  <a:lnTo>
                    <a:pt x="2195472" y="44394"/>
                  </a:lnTo>
                  <a:close/>
                  <a:moveTo>
                    <a:pt x="2240487" y="24215"/>
                  </a:moveTo>
                  <a:lnTo>
                    <a:pt x="2244523" y="25146"/>
                  </a:lnTo>
                  <a:lnTo>
                    <a:pt x="2245454" y="25146"/>
                  </a:lnTo>
                  <a:lnTo>
                    <a:pt x="2247628" y="27319"/>
                  </a:lnTo>
                  <a:lnTo>
                    <a:pt x="2247628" y="27319"/>
                  </a:lnTo>
                  <a:lnTo>
                    <a:pt x="2249800" y="29492"/>
                  </a:lnTo>
                  <a:lnTo>
                    <a:pt x="2251974" y="32597"/>
                  </a:lnTo>
                  <a:lnTo>
                    <a:pt x="2255078" y="38806"/>
                  </a:lnTo>
                  <a:lnTo>
                    <a:pt x="2259114" y="44083"/>
                  </a:lnTo>
                  <a:lnTo>
                    <a:pt x="2260045" y="51534"/>
                  </a:lnTo>
                  <a:lnTo>
                    <a:pt x="2251663" y="51534"/>
                  </a:lnTo>
                  <a:lnTo>
                    <a:pt x="2251663" y="47188"/>
                  </a:lnTo>
                  <a:lnTo>
                    <a:pt x="2247628" y="44083"/>
                  </a:lnTo>
                  <a:lnTo>
                    <a:pt x="2244523" y="39737"/>
                  </a:lnTo>
                  <a:lnTo>
                    <a:pt x="2242350" y="36633"/>
                  </a:lnTo>
                  <a:lnTo>
                    <a:pt x="2240177" y="31355"/>
                  </a:lnTo>
                  <a:lnTo>
                    <a:pt x="2240177" y="24215"/>
                  </a:lnTo>
                  <a:lnTo>
                    <a:pt x="2240487" y="24215"/>
                  </a:lnTo>
                  <a:lnTo>
                    <a:pt x="2240487" y="24215"/>
                  </a:lnTo>
                  <a:close/>
                  <a:moveTo>
                    <a:pt x="984113" y="20179"/>
                  </a:moveTo>
                  <a:lnTo>
                    <a:pt x="1009259" y="20179"/>
                  </a:lnTo>
                  <a:lnTo>
                    <a:pt x="1035337" y="24525"/>
                  </a:lnTo>
                  <a:lnTo>
                    <a:pt x="1058310" y="27630"/>
                  </a:lnTo>
                  <a:lnTo>
                    <a:pt x="1079110" y="32907"/>
                  </a:lnTo>
                  <a:lnTo>
                    <a:pt x="1109223" y="27630"/>
                  </a:lnTo>
                  <a:lnTo>
                    <a:pt x="1113259" y="31976"/>
                  </a:lnTo>
                  <a:lnTo>
                    <a:pt x="1116363" y="32907"/>
                  </a:lnTo>
                  <a:lnTo>
                    <a:pt x="1120399" y="39116"/>
                  </a:lnTo>
                  <a:lnTo>
                    <a:pt x="1122572" y="42221"/>
                  </a:lnTo>
                  <a:lnTo>
                    <a:pt x="1125676" y="44394"/>
                  </a:lnTo>
                  <a:lnTo>
                    <a:pt x="1143372" y="51844"/>
                  </a:lnTo>
                  <a:lnTo>
                    <a:pt x="1164172" y="57122"/>
                  </a:lnTo>
                  <a:lnTo>
                    <a:pt x="1181867" y="61468"/>
                  </a:lnTo>
                  <a:lnTo>
                    <a:pt x="1181867" y="68919"/>
                  </a:lnTo>
                  <a:lnTo>
                    <a:pt x="1152685" y="68919"/>
                  </a:lnTo>
                  <a:lnTo>
                    <a:pt x="1140267" y="62710"/>
                  </a:lnTo>
                  <a:lnTo>
                    <a:pt x="1125676" y="62710"/>
                  </a:lnTo>
                  <a:lnTo>
                    <a:pt x="1108912" y="64883"/>
                  </a:lnTo>
                  <a:lnTo>
                    <a:pt x="1093390" y="69229"/>
                  </a:lnTo>
                  <a:lnTo>
                    <a:pt x="1093390" y="77611"/>
                  </a:lnTo>
                  <a:lnTo>
                    <a:pt x="1113259" y="77611"/>
                  </a:lnTo>
                  <a:lnTo>
                    <a:pt x="1127850" y="74507"/>
                  </a:lnTo>
                  <a:lnTo>
                    <a:pt x="1145545" y="72334"/>
                  </a:lnTo>
                  <a:lnTo>
                    <a:pt x="1167587" y="72334"/>
                  </a:lnTo>
                  <a:lnTo>
                    <a:pt x="1189628" y="72334"/>
                  </a:lnTo>
                  <a:lnTo>
                    <a:pt x="1206392" y="72334"/>
                  </a:lnTo>
                  <a:lnTo>
                    <a:pt x="1220983" y="87235"/>
                  </a:lnTo>
                  <a:lnTo>
                    <a:pt x="1238679" y="97790"/>
                  </a:lnTo>
                  <a:lnTo>
                    <a:pt x="1233401" y="109277"/>
                  </a:lnTo>
                  <a:lnTo>
                    <a:pt x="1222846" y="116728"/>
                  </a:lnTo>
                  <a:lnTo>
                    <a:pt x="1213533" y="122005"/>
                  </a:lnTo>
                  <a:lnTo>
                    <a:pt x="1201115" y="126351"/>
                  </a:lnTo>
                  <a:lnTo>
                    <a:pt x="1182178" y="126351"/>
                  </a:lnTo>
                  <a:lnTo>
                    <a:pt x="1165413" y="131629"/>
                  </a:lnTo>
                  <a:lnTo>
                    <a:pt x="1147718" y="131629"/>
                  </a:lnTo>
                  <a:lnTo>
                    <a:pt x="1127850" y="129456"/>
                  </a:lnTo>
                  <a:lnTo>
                    <a:pt x="1108912" y="127283"/>
                  </a:lnTo>
                  <a:lnTo>
                    <a:pt x="1091527" y="127283"/>
                  </a:lnTo>
                  <a:lnTo>
                    <a:pt x="1076936" y="131629"/>
                  </a:lnTo>
                  <a:lnTo>
                    <a:pt x="1065450" y="142184"/>
                  </a:lnTo>
                  <a:lnTo>
                    <a:pt x="1109223" y="142184"/>
                  </a:lnTo>
                  <a:lnTo>
                    <a:pt x="1122882" y="139080"/>
                  </a:lnTo>
                  <a:lnTo>
                    <a:pt x="1138405" y="136907"/>
                  </a:lnTo>
                  <a:lnTo>
                    <a:pt x="1157342" y="139080"/>
                  </a:lnTo>
                  <a:lnTo>
                    <a:pt x="1169760" y="142184"/>
                  </a:lnTo>
                  <a:lnTo>
                    <a:pt x="1172864" y="155844"/>
                  </a:lnTo>
                  <a:lnTo>
                    <a:pt x="1179073" y="153671"/>
                  </a:lnTo>
                  <a:lnTo>
                    <a:pt x="1187455" y="148393"/>
                  </a:lnTo>
                  <a:lnTo>
                    <a:pt x="1198942" y="144047"/>
                  </a:lnTo>
                  <a:lnTo>
                    <a:pt x="1209497" y="141874"/>
                  </a:lnTo>
                  <a:lnTo>
                    <a:pt x="1211670" y="148083"/>
                  </a:lnTo>
                  <a:lnTo>
                    <a:pt x="1213843" y="151187"/>
                  </a:lnTo>
                  <a:lnTo>
                    <a:pt x="1216016" y="153360"/>
                  </a:lnTo>
                  <a:lnTo>
                    <a:pt x="1219121" y="155533"/>
                  </a:lnTo>
                  <a:lnTo>
                    <a:pt x="1223156" y="158638"/>
                  </a:lnTo>
                  <a:lnTo>
                    <a:pt x="1206392" y="189993"/>
                  </a:lnTo>
                  <a:lnTo>
                    <a:pt x="1213843" y="189993"/>
                  </a:lnTo>
                  <a:lnTo>
                    <a:pt x="1226261" y="182542"/>
                  </a:lnTo>
                  <a:lnTo>
                    <a:pt x="1243025" y="172918"/>
                  </a:lnTo>
                  <a:lnTo>
                    <a:pt x="1262893" y="165468"/>
                  </a:lnTo>
                  <a:lnTo>
                    <a:pt x="1284935" y="158017"/>
                  </a:lnTo>
                  <a:lnTo>
                    <a:pt x="1308839" y="152739"/>
                  </a:lnTo>
                  <a:lnTo>
                    <a:pt x="1329639" y="152739"/>
                  </a:lnTo>
                  <a:lnTo>
                    <a:pt x="1350439" y="154912"/>
                  </a:lnTo>
                  <a:lnTo>
                    <a:pt x="1365030" y="163294"/>
                  </a:lnTo>
                  <a:lnTo>
                    <a:pt x="1373412" y="178196"/>
                  </a:lnTo>
                  <a:lnTo>
                    <a:pt x="1379621" y="178196"/>
                  </a:lnTo>
                  <a:lnTo>
                    <a:pt x="1379621" y="180369"/>
                  </a:lnTo>
                  <a:lnTo>
                    <a:pt x="1379621" y="180369"/>
                  </a:lnTo>
                  <a:lnTo>
                    <a:pt x="1377448" y="182542"/>
                  </a:lnTo>
                  <a:lnTo>
                    <a:pt x="1375275" y="182542"/>
                  </a:lnTo>
                  <a:lnTo>
                    <a:pt x="1375275" y="182542"/>
                  </a:lnTo>
                  <a:lnTo>
                    <a:pt x="1373102" y="182542"/>
                  </a:lnTo>
                  <a:lnTo>
                    <a:pt x="1369997" y="185647"/>
                  </a:lnTo>
                  <a:lnTo>
                    <a:pt x="1364720" y="187820"/>
                  </a:lnTo>
                  <a:lnTo>
                    <a:pt x="1358511" y="189993"/>
                  </a:lnTo>
                  <a:lnTo>
                    <a:pt x="1351060" y="192166"/>
                  </a:lnTo>
                  <a:lnTo>
                    <a:pt x="1345783" y="193097"/>
                  </a:lnTo>
                  <a:lnTo>
                    <a:pt x="1333365" y="213276"/>
                  </a:lnTo>
                  <a:lnTo>
                    <a:pt x="1309460" y="228178"/>
                  </a:lnTo>
                  <a:lnTo>
                    <a:pt x="1282452" y="237801"/>
                  </a:lnTo>
                  <a:lnTo>
                    <a:pt x="1250165" y="243079"/>
                  </a:lnTo>
                  <a:lnTo>
                    <a:pt x="1250165" y="249288"/>
                  </a:lnTo>
                  <a:lnTo>
                    <a:pt x="1250165" y="252392"/>
                  </a:lnTo>
                  <a:lnTo>
                    <a:pt x="1250165" y="254566"/>
                  </a:lnTo>
                  <a:lnTo>
                    <a:pt x="1247992" y="256739"/>
                  </a:lnTo>
                  <a:lnTo>
                    <a:pt x="1250165" y="257670"/>
                  </a:lnTo>
                  <a:lnTo>
                    <a:pt x="1250165" y="259843"/>
                  </a:lnTo>
                  <a:lnTo>
                    <a:pt x="1253270" y="264189"/>
                  </a:lnTo>
                  <a:lnTo>
                    <a:pt x="1258547" y="267294"/>
                  </a:lnTo>
                  <a:lnTo>
                    <a:pt x="1262583" y="269467"/>
                  </a:lnTo>
                  <a:lnTo>
                    <a:pt x="1265687" y="272571"/>
                  </a:lnTo>
                  <a:lnTo>
                    <a:pt x="1269723" y="274745"/>
                  </a:lnTo>
                  <a:lnTo>
                    <a:pt x="1272828" y="280022"/>
                  </a:lnTo>
                  <a:lnTo>
                    <a:pt x="1269723" y="287473"/>
                  </a:lnTo>
                  <a:lnTo>
                    <a:pt x="1265687" y="304237"/>
                  </a:lnTo>
                  <a:lnTo>
                    <a:pt x="1262583" y="324416"/>
                  </a:lnTo>
                  <a:lnTo>
                    <a:pt x="1258547" y="344595"/>
                  </a:lnTo>
                  <a:lnTo>
                    <a:pt x="1258547" y="361359"/>
                  </a:lnTo>
                  <a:lnTo>
                    <a:pt x="1262583" y="359186"/>
                  </a:lnTo>
                  <a:lnTo>
                    <a:pt x="1265687" y="359186"/>
                  </a:lnTo>
                  <a:lnTo>
                    <a:pt x="1267861" y="359186"/>
                  </a:lnTo>
                  <a:lnTo>
                    <a:pt x="1271896" y="359186"/>
                  </a:lnTo>
                  <a:lnTo>
                    <a:pt x="1272828" y="359186"/>
                  </a:lnTo>
                  <a:lnTo>
                    <a:pt x="1279037" y="361359"/>
                  </a:lnTo>
                  <a:lnTo>
                    <a:pt x="1276864" y="366636"/>
                  </a:lnTo>
                  <a:lnTo>
                    <a:pt x="1276864" y="368810"/>
                  </a:lnTo>
                  <a:lnTo>
                    <a:pt x="1276864" y="373156"/>
                  </a:lnTo>
                  <a:lnTo>
                    <a:pt x="1276864" y="374087"/>
                  </a:lnTo>
                  <a:lnTo>
                    <a:pt x="1276864" y="378433"/>
                  </a:lnTo>
                  <a:lnTo>
                    <a:pt x="1279037" y="385884"/>
                  </a:lnTo>
                  <a:lnTo>
                    <a:pt x="1272828" y="385884"/>
                  </a:lnTo>
                  <a:lnTo>
                    <a:pt x="1272828" y="388989"/>
                  </a:lnTo>
                  <a:lnTo>
                    <a:pt x="1269723" y="388057"/>
                  </a:lnTo>
                  <a:lnTo>
                    <a:pt x="1265687" y="383711"/>
                  </a:lnTo>
                  <a:lnTo>
                    <a:pt x="1264756" y="381538"/>
                  </a:lnTo>
                  <a:lnTo>
                    <a:pt x="1260720" y="380607"/>
                  </a:lnTo>
                  <a:lnTo>
                    <a:pt x="1257616" y="378433"/>
                  </a:lnTo>
                  <a:lnTo>
                    <a:pt x="1250165" y="378433"/>
                  </a:lnTo>
                  <a:lnTo>
                    <a:pt x="1246129" y="380607"/>
                  </a:lnTo>
                  <a:lnTo>
                    <a:pt x="1243025" y="381538"/>
                  </a:lnTo>
                  <a:lnTo>
                    <a:pt x="1238989" y="383711"/>
                  </a:lnTo>
                  <a:lnTo>
                    <a:pt x="1236816" y="385884"/>
                  </a:lnTo>
                  <a:lnTo>
                    <a:pt x="1233711" y="388057"/>
                  </a:lnTo>
                  <a:lnTo>
                    <a:pt x="1231538" y="391162"/>
                  </a:lnTo>
                  <a:lnTo>
                    <a:pt x="1229365" y="398612"/>
                  </a:lnTo>
                  <a:lnTo>
                    <a:pt x="1253270" y="406063"/>
                  </a:lnTo>
                  <a:lnTo>
                    <a:pt x="1258547" y="438660"/>
                  </a:lnTo>
                  <a:lnTo>
                    <a:pt x="1253270" y="438660"/>
                  </a:lnTo>
                  <a:lnTo>
                    <a:pt x="1250165" y="438660"/>
                  </a:lnTo>
                  <a:lnTo>
                    <a:pt x="1246129" y="440833"/>
                  </a:lnTo>
                  <a:lnTo>
                    <a:pt x="1243025" y="443006"/>
                  </a:lnTo>
                  <a:lnTo>
                    <a:pt x="1243025" y="450457"/>
                  </a:lnTo>
                  <a:lnTo>
                    <a:pt x="1251407" y="455734"/>
                  </a:lnTo>
                  <a:lnTo>
                    <a:pt x="1257616" y="463185"/>
                  </a:lnTo>
                  <a:lnTo>
                    <a:pt x="1260720" y="472809"/>
                  </a:lnTo>
                  <a:lnTo>
                    <a:pt x="1262893" y="487710"/>
                  </a:lnTo>
                  <a:lnTo>
                    <a:pt x="1253580" y="487710"/>
                  </a:lnTo>
                  <a:lnTo>
                    <a:pt x="1251407" y="487710"/>
                  </a:lnTo>
                  <a:lnTo>
                    <a:pt x="1246129" y="485537"/>
                  </a:lnTo>
                  <a:lnTo>
                    <a:pt x="1243025" y="487710"/>
                  </a:lnTo>
                  <a:lnTo>
                    <a:pt x="1236816" y="487710"/>
                  </a:lnTo>
                  <a:lnTo>
                    <a:pt x="1233711" y="490815"/>
                  </a:lnTo>
                  <a:lnTo>
                    <a:pt x="1229676" y="495161"/>
                  </a:lnTo>
                  <a:lnTo>
                    <a:pt x="1235885" y="498266"/>
                  </a:lnTo>
                  <a:lnTo>
                    <a:pt x="1238989" y="500439"/>
                  </a:lnTo>
                  <a:lnTo>
                    <a:pt x="1241162" y="502612"/>
                  </a:lnTo>
                  <a:lnTo>
                    <a:pt x="1243335" y="503543"/>
                  </a:lnTo>
                  <a:lnTo>
                    <a:pt x="1244267" y="509752"/>
                  </a:lnTo>
                  <a:lnTo>
                    <a:pt x="1246440" y="515030"/>
                  </a:lnTo>
                  <a:lnTo>
                    <a:pt x="1244267" y="517203"/>
                  </a:lnTo>
                  <a:lnTo>
                    <a:pt x="1244267" y="518134"/>
                  </a:lnTo>
                  <a:lnTo>
                    <a:pt x="1244267" y="518134"/>
                  </a:lnTo>
                  <a:lnTo>
                    <a:pt x="1243335" y="520307"/>
                  </a:lnTo>
                  <a:lnTo>
                    <a:pt x="1243335" y="524653"/>
                  </a:lnTo>
                  <a:lnTo>
                    <a:pt x="1228124" y="524653"/>
                  </a:lnTo>
                  <a:lnTo>
                    <a:pt x="1213533" y="527758"/>
                  </a:lnTo>
                  <a:lnTo>
                    <a:pt x="1202046" y="532104"/>
                  </a:lnTo>
                  <a:lnTo>
                    <a:pt x="1206082" y="532104"/>
                  </a:lnTo>
                  <a:lnTo>
                    <a:pt x="1211359" y="535209"/>
                  </a:lnTo>
                  <a:lnTo>
                    <a:pt x="1215395" y="537382"/>
                  </a:lnTo>
                  <a:lnTo>
                    <a:pt x="1218500" y="537382"/>
                  </a:lnTo>
                  <a:lnTo>
                    <a:pt x="1222536" y="539555"/>
                  </a:lnTo>
                  <a:lnTo>
                    <a:pt x="1225640" y="542659"/>
                  </a:lnTo>
                  <a:lnTo>
                    <a:pt x="1228744" y="547937"/>
                  </a:lnTo>
                  <a:lnTo>
                    <a:pt x="1222536" y="557561"/>
                  </a:lnTo>
                  <a:lnTo>
                    <a:pt x="1218500" y="569047"/>
                  </a:lnTo>
                  <a:lnTo>
                    <a:pt x="1213222" y="581775"/>
                  </a:lnTo>
                  <a:lnTo>
                    <a:pt x="1211049" y="576498"/>
                  </a:lnTo>
                  <a:lnTo>
                    <a:pt x="1207945" y="572152"/>
                  </a:lnTo>
                  <a:lnTo>
                    <a:pt x="1205771" y="569979"/>
                  </a:lnTo>
                  <a:lnTo>
                    <a:pt x="1201736" y="569979"/>
                  </a:lnTo>
                  <a:lnTo>
                    <a:pt x="1196458" y="569047"/>
                  </a:lnTo>
                  <a:lnTo>
                    <a:pt x="1189007" y="569047"/>
                  </a:lnTo>
                  <a:lnTo>
                    <a:pt x="1189007" y="572152"/>
                  </a:lnTo>
                  <a:lnTo>
                    <a:pt x="1193043" y="572152"/>
                  </a:lnTo>
                  <a:lnTo>
                    <a:pt x="1205461" y="584880"/>
                  </a:lnTo>
                  <a:lnTo>
                    <a:pt x="1216016" y="599781"/>
                  </a:lnTo>
                  <a:lnTo>
                    <a:pt x="1222225" y="618719"/>
                  </a:lnTo>
                  <a:lnTo>
                    <a:pt x="1225329" y="640760"/>
                  </a:lnTo>
                  <a:lnTo>
                    <a:pt x="1222225" y="640760"/>
                  </a:lnTo>
                  <a:lnTo>
                    <a:pt x="1222225" y="646038"/>
                  </a:lnTo>
                  <a:lnTo>
                    <a:pt x="1193043" y="649142"/>
                  </a:lnTo>
                  <a:lnTo>
                    <a:pt x="1193043" y="628963"/>
                  </a:lnTo>
                  <a:lnTo>
                    <a:pt x="1189007" y="625859"/>
                  </a:lnTo>
                  <a:lnTo>
                    <a:pt x="1185903" y="623686"/>
                  </a:lnTo>
                  <a:lnTo>
                    <a:pt x="1183730" y="621513"/>
                  </a:lnTo>
                  <a:lnTo>
                    <a:pt x="1178452" y="618408"/>
                  </a:lnTo>
                  <a:lnTo>
                    <a:pt x="1172243" y="616235"/>
                  </a:lnTo>
                  <a:lnTo>
                    <a:pt x="1163861" y="621513"/>
                  </a:lnTo>
                  <a:lnTo>
                    <a:pt x="1152375" y="625859"/>
                  </a:lnTo>
                  <a:lnTo>
                    <a:pt x="1139957" y="626790"/>
                  </a:lnTo>
                  <a:lnTo>
                    <a:pt x="1128470" y="631136"/>
                  </a:lnTo>
                  <a:lnTo>
                    <a:pt x="1122262" y="636414"/>
                  </a:lnTo>
                  <a:lnTo>
                    <a:pt x="1128470" y="636414"/>
                  </a:lnTo>
                  <a:lnTo>
                    <a:pt x="1137784" y="636414"/>
                  </a:lnTo>
                  <a:lnTo>
                    <a:pt x="1152375" y="634241"/>
                  </a:lnTo>
                  <a:lnTo>
                    <a:pt x="1169139" y="633309"/>
                  </a:lnTo>
                  <a:lnTo>
                    <a:pt x="1169139" y="640760"/>
                  </a:lnTo>
                  <a:lnTo>
                    <a:pt x="1132506" y="653488"/>
                  </a:lnTo>
                  <a:lnTo>
                    <a:pt x="1132506" y="656593"/>
                  </a:lnTo>
                  <a:lnTo>
                    <a:pt x="1141820" y="656593"/>
                  </a:lnTo>
                  <a:lnTo>
                    <a:pt x="1147097" y="655662"/>
                  </a:lnTo>
                  <a:lnTo>
                    <a:pt x="1154548" y="653488"/>
                  </a:lnTo>
                  <a:lnTo>
                    <a:pt x="1161999" y="651315"/>
                  </a:lnTo>
                  <a:lnTo>
                    <a:pt x="1169449" y="649142"/>
                  </a:lnTo>
                  <a:lnTo>
                    <a:pt x="1171622" y="658766"/>
                  </a:lnTo>
                  <a:lnTo>
                    <a:pt x="1179073" y="663112"/>
                  </a:lnTo>
                  <a:lnTo>
                    <a:pt x="1186524" y="664044"/>
                  </a:lnTo>
                  <a:lnTo>
                    <a:pt x="1198942" y="663112"/>
                  </a:lnTo>
                  <a:lnTo>
                    <a:pt x="1213533" y="663112"/>
                  </a:lnTo>
                  <a:lnTo>
                    <a:pt x="1213533" y="666217"/>
                  </a:lnTo>
                  <a:lnTo>
                    <a:pt x="1209497" y="666217"/>
                  </a:lnTo>
                  <a:lnTo>
                    <a:pt x="1189628" y="685154"/>
                  </a:lnTo>
                  <a:lnTo>
                    <a:pt x="1167587" y="703160"/>
                  </a:lnTo>
                  <a:lnTo>
                    <a:pt x="1145545" y="718061"/>
                  </a:lnTo>
                  <a:lnTo>
                    <a:pt x="1120399" y="730789"/>
                  </a:lnTo>
                  <a:lnTo>
                    <a:pt x="1093390" y="736067"/>
                  </a:lnTo>
                  <a:lnTo>
                    <a:pt x="1062035" y="735136"/>
                  </a:lnTo>
                  <a:lnTo>
                    <a:pt x="1062035" y="740413"/>
                  </a:lnTo>
                  <a:lnTo>
                    <a:pt x="1062035" y="745691"/>
                  </a:lnTo>
                  <a:lnTo>
                    <a:pt x="1059862" y="750037"/>
                  </a:lnTo>
                  <a:lnTo>
                    <a:pt x="1057689" y="750968"/>
                  </a:lnTo>
                  <a:lnTo>
                    <a:pt x="1056757" y="750968"/>
                  </a:lnTo>
                  <a:lnTo>
                    <a:pt x="1054584" y="753142"/>
                  </a:lnTo>
                  <a:lnTo>
                    <a:pt x="1050548" y="755315"/>
                  </a:lnTo>
                  <a:lnTo>
                    <a:pt x="1047444" y="757488"/>
                  </a:lnTo>
                  <a:lnTo>
                    <a:pt x="1045271" y="758419"/>
                  </a:lnTo>
                  <a:lnTo>
                    <a:pt x="1042166" y="762765"/>
                  </a:lnTo>
                  <a:lnTo>
                    <a:pt x="1038131" y="773321"/>
                  </a:lnTo>
                  <a:lnTo>
                    <a:pt x="1035957" y="786980"/>
                  </a:lnTo>
                  <a:lnTo>
                    <a:pt x="1032853" y="795362"/>
                  </a:lnTo>
                  <a:lnTo>
                    <a:pt x="1023540" y="804986"/>
                  </a:lnTo>
                  <a:lnTo>
                    <a:pt x="1008017" y="815541"/>
                  </a:lnTo>
                  <a:lnTo>
                    <a:pt x="987218" y="825165"/>
                  </a:lnTo>
                  <a:lnTo>
                    <a:pt x="969522" y="832616"/>
                  </a:lnTo>
                  <a:lnTo>
                    <a:pt x="952758" y="836962"/>
                  </a:lnTo>
                  <a:lnTo>
                    <a:pt x="952758" y="832616"/>
                  </a:lnTo>
                  <a:lnTo>
                    <a:pt x="952758" y="829511"/>
                  </a:lnTo>
                  <a:lnTo>
                    <a:pt x="950585" y="829511"/>
                  </a:lnTo>
                  <a:lnTo>
                    <a:pt x="950585" y="827338"/>
                  </a:lnTo>
                  <a:lnTo>
                    <a:pt x="949654" y="825165"/>
                  </a:lnTo>
                  <a:lnTo>
                    <a:pt x="947480" y="840066"/>
                  </a:lnTo>
                  <a:lnTo>
                    <a:pt x="942203" y="852795"/>
                  </a:lnTo>
                  <a:lnTo>
                    <a:pt x="938167" y="864281"/>
                  </a:lnTo>
                  <a:lnTo>
                    <a:pt x="932890" y="874836"/>
                  </a:lnTo>
                  <a:lnTo>
                    <a:pt x="928854" y="889738"/>
                  </a:lnTo>
                  <a:lnTo>
                    <a:pt x="932890" y="891911"/>
                  </a:lnTo>
                  <a:lnTo>
                    <a:pt x="932890" y="894084"/>
                  </a:lnTo>
                  <a:lnTo>
                    <a:pt x="935063" y="894084"/>
                  </a:lnTo>
                  <a:lnTo>
                    <a:pt x="935063" y="894084"/>
                  </a:lnTo>
                  <a:lnTo>
                    <a:pt x="935063" y="896257"/>
                  </a:lnTo>
                  <a:lnTo>
                    <a:pt x="932890" y="897188"/>
                  </a:lnTo>
                  <a:lnTo>
                    <a:pt x="928854" y="901535"/>
                  </a:lnTo>
                  <a:lnTo>
                    <a:pt x="925749" y="903708"/>
                  </a:lnTo>
                  <a:lnTo>
                    <a:pt x="922645" y="906812"/>
                  </a:lnTo>
                  <a:lnTo>
                    <a:pt x="918609" y="908985"/>
                  </a:lnTo>
                  <a:lnTo>
                    <a:pt x="916436" y="912090"/>
                  </a:lnTo>
                  <a:lnTo>
                    <a:pt x="913331" y="917367"/>
                  </a:lnTo>
                  <a:lnTo>
                    <a:pt x="905881" y="938478"/>
                  </a:lnTo>
                  <a:lnTo>
                    <a:pt x="900603" y="960519"/>
                  </a:lnTo>
                  <a:lnTo>
                    <a:pt x="898430" y="985976"/>
                  </a:lnTo>
                  <a:lnTo>
                    <a:pt x="894394" y="1010191"/>
                  </a:lnTo>
                  <a:lnTo>
                    <a:pt x="889117" y="1032232"/>
                  </a:lnTo>
                  <a:lnTo>
                    <a:pt x="886012" y="1030059"/>
                  </a:lnTo>
                  <a:lnTo>
                    <a:pt x="886012" y="1030059"/>
                  </a:lnTo>
                  <a:lnTo>
                    <a:pt x="883839" y="1030059"/>
                  </a:lnTo>
                  <a:lnTo>
                    <a:pt x="883839" y="1027886"/>
                  </a:lnTo>
                  <a:lnTo>
                    <a:pt x="881666" y="1027886"/>
                  </a:lnTo>
                  <a:lnTo>
                    <a:pt x="876388" y="1024782"/>
                  </a:lnTo>
                  <a:lnTo>
                    <a:pt x="867075" y="1017331"/>
                  </a:lnTo>
                  <a:lnTo>
                    <a:pt x="852484" y="1005844"/>
                  </a:lnTo>
                  <a:lnTo>
                    <a:pt x="835720" y="996221"/>
                  </a:lnTo>
                  <a:lnTo>
                    <a:pt x="820198" y="985665"/>
                  </a:lnTo>
                  <a:lnTo>
                    <a:pt x="807780" y="976042"/>
                  </a:lnTo>
                  <a:lnTo>
                    <a:pt x="796294" y="970764"/>
                  </a:lnTo>
                  <a:lnTo>
                    <a:pt x="793189" y="968591"/>
                  </a:lnTo>
                  <a:lnTo>
                    <a:pt x="789153" y="928543"/>
                  </a:lnTo>
                  <a:lnTo>
                    <a:pt x="786980" y="924197"/>
                  </a:lnTo>
                  <a:lnTo>
                    <a:pt x="781703" y="921093"/>
                  </a:lnTo>
                  <a:lnTo>
                    <a:pt x="778598" y="918920"/>
                  </a:lnTo>
                  <a:lnTo>
                    <a:pt x="772389" y="914573"/>
                  </a:lnTo>
                  <a:lnTo>
                    <a:pt x="769285" y="911469"/>
                  </a:lnTo>
                  <a:lnTo>
                    <a:pt x="772389" y="909296"/>
                  </a:lnTo>
                  <a:lnTo>
                    <a:pt x="772389" y="907123"/>
                  </a:lnTo>
                  <a:lnTo>
                    <a:pt x="774562" y="906191"/>
                  </a:lnTo>
                  <a:lnTo>
                    <a:pt x="774562" y="906191"/>
                  </a:lnTo>
                  <a:lnTo>
                    <a:pt x="776735" y="901845"/>
                  </a:lnTo>
                  <a:lnTo>
                    <a:pt x="778908" y="898741"/>
                  </a:lnTo>
                  <a:lnTo>
                    <a:pt x="769595" y="898741"/>
                  </a:lnTo>
                  <a:lnTo>
                    <a:pt x="764317" y="898741"/>
                  </a:lnTo>
                  <a:lnTo>
                    <a:pt x="760282" y="898741"/>
                  </a:lnTo>
                  <a:lnTo>
                    <a:pt x="758109" y="896567"/>
                  </a:lnTo>
                  <a:lnTo>
                    <a:pt x="757177" y="893463"/>
                  </a:lnTo>
                  <a:lnTo>
                    <a:pt x="753141" y="887254"/>
                  </a:lnTo>
                  <a:lnTo>
                    <a:pt x="750968" y="884150"/>
                  </a:lnTo>
                  <a:lnTo>
                    <a:pt x="750968" y="879803"/>
                  </a:lnTo>
                  <a:lnTo>
                    <a:pt x="750968" y="878872"/>
                  </a:lnTo>
                  <a:lnTo>
                    <a:pt x="750968" y="874526"/>
                  </a:lnTo>
                  <a:lnTo>
                    <a:pt x="753141" y="871421"/>
                  </a:lnTo>
                  <a:lnTo>
                    <a:pt x="753141" y="867075"/>
                  </a:lnTo>
                  <a:lnTo>
                    <a:pt x="742586" y="867075"/>
                  </a:lnTo>
                  <a:lnTo>
                    <a:pt x="742586" y="861798"/>
                  </a:lnTo>
                  <a:lnTo>
                    <a:pt x="743518" y="856520"/>
                  </a:lnTo>
                  <a:lnTo>
                    <a:pt x="745691" y="854347"/>
                  </a:lnTo>
                  <a:lnTo>
                    <a:pt x="745691" y="850622"/>
                  </a:lnTo>
                  <a:lnTo>
                    <a:pt x="747864" y="847517"/>
                  </a:lnTo>
                  <a:lnTo>
                    <a:pt x="750037" y="842239"/>
                  </a:lnTo>
                  <a:lnTo>
                    <a:pt x="743828" y="842239"/>
                  </a:lnTo>
                  <a:lnTo>
                    <a:pt x="737619" y="842239"/>
                  </a:lnTo>
                  <a:lnTo>
                    <a:pt x="734515" y="840066"/>
                  </a:lnTo>
                  <a:lnTo>
                    <a:pt x="728306" y="837893"/>
                  </a:lnTo>
                  <a:lnTo>
                    <a:pt x="727375" y="810574"/>
                  </a:lnTo>
                  <a:lnTo>
                    <a:pt x="725201" y="785117"/>
                  </a:lnTo>
                  <a:lnTo>
                    <a:pt x="725201" y="760903"/>
                  </a:lnTo>
                  <a:lnTo>
                    <a:pt x="732652" y="736688"/>
                  </a:lnTo>
                  <a:lnTo>
                    <a:pt x="740103" y="726133"/>
                  </a:lnTo>
                  <a:lnTo>
                    <a:pt x="749416" y="718682"/>
                  </a:lnTo>
                  <a:lnTo>
                    <a:pt x="756867" y="712473"/>
                  </a:lnTo>
                  <a:lnTo>
                    <a:pt x="762144" y="704091"/>
                  </a:lnTo>
                  <a:lnTo>
                    <a:pt x="767422" y="692605"/>
                  </a:lnTo>
                  <a:lnTo>
                    <a:pt x="769595" y="672426"/>
                  </a:lnTo>
                  <a:lnTo>
                    <a:pt x="765559" y="672426"/>
                  </a:lnTo>
                  <a:lnTo>
                    <a:pt x="762455" y="676772"/>
                  </a:lnTo>
                  <a:lnTo>
                    <a:pt x="758419" y="677703"/>
                  </a:lnTo>
                  <a:lnTo>
                    <a:pt x="757488" y="677703"/>
                  </a:lnTo>
                  <a:lnTo>
                    <a:pt x="753452" y="677703"/>
                  </a:lnTo>
                  <a:lnTo>
                    <a:pt x="750347" y="676772"/>
                  </a:lnTo>
                  <a:lnTo>
                    <a:pt x="735757" y="672426"/>
                  </a:lnTo>
                  <a:lnTo>
                    <a:pt x="724270" y="664975"/>
                  </a:lnTo>
                  <a:lnTo>
                    <a:pt x="716819" y="654420"/>
                  </a:lnTo>
                  <a:lnTo>
                    <a:pt x="713715" y="635483"/>
                  </a:lnTo>
                  <a:lnTo>
                    <a:pt x="718992" y="635483"/>
                  </a:lnTo>
                  <a:lnTo>
                    <a:pt x="718992" y="632378"/>
                  </a:lnTo>
                  <a:lnTo>
                    <a:pt x="728306" y="637656"/>
                  </a:lnTo>
                  <a:lnTo>
                    <a:pt x="738861" y="645106"/>
                  </a:lnTo>
                  <a:lnTo>
                    <a:pt x="748174" y="648211"/>
                  </a:lnTo>
                  <a:lnTo>
                    <a:pt x="758729" y="648211"/>
                  </a:lnTo>
                  <a:lnTo>
                    <a:pt x="758729" y="647280"/>
                  </a:lnTo>
                  <a:lnTo>
                    <a:pt x="760903" y="645106"/>
                  </a:lnTo>
                  <a:lnTo>
                    <a:pt x="760903" y="645106"/>
                  </a:lnTo>
                  <a:lnTo>
                    <a:pt x="760903" y="642623"/>
                  </a:lnTo>
                  <a:lnTo>
                    <a:pt x="763076" y="639518"/>
                  </a:lnTo>
                  <a:lnTo>
                    <a:pt x="743207" y="624617"/>
                  </a:lnTo>
                  <a:lnTo>
                    <a:pt x="726443" y="603507"/>
                  </a:lnTo>
                  <a:lnTo>
                    <a:pt x="721166" y="605680"/>
                  </a:lnTo>
                  <a:lnTo>
                    <a:pt x="717130" y="607853"/>
                  </a:lnTo>
                  <a:lnTo>
                    <a:pt x="711852" y="610026"/>
                  </a:lnTo>
                  <a:lnTo>
                    <a:pt x="706575" y="610957"/>
                  </a:lnTo>
                  <a:lnTo>
                    <a:pt x="702539" y="607853"/>
                  </a:lnTo>
                  <a:lnTo>
                    <a:pt x="701608" y="605680"/>
                  </a:lnTo>
                  <a:lnTo>
                    <a:pt x="699434" y="602575"/>
                  </a:lnTo>
                  <a:lnTo>
                    <a:pt x="697261" y="600402"/>
                  </a:lnTo>
                  <a:lnTo>
                    <a:pt x="694157" y="595125"/>
                  </a:lnTo>
                  <a:lnTo>
                    <a:pt x="704712" y="583638"/>
                  </a:lnTo>
                  <a:lnTo>
                    <a:pt x="706885" y="567805"/>
                  </a:lnTo>
                  <a:lnTo>
                    <a:pt x="704712" y="546695"/>
                  </a:lnTo>
                  <a:lnTo>
                    <a:pt x="699434" y="524653"/>
                  </a:lnTo>
                  <a:lnTo>
                    <a:pt x="690121" y="501370"/>
                  </a:lnTo>
                  <a:lnTo>
                    <a:pt x="679566" y="479328"/>
                  </a:lnTo>
                  <a:lnTo>
                    <a:pt x="665906" y="459149"/>
                  </a:lnTo>
                  <a:lnTo>
                    <a:pt x="655351" y="440212"/>
                  </a:lnTo>
                  <a:lnTo>
                    <a:pt x="646038" y="425311"/>
                  </a:lnTo>
                  <a:lnTo>
                    <a:pt x="623996" y="410409"/>
                  </a:lnTo>
                  <a:lnTo>
                    <a:pt x="598850" y="405132"/>
                  </a:lnTo>
                  <a:lnTo>
                    <a:pt x="572772" y="405132"/>
                  </a:lnTo>
                  <a:lnTo>
                    <a:pt x="543591" y="405132"/>
                  </a:lnTo>
                  <a:lnTo>
                    <a:pt x="515340" y="407305"/>
                  </a:lnTo>
                  <a:lnTo>
                    <a:pt x="486158" y="405132"/>
                  </a:lnTo>
                  <a:lnTo>
                    <a:pt x="486158" y="399854"/>
                  </a:lnTo>
                  <a:lnTo>
                    <a:pt x="486158" y="395508"/>
                  </a:lnTo>
                  <a:lnTo>
                    <a:pt x="487089" y="394577"/>
                  </a:lnTo>
                  <a:lnTo>
                    <a:pt x="487089" y="392404"/>
                  </a:lnTo>
                  <a:lnTo>
                    <a:pt x="487089" y="390230"/>
                  </a:lnTo>
                  <a:lnTo>
                    <a:pt x="486158" y="388057"/>
                  </a:lnTo>
                  <a:lnTo>
                    <a:pt x="474672" y="382780"/>
                  </a:lnTo>
                  <a:lnTo>
                    <a:pt x="464116" y="379675"/>
                  </a:lnTo>
                  <a:lnTo>
                    <a:pt x="452630" y="372225"/>
                  </a:lnTo>
                  <a:lnTo>
                    <a:pt x="461943" y="372225"/>
                  </a:lnTo>
                  <a:lnTo>
                    <a:pt x="472499" y="367878"/>
                  </a:lnTo>
                  <a:lnTo>
                    <a:pt x="487089" y="364774"/>
                  </a:lnTo>
                  <a:lnTo>
                    <a:pt x="503854" y="362601"/>
                  </a:lnTo>
                  <a:lnTo>
                    <a:pt x="516271" y="358254"/>
                  </a:lnTo>
                  <a:lnTo>
                    <a:pt x="525585" y="350804"/>
                  </a:lnTo>
                  <a:lnTo>
                    <a:pt x="481812" y="350804"/>
                  </a:lnTo>
                  <a:lnTo>
                    <a:pt x="471257" y="347699"/>
                  </a:lnTo>
                  <a:lnTo>
                    <a:pt x="461943" y="347699"/>
                  </a:lnTo>
                  <a:lnTo>
                    <a:pt x="450457" y="345526"/>
                  </a:lnTo>
                  <a:lnTo>
                    <a:pt x="442075" y="343353"/>
                  </a:lnTo>
                  <a:lnTo>
                    <a:pt x="432761" y="340249"/>
                  </a:lnTo>
                  <a:lnTo>
                    <a:pt x="427484" y="330625"/>
                  </a:lnTo>
                  <a:lnTo>
                    <a:pt x="425311" y="315723"/>
                  </a:lnTo>
                  <a:lnTo>
                    <a:pt x="447352" y="312619"/>
                  </a:lnTo>
                  <a:lnTo>
                    <a:pt x="467221" y="305168"/>
                  </a:lnTo>
                  <a:lnTo>
                    <a:pt x="483985" y="297718"/>
                  </a:lnTo>
                  <a:lnTo>
                    <a:pt x="501680" y="290267"/>
                  </a:lnTo>
                  <a:lnTo>
                    <a:pt x="538313" y="290267"/>
                  </a:lnTo>
                  <a:lnTo>
                    <a:pt x="552904" y="241837"/>
                  </a:lnTo>
                  <a:lnTo>
                    <a:pt x="518444" y="241837"/>
                  </a:lnTo>
                  <a:lnTo>
                    <a:pt x="509131" y="229109"/>
                  </a:lnTo>
                  <a:lnTo>
                    <a:pt x="520618" y="221658"/>
                  </a:lnTo>
                  <a:lnTo>
                    <a:pt x="529000" y="214208"/>
                  </a:lnTo>
                  <a:lnTo>
                    <a:pt x="540486" y="208930"/>
                  </a:lnTo>
                  <a:lnTo>
                    <a:pt x="552904" y="204584"/>
                  </a:lnTo>
                  <a:lnTo>
                    <a:pt x="552904" y="191856"/>
                  </a:lnTo>
                  <a:lnTo>
                    <a:pt x="567495" y="184405"/>
                  </a:lnTo>
                  <a:lnTo>
                    <a:pt x="574946" y="176023"/>
                  </a:lnTo>
                  <a:lnTo>
                    <a:pt x="582396" y="164536"/>
                  </a:lnTo>
                  <a:lnTo>
                    <a:pt x="593883" y="157086"/>
                  </a:lnTo>
                  <a:lnTo>
                    <a:pt x="606301" y="151808"/>
                  </a:lnTo>
                  <a:lnTo>
                    <a:pt x="616856" y="151808"/>
                  </a:lnTo>
                  <a:lnTo>
                    <a:pt x="626169" y="154912"/>
                  </a:lnTo>
                  <a:lnTo>
                    <a:pt x="638587" y="153981"/>
                  </a:lnTo>
                  <a:lnTo>
                    <a:pt x="629274" y="149635"/>
                  </a:lnTo>
                  <a:lnTo>
                    <a:pt x="623996" y="147462"/>
                  </a:lnTo>
                  <a:lnTo>
                    <a:pt x="618718" y="146530"/>
                  </a:lnTo>
                  <a:lnTo>
                    <a:pt x="613441" y="140322"/>
                  </a:lnTo>
                  <a:lnTo>
                    <a:pt x="631136" y="137217"/>
                  </a:lnTo>
                  <a:lnTo>
                    <a:pt x="647900" y="131939"/>
                  </a:lnTo>
                  <a:lnTo>
                    <a:pt x="662491" y="127593"/>
                  </a:lnTo>
                  <a:lnTo>
                    <a:pt x="679255" y="124489"/>
                  </a:lnTo>
                  <a:lnTo>
                    <a:pt x="680187" y="131939"/>
                  </a:lnTo>
                  <a:lnTo>
                    <a:pt x="682360" y="135044"/>
                  </a:lnTo>
                  <a:lnTo>
                    <a:pt x="684533" y="140322"/>
                  </a:lnTo>
                  <a:lnTo>
                    <a:pt x="686706" y="144668"/>
                  </a:lnTo>
                  <a:lnTo>
                    <a:pt x="691984" y="146841"/>
                  </a:lnTo>
                  <a:lnTo>
                    <a:pt x="699434" y="147772"/>
                  </a:lnTo>
                  <a:lnTo>
                    <a:pt x="699434" y="142495"/>
                  </a:lnTo>
                  <a:lnTo>
                    <a:pt x="702539" y="137217"/>
                  </a:lnTo>
                  <a:lnTo>
                    <a:pt x="704712" y="129766"/>
                  </a:lnTo>
                  <a:lnTo>
                    <a:pt x="706885" y="124489"/>
                  </a:lnTo>
                  <a:lnTo>
                    <a:pt x="709989" y="129766"/>
                  </a:lnTo>
                  <a:lnTo>
                    <a:pt x="716198" y="135044"/>
                  </a:lnTo>
                  <a:lnTo>
                    <a:pt x="719303" y="139390"/>
                  </a:lnTo>
                  <a:lnTo>
                    <a:pt x="726754" y="142495"/>
                  </a:lnTo>
                  <a:lnTo>
                    <a:pt x="734204" y="144668"/>
                  </a:lnTo>
                  <a:lnTo>
                    <a:pt x="730168" y="120453"/>
                  </a:lnTo>
                  <a:lnTo>
                    <a:pt x="743828" y="117349"/>
                  </a:lnTo>
                  <a:lnTo>
                    <a:pt x="754383" y="113002"/>
                  </a:lnTo>
                  <a:lnTo>
                    <a:pt x="771147" y="117349"/>
                  </a:lnTo>
                  <a:lnTo>
                    <a:pt x="788843" y="124799"/>
                  </a:lnTo>
                  <a:lnTo>
                    <a:pt x="807780" y="135354"/>
                  </a:lnTo>
                  <a:lnTo>
                    <a:pt x="827648" y="144978"/>
                  </a:lnTo>
                  <a:lnTo>
                    <a:pt x="844413" y="152429"/>
                  </a:lnTo>
                  <a:lnTo>
                    <a:pt x="859935" y="157706"/>
                  </a:lnTo>
                  <a:lnTo>
                    <a:pt x="859935" y="154602"/>
                  </a:lnTo>
                  <a:lnTo>
                    <a:pt x="849380" y="144978"/>
                  </a:lnTo>
                  <a:lnTo>
                    <a:pt x="841929" y="137527"/>
                  </a:lnTo>
                  <a:lnTo>
                    <a:pt x="837893" y="127904"/>
                  </a:lnTo>
                  <a:lnTo>
                    <a:pt x="844102" y="117349"/>
                  </a:lnTo>
                  <a:lnTo>
                    <a:pt x="840066" y="113002"/>
                  </a:lnTo>
                  <a:lnTo>
                    <a:pt x="834789" y="107725"/>
                  </a:lnTo>
                  <a:lnTo>
                    <a:pt x="829511" y="103378"/>
                  </a:lnTo>
                  <a:lnTo>
                    <a:pt x="824234" y="100274"/>
                  </a:lnTo>
                  <a:lnTo>
                    <a:pt x="820198" y="95928"/>
                  </a:lnTo>
                  <a:lnTo>
                    <a:pt x="824234" y="87546"/>
                  </a:lnTo>
                  <a:lnTo>
                    <a:pt x="834789" y="90650"/>
                  </a:lnTo>
                  <a:lnTo>
                    <a:pt x="849380" y="92823"/>
                  </a:lnTo>
                  <a:lnTo>
                    <a:pt x="861797" y="90650"/>
                  </a:lnTo>
                  <a:lnTo>
                    <a:pt x="871111" y="83199"/>
                  </a:lnTo>
                  <a:lnTo>
                    <a:pt x="827338" y="83199"/>
                  </a:lnTo>
                  <a:lnTo>
                    <a:pt x="827338" y="80095"/>
                  </a:lnTo>
                  <a:lnTo>
                    <a:pt x="824234" y="80095"/>
                  </a:lnTo>
                  <a:lnTo>
                    <a:pt x="824234" y="75749"/>
                  </a:lnTo>
                  <a:lnTo>
                    <a:pt x="829511" y="72644"/>
                  </a:lnTo>
                  <a:lnTo>
                    <a:pt x="834789" y="68298"/>
                  </a:lnTo>
                  <a:lnTo>
                    <a:pt x="840066" y="65194"/>
                  </a:lnTo>
                  <a:lnTo>
                    <a:pt x="845344" y="60847"/>
                  </a:lnTo>
                  <a:lnTo>
                    <a:pt x="851553" y="59916"/>
                  </a:lnTo>
                  <a:lnTo>
                    <a:pt x="874526" y="63020"/>
                  </a:lnTo>
                  <a:lnTo>
                    <a:pt x="880735" y="46256"/>
                  </a:lnTo>
                  <a:lnTo>
                    <a:pt x="907743" y="50603"/>
                  </a:lnTo>
                  <a:lnTo>
                    <a:pt x="909917" y="50603"/>
                  </a:lnTo>
                  <a:lnTo>
                    <a:pt x="910848" y="46256"/>
                  </a:lnTo>
                  <a:lnTo>
                    <a:pt x="913021" y="45325"/>
                  </a:lnTo>
                  <a:lnTo>
                    <a:pt x="915194" y="40979"/>
                  </a:lnTo>
                  <a:lnTo>
                    <a:pt x="920472" y="38806"/>
                  </a:lnTo>
                  <a:lnTo>
                    <a:pt x="924508" y="45015"/>
                  </a:lnTo>
                  <a:lnTo>
                    <a:pt x="929785" y="50292"/>
                  </a:lnTo>
                  <a:lnTo>
                    <a:pt x="935063" y="55570"/>
                  </a:lnTo>
                  <a:lnTo>
                    <a:pt x="935063" y="45946"/>
                  </a:lnTo>
                  <a:lnTo>
                    <a:pt x="937236" y="45015"/>
                  </a:lnTo>
                  <a:lnTo>
                    <a:pt x="937236" y="42842"/>
                  </a:lnTo>
                  <a:lnTo>
                    <a:pt x="937236" y="40668"/>
                  </a:lnTo>
                  <a:lnTo>
                    <a:pt x="937236" y="38495"/>
                  </a:lnTo>
                  <a:lnTo>
                    <a:pt x="938167" y="35391"/>
                  </a:lnTo>
                  <a:lnTo>
                    <a:pt x="940340" y="33218"/>
                  </a:lnTo>
                  <a:lnTo>
                    <a:pt x="944376" y="31045"/>
                  </a:lnTo>
                  <a:lnTo>
                    <a:pt x="962071" y="22663"/>
                  </a:lnTo>
                  <a:lnTo>
                    <a:pt x="984113" y="20179"/>
                  </a:lnTo>
                  <a:lnTo>
                    <a:pt x="984113" y="20179"/>
                  </a:lnTo>
                  <a:lnTo>
                    <a:pt x="984113" y="20179"/>
                  </a:lnTo>
                  <a:close/>
                  <a:moveTo>
                    <a:pt x="2301024" y="16764"/>
                  </a:moveTo>
                  <a:lnTo>
                    <a:pt x="2311579" y="19869"/>
                  </a:lnTo>
                  <a:lnTo>
                    <a:pt x="2311579" y="27319"/>
                  </a:lnTo>
                  <a:lnTo>
                    <a:pt x="2296057" y="27319"/>
                  </a:lnTo>
                  <a:lnTo>
                    <a:pt x="2301024" y="16764"/>
                  </a:lnTo>
                  <a:lnTo>
                    <a:pt x="2301024" y="16764"/>
                  </a:lnTo>
                  <a:lnTo>
                    <a:pt x="2301024" y="16764"/>
                  </a:lnTo>
                  <a:close/>
                  <a:moveTo>
                    <a:pt x="2792460" y="0"/>
                  </a:moveTo>
                  <a:lnTo>
                    <a:pt x="2797737" y="3104"/>
                  </a:lnTo>
                  <a:lnTo>
                    <a:pt x="2801773" y="7451"/>
                  </a:lnTo>
                  <a:lnTo>
                    <a:pt x="2803946" y="10555"/>
                  </a:lnTo>
                  <a:lnTo>
                    <a:pt x="2804878" y="16764"/>
                  </a:lnTo>
                  <a:lnTo>
                    <a:pt x="2807051" y="19869"/>
                  </a:lnTo>
                  <a:lnTo>
                    <a:pt x="2809224" y="25146"/>
                  </a:lnTo>
                  <a:lnTo>
                    <a:pt x="2812328" y="27319"/>
                  </a:lnTo>
                  <a:lnTo>
                    <a:pt x="2823815" y="32597"/>
                  </a:lnTo>
                  <a:lnTo>
                    <a:pt x="2834370" y="34770"/>
                  </a:lnTo>
                  <a:lnTo>
                    <a:pt x="2841821" y="34770"/>
                  </a:lnTo>
                  <a:lnTo>
                    <a:pt x="2847098" y="39116"/>
                  </a:lnTo>
                  <a:lnTo>
                    <a:pt x="2851134" y="46567"/>
                  </a:lnTo>
                  <a:lnTo>
                    <a:pt x="2853307" y="61468"/>
                  </a:lnTo>
                  <a:lnTo>
                    <a:pt x="2851134" y="62400"/>
                  </a:lnTo>
                  <a:lnTo>
                    <a:pt x="2851134" y="62400"/>
                  </a:lnTo>
                  <a:lnTo>
                    <a:pt x="2851134" y="64573"/>
                  </a:lnTo>
                  <a:lnTo>
                    <a:pt x="2851134" y="66746"/>
                  </a:lnTo>
                  <a:lnTo>
                    <a:pt x="2848961" y="68919"/>
                  </a:lnTo>
                  <a:lnTo>
                    <a:pt x="2825988" y="68919"/>
                  </a:lnTo>
                  <a:lnTo>
                    <a:pt x="2802084" y="68919"/>
                  </a:lnTo>
                  <a:lnTo>
                    <a:pt x="2782215" y="77301"/>
                  </a:lnTo>
                  <a:lnTo>
                    <a:pt x="2778179" y="79474"/>
                  </a:lnTo>
                  <a:lnTo>
                    <a:pt x="2776006" y="83820"/>
                  </a:lnTo>
                  <a:lnTo>
                    <a:pt x="2775075" y="84752"/>
                  </a:lnTo>
                  <a:lnTo>
                    <a:pt x="2772902" y="86925"/>
                  </a:lnTo>
                  <a:lnTo>
                    <a:pt x="2770729" y="89098"/>
                  </a:lnTo>
                  <a:lnTo>
                    <a:pt x="2767624" y="91271"/>
                  </a:lnTo>
                  <a:lnTo>
                    <a:pt x="2761415" y="94376"/>
                  </a:lnTo>
                  <a:lnTo>
                    <a:pt x="2758311" y="89098"/>
                  </a:lnTo>
                  <a:lnTo>
                    <a:pt x="2756137" y="84752"/>
                  </a:lnTo>
                  <a:lnTo>
                    <a:pt x="2753033" y="81647"/>
                  </a:lnTo>
                  <a:lnTo>
                    <a:pt x="2765451" y="49982"/>
                  </a:lnTo>
                  <a:lnTo>
                    <a:pt x="2777869" y="24525"/>
                  </a:lnTo>
                  <a:lnTo>
                    <a:pt x="2792460" y="0"/>
                  </a:lnTo>
                  <a:lnTo>
                    <a:pt x="2792460" y="0"/>
                  </a:lnTo>
                  <a:lnTo>
                    <a:pt x="2792460" y="0"/>
                  </a:lnTo>
                  <a:close/>
                  <a:moveTo>
                    <a:pt x="2665177" y="0"/>
                  </a:moveTo>
                  <a:lnTo>
                    <a:pt x="2674490" y="9624"/>
                  </a:lnTo>
                  <a:lnTo>
                    <a:pt x="2679768" y="20179"/>
                  </a:lnTo>
                  <a:lnTo>
                    <a:pt x="2685046" y="32907"/>
                  </a:lnTo>
                  <a:lnTo>
                    <a:pt x="2675732" y="32907"/>
                  </a:lnTo>
                  <a:lnTo>
                    <a:pt x="2675732" y="27319"/>
                  </a:lnTo>
                  <a:lnTo>
                    <a:pt x="2672628" y="24215"/>
                  </a:lnTo>
                  <a:lnTo>
                    <a:pt x="2668592" y="19869"/>
                  </a:lnTo>
                  <a:lnTo>
                    <a:pt x="2667660" y="14591"/>
                  </a:lnTo>
                  <a:lnTo>
                    <a:pt x="2665487" y="9313"/>
                  </a:lnTo>
                  <a:lnTo>
                    <a:pt x="2665487" y="0"/>
                  </a:lnTo>
                  <a:lnTo>
                    <a:pt x="2665177" y="0"/>
                  </a:lnTo>
                  <a:lnTo>
                    <a:pt x="2665177" y="0"/>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42" name="Freeform: Shape 41">
              <a:extLst>
                <a:ext uri="{FF2B5EF4-FFF2-40B4-BE49-F238E27FC236}">
                  <a16:creationId xmlns:a16="http://schemas.microsoft.com/office/drawing/2014/main" id="{F31F3BCF-3DA5-46BE-A895-3E38F372BEFE}"/>
                </a:ext>
              </a:extLst>
            </p:cNvPr>
            <p:cNvSpPr/>
            <p:nvPr/>
          </p:nvSpPr>
          <p:spPr>
            <a:xfrm>
              <a:off x="3709769" y="4075070"/>
              <a:ext cx="34149" cy="15522"/>
            </a:xfrm>
            <a:custGeom>
              <a:avLst/>
              <a:gdLst>
                <a:gd name="connsiteX0" fmla="*/ 13660 w 34149"/>
                <a:gd name="connsiteY0" fmla="*/ 14591 h 15522"/>
                <a:gd name="connsiteX1" fmla="*/ 20800 w 34149"/>
                <a:gd name="connsiteY1" fmla="*/ 16764 h 15522"/>
                <a:gd name="connsiteX2" fmla="*/ 23904 w 34149"/>
                <a:gd name="connsiteY2" fmla="*/ 16764 h 15522"/>
                <a:gd name="connsiteX3" fmla="*/ 28251 w 34149"/>
                <a:gd name="connsiteY3" fmla="*/ 16764 h 15522"/>
                <a:gd name="connsiteX4" fmla="*/ 36633 w 34149"/>
                <a:gd name="connsiteY4" fmla="*/ 16764 h 15522"/>
                <a:gd name="connsiteX5" fmla="*/ 35391 w 34149"/>
                <a:gd name="connsiteY5" fmla="*/ 10555 h 15522"/>
                <a:gd name="connsiteX6" fmla="*/ 35391 w 34149"/>
                <a:gd name="connsiteY6" fmla="*/ 7140 h 15522"/>
                <a:gd name="connsiteX7" fmla="*/ 33528 w 34149"/>
                <a:gd name="connsiteY7" fmla="*/ 3104 h 15522"/>
                <a:gd name="connsiteX8" fmla="*/ 33528 w 34149"/>
                <a:gd name="connsiteY8" fmla="*/ 0 h 15522"/>
                <a:gd name="connsiteX9" fmla="*/ 0 w 34149"/>
                <a:gd name="connsiteY9" fmla="*/ 0 h 15522"/>
                <a:gd name="connsiteX10" fmla="*/ 0 w 34149"/>
                <a:gd name="connsiteY10" fmla="*/ 12418 h 15522"/>
                <a:gd name="connsiteX11" fmla="*/ 7451 w 34149"/>
                <a:gd name="connsiteY11" fmla="*/ 1459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15522">
                  <a:moveTo>
                    <a:pt x="13660" y="14591"/>
                  </a:moveTo>
                  <a:lnTo>
                    <a:pt x="20800" y="16764"/>
                  </a:lnTo>
                  <a:lnTo>
                    <a:pt x="23904" y="16764"/>
                  </a:lnTo>
                  <a:lnTo>
                    <a:pt x="28251" y="16764"/>
                  </a:lnTo>
                  <a:lnTo>
                    <a:pt x="36633" y="16764"/>
                  </a:lnTo>
                  <a:lnTo>
                    <a:pt x="35391" y="10555"/>
                  </a:lnTo>
                  <a:lnTo>
                    <a:pt x="35391" y="7140"/>
                  </a:lnTo>
                  <a:lnTo>
                    <a:pt x="33528" y="3104"/>
                  </a:lnTo>
                  <a:lnTo>
                    <a:pt x="33528" y="0"/>
                  </a:lnTo>
                  <a:lnTo>
                    <a:pt x="0" y="0"/>
                  </a:lnTo>
                  <a:lnTo>
                    <a:pt x="0" y="12418"/>
                  </a:lnTo>
                  <a:lnTo>
                    <a:pt x="7451" y="14591"/>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43" name="Freeform: Shape 42">
              <a:extLst>
                <a:ext uri="{FF2B5EF4-FFF2-40B4-BE49-F238E27FC236}">
                  <a16:creationId xmlns:a16="http://schemas.microsoft.com/office/drawing/2014/main" id="{D4976DC6-2020-40CC-AF70-AC97398B5F3E}"/>
                </a:ext>
              </a:extLst>
            </p:cNvPr>
            <p:cNvSpPr/>
            <p:nvPr/>
          </p:nvSpPr>
          <p:spPr>
            <a:xfrm>
              <a:off x="3530642" y="4043094"/>
              <a:ext cx="34149" cy="9313"/>
            </a:xfrm>
            <a:custGeom>
              <a:avLst/>
              <a:gdLst>
                <a:gd name="connsiteX0" fmla="*/ 22973 w 34149"/>
                <a:gd name="connsiteY0" fmla="*/ 11797 h 9313"/>
                <a:gd name="connsiteX1" fmla="*/ 32286 w 34149"/>
                <a:gd name="connsiteY1" fmla="*/ 7451 h 9313"/>
                <a:gd name="connsiteX2" fmla="*/ 36633 w 34149"/>
                <a:gd name="connsiteY2" fmla="*/ 7451 h 9313"/>
                <a:gd name="connsiteX3" fmla="*/ 30424 w 34149"/>
                <a:gd name="connsiteY3" fmla="*/ 4346 h 9313"/>
                <a:gd name="connsiteX4" fmla="*/ 22973 w 34149"/>
                <a:gd name="connsiteY4" fmla="*/ 2173 h 9313"/>
                <a:gd name="connsiteX5" fmla="*/ 15833 w 34149"/>
                <a:gd name="connsiteY5" fmla="*/ 0 h 9313"/>
                <a:gd name="connsiteX6" fmla="*/ 12728 w 34149"/>
                <a:gd name="connsiteY6" fmla="*/ 2173 h 9313"/>
                <a:gd name="connsiteX7" fmla="*/ 7451 w 34149"/>
                <a:gd name="connsiteY7" fmla="*/ 4346 h 9313"/>
                <a:gd name="connsiteX8" fmla="*/ 3104 w 34149"/>
                <a:gd name="connsiteY8" fmla="*/ 7451 h 9313"/>
                <a:gd name="connsiteX9" fmla="*/ 0 w 34149"/>
                <a:gd name="connsiteY9" fmla="*/ 7451 h 9313"/>
                <a:gd name="connsiteX10" fmla="*/ 0 w 34149"/>
                <a:gd name="connsiteY10" fmla="*/ 11797 h 9313"/>
                <a:gd name="connsiteX11" fmla="*/ 12728 w 34149"/>
                <a:gd name="connsiteY11" fmla="*/ 11797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9313">
                  <a:moveTo>
                    <a:pt x="22973" y="11797"/>
                  </a:moveTo>
                  <a:lnTo>
                    <a:pt x="32286" y="7451"/>
                  </a:lnTo>
                  <a:lnTo>
                    <a:pt x="36633" y="7451"/>
                  </a:lnTo>
                  <a:lnTo>
                    <a:pt x="30424" y="4346"/>
                  </a:lnTo>
                  <a:lnTo>
                    <a:pt x="22973" y="2173"/>
                  </a:lnTo>
                  <a:lnTo>
                    <a:pt x="15833" y="0"/>
                  </a:lnTo>
                  <a:lnTo>
                    <a:pt x="12728" y="2173"/>
                  </a:lnTo>
                  <a:lnTo>
                    <a:pt x="7451" y="4346"/>
                  </a:lnTo>
                  <a:lnTo>
                    <a:pt x="3104" y="7451"/>
                  </a:lnTo>
                  <a:lnTo>
                    <a:pt x="0" y="7451"/>
                  </a:lnTo>
                  <a:lnTo>
                    <a:pt x="0" y="11797"/>
                  </a:lnTo>
                  <a:lnTo>
                    <a:pt x="12728" y="11797"/>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44" name="Freeform: Shape 43">
              <a:extLst>
                <a:ext uri="{FF2B5EF4-FFF2-40B4-BE49-F238E27FC236}">
                  <a16:creationId xmlns:a16="http://schemas.microsoft.com/office/drawing/2014/main" id="{5FC09AC9-57B0-4D07-9E67-0F15871ED0A9}"/>
                </a:ext>
              </a:extLst>
            </p:cNvPr>
            <p:cNvSpPr/>
            <p:nvPr/>
          </p:nvSpPr>
          <p:spPr>
            <a:xfrm>
              <a:off x="3730569" y="4013602"/>
              <a:ext cx="37253" cy="40358"/>
            </a:xfrm>
            <a:custGeom>
              <a:avLst/>
              <a:gdLst>
                <a:gd name="connsiteX0" fmla="*/ 10555 w 37253"/>
                <a:gd name="connsiteY0" fmla="*/ 39116 h 40357"/>
                <a:gd name="connsiteX1" fmla="*/ 14591 w 37253"/>
                <a:gd name="connsiteY1" fmla="*/ 41289 h 40357"/>
                <a:gd name="connsiteX2" fmla="*/ 22042 w 37253"/>
                <a:gd name="connsiteY2" fmla="*/ 41289 h 40357"/>
                <a:gd name="connsiteX3" fmla="*/ 27319 w 37253"/>
                <a:gd name="connsiteY3" fmla="*/ 41289 h 40357"/>
                <a:gd name="connsiteX4" fmla="*/ 29182 w 37253"/>
                <a:gd name="connsiteY4" fmla="*/ 34770 h 40357"/>
                <a:gd name="connsiteX5" fmla="*/ 30424 w 37253"/>
                <a:gd name="connsiteY5" fmla="*/ 31665 h 40357"/>
                <a:gd name="connsiteX6" fmla="*/ 32286 w 37253"/>
                <a:gd name="connsiteY6" fmla="*/ 27630 h 40357"/>
                <a:gd name="connsiteX7" fmla="*/ 34460 w 37253"/>
                <a:gd name="connsiteY7" fmla="*/ 26388 h 40357"/>
                <a:gd name="connsiteX8" fmla="*/ 36633 w 37253"/>
                <a:gd name="connsiteY8" fmla="*/ 24215 h 40357"/>
                <a:gd name="connsiteX9" fmla="*/ 39737 w 37253"/>
                <a:gd name="connsiteY9" fmla="*/ 20179 h 40357"/>
                <a:gd name="connsiteX10" fmla="*/ 32286 w 37253"/>
                <a:gd name="connsiteY10" fmla="*/ 14901 h 40357"/>
                <a:gd name="connsiteX11" fmla="*/ 25146 w 37253"/>
                <a:gd name="connsiteY11" fmla="*/ 7451 h 40357"/>
                <a:gd name="connsiteX12" fmla="*/ 19869 w 37253"/>
                <a:gd name="connsiteY12" fmla="*/ 0 h 40357"/>
                <a:gd name="connsiteX13" fmla="*/ 3104 w 37253"/>
                <a:gd name="connsiteY13" fmla="*/ 0 h 40357"/>
                <a:gd name="connsiteX14" fmla="*/ 3104 w 37253"/>
                <a:gd name="connsiteY14" fmla="*/ 9624 h 40357"/>
                <a:gd name="connsiteX15" fmla="*/ 3104 w 37253"/>
                <a:gd name="connsiteY15" fmla="*/ 16764 h 40357"/>
                <a:gd name="connsiteX16" fmla="*/ 1242 w 37253"/>
                <a:gd name="connsiteY16" fmla="*/ 24215 h 40357"/>
                <a:gd name="connsiteX17" fmla="*/ 0 w 37253"/>
                <a:gd name="connsiteY17" fmla="*/ 29492 h 40357"/>
                <a:gd name="connsiteX18" fmla="*/ 0 w 37253"/>
                <a:gd name="connsiteY18" fmla="*/ 36943 h 40357"/>
                <a:gd name="connsiteX19" fmla="*/ 5278 w 37253"/>
                <a:gd name="connsiteY19" fmla="*/ 39116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253" h="40357">
                  <a:moveTo>
                    <a:pt x="10555" y="39116"/>
                  </a:moveTo>
                  <a:lnTo>
                    <a:pt x="14591" y="41289"/>
                  </a:lnTo>
                  <a:lnTo>
                    <a:pt x="22042" y="41289"/>
                  </a:lnTo>
                  <a:lnTo>
                    <a:pt x="27319" y="41289"/>
                  </a:lnTo>
                  <a:lnTo>
                    <a:pt x="29182" y="34770"/>
                  </a:lnTo>
                  <a:lnTo>
                    <a:pt x="30424" y="31665"/>
                  </a:lnTo>
                  <a:lnTo>
                    <a:pt x="32286" y="27630"/>
                  </a:lnTo>
                  <a:lnTo>
                    <a:pt x="34460" y="26388"/>
                  </a:lnTo>
                  <a:lnTo>
                    <a:pt x="36633" y="24215"/>
                  </a:lnTo>
                  <a:lnTo>
                    <a:pt x="39737" y="20179"/>
                  </a:lnTo>
                  <a:lnTo>
                    <a:pt x="32286" y="14901"/>
                  </a:lnTo>
                  <a:lnTo>
                    <a:pt x="25146" y="7451"/>
                  </a:lnTo>
                  <a:lnTo>
                    <a:pt x="19869" y="0"/>
                  </a:lnTo>
                  <a:lnTo>
                    <a:pt x="3104" y="0"/>
                  </a:lnTo>
                  <a:lnTo>
                    <a:pt x="3104" y="9624"/>
                  </a:lnTo>
                  <a:lnTo>
                    <a:pt x="3104" y="16764"/>
                  </a:lnTo>
                  <a:lnTo>
                    <a:pt x="1242" y="24215"/>
                  </a:lnTo>
                  <a:lnTo>
                    <a:pt x="0" y="29492"/>
                  </a:lnTo>
                  <a:lnTo>
                    <a:pt x="0" y="36943"/>
                  </a:lnTo>
                  <a:lnTo>
                    <a:pt x="5278" y="39116"/>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45" name="Freeform: Shape 44">
              <a:extLst>
                <a:ext uri="{FF2B5EF4-FFF2-40B4-BE49-F238E27FC236}">
                  <a16:creationId xmlns:a16="http://schemas.microsoft.com/office/drawing/2014/main" id="{A51C11C9-7777-4F45-8F9F-5ECEC252884F}"/>
                </a:ext>
              </a:extLst>
            </p:cNvPr>
            <p:cNvSpPr/>
            <p:nvPr/>
          </p:nvSpPr>
          <p:spPr>
            <a:xfrm>
              <a:off x="3457998" y="4104562"/>
              <a:ext cx="170745" cy="90029"/>
            </a:xfrm>
            <a:custGeom>
              <a:avLst/>
              <a:gdLst>
                <a:gd name="connsiteX0" fmla="*/ 170745 w 170745"/>
                <a:gd name="connsiteY0" fmla="*/ 30734 h 90029"/>
                <a:gd name="connsiteX1" fmla="*/ 170745 w 170745"/>
                <a:gd name="connsiteY1" fmla="*/ 29492 h 90029"/>
                <a:gd name="connsiteX2" fmla="*/ 168572 w 170745"/>
                <a:gd name="connsiteY2" fmla="*/ 27630 h 90029"/>
                <a:gd name="connsiteX3" fmla="*/ 165468 w 170745"/>
                <a:gd name="connsiteY3" fmla="*/ 25457 h 90029"/>
                <a:gd name="connsiteX4" fmla="*/ 163294 w 170745"/>
                <a:gd name="connsiteY4" fmla="*/ 25457 h 90029"/>
                <a:gd name="connsiteX5" fmla="*/ 161121 w 170745"/>
                <a:gd name="connsiteY5" fmla="*/ 25457 h 90029"/>
                <a:gd name="connsiteX6" fmla="*/ 159259 w 170745"/>
                <a:gd name="connsiteY6" fmla="*/ 27630 h 90029"/>
                <a:gd name="connsiteX7" fmla="*/ 156154 w 170745"/>
                <a:gd name="connsiteY7" fmla="*/ 30734 h 90029"/>
                <a:gd name="connsiteX8" fmla="*/ 148704 w 170745"/>
                <a:gd name="connsiteY8" fmla="*/ 30734 h 90029"/>
                <a:gd name="connsiteX9" fmla="*/ 143426 w 170745"/>
                <a:gd name="connsiteY9" fmla="*/ 30734 h 90029"/>
                <a:gd name="connsiteX10" fmla="*/ 137217 w 170745"/>
                <a:gd name="connsiteY10" fmla="*/ 29492 h 90029"/>
                <a:gd name="connsiteX11" fmla="*/ 132250 w 170745"/>
                <a:gd name="connsiteY11" fmla="*/ 27630 h 90029"/>
                <a:gd name="connsiteX12" fmla="*/ 128835 w 170745"/>
                <a:gd name="connsiteY12" fmla="*/ 27630 h 90029"/>
                <a:gd name="connsiteX13" fmla="*/ 128835 w 170745"/>
                <a:gd name="connsiteY13" fmla="*/ 23283 h 90029"/>
                <a:gd name="connsiteX14" fmla="*/ 132250 w 170745"/>
                <a:gd name="connsiteY14" fmla="*/ 23283 h 90029"/>
                <a:gd name="connsiteX15" fmla="*/ 132250 w 170745"/>
                <a:gd name="connsiteY15" fmla="*/ 17075 h 90029"/>
                <a:gd name="connsiteX16" fmla="*/ 130077 w 170745"/>
                <a:gd name="connsiteY16" fmla="*/ 12728 h 90029"/>
                <a:gd name="connsiteX17" fmla="*/ 130077 w 170745"/>
                <a:gd name="connsiteY17" fmla="*/ 9624 h 90029"/>
                <a:gd name="connsiteX18" fmla="*/ 128835 w 170745"/>
                <a:gd name="connsiteY18" fmla="*/ 5278 h 90029"/>
                <a:gd name="connsiteX19" fmla="*/ 126972 w 170745"/>
                <a:gd name="connsiteY19" fmla="*/ 3104 h 90029"/>
                <a:gd name="connsiteX20" fmla="*/ 124799 w 170745"/>
                <a:gd name="connsiteY20" fmla="*/ 0 h 90029"/>
                <a:gd name="connsiteX21" fmla="*/ 117659 w 170745"/>
                <a:gd name="connsiteY21" fmla="*/ 0 h 90029"/>
                <a:gd name="connsiteX22" fmla="*/ 112381 w 170745"/>
                <a:gd name="connsiteY22" fmla="*/ 0 h 90029"/>
                <a:gd name="connsiteX23" fmla="*/ 109277 w 170745"/>
                <a:gd name="connsiteY23" fmla="*/ 2173 h 90029"/>
                <a:gd name="connsiteX24" fmla="*/ 104931 w 170745"/>
                <a:gd name="connsiteY24" fmla="*/ 3104 h 90029"/>
                <a:gd name="connsiteX25" fmla="*/ 107104 w 170745"/>
                <a:gd name="connsiteY25" fmla="*/ 17075 h 90029"/>
                <a:gd name="connsiteX26" fmla="*/ 109277 w 170745"/>
                <a:gd name="connsiteY26" fmla="*/ 22352 h 90029"/>
                <a:gd name="connsiteX27" fmla="*/ 112381 w 170745"/>
                <a:gd name="connsiteY27" fmla="*/ 29492 h 90029"/>
                <a:gd name="connsiteX28" fmla="*/ 115486 w 170745"/>
                <a:gd name="connsiteY28" fmla="*/ 38185 h 90029"/>
                <a:gd name="connsiteX29" fmla="*/ 95617 w 170745"/>
                <a:gd name="connsiteY29" fmla="*/ 36943 h 90029"/>
                <a:gd name="connsiteX30" fmla="*/ 80095 w 170745"/>
                <a:gd name="connsiteY30" fmla="*/ 30734 h 90029"/>
                <a:gd name="connsiteX31" fmla="*/ 65504 w 170745"/>
                <a:gd name="connsiteY31" fmla="*/ 23283 h 90029"/>
                <a:gd name="connsiteX32" fmla="*/ 48740 w 170745"/>
                <a:gd name="connsiteY32" fmla="*/ 17075 h 90029"/>
                <a:gd name="connsiteX33" fmla="*/ 28871 w 170745"/>
                <a:gd name="connsiteY33" fmla="*/ 10555 h 90029"/>
                <a:gd name="connsiteX34" fmla="*/ 27009 w 170745"/>
                <a:gd name="connsiteY34" fmla="*/ 12728 h 90029"/>
                <a:gd name="connsiteX35" fmla="*/ 24836 w 170745"/>
                <a:gd name="connsiteY35" fmla="*/ 12728 h 90029"/>
                <a:gd name="connsiteX36" fmla="*/ 22663 w 170745"/>
                <a:gd name="connsiteY36" fmla="*/ 14901 h 90029"/>
                <a:gd name="connsiteX37" fmla="*/ 19558 w 170745"/>
                <a:gd name="connsiteY37" fmla="*/ 14901 h 90029"/>
                <a:gd name="connsiteX38" fmla="*/ 21731 w 170745"/>
                <a:gd name="connsiteY38" fmla="*/ 18006 h 90029"/>
                <a:gd name="connsiteX39" fmla="*/ 22663 w 170745"/>
                <a:gd name="connsiteY39" fmla="*/ 20179 h 90029"/>
                <a:gd name="connsiteX40" fmla="*/ 22663 w 170745"/>
                <a:gd name="connsiteY40" fmla="*/ 22352 h 90029"/>
                <a:gd name="connsiteX41" fmla="*/ 24836 w 170745"/>
                <a:gd name="connsiteY41" fmla="*/ 23283 h 90029"/>
                <a:gd name="connsiteX42" fmla="*/ 27009 w 170745"/>
                <a:gd name="connsiteY42" fmla="*/ 25457 h 90029"/>
                <a:gd name="connsiteX43" fmla="*/ 28871 w 170745"/>
                <a:gd name="connsiteY43" fmla="*/ 27630 h 90029"/>
                <a:gd name="connsiteX44" fmla="*/ 24836 w 170745"/>
                <a:gd name="connsiteY44" fmla="*/ 29492 h 90029"/>
                <a:gd name="connsiteX45" fmla="*/ 21731 w 170745"/>
                <a:gd name="connsiteY45" fmla="*/ 29492 h 90029"/>
                <a:gd name="connsiteX46" fmla="*/ 17695 w 170745"/>
                <a:gd name="connsiteY46" fmla="*/ 30734 h 90029"/>
                <a:gd name="connsiteX47" fmla="*/ 12418 w 170745"/>
                <a:gd name="connsiteY47" fmla="*/ 30734 h 90029"/>
                <a:gd name="connsiteX48" fmla="*/ 12418 w 170745"/>
                <a:gd name="connsiteY48" fmla="*/ 34770 h 90029"/>
                <a:gd name="connsiteX49" fmla="*/ 15522 w 170745"/>
                <a:gd name="connsiteY49" fmla="*/ 34770 h 90029"/>
                <a:gd name="connsiteX50" fmla="*/ 14280 w 170745"/>
                <a:gd name="connsiteY50" fmla="*/ 40047 h 90029"/>
                <a:gd name="connsiteX51" fmla="*/ 10245 w 170745"/>
                <a:gd name="connsiteY51" fmla="*/ 42221 h 90029"/>
                <a:gd name="connsiteX52" fmla="*/ 9313 w 170745"/>
                <a:gd name="connsiteY52" fmla="*/ 44394 h 90029"/>
                <a:gd name="connsiteX53" fmla="*/ 4967 w 170745"/>
                <a:gd name="connsiteY53" fmla="*/ 45636 h 90029"/>
                <a:gd name="connsiteX54" fmla="*/ 0 w 170745"/>
                <a:gd name="connsiteY54" fmla="*/ 47498 h 90029"/>
                <a:gd name="connsiteX55" fmla="*/ 0 w 170745"/>
                <a:gd name="connsiteY55" fmla="*/ 51844 h 90029"/>
                <a:gd name="connsiteX56" fmla="*/ 4967 w 170745"/>
                <a:gd name="connsiteY56" fmla="*/ 51844 h 90029"/>
                <a:gd name="connsiteX57" fmla="*/ 15522 w 170745"/>
                <a:gd name="connsiteY57" fmla="*/ 57122 h 90029"/>
                <a:gd name="connsiteX58" fmla="*/ 32286 w 170745"/>
                <a:gd name="connsiteY58" fmla="*/ 59295 h 90029"/>
                <a:gd name="connsiteX59" fmla="*/ 46567 w 170745"/>
                <a:gd name="connsiteY59" fmla="*/ 57122 h 90029"/>
                <a:gd name="connsiteX60" fmla="*/ 59295 w 170745"/>
                <a:gd name="connsiteY60" fmla="*/ 51844 h 90029"/>
                <a:gd name="connsiteX61" fmla="*/ 80095 w 170745"/>
                <a:gd name="connsiteY61" fmla="*/ 51844 h 90029"/>
                <a:gd name="connsiteX62" fmla="*/ 77922 w 170745"/>
                <a:gd name="connsiteY62" fmla="*/ 57122 h 90029"/>
                <a:gd name="connsiteX63" fmla="*/ 73886 w 170745"/>
                <a:gd name="connsiteY63" fmla="*/ 62400 h 90029"/>
                <a:gd name="connsiteX64" fmla="*/ 70782 w 170745"/>
                <a:gd name="connsiteY64" fmla="*/ 67677 h 90029"/>
                <a:gd name="connsiteX65" fmla="*/ 65504 w 170745"/>
                <a:gd name="connsiteY65" fmla="*/ 72023 h 90029"/>
                <a:gd name="connsiteX66" fmla="*/ 59295 w 170745"/>
                <a:gd name="connsiteY66" fmla="*/ 75128 h 90029"/>
                <a:gd name="connsiteX67" fmla="*/ 61158 w 170745"/>
                <a:gd name="connsiteY67" fmla="*/ 81337 h 90029"/>
                <a:gd name="connsiteX68" fmla="*/ 61158 w 170745"/>
                <a:gd name="connsiteY68" fmla="*/ 84752 h 90029"/>
                <a:gd name="connsiteX69" fmla="*/ 63331 w 170745"/>
                <a:gd name="connsiteY69" fmla="*/ 88787 h 90029"/>
                <a:gd name="connsiteX70" fmla="*/ 65504 w 170745"/>
                <a:gd name="connsiteY70" fmla="*/ 91892 h 90029"/>
                <a:gd name="connsiteX71" fmla="*/ 81026 w 170745"/>
                <a:gd name="connsiteY71" fmla="*/ 86614 h 90029"/>
                <a:gd name="connsiteX72" fmla="*/ 92513 w 170745"/>
                <a:gd name="connsiteY72" fmla="*/ 77301 h 90029"/>
                <a:gd name="connsiteX73" fmla="*/ 104931 w 170745"/>
                <a:gd name="connsiteY73" fmla="*/ 67677 h 90029"/>
                <a:gd name="connsiteX74" fmla="*/ 115486 w 170745"/>
                <a:gd name="connsiteY74" fmla="*/ 60226 h 90029"/>
                <a:gd name="connsiteX75" fmla="*/ 130077 w 170745"/>
                <a:gd name="connsiteY75" fmla="*/ 57122 h 90029"/>
                <a:gd name="connsiteX76" fmla="*/ 144668 w 170745"/>
                <a:gd name="connsiteY76" fmla="*/ 57122 h 90029"/>
                <a:gd name="connsiteX77" fmla="*/ 158017 w 170745"/>
                <a:gd name="connsiteY77" fmla="*/ 57122 h 90029"/>
                <a:gd name="connsiteX78" fmla="*/ 168572 w 170745"/>
                <a:gd name="connsiteY78" fmla="*/ 51844 h 90029"/>
                <a:gd name="connsiteX79" fmla="*/ 170745 w 170745"/>
                <a:gd name="connsiteY79" fmla="*/ 47498 h 90029"/>
                <a:gd name="connsiteX80" fmla="*/ 170745 w 170745"/>
                <a:gd name="connsiteY80" fmla="*/ 45636 h 90029"/>
                <a:gd name="connsiteX81" fmla="*/ 170745 w 170745"/>
                <a:gd name="connsiteY81" fmla="*/ 44394 h 90029"/>
                <a:gd name="connsiteX82" fmla="*/ 170745 w 170745"/>
                <a:gd name="connsiteY82" fmla="*/ 42221 h 90029"/>
                <a:gd name="connsiteX83" fmla="*/ 172608 w 170745"/>
                <a:gd name="connsiteY83" fmla="*/ 38185 h 90029"/>
                <a:gd name="connsiteX84" fmla="*/ 172608 w 170745"/>
                <a:gd name="connsiteY84" fmla="*/ 34770 h 90029"/>
                <a:gd name="connsiteX85" fmla="*/ 170745 w 170745"/>
                <a:gd name="connsiteY85" fmla="*/ 32907 h 9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0745" h="90029">
                  <a:moveTo>
                    <a:pt x="170745" y="30734"/>
                  </a:moveTo>
                  <a:lnTo>
                    <a:pt x="170745" y="29492"/>
                  </a:lnTo>
                  <a:lnTo>
                    <a:pt x="168572" y="27630"/>
                  </a:lnTo>
                  <a:lnTo>
                    <a:pt x="165468" y="25457"/>
                  </a:lnTo>
                  <a:lnTo>
                    <a:pt x="163294" y="25457"/>
                  </a:lnTo>
                  <a:lnTo>
                    <a:pt x="161121" y="25457"/>
                  </a:lnTo>
                  <a:lnTo>
                    <a:pt x="159259" y="27630"/>
                  </a:lnTo>
                  <a:lnTo>
                    <a:pt x="156154" y="30734"/>
                  </a:lnTo>
                  <a:lnTo>
                    <a:pt x="148704" y="30734"/>
                  </a:lnTo>
                  <a:lnTo>
                    <a:pt x="143426" y="30734"/>
                  </a:lnTo>
                  <a:lnTo>
                    <a:pt x="137217" y="29492"/>
                  </a:lnTo>
                  <a:lnTo>
                    <a:pt x="132250" y="27630"/>
                  </a:lnTo>
                  <a:lnTo>
                    <a:pt x="128835" y="27630"/>
                  </a:lnTo>
                  <a:lnTo>
                    <a:pt x="128835" y="23283"/>
                  </a:lnTo>
                  <a:lnTo>
                    <a:pt x="132250" y="23283"/>
                  </a:lnTo>
                  <a:lnTo>
                    <a:pt x="132250" y="17075"/>
                  </a:lnTo>
                  <a:lnTo>
                    <a:pt x="130077" y="12728"/>
                  </a:lnTo>
                  <a:lnTo>
                    <a:pt x="130077" y="9624"/>
                  </a:lnTo>
                  <a:lnTo>
                    <a:pt x="128835" y="5278"/>
                  </a:lnTo>
                  <a:lnTo>
                    <a:pt x="126972" y="3104"/>
                  </a:lnTo>
                  <a:lnTo>
                    <a:pt x="124799" y="0"/>
                  </a:lnTo>
                  <a:lnTo>
                    <a:pt x="117659" y="0"/>
                  </a:lnTo>
                  <a:lnTo>
                    <a:pt x="112381" y="0"/>
                  </a:lnTo>
                  <a:lnTo>
                    <a:pt x="109277" y="2173"/>
                  </a:lnTo>
                  <a:lnTo>
                    <a:pt x="104931" y="3104"/>
                  </a:lnTo>
                  <a:lnTo>
                    <a:pt x="107104" y="17075"/>
                  </a:lnTo>
                  <a:lnTo>
                    <a:pt x="109277" y="22352"/>
                  </a:lnTo>
                  <a:lnTo>
                    <a:pt x="112381" y="29492"/>
                  </a:lnTo>
                  <a:lnTo>
                    <a:pt x="115486" y="38185"/>
                  </a:lnTo>
                  <a:lnTo>
                    <a:pt x="95617" y="36943"/>
                  </a:lnTo>
                  <a:lnTo>
                    <a:pt x="80095" y="30734"/>
                  </a:lnTo>
                  <a:lnTo>
                    <a:pt x="65504" y="23283"/>
                  </a:lnTo>
                  <a:lnTo>
                    <a:pt x="48740" y="17075"/>
                  </a:lnTo>
                  <a:lnTo>
                    <a:pt x="28871" y="10555"/>
                  </a:lnTo>
                  <a:lnTo>
                    <a:pt x="27009" y="12728"/>
                  </a:lnTo>
                  <a:lnTo>
                    <a:pt x="24836" y="12728"/>
                  </a:lnTo>
                  <a:lnTo>
                    <a:pt x="22663" y="14901"/>
                  </a:lnTo>
                  <a:lnTo>
                    <a:pt x="19558" y="14901"/>
                  </a:lnTo>
                  <a:lnTo>
                    <a:pt x="21731" y="18006"/>
                  </a:lnTo>
                  <a:lnTo>
                    <a:pt x="22663" y="20179"/>
                  </a:lnTo>
                  <a:lnTo>
                    <a:pt x="22663" y="22352"/>
                  </a:lnTo>
                  <a:lnTo>
                    <a:pt x="24836" y="23283"/>
                  </a:lnTo>
                  <a:lnTo>
                    <a:pt x="27009" y="25457"/>
                  </a:lnTo>
                  <a:lnTo>
                    <a:pt x="28871" y="27630"/>
                  </a:lnTo>
                  <a:lnTo>
                    <a:pt x="24836" y="29492"/>
                  </a:lnTo>
                  <a:lnTo>
                    <a:pt x="21731" y="29492"/>
                  </a:lnTo>
                  <a:lnTo>
                    <a:pt x="17695" y="30734"/>
                  </a:lnTo>
                  <a:lnTo>
                    <a:pt x="12418" y="30734"/>
                  </a:lnTo>
                  <a:lnTo>
                    <a:pt x="12418" y="34770"/>
                  </a:lnTo>
                  <a:lnTo>
                    <a:pt x="15522" y="34770"/>
                  </a:lnTo>
                  <a:lnTo>
                    <a:pt x="14280" y="40047"/>
                  </a:lnTo>
                  <a:lnTo>
                    <a:pt x="10245" y="42221"/>
                  </a:lnTo>
                  <a:lnTo>
                    <a:pt x="9313" y="44394"/>
                  </a:lnTo>
                  <a:lnTo>
                    <a:pt x="4967" y="45636"/>
                  </a:lnTo>
                  <a:lnTo>
                    <a:pt x="0" y="47498"/>
                  </a:lnTo>
                  <a:lnTo>
                    <a:pt x="0" y="51844"/>
                  </a:lnTo>
                  <a:lnTo>
                    <a:pt x="4967" y="51844"/>
                  </a:lnTo>
                  <a:lnTo>
                    <a:pt x="15522" y="57122"/>
                  </a:lnTo>
                  <a:lnTo>
                    <a:pt x="32286" y="59295"/>
                  </a:lnTo>
                  <a:lnTo>
                    <a:pt x="46567" y="57122"/>
                  </a:lnTo>
                  <a:lnTo>
                    <a:pt x="59295" y="51844"/>
                  </a:lnTo>
                  <a:lnTo>
                    <a:pt x="80095" y="51844"/>
                  </a:lnTo>
                  <a:lnTo>
                    <a:pt x="77922" y="57122"/>
                  </a:lnTo>
                  <a:lnTo>
                    <a:pt x="73886" y="62400"/>
                  </a:lnTo>
                  <a:lnTo>
                    <a:pt x="70782" y="67677"/>
                  </a:lnTo>
                  <a:lnTo>
                    <a:pt x="65504" y="72023"/>
                  </a:lnTo>
                  <a:lnTo>
                    <a:pt x="59295" y="75128"/>
                  </a:lnTo>
                  <a:lnTo>
                    <a:pt x="61158" y="81337"/>
                  </a:lnTo>
                  <a:lnTo>
                    <a:pt x="61158" y="84752"/>
                  </a:lnTo>
                  <a:lnTo>
                    <a:pt x="63331" y="88787"/>
                  </a:lnTo>
                  <a:lnTo>
                    <a:pt x="65504" y="91892"/>
                  </a:lnTo>
                  <a:lnTo>
                    <a:pt x="81026" y="86614"/>
                  </a:lnTo>
                  <a:lnTo>
                    <a:pt x="92513" y="77301"/>
                  </a:lnTo>
                  <a:lnTo>
                    <a:pt x="104931" y="67677"/>
                  </a:lnTo>
                  <a:lnTo>
                    <a:pt x="115486" y="60226"/>
                  </a:lnTo>
                  <a:lnTo>
                    <a:pt x="130077" y="57122"/>
                  </a:lnTo>
                  <a:lnTo>
                    <a:pt x="144668" y="57122"/>
                  </a:lnTo>
                  <a:lnTo>
                    <a:pt x="158017" y="57122"/>
                  </a:lnTo>
                  <a:lnTo>
                    <a:pt x="168572" y="51844"/>
                  </a:lnTo>
                  <a:lnTo>
                    <a:pt x="170745" y="47498"/>
                  </a:lnTo>
                  <a:lnTo>
                    <a:pt x="170745" y="45636"/>
                  </a:lnTo>
                  <a:lnTo>
                    <a:pt x="170745" y="44394"/>
                  </a:lnTo>
                  <a:lnTo>
                    <a:pt x="170745" y="42221"/>
                  </a:lnTo>
                  <a:lnTo>
                    <a:pt x="172608" y="38185"/>
                  </a:lnTo>
                  <a:lnTo>
                    <a:pt x="172608" y="34770"/>
                  </a:lnTo>
                  <a:lnTo>
                    <a:pt x="170745" y="32907"/>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46" name="Freeform: Shape 45">
              <a:extLst>
                <a:ext uri="{FF2B5EF4-FFF2-40B4-BE49-F238E27FC236}">
                  <a16:creationId xmlns:a16="http://schemas.microsoft.com/office/drawing/2014/main" id="{5E8E84ED-9624-41E7-AF8B-C09A0CD68F63}"/>
                </a:ext>
              </a:extLst>
            </p:cNvPr>
            <p:cNvSpPr/>
            <p:nvPr/>
          </p:nvSpPr>
          <p:spPr>
            <a:xfrm>
              <a:off x="3317366" y="4178759"/>
              <a:ext cx="139701" cy="152118"/>
            </a:xfrm>
            <a:custGeom>
              <a:avLst/>
              <a:gdLst>
                <a:gd name="connsiteX0" fmla="*/ 133181 w 139700"/>
                <a:gd name="connsiteY0" fmla="*/ 30424 h 152118"/>
                <a:gd name="connsiteX1" fmla="*/ 129145 w 139700"/>
                <a:gd name="connsiteY1" fmla="*/ 22042 h 152118"/>
                <a:gd name="connsiteX2" fmla="*/ 126041 w 139700"/>
                <a:gd name="connsiteY2" fmla="*/ 14591 h 152118"/>
                <a:gd name="connsiteX3" fmla="*/ 109277 w 139700"/>
                <a:gd name="connsiteY3" fmla="*/ 14591 h 152118"/>
                <a:gd name="connsiteX4" fmla="*/ 94686 w 139700"/>
                <a:gd name="connsiteY4" fmla="*/ 14591 h 152118"/>
                <a:gd name="connsiteX5" fmla="*/ 76991 w 139700"/>
                <a:gd name="connsiteY5" fmla="*/ 14591 h 152118"/>
                <a:gd name="connsiteX6" fmla="*/ 76991 w 139700"/>
                <a:gd name="connsiteY6" fmla="*/ 931 h 152118"/>
                <a:gd name="connsiteX7" fmla="*/ 62400 w 139700"/>
                <a:gd name="connsiteY7" fmla="*/ 0 h 152118"/>
                <a:gd name="connsiteX8" fmla="*/ 50913 w 139700"/>
                <a:gd name="connsiteY8" fmla="*/ 931 h 152118"/>
                <a:gd name="connsiteX9" fmla="*/ 42531 w 139700"/>
                <a:gd name="connsiteY9" fmla="*/ 5278 h 152118"/>
                <a:gd name="connsiteX10" fmla="*/ 31045 w 139700"/>
                <a:gd name="connsiteY10" fmla="*/ 7140 h 152118"/>
                <a:gd name="connsiteX11" fmla="*/ 16454 w 139700"/>
                <a:gd name="connsiteY11" fmla="*/ 10555 h 152118"/>
                <a:gd name="connsiteX12" fmla="*/ 18627 w 139700"/>
                <a:gd name="connsiteY12" fmla="*/ 17695 h 152118"/>
                <a:gd name="connsiteX13" fmla="*/ 20800 w 139700"/>
                <a:gd name="connsiteY13" fmla="*/ 25146 h 152118"/>
                <a:gd name="connsiteX14" fmla="*/ 21731 w 139700"/>
                <a:gd name="connsiteY14" fmla="*/ 29492 h 152118"/>
                <a:gd name="connsiteX15" fmla="*/ 23904 w 139700"/>
                <a:gd name="connsiteY15" fmla="*/ 34770 h 152118"/>
                <a:gd name="connsiteX16" fmla="*/ 29182 w 139700"/>
                <a:gd name="connsiteY16" fmla="*/ 37874 h 152118"/>
                <a:gd name="connsiteX17" fmla="*/ 21731 w 139700"/>
                <a:gd name="connsiteY17" fmla="*/ 60227 h 152118"/>
                <a:gd name="connsiteX18" fmla="*/ 13349 w 139700"/>
                <a:gd name="connsiteY18" fmla="*/ 80095 h 152118"/>
                <a:gd name="connsiteX19" fmla="*/ 0 w 139700"/>
                <a:gd name="connsiteY19" fmla="*/ 94996 h 152118"/>
                <a:gd name="connsiteX20" fmla="*/ 0 w 139700"/>
                <a:gd name="connsiteY20" fmla="*/ 106793 h 152118"/>
                <a:gd name="connsiteX21" fmla="*/ 6209 w 139700"/>
                <a:gd name="connsiteY21" fmla="*/ 106793 h 152118"/>
                <a:gd name="connsiteX22" fmla="*/ 7140 w 139700"/>
                <a:gd name="connsiteY22" fmla="*/ 106793 h 152118"/>
                <a:gd name="connsiteX23" fmla="*/ 9313 w 139700"/>
                <a:gd name="connsiteY23" fmla="*/ 106793 h 152118"/>
                <a:gd name="connsiteX24" fmla="*/ 11486 w 139700"/>
                <a:gd name="connsiteY24" fmla="*/ 106793 h 152118"/>
                <a:gd name="connsiteX25" fmla="*/ 13349 w 139700"/>
                <a:gd name="connsiteY25" fmla="*/ 106793 h 152118"/>
                <a:gd name="connsiteX26" fmla="*/ 16454 w 139700"/>
                <a:gd name="connsiteY26" fmla="*/ 109898 h 152118"/>
                <a:gd name="connsiteX27" fmla="*/ 18627 w 139700"/>
                <a:gd name="connsiteY27" fmla="*/ 112071 h 152118"/>
                <a:gd name="connsiteX28" fmla="*/ 18627 w 139700"/>
                <a:gd name="connsiteY28" fmla="*/ 114244 h 152118"/>
                <a:gd name="connsiteX29" fmla="*/ 20800 w 139700"/>
                <a:gd name="connsiteY29" fmla="*/ 116107 h 152118"/>
                <a:gd name="connsiteX30" fmla="*/ 20800 w 139700"/>
                <a:gd name="connsiteY30" fmla="*/ 117349 h 152118"/>
                <a:gd name="connsiteX31" fmla="*/ 20800 w 139700"/>
                <a:gd name="connsiteY31" fmla="*/ 123557 h 152118"/>
                <a:gd name="connsiteX32" fmla="*/ 33218 w 139700"/>
                <a:gd name="connsiteY32" fmla="*/ 123557 h 152118"/>
                <a:gd name="connsiteX33" fmla="*/ 33218 w 139700"/>
                <a:gd name="connsiteY33" fmla="*/ 126662 h 152118"/>
                <a:gd name="connsiteX34" fmla="*/ 31045 w 139700"/>
                <a:gd name="connsiteY34" fmla="*/ 131008 h 152118"/>
                <a:gd name="connsiteX35" fmla="*/ 31045 w 139700"/>
                <a:gd name="connsiteY35" fmla="*/ 131939 h 152118"/>
                <a:gd name="connsiteX36" fmla="*/ 31045 w 139700"/>
                <a:gd name="connsiteY36" fmla="*/ 134113 h 152118"/>
                <a:gd name="connsiteX37" fmla="*/ 29182 w 139700"/>
                <a:gd name="connsiteY37" fmla="*/ 136286 h 152118"/>
                <a:gd name="connsiteX38" fmla="*/ 31045 w 139700"/>
                <a:gd name="connsiteY38" fmla="*/ 139390 h 152118"/>
                <a:gd name="connsiteX39" fmla="*/ 31045 w 139700"/>
                <a:gd name="connsiteY39" fmla="*/ 143736 h 152118"/>
                <a:gd name="connsiteX40" fmla="*/ 33218 w 139700"/>
                <a:gd name="connsiteY40" fmla="*/ 145910 h 152118"/>
                <a:gd name="connsiteX41" fmla="*/ 35391 w 139700"/>
                <a:gd name="connsiteY41" fmla="*/ 149014 h 152118"/>
                <a:gd name="connsiteX42" fmla="*/ 36322 w 139700"/>
                <a:gd name="connsiteY42" fmla="*/ 152118 h 152118"/>
                <a:gd name="connsiteX43" fmla="*/ 54949 w 139700"/>
                <a:gd name="connsiteY43" fmla="*/ 146841 h 152118"/>
                <a:gd name="connsiteX44" fmla="*/ 69540 w 139700"/>
                <a:gd name="connsiteY44" fmla="*/ 141563 h 152118"/>
                <a:gd name="connsiteX45" fmla="*/ 85373 w 139700"/>
                <a:gd name="connsiteY45" fmla="*/ 139390 h 152118"/>
                <a:gd name="connsiteX46" fmla="*/ 82268 w 139700"/>
                <a:gd name="connsiteY46" fmla="*/ 123557 h 152118"/>
                <a:gd name="connsiteX47" fmla="*/ 84131 w 139700"/>
                <a:gd name="connsiteY47" fmla="*/ 106793 h 152118"/>
                <a:gd name="connsiteX48" fmla="*/ 91582 w 139700"/>
                <a:gd name="connsiteY48" fmla="*/ 91892 h 152118"/>
                <a:gd name="connsiteX49" fmla="*/ 99964 w 139700"/>
                <a:gd name="connsiteY49" fmla="*/ 74817 h 152118"/>
                <a:gd name="connsiteX50" fmla="*/ 114554 w 139700"/>
                <a:gd name="connsiteY50" fmla="*/ 69540 h 152118"/>
                <a:gd name="connsiteX51" fmla="*/ 129145 w 139700"/>
                <a:gd name="connsiteY51" fmla="*/ 64262 h 152118"/>
                <a:gd name="connsiteX52" fmla="*/ 140632 w 139700"/>
                <a:gd name="connsiteY52" fmla="*/ 50603 h 152118"/>
                <a:gd name="connsiteX53" fmla="*/ 140632 w 139700"/>
                <a:gd name="connsiteY53" fmla="*/ 47498 h 152118"/>
                <a:gd name="connsiteX54" fmla="*/ 136286 w 139700"/>
                <a:gd name="connsiteY54" fmla="*/ 4004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39700" h="152118">
                  <a:moveTo>
                    <a:pt x="133181" y="30424"/>
                  </a:moveTo>
                  <a:lnTo>
                    <a:pt x="129145" y="22042"/>
                  </a:lnTo>
                  <a:lnTo>
                    <a:pt x="126041" y="14591"/>
                  </a:lnTo>
                  <a:lnTo>
                    <a:pt x="109277" y="14591"/>
                  </a:lnTo>
                  <a:lnTo>
                    <a:pt x="94686" y="14591"/>
                  </a:lnTo>
                  <a:lnTo>
                    <a:pt x="76991" y="14591"/>
                  </a:lnTo>
                  <a:lnTo>
                    <a:pt x="76991" y="931"/>
                  </a:lnTo>
                  <a:lnTo>
                    <a:pt x="62400" y="0"/>
                  </a:lnTo>
                  <a:lnTo>
                    <a:pt x="50913" y="931"/>
                  </a:lnTo>
                  <a:lnTo>
                    <a:pt x="42531" y="5278"/>
                  </a:lnTo>
                  <a:lnTo>
                    <a:pt x="31045" y="7140"/>
                  </a:lnTo>
                  <a:lnTo>
                    <a:pt x="16454" y="10555"/>
                  </a:lnTo>
                  <a:lnTo>
                    <a:pt x="18627" y="17695"/>
                  </a:lnTo>
                  <a:lnTo>
                    <a:pt x="20800" y="25146"/>
                  </a:lnTo>
                  <a:lnTo>
                    <a:pt x="21731" y="29492"/>
                  </a:lnTo>
                  <a:lnTo>
                    <a:pt x="23904" y="34770"/>
                  </a:lnTo>
                  <a:lnTo>
                    <a:pt x="29182" y="37874"/>
                  </a:lnTo>
                  <a:lnTo>
                    <a:pt x="21731" y="60227"/>
                  </a:lnTo>
                  <a:lnTo>
                    <a:pt x="13349" y="80095"/>
                  </a:lnTo>
                  <a:lnTo>
                    <a:pt x="0" y="94996"/>
                  </a:lnTo>
                  <a:lnTo>
                    <a:pt x="0" y="106793"/>
                  </a:lnTo>
                  <a:lnTo>
                    <a:pt x="6209" y="106793"/>
                  </a:lnTo>
                  <a:lnTo>
                    <a:pt x="7140" y="106793"/>
                  </a:lnTo>
                  <a:lnTo>
                    <a:pt x="9313" y="106793"/>
                  </a:lnTo>
                  <a:lnTo>
                    <a:pt x="11486" y="106793"/>
                  </a:lnTo>
                  <a:lnTo>
                    <a:pt x="13349" y="106793"/>
                  </a:lnTo>
                  <a:lnTo>
                    <a:pt x="16454" y="109898"/>
                  </a:lnTo>
                  <a:lnTo>
                    <a:pt x="18627" y="112071"/>
                  </a:lnTo>
                  <a:lnTo>
                    <a:pt x="18627" y="114244"/>
                  </a:lnTo>
                  <a:lnTo>
                    <a:pt x="20800" y="116107"/>
                  </a:lnTo>
                  <a:lnTo>
                    <a:pt x="20800" y="117349"/>
                  </a:lnTo>
                  <a:lnTo>
                    <a:pt x="20800" y="123557"/>
                  </a:lnTo>
                  <a:lnTo>
                    <a:pt x="33218" y="123557"/>
                  </a:lnTo>
                  <a:lnTo>
                    <a:pt x="33218" y="126662"/>
                  </a:lnTo>
                  <a:lnTo>
                    <a:pt x="31045" y="131008"/>
                  </a:lnTo>
                  <a:lnTo>
                    <a:pt x="31045" y="131939"/>
                  </a:lnTo>
                  <a:lnTo>
                    <a:pt x="31045" y="134113"/>
                  </a:lnTo>
                  <a:lnTo>
                    <a:pt x="29182" y="136286"/>
                  </a:lnTo>
                  <a:lnTo>
                    <a:pt x="31045" y="139390"/>
                  </a:lnTo>
                  <a:lnTo>
                    <a:pt x="31045" y="143736"/>
                  </a:lnTo>
                  <a:lnTo>
                    <a:pt x="33218" y="145910"/>
                  </a:lnTo>
                  <a:lnTo>
                    <a:pt x="35391" y="149014"/>
                  </a:lnTo>
                  <a:lnTo>
                    <a:pt x="36322" y="152118"/>
                  </a:lnTo>
                  <a:lnTo>
                    <a:pt x="54949" y="146841"/>
                  </a:lnTo>
                  <a:lnTo>
                    <a:pt x="69540" y="141563"/>
                  </a:lnTo>
                  <a:lnTo>
                    <a:pt x="85373" y="139390"/>
                  </a:lnTo>
                  <a:lnTo>
                    <a:pt x="82268" y="123557"/>
                  </a:lnTo>
                  <a:lnTo>
                    <a:pt x="84131" y="106793"/>
                  </a:lnTo>
                  <a:lnTo>
                    <a:pt x="91582" y="91892"/>
                  </a:lnTo>
                  <a:lnTo>
                    <a:pt x="99964" y="74817"/>
                  </a:lnTo>
                  <a:lnTo>
                    <a:pt x="114554" y="69540"/>
                  </a:lnTo>
                  <a:lnTo>
                    <a:pt x="129145" y="64262"/>
                  </a:lnTo>
                  <a:lnTo>
                    <a:pt x="140632" y="50603"/>
                  </a:lnTo>
                  <a:lnTo>
                    <a:pt x="140632" y="47498"/>
                  </a:lnTo>
                  <a:lnTo>
                    <a:pt x="136286" y="40048"/>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47" name="Freeform: Shape 46">
              <a:extLst>
                <a:ext uri="{FF2B5EF4-FFF2-40B4-BE49-F238E27FC236}">
                  <a16:creationId xmlns:a16="http://schemas.microsoft.com/office/drawing/2014/main" id="{E017B005-BD7B-4705-962A-A07F1CED19C8}"/>
                </a:ext>
              </a:extLst>
            </p:cNvPr>
            <p:cNvSpPr/>
            <p:nvPr/>
          </p:nvSpPr>
          <p:spPr>
            <a:xfrm>
              <a:off x="3770306" y="4054891"/>
              <a:ext cx="24836" cy="12418"/>
            </a:xfrm>
            <a:custGeom>
              <a:avLst/>
              <a:gdLst>
                <a:gd name="connsiteX0" fmla="*/ 3104 w 24835"/>
                <a:gd name="connsiteY0" fmla="*/ 12728 h 12417"/>
                <a:gd name="connsiteX1" fmla="*/ 27009 w 24835"/>
                <a:gd name="connsiteY1" fmla="*/ 7451 h 12417"/>
                <a:gd name="connsiteX2" fmla="*/ 27009 w 24835"/>
                <a:gd name="connsiteY2" fmla="*/ 0 h 12417"/>
                <a:gd name="connsiteX3" fmla="*/ 21731 w 24835"/>
                <a:gd name="connsiteY3" fmla="*/ 0 h 12417"/>
                <a:gd name="connsiteX4" fmla="*/ 17695 w 24835"/>
                <a:gd name="connsiteY4" fmla="*/ 0 h 12417"/>
                <a:gd name="connsiteX5" fmla="*/ 14591 w 24835"/>
                <a:gd name="connsiteY5" fmla="*/ 0 h 12417"/>
                <a:gd name="connsiteX6" fmla="*/ 12418 w 24835"/>
                <a:gd name="connsiteY6" fmla="*/ 0 h 12417"/>
                <a:gd name="connsiteX7" fmla="*/ 9313 w 24835"/>
                <a:gd name="connsiteY7" fmla="*/ 0 h 12417"/>
                <a:gd name="connsiteX8" fmla="*/ 5278 w 24835"/>
                <a:gd name="connsiteY8" fmla="*/ 0 h 12417"/>
                <a:gd name="connsiteX9" fmla="*/ 0 w 24835"/>
                <a:gd name="connsiteY9"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12417">
                  <a:moveTo>
                    <a:pt x="3104" y="12728"/>
                  </a:moveTo>
                  <a:lnTo>
                    <a:pt x="27009" y="7451"/>
                  </a:lnTo>
                  <a:lnTo>
                    <a:pt x="27009" y="0"/>
                  </a:lnTo>
                  <a:lnTo>
                    <a:pt x="21731" y="0"/>
                  </a:lnTo>
                  <a:lnTo>
                    <a:pt x="17695" y="0"/>
                  </a:lnTo>
                  <a:lnTo>
                    <a:pt x="14591" y="0"/>
                  </a:lnTo>
                  <a:lnTo>
                    <a:pt x="12418" y="0"/>
                  </a:lnTo>
                  <a:lnTo>
                    <a:pt x="9313" y="0"/>
                  </a:lnTo>
                  <a:lnTo>
                    <a:pt x="5278" y="0"/>
                  </a:lnTo>
                  <a:lnTo>
                    <a:pt x="0" y="0"/>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48" name="Freeform: Shape 47">
              <a:extLst>
                <a:ext uri="{FF2B5EF4-FFF2-40B4-BE49-F238E27FC236}">
                  <a16:creationId xmlns:a16="http://schemas.microsoft.com/office/drawing/2014/main" id="{40556156-5E8E-496E-AC0D-8A8EDA1BA657}"/>
                </a:ext>
              </a:extLst>
            </p:cNvPr>
            <p:cNvSpPr/>
            <p:nvPr/>
          </p:nvSpPr>
          <p:spPr>
            <a:xfrm>
              <a:off x="3430679" y="4132192"/>
              <a:ext cx="12418" cy="6209"/>
            </a:xfrm>
            <a:custGeom>
              <a:avLst/>
              <a:gdLst>
                <a:gd name="connsiteX0" fmla="*/ 7451 w 12417"/>
                <a:gd name="connsiteY0" fmla="*/ 1863 h 6208"/>
                <a:gd name="connsiteX1" fmla="*/ 3104 w 12417"/>
                <a:gd name="connsiteY1" fmla="*/ 0 h 6208"/>
                <a:gd name="connsiteX2" fmla="*/ 0 w 12417"/>
                <a:gd name="connsiteY2" fmla="*/ 0 h 6208"/>
                <a:gd name="connsiteX3" fmla="*/ 0 w 12417"/>
                <a:gd name="connsiteY3" fmla="*/ 7140 h 6208"/>
                <a:gd name="connsiteX4" fmla="*/ 12728 w 12417"/>
                <a:gd name="connsiteY4" fmla="*/ 7140 h 6208"/>
                <a:gd name="connsiteX5" fmla="*/ 10555 w 12417"/>
                <a:gd name="connsiteY5" fmla="*/ 3104 h 6208"/>
                <a:gd name="connsiteX6" fmla="*/ 8382 w 12417"/>
                <a:gd name="connsiteY6" fmla="*/ 1863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7" h="6208">
                  <a:moveTo>
                    <a:pt x="7451" y="1863"/>
                  </a:moveTo>
                  <a:lnTo>
                    <a:pt x="3104" y="0"/>
                  </a:lnTo>
                  <a:lnTo>
                    <a:pt x="0" y="0"/>
                  </a:lnTo>
                  <a:lnTo>
                    <a:pt x="0" y="7140"/>
                  </a:lnTo>
                  <a:lnTo>
                    <a:pt x="12728" y="7140"/>
                  </a:lnTo>
                  <a:lnTo>
                    <a:pt x="10555" y="3104"/>
                  </a:lnTo>
                  <a:lnTo>
                    <a:pt x="8382" y="1863"/>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49" name="Freeform: Shape 48">
              <a:extLst>
                <a:ext uri="{FF2B5EF4-FFF2-40B4-BE49-F238E27FC236}">
                  <a16:creationId xmlns:a16="http://schemas.microsoft.com/office/drawing/2014/main" id="{14AD879F-977B-417A-80FE-EA105A866E29}"/>
                </a:ext>
              </a:extLst>
            </p:cNvPr>
            <p:cNvSpPr/>
            <p:nvPr/>
          </p:nvSpPr>
          <p:spPr>
            <a:xfrm>
              <a:off x="3367348" y="4082210"/>
              <a:ext cx="96238" cy="58985"/>
            </a:xfrm>
            <a:custGeom>
              <a:avLst/>
              <a:gdLst>
                <a:gd name="connsiteX0" fmla="*/ 24836 w 96238"/>
                <a:gd name="connsiteY0" fmla="*/ 60537 h 58984"/>
                <a:gd name="connsiteX1" fmla="*/ 35391 w 96238"/>
                <a:gd name="connsiteY1" fmla="*/ 60537 h 58984"/>
                <a:gd name="connsiteX2" fmla="*/ 48740 w 96238"/>
                <a:gd name="connsiteY2" fmla="*/ 57122 h 58984"/>
                <a:gd name="connsiteX3" fmla="*/ 54018 w 96238"/>
                <a:gd name="connsiteY3" fmla="*/ 47809 h 58984"/>
                <a:gd name="connsiteX4" fmla="*/ 56191 w 96238"/>
                <a:gd name="connsiteY4" fmla="*/ 29803 h 58984"/>
                <a:gd name="connsiteX5" fmla="*/ 59295 w 96238"/>
                <a:gd name="connsiteY5" fmla="*/ 32907 h 58984"/>
                <a:gd name="connsiteX6" fmla="*/ 61468 w 96238"/>
                <a:gd name="connsiteY6" fmla="*/ 35080 h 58984"/>
                <a:gd name="connsiteX7" fmla="*/ 64573 w 96238"/>
                <a:gd name="connsiteY7" fmla="*/ 37253 h 58984"/>
                <a:gd name="connsiteX8" fmla="*/ 68608 w 96238"/>
                <a:gd name="connsiteY8" fmla="*/ 39427 h 58984"/>
                <a:gd name="connsiteX9" fmla="*/ 76059 w 96238"/>
                <a:gd name="connsiteY9" fmla="*/ 42531 h 58984"/>
                <a:gd name="connsiteX10" fmla="*/ 79164 w 96238"/>
                <a:gd name="connsiteY10" fmla="*/ 37253 h 58984"/>
                <a:gd name="connsiteX11" fmla="*/ 85373 w 96238"/>
                <a:gd name="connsiteY11" fmla="*/ 32907 h 58984"/>
                <a:gd name="connsiteX12" fmla="*/ 90650 w 96238"/>
                <a:gd name="connsiteY12" fmla="*/ 29803 h 58984"/>
                <a:gd name="connsiteX13" fmla="*/ 95617 w 96238"/>
                <a:gd name="connsiteY13" fmla="*/ 25457 h 58984"/>
                <a:gd name="connsiteX14" fmla="*/ 95617 w 96238"/>
                <a:gd name="connsiteY14" fmla="*/ 22352 h 58984"/>
                <a:gd name="connsiteX15" fmla="*/ 97790 w 96238"/>
                <a:gd name="connsiteY15" fmla="*/ 18006 h 58984"/>
                <a:gd name="connsiteX16" fmla="*/ 95617 w 96238"/>
                <a:gd name="connsiteY16" fmla="*/ 12728 h 58984"/>
                <a:gd name="connsiteX17" fmla="*/ 95617 w 96238"/>
                <a:gd name="connsiteY17" fmla="*/ 7451 h 58984"/>
                <a:gd name="connsiteX18" fmla="*/ 95617 w 96238"/>
                <a:gd name="connsiteY18" fmla="*/ 0 h 58984"/>
                <a:gd name="connsiteX19" fmla="*/ 66435 w 96238"/>
                <a:gd name="connsiteY19" fmla="*/ 7451 h 58984"/>
                <a:gd name="connsiteX20" fmla="*/ 41600 w 96238"/>
                <a:gd name="connsiteY20" fmla="*/ 18006 h 58984"/>
                <a:gd name="connsiteX21" fmla="*/ 19558 w 96238"/>
                <a:gd name="connsiteY21" fmla="*/ 31976 h 58984"/>
                <a:gd name="connsiteX22" fmla="*/ 0 w 96238"/>
                <a:gd name="connsiteY22" fmla="*/ 45636 h 58984"/>
                <a:gd name="connsiteX23" fmla="*/ 0 w 96238"/>
                <a:gd name="connsiteY23" fmla="*/ 60537 h 58984"/>
                <a:gd name="connsiteX24" fmla="*/ 13349 w 96238"/>
                <a:gd name="connsiteY24" fmla="*/ 60537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238" h="58984">
                  <a:moveTo>
                    <a:pt x="24836" y="60537"/>
                  </a:moveTo>
                  <a:lnTo>
                    <a:pt x="35391" y="60537"/>
                  </a:lnTo>
                  <a:lnTo>
                    <a:pt x="48740" y="57122"/>
                  </a:lnTo>
                  <a:lnTo>
                    <a:pt x="54018" y="47809"/>
                  </a:lnTo>
                  <a:lnTo>
                    <a:pt x="56191" y="29803"/>
                  </a:lnTo>
                  <a:lnTo>
                    <a:pt x="59295" y="32907"/>
                  </a:lnTo>
                  <a:lnTo>
                    <a:pt x="61468" y="35080"/>
                  </a:lnTo>
                  <a:lnTo>
                    <a:pt x="64573" y="37253"/>
                  </a:lnTo>
                  <a:lnTo>
                    <a:pt x="68608" y="39427"/>
                  </a:lnTo>
                  <a:lnTo>
                    <a:pt x="76059" y="42531"/>
                  </a:lnTo>
                  <a:lnTo>
                    <a:pt x="79164" y="37253"/>
                  </a:lnTo>
                  <a:lnTo>
                    <a:pt x="85373" y="32907"/>
                  </a:lnTo>
                  <a:lnTo>
                    <a:pt x="90650" y="29803"/>
                  </a:lnTo>
                  <a:lnTo>
                    <a:pt x="95617" y="25457"/>
                  </a:lnTo>
                  <a:lnTo>
                    <a:pt x="95617" y="22352"/>
                  </a:lnTo>
                  <a:lnTo>
                    <a:pt x="97790" y="18006"/>
                  </a:lnTo>
                  <a:lnTo>
                    <a:pt x="95617" y="12728"/>
                  </a:lnTo>
                  <a:lnTo>
                    <a:pt x="95617" y="7451"/>
                  </a:lnTo>
                  <a:lnTo>
                    <a:pt x="95617" y="0"/>
                  </a:lnTo>
                  <a:lnTo>
                    <a:pt x="66435" y="7451"/>
                  </a:lnTo>
                  <a:lnTo>
                    <a:pt x="41600" y="18006"/>
                  </a:lnTo>
                  <a:lnTo>
                    <a:pt x="19558" y="31976"/>
                  </a:lnTo>
                  <a:lnTo>
                    <a:pt x="0" y="45636"/>
                  </a:lnTo>
                  <a:lnTo>
                    <a:pt x="0" y="60537"/>
                  </a:lnTo>
                  <a:lnTo>
                    <a:pt x="13349" y="60537"/>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50" name="Freeform: Shape 49">
              <a:extLst>
                <a:ext uri="{FF2B5EF4-FFF2-40B4-BE49-F238E27FC236}">
                  <a16:creationId xmlns:a16="http://schemas.microsoft.com/office/drawing/2014/main" id="{825A12E0-A25A-4311-9652-9365F2D06398}"/>
                </a:ext>
              </a:extLst>
            </p:cNvPr>
            <p:cNvSpPr/>
            <p:nvPr/>
          </p:nvSpPr>
          <p:spPr>
            <a:xfrm>
              <a:off x="3502702" y="4062342"/>
              <a:ext cx="43462" cy="27940"/>
            </a:xfrm>
            <a:custGeom>
              <a:avLst/>
              <a:gdLst>
                <a:gd name="connsiteX0" fmla="*/ 4036 w 43462"/>
                <a:gd name="connsiteY0" fmla="*/ 25146 h 27940"/>
                <a:gd name="connsiteX1" fmla="*/ 7140 w 43462"/>
                <a:gd name="connsiteY1" fmla="*/ 29492 h 27940"/>
                <a:gd name="connsiteX2" fmla="*/ 13349 w 43462"/>
                <a:gd name="connsiteY2" fmla="*/ 30734 h 27940"/>
                <a:gd name="connsiteX3" fmla="*/ 16454 w 43462"/>
                <a:gd name="connsiteY3" fmla="*/ 30734 h 27940"/>
                <a:gd name="connsiteX4" fmla="*/ 21731 w 43462"/>
                <a:gd name="connsiteY4" fmla="*/ 29492 h 27940"/>
                <a:gd name="connsiteX5" fmla="*/ 27940 w 43462"/>
                <a:gd name="connsiteY5" fmla="*/ 25146 h 27940"/>
                <a:gd name="connsiteX6" fmla="*/ 33218 w 43462"/>
                <a:gd name="connsiteY6" fmla="*/ 19869 h 27940"/>
                <a:gd name="connsiteX7" fmla="*/ 36322 w 43462"/>
                <a:gd name="connsiteY7" fmla="*/ 15833 h 27940"/>
                <a:gd name="connsiteX8" fmla="*/ 40668 w 43462"/>
                <a:gd name="connsiteY8" fmla="*/ 10555 h 27940"/>
                <a:gd name="connsiteX9" fmla="*/ 43773 w 43462"/>
                <a:gd name="connsiteY9" fmla="*/ 5278 h 27940"/>
                <a:gd name="connsiteX10" fmla="*/ 38495 w 43462"/>
                <a:gd name="connsiteY10" fmla="*/ 3104 h 27940"/>
                <a:gd name="connsiteX11" fmla="*/ 31045 w 43462"/>
                <a:gd name="connsiteY11" fmla="*/ 931 h 27940"/>
                <a:gd name="connsiteX12" fmla="*/ 23904 w 43462"/>
                <a:gd name="connsiteY12" fmla="*/ 931 h 27940"/>
                <a:gd name="connsiteX13" fmla="*/ 14591 w 43462"/>
                <a:gd name="connsiteY13" fmla="*/ 0 h 27940"/>
                <a:gd name="connsiteX14" fmla="*/ 7140 w 43462"/>
                <a:gd name="connsiteY14" fmla="*/ 7451 h 27940"/>
                <a:gd name="connsiteX15" fmla="*/ 0 w 43462"/>
                <a:gd name="connsiteY15" fmla="*/ 12728 h 27940"/>
                <a:gd name="connsiteX16" fmla="*/ 0 w 43462"/>
                <a:gd name="connsiteY16" fmla="*/ 18006 h 27940"/>
                <a:gd name="connsiteX17" fmla="*/ 1863 w 43462"/>
                <a:gd name="connsiteY17" fmla="*/ 22042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62" h="27940">
                  <a:moveTo>
                    <a:pt x="4036" y="25146"/>
                  </a:moveTo>
                  <a:lnTo>
                    <a:pt x="7140" y="29492"/>
                  </a:lnTo>
                  <a:lnTo>
                    <a:pt x="13349" y="30734"/>
                  </a:lnTo>
                  <a:lnTo>
                    <a:pt x="16454" y="30734"/>
                  </a:lnTo>
                  <a:lnTo>
                    <a:pt x="21731" y="29492"/>
                  </a:lnTo>
                  <a:lnTo>
                    <a:pt x="27940" y="25146"/>
                  </a:lnTo>
                  <a:lnTo>
                    <a:pt x="33218" y="19869"/>
                  </a:lnTo>
                  <a:lnTo>
                    <a:pt x="36322" y="15833"/>
                  </a:lnTo>
                  <a:lnTo>
                    <a:pt x="40668" y="10555"/>
                  </a:lnTo>
                  <a:lnTo>
                    <a:pt x="43773" y="5278"/>
                  </a:lnTo>
                  <a:lnTo>
                    <a:pt x="38495" y="3104"/>
                  </a:lnTo>
                  <a:lnTo>
                    <a:pt x="31045" y="931"/>
                  </a:lnTo>
                  <a:lnTo>
                    <a:pt x="23904" y="931"/>
                  </a:lnTo>
                  <a:lnTo>
                    <a:pt x="14591" y="0"/>
                  </a:lnTo>
                  <a:lnTo>
                    <a:pt x="7140" y="7451"/>
                  </a:lnTo>
                  <a:lnTo>
                    <a:pt x="0" y="12728"/>
                  </a:lnTo>
                  <a:lnTo>
                    <a:pt x="0" y="18006"/>
                  </a:lnTo>
                  <a:lnTo>
                    <a:pt x="1863" y="22042"/>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51" name="Freeform: Shape 50">
              <a:extLst>
                <a:ext uri="{FF2B5EF4-FFF2-40B4-BE49-F238E27FC236}">
                  <a16:creationId xmlns:a16="http://schemas.microsoft.com/office/drawing/2014/main" id="{3B44DC21-10C8-4647-88BB-875873ECBF75}"/>
                </a:ext>
              </a:extLst>
            </p:cNvPr>
            <p:cNvSpPr/>
            <p:nvPr/>
          </p:nvSpPr>
          <p:spPr>
            <a:xfrm>
              <a:off x="5862400" y="4041231"/>
              <a:ext cx="260774" cy="310446"/>
            </a:xfrm>
            <a:custGeom>
              <a:avLst/>
              <a:gdLst>
                <a:gd name="connsiteX0" fmla="*/ 16454 w 260774"/>
                <a:gd name="connsiteY0" fmla="*/ 264189 h 310445"/>
                <a:gd name="connsiteX1" fmla="*/ 24836 w 260774"/>
                <a:gd name="connsiteY1" fmla="*/ 273813 h 310445"/>
                <a:gd name="connsiteX2" fmla="*/ 34149 w 260774"/>
                <a:gd name="connsiteY2" fmla="*/ 286541 h 310445"/>
                <a:gd name="connsiteX3" fmla="*/ 39427 w 260774"/>
                <a:gd name="connsiteY3" fmla="*/ 301443 h 310445"/>
                <a:gd name="connsiteX4" fmla="*/ 56191 w 260774"/>
                <a:gd name="connsiteY4" fmla="*/ 304547 h 310445"/>
                <a:gd name="connsiteX5" fmla="*/ 70782 w 260774"/>
                <a:gd name="connsiteY5" fmla="*/ 310756 h 310445"/>
                <a:gd name="connsiteX6" fmla="*/ 74818 w 260774"/>
                <a:gd name="connsiteY6" fmla="*/ 301443 h 310445"/>
                <a:gd name="connsiteX7" fmla="*/ 80095 w 260774"/>
                <a:gd name="connsiteY7" fmla="*/ 301443 h 310445"/>
                <a:gd name="connsiteX8" fmla="*/ 80095 w 260774"/>
                <a:gd name="connsiteY8" fmla="*/ 297097 h 310445"/>
                <a:gd name="connsiteX9" fmla="*/ 68609 w 260774"/>
                <a:gd name="connsiteY9" fmla="*/ 288715 h 310445"/>
                <a:gd name="connsiteX10" fmla="*/ 60226 w 260774"/>
                <a:gd name="connsiteY10" fmla="*/ 276918 h 310445"/>
                <a:gd name="connsiteX11" fmla="*/ 53086 w 260774"/>
                <a:gd name="connsiteY11" fmla="*/ 266362 h 310445"/>
                <a:gd name="connsiteX12" fmla="*/ 50913 w 260774"/>
                <a:gd name="connsiteY12" fmla="*/ 257049 h 310445"/>
                <a:gd name="connsiteX13" fmla="*/ 56191 w 260774"/>
                <a:gd name="connsiteY13" fmla="*/ 229419 h 310445"/>
                <a:gd name="connsiteX14" fmla="*/ 67677 w 260774"/>
                <a:gd name="connsiteY14" fmla="*/ 199927 h 310445"/>
                <a:gd name="connsiteX15" fmla="*/ 83199 w 260774"/>
                <a:gd name="connsiteY15" fmla="*/ 170124 h 310445"/>
                <a:gd name="connsiteX16" fmla="*/ 104000 w 260774"/>
                <a:gd name="connsiteY16" fmla="*/ 140632 h 310445"/>
                <a:gd name="connsiteX17" fmla="*/ 124799 w 260774"/>
                <a:gd name="connsiteY17" fmla="*/ 115175 h 310445"/>
                <a:gd name="connsiteX18" fmla="*/ 145599 w 260774"/>
                <a:gd name="connsiteY18" fmla="*/ 92823 h 310445"/>
                <a:gd name="connsiteX19" fmla="*/ 163295 w 260774"/>
                <a:gd name="connsiteY19" fmla="*/ 78232 h 310445"/>
                <a:gd name="connsiteX20" fmla="*/ 180059 w 260774"/>
                <a:gd name="connsiteY20" fmla="*/ 70782 h 310445"/>
                <a:gd name="connsiteX21" fmla="*/ 197754 w 260774"/>
                <a:gd name="connsiteY21" fmla="*/ 63331 h 310445"/>
                <a:gd name="connsiteX22" fmla="*/ 217623 w 260774"/>
                <a:gd name="connsiteY22" fmla="*/ 55880 h 310445"/>
                <a:gd name="connsiteX23" fmla="*/ 234076 w 260774"/>
                <a:gd name="connsiteY23" fmla="*/ 46256 h 310445"/>
                <a:gd name="connsiteX24" fmla="*/ 248667 w 260774"/>
                <a:gd name="connsiteY24" fmla="*/ 35701 h 310445"/>
                <a:gd name="connsiteX25" fmla="*/ 260154 w 260774"/>
                <a:gd name="connsiteY25" fmla="*/ 21110 h 310445"/>
                <a:gd name="connsiteX26" fmla="*/ 261395 w 260774"/>
                <a:gd name="connsiteY26" fmla="*/ 18937 h 310445"/>
                <a:gd name="connsiteX27" fmla="*/ 261395 w 260774"/>
                <a:gd name="connsiteY27" fmla="*/ 16764 h 310445"/>
                <a:gd name="connsiteX28" fmla="*/ 263258 w 260774"/>
                <a:gd name="connsiteY28" fmla="*/ 13660 h 310445"/>
                <a:gd name="connsiteX29" fmla="*/ 260154 w 260774"/>
                <a:gd name="connsiteY29" fmla="*/ 9313 h 310445"/>
                <a:gd name="connsiteX30" fmla="*/ 258291 w 260774"/>
                <a:gd name="connsiteY30" fmla="*/ 6209 h 310445"/>
                <a:gd name="connsiteX31" fmla="*/ 253945 w 260774"/>
                <a:gd name="connsiteY31" fmla="*/ 1863 h 310445"/>
                <a:gd name="connsiteX32" fmla="*/ 236249 w 260774"/>
                <a:gd name="connsiteY32" fmla="*/ 0 h 310445"/>
                <a:gd name="connsiteX33" fmla="*/ 223832 w 260774"/>
                <a:gd name="connsiteY33" fmla="*/ 4036 h 310445"/>
                <a:gd name="connsiteX34" fmla="*/ 216381 w 260774"/>
                <a:gd name="connsiteY34" fmla="*/ 7140 h 310445"/>
                <a:gd name="connsiteX35" fmla="*/ 210172 w 260774"/>
                <a:gd name="connsiteY35" fmla="*/ 11486 h 310445"/>
                <a:gd name="connsiteX36" fmla="*/ 205205 w 260774"/>
                <a:gd name="connsiteY36" fmla="*/ 18937 h 310445"/>
                <a:gd name="connsiteX37" fmla="*/ 197754 w 260774"/>
                <a:gd name="connsiteY37" fmla="*/ 24215 h 310445"/>
                <a:gd name="connsiteX38" fmla="*/ 187199 w 260774"/>
                <a:gd name="connsiteY38" fmla="*/ 29492 h 310445"/>
                <a:gd name="connsiteX39" fmla="*/ 153981 w 260774"/>
                <a:gd name="connsiteY39" fmla="*/ 29492 h 310445"/>
                <a:gd name="connsiteX40" fmla="*/ 134113 w 260774"/>
                <a:gd name="connsiteY40" fmla="*/ 39116 h 310445"/>
                <a:gd name="connsiteX41" fmla="*/ 110208 w 260774"/>
                <a:gd name="connsiteY41" fmla="*/ 51844 h 310445"/>
                <a:gd name="connsiteX42" fmla="*/ 87235 w 260774"/>
                <a:gd name="connsiteY42" fmla="*/ 68609 h 310445"/>
                <a:gd name="connsiteX43" fmla="*/ 68609 w 260774"/>
                <a:gd name="connsiteY43" fmla="*/ 85683 h 310445"/>
                <a:gd name="connsiteX44" fmla="*/ 54017 w 260774"/>
                <a:gd name="connsiteY44" fmla="*/ 101516 h 310445"/>
                <a:gd name="connsiteX45" fmla="*/ 53086 w 260774"/>
                <a:gd name="connsiteY45" fmla="*/ 107725 h 310445"/>
                <a:gd name="connsiteX46" fmla="*/ 53086 w 260774"/>
                <a:gd name="connsiteY46" fmla="*/ 110829 h 310445"/>
                <a:gd name="connsiteX47" fmla="*/ 53086 w 260774"/>
                <a:gd name="connsiteY47" fmla="*/ 116107 h 310445"/>
                <a:gd name="connsiteX48" fmla="*/ 54017 w 260774"/>
                <a:gd name="connsiteY48" fmla="*/ 118280 h 310445"/>
                <a:gd name="connsiteX49" fmla="*/ 54017 w 260774"/>
                <a:gd name="connsiteY49" fmla="*/ 122626 h 310445"/>
                <a:gd name="connsiteX50" fmla="*/ 56191 w 260774"/>
                <a:gd name="connsiteY50" fmla="*/ 127904 h 310445"/>
                <a:gd name="connsiteX51" fmla="*/ 54017 w 260774"/>
                <a:gd name="connsiteY51" fmla="*/ 131008 h 310445"/>
                <a:gd name="connsiteX52" fmla="*/ 48740 w 260774"/>
                <a:gd name="connsiteY52" fmla="*/ 144668 h 310445"/>
                <a:gd name="connsiteX53" fmla="*/ 39427 w 260774"/>
                <a:gd name="connsiteY53" fmla="*/ 153360 h 310445"/>
                <a:gd name="connsiteX54" fmla="*/ 31045 w 260774"/>
                <a:gd name="connsiteY54" fmla="*/ 162674 h 310445"/>
                <a:gd name="connsiteX55" fmla="*/ 31045 w 260774"/>
                <a:gd name="connsiteY55" fmla="*/ 164847 h 310445"/>
                <a:gd name="connsiteX56" fmla="*/ 31045 w 260774"/>
                <a:gd name="connsiteY56" fmla="*/ 167020 h 310445"/>
                <a:gd name="connsiteX57" fmla="*/ 32286 w 260774"/>
                <a:gd name="connsiteY57" fmla="*/ 167020 h 310445"/>
                <a:gd name="connsiteX58" fmla="*/ 32286 w 260774"/>
                <a:gd name="connsiteY58" fmla="*/ 167951 h 310445"/>
                <a:gd name="connsiteX59" fmla="*/ 36322 w 260774"/>
                <a:gd name="connsiteY59" fmla="*/ 170124 h 310445"/>
                <a:gd name="connsiteX60" fmla="*/ 39427 w 260774"/>
                <a:gd name="connsiteY60" fmla="*/ 172297 h 310445"/>
                <a:gd name="connsiteX61" fmla="*/ 34149 w 260774"/>
                <a:gd name="connsiteY61" fmla="*/ 182853 h 310445"/>
                <a:gd name="connsiteX62" fmla="*/ 27009 w 260774"/>
                <a:gd name="connsiteY62" fmla="*/ 190303 h 310445"/>
                <a:gd name="connsiteX63" fmla="*/ 19558 w 260774"/>
                <a:gd name="connsiteY63" fmla="*/ 195581 h 310445"/>
                <a:gd name="connsiteX64" fmla="*/ 14591 w 260774"/>
                <a:gd name="connsiteY64" fmla="*/ 205205 h 310445"/>
                <a:gd name="connsiteX65" fmla="*/ 12418 w 260774"/>
                <a:gd name="connsiteY65" fmla="*/ 212345 h 310445"/>
                <a:gd name="connsiteX66" fmla="*/ 14591 w 260774"/>
                <a:gd name="connsiteY66" fmla="*/ 219796 h 310445"/>
                <a:gd name="connsiteX67" fmla="*/ 16454 w 260774"/>
                <a:gd name="connsiteY67" fmla="*/ 224142 h 310445"/>
                <a:gd name="connsiteX68" fmla="*/ 16454 w 260774"/>
                <a:gd name="connsiteY68" fmla="*/ 229419 h 310445"/>
                <a:gd name="connsiteX69" fmla="*/ 10245 w 260774"/>
                <a:gd name="connsiteY69" fmla="*/ 232524 h 310445"/>
                <a:gd name="connsiteX70" fmla="*/ 0 w 260774"/>
                <a:gd name="connsiteY70" fmla="*/ 239975 h 310445"/>
                <a:gd name="connsiteX71" fmla="*/ 7140 w 260774"/>
                <a:gd name="connsiteY71" fmla="*/ 254876 h 3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60774" h="310445">
                  <a:moveTo>
                    <a:pt x="16454" y="264189"/>
                  </a:moveTo>
                  <a:lnTo>
                    <a:pt x="24836" y="273813"/>
                  </a:lnTo>
                  <a:lnTo>
                    <a:pt x="34149" y="286541"/>
                  </a:lnTo>
                  <a:lnTo>
                    <a:pt x="39427" y="301443"/>
                  </a:lnTo>
                  <a:lnTo>
                    <a:pt x="56191" y="304547"/>
                  </a:lnTo>
                  <a:lnTo>
                    <a:pt x="70782" y="310756"/>
                  </a:lnTo>
                  <a:lnTo>
                    <a:pt x="74818" y="301443"/>
                  </a:lnTo>
                  <a:lnTo>
                    <a:pt x="80095" y="301443"/>
                  </a:lnTo>
                  <a:lnTo>
                    <a:pt x="80095" y="297097"/>
                  </a:lnTo>
                  <a:lnTo>
                    <a:pt x="68609" y="288715"/>
                  </a:lnTo>
                  <a:lnTo>
                    <a:pt x="60226" y="276918"/>
                  </a:lnTo>
                  <a:lnTo>
                    <a:pt x="53086" y="266362"/>
                  </a:lnTo>
                  <a:lnTo>
                    <a:pt x="50913" y="257049"/>
                  </a:lnTo>
                  <a:lnTo>
                    <a:pt x="56191" y="229419"/>
                  </a:lnTo>
                  <a:lnTo>
                    <a:pt x="67677" y="199927"/>
                  </a:lnTo>
                  <a:lnTo>
                    <a:pt x="83199" y="170124"/>
                  </a:lnTo>
                  <a:lnTo>
                    <a:pt x="104000" y="140632"/>
                  </a:lnTo>
                  <a:lnTo>
                    <a:pt x="124799" y="115175"/>
                  </a:lnTo>
                  <a:lnTo>
                    <a:pt x="145599" y="92823"/>
                  </a:lnTo>
                  <a:lnTo>
                    <a:pt x="163295" y="78232"/>
                  </a:lnTo>
                  <a:lnTo>
                    <a:pt x="180059" y="70782"/>
                  </a:lnTo>
                  <a:lnTo>
                    <a:pt x="197754" y="63331"/>
                  </a:lnTo>
                  <a:lnTo>
                    <a:pt x="217623" y="55880"/>
                  </a:lnTo>
                  <a:lnTo>
                    <a:pt x="234076" y="46256"/>
                  </a:lnTo>
                  <a:lnTo>
                    <a:pt x="248667" y="35701"/>
                  </a:lnTo>
                  <a:lnTo>
                    <a:pt x="260154" y="21110"/>
                  </a:lnTo>
                  <a:lnTo>
                    <a:pt x="261395" y="18937"/>
                  </a:lnTo>
                  <a:lnTo>
                    <a:pt x="261395" y="16764"/>
                  </a:lnTo>
                  <a:lnTo>
                    <a:pt x="263258" y="13660"/>
                  </a:lnTo>
                  <a:lnTo>
                    <a:pt x="260154" y="9313"/>
                  </a:lnTo>
                  <a:lnTo>
                    <a:pt x="258291" y="6209"/>
                  </a:lnTo>
                  <a:lnTo>
                    <a:pt x="253945" y="1863"/>
                  </a:lnTo>
                  <a:lnTo>
                    <a:pt x="236249" y="0"/>
                  </a:lnTo>
                  <a:lnTo>
                    <a:pt x="223832" y="4036"/>
                  </a:lnTo>
                  <a:lnTo>
                    <a:pt x="216381" y="7140"/>
                  </a:lnTo>
                  <a:lnTo>
                    <a:pt x="210172" y="11486"/>
                  </a:lnTo>
                  <a:lnTo>
                    <a:pt x="205205" y="18937"/>
                  </a:lnTo>
                  <a:lnTo>
                    <a:pt x="197754" y="24215"/>
                  </a:lnTo>
                  <a:lnTo>
                    <a:pt x="187199" y="29492"/>
                  </a:lnTo>
                  <a:lnTo>
                    <a:pt x="153981" y="29492"/>
                  </a:lnTo>
                  <a:lnTo>
                    <a:pt x="134113" y="39116"/>
                  </a:lnTo>
                  <a:lnTo>
                    <a:pt x="110208" y="51844"/>
                  </a:lnTo>
                  <a:lnTo>
                    <a:pt x="87235" y="68609"/>
                  </a:lnTo>
                  <a:lnTo>
                    <a:pt x="68609" y="85683"/>
                  </a:lnTo>
                  <a:lnTo>
                    <a:pt x="54017" y="101516"/>
                  </a:lnTo>
                  <a:lnTo>
                    <a:pt x="53086" y="107725"/>
                  </a:lnTo>
                  <a:lnTo>
                    <a:pt x="53086" y="110829"/>
                  </a:lnTo>
                  <a:lnTo>
                    <a:pt x="53086" y="116107"/>
                  </a:lnTo>
                  <a:lnTo>
                    <a:pt x="54017" y="118280"/>
                  </a:lnTo>
                  <a:lnTo>
                    <a:pt x="54017" y="122626"/>
                  </a:lnTo>
                  <a:lnTo>
                    <a:pt x="56191" y="127904"/>
                  </a:lnTo>
                  <a:lnTo>
                    <a:pt x="54017" y="131008"/>
                  </a:lnTo>
                  <a:lnTo>
                    <a:pt x="48740" y="144668"/>
                  </a:lnTo>
                  <a:lnTo>
                    <a:pt x="39427" y="153360"/>
                  </a:lnTo>
                  <a:lnTo>
                    <a:pt x="31045" y="162674"/>
                  </a:lnTo>
                  <a:lnTo>
                    <a:pt x="31045" y="164847"/>
                  </a:lnTo>
                  <a:lnTo>
                    <a:pt x="31045" y="167020"/>
                  </a:lnTo>
                  <a:lnTo>
                    <a:pt x="32286" y="167020"/>
                  </a:lnTo>
                  <a:lnTo>
                    <a:pt x="32286" y="167951"/>
                  </a:lnTo>
                  <a:lnTo>
                    <a:pt x="36322" y="170124"/>
                  </a:lnTo>
                  <a:lnTo>
                    <a:pt x="39427" y="172297"/>
                  </a:lnTo>
                  <a:lnTo>
                    <a:pt x="34149" y="182853"/>
                  </a:lnTo>
                  <a:lnTo>
                    <a:pt x="27009" y="190303"/>
                  </a:lnTo>
                  <a:lnTo>
                    <a:pt x="19558" y="195581"/>
                  </a:lnTo>
                  <a:lnTo>
                    <a:pt x="14591" y="205205"/>
                  </a:lnTo>
                  <a:lnTo>
                    <a:pt x="12418" y="212345"/>
                  </a:lnTo>
                  <a:lnTo>
                    <a:pt x="14591" y="219796"/>
                  </a:lnTo>
                  <a:lnTo>
                    <a:pt x="16454" y="224142"/>
                  </a:lnTo>
                  <a:lnTo>
                    <a:pt x="16454" y="229419"/>
                  </a:lnTo>
                  <a:lnTo>
                    <a:pt x="10245" y="232524"/>
                  </a:lnTo>
                  <a:lnTo>
                    <a:pt x="0" y="239975"/>
                  </a:lnTo>
                  <a:lnTo>
                    <a:pt x="7140" y="254876"/>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52" name="Freeform: Shape 51">
              <a:extLst>
                <a:ext uri="{FF2B5EF4-FFF2-40B4-BE49-F238E27FC236}">
                  <a16:creationId xmlns:a16="http://schemas.microsoft.com/office/drawing/2014/main" id="{D1591931-2C36-4843-B18B-FAB42478C84C}"/>
                </a:ext>
              </a:extLst>
            </p:cNvPr>
            <p:cNvSpPr/>
            <p:nvPr/>
          </p:nvSpPr>
          <p:spPr>
            <a:xfrm>
              <a:off x="7125604" y="4179690"/>
              <a:ext cx="15522" cy="12418"/>
            </a:xfrm>
            <a:custGeom>
              <a:avLst/>
              <a:gdLst>
                <a:gd name="connsiteX0" fmla="*/ 0 w 15522"/>
                <a:gd name="connsiteY0" fmla="*/ 13660 h 12417"/>
                <a:gd name="connsiteX1" fmla="*/ 16454 w 15522"/>
                <a:gd name="connsiteY1" fmla="*/ 13660 h 12417"/>
                <a:gd name="connsiteX2" fmla="*/ 16454 w 15522"/>
                <a:gd name="connsiteY2" fmla="*/ 6209 h 12417"/>
                <a:gd name="connsiteX3" fmla="*/ 4036 w 15522"/>
                <a:gd name="connsiteY3" fmla="*/ 0 h 12417"/>
              </a:gdLst>
              <a:ahLst/>
              <a:cxnLst>
                <a:cxn ang="0">
                  <a:pos x="connsiteX0" y="connsiteY0"/>
                </a:cxn>
                <a:cxn ang="0">
                  <a:pos x="connsiteX1" y="connsiteY1"/>
                </a:cxn>
                <a:cxn ang="0">
                  <a:pos x="connsiteX2" y="connsiteY2"/>
                </a:cxn>
                <a:cxn ang="0">
                  <a:pos x="connsiteX3" y="connsiteY3"/>
                </a:cxn>
              </a:cxnLst>
              <a:rect l="l" t="t" r="r" b="b"/>
              <a:pathLst>
                <a:path w="15522" h="12417">
                  <a:moveTo>
                    <a:pt x="0" y="13660"/>
                  </a:moveTo>
                  <a:lnTo>
                    <a:pt x="16454" y="13660"/>
                  </a:lnTo>
                  <a:lnTo>
                    <a:pt x="16454" y="6209"/>
                  </a:lnTo>
                  <a:lnTo>
                    <a:pt x="4036" y="0"/>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53" name="Freeform: Shape 52">
              <a:extLst>
                <a:ext uri="{FF2B5EF4-FFF2-40B4-BE49-F238E27FC236}">
                  <a16:creationId xmlns:a16="http://schemas.microsoft.com/office/drawing/2014/main" id="{8B633403-A17C-4F77-A6AB-EC97E5487680}"/>
                </a:ext>
              </a:extLst>
            </p:cNvPr>
            <p:cNvSpPr/>
            <p:nvPr/>
          </p:nvSpPr>
          <p:spPr>
            <a:xfrm>
              <a:off x="3826497" y="4062342"/>
              <a:ext cx="15522" cy="6209"/>
            </a:xfrm>
            <a:custGeom>
              <a:avLst/>
              <a:gdLst>
                <a:gd name="connsiteX0" fmla="*/ 0 w 15522"/>
                <a:gd name="connsiteY0" fmla="*/ 0 h 6208"/>
                <a:gd name="connsiteX1" fmla="*/ 16764 w 15522"/>
                <a:gd name="connsiteY1" fmla="*/ 0 h 6208"/>
                <a:gd name="connsiteX2" fmla="*/ 16764 w 15522"/>
                <a:gd name="connsiteY2" fmla="*/ 8382 h 6208"/>
                <a:gd name="connsiteX3" fmla="*/ 0 w 15522"/>
                <a:gd name="connsiteY3" fmla="*/ 8382 h 6208"/>
              </a:gdLst>
              <a:ahLst/>
              <a:cxnLst>
                <a:cxn ang="0">
                  <a:pos x="connsiteX0" y="connsiteY0"/>
                </a:cxn>
                <a:cxn ang="0">
                  <a:pos x="connsiteX1" y="connsiteY1"/>
                </a:cxn>
                <a:cxn ang="0">
                  <a:pos x="connsiteX2" y="connsiteY2"/>
                </a:cxn>
                <a:cxn ang="0">
                  <a:pos x="connsiteX3" y="connsiteY3"/>
                </a:cxn>
              </a:cxnLst>
              <a:rect l="l" t="t" r="r" b="b"/>
              <a:pathLst>
                <a:path w="15522" h="6208">
                  <a:moveTo>
                    <a:pt x="0" y="0"/>
                  </a:moveTo>
                  <a:lnTo>
                    <a:pt x="16764" y="0"/>
                  </a:lnTo>
                  <a:lnTo>
                    <a:pt x="16764" y="8382"/>
                  </a:lnTo>
                  <a:lnTo>
                    <a:pt x="0" y="8382"/>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54" name="Freeform: Shape 53">
              <a:extLst>
                <a:ext uri="{FF2B5EF4-FFF2-40B4-BE49-F238E27FC236}">
                  <a16:creationId xmlns:a16="http://schemas.microsoft.com/office/drawing/2014/main" id="{D57808C2-72B8-4845-8B27-D05CA390EFDA}"/>
                </a:ext>
              </a:extLst>
            </p:cNvPr>
            <p:cNvSpPr/>
            <p:nvPr/>
          </p:nvSpPr>
          <p:spPr>
            <a:xfrm>
              <a:off x="7212839" y="4119464"/>
              <a:ext cx="71403" cy="49671"/>
            </a:xfrm>
            <a:custGeom>
              <a:avLst/>
              <a:gdLst>
                <a:gd name="connsiteX0" fmla="*/ 27009 w 71402"/>
                <a:gd name="connsiteY0" fmla="*/ 37874 h 49671"/>
                <a:gd name="connsiteX1" fmla="*/ 49050 w 71402"/>
                <a:gd name="connsiteY1" fmla="*/ 45325 h 49671"/>
                <a:gd name="connsiteX2" fmla="*/ 72955 w 71402"/>
                <a:gd name="connsiteY2" fmla="*/ 49671 h 49671"/>
                <a:gd name="connsiteX3" fmla="*/ 68919 w 71402"/>
                <a:gd name="connsiteY3" fmla="*/ 32597 h 49671"/>
                <a:gd name="connsiteX4" fmla="*/ 61468 w 71402"/>
                <a:gd name="connsiteY4" fmla="*/ 19869 h 49671"/>
                <a:gd name="connsiteX5" fmla="*/ 51224 w 71402"/>
                <a:gd name="connsiteY5" fmla="*/ 10555 h 49671"/>
                <a:gd name="connsiteX6" fmla="*/ 36632 w 71402"/>
                <a:gd name="connsiteY6" fmla="*/ 5278 h 49671"/>
                <a:gd name="connsiteX7" fmla="*/ 19868 w 71402"/>
                <a:gd name="connsiteY7" fmla="*/ 2173 h 49671"/>
                <a:gd name="connsiteX8" fmla="*/ 3104 w 71402"/>
                <a:gd name="connsiteY8" fmla="*/ 0 h 49671"/>
                <a:gd name="connsiteX9" fmla="*/ 3104 w 71402"/>
                <a:gd name="connsiteY9" fmla="*/ 3104 h 49671"/>
                <a:gd name="connsiteX10" fmla="*/ 3104 w 71402"/>
                <a:gd name="connsiteY10" fmla="*/ 7451 h 49671"/>
                <a:gd name="connsiteX11" fmla="*/ 2173 w 71402"/>
                <a:gd name="connsiteY11" fmla="*/ 8382 h 49671"/>
                <a:gd name="connsiteX12" fmla="*/ 2173 w 71402"/>
                <a:gd name="connsiteY12" fmla="*/ 10555 h 49671"/>
                <a:gd name="connsiteX13" fmla="*/ 0 w 71402"/>
                <a:gd name="connsiteY13" fmla="*/ 12728 h 49671"/>
                <a:gd name="connsiteX14" fmla="*/ 10555 w 71402"/>
                <a:gd name="connsiteY14" fmla="*/ 27319 h 4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402" h="49671">
                  <a:moveTo>
                    <a:pt x="27009" y="37874"/>
                  </a:moveTo>
                  <a:lnTo>
                    <a:pt x="49050" y="45325"/>
                  </a:lnTo>
                  <a:lnTo>
                    <a:pt x="72955" y="49671"/>
                  </a:lnTo>
                  <a:lnTo>
                    <a:pt x="68919" y="32597"/>
                  </a:lnTo>
                  <a:lnTo>
                    <a:pt x="61468" y="19869"/>
                  </a:lnTo>
                  <a:lnTo>
                    <a:pt x="51224" y="10555"/>
                  </a:lnTo>
                  <a:lnTo>
                    <a:pt x="36632" y="5278"/>
                  </a:lnTo>
                  <a:lnTo>
                    <a:pt x="19868" y="2173"/>
                  </a:lnTo>
                  <a:lnTo>
                    <a:pt x="3104" y="0"/>
                  </a:lnTo>
                  <a:lnTo>
                    <a:pt x="3104" y="3104"/>
                  </a:lnTo>
                  <a:lnTo>
                    <a:pt x="3104" y="7451"/>
                  </a:lnTo>
                  <a:lnTo>
                    <a:pt x="2173" y="8382"/>
                  </a:lnTo>
                  <a:lnTo>
                    <a:pt x="2173" y="10555"/>
                  </a:lnTo>
                  <a:lnTo>
                    <a:pt x="0" y="12728"/>
                  </a:lnTo>
                  <a:lnTo>
                    <a:pt x="10555" y="27319"/>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55" name="Freeform: Shape 54">
              <a:extLst>
                <a:ext uri="{FF2B5EF4-FFF2-40B4-BE49-F238E27FC236}">
                  <a16:creationId xmlns:a16="http://schemas.microsoft.com/office/drawing/2014/main" id="{8127AC15-F551-4FDC-B8D7-907A69508EA8}"/>
                </a:ext>
              </a:extLst>
            </p:cNvPr>
            <p:cNvSpPr/>
            <p:nvPr/>
          </p:nvSpPr>
          <p:spPr>
            <a:xfrm>
              <a:off x="7085867" y="4082210"/>
              <a:ext cx="108656" cy="80716"/>
            </a:xfrm>
            <a:custGeom>
              <a:avLst/>
              <a:gdLst>
                <a:gd name="connsiteX0" fmla="*/ 14591 w 108656"/>
                <a:gd name="connsiteY0" fmla="*/ 72023 h 80715"/>
                <a:gd name="connsiteX1" fmla="*/ 27009 w 108656"/>
                <a:gd name="connsiteY1" fmla="*/ 82579 h 80715"/>
                <a:gd name="connsiteX2" fmla="*/ 32286 w 108656"/>
                <a:gd name="connsiteY2" fmla="*/ 81647 h 80715"/>
                <a:gd name="connsiteX3" fmla="*/ 43773 w 108656"/>
                <a:gd name="connsiteY3" fmla="*/ 79474 h 80715"/>
                <a:gd name="connsiteX4" fmla="*/ 58364 w 108656"/>
                <a:gd name="connsiteY4" fmla="*/ 77301 h 80715"/>
                <a:gd name="connsiteX5" fmla="*/ 76059 w 108656"/>
                <a:gd name="connsiteY5" fmla="*/ 75128 h 80715"/>
                <a:gd name="connsiteX6" fmla="*/ 93754 w 108656"/>
                <a:gd name="connsiteY6" fmla="*/ 74197 h 80715"/>
                <a:gd name="connsiteX7" fmla="*/ 107414 w 108656"/>
                <a:gd name="connsiteY7" fmla="*/ 74197 h 80715"/>
                <a:gd name="connsiteX8" fmla="*/ 108346 w 108656"/>
                <a:gd name="connsiteY8" fmla="*/ 72023 h 80715"/>
                <a:gd name="connsiteX9" fmla="*/ 110519 w 108656"/>
                <a:gd name="connsiteY9" fmla="*/ 72023 h 80715"/>
                <a:gd name="connsiteX10" fmla="*/ 110519 w 108656"/>
                <a:gd name="connsiteY10" fmla="*/ 69850 h 80715"/>
                <a:gd name="connsiteX11" fmla="*/ 110519 w 108656"/>
                <a:gd name="connsiteY11" fmla="*/ 12728 h 80715"/>
                <a:gd name="connsiteX12" fmla="*/ 95928 w 108656"/>
                <a:gd name="connsiteY12" fmla="*/ 20179 h 80715"/>
                <a:gd name="connsiteX13" fmla="*/ 83199 w 108656"/>
                <a:gd name="connsiteY13" fmla="*/ 27630 h 80715"/>
                <a:gd name="connsiteX14" fmla="*/ 66746 w 108656"/>
                <a:gd name="connsiteY14" fmla="*/ 32907 h 80715"/>
                <a:gd name="connsiteX15" fmla="*/ 66746 w 108656"/>
                <a:gd name="connsiteY15" fmla="*/ 20179 h 80715"/>
                <a:gd name="connsiteX16" fmla="*/ 66746 w 108656"/>
                <a:gd name="connsiteY16" fmla="*/ 9624 h 80715"/>
                <a:gd name="connsiteX17" fmla="*/ 63641 w 108656"/>
                <a:gd name="connsiteY17" fmla="*/ 0 h 80715"/>
                <a:gd name="connsiteX18" fmla="*/ 54018 w 108656"/>
                <a:gd name="connsiteY18" fmla="*/ 0 h 80715"/>
                <a:gd name="connsiteX19" fmla="*/ 39737 w 108656"/>
                <a:gd name="connsiteY19" fmla="*/ 2173 h 80715"/>
                <a:gd name="connsiteX20" fmla="*/ 25146 w 108656"/>
                <a:gd name="connsiteY20" fmla="*/ 7451 h 80715"/>
                <a:gd name="connsiteX21" fmla="*/ 15522 w 108656"/>
                <a:gd name="connsiteY21" fmla="*/ 12728 h 80715"/>
                <a:gd name="connsiteX22" fmla="*/ 8382 w 108656"/>
                <a:gd name="connsiteY22" fmla="*/ 17075 h 80715"/>
                <a:gd name="connsiteX23" fmla="*/ 7451 w 108656"/>
                <a:gd name="connsiteY23" fmla="*/ 20179 h 80715"/>
                <a:gd name="connsiteX24" fmla="*/ 5277 w 108656"/>
                <a:gd name="connsiteY24" fmla="*/ 24525 h 80715"/>
                <a:gd name="connsiteX25" fmla="*/ 3104 w 108656"/>
                <a:gd name="connsiteY25" fmla="*/ 27630 h 80715"/>
                <a:gd name="connsiteX26" fmla="*/ 931 w 108656"/>
                <a:gd name="connsiteY26" fmla="*/ 31976 h 80715"/>
                <a:gd name="connsiteX27" fmla="*/ 0 w 108656"/>
                <a:gd name="connsiteY27" fmla="*/ 37253 h 80715"/>
                <a:gd name="connsiteX28" fmla="*/ 5277 w 108656"/>
                <a:gd name="connsiteY28" fmla="*/ 57122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656" h="80715">
                  <a:moveTo>
                    <a:pt x="14591" y="72023"/>
                  </a:moveTo>
                  <a:lnTo>
                    <a:pt x="27009" y="82579"/>
                  </a:lnTo>
                  <a:lnTo>
                    <a:pt x="32286" y="81647"/>
                  </a:lnTo>
                  <a:lnTo>
                    <a:pt x="43773" y="79474"/>
                  </a:lnTo>
                  <a:lnTo>
                    <a:pt x="58364" y="77301"/>
                  </a:lnTo>
                  <a:lnTo>
                    <a:pt x="76059" y="75128"/>
                  </a:lnTo>
                  <a:lnTo>
                    <a:pt x="93754" y="74197"/>
                  </a:lnTo>
                  <a:lnTo>
                    <a:pt x="107414" y="74197"/>
                  </a:lnTo>
                  <a:lnTo>
                    <a:pt x="108346" y="72023"/>
                  </a:lnTo>
                  <a:lnTo>
                    <a:pt x="110519" y="72023"/>
                  </a:lnTo>
                  <a:lnTo>
                    <a:pt x="110519" y="69850"/>
                  </a:lnTo>
                  <a:lnTo>
                    <a:pt x="110519" y="12728"/>
                  </a:lnTo>
                  <a:lnTo>
                    <a:pt x="95928" y="20179"/>
                  </a:lnTo>
                  <a:lnTo>
                    <a:pt x="83199" y="27630"/>
                  </a:lnTo>
                  <a:lnTo>
                    <a:pt x="66746" y="32907"/>
                  </a:lnTo>
                  <a:lnTo>
                    <a:pt x="66746" y="20179"/>
                  </a:lnTo>
                  <a:lnTo>
                    <a:pt x="66746" y="9624"/>
                  </a:lnTo>
                  <a:lnTo>
                    <a:pt x="63641" y="0"/>
                  </a:lnTo>
                  <a:lnTo>
                    <a:pt x="54018" y="0"/>
                  </a:lnTo>
                  <a:lnTo>
                    <a:pt x="39737" y="2173"/>
                  </a:lnTo>
                  <a:lnTo>
                    <a:pt x="25146" y="7451"/>
                  </a:lnTo>
                  <a:lnTo>
                    <a:pt x="15522" y="12728"/>
                  </a:lnTo>
                  <a:lnTo>
                    <a:pt x="8382" y="17075"/>
                  </a:lnTo>
                  <a:lnTo>
                    <a:pt x="7451" y="20179"/>
                  </a:lnTo>
                  <a:lnTo>
                    <a:pt x="5277" y="24525"/>
                  </a:lnTo>
                  <a:lnTo>
                    <a:pt x="3104" y="27630"/>
                  </a:lnTo>
                  <a:lnTo>
                    <a:pt x="931" y="31976"/>
                  </a:lnTo>
                  <a:lnTo>
                    <a:pt x="0" y="37253"/>
                  </a:lnTo>
                  <a:lnTo>
                    <a:pt x="5277" y="57122"/>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56" name="Freeform: Shape 55">
              <a:extLst>
                <a:ext uri="{FF2B5EF4-FFF2-40B4-BE49-F238E27FC236}">
                  <a16:creationId xmlns:a16="http://schemas.microsoft.com/office/drawing/2014/main" id="{F27FA466-AAE6-4F1F-B3CC-39D75AE36FD7}"/>
                </a:ext>
              </a:extLst>
            </p:cNvPr>
            <p:cNvSpPr/>
            <p:nvPr/>
          </p:nvSpPr>
          <p:spPr>
            <a:xfrm>
              <a:off x="4090065" y="4082210"/>
              <a:ext cx="12418" cy="9313"/>
            </a:xfrm>
            <a:custGeom>
              <a:avLst/>
              <a:gdLst>
                <a:gd name="connsiteX0" fmla="*/ 4036 w 12417"/>
                <a:gd name="connsiteY0" fmla="*/ 9624 h 9313"/>
                <a:gd name="connsiteX1" fmla="*/ 7140 w 12417"/>
                <a:gd name="connsiteY1" fmla="*/ 9624 h 9313"/>
                <a:gd name="connsiteX2" fmla="*/ 12418 w 12417"/>
                <a:gd name="connsiteY2" fmla="*/ 9624 h 9313"/>
                <a:gd name="connsiteX3" fmla="*/ 12418 w 12417"/>
                <a:gd name="connsiteY3" fmla="*/ 5278 h 9313"/>
                <a:gd name="connsiteX4" fmla="*/ 0 w 12417"/>
                <a:gd name="connsiteY4" fmla="*/ 0 h 9313"/>
                <a:gd name="connsiteX5" fmla="*/ 0 w 12417"/>
                <a:gd name="connsiteY5" fmla="*/ 5278 h 9313"/>
                <a:gd name="connsiteX6" fmla="*/ 0 w 12417"/>
                <a:gd name="connsiteY6" fmla="*/ 7451 h 9313"/>
                <a:gd name="connsiteX7" fmla="*/ 1863 w 12417"/>
                <a:gd name="connsiteY7" fmla="*/ 9624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17" h="9313">
                  <a:moveTo>
                    <a:pt x="4036" y="9624"/>
                  </a:moveTo>
                  <a:lnTo>
                    <a:pt x="7140" y="9624"/>
                  </a:lnTo>
                  <a:lnTo>
                    <a:pt x="12418" y="9624"/>
                  </a:lnTo>
                  <a:lnTo>
                    <a:pt x="12418" y="5278"/>
                  </a:lnTo>
                  <a:lnTo>
                    <a:pt x="0" y="0"/>
                  </a:lnTo>
                  <a:lnTo>
                    <a:pt x="0" y="5278"/>
                  </a:lnTo>
                  <a:lnTo>
                    <a:pt x="0" y="7451"/>
                  </a:lnTo>
                  <a:lnTo>
                    <a:pt x="1863" y="9624"/>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57" name="Freeform: Shape 56">
              <a:extLst>
                <a:ext uri="{FF2B5EF4-FFF2-40B4-BE49-F238E27FC236}">
                  <a16:creationId xmlns:a16="http://schemas.microsoft.com/office/drawing/2014/main" id="{55483792-C376-4FED-901E-7DA78E659CF7}"/>
                </a:ext>
              </a:extLst>
            </p:cNvPr>
            <p:cNvSpPr/>
            <p:nvPr/>
          </p:nvSpPr>
          <p:spPr>
            <a:xfrm>
              <a:off x="6122554" y="4209183"/>
              <a:ext cx="12418" cy="12418"/>
            </a:xfrm>
            <a:custGeom>
              <a:avLst/>
              <a:gdLst>
                <a:gd name="connsiteX0" fmla="*/ 1242 w 12417"/>
                <a:gd name="connsiteY0" fmla="*/ 4346 h 12417"/>
                <a:gd name="connsiteX1" fmla="*/ 0 w 12417"/>
                <a:gd name="connsiteY1" fmla="*/ 6519 h 12417"/>
                <a:gd name="connsiteX2" fmla="*/ 0 w 12417"/>
                <a:gd name="connsiteY2" fmla="*/ 9624 h 12417"/>
                <a:gd name="connsiteX3" fmla="*/ 0 w 12417"/>
                <a:gd name="connsiteY3" fmla="*/ 14901 h 12417"/>
                <a:gd name="connsiteX4" fmla="*/ 3104 w 12417"/>
                <a:gd name="connsiteY4" fmla="*/ 14901 h 12417"/>
                <a:gd name="connsiteX5" fmla="*/ 5278 w 12417"/>
                <a:gd name="connsiteY5" fmla="*/ 14901 h 12417"/>
                <a:gd name="connsiteX6" fmla="*/ 7451 w 12417"/>
                <a:gd name="connsiteY6" fmla="*/ 14901 h 12417"/>
                <a:gd name="connsiteX7" fmla="*/ 8382 w 12417"/>
                <a:gd name="connsiteY7" fmla="*/ 13970 h 12417"/>
                <a:gd name="connsiteX8" fmla="*/ 10555 w 12417"/>
                <a:gd name="connsiteY8" fmla="*/ 11797 h 12417"/>
                <a:gd name="connsiteX9" fmla="*/ 14591 w 12417"/>
                <a:gd name="connsiteY9" fmla="*/ 11797 h 12417"/>
                <a:gd name="connsiteX10" fmla="*/ 14591 w 12417"/>
                <a:gd name="connsiteY10" fmla="*/ 4346 h 12417"/>
                <a:gd name="connsiteX11" fmla="*/ 3104 w 12417"/>
                <a:gd name="connsiteY11"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12417">
                  <a:moveTo>
                    <a:pt x="1242" y="4346"/>
                  </a:moveTo>
                  <a:lnTo>
                    <a:pt x="0" y="6519"/>
                  </a:lnTo>
                  <a:lnTo>
                    <a:pt x="0" y="9624"/>
                  </a:lnTo>
                  <a:lnTo>
                    <a:pt x="0" y="14901"/>
                  </a:lnTo>
                  <a:lnTo>
                    <a:pt x="3104" y="14901"/>
                  </a:lnTo>
                  <a:lnTo>
                    <a:pt x="5278" y="14901"/>
                  </a:lnTo>
                  <a:lnTo>
                    <a:pt x="7451" y="14901"/>
                  </a:lnTo>
                  <a:lnTo>
                    <a:pt x="8382" y="13970"/>
                  </a:lnTo>
                  <a:lnTo>
                    <a:pt x="10555" y="11797"/>
                  </a:lnTo>
                  <a:lnTo>
                    <a:pt x="14591" y="11797"/>
                  </a:lnTo>
                  <a:lnTo>
                    <a:pt x="14591" y="4346"/>
                  </a:lnTo>
                  <a:lnTo>
                    <a:pt x="3104" y="0"/>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58" name="Freeform: Shape 57">
              <a:extLst>
                <a:ext uri="{FF2B5EF4-FFF2-40B4-BE49-F238E27FC236}">
                  <a16:creationId xmlns:a16="http://schemas.microsoft.com/office/drawing/2014/main" id="{04CC4E02-52F3-4EAA-8D41-7EFDC56D3469}"/>
                </a:ext>
              </a:extLst>
            </p:cNvPr>
            <p:cNvSpPr/>
            <p:nvPr/>
          </p:nvSpPr>
          <p:spPr>
            <a:xfrm>
              <a:off x="4937582" y="4135296"/>
              <a:ext cx="15522" cy="6209"/>
            </a:xfrm>
            <a:custGeom>
              <a:avLst/>
              <a:gdLst>
                <a:gd name="connsiteX0" fmla="*/ 5277 w 15522"/>
                <a:gd name="connsiteY0" fmla="*/ 6209 h 6208"/>
                <a:gd name="connsiteX1" fmla="*/ 7451 w 15522"/>
                <a:gd name="connsiteY1" fmla="*/ 6209 h 6208"/>
                <a:gd name="connsiteX2" fmla="*/ 8382 w 15522"/>
                <a:gd name="connsiteY2" fmla="*/ 6209 h 6208"/>
                <a:gd name="connsiteX3" fmla="*/ 12418 w 15522"/>
                <a:gd name="connsiteY3" fmla="*/ 4036 h 6208"/>
                <a:gd name="connsiteX4" fmla="*/ 15522 w 15522"/>
                <a:gd name="connsiteY4" fmla="*/ 4036 h 6208"/>
                <a:gd name="connsiteX5" fmla="*/ 15522 w 15522"/>
                <a:gd name="connsiteY5" fmla="*/ 0 h 6208"/>
                <a:gd name="connsiteX6" fmla="*/ 0 w 15522"/>
                <a:gd name="connsiteY6" fmla="*/ 0 h 6208"/>
                <a:gd name="connsiteX7" fmla="*/ 3104 w 15522"/>
                <a:gd name="connsiteY7" fmla="*/ 4036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22" h="6208">
                  <a:moveTo>
                    <a:pt x="5277" y="6209"/>
                  </a:moveTo>
                  <a:lnTo>
                    <a:pt x="7451" y="6209"/>
                  </a:lnTo>
                  <a:lnTo>
                    <a:pt x="8382" y="6209"/>
                  </a:lnTo>
                  <a:lnTo>
                    <a:pt x="12418" y="4036"/>
                  </a:lnTo>
                  <a:lnTo>
                    <a:pt x="15522" y="4036"/>
                  </a:lnTo>
                  <a:lnTo>
                    <a:pt x="15522" y="0"/>
                  </a:lnTo>
                  <a:lnTo>
                    <a:pt x="0" y="0"/>
                  </a:lnTo>
                  <a:lnTo>
                    <a:pt x="3104" y="4036"/>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59" name="Freeform: Shape 58">
              <a:extLst>
                <a:ext uri="{FF2B5EF4-FFF2-40B4-BE49-F238E27FC236}">
                  <a16:creationId xmlns:a16="http://schemas.microsoft.com/office/drawing/2014/main" id="{C49A8890-D7F1-4BC5-BBB0-C08EE03F95BA}"/>
                </a:ext>
              </a:extLst>
            </p:cNvPr>
            <p:cNvSpPr/>
            <p:nvPr/>
          </p:nvSpPr>
          <p:spPr>
            <a:xfrm>
              <a:off x="5256410" y="5105129"/>
              <a:ext cx="12418" cy="24836"/>
            </a:xfrm>
            <a:custGeom>
              <a:avLst/>
              <a:gdLst>
                <a:gd name="connsiteX0" fmla="*/ 9313 w 12417"/>
                <a:gd name="connsiteY0" fmla="*/ 22352 h 24835"/>
                <a:gd name="connsiteX1" fmla="*/ 10245 w 12417"/>
                <a:gd name="connsiteY1" fmla="*/ 18006 h 24835"/>
                <a:gd name="connsiteX2" fmla="*/ 10245 w 12417"/>
                <a:gd name="connsiteY2" fmla="*/ 12728 h 24835"/>
                <a:gd name="connsiteX3" fmla="*/ 10245 w 12417"/>
                <a:gd name="connsiteY3" fmla="*/ 7451 h 24835"/>
                <a:gd name="connsiteX4" fmla="*/ 12418 w 12417"/>
                <a:gd name="connsiteY4" fmla="*/ 0 h 24835"/>
                <a:gd name="connsiteX5" fmla="*/ 3104 w 12417"/>
                <a:gd name="connsiteY5" fmla="*/ 0 h 24835"/>
                <a:gd name="connsiteX6" fmla="*/ 2173 w 12417"/>
                <a:gd name="connsiteY6" fmla="*/ 5588 h 24835"/>
                <a:gd name="connsiteX7" fmla="*/ 2173 w 12417"/>
                <a:gd name="connsiteY7" fmla="*/ 12728 h 24835"/>
                <a:gd name="connsiteX8" fmla="*/ 0 w 12417"/>
                <a:gd name="connsiteY8" fmla="*/ 20179 h 24835"/>
                <a:gd name="connsiteX9" fmla="*/ 0 w 12417"/>
                <a:gd name="connsiteY9" fmla="*/ 27630 h 24835"/>
                <a:gd name="connsiteX10" fmla="*/ 7140 w 12417"/>
                <a:gd name="connsiteY10"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17" h="24835">
                  <a:moveTo>
                    <a:pt x="9313" y="22352"/>
                  </a:moveTo>
                  <a:lnTo>
                    <a:pt x="10245" y="18006"/>
                  </a:lnTo>
                  <a:lnTo>
                    <a:pt x="10245" y="12728"/>
                  </a:lnTo>
                  <a:lnTo>
                    <a:pt x="10245" y="7451"/>
                  </a:lnTo>
                  <a:lnTo>
                    <a:pt x="12418" y="0"/>
                  </a:lnTo>
                  <a:lnTo>
                    <a:pt x="3104" y="0"/>
                  </a:lnTo>
                  <a:lnTo>
                    <a:pt x="2173" y="5588"/>
                  </a:lnTo>
                  <a:lnTo>
                    <a:pt x="2173" y="12728"/>
                  </a:lnTo>
                  <a:lnTo>
                    <a:pt x="0" y="20179"/>
                  </a:lnTo>
                  <a:lnTo>
                    <a:pt x="0" y="27630"/>
                  </a:lnTo>
                  <a:lnTo>
                    <a:pt x="7140" y="27630"/>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60" name="Freeform: Shape 59">
              <a:extLst>
                <a:ext uri="{FF2B5EF4-FFF2-40B4-BE49-F238E27FC236}">
                  <a16:creationId xmlns:a16="http://schemas.microsoft.com/office/drawing/2014/main" id="{76B3BF33-C2DD-4C99-AB28-DD716E15986D}"/>
                </a:ext>
              </a:extLst>
            </p:cNvPr>
            <p:cNvSpPr/>
            <p:nvPr/>
          </p:nvSpPr>
          <p:spPr>
            <a:xfrm>
              <a:off x="3850401" y="4200801"/>
              <a:ext cx="406684" cy="447042"/>
            </a:xfrm>
            <a:custGeom>
              <a:avLst/>
              <a:gdLst>
                <a:gd name="connsiteX0" fmla="*/ 395818 w 406683"/>
                <a:gd name="connsiteY0" fmla="*/ 287783 h 447041"/>
                <a:gd name="connsiteX1" fmla="*/ 392714 w 406683"/>
                <a:gd name="connsiteY1" fmla="*/ 285610 h 447041"/>
                <a:gd name="connsiteX2" fmla="*/ 387436 w 406683"/>
                <a:gd name="connsiteY2" fmla="*/ 283437 h 447041"/>
                <a:gd name="connsiteX3" fmla="*/ 383401 w 406683"/>
                <a:gd name="connsiteY3" fmla="*/ 282506 h 447041"/>
                <a:gd name="connsiteX4" fmla="*/ 381227 w 406683"/>
                <a:gd name="connsiteY4" fmla="*/ 280333 h 447041"/>
                <a:gd name="connsiteX5" fmla="*/ 381227 w 406683"/>
                <a:gd name="connsiteY5" fmla="*/ 278159 h 447041"/>
                <a:gd name="connsiteX6" fmla="*/ 381227 w 406683"/>
                <a:gd name="connsiteY6" fmla="*/ 275986 h 447041"/>
                <a:gd name="connsiteX7" fmla="*/ 383401 w 406683"/>
                <a:gd name="connsiteY7" fmla="*/ 275055 h 447041"/>
                <a:gd name="connsiteX8" fmla="*/ 381227 w 406683"/>
                <a:gd name="connsiteY8" fmla="*/ 270709 h 447041"/>
                <a:gd name="connsiteX9" fmla="*/ 379986 w 406683"/>
                <a:gd name="connsiteY9" fmla="*/ 268846 h 447041"/>
                <a:gd name="connsiteX10" fmla="*/ 375950 w 406683"/>
                <a:gd name="connsiteY10" fmla="*/ 265431 h 447041"/>
                <a:gd name="connsiteX11" fmla="*/ 372845 w 406683"/>
                <a:gd name="connsiteY11" fmla="*/ 263568 h 447041"/>
                <a:gd name="connsiteX12" fmla="*/ 366636 w 406683"/>
                <a:gd name="connsiteY12" fmla="*/ 261395 h 447041"/>
                <a:gd name="connsiteX13" fmla="*/ 363532 w 406683"/>
                <a:gd name="connsiteY13" fmla="*/ 258291 h 447041"/>
                <a:gd name="connsiteX14" fmla="*/ 359186 w 406683"/>
                <a:gd name="connsiteY14" fmla="*/ 256118 h 447041"/>
                <a:gd name="connsiteX15" fmla="*/ 358254 w 406683"/>
                <a:gd name="connsiteY15" fmla="*/ 253945 h 447041"/>
                <a:gd name="connsiteX16" fmla="*/ 358254 w 406683"/>
                <a:gd name="connsiteY16" fmla="*/ 252703 h 447041"/>
                <a:gd name="connsiteX17" fmla="*/ 356081 w 406683"/>
                <a:gd name="connsiteY17" fmla="*/ 250840 h 447041"/>
                <a:gd name="connsiteX18" fmla="*/ 356081 w 406683"/>
                <a:gd name="connsiteY18" fmla="*/ 248667 h 447041"/>
                <a:gd name="connsiteX19" fmla="*/ 356081 w 406683"/>
                <a:gd name="connsiteY19" fmla="*/ 243389 h 447041"/>
                <a:gd name="connsiteX20" fmla="*/ 341490 w 406683"/>
                <a:gd name="connsiteY20" fmla="*/ 238112 h 447041"/>
                <a:gd name="connsiteX21" fmla="*/ 330004 w 406683"/>
                <a:gd name="connsiteY21" fmla="*/ 228488 h 447041"/>
                <a:gd name="connsiteX22" fmla="*/ 322864 w 406683"/>
                <a:gd name="connsiteY22" fmla="*/ 215760 h 447041"/>
                <a:gd name="connsiteX23" fmla="*/ 325037 w 406683"/>
                <a:gd name="connsiteY23" fmla="*/ 211724 h 447041"/>
                <a:gd name="connsiteX24" fmla="*/ 326899 w 406683"/>
                <a:gd name="connsiteY24" fmla="*/ 206446 h 447041"/>
                <a:gd name="connsiteX25" fmla="*/ 330004 w 406683"/>
                <a:gd name="connsiteY25" fmla="*/ 203032 h 447041"/>
                <a:gd name="connsiteX26" fmla="*/ 336523 w 406683"/>
                <a:gd name="connsiteY26" fmla="*/ 195581 h 447041"/>
                <a:gd name="connsiteX27" fmla="*/ 326899 w 406683"/>
                <a:gd name="connsiteY27" fmla="*/ 184094 h 447041"/>
                <a:gd name="connsiteX28" fmla="*/ 319759 w 406683"/>
                <a:gd name="connsiteY28" fmla="*/ 171366 h 447041"/>
                <a:gd name="connsiteX29" fmla="*/ 310446 w 406683"/>
                <a:gd name="connsiteY29" fmla="*/ 158638 h 447041"/>
                <a:gd name="connsiteX30" fmla="*/ 302995 w 406683"/>
                <a:gd name="connsiteY30" fmla="*/ 147151 h 447041"/>
                <a:gd name="connsiteX31" fmla="*/ 290577 w 406683"/>
                <a:gd name="connsiteY31" fmla="*/ 139701 h 447041"/>
                <a:gd name="connsiteX32" fmla="*/ 275986 w 406683"/>
                <a:gd name="connsiteY32" fmla="*/ 134423 h 447041"/>
                <a:gd name="connsiteX33" fmla="*/ 275986 w 406683"/>
                <a:gd name="connsiteY33" fmla="*/ 121695 h 447041"/>
                <a:gd name="connsiteX34" fmla="*/ 259222 w 406683"/>
                <a:gd name="connsiteY34" fmla="*/ 106793 h 447041"/>
                <a:gd name="connsiteX35" fmla="*/ 244631 w 406683"/>
                <a:gd name="connsiteY35" fmla="*/ 90029 h 447041"/>
                <a:gd name="connsiteX36" fmla="*/ 226936 w 406683"/>
                <a:gd name="connsiteY36" fmla="*/ 77301 h 447041"/>
                <a:gd name="connsiteX37" fmla="*/ 222900 w 406683"/>
                <a:gd name="connsiteY37" fmla="*/ 75128 h 447041"/>
                <a:gd name="connsiteX38" fmla="*/ 219796 w 406683"/>
                <a:gd name="connsiteY38" fmla="*/ 75128 h 447041"/>
                <a:gd name="connsiteX39" fmla="*/ 214518 w 406683"/>
                <a:gd name="connsiteY39" fmla="*/ 75128 h 447041"/>
                <a:gd name="connsiteX40" fmla="*/ 209240 w 406683"/>
                <a:gd name="connsiteY40" fmla="*/ 75128 h 447041"/>
                <a:gd name="connsiteX41" fmla="*/ 203032 w 406683"/>
                <a:gd name="connsiteY41" fmla="*/ 75128 h 447041"/>
                <a:gd name="connsiteX42" fmla="*/ 199927 w 406683"/>
                <a:gd name="connsiteY42" fmla="*/ 72955 h 447041"/>
                <a:gd name="connsiteX43" fmla="*/ 192787 w 406683"/>
                <a:gd name="connsiteY43" fmla="*/ 64573 h 447041"/>
                <a:gd name="connsiteX44" fmla="*/ 187509 w 406683"/>
                <a:gd name="connsiteY44" fmla="*/ 50913 h 447041"/>
                <a:gd name="connsiteX45" fmla="*/ 180059 w 406683"/>
                <a:gd name="connsiteY45" fmla="*/ 36012 h 447041"/>
                <a:gd name="connsiteX46" fmla="*/ 172918 w 406683"/>
                <a:gd name="connsiteY46" fmla="*/ 23283 h 447041"/>
                <a:gd name="connsiteX47" fmla="*/ 166709 w 406683"/>
                <a:gd name="connsiteY47" fmla="*/ 22352 h 447041"/>
                <a:gd name="connsiteX48" fmla="*/ 161432 w 406683"/>
                <a:gd name="connsiteY48" fmla="*/ 20179 h 447041"/>
                <a:gd name="connsiteX49" fmla="*/ 156154 w 406683"/>
                <a:gd name="connsiteY49" fmla="*/ 18006 h 447041"/>
                <a:gd name="connsiteX50" fmla="*/ 152118 w 406683"/>
                <a:gd name="connsiteY50" fmla="*/ 15833 h 447041"/>
                <a:gd name="connsiteX51" fmla="*/ 146841 w 406683"/>
                <a:gd name="connsiteY51" fmla="*/ 12728 h 447041"/>
                <a:gd name="connsiteX52" fmla="*/ 141563 w 406683"/>
                <a:gd name="connsiteY52" fmla="*/ 12728 h 447041"/>
                <a:gd name="connsiteX53" fmla="*/ 137527 w 406683"/>
                <a:gd name="connsiteY53" fmla="*/ 14901 h 447041"/>
                <a:gd name="connsiteX54" fmla="*/ 136596 w 406683"/>
                <a:gd name="connsiteY54" fmla="*/ 14901 h 447041"/>
                <a:gd name="connsiteX55" fmla="*/ 132250 w 406683"/>
                <a:gd name="connsiteY55" fmla="*/ 15833 h 447041"/>
                <a:gd name="connsiteX56" fmla="*/ 136596 w 406683"/>
                <a:gd name="connsiteY56" fmla="*/ 28561 h 447041"/>
                <a:gd name="connsiteX57" fmla="*/ 139701 w 406683"/>
                <a:gd name="connsiteY57" fmla="*/ 38185 h 447041"/>
                <a:gd name="connsiteX58" fmla="*/ 141563 w 406683"/>
                <a:gd name="connsiteY58" fmla="*/ 49671 h 447041"/>
                <a:gd name="connsiteX59" fmla="*/ 143736 w 406683"/>
                <a:gd name="connsiteY59" fmla="*/ 65504 h 447041"/>
                <a:gd name="connsiteX60" fmla="*/ 154291 w 406683"/>
                <a:gd name="connsiteY60" fmla="*/ 62400 h 447041"/>
                <a:gd name="connsiteX61" fmla="*/ 161432 w 406683"/>
                <a:gd name="connsiteY61" fmla="*/ 57122 h 447041"/>
                <a:gd name="connsiteX62" fmla="*/ 166709 w 406683"/>
                <a:gd name="connsiteY62" fmla="*/ 52776 h 447041"/>
                <a:gd name="connsiteX63" fmla="*/ 176023 w 406683"/>
                <a:gd name="connsiteY63" fmla="*/ 49671 h 447041"/>
                <a:gd name="connsiteX64" fmla="*/ 176023 w 406683"/>
                <a:gd name="connsiteY64" fmla="*/ 52776 h 447041"/>
                <a:gd name="connsiteX65" fmla="*/ 180059 w 406683"/>
                <a:gd name="connsiteY65" fmla="*/ 52776 h 447041"/>
                <a:gd name="connsiteX66" fmla="*/ 176023 w 406683"/>
                <a:gd name="connsiteY66" fmla="*/ 54949 h 447041"/>
                <a:gd name="connsiteX67" fmla="*/ 172918 w 406683"/>
                <a:gd name="connsiteY67" fmla="*/ 58053 h 447041"/>
                <a:gd name="connsiteX68" fmla="*/ 166709 w 406683"/>
                <a:gd name="connsiteY68" fmla="*/ 60226 h 447041"/>
                <a:gd name="connsiteX69" fmla="*/ 163605 w 406683"/>
                <a:gd name="connsiteY69" fmla="*/ 62400 h 447041"/>
                <a:gd name="connsiteX70" fmla="*/ 159259 w 406683"/>
                <a:gd name="connsiteY70" fmla="*/ 65504 h 447041"/>
                <a:gd name="connsiteX71" fmla="*/ 158327 w 406683"/>
                <a:gd name="connsiteY71" fmla="*/ 69850 h 447041"/>
                <a:gd name="connsiteX72" fmla="*/ 156154 w 406683"/>
                <a:gd name="connsiteY72" fmla="*/ 75128 h 447041"/>
                <a:gd name="connsiteX73" fmla="*/ 154291 w 406683"/>
                <a:gd name="connsiteY73" fmla="*/ 80405 h 447041"/>
                <a:gd name="connsiteX74" fmla="*/ 152118 w 406683"/>
                <a:gd name="connsiteY74" fmla="*/ 84752 h 447041"/>
                <a:gd name="connsiteX75" fmla="*/ 150877 w 406683"/>
                <a:gd name="connsiteY75" fmla="*/ 86614 h 447041"/>
                <a:gd name="connsiteX76" fmla="*/ 149014 w 406683"/>
                <a:gd name="connsiteY76" fmla="*/ 87856 h 447041"/>
                <a:gd name="connsiteX77" fmla="*/ 146841 w 406683"/>
                <a:gd name="connsiteY77" fmla="*/ 87856 h 447041"/>
                <a:gd name="connsiteX78" fmla="*/ 143736 w 406683"/>
                <a:gd name="connsiteY78" fmla="*/ 90029 h 447041"/>
                <a:gd name="connsiteX79" fmla="*/ 143736 w 406683"/>
                <a:gd name="connsiteY79" fmla="*/ 82579 h 447041"/>
                <a:gd name="connsiteX80" fmla="*/ 141563 w 406683"/>
                <a:gd name="connsiteY80" fmla="*/ 69850 h 447041"/>
                <a:gd name="connsiteX81" fmla="*/ 139701 w 406683"/>
                <a:gd name="connsiteY81" fmla="*/ 58053 h 447041"/>
                <a:gd name="connsiteX82" fmla="*/ 139701 w 406683"/>
                <a:gd name="connsiteY82" fmla="*/ 52776 h 447041"/>
                <a:gd name="connsiteX83" fmla="*/ 126972 w 406683"/>
                <a:gd name="connsiteY83" fmla="*/ 49671 h 447041"/>
                <a:gd name="connsiteX84" fmla="*/ 119832 w 406683"/>
                <a:gd name="connsiteY84" fmla="*/ 38185 h 447041"/>
                <a:gd name="connsiteX85" fmla="*/ 112381 w 406683"/>
                <a:gd name="connsiteY85" fmla="*/ 25457 h 447041"/>
                <a:gd name="connsiteX86" fmla="*/ 107414 w 406683"/>
                <a:gd name="connsiteY86" fmla="*/ 12728 h 447041"/>
                <a:gd name="connsiteX87" fmla="*/ 80095 w 406683"/>
                <a:gd name="connsiteY87" fmla="*/ 12728 h 447041"/>
                <a:gd name="connsiteX88" fmla="*/ 80095 w 406683"/>
                <a:gd name="connsiteY88" fmla="*/ 57122 h 447041"/>
                <a:gd name="connsiteX89" fmla="*/ 73886 w 406683"/>
                <a:gd name="connsiteY89" fmla="*/ 57122 h 447041"/>
                <a:gd name="connsiteX90" fmla="*/ 70782 w 406683"/>
                <a:gd name="connsiteY90" fmla="*/ 54949 h 447041"/>
                <a:gd name="connsiteX91" fmla="*/ 66746 w 406683"/>
                <a:gd name="connsiteY91" fmla="*/ 54949 h 447041"/>
                <a:gd name="connsiteX92" fmla="*/ 63641 w 406683"/>
                <a:gd name="connsiteY92" fmla="*/ 52776 h 447041"/>
                <a:gd name="connsiteX93" fmla="*/ 56191 w 406683"/>
                <a:gd name="connsiteY93" fmla="*/ 38185 h 447041"/>
                <a:gd name="connsiteX94" fmla="*/ 54328 w 406683"/>
                <a:gd name="connsiteY94" fmla="*/ 22352 h 447041"/>
                <a:gd name="connsiteX95" fmla="*/ 56191 w 406683"/>
                <a:gd name="connsiteY95" fmla="*/ 3104 h 447041"/>
                <a:gd name="connsiteX96" fmla="*/ 52155 w 406683"/>
                <a:gd name="connsiteY96" fmla="*/ 3104 h 447041"/>
                <a:gd name="connsiteX97" fmla="*/ 52155 w 406683"/>
                <a:gd name="connsiteY97" fmla="*/ 0 h 447041"/>
                <a:gd name="connsiteX98" fmla="*/ 22973 w 406683"/>
                <a:gd name="connsiteY98" fmla="*/ 3104 h 447041"/>
                <a:gd name="connsiteX99" fmla="*/ 19869 w 406683"/>
                <a:gd name="connsiteY99" fmla="*/ 28561 h 447041"/>
                <a:gd name="connsiteX100" fmla="*/ 16764 w 406683"/>
                <a:gd name="connsiteY100" fmla="*/ 54949 h 447041"/>
                <a:gd name="connsiteX101" fmla="*/ 9313 w 406683"/>
                <a:gd name="connsiteY101" fmla="*/ 79474 h 447041"/>
                <a:gd name="connsiteX102" fmla="*/ 0 w 406683"/>
                <a:gd name="connsiteY102" fmla="*/ 97480 h 447041"/>
                <a:gd name="connsiteX103" fmla="*/ 3104 w 406683"/>
                <a:gd name="connsiteY103" fmla="*/ 104620 h 447041"/>
                <a:gd name="connsiteX104" fmla="*/ 7451 w 406683"/>
                <a:gd name="connsiteY104" fmla="*/ 109898 h 447041"/>
                <a:gd name="connsiteX105" fmla="*/ 12418 w 406683"/>
                <a:gd name="connsiteY105" fmla="*/ 114244 h 447041"/>
                <a:gd name="connsiteX106" fmla="*/ 19869 w 406683"/>
                <a:gd name="connsiteY106" fmla="*/ 116417 h 447041"/>
                <a:gd name="connsiteX107" fmla="*/ 27009 w 406683"/>
                <a:gd name="connsiteY107" fmla="*/ 117349 h 447041"/>
                <a:gd name="connsiteX108" fmla="*/ 27009 w 406683"/>
                <a:gd name="connsiteY108" fmla="*/ 121695 h 447041"/>
                <a:gd name="connsiteX109" fmla="*/ 27009 w 406683"/>
                <a:gd name="connsiteY109" fmla="*/ 123868 h 447041"/>
                <a:gd name="connsiteX110" fmla="*/ 25146 w 406683"/>
                <a:gd name="connsiteY110" fmla="*/ 123868 h 447041"/>
                <a:gd name="connsiteX111" fmla="*/ 25146 w 406683"/>
                <a:gd name="connsiteY111" fmla="*/ 124799 h 447041"/>
                <a:gd name="connsiteX112" fmla="*/ 22973 w 406683"/>
                <a:gd name="connsiteY112" fmla="*/ 126972 h 447041"/>
                <a:gd name="connsiteX113" fmla="*/ 30113 w 406683"/>
                <a:gd name="connsiteY113" fmla="*/ 141874 h 447041"/>
                <a:gd name="connsiteX114" fmla="*/ 41600 w 406683"/>
                <a:gd name="connsiteY114" fmla="*/ 151187 h 447041"/>
                <a:gd name="connsiteX115" fmla="*/ 56191 w 406683"/>
                <a:gd name="connsiteY115" fmla="*/ 156465 h 447041"/>
                <a:gd name="connsiteX116" fmla="*/ 72955 w 406683"/>
                <a:gd name="connsiteY116" fmla="*/ 161742 h 447041"/>
                <a:gd name="connsiteX117" fmla="*/ 90650 w 406683"/>
                <a:gd name="connsiteY117" fmla="*/ 166089 h 447041"/>
                <a:gd name="connsiteX118" fmla="*/ 107414 w 406683"/>
                <a:gd name="connsiteY118" fmla="*/ 171366 h 447041"/>
                <a:gd name="connsiteX119" fmla="*/ 119832 w 406683"/>
                <a:gd name="connsiteY119" fmla="*/ 178817 h 447041"/>
                <a:gd name="connsiteX120" fmla="*/ 132250 w 406683"/>
                <a:gd name="connsiteY120" fmla="*/ 174471 h 447041"/>
                <a:gd name="connsiteX121" fmla="*/ 139701 w 406683"/>
                <a:gd name="connsiteY121" fmla="*/ 169193 h 447041"/>
                <a:gd name="connsiteX122" fmla="*/ 144668 w 406683"/>
                <a:gd name="connsiteY122" fmla="*/ 163915 h 447041"/>
                <a:gd name="connsiteX123" fmla="*/ 150877 w 406683"/>
                <a:gd name="connsiteY123" fmla="*/ 158638 h 447041"/>
                <a:gd name="connsiteX124" fmla="*/ 159259 w 406683"/>
                <a:gd name="connsiteY124" fmla="*/ 154602 h 447041"/>
                <a:gd name="connsiteX125" fmla="*/ 168882 w 406683"/>
                <a:gd name="connsiteY125" fmla="*/ 156465 h 447041"/>
                <a:gd name="connsiteX126" fmla="*/ 178196 w 406683"/>
                <a:gd name="connsiteY126" fmla="*/ 163915 h 447041"/>
                <a:gd name="connsiteX127" fmla="*/ 188441 w 406683"/>
                <a:gd name="connsiteY127" fmla="*/ 171366 h 447041"/>
                <a:gd name="connsiteX128" fmla="*/ 203032 w 406683"/>
                <a:gd name="connsiteY128" fmla="*/ 174471 h 447041"/>
                <a:gd name="connsiteX129" fmla="*/ 212345 w 406683"/>
                <a:gd name="connsiteY129" fmla="*/ 218864 h 447041"/>
                <a:gd name="connsiteX130" fmla="*/ 219796 w 406683"/>
                <a:gd name="connsiteY130" fmla="*/ 228488 h 447041"/>
                <a:gd name="connsiteX131" fmla="*/ 230040 w 406683"/>
                <a:gd name="connsiteY131" fmla="*/ 235939 h 447041"/>
                <a:gd name="connsiteX132" fmla="*/ 239664 w 406683"/>
                <a:gd name="connsiteY132" fmla="*/ 243389 h 447041"/>
                <a:gd name="connsiteX133" fmla="*/ 246804 w 406683"/>
                <a:gd name="connsiteY133" fmla="*/ 256118 h 447041"/>
                <a:gd name="connsiteX134" fmla="*/ 248977 w 406683"/>
                <a:gd name="connsiteY134" fmla="*/ 265431 h 447041"/>
                <a:gd name="connsiteX135" fmla="*/ 246804 w 406683"/>
                <a:gd name="connsiteY135" fmla="*/ 278159 h 447041"/>
                <a:gd name="connsiteX136" fmla="*/ 243700 w 406683"/>
                <a:gd name="connsiteY136" fmla="*/ 295234 h 447041"/>
                <a:gd name="connsiteX137" fmla="*/ 237491 w 406683"/>
                <a:gd name="connsiteY137" fmla="*/ 311998 h 447041"/>
                <a:gd name="connsiteX138" fmla="*/ 232213 w 406683"/>
                <a:gd name="connsiteY138" fmla="*/ 326899 h 447041"/>
                <a:gd name="connsiteX139" fmla="*/ 226936 w 406683"/>
                <a:gd name="connsiteY139" fmla="*/ 337455 h 447041"/>
                <a:gd name="connsiteX140" fmla="*/ 209240 w 406683"/>
                <a:gd name="connsiteY140" fmla="*/ 342732 h 447041"/>
                <a:gd name="connsiteX141" fmla="*/ 188441 w 406683"/>
                <a:gd name="connsiteY141" fmla="*/ 348010 h 447041"/>
                <a:gd name="connsiteX142" fmla="*/ 172918 w 406683"/>
                <a:gd name="connsiteY142" fmla="*/ 354529 h 447041"/>
                <a:gd name="connsiteX143" fmla="*/ 172918 w 406683"/>
                <a:gd name="connsiteY143" fmla="*/ 361669 h 447041"/>
                <a:gd name="connsiteX144" fmla="*/ 172918 w 406683"/>
                <a:gd name="connsiteY144" fmla="*/ 367257 h 447041"/>
                <a:gd name="connsiteX145" fmla="*/ 173850 w 406683"/>
                <a:gd name="connsiteY145" fmla="*/ 372535 h 447041"/>
                <a:gd name="connsiteX146" fmla="*/ 176023 w 406683"/>
                <a:gd name="connsiteY146" fmla="*/ 377813 h 447041"/>
                <a:gd name="connsiteX147" fmla="*/ 197754 w 406683"/>
                <a:gd name="connsiteY147" fmla="*/ 376571 h 447041"/>
                <a:gd name="connsiteX148" fmla="*/ 216691 w 406683"/>
                <a:gd name="connsiteY148" fmla="*/ 370362 h 447041"/>
                <a:gd name="connsiteX149" fmla="*/ 232213 w 406683"/>
                <a:gd name="connsiteY149" fmla="*/ 361669 h 447041"/>
                <a:gd name="connsiteX150" fmla="*/ 243700 w 406683"/>
                <a:gd name="connsiteY150" fmla="*/ 372535 h 447041"/>
                <a:gd name="connsiteX151" fmla="*/ 254255 w 406683"/>
                <a:gd name="connsiteY151" fmla="*/ 387126 h 447041"/>
                <a:gd name="connsiteX152" fmla="*/ 261395 w 406683"/>
                <a:gd name="connsiteY152" fmla="*/ 402027 h 447041"/>
                <a:gd name="connsiteX153" fmla="*/ 268846 w 406683"/>
                <a:gd name="connsiteY153" fmla="*/ 418791 h 447041"/>
                <a:gd name="connsiteX154" fmla="*/ 280022 w 406683"/>
                <a:gd name="connsiteY154" fmla="*/ 429657 h 447041"/>
                <a:gd name="connsiteX155" fmla="*/ 292750 w 406683"/>
                <a:gd name="connsiteY155" fmla="*/ 436797 h 447041"/>
                <a:gd name="connsiteX156" fmla="*/ 310446 w 406683"/>
                <a:gd name="connsiteY156" fmla="*/ 441143 h 447041"/>
                <a:gd name="connsiteX157" fmla="*/ 326899 w 406683"/>
                <a:gd name="connsiteY157" fmla="*/ 444248 h 447041"/>
                <a:gd name="connsiteX158" fmla="*/ 339628 w 406683"/>
                <a:gd name="connsiteY158" fmla="*/ 449526 h 447041"/>
                <a:gd name="connsiteX159" fmla="*/ 343663 w 406683"/>
                <a:gd name="connsiteY159" fmla="*/ 449526 h 447041"/>
                <a:gd name="connsiteX160" fmla="*/ 336523 w 406683"/>
                <a:gd name="connsiteY160" fmla="*/ 433693 h 447041"/>
                <a:gd name="connsiteX161" fmla="*/ 326899 w 406683"/>
                <a:gd name="connsiteY161" fmla="*/ 420964 h 447041"/>
                <a:gd name="connsiteX162" fmla="*/ 316655 w 406683"/>
                <a:gd name="connsiteY162" fmla="*/ 406374 h 447041"/>
                <a:gd name="connsiteX163" fmla="*/ 319759 w 406683"/>
                <a:gd name="connsiteY163" fmla="*/ 406374 h 447041"/>
                <a:gd name="connsiteX164" fmla="*/ 322864 w 406683"/>
                <a:gd name="connsiteY164" fmla="*/ 407305 h 447041"/>
                <a:gd name="connsiteX165" fmla="*/ 330004 w 406683"/>
                <a:gd name="connsiteY165" fmla="*/ 411651 h 447041"/>
                <a:gd name="connsiteX166" fmla="*/ 339628 w 406683"/>
                <a:gd name="connsiteY166" fmla="*/ 416929 h 447041"/>
                <a:gd name="connsiteX167" fmla="*/ 348941 w 406683"/>
                <a:gd name="connsiteY167" fmla="*/ 422206 h 447041"/>
                <a:gd name="connsiteX168" fmla="*/ 356081 w 406683"/>
                <a:gd name="connsiteY168" fmla="*/ 426242 h 447041"/>
                <a:gd name="connsiteX169" fmla="*/ 359186 w 406683"/>
                <a:gd name="connsiteY169" fmla="*/ 424379 h 447041"/>
                <a:gd name="connsiteX170" fmla="*/ 361359 w 406683"/>
                <a:gd name="connsiteY170" fmla="*/ 422206 h 447041"/>
                <a:gd name="connsiteX171" fmla="*/ 363532 w 406683"/>
                <a:gd name="connsiteY171" fmla="*/ 420964 h 447041"/>
                <a:gd name="connsiteX172" fmla="*/ 363532 w 406683"/>
                <a:gd name="connsiteY172" fmla="*/ 418791 h 447041"/>
                <a:gd name="connsiteX173" fmla="*/ 365395 w 406683"/>
                <a:gd name="connsiteY173" fmla="*/ 416929 h 447041"/>
                <a:gd name="connsiteX174" fmla="*/ 366636 w 406683"/>
                <a:gd name="connsiteY174" fmla="*/ 414756 h 447041"/>
                <a:gd name="connsiteX175" fmla="*/ 365395 w 406683"/>
                <a:gd name="connsiteY175" fmla="*/ 394577 h 447041"/>
                <a:gd name="connsiteX176" fmla="*/ 359186 w 406683"/>
                <a:gd name="connsiteY176" fmla="*/ 379675 h 447041"/>
                <a:gd name="connsiteX177" fmla="*/ 352045 w 406683"/>
                <a:gd name="connsiteY177" fmla="*/ 365084 h 447041"/>
                <a:gd name="connsiteX178" fmla="*/ 339628 w 406683"/>
                <a:gd name="connsiteY178" fmla="*/ 365084 h 447041"/>
                <a:gd name="connsiteX179" fmla="*/ 332177 w 406683"/>
                <a:gd name="connsiteY179" fmla="*/ 333108 h 447041"/>
                <a:gd name="connsiteX180" fmla="*/ 322864 w 406683"/>
                <a:gd name="connsiteY180" fmla="*/ 304547 h 447041"/>
                <a:gd name="connsiteX181" fmla="*/ 329073 w 406683"/>
                <a:gd name="connsiteY181" fmla="*/ 302685 h 447041"/>
                <a:gd name="connsiteX182" fmla="*/ 334350 w 406683"/>
                <a:gd name="connsiteY182" fmla="*/ 302685 h 447041"/>
                <a:gd name="connsiteX183" fmla="*/ 339628 w 406683"/>
                <a:gd name="connsiteY183" fmla="*/ 300512 h 447041"/>
                <a:gd name="connsiteX184" fmla="*/ 346768 w 406683"/>
                <a:gd name="connsiteY184" fmla="*/ 300512 h 447041"/>
                <a:gd name="connsiteX185" fmla="*/ 352045 w 406683"/>
                <a:gd name="connsiteY185" fmla="*/ 313240 h 447041"/>
                <a:gd name="connsiteX186" fmla="*/ 359186 w 406683"/>
                <a:gd name="connsiteY186" fmla="*/ 322553 h 447041"/>
                <a:gd name="connsiteX187" fmla="*/ 368810 w 406683"/>
                <a:gd name="connsiteY187" fmla="*/ 332177 h 447041"/>
                <a:gd name="connsiteX188" fmla="*/ 375950 w 406683"/>
                <a:gd name="connsiteY188" fmla="*/ 340559 h 447041"/>
                <a:gd name="connsiteX189" fmla="*/ 383401 w 406683"/>
                <a:gd name="connsiteY189" fmla="*/ 340559 h 447041"/>
                <a:gd name="connsiteX190" fmla="*/ 388368 w 406683"/>
                <a:gd name="connsiteY190" fmla="*/ 339628 h 447041"/>
                <a:gd name="connsiteX191" fmla="*/ 394577 w 406683"/>
                <a:gd name="connsiteY191" fmla="*/ 339628 h 447041"/>
                <a:gd name="connsiteX192" fmla="*/ 399854 w 406683"/>
                <a:gd name="connsiteY192" fmla="*/ 337455 h 447041"/>
                <a:gd name="connsiteX193" fmla="*/ 407305 w 406683"/>
                <a:gd name="connsiteY193" fmla="*/ 287783 h 447041"/>
                <a:gd name="connsiteX194" fmla="*/ 402027 w 406683"/>
                <a:gd name="connsiteY194" fmla="*/ 287783 h 44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406683" h="447041">
                  <a:moveTo>
                    <a:pt x="395818" y="287783"/>
                  </a:moveTo>
                  <a:lnTo>
                    <a:pt x="392714" y="285610"/>
                  </a:lnTo>
                  <a:lnTo>
                    <a:pt x="387436" y="283437"/>
                  </a:lnTo>
                  <a:lnTo>
                    <a:pt x="383401" y="282506"/>
                  </a:lnTo>
                  <a:lnTo>
                    <a:pt x="381227" y="280333"/>
                  </a:lnTo>
                  <a:lnTo>
                    <a:pt x="381227" y="278159"/>
                  </a:lnTo>
                  <a:lnTo>
                    <a:pt x="381227" y="275986"/>
                  </a:lnTo>
                  <a:lnTo>
                    <a:pt x="383401" y="275055"/>
                  </a:lnTo>
                  <a:lnTo>
                    <a:pt x="381227" y="270709"/>
                  </a:lnTo>
                  <a:lnTo>
                    <a:pt x="379986" y="268846"/>
                  </a:lnTo>
                  <a:lnTo>
                    <a:pt x="375950" y="265431"/>
                  </a:lnTo>
                  <a:lnTo>
                    <a:pt x="372845" y="263568"/>
                  </a:lnTo>
                  <a:lnTo>
                    <a:pt x="366636" y="261395"/>
                  </a:lnTo>
                  <a:lnTo>
                    <a:pt x="363532" y="258291"/>
                  </a:lnTo>
                  <a:lnTo>
                    <a:pt x="359186" y="256118"/>
                  </a:lnTo>
                  <a:lnTo>
                    <a:pt x="358254" y="253945"/>
                  </a:lnTo>
                  <a:lnTo>
                    <a:pt x="358254" y="252703"/>
                  </a:lnTo>
                  <a:lnTo>
                    <a:pt x="356081" y="250840"/>
                  </a:lnTo>
                  <a:lnTo>
                    <a:pt x="356081" y="248667"/>
                  </a:lnTo>
                  <a:lnTo>
                    <a:pt x="356081" y="243389"/>
                  </a:lnTo>
                  <a:lnTo>
                    <a:pt x="341490" y="238112"/>
                  </a:lnTo>
                  <a:lnTo>
                    <a:pt x="330004" y="228488"/>
                  </a:lnTo>
                  <a:lnTo>
                    <a:pt x="322864" y="215760"/>
                  </a:lnTo>
                  <a:lnTo>
                    <a:pt x="325037" y="211724"/>
                  </a:lnTo>
                  <a:lnTo>
                    <a:pt x="326899" y="206446"/>
                  </a:lnTo>
                  <a:lnTo>
                    <a:pt x="330004" y="203032"/>
                  </a:lnTo>
                  <a:lnTo>
                    <a:pt x="336523" y="195581"/>
                  </a:lnTo>
                  <a:lnTo>
                    <a:pt x="326899" y="184094"/>
                  </a:lnTo>
                  <a:lnTo>
                    <a:pt x="319759" y="171366"/>
                  </a:lnTo>
                  <a:lnTo>
                    <a:pt x="310446" y="158638"/>
                  </a:lnTo>
                  <a:lnTo>
                    <a:pt x="302995" y="147151"/>
                  </a:lnTo>
                  <a:lnTo>
                    <a:pt x="290577" y="139701"/>
                  </a:lnTo>
                  <a:lnTo>
                    <a:pt x="275986" y="134423"/>
                  </a:lnTo>
                  <a:lnTo>
                    <a:pt x="275986" y="121695"/>
                  </a:lnTo>
                  <a:lnTo>
                    <a:pt x="259222" y="106793"/>
                  </a:lnTo>
                  <a:lnTo>
                    <a:pt x="244631" y="90029"/>
                  </a:lnTo>
                  <a:lnTo>
                    <a:pt x="226936" y="77301"/>
                  </a:lnTo>
                  <a:lnTo>
                    <a:pt x="222900" y="75128"/>
                  </a:lnTo>
                  <a:lnTo>
                    <a:pt x="219796" y="75128"/>
                  </a:lnTo>
                  <a:lnTo>
                    <a:pt x="214518" y="75128"/>
                  </a:lnTo>
                  <a:lnTo>
                    <a:pt x="209240" y="75128"/>
                  </a:lnTo>
                  <a:lnTo>
                    <a:pt x="203032" y="75128"/>
                  </a:lnTo>
                  <a:lnTo>
                    <a:pt x="199927" y="72955"/>
                  </a:lnTo>
                  <a:lnTo>
                    <a:pt x="192787" y="64573"/>
                  </a:lnTo>
                  <a:lnTo>
                    <a:pt x="187509" y="50913"/>
                  </a:lnTo>
                  <a:lnTo>
                    <a:pt x="180059" y="36012"/>
                  </a:lnTo>
                  <a:lnTo>
                    <a:pt x="172918" y="23283"/>
                  </a:lnTo>
                  <a:lnTo>
                    <a:pt x="166709" y="22352"/>
                  </a:lnTo>
                  <a:lnTo>
                    <a:pt x="161432" y="20179"/>
                  </a:lnTo>
                  <a:lnTo>
                    <a:pt x="156154" y="18006"/>
                  </a:lnTo>
                  <a:lnTo>
                    <a:pt x="152118" y="15833"/>
                  </a:lnTo>
                  <a:lnTo>
                    <a:pt x="146841" y="12728"/>
                  </a:lnTo>
                  <a:lnTo>
                    <a:pt x="141563" y="12728"/>
                  </a:lnTo>
                  <a:lnTo>
                    <a:pt x="137527" y="14901"/>
                  </a:lnTo>
                  <a:lnTo>
                    <a:pt x="136596" y="14901"/>
                  </a:lnTo>
                  <a:lnTo>
                    <a:pt x="132250" y="15833"/>
                  </a:lnTo>
                  <a:lnTo>
                    <a:pt x="136596" y="28561"/>
                  </a:lnTo>
                  <a:lnTo>
                    <a:pt x="139701" y="38185"/>
                  </a:lnTo>
                  <a:lnTo>
                    <a:pt x="141563" y="49671"/>
                  </a:lnTo>
                  <a:lnTo>
                    <a:pt x="143736" y="65504"/>
                  </a:lnTo>
                  <a:lnTo>
                    <a:pt x="154291" y="62400"/>
                  </a:lnTo>
                  <a:lnTo>
                    <a:pt x="161432" y="57122"/>
                  </a:lnTo>
                  <a:lnTo>
                    <a:pt x="166709" y="52776"/>
                  </a:lnTo>
                  <a:lnTo>
                    <a:pt x="176023" y="49671"/>
                  </a:lnTo>
                  <a:lnTo>
                    <a:pt x="176023" y="52776"/>
                  </a:lnTo>
                  <a:lnTo>
                    <a:pt x="180059" y="52776"/>
                  </a:lnTo>
                  <a:lnTo>
                    <a:pt x="176023" y="54949"/>
                  </a:lnTo>
                  <a:lnTo>
                    <a:pt x="172918" y="58053"/>
                  </a:lnTo>
                  <a:lnTo>
                    <a:pt x="166709" y="60226"/>
                  </a:lnTo>
                  <a:lnTo>
                    <a:pt x="163605" y="62400"/>
                  </a:lnTo>
                  <a:lnTo>
                    <a:pt x="159259" y="65504"/>
                  </a:lnTo>
                  <a:lnTo>
                    <a:pt x="158327" y="69850"/>
                  </a:lnTo>
                  <a:lnTo>
                    <a:pt x="156154" y="75128"/>
                  </a:lnTo>
                  <a:lnTo>
                    <a:pt x="154291" y="80405"/>
                  </a:lnTo>
                  <a:lnTo>
                    <a:pt x="152118" y="84752"/>
                  </a:lnTo>
                  <a:lnTo>
                    <a:pt x="150877" y="86614"/>
                  </a:lnTo>
                  <a:lnTo>
                    <a:pt x="149014" y="87856"/>
                  </a:lnTo>
                  <a:lnTo>
                    <a:pt x="146841" y="87856"/>
                  </a:lnTo>
                  <a:lnTo>
                    <a:pt x="143736" y="90029"/>
                  </a:lnTo>
                  <a:lnTo>
                    <a:pt x="143736" y="82579"/>
                  </a:lnTo>
                  <a:lnTo>
                    <a:pt x="141563" y="69850"/>
                  </a:lnTo>
                  <a:lnTo>
                    <a:pt x="139701" y="58053"/>
                  </a:lnTo>
                  <a:lnTo>
                    <a:pt x="139701" y="52776"/>
                  </a:lnTo>
                  <a:lnTo>
                    <a:pt x="126972" y="49671"/>
                  </a:lnTo>
                  <a:lnTo>
                    <a:pt x="119832" y="38185"/>
                  </a:lnTo>
                  <a:lnTo>
                    <a:pt x="112381" y="25457"/>
                  </a:lnTo>
                  <a:lnTo>
                    <a:pt x="107414" y="12728"/>
                  </a:lnTo>
                  <a:lnTo>
                    <a:pt x="80095" y="12728"/>
                  </a:lnTo>
                  <a:lnTo>
                    <a:pt x="80095" y="57122"/>
                  </a:lnTo>
                  <a:lnTo>
                    <a:pt x="73886" y="57122"/>
                  </a:lnTo>
                  <a:lnTo>
                    <a:pt x="70782" y="54949"/>
                  </a:lnTo>
                  <a:lnTo>
                    <a:pt x="66746" y="54949"/>
                  </a:lnTo>
                  <a:lnTo>
                    <a:pt x="63641" y="52776"/>
                  </a:lnTo>
                  <a:lnTo>
                    <a:pt x="56191" y="38185"/>
                  </a:lnTo>
                  <a:lnTo>
                    <a:pt x="54328" y="22352"/>
                  </a:lnTo>
                  <a:lnTo>
                    <a:pt x="56191" y="3104"/>
                  </a:lnTo>
                  <a:lnTo>
                    <a:pt x="52155" y="3104"/>
                  </a:lnTo>
                  <a:lnTo>
                    <a:pt x="52155" y="0"/>
                  </a:lnTo>
                  <a:lnTo>
                    <a:pt x="22973" y="3104"/>
                  </a:lnTo>
                  <a:lnTo>
                    <a:pt x="19869" y="28561"/>
                  </a:lnTo>
                  <a:lnTo>
                    <a:pt x="16764" y="54949"/>
                  </a:lnTo>
                  <a:lnTo>
                    <a:pt x="9313" y="79474"/>
                  </a:lnTo>
                  <a:lnTo>
                    <a:pt x="0" y="97480"/>
                  </a:lnTo>
                  <a:lnTo>
                    <a:pt x="3104" y="104620"/>
                  </a:lnTo>
                  <a:lnTo>
                    <a:pt x="7451" y="109898"/>
                  </a:lnTo>
                  <a:lnTo>
                    <a:pt x="12418" y="114244"/>
                  </a:lnTo>
                  <a:lnTo>
                    <a:pt x="19869" y="116417"/>
                  </a:lnTo>
                  <a:lnTo>
                    <a:pt x="27009" y="117349"/>
                  </a:lnTo>
                  <a:lnTo>
                    <a:pt x="27009" y="121695"/>
                  </a:lnTo>
                  <a:lnTo>
                    <a:pt x="27009" y="123868"/>
                  </a:lnTo>
                  <a:lnTo>
                    <a:pt x="25146" y="123868"/>
                  </a:lnTo>
                  <a:lnTo>
                    <a:pt x="25146" y="124799"/>
                  </a:lnTo>
                  <a:lnTo>
                    <a:pt x="22973" y="126972"/>
                  </a:lnTo>
                  <a:lnTo>
                    <a:pt x="30113" y="141874"/>
                  </a:lnTo>
                  <a:lnTo>
                    <a:pt x="41600" y="151187"/>
                  </a:lnTo>
                  <a:lnTo>
                    <a:pt x="56191" y="156465"/>
                  </a:lnTo>
                  <a:lnTo>
                    <a:pt x="72955" y="161742"/>
                  </a:lnTo>
                  <a:lnTo>
                    <a:pt x="90650" y="166089"/>
                  </a:lnTo>
                  <a:lnTo>
                    <a:pt x="107414" y="171366"/>
                  </a:lnTo>
                  <a:lnTo>
                    <a:pt x="119832" y="178817"/>
                  </a:lnTo>
                  <a:lnTo>
                    <a:pt x="132250" y="174471"/>
                  </a:lnTo>
                  <a:lnTo>
                    <a:pt x="139701" y="169193"/>
                  </a:lnTo>
                  <a:lnTo>
                    <a:pt x="144668" y="163915"/>
                  </a:lnTo>
                  <a:lnTo>
                    <a:pt x="150877" y="158638"/>
                  </a:lnTo>
                  <a:lnTo>
                    <a:pt x="159259" y="154602"/>
                  </a:lnTo>
                  <a:lnTo>
                    <a:pt x="168882" y="156465"/>
                  </a:lnTo>
                  <a:lnTo>
                    <a:pt x="178196" y="163915"/>
                  </a:lnTo>
                  <a:lnTo>
                    <a:pt x="188441" y="171366"/>
                  </a:lnTo>
                  <a:lnTo>
                    <a:pt x="203032" y="174471"/>
                  </a:lnTo>
                  <a:lnTo>
                    <a:pt x="212345" y="218864"/>
                  </a:lnTo>
                  <a:lnTo>
                    <a:pt x="219796" y="228488"/>
                  </a:lnTo>
                  <a:lnTo>
                    <a:pt x="230040" y="235939"/>
                  </a:lnTo>
                  <a:lnTo>
                    <a:pt x="239664" y="243389"/>
                  </a:lnTo>
                  <a:lnTo>
                    <a:pt x="246804" y="256118"/>
                  </a:lnTo>
                  <a:lnTo>
                    <a:pt x="248977" y="265431"/>
                  </a:lnTo>
                  <a:lnTo>
                    <a:pt x="246804" y="278159"/>
                  </a:lnTo>
                  <a:lnTo>
                    <a:pt x="243700" y="295234"/>
                  </a:lnTo>
                  <a:lnTo>
                    <a:pt x="237491" y="311998"/>
                  </a:lnTo>
                  <a:lnTo>
                    <a:pt x="232213" y="326899"/>
                  </a:lnTo>
                  <a:lnTo>
                    <a:pt x="226936" y="337455"/>
                  </a:lnTo>
                  <a:lnTo>
                    <a:pt x="209240" y="342732"/>
                  </a:lnTo>
                  <a:lnTo>
                    <a:pt x="188441" y="348010"/>
                  </a:lnTo>
                  <a:lnTo>
                    <a:pt x="172918" y="354529"/>
                  </a:lnTo>
                  <a:lnTo>
                    <a:pt x="172918" y="361669"/>
                  </a:lnTo>
                  <a:lnTo>
                    <a:pt x="172918" y="367257"/>
                  </a:lnTo>
                  <a:lnTo>
                    <a:pt x="173850" y="372535"/>
                  </a:lnTo>
                  <a:lnTo>
                    <a:pt x="176023" y="377813"/>
                  </a:lnTo>
                  <a:lnTo>
                    <a:pt x="197754" y="376571"/>
                  </a:lnTo>
                  <a:lnTo>
                    <a:pt x="216691" y="370362"/>
                  </a:lnTo>
                  <a:lnTo>
                    <a:pt x="232213" y="361669"/>
                  </a:lnTo>
                  <a:lnTo>
                    <a:pt x="243700" y="372535"/>
                  </a:lnTo>
                  <a:lnTo>
                    <a:pt x="254255" y="387126"/>
                  </a:lnTo>
                  <a:lnTo>
                    <a:pt x="261395" y="402027"/>
                  </a:lnTo>
                  <a:lnTo>
                    <a:pt x="268846" y="418791"/>
                  </a:lnTo>
                  <a:lnTo>
                    <a:pt x="280022" y="429657"/>
                  </a:lnTo>
                  <a:lnTo>
                    <a:pt x="292750" y="436797"/>
                  </a:lnTo>
                  <a:lnTo>
                    <a:pt x="310446" y="441143"/>
                  </a:lnTo>
                  <a:lnTo>
                    <a:pt x="326899" y="444248"/>
                  </a:lnTo>
                  <a:lnTo>
                    <a:pt x="339628" y="449526"/>
                  </a:lnTo>
                  <a:lnTo>
                    <a:pt x="343663" y="449526"/>
                  </a:lnTo>
                  <a:lnTo>
                    <a:pt x="336523" y="433693"/>
                  </a:lnTo>
                  <a:lnTo>
                    <a:pt x="326899" y="420964"/>
                  </a:lnTo>
                  <a:lnTo>
                    <a:pt x="316655" y="406374"/>
                  </a:lnTo>
                  <a:lnTo>
                    <a:pt x="319759" y="406374"/>
                  </a:lnTo>
                  <a:lnTo>
                    <a:pt x="322864" y="407305"/>
                  </a:lnTo>
                  <a:lnTo>
                    <a:pt x="330004" y="411651"/>
                  </a:lnTo>
                  <a:lnTo>
                    <a:pt x="339628" y="416929"/>
                  </a:lnTo>
                  <a:lnTo>
                    <a:pt x="348941" y="422206"/>
                  </a:lnTo>
                  <a:lnTo>
                    <a:pt x="356081" y="426242"/>
                  </a:lnTo>
                  <a:lnTo>
                    <a:pt x="359186" y="424379"/>
                  </a:lnTo>
                  <a:lnTo>
                    <a:pt x="361359" y="422206"/>
                  </a:lnTo>
                  <a:lnTo>
                    <a:pt x="363532" y="420964"/>
                  </a:lnTo>
                  <a:lnTo>
                    <a:pt x="363532" y="418791"/>
                  </a:lnTo>
                  <a:lnTo>
                    <a:pt x="365395" y="416929"/>
                  </a:lnTo>
                  <a:lnTo>
                    <a:pt x="366636" y="414756"/>
                  </a:lnTo>
                  <a:lnTo>
                    <a:pt x="365395" y="394577"/>
                  </a:lnTo>
                  <a:lnTo>
                    <a:pt x="359186" y="379675"/>
                  </a:lnTo>
                  <a:lnTo>
                    <a:pt x="352045" y="365084"/>
                  </a:lnTo>
                  <a:lnTo>
                    <a:pt x="339628" y="365084"/>
                  </a:lnTo>
                  <a:lnTo>
                    <a:pt x="332177" y="333108"/>
                  </a:lnTo>
                  <a:lnTo>
                    <a:pt x="322864" y="304547"/>
                  </a:lnTo>
                  <a:lnTo>
                    <a:pt x="329073" y="302685"/>
                  </a:lnTo>
                  <a:lnTo>
                    <a:pt x="334350" y="302685"/>
                  </a:lnTo>
                  <a:lnTo>
                    <a:pt x="339628" y="300512"/>
                  </a:lnTo>
                  <a:lnTo>
                    <a:pt x="346768" y="300512"/>
                  </a:lnTo>
                  <a:lnTo>
                    <a:pt x="352045" y="313240"/>
                  </a:lnTo>
                  <a:lnTo>
                    <a:pt x="359186" y="322553"/>
                  </a:lnTo>
                  <a:lnTo>
                    <a:pt x="368810" y="332177"/>
                  </a:lnTo>
                  <a:lnTo>
                    <a:pt x="375950" y="340559"/>
                  </a:lnTo>
                  <a:lnTo>
                    <a:pt x="383401" y="340559"/>
                  </a:lnTo>
                  <a:lnTo>
                    <a:pt x="388368" y="339628"/>
                  </a:lnTo>
                  <a:lnTo>
                    <a:pt x="394577" y="339628"/>
                  </a:lnTo>
                  <a:lnTo>
                    <a:pt x="399854" y="337455"/>
                  </a:lnTo>
                  <a:lnTo>
                    <a:pt x="407305" y="287783"/>
                  </a:lnTo>
                  <a:lnTo>
                    <a:pt x="402027" y="287783"/>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61" name="Freeform: Shape 60">
              <a:extLst>
                <a:ext uri="{FF2B5EF4-FFF2-40B4-BE49-F238E27FC236}">
                  <a16:creationId xmlns:a16="http://schemas.microsoft.com/office/drawing/2014/main" id="{7DE8DEB5-CF9C-4BA3-97C2-817DC01D0B01}"/>
                </a:ext>
              </a:extLst>
            </p:cNvPr>
            <p:cNvSpPr/>
            <p:nvPr/>
          </p:nvSpPr>
          <p:spPr>
            <a:xfrm>
              <a:off x="5463788" y="5234275"/>
              <a:ext cx="43462" cy="15522"/>
            </a:xfrm>
            <a:custGeom>
              <a:avLst/>
              <a:gdLst>
                <a:gd name="connsiteX0" fmla="*/ 24836 w 43462"/>
                <a:gd name="connsiteY0" fmla="*/ 7451 h 15522"/>
                <a:gd name="connsiteX1" fmla="*/ 14591 w 43462"/>
                <a:gd name="connsiteY1" fmla="*/ 3415 h 15522"/>
                <a:gd name="connsiteX2" fmla="*/ 4967 w 43462"/>
                <a:gd name="connsiteY2" fmla="*/ 0 h 15522"/>
                <a:gd name="connsiteX3" fmla="*/ 3104 w 43462"/>
                <a:gd name="connsiteY3" fmla="*/ 3415 h 15522"/>
                <a:gd name="connsiteX4" fmla="*/ 3104 w 43462"/>
                <a:gd name="connsiteY4" fmla="*/ 5278 h 15522"/>
                <a:gd name="connsiteX5" fmla="*/ 1863 w 43462"/>
                <a:gd name="connsiteY5" fmla="*/ 7451 h 15522"/>
                <a:gd name="connsiteX6" fmla="*/ 0 w 43462"/>
                <a:gd name="connsiteY6" fmla="*/ 8692 h 15522"/>
                <a:gd name="connsiteX7" fmla="*/ 0 w 43462"/>
                <a:gd name="connsiteY7" fmla="*/ 12728 h 15522"/>
                <a:gd name="connsiteX8" fmla="*/ 7140 w 43462"/>
                <a:gd name="connsiteY8" fmla="*/ 12728 h 15522"/>
                <a:gd name="connsiteX9" fmla="*/ 10245 w 43462"/>
                <a:gd name="connsiteY9" fmla="*/ 14901 h 15522"/>
                <a:gd name="connsiteX10" fmla="*/ 12418 w 43462"/>
                <a:gd name="connsiteY10" fmla="*/ 14901 h 15522"/>
                <a:gd name="connsiteX11" fmla="*/ 15522 w 43462"/>
                <a:gd name="connsiteY11" fmla="*/ 15833 h 15522"/>
                <a:gd name="connsiteX12" fmla="*/ 44704 w 43462"/>
                <a:gd name="connsiteY12" fmla="*/ 15833 h 15522"/>
                <a:gd name="connsiteX13" fmla="*/ 37253 w 43462"/>
                <a:gd name="connsiteY13" fmla="*/ 1055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62" h="15522">
                  <a:moveTo>
                    <a:pt x="24836" y="7451"/>
                  </a:moveTo>
                  <a:lnTo>
                    <a:pt x="14591" y="3415"/>
                  </a:lnTo>
                  <a:lnTo>
                    <a:pt x="4967" y="0"/>
                  </a:lnTo>
                  <a:lnTo>
                    <a:pt x="3104" y="3415"/>
                  </a:lnTo>
                  <a:lnTo>
                    <a:pt x="3104" y="5278"/>
                  </a:lnTo>
                  <a:lnTo>
                    <a:pt x="1863" y="7451"/>
                  </a:lnTo>
                  <a:lnTo>
                    <a:pt x="0" y="8692"/>
                  </a:lnTo>
                  <a:lnTo>
                    <a:pt x="0" y="12728"/>
                  </a:lnTo>
                  <a:lnTo>
                    <a:pt x="7140" y="12728"/>
                  </a:lnTo>
                  <a:lnTo>
                    <a:pt x="10245" y="14901"/>
                  </a:lnTo>
                  <a:lnTo>
                    <a:pt x="12418" y="14901"/>
                  </a:lnTo>
                  <a:lnTo>
                    <a:pt x="15522" y="15833"/>
                  </a:lnTo>
                  <a:lnTo>
                    <a:pt x="44704" y="15833"/>
                  </a:lnTo>
                  <a:lnTo>
                    <a:pt x="37253" y="10555"/>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62" name="Freeform: Shape 61">
              <a:extLst>
                <a:ext uri="{FF2B5EF4-FFF2-40B4-BE49-F238E27FC236}">
                  <a16:creationId xmlns:a16="http://schemas.microsoft.com/office/drawing/2014/main" id="{C25ED7BA-ACB9-4417-8FA7-33DB11A4FB4C}"/>
                </a:ext>
              </a:extLst>
            </p:cNvPr>
            <p:cNvSpPr/>
            <p:nvPr/>
          </p:nvSpPr>
          <p:spPr>
            <a:xfrm>
              <a:off x="5144029" y="5162562"/>
              <a:ext cx="24836" cy="9313"/>
            </a:xfrm>
            <a:custGeom>
              <a:avLst/>
              <a:gdLst>
                <a:gd name="connsiteX0" fmla="*/ 4967 w 24835"/>
                <a:gd name="connsiteY0" fmla="*/ 10555 h 9313"/>
                <a:gd name="connsiteX1" fmla="*/ 10245 w 24835"/>
                <a:gd name="connsiteY1" fmla="*/ 10555 h 9313"/>
                <a:gd name="connsiteX2" fmla="*/ 14280 w 24835"/>
                <a:gd name="connsiteY2" fmla="*/ 8382 h 9313"/>
                <a:gd name="connsiteX3" fmla="*/ 17695 w 24835"/>
                <a:gd name="connsiteY3" fmla="*/ 7140 h 9313"/>
                <a:gd name="connsiteX4" fmla="*/ 19558 w 24835"/>
                <a:gd name="connsiteY4" fmla="*/ 5278 h 9313"/>
                <a:gd name="connsiteX5" fmla="*/ 24836 w 24835"/>
                <a:gd name="connsiteY5" fmla="*/ 3104 h 9313"/>
                <a:gd name="connsiteX6" fmla="*/ 24836 w 24835"/>
                <a:gd name="connsiteY6" fmla="*/ 0 h 9313"/>
                <a:gd name="connsiteX7" fmla="*/ 0 w 24835"/>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5" h="9313">
                  <a:moveTo>
                    <a:pt x="4967" y="10555"/>
                  </a:moveTo>
                  <a:lnTo>
                    <a:pt x="10245" y="10555"/>
                  </a:lnTo>
                  <a:lnTo>
                    <a:pt x="14280" y="8382"/>
                  </a:lnTo>
                  <a:lnTo>
                    <a:pt x="17695" y="7140"/>
                  </a:lnTo>
                  <a:lnTo>
                    <a:pt x="19558" y="5278"/>
                  </a:lnTo>
                  <a:lnTo>
                    <a:pt x="24836" y="3104"/>
                  </a:lnTo>
                  <a:lnTo>
                    <a:pt x="24836" y="0"/>
                  </a:lnTo>
                  <a:lnTo>
                    <a:pt x="0" y="0"/>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63" name="Freeform: Shape 62">
              <a:extLst>
                <a:ext uri="{FF2B5EF4-FFF2-40B4-BE49-F238E27FC236}">
                  <a16:creationId xmlns:a16="http://schemas.microsoft.com/office/drawing/2014/main" id="{FBA8725F-BDD0-407C-825A-3C4794233D74}"/>
                </a:ext>
              </a:extLst>
            </p:cNvPr>
            <p:cNvSpPr/>
            <p:nvPr/>
          </p:nvSpPr>
          <p:spPr>
            <a:xfrm>
              <a:off x="5247097" y="5141141"/>
              <a:ext cx="24836" cy="40358"/>
            </a:xfrm>
            <a:custGeom>
              <a:avLst/>
              <a:gdLst>
                <a:gd name="connsiteX0" fmla="*/ 21731 w 24835"/>
                <a:gd name="connsiteY0" fmla="*/ 0 h 40357"/>
                <a:gd name="connsiteX1" fmla="*/ 14591 w 24835"/>
                <a:gd name="connsiteY1" fmla="*/ 0 h 40357"/>
                <a:gd name="connsiteX2" fmla="*/ 9313 w 24835"/>
                <a:gd name="connsiteY2" fmla="*/ 0 h 40357"/>
                <a:gd name="connsiteX3" fmla="*/ 4967 w 24835"/>
                <a:gd name="connsiteY3" fmla="*/ 2173 h 40357"/>
                <a:gd name="connsiteX4" fmla="*/ 1863 w 24835"/>
                <a:gd name="connsiteY4" fmla="*/ 4346 h 40357"/>
                <a:gd name="connsiteX5" fmla="*/ 0 w 24835"/>
                <a:gd name="connsiteY5" fmla="*/ 11797 h 40357"/>
                <a:gd name="connsiteX6" fmla="*/ 0 w 24835"/>
                <a:gd name="connsiteY6" fmla="*/ 26698 h 40357"/>
                <a:gd name="connsiteX7" fmla="*/ 1863 w 24835"/>
                <a:gd name="connsiteY7" fmla="*/ 41289 h 40357"/>
                <a:gd name="connsiteX8" fmla="*/ 7140 w 24835"/>
                <a:gd name="connsiteY8" fmla="*/ 39116 h 40357"/>
                <a:gd name="connsiteX9" fmla="*/ 11487 w 24835"/>
                <a:gd name="connsiteY9" fmla="*/ 39116 h 40357"/>
                <a:gd name="connsiteX10" fmla="*/ 14591 w 24835"/>
                <a:gd name="connsiteY10" fmla="*/ 39116 h 40357"/>
                <a:gd name="connsiteX11" fmla="*/ 16454 w 24835"/>
                <a:gd name="connsiteY11" fmla="*/ 37253 h 40357"/>
                <a:gd name="connsiteX12" fmla="*/ 26078 w 24835"/>
                <a:gd name="connsiteY12" fmla="*/ 37253 h 40357"/>
                <a:gd name="connsiteX13" fmla="*/ 23904 w 24835"/>
                <a:gd name="connsiteY13" fmla="*/ 17075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35" h="40357">
                  <a:moveTo>
                    <a:pt x="21731" y="0"/>
                  </a:moveTo>
                  <a:lnTo>
                    <a:pt x="14591" y="0"/>
                  </a:lnTo>
                  <a:lnTo>
                    <a:pt x="9313" y="0"/>
                  </a:lnTo>
                  <a:lnTo>
                    <a:pt x="4967" y="2173"/>
                  </a:lnTo>
                  <a:lnTo>
                    <a:pt x="1863" y="4346"/>
                  </a:lnTo>
                  <a:lnTo>
                    <a:pt x="0" y="11797"/>
                  </a:lnTo>
                  <a:lnTo>
                    <a:pt x="0" y="26698"/>
                  </a:lnTo>
                  <a:lnTo>
                    <a:pt x="1863" y="41289"/>
                  </a:lnTo>
                  <a:lnTo>
                    <a:pt x="7140" y="39116"/>
                  </a:lnTo>
                  <a:lnTo>
                    <a:pt x="11487" y="39116"/>
                  </a:lnTo>
                  <a:lnTo>
                    <a:pt x="14591" y="39116"/>
                  </a:lnTo>
                  <a:lnTo>
                    <a:pt x="16454" y="37253"/>
                  </a:lnTo>
                  <a:lnTo>
                    <a:pt x="26078" y="37253"/>
                  </a:lnTo>
                  <a:lnTo>
                    <a:pt x="23904" y="17075"/>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64" name="Freeform: Shape 63">
              <a:extLst>
                <a:ext uri="{FF2B5EF4-FFF2-40B4-BE49-F238E27FC236}">
                  <a16:creationId xmlns:a16="http://schemas.microsoft.com/office/drawing/2014/main" id="{4FADB747-3982-4D86-BE34-5B944B9D7DF7}"/>
                </a:ext>
              </a:extLst>
            </p:cNvPr>
            <p:cNvSpPr/>
            <p:nvPr/>
          </p:nvSpPr>
          <p:spPr>
            <a:xfrm>
              <a:off x="5592933" y="5239552"/>
              <a:ext cx="34149" cy="21731"/>
            </a:xfrm>
            <a:custGeom>
              <a:avLst/>
              <a:gdLst>
                <a:gd name="connsiteX0" fmla="*/ 21731 w 34149"/>
                <a:gd name="connsiteY0" fmla="*/ 3415 h 21731"/>
                <a:gd name="connsiteX1" fmla="*/ 14591 w 34149"/>
                <a:gd name="connsiteY1" fmla="*/ 5278 h 21731"/>
                <a:gd name="connsiteX2" fmla="*/ 7140 w 34149"/>
                <a:gd name="connsiteY2" fmla="*/ 9624 h 21731"/>
                <a:gd name="connsiteX3" fmla="*/ 0 w 34149"/>
                <a:gd name="connsiteY3" fmla="*/ 10555 h 21731"/>
                <a:gd name="connsiteX4" fmla="*/ 3104 w 34149"/>
                <a:gd name="connsiteY4" fmla="*/ 24525 h 21731"/>
                <a:gd name="connsiteX5" fmla="*/ 7140 w 34149"/>
                <a:gd name="connsiteY5" fmla="*/ 22352 h 21731"/>
                <a:gd name="connsiteX6" fmla="*/ 10245 w 34149"/>
                <a:gd name="connsiteY6" fmla="*/ 22352 h 21731"/>
                <a:gd name="connsiteX7" fmla="*/ 12418 w 34149"/>
                <a:gd name="connsiteY7" fmla="*/ 22352 h 21731"/>
                <a:gd name="connsiteX8" fmla="*/ 12418 w 34149"/>
                <a:gd name="connsiteY8" fmla="*/ 20179 h 21731"/>
                <a:gd name="connsiteX9" fmla="*/ 15522 w 34149"/>
                <a:gd name="connsiteY9" fmla="*/ 20179 h 21731"/>
                <a:gd name="connsiteX10" fmla="*/ 21731 w 34149"/>
                <a:gd name="connsiteY10" fmla="*/ 17075 h 21731"/>
                <a:gd name="connsiteX11" fmla="*/ 24836 w 34149"/>
                <a:gd name="connsiteY11" fmla="*/ 12728 h 21731"/>
                <a:gd name="connsiteX12" fmla="*/ 29182 w 34149"/>
                <a:gd name="connsiteY12" fmla="*/ 9624 h 21731"/>
                <a:gd name="connsiteX13" fmla="*/ 32286 w 34149"/>
                <a:gd name="connsiteY13" fmla="*/ 5278 h 21731"/>
                <a:gd name="connsiteX14" fmla="*/ 36322 w 34149"/>
                <a:gd name="connsiteY14" fmla="*/ 0 h 21731"/>
                <a:gd name="connsiteX15" fmla="*/ 27009 w 34149"/>
                <a:gd name="connsiteY15" fmla="*/ 0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21731">
                  <a:moveTo>
                    <a:pt x="21731" y="3415"/>
                  </a:moveTo>
                  <a:lnTo>
                    <a:pt x="14591" y="5278"/>
                  </a:lnTo>
                  <a:lnTo>
                    <a:pt x="7140" y="9624"/>
                  </a:lnTo>
                  <a:lnTo>
                    <a:pt x="0" y="10555"/>
                  </a:lnTo>
                  <a:lnTo>
                    <a:pt x="3104" y="24525"/>
                  </a:lnTo>
                  <a:lnTo>
                    <a:pt x="7140" y="22352"/>
                  </a:lnTo>
                  <a:lnTo>
                    <a:pt x="10245" y="22352"/>
                  </a:lnTo>
                  <a:lnTo>
                    <a:pt x="12418" y="22352"/>
                  </a:lnTo>
                  <a:lnTo>
                    <a:pt x="12418" y="20179"/>
                  </a:lnTo>
                  <a:lnTo>
                    <a:pt x="15522" y="20179"/>
                  </a:lnTo>
                  <a:lnTo>
                    <a:pt x="21731" y="17075"/>
                  </a:lnTo>
                  <a:lnTo>
                    <a:pt x="24836" y="12728"/>
                  </a:lnTo>
                  <a:lnTo>
                    <a:pt x="29182" y="9624"/>
                  </a:lnTo>
                  <a:lnTo>
                    <a:pt x="32286" y="5278"/>
                  </a:lnTo>
                  <a:lnTo>
                    <a:pt x="36322" y="0"/>
                  </a:lnTo>
                  <a:lnTo>
                    <a:pt x="27009" y="0"/>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66" name="Freeform: Shape 65">
              <a:extLst>
                <a:ext uri="{FF2B5EF4-FFF2-40B4-BE49-F238E27FC236}">
                  <a16:creationId xmlns:a16="http://schemas.microsoft.com/office/drawing/2014/main" id="{F249B002-D1B2-4E70-B645-FB0FEC0A16D5}"/>
                </a:ext>
              </a:extLst>
            </p:cNvPr>
            <p:cNvSpPr/>
            <p:nvPr/>
          </p:nvSpPr>
          <p:spPr>
            <a:xfrm>
              <a:off x="3690211" y="4196454"/>
              <a:ext cx="74507" cy="99343"/>
            </a:xfrm>
            <a:custGeom>
              <a:avLst/>
              <a:gdLst>
                <a:gd name="connsiteX0" fmla="*/ 60226 w 74506"/>
                <a:gd name="connsiteY0" fmla="*/ 0 h 99342"/>
                <a:gd name="connsiteX1" fmla="*/ 43462 w 74506"/>
                <a:gd name="connsiteY1" fmla="*/ 0 h 99342"/>
                <a:gd name="connsiteX2" fmla="*/ 23904 w 74506"/>
                <a:gd name="connsiteY2" fmla="*/ 2173 h 99342"/>
                <a:gd name="connsiteX3" fmla="*/ 4036 w 74506"/>
                <a:gd name="connsiteY3" fmla="*/ 4346 h 99342"/>
                <a:gd name="connsiteX4" fmla="*/ 4967 w 74506"/>
                <a:gd name="connsiteY4" fmla="*/ 11797 h 99342"/>
                <a:gd name="connsiteX5" fmla="*/ 7140 w 74506"/>
                <a:gd name="connsiteY5" fmla="*/ 14901 h 99342"/>
                <a:gd name="connsiteX6" fmla="*/ 11176 w 74506"/>
                <a:gd name="connsiteY6" fmla="*/ 19248 h 99342"/>
                <a:gd name="connsiteX7" fmla="*/ 14281 w 74506"/>
                <a:gd name="connsiteY7" fmla="*/ 20179 h 99342"/>
                <a:gd name="connsiteX8" fmla="*/ 18627 w 74506"/>
                <a:gd name="connsiteY8" fmla="*/ 22352 h 99342"/>
                <a:gd name="connsiteX9" fmla="*/ 23904 w 74506"/>
                <a:gd name="connsiteY9" fmla="*/ 24525 h 99342"/>
                <a:gd name="connsiteX10" fmla="*/ 18627 w 74506"/>
                <a:gd name="connsiteY10" fmla="*/ 31976 h 99342"/>
                <a:gd name="connsiteX11" fmla="*/ 11176 w 74506"/>
                <a:gd name="connsiteY11" fmla="*/ 37253 h 99342"/>
                <a:gd name="connsiteX12" fmla="*/ 4036 w 74506"/>
                <a:gd name="connsiteY12" fmla="*/ 40358 h 99342"/>
                <a:gd name="connsiteX13" fmla="*/ 0 w 74506"/>
                <a:gd name="connsiteY13" fmla="*/ 74197 h 99342"/>
                <a:gd name="connsiteX14" fmla="*/ 23904 w 74506"/>
                <a:gd name="connsiteY14" fmla="*/ 77301 h 99342"/>
                <a:gd name="connsiteX15" fmla="*/ 23904 w 74506"/>
                <a:gd name="connsiteY15" fmla="*/ 89098 h 99342"/>
                <a:gd name="connsiteX16" fmla="*/ 31045 w 74506"/>
                <a:gd name="connsiteY16" fmla="*/ 92202 h 99342"/>
                <a:gd name="connsiteX17" fmla="*/ 38495 w 74506"/>
                <a:gd name="connsiteY17" fmla="*/ 98411 h 99342"/>
                <a:gd name="connsiteX18" fmla="*/ 43462 w 74506"/>
                <a:gd name="connsiteY18" fmla="*/ 101826 h 99342"/>
                <a:gd name="connsiteX19" fmla="*/ 48740 w 74506"/>
                <a:gd name="connsiteY19" fmla="*/ 99653 h 99342"/>
                <a:gd name="connsiteX20" fmla="*/ 50913 w 74506"/>
                <a:gd name="connsiteY20" fmla="*/ 96549 h 99342"/>
                <a:gd name="connsiteX21" fmla="*/ 53086 w 74506"/>
                <a:gd name="connsiteY21" fmla="*/ 94376 h 99342"/>
                <a:gd name="connsiteX22" fmla="*/ 53086 w 74506"/>
                <a:gd name="connsiteY22" fmla="*/ 92202 h 99342"/>
                <a:gd name="connsiteX23" fmla="*/ 53086 w 74506"/>
                <a:gd name="connsiteY23" fmla="*/ 89098 h 99342"/>
                <a:gd name="connsiteX24" fmla="*/ 53086 w 74506"/>
                <a:gd name="connsiteY24" fmla="*/ 84752 h 99342"/>
                <a:gd name="connsiteX25" fmla="*/ 56191 w 74506"/>
                <a:gd name="connsiteY25" fmla="*/ 81647 h 99342"/>
                <a:gd name="connsiteX26" fmla="*/ 67677 w 74506"/>
                <a:gd name="connsiteY26" fmla="*/ 84752 h 99342"/>
                <a:gd name="connsiteX27" fmla="*/ 72644 w 74506"/>
                <a:gd name="connsiteY27" fmla="*/ 77301 h 99342"/>
                <a:gd name="connsiteX28" fmla="*/ 76991 w 74506"/>
                <a:gd name="connsiteY28" fmla="*/ 77301 h 99342"/>
                <a:gd name="connsiteX29" fmla="*/ 69540 w 74506"/>
                <a:gd name="connsiteY29" fmla="*/ 37253 h 9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506" h="99342">
                  <a:moveTo>
                    <a:pt x="60226" y="0"/>
                  </a:moveTo>
                  <a:lnTo>
                    <a:pt x="43462" y="0"/>
                  </a:lnTo>
                  <a:lnTo>
                    <a:pt x="23904" y="2173"/>
                  </a:lnTo>
                  <a:lnTo>
                    <a:pt x="4036" y="4346"/>
                  </a:lnTo>
                  <a:lnTo>
                    <a:pt x="4967" y="11797"/>
                  </a:lnTo>
                  <a:lnTo>
                    <a:pt x="7140" y="14901"/>
                  </a:lnTo>
                  <a:lnTo>
                    <a:pt x="11176" y="19248"/>
                  </a:lnTo>
                  <a:lnTo>
                    <a:pt x="14281" y="20179"/>
                  </a:lnTo>
                  <a:lnTo>
                    <a:pt x="18627" y="22352"/>
                  </a:lnTo>
                  <a:lnTo>
                    <a:pt x="23904" y="24525"/>
                  </a:lnTo>
                  <a:lnTo>
                    <a:pt x="18627" y="31976"/>
                  </a:lnTo>
                  <a:lnTo>
                    <a:pt x="11176" y="37253"/>
                  </a:lnTo>
                  <a:lnTo>
                    <a:pt x="4036" y="40358"/>
                  </a:lnTo>
                  <a:lnTo>
                    <a:pt x="0" y="74197"/>
                  </a:lnTo>
                  <a:lnTo>
                    <a:pt x="23904" y="77301"/>
                  </a:lnTo>
                  <a:lnTo>
                    <a:pt x="23904" y="89098"/>
                  </a:lnTo>
                  <a:lnTo>
                    <a:pt x="31045" y="92202"/>
                  </a:lnTo>
                  <a:lnTo>
                    <a:pt x="38495" y="98411"/>
                  </a:lnTo>
                  <a:lnTo>
                    <a:pt x="43462" y="101826"/>
                  </a:lnTo>
                  <a:lnTo>
                    <a:pt x="48740" y="99653"/>
                  </a:lnTo>
                  <a:lnTo>
                    <a:pt x="50913" y="96549"/>
                  </a:lnTo>
                  <a:lnTo>
                    <a:pt x="53086" y="94376"/>
                  </a:lnTo>
                  <a:lnTo>
                    <a:pt x="53086" y="92202"/>
                  </a:lnTo>
                  <a:lnTo>
                    <a:pt x="53086" y="89098"/>
                  </a:lnTo>
                  <a:lnTo>
                    <a:pt x="53086" y="84752"/>
                  </a:lnTo>
                  <a:lnTo>
                    <a:pt x="56191" y="81647"/>
                  </a:lnTo>
                  <a:lnTo>
                    <a:pt x="67677" y="84752"/>
                  </a:lnTo>
                  <a:lnTo>
                    <a:pt x="72644" y="77301"/>
                  </a:lnTo>
                  <a:lnTo>
                    <a:pt x="76991" y="77301"/>
                  </a:lnTo>
                  <a:lnTo>
                    <a:pt x="69540" y="37253"/>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67" name="Freeform: Shape 66">
              <a:extLst>
                <a:ext uri="{FF2B5EF4-FFF2-40B4-BE49-F238E27FC236}">
                  <a16:creationId xmlns:a16="http://schemas.microsoft.com/office/drawing/2014/main" id="{6A71A755-5DE0-45C8-9E90-1ABFE0B8F3CA}"/>
                </a:ext>
              </a:extLst>
            </p:cNvPr>
            <p:cNvSpPr/>
            <p:nvPr/>
          </p:nvSpPr>
          <p:spPr>
            <a:xfrm>
              <a:off x="3753542" y="4135296"/>
              <a:ext cx="40358" cy="34149"/>
            </a:xfrm>
            <a:custGeom>
              <a:avLst/>
              <a:gdLst>
                <a:gd name="connsiteX0" fmla="*/ 22042 w 40357"/>
                <a:gd name="connsiteY0" fmla="*/ 36012 h 34149"/>
                <a:gd name="connsiteX1" fmla="*/ 27009 w 40357"/>
                <a:gd name="connsiteY1" fmla="*/ 31665 h 34149"/>
                <a:gd name="connsiteX2" fmla="*/ 31355 w 40357"/>
                <a:gd name="connsiteY2" fmla="*/ 29492 h 34149"/>
                <a:gd name="connsiteX3" fmla="*/ 34460 w 40357"/>
                <a:gd name="connsiteY3" fmla="*/ 28561 h 34149"/>
                <a:gd name="connsiteX4" fmla="*/ 40668 w 40357"/>
                <a:gd name="connsiteY4" fmla="*/ 24215 h 34149"/>
                <a:gd name="connsiteX5" fmla="*/ 36633 w 40357"/>
                <a:gd name="connsiteY5" fmla="*/ 0 h 34149"/>
                <a:gd name="connsiteX6" fmla="*/ 23904 w 40357"/>
                <a:gd name="connsiteY6" fmla="*/ 2173 h 34149"/>
                <a:gd name="connsiteX7" fmla="*/ 16764 w 40357"/>
                <a:gd name="connsiteY7" fmla="*/ 6209 h 34149"/>
                <a:gd name="connsiteX8" fmla="*/ 9313 w 40357"/>
                <a:gd name="connsiteY8" fmla="*/ 11486 h 34149"/>
                <a:gd name="connsiteX9" fmla="*/ 0 w 40357"/>
                <a:gd name="connsiteY9" fmla="*/ 16764 h 34149"/>
                <a:gd name="connsiteX10" fmla="*/ 0 w 40357"/>
                <a:gd name="connsiteY10" fmla="*/ 24215 h 34149"/>
                <a:gd name="connsiteX11" fmla="*/ 2173 w 40357"/>
                <a:gd name="connsiteY11" fmla="*/ 26388 h 34149"/>
                <a:gd name="connsiteX12" fmla="*/ 2173 w 40357"/>
                <a:gd name="connsiteY12" fmla="*/ 28561 h 34149"/>
                <a:gd name="connsiteX13" fmla="*/ 4346 w 40357"/>
                <a:gd name="connsiteY13" fmla="*/ 28561 h 34149"/>
                <a:gd name="connsiteX14" fmla="*/ 4346 w 40357"/>
                <a:gd name="connsiteY14" fmla="*/ 29492 h 34149"/>
                <a:gd name="connsiteX15" fmla="*/ 4346 w 40357"/>
                <a:gd name="connsiteY15" fmla="*/ 33839 h 34149"/>
                <a:gd name="connsiteX16" fmla="*/ 9313 w 40357"/>
                <a:gd name="connsiteY16" fmla="*/ 33839 h 34149"/>
                <a:gd name="connsiteX17" fmla="*/ 11487 w 40357"/>
                <a:gd name="connsiteY17" fmla="*/ 33839 h 34149"/>
                <a:gd name="connsiteX18" fmla="*/ 13660 w 40357"/>
                <a:gd name="connsiteY18" fmla="*/ 36012 h 34149"/>
                <a:gd name="connsiteX19" fmla="*/ 14591 w 40357"/>
                <a:gd name="connsiteY19" fmla="*/ 36012 h 34149"/>
                <a:gd name="connsiteX20" fmla="*/ 16764 w 40357"/>
                <a:gd name="connsiteY20" fmla="*/ 36943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57" h="34149">
                  <a:moveTo>
                    <a:pt x="22042" y="36012"/>
                  </a:moveTo>
                  <a:lnTo>
                    <a:pt x="27009" y="31665"/>
                  </a:lnTo>
                  <a:lnTo>
                    <a:pt x="31355" y="29492"/>
                  </a:lnTo>
                  <a:lnTo>
                    <a:pt x="34460" y="28561"/>
                  </a:lnTo>
                  <a:lnTo>
                    <a:pt x="40668" y="24215"/>
                  </a:lnTo>
                  <a:lnTo>
                    <a:pt x="36633" y="0"/>
                  </a:lnTo>
                  <a:lnTo>
                    <a:pt x="23904" y="2173"/>
                  </a:lnTo>
                  <a:lnTo>
                    <a:pt x="16764" y="6209"/>
                  </a:lnTo>
                  <a:lnTo>
                    <a:pt x="9313" y="11486"/>
                  </a:lnTo>
                  <a:lnTo>
                    <a:pt x="0" y="16764"/>
                  </a:lnTo>
                  <a:lnTo>
                    <a:pt x="0" y="24215"/>
                  </a:lnTo>
                  <a:lnTo>
                    <a:pt x="2173" y="26388"/>
                  </a:lnTo>
                  <a:lnTo>
                    <a:pt x="2173" y="28561"/>
                  </a:lnTo>
                  <a:lnTo>
                    <a:pt x="4346" y="28561"/>
                  </a:lnTo>
                  <a:lnTo>
                    <a:pt x="4346" y="29492"/>
                  </a:lnTo>
                  <a:lnTo>
                    <a:pt x="4346" y="33839"/>
                  </a:lnTo>
                  <a:lnTo>
                    <a:pt x="9313" y="33839"/>
                  </a:lnTo>
                  <a:lnTo>
                    <a:pt x="11487" y="33839"/>
                  </a:lnTo>
                  <a:lnTo>
                    <a:pt x="13660" y="36012"/>
                  </a:lnTo>
                  <a:lnTo>
                    <a:pt x="14591" y="36012"/>
                  </a:lnTo>
                  <a:lnTo>
                    <a:pt x="16764" y="36943"/>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68" name="Freeform: Shape 67">
              <a:extLst>
                <a:ext uri="{FF2B5EF4-FFF2-40B4-BE49-F238E27FC236}">
                  <a16:creationId xmlns:a16="http://schemas.microsoft.com/office/drawing/2014/main" id="{DC87D108-4E00-4020-8BBE-3BAAD070FB2E}"/>
                </a:ext>
              </a:extLst>
            </p:cNvPr>
            <p:cNvSpPr/>
            <p:nvPr/>
          </p:nvSpPr>
          <p:spPr>
            <a:xfrm>
              <a:off x="3770306" y="4179690"/>
              <a:ext cx="55880" cy="96238"/>
            </a:xfrm>
            <a:custGeom>
              <a:avLst/>
              <a:gdLst>
                <a:gd name="connsiteX0" fmla="*/ 54018 w 55880"/>
                <a:gd name="connsiteY0" fmla="*/ 13660 h 96238"/>
                <a:gd name="connsiteX1" fmla="*/ 53086 w 55880"/>
                <a:gd name="connsiteY1" fmla="*/ 9624 h 96238"/>
                <a:gd name="connsiteX2" fmla="*/ 43773 w 55880"/>
                <a:gd name="connsiteY2" fmla="*/ 6209 h 96238"/>
                <a:gd name="connsiteX3" fmla="*/ 31045 w 55880"/>
                <a:gd name="connsiteY3" fmla="*/ 4346 h 96238"/>
                <a:gd name="connsiteX4" fmla="*/ 16454 w 55880"/>
                <a:gd name="connsiteY4" fmla="*/ 2173 h 96238"/>
                <a:gd name="connsiteX5" fmla="*/ 3104 w 55880"/>
                <a:gd name="connsiteY5" fmla="*/ 0 h 96238"/>
                <a:gd name="connsiteX6" fmla="*/ 0 w 55880"/>
                <a:gd name="connsiteY6" fmla="*/ 16764 h 96238"/>
                <a:gd name="connsiteX7" fmla="*/ 2173 w 55880"/>
                <a:gd name="connsiteY7" fmla="*/ 31665 h 96238"/>
                <a:gd name="connsiteX8" fmla="*/ 3104 w 55880"/>
                <a:gd name="connsiteY8" fmla="*/ 48740 h 96238"/>
                <a:gd name="connsiteX9" fmla="*/ 7140 w 55880"/>
                <a:gd name="connsiteY9" fmla="*/ 63331 h 96238"/>
                <a:gd name="connsiteX10" fmla="*/ 7140 w 55880"/>
                <a:gd name="connsiteY10" fmla="*/ 76059 h 96238"/>
                <a:gd name="connsiteX11" fmla="*/ 3104 w 55880"/>
                <a:gd name="connsiteY11" fmla="*/ 86614 h 96238"/>
                <a:gd name="connsiteX12" fmla="*/ 7140 w 55880"/>
                <a:gd name="connsiteY12" fmla="*/ 98411 h 96238"/>
                <a:gd name="connsiteX13" fmla="*/ 14591 w 55880"/>
                <a:gd name="connsiteY13" fmla="*/ 98411 h 96238"/>
                <a:gd name="connsiteX14" fmla="*/ 19869 w 55880"/>
                <a:gd name="connsiteY14" fmla="*/ 98411 h 96238"/>
                <a:gd name="connsiteX15" fmla="*/ 23904 w 55880"/>
                <a:gd name="connsiteY15" fmla="*/ 96238 h 96238"/>
                <a:gd name="connsiteX16" fmla="*/ 27009 w 55880"/>
                <a:gd name="connsiteY16" fmla="*/ 94065 h 96238"/>
                <a:gd name="connsiteX17" fmla="*/ 31045 w 55880"/>
                <a:gd name="connsiteY17" fmla="*/ 88788 h 96238"/>
                <a:gd name="connsiteX18" fmla="*/ 32286 w 55880"/>
                <a:gd name="connsiteY18" fmla="*/ 81337 h 96238"/>
                <a:gd name="connsiteX19" fmla="*/ 34460 w 55880"/>
                <a:gd name="connsiteY19" fmla="*/ 70782 h 96238"/>
                <a:gd name="connsiteX20" fmla="*/ 32286 w 55880"/>
                <a:gd name="connsiteY20" fmla="*/ 61468 h 96238"/>
                <a:gd name="connsiteX21" fmla="*/ 34460 w 55880"/>
                <a:gd name="connsiteY21" fmla="*/ 57122 h 96238"/>
                <a:gd name="connsiteX22" fmla="*/ 38495 w 55880"/>
                <a:gd name="connsiteY22" fmla="*/ 56191 h 96238"/>
                <a:gd name="connsiteX23" fmla="*/ 39427 w 55880"/>
                <a:gd name="connsiteY23" fmla="*/ 54018 h 96238"/>
                <a:gd name="connsiteX24" fmla="*/ 43773 w 55880"/>
                <a:gd name="connsiteY24" fmla="*/ 51844 h 96238"/>
                <a:gd name="connsiteX25" fmla="*/ 46877 w 55880"/>
                <a:gd name="connsiteY25" fmla="*/ 49671 h 96238"/>
                <a:gd name="connsiteX26" fmla="*/ 50913 w 55880"/>
                <a:gd name="connsiteY26" fmla="*/ 46567 h 96238"/>
                <a:gd name="connsiteX27" fmla="*/ 53086 w 55880"/>
                <a:gd name="connsiteY27" fmla="*/ 41289 h 96238"/>
                <a:gd name="connsiteX28" fmla="*/ 54018 w 55880"/>
                <a:gd name="connsiteY28" fmla="*/ 36943 h 96238"/>
                <a:gd name="connsiteX29" fmla="*/ 56191 w 55880"/>
                <a:gd name="connsiteY29" fmla="*/ 33839 h 96238"/>
                <a:gd name="connsiteX30" fmla="*/ 56191 w 55880"/>
                <a:gd name="connsiteY30" fmla="*/ 26388 h 96238"/>
                <a:gd name="connsiteX31" fmla="*/ 54018 w 55880"/>
                <a:gd name="connsiteY31" fmla="*/ 18937 h 9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880" h="96238">
                  <a:moveTo>
                    <a:pt x="54018" y="13660"/>
                  </a:moveTo>
                  <a:lnTo>
                    <a:pt x="53086" y="9624"/>
                  </a:lnTo>
                  <a:lnTo>
                    <a:pt x="43773" y="6209"/>
                  </a:lnTo>
                  <a:lnTo>
                    <a:pt x="31045" y="4346"/>
                  </a:lnTo>
                  <a:lnTo>
                    <a:pt x="16454" y="2173"/>
                  </a:lnTo>
                  <a:lnTo>
                    <a:pt x="3104" y="0"/>
                  </a:lnTo>
                  <a:lnTo>
                    <a:pt x="0" y="16764"/>
                  </a:lnTo>
                  <a:lnTo>
                    <a:pt x="2173" y="31665"/>
                  </a:lnTo>
                  <a:lnTo>
                    <a:pt x="3104" y="48740"/>
                  </a:lnTo>
                  <a:lnTo>
                    <a:pt x="7140" y="63331"/>
                  </a:lnTo>
                  <a:lnTo>
                    <a:pt x="7140" y="76059"/>
                  </a:lnTo>
                  <a:lnTo>
                    <a:pt x="3104" y="86614"/>
                  </a:lnTo>
                  <a:lnTo>
                    <a:pt x="7140" y="98411"/>
                  </a:lnTo>
                  <a:lnTo>
                    <a:pt x="14591" y="98411"/>
                  </a:lnTo>
                  <a:lnTo>
                    <a:pt x="19869" y="98411"/>
                  </a:lnTo>
                  <a:lnTo>
                    <a:pt x="23904" y="96238"/>
                  </a:lnTo>
                  <a:lnTo>
                    <a:pt x="27009" y="94065"/>
                  </a:lnTo>
                  <a:lnTo>
                    <a:pt x="31045" y="88788"/>
                  </a:lnTo>
                  <a:lnTo>
                    <a:pt x="32286" y="81337"/>
                  </a:lnTo>
                  <a:lnTo>
                    <a:pt x="34460" y="70782"/>
                  </a:lnTo>
                  <a:lnTo>
                    <a:pt x="32286" y="61468"/>
                  </a:lnTo>
                  <a:lnTo>
                    <a:pt x="34460" y="57122"/>
                  </a:lnTo>
                  <a:lnTo>
                    <a:pt x="38495" y="56191"/>
                  </a:lnTo>
                  <a:lnTo>
                    <a:pt x="39427" y="54018"/>
                  </a:lnTo>
                  <a:lnTo>
                    <a:pt x="43773" y="51844"/>
                  </a:lnTo>
                  <a:lnTo>
                    <a:pt x="46877" y="49671"/>
                  </a:lnTo>
                  <a:lnTo>
                    <a:pt x="50913" y="46567"/>
                  </a:lnTo>
                  <a:lnTo>
                    <a:pt x="53086" y="41289"/>
                  </a:lnTo>
                  <a:lnTo>
                    <a:pt x="54018" y="36943"/>
                  </a:lnTo>
                  <a:lnTo>
                    <a:pt x="56191" y="33839"/>
                  </a:lnTo>
                  <a:lnTo>
                    <a:pt x="56191" y="26388"/>
                  </a:lnTo>
                  <a:lnTo>
                    <a:pt x="54018" y="18937"/>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69" name="Freeform: Shape 68">
              <a:extLst>
                <a:ext uri="{FF2B5EF4-FFF2-40B4-BE49-F238E27FC236}">
                  <a16:creationId xmlns:a16="http://schemas.microsoft.com/office/drawing/2014/main" id="{137D7492-68B0-4409-B0FD-802A1C9E2EFE}"/>
                </a:ext>
              </a:extLst>
            </p:cNvPr>
            <p:cNvSpPr/>
            <p:nvPr/>
          </p:nvSpPr>
          <p:spPr>
            <a:xfrm>
              <a:off x="3630606" y="4070724"/>
              <a:ext cx="21731" cy="27940"/>
            </a:xfrm>
            <a:custGeom>
              <a:avLst/>
              <a:gdLst>
                <a:gd name="connsiteX0" fmla="*/ 22973 w 21731"/>
                <a:gd name="connsiteY0" fmla="*/ 28561 h 27940"/>
                <a:gd name="connsiteX1" fmla="*/ 22042 w 21731"/>
                <a:gd name="connsiteY1" fmla="*/ 21110 h 27940"/>
                <a:gd name="connsiteX2" fmla="*/ 17695 w 21731"/>
                <a:gd name="connsiteY2" fmla="*/ 13660 h 27940"/>
                <a:gd name="connsiteX3" fmla="*/ 14591 w 21731"/>
                <a:gd name="connsiteY3" fmla="*/ 7451 h 27940"/>
                <a:gd name="connsiteX4" fmla="*/ 7451 w 21731"/>
                <a:gd name="connsiteY4" fmla="*/ 4346 h 27940"/>
                <a:gd name="connsiteX5" fmla="*/ 0 w 21731"/>
                <a:gd name="connsiteY5" fmla="*/ 0 h 27940"/>
                <a:gd name="connsiteX6" fmla="*/ 1242 w 21731"/>
                <a:gd name="connsiteY6" fmla="*/ 7451 h 27940"/>
                <a:gd name="connsiteX7" fmla="*/ 3104 w 21731"/>
                <a:gd name="connsiteY7" fmla="*/ 13660 h 27940"/>
                <a:gd name="connsiteX8" fmla="*/ 5278 w 21731"/>
                <a:gd name="connsiteY8" fmla="*/ 16764 h 27940"/>
                <a:gd name="connsiteX9" fmla="*/ 7451 w 21731"/>
                <a:gd name="connsiteY9" fmla="*/ 21110 h 27940"/>
                <a:gd name="connsiteX10" fmla="*/ 12728 w 21731"/>
                <a:gd name="connsiteY10" fmla="*/ 24215 h 27940"/>
                <a:gd name="connsiteX11" fmla="*/ 12728 w 21731"/>
                <a:gd name="connsiteY11" fmla="*/ 28561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31" h="27940">
                  <a:moveTo>
                    <a:pt x="22973" y="28561"/>
                  </a:moveTo>
                  <a:lnTo>
                    <a:pt x="22042" y="21110"/>
                  </a:lnTo>
                  <a:lnTo>
                    <a:pt x="17695" y="13660"/>
                  </a:lnTo>
                  <a:lnTo>
                    <a:pt x="14591" y="7451"/>
                  </a:lnTo>
                  <a:lnTo>
                    <a:pt x="7451" y="4346"/>
                  </a:lnTo>
                  <a:lnTo>
                    <a:pt x="0" y="0"/>
                  </a:lnTo>
                  <a:lnTo>
                    <a:pt x="1242" y="7451"/>
                  </a:lnTo>
                  <a:lnTo>
                    <a:pt x="3104" y="13660"/>
                  </a:lnTo>
                  <a:lnTo>
                    <a:pt x="5278" y="16764"/>
                  </a:lnTo>
                  <a:lnTo>
                    <a:pt x="7451" y="21110"/>
                  </a:lnTo>
                  <a:lnTo>
                    <a:pt x="12728" y="24215"/>
                  </a:lnTo>
                  <a:lnTo>
                    <a:pt x="12728" y="28561"/>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70" name="Freeform: Shape 69">
              <a:extLst>
                <a:ext uri="{FF2B5EF4-FFF2-40B4-BE49-F238E27FC236}">
                  <a16:creationId xmlns:a16="http://schemas.microsoft.com/office/drawing/2014/main" id="{EE055744-ECBD-4801-BED6-B3AB6C2F4E9E}"/>
                </a:ext>
              </a:extLst>
            </p:cNvPr>
            <p:cNvSpPr/>
            <p:nvPr/>
          </p:nvSpPr>
          <p:spPr>
            <a:xfrm>
              <a:off x="3646438" y="4107667"/>
              <a:ext cx="86925" cy="68298"/>
            </a:xfrm>
            <a:custGeom>
              <a:avLst/>
              <a:gdLst>
                <a:gd name="connsiteX0" fmla="*/ 50913 w 86924"/>
                <a:gd name="connsiteY0" fmla="*/ 44394 h 68298"/>
                <a:gd name="connsiteX1" fmla="*/ 54949 w 86924"/>
                <a:gd name="connsiteY1" fmla="*/ 48740 h 68298"/>
                <a:gd name="connsiteX2" fmla="*/ 54949 w 86924"/>
                <a:gd name="connsiteY2" fmla="*/ 51844 h 68298"/>
                <a:gd name="connsiteX3" fmla="*/ 54949 w 86924"/>
                <a:gd name="connsiteY3" fmla="*/ 57122 h 68298"/>
                <a:gd name="connsiteX4" fmla="*/ 56191 w 86924"/>
                <a:gd name="connsiteY4" fmla="*/ 61468 h 68298"/>
                <a:gd name="connsiteX5" fmla="*/ 60226 w 86924"/>
                <a:gd name="connsiteY5" fmla="*/ 64573 h 68298"/>
                <a:gd name="connsiteX6" fmla="*/ 62400 w 86924"/>
                <a:gd name="connsiteY6" fmla="*/ 66746 h 68298"/>
                <a:gd name="connsiteX7" fmla="*/ 63331 w 86924"/>
                <a:gd name="connsiteY7" fmla="*/ 66746 h 68298"/>
                <a:gd name="connsiteX8" fmla="*/ 63331 w 86924"/>
                <a:gd name="connsiteY8" fmla="*/ 68919 h 68298"/>
                <a:gd name="connsiteX9" fmla="*/ 67677 w 86924"/>
                <a:gd name="connsiteY9" fmla="*/ 68919 h 68298"/>
                <a:gd name="connsiteX10" fmla="*/ 70782 w 86924"/>
                <a:gd name="connsiteY10" fmla="*/ 64573 h 68298"/>
                <a:gd name="connsiteX11" fmla="*/ 74817 w 86924"/>
                <a:gd name="connsiteY11" fmla="*/ 63641 h 68298"/>
                <a:gd name="connsiteX12" fmla="*/ 80095 w 86924"/>
                <a:gd name="connsiteY12" fmla="*/ 61468 h 68298"/>
                <a:gd name="connsiteX13" fmla="*/ 82268 w 86924"/>
                <a:gd name="connsiteY13" fmla="*/ 48740 h 68298"/>
                <a:gd name="connsiteX14" fmla="*/ 84131 w 86924"/>
                <a:gd name="connsiteY14" fmla="*/ 31665 h 68298"/>
                <a:gd name="connsiteX15" fmla="*/ 87235 w 86924"/>
                <a:gd name="connsiteY15" fmla="*/ 20179 h 68298"/>
                <a:gd name="connsiteX16" fmla="*/ 87235 w 86924"/>
                <a:gd name="connsiteY16" fmla="*/ 14901 h 68298"/>
                <a:gd name="connsiteX17" fmla="*/ 87235 w 86924"/>
                <a:gd name="connsiteY17" fmla="*/ 9624 h 68298"/>
                <a:gd name="connsiteX18" fmla="*/ 85373 w 86924"/>
                <a:gd name="connsiteY18" fmla="*/ 7451 h 68298"/>
                <a:gd name="connsiteX19" fmla="*/ 84131 w 86924"/>
                <a:gd name="connsiteY19" fmla="*/ 4346 h 68298"/>
                <a:gd name="connsiteX20" fmla="*/ 82268 w 86924"/>
                <a:gd name="connsiteY20" fmla="*/ 2173 h 68298"/>
                <a:gd name="connsiteX21" fmla="*/ 80095 w 86924"/>
                <a:gd name="connsiteY21" fmla="*/ 2173 h 68298"/>
                <a:gd name="connsiteX22" fmla="*/ 77922 w 86924"/>
                <a:gd name="connsiteY22" fmla="*/ 0 h 68298"/>
                <a:gd name="connsiteX23" fmla="*/ 76991 w 86924"/>
                <a:gd name="connsiteY23" fmla="*/ 0 h 68298"/>
                <a:gd name="connsiteX24" fmla="*/ 70782 w 86924"/>
                <a:gd name="connsiteY24" fmla="*/ 0 h 68298"/>
                <a:gd name="connsiteX25" fmla="*/ 70782 w 86924"/>
                <a:gd name="connsiteY25" fmla="*/ 11797 h 68298"/>
                <a:gd name="connsiteX26" fmla="*/ 58053 w 86924"/>
                <a:gd name="connsiteY26" fmla="*/ 11797 h 68298"/>
                <a:gd name="connsiteX27" fmla="*/ 43773 w 86924"/>
                <a:gd name="connsiteY27" fmla="*/ 13970 h 68298"/>
                <a:gd name="connsiteX28" fmla="*/ 31045 w 86924"/>
                <a:gd name="connsiteY28" fmla="*/ 14901 h 68298"/>
                <a:gd name="connsiteX29" fmla="*/ 20800 w 86924"/>
                <a:gd name="connsiteY29" fmla="*/ 11797 h 68298"/>
                <a:gd name="connsiteX30" fmla="*/ 14591 w 86924"/>
                <a:gd name="connsiteY30" fmla="*/ 13970 h 68298"/>
                <a:gd name="connsiteX31" fmla="*/ 11487 w 86924"/>
                <a:gd name="connsiteY31" fmla="*/ 13970 h 68298"/>
                <a:gd name="connsiteX32" fmla="*/ 9313 w 86924"/>
                <a:gd name="connsiteY32" fmla="*/ 13970 h 68298"/>
                <a:gd name="connsiteX33" fmla="*/ 7140 w 86924"/>
                <a:gd name="connsiteY33" fmla="*/ 13970 h 68298"/>
                <a:gd name="connsiteX34" fmla="*/ 7140 w 86924"/>
                <a:gd name="connsiteY34" fmla="*/ 14901 h 68298"/>
                <a:gd name="connsiteX35" fmla="*/ 6209 w 86924"/>
                <a:gd name="connsiteY35" fmla="*/ 17075 h 68298"/>
                <a:gd name="connsiteX36" fmla="*/ 4036 w 86924"/>
                <a:gd name="connsiteY36" fmla="*/ 20179 h 68298"/>
                <a:gd name="connsiteX37" fmla="*/ 0 w 86924"/>
                <a:gd name="connsiteY37" fmla="*/ 20179 h 68298"/>
                <a:gd name="connsiteX38" fmla="*/ 7140 w 86924"/>
                <a:gd name="connsiteY38" fmla="*/ 31665 h 68298"/>
                <a:gd name="connsiteX39" fmla="*/ 16454 w 86924"/>
                <a:gd name="connsiteY39" fmla="*/ 36943 h 68298"/>
                <a:gd name="connsiteX40" fmla="*/ 26077 w 86924"/>
                <a:gd name="connsiteY40" fmla="*/ 39116 h 68298"/>
                <a:gd name="connsiteX41" fmla="*/ 34149 w 86924"/>
                <a:gd name="connsiteY41" fmla="*/ 36943 h 68298"/>
                <a:gd name="connsiteX42" fmla="*/ 43773 w 86924"/>
                <a:gd name="connsiteY42" fmla="*/ 39116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6924" h="68298">
                  <a:moveTo>
                    <a:pt x="50913" y="44394"/>
                  </a:moveTo>
                  <a:lnTo>
                    <a:pt x="54949" y="48740"/>
                  </a:lnTo>
                  <a:lnTo>
                    <a:pt x="54949" y="51844"/>
                  </a:lnTo>
                  <a:lnTo>
                    <a:pt x="54949" y="57122"/>
                  </a:lnTo>
                  <a:lnTo>
                    <a:pt x="56191" y="61468"/>
                  </a:lnTo>
                  <a:lnTo>
                    <a:pt x="60226" y="64573"/>
                  </a:lnTo>
                  <a:lnTo>
                    <a:pt x="62400" y="66746"/>
                  </a:lnTo>
                  <a:lnTo>
                    <a:pt x="63331" y="66746"/>
                  </a:lnTo>
                  <a:lnTo>
                    <a:pt x="63331" y="68919"/>
                  </a:lnTo>
                  <a:lnTo>
                    <a:pt x="67677" y="68919"/>
                  </a:lnTo>
                  <a:lnTo>
                    <a:pt x="70782" y="64573"/>
                  </a:lnTo>
                  <a:lnTo>
                    <a:pt x="74817" y="63641"/>
                  </a:lnTo>
                  <a:lnTo>
                    <a:pt x="80095" y="61468"/>
                  </a:lnTo>
                  <a:lnTo>
                    <a:pt x="82268" y="48740"/>
                  </a:lnTo>
                  <a:lnTo>
                    <a:pt x="84131" y="31665"/>
                  </a:lnTo>
                  <a:lnTo>
                    <a:pt x="87235" y="20179"/>
                  </a:lnTo>
                  <a:lnTo>
                    <a:pt x="87235" y="14901"/>
                  </a:lnTo>
                  <a:lnTo>
                    <a:pt x="87235" y="9624"/>
                  </a:lnTo>
                  <a:lnTo>
                    <a:pt x="85373" y="7451"/>
                  </a:lnTo>
                  <a:lnTo>
                    <a:pt x="84131" y="4346"/>
                  </a:lnTo>
                  <a:lnTo>
                    <a:pt x="82268" y="2173"/>
                  </a:lnTo>
                  <a:lnTo>
                    <a:pt x="80095" y="2173"/>
                  </a:lnTo>
                  <a:lnTo>
                    <a:pt x="77922" y="0"/>
                  </a:lnTo>
                  <a:lnTo>
                    <a:pt x="76991" y="0"/>
                  </a:lnTo>
                  <a:lnTo>
                    <a:pt x="70782" y="0"/>
                  </a:lnTo>
                  <a:lnTo>
                    <a:pt x="70782" y="11797"/>
                  </a:lnTo>
                  <a:lnTo>
                    <a:pt x="58053" y="11797"/>
                  </a:lnTo>
                  <a:lnTo>
                    <a:pt x="43773" y="13970"/>
                  </a:lnTo>
                  <a:lnTo>
                    <a:pt x="31045" y="14901"/>
                  </a:lnTo>
                  <a:lnTo>
                    <a:pt x="20800" y="11797"/>
                  </a:lnTo>
                  <a:lnTo>
                    <a:pt x="14591" y="13970"/>
                  </a:lnTo>
                  <a:lnTo>
                    <a:pt x="11487" y="13970"/>
                  </a:lnTo>
                  <a:lnTo>
                    <a:pt x="9313" y="13970"/>
                  </a:lnTo>
                  <a:lnTo>
                    <a:pt x="7140" y="13970"/>
                  </a:lnTo>
                  <a:lnTo>
                    <a:pt x="7140" y="14901"/>
                  </a:lnTo>
                  <a:lnTo>
                    <a:pt x="6209" y="17075"/>
                  </a:lnTo>
                  <a:lnTo>
                    <a:pt x="4036" y="20179"/>
                  </a:lnTo>
                  <a:lnTo>
                    <a:pt x="0" y="20179"/>
                  </a:lnTo>
                  <a:lnTo>
                    <a:pt x="7140" y="31665"/>
                  </a:lnTo>
                  <a:lnTo>
                    <a:pt x="16454" y="36943"/>
                  </a:lnTo>
                  <a:lnTo>
                    <a:pt x="26077" y="39116"/>
                  </a:lnTo>
                  <a:lnTo>
                    <a:pt x="34149" y="36943"/>
                  </a:lnTo>
                  <a:lnTo>
                    <a:pt x="43773" y="39116"/>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71" name="Freeform: Shape 70">
              <a:extLst>
                <a:ext uri="{FF2B5EF4-FFF2-40B4-BE49-F238E27FC236}">
                  <a16:creationId xmlns:a16="http://schemas.microsoft.com/office/drawing/2014/main" id="{DC19C40E-DEA2-4800-BCEF-0C7C88B1BA44}"/>
                </a:ext>
              </a:extLst>
            </p:cNvPr>
            <p:cNvSpPr/>
            <p:nvPr/>
          </p:nvSpPr>
          <p:spPr>
            <a:xfrm>
              <a:off x="3750438" y="4075070"/>
              <a:ext cx="235939" cy="102447"/>
            </a:xfrm>
            <a:custGeom>
              <a:avLst/>
              <a:gdLst>
                <a:gd name="connsiteX0" fmla="*/ 97790 w 235938"/>
                <a:gd name="connsiteY0" fmla="*/ 86614 h 102447"/>
                <a:gd name="connsiteX1" fmla="*/ 97790 w 235938"/>
                <a:gd name="connsiteY1" fmla="*/ 88787 h 102447"/>
                <a:gd name="connsiteX2" fmla="*/ 97790 w 235938"/>
                <a:gd name="connsiteY2" fmla="*/ 89719 h 102447"/>
                <a:gd name="connsiteX3" fmla="*/ 99964 w 235938"/>
                <a:gd name="connsiteY3" fmla="*/ 91892 h 102447"/>
                <a:gd name="connsiteX4" fmla="*/ 103068 w 235938"/>
                <a:gd name="connsiteY4" fmla="*/ 94065 h 102447"/>
                <a:gd name="connsiteX5" fmla="*/ 107414 w 235938"/>
                <a:gd name="connsiteY5" fmla="*/ 96238 h 102447"/>
                <a:gd name="connsiteX6" fmla="*/ 110519 w 235938"/>
                <a:gd name="connsiteY6" fmla="*/ 96238 h 102447"/>
                <a:gd name="connsiteX7" fmla="*/ 112381 w 235938"/>
                <a:gd name="connsiteY7" fmla="*/ 94065 h 102447"/>
                <a:gd name="connsiteX8" fmla="*/ 114554 w 235938"/>
                <a:gd name="connsiteY8" fmla="*/ 89719 h 102447"/>
                <a:gd name="connsiteX9" fmla="*/ 116728 w 235938"/>
                <a:gd name="connsiteY9" fmla="*/ 84441 h 102447"/>
                <a:gd name="connsiteX10" fmla="*/ 119832 w 235938"/>
                <a:gd name="connsiteY10" fmla="*/ 91892 h 102447"/>
                <a:gd name="connsiteX11" fmla="*/ 122937 w 235938"/>
                <a:gd name="connsiteY11" fmla="*/ 99343 h 102447"/>
                <a:gd name="connsiteX12" fmla="*/ 126972 w 235938"/>
                <a:gd name="connsiteY12" fmla="*/ 104620 h 102447"/>
                <a:gd name="connsiteX13" fmla="*/ 136596 w 235938"/>
                <a:gd name="connsiteY13" fmla="*/ 104620 h 102447"/>
                <a:gd name="connsiteX14" fmla="*/ 137527 w 235938"/>
                <a:gd name="connsiteY14" fmla="*/ 101516 h 102447"/>
                <a:gd name="connsiteX15" fmla="*/ 139701 w 235938"/>
                <a:gd name="connsiteY15" fmla="*/ 97170 h 102447"/>
                <a:gd name="connsiteX16" fmla="*/ 143736 w 235938"/>
                <a:gd name="connsiteY16" fmla="*/ 94065 h 102447"/>
                <a:gd name="connsiteX17" fmla="*/ 143736 w 235938"/>
                <a:gd name="connsiteY17" fmla="*/ 89719 h 102447"/>
                <a:gd name="connsiteX18" fmla="*/ 146841 w 235938"/>
                <a:gd name="connsiteY18" fmla="*/ 94065 h 102447"/>
                <a:gd name="connsiteX19" fmla="*/ 149014 w 235938"/>
                <a:gd name="connsiteY19" fmla="*/ 99343 h 102447"/>
                <a:gd name="connsiteX20" fmla="*/ 152118 w 235938"/>
                <a:gd name="connsiteY20" fmla="*/ 104620 h 102447"/>
                <a:gd name="connsiteX21" fmla="*/ 158327 w 235938"/>
                <a:gd name="connsiteY21" fmla="*/ 104620 h 102447"/>
                <a:gd name="connsiteX22" fmla="*/ 163605 w 235938"/>
                <a:gd name="connsiteY22" fmla="*/ 104620 h 102447"/>
                <a:gd name="connsiteX23" fmla="*/ 166709 w 235938"/>
                <a:gd name="connsiteY23" fmla="*/ 103689 h 102447"/>
                <a:gd name="connsiteX24" fmla="*/ 172918 w 235938"/>
                <a:gd name="connsiteY24" fmla="*/ 101516 h 102447"/>
                <a:gd name="connsiteX25" fmla="*/ 178196 w 235938"/>
                <a:gd name="connsiteY25" fmla="*/ 101516 h 102447"/>
                <a:gd name="connsiteX26" fmla="*/ 183163 w 235938"/>
                <a:gd name="connsiteY26" fmla="*/ 99343 h 102447"/>
                <a:gd name="connsiteX27" fmla="*/ 185336 w 235938"/>
                <a:gd name="connsiteY27" fmla="*/ 97170 h 102447"/>
                <a:gd name="connsiteX28" fmla="*/ 188441 w 235938"/>
                <a:gd name="connsiteY28" fmla="*/ 97170 h 102447"/>
                <a:gd name="connsiteX29" fmla="*/ 190614 w 235938"/>
                <a:gd name="connsiteY29" fmla="*/ 96238 h 102447"/>
                <a:gd name="connsiteX30" fmla="*/ 192787 w 235938"/>
                <a:gd name="connsiteY30" fmla="*/ 91892 h 102447"/>
                <a:gd name="connsiteX31" fmla="*/ 195891 w 235938"/>
                <a:gd name="connsiteY31" fmla="*/ 89719 h 102447"/>
                <a:gd name="connsiteX32" fmla="*/ 199927 w 235938"/>
                <a:gd name="connsiteY32" fmla="*/ 89719 h 102447"/>
                <a:gd name="connsiteX33" fmla="*/ 209240 w 235938"/>
                <a:gd name="connsiteY33" fmla="*/ 91892 h 102447"/>
                <a:gd name="connsiteX34" fmla="*/ 221969 w 235938"/>
                <a:gd name="connsiteY34" fmla="*/ 94065 h 102447"/>
                <a:gd name="connsiteX35" fmla="*/ 232213 w 235938"/>
                <a:gd name="connsiteY35" fmla="*/ 94065 h 102447"/>
                <a:gd name="connsiteX36" fmla="*/ 236560 w 235938"/>
                <a:gd name="connsiteY36" fmla="*/ 81337 h 102447"/>
                <a:gd name="connsiteX37" fmla="*/ 236560 w 235938"/>
                <a:gd name="connsiteY37" fmla="*/ 76991 h 102447"/>
                <a:gd name="connsiteX38" fmla="*/ 236560 w 235938"/>
                <a:gd name="connsiteY38" fmla="*/ 73886 h 102447"/>
                <a:gd name="connsiteX39" fmla="*/ 236560 w 235938"/>
                <a:gd name="connsiteY39" fmla="*/ 71713 h 102447"/>
                <a:gd name="connsiteX40" fmla="*/ 234387 w 235938"/>
                <a:gd name="connsiteY40" fmla="*/ 67677 h 102447"/>
                <a:gd name="connsiteX41" fmla="*/ 232213 w 235938"/>
                <a:gd name="connsiteY41" fmla="*/ 62400 h 102447"/>
                <a:gd name="connsiteX42" fmla="*/ 232213 w 235938"/>
                <a:gd name="connsiteY42" fmla="*/ 57122 h 102447"/>
                <a:gd name="connsiteX43" fmla="*/ 209240 w 235938"/>
                <a:gd name="connsiteY43" fmla="*/ 54949 h 102447"/>
                <a:gd name="connsiteX44" fmla="*/ 181300 w 235938"/>
                <a:gd name="connsiteY44" fmla="*/ 57122 h 102447"/>
                <a:gd name="connsiteX45" fmla="*/ 156154 w 235938"/>
                <a:gd name="connsiteY45" fmla="*/ 57122 h 102447"/>
                <a:gd name="connsiteX46" fmla="*/ 130077 w 235938"/>
                <a:gd name="connsiteY46" fmla="*/ 57122 h 102447"/>
                <a:gd name="connsiteX47" fmla="*/ 107414 w 235938"/>
                <a:gd name="connsiteY47" fmla="*/ 51844 h 102447"/>
                <a:gd name="connsiteX48" fmla="*/ 87546 w 235938"/>
                <a:gd name="connsiteY48" fmla="*/ 40047 h 102447"/>
                <a:gd name="connsiteX49" fmla="*/ 87546 w 235938"/>
                <a:gd name="connsiteY49" fmla="*/ 36943 h 102447"/>
                <a:gd name="connsiteX50" fmla="*/ 87546 w 235938"/>
                <a:gd name="connsiteY50" fmla="*/ 31665 h 102447"/>
                <a:gd name="connsiteX51" fmla="*/ 87546 w 235938"/>
                <a:gd name="connsiteY51" fmla="*/ 27319 h 102447"/>
                <a:gd name="connsiteX52" fmla="*/ 85373 w 235938"/>
                <a:gd name="connsiteY52" fmla="*/ 22042 h 102447"/>
                <a:gd name="connsiteX53" fmla="*/ 83199 w 235938"/>
                <a:gd name="connsiteY53" fmla="*/ 16764 h 102447"/>
                <a:gd name="connsiteX54" fmla="*/ 83199 w 235938"/>
                <a:gd name="connsiteY54" fmla="*/ 12418 h 102447"/>
                <a:gd name="connsiteX55" fmla="*/ 65504 w 235938"/>
                <a:gd name="connsiteY55" fmla="*/ 14591 h 102447"/>
                <a:gd name="connsiteX56" fmla="*/ 54328 w 235938"/>
                <a:gd name="connsiteY56" fmla="*/ 14591 h 102447"/>
                <a:gd name="connsiteX57" fmla="*/ 46877 w 235938"/>
                <a:gd name="connsiteY57" fmla="*/ 10555 h 102447"/>
                <a:gd name="connsiteX58" fmla="*/ 43773 w 235938"/>
                <a:gd name="connsiteY58" fmla="*/ 0 h 102447"/>
                <a:gd name="connsiteX59" fmla="*/ 37564 w 235938"/>
                <a:gd name="connsiteY59" fmla="*/ 0 h 102447"/>
                <a:gd name="connsiteX60" fmla="*/ 34460 w 235938"/>
                <a:gd name="connsiteY60" fmla="*/ 1863 h 102447"/>
                <a:gd name="connsiteX61" fmla="*/ 30113 w 235938"/>
                <a:gd name="connsiteY61" fmla="*/ 1863 h 102447"/>
                <a:gd name="connsiteX62" fmla="*/ 27009 w 235938"/>
                <a:gd name="connsiteY62" fmla="*/ 3104 h 102447"/>
                <a:gd name="connsiteX63" fmla="*/ 16764 w 235938"/>
                <a:gd name="connsiteY63" fmla="*/ 5278 h 102447"/>
                <a:gd name="connsiteX64" fmla="*/ 7451 w 235938"/>
                <a:gd name="connsiteY64" fmla="*/ 5278 h 102447"/>
                <a:gd name="connsiteX65" fmla="*/ 0 w 235938"/>
                <a:gd name="connsiteY65" fmla="*/ 7140 h 102447"/>
                <a:gd name="connsiteX66" fmla="*/ 0 w 235938"/>
                <a:gd name="connsiteY66" fmla="*/ 12418 h 102447"/>
                <a:gd name="connsiteX67" fmla="*/ 2173 w 235938"/>
                <a:gd name="connsiteY67" fmla="*/ 14591 h 102447"/>
                <a:gd name="connsiteX68" fmla="*/ 2173 w 235938"/>
                <a:gd name="connsiteY68" fmla="*/ 16764 h 102447"/>
                <a:gd name="connsiteX69" fmla="*/ 2173 w 235938"/>
                <a:gd name="connsiteY69" fmla="*/ 18006 h 102447"/>
                <a:gd name="connsiteX70" fmla="*/ 3104 w 235938"/>
                <a:gd name="connsiteY70" fmla="*/ 19869 h 102447"/>
                <a:gd name="connsiteX71" fmla="*/ 17695 w 235938"/>
                <a:gd name="connsiteY71" fmla="*/ 25146 h 102447"/>
                <a:gd name="connsiteX72" fmla="*/ 34460 w 235938"/>
                <a:gd name="connsiteY72" fmla="*/ 31665 h 102447"/>
                <a:gd name="connsiteX73" fmla="*/ 52155 w 235938"/>
                <a:gd name="connsiteY73" fmla="*/ 32597 h 102447"/>
                <a:gd name="connsiteX74" fmla="*/ 52155 w 235938"/>
                <a:gd name="connsiteY74" fmla="*/ 44394 h 102447"/>
                <a:gd name="connsiteX75" fmla="*/ 56191 w 235938"/>
                <a:gd name="connsiteY75" fmla="*/ 52776 h 102447"/>
                <a:gd name="connsiteX76" fmla="*/ 59295 w 235938"/>
                <a:gd name="connsiteY76" fmla="*/ 58985 h 102447"/>
                <a:gd name="connsiteX77" fmla="*/ 61468 w 235938"/>
                <a:gd name="connsiteY77" fmla="*/ 66435 h 102447"/>
                <a:gd name="connsiteX78" fmla="*/ 59295 w 235938"/>
                <a:gd name="connsiteY78" fmla="*/ 76991 h 102447"/>
                <a:gd name="connsiteX79" fmla="*/ 61468 w 235938"/>
                <a:gd name="connsiteY79" fmla="*/ 79164 h 102447"/>
                <a:gd name="connsiteX80" fmla="*/ 65504 w 235938"/>
                <a:gd name="connsiteY80" fmla="*/ 81337 h 102447"/>
                <a:gd name="connsiteX81" fmla="*/ 66746 w 235938"/>
                <a:gd name="connsiteY81" fmla="*/ 82268 h 102447"/>
                <a:gd name="connsiteX82" fmla="*/ 70782 w 235938"/>
                <a:gd name="connsiteY82" fmla="*/ 84441 h 102447"/>
                <a:gd name="connsiteX83" fmla="*/ 72955 w 235938"/>
                <a:gd name="connsiteY83" fmla="*/ 84441 h 102447"/>
                <a:gd name="connsiteX84" fmla="*/ 73886 w 235938"/>
                <a:gd name="connsiteY84" fmla="*/ 86614 h 102447"/>
                <a:gd name="connsiteX85" fmla="*/ 80095 w 235938"/>
                <a:gd name="connsiteY85" fmla="*/ 84441 h 102447"/>
                <a:gd name="connsiteX86" fmla="*/ 83199 w 235938"/>
                <a:gd name="connsiteY86" fmla="*/ 84441 h 102447"/>
                <a:gd name="connsiteX87" fmla="*/ 88477 w 235938"/>
                <a:gd name="connsiteY87" fmla="*/ 82268 h 102447"/>
                <a:gd name="connsiteX88" fmla="*/ 92823 w 235938"/>
                <a:gd name="connsiteY88" fmla="*/ 82268 h 102447"/>
                <a:gd name="connsiteX89" fmla="*/ 94686 w 235938"/>
                <a:gd name="connsiteY89" fmla="*/ 81337 h 102447"/>
                <a:gd name="connsiteX90" fmla="*/ 95928 w 235938"/>
                <a:gd name="connsiteY90" fmla="*/ 81337 h 102447"/>
                <a:gd name="connsiteX91" fmla="*/ 97790 w 235938"/>
                <a:gd name="connsiteY91" fmla="*/ 82268 h 102447"/>
                <a:gd name="connsiteX92" fmla="*/ 97790 w 235938"/>
                <a:gd name="connsiteY92" fmla="*/ 84441 h 10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35938" h="102447">
                  <a:moveTo>
                    <a:pt x="97790" y="86614"/>
                  </a:moveTo>
                  <a:lnTo>
                    <a:pt x="97790" y="88787"/>
                  </a:lnTo>
                  <a:lnTo>
                    <a:pt x="97790" y="89719"/>
                  </a:lnTo>
                  <a:lnTo>
                    <a:pt x="99964" y="91892"/>
                  </a:lnTo>
                  <a:lnTo>
                    <a:pt x="103068" y="94065"/>
                  </a:lnTo>
                  <a:lnTo>
                    <a:pt x="107414" y="96238"/>
                  </a:lnTo>
                  <a:lnTo>
                    <a:pt x="110519" y="96238"/>
                  </a:lnTo>
                  <a:lnTo>
                    <a:pt x="112381" y="94065"/>
                  </a:lnTo>
                  <a:lnTo>
                    <a:pt x="114554" y="89719"/>
                  </a:lnTo>
                  <a:lnTo>
                    <a:pt x="116728" y="84441"/>
                  </a:lnTo>
                  <a:lnTo>
                    <a:pt x="119832" y="91892"/>
                  </a:lnTo>
                  <a:lnTo>
                    <a:pt x="122937" y="99343"/>
                  </a:lnTo>
                  <a:lnTo>
                    <a:pt x="126972" y="104620"/>
                  </a:lnTo>
                  <a:lnTo>
                    <a:pt x="136596" y="104620"/>
                  </a:lnTo>
                  <a:lnTo>
                    <a:pt x="137527" y="101516"/>
                  </a:lnTo>
                  <a:lnTo>
                    <a:pt x="139701" y="97170"/>
                  </a:lnTo>
                  <a:lnTo>
                    <a:pt x="143736" y="94065"/>
                  </a:lnTo>
                  <a:lnTo>
                    <a:pt x="143736" y="89719"/>
                  </a:lnTo>
                  <a:lnTo>
                    <a:pt x="146841" y="94065"/>
                  </a:lnTo>
                  <a:lnTo>
                    <a:pt x="149014" y="99343"/>
                  </a:lnTo>
                  <a:lnTo>
                    <a:pt x="152118" y="104620"/>
                  </a:lnTo>
                  <a:lnTo>
                    <a:pt x="158327" y="104620"/>
                  </a:lnTo>
                  <a:lnTo>
                    <a:pt x="163605" y="104620"/>
                  </a:lnTo>
                  <a:lnTo>
                    <a:pt x="166709" y="103689"/>
                  </a:lnTo>
                  <a:lnTo>
                    <a:pt x="172918" y="101516"/>
                  </a:lnTo>
                  <a:lnTo>
                    <a:pt x="178196" y="101516"/>
                  </a:lnTo>
                  <a:lnTo>
                    <a:pt x="183163" y="99343"/>
                  </a:lnTo>
                  <a:lnTo>
                    <a:pt x="185336" y="97170"/>
                  </a:lnTo>
                  <a:lnTo>
                    <a:pt x="188441" y="97170"/>
                  </a:lnTo>
                  <a:lnTo>
                    <a:pt x="190614" y="96238"/>
                  </a:lnTo>
                  <a:lnTo>
                    <a:pt x="192787" y="91892"/>
                  </a:lnTo>
                  <a:lnTo>
                    <a:pt x="195891" y="89719"/>
                  </a:lnTo>
                  <a:lnTo>
                    <a:pt x="199927" y="89719"/>
                  </a:lnTo>
                  <a:lnTo>
                    <a:pt x="209240" y="91892"/>
                  </a:lnTo>
                  <a:lnTo>
                    <a:pt x="221969" y="94065"/>
                  </a:lnTo>
                  <a:lnTo>
                    <a:pt x="232213" y="94065"/>
                  </a:lnTo>
                  <a:lnTo>
                    <a:pt x="236560" y="81337"/>
                  </a:lnTo>
                  <a:lnTo>
                    <a:pt x="236560" y="76991"/>
                  </a:lnTo>
                  <a:lnTo>
                    <a:pt x="236560" y="73886"/>
                  </a:lnTo>
                  <a:lnTo>
                    <a:pt x="236560" y="71713"/>
                  </a:lnTo>
                  <a:lnTo>
                    <a:pt x="234387" y="67677"/>
                  </a:lnTo>
                  <a:lnTo>
                    <a:pt x="232213" y="62400"/>
                  </a:lnTo>
                  <a:lnTo>
                    <a:pt x="232213" y="57122"/>
                  </a:lnTo>
                  <a:lnTo>
                    <a:pt x="209240" y="54949"/>
                  </a:lnTo>
                  <a:lnTo>
                    <a:pt x="181300" y="57122"/>
                  </a:lnTo>
                  <a:lnTo>
                    <a:pt x="156154" y="57122"/>
                  </a:lnTo>
                  <a:lnTo>
                    <a:pt x="130077" y="57122"/>
                  </a:lnTo>
                  <a:lnTo>
                    <a:pt x="107414" y="51844"/>
                  </a:lnTo>
                  <a:lnTo>
                    <a:pt x="87546" y="40047"/>
                  </a:lnTo>
                  <a:lnTo>
                    <a:pt x="87546" y="36943"/>
                  </a:lnTo>
                  <a:lnTo>
                    <a:pt x="87546" y="31665"/>
                  </a:lnTo>
                  <a:lnTo>
                    <a:pt x="87546" y="27319"/>
                  </a:lnTo>
                  <a:lnTo>
                    <a:pt x="85373" y="22042"/>
                  </a:lnTo>
                  <a:lnTo>
                    <a:pt x="83199" y="16764"/>
                  </a:lnTo>
                  <a:lnTo>
                    <a:pt x="83199" y="12418"/>
                  </a:lnTo>
                  <a:lnTo>
                    <a:pt x="65504" y="14591"/>
                  </a:lnTo>
                  <a:lnTo>
                    <a:pt x="54328" y="14591"/>
                  </a:lnTo>
                  <a:lnTo>
                    <a:pt x="46877" y="10555"/>
                  </a:lnTo>
                  <a:lnTo>
                    <a:pt x="43773" y="0"/>
                  </a:lnTo>
                  <a:lnTo>
                    <a:pt x="37564" y="0"/>
                  </a:lnTo>
                  <a:lnTo>
                    <a:pt x="34460" y="1863"/>
                  </a:lnTo>
                  <a:lnTo>
                    <a:pt x="30113" y="1863"/>
                  </a:lnTo>
                  <a:lnTo>
                    <a:pt x="27009" y="3104"/>
                  </a:lnTo>
                  <a:lnTo>
                    <a:pt x="16764" y="5278"/>
                  </a:lnTo>
                  <a:lnTo>
                    <a:pt x="7451" y="5278"/>
                  </a:lnTo>
                  <a:lnTo>
                    <a:pt x="0" y="7140"/>
                  </a:lnTo>
                  <a:lnTo>
                    <a:pt x="0" y="12418"/>
                  </a:lnTo>
                  <a:lnTo>
                    <a:pt x="2173" y="14591"/>
                  </a:lnTo>
                  <a:lnTo>
                    <a:pt x="2173" y="16764"/>
                  </a:lnTo>
                  <a:lnTo>
                    <a:pt x="2173" y="18006"/>
                  </a:lnTo>
                  <a:lnTo>
                    <a:pt x="3104" y="19869"/>
                  </a:lnTo>
                  <a:lnTo>
                    <a:pt x="17695" y="25146"/>
                  </a:lnTo>
                  <a:lnTo>
                    <a:pt x="34460" y="31665"/>
                  </a:lnTo>
                  <a:lnTo>
                    <a:pt x="52155" y="32597"/>
                  </a:lnTo>
                  <a:lnTo>
                    <a:pt x="52155" y="44394"/>
                  </a:lnTo>
                  <a:lnTo>
                    <a:pt x="56191" y="52776"/>
                  </a:lnTo>
                  <a:lnTo>
                    <a:pt x="59295" y="58985"/>
                  </a:lnTo>
                  <a:lnTo>
                    <a:pt x="61468" y="66435"/>
                  </a:lnTo>
                  <a:lnTo>
                    <a:pt x="59295" y="76991"/>
                  </a:lnTo>
                  <a:lnTo>
                    <a:pt x="61468" y="79164"/>
                  </a:lnTo>
                  <a:lnTo>
                    <a:pt x="65504" y="81337"/>
                  </a:lnTo>
                  <a:lnTo>
                    <a:pt x="66746" y="82268"/>
                  </a:lnTo>
                  <a:lnTo>
                    <a:pt x="70782" y="84441"/>
                  </a:lnTo>
                  <a:lnTo>
                    <a:pt x="72955" y="84441"/>
                  </a:lnTo>
                  <a:lnTo>
                    <a:pt x="73886" y="86614"/>
                  </a:lnTo>
                  <a:lnTo>
                    <a:pt x="80095" y="84441"/>
                  </a:lnTo>
                  <a:lnTo>
                    <a:pt x="83199" y="84441"/>
                  </a:lnTo>
                  <a:lnTo>
                    <a:pt x="88477" y="82268"/>
                  </a:lnTo>
                  <a:lnTo>
                    <a:pt x="92823" y="82268"/>
                  </a:lnTo>
                  <a:lnTo>
                    <a:pt x="94686" y="81337"/>
                  </a:lnTo>
                  <a:lnTo>
                    <a:pt x="95928" y="81337"/>
                  </a:lnTo>
                  <a:lnTo>
                    <a:pt x="97790" y="82268"/>
                  </a:lnTo>
                  <a:lnTo>
                    <a:pt x="97790" y="84441"/>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72" name="Freeform: Shape 71">
              <a:extLst>
                <a:ext uri="{FF2B5EF4-FFF2-40B4-BE49-F238E27FC236}">
                  <a16:creationId xmlns:a16="http://schemas.microsoft.com/office/drawing/2014/main" id="{4AC6D1DD-47CD-44CD-B726-F0F07E9DCE73}"/>
                </a:ext>
              </a:extLst>
            </p:cNvPr>
            <p:cNvSpPr/>
            <p:nvPr/>
          </p:nvSpPr>
          <p:spPr>
            <a:xfrm>
              <a:off x="6856448" y="5409987"/>
              <a:ext cx="24836" cy="58985"/>
            </a:xfrm>
            <a:custGeom>
              <a:avLst/>
              <a:gdLst>
                <a:gd name="connsiteX0" fmla="*/ 5277 w 24835"/>
                <a:gd name="connsiteY0" fmla="*/ 50913 h 58984"/>
                <a:gd name="connsiteX1" fmla="*/ 12418 w 24835"/>
                <a:gd name="connsiteY1" fmla="*/ 60227 h 58984"/>
                <a:gd name="connsiteX2" fmla="*/ 27009 w 24835"/>
                <a:gd name="connsiteY2" fmla="*/ 23283 h 58984"/>
                <a:gd name="connsiteX3" fmla="*/ 27009 w 24835"/>
                <a:gd name="connsiteY3" fmla="*/ 15833 h 58984"/>
                <a:gd name="connsiteX4" fmla="*/ 27009 w 24835"/>
                <a:gd name="connsiteY4" fmla="*/ 10555 h 58984"/>
                <a:gd name="connsiteX5" fmla="*/ 25146 w 24835"/>
                <a:gd name="connsiteY5" fmla="*/ 7451 h 58984"/>
                <a:gd name="connsiteX6" fmla="*/ 22973 w 24835"/>
                <a:gd name="connsiteY6" fmla="*/ 3104 h 58984"/>
                <a:gd name="connsiteX7" fmla="*/ 19869 w 24835"/>
                <a:gd name="connsiteY7" fmla="*/ 0 h 58984"/>
                <a:gd name="connsiteX8" fmla="*/ 0 w 24835"/>
                <a:gd name="connsiteY8" fmla="*/ 27630 h 58984"/>
                <a:gd name="connsiteX9" fmla="*/ 2173 w 24835"/>
                <a:gd name="connsiteY9" fmla="*/ 42531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58984">
                  <a:moveTo>
                    <a:pt x="5277" y="50913"/>
                  </a:moveTo>
                  <a:lnTo>
                    <a:pt x="12418" y="60227"/>
                  </a:lnTo>
                  <a:lnTo>
                    <a:pt x="27009" y="23283"/>
                  </a:lnTo>
                  <a:lnTo>
                    <a:pt x="27009" y="15833"/>
                  </a:lnTo>
                  <a:lnTo>
                    <a:pt x="27009" y="10555"/>
                  </a:lnTo>
                  <a:lnTo>
                    <a:pt x="25146" y="7451"/>
                  </a:lnTo>
                  <a:lnTo>
                    <a:pt x="22973" y="3104"/>
                  </a:lnTo>
                  <a:lnTo>
                    <a:pt x="19869" y="0"/>
                  </a:lnTo>
                  <a:lnTo>
                    <a:pt x="0" y="27630"/>
                  </a:lnTo>
                  <a:lnTo>
                    <a:pt x="2173" y="42531"/>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73" name="Freeform: Shape 72">
              <a:extLst>
                <a:ext uri="{FF2B5EF4-FFF2-40B4-BE49-F238E27FC236}">
                  <a16:creationId xmlns:a16="http://schemas.microsoft.com/office/drawing/2014/main" id="{0A055F31-8C0E-43B3-9EA2-2C5A5D8B3B62}"/>
                </a:ext>
              </a:extLst>
            </p:cNvPr>
            <p:cNvSpPr/>
            <p:nvPr/>
          </p:nvSpPr>
          <p:spPr>
            <a:xfrm>
              <a:off x="6876316" y="5644063"/>
              <a:ext cx="68298" cy="65194"/>
            </a:xfrm>
            <a:custGeom>
              <a:avLst/>
              <a:gdLst>
                <a:gd name="connsiteX0" fmla="*/ 43773 w 68298"/>
                <a:gd name="connsiteY0" fmla="*/ 12418 h 65193"/>
                <a:gd name="connsiteX1" fmla="*/ 31355 w 68298"/>
                <a:gd name="connsiteY1" fmla="*/ 19868 h 65193"/>
                <a:gd name="connsiteX2" fmla="*/ 17695 w 68298"/>
                <a:gd name="connsiteY2" fmla="*/ 24215 h 65193"/>
                <a:gd name="connsiteX3" fmla="*/ 3104 w 68298"/>
                <a:gd name="connsiteY3" fmla="*/ 29492 h 65193"/>
                <a:gd name="connsiteX4" fmla="*/ 3104 w 68298"/>
                <a:gd name="connsiteY4" fmla="*/ 33838 h 65193"/>
                <a:gd name="connsiteX5" fmla="*/ 2173 w 68298"/>
                <a:gd name="connsiteY5" fmla="*/ 33838 h 65193"/>
                <a:gd name="connsiteX6" fmla="*/ 2173 w 68298"/>
                <a:gd name="connsiteY6" fmla="*/ 34770 h 65193"/>
                <a:gd name="connsiteX7" fmla="*/ 0 w 68298"/>
                <a:gd name="connsiteY7" fmla="*/ 36943 h 65193"/>
                <a:gd name="connsiteX8" fmla="*/ 0 w 68298"/>
                <a:gd name="connsiteY8" fmla="*/ 46567 h 65193"/>
                <a:gd name="connsiteX9" fmla="*/ 7140 w 68298"/>
                <a:gd name="connsiteY9" fmla="*/ 42221 h 65193"/>
                <a:gd name="connsiteX10" fmla="*/ 14591 w 68298"/>
                <a:gd name="connsiteY10" fmla="*/ 40979 h 65193"/>
                <a:gd name="connsiteX11" fmla="*/ 21731 w 68298"/>
                <a:gd name="connsiteY11" fmla="*/ 36943 h 65193"/>
                <a:gd name="connsiteX12" fmla="*/ 27009 w 68298"/>
                <a:gd name="connsiteY12" fmla="*/ 33838 h 65193"/>
                <a:gd name="connsiteX13" fmla="*/ 31355 w 68298"/>
                <a:gd name="connsiteY13" fmla="*/ 40979 h 65193"/>
                <a:gd name="connsiteX14" fmla="*/ 32286 w 68298"/>
                <a:gd name="connsiteY14" fmla="*/ 46567 h 65193"/>
                <a:gd name="connsiteX15" fmla="*/ 34459 w 68298"/>
                <a:gd name="connsiteY15" fmla="*/ 51844 h 65193"/>
                <a:gd name="connsiteX16" fmla="*/ 36322 w 68298"/>
                <a:gd name="connsiteY16" fmla="*/ 55880 h 65193"/>
                <a:gd name="connsiteX17" fmla="*/ 41600 w 68298"/>
                <a:gd name="connsiteY17" fmla="*/ 58985 h 65193"/>
                <a:gd name="connsiteX18" fmla="*/ 46877 w 68298"/>
                <a:gd name="connsiteY18" fmla="*/ 61158 h 65193"/>
                <a:gd name="connsiteX19" fmla="*/ 46877 w 68298"/>
                <a:gd name="connsiteY19" fmla="*/ 66435 h 65193"/>
                <a:gd name="connsiteX20" fmla="*/ 56191 w 68298"/>
                <a:gd name="connsiteY20" fmla="*/ 66435 h 65193"/>
                <a:gd name="connsiteX21" fmla="*/ 56191 w 68298"/>
                <a:gd name="connsiteY21" fmla="*/ 61158 h 65193"/>
                <a:gd name="connsiteX22" fmla="*/ 56191 w 68298"/>
                <a:gd name="connsiteY22" fmla="*/ 58985 h 65193"/>
                <a:gd name="connsiteX23" fmla="*/ 56191 w 68298"/>
                <a:gd name="connsiteY23" fmla="*/ 57122 h 65193"/>
                <a:gd name="connsiteX24" fmla="*/ 58364 w 68298"/>
                <a:gd name="connsiteY24" fmla="*/ 55880 h 65193"/>
                <a:gd name="connsiteX25" fmla="*/ 56191 w 68298"/>
                <a:gd name="connsiteY25" fmla="*/ 53707 h 65193"/>
                <a:gd name="connsiteX26" fmla="*/ 54018 w 68298"/>
                <a:gd name="connsiteY26" fmla="*/ 51844 h 65193"/>
                <a:gd name="connsiteX27" fmla="*/ 53086 w 68298"/>
                <a:gd name="connsiteY27" fmla="*/ 49671 h 65193"/>
                <a:gd name="connsiteX28" fmla="*/ 53086 w 68298"/>
                <a:gd name="connsiteY28" fmla="*/ 46567 h 65193"/>
                <a:gd name="connsiteX29" fmla="*/ 54018 w 68298"/>
                <a:gd name="connsiteY29" fmla="*/ 48429 h 65193"/>
                <a:gd name="connsiteX30" fmla="*/ 56191 w 68298"/>
                <a:gd name="connsiteY30" fmla="*/ 48429 h 65193"/>
                <a:gd name="connsiteX31" fmla="*/ 58364 w 68298"/>
                <a:gd name="connsiteY31" fmla="*/ 48429 h 65193"/>
                <a:gd name="connsiteX32" fmla="*/ 58364 w 68298"/>
                <a:gd name="connsiteY32" fmla="*/ 49671 h 65193"/>
                <a:gd name="connsiteX33" fmla="*/ 60227 w 68298"/>
                <a:gd name="connsiteY33" fmla="*/ 53707 h 65193"/>
                <a:gd name="connsiteX34" fmla="*/ 63641 w 68298"/>
                <a:gd name="connsiteY34" fmla="*/ 51844 h 65193"/>
                <a:gd name="connsiteX35" fmla="*/ 65504 w 68298"/>
                <a:gd name="connsiteY35" fmla="*/ 51844 h 65193"/>
                <a:gd name="connsiteX36" fmla="*/ 65504 w 68298"/>
                <a:gd name="connsiteY36" fmla="*/ 49671 h 65193"/>
                <a:gd name="connsiteX37" fmla="*/ 67677 w 68298"/>
                <a:gd name="connsiteY37" fmla="*/ 49671 h 65193"/>
                <a:gd name="connsiteX38" fmla="*/ 67677 w 68298"/>
                <a:gd name="connsiteY38" fmla="*/ 46567 h 65193"/>
                <a:gd name="connsiteX39" fmla="*/ 68608 w 68298"/>
                <a:gd name="connsiteY39" fmla="*/ 42221 h 65193"/>
                <a:gd name="connsiteX40" fmla="*/ 70781 w 68298"/>
                <a:gd name="connsiteY40" fmla="*/ 42221 h 65193"/>
                <a:gd name="connsiteX41" fmla="*/ 70781 w 68298"/>
                <a:gd name="connsiteY41" fmla="*/ 40979 h 65193"/>
                <a:gd name="connsiteX42" fmla="*/ 68608 w 68298"/>
                <a:gd name="connsiteY42" fmla="*/ 40979 h 65193"/>
                <a:gd name="connsiteX43" fmla="*/ 67677 w 68298"/>
                <a:gd name="connsiteY43" fmla="*/ 36943 h 65193"/>
                <a:gd name="connsiteX44" fmla="*/ 67677 w 68298"/>
                <a:gd name="connsiteY44" fmla="*/ 19868 h 65193"/>
                <a:gd name="connsiteX45" fmla="*/ 61468 w 68298"/>
                <a:gd name="connsiteY45" fmla="*/ 9313 h 65193"/>
                <a:gd name="connsiteX46" fmla="*/ 53086 w 68298"/>
                <a:gd name="connsiteY46" fmla="*/ 0 h 6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8298" h="65193">
                  <a:moveTo>
                    <a:pt x="43773" y="12418"/>
                  </a:moveTo>
                  <a:lnTo>
                    <a:pt x="31355" y="19868"/>
                  </a:lnTo>
                  <a:lnTo>
                    <a:pt x="17695" y="24215"/>
                  </a:lnTo>
                  <a:lnTo>
                    <a:pt x="3104" y="29492"/>
                  </a:lnTo>
                  <a:lnTo>
                    <a:pt x="3104" y="33838"/>
                  </a:lnTo>
                  <a:lnTo>
                    <a:pt x="2173" y="33838"/>
                  </a:lnTo>
                  <a:lnTo>
                    <a:pt x="2173" y="34770"/>
                  </a:lnTo>
                  <a:lnTo>
                    <a:pt x="0" y="36943"/>
                  </a:lnTo>
                  <a:lnTo>
                    <a:pt x="0" y="46567"/>
                  </a:lnTo>
                  <a:lnTo>
                    <a:pt x="7140" y="42221"/>
                  </a:lnTo>
                  <a:lnTo>
                    <a:pt x="14591" y="40979"/>
                  </a:lnTo>
                  <a:lnTo>
                    <a:pt x="21731" y="36943"/>
                  </a:lnTo>
                  <a:lnTo>
                    <a:pt x="27009" y="33838"/>
                  </a:lnTo>
                  <a:lnTo>
                    <a:pt x="31355" y="40979"/>
                  </a:lnTo>
                  <a:lnTo>
                    <a:pt x="32286" y="46567"/>
                  </a:lnTo>
                  <a:lnTo>
                    <a:pt x="34459" y="51844"/>
                  </a:lnTo>
                  <a:lnTo>
                    <a:pt x="36322" y="55880"/>
                  </a:lnTo>
                  <a:lnTo>
                    <a:pt x="41600" y="58985"/>
                  </a:lnTo>
                  <a:lnTo>
                    <a:pt x="46877" y="61158"/>
                  </a:lnTo>
                  <a:lnTo>
                    <a:pt x="46877" y="66435"/>
                  </a:lnTo>
                  <a:lnTo>
                    <a:pt x="56191" y="66435"/>
                  </a:lnTo>
                  <a:lnTo>
                    <a:pt x="56191" y="61158"/>
                  </a:lnTo>
                  <a:lnTo>
                    <a:pt x="56191" y="58985"/>
                  </a:lnTo>
                  <a:lnTo>
                    <a:pt x="56191" y="57122"/>
                  </a:lnTo>
                  <a:lnTo>
                    <a:pt x="58364" y="55880"/>
                  </a:lnTo>
                  <a:lnTo>
                    <a:pt x="56191" y="53707"/>
                  </a:lnTo>
                  <a:lnTo>
                    <a:pt x="54018" y="51844"/>
                  </a:lnTo>
                  <a:lnTo>
                    <a:pt x="53086" y="49671"/>
                  </a:lnTo>
                  <a:lnTo>
                    <a:pt x="53086" y="46567"/>
                  </a:lnTo>
                  <a:lnTo>
                    <a:pt x="54018" y="48429"/>
                  </a:lnTo>
                  <a:lnTo>
                    <a:pt x="56191" y="48429"/>
                  </a:lnTo>
                  <a:lnTo>
                    <a:pt x="58364" y="48429"/>
                  </a:lnTo>
                  <a:lnTo>
                    <a:pt x="58364" y="49671"/>
                  </a:lnTo>
                  <a:lnTo>
                    <a:pt x="60227" y="53707"/>
                  </a:lnTo>
                  <a:lnTo>
                    <a:pt x="63641" y="51844"/>
                  </a:lnTo>
                  <a:lnTo>
                    <a:pt x="65504" y="51844"/>
                  </a:lnTo>
                  <a:lnTo>
                    <a:pt x="65504" y="49671"/>
                  </a:lnTo>
                  <a:lnTo>
                    <a:pt x="67677" y="49671"/>
                  </a:lnTo>
                  <a:lnTo>
                    <a:pt x="67677" y="46567"/>
                  </a:lnTo>
                  <a:lnTo>
                    <a:pt x="68608" y="42221"/>
                  </a:lnTo>
                  <a:lnTo>
                    <a:pt x="70781" y="42221"/>
                  </a:lnTo>
                  <a:lnTo>
                    <a:pt x="70781" y="40979"/>
                  </a:lnTo>
                  <a:lnTo>
                    <a:pt x="68608" y="40979"/>
                  </a:lnTo>
                  <a:lnTo>
                    <a:pt x="67677" y="36943"/>
                  </a:lnTo>
                  <a:lnTo>
                    <a:pt x="67677" y="19868"/>
                  </a:lnTo>
                  <a:lnTo>
                    <a:pt x="61468" y="9313"/>
                  </a:lnTo>
                  <a:lnTo>
                    <a:pt x="53086" y="0"/>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74" name="Freeform: Shape 73">
              <a:extLst>
                <a:ext uri="{FF2B5EF4-FFF2-40B4-BE49-F238E27FC236}">
                  <a16:creationId xmlns:a16="http://schemas.microsoft.com/office/drawing/2014/main" id="{D4F43EE4-7F42-44F8-8914-15E0A25DCCF8}"/>
                </a:ext>
              </a:extLst>
            </p:cNvPr>
            <p:cNvSpPr/>
            <p:nvPr/>
          </p:nvSpPr>
          <p:spPr>
            <a:xfrm>
              <a:off x="6851170" y="5514917"/>
              <a:ext cx="83820" cy="139701"/>
            </a:xfrm>
            <a:custGeom>
              <a:avLst/>
              <a:gdLst>
                <a:gd name="connsiteX0" fmla="*/ 7450 w 83820"/>
                <a:gd name="connsiteY0" fmla="*/ 76991 h 139700"/>
                <a:gd name="connsiteX1" fmla="*/ 12728 w 83820"/>
                <a:gd name="connsiteY1" fmla="*/ 90961 h 139700"/>
                <a:gd name="connsiteX2" fmla="*/ 14591 w 83820"/>
                <a:gd name="connsiteY2" fmla="*/ 91892 h 139700"/>
                <a:gd name="connsiteX3" fmla="*/ 14591 w 83820"/>
                <a:gd name="connsiteY3" fmla="*/ 94065 h 139700"/>
                <a:gd name="connsiteX4" fmla="*/ 15833 w 83820"/>
                <a:gd name="connsiteY4" fmla="*/ 96238 h 139700"/>
                <a:gd name="connsiteX5" fmla="*/ 17695 w 83820"/>
                <a:gd name="connsiteY5" fmla="*/ 98411 h 139700"/>
                <a:gd name="connsiteX6" fmla="*/ 17695 w 83820"/>
                <a:gd name="connsiteY6" fmla="*/ 91892 h 139700"/>
                <a:gd name="connsiteX7" fmla="*/ 19868 w 83820"/>
                <a:gd name="connsiteY7" fmla="*/ 86614 h 139700"/>
                <a:gd name="connsiteX8" fmla="*/ 22042 w 83820"/>
                <a:gd name="connsiteY8" fmla="*/ 81337 h 139700"/>
                <a:gd name="connsiteX9" fmla="*/ 22042 w 83820"/>
                <a:gd name="connsiteY9" fmla="*/ 73886 h 139700"/>
                <a:gd name="connsiteX10" fmla="*/ 42841 w 83820"/>
                <a:gd name="connsiteY10" fmla="*/ 83510 h 139700"/>
                <a:gd name="connsiteX11" fmla="*/ 61468 w 83820"/>
                <a:gd name="connsiteY11" fmla="*/ 98411 h 139700"/>
                <a:gd name="connsiteX12" fmla="*/ 64572 w 83820"/>
                <a:gd name="connsiteY12" fmla="*/ 98411 h 139700"/>
                <a:gd name="connsiteX13" fmla="*/ 63641 w 83820"/>
                <a:gd name="connsiteY13" fmla="*/ 101516 h 139700"/>
                <a:gd name="connsiteX14" fmla="*/ 61468 w 83820"/>
                <a:gd name="connsiteY14" fmla="*/ 103689 h 139700"/>
                <a:gd name="connsiteX15" fmla="*/ 61468 w 83820"/>
                <a:gd name="connsiteY15" fmla="*/ 105862 h 139700"/>
                <a:gd name="connsiteX16" fmla="*/ 59605 w 83820"/>
                <a:gd name="connsiteY16" fmla="*/ 106793 h 139700"/>
                <a:gd name="connsiteX17" fmla="*/ 57432 w 83820"/>
                <a:gd name="connsiteY17" fmla="*/ 111140 h 139700"/>
                <a:gd name="connsiteX18" fmla="*/ 57432 w 83820"/>
                <a:gd name="connsiteY18" fmla="*/ 114244 h 139700"/>
                <a:gd name="connsiteX19" fmla="*/ 45015 w 83820"/>
                <a:gd name="connsiteY19" fmla="*/ 114244 h 139700"/>
                <a:gd name="connsiteX20" fmla="*/ 45015 w 83820"/>
                <a:gd name="connsiteY20" fmla="*/ 101516 h 139700"/>
                <a:gd name="connsiteX21" fmla="*/ 37564 w 83820"/>
                <a:gd name="connsiteY21" fmla="*/ 101516 h 139700"/>
                <a:gd name="connsiteX22" fmla="*/ 32286 w 83820"/>
                <a:gd name="connsiteY22" fmla="*/ 103689 h 139700"/>
                <a:gd name="connsiteX23" fmla="*/ 28250 w 83820"/>
                <a:gd name="connsiteY23" fmla="*/ 103689 h 139700"/>
                <a:gd name="connsiteX24" fmla="*/ 27319 w 83820"/>
                <a:gd name="connsiteY24" fmla="*/ 105862 h 139700"/>
                <a:gd name="connsiteX25" fmla="*/ 27319 w 83820"/>
                <a:gd name="connsiteY25" fmla="*/ 106793 h 139700"/>
                <a:gd name="connsiteX26" fmla="*/ 25146 w 83820"/>
                <a:gd name="connsiteY26" fmla="*/ 111140 h 139700"/>
                <a:gd name="connsiteX27" fmla="*/ 25146 w 83820"/>
                <a:gd name="connsiteY27" fmla="*/ 116417 h 139700"/>
                <a:gd name="connsiteX28" fmla="*/ 25146 w 83820"/>
                <a:gd name="connsiteY28" fmla="*/ 121695 h 139700"/>
                <a:gd name="connsiteX29" fmla="*/ 30423 w 83820"/>
                <a:gd name="connsiteY29" fmla="*/ 123558 h 139700"/>
                <a:gd name="connsiteX30" fmla="*/ 32286 w 83820"/>
                <a:gd name="connsiteY30" fmla="*/ 123558 h 139700"/>
                <a:gd name="connsiteX31" fmla="*/ 34459 w 83820"/>
                <a:gd name="connsiteY31" fmla="*/ 125731 h 139700"/>
                <a:gd name="connsiteX32" fmla="*/ 34459 w 83820"/>
                <a:gd name="connsiteY32" fmla="*/ 127904 h 139700"/>
                <a:gd name="connsiteX33" fmla="*/ 34459 w 83820"/>
                <a:gd name="connsiteY33" fmla="*/ 129146 h 139700"/>
                <a:gd name="connsiteX34" fmla="*/ 34459 w 83820"/>
                <a:gd name="connsiteY34" fmla="*/ 131008 h 139700"/>
                <a:gd name="connsiteX35" fmla="*/ 34459 w 83820"/>
                <a:gd name="connsiteY35" fmla="*/ 134423 h 139700"/>
                <a:gd name="connsiteX36" fmla="*/ 37564 w 83820"/>
                <a:gd name="connsiteY36" fmla="*/ 138459 h 139700"/>
                <a:gd name="connsiteX37" fmla="*/ 37564 w 83820"/>
                <a:gd name="connsiteY37" fmla="*/ 141563 h 139700"/>
                <a:gd name="connsiteX38" fmla="*/ 42841 w 83820"/>
                <a:gd name="connsiteY38" fmla="*/ 138459 h 139700"/>
                <a:gd name="connsiteX39" fmla="*/ 49050 w 83820"/>
                <a:gd name="connsiteY39" fmla="*/ 136286 h 139700"/>
                <a:gd name="connsiteX40" fmla="*/ 52155 w 83820"/>
                <a:gd name="connsiteY40" fmla="*/ 131008 h 139700"/>
                <a:gd name="connsiteX41" fmla="*/ 54328 w 83820"/>
                <a:gd name="connsiteY41" fmla="*/ 125731 h 139700"/>
                <a:gd name="connsiteX42" fmla="*/ 57432 w 83820"/>
                <a:gd name="connsiteY42" fmla="*/ 118280 h 139700"/>
                <a:gd name="connsiteX43" fmla="*/ 59605 w 83820"/>
                <a:gd name="connsiteY43" fmla="*/ 120453 h 139700"/>
                <a:gd name="connsiteX44" fmla="*/ 61468 w 83820"/>
                <a:gd name="connsiteY44" fmla="*/ 120453 h 139700"/>
                <a:gd name="connsiteX45" fmla="*/ 63641 w 83820"/>
                <a:gd name="connsiteY45" fmla="*/ 120453 h 139700"/>
                <a:gd name="connsiteX46" fmla="*/ 63641 w 83820"/>
                <a:gd name="connsiteY46" fmla="*/ 121695 h 139700"/>
                <a:gd name="connsiteX47" fmla="*/ 64572 w 83820"/>
                <a:gd name="connsiteY47" fmla="*/ 125731 h 139700"/>
                <a:gd name="connsiteX48" fmla="*/ 70781 w 83820"/>
                <a:gd name="connsiteY48" fmla="*/ 123558 h 139700"/>
                <a:gd name="connsiteX49" fmla="*/ 74196 w 83820"/>
                <a:gd name="connsiteY49" fmla="*/ 123558 h 139700"/>
                <a:gd name="connsiteX50" fmla="*/ 74196 w 83820"/>
                <a:gd name="connsiteY50" fmla="*/ 121695 h 139700"/>
                <a:gd name="connsiteX51" fmla="*/ 74196 w 83820"/>
                <a:gd name="connsiteY51" fmla="*/ 120453 h 139700"/>
                <a:gd name="connsiteX52" fmla="*/ 74196 w 83820"/>
                <a:gd name="connsiteY52" fmla="*/ 118280 h 139700"/>
                <a:gd name="connsiteX53" fmla="*/ 76059 w 83820"/>
                <a:gd name="connsiteY53" fmla="*/ 118280 h 139700"/>
                <a:gd name="connsiteX54" fmla="*/ 79164 w 83820"/>
                <a:gd name="connsiteY54" fmla="*/ 116417 h 139700"/>
                <a:gd name="connsiteX55" fmla="*/ 85373 w 83820"/>
                <a:gd name="connsiteY55" fmla="*/ 114244 h 139700"/>
                <a:gd name="connsiteX56" fmla="*/ 78232 w 83820"/>
                <a:gd name="connsiteY56" fmla="*/ 101516 h 139700"/>
                <a:gd name="connsiteX57" fmla="*/ 68919 w 83820"/>
                <a:gd name="connsiteY57" fmla="*/ 91892 h 139700"/>
                <a:gd name="connsiteX58" fmla="*/ 61468 w 83820"/>
                <a:gd name="connsiteY58" fmla="*/ 83510 h 139700"/>
                <a:gd name="connsiteX59" fmla="*/ 57432 w 83820"/>
                <a:gd name="connsiteY59" fmla="*/ 69850 h 139700"/>
                <a:gd name="connsiteX60" fmla="*/ 49982 w 83820"/>
                <a:gd name="connsiteY60" fmla="*/ 68609 h 139700"/>
                <a:gd name="connsiteX61" fmla="*/ 46877 w 83820"/>
                <a:gd name="connsiteY61" fmla="*/ 66435 h 139700"/>
                <a:gd name="connsiteX62" fmla="*/ 42841 w 83820"/>
                <a:gd name="connsiteY62" fmla="*/ 64573 h 139700"/>
                <a:gd name="connsiteX63" fmla="*/ 39737 w 83820"/>
                <a:gd name="connsiteY63" fmla="*/ 64573 h 139700"/>
                <a:gd name="connsiteX64" fmla="*/ 35391 w 83820"/>
                <a:gd name="connsiteY64" fmla="*/ 64573 h 139700"/>
                <a:gd name="connsiteX65" fmla="*/ 28250 w 83820"/>
                <a:gd name="connsiteY65" fmla="*/ 64573 h 139700"/>
                <a:gd name="connsiteX66" fmla="*/ 28250 w 83820"/>
                <a:gd name="connsiteY66" fmla="*/ 61158 h 139700"/>
                <a:gd name="connsiteX67" fmla="*/ 25146 w 83820"/>
                <a:gd name="connsiteY67" fmla="*/ 61158 h 139700"/>
                <a:gd name="connsiteX68" fmla="*/ 27319 w 83820"/>
                <a:gd name="connsiteY68" fmla="*/ 42221 h 139700"/>
                <a:gd name="connsiteX69" fmla="*/ 30423 w 83820"/>
                <a:gd name="connsiteY69" fmla="*/ 31666 h 139700"/>
                <a:gd name="connsiteX70" fmla="*/ 32286 w 83820"/>
                <a:gd name="connsiteY70" fmla="*/ 18937 h 139700"/>
                <a:gd name="connsiteX71" fmla="*/ 32286 w 83820"/>
                <a:gd name="connsiteY71" fmla="*/ 0 h 139700"/>
                <a:gd name="connsiteX72" fmla="*/ 25146 w 83820"/>
                <a:gd name="connsiteY72" fmla="*/ 0 h 139700"/>
                <a:gd name="connsiteX73" fmla="*/ 19868 w 83820"/>
                <a:gd name="connsiteY73" fmla="*/ 0 h 139700"/>
                <a:gd name="connsiteX74" fmla="*/ 14591 w 83820"/>
                <a:gd name="connsiteY74" fmla="*/ 1863 h 139700"/>
                <a:gd name="connsiteX75" fmla="*/ 8382 w 83820"/>
                <a:gd name="connsiteY75" fmla="*/ 4036 h 139700"/>
                <a:gd name="connsiteX76" fmla="*/ 1241 w 83820"/>
                <a:gd name="connsiteY76" fmla="*/ 22042 h 139700"/>
                <a:gd name="connsiteX77" fmla="*/ 0 w 83820"/>
                <a:gd name="connsiteY77" fmla="*/ 40048 h 139700"/>
                <a:gd name="connsiteX78" fmla="*/ 1241 w 83820"/>
                <a:gd name="connsiteY78" fmla="*/ 61158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3820" h="139700">
                  <a:moveTo>
                    <a:pt x="7450" y="76991"/>
                  </a:moveTo>
                  <a:lnTo>
                    <a:pt x="12728" y="90961"/>
                  </a:lnTo>
                  <a:lnTo>
                    <a:pt x="14591" y="91892"/>
                  </a:lnTo>
                  <a:lnTo>
                    <a:pt x="14591" y="94065"/>
                  </a:lnTo>
                  <a:lnTo>
                    <a:pt x="15833" y="96238"/>
                  </a:lnTo>
                  <a:lnTo>
                    <a:pt x="17695" y="98411"/>
                  </a:lnTo>
                  <a:lnTo>
                    <a:pt x="17695" y="91892"/>
                  </a:lnTo>
                  <a:lnTo>
                    <a:pt x="19868" y="86614"/>
                  </a:lnTo>
                  <a:lnTo>
                    <a:pt x="22042" y="81337"/>
                  </a:lnTo>
                  <a:lnTo>
                    <a:pt x="22042" y="73886"/>
                  </a:lnTo>
                  <a:lnTo>
                    <a:pt x="42841" y="83510"/>
                  </a:lnTo>
                  <a:lnTo>
                    <a:pt x="61468" y="98411"/>
                  </a:lnTo>
                  <a:lnTo>
                    <a:pt x="64572" y="98411"/>
                  </a:lnTo>
                  <a:lnTo>
                    <a:pt x="63641" y="101516"/>
                  </a:lnTo>
                  <a:lnTo>
                    <a:pt x="61468" y="103689"/>
                  </a:lnTo>
                  <a:lnTo>
                    <a:pt x="61468" y="105862"/>
                  </a:lnTo>
                  <a:lnTo>
                    <a:pt x="59605" y="106793"/>
                  </a:lnTo>
                  <a:lnTo>
                    <a:pt x="57432" y="111140"/>
                  </a:lnTo>
                  <a:lnTo>
                    <a:pt x="57432" y="114244"/>
                  </a:lnTo>
                  <a:lnTo>
                    <a:pt x="45015" y="114244"/>
                  </a:lnTo>
                  <a:lnTo>
                    <a:pt x="45015" y="101516"/>
                  </a:lnTo>
                  <a:lnTo>
                    <a:pt x="37564" y="101516"/>
                  </a:lnTo>
                  <a:lnTo>
                    <a:pt x="32286" y="103689"/>
                  </a:lnTo>
                  <a:lnTo>
                    <a:pt x="28250" y="103689"/>
                  </a:lnTo>
                  <a:lnTo>
                    <a:pt x="27319" y="105862"/>
                  </a:lnTo>
                  <a:lnTo>
                    <a:pt x="27319" y="106793"/>
                  </a:lnTo>
                  <a:lnTo>
                    <a:pt x="25146" y="111140"/>
                  </a:lnTo>
                  <a:lnTo>
                    <a:pt x="25146" y="116417"/>
                  </a:lnTo>
                  <a:lnTo>
                    <a:pt x="25146" y="121695"/>
                  </a:lnTo>
                  <a:lnTo>
                    <a:pt x="30423" y="123558"/>
                  </a:lnTo>
                  <a:lnTo>
                    <a:pt x="32286" y="123558"/>
                  </a:lnTo>
                  <a:lnTo>
                    <a:pt x="34459" y="125731"/>
                  </a:lnTo>
                  <a:lnTo>
                    <a:pt x="34459" y="127904"/>
                  </a:lnTo>
                  <a:lnTo>
                    <a:pt x="34459" y="129146"/>
                  </a:lnTo>
                  <a:lnTo>
                    <a:pt x="34459" y="131008"/>
                  </a:lnTo>
                  <a:lnTo>
                    <a:pt x="34459" y="134423"/>
                  </a:lnTo>
                  <a:lnTo>
                    <a:pt x="37564" y="138459"/>
                  </a:lnTo>
                  <a:lnTo>
                    <a:pt x="37564" y="141563"/>
                  </a:lnTo>
                  <a:lnTo>
                    <a:pt x="42841" y="138459"/>
                  </a:lnTo>
                  <a:lnTo>
                    <a:pt x="49050" y="136286"/>
                  </a:lnTo>
                  <a:lnTo>
                    <a:pt x="52155" y="131008"/>
                  </a:lnTo>
                  <a:lnTo>
                    <a:pt x="54328" y="125731"/>
                  </a:lnTo>
                  <a:lnTo>
                    <a:pt x="57432" y="118280"/>
                  </a:lnTo>
                  <a:lnTo>
                    <a:pt x="59605" y="120453"/>
                  </a:lnTo>
                  <a:lnTo>
                    <a:pt x="61468" y="120453"/>
                  </a:lnTo>
                  <a:lnTo>
                    <a:pt x="63641" y="120453"/>
                  </a:lnTo>
                  <a:lnTo>
                    <a:pt x="63641" y="121695"/>
                  </a:lnTo>
                  <a:lnTo>
                    <a:pt x="64572" y="125731"/>
                  </a:lnTo>
                  <a:lnTo>
                    <a:pt x="70781" y="123558"/>
                  </a:lnTo>
                  <a:lnTo>
                    <a:pt x="74196" y="123558"/>
                  </a:lnTo>
                  <a:lnTo>
                    <a:pt x="74196" y="121695"/>
                  </a:lnTo>
                  <a:lnTo>
                    <a:pt x="74196" y="120453"/>
                  </a:lnTo>
                  <a:lnTo>
                    <a:pt x="74196" y="118280"/>
                  </a:lnTo>
                  <a:lnTo>
                    <a:pt x="76059" y="118280"/>
                  </a:lnTo>
                  <a:lnTo>
                    <a:pt x="79164" y="116417"/>
                  </a:lnTo>
                  <a:lnTo>
                    <a:pt x="85373" y="114244"/>
                  </a:lnTo>
                  <a:lnTo>
                    <a:pt x="78232" y="101516"/>
                  </a:lnTo>
                  <a:lnTo>
                    <a:pt x="68919" y="91892"/>
                  </a:lnTo>
                  <a:lnTo>
                    <a:pt x="61468" y="83510"/>
                  </a:lnTo>
                  <a:lnTo>
                    <a:pt x="57432" y="69850"/>
                  </a:lnTo>
                  <a:lnTo>
                    <a:pt x="49982" y="68609"/>
                  </a:lnTo>
                  <a:lnTo>
                    <a:pt x="46877" y="66435"/>
                  </a:lnTo>
                  <a:lnTo>
                    <a:pt x="42841" y="64573"/>
                  </a:lnTo>
                  <a:lnTo>
                    <a:pt x="39737" y="64573"/>
                  </a:lnTo>
                  <a:lnTo>
                    <a:pt x="35391" y="64573"/>
                  </a:lnTo>
                  <a:lnTo>
                    <a:pt x="28250" y="64573"/>
                  </a:lnTo>
                  <a:lnTo>
                    <a:pt x="28250" y="61158"/>
                  </a:lnTo>
                  <a:lnTo>
                    <a:pt x="25146" y="61158"/>
                  </a:lnTo>
                  <a:lnTo>
                    <a:pt x="27319" y="42221"/>
                  </a:lnTo>
                  <a:lnTo>
                    <a:pt x="30423" y="31666"/>
                  </a:lnTo>
                  <a:lnTo>
                    <a:pt x="32286" y="18937"/>
                  </a:lnTo>
                  <a:lnTo>
                    <a:pt x="32286" y="0"/>
                  </a:lnTo>
                  <a:lnTo>
                    <a:pt x="25146" y="0"/>
                  </a:lnTo>
                  <a:lnTo>
                    <a:pt x="19868" y="0"/>
                  </a:lnTo>
                  <a:lnTo>
                    <a:pt x="14591" y="1863"/>
                  </a:lnTo>
                  <a:lnTo>
                    <a:pt x="8382" y="4036"/>
                  </a:lnTo>
                  <a:lnTo>
                    <a:pt x="1241" y="22042"/>
                  </a:lnTo>
                  <a:lnTo>
                    <a:pt x="0" y="40048"/>
                  </a:lnTo>
                  <a:lnTo>
                    <a:pt x="1241" y="61158"/>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75" name="Freeform: Shape 74">
              <a:extLst>
                <a:ext uri="{FF2B5EF4-FFF2-40B4-BE49-F238E27FC236}">
                  <a16:creationId xmlns:a16="http://schemas.microsoft.com/office/drawing/2014/main" id="{735E2B6A-3578-45E1-9803-C4AE7C5B2B61}"/>
                </a:ext>
              </a:extLst>
            </p:cNvPr>
            <p:cNvSpPr/>
            <p:nvPr/>
          </p:nvSpPr>
          <p:spPr>
            <a:xfrm>
              <a:off x="6849307" y="5908563"/>
              <a:ext cx="46567" cy="15522"/>
            </a:xfrm>
            <a:custGeom>
              <a:avLst/>
              <a:gdLst>
                <a:gd name="connsiteX0" fmla="*/ 39427 w 46566"/>
                <a:gd name="connsiteY0" fmla="*/ 12728 h 15522"/>
                <a:gd name="connsiteX1" fmla="*/ 46878 w 46566"/>
                <a:gd name="connsiteY1" fmla="*/ 12728 h 15522"/>
                <a:gd name="connsiteX2" fmla="*/ 44704 w 46566"/>
                <a:gd name="connsiteY2" fmla="*/ 9313 h 15522"/>
                <a:gd name="connsiteX3" fmla="*/ 44704 w 46566"/>
                <a:gd name="connsiteY3" fmla="*/ 5277 h 15522"/>
                <a:gd name="connsiteX4" fmla="*/ 44704 w 46566"/>
                <a:gd name="connsiteY4" fmla="*/ 3104 h 15522"/>
                <a:gd name="connsiteX5" fmla="*/ 43773 w 46566"/>
                <a:gd name="connsiteY5" fmla="*/ 3104 h 15522"/>
                <a:gd name="connsiteX6" fmla="*/ 39427 w 46566"/>
                <a:gd name="connsiteY6" fmla="*/ 0 h 15522"/>
                <a:gd name="connsiteX7" fmla="*/ 30113 w 46566"/>
                <a:gd name="connsiteY7" fmla="*/ 5277 h 15522"/>
                <a:gd name="connsiteX8" fmla="*/ 21731 w 46566"/>
                <a:gd name="connsiteY8" fmla="*/ 5277 h 15522"/>
                <a:gd name="connsiteX9" fmla="*/ 12418 w 46566"/>
                <a:gd name="connsiteY9" fmla="*/ 5277 h 15522"/>
                <a:gd name="connsiteX10" fmla="*/ 3104 w 46566"/>
                <a:gd name="connsiteY10" fmla="*/ 9313 h 15522"/>
                <a:gd name="connsiteX11" fmla="*/ 1863 w 46566"/>
                <a:gd name="connsiteY11" fmla="*/ 10555 h 15522"/>
                <a:gd name="connsiteX12" fmla="*/ 0 w 46566"/>
                <a:gd name="connsiteY12" fmla="*/ 10555 h 15522"/>
                <a:gd name="connsiteX13" fmla="*/ 0 w 46566"/>
                <a:gd name="connsiteY13" fmla="*/ 12728 h 15522"/>
                <a:gd name="connsiteX14" fmla="*/ 12418 w 46566"/>
                <a:gd name="connsiteY14" fmla="*/ 16764 h 15522"/>
                <a:gd name="connsiteX15" fmla="*/ 27009 w 46566"/>
                <a:gd name="connsiteY15" fmla="*/ 16764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566" h="15522">
                  <a:moveTo>
                    <a:pt x="39427" y="12728"/>
                  </a:moveTo>
                  <a:lnTo>
                    <a:pt x="46878" y="12728"/>
                  </a:lnTo>
                  <a:lnTo>
                    <a:pt x="44704" y="9313"/>
                  </a:lnTo>
                  <a:lnTo>
                    <a:pt x="44704" y="5277"/>
                  </a:lnTo>
                  <a:lnTo>
                    <a:pt x="44704" y="3104"/>
                  </a:lnTo>
                  <a:lnTo>
                    <a:pt x="43773" y="3104"/>
                  </a:lnTo>
                  <a:lnTo>
                    <a:pt x="39427" y="0"/>
                  </a:lnTo>
                  <a:lnTo>
                    <a:pt x="30113" y="5277"/>
                  </a:lnTo>
                  <a:lnTo>
                    <a:pt x="21731" y="5277"/>
                  </a:lnTo>
                  <a:lnTo>
                    <a:pt x="12418" y="5277"/>
                  </a:lnTo>
                  <a:lnTo>
                    <a:pt x="3104" y="9313"/>
                  </a:lnTo>
                  <a:lnTo>
                    <a:pt x="1863" y="10555"/>
                  </a:lnTo>
                  <a:lnTo>
                    <a:pt x="0" y="10555"/>
                  </a:lnTo>
                  <a:lnTo>
                    <a:pt x="0" y="12728"/>
                  </a:lnTo>
                  <a:lnTo>
                    <a:pt x="12418" y="16764"/>
                  </a:lnTo>
                  <a:lnTo>
                    <a:pt x="27009" y="16764"/>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76" name="Freeform: Shape 75">
              <a:extLst>
                <a:ext uri="{FF2B5EF4-FFF2-40B4-BE49-F238E27FC236}">
                  <a16:creationId xmlns:a16="http://schemas.microsoft.com/office/drawing/2014/main" id="{CFD1D768-EFBB-47F7-AE27-BA04EEAC025B}"/>
                </a:ext>
              </a:extLst>
            </p:cNvPr>
            <p:cNvSpPr/>
            <p:nvPr/>
          </p:nvSpPr>
          <p:spPr>
            <a:xfrm>
              <a:off x="6900220" y="5913840"/>
              <a:ext cx="55880" cy="31045"/>
            </a:xfrm>
            <a:custGeom>
              <a:avLst/>
              <a:gdLst>
                <a:gd name="connsiteX0" fmla="*/ 5278 w 55880"/>
                <a:gd name="connsiteY0" fmla="*/ 29492 h 31044"/>
                <a:gd name="connsiteX1" fmla="*/ 7451 w 55880"/>
                <a:gd name="connsiteY1" fmla="*/ 29492 h 31044"/>
                <a:gd name="connsiteX2" fmla="*/ 8382 w 55880"/>
                <a:gd name="connsiteY2" fmla="*/ 31666 h 31044"/>
                <a:gd name="connsiteX3" fmla="*/ 12418 w 55880"/>
                <a:gd name="connsiteY3" fmla="*/ 31666 h 31044"/>
                <a:gd name="connsiteX4" fmla="*/ 25146 w 55880"/>
                <a:gd name="connsiteY4" fmla="*/ 22042 h 31044"/>
                <a:gd name="connsiteX5" fmla="*/ 39737 w 55880"/>
                <a:gd name="connsiteY5" fmla="*/ 12728 h 31044"/>
                <a:gd name="connsiteX6" fmla="*/ 52155 w 55880"/>
                <a:gd name="connsiteY6" fmla="*/ 4036 h 31044"/>
                <a:gd name="connsiteX7" fmla="*/ 56191 w 55880"/>
                <a:gd name="connsiteY7" fmla="*/ 4036 h 31044"/>
                <a:gd name="connsiteX8" fmla="*/ 56191 w 55880"/>
                <a:gd name="connsiteY8" fmla="*/ 0 h 31044"/>
                <a:gd name="connsiteX9" fmla="*/ 36322 w 55880"/>
                <a:gd name="connsiteY9" fmla="*/ 0 h 31044"/>
                <a:gd name="connsiteX10" fmla="*/ 17696 w 55880"/>
                <a:gd name="connsiteY10" fmla="*/ 12728 h 31044"/>
                <a:gd name="connsiteX11" fmla="*/ 0 w 55880"/>
                <a:gd name="connsiteY11" fmla="*/ 24215 h 31044"/>
                <a:gd name="connsiteX12" fmla="*/ 0 w 55880"/>
                <a:gd name="connsiteY12" fmla="*/ 27319 h 31044"/>
                <a:gd name="connsiteX13" fmla="*/ 3104 w 55880"/>
                <a:gd name="connsiteY13" fmla="*/ 27319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880" h="31044">
                  <a:moveTo>
                    <a:pt x="5278" y="29492"/>
                  </a:moveTo>
                  <a:lnTo>
                    <a:pt x="7451" y="29492"/>
                  </a:lnTo>
                  <a:lnTo>
                    <a:pt x="8382" y="31666"/>
                  </a:lnTo>
                  <a:lnTo>
                    <a:pt x="12418" y="31666"/>
                  </a:lnTo>
                  <a:lnTo>
                    <a:pt x="25146" y="22042"/>
                  </a:lnTo>
                  <a:lnTo>
                    <a:pt x="39737" y="12728"/>
                  </a:lnTo>
                  <a:lnTo>
                    <a:pt x="52155" y="4036"/>
                  </a:lnTo>
                  <a:lnTo>
                    <a:pt x="56191" y="4036"/>
                  </a:lnTo>
                  <a:lnTo>
                    <a:pt x="56191" y="0"/>
                  </a:lnTo>
                  <a:lnTo>
                    <a:pt x="36322" y="0"/>
                  </a:lnTo>
                  <a:lnTo>
                    <a:pt x="17696" y="12728"/>
                  </a:lnTo>
                  <a:lnTo>
                    <a:pt x="0" y="24215"/>
                  </a:lnTo>
                  <a:lnTo>
                    <a:pt x="0" y="27319"/>
                  </a:lnTo>
                  <a:lnTo>
                    <a:pt x="3104" y="27319"/>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77" name="Freeform: Shape 76">
              <a:extLst>
                <a:ext uri="{FF2B5EF4-FFF2-40B4-BE49-F238E27FC236}">
                  <a16:creationId xmlns:a16="http://schemas.microsoft.com/office/drawing/2014/main" id="{121BF8AF-772F-41FD-ACC9-04F178CBEEB7}"/>
                </a:ext>
              </a:extLst>
            </p:cNvPr>
            <p:cNvSpPr/>
            <p:nvPr/>
          </p:nvSpPr>
          <p:spPr>
            <a:xfrm>
              <a:off x="6939958" y="5274633"/>
              <a:ext cx="15522" cy="12418"/>
            </a:xfrm>
            <a:custGeom>
              <a:avLst/>
              <a:gdLst>
                <a:gd name="connsiteX0" fmla="*/ 16453 w 15522"/>
                <a:gd name="connsiteY0" fmla="*/ 0 h 12417"/>
                <a:gd name="connsiteX1" fmla="*/ 4036 w 15522"/>
                <a:gd name="connsiteY1" fmla="*/ 0 h 12417"/>
                <a:gd name="connsiteX2" fmla="*/ 4036 w 15522"/>
                <a:gd name="connsiteY2" fmla="*/ 4346 h 12417"/>
                <a:gd name="connsiteX3" fmla="*/ 0 w 15522"/>
                <a:gd name="connsiteY3" fmla="*/ 4346 h 12417"/>
                <a:gd name="connsiteX4" fmla="*/ 0 w 15522"/>
                <a:gd name="connsiteY4" fmla="*/ 12728 h 12417"/>
                <a:gd name="connsiteX5" fmla="*/ 16453 w 15522"/>
                <a:gd name="connsiteY5"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22" h="12417">
                  <a:moveTo>
                    <a:pt x="16453" y="0"/>
                  </a:moveTo>
                  <a:lnTo>
                    <a:pt x="4036" y="0"/>
                  </a:lnTo>
                  <a:lnTo>
                    <a:pt x="4036" y="4346"/>
                  </a:lnTo>
                  <a:lnTo>
                    <a:pt x="0" y="4346"/>
                  </a:lnTo>
                  <a:lnTo>
                    <a:pt x="0" y="12728"/>
                  </a:lnTo>
                  <a:lnTo>
                    <a:pt x="16453" y="12728"/>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78" name="Freeform: Shape 77">
              <a:extLst>
                <a:ext uri="{FF2B5EF4-FFF2-40B4-BE49-F238E27FC236}">
                  <a16:creationId xmlns:a16="http://schemas.microsoft.com/office/drawing/2014/main" id="{28545654-16B5-4B10-89A0-4BF6D8FBFA92}"/>
                </a:ext>
              </a:extLst>
            </p:cNvPr>
            <p:cNvSpPr/>
            <p:nvPr/>
          </p:nvSpPr>
          <p:spPr>
            <a:xfrm>
              <a:off x="6808639" y="5623884"/>
              <a:ext cx="40358" cy="46567"/>
            </a:xfrm>
            <a:custGeom>
              <a:avLst/>
              <a:gdLst>
                <a:gd name="connsiteX0" fmla="*/ 21731 w 40357"/>
                <a:gd name="connsiteY0" fmla="*/ 31666 h 46566"/>
                <a:gd name="connsiteX1" fmla="*/ 29182 w 40357"/>
                <a:gd name="connsiteY1" fmla="*/ 22042 h 46566"/>
                <a:gd name="connsiteX2" fmla="*/ 40668 w 40357"/>
                <a:gd name="connsiteY2" fmla="*/ 12728 h 46566"/>
                <a:gd name="connsiteX3" fmla="*/ 38495 w 40357"/>
                <a:gd name="connsiteY3" fmla="*/ 9313 h 46566"/>
                <a:gd name="connsiteX4" fmla="*/ 38495 w 40357"/>
                <a:gd name="connsiteY4" fmla="*/ 5278 h 46566"/>
                <a:gd name="connsiteX5" fmla="*/ 38495 w 40357"/>
                <a:gd name="connsiteY5" fmla="*/ 4036 h 46566"/>
                <a:gd name="connsiteX6" fmla="*/ 36322 w 40357"/>
                <a:gd name="connsiteY6" fmla="*/ 4036 h 46566"/>
                <a:gd name="connsiteX7" fmla="*/ 35391 w 40357"/>
                <a:gd name="connsiteY7" fmla="*/ 4036 h 46566"/>
                <a:gd name="connsiteX8" fmla="*/ 31045 w 40357"/>
                <a:gd name="connsiteY8" fmla="*/ 0 h 46566"/>
                <a:gd name="connsiteX9" fmla="*/ 23905 w 40357"/>
                <a:gd name="connsiteY9" fmla="*/ 16764 h 46566"/>
                <a:gd name="connsiteX10" fmla="*/ 11487 w 40357"/>
                <a:gd name="connsiteY10" fmla="*/ 29492 h 46566"/>
                <a:gd name="connsiteX11" fmla="*/ 0 w 40357"/>
                <a:gd name="connsiteY11" fmla="*/ 42221 h 46566"/>
                <a:gd name="connsiteX12" fmla="*/ 0 w 40357"/>
                <a:gd name="connsiteY12" fmla="*/ 46567 h 46566"/>
                <a:gd name="connsiteX13" fmla="*/ 13349 w 40357"/>
                <a:gd name="connsiteY13" fmla="*/ 39116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357" h="46566">
                  <a:moveTo>
                    <a:pt x="21731" y="31666"/>
                  </a:moveTo>
                  <a:lnTo>
                    <a:pt x="29182" y="22042"/>
                  </a:lnTo>
                  <a:lnTo>
                    <a:pt x="40668" y="12728"/>
                  </a:lnTo>
                  <a:lnTo>
                    <a:pt x="38495" y="9313"/>
                  </a:lnTo>
                  <a:lnTo>
                    <a:pt x="38495" y="5278"/>
                  </a:lnTo>
                  <a:lnTo>
                    <a:pt x="38495" y="4036"/>
                  </a:lnTo>
                  <a:lnTo>
                    <a:pt x="36322" y="4036"/>
                  </a:lnTo>
                  <a:lnTo>
                    <a:pt x="35391" y="4036"/>
                  </a:lnTo>
                  <a:lnTo>
                    <a:pt x="31045" y="0"/>
                  </a:lnTo>
                  <a:lnTo>
                    <a:pt x="23905" y="16764"/>
                  </a:lnTo>
                  <a:lnTo>
                    <a:pt x="11487" y="29492"/>
                  </a:lnTo>
                  <a:lnTo>
                    <a:pt x="0" y="42221"/>
                  </a:lnTo>
                  <a:lnTo>
                    <a:pt x="0" y="46567"/>
                  </a:lnTo>
                  <a:lnTo>
                    <a:pt x="13349" y="39116"/>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79" name="Freeform: Shape 78">
              <a:extLst>
                <a:ext uri="{FF2B5EF4-FFF2-40B4-BE49-F238E27FC236}">
                  <a16:creationId xmlns:a16="http://schemas.microsoft.com/office/drawing/2014/main" id="{9D93183C-1698-45EB-B1DA-49E1D481F377}"/>
                </a:ext>
              </a:extLst>
            </p:cNvPr>
            <p:cNvSpPr/>
            <p:nvPr/>
          </p:nvSpPr>
          <p:spPr>
            <a:xfrm>
              <a:off x="4168919" y="5514917"/>
              <a:ext cx="24836" cy="12418"/>
            </a:xfrm>
            <a:custGeom>
              <a:avLst/>
              <a:gdLst>
                <a:gd name="connsiteX0" fmla="*/ 27009 w 24835"/>
                <a:gd name="connsiteY0" fmla="*/ 4036 h 12417"/>
                <a:gd name="connsiteX1" fmla="*/ 21731 w 24835"/>
                <a:gd name="connsiteY1" fmla="*/ 1863 h 12417"/>
                <a:gd name="connsiteX2" fmla="*/ 14591 w 24835"/>
                <a:gd name="connsiteY2" fmla="*/ 1863 h 12417"/>
                <a:gd name="connsiteX3" fmla="*/ 7140 w 24835"/>
                <a:gd name="connsiteY3" fmla="*/ 0 h 12417"/>
                <a:gd name="connsiteX4" fmla="*/ 0 w 24835"/>
                <a:gd name="connsiteY4" fmla="*/ 0 h 12417"/>
                <a:gd name="connsiteX5" fmla="*/ 0 w 24835"/>
                <a:gd name="connsiteY5" fmla="*/ 12728 h 12417"/>
                <a:gd name="connsiteX6" fmla="*/ 27009 w 24835"/>
                <a:gd name="connsiteY6"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5" h="12417">
                  <a:moveTo>
                    <a:pt x="27009" y="4036"/>
                  </a:moveTo>
                  <a:lnTo>
                    <a:pt x="21731" y="1863"/>
                  </a:lnTo>
                  <a:lnTo>
                    <a:pt x="14591" y="1863"/>
                  </a:lnTo>
                  <a:lnTo>
                    <a:pt x="7140" y="0"/>
                  </a:lnTo>
                  <a:lnTo>
                    <a:pt x="0" y="0"/>
                  </a:lnTo>
                  <a:lnTo>
                    <a:pt x="0" y="12728"/>
                  </a:lnTo>
                  <a:lnTo>
                    <a:pt x="27009" y="12728"/>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80" name="Freeform: Shape 79">
              <a:extLst>
                <a:ext uri="{FF2B5EF4-FFF2-40B4-BE49-F238E27FC236}">
                  <a16:creationId xmlns:a16="http://schemas.microsoft.com/office/drawing/2014/main" id="{F8D33136-61E4-4154-A440-45A82B120FC7}"/>
                </a:ext>
              </a:extLst>
            </p:cNvPr>
            <p:cNvSpPr/>
            <p:nvPr/>
          </p:nvSpPr>
          <p:spPr>
            <a:xfrm>
              <a:off x="2808235" y="5420542"/>
              <a:ext cx="27940" cy="15522"/>
            </a:xfrm>
            <a:custGeom>
              <a:avLst/>
              <a:gdLst>
                <a:gd name="connsiteX0" fmla="*/ 16764 w 27940"/>
                <a:gd name="connsiteY0" fmla="*/ 2173 h 15522"/>
                <a:gd name="connsiteX1" fmla="*/ 13660 w 27940"/>
                <a:gd name="connsiteY1" fmla="*/ 2173 h 15522"/>
                <a:gd name="connsiteX2" fmla="*/ 6209 w 27940"/>
                <a:gd name="connsiteY2" fmla="*/ 2173 h 15522"/>
                <a:gd name="connsiteX3" fmla="*/ 0 w 27940"/>
                <a:gd name="connsiteY3" fmla="*/ 0 h 15522"/>
                <a:gd name="connsiteX4" fmla="*/ 0 w 27940"/>
                <a:gd name="connsiteY4" fmla="*/ 17075 h 15522"/>
                <a:gd name="connsiteX5" fmla="*/ 7451 w 27940"/>
                <a:gd name="connsiteY5" fmla="*/ 17075 h 15522"/>
                <a:gd name="connsiteX6" fmla="*/ 13660 w 27940"/>
                <a:gd name="connsiteY6" fmla="*/ 17075 h 15522"/>
                <a:gd name="connsiteX7" fmla="*/ 18937 w 27940"/>
                <a:gd name="connsiteY7" fmla="*/ 14901 h 15522"/>
                <a:gd name="connsiteX8" fmla="*/ 24215 w 27940"/>
                <a:gd name="connsiteY8" fmla="*/ 12728 h 15522"/>
                <a:gd name="connsiteX9" fmla="*/ 28251 w 27940"/>
                <a:gd name="connsiteY9" fmla="*/ 12728 h 15522"/>
                <a:gd name="connsiteX10" fmla="*/ 28251 w 27940"/>
                <a:gd name="connsiteY10" fmla="*/ 5278 h 15522"/>
                <a:gd name="connsiteX11" fmla="*/ 22042 w 27940"/>
                <a:gd name="connsiteY11" fmla="*/ 4346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40" h="15522">
                  <a:moveTo>
                    <a:pt x="16764" y="2173"/>
                  </a:moveTo>
                  <a:lnTo>
                    <a:pt x="13660" y="2173"/>
                  </a:lnTo>
                  <a:lnTo>
                    <a:pt x="6209" y="2173"/>
                  </a:lnTo>
                  <a:lnTo>
                    <a:pt x="0" y="0"/>
                  </a:lnTo>
                  <a:lnTo>
                    <a:pt x="0" y="17075"/>
                  </a:lnTo>
                  <a:lnTo>
                    <a:pt x="7451" y="17075"/>
                  </a:lnTo>
                  <a:lnTo>
                    <a:pt x="13660" y="17075"/>
                  </a:lnTo>
                  <a:lnTo>
                    <a:pt x="18937" y="14901"/>
                  </a:lnTo>
                  <a:lnTo>
                    <a:pt x="24215" y="12728"/>
                  </a:lnTo>
                  <a:lnTo>
                    <a:pt x="28251" y="12728"/>
                  </a:lnTo>
                  <a:lnTo>
                    <a:pt x="28251" y="5278"/>
                  </a:lnTo>
                  <a:lnTo>
                    <a:pt x="22042" y="4346"/>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81" name="Freeform: Shape 80">
              <a:extLst>
                <a:ext uri="{FF2B5EF4-FFF2-40B4-BE49-F238E27FC236}">
                  <a16:creationId xmlns:a16="http://schemas.microsoft.com/office/drawing/2014/main" id="{23767D75-6FC4-40E8-B0CF-1263899B832A}"/>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82" name="Freeform: Shape 81">
              <a:extLst>
                <a:ext uri="{FF2B5EF4-FFF2-40B4-BE49-F238E27FC236}">
                  <a16:creationId xmlns:a16="http://schemas.microsoft.com/office/drawing/2014/main" id="{00895564-F8C9-4BD0-99D2-FD4CA2518012}"/>
                </a:ext>
              </a:extLst>
            </p:cNvPr>
            <p:cNvSpPr/>
            <p:nvPr/>
          </p:nvSpPr>
          <p:spPr>
            <a:xfrm>
              <a:off x="4243736" y="5014168"/>
              <a:ext cx="18627" cy="37253"/>
            </a:xfrm>
            <a:custGeom>
              <a:avLst/>
              <a:gdLst>
                <a:gd name="connsiteX0" fmla="*/ 3104 w 18626"/>
                <a:gd name="connsiteY0" fmla="*/ 31976 h 37253"/>
                <a:gd name="connsiteX1" fmla="*/ 3104 w 18626"/>
                <a:gd name="connsiteY1" fmla="*/ 32907 h 37253"/>
                <a:gd name="connsiteX2" fmla="*/ 3104 w 18626"/>
                <a:gd name="connsiteY2" fmla="*/ 35080 h 37253"/>
                <a:gd name="connsiteX3" fmla="*/ 5278 w 18626"/>
                <a:gd name="connsiteY3" fmla="*/ 37253 h 37253"/>
                <a:gd name="connsiteX4" fmla="*/ 12728 w 18626"/>
                <a:gd name="connsiteY4" fmla="*/ 37253 h 37253"/>
                <a:gd name="connsiteX5" fmla="*/ 14591 w 18626"/>
                <a:gd name="connsiteY5" fmla="*/ 37253 h 37253"/>
                <a:gd name="connsiteX6" fmla="*/ 14591 w 18626"/>
                <a:gd name="connsiteY6" fmla="*/ 35080 h 37253"/>
                <a:gd name="connsiteX7" fmla="*/ 15833 w 18626"/>
                <a:gd name="connsiteY7" fmla="*/ 35080 h 37253"/>
                <a:gd name="connsiteX8" fmla="*/ 17695 w 18626"/>
                <a:gd name="connsiteY8" fmla="*/ 35080 h 37253"/>
                <a:gd name="connsiteX9" fmla="*/ 19869 w 18626"/>
                <a:gd name="connsiteY9" fmla="*/ 32907 h 37253"/>
                <a:gd name="connsiteX10" fmla="*/ 17695 w 18626"/>
                <a:gd name="connsiteY10" fmla="*/ 22352 h 37253"/>
                <a:gd name="connsiteX11" fmla="*/ 15833 w 18626"/>
                <a:gd name="connsiteY11" fmla="*/ 9624 h 37253"/>
                <a:gd name="connsiteX12" fmla="*/ 12728 w 18626"/>
                <a:gd name="connsiteY12" fmla="*/ 0 h 37253"/>
                <a:gd name="connsiteX13" fmla="*/ 0 w 18626"/>
                <a:gd name="connsiteY13" fmla="*/ 29803 h 37253"/>
                <a:gd name="connsiteX14" fmla="*/ 1242 w 18626"/>
                <a:gd name="connsiteY14" fmla="*/ 31976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37253">
                  <a:moveTo>
                    <a:pt x="3104" y="31976"/>
                  </a:moveTo>
                  <a:lnTo>
                    <a:pt x="3104" y="32907"/>
                  </a:lnTo>
                  <a:lnTo>
                    <a:pt x="3104" y="35080"/>
                  </a:lnTo>
                  <a:lnTo>
                    <a:pt x="5278" y="37253"/>
                  </a:lnTo>
                  <a:lnTo>
                    <a:pt x="12728" y="37253"/>
                  </a:lnTo>
                  <a:lnTo>
                    <a:pt x="14591" y="37253"/>
                  </a:lnTo>
                  <a:lnTo>
                    <a:pt x="14591" y="35080"/>
                  </a:lnTo>
                  <a:lnTo>
                    <a:pt x="15833" y="35080"/>
                  </a:lnTo>
                  <a:lnTo>
                    <a:pt x="17695" y="35080"/>
                  </a:lnTo>
                  <a:lnTo>
                    <a:pt x="19869" y="32907"/>
                  </a:lnTo>
                  <a:lnTo>
                    <a:pt x="17695" y="22352"/>
                  </a:lnTo>
                  <a:lnTo>
                    <a:pt x="15833" y="9624"/>
                  </a:lnTo>
                  <a:lnTo>
                    <a:pt x="12728" y="0"/>
                  </a:lnTo>
                  <a:lnTo>
                    <a:pt x="0" y="29803"/>
                  </a:lnTo>
                  <a:lnTo>
                    <a:pt x="1242" y="31976"/>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83" name="Freeform: Shape 82">
              <a:extLst>
                <a:ext uri="{FF2B5EF4-FFF2-40B4-BE49-F238E27FC236}">
                  <a16:creationId xmlns:a16="http://schemas.microsoft.com/office/drawing/2014/main" id="{A4F8E704-8AA1-487E-8A3B-B796460B6834}"/>
                </a:ext>
              </a:extLst>
            </p:cNvPr>
            <p:cNvSpPr/>
            <p:nvPr/>
          </p:nvSpPr>
          <p:spPr>
            <a:xfrm>
              <a:off x="6688807" y="5690630"/>
              <a:ext cx="149014" cy="161432"/>
            </a:xfrm>
            <a:custGeom>
              <a:avLst/>
              <a:gdLst>
                <a:gd name="connsiteX0" fmla="*/ 11486 w 149013"/>
                <a:gd name="connsiteY0" fmla="*/ 128835 h 161431"/>
                <a:gd name="connsiteX1" fmla="*/ 23904 w 149013"/>
                <a:gd name="connsiteY1" fmla="*/ 145910 h 161431"/>
                <a:gd name="connsiteX2" fmla="*/ 36322 w 149013"/>
                <a:gd name="connsiteY2" fmla="*/ 151187 h 161431"/>
                <a:gd name="connsiteX3" fmla="*/ 49051 w 149013"/>
                <a:gd name="connsiteY3" fmla="*/ 153360 h 161431"/>
                <a:gd name="connsiteX4" fmla="*/ 62400 w 149013"/>
                <a:gd name="connsiteY4" fmla="*/ 153360 h 161431"/>
                <a:gd name="connsiteX5" fmla="*/ 72955 w 149013"/>
                <a:gd name="connsiteY5" fmla="*/ 155533 h 161431"/>
                <a:gd name="connsiteX6" fmla="*/ 84441 w 149013"/>
                <a:gd name="connsiteY6" fmla="*/ 161742 h 161431"/>
                <a:gd name="connsiteX7" fmla="*/ 90650 w 149013"/>
                <a:gd name="connsiteY7" fmla="*/ 161742 h 161431"/>
                <a:gd name="connsiteX8" fmla="*/ 96859 w 149013"/>
                <a:gd name="connsiteY8" fmla="*/ 160811 h 161431"/>
                <a:gd name="connsiteX9" fmla="*/ 102137 w 149013"/>
                <a:gd name="connsiteY9" fmla="*/ 160811 h 161431"/>
                <a:gd name="connsiteX10" fmla="*/ 107104 w 149013"/>
                <a:gd name="connsiteY10" fmla="*/ 156465 h 161431"/>
                <a:gd name="connsiteX11" fmla="*/ 116728 w 149013"/>
                <a:gd name="connsiteY11" fmla="*/ 138459 h 161431"/>
                <a:gd name="connsiteX12" fmla="*/ 121695 w 149013"/>
                <a:gd name="connsiteY12" fmla="*/ 118280 h 161431"/>
                <a:gd name="connsiteX13" fmla="*/ 131319 w 149013"/>
                <a:gd name="connsiteY13" fmla="*/ 101516 h 161431"/>
                <a:gd name="connsiteX14" fmla="*/ 133181 w 149013"/>
                <a:gd name="connsiteY14" fmla="*/ 97170 h 161431"/>
                <a:gd name="connsiteX15" fmla="*/ 134423 w 149013"/>
                <a:gd name="connsiteY15" fmla="*/ 96238 h 161431"/>
                <a:gd name="connsiteX16" fmla="*/ 136286 w 149013"/>
                <a:gd name="connsiteY16" fmla="*/ 94065 h 161431"/>
                <a:gd name="connsiteX17" fmla="*/ 138459 w 149013"/>
                <a:gd name="connsiteY17" fmla="*/ 94065 h 161431"/>
                <a:gd name="connsiteX18" fmla="*/ 141563 w 149013"/>
                <a:gd name="connsiteY18" fmla="*/ 94065 h 161431"/>
                <a:gd name="connsiteX19" fmla="*/ 147772 w 149013"/>
                <a:gd name="connsiteY19" fmla="*/ 91892 h 161431"/>
                <a:gd name="connsiteX20" fmla="*/ 140632 w 149013"/>
                <a:gd name="connsiteY20" fmla="*/ 76991 h 161431"/>
                <a:gd name="connsiteX21" fmla="*/ 133181 w 149013"/>
                <a:gd name="connsiteY21" fmla="*/ 64262 h 161431"/>
                <a:gd name="connsiteX22" fmla="*/ 126972 w 149013"/>
                <a:gd name="connsiteY22" fmla="*/ 47498 h 161431"/>
                <a:gd name="connsiteX23" fmla="*/ 134423 w 149013"/>
                <a:gd name="connsiteY23" fmla="*/ 44394 h 161431"/>
                <a:gd name="connsiteX24" fmla="*/ 140632 w 149013"/>
                <a:gd name="connsiteY24" fmla="*/ 40047 h 161431"/>
                <a:gd name="connsiteX25" fmla="*/ 145910 w 149013"/>
                <a:gd name="connsiteY25" fmla="*/ 34770 h 161431"/>
                <a:gd name="connsiteX26" fmla="*/ 150877 w 149013"/>
                <a:gd name="connsiteY26" fmla="*/ 31666 h 161431"/>
                <a:gd name="connsiteX27" fmla="*/ 145910 w 149013"/>
                <a:gd name="connsiteY27" fmla="*/ 22042 h 161431"/>
                <a:gd name="connsiteX28" fmla="*/ 134423 w 149013"/>
                <a:gd name="connsiteY28" fmla="*/ 10555 h 161431"/>
                <a:gd name="connsiteX29" fmla="*/ 121695 w 149013"/>
                <a:gd name="connsiteY29" fmla="*/ 3104 h 161431"/>
                <a:gd name="connsiteX30" fmla="*/ 111450 w 149013"/>
                <a:gd name="connsiteY30" fmla="*/ 0 h 161431"/>
                <a:gd name="connsiteX31" fmla="*/ 105241 w 149013"/>
                <a:gd name="connsiteY31" fmla="*/ 9313 h 161431"/>
                <a:gd name="connsiteX32" fmla="*/ 99963 w 149013"/>
                <a:gd name="connsiteY32" fmla="*/ 17695 h 161431"/>
                <a:gd name="connsiteX33" fmla="*/ 94686 w 149013"/>
                <a:gd name="connsiteY33" fmla="*/ 27319 h 161431"/>
                <a:gd name="connsiteX34" fmla="*/ 90650 w 149013"/>
                <a:gd name="connsiteY34" fmla="*/ 40047 h 161431"/>
                <a:gd name="connsiteX35" fmla="*/ 84441 w 149013"/>
                <a:gd name="connsiteY35" fmla="*/ 40047 h 161431"/>
                <a:gd name="connsiteX36" fmla="*/ 78232 w 149013"/>
                <a:gd name="connsiteY36" fmla="*/ 40047 h 161431"/>
                <a:gd name="connsiteX37" fmla="*/ 74817 w 149013"/>
                <a:gd name="connsiteY37" fmla="*/ 40047 h 161431"/>
                <a:gd name="connsiteX38" fmla="*/ 72955 w 149013"/>
                <a:gd name="connsiteY38" fmla="*/ 42221 h 161431"/>
                <a:gd name="connsiteX39" fmla="*/ 72955 w 149013"/>
                <a:gd name="connsiteY39" fmla="*/ 44394 h 161431"/>
                <a:gd name="connsiteX40" fmla="*/ 72955 w 149013"/>
                <a:gd name="connsiteY40" fmla="*/ 46256 h 161431"/>
                <a:gd name="connsiteX41" fmla="*/ 70782 w 149013"/>
                <a:gd name="connsiteY41" fmla="*/ 47498 h 161431"/>
                <a:gd name="connsiteX42" fmla="*/ 70782 w 149013"/>
                <a:gd name="connsiteY42" fmla="*/ 49671 h 161431"/>
                <a:gd name="connsiteX43" fmla="*/ 67677 w 149013"/>
                <a:gd name="connsiteY43" fmla="*/ 53707 h 161431"/>
                <a:gd name="connsiteX44" fmla="*/ 63641 w 149013"/>
                <a:gd name="connsiteY44" fmla="*/ 57122 h 161431"/>
                <a:gd name="connsiteX45" fmla="*/ 40668 w 149013"/>
                <a:gd name="connsiteY45" fmla="*/ 60226 h 161431"/>
                <a:gd name="connsiteX46" fmla="*/ 31355 w 149013"/>
                <a:gd name="connsiteY46" fmla="*/ 75128 h 161431"/>
                <a:gd name="connsiteX47" fmla="*/ 23904 w 149013"/>
                <a:gd name="connsiteY47" fmla="*/ 79164 h 161431"/>
                <a:gd name="connsiteX48" fmla="*/ 16764 w 149013"/>
                <a:gd name="connsiteY48" fmla="*/ 76991 h 161431"/>
                <a:gd name="connsiteX49" fmla="*/ 9313 w 149013"/>
                <a:gd name="connsiteY49" fmla="*/ 76991 h 161431"/>
                <a:gd name="connsiteX50" fmla="*/ 0 w 149013"/>
                <a:gd name="connsiteY50" fmla="*/ 81337 h 161431"/>
                <a:gd name="connsiteX51" fmla="*/ 2173 w 149013"/>
                <a:gd name="connsiteY51" fmla="*/ 106793 h 16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49013" h="161431">
                  <a:moveTo>
                    <a:pt x="11486" y="128835"/>
                  </a:moveTo>
                  <a:lnTo>
                    <a:pt x="23904" y="145910"/>
                  </a:lnTo>
                  <a:lnTo>
                    <a:pt x="36322" y="151187"/>
                  </a:lnTo>
                  <a:lnTo>
                    <a:pt x="49051" y="153360"/>
                  </a:lnTo>
                  <a:lnTo>
                    <a:pt x="62400" y="153360"/>
                  </a:lnTo>
                  <a:lnTo>
                    <a:pt x="72955" y="155533"/>
                  </a:lnTo>
                  <a:lnTo>
                    <a:pt x="84441" y="161742"/>
                  </a:lnTo>
                  <a:lnTo>
                    <a:pt x="90650" y="161742"/>
                  </a:lnTo>
                  <a:lnTo>
                    <a:pt x="96859" y="160811"/>
                  </a:lnTo>
                  <a:lnTo>
                    <a:pt x="102137" y="160811"/>
                  </a:lnTo>
                  <a:lnTo>
                    <a:pt x="107104" y="156465"/>
                  </a:lnTo>
                  <a:lnTo>
                    <a:pt x="116728" y="138459"/>
                  </a:lnTo>
                  <a:lnTo>
                    <a:pt x="121695" y="118280"/>
                  </a:lnTo>
                  <a:lnTo>
                    <a:pt x="131319" y="101516"/>
                  </a:lnTo>
                  <a:lnTo>
                    <a:pt x="133181" y="97170"/>
                  </a:lnTo>
                  <a:lnTo>
                    <a:pt x="134423" y="96238"/>
                  </a:lnTo>
                  <a:lnTo>
                    <a:pt x="136286" y="94065"/>
                  </a:lnTo>
                  <a:lnTo>
                    <a:pt x="138459" y="94065"/>
                  </a:lnTo>
                  <a:lnTo>
                    <a:pt x="141563" y="94065"/>
                  </a:lnTo>
                  <a:lnTo>
                    <a:pt x="147772" y="91892"/>
                  </a:lnTo>
                  <a:lnTo>
                    <a:pt x="140632" y="76991"/>
                  </a:lnTo>
                  <a:lnTo>
                    <a:pt x="133181" y="64262"/>
                  </a:lnTo>
                  <a:lnTo>
                    <a:pt x="126972" y="47498"/>
                  </a:lnTo>
                  <a:lnTo>
                    <a:pt x="134423" y="44394"/>
                  </a:lnTo>
                  <a:lnTo>
                    <a:pt x="140632" y="40047"/>
                  </a:lnTo>
                  <a:lnTo>
                    <a:pt x="145910" y="34770"/>
                  </a:lnTo>
                  <a:lnTo>
                    <a:pt x="150877" y="31666"/>
                  </a:lnTo>
                  <a:lnTo>
                    <a:pt x="145910" y="22042"/>
                  </a:lnTo>
                  <a:lnTo>
                    <a:pt x="134423" y="10555"/>
                  </a:lnTo>
                  <a:lnTo>
                    <a:pt x="121695" y="3104"/>
                  </a:lnTo>
                  <a:lnTo>
                    <a:pt x="111450" y="0"/>
                  </a:lnTo>
                  <a:lnTo>
                    <a:pt x="105241" y="9313"/>
                  </a:lnTo>
                  <a:lnTo>
                    <a:pt x="99963" y="17695"/>
                  </a:lnTo>
                  <a:lnTo>
                    <a:pt x="94686" y="27319"/>
                  </a:lnTo>
                  <a:lnTo>
                    <a:pt x="90650" y="40047"/>
                  </a:lnTo>
                  <a:lnTo>
                    <a:pt x="84441" y="40047"/>
                  </a:lnTo>
                  <a:lnTo>
                    <a:pt x="78232" y="40047"/>
                  </a:lnTo>
                  <a:lnTo>
                    <a:pt x="74817" y="40047"/>
                  </a:lnTo>
                  <a:lnTo>
                    <a:pt x="72955" y="42221"/>
                  </a:lnTo>
                  <a:lnTo>
                    <a:pt x="72955" y="44394"/>
                  </a:lnTo>
                  <a:lnTo>
                    <a:pt x="72955" y="46256"/>
                  </a:lnTo>
                  <a:lnTo>
                    <a:pt x="70782" y="47498"/>
                  </a:lnTo>
                  <a:lnTo>
                    <a:pt x="70782" y="49671"/>
                  </a:lnTo>
                  <a:lnTo>
                    <a:pt x="67677" y="53707"/>
                  </a:lnTo>
                  <a:lnTo>
                    <a:pt x="63641" y="57122"/>
                  </a:lnTo>
                  <a:lnTo>
                    <a:pt x="40668" y="60226"/>
                  </a:lnTo>
                  <a:lnTo>
                    <a:pt x="31355" y="75128"/>
                  </a:lnTo>
                  <a:lnTo>
                    <a:pt x="23904" y="79164"/>
                  </a:lnTo>
                  <a:lnTo>
                    <a:pt x="16764" y="76991"/>
                  </a:lnTo>
                  <a:lnTo>
                    <a:pt x="9313" y="76991"/>
                  </a:lnTo>
                  <a:lnTo>
                    <a:pt x="0" y="81337"/>
                  </a:lnTo>
                  <a:lnTo>
                    <a:pt x="2173" y="106793"/>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84" name="Freeform: Shape 83">
              <a:extLst>
                <a:ext uri="{FF2B5EF4-FFF2-40B4-BE49-F238E27FC236}">
                  <a16:creationId xmlns:a16="http://schemas.microsoft.com/office/drawing/2014/main" id="{62DA5DDA-B1ED-4E17-B42C-962E886C6535}"/>
                </a:ext>
              </a:extLst>
            </p:cNvPr>
            <p:cNvSpPr/>
            <p:nvPr/>
          </p:nvSpPr>
          <p:spPr>
            <a:xfrm>
              <a:off x="6961689" y="5762343"/>
              <a:ext cx="15522" cy="46567"/>
            </a:xfrm>
            <a:custGeom>
              <a:avLst/>
              <a:gdLst>
                <a:gd name="connsiteX0" fmla="*/ 7140 w 15522"/>
                <a:gd name="connsiteY0" fmla="*/ 46567 h 46566"/>
                <a:gd name="connsiteX1" fmla="*/ 11486 w 15522"/>
                <a:gd name="connsiteY1" fmla="*/ 42531 h 46566"/>
                <a:gd name="connsiteX2" fmla="*/ 12418 w 15522"/>
                <a:gd name="connsiteY2" fmla="*/ 40358 h 46566"/>
                <a:gd name="connsiteX3" fmla="*/ 12418 w 15522"/>
                <a:gd name="connsiteY3" fmla="*/ 39116 h 46566"/>
                <a:gd name="connsiteX4" fmla="*/ 12418 w 15522"/>
                <a:gd name="connsiteY4" fmla="*/ 37253 h 46566"/>
                <a:gd name="connsiteX5" fmla="*/ 12418 w 15522"/>
                <a:gd name="connsiteY5" fmla="*/ 35080 h 46566"/>
                <a:gd name="connsiteX6" fmla="*/ 12418 w 15522"/>
                <a:gd name="connsiteY6" fmla="*/ 32907 h 46566"/>
                <a:gd name="connsiteX7" fmla="*/ 14591 w 15522"/>
                <a:gd name="connsiteY7" fmla="*/ 31976 h 46566"/>
                <a:gd name="connsiteX8" fmla="*/ 17695 w 15522"/>
                <a:gd name="connsiteY8" fmla="*/ 29803 h 46566"/>
                <a:gd name="connsiteX9" fmla="*/ 17695 w 15522"/>
                <a:gd name="connsiteY9" fmla="*/ 20179 h 46566"/>
                <a:gd name="connsiteX10" fmla="*/ 17695 w 15522"/>
                <a:gd name="connsiteY10" fmla="*/ 12728 h 46566"/>
                <a:gd name="connsiteX11" fmla="*/ 16764 w 15522"/>
                <a:gd name="connsiteY11" fmla="*/ 9624 h 46566"/>
                <a:gd name="connsiteX12" fmla="*/ 12418 w 15522"/>
                <a:gd name="connsiteY12" fmla="*/ 5278 h 46566"/>
                <a:gd name="connsiteX13" fmla="*/ 9313 w 15522"/>
                <a:gd name="connsiteY13" fmla="*/ 3415 h 46566"/>
                <a:gd name="connsiteX14" fmla="*/ 2173 w 15522"/>
                <a:gd name="connsiteY14" fmla="*/ 0 h 46566"/>
                <a:gd name="connsiteX15" fmla="*/ 0 w 15522"/>
                <a:gd name="connsiteY15" fmla="*/ 12728 h 46566"/>
                <a:gd name="connsiteX16" fmla="*/ 0 w 15522"/>
                <a:gd name="connsiteY16" fmla="*/ 25457 h 46566"/>
                <a:gd name="connsiteX17" fmla="*/ 7140 w 15522"/>
                <a:gd name="connsiteY17" fmla="*/ 37253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22" h="46566">
                  <a:moveTo>
                    <a:pt x="7140" y="46567"/>
                  </a:moveTo>
                  <a:lnTo>
                    <a:pt x="11486" y="42531"/>
                  </a:lnTo>
                  <a:lnTo>
                    <a:pt x="12418" y="40358"/>
                  </a:lnTo>
                  <a:lnTo>
                    <a:pt x="12418" y="39116"/>
                  </a:lnTo>
                  <a:lnTo>
                    <a:pt x="12418" y="37253"/>
                  </a:lnTo>
                  <a:lnTo>
                    <a:pt x="12418" y="35080"/>
                  </a:lnTo>
                  <a:lnTo>
                    <a:pt x="12418" y="32907"/>
                  </a:lnTo>
                  <a:lnTo>
                    <a:pt x="14591" y="31976"/>
                  </a:lnTo>
                  <a:lnTo>
                    <a:pt x="17695" y="29803"/>
                  </a:lnTo>
                  <a:lnTo>
                    <a:pt x="17695" y="20179"/>
                  </a:lnTo>
                  <a:lnTo>
                    <a:pt x="17695" y="12728"/>
                  </a:lnTo>
                  <a:lnTo>
                    <a:pt x="16764" y="9624"/>
                  </a:lnTo>
                  <a:lnTo>
                    <a:pt x="12418" y="5278"/>
                  </a:lnTo>
                  <a:lnTo>
                    <a:pt x="9313" y="3415"/>
                  </a:lnTo>
                  <a:lnTo>
                    <a:pt x="2173" y="0"/>
                  </a:lnTo>
                  <a:lnTo>
                    <a:pt x="0" y="12728"/>
                  </a:lnTo>
                  <a:lnTo>
                    <a:pt x="0" y="25457"/>
                  </a:lnTo>
                  <a:lnTo>
                    <a:pt x="7140" y="37253"/>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85" name="Freeform: Shape 84">
              <a:extLst>
                <a:ext uri="{FF2B5EF4-FFF2-40B4-BE49-F238E27FC236}">
                  <a16:creationId xmlns:a16="http://schemas.microsoft.com/office/drawing/2014/main" id="{5ABBACE7-D054-488E-9A22-6AC3A1FED123}"/>
                </a:ext>
              </a:extLst>
            </p:cNvPr>
            <p:cNvSpPr/>
            <p:nvPr/>
          </p:nvSpPr>
          <p:spPr>
            <a:xfrm>
              <a:off x="7269030" y="5852372"/>
              <a:ext cx="58985" cy="31045"/>
            </a:xfrm>
            <a:custGeom>
              <a:avLst/>
              <a:gdLst>
                <a:gd name="connsiteX0" fmla="*/ 12418 w 58984"/>
                <a:gd name="connsiteY0" fmla="*/ 28561 h 31044"/>
                <a:gd name="connsiteX1" fmla="*/ 17695 w 58984"/>
                <a:gd name="connsiteY1" fmla="*/ 29492 h 31044"/>
                <a:gd name="connsiteX2" fmla="*/ 23904 w 58984"/>
                <a:gd name="connsiteY2" fmla="*/ 31666 h 31044"/>
                <a:gd name="connsiteX3" fmla="*/ 60537 w 58984"/>
                <a:gd name="connsiteY3" fmla="*/ 21110 h 31044"/>
                <a:gd name="connsiteX4" fmla="*/ 60537 w 58984"/>
                <a:gd name="connsiteY4" fmla="*/ 931 h 31044"/>
                <a:gd name="connsiteX5" fmla="*/ 59605 w 58984"/>
                <a:gd name="connsiteY5" fmla="*/ 0 h 31044"/>
                <a:gd name="connsiteX6" fmla="*/ 50913 w 58984"/>
                <a:gd name="connsiteY6" fmla="*/ 0 h 31044"/>
                <a:gd name="connsiteX7" fmla="*/ 38495 w 58984"/>
                <a:gd name="connsiteY7" fmla="*/ 9624 h 31044"/>
                <a:gd name="connsiteX8" fmla="*/ 21731 w 58984"/>
                <a:gd name="connsiteY8" fmla="*/ 14901 h 31044"/>
                <a:gd name="connsiteX9" fmla="*/ 0 w 58984"/>
                <a:gd name="connsiteY9" fmla="*/ 17075 h 31044"/>
                <a:gd name="connsiteX10" fmla="*/ 0 w 58984"/>
                <a:gd name="connsiteY10" fmla="*/ 24215 h 31044"/>
                <a:gd name="connsiteX11" fmla="*/ 5277 w 58984"/>
                <a:gd name="connsiteY11" fmla="*/ 26388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984" h="31044">
                  <a:moveTo>
                    <a:pt x="12418" y="28561"/>
                  </a:moveTo>
                  <a:lnTo>
                    <a:pt x="17695" y="29492"/>
                  </a:lnTo>
                  <a:lnTo>
                    <a:pt x="23904" y="31666"/>
                  </a:lnTo>
                  <a:lnTo>
                    <a:pt x="60537" y="21110"/>
                  </a:lnTo>
                  <a:lnTo>
                    <a:pt x="60537" y="931"/>
                  </a:lnTo>
                  <a:lnTo>
                    <a:pt x="59605" y="0"/>
                  </a:lnTo>
                  <a:lnTo>
                    <a:pt x="50913" y="0"/>
                  </a:lnTo>
                  <a:lnTo>
                    <a:pt x="38495" y="9624"/>
                  </a:lnTo>
                  <a:lnTo>
                    <a:pt x="21731" y="14901"/>
                  </a:lnTo>
                  <a:lnTo>
                    <a:pt x="0" y="17075"/>
                  </a:lnTo>
                  <a:lnTo>
                    <a:pt x="0" y="24215"/>
                  </a:lnTo>
                  <a:lnTo>
                    <a:pt x="5277" y="26388"/>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86" name="Freeform: Shape 85">
              <a:extLst>
                <a:ext uri="{FF2B5EF4-FFF2-40B4-BE49-F238E27FC236}">
                  <a16:creationId xmlns:a16="http://schemas.microsoft.com/office/drawing/2014/main" id="{0AD298BB-13B6-43E2-AA4E-0FBFC7B6C54D}"/>
                </a:ext>
              </a:extLst>
            </p:cNvPr>
            <p:cNvSpPr/>
            <p:nvPr/>
          </p:nvSpPr>
          <p:spPr>
            <a:xfrm>
              <a:off x="7008566" y="5801459"/>
              <a:ext cx="291819" cy="152118"/>
            </a:xfrm>
            <a:custGeom>
              <a:avLst/>
              <a:gdLst>
                <a:gd name="connsiteX0" fmla="*/ 207378 w 291819"/>
                <a:gd name="connsiteY0" fmla="*/ 60537 h 152118"/>
                <a:gd name="connsiteX1" fmla="*/ 192787 w 291819"/>
                <a:gd name="connsiteY1" fmla="*/ 49982 h 152118"/>
                <a:gd name="connsiteX2" fmla="*/ 175091 w 291819"/>
                <a:gd name="connsiteY2" fmla="*/ 38185 h 152118"/>
                <a:gd name="connsiteX3" fmla="*/ 153050 w 291819"/>
                <a:gd name="connsiteY3" fmla="*/ 30734 h 152118"/>
                <a:gd name="connsiteX4" fmla="*/ 135354 w 291819"/>
                <a:gd name="connsiteY4" fmla="*/ 23283 h 152118"/>
                <a:gd name="connsiteX5" fmla="*/ 120763 w 291819"/>
                <a:gd name="connsiteY5" fmla="*/ 14901 h 152118"/>
                <a:gd name="connsiteX6" fmla="*/ 102137 w 291819"/>
                <a:gd name="connsiteY6" fmla="*/ 16143 h 152118"/>
                <a:gd name="connsiteX7" fmla="*/ 89719 w 291819"/>
                <a:gd name="connsiteY7" fmla="*/ 20179 h 152118"/>
                <a:gd name="connsiteX8" fmla="*/ 80095 w 291819"/>
                <a:gd name="connsiteY8" fmla="*/ 25456 h 152118"/>
                <a:gd name="connsiteX9" fmla="*/ 70782 w 291819"/>
                <a:gd name="connsiteY9" fmla="*/ 35080 h 152118"/>
                <a:gd name="connsiteX10" fmla="*/ 70782 w 291819"/>
                <a:gd name="connsiteY10" fmla="*/ 38185 h 152118"/>
                <a:gd name="connsiteX11" fmla="*/ 67677 w 291819"/>
                <a:gd name="connsiteY11" fmla="*/ 38185 h 152118"/>
                <a:gd name="connsiteX12" fmla="*/ 67677 w 291819"/>
                <a:gd name="connsiteY12" fmla="*/ 35080 h 152118"/>
                <a:gd name="connsiteX13" fmla="*/ 60537 w 291819"/>
                <a:gd name="connsiteY13" fmla="*/ 25456 h 152118"/>
                <a:gd name="connsiteX14" fmla="*/ 55259 w 291819"/>
                <a:gd name="connsiteY14" fmla="*/ 14901 h 152118"/>
                <a:gd name="connsiteX15" fmla="*/ 50913 w 291819"/>
                <a:gd name="connsiteY15" fmla="*/ 1242 h 152118"/>
                <a:gd name="connsiteX16" fmla="*/ 36322 w 291819"/>
                <a:gd name="connsiteY16" fmla="*/ 0 h 152118"/>
                <a:gd name="connsiteX17" fmla="*/ 26078 w 291819"/>
                <a:gd name="connsiteY17" fmla="*/ 0 h 152118"/>
                <a:gd name="connsiteX18" fmla="*/ 14591 w 291819"/>
                <a:gd name="connsiteY18" fmla="*/ 0 h 152118"/>
                <a:gd name="connsiteX19" fmla="*/ 0 w 291819"/>
                <a:gd name="connsiteY19" fmla="*/ 1242 h 152118"/>
                <a:gd name="connsiteX20" fmla="*/ 0 w 291819"/>
                <a:gd name="connsiteY20" fmla="*/ 10866 h 152118"/>
                <a:gd name="connsiteX21" fmla="*/ 9313 w 291819"/>
                <a:gd name="connsiteY21" fmla="*/ 14901 h 152118"/>
                <a:gd name="connsiteX22" fmla="*/ 20800 w 291819"/>
                <a:gd name="connsiteY22" fmla="*/ 20179 h 152118"/>
                <a:gd name="connsiteX23" fmla="*/ 31355 w 291819"/>
                <a:gd name="connsiteY23" fmla="*/ 22352 h 152118"/>
                <a:gd name="connsiteX24" fmla="*/ 29182 w 291819"/>
                <a:gd name="connsiteY24" fmla="*/ 25456 h 152118"/>
                <a:gd name="connsiteX25" fmla="*/ 28250 w 291819"/>
                <a:gd name="connsiteY25" fmla="*/ 27630 h 152118"/>
                <a:gd name="connsiteX26" fmla="*/ 26078 w 291819"/>
                <a:gd name="connsiteY26" fmla="*/ 29803 h 152118"/>
                <a:gd name="connsiteX27" fmla="*/ 23904 w 291819"/>
                <a:gd name="connsiteY27" fmla="*/ 29803 h 152118"/>
                <a:gd name="connsiteX28" fmla="*/ 20800 w 291819"/>
                <a:gd name="connsiteY28" fmla="*/ 30734 h 152118"/>
                <a:gd name="connsiteX29" fmla="*/ 29182 w 291819"/>
                <a:gd name="connsiteY29" fmla="*/ 42531 h 152118"/>
                <a:gd name="connsiteX30" fmla="*/ 42842 w 291819"/>
                <a:gd name="connsiteY30" fmla="*/ 49982 h 152118"/>
                <a:gd name="connsiteX31" fmla="*/ 58364 w 291819"/>
                <a:gd name="connsiteY31" fmla="*/ 53086 h 152118"/>
                <a:gd name="connsiteX32" fmla="*/ 75128 w 291819"/>
                <a:gd name="connsiteY32" fmla="*/ 58364 h 152118"/>
                <a:gd name="connsiteX33" fmla="*/ 89719 w 291819"/>
                <a:gd name="connsiteY33" fmla="*/ 62710 h 152118"/>
                <a:gd name="connsiteX34" fmla="*/ 102137 w 291819"/>
                <a:gd name="connsiteY34" fmla="*/ 72023 h 152118"/>
                <a:gd name="connsiteX35" fmla="*/ 111450 w 291819"/>
                <a:gd name="connsiteY35" fmla="*/ 87856 h 152118"/>
                <a:gd name="connsiteX36" fmla="*/ 113623 w 291819"/>
                <a:gd name="connsiteY36" fmla="*/ 92202 h 152118"/>
                <a:gd name="connsiteX37" fmla="*/ 111450 w 291819"/>
                <a:gd name="connsiteY37" fmla="*/ 95307 h 152118"/>
                <a:gd name="connsiteX38" fmla="*/ 109277 w 291819"/>
                <a:gd name="connsiteY38" fmla="*/ 99653 h 152118"/>
                <a:gd name="connsiteX39" fmla="*/ 107414 w 291819"/>
                <a:gd name="connsiteY39" fmla="*/ 102757 h 152118"/>
                <a:gd name="connsiteX40" fmla="*/ 106172 w 291819"/>
                <a:gd name="connsiteY40" fmla="*/ 109277 h 152118"/>
                <a:gd name="connsiteX41" fmla="*/ 104310 w 291819"/>
                <a:gd name="connsiteY41" fmla="*/ 116417 h 152118"/>
                <a:gd name="connsiteX42" fmla="*/ 122005 w 291819"/>
                <a:gd name="connsiteY42" fmla="*/ 114554 h 152118"/>
                <a:gd name="connsiteX43" fmla="*/ 135354 w 291819"/>
                <a:gd name="connsiteY43" fmla="*/ 116417 h 152118"/>
                <a:gd name="connsiteX44" fmla="*/ 147772 w 291819"/>
                <a:gd name="connsiteY44" fmla="*/ 119832 h 152118"/>
                <a:gd name="connsiteX45" fmla="*/ 160500 w 291819"/>
                <a:gd name="connsiteY45" fmla="*/ 126972 h 152118"/>
                <a:gd name="connsiteX46" fmla="*/ 172918 w 291819"/>
                <a:gd name="connsiteY46" fmla="*/ 123868 h 152118"/>
                <a:gd name="connsiteX47" fmla="*/ 185336 w 291819"/>
                <a:gd name="connsiteY47" fmla="*/ 116417 h 152118"/>
                <a:gd name="connsiteX48" fmla="*/ 198996 w 291819"/>
                <a:gd name="connsiteY48" fmla="*/ 112381 h 152118"/>
                <a:gd name="connsiteX49" fmla="*/ 209241 w 291819"/>
                <a:gd name="connsiteY49" fmla="*/ 112381 h 152118"/>
                <a:gd name="connsiteX50" fmla="*/ 223831 w 291819"/>
                <a:gd name="connsiteY50" fmla="*/ 119832 h 152118"/>
                <a:gd name="connsiteX51" fmla="*/ 228178 w 291819"/>
                <a:gd name="connsiteY51" fmla="*/ 123868 h 152118"/>
                <a:gd name="connsiteX52" fmla="*/ 231282 w 291819"/>
                <a:gd name="connsiteY52" fmla="*/ 129145 h 152118"/>
                <a:gd name="connsiteX53" fmla="*/ 235318 w 291819"/>
                <a:gd name="connsiteY53" fmla="*/ 136596 h 152118"/>
                <a:gd name="connsiteX54" fmla="*/ 238423 w 291819"/>
                <a:gd name="connsiteY54" fmla="*/ 139701 h 152118"/>
                <a:gd name="connsiteX55" fmla="*/ 243700 w 291819"/>
                <a:gd name="connsiteY55" fmla="*/ 144047 h 152118"/>
                <a:gd name="connsiteX56" fmla="*/ 249909 w 291819"/>
                <a:gd name="connsiteY56" fmla="*/ 146220 h 152118"/>
                <a:gd name="connsiteX57" fmla="*/ 253013 w 291819"/>
                <a:gd name="connsiteY57" fmla="*/ 147151 h 152118"/>
                <a:gd name="connsiteX58" fmla="*/ 257360 w 291819"/>
                <a:gd name="connsiteY58" fmla="*/ 147151 h 152118"/>
                <a:gd name="connsiteX59" fmla="*/ 260464 w 291819"/>
                <a:gd name="connsiteY59" fmla="*/ 147151 h 152118"/>
                <a:gd name="connsiteX60" fmla="*/ 264500 w 291819"/>
                <a:gd name="connsiteY60" fmla="*/ 149324 h 152118"/>
                <a:gd name="connsiteX61" fmla="*/ 267604 w 291819"/>
                <a:gd name="connsiteY61" fmla="*/ 152429 h 152118"/>
                <a:gd name="connsiteX62" fmla="*/ 291819 w 291819"/>
                <a:gd name="connsiteY62" fmla="*/ 152429 h 152118"/>
                <a:gd name="connsiteX63" fmla="*/ 291819 w 291819"/>
                <a:gd name="connsiteY63" fmla="*/ 144047 h 152118"/>
                <a:gd name="connsiteX64" fmla="*/ 270709 w 291819"/>
                <a:gd name="connsiteY64" fmla="*/ 132560 h 152118"/>
                <a:gd name="connsiteX65" fmla="*/ 253013 w 291819"/>
                <a:gd name="connsiteY65" fmla="*/ 117659 h 152118"/>
                <a:gd name="connsiteX66" fmla="*/ 240595 w 291819"/>
                <a:gd name="connsiteY66" fmla="*/ 99653 h 152118"/>
                <a:gd name="connsiteX67" fmla="*/ 236560 w 291819"/>
                <a:gd name="connsiteY67" fmla="*/ 97480 h 152118"/>
                <a:gd name="connsiteX68" fmla="*/ 235318 w 291819"/>
                <a:gd name="connsiteY68" fmla="*/ 97480 h 152118"/>
                <a:gd name="connsiteX69" fmla="*/ 236560 w 291819"/>
                <a:gd name="connsiteY69" fmla="*/ 95307 h 152118"/>
                <a:gd name="connsiteX70" fmla="*/ 238423 w 291819"/>
                <a:gd name="connsiteY70" fmla="*/ 94375 h 152118"/>
                <a:gd name="connsiteX71" fmla="*/ 242768 w 291819"/>
                <a:gd name="connsiteY71" fmla="*/ 94375 h 152118"/>
                <a:gd name="connsiteX72" fmla="*/ 245873 w 291819"/>
                <a:gd name="connsiteY72" fmla="*/ 92202 h 152118"/>
                <a:gd name="connsiteX73" fmla="*/ 248046 w 291819"/>
                <a:gd name="connsiteY73" fmla="*/ 92202 h 152118"/>
                <a:gd name="connsiteX74" fmla="*/ 248046 w 291819"/>
                <a:gd name="connsiteY74" fmla="*/ 82579 h 152118"/>
                <a:gd name="connsiteX75" fmla="*/ 236560 w 291819"/>
                <a:gd name="connsiteY75" fmla="*/ 80405 h 152118"/>
                <a:gd name="connsiteX76" fmla="*/ 228178 w 291819"/>
                <a:gd name="connsiteY76" fmla="*/ 77301 h 152118"/>
                <a:gd name="connsiteX77" fmla="*/ 214518 w 291819"/>
                <a:gd name="connsiteY77" fmla="*/ 7512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91819" h="152118">
                  <a:moveTo>
                    <a:pt x="207378" y="60537"/>
                  </a:moveTo>
                  <a:lnTo>
                    <a:pt x="192787" y="49982"/>
                  </a:lnTo>
                  <a:lnTo>
                    <a:pt x="175091" y="38185"/>
                  </a:lnTo>
                  <a:lnTo>
                    <a:pt x="153050" y="30734"/>
                  </a:lnTo>
                  <a:lnTo>
                    <a:pt x="135354" y="23283"/>
                  </a:lnTo>
                  <a:lnTo>
                    <a:pt x="120763" y="14901"/>
                  </a:lnTo>
                  <a:lnTo>
                    <a:pt x="102137" y="16143"/>
                  </a:lnTo>
                  <a:lnTo>
                    <a:pt x="89719" y="20179"/>
                  </a:lnTo>
                  <a:lnTo>
                    <a:pt x="80095" y="25456"/>
                  </a:lnTo>
                  <a:lnTo>
                    <a:pt x="70782" y="35080"/>
                  </a:lnTo>
                  <a:lnTo>
                    <a:pt x="70782" y="38185"/>
                  </a:lnTo>
                  <a:lnTo>
                    <a:pt x="67677" y="38185"/>
                  </a:lnTo>
                  <a:lnTo>
                    <a:pt x="67677" y="35080"/>
                  </a:lnTo>
                  <a:lnTo>
                    <a:pt x="60537" y="25456"/>
                  </a:lnTo>
                  <a:lnTo>
                    <a:pt x="55259" y="14901"/>
                  </a:lnTo>
                  <a:lnTo>
                    <a:pt x="50913" y="1242"/>
                  </a:lnTo>
                  <a:lnTo>
                    <a:pt x="36322" y="0"/>
                  </a:lnTo>
                  <a:lnTo>
                    <a:pt x="26078" y="0"/>
                  </a:lnTo>
                  <a:lnTo>
                    <a:pt x="14591" y="0"/>
                  </a:lnTo>
                  <a:lnTo>
                    <a:pt x="0" y="1242"/>
                  </a:lnTo>
                  <a:lnTo>
                    <a:pt x="0" y="10866"/>
                  </a:lnTo>
                  <a:lnTo>
                    <a:pt x="9313" y="14901"/>
                  </a:lnTo>
                  <a:lnTo>
                    <a:pt x="20800" y="20179"/>
                  </a:lnTo>
                  <a:lnTo>
                    <a:pt x="31355" y="22352"/>
                  </a:lnTo>
                  <a:lnTo>
                    <a:pt x="29182" y="25456"/>
                  </a:lnTo>
                  <a:lnTo>
                    <a:pt x="28250" y="27630"/>
                  </a:lnTo>
                  <a:lnTo>
                    <a:pt x="26078" y="29803"/>
                  </a:lnTo>
                  <a:lnTo>
                    <a:pt x="23904" y="29803"/>
                  </a:lnTo>
                  <a:lnTo>
                    <a:pt x="20800" y="30734"/>
                  </a:lnTo>
                  <a:lnTo>
                    <a:pt x="29182" y="42531"/>
                  </a:lnTo>
                  <a:lnTo>
                    <a:pt x="42842" y="49982"/>
                  </a:lnTo>
                  <a:lnTo>
                    <a:pt x="58364" y="53086"/>
                  </a:lnTo>
                  <a:lnTo>
                    <a:pt x="75128" y="58364"/>
                  </a:lnTo>
                  <a:lnTo>
                    <a:pt x="89719" y="62710"/>
                  </a:lnTo>
                  <a:lnTo>
                    <a:pt x="102137" y="72023"/>
                  </a:lnTo>
                  <a:lnTo>
                    <a:pt x="111450" y="87856"/>
                  </a:lnTo>
                  <a:lnTo>
                    <a:pt x="113623" y="92202"/>
                  </a:lnTo>
                  <a:lnTo>
                    <a:pt x="111450" y="95307"/>
                  </a:lnTo>
                  <a:lnTo>
                    <a:pt x="109277" y="99653"/>
                  </a:lnTo>
                  <a:lnTo>
                    <a:pt x="107414" y="102757"/>
                  </a:lnTo>
                  <a:lnTo>
                    <a:pt x="106172" y="109277"/>
                  </a:lnTo>
                  <a:lnTo>
                    <a:pt x="104310" y="116417"/>
                  </a:lnTo>
                  <a:lnTo>
                    <a:pt x="122005" y="114554"/>
                  </a:lnTo>
                  <a:lnTo>
                    <a:pt x="135354" y="116417"/>
                  </a:lnTo>
                  <a:lnTo>
                    <a:pt x="147772" y="119832"/>
                  </a:lnTo>
                  <a:lnTo>
                    <a:pt x="160500" y="126972"/>
                  </a:lnTo>
                  <a:lnTo>
                    <a:pt x="172918" y="123868"/>
                  </a:lnTo>
                  <a:lnTo>
                    <a:pt x="185336" y="116417"/>
                  </a:lnTo>
                  <a:lnTo>
                    <a:pt x="198996" y="112381"/>
                  </a:lnTo>
                  <a:lnTo>
                    <a:pt x="209241" y="112381"/>
                  </a:lnTo>
                  <a:lnTo>
                    <a:pt x="223831" y="119832"/>
                  </a:lnTo>
                  <a:lnTo>
                    <a:pt x="228178" y="123868"/>
                  </a:lnTo>
                  <a:lnTo>
                    <a:pt x="231282" y="129145"/>
                  </a:lnTo>
                  <a:lnTo>
                    <a:pt x="235318" y="136596"/>
                  </a:lnTo>
                  <a:lnTo>
                    <a:pt x="238423" y="139701"/>
                  </a:lnTo>
                  <a:lnTo>
                    <a:pt x="243700" y="144047"/>
                  </a:lnTo>
                  <a:lnTo>
                    <a:pt x="249909" y="146220"/>
                  </a:lnTo>
                  <a:lnTo>
                    <a:pt x="253013" y="147151"/>
                  </a:lnTo>
                  <a:lnTo>
                    <a:pt x="257360" y="147151"/>
                  </a:lnTo>
                  <a:lnTo>
                    <a:pt x="260464" y="147151"/>
                  </a:lnTo>
                  <a:lnTo>
                    <a:pt x="264500" y="149324"/>
                  </a:lnTo>
                  <a:lnTo>
                    <a:pt x="267604" y="152429"/>
                  </a:lnTo>
                  <a:lnTo>
                    <a:pt x="291819" y="152429"/>
                  </a:lnTo>
                  <a:lnTo>
                    <a:pt x="291819" y="144047"/>
                  </a:lnTo>
                  <a:lnTo>
                    <a:pt x="270709" y="132560"/>
                  </a:lnTo>
                  <a:lnTo>
                    <a:pt x="253013" y="117659"/>
                  </a:lnTo>
                  <a:lnTo>
                    <a:pt x="240595" y="99653"/>
                  </a:lnTo>
                  <a:lnTo>
                    <a:pt x="236560" y="97480"/>
                  </a:lnTo>
                  <a:lnTo>
                    <a:pt x="235318" y="97480"/>
                  </a:lnTo>
                  <a:lnTo>
                    <a:pt x="236560" y="95307"/>
                  </a:lnTo>
                  <a:lnTo>
                    <a:pt x="238423" y="94375"/>
                  </a:lnTo>
                  <a:lnTo>
                    <a:pt x="242768" y="94375"/>
                  </a:lnTo>
                  <a:lnTo>
                    <a:pt x="245873" y="92202"/>
                  </a:lnTo>
                  <a:lnTo>
                    <a:pt x="248046" y="92202"/>
                  </a:lnTo>
                  <a:lnTo>
                    <a:pt x="248046" y="82579"/>
                  </a:lnTo>
                  <a:lnTo>
                    <a:pt x="236560" y="80405"/>
                  </a:lnTo>
                  <a:lnTo>
                    <a:pt x="228178" y="77301"/>
                  </a:lnTo>
                  <a:lnTo>
                    <a:pt x="214518" y="75128"/>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87" name="Freeform: Shape 86">
              <a:extLst>
                <a:ext uri="{FF2B5EF4-FFF2-40B4-BE49-F238E27FC236}">
                  <a16:creationId xmlns:a16="http://schemas.microsoft.com/office/drawing/2014/main" id="{F891C8DD-B70E-4A56-9900-4A4E6B25BA31}"/>
                </a:ext>
              </a:extLst>
            </p:cNvPr>
            <p:cNvSpPr/>
            <p:nvPr/>
          </p:nvSpPr>
          <p:spPr>
            <a:xfrm>
              <a:off x="7300385" y="5823811"/>
              <a:ext cx="37253" cy="34149"/>
            </a:xfrm>
            <a:custGeom>
              <a:avLst/>
              <a:gdLst>
                <a:gd name="connsiteX0" fmla="*/ 29182 w 37253"/>
                <a:gd name="connsiteY0" fmla="*/ 29492 h 34149"/>
                <a:gd name="connsiteX1" fmla="*/ 36322 w 37253"/>
                <a:gd name="connsiteY1" fmla="*/ 36012 h 34149"/>
                <a:gd name="connsiteX2" fmla="*/ 39426 w 37253"/>
                <a:gd name="connsiteY2" fmla="*/ 36012 h 34149"/>
                <a:gd name="connsiteX3" fmla="*/ 36322 w 37253"/>
                <a:gd name="connsiteY3" fmla="*/ 22352 h 34149"/>
                <a:gd name="connsiteX4" fmla="*/ 29182 w 37253"/>
                <a:gd name="connsiteY4" fmla="*/ 10555 h 34149"/>
                <a:gd name="connsiteX5" fmla="*/ 19558 w 37253"/>
                <a:gd name="connsiteY5" fmla="*/ 0 h 34149"/>
                <a:gd name="connsiteX6" fmla="*/ 0 w 37253"/>
                <a:gd name="connsiteY6" fmla="*/ 0 h 34149"/>
                <a:gd name="connsiteX7" fmla="*/ 7140 w 37253"/>
                <a:gd name="connsiteY7" fmla="*/ 10555 h 34149"/>
                <a:gd name="connsiteX8" fmla="*/ 17695 w 37253"/>
                <a:gd name="connsiteY8" fmla="*/ 18006 h 34149"/>
                <a:gd name="connsiteX9" fmla="*/ 27009 w 37253"/>
                <a:gd name="connsiteY9" fmla="*/ 27630 h 34149"/>
                <a:gd name="connsiteX10" fmla="*/ 28250 w 37253"/>
                <a:gd name="connsiteY10" fmla="*/ 28561 h 34149"/>
                <a:gd name="connsiteX11" fmla="*/ 29182 w 37253"/>
                <a:gd name="connsiteY11" fmla="*/ 2856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253" h="34149">
                  <a:moveTo>
                    <a:pt x="29182" y="29492"/>
                  </a:moveTo>
                  <a:lnTo>
                    <a:pt x="36322" y="36012"/>
                  </a:lnTo>
                  <a:lnTo>
                    <a:pt x="39426" y="36012"/>
                  </a:lnTo>
                  <a:lnTo>
                    <a:pt x="36322" y="22352"/>
                  </a:lnTo>
                  <a:lnTo>
                    <a:pt x="29182" y="10555"/>
                  </a:lnTo>
                  <a:lnTo>
                    <a:pt x="19558" y="0"/>
                  </a:lnTo>
                  <a:lnTo>
                    <a:pt x="0" y="0"/>
                  </a:lnTo>
                  <a:lnTo>
                    <a:pt x="7140" y="10555"/>
                  </a:lnTo>
                  <a:lnTo>
                    <a:pt x="17695" y="18006"/>
                  </a:lnTo>
                  <a:lnTo>
                    <a:pt x="27009" y="27630"/>
                  </a:lnTo>
                  <a:lnTo>
                    <a:pt x="28250" y="28561"/>
                  </a:lnTo>
                  <a:lnTo>
                    <a:pt x="29182" y="28561"/>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88" name="Freeform: Shape 87">
              <a:extLst>
                <a:ext uri="{FF2B5EF4-FFF2-40B4-BE49-F238E27FC236}">
                  <a16:creationId xmlns:a16="http://schemas.microsoft.com/office/drawing/2014/main" id="{B35CA9A0-1834-4D5C-A20F-CB27C02222AE}"/>
                </a:ext>
              </a:extLst>
            </p:cNvPr>
            <p:cNvSpPr/>
            <p:nvPr/>
          </p:nvSpPr>
          <p:spPr>
            <a:xfrm>
              <a:off x="7503417" y="6096693"/>
              <a:ext cx="43462" cy="34149"/>
            </a:xfrm>
            <a:custGeom>
              <a:avLst/>
              <a:gdLst>
                <a:gd name="connsiteX0" fmla="*/ 14591 w 43462"/>
                <a:gd name="connsiteY0" fmla="*/ 20179 h 34149"/>
                <a:gd name="connsiteX1" fmla="*/ 23904 w 43462"/>
                <a:gd name="connsiteY1" fmla="*/ 27630 h 34149"/>
                <a:gd name="connsiteX2" fmla="*/ 33218 w 43462"/>
                <a:gd name="connsiteY2" fmla="*/ 35080 h 34149"/>
                <a:gd name="connsiteX3" fmla="*/ 45946 w 43462"/>
                <a:gd name="connsiteY3" fmla="*/ 35080 h 34149"/>
                <a:gd name="connsiteX4" fmla="*/ 45946 w 43462"/>
                <a:gd name="connsiteY4" fmla="*/ 24525 h 34149"/>
                <a:gd name="connsiteX5" fmla="*/ 26078 w 43462"/>
                <a:gd name="connsiteY5" fmla="*/ 12728 h 34149"/>
                <a:gd name="connsiteX6" fmla="*/ 9313 w 43462"/>
                <a:gd name="connsiteY6" fmla="*/ 0 h 34149"/>
                <a:gd name="connsiteX7" fmla="*/ 0 w 43462"/>
                <a:gd name="connsiteY7" fmla="*/ 0 h 34149"/>
                <a:gd name="connsiteX8" fmla="*/ 7140 w 43462"/>
                <a:gd name="connsiteY8" fmla="*/ 108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62" h="34149">
                  <a:moveTo>
                    <a:pt x="14591" y="20179"/>
                  </a:moveTo>
                  <a:lnTo>
                    <a:pt x="23904" y="27630"/>
                  </a:lnTo>
                  <a:lnTo>
                    <a:pt x="33218" y="35080"/>
                  </a:lnTo>
                  <a:lnTo>
                    <a:pt x="45946" y="35080"/>
                  </a:lnTo>
                  <a:lnTo>
                    <a:pt x="45946" y="24525"/>
                  </a:lnTo>
                  <a:lnTo>
                    <a:pt x="26078" y="12728"/>
                  </a:lnTo>
                  <a:lnTo>
                    <a:pt x="9313" y="0"/>
                  </a:lnTo>
                  <a:lnTo>
                    <a:pt x="0" y="0"/>
                  </a:lnTo>
                  <a:lnTo>
                    <a:pt x="7140" y="10866"/>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89" name="Freeform: Shape 88">
              <a:extLst>
                <a:ext uri="{FF2B5EF4-FFF2-40B4-BE49-F238E27FC236}">
                  <a16:creationId xmlns:a16="http://schemas.microsoft.com/office/drawing/2014/main" id="{B4FCA89A-49BA-42D3-9C05-7B5DF33084D6}"/>
                </a:ext>
              </a:extLst>
            </p:cNvPr>
            <p:cNvSpPr/>
            <p:nvPr/>
          </p:nvSpPr>
          <p:spPr>
            <a:xfrm>
              <a:off x="7529494" y="6010079"/>
              <a:ext cx="18627" cy="31045"/>
            </a:xfrm>
            <a:custGeom>
              <a:avLst/>
              <a:gdLst>
                <a:gd name="connsiteX0" fmla="*/ 5277 w 18626"/>
                <a:gd name="connsiteY0" fmla="*/ 24215 h 31044"/>
                <a:gd name="connsiteX1" fmla="*/ 7140 w 18626"/>
                <a:gd name="connsiteY1" fmla="*/ 32907 h 31044"/>
                <a:gd name="connsiteX2" fmla="*/ 19868 w 18626"/>
                <a:gd name="connsiteY2" fmla="*/ 32907 h 31044"/>
                <a:gd name="connsiteX3" fmla="*/ 17695 w 18626"/>
                <a:gd name="connsiteY3" fmla="*/ 27630 h 31044"/>
                <a:gd name="connsiteX4" fmla="*/ 15522 w 18626"/>
                <a:gd name="connsiteY4" fmla="*/ 24215 h 31044"/>
                <a:gd name="connsiteX5" fmla="*/ 14591 w 18626"/>
                <a:gd name="connsiteY5" fmla="*/ 20179 h 31044"/>
                <a:gd name="connsiteX6" fmla="*/ 12418 w 18626"/>
                <a:gd name="connsiteY6" fmla="*/ 16764 h 31044"/>
                <a:gd name="connsiteX7" fmla="*/ 12418 w 18626"/>
                <a:gd name="connsiteY7" fmla="*/ 10555 h 31044"/>
                <a:gd name="connsiteX8" fmla="*/ 10244 w 18626"/>
                <a:gd name="connsiteY8" fmla="*/ 5278 h 31044"/>
                <a:gd name="connsiteX9" fmla="*/ 8382 w 18626"/>
                <a:gd name="connsiteY9" fmla="*/ 3104 h 31044"/>
                <a:gd name="connsiteX10" fmla="*/ 7140 w 18626"/>
                <a:gd name="connsiteY10" fmla="*/ 3104 h 31044"/>
                <a:gd name="connsiteX11" fmla="*/ 5277 w 18626"/>
                <a:gd name="connsiteY11" fmla="*/ 3104 h 31044"/>
                <a:gd name="connsiteX12" fmla="*/ 5277 w 18626"/>
                <a:gd name="connsiteY12" fmla="*/ 2173 h 31044"/>
                <a:gd name="connsiteX13" fmla="*/ 3104 w 18626"/>
                <a:gd name="connsiteY13" fmla="*/ 0 h 31044"/>
                <a:gd name="connsiteX14" fmla="*/ 0 w 18626"/>
                <a:gd name="connsiteY14" fmla="*/ 0 h 31044"/>
                <a:gd name="connsiteX15" fmla="*/ 0 w 18626"/>
                <a:gd name="connsiteY15" fmla="*/ 10555 h 31044"/>
                <a:gd name="connsiteX16" fmla="*/ 931 w 18626"/>
                <a:gd name="connsiteY16" fmla="*/ 18006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26" h="31044">
                  <a:moveTo>
                    <a:pt x="5277" y="24215"/>
                  </a:moveTo>
                  <a:lnTo>
                    <a:pt x="7140" y="32907"/>
                  </a:lnTo>
                  <a:lnTo>
                    <a:pt x="19868" y="32907"/>
                  </a:lnTo>
                  <a:lnTo>
                    <a:pt x="17695" y="27630"/>
                  </a:lnTo>
                  <a:lnTo>
                    <a:pt x="15522" y="24215"/>
                  </a:lnTo>
                  <a:lnTo>
                    <a:pt x="14591" y="20179"/>
                  </a:lnTo>
                  <a:lnTo>
                    <a:pt x="12418" y="16764"/>
                  </a:lnTo>
                  <a:lnTo>
                    <a:pt x="12418" y="10555"/>
                  </a:lnTo>
                  <a:lnTo>
                    <a:pt x="10244" y="5278"/>
                  </a:lnTo>
                  <a:lnTo>
                    <a:pt x="8382" y="3104"/>
                  </a:lnTo>
                  <a:lnTo>
                    <a:pt x="7140" y="3104"/>
                  </a:lnTo>
                  <a:lnTo>
                    <a:pt x="5277" y="3104"/>
                  </a:lnTo>
                  <a:lnTo>
                    <a:pt x="5277" y="2173"/>
                  </a:lnTo>
                  <a:lnTo>
                    <a:pt x="3104" y="0"/>
                  </a:lnTo>
                  <a:lnTo>
                    <a:pt x="0" y="0"/>
                  </a:lnTo>
                  <a:lnTo>
                    <a:pt x="0" y="10555"/>
                  </a:lnTo>
                  <a:lnTo>
                    <a:pt x="931" y="18006"/>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90" name="Freeform: Shape 89">
              <a:extLst>
                <a:ext uri="{FF2B5EF4-FFF2-40B4-BE49-F238E27FC236}">
                  <a16:creationId xmlns:a16="http://schemas.microsoft.com/office/drawing/2014/main" id="{C7F0E2D7-497D-4FB8-9F43-385CAA2BFF41}"/>
                </a:ext>
              </a:extLst>
            </p:cNvPr>
            <p:cNvSpPr/>
            <p:nvPr/>
          </p:nvSpPr>
          <p:spPr>
            <a:xfrm>
              <a:off x="7059479" y="5873482"/>
              <a:ext cx="12418" cy="18627"/>
            </a:xfrm>
            <a:custGeom>
              <a:avLst/>
              <a:gdLst>
                <a:gd name="connsiteX0" fmla="*/ 0 w 12417"/>
                <a:gd name="connsiteY0" fmla="*/ 20179 h 18626"/>
                <a:gd name="connsiteX1" fmla="*/ 2173 w 12417"/>
                <a:gd name="connsiteY1" fmla="*/ 18006 h 18626"/>
                <a:gd name="connsiteX2" fmla="*/ 4346 w 12417"/>
                <a:gd name="connsiteY2" fmla="*/ 15833 h 18626"/>
                <a:gd name="connsiteX3" fmla="*/ 13660 w 12417"/>
                <a:gd name="connsiteY3" fmla="*/ 10555 h 18626"/>
                <a:gd name="connsiteX4" fmla="*/ 13660 w 12417"/>
                <a:gd name="connsiteY4" fmla="*/ 3104 h 18626"/>
                <a:gd name="connsiteX5" fmla="*/ 0 w 12417"/>
                <a:gd name="connsiteY5"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17" h="18626">
                  <a:moveTo>
                    <a:pt x="0" y="20179"/>
                  </a:moveTo>
                  <a:lnTo>
                    <a:pt x="2173" y="18006"/>
                  </a:lnTo>
                  <a:lnTo>
                    <a:pt x="4346" y="15833"/>
                  </a:lnTo>
                  <a:lnTo>
                    <a:pt x="13660" y="10555"/>
                  </a:lnTo>
                  <a:lnTo>
                    <a:pt x="13660" y="3104"/>
                  </a:lnTo>
                  <a:lnTo>
                    <a:pt x="0" y="0"/>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91" name="Freeform: Shape 90">
              <a:extLst>
                <a:ext uri="{FF2B5EF4-FFF2-40B4-BE49-F238E27FC236}">
                  <a16:creationId xmlns:a16="http://schemas.microsoft.com/office/drawing/2014/main" id="{9A200F87-3BC7-4408-A5C3-FEBA038E49DD}"/>
                </a:ext>
              </a:extLst>
            </p:cNvPr>
            <p:cNvSpPr/>
            <p:nvPr/>
          </p:nvSpPr>
          <p:spPr>
            <a:xfrm>
              <a:off x="6836579" y="5928431"/>
              <a:ext cx="24836" cy="15522"/>
            </a:xfrm>
            <a:custGeom>
              <a:avLst/>
              <a:gdLst>
                <a:gd name="connsiteX0" fmla="*/ 7451 w 24835"/>
                <a:gd name="connsiteY0" fmla="*/ 9624 h 15522"/>
                <a:gd name="connsiteX1" fmla="*/ 12728 w 24835"/>
                <a:gd name="connsiteY1" fmla="*/ 12728 h 15522"/>
                <a:gd name="connsiteX2" fmla="*/ 17696 w 24835"/>
                <a:gd name="connsiteY2" fmla="*/ 14901 h 15522"/>
                <a:gd name="connsiteX3" fmla="*/ 22973 w 24835"/>
                <a:gd name="connsiteY3" fmla="*/ 17075 h 15522"/>
                <a:gd name="connsiteX4" fmla="*/ 22973 w 24835"/>
                <a:gd name="connsiteY4" fmla="*/ 12728 h 15522"/>
                <a:gd name="connsiteX5" fmla="*/ 27319 w 24835"/>
                <a:gd name="connsiteY5" fmla="*/ 12728 h 15522"/>
                <a:gd name="connsiteX6" fmla="*/ 27319 w 24835"/>
                <a:gd name="connsiteY6" fmla="*/ 5588 h 15522"/>
                <a:gd name="connsiteX7" fmla="*/ 22042 w 24835"/>
                <a:gd name="connsiteY7" fmla="*/ 4346 h 15522"/>
                <a:gd name="connsiteX8" fmla="*/ 17696 w 24835"/>
                <a:gd name="connsiteY8" fmla="*/ 2173 h 15522"/>
                <a:gd name="connsiteX9" fmla="*/ 12728 w 24835"/>
                <a:gd name="connsiteY9" fmla="*/ 2173 h 15522"/>
                <a:gd name="connsiteX10" fmla="*/ 7451 w 24835"/>
                <a:gd name="connsiteY10" fmla="*/ 2173 h 15522"/>
                <a:gd name="connsiteX11" fmla="*/ 0 w 24835"/>
                <a:gd name="connsiteY11" fmla="*/ 0 h 15522"/>
                <a:gd name="connsiteX12" fmla="*/ 3104 w 24835"/>
                <a:gd name="connsiteY12" fmla="*/ 558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35" h="15522">
                  <a:moveTo>
                    <a:pt x="7451" y="9624"/>
                  </a:moveTo>
                  <a:lnTo>
                    <a:pt x="12728" y="12728"/>
                  </a:lnTo>
                  <a:lnTo>
                    <a:pt x="17696" y="14901"/>
                  </a:lnTo>
                  <a:lnTo>
                    <a:pt x="22973" y="17075"/>
                  </a:lnTo>
                  <a:lnTo>
                    <a:pt x="22973" y="12728"/>
                  </a:lnTo>
                  <a:lnTo>
                    <a:pt x="27319" y="12728"/>
                  </a:lnTo>
                  <a:lnTo>
                    <a:pt x="27319" y="5588"/>
                  </a:lnTo>
                  <a:lnTo>
                    <a:pt x="22042" y="4346"/>
                  </a:lnTo>
                  <a:lnTo>
                    <a:pt x="17696" y="2173"/>
                  </a:lnTo>
                  <a:lnTo>
                    <a:pt x="12728" y="2173"/>
                  </a:lnTo>
                  <a:lnTo>
                    <a:pt x="7451" y="2173"/>
                  </a:lnTo>
                  <a:lnTo>
                    <a:pt x="0" y="0"/>
                  </a:lnTo>
                  <a:lnTo>
                    <a:pt x="3104" y="5588"/>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92" name="Freeform: Shape 91">
              <a:extLst>
                <a:ext uri="{FF2B5EF4-FFF2-40B4-BE49-F238E27FC236}">
                  <a16:creationId xmlns:a16="http://schemas.microsoft.com/office/drawing/2014/main" id="{58560BFD-589B-4D5D-B451-BC84D39333FA}"/>
                </a:ext>
              </a:extLst>
            </p:cNvPr>
            <p:cNvSpPr/>
            <p:nvPr/>
          </p:nvSpPr>
          <p:spPr>
            <a:xfrm>
              <a:off x="6939958" y="5836539"/>
              <a:ext cx="18627" cy="9313"/>
            </a:xfrm>
            <a:custGeom>
              <a:avLst/>
              <a:gdLst>
                <a:gd name="connsiteX0" fmla="*/ 0 w 18626"/>
                <a:gd name="connsiteY0" fmla="*/ 0 h 9313"/>
                <a:gd name="connsiteX1" fmla="*/ 0 w 18626"/>
                <a:gd name="connsiteY1" fmla="*/ 10555 h 9313"/>
                <a:gd name="connsiteX2" fmla="*/ 19558 w 18626"/>
                <a:gd name="connsiteY2" fmla="*/ 10555 h 9313"/>
                <a:gd name="connsiteX3" fmla="*/ 19558 w 18626"/>
                <a:gd name="connsiteY3" fmla="*/ 3104 h 9313"/>
                <a:gd name="connsiteX4" fmla="*/ 18627 w 18626"/>
                <a:gd name="connsiteY4" fmla="*/ 2173 h 9313"/>
                <a:gd name="connsiteX5" fmla="*/ 16453 w 18626"/>
                <a:gd name="connsiteY5"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6" h="9313">
                  <a:moveTo>
                    <a:pt x="0" y="0"/>
                  </a:moveTo>
                  <a:lnTo>
                    <a:pt x="0" y="10555"/>
                  </a:lnTo>
                  <a:lnTo>
                    <a:pt x="19558" y="10555"/>
                  </a:lnTo>
                  <a:lnTo>
                    <a:pt x="19558" y="3104"/>
                  </a:lnTo>
                  <a:lnTo>
                    <a:pt x="18627" y="2173"/>
                  </a:lnTo>
                  <a:lnTo>
                    <a:pt x="16453" y="0"/>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93" name="Freeform: Shape 92">
              <a:extLst>
                <a:ext uri="{FF2B5EF4-FFF2-40B4-BE49-F238E27FC236}">
                  <a16:creationId xmlns:a16="http://schemas.microsoft.com/office/drawing/2014/main" id="{CBC41E17-86D8-4BD5-B1EE-EF20CB430FC5}"/>
                </a:ext>
              </a:extLst>
            </p:cNvPr>
            <p:cNvSpPr/>
            <p:nvPr/>
          </p:nvSpPr>
          <p:spPr>
            <a:xfrm>
              <a:off x="6803361" y="5908563"/>
              <a:ext cx="34149" cy="15522"/>
            </a:xfrm>
            <a:custGeom>
              <a:avLst/>
              <a:gdLst>
                <a:gd name="connsiteX0" fmla="*/ 34459 w 34149"/>
                <a:gd name="connsiteY0" fmla="*/ 9313 h 15522"/>
                <a:gd name="connsiteX1" fmla="*/ 31355 w 34149"/>
                <a:gd name="connsiteY1" fmla="*/ 5277 h 15522"/>
                <a:gd name="connsiteX2" fmla="*/ 27009 w 34149"/>
                <a:gd name="connsiteY2" fmla="*/ 3104 h 15522"/>
                <a:gd name="connsiteX3" fmla="*/ 23904 w 34149"/>
                <a:gd name="connsiteY3" fmla="*/ 2173 h 15522"/>
                <a:gd name="connsiteX4" fmla="*/ 16764 w 34149"/>
                <a:gd name="connsiteY4" fmla="*/ 0 h 15522"/>
                <a:gd name="connsiteX5" fmla="*/ 12418 w 34149"/>
                <a:gd name="connsiteY5" fmla="*/ 3104 h 15522"/>
                <a:gd name="connsiteX6" fmla="*/ 11486 w 34149"/>
                <a:gd name="connsiteY6" fmla="*/ 5277 h 15522"/>
                <a:gd name="connsiteX7" fmla="*/ 5277 w 34149"/>
                <a:gd name="connsiteY7" fmla="*/ 7451 h 15522"/>
                <a:gd name="connsiteX8" fmla="*/ 0 w 34149"/>
                <a:gd name="connsiteY8" fmla="*/ 9313 h 15522"/>
                <a:gd name="connsiteX9" fmla="*/ 0 w 34149"/>
                <a:gd name="connsiteY9" fmla="*/ 16764 h 15522"/>
                <a:gd name="connsiteX10" fmla="*/ 12418 w 34149"/>
                <a:gd name="connsiteY10" fmla="*/ 16764 h 15522"/>
                <a:gd name="connsiteX11" fmla="*/ 23904 w 34149"/>
                <a:gd name="connsiteY11" fmla="*/ 16764 h 15522"/>
                <a:gd name="connsiteX12" fmla="*/ 33218 w 34149"/>
                <a:gd name="connsiteY12" fmla="*/ 12728 h 15522"/>
                <a:gd name="connsiteX13" fmla="*/ 36322 w 34149"/>
                <a:gd name="connsiteY13"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49" h="15522">
                  <a:moveTo>
                    <a:pt x="34459" y="9313"/>
                  </a:moveTo>
                  <a:lnTo>
                    <a:pt x="31355" y="5277"/>
                  </a:lnTo>
                  <a:lnTo>
                    <a:pt x="27009" y="3104"/>
                  </a:lnTo>
                  <a:lnTo>
                    <a:pt x="23904" y="2173"/>
                  </a:lnTo>
                  <a:lnTo>
                    <a:pt x="16764" y="0"/>
                  </a:lnTo>
                  <a:lnTo>
                    <a:pt x="12418" y="3104"/>
                  </a:lnTo>
                  <a:lnTo>
                    <a:pt x="11486" y="5277"/>
                  </a:lnTo>
                  <a:lnTo>
                    <a:pt x="5277" y="7451"/>
                  </a:lnTo>
                  <a:lnTo>
                    <a:pt x="0" y="9313"/>
                  </a:lnTo>
                  <a:lnTo>
                    <a:pt x="0" y="16764"/>
                  </a:lnTo>
                  <a:lnTo>
                    <a:pt x="12418" y="16764"/>
                  </a:lnTo>
                  <a:lnTo>
                    <a:pt x="23904" y="16764"/>
                  </a:lnTo>
                  <a:lnTo>
                    <a:pt x="33218" y="12728"/>
                  </a:lnTo>
                  <a:lnTo>
                    <a:pt x="36322" y="12728"/>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94" name="Freeform: Shape 93">
              <a:extLst>
                <a:ext uri="{FF2B5EF4-FFF2-40B4-BE49-F238E27FC236}">
                  <a16:creationId xmlns:a16="http://schemas.microsoft.com/office/drawing/2014/main" id="{23B78FE0-B4D3-40F4-8455-2395DC69AFE4}"/>
                </a:ext>
              </a:extLst>
            </p:cNvPr>
            <p:cNvSpPr/>
            <p:nvPr/>
          </p:nvSpPr>
          <p:spPr>
            <a:xfrm>
              <a:off x="2868772" y="5437617"/>
              <a:ext cx="34149" cy="12418"/>
            </a:xfrm>
            <a:custGeom>
              <a:avLst/>
              <a:gdLst>
                <a:gd name="connsiteX0" fmla="*/ 34459 w 34149"/>
                <a:gd name="connsiteY0" fmla="*/ 8382 h 12417"/>
                <a:gd name="connsiteX1" fmla="*/ 34459 w 34149"/>
                <a:gd name="connsiteY1" fmla="*/ 5278 h 12417"/>
                <a:gd name="connsiteX2" fmla="*/ 19869 w 34149"/>
                <a:gd name="connsiteY2" fmla="*/ 0 h 12417"/>
                <a:gd name="connsiteX3" fmla="*/ 14591 w 34149"/>
                <a:gd name="connsiteY3" fmla="*/ 2173 h 12417"/>
                <a:gd name="connsiteX4" fmla="*/ 10555 w 34149"/>
                <a:gd name="connsiteY4" fmla="*/ 3104 h 12417"/>
                <a:gd name="connsiteX5" fmla="*/ 5278 w 34149"/>
                <a:gd name="connsiteY5" fmla="*/ 3104 h 12417"/>
                <a:gd name="connsiteX6" fmla="*/ 0 w 34149"/>
                <a:gd name="connsiteY6" fmla="*/ 5278 h 12417"/>
                <a:gd name="connsiteX7" fmla="*/ 0 w 34149"/>
                <a:gd name="connsiteY7" fmla="*/ 12728 h 12417"/>
                <a:gd name="connsiteX8" fmla="*/ 9313 w 34149"/>
                <a:gd name="connsiteY8" fmla="*/ 12728 h 12417"/>
                <a:gd name="connsiteX9" fmla="*/ 19869 w 34149"/>
                <a:gd name="connsiteY9" fmla="*/ 12728 h 12417"/>
                <a:gd name="connsiteX10" fmla="*/ 31355 w 34149"/>
                <a:gd name="connsiteY10" fmla="*/ 8382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9" h="12417">
                  <a:moveTo>
                    <a:pt x="34459" y="8382"/>
                  </a:moveTo>
                  <a:lnTo>
                    <a:pt x="34459" y="5278"/>
                  </a:lnTo>
                  <a:lnTo>
                    <a:pt x="19869" y="0"/>
                  </a:lnTo>
                  <a:lnTo>
                    <a:pt x="14591" y="2173"/>
                  </a:lnTo>
                  <a:lnTo>
                    <a:pt x="10555" y="3104"/>
                  </a:lnTo>
                  <a:lnTo>
                    <a:pt x="5278" y="3104"/>
                  </a:lnTo>
                  <a:lnTo>
                    <a:pt x="0" y="5278"/>
                  </a:lnTo>
                  <a:lnTo>
                    <a:pt x="0" y="12728"/>
                  </a:lnTo>
                  <a:lnTo>
                    <a:pt x="9313" y="12728"/>
                  </a:lnTo>
                  <a:lnTo>
                    <a:pt x="19869" y="12728"/>
                  </a:lnTo>
                  <a:lnTo>
                    <a:pt x="31355" y="8382"/>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95" name="Freeform: Shape 94">
              <a:extLst>
                <a:ext uri="{FF2B5EF4-FFF2-40B4-BE49-F238E27FC236}">
                  <a16:creationId xmlns:a16="http://schemas.microsoft.com/office/drawing/2014/main" id="{AC7573EA-AD48-4056-87F9-E2D8A3FA4540}"/>
                </a:ext>
              </a:extLst>
            </p:cNvPr>
            <p:cNvSpPr/>
            <p:nvPr/>
          </p:nvSpPr>
          <p:spPr>
            <a:xfrm>
              <a:off x="6993044" y="5054526"/>
              <a:ext cx="229730" cy="266983"/>
            </a:xfrm>
            <a:custGeom>
              <a:avLst/>
              <a:gdLst>
                <a:gd name="connsiteX0" fmla="*/ 7140 w 229729"/>
                <a:gd name="connsiteY0" fmla="*/ 247425 h 266983"/>
                <a:gd name="connsiteX1" fmla="*/ 8382 w 229729"/>
                <a:gd name="connsiteY1" fmla="*/ 254876 h 266983"/>
                <a:gd name="connsiteX2" fmla="*/ 10245 w 229729"/>
                <a:gd name="connsiteY2" fmla="*/ 269777 h 266983"/>
                <a:gd name="connsiteX3" fmla="*/ 22663 w 229729"/>
                <a:gd name="connsiteY3" fmla="*/ 269777 h 266983"/>
                <a:gd name="connsiteX4" fmla="*/ 27009 w 229729"/>
                <a:gd name="connsiteY4" fmla="*/ 262327 h 266983"/>
                <a:gd name="connsiteX5" fmla="*/ 30113 w 229729"/>
                <a:gd name="connsiteY5" fmla="*/ 254876 h 266983"/>
                <a:gd name="connsiteX6" fmla="*/ 36322 w 229729"/>
                <a:gd name="connsiteY6" fmla="*/ 249599 h 266983"/>
                <a:gd name="connsiteX7" fmla="*/ 34149 w 229729"/>
                <a:gd name="connsiteY7" fmla="*/ 240285 h 266983"/>
                <a:gd name="connsiteX8" fmla="*/ 34149 w 229729"/>
                <a:gd name="connsiteY8" fmla="*/ 235008 h 266983"/>
                <a:gd name="connsiteX9" fmla="*/ 34149 w 229729"/>
                <a:gd name="connsiteY9" fmla="*/ 231593 h 266983"/>
                <a:gd name="connsiteX10" fmla="*/ 30113 w 229729"/>
                <a:gd name="connsiteY10" fmla="*/ 229730 h 266983"/>
                <a:gd name="connsiteX11" fmla="*/ 27009 w 229729"/>
                <a:gd name="connsiteY11" fmla="*/ 224452 h 266983"/>
                <a:gd name="connsiteX12" fmla="*/ 27009 w 229729"/>
                <a:gd name="connsiteY12" fmla="*/ 220106 h 266983"/>
                <a:gd name="connsiteX13" fmla="*/ 34149 w 229729"/>
                <a:gd name="connsiteY13" fmla="*/ 222279 h 266983"/>
                <a:gd name="connsiteX14" fmla="*/ 37253 w 229729"/>
                <a:gd name="connsiteY14" fmla="*/ 224452 h 266983"/>
                <a:gd name="connsiteX15" fmla="*/ 41600 w 229729"/>
                <a:gd name="connsiteY15" fmla="*/ 224452 h 266983"/>
                <a:gd name="connsiteX16" fmla="*/ 41600 w 229729"/>
                <a:gd name="connsiteY16" fmla="*/ 225384 h 266983"/>
                <a:gd name="connsiteX17" fmla="*/ 41600 w 229729"/>
                <a:gd name="connsiteY17" fmla="*/ 229730 h 266983"/>
                <a:gd name="connsiteX18" fmla="*/ 41600 w 229729"/>
                <a:gd name="connsiteY18" fmla="*/ 231593 h 266983"/>
                <a:gd name="connsiteX19" fmla="*/ 41600 w 229729"/>
                <a:gd name="connsiteY19" fmla="*/ 236870 h 266983"/>
                <a:gd name="connsiteX20" fmla="*/ 43773 w 229729"/>
                <a:gd name="connsiteY20" fmla="*/ 240285 h 266983"/>
                <a:gd name="connsiteX21" fmla="*/ 48740 w 229729"/>
                <a:gd name="connsiteY21" fmla="*/ 239043 h 266983"/>
                <a:gd name="connsiteX22" fmla="*/ 54018 w 229729"/>
                <a:gd name="connsiteY22" fmla="*/ 239043 h 266983"/>
                <a:gd name="connsiteX23" fmla="*/ 56191 w 229729"/>
                <a:gd name="connsiteY23" fmla="*/ 236870 h 266983"/>
                <a:gd name="connsiteX24" fmla="*/ 58364 w 229729"/>
                <a:gd name="connsiteY24" fmla="*/ 235008 h 266983"/>
                <a:gd name="connsiteX25" fmla="*/ 59295 w 229729"/>
                <a:gd name="connsiteY25" fmla="*/ 235008 h 266983"/>
                <a:gd name="connsiteX26" fmla="*/ 61468 w 229729"/>
                <a:gd name="connsiteY26" fmla="*/ 232834 h 266983"/>
                <a:gd name="connsiteX27" fmla="*/ 65504 w 229729"/>
                <a:gd name="connsiteY27" fmla="*/ 232834 h 266983"/>
                <a:gd name="connsiteX28" fmla="*/ 70782 w 229729"/>
                <a:gd name="connsiteY28" fmla="*/ 232834 h 266983"/>
                <a:gd name="connsiteX29" fmla="*/ 72955 w 229729"/>
                <a:gd name="connsiteY29" fmla="*/ 229730 h 266983"/>
                <a:gd name="connsiteX30" fmla="*/ 73886 w 229729"/>
                <a:gd name="connsiteY30" fmla="*/ 224452 h 266983"/>
                <a:gd name="connsiteX31" fmla="*/ 73886 w 229729"/>
                <a:gd name="connsiteY31" fmla="*/ 220106 h 266983"/>
                <a:gd name="connsiteX32" fmla="*/ 76059 w 229729"/>
                <a:gd name="connsiteY32" fmla="*/ 212655 h 266983"/>
                <a:gd name="connsiteX33" fmla="*/ 81026 w 229729"/>
                <a:gd name="connsiteY33" fmla="*/ 220106 h 266983"/>
                <a:gd name="connsiteX34" fmla="*/ 86304 w 229729"/>
                <a:gd name="connsiteY34" fmla="*/ 229730 h 266983"/>
                <a:gd name="connsiteX35" fmla="*/ 112381 w 229729"/>
                <a:gd name="connsiteY35" fmla="*/ 217933 h 266983"/>
                <a:gd name="connsiteX36" fmla="*/ 139390 w 229729"/>
                <a:gd name="connsiteY36" fmla="*/ 205205 h 266983"/>
                <a:gd name="connsiteX37" fmla="*/ 163294 w 229729"/>
                <a:gd name="connsiteY37" fmla="*/ 192476 h 266983"/>
                <a:gd name="connsiteX38" fmla="*/ 165468 w 229729"/>
                <a:gd name="connsiteY38" fmla="*/ 170435 h 266983"/>
                <a:gd name="connsiteX39" fmla="*/ 168572 w 229729"/>
                <a:gd name="connsiteY39" fmla="*/ 152429 h 266983"/>
                <a:gd name="connsiteX40" fmla="*/ 172918 w 229729"/>
                <a:gd name="connsiteY40" fmla="*/ 138459 h 266983"/>
                <a:gd name="connsiteX41" fmla="*/ 173850 w 229729"/>
                <a:gd name="connsiteY41" fmla="*/ 125731 h 266983"/>
                <a:gd name="connsiteX42" fmla="*/ 173850 w 229729"/>
                <a:gd name="connsiteY42" fmla="*/ 113313 h 266983"/>
                <a:gd name="connsiteX43" fmla="*/ 172918 w 229729"/>
                <a:gd name="connsiteY43" fmla="*/ 96238 h 266983"/>
                <a:gd name="connsiteX44" fmla="*/ 166709 w 229729"/>
                <a:gd name="connsiteY44" fmla="*/ 73886 h 266983"/>
                <a:gd name="connsiteX45" fmla="*/ 170745 w 229729"/>
                <a:gd name="connsiteY45" fmla="*/ 72955 h 266983"/>
                <a:gd name="connsiteX46" fmla="*/ 172918 w 229729"/>
                <a:gd name="connsiteY46" fmla="*/ 68609 h 266983"/>
                <a:gd name="connsiteX47" fmla="*/ 176023 w 229729"/>
                <a:gd name="connsiteY47" fmla="*/ 66746 h 266983"/>
                <a:gd name="connsiteX48" fmla="*/ 180059 w 229729"/>
                <a:gd name="connsiteY48" fmla="*/ 65504 h 266983"/>
                <a:gd name="connsiteX49" fmla="*/ 183163 w 229729"/>
                <a:gd name="connsiteY49" fmla="*/ 66746 h 266983"/>
                <a:gd name="connsiteX50" fmla="*/ 186267 w 229729"/>
                <a:gd name="connsiteY50" fmla="*/ 68609 h 266983"/>
                <a:gd name="connsiteX51" fmla="*/ 190614 w 229729"/>
                <a:gd name="connsiteY51" fmla="*/ 73886 h 266983"/>
                <a:gd name="connsiteX52" fmla="*/ 200858 w 229729"/>
                <a:gd name="connsiteY52" fmla="*/ 68609 h 266983"/>
                <a:gd name="connsiteX53" fmla="*/ 208309 w 229729"/>
                <a:gd name="connsiteY53" fmla="*/ 61468 h 266983"/>
                <a:gd name="connsiteX54" fmla="*/ 217622 w 229729"/>
                <a:gd name="connsiteY54" fmla="*/ 54018 h 266983"/>
                <a:gd name="connsiteX55" fmla="*/ 230040 w 229729"/>
                <a:gd name="connsiteY55" fmla="*/ 50603 h 266983"/>
                <a:gd name="connsiteX56" fmla="*/ 230040 w 229729"/>
                <a:gd name="connsiteY56" fmla="*/ 44394 h 266983"/>
                <a:gd name="connsiteX57" fmla="*/ 230040 w 229729"/>
                <a:gd name="connsiteY57" fmla="*/ 41289 h 266983"/>
                <a:gd name="connsiteX58" fmla="*/ 229109 w 229729"/>
                <a:gd name="connsiteY58" fmla="*/ 36943 h 266983"/>
                <a:gd name="connsiteX59" fmla="*/ 226936 w 229729"/>
                <a:gd name="connsiteY59" fmla="*/ 33839 h 266983"/>
                <a:gd name="connsiteX60" fmla="*/ 219796 w 229729"/>
                <a:gd name="connsiteY60" fmla="*/ 28561 h 266983"/>
                <a:gd name="connsiteX61" fmla="*/ 212345 w 229729"/>
                <a:gd name="connsiteY61" fmla="*/ 24215 h 266983"/>
                <a:gd name="connsiteX62" fmla="*/ 200858 w 229729"/>
                <a:gd name="connsiteY62" fmla="*/ 21110 h 266983"/>
                <a:gd name="connsiteX63" fmla="*/ 192476 w 229729"/>
                <a:gd name="connsiteY63" fmla="*/ 13660 h 266983"/>
                <a:gd name="connsiteX64" fmla="*/ 183163 w 229729"/>
                <a:gd name="connsiteY64" fmla="*/ 0 h 266983"/>
                <a:gd name="connsiteX65" fmla="*/ 173850 w 229729"/>
                <a:gd name="connsiteY65" fmla="*/ 9624 h 266983"/>
                <a:gd name="connsiteX66" fmla="*/ 170745 w 229729"/>
                <a:gd name="connsiteY66" fmla="*/ 24215 h 266983"/>
                <a:gd name="connsiteX67" fmla="*/ 170745 w 229729"/>
                <a:gd name="connsiteY67" fmla="*/ 43462 h 266983"/>
                <a:gd name="connsiteX68" fmla="*/ 166709 w 229729"/>
                <a:gd name="connsiteY68" fmla="*/ 43462 h 266983"/>
                <a:gd name="connsiteX69" fmla="*/ 163294 w 229729"/>
                <a:gd name="connsiteY69" fmla="*/ 44394 h 266983"/>
                <a:gd name="connsiteX70" fmla="*/ 158327 w 229729"/>
                <a:gd name="connsiteY70" fmla="*/ 44394 h 266983"/>
                <a:gd name="connsiteX71" fmla="*/ 150877 w 229729"/>
                <a:gd name="connsiteY71" fmla="*/ 46567 h 266983"/>
                <a:gd name="connsiteX72" fmla="*/ 150877 w 229729"/>
                <a:gd name="connsiteY72" fmla="*/ 48740 h 266983"/>
                <a:gd name="connsiteX73" fmla="*/ 150877 w 229729"/>
                <a:gd name="connsiteY73" fmla="*/ 50603 h 266983"/>
                <a:gd name="connsiteX74" fmla="*/ 149014 w 229729"/>
                <a:gd name="connsiteY74" fmla="*/ 51844 h 266983"/>
                <a:gd name="connsiteX75" fmla="*/ 146841 w 229729"/>
                <a:gd name="connsiteY75" fmla="*/ 54018 h 266983"/>
                <a:gd name="connsiteX76" fmla="*/ 146841 w 229729"/>
                <a:gd name="connsiteY76" fmla="*/ 63331 h 266983"/>
                <a:gd name="connsiteX77" fmla="*/ 146841 w 229729"/>
                <a:gd name="connsiteY77" fmla="*/ 70782 h 266983"/>
                <a:gd name="connsiteX78" fmla="*/ 149014 w 229729"/>
                <a:gd name="connsiteY78" fmla="*/ 73886 h 266983"/>
                <a:gd name="connsiteX79" fmla="*/ 150877 w 229729"/>
                <a:gd name="connsiteY79" fmla="*/ 78232 h 266983"/>
                <a:gd name="connsiteX80" fmla="*/ 156154 w 229729"/>
                <a:gd name="connsiteY80" fmla="*/ 81337 h 266983"/>
                <a:gd name="connsiteX81" fmla="*/ 163294 w 229729"/>
                <a:gd name="connsiteY81" fmla="*/ 81337 h 266983"/>
                <a:gd name="connsiteX82" fmla="*/ 152118 w 229729"/>
                <a:gd name="connsiteY82" fmla="*/ 98411 h 266983"/>
                <a:gd name="connsiteX83" fmla="*/ 146841 w 229729"/>
                <a:gd name="connsiteY83" fmla="*/ 111140 h 266983"/>
                <a:gd name="connsiteX84" fmla="*/ 143737 w 229729"/>
                <a:gd name="connsiteY84" fmla="*/ 125731 h 266983"/>
                <a:gd name="connsiteX85" fmla="*/ 139390 w 229729"/>
                <a:gd name="connsiteY85" fmla="*/ 138459 h 266983"/>
                <a:gd name="connsiteX86" fmla="*/ 130077 w 229729"/>
                <a:gd name="connsiteY86" fmla="*/ 150256 h 266983"/>
                <a:gd name="connsiteX87" fmla="*/ 115486 w 229729"/>
                <a:gd name="connsiteY87" fmla="*/ 162984 h 266983"/>
                <a:gd name="connsiteX88" fmla="*/ 114555 w 229729"/>
                <a:gd name="connsiteY88" fmla="*/ 165157 h 266983"/>
                <a:gd name="connsiteX89" fmla="*/ 112381 w 229729"/>
                <a:gd name="connsiteY89" fmla="*/ 165157 h 266983"/>
                <a:gd name="connsiteX90" fmla="*/ 110208 w 229729"/>
                <a:gd name="connsiteY90" fmla="*/ 165157 h 266983"/>
                <a:gd name="connsiteX91" fmla="*/ 108346 w 229729"/>
                <a:gd name="connsiteY91" fmla="*/ 162984 h 266983"/>
                <a:gd name="connsiteX92" fmla="*/ 107104 w 229729"/>
                <a:gd name="connsiteY92" fmla="*/ 159880 h 266983"/>
                <a:gd name="connsiteX93" fmla="*/ 100895 w 229729"/>
                <a:gd name="connsiteY93" fmla="*/ 162984 h 266983"/>
                <a:gd name="connsiteX94" fmla="*/ 97790 w 229729"/>
                <a:gd name="connsiteY94" fmla="*/ 168262 h 266983"/>
                <a:gd name="connsiteX95" fmla="*/ 95617 w 229729"/>
                <a:gd name="connsiteY95" fmla="*/ 172297 h 266983"/>
                <a:gd name="connsiteX96" fmla="*/ 93754 w 229729"/>
                <a:gd name="connsiteY96" fmla="*/ 177886 h 266983"/>
                <a:gd name="connsiteX97" fmla="*/ 90650 w 229729"/>
                <a:gd name="connsiteY97" fmla="*/ 183163 h 266983"/>
                <a:gd name="connsiteX98" fmla="*/ 86304 w 229729"/>
                <a:gd name="connsiteY98" fmla="*/ 188441 h 266983"/>
                <a:gd name="connsiteX99" fmla="*/ 83200 w 229729"/>
                <a:gd name="connsiteY99" fmla="*/ 188441 h 266983"/>
                <a:gd name="connsiteX100" fmla="*/ 80095 w 229729"/>
                <a:gd name="connsiteY100" fmla="*/ 188441 h 266983"/>
                <a:gd name="connsiteX101" fmla="*/ 73886 w 229729"/>
                <a:gd name="connsiteY101" fmla="*/ 187199 h 266983"/>
                <a:gd name="connsiteX102" fmla="*/ 66435 w 229729"/>
                <a:gd name="connsiteY102" fmla="*/ 187199 h 266983"/>
                <a:gd name="connsiteX103" fmla="*/ 59295 w 229729"/>
                <a:gd name="connsiteY103" fmla="*/ 188441 h 266983"/>
                <a:gd name="connsiteX104" fmla="*/ 39426 w 229729"/>
                <a:gd name="connsiteY104" fmla="*/ 197754 h 266983"/>
                <a:gd name="connsiteX105" fmla="*/ 22663 w 229729"/>
                <a:gd name="connsiteY105" fmla="*/ 212655 h 266983"/>
                <a:gd name="connsiteX106" fmla="*/ 10245 w 229729"/>
                <a:gd name="connsiteY106" fmla="*/ 229730 h 266983"/>
                <a:gd name="connsiteX107" fmla="*/ 0 w 229729"/>
                <a:gd name="connsiteY107" fmla="*/ 229730 h 266983"/>
                <a:gd name="connsiteX108" fmla="*/ 3104 w 229729"/>
                <a:gd name="connsiteY108" fmla="*/ 240285 h 26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29729" h="266983">
                  <a:moveTo>
                    <a:pt x="7140" y="247425"/>
                  </a:moveTo>
                  <a:lnTo>
                    <a:pt x="8382" y="254876"/>
                  </a:lnTo>
                  <a:lnTo>
                    <a:pt x="10245" y="269777"/>
                  </a:lnTo>
                  <a:lnTo>
                    <a:pt x="22663" y="269777"/>
                  </a:lnTo>
                  <a:lnTo>
                    <a:pt x="27009" y="262327"/>
                  </a:lnTo>
                  <a:lnTo>
                    <a:pt x="30113" y="254876"/>
                  </a:lnTo>
                  <a:lnTo>
                    <a:pt x="36322" y="249599"/>
                  </a:lnTo>
                  <a:lnTo>
                    <a:pt x="34149" y="240285"/>
                  </a:lnTo>
                  <a:lnTo>
                    <a:pt x="34149" y="235008"/>
                  </a:lnTo>
                  <a:lnTo>
                    <a:pt x="34149" y="231593"/>
                  </a:lnTo>
                  <a:lnTo>
                    <a:pt x="30113" y="229730"/>
                  </a:lnTo>
                  <a:lnTo>
                    <a:pt x="27009" y="224452"/>
                  </a:lnTo>
                  <a:lnTo>
                    <a:pt x="27009" y="220106"/>
                  </a:lnTo>
                  <a:lnTo>
                    <a:pt x="34149" y="222279"/>
                  </a:lnTo>
                  <a:lnTo>
                    <a:pt x="37253" y="224452"/>
                  </a:lnTo>
                  <a:lnTo>
                    <a:pt x="41600" y="224452"/>
                  </a:lnTo>
                  <a:lnTo>
                    <a:pt x="41600" y="225384"/>
                  </a:lnTo>
                  <a:lnTo>
                    <a:pt x="41600" y="229730"/>
                  </a:lnTo>
                  <a:lnTo>
                    <a:pt x="41600" y="231593"/>
                  </a:lnTo>
                  <a:lnTo>
                    <a:pt x="41600" y="236870"/>
                  </a:lnTo>
                  <a:lnTo>
                    <a:pt x="43773" y="240285"/>
                  </a:lnTo>
                  <a:lnTo>
                    <a:pt x="48740" y="239043"/>
                  </a:lnTo>
                  <a:lnTo>
                    <a:pt x="54018" y="239043"/>
                  </a:lnTo>
                  <a:lnTo>
                    <a:pt x="56191" y="236870"/>
                  </a:lnTo>
                  <a:lnTo>
                    <a:pt x="58364" y="235008"/>
                  </a:lnTo>
                  <a:lnTo>
                    <a:pt x="59295" y="235008"/>
                  </a:lnTo>
                  <a:lnTo>
                    <a:pt x="61468" y="232834"/>
                  </a:lnTo>
                  <a:lnTo>
                    <a:pt x="65504" y="232834"/>
                  </a:lnTo>
                  <a:lnTo>
                    <a:pt x="70782" y="232834"/>
                  </a:lnTo>
                  <a:lnTo>
                    <a:pt x="72955" y="229730"/>
                  </a:lnTo>
                  <a:lnTo>
                    <a:pt x="73886" y="224452"/>
                  </a:lnTo>
                  <a:lnTo>
                    <a:pt x="73886" y="220106"/>
                  </a:lnTo>
                  <a:lnTo>
                    <a:pt x="76059" y="212655"/>
                  </a:lnTo>
                  <a:lnTo>
                    <a:pt x="81026" y="220106"/>
                  </a:lnTo>
                  <a:lnTo>
                    <a:pt x="86304" y="229730"/>
                  </a:lnTo>
                  <a:lnTo>
                    <a:pt x="112381" y="217933"/>
                  </a:lnTo>
                  <a:lnTo>
                    <a:pt x="139390" y="205205"/>
                  </a:lnTo>
                  <a:lnTo>
                    <a:pt x="163294" y="192476"/>
                  </a:lnTo>
                  <a:lnTo>
                    <a:pt x="165468" y="170435"/>
                  </a:lnTo>
                  <a:lnTo>
                    <a:pt x="168572" y="152429"/>
                  </a:lnTo>
                  <a:lnTo>
                    <a:pt x="172918" y="138459"/>
                  </a:lnTo>
                  <a:lnTo>
                    <a:pt x="173850" y="125731"/>
                  </a:lnTo>
                  <a:lnTo>
                    <a:pt x="173850" y="113313"/>
                  </a:lnTo>
                  <a:lnTo>
                    <a:pt x="172918" y="96238"/>
                  </a:lnTo>
                  <a:lnTo>
                    <a:pt x="166709" y="73886"/>
                  </a:lnTo>
                  <a:lnTo>
                    <a:pt x="170745" y="72955"/>
                  </a:lnTo>
                  <a:lnTo>
                    <a:pt x="172918" y="68609"/>
                  </a:lnTo>
                  <a:lnTo>
                    <a:pt x="176023" y="66746"/>
                  </a:lnTo>
                  <a:lnTo>
                    <a:pt x="180059" y="65504"/>
                  </a:lnTo>
                  <a:lnTo>
                    <a:pt x="183163" y="66746"/>
                  </a:lnTo>
                  <a:lnTo>
                    <a:pt x="186267" y="68609"/>
                  </a:lnTo>
                  <a:lnTo>
                    <a:pt x="190614" y="73886"/>
                  </a:lnTo>
                  <a:lnTo>
                    <a:pt x="200858" y="68609"/>
                  </a:lnTo>
                  <a:lnTo>
                    <a:pt x="208309" y="61468"/>
                  </a:lnTo>
                  <a:lnTo>
                    <a:pt x="217622" y="54018"/>
                  </a:lnTo>
                  <a:lnTo>
                    <a:pt x="230040" y="50603"/>
                  </a:lnTo>
                  <a:lnTo>
                    <a:pt x="230040" y="44394"/>
                  </a:lnTo>
                  <a:lnTo>
                    <a:pt x="230040" y="41289"/>
                  </a:lnTo>
                  <a:lnTo>
                    <a:pt x="229109" y="36943"/>
                  </a:lnTo>
                  <a:lnTo>
                    <a:pt x="226936" y="33839"/>
                  </a:lnTo>
                  <a:lnTo>
                    <a:pt x="219796" y="28561"/>
                  </a:lnTo>
                  <a:lnTo>
                    <a:pt x="212345" y="24215"/>
                  </a:lnTo>
                  <a:lnTo>
                    <a:pt x="200858" y="21110"/>
                  </a:lnTo>
                  <a:lnTo>
                    <a:pt x="192476" y="13660"/>
                  </a:lnTo>
                  <a:lnTo>
                    <a:pt x="183163" y="0"/>
                  </a:lnTo>
                  <a:lnTo>
                    <a:pt x="173850" y="9624"/>
                  </a:lnTo>
                  <a:lnTo>
                    <a:pt x="170745" y="24215"/>
                  </a:lnTo>
                  <a:lnTo>
                    <a:pt x="170745" y="43462"/>
                  </a:lnTo>
                  <a:lnTo>
                    <a:pt x="166709" y="43462"/>
                  </a:lnTo>
                  <a:lnTo>
                    <a:pt x="163294" y="44394"/>
                  </a:lnTo>
                  <a:lnTo>
                    <a:pt x="158327" y="44394"/>
                  </a:lnTo>
                  <a:lnTo>
                    <a:pt x="150877" y="46567"/>
                  </a:lnTo>
                  <a:lnTo>
                    <a:pt x="150877" y="48740"/>
                  </a:lnTo>
                  <a:lnTo>
                    <a:pt x="150877" y="50603"/>
                  </a:lnTo>
                  <a:lnTo>
                    <a:pt x="149014" y="51844"/>
                  </a:lnTo>
                  <a:lnTo>
                    <a:pt x="146841" y="54018"/>
                  </a:lnTo>
                  <a:lnTo>
                    <a:pt x="146841" y="63331"/>
                  </a:lnTo>
                  <a:lnTo>
                    <a:pt x="146841" y="70782"/>
                  </a:lnTo>
                  <a:lnTo>
                    <a:pt x="149014" y="73886"/>
                  </a:lnTo>
                  <a:lnTo>
                    <a:pt x="150877" y="78232"/>
                  </a:lnTo>
                  <a:lnTo>
                    <a:pt x="156154" y="81337"/>
                  </a:lnTo>
                  <a:lnTo>
                    <a:pt x="163294" y="81337"/>
                  </a:lnTo>
                  <a:lnTo>
                    <a:pt x="152118" y="98411"/>
                  </a:lnTo>
                  <a:lnTo>
                    <a:pt x="146841" y="111140"/>
                  </a:lnTo>
                  <a:lnTo>
                    <a:pt x="143737" y="125731"/>
                  </a:lnTo>
                  <a:lnTo>
                    <a:pt x="139390" y="138459"/>
                  </a:lnTo>
                  <a:lnTo>
                    <a:pt x="130077" y="150256"/>
                  </a:lnTo>
                  <a:lnTo>
                    <a:pt x="115486" y="162984"/>
                  </a:lnTo>
                  <a:lnTo>
                    <a:pt x="114555" y="165157"/>
                  </a:lnTo>
                  <a:lnTo>
                    <a:pt x="112381" y="165157"/>
                  </a:lnTo>
                  <a:lnTo>
                    <a:pt x="110208" y="165157"/>
                  </a:lnTo>
                  <a:lnTo>
                    <a:pt x="108346" y="162984"/>
                  </a:lnTo>
                  <a:lnTo>
                    <a:pt x="107104" y="159880"/>
                  </a:lnTo>
                  <a:lnTo>
                    <a:pt x="100895" y="162984"/>
                  </a:lnTo>
                  <a:lnTo>
                    <a:pt x="97790" y="168262"/>
                  </a:lnTo>
                  <a:lnTo>
                    <a:pt x="95617" y="172297"/>
                  </a:lnTo>
                  <a:lnTo>
                    <a:pt x="93754" y="177886"/>
                  </a:lnTo>
                  <a:lnTo>
                    <a:pt x="90650" y="183163"/>
                  </a:lnTo>
                  <a:lnTo>
                    <a:pt x="86304" y="188441"/>
                  </a:lnTo>
                  <a:lnTo>
                    <a:pt x="83200" y="188441"/>
                  </a:lnTo>
                  <a:lnTo>
                    <a:pt x="80095" y="188441"/>
                  </a:lnTo>
                  <a:lnTo>
                    <a:pt x="73886" y="187199"/>
                  </a:lnTo>
                  <a:lnTo>
                    <a:pt x="66435" y="187199"/>
                  </a:lnTo>
                  <a:lnTo>
                    <a:pt x="59295" y="188441"/>
                  </a:lnTo>
                  <a:lnTo>
                    <a:pt x="39426" y="197754"/>
                  </a:lnTo>
                  <a:lnTo>
                    <a:pt x="22663" y="212655"/>
                  </a:lnTo>
                  <a:lnTo>
                    <a:pt x="10245" y="229730"/>
                  </a:lnTo>
                  <a:lnTo>
                    <a:pt x="0" y="229730"/>
                  </a:lnTo>
                  <a:lnTo>
                    <a:pt x="3104" y="240285"/>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96" name="Freeform: Shape 95">
              <a:extLst>
                <a:ext uri="{FF2B5EF4-FFF2-40B4-BE49-F238E27FC236}">
                  <a16:creationId xmlns:a16="http://schemas.microsoft.com/office/drawing/2014/main" id="{1FC9F4FF-E372-48FD-A634-43D1BFA2616F}"/>
                </a:ext>
              </a:extLst>
            </p:cNvPr>
            <p:cNvSpPr/>
            <p:nvPr/>
          </p:nvSpPr>
          <p:spPr>
            <a:xfrm>
              <a:off x="6968829" y="5832193"/>
              <a:ext cx="43462" cy="18627"/>
            </a:xfrm>
            <a:custGeom>
              <a:avLst/>
              <a:gdLst>
                <a:gd name="connsiteX0" fmla="*/ 0 w 43462"/>
                <a:gd name="connsiteY0" fmla="*/ 0 h 18626"/>
                <a:gd name="connsiteX1" fmla="*/ 0 w 43462"/>
                <a:gd name="connsiteY1" fmla="*/ 11797 h 18626"/>
                <a:gd name="connsiteX2" fmla="*/ 16764 w 43462"/>
                <a:gd name="connsiteY2" fmla="*/ 11797 h 18626"/>
                <a:gd name="connsiteX3" fmla="*/ 29182 w 43462"/>
                <a:gd name="connsiteY3" fmla="*/ 13970 h 18626"/>
                <a:gd name="connsiteX4" fmla="*/ 39737 w 43462"/>
                <a:gd name="connsiteY4" fmla="*/ 20179 h 18626"/>
                <a:gd name="connsiteX5" fmla="*/ 43773 w 43462"/>
                <a:gd name="connsiteY5" fmla="*/ 20179 h 18626"/>
                <a:gd name="connsiteX6" fmla="*/ 41910 w 43462"/>
                <a:gd name="connsiteY6" fmla="*/ 14901 h 18626"/>
                <a:gd name="connsiteX7" fmla="*/ 41910 w 43462"/>
                <a:gd name="connsiteY7" fmla="*/ 11797 h 18626"/>
                <a:gd name="connsiteX8" fmla="*/ 39737 w 43462"/>
                <a:gd name="connsiteY8" fmla="*/ 7451 h 18626"/>
                <a:gd name="connsiteX9" fmla="*/ 39737 w 43462"/>
                <a:gd name="connsiteY9" fmla="*/ 4346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62" h="18626">
                  <a:moveTo>
                    <a:pt x="0" y="0"/>
                  </a:moveTo>
                  <a:lnTo>
                    <a:pt x="0" y="11797"/>
                  </a:lnTo>
                  <a:lnTo>
                    <a:pt x="16764" y="11797"/>
                  </a:lnTo>
                  <a:lnTo>
                    <a:pt x="29182" y="13970"/>
                  </a:lnTo>
                  <a:lnTo>
                    <a:pt x="39737" y="20179"/>
                  </a:lnTo>
                  <a:lnTo>
                    <a:pt x="43773" y="20179"/>
                  </a:lnTo>
                  <a:lnTo>
                    <a:pt x="41910" y="14901"/>
                  </a:lnTo>
                  <a:lnTo>
                    <a:pt x="41910" y="11797"/>
                  </a:lnTo>
                  <a:lnTo>
                    <a:pt x="39737" y="7451"/>
                  </a:lnTo>
                  <a:lnTo>
                    <a:pt x="39737" y="4346"/>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97" name="Freeform: Shape 96">
              <a:extLst>
                <a:ext uri="{FF2B5EF4-FFF2-40B4-BE49-F238E27FC236}">
                  <a16:creationId xmlns:a16="http://schemas.microsoft.com/office/drawing/2014/main" id="{A62A81F4-60F8-41A8-BF11-1315A2B05995}"/>
                </a:ext>
              </a:extLst>
            </p:cNvPr>
            <p:cNvSpPr/>
            <p:nvPr/>
          </p:nvSpPr>
          <p:spPr>
            <a:xfrm>
              <a:off x="6983420" y="5324304"/>
              <a:ext cx="15522" cy="24836"/>
            </a:xfrm>
            <a:custGeom>
              <a:avLst/>
              <a:gdLst>
                <a:gd name="connsiteX0" fmla="*/ 10555 w 15522"/>
                <a:gd name="connsiteY0" fmla="*/ 22352 h 24835"/>
                <a:gd name="connsiteX1" fmla="*/ 14591 w 15522"/>
                <a:gd name="connsiteY1" fmla="*/ 17075 h 24835"/>
                <a:gd name="connsiteX2" fmla="*/ 16764 w 15522"/>
                <a:gd name="connsiteY2" fmla="*/ 11797 h 24835"/>
                <a:gd name="connsiteX3" fmla="*/ 16764 w 15522"/>
                <a:gd name="connsiteY3" fmla="*/ 7451 h 24835"/>
                <a:gd name="connsiteX4" fmla="*/ 14591 w 15522"/>
                <a:gd name="connsiteY4" fmla="*/ 4346 h 24835"/>
                <a:gd name="connsiteX5" fmla="*/ 14591 w 15522"/>
                <a:gd name="connsiteY5" fmla="*/ 2173 h 24835"/>
                <a:gd name="connsiteX6" fmla="*/ 12728 w 15522"/>
                <a:gd name="connsiteY6" fmla="*/ 2173 h 24835"/>
                <a:gd name="connsiteX7" fmla="*/ 9624 w 15522"/>
                <a:gd name="connsiteY7" fmla="*/ 0 h 24835"/>
                <a:gd name="connsiteX8" fmla="*/ 7451 w 15522"/>
                <a:gd name="connsiteY8" fmla="*/ 6519 h 24835"/>
                <a:gd name="connsiteX9" fmla="*/ 5277 w 15522"/>
                <a:gd name="connsiteY9" fmla="*/ 9624 h 24835"/>
                <a:gd name="connsiteX10" fmla="*/ 3415 w 15522"/>
                <a:gd name="connsiteY10" fmla="*/ 13660 h 24835"/>
                <a:gd name="connsiteX11" fmla="*/ 0 w 15522"/>
                <a:gd name="connsiteY11" fmla="*/ 14901 h 24835"/>
                <a:gd name="connsiteX12" fmla="*/ 0 w 15522"/>
                <a:gd name="connsiteY12" fmla="*/ 27630 h 24835"/>
                <a:gd name="connsiteX13" fmla="*/ 9624 w 15522"/>
                <a:gd name="connsiteY13"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 h="24835">
                  <a:moveTo>
                    <a:pt x="10555" y="22352"/>
                  </a:moveTo>
                  <a:lnTo>
                    <a:pt x="14591" y="17075"/>
                  </a:lnTo>
                  <a:lnTo>
                    <a:pt x="16764" y="11797"/>
                  </a:lnTo>
                  <a:lnTo>
                    <a:pt x="16764" y="7451"/>
                  </a:lnTo>
                  <a:lnTo>
                    <a:pt x="14591" y="4346"/>
                  </a:lnTo>
                  <a:lnTo>
                    <a:pt x="14591" y="2173"/>
                  </a:lnTo>
                  <a:lnTo>
                    <a:pt x="12728" y="2173"/>
                  </a:lnTo>
                  <a:lnTo>
                    <a:pt x="9624" y="0"/>
                  </a:lnTo>
                  <a:lnTo>
                    <a:pt x="7451" y="6519"/>
                  </a:lnTo>
                  <a:lnTo>
                    <a:pt x="5277" y="9624"/>
                  </a:lnTo>
                  <a:lnTo>
                    <a:pt x="3415" y="13660"/>
                  </a:lnTo>
                  <a:lnTo>
                    <a:pt x="0" y="14901"/>
                  </a:lnTo>
                  <a:lnTo>
                    <a:pt x="0" y="27630"/>
                  </a:lnTo>
                  <a:lnTo>
                    <a:pt x="9624" y="27630"/>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98" name="Freeform: Shape 97">
              <a:extLst>
                <a:ext uri="{FF2B5EF4-FFF2-40B4-BE49-F238E27FC236}">
                  <a16:creationId xmlns:a16="http://schemas.microsoft.com/office/drawing/2014/main" id="{53CB194F-1D16-4F96-AD8E-8C191A217A9F}"/>
                </a:ext>
              </a:extLst>
            </p:cNvPr>
            <p:cNvSpPr/>
            <p:nvPr/>
          </p:nvSpPr>
          <p:spPr>
            <a:xfrm>
              <a:off x="6832543" y="5765758"/>
              <a:ext cx="99343" cy="108656"/>
            </a:xfrm>
            <a:custGeom>
              <a:avLst/>
              <a:gdLst>
                <a:gd name="connsiteX0" fmla="*/ 63641 w 99342"/>
                <a:gd name="connsiteY0" fmla="*/ 107725 h 108656"/>
                <a:gd name="connsiteX1" fmla="*/ 67677 w 99342"/>
                <a:gd name="connsiteY1" fmla="*/ 107725 h 108656"/>
                <a:gd name="connsiteX2" fmla="*/ 63641 w 99342"/>
                <a:gd name="connsiteY2" fmla="*/ 88787 h 108656"/>
                <a:gd name="connsiteX3" fmla="*/ 60537 w 99342"/>
                <a:gd name="connsiteY3" fmla="*/ 78232 h 108656"/>
                <a:gd name="connsiteX4" fmla="*/ 53086 w 99342"/>
                <a:gd name="connsiteY4" fmla="*/ 66435 h 108656"/>
                <a:gd name="connsiteX5" fmla="*/ 46877 w 99342"/>
                <a:gd name="connsiteY5" fmla="*/ 53707 h 108656"/>
                <a:gd name="connsiteX6" fmla="*/ 54017 w 99342"/>
                <a:gd name="connsiteY6" fmla="*/ 50603 h 108656"/>
                <a:gd name="connsiteX7" fmla="*/ 61468 w 99342"/>
                <a:gd name="connsiteY7" fmla="*/ 46567 h 108656"/>
                <a:gd name="connsiteX8" fmla="*/ 67677 w 99342"/>
                <a:gd name="connsiteY8" fmla="*/ 43152 h 108656"/>
                <a:gd name="connsiteX9" fmla="*/ 70781 w 99342"/>
                <a:gd name="connsiteY9" fmla="*/ 43152 h 108656"/>
                <a:gd name="connsiteX10" fmla="*/ 70781 w 99342"/>
                <a:gd name="connsiteY10" fmla="*/ 33838 h 108656"/>
                <a:gd name="connsiteX11" fmla="*/ 50913 w 99342"/>
                <a:gd name="connsiteY11" fmla="*/ 39116 h 108656"/>
                <a:gd name="connsiteX12" fmla="*/ 31355 w 99342"/>
                <a:gd name="connsiteY12" fmla="*/ 46567 h 108656"/>
                <a:gd name="connsiteX13" fmla="*/ 29182 w 99342"/>
                <a:gd name="connsiteY13" fmla="*/ 43152 h 108656"/>
                <a:gd name="connsiteX14" fmla="*/ 27009 w 99342"/>
                <a:gd name="connsiteY14" fmla="*/ 40979 h 108656"/>
                <a:gd name="connsiteX15" fmla="*/ 27009 w 99342"/>
                <a:gd name="connsiteY15" fmla="*/ 39116 h 108656"/>
                <a:gd name="connsiteX16" fmla="*/ 23904 w 99342"/>
                <a:gd name="connsiteY16" fmla="*/ 36943 h 108656"/>
                <a:gd name="connsiteX17" fmla="*/ 23904 w 99342"/>
                <a:gd name="connsiteY17" fmla="*/ 26388 h 108656"/>
                <a:gd name="connsiteX18" fmla="*/ 43773 w 99342"/>
                <a:gd name="connsiteY18" fmla="*/ 24215 h 108656"/>
                <a:gd name="connsiteX19" fmla="*/ 60537 w 99342"/>
                <a:gd name="connsiteY19" fmla="*/ 24215 h 108656"/>
                <a:gd name="connsiteX20" fmla="*/ 80095 w 99342"/>
                <a:gd name="connsiteY20" fmla="*/ 26388 h 108656"/>
                <a:gd name="connsiteX21" fmla="*/ 85373 w 99342"/>
                <a:gd name="connsiteY21" fmla="*/ 21110 h 108656"/>
                <a:gd name="connsiteX22" fmla="*/ 90650 w 99342"/>
                <a:gd name="connsiteY22" fmla="*/ 14591 h 108656"/>
                <a:gd name="connsiteX23" fmla="*/ 96859 w 99342"/>
                <a:gd name="connsiteY23" fmla="*/ 9313 h 108656"/>
                <a:gd name="connsiteX24" fmla="*/ 96859 w 99342"/>
                <a:gd name="connsiteY24" fmla="*/ 7140 h 108656"/>
                <a:gd name="connsiteX25" fmla="*/ 97790 w 99342"/>
                <a:gd name="connsiteY25" fmla="*/ 7140 h 108656"/>
                <a:gd name="connsiteX26" fmla="*/ 99963 w 99342"/>
                <a:gd name="connsiteY26" fmla="*/ 6209 h 108656"/>
                <a:gd name="connsiteX27" fmla="*/ 96859 w 99342"/>
                <a:gd name="connsiteY27" fmla="*/ 6209 h 108656"/>
                <a:gd name="connsiteX28" fmla="*/ 96859 w 99342"/>
                <a:gd name="connsiteY28" fmla="*/ 4036 h 108656"/>
                <a:gd name="connsiteX29" fmla="*/ 94686 w 99342"/>
                <a:gd name="connsiteY29" fmla="*/ 4036 h 108656"/>
                <a:gd name="connsiteX30" fmla="*/ 94686 w 99342"/>
                <a:gd name="connsiteY30" fmla="*/ 1863 h 108656"/>
                <a:gd name="connsiteX31" fmla="*/ 94686 w 99342"/>
                <a:gd name="connsiteY31" fmla="*/ 0 h 108656"/>
                <a:gd name="connsiteX32" fmla="*/ 92823 w 99342"/>
                <a:gd name="connsiteY32" fmla="*/ 0 h 108656"/>
                <a:gd name="connsiteX33" fmla="*/ 90650 w 99342"/>
                <a:gd name="connsiteY33" fmla="*/ 0 h 108656"/>
                <a:gd name="connsiteX34" fmla="*/ 80095 w 99342"/>
                <a:gd name="connsiteY34" fmla="*/ 6209 h 108656"/>
                <a:gd name="connsiteX35" fmla="*/ 68608 w 99342"/>
                <a:gd name="connsiteY35" fmla="*/ 9313 h 108656"/>
                <a:gd name="connsiteX36" fmla="*/ 60537 w 99342"/>
                <a:gd name="connsiteY36" fmla="*/ 11486 h 108656"/>
                <a:gd name="connsiteX37" fmla="*/ 49050 w 99342"/>
                <a:gd name="connsiteY37" fmla="*/ 11486 h 108656"/>
                <a:gd name="connsiteX38" fmla="*/ 31355 w 99342"/>
                <a:gd name="connsiteY38" fmla="*/ 6209 h 108656"/>
                <a:gd name="connsiteX39" fmla="*/ 27009 w 99342"/>
                <a:gd name="connsiteY39" fmla="*/ 11486 h 108656"/>
                <a:gd name="connsiteX40" fmla="*/ 19868 w 99342"/>
                <a:gd name="connsiteY40" fmla="*/ 22042 h 108656"/>
                <a:gd name="connsiteX41" fmla="*/ 12418 w 99342"/>
                <a:gd name="connsiteY41" fmla="*/ 35701 h 108656"/>
                <a:gd name="connsiteX42" fmla="*/ 5277 w 99342"/>
                <a:gd name="connsiteY42" fmla="*/ 50603 h 108656"/>
                <a:gd name="connsiteX43" fmla="*/ 0 w 99342"/>
                <a:gd name="connsiteY43" fmla="*/ 61158 h 108656"/>
                <a:gd name="connsiteX44" fmla="*/ 0 w 99342"/>
                <a:gd name="connsiteY44" fmla="*/ 70782 h 108656"/>
                <a:gd name="connsiteX45" fmla="*/ 4036 w 99342"/>
                <a:gd name="connsiteY45" fmla="*/ 80405 h 108656"/>
                <a:gd name="connsiteX46" fmla="*/ 7140 w 99342"/>
                <a:gd name="connsiteY46" fmla="*/ 86614 h 108656"/>
                <a:gd name="connsiteX47" fmla="*/ 9313 w 99342"/>
                <a:gd name="connsiteY47" fmla="*/ 94065 h 108656"/>
                <a:gd name="connsiteX48" fmla="*/ 7140 w 99342"/>
                <a:gd name="connsiteY48" fmla="*/ 107725 h 108656"/>
                <a:gd name="connsiteX49" fmla="*/ 9313 w 99342"/>
                <a:gd name="connsiteY49" fmla="*/ 107725 h 108656"/>
                <a:gd name="connsiteX50" fmla="*/ 9313 w 99342"/>
                <a:gd name="connsiteY50" fmla="*/ 108966 h 108656"/>
                <a:gd name="connsiteX51" fmla="*/ 11486 w 99342"/>
                <a:gd name="connsiteY51" fmla="*/ 108966 h 108656"/>
                <a:gd name="connsiteX52" fmla="*/ 11486 w 99342"/>
                <a:gd name="connsiteY52" fmla="*/ 110829 h 108656"/>
                <a:gd name="connsiteX53" fmla="*/ 27009 w 99342"/>
                <a:gd name="connsiteY53" fmla="*/ 110829 h 108656"/>
                <a:gd name="connsiteX54" fmla="*/ 27009 w 99342"/>
                <a:gd name="connsiteY54" fmla="*/ 70782 h 108656"/>
                <a:gd name="connsiteX55" fmla="*/ 36322 w 99342"/>
                <a:gd name="connsiteY55" fmla="*/ 83510 h 108656"/>
                <a:gd name="connsiteX56" fmla="*/ 45946 w 99342"/>
                <a:gd name="connsiteY56" fmla="*/ 96238 h 108656"/>
                <a:gd name="connsiteX57" fmla="*/ 56191 w 99342"/>
                <a:gd name="connsiteY57" fmla="*/ 107725 h 108656"/>
                <a:gd name="connsiteX58" fmla="*/ 58364 w 99342"/>
                <a:gd name="connsiteY58" fmla="*/ 107725 h 108656"/>
                <a:gd name="connsiteX59" fmla="*/ 58364 w 99342"/>
                <a:gd name="connsiteY59" fmla="*/ 108966 h 108656"/>
                <a:gd name="connsiteX60" fmla="*/ 60537 w 99342"/>
                <a:gd name="connsiteY60" fmla="*/ 108966 h 108656"/>
                <a:gd name="connsiteX61" fmla="*/ 63641 w 99342"/>
                <a:gd name="connsiteY61" fmla="*/ 110829 h 10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9342" h="108656">
                  <a:moveTo>
                    <a:pt x="63641" y="107725"/>
                  </a:moveTo>
                  <a:lnTo>
                    <a:pt x="67677" y="107725"/>
                  </a:lnTo>
                  <a:lnTo>
                    <a:pt x="63641" y="88787"/>
                  </a:lnTo>
                  <a:lnTo>
                    <a:pt x="60537" y="78232"/>
                  </a:lnTo>
                  <a:lnTo>
                    <a:pt x="53086" y="66435"/>
                  </a:lnTo>
                  <a:lnTo>
                    <a:pt x="46877" y="53707"/>
                  </a:lnTo>
                  <a:lnTo>
                    <a:pt x="54017" y="50603"/>
                  </a:lnTo>
                  <a:lnTo>
                    <a:pt x="61468" y="46567"/>
                  </a:lnTo>
                  <a:lnTo>
                    <a:pt x="67677" y="43152"/>
                  </a:lnTo>
                  <a:lnTo>
                    <a:pt x="70781" y="43152"/>
                  </a:lnTo>
                  <a:lnTo>
                    <a:pt x="70781" y="33838"/>
                  </a:lnTo>
                  <a:lnTo>
                    <a:pt x="50913" y="39116"/>
                  </a:lnTo>
                  <a:lnTo>
                    <a:pt x="31355" y="46567"/>
                  </a:lnTo>
                  <a:lnTo>
                    <a:pt x="29182" y="43152"/>
                  </a:lnTo>
                  <a:lnTo>
                    <a:pt x="27009" y="40979"/>
                  </a:lnTo>
                  <a:lnTo>
                    <a:pt x="27009" y="39116"/>
                  </a:lnTo>
                  <a:lnTo>
                    <a:pt x="23904" y="36943"/>
                  </a:lnTo>
                  <a:lnTo>
                    <a:pt x="23904" y="26388"/>
                  </a:lnTo>
                  <a:lnTo>
                    <a:pt x="43773" y="24215"/>
                  </a:lnTo>
                  <a:lnTo>
                    <a:pt x="60537" y="24215"/>
                  </a:lnTo>
                  <a:lnTo>
                    <a:pt x="80095" y="26388"/>
                  </a:lnTo>
                  <a:lnTo>
                    <a:pt x="85373" y="21110"/>
                  </a:lnTo>
                  <a:lnTo>
                    <a:pt x="90650" y="14591"/>
                  </a:lnTo>
                  <a:lnTo>
                    <a:pt x="96859" y="9313"/>
                  </a:lnTo>
                  <a:lnTo>
                    <a:pt x="96859" y="7140"/>
                  </a:lnTo>
                  <a:lnTo>
                    <a:pt x="97790" y="7140"/>
                  </a:lnTo>
                  <a:lnTo>
                    <a:pt x="99963" y="6209"/>
                  </a:lnTo>
                  <a:lnTo>
                    <a:pt x="96859" y="6209"/>
                  </a:lnTo>
                  <a:lnTo>
                    <a:pt x="96859" y="4036"/>
                  </a:lnTo>
                  <a:lnTo>
                    <a:pt x="94686" y="4036"/>
                  </a:lnTo>
                  <a:lnTo>
                    <a:pt x="94686" y="1863"/>
                  </a:lnTo>
                  <a:lnTo>
                    <a:pt x="94686" y="0"/>
                  </a:lnTo>
                  <a:lnTo>
                    <a:pt x="92823" y="0"/>
                  </a:lnTo>
                  <a:lnTo>
                    <a:pt x="90650" y="0"/>
                  </a:lnTo>
                  <a:lnTo>
                    <a:pt x="80095" y="6209"/>
                  </a:lnTo>
                  <a:lnTo>
                    <a:pt x="68608" y="9313"/>
                  </a:lnTo>
                  <a:lnTo>
                    <a:pt x="60537" y="11486"/>
                  </a:lnTo>
                  <a:lnTo>
                    <a:pt x="49050" y="11486"/>
                  </a:lnTo>
                  <a:lnTo>
                    <a:pt x="31355" y="6209"/>
                  </a:lnTo>
                  <a:lnTo>
                    <a:pt x="27009" y="11486"/>
                  </a:lnTo>
                  <a:lnTo>
                    <a:pt x="19868" y="22042"/>
                  </a:lnTo>
                  <a:lnTo>
                    <a:pt x="12418" y="35701"/>
                  </a:lnTo>
                  <a:lnTo>
                    <a:pt x="5277" y="50603"/>
                  </a:lnTo>
                  <a:lnTo>
                    <a:pt x="0" y="61158"/>
                  </a:lnTo>
                  <a:lnTo>
                    <a:pt x="0" y="70782"/>
                  </a:lnTo>
                  <a:lnTo>
                    <a:pt x="4036" y="80405"/>
                  </a:lnTo>
                  <a:lnTo>
                    <a:pt x="7140" y="86614"/>
                  </a:lnTo>
                  <a:lnTo>
                    <a:pt x="9313" y="94065"/>
                  </a:lnTo>
                  <a:lnTo>
                    <a:pt x="7140" y="107725"/>
                  </a:lnTo>
                  <a:lnTo>
                    <a:pt x="9313" y="107725"/>
                  </a:lnTo>
                  <a:lnTo>
                    <a:pt x="9313" y="108966"/>
                  </a:lnTo>
                  <a:lnTo>
                    <a:pt x="11486" y="108966"/>
                  </a:lnTo>
                  <a:lnTo>
                    <a:pt x="11486" y="110829"/>
                  </a:lnTo>
                  <a:lnTo>
                    <a:pt x="27009" y="110829"/>
                  </a:lnTo>
                  <a:lnTo>
                    <a:pt x="27009" y="70782"/>
                  </a:lnTo>
                  <a:lnTo>
                    <a:pt x="36322" y="83510"/>
                  </a:lnTo>
                  <a:lnTo>
                    <a:pt x="45946" y="96238"/>
                  </a:lnTo>
                  <a:lnTo>
                    <a:pt x="56191" y="107725"/>
                  </a:lnTo>
                  <a:lnTo>
                    <a:pt x="58364" y="107725"/>
                  </a:lnTo>
                  <a:lnTo>
                    <a:pt x="58364" y="108966"/>
                  </a:lnTo>
                  <a:lnTo>
                    <a:pt x="60537" y="108966"/>
                  </a:lnTo>
                  <a:lnTo>
                    <a:pt x="63641" y="110829"/>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99" name="Freeform: Shape 98">
              <a:extLst>
                <a:ext uri="{FF2B5EF4-FFF2-40B4-BE49-F238E27FC236}">
                  <a16:creationId xmlns:a16="http://schemas.microsoft.com/office/drawing/2014/main" id="{65902AE7-05F8-44E5-A07D-4CE54DC97C8C}"/>
                </a:ext>
              </a:extLst>
            </p:cNvPr>
            <p:cNvSpPr/>
            <p:nvPr/>
          </p:nvSpPr>
          <p:spPr>
            <a:xfrm>
              <a:off x="7352229" y="5852372"/>
              <a:ext cx="21731" cy="34149"/>
            </a:xfrm>
            <a:custGeom>
              <a:avLst/>
              <a:gdLst>
                <a:gd name="connsiteX0" fmla="*/ 18937 w 21731"/>
                <a:gd name="connsiteY0" fmla="*/ 18937 h 34149"/>
                <a:gd name="connsiteX1" fmla="*/ 11487 w 21731"/>
                <a:gd name="connsiteY1" fmla="*/ 7451 h 34149"/>
                <a:gd name="connsiteX2" fmla="*/ 0 w 21731"/>
                <a:gd name="connsiteY2" fmla="*/ 0 h 34149"/>
                <a:gd name="connsiteX3" fmla="*/ 2173 w 21731"/>
                <a:gd name="connsiteY3" fmla="*/ 13660 h 34149"/>
                <a:gd name="connsiteX4" fmla="*/ 4346 w 21731"/>
                <a:gd name="connsiteY4" fmla="*/ 22352 h 34149"/>
                <a:gd name="connsiteX5" fmla="*/ 7451 w 21731"/>
                <a:gd name="connsiteY5" fmla="*/ 31666 h 34149"/>
                <a:gd name="connsiteX6" fmla="*/ 20800 w 21731"/>
                <a:gd name="connsiteY6" fmla="*/ 36943 h 34149"/>
                <a:gd name="connsiteX7" fmla="*/ 20800 w 21731"/>
                <a:gd name="connsiteY7" fmla="*/ 31666 h 34149"/>
                <a:gd name="connsiteX8" fmla="*/ 24215 w 21731"/>
                <a:gd name="connsiteY8" fmla="*/ 316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1" h="34149">
                  <a:moveTo>
                    <a:pt x="18937" y="18937"/>
                  </a:moveTo>
                  <a:lnTo>
                    <a:pt x="11487" y="7451"/>
                  </a:lnTo>
                  <a:lnTo>
                    <a:pt x="0" y="0"/>
                  </a:lnTo>
                  <a:lnTo>
                    <a:pt x="2173" y="13660"/>
                  </a:lnTo>
                  <a:lnTo>
                    <a:pt x="4346" y="22352"/>
                  </a:lnTo>
                  <a:lnTo>
                    <a:pt x="7451" y="31666"/>
                  </a:lnTo>
                  <a:lnTo>
                    <a:pt x="20800" y="36943"/>
                  </a:lnTo>
                  <a:lnTo>
                    <a:pt x="20800" y="31666"/>
                  </a:lnTo>
                  <a:lnTo>
                    <a:pt x="24215" y="31666"/>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00" name="Freeform: Shape 99">
              <a:extLst>
                <a:ext uri="{FF2B5EF4-FFF2-40B4-BE49-F238E27FC236}">
                  <a16:creationId xmlns:a16="http://schemas.microsoft.com/office/drawing/2014/main" id="{9A037E1E-7B16-4D19-B844-CF29C0ACA005}"/>
                </a:ext>
              </a:extLst>
            </p:cNvPr>
            <p:cNvSpPr/>
            <p:nvPr/>
          </p:nvSpPr>
          <p:spPr>
            <a:xfrm>
              <a:off x="6269084" y="5666105"/>
              <a:ext cx="24836" cy="55880"/>
            </a:xfrm>
            <a:custGeom>
              <a:avLst/>
              <a:gdLst>
                <a:gd name="connsiteX0" fmla="*/ 23904 w 24835"/>
                <a:gd name="connsiteY0" fmla="*/ 41289 h 55880"/>
                <a:gd name="connsiteX1" fmla="*/ 23904 w 24835"/>
                <a:gd name="connsiteY1" fmla="*/ 39116 h 55880"/>
                <a:gd name="connsiteX2" fmla="*/ 23904 w 24835"/>
                <a:gd name="connsiteY2" fmla="*/ 20179 h 55880"/>
                <a:gd name="connsiteX3" fmla="*/ 17695 w 24835"/>
                <a:gd name="connsiteY3" fmla="*/ 7451 h 55880"/>
                <a:gd name="connsiteX4" fmla="*/ 7140 w 24835"/>
                <a:gd name="connsiteY4" fmla="*/ 0 h 55880"/>
                <a:gd name="connsiteX5" fmla="*/ 4967 w 24835"/>
                <a:gd name="connsiteY5" fmla="*/ 5278 h 55880"/>
                <a:gd name="connsiteX6" fmla="*/ 4036 w 24835"/>
                <a:gd name="connsiteY6" fmla="*/ 9624 h 55880"/>
                <a:gd name="connsiteX7" fmla="*/ 1863 w 24835"/>
                <a:gd name="connsiteY7" fmla="*/ 11797 h 55880"/>
                <a:gd name="connsiteX8" fmla="*/ 0 w 24835"/>
                <a:gd name="connsiteY8" fmla="*/ 14901 h 55880"/>
                <a:gd name="connsiteX9" fmla="*/ 0 w 24835"/>
                <a:gd name="connsiteY9" fmla="*/ 36943 h 55880"/>
                <a:gd name="connsiteX10" fmla="*/ 7140 w 24835"/>
                <a:gd name="connsiteY10" fmla="*/ 51844 h 55880"/>
                <a:gd name="connsiteX11" fmla="*/ 9313 w 24835"/>
                <a:gd name="connsiteY11" fmla="*/ 54018 h 55880"/>
                <a:gd name="connsiteX12" fmla="*/ 10244 w 24835"/>
                <a:gd name="connsiteY12" fmla="*/ 54018 h 55880"/>
                <a:gd name="connsiteX13" fmla="*/ 12418 w 24835"/>
                <a:gd name="connsiteY13" fmla="*/ 56191 h 55880"/>
                <a:gd name="connsiteX14" fmla="*/ 14591 w 24835"/>
                <a:gd name="connsiteY14" fmla="*/ 56191 h 55880"/>
                <a:gd name="connsiteX15" fmla="*/ 17695 w 24835"/>
                <a:gd name="connsiteY15" fmla="*/ 54018 h 55880"/>
                <a:gd name="connsiteX16" fmla="*/ 19558 w 24835"/>
                <a:gd name="connsiteY16" fmla="*/ 49671 h 55880"/>
                <a:gd name="connsiteX17" fmla="*/ 23904 w 24835"/>
                <a:gd name="connsiteY17" fmla="*/ 48740 h 55880"/>
                <a:gd name="connsiteX18" fmla="*/ 27009 w 24835"/>
                <a:gd name="connsiteY18" fmla="*/ 48740 h 55880"/>
                <a:gd name="connsiteX19" fmla="*/ 27009 w 24835"/>
                <a:gd name="connsiteY19" fmla="*/ 44394 h 55880"/>
                <a:gd name="connsiteX20" fmla="*/ 27009 w 24835"/>
                <a:gd name="connsiteY20" fmla="*/ 42221 h 55880"/>
                <a:gd name="connsiteX21" fmla="*/ 24836 w 24835"/>
                <a:gd name="connsiteY21" fmla="*/ 41289 h 5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35" h="55880">
                  <a:moveTo>
                    <a:pt x="23904" y="41289"/>
                  </a:moveTo>
                  <a:lnTo>
                    <a:pt x="23904" y="39116"/>
                  </a:lnTo>
                  <a:lnTo>
                    <a:pt x="23904" y="20179"/>
                  </a:lnTo>
                  <a:lnTo>
                    <a:pt x="17695" y="7451"/>
                  </a:lnTo>
                  <a:lnTo>
                    <a:pt x="7140" y="0"/>
                  </a:lnTo>
                  <a:lnTo>
                    <a:pt x="4967" y="5278"/>
                  </a:lnTo>
                  <a:lnTo>
                    <a:pt x="4036" y="9624"/>
                  </a:lnTo>
                  <a:lnTo>
                    <a:pt x="1863" y="11797"/>
                  </a:lnTo>
                  <a:lnTo>
                    <a:pt x="0" y="14901"/>
                  </a:lnTo>
                  <a:lnTo>
                    <a:pt x="0" y="36943"/>
                  </a:lnTo>
                  <a:lnTo>
                    <a:pt x="7140" y="51844"/>
                  </a:lnTo>
                  <a:lnTo>
                    <a:pt x="9313" y="54018"/>
                  </a:lnTo>
                  <a:lnTo>
                    <a:pt x="10244" y="54018"/>
                  </a:lnTo>
                  <a:lnTo>
                    <a:pt x="12418" y="56191"/>
                  </a:lnTo>
                  <a:lnTo>
                    <a:pt x="14591" y="56191"/>
                  </a:lnTo>
                  <a:lnTo>
                    <a:pt x="17695" y="54018"/>
                  </a:lnTo>
                  <a:lnTo>
                    <a:pt x="19558" y="49671"/>
                  </a:lnTo>
                  <a:lnTo>
                    <a:pt x="23904" y="48740"/>
                  </a:lnTo>
                  <a:lnTo>
                    <a:pt x="27009" y="48740"/>
                  </a:lnTo>
                  <a:lnTo>
                    <a:pt x="27009" y="44394"/>
                  </a:lnTo>
                  <a:lnTo>
                    <a:pt x="27009" y="42221"/>
                  </a:lnTo>
                  <a:lnTo>
                    <a:pt x="24836" y="41289"/>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01" name="Freeform: Shape 100">
              <a:extLst>
                <a:ext uri="{FF2B5EF4-FFF2-40B4-BE49-F238E27FC236}">
                  <a16:creationId xmlns:a16="http://schemas.microsoft.com/office/drawing/2014/main" id="{116EFC9F-2D23-407A-A297-BFB157B8DC6C}"/>
                </a:ext>
              </a:extLst>
            </p:cNvPr>
            <p:cNvSpPr/>
            <p:nvPr/>
          </p:nvSpPr>
          <p:spPr>
            <a:xfrm>
              <a:off x="6752448" y="5941160"/>
              <a:ext cx="599160" cy="468773"/>
            </a:xfrm>
            <a:custGeom>
              <a:avLst/>
              <a:gdLst>
                <a:gd name="connsiteX0" fmla="*/ 587363 w 599160"/>
                <a:gd name="connsiteY0" fmla="*/ 227557 h 468773"/>
                <a:gd name="connsiteX1" fmla="*/ 578050 w 599160"/>
                <a:gd name="connsiteY1" fmla="*/ 214828 h 468773"/>
                <a:gd name="connsiteX2" fmla="*/ 567495 w 599160"/>
                <a:gd name="connsiteY2" fmla="*/ 202100 h 468773"/>
                <a:gd name="connsiteX3" fmla="*/ 560355 w 599160"/>
                <a:gd name="connsiteY3" fmla="*/ 183163 h 468773"/>
                <a:gd name="connsiteX4" fmla="*/ 540486 w 599160"/>
                <a:gd name="connsiteY4" fmla="*/ 183163 h 468773"/>
                <a:gd name="connsiteX5" fmla="*/ 536450 w 599160"/>
                <a:gd name="connsiteY5" fmla="*/ 165157 h 468773"/>
                <a:gd name="connsiteX6" fmla="*/ 526826 w 599160"/>
                <a:gd name="connsiteY6" fmla="*/ 151498 h 468773"/>
                <a:gd name="connsiteX7" fmla="*/ 523722 w 599160"/>
                <a:gd name="connsiteY7" fmla="*/ 146220 h 468773"/>
                <a:gd name="connsiteX8" fmla="*/ 520617 w 599160"/>
                <a:gd name="connsiteY8" fmla="*/ 143115 h 468773"/>
                <a:gd name="connsiteX9" fmla="*/ 514408 w 599160"/>
                <a:gd name="connsiteY9" fmla="*/ 140942 h 468773"/>
                <a:gd name="connsiteX10" fmla="*/ 509131 w 599160"/>
                <a:gd name="connsiteY10" fmla="*/ 138769 h 468773"/>
                <a:gd name="connsiteX11" fmla="*/ 499818 w 599160"/>
                <a:gd name="connsiteY11" fmla="*/ 138769 h 468773"/>
                <a:gd name="connsiteX12" fmla="*/ 496713 w 599160"/>
                <a:gd name="connsiteY12" fmla="*/ 129145 h 468773"/>
                <a:gd name="connsiteX13" fmla="*/ 492677 w 599160"/>
                <a:gd name="connsiteY13" fmla="*/ 116417 h 468773"/>
                <a:gd name="connsiteX14" fmla="*/ 487400 w 599160"/>
                <a:gd name="connsiteY14" fmla="*/ 98411 h 468773"/>
                <a:gd name="connsiteX15" fmla="*/ 484295 w 599160"/>
                <a:gd name="connsiteY15" fmla="*/ 83820 h 468773"/>
                <a:gd name="connsiteX16" fmla="*/ 479949 w 599160"/>
                <a:gd name="connsiteY16" fmla="*/ 71092 h 468773"/>
                <a:gd name="connsiteX17" fmla="*/ 479949 w 599160"/>
                <a:gd name="connsiteY17" fmla="*/ 64573 h 468773"/>
                <a:gd name="connsiteX18" fmla="*/ 476845 w 599160"/>
                <a:gd name="connsiteY18" fmla="*/ 63641 h 468773"/>
                <a:gd name="connsiteX19" fmla="*/ 472809 w 599160"/>
                <a:gd name="connsiteY19" fmla="*/ 63641 h 468773"/>
                <a:gd name="connsiteX20" fmla="*/ 467531 w 599160"/>
                <a:gd name="connsiteY20" fmla="*/ 61468 h 468773"/>
                <a:gd name="connsiteX21" fmla="*/ 463496 w 599160"/>
                <a:gd name="connsiteY21" fmla="*/ 61468 h 468773"/>
                <a:gd name="connsiteX22" fmla="*/ 458218 w 599160"/>
                <a:gd name="connsiteY22" fmla="*/ 59295 h 468773"/>
                <a:gd name="connsiteX23" fmla="*/ 456045 w 599160"/>
                <a:gd name="connsiteY23" fmla="*/ 57122 h 468773"/>
                <a:gd name="connsiteX24" fmla="*/ 452940 w 599160"/>
                <a:gd name="connsiteY24" fmla="*/ 49982 h 468773"/>
                <a:gd name="connsiteX25" fmla="*/ 448905 w 599160"/>
                <a:gd name="connsiteY25" fmla="*/ 37253 h 468773"/>
                <a:gd name="connsiteX26" fmla="*/ 443627 w 599160"/>
                <a:gd name="connsiteY26" fmla="*/ 22352 h 468773"/>
                <a:gd name="connsiteX27" fmla="*/ 441454 w 599160"/>
                <a:gd name="connsiteY27" fmla="*/ 9624 h 468773"/>
                <a:gd name="connsiteX28" fmla="*/ 440523 w 599160"/>
                <a:gd name="connsiteY28" fmla="*/ 0 h 468773"/>
                <a:gd name="connsiteX29" fmla="*/ 436487 w 599160"/>
                <a:gd name="connsiteY29" fmla="*/ 0 h 468773"/>
                <a:gd name="connsiteX30" fmla="*/ 431209 w 599160"/>
                <a:gd name="connsiteY30" fmla="*/ 19247 h 468773"/>
                <a:gd name="connsiteX31" fmla="*/ 426863 w 599160"/>
                <a:gd name="connsiteY31" fmla="*/ 42531 h 468773"/>
                <a:gd name="connsiteX32" fmla="*/ 425931 w 599160"/>
                <a:gd name="connsiteY32" fmla="*/ 66746 h 468773"/>
                <a:gd name="connsiteX33" fmla="*/ 420654 w 599160"/>
                <a:gd name="connsiteY33" fmla="*/ 91271 h 468773"/>
                <a:gd name="connsiteX34" fmla="*/ 411341 w 599160"/>
                <a:gd name="connsiteY34" fmla="*/ 105862 h 468773"/>
                <a:gd name="connsiteX35" fmla="*/ 398923 w 599160"/>
                <a:gd name="connsiteY35" fmla="*/ 105862 h 468773"/>
                <a:gd name="connsiteX36" fmla="*/ 382159 w 599160"/>
                <a:gd name="connsiteY36" fmla="*/ 100584 h 468773"/>
                <a:gd name="connsiteX37" fmla="*/ 365395 w 599160"/>
                <a:gd name="connsiteY37" fmla="*/ 91271 h 468773"/>
                <a:gd name="connsiteX38" fmla="*/ 348941 w 599160"/>
                <a:gd name="connsiteY38" fmla="*/ 81647 h 468773"/>
                <a:gd name="connsiteX39" fmla="*/ 336213 w 599160"/>
                <a:gd name="connsiteY39" fmla="*/ 74196 h 468773"/>
                <a:gd name="connsiteX40" fmla="*/ 343663 w 599160"/>
                <a:gd name="connsiteY40" fmla="*/ 49982 h 468773"/>
                <a:gd name="connsiteX41" fmla="*/ 356081 w 599160"/>
                <a:gd name="connsiteY41" fmla="*/ 33838 h 468773"/>
                <a:gd name="connsiteX42" fmla="*/ 356081 w 599160"/>
                <a:gd name="connsiteY42" fmla="*/ 24525 h 468773"/>
                <a:gd name="connsiteX43" fmla="*/ 338386 w 599160"/>
                <a:gd name="connsiteY43" fmla="*/ 26698 h 468773"/>
                <a:gd name="connsiteX44" fmla="*/ 321622 w 599160"/>
                <a:gd name="connsiteY44" fmla="*/ 26698 h 468773"/>
                <a:gd name="connsiteX45" fmla="*/ 306099 w 599160"/>
                <a:gd name="connsiteY45" fmla="*/ 24525 h 468773"/>
                <a:gd name="connsiteX46" fmla="*/ 291509 w 599160"/>
                <a:gd name="connsiteY46" fmla="*/ 17075 h 468773"/>
                <a:gd name="connsiteX47" fmla="*/ 276917 w 599160"/>
                <a:gd name="connsiteY47" fmla="*/ 17075 h 468773"/>
                <a:gd name="connsiteX48" fmla="*/ 277849 w 599160"/>
                <a:gd name="connsiteY48" fmla="*/ 19247 h 468773"/>
                <a:gd name="connsiteX49" fmla="*/ 280022 w 599160"/>
                <a:gd name="connsiteY49" fmla="*/ 20179 h 468773"/>
                <a:gd name="connsiteX50" fmla="*/ 280022 w 599160"/>
                <a:gd name="connsiteY50" fmla="*/ 22352 h 468773"/>
                <a:gd name="connsiteX51" fmla="*/ 284368 w 599160"/>
                <a:gd name="connsiteY51" fmla="*/ 24525 h 468773"/>
                <a:gd name="connsiteX52" fmla="*/ 274745 w 599160"/>
                <a:gd name="connsiteY52" fmla="*/ 33838 h 468773"/>
                <a:gd name="connsiteX53" fmla="*/ 265431 w 599160"/>
                <a:gd name="connsiteY53" fmla="*/ 37253 h 468773"/>
                <a:gd name="connsiteX54" fmla="*/ 256118 w 599160"/>
                <a:gd name="connsiteY54" fmla="*/ 42531 h 468773"/>
                <a:gd name="connsiteX55" fmla="*/ 248977 w 599160"/>
                <a:gd name="connsiteY55" fmla="*/ 48740 h 468773"/>
                <a:gd name="connsiteX56" fmla="*/ 243700 w 599160"/>
                <a:gd name="connsiteY56" fmla="*/ 57122 h 468773"/>
                <a:gd name="connsiteX57" fmla="*/ 240595 w 599160"/>
                <a:gd name="connsiteY57" fmla="*/ 74196 h 468773"/>
                <a:gd name="connsiteX58" fmla="*/ 234387 w 599160"/>
                <a:gd name="connsiteY58" fmla="*/ 72023 h 468773"/>
                <a:gd name="connsiteX59" fmla="*/ 230972 w 599160"/>
                <a:gd name="connsiteY59" fmla="*/ 71092 h 468773"/>
                <a:gd name="connsiteX60" fmla="*/ 226005 w 599160"/>
                <a:gd name="connsiteY60" fmla="*/ 71092 h 468773"/>
                <a:gd name="connsiteX61" fmla="*/ 220727 w 599160"/>
                <a:gd name="connsiteY61" fmla="*/ 68919 h 468773"/>
                <a:gd name="connsiteX62" fmla="*/ 218554 w 599160"/>
                <a:gd name="connsiteY62" fmla="*/ 63641 h 468773"/>
                <a:gd name="connsiteX63" fmla="*/ 218554 w 599160"/>
                <a:gd name="connsiteY63" fmla="*/ 59295 h 468773"/>
                <a:gd name="connsiteX64" fmla="*/ 218554 w 599160"/>
                <a:gd name="connsiteY64" fmla="*/ 56191 h 468773"/>
                <a:gd name="connsiteX65" fmla="*/ 216381 w 599160"/>
                <a:gd name="connsiteY65" fmla="*/ 54017 h 468773"/>
                <a:gd name="connsiteX66" fmla="*/ 209241 w 599160"/>
                <a:gd name="connsiteY66" fmla="*/ 49982 h 468773"/>
                <a:gd name="connsiteX67" fmla="*/ 198685 w 599160"/>
                <a:gd name="connsiteY67" fmla="*/ 56191 h 468773"/>
                <a:gd name="connsiteX68" fmla="*/ 187509 w 599160"/>
                <a:gd name="connsiteY68" fmla="*/ 63641 h 468773"/>
                <a:gd name="connsiteX69" fmla="*/ 176954 w 599160"/>
                <a:gd name="connsiteY69" fmla="*/ 72023 h 468773"/>
                <a:gd name="connsiteX70" fmla="*/ 167641 w 599160"/>
                <a:gd name="connsiteY70" fmla="*/ 81647 h 468773"/>
                <a:gd name="connsiteX71" fmla="*/ 160190 w 599160"/>
                <a:gd name="connsiteY71" fmla="*/ 85683 h 468773"/>
                <a:gd name="connsiteX72" fmla="*/ 160190 w 599160"/>
                <a:gd name="connsiteY72" fmla="*/ 98411 h 468773"/>
                <a:gd name="connsiteX73" fmla="*/ 145599 w 599160"/>
                <a:gd name="connsiteY73" fmla="*/ 103689 h 468773"/>
                <a:gd name="connsiteX74" fmla="*/ 134112 w 599160"/>
                <a:gd name="connsiteY74" fmla="*/ 114554 h 468773"/>
                <a:gd name="connsiteX75" fmla="*/ 126041 w 599160"/>
                <a:gd name="connsiteY75" fmla="*/ 129145 h 468773"/>
                <a:gd name="connsiteX76" fmla="*/ 120763 w 599160"/>
                <a:gd name="connsiteY76" fmla="*/ 143115 h 468773"/>
                <a:gd name="connsiteX77" fmla="*/ 106172 w 599160"/>
                <a:gd name="connsiteY77" fmla="*/ 146220 h 468773"/>
                <a:gd name="connsiteX78" fmla="*/ 89409 w 599160"/>
                <a:gd name="connsiteY78" fmla="*/ 150256 h 468773"/>
                <a:gd name="connsiteX79" fmla="*/ 70782 w 599160"/>
                <a:gd name="connsiteY79" fmla="*/ 153671 h 468773"/>
                <a:gd name="connsiteX80" fmla="*/ 56191 w 599160"/>
                <a:gd name="connsiteY80" fmla="*/ 155533 h 468773"/>
                <a:gd name="connsiteX81" fmla="*/ 47809 w 599160"/>
                <a:gd name="connsiteY81" fmla="*/ 155533 h 468773"/>
                <a:gd name="connsiteX82" fmla="*/ 34149 w 599160"/>
                <a:gd name="connsiteY82" fmla="*/ 161121 h 468773"/>
                <a:gd name="connsiteX83" fmla="*/ 23904 w 599160"/>
                <a:gd name="connsiteY83" fmla="*/ 170435 h 468773"/>
                <a:gd name="connsiteX84" fmla="*/ 16454 w 599160"/>
                <a:gd name="connsiteY84" fmla="*/ 180990 h 468773"/>
                <a:gd name="connsiteX85" fmla="*/ 9313 w 599160"/>
                <a:gd name="connsiteY85" fmla="*/ 192787 h 468773"/>
                <a:gd name="connsiteX86" fmla="*/ 0 w 599160"/>
                <a:gd name="connsiteY86" fmla="*/ 203342 h 468773"/>
                <a:gd name="connsiteX87" fmla="*/ 4036 w 599160"/>
                <a:gd name="connsiteY87" fmla="*/ 216070 h 468773"/>
                <a:gd name="connsiteX88" fmla="*/ 7140 w 599160"/>
                <a:gd name="connsiteY88" fmla="*/ 227557 h 468773"/>
                <a:gd name="connsiteX89" fmla="*/ 16454 w 599160"/>
                <a:gd name="connsiteY89" fmla="*/ 237180 h 468773"/>
                <a:gd name="connsiteX90" fmla="*/ 14591 w 599160"/>
                <a:gd name="connsiteY90" fmla="*/ 240285 h 468773"/>
                <a:gd name="connsiteX91" fmla="*/ 13349 w 599160"/>
                <a:gd name="connsiteY91" fmla="*/ 242458 h 468773"/>
                <a:gd name="connsiteX92" fmla="*/ 11176 w 599160"/>
                <a:gd name="connsiteY92" fmla="*/ 244631 h 468773"/>
                <a:gd name="connsiteX93" fmla="*/ 9313 w 599160"/>
                <a:gd name="connsiteY93" fmla="*/ 242458 h 468773"/>
                <a:gd name="connsiteX94" fmla="*/ 7140 w 599160"/>
                <a:gd name="connsiteY94" fmla="*/ 242458 h 468773"/>
                <a:gd name="connsiteX95" fmla="*/ 4036 w 599160"/>
                <a:gd name="connsiteY95" fmla="*/ 240285 h 468773"/>
                <a:gd name="connsiteX96" fmla="*/ 0 w 599160"/>
                <a:gd name="connsiteY96" fmla="*/ 240285 h 468773"/>
                <a:gd name="connsiteX97" fmla="*/ 4036 w 599160"/>
                <a:gd name="connsiteY97" fmla="*/ 253013 h 468773"/>
                <a:gd name="connsiteX98" fmla="*/ 9313 w 599160"/>
                <a:gd name="connsiteY98" fmla="*/ 270088 h 468773"/>
                <a:gd name="connsiteX99" fmla="*/ 18627 w 599160"/>
                <a:gd name="connsiteY99" fmla="*/ 289025 h 468773"/>
                <a:gd name="connsiteX100" fmla="*/ 25767 w 599160"/>
                <a:gd name="connsiteY100" fmla="*/ 309204 h 468773"/>
                <a:gd name="connsiteX101" fmla="*/ 33218 w 599160"/>
                <a:gd name="connsiteY101" fmla="*/ 327210 h 468773"/>
                <a:gd name="connsiteX102" fmla="*/ 34149 w 599160"/>
                <a:gd name="connsiteY102" fmla="*/ 346147 h 468773"/>
                <a:gd name="connsiteX103" fmla="*/ 33218 w 599160"/>
                <a:gd name="connsiteY103" fmla="*/ 361980 h 468773"/>
                <a:gd name="connsiteX104" fmla="*/ 23904 w 599160"/>
                <a:gd name="connsiteY104" fmla="*/ 375639 h 468773"/>
                <a:gd name="connsiteX105" fmla="*/ 27009 w 599160"/>
                <a:gd name="connsiteY105" fmla="*/ 381227 h 468773"/>
                <a:gd name="connsiteX106" fmla="*/ 33218 w 599160"/>
                <a:gd name="connsiteY106" fmla="*/ 386505 h 468773"/>
                <a:gd name="connsiteX107" fmla="*/ 36322 w 599160"/>
                <a:gd name="connsiteY107" fmla="*/ 391782 h 468773"/>
                <a:gd name="connsiteX108" fmla="*/ 40358 w 599160"/>
                <a:gd name="connsiteY108" fmla="*/ 398923 h 468773"/>
                <a:gd name="connsiteX109" fmla="*/ 54949 w 599160"/>
                <a:gd name="connsiteY109" fmla="*/ 398923 h 468773"/>
                <a:gd name="connsiteX110" fmla="*/ 67677 w 599160"/>
                <a:gd name="connsiteY110" fmla="*/ 397991 h 468773"/>
                <a:gd name="connsiteX111" fmla="*/ 77922 w 599160"/>
                <a:gd name="connsiteY111" fmla="*/ 391782 h 468773"/>
                <a:gd name="connsiteX112" fmla="*/ 91582 w 599160"/>
                <a:gd name="connsiteY112" fmla="*/ 386505 h 468773"/>
                <a:gd name="connsiteX113" fmla="*/ 103999 w 599160"/>
                <a:gd name="connsiteY113" fmla="*/ 383090 h 468773"/>
                <a:gd name="connsiteX114" fmla="*/ 121695 w 599160"/>
                <a:gd name="connsiteY114" fmla="*/ 381227 h 468773"/>
                <a:gd name="connsiteX115" fmla="*/ 138459 w 599160"/>
                <a:gd name="connsiteY115" fmla="*/ 383090 h 468773"/>
                <a:gd name="connsiteX116" fmla="*/ 156154 w 599160"/>
                <a:gd name="connsiteY116" fmla="*/ 383090 h 468773"/>
                <a:gd name="connsiteX117" fmla="*/ 163294 w 599160"/>
                <a:gd name="connsiteY117" fmla="*/ 358875 h 468773"/>
                <a:gd name="connsiteX118" fmla="*/ 176954 w 599160"/>
                <a:gd name="connsiteY118" fmla="*/ 354529 h 468773"/>
                <a:gd name="connsiteX119" fmla="*/ 194649 w 599160"/>
                <a:gd name="connsiteY119" fmla="*/ 351425 h 468773"/>
                <a:gd name="connsiteX120" fmla="*/ 214518 w 599160"/>
                <a:gd name="connsiteY120" fmla="*/ 347078 h 468773"/>
                <a:gd name="connsiteX121" fmla="*/ 234387 w 599160"/>
                <a:gd name="connsiteY121" fmla="*/ 346147 h 468773"/>
                <a:gd name="connsiteX122" fmla="*/ 255186 w 599160"/>
                <a:gd name="connsiteY122" fmla="*/ 343974 h 468773"/>
                <a:gd name="connsiteX123" fmla="*/ 269777 w 599160"/>
                <a:gd name="connsiteY123" fmla="*/ 346147 h 468773"/>
                <a:gd name="connsiteX124" fmla="*/ 280022 w 599160"/>
                <a:gd name="connsiteY124" fmla="*/ 349252 h 468773"/>
                <a:gd name="connsiteX125" fmla="*/ 296786 w 599160"/>
                <a:gd name="connsiteY125" fmla="*/ 351425 h 468773"/>
                <a:gd name="connsiteX126" fmla="*/ 309204 w 599160"/>
                <a:gd name="connsiteY126" fmla="*/ 358875 h 468773"/>
                <a:gd name="connsiteX127" fmla="*/ 318517 w 599160"/>
                <a:gd name="connsiteY127" fmla="*/ 368499 h 468773"/>
                <a:gd name="connsiteX128" fmla="*/ 325968 w 599160"/>
                <a:gd name="connsiteY128" fmla="*/ 379054 h 468773"/>
                <a:gd name="connsiteX129" fmla="*/ 331245 w 599160"/>
                <a:gd name="connsiteY129" fmla="*/ 390541 h 468773"/>
                <a:gd name="connsiteX130" fmla="*/ 345837 w 599160"/>
                <a:gd name="connsiteY130" fmla="*/ 384332 h 468773"/>
                <a:gd name="connsiteX131" fmla="*/ 355150 w 599160"/>
                <a:gd name="connsiteY131" fmla="*/ 379054 h 468773"/>
                <a:gd name="connsiteX132" fmla="*/ 363532 w 599160"/>
                <a:gd name="connsiteY132" fmla="*/ 369431 h 468773"/>
                <a:gd name="connsiteX133" fmla="*/ 363532 w 599160"/>
                <a:gd name="connsiteY133" fmla="*/ 375639 h 468773"/>
                <a:gd name="connsiteX134" fmla="*/ 367568 w 599160"/>
                <a:gd name="connsiteY134" fmla="*/ 375639 h 468773"/>
                <a:gd name="connsiteX135" fmla="*/ 363532 w 599160"/>
                <a:gd name="connsiteY135" fmla="*/ 381227 h 468773"/>
                <a:gd name="connsiteX136" fmla="*/ 358254 w 599160"/>
                <a:gd name="connsiteY136" fmla="*/ 386505 h 468773"/>
                <a:gd name="connsiteX137" fmla="*/ 350804 w 599160"/>
                <a:gd name="connsiteY137" fmla="*/ 390541 h 468773"/>
                <a:gd name="connsiteX138" fmla="*/ 350804 w 599160"/>
                <a:gd name="connsiteY138" fmla="*/ 393645 h 468773"/>
                <a:gd name="connsiteX139" fmla="*/ 356081 w 599160"/>
                <a:gd name="connsiteY139" fmla="*/ 393645 h 468773"/>
                <a:gd name="connsiteX140" fmla="*/ 356081 w 599160"/>
                <a:gd name="connsiteY140" fmla="*/ 398923 h 468773"/>
                <a:gd name="connsiteX141" fmla="*/ 358254 w 599160"/>
                <a:gd name="connsiteY141" fmla="*/ 398923 h 468773"/>
                <a:gd name="connsiteX142" fmla="*/ 360427 w 599160"/>
                <a:gd name="connsiteY142" fmla="*/ 398923 h 468773"/>
                <a:gd name="connsiteX143" fmla="*/ 362290 w 599160"/>
                <a:gd name="connsiteY143" fmla="*/ 397991 h 468773"/>
                <a:gd name="connsiteX144" fmla="*/ 362290 w 599160"/>
                <a:gd name="connsiteY144" fmla="*/ 395818 h 468773"/>
                <a:gd name="connsiteX145" fmla="*/ 363532 w 599160"/>
                <a:gd name="connsiteY145" fmla="*/ 393645 h 468773"/>
                <a:gd name="connsiteX146" fmla="*/ 369741 w 599160"/>
                <a:gd name="connsiteY146" fmla="*/ 395818 h 468773"/>
                <a:gd name="connsiteX147" fmla="*/ 370672 w 599160"/>
                <a:gd name="connsiteY147" fmla="*/ 397991 h 468773"/>
                <a:gd name="connsiteX148" fmla="*/ 372845 w 599160"/>
                <a:gd name="connsiteY148" fmla="*/ 398923 h 468773"/>
                <a:gd name="connsiteX149" fmla="*/ 372845 w 599160"/>
                <a:gd name="connsiteY149" fmla="*/ 401096 h 468773"/>
                <a:gd name="connsiteX150" fmla="*/ 372845 w 599160"/>
                <a:gd name="connsiteY150" fmla="*/ 403269 h 468773"/>
                <a:gd name="connsiteX151" fmla="*/ 370672 w 599160"/>
                <a:gd name="connsiteY151" fmla="*/ 405442 h 468773"/>
                <a:gd name="connsiteX152" fmla="*/ 370672 w 599160"/>
                <a:gd name="connsiteY152" fmla="*/ 406373 h 468773"/>
                <a:gd name="connsiteX153" fmla="*/ 372845 w 599160"/>
                <a:gd name="connsiteY153" fmla="*/ 408547 h 468773"/>
                <a:gd name="connsiteX154" fmla="*/ 376881 w 599160"/>
                <a:gd name="connsiteY154" fmla="*/ 410720 h 468773"/>
                <a:gd name="connsiteX155" fmla="*/ 379986 w 599160"/>
                <a:gd name="connsiteY155" fmla="*/ 413824 h 468773"/>
                <a:gd name="connsiteX156" fmla="*/ 385263 w 599160"/>
                <a:gd name="connsiteY156" fmla="*/ 415997 h 468773"/>
                <a:gd name="connsiteX157" fmla="*/ 391472 w 599160"/>
                <a:gd name="connsiteY157" fmla="*/ 418170 h 468773"/>
                <a:gd name="connsiteX158" fmla="*/ 396750 w 599160"/>
                <a:gd name="connsiteY158" fmla="*/ 419102 h 468773"/>
                <a:gd name="connsiteX159" fmla="*/ 403890 w 599160"/>
                <a:gd name="connsiteY159" fmla="*/ 456355 h 468773"/>
                <a:gd name="connsiteX160" fmla="*/ 420654 w 599160"/>
                <a:gd name="connsiteY160" fmla="*/ 458218 h 468773"/>
                <a:gd name="connsiteX161" fmla="*/ 434314 w 599160"/>
                <a:gd name="connsiteY161" fmla="*/ 460391 h 468773"/>
                <a:gd name="connsiteX162" fmla="*/ 447663 w 599160"/>
                <a:gd name="connsiteY162" fmla="*/ 462564 h 468773"/>
                <a:gd name="connsiteX163" fmla="*/ 458218 w 599160"/>
                <a:gd name="connsiteY163" fmla="*/ 458218 h 468773"/>
                <a:gd name="connsiteX164" fmla="*/ 467531 w 599160"/>
                <a:gd name="connsiteY164" fmla="*/ 451078 h 468773"/>
                <a:gd name="connsiteX165" fmla="*/ 479949 w 599160"/>
                <a:gd name="connsiteY165" fmla="*/ 462564 h 468773"/>
                <a:gd name="connsiteX166" fmla="*/ 491436 w 599160"/>
                <a:gd name="connsiteY166" fmla="*/ 470946 h 468773"/>
                <a:gd name="connsiteX167" fmla="*/ 499818 w 599160"/>
                <a:gd name="connsiteY167" fmla="*/ 467842 h 468773"/>
                <a:gd name="connsiteX168" fmla="*/ 513477 w 599160"/>
                <a:gd name="connsiteY168" fmla="*/ 462564 h 468773"/>
                <a:gd name="connsiteX169" fmla="*/ 525895 w 599160"/>
                <a:gd name="connsiteY169" fmla="*/ 456355 h 468773"/>
                <a:gd name="connsiteX170" fmla="*/ 536450 w 599160"/>
                <a:gd name="connsiteY170" fmla="*/ 451078 h 468773"/>
                <a:gd name="connsiteX171" fmla="*/ 545764 w 599160"/>
                <a:gd name="connsiteY171" fmla="*/ 441454 h 468773"/>
                <a:gd name="connsiteX172" fmla="*/ 551041 w 599160"/>
                <a:gd name="connsiteY172" fmla="*/ 428726 h 468773"/>
                <a:gd name="connsiteX173" fmla="*/ 555077 w 599160"/>
                <a:gd name="connsiteY173" fmla="*/ 412893 h 468773"/>
                <a:gd name="connsiteX174" fmla="*/ 560355 w 599160"/>
                <a:gd name="connsiteY174" fmla="*/ 397991 h 468773"/>
                <a:gd name="connsiteX175" fmla="*/ 563459 w 599160"/>
                <a:gd name="connsiteY175" fmla="*/ 383090 h 468773"/>
                <a:gd name="connsiteX176" fmla="*/ 574945 w 599160"/>
                <a:gd name="connsiteY176" fmla="*/ 358875 h 468773"/>
                <a:gd name="connsiteX177" fmla="*/ 584259 w 599160"/>
                <a:gd name="connsiteY177" fmla="*/ 336523 h 468773"/>
                <a:gd name="connsiteX178" fmla="*/ 592641 w 599160"/>
                <a:gd name="connsiteY178" fmla="*/ 316655 h 468773"/>
                <a:gd name="connsiteX179" fmla="*/ 598850 w 599160"/>
                <a:gd name="connsiteY179" fmla="*/ 294303 h 468773"/>
                <a:gd name="connsiteX180" fmla="*/ 599781 w 599160"/>
                <a:gd name="connsiteY180" fmla="*/ 271950 h 468773"/>
                <a:gd name="connsiteX181" fmla="*/ 596677 w 599160"/>
                <a:gd name="connsiteY181" fmla="*/ 244631 h 46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99160" h="468773">
                  <a:moveTo>
                    <a:pt x="587363" y="227557"/>
                  </a:moveTo>
                  <a:lnTo>
                    <a:pt x="578050" y="214828"/>
                  </a:lnTo>
                  <a:lnTo>
                    <a:pt x="567495" y="202100"/>
                  </a:lnTo>
                  <a:lnTo>
                    <a:pt x="560355" y="183163"/>
                  </a:lnTo>
                  <a:lnTo>
                    <a:pt x="540486" y="183163"/>
                  </a:lnTo>
                  <a:lnTo>
                    <a:pt x="536450" y="165157"/>
                  </a:lnTo>
                  <a:lnTo>
                    <a:pt x="526826" y="151498"/>
                  </a:lnTo>
                  <a:lnTo>
                    <a:pt x="523722" y="146220"/>
                  </a:lnTo>
                  <a:lnTo>
                    <a:pt x="520617" y="143115"/>
                  </a:lnTo>
                  <a:lnTo>
                    <a:pt x="514408" y="140942"/>
                  </a:lnTo>
                  <a:lnTo>
                    <a:pt x="509131" y="138769"/>
                  </a:lnTo>
                  <a:lnTo>
                    <a:pt x="499818" y="138769"/>
                  </a:lnTo>
                  <a:lnTo>
                    <a:pt x="496713" y="129145"/>
                  </a:lnTo>
                  <a:lnTo>
                    <a:pt x="492677" y="116417"/>
                  </a:lnTo>
                  <a:lnTo>
                    <a:pt x="487400" y="98411"/>
                  </a:lnTo>
                  <a:lnTo>
                    <a:pt x="484295" y="83820"/>
                  </a:lnTo>
                  <a:lnTo>
                    <a:pt x="479949" y="71092"/>
                  </a:lnTo>
                  <a:lnTo>
                    <a:pt x="479949" y="64573"/>
                  </a:lnTo>
                  <a:lnTo>
                    <a:pt x="476845" y="63641"/>
                  </a:lnTo>
                  <a:lnTo>
                    <a:pt x="472809" y="63641"/>
                  </a:lnTo>
                  <a:lnTo>
                    <a:pt x="467531" y="61468"/>
                  </a:lnTo>
                  <a:lnTo>
                    <a:pt x="463496" y="61468"/>
                  </a:lnTo>
                  <a:lnTo>
                    <a:pt x="458218" y="59295"/>
                  </a:lnTo>
                  <a:lnTo>
                    <a:pt x="456045" y="57122"/>
                  </a:lnTo>
                  <a:lnTo>
                    <a:pt x="452940" y="49982"/>
                  </a:lnTo>
                  <a:lnTo>
                    <a:pt x="448905" y="37253"/>
                  </a:lnTo>
                  <a:lnTo>
                    <a:pt x="443627" y="22352"/>
                  </a:lnTo>
                  <a:lnTo>
                    <a:pt x="441454" y="9624"/>
                  </a:lnTo>
                  <a:lnTo>
                    <a:pt x="440523" y="0"/>
                  </a:lnTo>
                  <a:lnTo>
                    <a:pt x="436487" y="0"/>
                  </a:lnTo>
                  <a:lnTo>
                    <a:pt x="431209" y="19247"/>
                  </a:lnTo>
                  <a:lnTo>
                    <a:pt x="426863" y="42531"/>
                  </a:lnTo>
                  <a:lnTo>
                    <a:pt x="425931" y="66746"/>
                  </a:lnTo>
                  <a:lnTo>
                    <a:pt x="420654" y="91271"/>
                  </a:lnTo>
                  <a:lnTo>
                    <a:pt x="411341" y="105862"/>
                  </a:lnTo>
                  <a:lnTo>
                    <a:pt x="398923" y="105862"/>
                  </a:lnTo>
                  <a:lnTo>
                    <a:pt x="382159" y="100584"/>
                  </a:lnTo>
                  <a:lnTo>
                    <a:pt x="365395" y="91271"/>
                  </a:lnTo>
                  <a:lnTo>
                    <a:pt x="348941" y="81647"/>
                  </a:lnTo>
                  <a:lnTo>
                    <a:pt x="336213" y="74196"/>
                  </a:lnTo>
                  <a:lnTo>
                    <a:pt x="343663" y="49982"/>
                  </a:lnTo>
                  <a:lnTo>
                    <a:pt x="356081" y="33838"/>
                  </a:lnTo>
                  <a:lnTo>
                    <a:pt x="356081" y="24525"/>
                  </a:lnTo>
                  <a:lnTo>
                    <a:pt x="338386" y="26698"/>
                  </a:lnTo>
                  <a:lnTo>
                    <a:pt x="321622" y="26698"/>
                  </a:lnTo>
                  <a:lnTo>
                    <a:pt x="306099" y="24525"/>
                  </a:lnTo>
                  <a:lnTo>
                    <a:pt x="291509" y="17075"/>
                  </a:lnTo>
                  <a:lnTo>
                    <a:pt x="276917" y="17075"/>
                  </a:lnTo>
                  <a:lnTo>
                    <a:pt x="277849" y="19247"/>
                  </a:lnTo>
                  <a:lnTo>
                    <a:pt x="280022" y="20179"/>
                  </a:lnTo>
                  <a:lnTo>
                    <a:pt x="280022" y="22352"/>
                  </a:lnTo>
                  <a:lnTo>
                    <a:pt x="284368" y="24525"/>
                  </a:lnTo>
                  <a:lnTo>
                    <a:pt x="274745" y="33838"/>
                  </a:lnTo>
                  <a:lnTo>
                    <a:pt x="265431" y="37253"/>
                  </a:lnTo>
                  <a:lnTo>
                    <a:pt x="256118" y="42531"/>
                  </a:lnTo>
                  <a:lnTo>
                    <a:pt x="248977" y="48740"/>
                  </a:lnTo>
                  <a:lnTo>
                    <a:pt x="243700" y="57122"/>
                  </a:lnTo>
                  <a:lnTo>
                    <a:pt x="240595" y="74196"/>
                  </a:lnTo>
                  <a:lnTo>
                    <a:pt x="234387" y="72023"/>
                  </a:lnTo>
                  <a:lnTo>
                    <a:pt x="230972" y="71092"/>
                  </a:lnTo>
                  <a:lnTo>
                    <a:pt x="226005" y="71092"/>
                  </a:lnTo>
                  <a:lnTo>
                    <a:pt x="220727" y="68919"/>
                  </a:lnTo>
                  <a:lnTo>
                    <a:pt x="218554" y="63641"/>
                  </a:lnTo>
                  <a:lnTo>
                    <a:pt x="218554" y="59295"/>
                  </a:lnTo>
                  <a:lnTo>
                    <a:pt x="218554" y="56191"/>
                  </a:lnTo>
                  <a:lnTo>
                    <a:pt x="216381" y="54017"/>
                  </a:lnTo>
                  <a:lnTo>
                    <a:pt x="209241" y="49982"/>
                  </a:lnTo>
                  <a:lnTo>
                    <a:pt x="198685" y="56191"/>
                  </a:lnTo>
                  <a:lnTo>
                    <a:pt x="187509" y="63641"/>
                  </a:lnTo>
                  <a:lnTo>
                    <a:pt x="176954" y="72023"/>
                  </a:lnTo>
                  <a:lnTo>
                    <a:pt x="167641" y="81647"/>
                  </a:lnTo>
                  <a:lnTo>
                    <a:pt x="160190" y="85683"/>
                  </a:lnTo>
                  <a:lnTo>
                    <a:pt x="160190" y="98411"/>
                  </a:lnTo>
                  <a:lnTo>
                    <a:pt x="145599" y="103689"/>
                  </a:lnTo>
                  <a:lnTo>
                    <a:pt x="134112" y="114554"/>
                  </a:lnTo>
                  <a:lnTo>
                    <a:pt x="126041" y="129145"/>
                  </a:lnTo>
                  <a:lnTo>
                    <a:pt x="120763" y="143115"/>
                  </a:lnTo>
                  <a:lnTo>
                    <a:pt x="106172" y="146220"/>
                  </a:lnTo>
                  <a:lnTo>
                    <a:pt x="89409" y="150256"/>
                  </a:lnTo>
                  <a:lnTo>
                    <a:pt x="70782" y="153671"/>
                  </a:lnTo>
                  <a:lnTo>
                    <a:pt x="56191" y="155533"/>
                  </a:lnTo>
                  <a:lnTo>
                    <a:pt x="47809" y="155533"/>
                  </a:lnTo>
                  <a:lnTo>
                    <a:pt x="34149" y="161121"/>
                  </a:lnTo>
                  <a:lnTo>
                    <a:pt x="23904" y="170435"/>
                  </a:lnTo>
                  <a:lnTo>
                    <a:pt x="16454" y="180990"/>
                  </a:lnTo>
                  <a:lnTo>
                    <a:pt x="9313" y="192787"/>
                  </a:lnTo>
                  <a:lnTo>
                    <a:pt x="0" y="203342"/>
                  </a:lnTo>
                  <a:lnTo>
                    <a:pt x="4036" y="216070"/>
                  </a:lnTo>
                  <a:lnTo>
                    <a:pt x="7140" y="227557"/>
                  </a:lnTo>
                  <a:lnTo>
                    <a:pt x="16454" y="237180"/>
                  </a:lnTo>
                  <a:lnTo>
                    <a:pt x="14591" y="240285"/>
                  </a:lnTo>
                  <a:lnTo>
                    <a:pt x="13349" y="242458"/>
                  </a:lnTo>
                  <a:lnTo>
                    <a:pt x="11176" y="244631"/>
                  </a:lnTo>
                  <a:lnTo>
                    <a:pt x="9313" y="242458"/>
                  </a:lnTo>
                  <a:lnTo>
                    <a:pt x="7140" y="242458"/>
                  </a:lnTo>
                  <a:lnTo>
                    <a:pt x="4036" y="240285"/>
                  </a:lnTo>
                  <a:lnTo>
                    <a:pt x="0" y="240285"/>
                  </a:lnTo>
                  <a:lnTo>
                    <a:pt x="4036" y="253013"/>
                  </a:lnTo>
                  <a:lnTo>
                    <a:pt x="9313" y="270088"/>
                  </a:lnTo>
                  <a:lnTo>
                    <a:pt x="18627" y="289025"/>
                  </a:lnTo>
                  <a:lnTo>
                    <a:pt x="25767" y="309204"/>
                  </a:lnTo>
                  <a:lnTo>
                    <a:pt x="33218" y="327210"/>
                  </a:lnTo>
                  <a:lnTo>
                    <a:pt x="34149" y="346147"/>
                  </a:lnTo>
                  <a:lnTo>
                    <a:pt x="33218" y="361980"/>
                  </a:lnTo>
                  <a:lnTo>
                    <a:pt x="23904" y="375639"/>
                  </a:lnTo>
                  <a:lnTo>
                    <a:pt x="27009" y="381227"/>
                  </a:lnTo>
                  <a:lnTo>
                    <a:pt x="33218" y="386505"/>
                  </a:lnTo>
                  <a:lnTo>
                    <a:pt x="36322" y="391782"/>
                  </a:lnTo>
                  <a:lnTo>
                    <a:pt x="40358" y="398923"/>
                  </a:lnTo>
                  <a:lnTo>
                    <a:pt x="54949" y="398923"/>
                  </a:lnTo>
                  <a:lnTo>
                    <a:pt x="67677" y="397991"/>
                  </a:lnTo>
                  <a:lnTo>
                    <a:pt x="77922" y="391782"/>
                  </a:lnTo>
                  <a:lnTo>
                    <a:pt x="91582" y="386505"/>
                  </a:lnTo>
                  <a:lnTo>
                    <a:pt x="103999" y="383090"/>
                  </a:lnTo>
                  <a:lnTo>
                    <a:pt x="121695" y="381227"/>
                  </a:lnTo>
                  <a:lnTo>
                    <a:pt x="138459" y="383090"/>
                  </a:lnTo>
                  <a:lnTo>
                    <a:pt x="156154" y="383090"/>
                  </a:lnTo>
                  <a:lnTo>
                    <a:pt x="163294" y="358875"/>
                  </a:lnTo>
                  <a:lnTo>
                    <a:pt x="176954" y="354529"/>
                  </a:lnTo>
                  <a:lnTo>
                    <a:pt x="194649" y="351425"/>
                  </a:lnTo>
                  <a:lnTo>
                    <a:pt x="214518" y="347078"/>
                  </a:lnTo>
                  <a:lnTo>
                    <a:pt x="234387" y="346147"/>
                  </a:lnTo>
                  <a:lnTo>
                    <a:pt x="255186" y="343974"/>
                  </a:lnTo>
                  <a:lnTo>
                    <a:pt x="269777" y="346147"/>
                  </a:lnTo>
                  <a:lnTo>
                    <a:pt x="280022" y="349252"/>
                  </a:lnTo>
                  <a:lnTo>
                    <a:pt x="296786" y="351425"/>
                  </a:lnTo>
                  <a:lnTo>
                    <a:pt x="309204" y="358875"/>
                  </a:lnTo>
                  <a:lnTo>
                    <a:pt x="318517" y="368499"/>
                  </a:lnTo>
                  <a:lnTo>
                    <a:pt x="325968" y="379054"/>
                  </a:lnTo>
                  <a:lnTo>
                    <a:pt x="331245" y="390541"/>
                  </a:lnTo>
                  <a:lnTo>
                    <a:pt x="345837" y="384332"/>
                  </a:lnTo>
                  <a:lnTo>
                    <a:pt x="355150" y="379054"/>
                  </a:lnTo>
                  <a:lnTo>
                    <a:pt x="363532" y="369431"/>
                  </a:lnTo>
                  <a:lnTo>
                    <a:pt x="363532" y="375639"/>
                  </a:lnTo>
                  <a:lnTo>
                    <a:pt x="367568" y="375639"/>
                  </a:lnTo>
                  <a:lnTo>
                    <a:pt x="363532" y="381227"/>
                  </a:lnTo>
                  <a:lnTo>
                    <a:pt x="358254" y="386505"/>
                  </a:lnTo>
                  <a:lnTo>
                    <a:pt x="350804" y="390541"/>
                  </a:lnTo>
                  <a:lnTo>
                    <a:pt x="350804" y="393645"/>
                  </a:lnTo>
                  <a:lnTo>
                    <a:pt x="356081" y="393645"/>
                  </a:lnTo>
                  <a:lnTo>
                    <a:pt x="356081" y="398923"/>
                  </a:lnTo>
                  <a:lnTo>
                    <a:pt x="358254" y="398923"/>
                  </a:lnTo>
                  <a:lnTo>
                    <a:pt x="360427" y="398923"/>
                  </a:lnTo>
                  <a:lnTo>
                    <a:pt x="362290" y="397991"/>
                  </a:lnTo>
                  <a:lnTo>
                    <a:pt x="362290" y="395818"/>
                  </a:lnTo>
                  <a:lnTo>
                    <a:pt x="363532" y="393645"/>
                  </a:lnTo>
                  <a:lnTo>
                    <a:pt x="369741" y="395818"/>
                  </a:lnTo>
                  <a:lnTo>
                    <a:pt x="370672" y="397991"/>
                  </a:lnTo>
                  <a:lnTo>
                    <a:pt x="372845" y="398923"/>
                  </a:lnTo>
                  <a:lnTo>
                    <a:pt x="372845" y="401096"/>
                  </a:lnTo>
                  <a:lnTo>
                    <a:pt x="372845" y="403269"/>
                  </a:lnTo>
                  <a:lnTo>
                    <a:pt x="370672" y="405442"/>
                  </a:lnTo>
                  <a:lnTo>
                    <a:pt x="370672" y="406373"/>
                  </a:lnTo>
                  <a:lnTo>
                    <a:pt x="372845" y="408547"/>
                  </a:lnTo>
                  <a:lnTo>
                    <a:pt x="376881" y="410720"/>
                  </a:lnTo>
                  <a:lnTo>
                    <a:pt x="379986" y="413824"/>
                  </a:lnTo>
                  <a:lnTo>
                    <a:pt x="385263" y="415997"/>
                  </a:lnTo>
                  <a:lnTo>
                    <a:pt x="391472" y="418170"/>
                  </a:lnTo>
                  <a:lnTo>
                    <a:pt x="396750" y="419102"/>
                  </a:lnTo>
                  <a:lnTo>
                    <a:pt x="403890" y="456355"/>
                  </a:lnTo>
                  <a:lnTo>
                    <a:pt x="420654" y="458218"/>
                  </a:lnTo>
                  <a:lnTo>
                    <a:pt x="434314" y="460391"/>
                  </a:lnTo>
                  <a:lnTo>
                    <a:pt x="447663" y="462564"/>
                  </a:lnTo>
                  <a:lnTo>
                    <a:pt x="458218" y="458218"/>
                  </a:lnTo>
                  <a:lnTo>
                    <a:pt x="467531" y="451078"/>
                  </a:lnTo>
                  <a:lnTo>
                    <a:pt x="479949" y="462564"/>
                  </a:lnTo>
                  <a:lnTo>
                    <a:pt x="491436" y="470946"/>
                  </a:lnTo>
                  <a:lnTo>
                    <a:pt x="499818" y="467842"/>
                  </a:lnTo>
                  <a:lnTo>
                    <a:pt x="513477" y="462564"/>
                  </a:lnTo>
                  <a:lnTo>
                    <a:pt x="525895" y="456355"/>
                  </a:lnTo>
                  <a:lnTo>
                    <a:pt x="536450" y="451078"/>
                  </a:lnTo>
                  <a:lnTo>
                    <a:pt x="545764" y="441454"/>
                  </a:lnTo>
                  <a:lnTo>
                    <a:pt x="551041" y="428726"/>
                  </a:lnTo>
                  <a:lnTo>
                    <a:pt x="555077" y="412893"/>
                  </a:lnTo>
                  <a:lnTo>
                    <a:pt x="560355" y="397991"/>
                  </a:lnTo>
                  <a:lnTo>
                    <a:pt x="563459" y="383090"/>
                  </a:lnTo>
                  <a:lnTo>
                    <a:pt x="574945" y="358875"/>
                  </a:lnTo>
                  <a:lnTo>
                    <a:pt x="584259" y="336523"/>
                  </a:lnTo>
                  <a:lnTo>
                    <a:pt x="592641" y="316655"/>
                  </a:lnTo>
                  <a:lnTo>
                    <a:pt x="598850" y="294303"/>
                  </a:lnTo>
                  <a:lnTo>
                    <a:pt x="599781" y="271950"/>
                  </a:lnTo>
                  <a:lnTo>
                    <a:pt x="596677" y="244631"/>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02" name="Freeform: Shape 101">
              <a:extLst>
                <a:ext uri="{FF2B5EF4-FFF2-40B4-BE49-F238E27FC236}">
                  <a16:creationId xmlns:a16="http://schemas.microsoft.com/office/drawing/2014/main" id="{60F0557F-839C-4B30-8D3B-D196ECBE26BE}"/>
                </a:ext>
              </a:extLst>
            </p:cNvPr>
            <p:cNvSpPr/>
            <p:nvPr/>
          </p:nvSpPr>
          <p:spPr>
            <a:xfrm>
              <a:off x="7376444" y="5893661"/>
              <a:ext cx="15522" cy="9313"/>
            </a:xfrm>
            <a:custGeom>
              <a:avLst/>
              <a:gdLst>
                <a:gd name="connsiteX0" fmla="*/ 9313 w 15522"/>
                <a:gd name="connsiteY0" fmla="*/ 5278 h 9313"/>
                <a:gd name="connsiteX1" fmla="*/ 9313 w 15522"/>
                <a:gd name="connsiteY1" fmla="*/ 3104 h 9313"/>
                <a:gd name="connsiteX2" fmla="*/ 7140 w 15522"/>
                <a:gd name="connsiteY2" fmla="*/ 2173 h 9313"/>
                <a:gd name="connsiteX3" fmla="*/ 4967 w 15522"/>
                <a:gd name="connsiteY3" fmla="*/ 2173 h 9313"/>
                <a:gd name="connsiteX4" fmla="*/ 3104 w 15522"/>
                <a:gd name="connsiteY4" fmla="*/ 0 h 9313"/>
                <a:gd name="connsiteX5" fmla="*/ 0 w 15522"/>
                <a:gd name="connsiteY5" fmla="*/ 0 h 9313"/>
                <a:gd name="connsiteX6" fmla="*/ 3104 w 15522"/>
                <a:gd name="connsiteY6" fmla="*/ 3104 h 9313"/>
                <a:gd name="connsiteX7" fmla="*/ 4967 w 15522"/>
                <a:gd name="connsiteY7" fmla="*/ 5278 h 9313"/>
                <a:gd name="connsiteX8" fmla="*/ 7140 w 15522"/>
                <a:gd name="connsiteY8" fmla="*/ 7451 h 9313"/>
                <a:gd name="connsiteX9" fmla="*/ 10245 w 15522"/>
                <a:gd name="connsiteY9" fmla="*/ 9624 h 9313"/>
                <a:gd name="connsiteX10" fmla="*/ 16454 w 15522"/>
                <a:gd name="connsiteY10" fmla="*/ 10555 h 9313"/>
                <a:gd name="connsiteX11" fmla="*/ 16454 w 15522"/>
                <a:gd name="connsiteY11" fmla="*/ 7451 h 9313"/>
                <a:gd name="connsiteX12" fmla="*/ 12418 w 15522"/>
                <a:gd name="connsiteY12" fmla="*/ 7451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 h="9313">
                  <a:moveTo>
                    <a:pt x="9313" y="5278"/>
                  </a:moveTo>
                  <a:lnTo>
                    <a:pt x="9313" y="3104"/>
                  </a:lnTo>
                  <a:lnTo>
                    <a:pt x="7140" y="2173"/>
                  </a:lnTo>
                  <a:lnTo>
                    <a:pt x="4967" y="2173"/>
                  </a:lnTo>
                  <a:lnTo>
                    <a:pt x="3104" y="0"/>
                  </a:lnTo>
                  <a:lnTo>
                    <a:pt x="0" y="0"/>
                  </a:lnTo>
                  <a:lnTo>
                    <a:pt x="3104" y="3104"/>
                  </a:lnTo>
                  <a:lnTo>
                    <a:pt x="4967" y="5278"/>
                  </a:lnTo>
                  <a:lnTo>
                    <a:pt x="7140" y="7451"/>
                  </a:lnTo>
                  <a:lnTo>
                    <a:pt x="10245" y="9624"/>
                  </a:lnTo>
                  <a:lnTo>
                    <a:pt x="16454" y="10555"/>
                  </a:lnTo>
                  <a:lnTo>
                    <a:pt x="16454" y="7451"/>
                  </a:lnTo>
                  <a:lnTo>
                    <a:pt x="12418" y="7451"/>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03" name="Freeform: Shape 102">
              <a:extLst>
                <a:ext uri="{FF2B5EF4-FFF2-40B4-BE49-F238E27FC236}">
                  <a16:creationId xmlns:a16="http://schemas.microsoft.com/office/drawing/2014/main" id="{2F352AA5-2B62-4E5A-A1C2-7F560114DC07}"/>
                </a:ext>
              </a:extLst>
            </p:cNvPr>
            <p:cNvSpPr/>
            <p:nvPr/>
          </p:nvSpPr>
          <p:spPr>
            <a:xfrm>
              <a:off x="2900127" y="5457796"/>
              <a:ext cx="55880" cy="37253"/>
            </a:xfrm>
            <a:custGeom>
              <a:avLst/>
              <a:gdLst>
                <a:gd name="connsiteX0" fmla="*/ 29182 w 55880"/>
                <a:gd name="connsiteY0" fmla="*/ 5278 h 37253"/>
                <a:gd name="connsiteX1" fmla="*/ 12418 w 55880"/>
                <a:gd name="connsiteY1" fmla="*/ 0 h 37253"/>
                <a:gd name="connsiteX2" fmla="*/ 10245 w 55880"/>
                <a:gd name="connsiteY2" fmla="*/ 1863 h 37253"/>
                <a:gd name="connsiteX3" fmla="*/ 8072 w 55880"/>
                <a:gd name="connsiteY3" fmla="*/ 1863 h 37253"/>
                <a:gd name="connsiteX4" fmla="*/ 8072 w 55880"/>
                <a:gd name="connsiteY4" fmla="*/ 3104 h 37253"/>
                <a:gd name="connsiteX5" fmla="*/ 7140 w 55880"/>
                <a:gd name="connsiteY5" fmla="*/ 3104 h 37253"/>
                <a:gd name="connsiteX6" fmla="*/ 3104 w 55880"/>
                <a:gd name="connsiteY6" fmla="*/ 5278 h 37253"/>
                <a:gd name="connsiteX7" fmla="*/ 3104 w 55880"/>
                <a:gd name="connsiteY7" fmla="*/ 18006 h 37253"/>
                <a:gd name="connsiteX8" fmla="*/ 3104 w 55880"/>
                <a:gd name="connsiteY8" fmla="*/ 27319 h 37253"/>
                <a:gd name="connsiteX9" fmla="*/ 0 w 55880"/>
                <a:gd name="connsiteY9" fmla="*/ 36943 h 37253"/>
                <a:gd name="connsiteX10" fmla="*/ 3104 w 55880"/>
                <a:gd name="connsiteY10" fmla="*/ 36943 h 37253"/>
                <a:gd name="connsiteX11" fmla="*/ 3104 w 55880"/>
                <a:gd name="connsiteY11" fmla="*/ 40047 h 37253"/>
                <a:gd name="connsiteX12" fmla="*/ 15522 w 55880"/>
                <a:gd name="connsiteY12" fmla="*/ 36943 h 37253"/>
                <a:gd name="connsiteX13" fmla="*/ 27009 w 55880"/>
                <a:gd name="connsiteY13" fmla="*/ 34770 h 37253"/>
                <a:gd name="connsiteX14" fmla="*/ 39427 w 55880"/>
                <a:gd name="connsiteY14" fmla="*/ 32597 h 37253"/>
                <a:gd name="connsiteX15" fmla="*/ 51844 w 55880"/>
                <a:gd name="connsiteY15" fmla="*/ 24215 h 37253"/>
                <a:gd name="connsiteX16" fmla="*/ 56191 w 55880"/>
                <a:gd name="connsiteY16" fmla="*/ 24215 h 37253"/>
                <a:gd name="connsiteX17" fmla="*/ 56191 w 55880"/>
                <a:gd name="connsiteY17" fmla="*/ 19868 h 37253"/>
                <a:gd name="connsiteX18" fmla="*/ 41600 w 55880"/>
                <a:gd name="connsiteY18" fmla="*/ 12418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880" h="37253">
                  <a:moveTo>
                    <a:pt x="29182" y="5278"/>
                  </a:moveTo>
                  <a:lnTo>
                    <a:pt x="12418" y="0"/>
                  </a:lnTo>
                  <a:lnTo>
                    <a:pt x="10245" y="1863"/>
                  </a:lnTo>
                  <a:lnTo>
                    <a:pt x="8072" y="1863"/>
                  </a:lnTo>
                  <a:lnTo>
                    <a:pt x="8072" y="3104"/>
                  </a:lnTo>
                  <a:lnTo>
                    <a:pt x="7140" y="3104"/>
                  </a:lnTo>
                  <a:lnTo>
                    <a:pt x="3104" y="5278"/>
                  </a:lnTo>
                  <a:lnTo>
                    <a:pt x="3104" y="18006"/>
                  </a:lnTo>
                  <a:lnTo>
                    <a:pt x="3104" y="27319"/>
                  </a:lnTo>
                  <a:lnTo>
                    <a:pt x="0" y="36943"/>
                  </a:lnTo>
                  <a:lnTo>
                    <a:pt x="3104" y="36943"/>
                  </a:lnTo>
                  <a:lnTo>
                    <a:pt x="3104" y="40047"/>
                  </a:lnTo>
                  <a:lnTo>
                    <a:pt x="15522" y="36943"/>
                  </a:lnTo>
                  <a:lnTo>
                    <a:pt x="27009" y="34770"/>
                  </a:lnTo>
                  <a:lnTo>
                    <a:pt x="39427" y="32597"/>
                  </a:lnTo>
                  <a:lnTo>
                    <a:pt x="51844" y="24215"/>
                  </a:lnTo>
                  <a:lnTo>
                    <a:pt x="56191" y="24215"/>
                  </a:lnTo>
                  <a:lnTo>
                    <a:pt x="56191" y="19868"/>
                  </a:lnTo>
                  <a:lnTo>
                    <a:pt x="41600" y="12418"/>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04" name="Freeform: Shape 103">
              <a:extLst>
                <a:ext uri="{FF2B5EF4-FFF2-40B4-BE49-F238E27FC236}">
                  <a16:creationId xmlns:a16="http://schemas.microsoft.com/office/drawing/2014/main" id="{C69190DF-7614-4DE0-A0F5-C8348F9A157C}"/>
                </a:ext>
              </a:extLst>
            </p:cNvPr>
            <p:cNvSpPr/>
            <p:nvPr/>
          </p:nvSpPr>
          <p:spPr>
            <a:xfrm>
              <a:off x="6488880" y="5710498"/>
              <a:ext cx="301132" cy="207999"/>
            </a:xfrm>
            <a:custGeom>
              <a:avLst/>
              <a:gdLst>
                <a:gd name="connsiteX0" fmla="*/ 284368 w 301132"/>
                <a:gd name="connsiteY0" fmla="*/ 210793 h 207998"/>
                <a:gd name="connsiteX1" fmla="*/ 294613 w 301132"/>
                <a:gd name="connsiteY1" fmla="*/ 207378 h 207998"/>
                <a:gd name="connsiteX2" fmla="*/ 297718 w 301132"/>
                <a:gd name="connsiteY2" fmla="*/ 205515 h 207998"/>
                <a:gd name="connsiteX3" fmla="*/ 299891 w 301132"/>
                <a:gd name="connsiteY3" fmla="*/ 205515 h 207998"/>
                <a:gd name="connsiteX4" fmla="*/ 302064 w 301132"/>
                <a:gd name="connsiteY4" fmla="*/ 203342 h 207998"/>
                <a:gd name="connsiteX5" fmla="*/ 303926 w 301132"/>
                <a:gd name="connsiteY5" fmla="*/ 203342 h 207998"/>
                <a:gd name="connsiteX6" fmla="*/ 287473 w 301132"/>
                <a:gd name="connsiteY6" fmla="*/ 195891 h 207998"/>
                <a:gd name="connsiteX7" fmla="*/ 269777 w 301132"/>
                <a:gd name="connsiteY7" fmla="*/ 186267 h 207998"/>
                <a:gd name="connsiteX8" fmla="*/ 250840 w 301132"/>
                <a:gd name="connsiteY8" fmla="*/ 178817 h 207998"/>
                <a:gd name="connsiteX9" fmla="*/ 234387 w 301132"/>
                <a:gd name="connsiteY9" fmla="*/ 173539 h 207998"/>
                <a:gd name="connsiteX10" fmla="*/ 226936 w 301132"/>
                <a:gd name="connsiteY10" fmla="*/ 175712 h 207998"/>
                <a:gd name="connsiteX11" fmla="*/ 219796 w 301132"/>
                <a:gd name="connsiteY11" fmla="*/ 178817 h 207998"/>
                <a:gd name="connsiteX12" fmla="*/ 211413 w 301132"/>
                <a:gd name="connsiteY12" fmla="*/ 183163 h 207998"/>
                <a:gd name="connsiteX13" fmla="*/ 199927 w 301132"/>
                <a:gd name="connsiteY13" fmla="*/ 183163 h 207998"/>
                <a:gd name="connsiteX14" fmla="*/ 190614 w 301132"/>
                <a:gd name="connsiteY14" fmla="*/ 177886 h 207998"/>
                <a:gd name="connsiteX15" fmla="*/ 184094 w 301132"/>
                <a:gd name="connsiteY15" fmla="*/ 171366 h 207998"/>
                <a:gd name="connsiteX16" fmla="*/ 174781 w 301132"/>
                <a:gd name="connsiteY16" fmla="*/ 168262 h 207998"/>
                <a:gd name="connsiteX17" fmla="*/ 160190 w 301132"/>
                <a:gd name="connsiteY17" fmla="*/ 166089 h 207998"/>
                <a:gd name="connsiteX18" fmla="*/ 160190 w 301132"/>
                <a:gd name="connsiteY18" fmla="*/ 144047 h 207998"/>
                <a:gd name="connsiteX19" fmla="*/ 163294 w 301132"/>
                <a:gd name="connsiteY19" fmla="*/ 126041 h 207998"/>
                <a:gd name="connsiteX20" fmla="*/ 145599 w 301132"/>
                <a:gd name="connsiteY20" fmla="*/ 111140 h 207998"/>
                <a:gd name="connsiteX21" fmla="*/ 133181 w 301132"/>
                <a:gd name="connsiteY21" fmla="*/ 92202 h 207998"/>
                <a:gd name="connsiteX22" fmla="*/ 121695 w 301132"/>
                <a:gd name="connsiteY22" fmla="*/ 76370 h 207998"/>
                <a:gd name="connsiteX23" fmla="*/ 109277 w 301132"/>
                <a:gd name="connsiteY23" fmla="*/ 61468 h 207998"/>
                <a:gd name="connsiteX24" fmla="*/ 101826 w 301132"/>
                <a:gd name="connsiteY24" fmla="*/ 54018 h 207998"/>
                <a:gd name="connsiteX25" fmla="*/ 99964 w 301132"/>
                <a:gd name="connsiteY25" fmla="*/ 54018 h 207998"/>
                <a:gd name="connsiteX26" fmla="*/ 99964 w 301132"/>
                <a:gd name="connsiteY26" fmla="*/ 51844 h 207998"/>
                <a:gd name="connsiteX27" fmla="*/ 94686 w 301132"/>
                <a:gd name="connsiteY27" fmla="*/ 47809 h 207998"/>
                <a:gd name="connsiteX28" fmla="*/ 76991 w 301132"/>
                <a:gd name="connsiteY28" fmla="*/ 39116 h 207998"/>
                <a:gd name="connsiteX29" fmla="*/ 62400 w 301132"/>
                <a:gd name="connsiteY29" fmla="*/ 29803 h 207998"/>
                <a:gd name="connsiteX30" fmla="*/ 47809 w 301132"/>
                <a:gd name="connsiteY30" fmla="*/ 20179 h 207998"/>
                <a:gd name="connsiteX31" fmla="*/ 34149 w 301132"/>
                <a:gd name="connsiteY31" fmla="*/ 4346 h 207998"/>
                <a:gd name="connsiteX32" fmla="*/ 0 w 301132"/>
                <a:gd name="connsiteY32" fmla="*/ 0 h 207998"/>
                <a:gd name="connsiteX33" fmla="*/ 4967 w 301132"/>
                <a:gd name="connsiteY33" fmla="*/ 17075 h 207998"/>
                <a:gd name="connsiteX34" fmla="*/ 16454 w 301132"/>
                <a:gd name="connsiteY34" fmla="*/ 27630 h 207998"/>
                <a:gd name="connsiteX35" fmla="*/ 29182 w 301132"/>
                <a:gd name="connsiteY35" fmla="*/ 39116 h 207998"/>
                <a:gd name="connsiteX36" fmla="*/ 40358 w 301132"/>
                <a:gd name="connsiteY36" fmla="*/ 47809 h 207998"/>
                <a:gd name="connsiteX37" fmla="*/ 50913 w 301132"/>
                <a:gd name="connsiteY37" fmla="*/ 61468 h 207998"/>
                <a:gd name="connsiteX38" fmla="*/ 62400 w 301132"/>
                <a:gd name="connsiteY38" fmla="*/ 77301 h 207998"/>
                <a:gd name="connsiteX39" fmla="*/ 72644 w 301132"/>
                <a:gd name="connsiteY39" fmla="*/ 98411 h 207998"/>
                <a:gd name="connsiteX40" fmla="*/ 85373 w 301132"/>
                <a:gd name="connsiteY40" fmla="*/ 118590 h 207998"/>
                <a:gd name="connsiteX41" fmla="*/ 97790 w 301132"/>
                <a:gd name="connsiteY41" fmla="*/ 136596 h 207998"/>
                <a:gd name="connsiteX42" fmla="*/ 114555 w 301132"/>
                <a:gd name="connsiteY42" fmla="*/ 153671 h 207998"/>
                <a:gd name="connsiteX43" fmla="*/ 133181 w 301132"/>
                <a:gd name="connsiteY43" fmla="*/ 164226 h 207998"/>
                <a:gd name="connsiteX44" fmla="*/ 155223 w 301132"/>
                <a:gd name="connsiteY44" fmla="*/ 170435 h 207998"/>
                <a:gd name="connsiteX45" fmla="*/ 153050 w 301132"/>
                <a:gd name="connsiteY45" fmla="*/ 173539 h 207998"/>
                <a:gd name="connsiteX46" fmla="*/ 150877 w 301132"/>
                <a:gd name="connsiteY46" fmla="*/ 175712 h 207998"/>
                <a:gd name="connsiteX47" fmla="*/ 147772 w 301132"/>
                <a:gd name="connsiteY47" fmla="*/ 178817 h 207998"/>
                <a:gd name="connsiteX48" fmla="*/ 155223 w 301132"/>
                <a:gd name="connsiteY48" fmla="*/ 183163 h 207998"/>
                <a:gd name="connsiteX49" fmla="*/ 170745 w 301132"/>
                <a:gd name="connsiteY49" fmla="*/ 190614 h 207998"/>
                <a:gd name="connsiteX50" fmla="*/ 190614 w 301132"/>
                <a:gd name="connsiteY50" fmla="*/ 195891 h 207998"/>
                <a:gd name="connsiteX51" fmla="*/ 216691 w 301132"/>
                <a:gd name="connsiteY51" fmla="*/ 201169 h 207998"/>
                <a:gd name="connsiteX52" fmla="*/ 240595 w 301132"/>
                <a:gd name="connsiteY52" fmla="*/ 207378 h 207998"/>
                <a:gd name="connsiteX53" fmla="*/ 263569 w 301132"/>
                <a:gd name="connsiteY53" fmla="*/ 210793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01132" h="207998">
                  <a:moveTo>
                    <a:pt x="284368" y="210793"/>
                  </a:moveTo>
                  <a:lnTo>
                    <a:pt x="294613" y="207378"/>
                  </a:lnTo>
                  <a:lnTo>
                    <a:pt x="297718" y="205515"/>
                  </a:lnTo>
                  <a:lnTo>
                    <a:pt x="299891" y="205515"/>
                  </a:lnTo>
                  <a:lnTo>
                    <a:pt x="302064" y="203342"/>
                  </a:lnTo>
                  <a:lnTo>
                    <a:pt x="303926" y="203342"/>
                  </a:lnTo>
                  <a:lnTo>
                    <a:pt x="287473" y="195891"/>
                  </a:lnTo>
                  <a:lnTo>
                    <a:pt x="269777" y="186267"/>
                  </a:lnTo>
                  <a:lnTo>
                    <a:pt x="250840" y="178817"/>
                  </a:lnTo>
                  <a:lnTo>
                    <a:pt x="234387" y="173539"/>
                  </a:lnTo>
                  <a:lnTo>
                    <a:pt x="226936" y="175712"/>
                  </a:lnTo>
                  <a:lnTo>
                    <a:pt x="219796" y="178817"/>
                  </a:lnTo>
                  <a:lnTo>
                    <a:pt x="211413" y="183163"/>
                  </a:lnTo>
                  <a:lnTo>
                    <a:pt x="199927" y="183163"/>
                  </a:lnTo>
                  <a:lnTo>
                    <a:pt x="190614" y="177886"/>
                  </a:lnTo>
                  <a:lnTo>
                    <a:pt x="184094" y="171366"/>
                  </a:lnTo>
                  <a:lnTo>
                    <a:pt x="174781" y="168262"/>
                  </a:lnTo>
                  <a:lnTo>
                    <a:pt x="160190" y="166089"/>
                  </a:lnTo>
                  <a:lnTo>
                    <a:pt x="160190" y="144047"/>
                  </a:lnTo>
                  <a:lnTo>
                    <a:pt x="163294" y="126041"/>
                  </a:lnTo>
                  <a:lnTo>
                    <a:pt x="145599" y="111140"/>
                  </a:lnTo>
                  <a:lnTo>
                    <a:pt x="133181" y="92202"/>
                  </a:lnTo>
                  <a:lnTo>
                    <a:pt x="121695" y="76370"/>
                  </a:lnTo>
                  <a:lnTo>
                    <a:pt x="109277" y="61468"/>
                  </a:lnTo>
                  <a:lnTo>
                    <a:pt x="101826" y="54018"/>
                  </a:lnTo>
                  <a:lnTo>
                    <a:pt x="99964" y="54018"/>
                  </a:lnTo>
                  <a:lnTo>
                    <a:pt x="99964" y="51844"/>
                  </a:lnTo>
                  <a:lnTo>
                    <a:pt x="94686" y="47809"/>
                  </a:lnTo>
                  <a:lnTo>
                    <a:pt x="76991" y="39116"/>
                  </a:lnTo>
                  <a:lnTo>
                    <a:pt x="62400" y="29803"/>
                  </a:lnTo>
                  <a:lnTo>
                    <a:pt x="47809" y="20179"/>
                  </a:lnTo>
                  <a:lnTo>
                    <a:pt x="34149" y="4346"/>
                  </a:lnTo>
                  <a:lnTo>
                    <a:pt x="0" y="0"/>
                  </a:lnTo>
                  <a:lnTo>
                    <a:pt x="4967" y="17075"/>
                  </a:lnTo>
                  <a:lnTo>
                    <a:pt x="16454" y="27630"/>
                  </a:lnTo>
                  <a:lnTo>
                    <a:pt x="29182" y="39116"/>
                  </a:lnTo>
                  <a:lnTo>
                    <a:pt x="40358" y="47809"/>
                  </a:lnTo>
                  <a:lnTo>
                    <a:pt x="50913" y="61468"/>
                  </a:lnTo>
                  <a:lnTo>
                    <a:pt x="62400" y="77301"/>
                  </a:lnTo>
                  <a:lnTo>
                    <a:pt x="72644" y="98411"/>
                  </a:lnTo>
                  <a:lnTo>
                    <a:pt x="85373" y="118590"/>
                  </a:lnTo>
                  <a:lnTo>
                    <a:pt x="97790" y="136596"/>
                  </a:lnTo>
                  <a:lnTo>
                    <a:pt x="114555" y="153671"/>
                  </a:lnTo>
                  <a:lnTo>
                    <a:pt x="133181" y="164226"/>
                  </a:lnTo>
                  <a:lnTo>
                    <a:pt x="155223" y="170435"/>
                  </a:lnTo>
                  <a:lnTo>
                    <a:pt x="153050" y="173539"/>
                  </a:lnTo>
                  <a:lnTo>
                    <a:pt x="150877" y="175712"/>
                  </a:lnTo>
                  <a:lnTo>
                    <a:pt x="147772" y="178817"/>
                  </a:lnTo>
                  <a:lnTo>
                    <a:pt x="155223" y="183163"/>
                  </a:lnTo>
                  <a:lnTo>
                    <a:pt x="170745" y="190614"/>
                  </a:lnTo>
                  <a:lnTo>
                    <a:pt x="190614" y="195891"/>
                  </a:lnTo>
                  <a:lnTo>
                    <a:pt x="216691" y="201169"/>
                  </a:lnTo>
                  <a:lnTo>
                    <a:pt x="240595" y="207378"/>
                  </a:lnTo>
                  <a:lnTo>
                    <a:pt x="263569" y="210793"/>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05" name="Freeform: Shape 104">
              <a:extLst>
                <a:ext uri="{FF2B5EF4-FFF2-40B4-BE49-F238E27FC236}">
                  <a16:creationId xmlns:a16="http://schemas.microsoft.com/office/drawing/2014/main" id="{2A84AB2F-5079-4F3F-A8CE-191560231A0E}"/>
                </a:ext>
              </a:extLst>
            </p:cNvPr>
            <p:cNvSpPr/>
            <p:nvPr/>
          </p:nvSpPr>
          <p:spPr>
            <a:xfrm>
              <a:off x="7403453" y="5901112"/>
              <a:ext cx="24836" cy="21731"/>
            </a:xfrm>
            <a:custGeom>
              <a:avLst/>
              <a:gdLst>
                <a:gd name="connsiteX0" fmla="*/ 26078 w 24835"/>
                <a:gd name="connsiteY0" fmla="*/ 24215 h 21731"/>
                <a:gd name="connsiteX1" fmla="*/ 21731 w 24835"/>
                <a:gd name="connsiteY1" fmla="*/ 18006 h 21731"/>
                <a:gd name="connsiteX2" fmla="*/ 19869 w 24835"/>
                <a:gd name="connsiteY2" fmla="*/ 12728 h 21731"/>
                <a:gd name="connsiteX3" fmla="*/ 16454 w 24835"/>
                <a:gd name="connsiteY3" fmla="*/ 9624 h 21731"/>
                <a:gd name="connsiteX4" fmla="*/ 11487 w 24835"/>
                <a:gd name="connsiteY4" fmla="*/ 5278 h 21731"/>
                <a:gd name="connsiteX5" fmla="*/ 7140 w 24835"/>
                <a:gd name="connsiteY5" fmla="*/ 3104 h 21731"/>
                <a:gd name="connsiteX6" fmla="*/ 0 w 24835"/>
                <a:gd name="connsiteY6" fmla="*/ 0 h 21731"/>
                <a:gd name="connsiteX7" fmla="*/ 4036 w 24835"/>
                <a:gd name="connsiteY7" fmla="*/ 7451 h 21731"/>
                <a:gd name="connsiteX8" fmla="*/ 7140 w 24835"/>
                <a:gd name="connsiteY8" fmla="*/ 12728 h 21731"/>
                <a:gd name="connsiteX9" fmla="*/ 11487 w 24835"/>
                <a:gd name="connsiteY9" fmla="*/ 16764 h 21731"/>
                <a:gd name="connsiteX10" fmla="*/ 16454 w 24835"/>
                <a:gd name="connsiteY10" fmla="*/ 20179 h 21731"/>
                <a:gd name="connsiteX11" fmla="*/ 19869 w 24835"/>
                <a:gd name="connsiteY11"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835" h="21731">
                  <a:moveTo>
                    <a:pt x="26078" y="24215"/>
                  </a:moveTo>
                  <a:lnTo>
                    <a:pt x="21731" y="18006"/>
                  </a:lnTo>
                  <a:lnTo>
                    <a:pt x="19869" y="12728"/>
                  </a:lnTo>
                  <a:lnTo>
                    <a:pt x="16454" y="9624"/>
                  </a:lnTo>
                  <a:lnTo>
                    <a:pt x="11487" y="5278"/>
                  </a:lnTo>
                  <a:lnTo>
                    <a:pt x="7140" y="3104"/>
                  </a:lnTo>
                  <a:lnTo>
                    <a:pt x="0" y="0"/>
                  </a:lnTo>
                  <a:lnTo>
                    <a:pt x="4036" y="7451"/>
                  </a:lnTo>
                  <a:lnTo>
                    <a:pt x="7140" y="12728"/>
                  </a:lnTo>
                  <a:lnTo>
                    <a:pt x="11487" y="16764"/>
                  </a:lnTo>
                  <a:lnTo>
                    <a:pt x="16454" y="20179"/>
                  </a:lnTo>
                  <a:lnTo>
                    <a:pt x="19869" y="24215"/>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06" name="Freeform: Shape 105">
              <a:extLst>
                <a:ext uri="{FF2B5EF4-FFF2-40B4-BE49-F238E27FC236}">
                  <a16:creationId xmlns:a16="http://schemas.microsoft.com/office/drawing/2014/main" id="{6BED2DEB-CD70-4B9A-B5F0-23A2D1166A05}"/>
                </a:ext>
              </a:extLst>
            </p:cNvPr>
            <p:cNvSpPr/>
            <p:nvPr/>
          </p:nvSpPr>
          <p:spPr>
            <a:xfrm>
              <a:off x="7568921" y="6290411"/>
              <a:ext cx="93134" cy="145910"/>
            </a:xfrm>
            <a:custGeom>
              <a:avLst/>
              <a:gdLst>
                <a:gd name="connsiteX0" fmla="*/ 89719 w 93133"/>
                <a:gd name="connsiteY0" fmla="*/ 63641 h 145909"/>
                <a:gd name="connsiteX1" fmla="*/ 87546 w 93133"/>
                <a:gd name="connsiteY1" fmla="*/ 66746 h 145909"/>
                <a:gd name="connsiteX2" fmla="*/ 83510 w 93133"/>
                <a:gd name="connsiteY2" fmla="*/ 69850 h 145909"/>
                <a:gd name="connsiteX3" fmla="*/ 80406 w 93133"/>
                <a:gd name="connsiteY3" fmla="*/ 69850 h 145909"/>
                <a:gd name="connsiteX4" fmla="*/ 78232 w 93133"/>
                <a:gd name="connsiteY4" fmla="*/ 69850 h 145909"/>
                <a:gd name="connsiteX5" fmla="*/ 75128 w 93133"/>
                <a:gd name="connsiteY5" fmla="*/ 69850 h 145909"/>
                <a:gd name="connsiteX6" fmla="*/ 68919 w 93133"/>
                <a:gd name="connsiteY6" fmla="*/ 69850 h 145909"/>
                <a:gd name="connsiteX7" fmla="*/ 63641 w 93133"/>
                <a:gd name="connsiteY7" fmla="*/ 69850 h 145909"/>
                <a:gd name="connsiteX8" fmla="*/ 53086 w 93133"/>
                <a:gd name="connsiteY8" fmla="*/ 48740 h 145909"/>
                <a:gd name="connsiteX9" fmla="*/ 38495 w 93133"/>
                <a:gd name="connsiteY9" fmla="*/ 31976 h 145909"/>
                <a:gd name="connsiteX10" fmla="*/ 23904 w 93133"/>
                <a:gd name="connsiteY10" fmla="*/ 17075 h 145909"/>
                <a:gd name="connsiteX11" fmla="*/ 7451 w 93133"/>
                <a:gd name="connsiteY11" fmla="*/ 0 h 145909"/>
                <a:gd name="connsiteX12" fmla="*/ 0 w 93133"/>
                <a:gd name="connsiteY12" fmla="*/ 0 h 145909"/>
                <a:gd name="connsiteX13" fmla="*/ 4346 w 93133"/>
                <a:gd name="connsiteY13" fmla="*/ 11797 h 145909"/>
                <a:gd name="connsiteX14" fmla="*/ 9313 w 93133"/>
                <a:gd name="connsiteY14" fmla="*/ 26388 h 145909"/>
                <a:gd name="connsiteX15" fmla="*/ 17695 w 93133"/>
                <a:gd name="connsiteY15" fmla="*/ 42531 h 145909"/>
                <a:gd name="connsiteX16" fmla="*/ 29182 w 93133"/>
                <a:gd name="connsiteY16" fmla="*/ 61468 h 145909"/>
                <a:gd name="connsiteX17" fmla="*/ 36633 w 93133"/>
                <a:gd name="connsiteY17" fmla="*/ 74196 h 145909"/>
                <a:gd name="connsiteX18" fmla="*/ 43773 w 93133"/>
                <a:gd name="connsiteY18" fmla="*/ 81647 h 145909"/>
                <a:gd name="connsiteX19" fmla="*/ 38495 w 93133"/>
                <a:gd name="connsiteY19" fmla="*/ 86925 h 145909"/>
                <a:gd name="connsiteX20" fmla="*/ 32286 w 93133"/>
                <a:gd name="connsiteY20" fmla="*/ 92202 h 145909"/>
                <a:gd name="connsiteX21" fmla="*/ 27319 w 93133"/>
                <a:gd name="connsiteY21" fmla="*/ 96238 h 145909"/>
                <a:gd name="connsiteX22" fmla="*/ 23904 w 93133"/>
                <a:gd name="connsiteY22" fmla="*/ 101826 h 145909"/>
                <a:gd name="connsiteX23" fmla="*/ 22042 w 93133"/>
                <a:gd name="connsiteY23" fmla="*/ 103689 h 145909"/>
                <a:gd name="connsiteX24" fmla="*/ 22042 w 93133"/>
                <a:gd name="connsiteY24" fmla="*/ 105862 h 145909"/>
                <a:gd name="connsiteX25" fmla="*/ 23904 w 93133"/>
                <a:gd name="connsiteY25" fmla="*/ 107104 h 145909"/>
                <a:gd name="connsiteX26" fmla="*/ 27319 w 93133"/>
                <a:gd name="connsiteY26" fmla="*/ 108966 h 145909"/>
                <a:gd name="connsiteX27" fmla="*/ 31355 w 93133"/>
                <a:gd name="connsiteY27" fmla="*/ 111140 h 145909"/>
                <a:gd name="connsiteX28" fmla="*/ 34459 w 93133"/>
                <a:gd name="connsiteY28" fmla="*/ 113313 h 145909"/>
                <a:gd name="connsiteX29" fmla="*/ 38495 w 93133"/>
                <a:gd name="connsiteY29" fmla="*/ 114244 h 145909"/>
                <a:gd name="connsiteX30" fmla="*/ 41910 w 93133"/>
                <a:gd name="connsiteY30" fmla="*/ 116417 h 145909"/>
                <a:gd name="connsiteX31" fmla="*/ 43773 w 93133"/>
                <a:gd name="connsiteY31" fmla="*/ 118590 h 145909"/>
                <a:gd name="connsiteX32" fmla="*/ 43773 w 93133"/>
                <a:gd name="connsiteY32" fmla="*/ 121695 h 145909"/>
                <a:gd name="connsiteX33" fmla="*/ 43773 w 93133"/>
                <a:gd name="connsiteY33" fmla="*/ 126041 h 145909"/>
                <a:gd name="connsiteX34" fmla="*/ 41910 w 93133"/>
                <a:gd name="connsiteY34" fmla="*/ 129145 h 145909"/>
                <a:gd name="connsiteX35" fmla="*/ 41910 w 93133"/>
                <a:gd name="connsiteY35" fmla="*/ 135665 h 145909"/>
                <a:gd name="connsiteX36" fmla="*/ 41910 w 93133"/>
                <a:gd name="connsiteY36" fmla="*/ 138769 h 145909"/>
                <a:gd name="connsiteX37" fmla="*/ 43773 w 93133"/>
                <a:gd name="connsiteY37" fmla="*/ 142805 h 145909"/>
                <a:gd name="connsiteX38" fmla="*/ 43773 w 93133"/>
                <a:gd name="connsiteY38" fmla="*/ 148083 h 145909"/>
                <a:gd name="connsiteX39" fmla="*/ 54328 w 93133"/>
                <a:gd name="connsiteY39" fmla="*/ 136596 h 145909"/>
                <a:gd name="connsiteX40" fmla="*/ 63641 w 93133"/>
                <a:gd name="connsiteY40" fmla="*/ 126041 h 145909"/>
                <a:gd name="connsiteX41" fmla="*/ 75128 w 93133"/>
                <a:gd name="connsiteY41" fmla="*/ 114244 h 145909"/>
                <a:gd name="connsiteX42" fmla="*/ 75128 w 93133"/>
                <a:gd name="connsiteY42" fmla="*/ 101826 h 145909"/>
                <a:gd name="connsiteX43" fmla="*/ 87546 w 93133"/>
                <a:gd name="connsiteY43" fmla="*/ 101826 h 145909"/>
                <a:gd name="connsiteX44" fmla="*/ 89719 w 93133"/>
                <a:gd name="connsiteY44" fmla="*/ 98411 h 145909"/>
                <a:gd name="connsiteX45" fmla="*/ 90650 w 93133"/>
                <a:gd name="connsiteY45" fmla="*/ 92202 h 145909"/>
                <a:gd name="connsiteX46" fmla="*/ 92823 w 93133"/>
                <a:gd name="connsiteY46" fmla="*/ 86925 h 145909"/>
                <a:gd name="connsiteX47" fmla="*/ 94996 w 93133"/>
                <a:gd name="connsiteY47" fmla="*/ 81647 h 145909"/>
                <a:gd name="connsiteX48" fmla="*/ 94996 w 93133"/>
                <a:gd name="connsiteY48" fmla="*/ 57122 h 145909"/>
                <a:gd name="connsiteX49" fmla="*/ 90650 w 93133"/>
                <a:gd name="connsiteY49" fmla="*/ 57122 h 1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3133" h="145909">
                  <a:moveTo>
                    <a:pt x="89719" y="63641"/>
                  </a:moveTo>
                  <a:lnTo>
                    <a:pt x="87546" y="66746"/>
                  </a:lnTo>
                  <a:lnTo>
                    <a:pt x="83510" y="69850"/>
                  </a:lnTo>
                  <a:lnTo>
                    <a:pt x="80406" y="69850"/>
                  </a:lnTo>
                  <a:lnTo>
                    <a:pt x="78232" y="69850"/>
                  </a:lnTo>
                  <a:lnTo>
                    <a:pt x="75128" y="69850"/>
                  </a:lnTo>
                  <a:lnTo>
                    <a:pt x="68919" y="69850"/>
                  </a:lnTo>
                  <a:lnTo>
                    <a:pt x="63641" y="69850"/>
                  </a:lnTo>
                  <a:lnTo>
                    <a:pt x="53086" y="48740"/>
                  </a:lnTo>
                  <a:lnTo>
                    <a:pt x="38495" y="31976"/>
                  </a:lnTo>
                  <a:lnTo>
                    <a:pt x="23904" y="17075"/>
                  </a:lnTo>
                  <a:lnTo>
                    <a:pt x="7451" y="0"/>
                  </a:lnTo>
                  <a:lnTo>
                    <a:pt x="0" y="0"/>
                  </a:lnTo>
                  <a:lnTo>
                    <a:pt x="4346" y="11797"/>
                  </a:lnTo>
                  <a:lnTo>
                    <a:pt x="9313" y="26388"/>
                  </a:lnTo>
                  <a:lnTo>
                    <a:pt x="17695" y="42531"/>
                  </a:lnTo>
                  <a:lnTo>
                    <a:pt x="29182" y="61468"/>
                  </a:lnTo>
                  <a:lnTo>
                    <a:pt x="36633" y="74196"/>
                  </a:lnTo>
                  <a:lnTo>
                    <a:pt x="43773" y="81647"/>
                  </a:lnTo>
                  <a:lnTo>
                    <a:pt x="38495" y="86925"/>
                  </a:lnTo>
                  <a:lnTo>
                    <a:pt x="32286" y="92202"/>
                  </a:lnTo>
                  <a:lnTo>
                    <a:pt x="27319" y="96238"/>
                  </a:lnTo>
                  <a:lnTo>
                    <a:pt x="23904" y="101826"/>
                  </a:lnTo>
                  <a:lnTo>
                    <a:pt x="22042" y="103689"/>
                  </a:lnTo>
                  <a:lnTo>
                    <a:pt x="22042" y="105862"/>
                  </a:lnTo>
                  <a:lnTo>
                    <a:pt x="23904" y="107104"/>
                  </a:lnTo>
                  <a:lnTo>
                    <a:pt x="27319" y="108966"/>
                  </a:lnTo>
                  <a:lnTo>
                    <a:pt x="31355" y="111140"/>
                  </a:lnTo>
                  <a:lnTo>
                    <a:pt x="34459" y="113313"/>
                  </a:lnTo>
                  <a:lnTo>
                    <a:pt x="38495" y="114244"/>
                  </a:lnTo>
                  <a:lnTo>
                    <a:pt x="41910" y="116417"/>
                  </a:lnTo>
                  <a:lnTo>
                    <a:pt x="43773" y="118590"/>
                  </a:lnTo>
                  <a:lnTo>
                    <a:pt x="43773" y="121695"/>
                  </a:lnTo>
                  <a:lnTo>
                    <a:pt x="43773" y="126041"/>
                  </a:lnTo>
                  <a:lnTo>
                    <a:pt x="41910" y="129145"/>
                  </a:lnTo>
                  <a:lnTo>
                    <a:pt x="41910" y="135665"/>
                  </a:lnTo>
                  <a:lnTo>
                    <a:pt x="41910" y="138769"/>
                  </a:lnTo>
                  <a:lnTo>
                    <a:pt x="43773" y="142805"/>
                  </a:lnTo>
                  <a:lnTo>
                    <a:pt x="43773" y="148083"/>
                  </a:lnTo>
                  <a:lnTo>
                    <a:pt x="54328" y="136596"/>
                  </a:lnTo>
                  <a:lnTo>
                    <a:pt x="63641" y="126041"/>
                  </a:lnTo>
                  <a:lnTo>
                    <a:pt x="75128" y="114244"/>
                  </a:lnTo>
                  <a:lnTo>
                    <a:pt x="75128" y="101826"/>
                  </a:lnTo>
                  <a:lnTo>
                    <a:pt x="87546" y="101826"/>
                  </a:lnTo>
                  <a:lnTo>
                    <a:pt x="89719" y="98411"/>
                  </a:lnTo>
                  <a:lnTo>
                    <a:pt x="90650" y="92202"/>
                  </a:lnTo>
                  <a:lnTo>
                    <a:pt x="92823" y="86925"/>
                  </a:lnTo>
                  <a:lnTo>
                    <a:pt x="94996" y="81647"/>
                  </a:lnTo>
                  <a:lnTo>
                    <a:pt x="94996" y="57122"/>
                  </a:lnTo>
                  <a:lnTo>
                    <a:pt x="90650" y="57122"/>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07" name="Freeform: Shape 106">
              <a:extLst>
                <a:ext uri="{FF2B5EF4-FFF2-40B4-BE49-F238E27FC236}">
                  <a16:creationId xmlns:a16="http://schemas.microsoft.com/office/drawing/2014/main" id="{65CE8053-3EDF-47E3-B563-0031C3415831}"/>
                </a:ext>
              </a:extLst>
            </p:cNvPr>
            <p:cNvSpPr/>
            <p:nvPr/>
          </p:nvSpPr>
          <p:spPr>
            <a:xfrm>
              <a:off x="7483548" y="6426076"/>
              <a:ext cx="117969" cy="136596"/>
            </a:xfrm>
            <a:custGeom>
              <a:avLst/>
              <a:gdLst>
                <a:gd name="connsiteX0" fmla="*/ 116728 w 117969"/>
                <a:gd name="connsiteY0" fmla="*/ 7140 h 136596"/>
                <a:gd name="connsiteX1" fmla="*/ 116728 w 117969"/>
                <a:gd name="connsiteY1" fmla="*/ 3104 h 136596"/>
                <a:gd name="connsiteX2" fmla="*/ 114555 w 117969"/>
                <a:gd name="connsiteY2" fmla="*/ 3104 h 136596"/>
                <a:gd name="connsiteX3" fmla="*/ 112692 w 117969"/>
                <a:gd name="connsiteY3" fmla="*/ 3104 h 136596"/>
                <a:gd name="connsiteX4" fmla="*/ 112692 w 117969"/>
                <a:gd name="connsiteY4" fmla="*/ 5278 h 136596"/>
                <a:gd name="connsiteX5" fmla="*/ 110519 w 117969"/>
                <a:gd name="connsiteY5" fmla="*/ 8382 h 136596"/>
                <a:gd name="connsiteX6" fmla="*/ 109277 w 117969"/>
                <a:gd name="connsiteY6" fmla="*/ 10555 h 136596"/>
                <a:gd name="connsiteX7" fmla="*/ 109277 w 117969"/>
                <a:gd name="connsiteY7" fmla="*/ 12418 h 136596"/>
                <a:gd name="connsiteX8" fmla="*/ 105241 w 117969"/>
                <a:gd name="connsiteY8" fmla="*/ 8382 h 136596"/>
                <a:gd name="connsiteX9" fmla="*/ 103068 w 117969"/>
                <a:gd name="connsiteY9" fmla="*/ 7140 h 136596"/>
                <a:gd name="connsiteX10" fmla="*/ 102137 w 117969"/>
                <a:gd name="connsiteY10" fmla="*/ 5278 h 136596"/>
                <a:gd name="connsiteX11" fmla="*/ 99963 w 117969"/>
                <a:gd name="connsiteY11" fmla="*/ 3104 h 136596"/>
                <a:gd name="connsiteX12" fmla="*/ 95928 w 117969"/>
                <a:gd name="connsiteY12" fmla="*/ 931 h 136596"/>
                <a:gd name="connsiteX13" fmla="*/ 92823 w 117969"/>
                <a:gd name="connsiteY13" fmla="*/ 0 h 136596"/>
                <a:gd name="connsiteX14" fmla="*/ 87546 w 117969"/>
                <a:gd name="connsiteY14" fmla="*/ 8382 h 136596"/>
                <a:gd name="connsiteX15" fmla="*/ 80406 w 117969"/>
                <a:gd name="connsiteY15" fmla="*/ 23283 h 136596"/>
                <a:gd name="connsiteX16" fmla="*/ 70782 w 117969"/>
                <a:gd name="connsiteY16" fmla="*/ 37874 h 136596"/>
                <a:gd name="connsiteX17" fmla="*/ 63641 w 117969"/>
                <a:gd name="connsiteY17" fmla="*/ 52776 h 136596"/>
                <a:gd name="connsiteX18" fmla="*/ 54328 w 117969"/>
                <a:gd name="connsiteY18" fmla="*/ 65504 h 136596"/>
                <a:gd name="connsiteX19" fmla="*/ 49051 w 117969"/>
                <a:gd name="connsiteY19" fmla="*/ 71713 h 136596"/>
                <a:gd name="connsiteX20" fmla="*/ 38495 w 117969"/>
                <a:gd name="connsiteY20" fmla="*/ 75128 h 136596"/>
                <a:gd name="connsiteX21" fmla="*/ 27009 w 117969"/>
                <a:gd name="connsiteY21" fmla="*/ 76991 h 136596"/>
                <a:gd name="connsiteX22" fmla="*/ 16764 w 117969"/>
                <a:gd name="connsiteY22" fmla="*/ 80406 h 136596"/>
                <a:gd name="connsiteX23" fmla="*/ 12418 w 117969"/>
                <a:gd name="connsiteY23" fmla="*/ 84441 h 136596"/>
                <a:gd name="connsiteX24" fmla="*/ 10555 w 117969"/>
                <a:gd name="connsiteY24" fmla="*/ 89719 h 136596"/>
                <a:gd name="connsiteX25" fmla="*/ 9313 w 117969"/>
                <a:gd name="connsiteY25" fmla="*/ 94997 h 136596"/>
                <a:gd name="connsiteX26" fmla="*/ 7451 w 117969"/>
                <a:gd name="connsiteY26" fmla="*/ 99343 h 136596"/>
                <a:gd name="connsiteX27" fmla="*/ 5277 w 117969"/>
                <a:gd name="connsiteY27" fmla="*/ 104620 h 136596"/>
                <a:gd name="connsiteX28" fmla="*/ 0 w 117969"/>
                <a:gd name="connsiteY28" fmla="*/ 108967 h 136596"/>
                <a:gd name="connsiteX29" fmla="*/ 7451 w 117969"/>
                <a:gd name="connsiteY29" fmla="*/ 119522 h 136596"/>
                <a:gd name="connsiteX30" fmla="*/ 14591 w 117969"/>
                <a:gd name="connsiteY30" fmla="*/ 124799 h 136596"/>
                <a:gd name="connsiteX31" fmla="*/ 23904 w 117969"/>
                <a:gd name="connsiteY31" fmla="*/ 131008 h 136596"/>
                <a:gd name="connsiteX32" fmla="*/ 32286 w 117969"/>
                <a:gd name="connsiteY32" fmla="*/ 137528 h 136596"/>
                <a:gd name="connsiteX33" fmla="*/ 39737 w 117969"/>
                <a:gd name="connsiteY33" fmla="*/ 137528 h 136596"/>
                <a:gd name="connsiteX34" fmla="*/ 45946 w 117969"/>
                <a:gd name="connsiteY34" fmla="*/ 132250 h 136596"/>
                <a:gd name="connsiteX35" fmla="*/ 51224 w 117969"/>
                <a:gd name="connsiteY35" fmla="*/ 128835 h 136596"/>
                <a:gd name="connsiteX36" fmla="*/ 56191 w 117969"/>
                <a:gd name="connsiteY36" fmla="*/ 124799 h 136596"/>
                <a:gd name="connsiteX37" fmla="*/ 61468 w 117969"/>
                <a:gd name="connsiteY37" fmla="*/ 121695 h 136596"/>
                <a:gd name="connsiteX38" fmla="*/ 65814 w 117969"/>
                <a:gd name="connsiteY38" fmla="*/ 117349 h 136596"/>
                <a:gd name="connsiteX39" fmla="*/ 67677 w 117969"/>
                <a:gd name="connsiteY39" fmla="*/ 109898 h 136596"/>
                <a:gd name="connsiteX40" fmla="*/ 67677 w 117969"/>
                <a:gd name="connsiteY40" fmla="*/ 104620 h 136596"/>
                <a:gd name="connsiteX41" fmla="*/ 68919 w 117969"/>
                <a:gd name="connsiteY41" fmla="*/ 99343 h 136596"/>
                <a:gd name="connsiteX42" fmla="*/ 68919 w 117969"/>
                <a:gd name="connsiteY42" fmla="*/ 94065 h 136596"/>
                <a:gd name="connsiteX43" fmla="*/ 72955 w 117969"/>
                <a:gd name="connsiteY43" fmla="*/ 87856 h 136596"/>
                <a:gd name="connsiteX44" fmla="*/ 76059 w 117969"/>
                <a:gd name="connsiteY44" fmla="*/ 86614 h 136596"/>
                <a:gd name="connsiteX45" fmla="*/ 82268 w 117969"/>
                <a:gd name="connsiteY45" fmla="*/ 82268 h 136596"/>
                <a:gd name="connsiteX46" fmla="*/ 87546 w 117969"/>
                <a:gd name="connsiteY46" fmla="*/ 80406 h 136596"/>
                <a:gd name="connsiteX47" fmla="*/ 92823 w 117969"/>
                <a:gd name="connsiteY47" fmla="*/ 79164 h 136596"/>
                <a:gd name="connsiteX48" fmla="*/ 98101 w 117969"/>
                <a:gd name="connsiteY48" fmla="*/ 75128 h 136596"/>
                <a:gd name="connsiteX49" fmla="*/ 99963 w 117969"/>
                <a:gd name="connsiteY49" fmla="*/ 71713 h 136596"/>
                <a:gd name="connsiteX50" fmla="*/ 95928 w 117969"/>
                <a:gd name="connsiteY50" fmla="*/ 60227 h 136596"/>
                <a:gd name="connsiteX51" fmla="*/ 107414 w 117969"/>
                <a:gd name="connsiteY51" fmla="*/ 42221 h 136596"/>
                <a:gd name="connsiteX52" fmla="*/ 119832 w 117969"/>
                <a:gd name="connsiteY52" fmla="*/ 27319 h 136596"/>
                <a:gd name="connsiteX53" fmla="*/ 119832 w 117969"/>
                <a:gd name="connsiteY53" fmla="*/ 22042 h 136596"/>
                <a:gd name="connsiteX54" fmla="*/ 119832 w 117969"/>
                <a:gd name="connsiteY54" fmla="*/ 15833 h 136596"/>
                <a:gd name="connsiteX55" fmla="*/ 117659 w 117969"/>
                <a:gd name="connsiteY55" fmla="*/ 10555 h 13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7969" h="136596">
                  <a:moveTo>
                    <a:pt x="116728" y="7140"/>
                  </a:moveTo>
                  <a:lnTo>
                    <a:pt x="116728" y="3104"/>
                  </a:lnTo>
                  <a:lnTo>
                    <a:pt x="114555" y="3104"/>
                  </a:lnTo>
                  <a:lnTo>
                    <a:pt x="112692" y="3104"/>
                  </a:lnTo>
                  <a:lnTo>
                    <a:pt x="112692" y="5278"/>
                  </a:lnTo>
                  <a:lnTo>
                    <a:pt x="110519" y="8382"/>
                  </a:lnTo>
                  <a:lnTo>
                    <a:pt x="109277" y="10555"/>
                  </a:lnTo>
                  <a:lnTo>
                    <a:pt x="109277" y="12418"/>
                  </a:lnTo>
                  <a:lnTo>
                    <a:pt x="105241" y="8382"/>
                  </a:lnTo>
                  <a:lnTo>
                    <a:pt x="103068" y="7140"/>
                  </a:lnTo>
                  <a:lnTo>
                    <a:pt x="102137" y="5278"/>
                  </a:lnTo>
                  <a:lnTo>
                    <a:pt x="99963" y="3104"/>
                  </a:lnTo>
                  <a:lnTo>
                    <a:pt x="95928" y="931"/>
                  </a:lnTo>
                  <a:lnTo>
                    <a:pt x="92823" y="0"/>
                  </a:lnTo>
                  <a:lnTo>
                    <a:pt x="87546" y="8382"/>
                  </a:lnTo>
                  <a:lnTo>
                    <a:pt x="80406" y="23283"/>
                  </a:lnTo>
                  <a:lnTo>
                    <a:pt x="70782" y="37874"/>
                  </a:lnTo>
                  <a:lnTo>
                    <a:pt x="63641" y="52776"/>
                  </a:lnTo>
                  <a:lnTo>
                    <a:pt x="54328" y="65504"/>
                  </a:lnTo>
                  <a:lnTo>
                    <a:pt x="49051" y="71713"/>
                  </a:lnTo>
                  <a:lnTo>
                    <a:pt x="38495" y="75128"/>
                  </a:lnTo>
                  <a:lnTo>
                    <a:pt x="27009" y="76991"/>
                  </a:lnTo>
                  <a:lnTo>
                    <a:pt x="16764" y="80406"/>
                  </a:lnTo>
                  <a:lnTo>
                    <a:pt x="12418" y="84441"/>
                  </a:lnTo>
                  <a:lnTo>
                    <a:pt x="10555" y="89719"/>
                  </a:lnTo>
                  <a:lnTo>
                    <a:pt x="9313" y="94997"/>
                  </a:lnTo>
                  <a:lnTo>
                    <a:pt x="7451" y="99343"/>
                  </a:lnTo>
                  <a:lnTo>
                    <a:pt x="5277" y="104620"/>
                  </a:lnTo>
                  <a:lnTo>
                    <a:pt x="0" y="108967"/>
                  </a:lnTo>
                  <a:lnTo>
                    <a:pt x="7451" y="119522"/>
                  </a:lnTo>
                  <a:lnTo>
                    <a:pt x="14591" y="124799"/>
                  </a:lnTo>
                  <a:lnTo>
                    <a:pt x="23904" y="131008"/>
                  </a:lnTo>
                  <a:lnTo>
                    <a:pt x="32286" y="137528"/>
                  </a:lnTo>
                  <a:lnTo>
                    <a:pt x="39737" y="137528"/>
                  </a:lnTo>
                  <a:lnTo>
                    <a:pt x="45946" y="132250"/>
                  </a:lnTo>
                  <a:lnTo>
                    <a:pt x="51224" y="128835"/>
                  </a:lnTo>
                  <a:lnTo>
                    <a:pt x="56191" y="124799"/>
                  </a:lnTo>
                  <a:lnTo>
                    <a:pt x="61468" y="121695"/>
                  </a:lnTo>
                  <a:lnTo>
                    <a:pt x="65814" y="117349"/>
                  </a:lnTo>
                  <a:lnTo>
                    <a:pt x="67677" y="109898"/>
                  </a:lnTo>
                  <a:lnTo>
                    <a:pt x="67677" y="104620"/>
                  </a:lnTo>
                  <a:lnTo>
                    <a:pt x="68919" y="99343"/>
                  </a:lnTo>
                  <a:lnTo>
                    <a:pt x="68919" y="94065"/>
                  </a:lnTo>
                  <a:lnTo>
                    <a:pt x="72955" y="87856"/>
                  </a:lnTo>
                  <a:lnTo>
                    <a:pt x="76059" y="86614"/>
                  </a:lnTo>
                  <a:lnTo>
                    <a:pt x="82268" y="82268"/>
                  </a:lnTo>
                  <a:lnTo>
                    <a:pt x="87546" y="80406"/>
                  </a:lnTo>
                  <a:lnTo>
                    <a:pt x="92823" y="79164"/>
                  </a:lnTo>
                  <a:lnTo>
                    <a:pt x="98101" y="75128"/>
                  </a:lnTo>
                  <a:lnTo>
                    <a:pt x="99963" y="71713"/>
                  </a:lnTo>
                  <a:lnTo>
                    <a:pt x="95928" y="60227"/>
                  </a:lnTo>
                  <a:lnTo>
                    <a:pt x="107414" y="42221"/>
                  </a:lnTo>
                  <a:lnTo>
                    <a:pt x="119832" y="27319"/>
                  </a:lnTo>
                  <a:lnTo>
                    <a:pt x="119832" y="22042"/>
                  </a:lnTo>
                  <a:lnTo>
                    <a:pt x="119832" y="15833"/>
                  </a:lnTo>
                  <a:lnTo>
                    <a:pt x="117659" y="10555"/>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08" name="Freeform: Shape 107">
              <a:extLst>
                <a:ext uri="{FF2B5EF4-FFF2-40B4-BE49-F238E27FC236}">
                  <a16:creationId xmlns:a16="http://schemas.microsoft.com/office/drawing/2014/main" id="{F718F022-BA41-4B9A-9E55-DB84AAF891EF}"/>
                </a:ext>
              </a:extLst>
            </p:cNvPr>
            <p:cNvSpPr/>
            <p:nvPr/>
          </p:nvSpPr>
          <p:spPr>
            <a:xfrm>
              <a:off x="7696203" y="6032431"/>
              <a:ext cx="18627" cy="27940"/>
            </a:xfrm>
            <a:custGeom>
              <a:avLst/>
              <a:gdLst>
                <a:gd name="connsiteX0" fmla="*/ 19558 w 18626"/>
                <a:gd name="connsiteY0" fmla="*/ 30424 h 27940"/>
                <a:gd name="connsiteX1" fmla="*/ 18627 w 18626"/>
                <a:gd name="connsiteY1" fmla="*/ 23283 h 27940"/>
                <a:gd name="connsiteX2" fmla="*/ 16454 w 18626"/>
                <a:gd name="connsiteY2" fmla="*/ 16764 h 27940"/>
                <a:gd name="connsiteX3" fmla="*/ 12418 w 18626"/>
                <a:gd name="connsiteY3" fmla="*/ 10555 h 27940"/>
                <a:gd name="connsiteX4" fmla="*/ 11486 w 18626"/>
                <a:gd name="connsiteY4" fmla="*/ 7140 h 27940"/>
                <a:gd name="connsiteX5" fmla="*/ 9313 w 18626"/>
                <a:gd name="connsiteY5" fmla="*/ 5278 h 27940"/>
                <a:gd name="connsiteX6" fmla="*/ 9313 w 18626"/>
                <a:gd name="connsiteY6" fmla="*/ 3104 h 27940"/>
                <a:gd name="connsiteX7" fmla="*/ 7140 w 18626"/>
                <a:gd name="connsiteY7" fmla="*/ 1863 h 27940"/>
                <a:gd name="connsiteX8" fmla="*/ 4036 w 18626"/>
                <a:gd name="connsiteY8" fmla="*/ 0 h 27940"/>
                <a:gd name="connsiteX9" fmla="*/ 0 w 18626"/>
                <a:gd name="connsiteY9" fmla="*/ 0 h 27940"/>
                <a:gd name="connsiteX10" fmla="*/ 1863 w 18626"/>
                <a:gd name="connsiteY10" fmla="*/ 5278 h 27940"/>
                <a:gd name="connsiteX11" fmla="*/ 4036 w 18626"/>
                <a:gd name="connsiteY11" fmla="*/ 10555 h 27940"/>
                <a:gd name="connsiteX12" fmla="*/ 4967 w 18626"/>
                <a:gd name="connsiteY12" fmla="*/ 14591 h 27940"/>
                <a:gd name="connsiteX13" fmla="*/ 7140 w 18626"/>
                <a:gd name="connsiteY13" fmla="*/ 19869 h 27940"/>
                <a:gd name="connsiteX14" fmla="*/ 12418 w 18626"/>
                <a:gd name="connsiteY14" fmla="*/ 23283 h 27940"/>
                <a:gd name="connsiteX15" fmla="*/ 12418 w 18626"/>
                <a:gd name="connsiteY15" fmla="*/ 30424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27940">
                  <a:moveTo>
                    <a:pt x="19558" y="30424"/>
                  </a:moveTo>
                  <a:lnTo>
                    <a:pt x="18627" y="23283"/>
                  </a:lnTo>
                  <a:lnTo>
                    <a:pt x="16454" y="16764"/>
                  </a:lnTo>
                  <a:lnTo>
                    <a:pt x="12418" y="10555"/>
                  </a:lnTo>
                  <a:lnTo>
                    <a:pt x="11486" y="7140"/>
                  </a:lnTo>
                  <a:lnTo>
                    <a:pt x="9313" y="5278"/>
                  </a:lnTo>
                  <a:lnTo>
                    <a:pt x="9313" y="3104"/>
                  </a:lnTo>
                  <a:lnTo>
                    <a:pt x="7140" y="1863"/>
                  </a:lnTo>
                  <a:lnTo>
                    <a:pt x="4036" y="0"/>
                  </a:lnTo>
                  <a:lnTo>
                    <a:pt x="0" y="0"/>
                  </a:lnTo>
                  <a:lnTo>
                    <a:pt x="1863" y="5278"/>
                  </a:lnTo>
                  <a:lnTo>
                    <a:pt x="4036" y="10555"/>
                  </a:lnTo>
                  <a:lnTo>
                    <a:pt x="4967" y="14591"/>
                  </a:lnTo>
                  <a:lnTo>
                    <a:pt x="7140" y="19869"/>
                  </a:lnTo>
                  <a:lnTo>
                    <a:pt x="12418" y="23283"/>
                  </a:lnTo>
                  <a:lnTo>
                    <a:pt x="12418" y="30424"/>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09" name="Freeform: Shape 108">
              <a:extLst>
                <a:ext uri="{FF2B5EF4-FFF2-40B4-BE49-F238E27FC236}">
                  <a16:creationId xmlns:a16="http://schemas.microsoft.com/office/drawing/2014/main" id="{E29B9724-B834-4305-A42F-8B6AEDF77A55}"/>
                </a:ext>
              </a:extLst>
            </p:cNvPr>
            <p:cNvSpPr/>
            <p:nvPr/>
          </p:nvSpPr>
          <p:spPr>
            <a:xfrm>
              <a:off x="7436671" y="5917876"/>
              <a:ext cx="18627" cy="21731"/>
            </a:xfrm>
            <a:custGeom>
              <a:avLst/>
              <a:gdLst>
                <a:gd name="connsiteX0" fmla="*/ 12418 w 18626"/>
                <a:gd name="connsiteY0" fmla="*/ 23283 h 21731"/>
                <a:gd name="connsiteX1" fmla="*/ 19869 w 18626"/>
                <a:gd name="connsiteY1" fmla="*/ 23283 h 21731"/>
                <a:gd name="connsiteX2" fmla="*/ 12418 w 18626"/>
                <a:gd name="connsiteY2" fmla="*/ 0 h 21731"/>
                <a:gd name="connsiteX3" fmla="*/ 0 w 18626"/>
                <a:gd name="connsiteY3" fmla="*/ 0 h 21731"/>
                <a:gd name="connsiteX4" fmla="*/ 931 w 18626"/>
                <a:gd name="connsiteY4" fmla="*/ 5277 h 21731"/>
                <a:gd name="connsiteX5" fmla="*/ 3104 w 18626"/>
                <a:gd name="connsiteY5" fmla="*/ 8692 h 21731"/>
                <a:gd name="connsiteX6" fmla="*/ 5277 w 18626"/>
                <a:gd name="connsiteY6" fmla="*/ 12728 h 21731"/>
                <a:gd name="connsiteX7" fmla="*/ 7451 w 18626"/>
                <a:gd name="connsiteY7" fmla="*/ 16143 h 21731"/>
                <a:gd name="connsiteX8" fmla="*/ 12418 w 18626"/>
                <a:gd name="connsiteY8" fmla="*/ 2017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6" h="21731">
                  <a:moveTo>
                    <a:pt x="12418" y="23283"/>
                  </a:moveTo>
                  <a:lnTo>
                    <a:pt x="19869" y="23283"/>
                  </a:lnTo>
                  <a:lnTo>
                    <a:pt x="12418" y="0"/>
                  </a:lnTo>
                  <a:lnTo>
                    <a:pt x="0" y="0"/>
                  </a:lnTo>
                  <a:lnTo>
                    <a:pt x="931" y="5277"/>
                  </a:lnTo>
                  <a:lnTo>
                    <a:pt x="3104" y="8692"/>
                  </a:lnTo>
                  <a:lnTo>
                    <a:pt x="5277" y="12728"/>
                  </a:lnTo>
                  <a:lnTo>
                    <a:pt x="7451" y="16143"/>
                  </a:lnTo>
                  <a:lnTo>
                    <a:pt x="12418" y="20179"/>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10" name="Freeform: Shape 109">
              <a:extLst>
                <a:ext uri="{FF2B5EF4-FFF2-40B4-BE49-F238E27FC236}">
                  <a16:creationId xmlns:a16="http://schemas.microsoft.com/office/drawing/2014/main" id="{5E83034D-0919-4213-A516-D4674E124818}"/>
                </a:ext>
              </a:extLst>
            </p:cNvPr>
            <p:cNvSpPr/>
            <p:nvPr/>
          </p:nvSpPr>
          <p:spPr>
            <a:xfrm>
              <a:off x="7423321" y="5928431"/>
              <a:ext cx="18627" cy="15522"/>
            </a:xfrm>
            <a:custGeom>
              <a:avLst/>
              <a:gdLst>
                <a:gd name="connsiteX0" fmla="*/ 13349 w 18626"/>
                <a:gd name="connsiteY0" fmla="*/ 4346 h 15522"/>
                <a:gd name="connsiteX1" fmla="*/ 9313 w 18626"/>
                <a:gd name="connsiteY1" fmla="*/ 0 h 15522"/>
                <a:gd name="connsiteX2" fmla="*/ 6209 w 18626"/>
                <a:gd name="connsiteY2" fmla="*/ 4346 h 15522"/>
                <a:gd name="connsiteX3" fmla="*/ 4036 w 18626"/>
                <a:gd name="connsiteY3" fmla="*/ 4346 h 15522"/>
                <a:gd name="connsiteX4" fmla="*/ 1863 w 18626"/>
                <a:gd name="connsiteY4" fmla="*/ 4346 h 15522"/>
                <a:gd name="connsiteX5" fmla="*/ 1863 w 18626"/>
                <a:gd name="connsiteY5" fmla="*/ 5588 h 15522"/>
                <a:gd name="connsiteX6" fmla="*/ 1863 w 18626"/>
                <a:gd name="connsiteY6" fmla="*/ 9624 h 15522"/>
                <a:gd name="connsiteX7" fmla="*/ 0 w 18626"/>
                <a:gd name="connsiteY7" fmla="*/ 12728 h 15522"/>
                <a:gd name="connsiteX8" fmla="*/ 6209 w 18626"/>
                <a:gd name="connsiteY8" fmla="*/ 14901 h 15522"/>
                <a:gd name="connsiteX9" fmla="*/ 7140 w 18626"/>
                <a:gd name="connsiteY9" fmla="*/ 14901 h 15522"/>
                <a:gd name="connsiteX10" fmla="*/ 9313 w 18626"/>
                <a:gd name="connsiteY10" fmla="*/ 14901 h 15522"/>
                <a:gd name="connsiteX11" fmla="*/ 11176 w 18626"/>
                <a:gd name="connsiteY11" fmla="*/ 17075 h 15522"/>
                <a:gd name="connsiteX12" fmla="*/ 13349 w 18626"/>
                <a:gd name="connsiteY12" fmla="*/ 17075 h 15522"/>
                <a:gd name="connsiteX13" fmla="*/ 20800 w 18626"/>
                <a:gd name="connsiteY13" fmla="*/ 17075 h 15522"/>
                <a:gd name="connsiteX14" fmla="*/ 20800 w 18626"/>
                <a:gd name="connsiteY14" fmla="*/ 9624 h 15522"/>
                <a:gd name="connsiteX15" fmla="*/ 16454 w 18626"/>
                <a:gd name="connsiteY15" fmla="*/ 745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15522">
                  <a:moveTo>
                    <a:pt x="13349" y="4346"/>
                  </a:moveTo>
                  <a:lnTo>
                    <a:pt x="9313" y="0"/>
                  </a:lnTo>
                  <a:lnTo>
                    <a:pt x="6209" y="4346"/>
                  </a:lnTo>
                  <a:lnTo>
                    <a:pt x="4036" y="4346"/>
                  </a:lnTo>
                  <a:lnTo>
                    <a:pt x="1863" y="4346"/>
                  </a:lnTo>
                  <a:lnTo>
                    <a:pt x="1863" y="5588"/>
                  </a:lnTo>
                  <a:lnTo>
                    <a:pt x="1863" y="9624"/>
                  </a:lnTo>
                  <a:lnTo>
                    <a:pt x="0" y="12728"/>
                  </a:lnTo>
                  <a:lnTo>
                    <a:pt x="6209" y="14901"/>
                  </a:lnTo>
                  <a:lnTo>
                    <a:pt x="7140" y="14901"/>
                  </a:lnTo>
                  <a:lnTo>
                    <a:pt x="9313" y="14901"/>
                  </a:lnTo>
                  <a:lnTo>
                    <a:pt x="11176" y="17075"/>
                  </a:lnTo>
                  <a:lnTo>
                    <a:pt x="13349" y="17075"/>
                  </a:lnTo>
                  <a:lnTo>
                    <a:pt x="20800" y="17075"/>
                  </a:lnTo>
                  <a:lnTo>
                    <a:pt x="20800" y="9624"/>
                  </a:lnTo>
                  <a:lnTo>
                    <a:pt x="16454" y="7451"/>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11" name="Freeform: Shape 110">
              <a:extLst>
                <a:ext uri="{FF2B5EF4-FFF2-40B4-BE49-F238E27FC236}">
                  <a16:creationId xmlns:a16="http://schemas.microsoft.com/office/drawing/2014/main" id="{B22AEB04-F9ED-4506-826B-039941072135}"/>
                </a:ext>
              </a:extLst>
            </p:cNvPr>
            <p:cNvSpPr/>
            <p:nvPr/>
          </p:nvSpPr>
          <p:spPr>
            <a:xfrm>
              <a:off x="7449089" y="5945506"/>
              <a:ext cx="12418" cy="12418"/>
            </a:xfrm>
            <a:custGeom>
              <a:avLst/>
              <a:gdLst>
                <a:gd name="connsiteX0" fmla="*/ 0 w 12417"/>
                <a:gd name="connsiteY0" fmla="*/ 3104 h 12417"/>
                <a:gd name="connsiteX1" fmla="*/ 0 w 12417"/>
                <a:gd name="connsiteY1" fmla="*/ 5278 h 12417"/>
                <a:gd name="connsiteX2" fmla="*/ 2173 w 12417"/>
                <a:gd name="connsiteY2" fmla="*/ 5278 h 12417"/>
                <a:gd name="connsiteX3" fmla="*/ 2173 w 12417"/>
                <a:gd name="connsiteY3" fmla="*/ 7451 h 12417"/>
                <a:gd name="connsiteX4" fmla="*/ 3104 w 12417"/>
                <a:gd name="connsiteY4" fmla="*/ 8382 h 12417"/>
                <a:gd name="connsiteX5" fmla="*/ 3104 w 12417"/>
                <a:gd name="connsiteY5" fmla="*/ 12728 h 12417"/>
                <a:gd name="connsiteX6" fmla="*/ 14591 w 12417"/>
                <a:gd name="connsiteY6" fmla="*/ 12728 h 12417"/>
                <a:gd name="connsiteX7" fmla="*/ 14591 w 12417"/>
                <a:gd name="connsiteY7" fmla="*/ 5278 h 12417"/>
                <a:gd name="connsiteX8" fmla="*/ 0 w 12417"/>
                <a:gd name="connsiteY8"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17" h="12417">
                  <a:moveTo>
                    <a:pt x="0" y="3104"/>
                  </a:moveTo>
                  <a:lnTo>
                    <a:pt x="0" y="5278"/>
                  </a:lnTo>
                  <a:lnTo>
                    <a:pt x="2173" y="5278"/>
                  </a:lnTo>
                  <a:lnTo>
                    <a:pt x="2173" y="7451"/>
                  </a:lnTo>
                  <a:lnTo>
                    <a:pt x="3104" y="8382"/>
                  </a:lnTo>
                  <a:lnTo>
                    <a:pt x="3104" y="12728"/>
                  </a:lnTo>
                  <a:lnTo>
                    <a:pt x="14591" y="12728"/>
                  </a:lnTo>
                  <a:lnTo>
                    <a:pt x="14591" y="5278"/>
                  </a:lnTo>
                  <a:lnTo>
                    <a:pt x="0" y="0"/>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12" name="Freeform: Shape 111">
              <a:extLst>
                <a:ext uri="{FF2B5EF4-FFF2-40B4-BE49-F238E27FC236}">
                  <a16:creationId xmlns:a16="http://schemas.microsoft.com/office/drawing/2014/main" id="{70F67ACD-C236-4BA2-8FCE-34178BD2CF75}"/>
                </a:ext>
              </a:extLst>
            </p:cNvPr>
            <p:cNvSpPr/>
            <p:nvPr/>
          </p:nvSpPr>
          <p:spPr>
            <a:xfrm>
              <a:off x="7229293" y="6429180"/>
              <a:ext cx="52776" cy="68298"/>
            </a:xfrm>
            <a:custGeom>
              <a:avLst/>
              <a:gdLst>
                <a:gd name="connsiteX0" fmla="*/ 46877 w 52775"/>
                <a:gd name="connsiteY0" fmla="*/ 0 h 68298"/>
                <a:gd name="connsiteX1" fmla="*/ 37564 w 52775"/>
                <a:gd name="connsiteY1" fmla="*/ 9313 h 68298"/>
                <a:gd name="connsiteX2" fmla="*/ 27319 w 52775"/>
                <a:gd name="connsiteY2" fmla="*/ 11487 h 68298"/>
                <a:gd name="connsiteX3" fmla="*/ 14591 w 52775"/>
                <a:gd name="connsiteY3" fmla="*/ 4036 h 68298"/>
                <a:gd name="connsiteX4" fmla="*/ 0 w 52775"/>
                <a:gd name="connsiteY4" fmla="*/ 4036 h 68298"/>
                <a:gd name="connsiteX5" fmla="*/ 7451 w 52775"/>
                <a:gd name="connsiteY5" fmla="*/ 24215 h 68298"/>
                <a:gd name="connsiteX6" fmla="*/ 14591 w 52775"/>
                <a:gd name="connsiteY6" fmla="*/ 46567 h 68298"/>
                <a:gd name="connsiteX7" fmla="*/ 19869 w 52775"/>
                <a:gd name="connsiteY7" fmla="*/ 68609 h 68298"/>
                <a:gd name="connsiteX8" fmla="*/ 32286 w 52775"/>
                <a:gd name="connsiteY8" fmla="*/ 62400 h 68298"/>
                <a:gd name="connsiteX9" fmla="*/ 41910 w 52775"/>
                <a:gd name="connsiteY9" fmla="*/ 57122 h 68298"/>
                <a:gd name="connsiteX10" fmla="*/ 49982 w 52775"/>
                <a:gd name="connsiteY10" fmla="*/ 47498 h 68298"/>
                <a:gd name="connsiteX11" fmla="*/ 54328 w 52775"/>
                <a:gd name="connsiteY11" fmla="*/ 31666 h 68298"/>
                <a:gd name="connsiteX12" fmla="*/ 52155 w 52775"/>
                <a:gd name="connsiteY12" fmla="*/ 14902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75" h="68298">
                  <a:moveTo>
                    <a:pt x="46877" y="0"/>
                  </a:moveTo>
                  <a:lnTo>
                    <a:pt x="37564" y="9313"/>
                  </a:lnTo>
                  <a:lnTo>
                    <a:pt x="27319" y="11487"/>
                  </a:lnTo>
                  <a:lnTo>
                    <a:pt x="14591" y="4036"/>
                  </a:lnTo>
                  <a:lnTo>
                    <a:pt x="0" y="4036"/>
                  </a:lnTo>
                  <a:lnTo>
                    <a:pt x="7451" y="24215"/>
                  </a:lnTo>
                  <a:lnTo>
                    <a:pt x="14591" y="46567"/>
                  </a:lnTo>
                  <a:lnTo>
                    <a:pt x="19869" y="68609"/>
                  </a:lnTo>
                  <a:lnTo>
                    <a:pt x="32286" y="62400"/>
                  </a:lnTo>
                  <a:lnTo>
                    <a:pt x="41910" y="57122"/>
                  </a:lnTo>
                  <a:lnTo>
                    <a:pt x="49982" y="47498"/>
                  </a:lnTo>
                  <a:lnTo>
                    <a:pt x="54328" y="31666"/>
                  </a:lnTo>
                  <a:lnTo>
                    <a:pt x="52155" y="14902"/>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13" name="Freeform: Shape 112">
              <a:extLst>
                <a:ext uri="{FF2B5EF4-FFF2-40B4-BE49-F238E27FC236}">
                  <a16:creationId xmlns:a16="http://schemas.microsoft.com/office/drawing/2014/main" id="{BEA51358-2F0F-4C08-A74F-B78DBBB5DFD8}"/>
                </a:ext>
              </a:extLst>
            </p:cNvPr>
            <p:cNvSpPr/>
            <p:nvPr/>
          </p:nvSpPr>
          <p:spPr>
            <a:xfrm>
              <a:off x="4103104" y="5644063"/>
              <a:ext cx="9313" cy="12418"/>
            </a:xfrm>
            <a:custGeom>
              <a:avLst/>
              <a:gdLst>
                <a:gd name="connsiteX0" fmla="*/ 2173 w 9313"/>
                <a:gd name="connsiteY0" fmla="*/ 5278 h 12417"/>
                <a:gd name="connsiteX1" fmla="*/ 2173 w 9313"/>
                <a:gd name="connsiteY1" fmla="*/ 7140 h 12417"/>
                <a:gd name="connsiteX2" fmla="*/ 2173 w 9313"/>
                <a:gd name="connsiteY2" fmla="*/ 9313 h 12417"/>
                <a:gd name="connsiteX3" fmla="*/ 4346 w 9313"/>
                <a:gd name="connsiteY3" fmla="*/ 11487 h 12417"/>
                <a:gd name="connsiteX4" fmla="*/ 5278 w 9313"/>
                <a:gd name="connsiteY4" fmla="*/ 11487 h 12417"/>
                <a:gd name="connsiteX5" fmla="*/ 9624 w 9313"/>
                <a:gd name="connsiteY5" fmla="*/ 12418 h 12417"/>
                <a:gd name="connsiteX6" fmla="*/ 9624 w 9313"/>
                <a:gd name="connsiteY6" fmla="*/ 5278 h 12417"/>
                <a:gd name="connsiteX7" fmla="*/ 0 w 9313"/>
                <a:gd name="connsiteY7"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13" h="12417">
                  <a:moveTo>
                    <a:pt x="2173" y="5278"/>
                  </a:moveTo>
                  <a:lnTo>
                    <a:pt x="2173" y="7140"/>
                  </a:lnTo>
                  <a:lnTo>
                    <a:pt x="2173" y="9313"/>
                  </a:lnTo>
                  <a:lnTo>
                    <a:pt x="4346" y="11487"/>
                  </a:lnTo>
                  <a:lnTo>
                    <a:pt x="5278" y="11487"/>
                  </a:lnTo>
                  <a:lnTo>
                    <a:pt x="9624" y="12418"/>
                  </a:lnTo>
                  <a:lnTo>
                    <a:pt x="9624" y="5278"/>
                  </a:lnTo>
                  <a:lnTo>
                    <a:pt x="0" y="0"/>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14" name="Freeform: Shape 113">
              <a:extLst>
                <a:ext uri="{FF2B5EF4-FFF2-40B4-BE49-F238E27FC236}">
                  <a16:creationId xmlns:a16="http://schemas.microsoft.com/office/drawing/2014/main" id="{96786974-9A0D-4341-9465-07C38945CF9A}"/>
                </a:ext>
              </a:extLst>
            </p:cNvPr>
            <p:cNvSpPr/>
            <p:nvPr/>
          </p:nvSpPr>
          <p:spPr>
            <a:xfrm>
              <a:off x="4008418" y="5514917"/>
              <a:ext cx="34149" cy="18627"/>
            </a:xfrm>
            <a:custGeom>
              <a:avLst/>
              <a:gdLst>
                <a:gd name="connsiteX0" fmla="*/ 21731 w 34149"/>
                <a:gd name="connsiteY0" fmla="*/ 5278 h 18626"/>
                <a:gd name="connsiteX1" fmla="*/ 16764 w 34149"/>
                <a:gd name="connsiteY1" fmla="*/ 1863 h 18626"/>
                <a:gd name="connsiteX2" fmla="*/ 7140 w 34149"/>
                <a:gd name="connsiteY2" fmla="*/ 0 h 18626"/>
                <a:gd name="connsiteX3" fmla="*/ 6209 w 34149"/>
                <a:gd name="connsiteY3" fmla="*/ 1863 h 18626"/>
                <a:gd name="connsiteX4" fmla="*/ 4036 w 34149"/>
                <a:gd name="connsiteY4" fmla="*/ 1863 h 18626"/>
                <a:gd name="connsiteX5" fmla="*/ 2173 w 34149"/>
                <a:gd name="connsiteY5" fmla="*/ 4036 h 18626"/>
                <a:gd name="connsiteX6" fmla="*/ 0 w 34149"/>
                <a:gd name="connsiteY6" fmla="*/ 4036 h 18626"/>
                <a:gd name="connsiteX7" fmla="*/ 0 w 34149"/>
                <a:gd name="connsiteY7" fmla="*/ 16764 h 18626"/>
                <a:gd name="connsiteX8" fmla="*/ 6209 w 34149"/>
                <a:gd name="connsiteY8" fmla="*/ 18937 h 18626"/>
                <a:gd name="connsiteX9" fmla="*/ 13660 w 34149"/>
                <a:gd name="connsiteY9" fmla="*/ 18937 h 18626"/>
                <a:gd name="connsiteX10" fmla="*/ 16764 w 34149"/>
                <a:gd name="connsiteY10" fmla="*/ 19869 h 18626"/>
                <a:gd name="connsiteX11" fmla="*/ 21731 w 34149"/>
                <a:gd name="connsiteY11" fmla="*/ 18937 h 18626"/>
                <a:gd name="connsiteX12" fmla="*/ 28251 w 34149"/>
                <a:gd name="connsiteY12" fmla="*/ 16764 h 18626"/>
                <a:gd name="connsiteX13" fmla="*/ 35391 w 34149"/>
                <a:gd name="connsiteY13" fmla="*/ 16764 h 18626"/>
                <a:gd name="connsiteX14" fmla="*/ 35391 w 34149"/>
                <a:gd name="connsiteY14" fmla="*/ 12728 h 18626"/>
                <a:gd name="connsiteX15" fmla="*/ 29182 w 34149"/>
                <a:gd name="connsiteY15" fmla="*/ 9313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18626">
                  <a:moveTo>
                    <a:pt x="21731" y="5278"/>
                  </a:moveTo>
                  <a:lnTo>
                    <a:pt x="16764" y="1863"/>
                  </a:lnTo>
                  <a:lnTo>
                    <a:pt x="7140" y="0"/>
                  </a:lnTo>
                  <a:lnTo>
                    <a:pt x="6209" y="1863"/>
                  </a:lnTo>
                  <a:lnTo>
                    <a:pt x="4036" y="1863"/>
                  </a:lnTo>
                  <a:lnTo>
                    <a:pt x="2173" y="4036"/>
                  </a:lnTo>
                  <a:lnTo>
                    <a:pt x="0" y="4036"/>
                  </a:lnTo>
                  <a:lnTo>
                    <a:pt x="0" y="16764"/>
                  </a:lnTo>
                  <a:lnTo>
                    <a:pt x="6209" y="18937"/>
                  </a:lnTo>
                  <a:lnTo>
                    <a:pt x="13660" y="18937"/>
                  </a:lnTo>
                  <a:lnTo>
                    <a:pt x="16764" y="19869"/>
                  </a:lnTo>
                  <a:lnTo>
                    <a:pt x="21731" y="18937"/>
                  </a:lnTo>
                  <a:lnTo>
                    <a:pt x="28251" y="16764"/>
                  </a:lnTo>
                  <a:lnTo>
                    <a:pt x="35391" y="16764"/>
                  </a:lnTo>
                  <a:lnTo>
                    <a:pt x="35391" y="12728"/>
                  </a:lnTo>
                  <a:lnTo>
                    <a:pt x="29182" y="9313"/>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15" name="Freeform: Shape 114">
              <a:extLst>
                <a:ext uri="{FF2B5EF4-FFF2-40B4-BE49-F238E27FC236}">
                  <a16:creationId xmlns:a16="http://schemas.microsoft.com/office/drawing/2014/main" id="{DC8D8A41-A72B-4937-A399-749991200083}"/>
                </a:ext>
              </a:extLst>
            </p:cNvPr>
            <p:cNvSpPr/>
            <p:nvPr/>
          </p:nvSpPr>
          <p:spPr>
            <a:xfrm>
              <a:off x="3912490" y="5445999"/>
              <a:ext cx="155223" cy="58985"/>
            </a:xfrm>
            <a:custGeom>
              <a:avLst/>
              <a:gdLst>
                <a:gd name="connsiteX0" fmla="*/ 156465 w 155222"/>
                <a:gd name="connsiteY0" fmla="*/ 44394 h 58984"/>
                <a:gd name="connsiteX1" fmla="*/ 134423 w 155222"/>
                <a:gd name="connsiteY1" fmla="*/ 33838 h 58984"/>
                <a:gd name="connsiteX2" fmla="*/ 114554 w 155222"/>
                <a:gd name="connsiteY2" fmla="*/ 24215 h 58984"/>
                <a:gd name="connsiteX3" fmla="*/ 94996 w 155222"/>
                <a:gd name="connsiteY3" fmla="*/ 14901 h 58984"/>
                <a:gd name="connsiteX4" fmla="*/ 68919 w 155222"/>
                <a:gd name="connsiteY4" fmla="*/ 6519 h 58984"/>
                <a:gd name="connsiteX5" fmla="*/ 39737 w 155222"/>
                <a:gd name="connsiteY5" fmla="*/ 0 h 58984"/>
                <a:gd name="connsiteX6" fmla="*/ 36633 w 155222"/>
                <a:gd name="connsiteY6" fmla="*/ 2173 h 58984"/>
                <a:gd name="connsiteX7" fmla="*/ 32286 w 155222"/>
                <a:gd name="connsiteY7" fmla="*/ 2173 h 58984"/>
                <a:gd name="connsiteX8" fmla="*/ 29182 w 155222"/>
                <a:gd name="connsiteY8" fmla="*/ 4346 h 58984"/>
                <a:gd name="connsiteX9" fmla="*/ 23904 w 155222"/>
                <a:gd name="connsiteY9" fmla="*/ 4346 h 58984"/>
                <a:gd name="connsiteX10" fmla="*/ 17695 w 155222"/>
                <a:gd name="connsiteY10" fmla="*/ 9624 h 58984"/>
                <a:gd name="connsiteX11" fmla="*/ 12418 w 155222"/>
                <a:gd name="connsiteY11" fmla="*/ 13660 h 58984"/>
                <a:gd name="connsiteX12" fmla="*/ 7451 w 155222"/>
                <a:gd name="connsiteY12" fmla="*/ 21110 h 58984"/>
                <a:gd name="connsiteX13" fmla="*/ 0 w 155222"/>
                <a:gd name="connsiteY13" fmla="*/ 21110 h 58984"/>
                <a:gd name="connsiteX14" fmla="*/ 3104 w 155222"/>
                <a:gd name="connsiteY14" fmla="*/ 22352 h 58984"/>
                <a:gd name="connsiteX15" fmla="*/ 10555 w 155222"/>
                <a:gd name="connsiteY15" fmla="*/ 26388 h 58984"/>
                <a:gd name="connsiteX16" fmla="*/ 16764 w 155222"/>
                <a:gd name="connsiteY16" fmla="*/ 28561 h 58984"/>
                <a:gd name="connsiteX17" fmla="*/ 22042 w 155222"/>
                <a:gd name="connsiteY17" fmla="*/ 22352 h 58984"/>
                <a:gd name="connsiteX18" fmla="*/ 25146 w 155222"/>
                <a:gd name="connsiteY18" fmla="*/ 17075 h 58984"/>
                <a:gd name="connsiteX19" fmla="*/ 31355 w 155222"/>
                <a:gd name="connsiteY19" fmla="*/ 11797 h 58984"/>
                <a:gd name="connsiteX20" fmla="*/ 58364 w 155222"/>
                <a:gd name="connsiteY20" fmla="*/ 24215 h 58984"/>
                <a:gd name="connsiteX21" fmla="*/ 83510 w 155222"/>
                <a:gd name="connsiteY21" fmla="*/ 36943 h 58984"/>
                <a:gd name="connsiteX22" fmla="*/ 110519 w 155222"/>
                <a:gd name="connsiteY22" fmla="*/ 44394 h 58984"/>
                <a:gd name="connsiteX23" fmla="*/ 112692 w 155222"/>
                <a:gd name="connsiteY23" fmla="*/ 48740 h 58984"/>
                <a:gd name="connsiteX24" fmla="*/ 112692 w 155222"/>
                <a:gd name="connsiteY24" fmla="*/ 50913 h 58984"/>
                <a:gd name="connsiteX25" fmla="*/ 112692 w 155222"/>
                <a:gd name="connsiteY25" fmla="*/ 51844 h 58984"/>
                <a:gd name="connsiteX26" fmla="*/ 112692 w 155222"/>
                <a:gd name="connsiteY26" fmla="*/ 54017 h 58984"/>
                <a:gd name="connsiteX27" fmla="*/ 112692 w 155222"/>
                <a:gd name="connsiteY27" fmla="*/ 58364 h 58984"/>
                <a:gd name="connsiteX28" fmla="*/ 110519 w 155222"/>
                <a:gd name="connsiteY28" fmla="*/ 61468 h 58984"/>
                <a:gd name="connsiteX29" fmla="*/ 124178 w 155222"/>
                <a:gd name="connsiteY29" fmla="*/ 59295 h 58984"/>
                <a:gd name="connsiteX30" fmla="*/ 136596 w 155222"/>
                <a:gd name="connsiteY30" fmla="*/ 56191 h 58984"/>
                <a:gd name="connsiteX31" fmla="*/ 146841 w 155222"/>
                <a:gd name="connsiteY31" fmla="*/ 51844 h 58984"/>
                <a:gd name="connsiteX32" fmla="*/ 156465 w 155222"/>
                <a:gd name="connsiteY32" fmla="*/ 51844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58984">
                  <a:moveTo>
                    <a:pt x="156465" y="44394"/>
                  </a:moveTo>
                  <a:lnTo>
                    <a:pt x="134423" y="33838"/>
                  </a:lnTo>
                  <a:lnTo>
                    <a:pt x="114554" y="24215"/>
                  </a:lnTo>
                  <a:lnTo>
                    <a:pt x="94996" y="14901"/>
                  </a:lnTo>
                  <a:lnTo>
                    <a:pt x="68919" y="6519"/>
                  </a:lnTo>
                  <a:lnTo>
                    <a:pt x="39737" y="0"/>
                  </a:lnTo>
                  <a:lnTo>
                    <a:pt x="36633" y="2173"/>
                  </a:lnTo>
                  <a:lnTo>
                    <a:pt x="32286" y="2173"/>
                  </a:lnTo>
                  <a:lnTo>
                    <a:pt x="29182" y="4346"/>
                  </a:lnTo>
                  <a:lnTo>
                    <a:pt x="23904" y="4346"/>
                  </a:lnTo>
                  <a:lnTo>
                    <a:pt x="17695" y="9624"/>
                  </a:lnTo>
                  <a:lnTo>
                    <a:pt x="12418" y="13660"/>
                  </a:lnTo>
                  <a:lnTo>
                    <a:pt x="7451" y="21110"/>
                  </a:lnTo>
                  <a:lnTo>
                    <a:pt x="0" y="21110"/>
                  </a:lnTo>
                  <a:lnTo>
                    <a:pt x="3104" y="22352"/>
                  </a:lnTo>
                  <a:lnTo>
                    <a:pt x="10555" y="26388"/>
                  </a:lnTo>
                  <a:lnTo>
                    <a:pt x="16764" y="28561"/>
                  </a:lnTo>
                  <a:lnTo>
                    <a:pt x="22042" y="22352"/>
                  </a:lnTo>
                  <a:lnTo>
                    <a:pt x="25146" y="17075"/>
                  </a:lnTo>
                  <a:lnTo>
                    <a:pt x="31355" y="11797"/>
                  </a:lnTo>
                  <a:lnTo>
                    <a:pt x="58364" y="24215"/>
                  </a:lnTo>
                  <a:lnTo>
                    <a:pt x="83510" y="36943"/>
                  </a:lnTo>
                  <a:lnTo>
                    <a:pt x="110519" y="44394"/>
                  </a:lnTo>
                  <a:lnTo>
                    <a:pt x="112692" y="48740"/>
                  </a:lnTo>
                  <a:lnTo>
                    <a:pt x="112692" y="50913"/>
                  </a:lnTo>
                  <a:lnTo>
                    <a:pt x="112692" y="51844"/>
                  </a:lnTo>
                  <a:lnTo>
                    <a:pt x="112692" y="54017"/>
                  </a:lnTo>
                  <a:lnTo>
                    <a:pt x="112692" y="58364"/>
                  </a:lnTo>
                  <a:lnTo>
                    <a:pt x="110519" y="61468"/>
                  </a:lnTo>
                  <a:lnTo>
                    <a:pt x="124178" y="59295"/>
                  </a:lnTo>
                  <a:lnTo>
                    <a:pt x="136596" y="56191"/>
                  </a:lnTo>
                  <a:lnTo>
                    <a:pt x="146841" y="51844"/>
                  </a:lnTo>
                  <a:lnTo>
                    <a:pt x="156465" y="51844"/>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16" name="Freeform: Shape 115">
              <a:extLst>
                <a:ext uri="{FF2B5EF4-FFF2-40B4-BE49-F238E27FC236}">
                  <a16:creationId xmlns:a16="http://schemas.microsoft.com/office/drawing/2014/main" id="{6774C3C3-ED1E-4673-A990-71053E0292BC}"/>
                </a:ext>
              </a:extLst>
            </p:cNvPr>
            <p:cNvSpPr/>
            <p:nvPr/>
          </p:nvSpPr>
          <p:spPr>
            <a:xfrm>
              <a:off x="4008418" y="5417438"/>
              <a:ext cx="12418" cy="24836"/>
            </a:xfrm>
            <a:custGeom>
              <a:avLst/>
              <a:gdLst>
                <a:gd name="connsiteX0" fmla="*/ 6209 w 12417"/>
                <a:gd name="connsiteY0" fmla="*/ 3104 h 24835"/>
                <a:gd name="connsiteX1" fmla="*/ 0 w 12417"/>
                <a:gd name="connsiteY1" fmla="*/ 0 h 24835"/>
                <a:gd name="connsiteX2" fmla="*/ 0 w 12417"/>
                <a:gd name="connsiteY2" fmla="*/ 7451 h 24835"/>
                <a:gd name="connsiteX3" fmla="*/ 0 w 12417"/>
                <a:gd name="connsiteY3" fmla="*/ 10555 h 24835"/>
                <a:gd name="connsiteX4" fmla="*/ 2173 w 12417"/>
                <a:gd name="connsiteY4" fmla="*/ 14901 h 24835"/>
                <a:gd name="connsiteX5" fmla="*/ 4036 w 12417"/>
                <a:gd name="connsiteY5" fmla="*/ 18006 h 24835"/>
                <a:gd name="connsiteX6" fmla="*/ 6209 w 12417"/>
                <a:gd name="connsiteY6" fmla="*/ 20179 h 24835"/>
                <a:gd name="connsiteX7" fmla="*/ 7140 w 12417"/>
                <a:gd name="connsiteY7" fmla="*/ 25457 h 24835"/>
                <a:gd name="connsiteX8" fmla="*/ 14591 w 12417"/>
                <a:gd name="connsiteY8" fmla="*/ 25457 h 24835"/>
                <a:gd name="connsiteX9" fmla="*/ 14591 w 12417"/>
                <a:gd name="connsiteY9" fmla="*/ 15833 h 24835"/>
                <a:gd name="connsiteX10" fmla="*/ 13660 w 12417"/>
                <a:gd name="connsiteY10" fmla="*/ 10555 h 24835"/>
                <a:gd name="connsiteX11" fmla="*/ 9313 w 12417"/>
                <a:gd name="connsiteY11" fmla="*/ 7451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24835">
                  <a:moveTo>
                    <a:pt x="6209" y="3104"/>
                  </a:moveTo>
                  <a:lnTo>
                    <a:pt x="0" y="0"/>
                  </a:lnTo>
                  <a:lnTo>
                    <a:pt x="0" y="7451"/>
                  </a:lnTo>
                  <a:lnTo>
                    <a:pt x="0" y="10555"/>
                  </a:lnTo>
                  <a:lnTo>
                    <a:pt x="2173" y="14901"/>
                  </a:lnTo>
                  <a:lnTo>
                    <a:pt x="4036" y="18006"/>
                  </a:lnTo>
                  <a:lnTo>
                    <a:pt x="6209" y="20179"/>
                  </a:lnTo>
                  <a:lnTo>
                    <a:pt x="7140" y="25457"/>
                  </a:lnTo>
                  <a:lnTo>
                    <a:pt x="14591" y="25457"/>
                  </a:lnTo>
                  <a:lnTo>
                    <a:pt x="14591" y="15833"/>
                  </a:lnTo>
                  <a:lnTo>
                    <a:pt x="13660" y="10555"/>
                  </a:lnTo>
                  <a:lnTo>
                    <a:pt x="9313" y="7451"/>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17" name="Freeform: Shape 116">
              <a:extLst>
                <a:ext uri="{FF2B5EF4-FFF2-40B4-BE49-F238E27FC236}">
                  <a16:creationId xmlns:a16="http://schemas.microsoft.com/office/drawing/2014/main" id="{FA25FE21-2545-4009-B593-3834C3A9CD26}"/>
                </a:ext>
              </a:extLst>
            </p:cNvPr>
            <p:cNvSpPr/>
            <p:nvPr/>
          </p:nvSpPr>
          <p:spPr>
            <a:xfrm>
              <a:off x="4000036" y="5393223"/>
              <a:ext cx="27940" cy="15522"/>
            </a:xfrm>
            <a:custGeom>
              <a:avLst/>
              <a:gdLst>
                <a:gd name="connsiteX0" fmla="*/ 29182 w 27940"/>
                <a:gd name="connsiteY0" fmla="*/ 16764 h 15522"/>
                <a:gd name="connsiteX1" fmla="*/ 29182 w 27940"/>
                <a:gd name="connsiteY1" fmla="*/ 12728 h 15522"/>
                <a:gd name="connsiteX2" fmla="*/ 30113 w 27940"/>
                <a:gd name="connsiteY2" fmla="*/ 10555 h 15522"/>
                <a:gd name="connsiteX3" fmla="*/ 30113 w 27940"/>
                <a:gd name="connsiteY3" fmla="*/ 9313 h 15522"/>
                <a:gd name="connsiteX4" fmla="*/ 29182 w 27940"/>
                <a:gd name="connsiteY4" fmla="*/ 7451 h 15522"/>
                <a:gd name="connsiteX5" fmla="*/ 29182 w 27940"/>
                <a:gd name="connsiteY5" fmla="*/ 5277 h 15522"/>
                <a:gd name="connsiteX6" fmla="*/ 25146 w 27940"/>
                <a:gd name="connsiteY6" fmla="*/ 3104 h 15522"/>
                <a:gd name="connsiteX7" fmla="*/ 22973 w 27940"/>
                <a:gd name="connsiteY7" fmla="*/ 0 h 15522"/>
                <a:gd name="connsiteX8" fmla="*/ 0 w 27940"/>
                <a:gd name="connsiteY8" fmla="*/ 0 h 15522"/>
                <a:gd name="connsiteX9" fmla="*/ 0 w 27940"/>
                <a:gd name="connsiteY9" fmla="*/ 3104 h 15522"/>
                <a:gd name="connsiteX10" fmla="*/ 931 w 27940"/>
                <a:gd name="connsiteY10" fmla="*/ 7451 h 15522"/>
                <a:gd name="connsiteX11" fmla="*/ 5278 w 27940"/>
                <a:gd name="connsiteY11" fmla="*/ 9313 h 15522"/>
                <a:gd name="connsiteX12" fmla="*/ 8382 w 27940"/>
                <a:gd name="connsiteY12" fmla="*/ 9313 h 15522"/>
                <a:gd name="connsiteX13" fmla="*/ 12418 w 27940"/>
                <a:gd name="connsiteY13" fmla="*/ 10555 h 15522"/>
                <a:gd name="connsiteX14" fmla="*/ 17695 w 27940"/>
                <a:gd name="connsiteY14" fmla="*/ 10555 h 15522"/>
                <a:gd name="connsiteX15" fmla="*/ 22973 w 27940"/>
                <a:gd name="connsiteY15"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940" h="15522">
                  <a:moveTo>
                    <a:pt x="29182" y="16764"/>
                  </a:moveTo>
                  <a:lnTo>
                    <a:pt x="29182" y="12728"/>
                  </a:lnTo>
                  <a:lnTo>
                    <a:pt x="30113" y="10555"/>
                  </a:lnTo>
                  <a:lnTo>
                    <a:pt x="30113" y="9313"/>
                  </a:lnTo>
                  <a:lnTo>
                    <a:pt x="29182" y="7451"/>
                  </a:lnTo>
                  <a:lnTo>
                    <a:pt x="29182" y="5277"/>
                  </a:lnTo>
                  <a:lnTo>
                    <a:pt x="25146" y="3104"/>
                  </a:lnTo>
                  <a:lnTo>
                    <a:pt x="22973" y="0"/>
                  </a:lnTo>
                  <a:lnTo>
                    <a:pt x="0" y="0"/>
                  </a:lnTo>
                  <a:lnTo>
                    <a:pt x="0" y="3104"/>
                  </a:lnTo>
                  <a:lnTo>
                    <a:pt x="931" y="7451"/>
                  </a:lnTo>
                  <a:lnTo>
                    <a:pt x="5278" y="9313"/>
                  </a:lnTo>
                  <a:lnTo>
                    <a:pt x="8382" y="9313"/>
                  </a:lnTo>
                  <a:lnTo>
                    <a:pt x="12418" y="10555"/>
                  </a:lnTo>
                  <a:lnTo>
                    <a:pt x="17695" y="10555"/>
                  </a:lnTo>
                  <a:lnTo>
                    <a:pt x="22973" y="12728"/>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18" name="Freeform: Shape 117">
              <a:extLst>
                <a:ext uri="{FF2B5EF4-FFF2-40B4-BE49-F238E27FC236}">
                  <a16:creationId xmlns:a16="http://schemas.microsoft.com/office/drawing/2014/main" id="{DA4F93A2-185C-4972-8295-328AC5C01920}"/>
                </a:ext>
              </a:extLst>
            </p:cNvPr>
            <p:cNvSpPr/>
            <p:nvPr/>
          </p:nvSpPr>
          <p:spPr>
            <a:xfrm>
              <a:off x="5743810" y="6002628"/>
              <a:ext cx="99343" cy="207999"/>
            </a:xfrm>
            <a:custGeom>
              <a:avLst/>
              <a:gdLst>
                <a:gd name="connsiteX0" fmla="*/ 92823 w 99342"/>
                <a:gd name="connsiteY0" fmla="*/ 0 h 207998"/>
                <a:gd name="connsiteX1" fmla="*/ 83510 w 99342"/>
                <a:gd name="connsiteY1" fmla="*/ 5278 h 207998"/>
                <a:gd name="connsiteX2" fmla="*/ 72023 w 99342"/>
                <a:gd name="connsiteY2" fmla="*/ 14901 h 207998"/>
                <a:gd name="connsiteX3" fmla="*/ 59606 w 99342"/>
                <a:gd name="connsiteY3" fmla="*/ 27630 h 207998"/>
                <a:gd name="connsiteX4" fmla="*/ 49051 w 99342"/>
                <a:gd name="connsiteY4" fmla="*/ 40358 h 207998"/>
                <a:gd name="connsiteX5" fmla="*/ 37564 w 99342"/>
                <a:gd name="connsiteY5" fmla="*/ 51844 h 207998"/>
                <a:gd name="connsiteX6" fmla="*/ 32286 w 99342"/>
                <a:gd name="connsiteY6" fmla="*/ 60226 h 207998"/>
                <a:gd name="connsiteX7" fmla="*/ 12728 w 99342"/>
                <a:gd name="connsiteY7" fmla="*/ 60226 h 207998"/>
                <a:gd name="connsiteX8" fmla="*/ 12728 w 99342"/>
                <a:gd name="connsiteY8" fmla="*/ 75128 h 207998"/>
                <a:gd name="connsiteX9" fmla="*/ 14591 w 99342"/>
                <a:gd name="connsiteY9" fmla="*/ 90029 h 207998"/>
                <a:gd name="connsiteX10" fmla="*/ 15833 w 99342"/>
                <a:gd name="connsiteY10" fmla="*/ 104931 h 207998"/>
                <a:gd name="connsiteX11" fmla="*/ 15833 w 99342"/>
                <a:gd name="connsiteY11" fmla="*/ 114244 h 207998"/>
                <a:gd name="connsiteX12" fmla="*/ 10555 w 99342"/>
                <a:gd name="connsiteY12" fmla="*/ 129145 h 207998"/>
                <a:gd name="connsiteX13" fmla="*/ 5278 w 99342"/>
                <a:gd name="connsiteY13" fmla="*/ 144047 h 207998"/>
                <a:gd name="connsiteX14" fmla="*/ 0 w 99342"/>
                <a:gd name="connsiteY14" fmla="*/ 156775 h 207998"/>
                <a:gd name="connsiteX15" fmla="*/ 1242 w 99342"/>
                <a:gd name="connsiteY15" fmla="*/ 171366 h 207998"/>
                <a:gd name="connsiteX16" fmla="*/ 8382 w 99342"/>
                <a:gd name="connsiteY16" fmla="*/ 186267 h 207998"/>
                <a:gd name="connsiteX17" fmla="*/ 10555 w 99342"/>
                <a:gd name="connsiteY17" fmla="*/ 193718 h 207998"/>
                <a:gd name="connsiteX18" fmla="*/ 14591 w 99342"/>
                <a:gd name="connsiteY18" fmla="*/ 198996 h 207998"/>
                <a:gd name="connsiteX19" fmla="*/ 19869 w 99342"/>
                <a:gd name="connsiteY19" fmla="*/ 203342 h 207998"/>
                <a:gd name="connsiteX20" fmla="*/ 25146 w 99342"/>
                <a:gd name="connsiteY20" fmla="*/ 205205 h 207998"/>
                <a:gd name="connsiteX21" fmla="*/ 32286 w 99342"/>
                <a:gd name="connsiteY21" fmla="*/ 206446 h 207998"/>
                <a:gd name="connsiteX22" fmla="*/ 32286 w 99342"/>
                <a:gd name="connsiteY22" fmla="*/ 210482 h 207998"/>
                <a:gd name="connsiteX23" fmla="*/ 45015 w 99342"/>
                <a:gd name="connsiteY23" fmla="*/ 201169 h 207998"/>
                <a:gd name="connsiteX24" fmla="*/ 52155 w 99342"/>
                <a:gd name="connsiteY24" fmla="*/ 190614 h 207998"/>
                <a:gd name="connsiteX25" fmla="*/ 54328 w 99342"/>
                <a:gd name="connsiteY25" fmla="*/ 176644 h 207998"/>
                <a:gd name="connsiteX26" fmla="*/ 56501 w 99342"/>
                <a:gd name="connsiteY26" fmla="*/ 160811 h 207998"/>
                <a:gd name="connsiteX27" fmla="*/ 59606 w 99342"/>
                <a:gd name="connsiteY27" fmla="*/ 141874 h 207998"/>
                <a:gd name="connsiteX28" fmla="*/ 66746 w 99342"/>
                <a:gd name="connsiteY28" fmla="*/ 126972 h 207998"/>
                <a:gd name="connsiteX29" fmla="*/ 76059 w 99342"/>
                <a:gd name="connsiteY29" fmla="*/ 108966 h 207998"/>
                <a:gd name="connsiteX30" fmla="*/ 86614 w 99342"/>
                <a:gd name="connsiteY30" fmla="*/ 90029 h 207998"/>
                <a:gd name="connsiteX31" fmla="*/ 95928 w 99342"/>
                <a:gd name="connsiteY31" fmla="*/ 69850 h 207998"/>
                <a:gd name="connsiteX32" fmla="*/ 101205 w 99342"/>
                <a:gd name="connsiteY32" fmla="*/ 49671 h 207998"/>
                <a:gd name="connsiteX33" fmla="*/ 101205 w 99342"/>
                <a:gd name="connsiteY33" fmla="*/ 27630 h 207998"/>
                <a:gd name="connsiteX34" fmla="*/ 92823 w 99342"/>
                <a:gd name="connsiteY34" fmla="*/ 7451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9342" h="207998">
                  <a:moveTo>
                    <a:pt x="92823" y="0"/>
                  </a:moveTo>
                  <a:lnTo>
                    <a:pt x="83510" y="5278"/>
                  </a:lnTo>
                  <a:lnTo>
                    <a:pt x="72023" y="14901"/>
                  </a:lnTo>
                  <a:lnTo>
                    <a:pt x="59606" y="27630"/>
                  </a:lnTo>
                  <a:lnTo>
                    <a:pt x="49051" y="40358"/>
                  </a:lnTo>
                  <a:lnTo>
                    <a:pt x="37564" y="51844"/>
                  </a:lnTo>
                  <a:lnTo>
                    <a:pt x="32286" y="60226"/>
                  </a:lnTo>
                  <a:lnTo>
                    <a:pt x="12728" y="60226"/>
                  </a:lnTo>
                  <a:lnTo>
                    <a:pt x="12728" y="75128"/>
                  </a:lnTo>
                  <a:lnTo>
                    <a:pt x="14591" y="90029"/>
                  </a:lnTo>
                  <a:lnTo>
                    <a:pt x="15833" y="104931"/>
                  </a:lnTo>
                  <a:lnTo>
                    <a:pt x="15833" y="114244"/>
                  </a:lnTo>
                  <a:lnTo>
                    <a:pt x="10555" y="129145"/>
                  </a:lnTo>
                  <a:lnTo>
                    <a:pt x="5278" y="144047"/>
                  </a:lnTo>
                  <a:lnTo>
                    <a:pt x="0" y="156775"/>
                  </a:lnTo>
                  <a:lnTo>
                    <a:pt x="1242" y="171366"/>
                  </a:lnTo>
                  <a:lnTo>
                    <a:pt x="8382" y="186267"/>
                  </a:lnTo>
                  <a:lnTo>
                    <a:pt x="10555" y="193718"/>
                  </a:lnTo>
                  <a:lnTo>
                    <a:pt x="14591" y="198996"/>
                  </a:lnTo>
                  <a:lnTo>
                    <a:pt x="19869" y="203342"/>
                  </a:lnTo>
                  <a:lnTo>
                    <a:pt x="25146" y="205205"/>
                  </a:lnTo>
                  <a:lnTo>
                    <a:pt x="32286" y="206446"/>
                  </a:lnTo>
                  <a:lnTo>
                    <a:pt x="32286" y="210482"/>
                  </a:lnTo>
                  <a:lnTo>
                    <a:pt x="45015" y="201169"/>
                  </a:lnTo>
                  <a:lnTo>
                    <a:pt x="52155" y="190614"/>
                  </a:lnTo>
                  <a:lnTo>
                    <a:pt x="54328" y="176644"/>
                  </a:lnTo>
                  <a:lnTo>
                    <a:pt x="56501" y="160811"/>
                  </a:lnTo>
                  <a:lnTo>
                    <a:pt x="59606" y="141874"/>
                  </a:lnTo>
                  <a:lnTo>
                    <a:pt x="66746" y="126972"/>
                  </a:lnTo>
                  <a:lnTo>
                    <a:pt x="76059" y="108966"/>
                  </a:lnTo>
                  <a:lnTo>
                    <a:pt x="86614" y="90029"/>
                  </a:lnTo>
                  <a:lnTo>
                    <a:pt x="95928" y="69850"/>
                  </a:lnTo>
                  <a:lnTo>
                    <a:pt x="101205" y="49671"/>
                  </a:lnTo>
                  <a:lnTo>
                    <a:pt x="101205" y="27630"/>
                  </a:lnTo>
                  <a:lnTo>
                    <a:pt x="92823" y="7451"/>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19" name="Freeform: Shape 118">
              <a:extLst>
                <a:ext uri="{FF2B5EF4-FFF2-40B4-BE49-F238E27FC236}">
                  <a16:creationId xmlns:a16="http://schemas.microsoft.com/office/drawing/2014/main" id="{004A320D-99A6-4655-A809-2B6C91D0B759}"/>
                </a:ext>
              </a:extLst>
            </p:cNvPr>
            <p:cNvSpPr/>
            <p:nvPr/>
          </p:nvSpPr>
          <p:spPr>
            <a:xfrm>
              <a:off x="4236596" y="6662015"/>
              <a:ext cx="74507" cy="31045"/>
            </a:xfrm>
            <a:custGeom>
              <a:avLst/>
              <a:gdLst>
                <a:gd name="connsiteX0" fmla="*/ 46877 w 74506"/>
                <a:gd name="connsiteY0" fmla="*/ 3104 h 31044"/>
                <a:gd name="connsiteX1" fmla="*/ 32286 w 74506"/>
                <a:gd name="connsiteY1" fmla="*/ 0 h 31044"/>
                <a:gd name="connsiteX2" fmla="*/ 21731 w 74506"/>
                <a:gd name="connsiteY2" fmla="*/ 5278 h 31044"/>
                <a:gd name="connsiteX3" fmla="*/ 10245 w 74506"/>
                <a:gd name="connsiteY3" fmla="*/ 10555 h 31044"/>
                <a:gd name="connsiteX4" fmla="*/ 0 w 74506"/>
                <a:gd name="connsiteY4" fmla="*/ 14591 h 31044"/>
                <a:gd name="connsiteX5" fmla="*/ 0 w 74506"/>
                <a:gd name="connsiteY5" fmla="*/ 31666 h 31044"/>
                <a:gd name="connsiteX6" fmla="*/ 12418 w 74506"/>
                <a:gd name="connsiteY6" fmla="*/ 27319 h 31044"/>
                <a:gd name="connsiteX7" fmla="*/ 21731 w 74506"/>
                <a:gd name="connsiteY7" fmla="*/ 25457 h 31044"/>
                <a:gd name="connsiteX8" fmla="*/ 30113 w 74506"/>
                <a:gd name="connsiteY8" fmla="*/ 20179 h 31044"/>
                <a:gd name="connsiteX9" fmla="*/ 39427 w 74506"/>
                <a:gd name="connsiteY9" fmla="*/ 10555 h 31044"/>
                <a:gd name="connsiteX10" fmla="*/ 42531 w 74506"/>
                <a:gd name="connsiteY10" fmla="*/ 10555 h 31044"/>
                <a:gd name="connsiteX11" fmla="*/ 41600 w 74506"/>
                <a:gd name="connsiteY11" fmla="*/ 14591 h 31044"/>
                <a:gd name="connsiteX12" fmla="*/ 39427 w 74506"/>
                <a:gd name="connsiteY12" fmla="*/ 16764 h 31044"/>
                <a:gd name="connsiteX13" fmla="*/ 39427 w 74506"/>
                <a:gd name="connsiteY13" fmla="*/ 18006 h 31044"/>
                <a:gd name="connsiteX14" fmla="*/ 37564 w 74506"/>
                <a:gd name="connsiteY14" fmla="*/ 20179 h 31044"/>
                <a:gd name="connsiteX15" fmla="*/ 34460 w 74506"/>
                <a:gd name="connsiteY15" fmla="*/ 22042 h 31044"/>
                <a:gd name="connsiteX16" fmla="*/ 32286 w 74506"/>
                <a:gd name="connsiteY16" fmla="*/ 24215 h 31044"/>
                <a:gd name="connsiteX17" fmla="*/ 32286 w 74506"/>
                <a:gd name="connsiteY17" fmla="*/ 31666 h 31044"/>
                <a:gd name="connsiteX18" fmla="*/ 46877 w 74506"/>
                <a:gd name="connsiteY18" fmla="*/ 27319 h 31044"/>
                <a:gd name="connsiteX19" fmla="*/ 59295 w 74506"/>
                <a:gd name="connsiteY19" fmla="*/ 22042 h 31044"/>
                <a:gd name="connsiteX20" fmla="*/ 71713 w 74506"/>
                <a:gd name="connsiteY20" fmla="*/ 14591 h 31044"/>
                <a:gd name="connsiteX21" fmla="*/ 76059 w 74506"/>
                <a:gd name="connsiteY21" fmla="*/ 14591 h 31044"/>
                <a:gd name="connsiteX22" fmla="*/ 63641 w 74506"/>
                <a:gd name="connsiteY22" fmla="*/ 931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506" h="31044">
                  <a:moveTo>
                    <a:pt x="46877" y="3104"/>
                  </a:moveTo>
                  <a:lnTo>
                    <a:pt x="32286" y="0"/>
                  </a:lnTo>
                  <a:lnTo>
                    <a:pt x="21731" y="5278"/>
                  </a:lnTo>
                  <a:lnTo>
                    <a:pt x="10245" y="10555"/>
                  </a:lnTo>
                  <a:lnTo>
                    <a:pt x="0" y="14591"/>
                  </a:lnTo>
                  <a:lnTo>
                    <a:pt x="0" y="31666"/>
                  </a:lnTo>
                  <a:lnTo>
                    <a:pt x="12418" y="27319"/>
                  </a:lnTo>
                  <a:lnTo>
                    <a:pt x="21731" y="25457"/>
                  </a:lnTo>
                  <a:lnTo>
                    <a:pt x="30113" y="20179"/>
                  </a:lnTo>
                  <a:lnTo>
                    <a:pt x="39427" y="10555"/>
                  </a:lnTo>
                  <a:lnTo>
                    <a:pt x="42531" y="10555"/>
                  </a:lnTo>
                  <a:lnTo>
                    <a:pt x="41600" y="14591"/>
                  </a:lnTo>
                  <a:lnTo>
                    <a:pt x="39427" y="16764"/>
                  </a:lnTo>
                  <a:lnTo>
                    <a:pt x="39427" y="18006"/>
                  </a:lnTo>
                  <a:lnTo>
                    <a:pt x="37564" y="20179"/>
                  </a:lnTo>
                  <a:lnTo>
                    <a:pt x="34460" y="22042"/>
                  </a:lnTo>
                  <a:lnTo>
                    <a:pt x="32286" y="24215"/>
                  </a:lnTo>
                  <a:lnTo>
                    <a:pt x="32286" y="31666"/>
                  </a:lnTo>
                  <a:lnTo>
                    <a:pt x="46877" y="27319"/>
                  </a:lnTo>
                  <a:lnTo>
                    <a:pt x="59295" y="22042"/>
                  </a:lnTo>
                  <a:lnTo>
                    <a:pt x="71713" y="14591"/>
                  </a:lnTo>
                  <a:lnTo>
                    <a:pt x="76059" y="14591"/>
                  </a:lnTo>
                  <a:lnTo>
                    <a:pt x="63641" y="9313"/>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20" name="Freeform: Shape 119">
              <a:extLst>
                <a:ext uri="{FF2B5EF4-FFF2-40B4-BE49-F238E27FC236}">
                  <a16:creationId xmlns:a16="http://schemas.microsoft.com/office/drawing/2014/main" id="{1DFE60FA-9260-4F2B-B592-3F0B68BCB2C1}"/>
                </a:ext>
              </a:extLst>
            </p:cNvPr>
            <p:cNvSpPr/>
            <p:nvPr/>
          </p:nvSpPr>
          <p:spPr>
            <a:xfrm>
              <a:off x="4403305" y="5779417"/>
              <a:ext cx="34149" cy="31045"/>
            </a:xfrm>
            <a:custGeom>
              <a:avLst/>
              <a:gdLst>
                <a:gd name="connsiteX0" fmla="*/ 27009 w 34149"/>
                <a:gd name="connsiteY0" fmla="*/ 23283 h 31044"/>
                <a:gd name="connsiteX1" fmla="*/ 26078 w 34149"/>
                <a:gd name="connsiteY1" fmla="*/ 22042 h 31044"/>
                <a:gd name="connsiteX2" fmla="*/ 23904 w 34149"/>
                <a:gd name="connsiteY2" fmla="*/ 22042 h 31044"/>
                <a:gd name="connsiteX3" fmla="*/ 19558 w 34149"/>
                <a:gd name="connsiteY3" fmla="*/ 22042 h 31044"/>
                <a:gd name="connsiteX4" fmla="*/ 16454 w 34149"/>
                <a:gd name="connsiteY4" fmla="*/ 20179 h 31044"/>
                <a:gd name="connsiteX5" fmla="*/ 16454 w 34149"/>
                <a:gd name="connsiteY5" fmla="*/ 0 h 31044"/>
                <a:gd name="connsiteX6" fmla="*/ 12418 w 34149"/>
                <a:gd name="connsiteY6" fmla="*/ 0 h 31044"/>
                <a:gd name="connsiteX7" fmla="*/ 4967 w 34149"/>
                <a:gd name="connsiteY7" fmla="*/ 12728 h 31044"/>
                <a:gd name="connsiteX8" fmla="*/ 0 w 34149"/>
                <a:gd name="connsiteY8" fmla="*/ 12728 h 31044"/>
                <a:gd name="connsiteX9" fmla="*/ 0 w 34149"/>
                <a:gd name="connsiteY9" fmla="*/ 15833 h 31044"/>
                <a:gd name="connsiteX10" fmla="*/ 11487 w 34149"/>
                <a:gd name="connsiteY10" fmla="*/ 20179 h 31044"/>
                <a:gd name="connsiteX11" fmla="*/ 21731 w 34149"/>
                <a:gd name="connsiteY11" fmla="*/ 25457 h 31044"/>
                <a:gd name="connsiteX12" fmla="*/ 29182 w 34149"/>
                <a:gd name="connsiteY12" fmla="*/ 30734 h 31044"/>
                <a:gd name="connsiteX13" fmla="*/ 33218 w 34149"/>
                <a:gd name="connsiteY13" fmla="*/ 32907 h 31044"/>
                <a:gd name="connsiteX14" fmla="*/ 34149 w 34149"/>
                <a:gd name="connsiteY14" fmla="*/ 30734 h 31044"/>
                <a:gd name="connsiteX15" fmla="*/ 34149 w 34149"/>
                <a:gd name="connsiteY15" fmla="*/ 29492 h 31044"/>
                <a:gd name="connsiteX16" fmla="*/ 36322 w 34149"/>
                <a:gd name="connsiteY16" fmla="*/ 27319 h 31044"/>
                <a:gd name="connsiteX17" fmla="*/ 36322 w 34149"/>
                <a:gd name="connsiteY17" fmla="*/ 23283 h 31044"/>
                <a:gd name="connsiteX18" fmla="*/ 29182 w 34149"/>
                <a:gd name="connsiteY18" fmla="*/ 2328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31044">
                  <a:moveTo>
                    <a:pt x="27009" y="23283"/>
                  </a:moveTo>
                  <a:lnTo>
                    <a:pt x="26078" y="22042"/>
                  </a:lnTo>
                  <a:lnTo>
                    <a:pt x="23904" y="22042"/>
                  </a:lnTo>
                  <a:lnTo>
                    <a:pt x="19558" y="22042"/>
                  </a:lnTo>
                  <a:lnTo>
                    <a:pt x="16454" y="20179"/>
                  </a:lnTo>
                  <a:lnTo>
                    <a:pt x="16454" y="0"/>
                  </a:lnTo>
                  <a:lnTo>
                    <a:pt x="12418" y="0"/>
                  </a:lnTo>
                  <a:lnTo>
                    <a:pt x="4967" y="12728"/>
                  </a:lnTo>
                  <a:lnTo>
                    <a:pt x="0" y="12728"/>
                  </a:lnTo>
                  <a:lnTo>
                    <a:pt x="0" y="15833"/>
                  </a:lnTo>
                  <a:lnTo>
                    <a:pt x="11487" y="20179"/>
                  </a:lnTo>
                  <a:lnTo>
                    <a:pt x="21731" y="25457"/>
                  </a:lnTo>
                  <a:lnTo>
                    <a:pt x="29182" y="30734"/>
                  </a:lnTo>
                  <a:lnTo>
                    <a:pt x="33218" y="32907"/>
                  </a:lnTo>
                  <a:lnTo>
                    <a:pt x="34149" y="30734"/>
                  </a:lnTo>
                  <a:lnTo>
                    <a:pt x="34149" y="29492"/>
                  </a:lnTo>
                  <a:lnTo>
                    <a:pt x="36322" y="27319"/>
                  </a:lnTo>
                  <a:lnTo>
                    <a:pt x="36322" y="23283"/>
                  </a:lnTo>
                  <a:lnTo>
                    <a:pt x="29182" y="23283"/>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21" name="Freeform: Shape 120">
              <a:extLst>
                <a:ext uri="{FF2B5EF4-FFF2-40B4-BE49-F238E27FC236}">
                  <a16:creationId xmlns:a16="http://schemas.microsoft.com/office/drawing/2014/main" id="{FB0ABE01-C991-42FB-8465-70CAEF3573D5}"/>
                </a:ext>
              </a:extLst>
            </p:cNvPr>
            <p:cNvSpPr/>
            <p:nvPr/>
          </p:nvSpPr>
          <p:spPr>
            <a:xfrm>
              <a:off x="4237527" y="6453395"/>
              <a:ext cx="12418" cy="18627"/>
            </a:xfrm>
            <a:custGeom>
              <a:avLst/>
              <a:gdLst>
                <a:gd name="connsiteX0" fmla="*/ 4346 w 12417"/>
                <a:gd name="connsiteY0" fmla="*/ 15833 h 18626"/>
                <a:gd name="connsiteX1" fmla="*/ 6209 w 12417"/>
                <a:gd name="connsiteY1" fmla="*/ 20179 h 18626"/>
                <a:gd name="connsiteX2" fmla="*/ 14591 w 12417"/>
                <a:gd name="connsiteY2" fmla="*/ 20179 h 18626"/>
                <a:gd name="connsiteX3" fmla="*/ 13660 w 12417"/>
                <a:gd name="connsiteY3" fmla="*/ 14901 h 18626"/>
                <a:gd name="connsiteX4" fmla="*/ 13660 w 12417"/>
                <a:gd name="connsiteY4" fmla="*/ 10555 h 18626"/>
                <a:gd name="connsiteX5" fmla="*/ 11487 w 12417"/>
                <a:gd name="connsiteY5" fmla="*/ 7451 h 18626"/>
                <a:gd name="connsiteX6" fmla="*/ 9313 w 12417"/>
                <a:gd name="connsiteY6" fmla="*/ 5277 h 18626"/>
                <a:gd name="connsiteX7" fmla="*/ 6209 w 12417"/>
                <a:gd name="connsiteY7" fmla="*/ 3104 h 18626"/>
                <a:gd name="connsiteX8" fmla="*/ 2173 w 12417"/>
                <a:gd name="connsiteY8" fmla="*/ 0 h 18626"/>
                <a:gd name="connsiteX9" fmla="*/ 2173 w 12417"/>
                <a:gd name="connsiteY9" fmla="*/ 5277 h 18626"/>
                <a:gd name="connsiteX10" fmla="*/ 0 w 12417"/>
                <a:gd name="connsiteY10" fmla="*/ 8382 h 18626"/>
                <a:gd name="connsiteX11" fmla="*/ 2173 w 12417"/>
                <a:gd name="connsiteY11" fmla="*/ 10555 h 18626"/>
                <a:gd name="connsiteX12" fmla="*/ 2173 w 12417"/>
                <a:gd name="connsiteY12" fmla="*/ 12728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8626">
                  <a:moveTo>
                    <a:pt x="4346" y="15833"/>
                  </a:moveTo>
                  <a:lnTo>
                    <a:pt x="6209" y="20179"/>
                  </a:lnTo>
                  <a:lnTo>
                    <a:pt x="14591" y="20179"/>
                  </a:lnTo>
                  <a:lnTo>
                    <a:pt x="13660" y="14901"/>
                  </a:lnTo>
                  <a:lnTo>
                    <a:pt x="13660" y="10555"/>
                  </a:lnTo>
                  <a:lnTo>
                    <a:pt x="11487" y="7451"/>
                  </a:lnTo>
                  <a:lnTo>
                    <a:pt x="9313" y="5277"/>
                  </a:lnTo>
                  <a:lnTo>
                    <a:pt x="6209" y="3104"/>
                  </a:lnTo>
                  <a:lnTo>
                    <a:pt x="2173" y="0"/>
                  </a:lnTo>
                  <a:lnTo>
                    <a:pt x="2173" y="5277"/>
                  </a:lnTo>
                  <a:lnTo>
                    <a:pt x="0" y="8382"/>
                  </a:lnTo>
                  <a:lnTo>
                    <a:pt x="2173" y="10555"/>
                  </a:lnTo>
                  <a:lnTo>
                    <a:pt x="2173" y="12728"/>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22" name="Freeform: Shape 121">
              <a:extLst>
                <a:ext uri="{FF2B5EF4-FFF2-40B4-BE49-F238E27FC236}">
                  <a16:creationId xmlns:a16="http://schemas.microsoft.com/office/drawing/2014/main" id="{C17BCB64-FBEF-465D-A10F-420F968003F6}"/>
                </a:ext>
              </a:extLst>
            </p:cNvPr>
            <p:cNvSpPr/>
            <p:nvPr/>
          </p:nvSpPr>
          <p:spPr>
            <a:xfrm>
              <a:off x="4152155" y="6693680"/>
              <a:ext cx="58985" cy="52776"/>
            </a:xfrm>
            <a:custGeom>
              <a:avLst/>
              <a:gdLst>
                <a:gd name="connsiteX0" fmla="*/ 29182 w 58984"/>
                <a:gd name="connsiteY0" fmla="*/ 22352 h 52775"/>
                <a:gd name="connsiteX1" fmla="*/ 14591 w 58984"/>
                <a:gd name="connsiteY1" fmla="*/ 8382 h 52775"/>
                <a:gd name="connsiteX2" fmla="*/ 0 w 58984"/>
                <a:gd name="connsiteY2" fmla="*/ 0 h 52775"/>
                <a:gd name="connsiteX3" fmla="*/ 0 w 58984"/>
                <a:gd name="connsiteY3" fmla="*/ 15833 h 52775"/>
                <a:gd name="connsiteX4" fmla="*/ 4036 w 58984"/>
                <a:gd name="connsiteY4" fmla="*/ 34770 h 52775"/>
                <a:gd name="connsiteX5" fmla="*/ 7451 w 58984"/>
                <a:gd name="connsiteY5" fmla="*/ 49671 h 52775"/>
                <a:gd name="connsiteX6" fmla="*/ 14591 w 58984"/>
                <a:gd name="connsiteY6" fmla="*/ 51844 h 52775"/>
                <a:gd name="connsiteX7" fmla="*/ 27009 w 58984"/>
                <a:gd name="connsiteY7" fmla="*/ 54949 h 52775"/>
                <a:gd name="connsiteX8" fmla="*/ 41600 w 58984"/>
                <a:gd name="connsiteY8" fmla="*/ 54949 h 52775"/>
                <a:gd name="connsiteX9" fmla="*/ 50913 w 58984"/>
                <a:gd name="connsiteY9" fmla="*/ 52776 h 52775"/>
                <a:gd name="connsiteX10" fmla="*/ 60537 w 58984"/>
                <a:gd name="connsiteY10" fmla="*/ 52776 h 52775"/>
                <a:gd name="connsiteX11" fmla="*/ 60537 w 58984"/>
                <a:gd name="connsiteY11" fmla="*/ 44394 h 52775"/>
                <a:gd name="connsiteX12" fmla="*/ 43773 w 58984"/>
                <a:gd name="connsiteY12" fmla="*/ 34770 h 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984" h="52775">
                  <a:moveTo>
                    <a:pt x="29182" y="22352"/>
                  </a:moveTo>
                  <a:lnTo>
                    <a:pt x="14591" y="8382"/>
                  </a:lnTo>
                  <a:lnTo>
                    <a:pt x="0" y="0"/>
                  </a:lnTo>
                  <a:lnTo>
                    <a:pt x="0" y="15833"/>
                  </a:lnTo>
                  <a:lnTo>
                    <a:pt x="4036" y="34770"/>
                  </a:lnTo>
                  <a:lnTo>
                    <a:pt x="7451" y="49671"/>
                  </a:lnTo>
                  <a:lnTo>
                    <a:pt x="14591" y="51844"/>
                  </a:lnTo>
                  <a:lnTo>
                    <a:pt x="27009" y="54949"/>
                  </a:lnTo>
                  <a:lnTo>
                    <a:pt x="41600" y="54949"/>
                  </a:lnTo>
                  <a:lnTo>
                    <a:pt x="50913" y="52776"/>
                  </a:lnTo>
                  <a:lnTo>
                    <a:pt x="60537" y="52776"/>
                  </a:lnTo>
                  <a:lnTo>
                    <a:pt x="60537" y="44394"/>
                  </a:lnTo>
                  <a:lnTo>
                    <a:pt x="43773" y="34770"/>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23" name="Freeform: Shape 122">
              <a:extLst>
                <a:ext uri="{FF2B5EF4-FFF2-40B4-BE49-F238E27FC236}">
                  <a16:creationId xmlns:a16="http://schemas.microsoft.com/office/drawing/2014/main" id="{1D32B177-4BA4-42BC-8488-AB2C23ABB978}"/>
                </a:ext>
              </a:extLst>
            </p:cNvPr>
            <p:cNvSpPr/>
            <p:nvPr/>
          </p:nvSpPr>
          <p:spPr>
            <a:xfrm>
              <a:off x="4063677" y="5497843"/>
              <a:ext cx="86925" cy="34149"/>
            </a:xfrm>
            <a:custGeom>
              <a:avLst/>
              <a:gdLst>
                <a:gd name="connsiteX0" fmla="*/ 88477 w 86924"/>
                <a:gd name="connsiteY0" fmla="*/ 17075 h 34149"/>
                <a:gd name="connsiteX1" fmla="*/ 70782 w 86924"/>
                <a:gd name="connsiteY1" fmla="*/ 11797 h 34149"/>
                <a:gd name="connsiteX2" fmla="*/ 56191 w 86924"/>
                <a:gd name="connsiteY2" fmla="*/ 6519 h 34149"/>
                <a:gd name="connsiteX3" fmla="*/ 37564 w 86924"/>
                <a:gd name="connsiteY3" fmla="*/ 2173 h 34149"/>
                <a:gd name="connsiteX4" fmla="*/ 15522 w 86924"/>
                <a:gd name="connsiteY4" fmla="*/ 0 h 34149"/>
                <a:gd name="connsiteX5" fmla="*/ 17695 w 86924"/>
                <a:gd name="connsiteY5" fmla="*/ 6519 h 34149"/>
                <a:gd name="connsiteX6" fmla="*/ 19869 w 86924"/>
                <a:gd name="connsiteY6" fmla="*/ 9624 h 34149"/>
                <a:gd name="connsiteX7" fmla="*/ 21731 w 86924"/>
                <a:gd name="connsiteY7" fmla="*/ 11797 h 34149"/>
                <a:gd name="connsiteX8" fmla="*/ 24836 w 86924"/>
                <a:gd name="connsiteY8" fmla="*/ 14902 h 34149"/>
                <a:gd name="connsiteX9" fmla="*/ 29182 w 86924"/>
                <a:gd name="connsiteY9" fmla="*/ 17075 h 34149"/>
                <a:gd name="connsiteX10" fmla="*/ 22973 w 86924"/>
                <a:gd name="connsiteY10" fmla="*/ 18937 h 34149"/>
                <a:gd name="connsiteX11" fmla="*/ 15522 w 86924"/>
                <a:gd name="connsiteY11" fmla="*/ 21110 h 34149"/>
                <a:gd name="connsiteX12" fmla="*/ 9313 w 86924"/>
                <a:gd name="connsiteY12" fmla="*/ 21110 h 34149"/>
                <a:gd name="connsiteX13" fmla="*/ 0 w 86924"/>
                <a:gd name="connsiteY13" fmla="*/ 21110 h 34149"/>
                <a:gd name="connsiteX14" fmla="*/ 5278 w 86924"/>
                <a:gd name="connsiteY14" fmla="*/ 33839 h 34149"/>
                <a:gd name="connsiteX15" fmla="*/ 15522 w 86924"/>
                <a:gd name="connsiteY15" fmla="*/ 33839 h 34149"/>
                <a:gd name="connsiteX16" fmla="*/ 30113 w 86924"/>
                <a:gd name="connsiteY16" fmla="*/ 36012 h 34149"/>
                <a:gd name="connsiteX17" fmla="*/ 43773 w 86924"/>
                <a:gd name="connsiteY17" fmla="*/ 36943 h 34149"/>
                <a:gd name="connsiteX18" fmla="*/ 49050 w 86924"/>
                <a:gd name="connsiteY18" fmla="*/ 36943 h 34149"/>
                <a:gd name="connsiteX19" fmla="*/ 52155 w 86924"/>
                <a:gd name="connsiteY19" fmla="*/ 26388 h 34149"/>
                <a:gd name="connsiteX20" fmla="*/ 54018 w 86924"/>
                <a:gd name="connsiteY20" fmla="*/ 24525 h 34149"/>
                <a:gd name="connsiteX21" fmla="*/ 56191 w 86924"/>
                <a:gd name="connsiteY21" fmla="*/ 26388 h 34149"/>
                <a:gd name="connsiteX22" fmla="*/ 58364 w 86924"/>
                <a:gd name="connsiteY22" fmla="*/ 28561 h 34149"/>
                <a:gd name="connsiteX23" fmla="*/ 59295 w 86924"/>
                <a:gd name="connsiteY23" fmla="*/ 29803 h 34149"/>
                <a:gd name="connsiteX24" fmla="*/ 59295 w 86924"/>
                <a:gd name="connsiteY24" fmla="*/ 31666 h 34149"/>
                <a:gd name="connsiteX25" fmla="*/ 59295 w 86924"/>
                <a:gd name="connsiteY25" fmla="*/ 33839 h 34149"/>
                <a:gd name="connsiteX26" fmla="*/ 65504 w 86924"/>
                <a:gd name="connsiteY26" fmla="*/ 33839 h 34149"/>
                <a:gd name="connsiteX27" fmla="*/ 68609 w 86924"/>
                <a:gd name="connsiteY27" fmla="*/ 31666 h 34149"/>
                <a:gd name="connsiteX28" fmla="*/ 72955 w 86924"/>
                <a:gd name="connsiteY28" fmla="*/ 29803 h 34149"/>
                <a:gd name="connsiteX29" fmla="*/ 77922 w 86924"/>
                <a:gd name="connsiteY29" fmla="*/ 28561 h 34149"/>
                <a:gd name="connsiteX30" fmla="*/ 81337 w 86924"/>
                <a:gd name="connsiteY30" fmla="*/ 26388 h 34149"/>
                <a:gd name="connsiteX31" fmla="*/ 88477 w 86924"/>
                <a:gd name="connsiteY31" fmla="*/ 26388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6924" h="34149">
                  <a:moveTo>
                    <a:pt x="88477" y="17075"/>
                  </a:moveTo>
                  <a:lnTo>
                    <a:pt x="70782" y="11797"/>
                  </a:lnTo>
                  <a:lnTo>
                    <a:pt x="56191" y="6519"/>
                  </a:lnTo>
                  <a:lnTo>
                    <a:pt x="37564" y="2173"/>
                  </a:lnTo>
                  <a:lnTo>
                    <a:pt x="15522" y="0"/>
                  </a:lnTo>
                  <a:lnTo>
                    <a:pt x="17695" y="6519"/>
                  </a:lnTo>
                  <a:lnTo>
                    <a:pt x="19869" y="9624"/>
                  </a:lnTo>
                  <a:lnTo>
                    <a:pt x="21731" y="11797"/>
                  </a:lnTo>
                  <a:lnTo>
                    <a:pt x="24836" y="14902"/>
                  </a:lnTo>
                  <a:lnTo>
                    <a:pt x="29182" y="17075"/>
                  </a:lnTo>
                  <a:lnTo>
                    <a:pt x="22973" y="18937"/>
                  </a:lnTo>
                  <a:lnTo>
                    <a:pt x="15522" y="21110"/>
                  </a:lnTo>
                  <a:lnTo>
                    <a:pt x="9313" y="21110"/>
                  </a:lnTo>
                  <a:lnTo>
                    <a:pt x="0" y="21110"/>
                  </a:lnTo>
                  <a:lnTo>
                    <a:pt x="5278" y="33839"/>
                  </a:lnTo>
                  <a:lnTo>
                    <a:pt x="15522" y="33839"/>
                  </a:lnTo>
                  <a:lnTo>
                    <a:pt x="30113" y="36012"/>
                  </a:lnTo>
                  <a:lnTo>
                    <a:pt x="43773" y="36943"/>
                  </a:lnTo>
                  <a:lnTo>
                    <a:pt x="49050" y="36943"/>
                  </a:lnTo>
                  <a:lnTo>
                    <a:pt x="52155" y="26388"/>
                  </a:lnTo>
                  <a:lnTo>
                    <a:pt x="54018" y="24525"/>
                  </a:lnTo>
                  <a:lnTo>
                    <a:pt x="56191" y="26388"/>
                  </a:lnTo>
                  <a:lnTo>
                    <a:pt x="58364" y="28561"/>
                  </a:lnTo>
                  <a:lnTo>
                    <a:pt x="59295" y="29803"/>
                  </a:lnTo>
                  <a:lnTo>
                    <a:pt x="59295" y="31666"/>
                  </a:lnTo>
                  <a:lnTo>
                    <a:pt x="59295" y="33839"/>
                  </a:lnTo>
                  <a:lnTo>
                    <a:pt x="65504" y="33839"/>
                  </a:lnTo>
                  <a:lnTo>
                    <a:pt x="68609" y="31666"/>
                  </a:lnTo>
                  <a:lnTo>
                    <a:pt x="72955" y="29803"/>
                  </a:lnTo>
                  <a:lnTo>
                    <a:pt x="77922" y="28561"/>
                  </a:lnTo>
                  <a:lnTo>
                    <a:pt x="81337" y="26388"/>
                  </a:lnTo>
                  <a:lnTo>
                    <a:pt x="88477" y="26388"/>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24" name="Freeform: Shape 123">
              <a:extLst>
                <a:ext uri="{FF2B5EF4-FFF2-40B4-BE49-F238E27FC236}">
                  <a16:creationId xmlns:a16="http://schemas.microsoft.com/office/drawing/2014/main" id="{F8C5ECD7-9F27-4FD8-B6F4-D9EA8BE2000A}"/>
                </a:ext>
              </a:extLst>
            </p:cNvPr>
            <p:cNvSpPr/>
            <p:nvPr/>
          </p:nvSpPr>
          <p:spPr>
            <a:xfrm>
              <a:off x="4215796" y="5526404"/>
              <a:ext cx="34149" cy="12418"/>
            </a:xfrm>
            <a:custGeom>
              <a:avLst/>
              <a:gdLst>
                <a:gd name="connsiteX0" fmla="*/ 27940 w 34149"/>
                <a:gd name="connsiteY0" fmla="*/ 12728 h 12417"/>
                <a:gd name="connsiteX1" fmla="*/ 31045 w 34149"/>
                <a:gd name="connsiteY1" fmla="*/ 10555 h 12417"/>
                <a:gd name="connsiteX2" fmla="*/ 33218 w 34149"/>
                <a:gd name="connsiteY2" fmla="*/ 7451 h 12417"/>
                <a:gd name="connsiteX3" fmla="*/ 36322 w 34149"/>
                <a:gd name="connsiteY3" fmla="*/ 5278 h 12417"/>
                <a:gd name="connsiteX4" fmla="*/ 27940 w 34149"/>
                <a:gd name="connsiteY4" fmla="*/ 1242 h 12417"/>
                <a:gd name="connsiteX5" fmla="*/ 20800 w 34149"/>
                <a:gd name="connsiteY5" fmla="*/ 0 h 12417"/>
                <a:gd name="connsiteX6" fmla="*/ 13349 w 34149"/>
                <a:gd name="connsiteY6" fmla="*/ 0 h 12417"/>
                <a:gd name="connsiteX7" fmla="*/ 0 w 34149"/>
                <a:gd name="connsiteY7" fmla="*/ 1242 h 12417"/>
                <a:gd name="connsiteX8" fmla="*/ 0 w 34149"/>
                <a:gd name="connsiteY8" fmla="*/ 12728 h 12417"/>
                <a:gd name="connsiteX9" fmla="*/ 6209 w 34149"/>
                <a:gd name="connsiteY9" fmla="*/ 10555 h 12417"/>
                <a:gd name="connsiteX10" fmla="*/ 11487 w 34149"/>
                <a:gd name="connsiteY10" fmla="*/ 10555 h 12417"/>
                <a:gd name="connsiteX11" fmla="*/ 16454 w 34149"/>
                <a:gd name="connsiteY11" fmla="*/ 10555 h 12417"/>
                <a:gd name="connsiteX12" fmla="*/ 21731 w 34149"/>
                <a:gd name="connsiteY12"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149" h="12417">
                  <a:moveTo>
                    <a:pt x="27940" y="12728"/>
                  </a:moveTo>
                  <a:lnTo>
                    <a:pt x="31045" y="10555"/>
                  </a:lnTo>
                  <a:lnTo>
                    <a:pt x="33218" y="7451"/>
                  </a:lnTo>
                  <a:lnTo>
                    <a:pt x="36322" y="5278"/>
                  </a:lnTo>
                  <a:lnTo>
                    <a:pt x="27940" y="1242"/>
                  </a:lnTo>
                  <a:lnTo>
                    <a:pt x="20800" y="0"/>
                  </a:lnTo>
                  <a:lnTo>
                    <a:pt x="13349" y="0"/>
                  </a:lnTo>
                  <a:lnTo>
                    <a:pt x="0" y="1242"/>
                  </a:lnTo>
                  <a:lnTo>
                    <a:pt x="0" y="12728"/>
                  </a:lnTo>
                  <a:lnTo>
                    <a:pt x="6209" y="10555"/>
                  </a:lnTo>
                  <a:lnTo>
                    <a:pt x="11487" y="10555"/>
                  </a:lnTo>
                  <a:lnTo>
                    <a:pt x="16454" y="10555"/>
                  </a:lnTo>
                  <a:lnTo>
                    <a:pt x="21731" y="12728"/>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25" name="Freeform: Shape 124">
              <a:extLst>
                <a:ext uri="{FF2B5EF4-FFF2-40B4-BE49-F238E27FC236}">
                  <a16:creationId xmlns:a16="http://schemas.microsoft.com/office/drawing/2014/main" id="{9FCC7AC1-FE5D-4583-997D-1CC4F3B32666}"/>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26" name="Freeform: Shape 125">
              <a:extLst>
                <a:ext uri="{FF2B5EF4-FFF2-40B4-BE49-F238E27FC236}">
                  <a16:creationId xmlns:a16="http://schemas.microsoft.com/office/drawing/2014/main" id="{DD322108-808A-4256-AC3F-E7F073AF5BC0}"/>
                </a:ext>
              </a:extLst>
            </p:cNvPr>
            <p:cNvSpPr/>
            <p:nvPr/>
          </p:nvSpPr>
          <p:spPr>
            <a:xfrm>
              <a:off x="3707286" y="4372477"/>
              <a:ext cx="55880" cy="43462"/>
            </a:xfrm>
            <a:custGeom>
              <a:avLst/>
              <a:gdLst>
                <a:gd name="connsiteX0" fmla="*/ 16764 w 55880"/>
                <a:gd name="connsiteY0" fmla="*/ 37564 h 43462"/>
                <a:gd name="connsiteX1" fmla="*/ 23904 w 55880"/>
                <a:gd name="connsiteY1" fmla="*/ 45015 h 43462"/>
                <a:gd name="connsiteX2" fmla="*/ 32286 w 55880"/>
                <a:gd name="connsiteY2" fmla="*/ 45015 h 43462"/>
                <a:gd name="connsiteX3" fmla="*/ 38495 w 55880"/>
                <a:gd name="connsiteY3" fmla="*/ 44083 h 43462"/>
                <a:gd name="connsiteX4" fmla="*/ 43773 w 55880"/>
                <a:gd name="connsiteY4" fmla="*/ 44083 h 43462"/>
                <a:gd name="connsiteX5" fmla="*/ 46877 w 55880"/>
                <a:gd name="connsiteY5" fmla="*/ 41910 h 43462"/>
                <a:gd name="connsiteX6" fmla="*/ 51224 w 55880"/>
                <a:gd name="connsiteY6" fmla="*/ 36633 h 43462"/>
                <a:gd name="connsiteX7" fmla="*/ 56191 w 55880"/>
                <a:gd name="connsiteY7" fmla="*/ 36633 h 43462"/>
                <a:gd name="connsiteX8" fmla="*/ 41600 w 55880"/>
                <a:gd name="connsiteY8" fmla="*/ 22973 h 43462"/>
                <a:gd name="connsiteX9" fmla="*/ 27009 w 55880"/>
                <a:gd name="connsiteY9" fmla="*/ 10245 h 43462"/>
                <a:gd name="connsiteX10" fmla="*/ 10555 w 55880"/>
                <a:gd name="connsiteY10" fmla="*/ 0 h 43462"/>
                <a:gd name="connsiteX11" fmla="*/ 12418 w 55880"/>
                <a:gd name="connsiteY11" fmla="*/ 7140 h 43462"/>
                <a:gd name="connsiteX12" fmla="*/ 12418 w 55880"/>
                <a:gd name="connsiteY12" fmla="*/ 10245 h 43462"/>
                <a:gd name="connsiteX13" fmla="*/ 14591 w 55880"/>
                <a:gd name="connsiteY13" fmla="*/ 12418 h 43462"/>
                <a:gd name="connsiteX14" fmla="*/ 16764 w 55880"/>
                <a:gd name="connsiteY14" fmla="*/ 15522 h 43462"/>
                <a:gd name="connsiteX15" fmla="*/ 0 w 55880"/>
                <a:gd name="connsiteY15" fmla="*/ 25146 h 43462"/>
                <a:gd name="connsiteX16" fmla="*/ 0 w 55880"/>
                <a:gd name="connsiteY16" fmla="*/ 29182 h 43462"/>
                <a:gd name="connsiteX17" fmla="*/ 9313 w 55880"/>
                <a:gd name="connsiteY17" fmla="*/ 32286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880" h="43462">
                  <a:moveTo>
                    <a:pt x="16764" y="37564"/>
                  </a:moveTo>
                  <a:lnTo>
                    <a:pt x="23904" y="45015"/>
                  </a:lnTo>
                  <a:lnTo>
                    <a:pt x="32286" y="45015"/>
                  </a:lnTo>
                  <a:lnTo>
                    <a:pt x="38495" y="44083"/>
                  </a:lnTo>
                  <a:lnTo>
                    <a:pt x="43773" y="44083"/>
                  </a:lnTo>
                  <a:lnTo>
                    <a:pt x="46877" y="41910"/>
                  </a:lnTo>
                  <a:lnTo>
                    <a:pt x="51224" y="36633"/>
                  </a:lnTo>
                  <a:lnTo>
                    <a:pt x="56191" y="36633"/>
                  </a:lnTo>
                  <a:lnTo>
                    <a:pt x="41600" y="22973"/>
                  </a:lnTo>
                  <a:lnTo>
                    <a:pt x="27009" y="10245"/>
                  </a:lnTo>
                  <a:lnTo>
                    <a:pt x="10555" y="0"/>
                  </a:lnTo>
                  <a:lnTo>
                    <a:pt x="12418" y="7140"/>
                  </a:lnTo>
                  <a:lnTo>
                    <a:pt x="12418" y="10245"/>
                  </a:lnTo>
                  <a:lnTo>
                    <a:pt x="14591" y="12418"/>
                  </a:lnTo>
                  <a:lnTo>
                    <a:pt x="16764" y="15522"/>
                  </a:lnTo>
                  <a:lnTo>
                    <a:pt x="0" y="25146"/>
                  </a:lnTo>
                  <a:lnTo>
                    <a:pt x="0" y="29182"/>
                  </a:lnTo>
                  <a:lnTo>
                    <a:pt x="9313" y="32286"/>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27" name="Freeform: Shape 126">
              <a:extLst>
                <a:ext uri="{FF2B5EF4-FFF2-40B4-BE49-F238E27FC236}">
                  <a16:creationId xmlns:a16="http://schemas.microsoft.com/office/drawing/2014/main" id="{58B86AEF-173B-4470-8199-EA68168FF7F1}"/>
                </a:ext>
              </a:extLst>
            </p:cNvPr>
            <p:cNvSpPr/>
            <p:nvPr/>
          </p:nvSpPr>
          <p:spPr>
            <a:xfrm>
              <a:off x="3927081" y="4626422"/>
              <a:ext cx="24836" cy="21731"/>
            </a:xfrm>
            <a:custGeom>
              <a:avLst/>
              <a:gdLst>
                <a:gd name="connsiteX0" fmla="*/ 24215 w 24835"/>
                <a:gd name="connsiteY0" fmla="*/ 4346 h 21731"/>
                <a:gd name="connsiteX1" fmla="*/ 19869 w 24835"/>
                <a:gd name="connsiteY1" fmla="*/ 0 h 21731"/>
                <a:gd name="connsiteX2" fmla="*/ 14591 w 24835"/>
                <a:gd name="connsiteY2" fmla="*/ 6519 h 21731"/>
                <a:gd name="connsiteX3" fmla="*/ 7451 w 24835"/>
                <a:gd name="connsiteY3" fmla="*/ 9624 h 21731"/>
                <a:gd name="connsiteX4" fmla="*/ 0 w 24835"/>
                <a:gd name="connsiteY4" fmla="*/ 12728 h 21731"/>
                <a:gd name="connsiteX5" fmla="*/ 0 w 24835"/>
                <a:gd name="connsiteY5" fmla="*/ 17075 h 21731"/>
                <a:gd name="connsiteX6" fmla="*/ 4346 w 24835"/>
                <a:gd name="connsiteY6" fmla="*/ 17075 h 21731"/>
                <a:gd name="connsiteX7" fmla="*/ 9624 w 24835"/>
                <a:gd name="connsiteY7" fmla="*/ 20179 h 21731"/>
                <a:gd name="connsiteX8" fmla="*/ 16764 w 24835"/>
                <a:gd name="connsiteY8" fmla="*/ 22042 h 21731"/>
                <a:gd name="connsiteX9" fmla="*/ 24215 w 24835"/>
                <a:gd name="connsiteY9" fmla="*/ 24215 h 21731"/>
                <a:gd name="connsiteX10" fmla="*/ 24215 w 24835"/>
                <a:gd name="connsiteY10" fmla="*/ 20179 h 21731"/>
                <a:gd name="connsiteX11" fmla="*/ 27319 w 24835"/>
                <a:gd name="connsiteY11" fmla="*/ 20179 h 21731"/>
                <a:gd name="connsiteX12" fmla="*/ 27319 w 24835"/>
                <a:gd name="connsiteY12" fmla="*/ 14901 h 21731"/>
                <a:gd name="connsiteX13" fmla="*/ 27319 w 24835"/>
                <a:gd name="connsiteY13" fmla="*/ 11797 h 21731"/>
                <a:gd name="connsiteX14" fmla="*/ 26077 w 24835"/>
                <a:gd name="connsiteY14" fmla="*/ 7451 h 21731"/>
                <a:gd name="connsiteX15" fmla="*/ 26077 w 24835"/>
                <a:gd name="connsiteY15" fmla="*/ 651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35" h="21731">
                  <a:moveTo>
                    <a:pt x="24215" y="4346"/>
                  </a:moveTo>
                  <a:lnTo>
                    <a:pt x="19869" y="0"/>
                  </a:lnTo>
                  <a:lnTo>
                    <a:pt x="14591" y="6519"/>
                  </a:lnTo>
                  <a:lnTo>
                    <a:pt x="7451" y="9624"/>
                  </a:lnTo>
                  <a:lnTo>
                    <a:pt x="0" y="12728"/>
                  </a:lnTo>
                  <a:lnTo>
                    <a:pt x="0" y="17075"/>
                  </a:lnTo>
                  <a:lnTo>
                    <a:pt x="4346" y="17075"/>
                  </a:lnTo>
                  <a:lnTo>
                    <a:pt x="9624" y="20179"/>
                  </a:lnTo>
                  <a:lnTo>
                    <a:pt x="16764" y="22042"/>
                  </a:lnTo>
                  <a:lnTo>
                    <a:pt x="24215" y="24215"/>
                  </a:lnTo>
                  <a:lnTo>
                    <a:pt x="24215" y="20179"/>
                  </a:lnTo>
                  <a:lnTo>
                    <a:pt x="27319" y="20179"/>
                  </a:lnTo>
                  <a:lnTo>
                    <a:pt x="27319" y="14901"/>
                  </a:lnTo>
                  <a:lnTo>
                    <a:pt x="27319" y="11797"/>
                  </a:lnTo>
                  <a:lnTo>
                    <a:pt x="26077" y="7451"/>
                  </a:lnTo>
                  <a:lnTo>
                    <a:pt x="26077" y="6519"/>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28" name="Freeform: Shape 127">
              <a:extLst>
                <a:ext uri="{FF2B5EF4-FFF2-40B4-BE49-F238E27FC236}">
                  <a16:creationId xmlns:a16="http://schemas.microsoft.com/office/drawing/2014/main" id="{8FAC856E-F7BF-44D1-AD01-8129F1D3D2FE}"/>
                </a:ext>
              </a:extLst>
            </p:cNvPr>
            <p:cNvSpPr/>
            <p:nvPr/>
          </p:nvSpPr>
          <p:spPr>
            <a:xfrm>
              <a:off x="3587454" y="4223153"/>
              <a:ext cx="37253" cy="31045"/>
            </a:xfrm>
            <a:custGeom>
              <a:avLst/>
              <a:gdLst>
                <a:gd name="connsiteX0" fmla="*/ 19869 w 37253"/>
                <a:gd name="connsiteY0" fmla="*/ 33528 h 31044"/>
                <a:gd name="connsiteX1" fmla="*/ 25146 w 37253"/>
                <a:gd name="connsiteY1" fmla="*/ 31665 h 31044"/>
                <a:gd name="connsiteX2" fmla="*/ 30424 w 37253"/>
                <a:gd name="connsiteY2" fmla="*/ 31665 h 31044"/>
                <a:gd name="connsiteX3" fmla="*/ 34460 w 37253"/>
                <a:gd name="connsiteY3" fmla="*/ 29492 h 31044"/>
                <a:gd name="connsiteX4" fmla="*/ 39737 w 37253"/>
                <a:gd name="connsiteY4" fmla="*/ 29492 h 31044"/>
                <a:gd name="connsiteX5" fmla="*/ 39737 w 37253"/>
                <a:gd name="connsiteY5" fmla="*/ 22042 h 31044"/>
                <a:gd name="connsiteX6" fmla="*/ 37564 w 37253"/>
                <a:gd name="connsiteY6" fmla="*/ 16764 h 31044"/>
                <a:gd name="connsiteX7" fmla="*/ 37564 w 37253"/>
                <a:gd name="connsiteY7" fmla="*/ 12728 h 31044"/>
                <a:gd name="connsiteX8" fmla="*/ 36633 w 37253"/>
                <a:gd name="connsiteY8" fmla="*/ 7451 h 31044"/>
                <a:gd name="connsiteX9" fmla="*/ 30424 w 37253"/>
                <a:gd name="connsiteY9" fmla="*/ 4346 h 31044"/>
                <a:gd name="connsiteX10" fmla="*/ 22973 w 37253"/>
                <a:gd name="connsiteY10" fmla="*/ 2173 h 31044"/>
                <a:gd name="connsiteX11" fmla="*/ 15833 w 37253"/>
                <a:gd name="connsiteY11" fmla="*/ 0 h 31044"/>
                <a:gd name="connsiteX12" fmla="*/ 7451 w 37253"/>
                <a:gd name="connsiteY12" fmla="*/ 0 h 31044"/>
                <a:gd name="connsiteX13" fmla="*/ 0 w 37253"/>
                <a:gd name="connsiteY13" fmla="*/ 16764 h 31044"/>
                <a:gd name="connsiteX14" fmla="*/ 10555 w 37253"/>
                <a:gd name="connsiteY14" fmla="*/ 24215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53" h="31044">
                  <a:moveTo>
                    <a:pt x="19869" y="33528"/>
                  </a:moveTo>
                  <a:lnTo>
                    <a:pt x="25146" y="31665"/>
                  </a:lnTo>
                  <a:lnTo>
                    <a:pt x="30424" y="31665"/>
                  </a:lnTo>
                  <a:lnTo>
                    <a:pt x="34460" y="29492"/>
                  </a:lnTo>
                  <a:lnTo>
                    <a:pt x="39737" y="29492"/>
                  </a:lnTo>
                  <a:lnTo>
                    <a:pt x="39737" y="22042"/>
                  </a:lnTo>
                  <a:lnTo>
                    <a:pt x="37564" y="16764"/>
                  </a:lnTo>
                  <a:lnTo>
                    <a:pt x="37564" y="12728"/>
                  </a:lnTo>
                  <a:lnTo>
                    <a:pt x="36633" y="7451"/>
                  </a:lnTo>
                  <a:lnTo>
                    <a:pt x="30424" y="4346"/>
                  </a:lnTo>
                  <a:lnTo>
                    <a:pt x="22973" y="2173"/>
                  </a:lnTo>
                  <a:lnTo>
                    <a:pt x="15833" y="0"/>
                  </a:lnTo>
                  <a:lnTo>
                    <a:pt x="7451" y="0"/>
                  </a:lnTo>
                  <a:lnTo>
                    <a:pt x="0" y="16764"/>
                  </a:lnTo>
                  <a:lnTo>
                    <a:pt x="10555" y="24215"/>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29" name="Freeform: Shape 128">
              <a:extLst>
                <a:ext uri="{FF2B5EF4-FFF2-40B4-BE49-F238E27FC236}">
                  <a16:creationId xmlns:a16="http://schemas.microsoft.com/office/drawing/2014/main" id="{FF7829A4-8688-456C-910A-85AE4D5CDBAD}"/>
                </a:ext>
              </a:extLst>
            </p:cNvPr>
            <p:cNvSpPr/>
            <p:nvPr/>
          </p:nvSpPr>
          <p:spPr>
            <a:xfrm>
              <a:off x="2717274" y="4696893"/>
              <a:ext cx="18627" cy="9313"/>
            </a:xfrm>
            <a:custGeom>
              <a:avLst/>
              <a:gdLst>
                <a:gd name="connsiteX0" fmla="*/ 4346 w 18626"/>
                <a:gd name="connsiteY0" fmla="*/ 3104 h 9313"/>
                <a:gd name="connsiteX1" fmla="*/ 7451 w 18626"/>
                <a:gd name="connsiteY1" fmla="*/ 5278 h 9313"/>
                <a:gd name="connsiteX2" fmla="*/ 11486 w 18626"/>
                <a:gd name="connsiteY2" fmla="*/ 8382 h 9313"/>
                <a:gd name="connsiteX3" fmla="*/ 16764 w 18626"/>
                <a:gd name="connsiteY3" fmla="*/ 10555 h 9313"/>
                <a:gd name="connsiteX4" fmla="*/ 16764 w 18626"/>
                <a:gd name="connsiteY4" fmla="*/ 7451 h 9313"/>
                <a:gd name="connsiteX5" fmla="*/ 20800 w 18626"/>
                <a:gd name="connsiteY5" fmla="*/ 7451 h 9313"/>
                <a:gd name="connsiteX6" fmla="*/ 20800 w 18626"/>
                <a:gd name="connsiteY6" fmla="*/ 0 h 9313"/>
                <a:gd name="connsiteX7" fmla="*/ 0 w 18626"/>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26" h="9313">
                  <a:moveTo>
                    <a:pt x="4346" y="3104"/>
                  </a:moveTo>
                  <a:lnTo>
                    <a:pt x="7451" y="5278"/>
                  </a:lnTo>
                  <a:lnTo>
                    <a:pt x="11486" y="8382"/>
                  </a:lnTo>
                  <a:lnTo>
                    <a:pt x="16764" y="10555"/>
                  </a:lnTo>
                  <a:lnTo>
                    <a:pt x="16764" y="7451"/>
                  </a:lnTo>
                  <a:lnTo>
                    <a:pt x="20800" y="7451"/>
                  </a:lnTo>
                  <a:lnTo>
                    <a:pt x="20800" y="0"/>
                  </a:lnTo>
                  <a:lnTo>
                    <a:pt x="0" y="0"/>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30" name="Freeform: Shape 129">
              <a:extLst>
                <a:ext uri="{FF2B5EF4-FFF2-40B4-BE49-F238E27FC236}">
                  <a16:creationId xmlns:a16="http://schemas.microsoft.com/office/drawing/2014/main" id="{F21049A6-67A2-47CC-A009-5E5D9E99026D}"/>
                </a:ext>
              </a:extLst>
            </p:cNvPr>
            <p:cNvSpPr/>
            <p:nvPr/>
          </p:nvSpPr>
          <p:spPr>
            <a:xfrm>
              <a:off x="2917512" y="4768295"/>
              <a:ext cx="31045" cy="34149"/>
            </a:xfrm>
            <a:custGeom>
              <a:avLst/>
              <a:gdLst>
                <a:gd name="connsiteX0" fmla="*/ 21731 w 31044"/>
                <a:gd name="connsiteY0" fmla="*/ 3104 h 34149"/>
                <a:gd name="connsiteX1" fmla="*/ 16764 w 31044"/>
                <a:gd name="connsiteY1" fmla="*/ 5278 h 34149"/>
                <a:gd name="connsiteX2" fmla="*/ 13349 w 31044"/>
                <a:gd name="connsiteY2" fmla="*/ 7451 h 34149"/>
                <a:gd name="connsiteX3" fmla="*/ 0 w 31044"/>
                <a:gd name="connsiteY3" fmla="*/ 12728 h 34149"/>
                <a:gd name="connsiteX4" fmla="*/ 2173 w 31044"/>
                <a:gd name="connsiteY4" fmla="*/ 18006 h 34149"/>
                <a:gd name="connsiteX5" fmla="*/ 2173 w 31044"/>
                <a:gd name="connsiteY5" fmla="*/ 23283 h 34149"/>
                <a:gd name="connsiteX6" fmla="*/ 4036 w 31044"/>
                <a:gd name="connsiteY6" fmla="*/ 29492 h 34149"/>
                <a:gd name="connsiteX7" fmla="*/ 6209 w 31044"/>
                <a:gd name="connsiteY7" fmla="*/ 32597 h 34149"/>
                <a:gd name="connsiteX8" fmla="*/ 9313 w 31044"/>
                <a:gd name="connsiteY8" fmla="*/ 36943 h 34149"/>
                <a:gd name="connsiteX9" fmla="*/ 11487 w 31044"/>
                <a:gd name="connsiteY9" fmla="*/ 34770 h 34149"/>
                <a:gd name="connsiteX10" fmla="*/ 18627 w 31044"/>
                <a:gd name="connsiteY10" fmla="*/ 30424 h 34149"/>
                <a:gd name="connsiteX11" fmla="*/ 26077 w 31044"/>
                <a:gd name="connsiteY11" fmla="*/ 25146 h 34149"/>
                <a:gd name="connsiteX12" fmla="*/ 31355 w 31044"/>
                <a:gd name="connsiteY12" fmla="*/ 15833 h 34149"/>
                <a:gd name="connsiteX13" fmla="*/ 31355 w 31044"/>
                <a:gd name="connsiteY13" fmla="*/ 8382 h 34149"/>
                <a:gd name="connsiteX14" fmla="*/ 26077 w 31044"/>
                <a:gd name="connsiteY14" fmla="*/ 0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44" h="34149">
                  <a:moveTo>
                    <a:pt x="21731" y="3104"/>
                  </a:moveTo>
                  <a:lnTo>
                    <a:pt x="16764" y="5278"/>
                  </a:lnTo>
                  <a:lnTo>
                    <a:pt x="13349" y="7451"/>
                  </a:lnTo>
                  <a:lnTo>
                    <a:pt x="0" y="12728"/>
                  </a:lnTo>
                  <a:lnTo>
                    <a:pt x="2173" y="18006"/>
                  </a:lnTo>
                  <a:lnTo>
                    <a:pt x="2173" y="23283"/>
                  </a:lnTo>
                  <a:lnTo>
                    <a:pt x="4036" y="29492"/>
                  </a:lnTo>
                  <a:lnTo>
                    <a:pt x="6209" y="32597"/>
                  </a:lnTo>
                  <a:lnTo>
                    <a:pt x="9313" y="36943"/>
                  </a:lnTo>
                  <a:lnTo>
                    <a:pt x="11487" y="34770"/>
                  </a:lnTo>
                  <a:lnTo>
                    <a:pt x="18627" y="30424"/>
                  </a:lnTo>
                  <a:lnTo>
                    <a:pt x="26077" y="25146"/>
                  </a:lnTo>
                  <a:lnTo>
                    <a:pt x="31355" y="15833"/>
                  </a:lnTo>
                  <a:lnTo>
                    <a:pt x="31355" y="8382"/>
                  </a:lnTo>
                  <a:lnTo>
                    <a:pt x="26077" y="0"/>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31" name="Freeform: Shape 130">
              <a:extLst>
                <a:ext uri="{FF2B5EF4-FFF2-40B4-BE49-F238E27FC236}">
                  <a16:creationId xmlns:a16="http://schemas.microsoft.com/office/drawing/2014/main" id="{26BDACAC-28DE-4210-A5FC-45D38D930783}"/>
                </a:ext>
              </a:extLst>
            </p:cNvPr>
            <p:cNvSpPr/>
            <p:nvPr/>
          </p:nvSpPr>
          <p:spPr>
            <a:xfrm>
              <a:off x="3423849" y="4239917"/>
              <a:ext cx="245252" cy="170745"/>
            </a:xfrm>
            <a:custGeom>
              <a:avLst/>
              <a:gdLst>
                <a:gd name="connsiteX0" fmla="*/ 7451 w 245252"/>
                <a:gd name="connsiteY0" fmla="*/ 86304 h 170745"/>
                <a:gd name="connsiteX1" fmla="*/ 12418 w 245252"/>
                <a:gd name="connsiteY1" fmla="*/ 96859 h 170745"/>
                <a:gd name="connsiteX2" fmla="*/ 14591 w 245252"/>
                <a:gd name="connsiteY2" fmla="*/ 108346 h 170745"/>
                <a:gd name="connsiteX3" fmla="*/ 30424 w 245252"/>
                <a:gd name="connsiteY3" fmla="*/ 108346 h 170745"/>
                <a:gd name="connsiteX4" fmla="*/ 43773 w 245252"/>
                <a:gd name="connsiteY4" fmla="*/ 108346 h 170745"/>
                <a:gd name="connsiteX5" fmla="*/ 49982 w 245252"/>
                <a:gd name="connsiteY5" fmla="*/ 108346 h 170745"/>
                <a:gd name="connsiteX6" fmla="*/ 63641 w 245252"/>
                <a:gd name="connsiteY6" fmla="*/ 110519 h 170745"/>
                <a:gd name="connsiteX7" fmla="*/ 70782 w 245252"/>
                <a:gd name="connsiteY7" fmla="*/ 111450 h 170745"/>
                <a:gd name="connsiteX8" fmla="*/ 76059 w 245252"/>
                <a:gd name="connsiteY8" fmla="*/ 115486 h 170745"/>
                <a:gd name="connsiteX9" fmla="*/ 83510 w 245252"/>
                <a:gd name="connsiteY9" fmla="*/ 120763 h 170745"/>
                <a:gd name="connsiteX10" fmla="*/ 83510 w 245252"/>
                <a:gd name="connsiteY10" fmla="*/ 125110 h 170745"/>
                <a:gd name="connsiteX11" fmla="*/ 66746 w 245252"/>
                <a:gd name="connsiteY11" fmla="*/ 126041 h 170745"/>
                <a:gd name="connsiteX12" fmla="*/ 49982 w 245252"/>
                <a:gd name="connsiteY12" fmla="*/ 128214 h 170745"/>
                <a:gd name="connsiteX13" fmla="*/ 36633 w 245252"/>
                <a:gd name="connsiteY13" fmla="*/ 132560 h 170745"/>
                <a:gd name="connsiteX14" fmla="*/ 27009 w 245252"/>
                <a:gd name="connsiteY14" fmla="*/ 140942 h 170745"/>
                <a:gd name="connsiteX15" fmla="*/ 22973 w 245252"/>
                <a:gd name="connsiteY15" fmla="*/ 140942 h 170745"/>
                <a:gd name="connsiteX16" fmla="*/ 29182 w 245252"/>
                <a:gd name="connsiteY16" fmla="*/ 152429 h 170745"/>
                <a:gd name="connsiteX17" fmla="*/ 37564 w 245252"/>
                <a:gd name="connsiteY17" fmla="*/ 157706 h 170745"/>
                <a:gd name="connsiteX18" fmla="*/ 46877 w 245252"/>
                <a:gd name="connsiteY18" fmla="*/ 159880 h 170745"/>
                <a:gd name="connsiteX19" fmla="*/ 57432 w 245252"/>
                <a:gd name="connsiteY19" fmla="*/ 161742 h 170745"/>
                <a:gd name="connsiteX20" fmla="*/ 70782 w 245252"/>
                <a:gd name="connsiteY20" fmla="*/ 164847 h 170745"/>
                <a:gd name="connsiteX21" fmla="*/ 95928 w 245252"/>
                <a:gd name="connsiteY21" fmla="*/ 172297 h 170745"/>
                <a:gd name="connsiteX22" fmla="*/ 117659 w 245252"/>
                <a:gd name="connsiteY22" fmla="*/ 172297 h 170745"/>
                <a:gd name="connsiteX23" fmla="*/ 137527 w 245252"/>
                <a:gd name="connsiteY23" fmla="*/ 169193 h 170745"/>
                <a:gd name="connsiteX24" fmla="*/ 157396 w 245252"/>
                <a:gd name="connsiteY24" fmla="*/ 162984 h 170745"/>
                <a:gd name="connsiteX25" fmla="*/ 178196 w 245252"/>
                <a:gd name="connsiteY25" fmla="*/ 159880 h 170745"/>
                <a:gd name="connsiteX26" fmla="*/ 195891 w 245252"/>
                <a:gd name="connsiteY26" fmla="*/ 161742 h 170745"/>
                <a:gd name="connsiteX27" fmla="*/ 214828 w 245252"/>
                <a:gd name="connsiteY27" fmla="*/ 169193 h 170745"/>
                <a:gd name="connsiteX28" fmla="*/ 225073 w 245252"/>
                <a:gd name="connsiteY28" fmla="*/ 169193 h 170745"/>
                <a:gd name="connsiteX29" fmla="*/ 234387 w 245252"/>
                <a:gd name="connsiteY29" fmla="*/ 167020 h 170745"/>
                <a:gd name="connsiteX30" fmla="*/ 244010 w 245252"/>
                <a:gd name="connsiteY30" fmla="*/ 164847 h 170745"/>
                <a:gd name="connsiteX31" fmla="*/ 241837 w 245252"/>
                <a:gd name="connsiteY31" fmla="*/ 159880 h 170745"/>
                <a:gd name="connsiteX32" fmla="*/ 241837 w 245252"/>
                <a:gd name="connsiteY32" fmla="*/ 157706 h 170745"/>
                <a:gd name="connsiteX33" fmla="*/ 241837 w 245252"/>
                <a:gd name="connsiteY33" fmla="*/ 154602 h 170745"/>
                <a:gd name="connsiteX34" fmla="*/ 239664 w 245252"/>
                <a:gd name="connsiteY34" fmla="*/ 154602 h 170745"/>
                <a:gd name="connsiteX35" fmla="*/ 237491 w 245252"/>
                <a:gd name="connsiteY35" fmla="*/ 152429 h 170745"/>
                <a:gd name="connsiteX36" fmla="*/ 234387 w 245252"/>
                <a:gd name="connsiteY36" fmla="*/ 148083 h 170745"/>
                <a:gd name="connsiteX37" fmla="*/ 234387 w 245252"/>
                <a:gd name="connsiteY37" fmla="*/ 140942 h 170745"/>
                <a:gd name="connsiteX38" fmla="*/ 237491 w 245252"/>
                <a:gd name="connsiteY38" fmla="*/ 142805 h 170745"/>
                <a:gd name="connsiteX39" fmla="*/ 239664 w 245252"/>
                <a:gd name="connsiteY39" fmla="*/ 144978 h 170745"/>
                <a:gd name="connsiteX40" fmla="*/ 241837 w 245252"/>
                <a:gd name="connsiteY40" fmla="*/ 147151 h 170745"/>
                <a:gd name="connsiteX41" fmla="*/ 244010 w 245252"/>
                <a:gd name="connsiteY41" fmla="*/ 148083 h 170745"/>
                <a:gd name="connsiteX42" fmla="*/ 247115 w 245252"/>
                <a:gd name="connsiteY42" fmla="*/ 148083 h 170745"/>
                <a:gd name="connsiteX43" fmla="*/ 244942 w 245252"/>
                <a:gd name="connsiteY43" fmla="*/ 132560 h 170745"/>
                <a:gd name="connsiteX44" fmla="*/ 239664 w 245252"/>
                <a:gd name="connsiteY44" fmla="*/ 122937 h 170745"/>
                <a:gd name="connsiteX45" fmla="*/ 230351 w 245252"/>
                <a:gd name="connsiteY45" fmla="*/ 115486 h 170745"/>
                <a:gd name="connsiteX46" fmla="*/ 219796 w 245252"/>
                <a:gd name="connsiteY46" fmla="*/ 113623 h 170745"/>
                <a:gd name="connsiteX47" fmla="*/ 203342 w 245252"/>
                <a:gd name="connsiteY47" fmla="*/ 111450 h 170745"/>
                <a:gd name="connsiteX48" fmla="*/ 198064 w 245252"/>
                <a:gd name="connsiteY48" fmla="*/ 83199 h 170745"/>
                <a:gd name="connsiteX49" fmla="*/ 192787 w 245252"/>
                <a:gd name="connsiteY49" fmla="*/ 54638 h 170745"/>
                <a:gd name="connsiteX50" fmla="*/ 185647 w 245252"/>
                <a:gd name="connsiteY50" fmla="*/ 32597 h 170745"/>
                <a:gd name="connsiteX51" fmla="*/ 171987 w 245252"/>
                <a:gd name="connsiteY51" fmla="*/ 14901 h 170745"/>
                <a:gd name="connsiteX52" fmla="*/ 150256 w 245252"/>
                <a:gd name="connsiteY52" fmla="*/ 0 h 170745"/>
                <a:gd name="connsiteX53" fmla="*/ 144978 w 245252"/>
                <a:gd name="connsiteY53" fmla="*/ 10555 h 170745"/>
                <a:gd name="connsiteX54" fmla="*/ 143736 w 245252"/>
                <a:gd name="connsiteY54" fmla="*/ 22042 h 170745"/>
                <a:gd name="connsiteX55" fmla="*/ 150256 w 245252"/>
                <a:gd name="connsiteY55" fmla="*/ 32597 h 170745"/>
                <a:gd name="connsiteX56" fmla="*/ 150256 w 245252"/>
                <a:gd name="connsiteY56" fmla="*/ 40048 h 170745"/>
                <a:gd name="connsiteX57" fmla="*/ 150256 w 245252"/>
                <a:gd name="connsiteY57" fmla="*/ 46256 h 170745"/>
                <a:gd name="connsiteX58" fmla="*/ 149014 w 245252"/>
                <a:gd name="connsiteY58" fmla="*/ 51534 h 170745"/>
                <a:gd name="connsiteX59" fmla="*/ 146841 w 245252"/>
                <a:gd name="connsiteY59" fmla="*/ 56812 h 170745"/>
                <a:gd name="connsiteX60" fmla="*/ 141874 w 245252"/>
                <a:gd name="connsiteY60" fmla="*/ 49361 h 170745"/>
                <a:gd name="connsiteX61" fmla="*/ 134423 w 245252"/>
                <a:gd name="connsiteY61" fmla="*/ 38806 h 170745"/>
                <a:gd name="connsiteX62" fmla="*/ 127283 w 245252"/>
                <a:gd name="connsiteY62" fmla="*/ 24215 h 170745"/>
                <a:gd name="connsiteX63" fmla="*/ 122005 w 245252"/>
                <a:gd name="connsiteY63" fmla="*/ 25457 h 170745"/>
                <a:gd name="connsiteX64" fmla="*/ 115796 w 245252"/>
                <a:gd name="connsiteY64" fmla="*/ 25457 h 170745"/>
                <a:gd name="connsiteX65" fmla="*/ 114555 w 245252"/>
                <a:gd name="connsiteY65" fmla="*/ 27319 h 170745"/>
                <a:gd name="connsiteX66" fmla="*/ 110519 w 245252"/>
                <a:gd name="connsiteY66" fmla="*/ 29492 h 170745"/>
                <a:gd name="connsiteX67" fmla="*/ 108346 w 245252"/>
                <a:gd name="connsiteY67" fmla="*/ 31666 h 170745"/>
                <a:gd name="connsiteX68" fmla="*/ 107414 w 245252"/>
                <a:gd name="connsiteY68" fmla="*/ 36943 h 170745"/>
                <a:gd name="connsiteX69" fmla="*/ 103068 w 245252"/>
                <a:gd name="connsiteY69" fmla="*/ 32597 h 170745"/>
                <a:gd name="connsiteX70" fmla="*/ 99964 w 245252"/>
                <a:gd name="connsiteY70" fmla="*/ 31666 h 170745"/>
                <a:gd name="connsiteX71" fmla="*/ 98101 w 245252"/>
                <a:gd name="connsiteY71" fmla="*/ 27319 h 170745"/>
                <a:gd name="connsiteX72" fmla="*/ 95928 w 245252"/>
                <a:gd name="connsiteY72" fmla="*/ 24215 h 170745"/>
                <a:gd name="connsiteX73" fmla="*/ 93755 w 245252"/>
                <a:gd name="connsiteY73" fmla="*/ 22042 h 170745"/>
                <a:gd name="connsiteX74" fmla="*/ 90650 w 245252"/>
                <a:gd name="connsiteY74" fmla="*/ 20179 h 170745"/>
                <a:gd name="connsiteX75" fmla="*/ 83510 w 245252"/>
                <a:gd name="connsiteY75" fmla="*/ 20179 h 170745"/>
                <a:gd name="connsiteX76" fmla="*/ 72023 w 245252"/>
                <a:gd name="connsiteY76" fmla="*/ 20179 h 170745"/>
                <a:gd name="connsiteX77" fmla="*/ 59295 w 245252"/>
                <a:gd name="connsiteY77" fmla="*/ 20179 h 170745"/>
                <a:gd name="connsiteX78" fmla="*/ 49982 w 245252"/>
                <a:gd name="connsiteY78" fmla="*/ 20179 h 170745"/>
                <a:gd name="connsiteX79" fmla="*/ 49982 w 245252"/>
                <a:gd name="connsiteY79" fmla="*/ 16764 h 170745"/>
                <a:gd name="connsiteX80" fmla="*/ 49050 w 245252"/>
                <a:gd name="connsiteY80" fmla="*/ 14901 h 170745"/>
                <a:gd name="connsiteX81" fmla="*/ 49050 w 245252"/>
                <a:gd name="connsiteY81" fmla="*/ 12728 h 170745"/>
                <a:gd name="connsiteX82" fmla="*/ 49982 w 245252"/>
                <a:gd name="connsiteY82" fmla="*/ 12728 h 170745"/>
                <a:gd name="connsiteX83" fmla="*/ 49982 w 245252"/>
                <a:gd name="connsiteY83" fmla="*/ 10555 h 170745"/>
                <a:gd name="connsiteX84" fmla="*/ 49982 w 245252"/>
                <a:gd name="connsiteY84" fmla="*/ 7451 h 170745"/>
                <a:gd name="connsiteX85" fmla="*/ 46877 w 245252"/>
                <a:gd name="connsiteY85" fmla="*/ 7451 h 170745"/>
                <a:gd name="connsiteX86" fmla="*/ 34459 w 245252"/>
                <a:gd name="connsiteY86" fmla="*/ 5278 h 170745"/>
                <a:gd name="connsiteX87" fmla="*/ 22973 w 245252"/>
                <a:gd name="connsiteY87" fmla="*/ 12728 h 170745"/>
                <a:gd name="connsiteX88" fmla="*/ 14591 w 245252"/>
                <a:gd name="connsiteY88" fmla="*/ 24215 h 170745"/>
                <a:gd name="connsiteX89" fmla="*/ 7451 w 245252"/>
                <a:gd name="connsiteY89" fmla="*/ 36943 h 170745"/>
                <a:gd name="connsiteX90" fmla="*/ 0 w 245252"/>
                <a:gd name="connsiteY90" fmla="*/ 47498 h 170745"/>
                <a:gd name="connsiteX91" fmla="*/ 0 w 245252"/>
                <a:gd name="connsiteY91" fmla="*/ 66125 h 170745"/>
                <a:gd name="connsiteX92" fmla="*/ 3104 w 245252"/>
                <a:gd name="connsiteY92" fmla="*/ 76680 h 170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45252" h="170745">
                  <a:moveTo>
                    <a:pt x="7451" y="86304"/>
                  </a:moveTo>
                  <a:lnTo>
                    <a:pt x="12418" y="96859"/>
                  </a:lnTo>
                  <a:lnTo>
                    <a:pt x="14591" y="108346"/>
                  </a:lnTo>
                  <a:lnTo>
                    <a:pt x="30424" y="108346"/>
                  </a:lnTo>
                  <a:lnTo>
                    <a:pt x="43773" y="108346"/>
                  </a:lnTo>
                  <a:lnTo>
                    <a:pt x="49982" y="108346"/>
                  </a:lnTo>
                  <a:lnTo>
                    <a:pt x="63641" y="110519"/>
                  </a:lnTo>
                  <a:lnTo>
                    <a:pt x="70782" y="111450"/>
                  </a:lnTo>
                  <a:lnTo>
                    <a:pt x="76059" y="115486"/>
                  </a:lnTo>
                  <a:lnTo>
                    <a:pt x="83510" y="120763"/>
                  </a:lnTo>
                  <a:lnTo>
                    <a:pt x="83510" y="125110"/>
                  </a:lnTo>
                  <a:lnTo>
                    <a:pt x="66746" y="126041"/>
                  </a:lnTo>
                  <a:lnTo>
                    <a:pt x="49982" y="128214"/>
                  </a:lnTo>
                  <a:lnTo>
                    <a:pt x="36633" y="132560"/>
                  </a:lnTo>
                  <a:lnTo>
                    <a:pt x="27009" y="140942"/>
                  </a:lnTo>
                  <a:lnTo>
                    <a:pt x="22973" y="140942"/>
                  </a:lnTo>
                  <a:lnTo>
                    <a:pt x="29182" y="152429"/>
                  </a:lnTo>
                  <a:lnTo>
                    <a:pt x="37564" y="157706"/>
                  </a:lnTo>
                  <a:lnTo>
                    <a:pt x="46877" y="159880"/>
                  </a:lnTo>
                  <a:lnTo>
                    <a:pt x="57432" y="161742"/>
                  </a:lnTo>
                  <a:lnTo>
                    <a:pt x="70782" y="164847"/>
                  </a:lnTo>
                  <a:lnTo>
                    <a:pt x="95928" y="172297"/>
                  </a:lnTo>
                  <a:lnTo>
                    <a:pt x="117659" y="172297"/>
                  </a:lnTo>
                  <a:lnTo>
                    <a:pt x="137527" y="169193"/>
                  </a:lnTo>
                  <a:lnTo>
                    <a:pt x="157396" y="162984"/>
                  </a:lnTo>
                  <a:lnTo>
                    <a:pt x="178196" y="159880"/>
                  </a:lnTo>
                  <a:lnTo>
                    <a:pt x="195891" y="161742"/>
                  </a:lnTo>
                  <a:lnTo>
                    <a:pt x="214828" y="169193"/>
                  </a:lnTo>
                  <a:lnTo>
                    <a:pt x="225073" y="169193"/>
                  </a:lnTo>
                  <a:lnTo>
                    <a:pt x="234387" y="167020"/>
                  </a:lnTo>
                  <a:lnTo>
                    <a:pt x="244010" y="164847"/>
                  </a:lnTo>
                  <a:lnTo>
                    <a:pt x="241837" y="159880"/>
                  </a:lnTo>
                  <a:lnTo>
                    <a:pt x="241837" y="157706"/>
                  </a:lnTo>
                  <a:lnTo>
                    <a:pt x="241837" y="154602"/>
                  </a:lnTo>
                  <a:lnTo>
                    <a:pt x="239664" y="154602"/>
                  </a:lnTo>
                  <a:lnTo>
                    <a:pt x="237491" y="152429"/>
                  </a:lnTo>
                  <a:lnTo>
                    <a:pt x="234387" y="148083"/>
                  </a:lnTo>
                  <a:lnTo>
                    <a:pt x="234387" y="140942"/>
                  </a:lnTo>
                  <a:lnTo>
                    <a:pt x="237491" y="142805"/>
                  </a:lnTo>
                  <a:lnTo>
                    <a:pt x="239664" y="144978"/>
                  </a:lnTo>
                  <a:lnTo>
                    <a:pt x="241837" y="147151"/>
                  </a:lnTo>
                  <a:lnTo>
                    <a:pt x="244010" y="148083"/>
                  </a:lnTo>
                  <a:lnTo>
                    <a:pt x="247115" y="148083"/>
                  </a:lnTo>
                  <a:lnTo>
                    <a:pt x="244942" y="132560"/>
                  </a:lnTo>
                  <a:lnTo>
                    <a:pt x="239664" y="122937"/>
                  </a:lnTo>
                  <a:lnTo>
                    <a:pt x="230351" y="115486"/>
                  </a:lnTo>
                  <a:lnTo>
                    <a:pt x="219796" y="113623"/>
                  </a:lnTo>
                  <a:lnTo>
                    <a:pt x="203342" y="111450"/>
                  </a:lnTo>
                  <a:lnTo>
                    <a:pt x="198064" y="83199"/>
                  </a:lnTo>
                  <a:lnTo>
                    <a:pt x="192787" y="54638"/>
                  </a:lnTo>
                  <a:lnTo>
                    <a:pt x="185647" y="32597"/>
                  </a:lnTo>
                  <a:lnTo>
                    <a:pt x="171987" y="14901"/>
                  </a:lnTo>
                  <a:lnTo>
                    <a:pt x="150256" y="0"/>
                  </a:lnTo>
                  <a:lnTo>
                    <a:pt x="144978" y="10555"/>
                  </a:lnTo>
                  <a:lnTo>
                    <a:pt x="143736" y="22042"/>
                  </a:lnTo>
                  <a:lnTo>
                    <a:pt x="150256" y="32597"/>
                  </a:lnTo>
                  <a:lnTo>
                    <a:pt x="150256" y="40048"/>
                  </a:lnTo>
                  <a:lnTo>
                    <a:pt x="150256" y="46256"/>
                  </a:lnTo>
                  <a:lnTo>
                    <a:pt x="149014" y="51534"/>
                  </a:lnTo>
                  <a:lnTo>
                    <a:pt x="146841" y="56812"/>
                  </a:lnTo>
                  <a:lnTo>
                    <a:pt x="141874" y="49361"/>
                  </a:lnTo>
                  <a:lnTo>
                    <a:pt x="134423" y="38806"/>
                  </a:lnTo>
                  <a:lnTo>
                    <a:pt x="127283" y="24215"/>
                  </a:lnTo>
                  <a:lnTo>
                    <a:pt x="122005" y="25457"/>
                  </a:lnTo>
                  <a:lnTo>
                    <a:pt x="115796" y="25457"/>
                  </a:lnTo>
                  <a:lnTo>
                    <a:pt x="114555" y="27319"/>
                  </a:lnTo>
                  <a:lnTo>
                    <a:pt x="110519" y="29492"/>
                  </a:lnTo>
                  <a:lnTo>
                    <a:pt x="108346" y="31666"/>
                  </a:lnTo>
                  <a:lnTo>
                    <a:pt x="107414" y="36943"/>
                  </a:lnTo>
                  <a:lnTo>
                    <a:pt x="103068" y="32597"/>
                  </a:lnTo>
                  <a:lnTo>
                    <a:pt x="99964" y="31666"/>
                  </a:lnTo>
                  <a:lnTo>
                    <a:pt x="98101" y="27319"/>
                  </a:lnTo>
                  <a:lnTo>
                    <a:pt x="95928" y="24215"/>
                  </a:lnTo>
                  <a:lnTo>
                    <a:pt x="93755" y="22042"/>
                  </a:lnTo>
                  <a:lnTo>
                    <a:pt x="90650" y="20179"/>
                  </a:lnTo>
                  <a:lnTo>
                    <a:pt x="83510" y="20179"/>
                  </a:lnTo>
                  <a:lnTo>
                    <a:pt x="72023" y="20179"/>
                  </a:lnTo>
                  <a:lnTo>
                    <a:pt x="59295" y="20179"/>
                  </a:lnTo>
                  <a:lnTo>
                    <a:pt x="49982" y="20179"/>
                  </a:lnTo>
                  <a:lnTo>
                    <a:pt x="49982" y="16764"/>
                  </a:lnTo>
                  <a:lnTo>
                    <a:pt x="49050" y="14901"/>
                  </a:lnTo>
                  <a:lnTo>
                    <a:pt x="49050" y="12728"/>
                  </a:lnTo>
                  <a:lnTo>
                    <a:pt x="49982" y="12728"/>
                  </a:lnTo>
                  <a:lnTo>
                    <a:pt x="49982" y="10555"/>
                  </a:lnTo>
                  <a:lnTo>
                    <a:pt x="49982" y="7451"/>
                  </a:lnTo>
                  <a:lnTo>
                    <a:pt x="46877" y="7451"/>
                  </a:lnTo>
                  <a:lnTo>
                    <a:pt x="34459" y="5278"/>
                  </a:lnTo>
                  <a:lnTo>
                    <a:pt x="22973" y="12728"/>
                  </a:lnTo>
                  <a:lnTo>
                    <a:pt x="14591" y="24215"/>
                  </a:lnTo>
                  <a:lnTo>
                    <a:pt x="7451" y="36943"/>
                  </a:lnTo>
                  <a:lnTo>
                    <a:pt x="0" y="47498"/>
                  </a:lnTo>
                  <a:lnTo>
                    <a:pt x="0" y="66125"/>
                  </a:lnTo>
                  <a:lnTo>
                    <a:pt x="3104" y="76680"/>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32" name="Freeform: Shape 131">
              <a:extLst>
                <a:ext uri="{FF2B5EF4-FFF2-40B4-BE49-F238E27FC236}">
                  <a16:creationId xmlns:a16="http://schemas.microsoft.com/office/drawing/2014/main" id="{A2E8A836-2C36-4C32-BECD-ECDDE7920DCA}"/>
                </a:ext>
              </a:extLst>
            </p:cNvPr>
            <p:cNvSpPr/>
            <p:nvPr/>
          </p:nvSpPr>
          <p:spPr>
            <a:xfrm>
              <a:off x="2687161" y="4573956"/>
              <a:ext cx="37253" cy="27940"/>
            </a:xfrm>
            <a:custGeom>
              <a:avLst/>
              <a:gdLst>
                <a:gd name="connsiteX0" fmla="*/ 32286 w 37253"/>
                <a:gd name="connsiteY0" fmla="*/ 23283 h 27940"/>
                <a:gd name="connsiteX1" fmla="*/ 36322 w 37253"/>
                <a:gd name="connsiteY1" fmla="*/ 23283 h 27940"/>
                <a:gd name="connsiteX2" fmla="*/ 39737 w 37253"/>
                <a:gd name="connsiteY2" fmla="*/ 19869 h 27940"/>
                <a:gd name="connsiteX3" fmla="*/ 30113 w 37253"/>
                <a:gd name="connsiteY3" fmla="*/ 8382 h 27940"/>
                <a:gd name="connsiteX4" fmla="*/ 17695 w 37253"/>
                <a:gd name="connsiteY4" fmla="*/ 3104 h 27940"/>
                <a:gd name="connsiteX5" fmla="*/ 0 w 37253"/>
                <a:gd name="connsiteY5" fmla="*/ 0 h 27940"/>
                <a:gd name="connsiteX6" fmla="*/ 0 w 37253"/>
                <a:gd name="connsiteY6" fmla="*/ 7451 h 27940"/>
                <a:gd name="connsiteX7" fmla="*/ 0 w 37253"/>
                <a:gd name="connsiteY7" fmla="*/ 10555 h 27940"/>
                <a:gd name="connsiteX8" fmla="*/ 3104 w 37253"/>
                <a:gd name="connsiteY8" fmla="*/ 14901 h 27940"/>
                <a:gd name="connsiteX9" fmla="*/ 5278 w 37253"/>
                <a:gd name="connsiteY9" fmla="*/ 15833 h 27940"/>
                <a:gd name="connsiteX10" fmla="*/ 10555 w 37253"/>
                <a:gd name="connsiteY10" fmla="*/ 18006 h 27940"/>
                <a:gd name="connsiteX11" fmla="*/ 14591 w 37253"/>
                <a:gd name="connsiteY11" fmla="*/ 22042 h 27940"/>
                <a:gd name="connsiteX12" fmla="*/ 19869 w 37253"/>
                <a:gd name="connsiteY12" fmla="*/ 25146 h 27940"/>
                <a:gd name="connsiteX13" fmla="*/ 22973 w 37253"/>
                <a:gd name="connsiteY13" fmla="*/ 29492 h 27940"/>
                <a:gd name="connsiteX14" fmla="*/ 29182 w 37253"/>
                <a:gd name="connsiteY14" fmla="*/ 27319 h 27940"/>
                <a:gd name="connsiteX15" fmla="*/ 30113 w 37253"/>
                <a:gd name="connsiteY15" fmla="*/ 251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3" h="27940">
                  <a:moveTo>
                    <a:pt x="32286" y="23283"/>
                  </a:moveTo>
                  <a:lnTo>
                    <a:pt x="36322" y="23283"/>
                  </a:lnTo>
                  <a:lnTo>
                    <a:pt x="39737" y="19869"/>
                  </a:lnTo>
                  <a:lnTo>
                    <a:pt x="30113" y="8382"/>
                  </a:lnTo>
                  <a:lnTo>
                    <a:pt x="17695" y="3104"/>
                  </a:lnTo>
                  <a:lnTo>
                    <a:pt x="0" y="0"/>
                  </a:lnTo>
                  <a:lnTo>
                    <a:pt x="0" y="7451"/>
                  </a:lnTo>
                  <a:lnTo>
                    <a:pt x="0" y="10555"/>
                  </a:lnTo>
                  <a:lnTo>
                    <a:pt x="3104" y="14901"/>
                  </a:lnTo>
                  <a:lnTo>
                    <a:pt x="5278" y="15833"/>
                  </a:lnTo>
                  <a:lnTo>
                    <a:pt x="10555" y="18006"/>
                  </a:lnTo>
                  <a:lnTo>
                    <a:pt x="14591" y="22042"/>
                  </a:lnTo>
                  <a:lnTo>
                    <a:pt x="19869" y="25146"/>
                  </a:lnTo>
                  <a:lnTo>
                    <a:pt x="22973" y="29492"/>
                  </a:lnTo>
                  <a:lnTo>
                    <a:pt x="29182" y="27319"/>
                  </a:lnTo>
                  <a:lnTo>
                    <a:pt x="30113" y="25146"/>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33" name="Freeform: Shape 132">
              <a:extLst>
                <a:ext uri="{FF2B5EF4-FFF2-40B4-BE49-F238E27FC236}">
                  <a16:creationId xmlns:a16="http://schemas.microsoft.com/office/drawing/2014/main" id="{4361E3CD-149C-449F-8B08-BA15018E2D1C}"/>
                </a:ext>
              </a:extLst>
            </p:cNvPr>
            <p:cNvSpPr/>
            <p:nvPr/>
          </p:nvSpPr>
          <p:spPr>
            <a:xfrm>
              <a:off x="3878341" y="4529873"/>
              <a:ext cx="93134" cy="86925"/>
            </a:xfrm>
            <a:custGeom>
              <a:avLst/>
              <a:gdLst>
                <a:gd name="connsiteX0" fmla="*/ 60226 w 93133"/>
                <a:gd name="connsiteY0" fmla="*/ 29492 h 86924"/>
                <a:gd name="connsiteX1" fmla="*/ 39427 w 93133"/>
                <a:gd name="connsiteY1" fmla="*/ 29492 h 86924"/>
                <a:gd name="connsiteX2" fmla="*/ 39427 w 93133"/>
                <a:gd name="connsiteY2" fmla="*/ 22042 h 86924"/>
                <a:gd name="connsiteX3" fmla="*/ 39427 w 93133"/>
                <a:gd name="connsiteY3" fmla="*/ 15833 h 86924"/>
                <a:gd name="connsiteX4" fmla="*/ 38495 w 93133"/>
                <a:gd name="connsiteY4" fmla="*/ 12728 h 86924"/>
                <a:gd name="connsiteX5" fmla="*/ 36322 w 93133"/>
                <a:gd name="connsiteY5" fmla="*/ 8382 h 86924"/>
                <a:gd name="connsiteX6" fmla="*/ 36322 w 93133"/>
                <a:gd name="connsiteY6" fmla="*/ 0 h 86924"/>
                <a:gd name="connsiteX7" fmla="*/ 24836 w 93133"/>
                <a:gd name="connsiteY7" fmla="*/ 10555 h 86924"/>
                <a:gd name="connsiteX8" fmla="*/ 17695 w 93133"/>
                <a:gd name="connsiteY8" fmla="*/ 25146 h 86924"/>
                <a:gd name="connsiteX9" fmla="*/ 10245 w 93133"/>
                <a:gd name="connsiteY9" fmla="*/ 40048 h 86924"/>
                <a:gd name="connsiteX10" fmla="*/ 0 w 93133"/>
                <a:gd name="connsiteY10" fmla="*/ 52465 h 86924"/>
                <a:gd name="connsiteX11" fmla="*/ 3104 w 93133"/>
                <a:gd name="connsiteY11" fmla="*/ 56812 h 86924"/>
                <a:gd name="connsiteX12" fmla="*/ 7140 w 93133"/>
                <a:gd name="connsiteY12" fmla="*/ 58985 h 86924"/>
                <a:gd name="connsiteX13" fmla="*/ 9313 w 93133"/>
                <a:gd name="connsiteY13" fmla="*/ 58985 h 86924"/>
                <a:gd name="connsiteX14" fmla="*/ 12418 w 93133"/>
                <a:gd name="connsiteY14" fmla="*/ 59916 h 86924"/>
                <a:gd name="connsiteX15" fmla="*/ 16454 w 93133"/>
                <a:gd name="connsiteY15" fmla="*/ 59916 h 86924"/>
                <a:gd name="connsiteX16" fmla="*/ 19558 w 93133"/>
                <a:gd name="connsiteY16" fmla="*/ 62089 h 86924"/>
                <a:gd name="connsiteX17" fmla="*/ 24836 w 93133"/>
                <a:gd name="connsiteY17" fmla="*/ 63952 h 86924"/>
                <a:gd name="connsiteX18" fmla="*/ 27009 w 93133"/>
                <a:gd name="connsiteY18" fmla="*/ 69229 h 86924"/>
                <a:gd name="connsiteX19" fmla="*/ 29182 w 93133"/>
                <a:gd name="connsiteY19" fmla="*/ 73576 h 86924"/>
                <a:gd name="connsiteX20" fmla="*/ 31045 w 93133"/>
                <a:gd name="connsiteY20" fmla="*/ 76680 h 86924"/>
                <a:gd name="connsiteX21" fmla="*/ 29182 w 93133"/>
                <a:gd name="connsiteY21" fmla="*/ 81026 h 86924"/>
                <a:gd name="connsiteX22" fmla="*/ 29182 w 93133"/>
                <a:gd name="connsiteY22" fmla="*/ 84131 h 86924"/>
                <a:gd name="connsiteX23" fmla="*/ 29182 w 93133"/>
                <a:gd name="connsiteY23" fmla="*/ 89408 h 86924"/>
                <a:gd name="connsiteX24" fmla="*/ 43773 w 93133"/>
                <a:gd name="connsiteY24" fmla="*/ 84131 h 86924"/>
                <a:gd name="connsiteX25" fmla="*/ 54018 w 93133"/>
                <a:gd name="connsiteY25" fmla="*/ 74507 h 86924"/>
                <a:gd name="connsiteX26" fmla="*/ 60226 w 93133"/>
                <a:gd name="connsiteY26" fmla="*/ 59916 h 86924"/>
                <a:gd name="connsiteX27" fmla="*/ 65504 w 93133"/>
                <a:gd name="connsiteY27" fmla="*/ 63952 h 86924"/>
                <a:gd name="connsiteX28" fmla="*/ 68608 w 93133"/>
                <a:gd name="connsiteY28" fmla="*/ 66125 h 86924"/>
                <a:gd name="connsiteX29" fmla="*/ 72955 w 93133"/>
                <a:gd name="connsiteY29" fmla="*/ 69229 h 86924"/>
                <a:gd name="connsiteX30" fmla="*/ 72955 w 93133"/>
                <a:gd name="connsiteY30" fmla="*/ 71403 h 86924"/>
                <a:gd name="connsiteX31" fmla="*/ 72955 w 93133"/>
                <a:gd name="connsiteY31" fmla="*/ 74507 h 86924"/>
                <a:gd name="connsiteX32" fmla="*/ 72955 w 93133"/>
                <a:gd name="connsiteY32" fmla="*/ 81026 h 86924"/>
                <a:gd name="connsiteX33" fmla="*/ 72955 w 93133"/>
                <a:gd name="connsiteY33" fmla="*/ 86304 h 86924"/>
                <a:gd name="connsiteX34" fmla="*/ 77922 w 93133"/>
                <a:gd name="connsiteY34" fmla="*/ 84131 h 86924"/>
                <a:gd name="connsiteX35" fmla="*/ 83199 w 93133"/>
                <a:gd name="connsiteY35" fmla="*/ 84131 h 86924"/>
                <a:gd name="connsiteX36" fmla="*/ 85373 w 93133"/>
                <a:gd name="connsiteY36" fmla="*/ 84131 h 86924"/>
                <a:gd name="connsiteX37" fmla="*/ 87546 w 93133"/>
                <a:gd name="connsiteY37" fmla="*/ 81958 h 86924"/>
                <a:gd name="connsiteX38" fmla="*/ 89408 w 93133"/>
                <a:gd name="connsiteY38" fmla="*/ 81026 h 86924"/>
                <a:gd name="connsiteX39" fmla="*/ 92513 w 93133"/>
                <a:gd name="connsiteY39" fmla="*/ 76680 h 86924"/>
                <a:gd name="connsiteX40" fmla="*/ 94686 w 93133"/>
                <a:gd name="connsiteY40" fmla="*/ 74507 h 86924"/>
                <a:gd name="connsiteX41" fmla="*/ 94686 w 93133"/>
                <a:gd name="connsiteY41" fmla="*/ 73576 h 86924"/>
                <a:gd name="connsiteX42" fmla="*/ 95617 w 93133"/>
                <a:gd name="connsiteY42" fmla="*/ 71403 h 86924"/>
                <a:gd name="connsiteX43" fmla="*/ 95617 w 93133"/>
                <a:gd name="connsiteY43" fmla="*/ 69229 h 86924"/>
                <a:gd name="connsiteX44" fmla="*/ 77922 w 93133"/>
                <a:gd name="connsiteY44" fmla="*/ 49361 h 8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3133" h="86924">
                  <a:moveTo>
                    <a:pt x="60226" y="29492"/>
                  </a:moveTo>
                  <a:lnTo>
                    <a:pt x="39427" y="29492"/>
                  </a:lnTo>
                  <a:lnTo>
                    <a:pt x="39427" y="22042"/>
                  </a:lnTo>
                  <a:lnTo>
                    <a:pt x="39427" y="15833"/>
                  </a:lnTo>
                  <a:lnTo>
                    <a:pt x="38495" y="12728"/>
                  </a:lnTo>
                  <a:lnTo>
                    <a:pt x="36322" y="8382"/>
                  </a:lnTo>
                  <a:lnTo>
                    <a:pt x="36322" y="0"/>
                  </a:lnTo>
                  <a:lnTo>
                    <a:pt x="24836" y="10555"/>
                  </a:lnTo>
                  <a:lnTo>
                    <a:pt x="17695" y="25146"/>
                  </a:lnTo>
                  <a:lnTo>
                    <a:pt x="10245" y="40048"/>
                  </a:lnTo>
                  <a:lnTo>
                    <a:pt x="0" y="52465"/>
                  </a:lnTo>
                  <a:lnTo>
                    <a:pt x="3104" y="56812"/>
                  </a:lnTo>
                  <a:lnTo>
                    <a:pt x="7140" y="58985"/>
                  </a:lnTo>
                  <a:lnTo>
                    <a:pt x="9313" y="58985"/>
                  </a:lnTo>
                  <a:lnTo>
                    <a:pt x="12418" y="59916"/>
                  </a:lnTo>
                  <a:lnTo>
                    <a:pt x="16454" y="59916"/>
                  </a:lnTo>
                  <a:lnTo>
                    <a:pt x="19558" y="62089"/>
                  </a:lnTo>
                  <a:lnTo>
                    <a:pt x="24836" y="63952"/>
                  </a:lnTo>
                  <a:lnTo>
                    <a:pt x="27009" y="69229"/>
                  </a:lnTo>
                  <a:lnTo>
                    <a:pt x="29182" y="73576"/>
                  </a:lnTo>
                  <a:lnTo>
                    <a:pt x="31045" y="76680"/>
                  </a:lnTo>
                  <a:lnTo>
                    <a:pt x="29182" y="81026"/>
                  </a:lnTo>
                  <a:lnTo>
                    <a:pt x="29182" y="84131"/>
                  </a:lnTo>
                  <a:lnTo>
                    <a:pt x="29182" y="89408"/>
                  </a:lnTo>
                  <a:lnTo>
                    <a:pt x="43773" y="84131"/>
                  </a:lnTo>
                  <a:lnTo>
                    <a:pt x="54018" y="74507"/>
                  </a:lnTo>
                  <a:lnTo>
                    <a:pt x="60226" y="59916"/>
                  </a:lnTo>
                  <a:lnTo>
                    <a:pt x="65504" y="63952"/>
                  </a:lnTo>
                  <a:lnTo>
                    <a:pt x="68608" y="66125"/>
                  </a:lnTo>
                  <a:lnTo>
                    <a:pt x="72955" y="69229"/>
                  </a:lnTo>
                  <a:lnTo>
                    <a:pt x="72955" y="71403"/>
                  </a:lnTo>
                  <a:lnTo>
                    <a:pt x="72955" y="74507"/>
                  </a:lnTo>
                  <a:lnTo>
                    <a:pt x="72955" y="81026"/>
                  </a:lnTo>
                  <a:lnTo>
                    <a:pt x="72955" y="86304"/>
                  </a:lnTo>
                  <a:lnTo>
                    <a:pt x="77922" y="84131"/>
                  </a:lnTo>
                  <a:lnTo>
                    <a:pt x="83199" y="84131"/>
                  </a:lnTo>
                  <a:lnTo>
                    <a:pt x="85373" y="84131"/>
                  </a:lnTo>
                  <a:lnTo>
                    <a:pt x="87546" y="81958"/>
                  </a:lnTo>
                  <a:lnTo>
                    <a:pt x="89408" y="81026"/>
                  </a:lnTo>
                  <a:lnTo>
                    <a:pt x="92513" y="76680"/>
                  </a:lnTo>
                  <a:lnTo>
                    <a:pt x="94686" y="74507"/>
                  </a:lnTo>
                  <a:lnTo>
                    <a:pt x="94686" y="73576"/>
                  </a:lnTo>
                  <a:lnTo>
                    <a:pt x="95617" y="71403"/>
                  </a:lnTo>
                  <a:lnTo>
                    <a:pt x="95617" y="69229"/>
                  </a:lnTo>
                  <a:lnTo>
                    <a:pt x="77922" y="49361"/>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34" name="Freeform: Shape 133">
              <a:extLst>
                <a:ext uri="{FF2B5EF4-FFF2-40B4-BE49-F238E27FC236}">
                  <a16:creationId xmlns:a16="http://schemas.microsoft.com/office/drawing/2014/main" id="{E22C233F-E196-4835-98A4-F05A06926EA9}"/>
                </a:ext>
              </a:extLst>
            </p:cNvPr>
            <p:cNvSpPr/>
            <p:nvPr/>
          </p:nvSpPr>
          <p:spPr>
            <a:xfrm>
              <a:off x="4263915" y="4941524"/>
              <a:ext cx="93134" cy="111760"/>
            </a:xfrm>
            <a:custGeom>
              <a:avLst/>
              <a:gdLst>
                <a:gd name="connsiteX0" fmla="*/ 54018 w 93133"/>
                <a:gd name="connsiteY0" fmla="*/ 51534 h 111760"/>
                <a:gd name="connsiteX1" fmla="*/ 53086 w 93133"/>
                <a:gd name="connsiteY1" fmla="*/ 39116 h 111760"/>
                <a:gd name="connsiteX2" fmla="*/ 50913 w 93133"/>
                <a:gd name="connsiteY2" fmla="*/ 28561 h 111760"/>
                <a:gd name="connsiteX3" fmla="*/ 50913 w 93133"/>
                <a:gd name="connsiteY3" fmla="*/ 14901 h 111760"/>
                <a:gd name="connsiteX4" fmla="*/ 50913 w 93133"/>
                <a:gd name="connsiteY4" fmla="*/ 0 h 111760"/>
                <a:gd name="connsiteX5" fmla="*/ 39427 w 93133"/>
                <a:gd name="connsiteY5" fmla="*/ 0 h 111760"/>
                <a:gd name="connsiteX6" fmla="*/ 29182 w 93133"/>
                <a:gd name="connsiteY6" fmla="*/ 24215 h 111760"/>
                <a:gd name="connsiteX7" fmla="*/ 21731 w 93133"/>
                <a:gd name="connsiteY7" fmla="*/ 48430 h 111760"/>
                <a:gd name="connsiteX8" fmla="*/ 10245 w 93133"/>
                <a:gd name="connsiteY8" fmla="*/ 70471 h 111760"/>
                <a:gd name="connsiteX9" fmla="*/ 0 w 93133"/>
                <a:gd name="connsiteY9" fmla="*/ 85062 h 111760"/>
                <a:gd name="connsiteX10" fmla="*/ 4036 w 93133"/>
                <a:gd name="connsiteY10" fmla="*/ 88477 h 111760"/>
                <a:gd name="connsiteX11" fmla="*/ 9313 w 93133"/>
                <a:gd name="connsiteY11" fmla="*/ 90340 h 111760"/>
                <a:gd name="connsiteX12" fmla="*/ 14591 w 93133"/>
                <a:gd name="connsiteY12" fmla="*/ 90340 h 111760"/>
                <a:gd name="connsiteX13" fmla="*/ 19558 w 93133"/>
                <a:gd name="connsiteY13" fmla="*/ 92513 h 111760"/>
                <a:gd name="connsiteX14" fmla="*/ 23904 w 93133"/>
                <a:gd name="connsiteY14" fmla="*/ 92513 h 111760"/>
                <a:gd name="connsiteX15" fmla="*/ 27009 w 93133"/>
                <a:gd name="connsiteY15" fmla="*/ 92513 h 111760"/>
                <a:gd name="connsiteX16" fmla="*/ 36322 w 93133"/>
                <a:gd name="connsiteY16" fmla="*/ 92513 h 111760"/>
                <a:gd name="connsiteX17" fmla="*/ 41600 w 93133"/>
                <a:gd name="connsiteY17" fmla="*/ 92513 h 111760"/>
                <a:gd name="connsiteX18" fmla="*/ 45635 w 93133"/>
                <a:gd name="connsiteY18" fmla="*/ 94686 h 111760"/>
                <a:gd name="connsiteX19" fmla="*/ 46877 w 93133"/>
                <a:gd name="connsiteY19" fmla="*/ 95617 h 111760"/>
                <a:gd name="connsiteX20" fmla="*/ 46877 w 93133"/>
                <a:gd name="connsiteY20" fmla="*/ 97790 h 111760"/>
                <a:gd name="connsiteX21" fmla="*/ 46877 w 93133"/>
                <a:gd name="connsiteY21" fmla="*/ 103068 h 111760"/>
                <a:gd name="connsiteX22" fmla="*/ 46877 w 93133"/>
                <a:gd name="connsiteY22" fmla="*/ 108346 h 111760"/>
                <a:gd name="connsiteX23" fmla="*/ 56191 w 93133"/>
                <a:gd name="connsiteY23" fmla="*/ 103068 h 111760"/>
                <a:gd name="connsiteX24" fmla="*/ 63331 w 93133"/>
                <a:gd name="connsiteY24" fmla="*/ 95617 h 111760"/>
                <a:gd name="connsiteX25" fmla="*/ 70782 w 93133"/>
                <a:gd name="connsiteY25" fmla="*/ 88477 h 111760"/>
                <a:gd name="connsiteX26" fmla="*/ 74817 w 93133"/>
                <a:gd name="connsiteY26" fmla="*/ 88477 h 111760"/>
                <a:gd name="connsiteX27" fmla="*/ 74817 w 93133"/>
                <a:gd name="connsiteY27" fmla="*/ 92513 h 111760"/>
                <a:gd name="connsiteX28" fmla="*/ 74817 w 93133"/>
                <a:gd name="connsiteY28" fmla="*/ 95617 h 111760"/>
                <a:gd name="connsiteX29" fmla="*/ 72955 w 93133"/>
                <a:gd name="connsiteY29" fmla="*/ 97790 h 111760"/>
                <a:gd name="connsiteX30" fmla="*/ 72955 w 93133"/>
                <a:gd name="connsiteY30" fmla="*/ 99964 h 111760"/>
                <a:gd name="connsiteX31" fmla="*/ 70782 w 93133"/>
                <a:gd name="connsiteY31" fmla="*/ 100895 h 111760"/>
                <a:gd name="connsiteX32" fmla="*/ 70782 w 93133"/>
                <a:gd name="connsiteY32" fmla="*/ 108346 h 111760"/>
                <a:gd name="connsiteX33" fmla="*/ 74817 w 93133"/>
                <a:gd name="connsiteY33" fmla="*/ 107104 h 111760"/>
                <a:gd name="connsiteX34" fmla="*/ 76059 w 93133"/>
                <a:gd name="connsiteY34" fmla="*/ 107104 h 111760"/>
                <a:gd name="connsiteX35" fmla="*/ 76059 w 93133"/>
                <a:gd name="connsiteY35" fmla="*/ 105241 h 111760"/>
                <a:gd name="connsiteX36" fmla="*/ 77922 w 93133"/>
                <a:gd name="connsiteY36" fmla="*/ 105241 h 111760"/>
                <a:gd name="connsiteX37" fmla="*/ 80095 w 93133"/>
                <a:gd name="connsiteY37" fmla="*/ 100895 h 111760"/>
                <a:gd name="connsiteX38" fmla="*/ 80095 w 93133"/>
                <a:gd name="connsiteY38" fmla="*/ 103068 h 111760"/>
                <a:gd name="connsiteX39" fmla="*/ 82268 w 93133"/>
                <a:gd name="connsiteY39" fmla="*/ 105241 h 111760"/>
                <a:gd name="connsiteX40" fmla="*/ 82268 w 93133"/>
                <a:gd name="connsiteY40" fmla="*/ 107104 h 111760"/>
                <a:gd name="connsiteX41" fmla="*/ 82268 w 93133"/>
                <a:gd name="connsiteY41" fmla="*/ 108346 h 111760"/>
                <a:gd name="connsiteX42" fmla="*/ 83200 w 93133"/>
                <a:gd name="connsiteY42" fmla="*/ 112381 h 111760"/>
                <a:gd name="connsiteX43" fmla="*/ 87546 w 93133"/>
                <a:gd name="connsiteY43" fmla="*/ 112381 h 111760"/>
                <a:gd name="connsiteX44" fmla="*/ 89408 w 93133"/>
                <a:gd name="connsiteY44" fmla="*/ 99964 h 111760"/>
                <a:gd name="connsiteX45" fmla="*/ 92513 w 93133"/>
                <a:gd name="connsiteY45" fmla="*/ 87235 h 111760"/>
                <a:gd name="connsiteX46" fmla="*/ 94686 w 93133"/>
                <a:gd name="connsiteY46" fmla="*/ 75749 h 111760"/>
                <a:gd name="connsiteX47" fmla="*/ 92513 w 93133"/>
                <a:gd name="connsiteY47" fmla="*/ 73576 h 111760"/>
                <a:gd name="connsiteX48" fmla="*/ 90650 w 93133"/>
                <a:gd name="connsiteY48" fmla="*/ 73576 h 111760"/>
                <a:gd name="connsiteX49" fmla="*/ 89408 w 93133"/>
                <a:gd name="connsiteY49" fmla="*/ 73576 h 111760"/>
                <a:gd name="connsiteX50" fmla="*/ 87546 w 93133"/>
                <a:gd name="connsiteY50" fmla="*/ 73576 h 111760"/>
                <a:gd name="connsiteX51" fmla="*/ 85373 w 93133"/>
                <a:gd name="connsiteY51" fmla="*/ 73576 h 111760"/>
                <a:gd name="connsiteX52" fmla="*/ 83200 w 93133"/>
                <a:gd name="connsiteY52" fmla="*/ 72644 h 111760"/>
                <a:gd name="connsiteX53" fmla="*/ 74817 w 93133"/>
                <a:gd name="connsiteY53" fmla="*/ 72644 h 111760"/>
                <a:gd name="connsiteX54" fmla="*/ 74817 w 93133"/>
                <a:gd name="connsiteY54" fmla="*/ 51534 h 11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3133" h="111760">
                  <a:moveTo>
                    <a:pt x="54018" y="51534"/>
                  </a:moveTo>
                  <a:lnTo>
                    <a:pt x="53086" y="39116"/>
                  </a:lnTo>
                  <a:lnTo>
                    <a:pt x="50913" y="28561"/>
                  </a:lnTo>
                  <a:lnTo>
                    <a:pt x="50913" y="14901"/>
                  </a:lnTo>
                  <a:lnTo>
                    <a:pt x="50913" y="0"/>
                  </a:lnTo>
                  <a:lnTo>
                    <a:pt x="39427" y="0"/>
                  </a:lnTo>
                  <a:lnTo>
                    <a:pt x="29182" y="24215"/>
                  </a:lnTo>
                  <a:lnTo>
                    <a:pt x="21731" y="48430"/>
                  </a:lnTo>
                  <a:lnTo>
                    <a:pt x="10245" y="70471"/>
                  </a:lnTo>
                  <a:lnTo>
                    <a:pt x="0" y="85062"/>
                  </a:lnTo>
                  <a:lnTo>
                    <a:pt x="4036" y="88477"/>
                  </a:lnTo>
                  <a:lnTo>
                    <a:pt x="9313" y="90340"/>
                  </a:lnTo>
                  <a:lnTo>
                    <a:pt x="14591" y="90340"/>
                  </a:lnTo>
                  <a:lnTo>
                    <a:pt x="19558" y="92513"/>
                  </a:lnTo>
                  <a:lnTo>
                    <a:pt x="23904" y="92513"/>
                  </a:lnTo>
                  <a:lnTo>
                    <a:pt x="27009" y="92513"/>
                  </a:lnTo>
                  <a:lnTo>
                    <a:pt x="36322" y="92513"/>
                  </a:lnTo>
                  <a:lnTo>
                    <a:pt x="41600" y="92513"/>
                  </a:lnTo>
                  <a:lnTo>
                    <a:pt x="45635" y="94686"/>
                  </a:lnTo>
                  <a:lnTo>
                    <a:pt x="46877" y="95617"/>
                  </a:lnTo>
                  <a:lnTo>
                    <a:pt x="46877" y="97790"/>
                  </a:lnTo>
                  <a:lnTo>
                    <a:pt x="46877" y="103068"/>
                  </a:lnTo>
                  <a:lnTo>
                    <a:pt x="46877" y="108346"/>
                  </a:lnTo>
                  <a:lnTo>
                    <a:pt x="56191" y="103068"/>
                  </a:lnTo>
                  <a:lnTo>
                    <a:pt x="63331" y="95617"/>
                  </a:lnTo>
                  <a:lnTo>
                    <a:pt x="70782" y="88477"/>
                  </a:lnTo>
                  <a:lnTo>
                    <a:pt x="74817" y="88477"/>
                  </a:lnTo>
                  <a:lnTo>
                    <a:pt x="74817" y="92513"/>
                  </a:lnTo>
                  <a:lnTo>
                    <a:pt x="74817" y="95617"/>
                  </a:lnTo>
                  <a:lnTo>
                    <a:pt x="72955" y="97790"/>
                  </a:lnTo>
                  <a:lnTo>
                    <a:pt x="72955" y="99964"/>
                  </a:lnTo>
                  <a:lnTo>
                    <a:pt x="70782" y="100895"/>
                  </a:lnTo>
                  <a:lnTo>
                    <a:pt x="70782" y="108346"/>
                  </a:lnTo>
                  <a:lnTo>
                    <a:pt x="74817" y="107104"/>
                  </a:lnTo>
                  <a:lnTo>
                    <a:pt x="76059" y="107104"/>
                  </a:lnTo>
                  <a:lnTo>
                    <a:pt x="76059" y="105241"/>
                  </a:lnTo>
                  <a:lnTo>
                    <a:pt x="77922" y="105241"/>
                  </a:lnTo>
                  <a:lnTo>
                    <a:pt x="80095" y="100895"/>
                  </a:lnTo>
                  <a:lnTo>
                    <a:pt x="80095" y="103068"/>
                  </a:lnTo>
                  <a:lnTo>
                    <a:pt x="82268" y="105241"/>
                  </a:lnTo>
                  <a:lnTo>
                    <a:pt x="82268" y="107104"/>
                  </a:lnTo>
                  <a:lnTo>
                    <a:pt x="82268" y="108346"/>
                  </a:lnTo>
                  <a:lnTo>
                    <a:pt x="83200" y="112381"/>
                  </a:lnTo>
                  <a:lnTo>
                    <a:pt x="87546" y="112381"/>
                  </a:lnTo>
                  <a:lnTo>
                    <a:pt x="89408" y="99964"/>
                  </a:lnTo>
                  <a:lnTo>
                    <a:pt x="92513" y="87235"/>
                  </a:lnTo>
                  <a:lnTo>
                    <a:pt x="94686" y="75749"/>
                  </a:lnTo>
                  <a:lnTo>
                    <a:pt x="92513" y="73576"/>
                  </a:lnTo>
                  <a:lnTo>
                    <a:pt x="90650" y="73576"/>
                  </a:lnTo>
                  <a:lnTo>
                    <a:pt x="89408" y="73576"/>
                  </a:lnTo>
                  <a:lnTo>
                    <a:pt x="87546" y="73576"/>
                  </a:lnTo>
                  <a:lnTo>
                    <a:pt x="85373" y="73576"/>
                  </a:lnTo>
                  <a:lnTo>
                    <a:pt x="83200" y="72644"/>
                  </a:lnTo>
                  <a:lnTo>
                    <a:pt x="74817" y="72644"/>
                  </a:lnTo>
                  <a:lnTo>
                    <a:pt x="74817" y="51534"/>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35" name="Freeform: Shape 134">
              <a:extLst>
                <a:ext uri="{FF2B5EF4-FFF2-40B4-BE49-F238E27FC236}">
                  <a16:creationId xmlns:a16="http://schemas.microsoft.com/office/drawing/2014/main" id="{60095D81-D5B3-44EB-A0E0-78797844A764}"/>
                </a:ext>
              </a:extLst>
            </p:cNvPr>
            <p:cNvSpPr/>
            <p:nvPr/>
          </p:nvSpPr>
          <p:spPr>
            <a:xfrm>
              <a:off x="4034496" y="4432083"/>
              <a:ext cx="27940" cy="40358"/>
            </a:xfrm>
            <a:custGeom>
              <a:avLst/>
              <a:gdLst>
                <a:gd name="connsiteX0" fmla="*/ 4346 w 27940"/>
                <a:gd name="connsiteY0" fmla="*/ 42221 h 40357"/>
                <a:gd name="connsiteX1" fmla="*/ 12418 w 27940"/>
                <a:gd name="connsiteY1" fmla="*/ 40979 h 40357"/>
                <a:gd name="connsiteX2" fmla="*/ 18937 w 27940"/>
                <a:gd name="connsiteY2" fmla="*/ 40979 h 40357"/>
                <a:gd name="connsiteX3" fmla="*/ 23904 w 27940"/>
                <a:gd name="connsiteY3" fmla="*/ 39116 h 40357"/>
                <a:gd name="connsiteX4" fmla="*/ 29182 w 27940"/>
                <a:gd name="connsiteY4" fmla="*/ 36943 h 40357"/>
                <a:gd name="connsiteX5" fmla="*/ 27009 w 27940"/>
                <a:gd name="connsiteY5" fmla="*/ 29492 h 40357"/>
                <a:gd name="connsiteX6" fmla="*/ 26077 w 27940"/>
                <a:gd name="connsiteY6" fmla="*/ 24215 h 40357"/>
                <a:gd name="connsiteX7" fmla="*/ 23904 w 27940"/>
                <a:gd name="connsiteY7" fmla="*/ 18937 h 40357"/>
                <a:gd name="connsiteX8" fmla="*/ 19869 w 27940"/>
                <a:gd name="connsiteY8" fmla="*/ 12728 h 40357"/>
                <a:gd name="connsiteX9" fmla="*/ 18937 w 27940"/>
                <a:gd name="connsiteY9" fmla="*/ 9624 h 40357"/>
                <a:gd name="connsiteX10" fmla="*/ 18937 w 27940"/>
                <a:gd name="connsiteY10" fmla="*/ 7451 h 40357"/>
                <a:gd name="connsiteX11" fmla="*/ 18937 w 27940"/>
                <a:gd name="connsiteY11" fmla="*/ 5278 h 40357"/>
                <a:gd name="connsiteX12" fmla="*/ 16764 w 27940"/>
                <a:gd name="connsiteY12" fmla="*/ 4346 h 40357"/>
                <a:gd name="connsiteX13" fmla="*/ 14591 w 27940"/>
                <a:gd name="connsiteY13" fmla="*/ 4346 h 40357"/>
                <a:gd name="connsiteX14" fmla="*/ 12418 w 27940"/>
                <a:gd name="connsiteY14" fmla="*/ 2173 h 40357"/>
                <a:gd name="connsiteX15" fmla="*/ 9313 w 27940"/>
                <a:gd name="connsiteY15" fmla="*/ 0 h 40357"/>
                <a:gd name="connsiteX16" fmla="*/ 5278 w 27940"/>
                <a:gd name="connsiteY16" fmla="*/ 5278 h 40357"/>
                <a:gd name="connsiteX17" fmla="*/ 4346 w 27940"/>
                <a:gd name="connsiteY17" fmla="*/ 9624 h 40357"/>
                <a:gd name="connsiteX18" fmla="*/ 0 w 27940"/>
                <a:gd name="connsiteY18" fmla="*/ 12728 h 40357"/>
                <a:gd name="connsiteX19" fmla="*/ 0 w 27940"/>
                <a:gd name="connsiteY19" fmla="*/ 24215 h 40357"/>
                <a:gd name="connsiteX20" fmla="*/ 2173 w 27940"/>
                <a:gd name="connsiteY20" fmla="*/ 33839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940" h="40357">
                  <a:moveTo>
                    <a:pt x="4346" y="42221"/>
                  </a:moveTo>
                  <a:lnTo>
                    <a:pt x="12418" y="40979"/>
                  </a:lnTo>
                  <a:lnTo>
                    <a:pt x="18937" y="40979"/>
                  </a:lnTo>
                  <a:lnTo>
                    <a:pt x="23904" y="39116"/>
                  </a:lnTo>
                  <a:lnTo>
                    <a:pt x="29182" y="36943"/>
                  </a:lnTo>
                  <a:lnTo>
                    <a:pt x="27009" y="29492"/>
                  </a:lnTo>
                  <a:lnTo>
                    <a:pt x="26077" y="24215"/>
                  </a:lnTo>
                  <a:lnTo>
                    <a:pt x="23904" y="18937"/>
                  </a:lnTo>
                  <a:lnTo>
                    <a:pt x="19869" y="12728"/>
                  </a:lnTo>
                  <a:lnTo>
                    <a:pt x="18937" y="9624"/>
                  </a:lnTo>
                  <a:lnTo>
                    <a:pt x="18937" y="7451"/>
                  </a:lnTo>
                  <a:lnTo>
                    <a:pt x="18937" y="5278"/>
                  </a:lnTo>
                  <a:lnTo>
                    <a:pt x="16764" y="4346"/>
                  </a:lnTo>
                  <a:lnTo>
                    <a:pt x="14591" y="4346"/>
                  </a:lnTo>
                  <a:lnTo>
                    <a:pt x="12418" y="2173"/>
                  </a:lnTo>
                  <a:lnTo>
                    <a:pt x="9313" y="0"/>
                  </a:lnTo>
                  <a:lnTo>
                    <a:pt x="5278" y="5278"/>
                  </a:lnTo>
                  <a:lnTo>
                    <a:pt x="4346" y="9624"/>
                  </a:lnTo>
                  <a:lnTo>
                    <a:pt x="0" y="12728"/>
                  </a:lnTo>
                  <a:lnTo>
                    <a:pt x="0" y="24215"/>
                  </a:lnTo>
                  <a:lnTo>
                    <a:pt x="2173" y="33839"/>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36" name="Freeform: Shape 135">
              <a:extLst>
                <a:ext uri="{FF2B5EF4-FFF2-40B4-BE49-F238E27FC236}">
                  <a16:creationId xmlns:a16="http://schemas.microsoft.com/office/drawing/2014/main" id="{71125A9C-CC05-4DDA-8972-39BAF45E1658}"/>
                </a:ext>
              </a:extLst>
            </p:cNvPr>
            <p:cNvSpPr/>
            <p:nvPr/>
          </p:nvSpPr>
          <p:spPr>
            <a:xfrm>
              <a:off x="3958436" y="4877572"/>
              <a:ext cx="15522" cy="9313"/>
            </a:xfrm>
            <a:custGeom>
              <a:avLst/>
              <a:gdLst>
                <a:gd name="connsiteX0" fmla="*/ 0 w 15522"/>
                <a:gd name="connsiteY0" fmla="*/ 11487 h 9313"/>
                <a:gd name="connsiteX1" fmla="*/ 5278 w 15522"/>
                <a:gd name="connsiteY1" fmla="*/ 11487 h 9313"/>
                <a:gd name="connsiteX2" fmla="*/ 7451 w 15522"/>
                <a:gd name="connsiteY2" fmla="*/ 9313 h 9313"/>
                <a:gd name="connsiteX3" fmla="*/ 9313 w 15522"/>
                <a:gd name="connsiteY3" fmla="*/ 9313 h 9313"/>
                <a:gd name="connsiteX4" fmla="*/ 10555 w 15522"/>
                <a:gd name="connsiteY4" fmla="*/ 9313 h 9313"/>
                <a:gd name="connsiteX5" fmla="*/ 12418 w 15522"/>
                <a:gd name="connsiteY5" fmla="*/ 7451 h 9313"/>
                <a:gd name="connsiteX6" fmla="*/ 15522 w 15522"/>
                <a:gd name="connsiteY6" fmla="*/ 7451 h 9313"/>
                <a:gd name="connsiteX7" fmla="*/ 15522 w 15522"/>
                <a:gd name="connsiteY7" fmla="*/ 0 h 9313"/>
                <a:gd name="connsiteX8" fmla="*/ 0 w 15522"/>
                <a:gd name="connsiteY8"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22" h="9313">
                  <a:moveTo>
                    <a:pt x="0" y="11487"/>
                  </a:moveTo>
                  <a:lnTo>
                    <a:pt x="5278" y="11487"/>
                  </a:lnTo>
                  <a:lnTo>
                    <a:pt x="7451" y="9313"/>
                  </a:lnTo>
                  <a:lnTo>
                    <a:pt x="9313" y="9313"/>
                  </a:lnTo>
                  <a:lnTo>
                    <a:pt x="10555" y="9313"/>
                  </a:lnTo>
                  <a:lnTo>
                    <a:pt x="12418" y="7451"/>
                  </a:lnTo>
                  <a:lnTo>
                    <a:pt x="15522" y="7451"/>
                  </a:lnTo>
                  <a:lnTo>
                    <a:pt x="15522" y="0"/>
                  </a:lnTo>
                  <a:lnTo>
                    <a:pt x="0" y="0"/>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37" name="Freeform: Shape 136">
              <a:extLst>
                <a:ext uri="{FF2B5EF4-FFF2-40B4-BE49-F238E27FC236}">
                  <a16:creationId xmlns:a16="http://schemas.microsoft.com/office/drawing/2014/main" id="{6538BAA9-F989-4BB4-BACA-7546EC3F3523}"/>
                </a:ext>
              </a:extLst>
            </p:cNvPr>
            <p:cNvSpPr/>
            <p:nvPr/>
          </p:nvSpPr>
          <p:spPr>
            <a:xfrm>
              <a:off x="4347115" y="4401659"/>
              <a:ext cx="40358" cy="34149"/>
            </a:xfrm>
            <a:custGeom>
              <a:avLst/>
              <a:gdLst>
                <a:gd name="connsiteX0" fmla="*/ 13660 w 40357"/>
                <a:gd name="connsiteY0" fmla="*/ 25457 h 34149"/>
                <a:gd name="connsiteX1" fmla="*/ 18937 w 40357"/>
                <a:gd name="connsiteY1" fmla="*/ 30424 h 34149"/>
                <a:gd name="connsiteX2" fmla="*/ 23904 w 40357"/>
                <a:gd name="connsiteY2" fmla="*/ 35701 h 34149"/>
                <a:gd name="connsiteX3" fmla="*/ 27009 w 40357"/>
                <a:gd name="connsiteY3" fmla="*/ 34770 h 34149"/>
                <a:gd name="connsiteX4" fmla="*/ 29182 w 40357"/>
                <a:gd name="connsiteY4" fmla="*/ 32597 h 34149"/>
                <a:gd name="connsiteX5" fmla="*/ 31355 w 40357"/>
                <a:gd name="connsiteY5" fmla="*/ 32597 h 34149"/>
                <a:gd name="connsiteX6" fmla="*/ 33528 w 40357"/>
                <a:gd name="connsiteY6" fmla="*/ 32597 h 34149"/>
                <a:gd name="connsiteX7" fmla="*/ 33528 w 40357"/>
                <a:gd name="connsiteY7" fmla="*/ 30424 h 34149"/>
                <a:gd name="connsiteX8" fmla="*/ 36633 w 40357"/>
                <a:gd name="connsiteY8" fmla="*/ 27319 h 34149"/>
                <a:gd name="connsiteX9" fmla="*/ 36633 w 40357"/>
                <a:gd name="connsiteY9" fmla="*/ 25457 h 34149"/>
                <a:gd name="connsiteX10" fmla="*/ 38495 w 40357"/>
                <a:gd name="connsiteY10" fmla="*/ 25457 h 34149"/>
                <a:gd name="connsiteX11" fmla="*/ 38495 w 40357"/>
                <a:gd name="connsiteY11" fmla="*/ 23283 h 34149"/>
                <a:gd name="connsiteX12" fmla="*/ 40668 w 40357"/>
                <a:gd name="connsiteY12" fmla="*/ 20179 h 34149"/>
                <a:gd name="connsiteX13" fmla="*/ 34459 w 40357"/>
                <a:gd name="connsiteY13" fmla="*/ 14901 h 34149"/>
                <a:gd name="connsiteX14" fmla="*/ 29182 w 40357"/>
                <a:gd name="connsiteY14" fmla="*/ 10555 h 34149"/>
                <a:gd name="connsiteX15" fmla="*/ 26077 w 40357"/>
                <a:gd name="connsiteY15" fmla="*/ 7451 h 34149"/>
                <a:gd name="connsiteX16" fmla="*/ 18937 w 40357"/>
                <a:gd name="connsiteY16" fmla="*/ 3104 h 34149"/>
                <a:gd name="connsiteX17" fmla="*/ 11487 w 40357"/>
                <a:gd name="connsiteY17" fmla="*/ 0 h 34149"/>
                <a:gd name="connsiteX18" fmla="*/ 9313 w 40357"/>
                <a:gd name="connsiteY18" fmla="*/ 1242 h 34149"/>
                <a:gd name="connsiteX19" fmla="*/ 7451 w 40357"/>
                <a:gd name="connsiteY19" fmla="*/ 3104 h 34149"/>
                <a:gd name="connsiteX20" fmla="*/ 4346 w 40357"/>
                <a:gd name="connsiteY20" fmla="*/ 3104 h 34149"/>
                <a:gd name="connsiteX21" fmla="*/ 0 w 40357"/>
                <a:gd name="connsiteY21" fmla="*/ 15833 h 34149"/>
                <a:gd name="connsiteX22" fmla="*/ 6209 w 40357"/>
                <a:gd name="connsiteY22" fmla="*/ 20179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357" h="34149">
                  <a:moveTo>
                    <a:pt x="13660" y="25457"/>
                  </a:moveTo>
                  <a:lnTo>
                    <a:pt x="18937" y="30424"/>
                  </a:lnTo>
                  <a:lnTo>
                    <a:pt x="23904" y="35701"/>
                  </a:lnTo>
                  <a:lnTo>
                    <a:pt x="27009" y="34770"/>
                  </a:lnTo>
                  <a:lnTo>
                    <a:pt x="29182" y="32597"/>
                  </a:lnTo>
                  <a:lnTo>
                    <a:pt x="31355" y="32597"/>
                  </a:lnTo>
                  <a:lnTo>
                    <a:pt x="33528" y="32597"/>
                  </a:lnTo>
                  <a:lnTo>
                    <a:pt x="33528" y="30424"/>
                  </a:lnTo>
                  <a:lnTo>
                    <a:pt x="36633" y="27319"/>
                  </a:lnTo>
                  <a:lnTo>
                    <a:pt x="36633" y="25457"/>
                  </a:lnTo>
                  <a:lnTo>
                    <a:pt x="38495" y="25457"/>
                  </a:lnTo>
                  <a:lnTo>
                    <a:pt x="38495" y="23283"/>
                  </a:lnTo>
                  <a:lnTo>
                    <a:pt x="40668" y="20179"/>
                  </a:lnTo>
                  <a:lnTo>
                    <a:pt x="34459" y="14901"/>
                  </a:lnTo>
                  <a:lnTo>
                    <a:pt x="29182" y="10555"/>
                  </a:lnTo>
                  <a:lnTo>
                    <a:pt x="26077" y="7451"/>
                  </a:lnTo>
                  <a:lnTo>
                    <a:pt x="18937" y="3104"/>
                  </a:lnTo>
                  <a:lnTo>
                    <a:pt x="11487" y="0"/>
                  </a:lnTo>
                  <a:lnTo>
                    <a:pt x="9313" y="1242"/>
                  </a:lnTo>
                  <a:lnTo>
                    <a:pt x="7451" y="3104"/>
                  </a:lnTo>
                  <a:lnTo>
                    <a:pt x="4346" y="3104"/>
                  </a:lnTo>
                  <a:lnTo>
                    <a:pt x="0" y="15833"/>
                  </a:lnTo>
                  <a:lnTo>
                    <a:pt x="6209" y="20179"/>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38" name="Freeform: Shape 137">
              <a:extLst>
                <a:ext uri="{FF2B5EF4-FFF2-40B4-BE49-F238E27FC236}">
                  <a16:creationId xmlns:a16="http://schemas.microsoft.com/office/drawing/2014/main" id="{3ECFD980-FDCD-4892-920D-5E9D1DAD6EAC}"/>
                </a:ext>
              </a:extLst>
            </p:cNvPr>
            <p:cNvSpPr/>
            <p:nvPr/>
          </p:nvSpPr>
          <p:spPr>
            <a:xfrm>
              <a:off x="4024251" y="4593825"/>
              <a:ext cx="12418" cy="15522"/>
            </a:xfrm>
            <a:custGeom>
              <a:avLst/>
              <a:gdLst>
                <a:gd name="connsiteX0" fmla="*/ 4967 w 12417"/>
                <a:gd name="connsiteY0" fmla="*/ 17075 h 15522"/>
                <a:gd name="connsiteX1" fmla="*/ 7140 w 12417"/>
                <a:gd name="connsiteY1" fmla="*/ 14901 h 15522"/>
                <a:gd name="connsiteX2" fmla="*/ 8072 w 12417"/>
                <a:gd name="connsiteY2" fmla="*/ 14901 h 15522"/>
                <a:gd name="connsiteX3" fmla="*/ 10245 w 12417"/>
                <a:gd name="connsiteY3" fmla="*/ 12728 h 15522"/>
                <a:gd name="connsiteX4" fmla="*/ 12418 w 12417"/>
                <a:gd name="connsiteY4" fmla="*/ 10555 h 15522"/>
                <a:gd name="connsiteX5" fmla="*/ 14591 w 12417"/>
                <a:gd name="connsiteY5" fmla="*/ 9624 h 15522"/>
                <a:gd name="connsiteX6" fmla="*/ 14591 w 12417"/>
                <a:gd name="connsiteY6" fmla="*/ 7451 h 15522"/>
                <a:gd name="connsiteX7" fmla="*/ 14591 w 12417"/>
                <a:gd name="connsiteY7" fmla="*/ 5278 h 15522"/>
                <a:gd name="connsiteX8" fmla="*/ 10245 w 12417"/>
                <a:gd name="connsiteY8" fmla="*/ 5278 h 15522"/>
                <a:gd name="connsiteX9" fmla="*/ 8072 w 12417"/>
                <a:gd name="connsiteY9" fmla="*/ 3415 h 15522"/>
                <a:gd name="connsiteX10" fmla="*/ 7140 w 12417"/>
                <a:gd name="connsiteY10" fmla="*/ 2173 h 15522"/>
                <a:gd name="connsiteX11" fmla="*/ 3104 w 12417"/>
                <a:gd name="connsiteY11" fmla="*/ 0 h 15522"/>
                <a:gd name="connsiteX12" fmla="*/ 931 w 12417"/>
                <a:gd name="connsiteY12" fmla="*/ 5278 h 15522"/>
                <a:gd name="connsiteX13" fmla="*/ 0 w 12417"/>
                <a:gd name="connsiteY13" fmla="*/ 7451 h 15522"/>
                <a:gd name="connsiteX14" fmla="*/ 0 w 12417"/>
                <a:gd name="connsiteY14" fmla="*/ 10555 h 15522"/>
                <a:gd name="connsiteX15" fmla="*/ 0 w 12417"/>
                <a:gd name="connsiteY15" fmla="*/ 17075 h 15522"/>
                <a:gd name="connsiteX16" fmla="*/ 3104 w 12417"/>
                <a:gd name="connsiteY16" fmla="*/ 1707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417" h="15522">
                  <a:moveTo>
                    <a:pt x="4967" y="17075"/>
                  </a:moveTo>
                  <a:lnTo>
                    <a:pt x="7140" y="14901"/>
                  </a:lnTo>
                  <a:lnTo>
                    <a:pt x="8072" y="14901"/>
                  </a:lnTo>
                  <a:lnTo>
                    <a:pt x="10245" y="12728"/>
                  </a:lnTo>
                  <a:lnTo>
                    <a:pt x="12418" y="10555"/>
                  </a:lnTo>
                  <a:lnTo>
                    <a:pt x="14591" y="9624"/>
                  </a:lnTo>
                  <a:lnTo>
                    <a:pt x="14591" y="7451"/>
                  </a:lnTo>
                  <a:lnTo>
                    <a:pt x="14591" y="5278"/>
                  </a:lnTo>
                  <a:lnTo>
                    <a:pt x="10245" y="5278"/>
                  </a:lnTo>
                  <a:lnTo>
                    <a:pt x="8072" y="3415"/>
                  </a:lnTo>
                  <a:lnTo>
                    <a:pt x="7140" y="2173"/>
                  </a:lnTo>
                  <a:lnTo>
                    <a:pt x="3104" y="0"/>
                  </a:lnTo>
                  <a:lnTo>
                    <a:pt x="931" y="5278"/>
                  </a:lnTo>
                  <a:lnTo>
                    <a:pt x="0" y="7451"/>
                  </a:lnTo>
                  <a:lnTo>
                    <a:pt x="0" y="10555"/>
                  </a:lnTo>
                  <a:lnTo>
                    <a:pt x="0" y="17075"/>
                  </a:lnTo>
                  <a:lnTo>
                    <a:pt x="3104" y="17075"/>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39" name="Freeform: Shape 138">
              <a:extLst>
                <a:ext uri="{FF2B5EF4-FFF2-40B4-BE49-F238E27FC236}">
                  <a16:creationId xmlns:a16="http://schemas.microsoft.com/office/drawing/2014/main" id="{C7EF13FA-0D16-43E7-936D-A25293DDE853}"/>
                </a:ext>
              </a:extLst>
            </p:cNvPr>
            <p:cNvSpPr/>
            <p:nvPr/>
          </p:nvSpPr>
          <p:spPr>
            <a:xfrm>
              <a:off x="3970854" y="4639150"/>
              <a:ext cx="21731" cy="27940"/>
            </a:xfrm>
            <a:custGeom>
              <a:avLst/>
              <a:gdLst>
                <a:gd name="connsiteX0" fmla="*/ 2173 w 21731"/>
                <a:gd name="connsiteY0" fmla="*/ 13660 h 27940"/>
                <a:gd name="connsiteX1" fmla="*/ 2173 w 21731"/>
                <a:gd name="connsiteY1" fmla="*/ 14591 h 27940"/>
                <a:gd name="connsiteX2" fmla="*/ 2173 w 21731"/>
                <a:gd name="connsiteY2" fmla="*/ 16764 h 27940"/>
                <a:gd name="connsiteX3" fmla="*/ 0 w 21731"/>
                <a:gd name="connsiteY3" fmla="*/ 21110 h 27940"/>
                <a:gd name="connsiteX4" fmla="*/ 2173 w 21731"/>
                <a:gd name="connsiteY4" fmla="*/ 22042 h 27940"/>
                <a:gd name="connsiteX5" fmla="*/ 2173 w 21731"/>
                <a:gd name="connsiteY5" fmla="*/ 24215 h 27940"/>
                <a:gd name="connsiteX6" fmla="*/ 3104 w 21731"/>
                <a:gd name="connsiteY6" fmla="*/ 24215 h 27940"/>
                <a:gd name="connsiteX7" fmla="*/ 3104 w 21731"/>
                <a:gd name="connsiteY7" fmla="*/ 28251 h 27940"/>
                <a:gd name="connsiteX8" fmla="*/ 9624 w 21731"/>
                <a:gd name="connsiteY8" fmla="*/ 28251 h 27940"/>
                <a:gd name="connsiteX9" fmla="*/ 14591 w 21731"/>
                <a:gd name="connsiteY9" fmla="*/ 26388 h 27940"/>
                <a:gd name="connsiteX10" fmla="*/ 16764 w 21731"/>
                <a:gd name="connsiteY10" fmla="*/ 26388 h 27940"/>
                <a:gd name="connsiteX11" fmla="*/ 19869 w 21731"/>
                <a:gd name="connsiteY11" fmla="*/ 24215 h 27940"/>
                <a:gd name="connsiteX12" fmla="*/ 24215 w 21731"/>
                <a:gd name="connsiteY12" fmla="*/ 24215 h 27940"/>
                <a:gd name="connsiteX13" fmla="*/ 22042 w 21731"/>
                <a:gd name="connsiteY13" fmla="*/ 16764 h 27940"/>
                <a:gd name="connsiteX14" fmla="*/ 17695 w 21731"/>
                <a:gd name="connsiteY14" fmla="*/ 9313 h 27940"/>
                <a:gd name="connsiteX15" fmla="*/ 12728 w 21731"/>
                <a:gd name="connsiteY15" fmla="*/ 4346 h 27940"/>
                <a:gd name="connsiteX16" fmla="*/ 7451 w 21731"/>
                <a:gd name="connsiteY16" fmla="*/ 0 h 27940"/>
                <a:gd name="connsiteX17" fmla="*/ 3104 w 21731"/>
                <a:gd name="connsiteY17" fmla="*/ 11487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31" h="27940">
                  <a:moveTo>
                    <a:pt x="2173" y="13660"/>
                  </a:moveTo>
                  <a:lnTo>
                    <a:pt x="2173" y="14591"/>
                  </a:lnTo>
                  <a:lnTo>
                    <a:pt x="2173" y="16764"/>
                  </a:lnTo>
                  <a:lnTo>
                    <a:pt x="0" y="21110"/>
                  </a:lnTo>
                  <a:lnTo>
                    <a:pt x="2173" y="22042"/>
                  </a:lnTo>
                  <a:lnTo>
                    <a:pt x="2173" y="24215"/>
                  </a:lnTo>
                  <a:lnTo>
                    <a:pt x="3104" y="24215"/>
                  </a:lnTo>
                  <a:lnTo>
                    <a:pt x="3104" y="28251"/>
                  </a:lnTo>
                  <a:lnTo>
                    <a:pt x="9624" y="28251"/>
                  </a:lnTo>
                  <a:lnTo>
                    <a:pt x="14591" y="26388"/>
                  </a:lnTo>
                  <a:lnTo>
                    <a:pt x="16764" y="26388"/>
                  </a:lnTo>
                  <a:lnTo>
                    <a:pt x="19869" y="24215"/>
                  </a:lnTo>
                  <a:lnTo>
                    <a:pt x="24215" y="24215"/>
                  </a:lnTo>
                  <a:lnTo>
                    <a:pt x="22042" y="16764"/>
                  </a:lnTo>
                  <a:lnTo>
                    <a:pt x="17695" y="9313"/>
                  </a:lnTo>
                  <a:lnTo>
                    <a:pt x="12728" y="4346"/>
                  </a:lnTo>
                  <a:lnTo>
                    <a:pt x="7451" y="0"/>
                  </a:lnTo>
                  <a:lnTo>
                    <a:pt x="3104" y="11487"/>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40" name="Freeform: Shape 139">
              <a:extLst>
                <a:ext uri="{FF2B5EF4-FFF2-40B4-BE49-F238E27FC236}">
                  <a16:creationId xmlns:a16="http://schemas.microsoft.com/office/drawing/2014/main" id="{5A85DAEA-CA87-4D51-A5A9-FEFBDDF659EC}"/>
                </a:ext>
              </a:extLst>
            </p:cNvPr>
            <p:cNvSpPr/>
            <p:nvPr/>
          </p:nvSpPr>
          <p:spPr>
            <a:xfrm>
              <a:off x="7159753" y="4855531"/>
              <a:ext cx="43462" cy="189372"/>
            </a:xfrm>
            <a:custGeom>
              <a:avLst/>
              <a:gdLst>
                <a:gd name="connsiteX0" fmla="*/ 44704 w 43462"/>
                <a:gd name="connsiteY0" fmla="*/ 130077 h 189371"/>
                <a:gd name="connsiteX1" fmla="*/ 39427 w 43462"/>
                <a:gd name="connsiteY1" fmla="*/ 108035 h 189371"/>
                <a:gd name="connsiteX2" fmla="*/ 30113 w 43462"/>
                <a:gd name="connsiteY2" fmla="*/ 88167 h 189371"/>
                <a:gd name="connsiteX3" fmla="*/ 24836 w 43462"/>
                <a:gd name="connsiteY3" fmla="*/ 70471 h 189371"/>
                <a:gd name="connsiteX4" fmla="*/ 21731 w 43462"/>
                <a:gd name="connsiteY4" fmla="*/ 51534 h 189371"/>
                <a:gd name="connsiteX5" fmla="*/ 21731 w 43462"/>
                <a:gd name="connsiteY5" fmla="*/ 35701 h 189371"/>
                <a:gd name="connsiteX6" fmla="*/ 21731 w 43462"/>
                <a:gd name="connsiteY6" fmla="*/ 18937 h 189371"/>
                <a:gd name="connsiteX7" fmla="*/ 15522 w 43462"/>
                <a:gd name="connsiteY7" fmla="*/ 6209 h 189371"/>
                <a:gd name="connsiteX8" fmla="*/ 15522 w 43462"/>
                <a:gd name="connsiteY8" fmla="*/ 4036 h 189371"/>
                <a:gd name="connsiteX9" fmla="*/ 14591 w 43462"/>
                <a:gd name="connsiteY9" fmla="*/ 4036 h 189371"/>
                <a:gd name="connsiteX10" fmla="*/ 14591 w 43462"/>
                <a:gd name="connsiteY10" fmla="*/ 2173 h 189371"/>
                <a:gd name="connsiteX11" fmla="*/ 12418 w 43462"/>
                <a:gd name="connsiteY11" fmla="*/ 0 h 189371"/>
                <a:gd name="connsiteX12" fmla="*/ 10245 w 43462"/>
                <a:gd name="connsiteY12" fmla="*/ 7451 h 189371"/>
                <a:gd name="connsiteX13" fmla="*/ 9313 w 43462"/>
                <a:gd name="connsiteY13" fmla="*/ 13660 h 189371"/>
                <a:gd name="connsiteX14" fmla="*/ 7140 w 43462"/>
                <a:gd name="connsiteY14" fmla="*/ 16764 h 189371"/>
                <a:gd name="connsiteX15" fmla="*/ 5278 w 43462"/>
                <a:gd name="connsiteY15" fmla="*/ 21110 h 189371"/>
                <a:gd name="connsiteX16" fmla="*/ 3104 w 43462"/>
                <a:gd name="connsiteY16" fmla="*/ 24215 h 189371"/>
                <a:gd name="connsiteX17" fmla="*/ 0 w 43462"/>
                <a:gd name="connsiteY17" fmla="*/ 29492 h 189371"/>
                <a:gd name="connsiteX18" fmla="*/ 0 w 43462"/>
                <a:gd name="connsiteY18" fmla="*/ 70471 h 189371"/>
                <a:gd name="connsiteX19" fmla="*/ 3104 w 43462"/>
                <a:gd name="connsiteY19" fmla="*/ 85993 h 189371"/>
                <a:gd name="connsiteX20" fmla="*/ 3104 w 43462"/>
                <a:gd name="connsiteY20" fmla="*/ 110208 h 189371"/>
                <a:gd name="connsiteX21" fmla="*/ 3104 w 43462"/>
                <a:gd name="connsiteY21" fmla="*/ 136596 h 189371"/>
                <a:gd name="connsiteX22" fmla="*/ 3104 w 43462"/>
                <a:gd name="connsiteY22" fmla="*/ 159569 h 189371"/>
                <a:gd name="connsiteX23" fmla="*/ 5278 w 43462"/>
                <a:gd name="connsiteY23" fmla="*/ 180679 h 189371"/>
                <a:gd name="connsiteX24" fmla="*/ 9313 w 43462"/>
                <a:gd name="connsiteY24" fmla="*/ 191235 h 189371"/>
                <a:gd name="connsiteX25" fmla="*/ 12418 w 43462"/>
                <a:gd name="connsiteY25" fmla="*/ 189061 h 189371"/>
                <a:gd name="connsiteX26" fmla="*/ 14591 w 43462"/>
                <a:gd name="connsiteY26" fmla="*/ 189061 h 189371"/>
                <a:gd name="connsiteX27" fmla="*/ 19869 w 43462"/>
                <a:gd name="connsiteY27" fmla="*/ 186888 h 189371"/>
                <a:gd name="connsiteX28" fmla="*/ 22973 w 43462"/>
                <a:gd name="connsiteY28" fmla="*/ 186888 h 189371"/>
                <a:gd name="connsiteX29" fmla="*/ 29182 w 43462"/>
                <a:gd name="connsiteY29" fmla="*/ 186888 h 189371"/>
                <a:gd name="connsiteX30" fmla="*/ 24836 w 43462"/>
                <a:gd name="connsiteY30" fmla="*/ 169193 h 189371"/>
                <a:gd name="connsiteX31" fmla="*/ 22973 w 43462"/>
                <a:gd name="connsiteY31" fmla="*/ 156465 h 189371"/>
                <a:gd name="connsiteX32" fmla="*/ 19869 w 43462"/>
                <a:gd name="connsiteY32" fmla="*/ 143736 h 189371"/>
                <a:gd name="connsiteX33" fmla="*/ 19869 w 43462"/>
                <a:gd name="connsiteY33" fmla="*/ 126972 h 189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462" h="189371">
                  <a:moveTo>
                    <a:pt x="44704" y="130077"/>
                  </a:moveTo>
                  <a:lnTo>
                    <a:pt x="39427" y="108035"/>
                  </a:lnTo>
                  <a:lnTo>
                    <a:pt x="30113" y="88167"/>
                  </a:lnTo>
                  <a:lnTo>
                    <a:pt x="24836" y="70471"/>
                  </a:lnTo>
                  <a:lnTo>
                    <a:pt x="21731" y="51534"/>
                  </a:lnTo>
                  <a:lnTo>
                    <a:pt x="21731" y="35701"/>
                  </a:lnTo>
                  <a:lnTo>
                    <a:pt x="21731" y="18937"/>
                  </a:lnTo>
                  <a:lnTo>
                    <a:pt x="15522" y="6209"/>
                  </a:lnTo>
                  <a:lnTo>
                    <a:pt x="15522" y="4036"/>
                  </a:lnTo>
                  <a:lnTo>
                    <a:pt x="14591" y="4036"/>
                  </a:lnTo>
                  <a:lnTo>
                    <a:pt x="14591" y="2173"/>
                  </a:lnTo>
                  <a:lnTo>
                    <a:pt x="12418" y="0"/>
                  </a:lnTo>
                  <a:lnTo>
                    <a:pt x="10245" y="7451"/>
                  </a:lnTo>
                  <a:lnTo>
                    <a:pt x="9313" y="13660"/>
                  </a:lnTo>
                  <a:lnTo>
                    <a:pt x="7140" y="16764"/>
                  </a:lnTo>
                  <a:lnTo>
                    <a:pt x="5278" y="21110"/>
                  </a:lnTo>
                  <a:lnTo>
                    <a:pt x="3104" y="24215"/>
                  </a:lnTo>
                  <a:lnTo>
                    <a:pt x="0" y="29492"/>
                  </a:lnTo>
                  <a:lnTo>
                    <a:pt x="0" y="70471"/>
                  </a:lnTo>
                  <a:lnTo>
                    <a:pt x="3104" y="85993"/>
                  </a:lnTo>
                  <a:lnTo>
                    <a:pt x="3104" y="110208"/>
                  </a:lnTo>
                  <a:lnTo>
                    <a:pt x="3104" y="136596"/>
                  </a:lnTo>
                  <a:lnTo>
                    <a:pt x="3104" y="159569"/>
                  </a:lnTo>
                  <a:lnTo>
                    <a:pt x="5278" y="180679"/>
                  </a:lnTo>
                  <a:lnTo>
                    <a:pt x="9313" y="191235"/>
                  </a:lnTo>
                  <a:lnTo>
                    <a:pt x="12418" y="189061"/>
                  </a:lnTo>
                  <a:lnTo>
                    <a:pt x="14591" y="189061"/>
                  </a:lnTo>
                  <a:lnTo>
                    <a:pt x="19869" y="186888"/>
                  </a:lnTo>
                  <a:lnTo>
                    <a:pt x="22973" y="186888"/>
                  </a:lnTo>
                  <a:lnTo>
                    <a:pt x="29182" y="186888"/>
                  </a:lnTo>
                  <a:lnTo>
                    <a:pt x="24836" y="169193"/>
                  </a:lnTo>
                  <a:lnTo>
                    <a:pt x="22973" y="156465"/>
                  </a:lnTo>
                  <a:lnTo>
                    <a:pt x="19869" y="143736"/>
                  </a:lnTo>
                  <a:lnTo>
                    <a:pt x="19869" y="126972"/>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41" name="Freeform: Shape 140">
              <a:extLst>
                <a:ext uri="{FF2B5EF4-FFF2-40B4-BE49-F238E27FC236}">
                  <a16:creationId xmlns:a16="http://schemas.microsoft.com/office/drawing/2014/main" id="{82B0ADEC-83CE-40A2-9B01-FC67DABFB487}"/>
                </a:ext>
              </a:extLst>
            </p:cNvPr>
            <p:cNvSpPr/>
            <p:nvPr/>
          </p:nvSpPr>
          <p:spPr>
            <a:xfrm>
              <a:off x="3223922" y="4869190"/>
              <a:ext cx="34149" cy="43462"/>
            </a:xfrm>
            <a:custGeom>
              <a:avLst/>
              <a:gdLst>
                <a:gd name="connsiteX0" fmla="*/ 29182 w 34149"/>
                <a:gd name="connsiteY0" fmla="*/ 17695 h 43462"/>
                <a:gd name="connsiteX1" fmla="*/ 27009 w 34149"/>
                <a:gd name="connsiteY1" fmla="*/ 3104 h 43462"/>
                <a:gd name="connsiteX2" fmla="*/ 19558 w 34149"/>
                <a:gd name="connsiteY2" fmla="*/ 3104 h 43462"/>
                <a:gd name="connsiteX3" fmla="*/ 14591 w 34149"/>
                <a:gd name="connsiteY3" fmla="*/ 3104 h 43462"/>
                <a:gd name="connsiteX4" fmla="*/ 10245 w 34149"/>
                <a:gd name="connsiteY4" fmla="*/ 931 h 43462"/>
                <a:gd name="connsiteX5" fmla="*/ 7140 w 34149"/>
                <a:gd name="connsiteY5" fmla="*/ 0 h 43462"/>
                <a:gd name="connsiteX6" fmla="*/ 0 w 34149"/>
                <a:gd name="connsiteY6" fmla="*/ 0 h 43462"/>
                <a:gd name="connsiteX7" fmla="*/ 0 w 34149"/>
                <a:gd name="connsiteY7" fmla="*/ 5278 h 43462"/>
                <a:gd name="connsiteX8" fmla="*/ 0 w 34149"/>
                <a:gd name="connsiteY8" fmla="*/ 8382 h 43462"/>
                <a:gd name="connsiteX9" fmla="*/ 931 w 34149"/>
                <a:gd name="connsiteY9" fmla="*/ 12728 h 43462"/>
                <a:gd name="connsiteX10" fmla="*/ 3104 w 34149"/>
                <a:gd name="connsiteY10" fmla="*/ 15833 h 43462"/>
                <a:gd name="connsiteX11" fmla="*/ 7140 w 34149"/>
                <a:gd name="connsiteY11" fmla="*/ 22042 h 43462"/>
                <a:gd name="connsiteX12" fmla="*/ 10245 w 34149"/>
                <a:gd name="connsiteY12" fmla="*/ 27319 h 43462"/>
                <a:gd name="connsiteX13" fmla="*/ 14591 w 34149"/>
                <a:gd name="connsiteY13" fmla="*/ 30424 h 43462"/>
                <a:gd name="connsiteX14" fmla="*/ 19558 w 34149"/>
                <a:gd name="connsiteY14" fmla="*/ 34770 h 43462"/>
                <a:gd name="connsiteX15" fmla="*/ 22973 w 34149"/>
                <a:gd name="connsiteY15" fmla="*/ 37874 h 43462"/>
                <a:gd name="connsiteX16" fmla="*/ 27009 w 34149"/>
                <a:gd name="connsiteY16" fmla="*/ 44083 h 43462"/>
                <a:gd name="connsiteX17" fmla="*/ 34149 w 34149"/>
                <a:gd name="connsiteY17" fmla="*/ 44083 h 43462"/>
                <a:gd name="connsiteX18" fmla="*/ 32286 w 34149"/>
                <a:gd name="connsiteY18" fmla="*/ 29492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43462">
                  <a:moveTo>
                    <a:pt x="29182" y="17695"/>
                  </a:moveTo>
                  <a:lnTo>
                    <a:pt x="27009" y="3104"/>
                  </a:lnTo>
                  <a:lnTo>
                    <a:pt x="19558" y="3104"/>
                  </a:lnTo>
                  <a:lnTo>
                    <a:pt x="14591" y="3104"/>
                  </a:lnTo>
                  <a:lnTo>
                    <a:pt x="10245" y="931"/>
                  </a:lnTo>
                  <a:lnTo>
                    <a:pt x="7140" y="0"/>
                  </a:lnTo>
                  <a:lnTo>
                    <a:pt x="0" y="0"/>
                  </a:lnTo>
                  <a:lnTo>
                    <a:pt x="0" y="5278"/>
                  </a:lnTo>
                  <a:lnTo>
                    <a:pt x="0" y="8382"/>
                  </a:lnTo>
                  <a:lnTo>
                    <a:pt x="931" y="12728"/>
                  </a:lnTo>
                  <a:lnTo>
                    <a:pt x="3104" y="15833"/>
                  </a:lnTo>
                  <a:lnTo>
                    <a:pt x="7140" y="22042"/>
                  </a:lnTo>
                  <a:lnTo>
                    <a:pt x="10245" y="27319"/>
                  </a:lnTo>
                  <a:lnTo>
                    <a:pt x="14591" y="30424"/>
                  </a:lnTo>
                  <a:lnTo>
                    <a:pt x="19558" y="34770"/>
                  </a:lnTo>
                  <a:lnTo>
                    <a:pt x="22973" y="37874"/>
                  </a:lnTo>
                  <a:lnTo>
                    <a:pt x="27009" y="44083"/>
                  </a:lnTo>
                  <a:lnTo>
                    <a:pt x="34149" y="44083"/>
                  </a:lnTo>
                  <a:lnTo>
                    <a:pt x="32286" y="29492"/>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42" name="Freeform: Shape 141">
              <a:extLst>
                <a:ext uri="{FF2B5EF4-FFF2-40B4-BE49-F238E27FC236}">
                  <a16:creationId xmlns:a16="http://schemas.microsoft.com/office/drawing/2014/main" id="{3108733C-0319-49FB-BEB8-B80C18B0E7EE}"/>
                </a:ext>
              </a:extLst>
            </p:cNvPr>
            <p:cNvSpPr/>
            <p:nvPr/>
          </p:nvSpPr>
          <p:spPr>
            <a:xfrm>
              <a:off x="5439263" y="4744081"/>
              <a:ext cx="18627" cy="18627"/>
            </a:xfrm>
            <a:custGeom>
              <a:avLst/>
              <a:gdLst>
                <a:gd name="connsiteX0" fmla="*/ 931 w 18626"/>
                <a:gd name="connsiteY0" fmla="*/ 3104 h 18626"/>
                <a:gd name="connsiteX1" fmla="*/ 0 w 18626"/>
                <a:gd name="connsiteY1" fmla="*/ 7451 h 18626"/>
                <a:gd name="connsiteX2" fmla="*/ 0 w 18626"/>
                <a:gd name="connsiteY2" fmla="*/ 9624 h 18626"/>
                <a:gd name="connsiteX3" fmla="*/ 0 w 18626"/>
                <a:gd name="connsiteY3" fmla="*/ 12728 h 18626"/>
                <a:gd name="connsiteX4" fmla="*/ 0 w 18626"/>
                <a:gd name="connsiteY4" fmla="*/ 16764 h 18626"/>
                <a:gd name="connsiteX5" fmla="*/ 931 w 18626"/>
                <a:gd name="connsiteY5" fmla="*/ 16764 h 18626"/>
                <a:gd name="connsiteX6" fmla="*/ 3104 w 18626"/>
                <a:gd name="connsiteY6" fmla="*/ 18006 h 18626"/>
                <a:gd name="connsiteX7" fmla="*/ 5278 w 18626"/>
                <a:gd name="connsiteY7" fmla="*/ 18006 h 18626"/>
                <a:gd name="connsiteX8" fmla="*/ 8382 w 18626"/>
                <a:gd name="connsiteY8" fmla="*/ 20179 h 18626"/>
                <a:gd name="connsiteX9" fmla="*/ 10555 w 18626"/>
                <a:gd name="connsiteY9" fmla="*/ 16764 h 18626"/>
                <a:gd name="connsiteX10" fmla="*/ 14591 w 18626"/>
                <a:gd name="connsiteY10" fmla="*/ 14901 h 18626"/>
                <a:gd name="connsiteX11" fmla="*/ 15522 w 18626"/>
                <a:gd name="connsiteY11" fmla="*/ 12728 h 18626"/>
                <a:gd name="connsiteX12" fmla="*/ 19869 w 18626"/>
                <a:gd name="connsiteY12" fmla="*/ 12728 h 18626"/>
                <a:gd name="connsiteX13" fmla="*/ 19869 w 18626"/>
                <a:gd name="connsiteY13" fmla="*/ 7451 h 18626"/>
                <a:gd name="connsiteX14" fmla="*/ 5278 w 18626"/>
                <a:gd name="connsiteY14"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18626">
                  <a:moveTo>
                    <a:pt x="931" y="3104"/>
                  </a:moveTo>
                  <a:lnTo>
                    <a:pt x="0" y="7451"/>
                  </a:lnTo>
                  <a:lnTo>
                    <a:pt x="0" y="9624"/>
                  </a:lnTo>
                  <a:lnTo>
                    <a:pt x="0" y="12728"/>
                  </a:lnTo>
                  <a:lnTo>
                    <a:pt x="0" y="16764"/>
                  </a:lnTo>
                  <a:lnTo>
                    <a:pt x="931" y="16764"/>
                  </a:lnTo>
                  <a:lnTo>
                    <a:pt x="3104" y="18006"/>
                  </a:lnTo>
                  <a:lnTo>
                    <a:pt x="5278" y="18006"/>
                  </a:lnTo>
                  <a:lnTo>
                    <a:pt x="8382" y="20179"/>
                  </a:lnTo>
                  <a:lnTo>
                    <a:pt x="10555" y="16764"/>
                  </a:lnTo>
                  <a:lnTo>
                    <a:pt x="14591" y="14901"/>
                  </a:lnTo>
                  <a:lnTo>
                    <a:pt x="15522" y="12728"/>
                  </a:lnTo>
                  <a:lnTo>
                    <a:pt x="19869" y="12728"/>
                  </a:lnTo>
                  <a:lnTo>
                    <a:pt x="19869" y="7451"/>
                  </a:lnTo>
                  <a:lnTo>
                    <a:pt x="5278" y="0"/>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43" name="Freeform: Shape 142">
              <a:extLst>
                <a:ext uri="{FF2B5EF4-FFF2-40B4-BE49-F238E27FC236}">
                  <a16:creationId xmlns:a16="http://schemas.microsoft.com/office/drawing/2014/main" id="{7467BCD0-CC0E-4C0C-8FEE-F47394660166}"/>
                </a:ext>
              </a:extLst>
            </p:cNvPr>
            <p:cNvSpPr/>
            <p:nvPr/>
          </p:nvSpPr>
          <p:spPr>
            <a:xfrm>
              <a:off x="5039098" y="4734767"/>
              <a:ext cx="111760" cy="217312"/>
            </a:xfrm>
            <a:custGeom>
              <a:avLst/>
              <a:gdLst>
                <a:gd name="connsiteX0" fmla="*/ 103068 w 111760"/>
                <a:gd name="connsiteY0" fmla="*/ 141874 h 217312"/>
                <a:gd name="connsiteX1" fmla="*/ 93755 w 111760"/>
                <a:gd name="connsiteY1" fmla="*/ 122937 h 217312"/>
                <a:gd name="connsiteX2" fmla="*/ 83510 w 111760"/>
                <a:gd name="connsiteY2" fmla="*/ 106173 h 217312"/>
                <a:gd name="connsiteX3" fmla="*/ 70782 w 111760"/>
                <a:gd name="connsiteY3" fmla="*/ 92513 h 217312"/>
                <a:gd name="connsiteX4" fmla="*/ 61468 w 111760"/>
                <a:gd name="connsiteY4" fmla="*/ 78853 h 217312"/>
                <a:gd name="connsiteX5" fmla="*/ 52155 w 111760"/>
                <a:gd name="connsiteY5" fmla="*/ 70471 h 217312"/>
                <a:gd name="connsiteX6" fmla="*/ 56191 w 111760"/>
                <a:gd name="connsiteY6" fmla="*/ 63021 h 217312"/>
                <a:gd name="connsiteX7" fmla="*/ 61468 w 111760"/>
                <a:gd name="connsiteY7" fmla="*/ 53397 h 217312"/>
                <a:gd name="connsiteX8" fmla="*/ 64573 w 111760"/>
                <a:gd name="connsiteY8" fmla="*/ 41910 h 217312"/>
                <a:gd name="connsiteX9" fmla="*/ 59295 w 111760"/>
                <a:gd name="connsiteY9" fmla="*/ 29492 h 217312"/>
                <a:gd name="connsiteX10" fmla="*/ 59295 w 111760"/>
                <a:gd name="connsiteY10" fmla="*/ 22042 h 217312"/>
                <a:gd name="connsiteX11" fmla="*/ 54328 w 111760"/>
                <a:gd name="connsiteY11" fmla="*/ 22042 h 217312"/>
                <a:gd name="connsiteX12" fmla="*/ 49982 w 111760"/>
                <a:gd name="connsiteY12" fmla="*/ 24215 h 217312"/>
                <a:gd name="connsiteX13" fmla="*/ 49051 w 111760"/>
                <a:gd name="connsiteY13" fmla="*/ 26078 h 217312"/>
                <a:gd name="connsiteX14" fmla="*/ 44704 w 111760"/>
                <a:gd name="connsiteY14" fmla="*/ 29492 h 217312"/>
                <a:gd name="connsiteX15" fmla="*/ 35391 w 111760"/>
                <a:gd name="connsiteY15" fmla="*/ 29492 h 217312"/>
                <a:gd name="connsiteX16" fmla="*/ 39737 w 111760"/>
                <a:gd name="connsiteY16" fmla="*/ 24215 h 217312"/>
                <a:gd name="connsiteX17" fmla="*/ 42842 w 111760"/>
                <a:gd name="connsiteY17" fmla="*/ 18937 h 217312"/>
                <a:gd name="connsiteX18" fmla="*/ 44704 w 111760"/>
                <a:gd name="connsiteY18" fmla="*/ 12418 h 217312"/>
                <a:gd name="connsiteX19" fmla="*/ 49051 w 111760"/>
                <a:gd name="connsiteY19" fmla="*/ 5278 h 217312"/>
                <a:gd name="connsiteX20" fmla="*/ 34460 w 111760"/>
                <a:gd name="connsiteY20" fmla="*/ 2173 h 217312"/>
                <a:gd name="connsiteX21" fmla="*/ 15522 w 111760"/>
                <a:gd name="connsiteY21" fmla="*/ 0 h 217312"/>
                <a:gd name="connsiteX22" fmla="*/ 14591 w 111760"/>
                <a:gd name="connsiteY22" fmla="*/ 16764 h 217312"/>
                <a:gd name="connsiteX23" fmla="*/ 8382 w 111760"/>
                <a:gd name="connsiteY23" fmla="*/ 27319 h 217312"/>
                <a:gd name="connsiteX24" fmla="*/ 3104 w 111760"/>
                <a:gd name="connsiteY24" fmla="*/ 36633 h 217312"/>
                <a:gd name="connsiteX25" fmla="*/ 0 w 111760"/>
                <a:gd name="connsiteY25" fmla="*/ 46257 h 217312"/>
                <a:gd name="connsiteX26" fmla="*/ 931 w 111760"/>
                <a:gd name="connsiteY26" fmla="*/ 58674 h 217312"/>
                <a:gd name="connsiteX27" fmla="*/ 5278 w 111760"/>
                <a:gd name="connsiteY27" fmla="*/ 75438 h 217312"/>
                <a:gd name="connsiteX28" fmla="*/ 8382 w 111760"/>
                <a:gd name="connsiteY28" fmla="*/ 93444 h 217312"/>
                <a:gd name="connsiteX29" fmla="*/ 10555 w 111760"/>
                <a:gd name="connsiteY29" fmla="*/ 92513 h 217312"/>
                <a:gd name="connsiteX30" fmla="*/ 12418 w 111760"/>
                <a:gd name="connsiteY30" fmla="*/ 90340 h 217312"/>
                <a:gd name="connsiteX31" fmla="*/ 14591 w 111760"/>
                <a:gd name="connsiteY31" fmla="*/ 90340 h 217312"/>
                <a:gd name="connsiteX32" fmla="*/ 14591 w 111760"/>
                <a:gd name="connsiteY32" fmla="*/ 88167 h 217312"/>
                <a:gd name="connsiteX33" fmla="*/ 14591 w 111760"/>
                <a:gd name="connsiteY33" fmla="*/ 85994 h 217312"/>
                <a:gd name="connsiteX34" fmla="*/ 15522 w 111760"/>
                <a:gd name="connsiteY34" fmla="*/ 82889 h 217312"/>
                <a:gd name="connsiteX35" fmla="*/ 19869 w 111760"/>
                <a:gd name="connsiteY35" fmla="*/ 82889 h 217312"/>
                <a:gd name="connsiteX36" fmla="*/ 19869 w 111760"/>
                <a:gd name="connsiteY36" fmla="*/ 85994 h 217312"/>
                <a:gd name="connsiteX37" fmla="*/ 19869 w 111760"/>
                <a:gd name="connsiteY37" fmla="*/ 88167 h 217312"/>
                <a:gd name="connsiteX38" fmla="*/ 17695 w 111760"/>
                <a:gd name="connsiteY38" fmla="*/ 90340 h 217312"/>
                <a:gd name="connsiteX39" fmla="*/ 17695 w 111760"/>
                <a:gd name="connsiteY39" fmla="*/ 92513 h 217312"/>
                <a:gd name="connsiteX40" fmla="*/ 15522 w 111760"/>
                <a:gd name="connsiteY40" fmla="*/ 93444 h 217312"/>
                <a:gd name="connsiteX41" fmla="*/ 17695 w 111760"/>
                <a:gd name="connsiteY41" fmla="*/ 97480 h 217312"/>
                <a:gd name="connsiteX42" fmla="*/ 17695 w 111760"/>
                <a:gd name="connsiteY42" fmla="*/ 100895 h 217312"/>
                <a:gd name="connsiteX43" fmla="*/ 17695 w 111760"/>
                <a:gd name="connsiteY43" fmla="*/ 102758 h 217312"/>
                <a:gd name="connsiteX44" fmla="*/ 19869 w 111760"/>
                <a:gd name="connsiteY44" fmla="*/ 104931 h 217312"/>
                <a:gd name="connsiteX45" fmla="*/ 19869 w 111760"/>
                <a:gd name="connsiteY45" fmla="*/ 106173 h 217312"/>
                <a:gd name="connsiteX46" fmla="*/ 22973 w 111760"/>
                <a:gd name="connsiteY46" fmla="*/ 106173 h 217312"/>
                <a:gd name="connsiteX47" fmla="*/ 27009 w 111760"/>
                <a:gd name="connsiteY47" fmla="*/ 108035 h 217312"/>
                <a:gd name="connsiteX48" fmla="*/ 30113 w 111760"/>
                <a:gd name="connsiteY48" fmla="*/ 108035 h 217312"/>
                <a:gd name="connsiteX49" fmla="*/ 32286 w 111760"/>
                <a:gd name="connsiteY49" fmla="*/ 108035 h 217312"/>
                <a:gd name="connsiteX50" fmla="*/ 35391 w 111760"/>
                <a:gd name="connsiteY50" fmla="*/ 110208 h 217312"/>
                <a:gd name="connsiteX51" fmla="*/ 39737 w 111760"/>
                <a:gd name="connsiteY51" fmla="*/ 112381 h 217312"/>
                <a:gd name="connsiteX52" fmla="*/ 41600 w 111760"/>
                <a:gd name="connsiteY52" fmla="*/ 112381 h 217312"/>
                <a:gd name="connsiteX53" fmla="*/ 41600 w 111760"/>
                <a:gd name="connsiteY53" fmla="*/ 113313 h 217312"/>
                <a:gd name="connsiteX54" fmla="*/ 42842 w 111760"/>
                <a:gd name="connsiteY54" fmla="*/ 113313 h 217312"/>
                <a:gd name="connsiteX55" fmla="*/ 44704 w 111760"/>
                <a:gd name="connsiteY55" fmla="*/ 117659 h 217312"/>
                <a:gd name="connsiteX56" fmla="*/ 44704 w 111760"/>
                <a:gd name="connsiteY56" fmla="*/ 119832 h 217312"/>
                <a:gd name="connsiteX57" fmla="*/ 46877 w 111760"/>
                <a:gd name="connsiteY57" fmla="*/ 120763 h 217312"/>
                <a:gd name="connsiteX58" fmla="*/ 46877 w 111760"/>
                <a:gd name="connsiteY58" fmla="*/ 122937 h 217312"/>
                <a:gd name="connsiteX59" fmla="*/ 49051 w 111760"/>
                <a:gd name="connsiteY59" fmla="*/ 126972 h 217312"/>
                <a:gd name="connsiteX60" fmla="*/ 42842 w 111760"/>
                <a:gd name="connsiteY60" fmla="*/ 130077 h 217312"/>
                <a:gd name="connsiteX61" fmla="*/ 35391 w 111760"/>
                <a:gd name="connsiteY61" fmla="*/ 134423 h 217312"/>
                <a:gd name="connsiteX62" fmla="*/ 32286 w 111760"/>
                <a:gd name="connsiteY62" fmla="*/ 137528 h 217312"/>
                <a:gd name="connsiteX63" fmla="*/ 27009 w 111760"/>
                <a:gd name="connsiteY63" fmla="*/ 142805 h 217312"/>
                <a:gd name="connsiteX64" fmla="*/ 25146 w 111760"/>
                <a:gd name="connsiteY64" fmla="*/ 150256 h 217312"/>
                <a:gd name="connsiteX65" fmla="*/ 22973 w 111760"/>
                <a:gd name="connsiteY65" fmla="*/ 154292 h 217312"/>
                <a:gd name="connsiteX66" fmla="*/ 22973 w 111760"/>
                <a:gd name="connsiteY66" fmla="*/ 156465 h 217312"/>
                <a:gd name="connsiteX67" fmla="*/ 25146 w 111760"/>
                <a:gd name="connsiteY67" fmla="*/ 157396 h 217312"/>
                <a:gd name="connsiteX68" fmla="*/ 25146 w 111760"/>
                <a:gd name="connsiteY68" fmla="*/ 159569 h 217312"/>
                <a:gd name="connsiteX69" fmla="*/ 29182 w 111760"/>
                <a:gd name="connsiteY69" fmla="*/ 163915 h 217312"/>
                <a:gd name="connsiteX70" fmla="*/ 15522 w 111760"/>
                <a:gd name="connsiteY70" fmla="*/ 167020 h 217312"/>
                <a:gd name="connsiteX71" fmla="*/ 17695 w 111760"/>
                <a:gd name="connsiteY71" fmla="*/ 172297 h 217312"/>
                <a:gd name="connsiteX72" fmla="*/ 17695 w 111760"/>
                <a:gd name="connsiteY72" fmla="*/ 176333 h 217312"/>
                <a:gd name="connsiteX73" fmla="*/ 19869 w 111760"/>
                <a:gd name="connsiteY73" fmla="*/ 178506 h 217312"/>
                <a:gd name="connsiteX74" fmla="*/ 19869 w 111760"/>
                <a:gd name="connsiteY74" fmla="*/ 179438 h 217312"/>
                <a:gd name="connsiteX75" fmla="*/ 22973 w 111760"/>
                <a:gd name="connsiteY75" fmla="*/ 181611 h 217312"/>
                <a:gd name="connsiteX76" fmla="*/ 27009 w 111760"/>
                <a:gd name="connsiteY76" fmla="*/ 181611 h 217312"/>
                <a:gd name="connsiteX77" fmla="*/ 32286 w 111760"/>
                <a:gd name="connsiteY77" fmla="*/ 181611 h 217312"/>
                <a:gd name="connsiteX78" fmla="*/ 22973 w 111760"/>
                <a:gd name="connsiteY78" fmla="*/ 198375 h 217312"/>
                <a:gd name="connsiteX79" fmla="*/ 12418 w 111760"/>
                <a:gd name="connsiteY79" fmla="*/ 214208 h 217312"/>
                <a:gd name="connsiteX80" fmla="*/ 12418 w 111760"/>
                <a:gd name="connsiteY80" fmla="*/ 218554 h 217312"/>
                <a:gd name="connsiteX81" fmla="*/ 29182 w 111760"/>
                <a:gd name="connsiteY81" fmla="*/ 216381 h 217312"/>
                <a:gd name="connsiteX82" fmla="*/ 49051 w 111760"/>
                <a:gd name="connsiteY82" fmla="*/ 211103 h 217312"/>
                <a:gd name="connsiteX83" fmla="*/ 70782 w 111760"/>
                <a:gd name="connsiteY83" fmla="*/ 205826 h 217312"/>
                <a:gd name="connsiteX84" fmla="*/ 88477 w 111760"/>
                <a:gd name="connsiteY84" fmla="*/ 198375 h 217312"/>
                <a:gd name="connsiteX85" fmla="*/ 99964 w 111760"/>
                <a:gd name="connsiteY85" fmla="*/ 191235 h 217312"/>
                <a:gd name="connsiteX86" fmla="*/ 108346 w 111760"/>
                <a:gd name="connsiteY86" fmla="*/ 183784 h 217312"/>
                <a:gd name="connsiteX87" fmla="*/ 112692 w 111760"/>
                <a:gd name="connsiteY87" fmla="*/ 171056 h 217312"/>
                <a:gd name="connsiteX88" fmla="*/ 110519 w 111760"/>
                <a:gd name="connsiteY88" fmla="*/ 157396 h 21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11760" h="217312">
                  <a:moveTo>
                    <a:pt x="103068" y="141874"/>
                  </a:moveTo>
                  <a:lnTo>
                    <a:pt x="93755" y="122937"/>
                  </a:lnTo>
                  <a:lnTo>
                    <a:pt x="83510" y="106173"/>
                  </a:lnTo>
                  <a:lnTo>
                    <a:pt x="70782" y="92513"/>
                  </a:lnTo>
                  <a:lnTo>
                    <a:pt x="61468" y="78853"/>
                  </a:lnTo>
                  <a:lnTo>
                    <a:pt x="52155" y="70471"/>
                  </a:lnTo>
                  <a:lnTo>
                    <a:pt x="56191" y="63021"/>
                  </a:lnTo>
                  <a:lnTo>
                    <a:pt x="61468" y="53397"/>
                  </a:lnTo>
                  <a:lnTo>
                    <a:pt x="64573" y="41910"/>
                  </a:lnTo>
                  <a:lnTo>
                    <a:pt x="59295" y="29492"/>
                  </a:lnTo>
                  <a:lnTo>
                    <a:pt x="59295" y="22042"/>
                  </a:lnTo>
                  <a:lnTo>
                    <a:pt x="54328" y="22042"/>
                  </a:lnTo>
                  <a:lnTo>
                    <a:pt x="49982" y="24215"/>
                  </a:lnTo>
                  <a:lnTo>
                    <a:pt x="49051" y="26078"/>
                  </a:lnTo>
                  <a:lnTo>
                    <a:pt x="44704" y="29492"/>
                  </a:lnTo>
                  <a:lnTo>
                    <a:pt x="35391" y="29492"/>
                  </a:lnTo>
                  <a:lnTo>
                    <a:pt x="39737" y="24215"/>
                  </a:lnTo>
                  <a:lnTo>
                    <a:pt x="42842" y="18937"/>
                  </a:lnTo>
                  <a:lnTo>
                    <a:pt x="44704" y="12418"/>
                  </a:lnTo>
                  <a:lnTo>
                    <a:pt x="49051" y="5278"/>
                  </a:lnTo>
                  <a:lnTo>
                    <a:pt x="34460" y="2173"/>
                  </a:lnTo>
                  <a:lnTo>
                    <a:pt x="15522" y="0"/>
                  </a:lnTo>
                  <a:lnTo>
                    <a:pt x="14591" y="16764"/>
                  </a:lnTo>
                  <a:lnTo>
                    <a:pt x="8382" y="27319"/>
                  </a:lnTo>
                  <a:lnTo>
                    <a:pt x="3104" y="36633"/>
                  </a:lnTo>
                  <a:lnTo>
                    <a:pt x="0" y="46257"/>
                  </a:lnTo>
                  <a:lnTo>
                    <a:pt x="931" y="58674"/>
                  </a:lnTo>
                  <a:lnTo>
                    <a:pt x="5278" y="75438"/>
                  </a:lnTo>
                  <a:lnTo>
                    <a:pt x="8382" y="93444"/>
                  </a:lnTo>
                  <a:lnTo>
                    <a:pt x="10555" y="92513"/>
                  </a:lnTo>
                  <a:lnTo>
                    <a:pt x="12418" y="90340"/>
                  </a:lnTo>
                  <a:lnTo>
                    <a:pt x="14591" y="90340"/>
                  </a:lnTo>
                  <a:lnTo>
                    <a:pt x="14591" y="88167"/>
                  </a:lnTo>
                  <a:lnTo>
                    <a:pt x="14591" y="85994"/>
                  </a:lnTo>
                  <a:lnTo>
                    <a:pt x="15522" y="82889"/>
                  </a:lnTo>
                  <a:lnTo>
                    <a:pt x="19869" y="82889"/>
                  </a:lnTo>
                  <a:lnTo>
                    <a:pt x="19869" y="85994"/>
                  </a:lnTo>
                  <a:lnTo>
                    <a:pt x="19869" y="88167"/>
                  </a:lnTo>
                  <a:lnTo>
                    <a:pt x="17695" y="90340"/>
                  </a:lnTo>
                  <a:lnTo>
                    <a:pt x="17695" y="92513"/>
                  </a:lnTo>
                  <a:lnTo>
                    <a:pt x="15522" y="93444"/>
                  </a:lnTo>
                  <a:lnTo>
                    <a:pt x="17695" y="97480"/>
                  </a:lnTo>
                  <a:lnTo>
                    <a:pt x="17695" y="100895"/>
                  </a:lnTo>
                  <a:lnTo>
                    <a:pt x="17695" y="102758"/>
                  </a:lnTo>
                  <a:lnTo>
                    <a:pt x="19869" y="104931"/>
                  </a:lnTo>
                  <a:lnTo>
                    <a:pt x="19869" y="106173"/>
                  </a:lnTo>
                  <a:lnTo>
                    <a:pt x="22973" y="106173"/>
                  </a:lnTo>
                  <a:lnTo>
                    <a:pt x="27009" y="108035"/>
                  </a:lnTo>
                  <a:lnTo>
                    <a:pt x="30113" y="108035"/>
                  </a:lnTo>
                  <a:lnTo>
                    <a:pt x="32286" y="108035"/>
                  </a:lnTo>
                  <a:lnTo>
                    <a:pt x="35391" y="110208"/>
                  </a:lnTo>
                  <a:lnTo>
                    <a:pt x="39737" y="112381"/>
                  </a:lnTo>
                  <a:lnTo>
                    <a:pt x="41600" y="112381"/>
                  </a:lnTo>
                  <a:lnTo>
                    <a:pt x="41600" y="113313"/>
                  </a:lnTo>
                  <a:lnTo>
                    <a:pt x="42842" y="113313"/>
                  </a:lnTo>
                  <a:lnTo>
                    <a:pt x="44704" y="117659"/>
                  </a:lnTo>
                  <a:lnTo>
                    <a:pt x="44704" y="119832"/>
                  </a:lnTo>
                  <a:lnTo>
                    <a:pt x="46877" y="120763"/>
                  </a:lnTo>
                  <a:lnTo>
                    <a:pt x="46877" y="122937"/>
                  </a:lnTo>
                  <a:lnTo>
                    <a:pt x="49051" y="126972"/>
                  </a:lnTo>
                  <a:lnTo>
                    <a:pt x="42842" y="130077"/>
                  </a:lnTo>
                  <a:lnTo>
                    <a:pt x="35391" y="134423"/>
                  </a:lnTo>
                  <a:lnTo>
                    <a:pt x="32286" y="137528"/>
                  </a:lnTo>
                  <a:lnTo>
                    <a:pt x="27009" y="142805"/>
                  </a:lnTo>
                  <a:lnTo>
                    <a:pt x="25146" y="150256"/>
                  </a:lnTo>
                  <a:lnTo>
                    <a:pt x="22973" y="154292"/>
                  </a:lnTo>
                  <a:lnTo>
                    <a:pt x="22973" y="156465"/>
                  </a:lnTo>
                  <a:lnTo>
                    <a:pt x="25146" y="157396"/>
                  </a:lnTo>
                  <a:lnTo>
                    <a:pt x="25146" y="159569"/>
                  </a:lnTo>
                  <a:lnTo>
                    <a:pt x="29182" y="163915"/>
                  </a:lnTo>
                  <a:lnTo>
                    <a:pt x="15522" y="167020"/>
                  </a:lnTo>
                  <a:lnTo>
                    <a:pt x="17695" y="172297"/>
                  </a:lnTo>
                  <a:lnTo>
                    <a:pt x="17695" y="176333"/>
                  </a:lnTo>
                  <a:lnTo>
                    <a:pt x="19869" y="178506"/>
                  </a:lnTo>
                  <a:lnTo>
                    <a:pt x="19869" y="179438"/>
                  </a:lnTo>
                  <a:lnTo>
                    <a:pt x="22973" y="181611"/>
                  </a:lnTo>
                  <a:lnTo>
                    <a:pt x="27009" y="181611"/>
                  </a:lnTo>
                  <a:lnTo>
                    <a:pt x="32286" y="181611"/>
                  </a:lnTo>
                  <a:lnTo>
                    <a:pt x="22973" y="198375"/>
                  </a:lnTo>
                  <a:lnTo>
                    <a:pt x="12418" y="214208"/>
                  </a:lnTo>
                  <a:lnTo>
                    <a:pt x="12418" y="218554"/>
                  </a:lnTo>
                  <a:lnTo>
                    <a:pt x="29182" y="216381"/>
                  </a:lnTo>
                  <a:lnTo>
                    <a:pt x="49051" y="211103"/>
                  </a:lnTo>
                  <a:lnTo>
                    <a:pt x="70782" y="205826"/>
                  </a:lnTo>
                  <a:lnTo>
                    <a:pt x="88477" y="198375"/>
                  </a:lnTo>
                  <a:lnTo>
                    <a:pt x="99964" y="191235"/>
                  </a:lnTo>
                  <a:lnTo>
                    <a:pt x="108346" y="183784"/>
                  </a:lnTo>
                  <a:lnTo>
                    <a:pt x="112692" y="171056"/>
                  </a:lnTo>
                  <a:lnTo>
                    <a:pt x="110519" y="157396"/>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44" name="Freeform: Shape 143">
              <a:extLst>
                <a:ext uri="{FF2B5EF4-FFF2-40B4-BE49-F238E27FC236}">
                  <a16:creationId xmlns:a16="http://schemas.microsoft.com/office/drawing/2014/main" id="{C7E3FDB5-81D9-4C91-886C-725C2DF1C05D}"/>
                </a:ext>
              </a:extLst>
            </p:cNvPr>
            <p:cNvSpPr/>
            <p:nvPr/>
          </p:nvSpPr>
          <p:spPr>
            <a:xfrm>
              <a:off x="5278762" y="4812379"/>
              <a:ext cx="24836" cy="34149"/>
            </a:xfrm>
            <a:custGeom>
              <a:avLst/>
              <a:gdLst>
                <a:gd name="connsiteX0" fmla="*/ 23904 w 24835"/>
                <a:gd name="connsiteY0" fmla="*/ 10555 h 34149"/>
                <a:gd name="connsiteX1" fmla="*/ 23904 w 24835"/>
                <a:gd name="connsiteY1" fmla="*/ 7451 h 34149"/>
                <a:gd name="connsiteX2" fmla="*/ 22042 w 24835"/>
                <a:gd name="connsiteY2" fmla="*/ 5278 h 34149"/>
                <a:gd name="connsiteX3" fmla="*/ 19869 w 24835"/>
                <a:gd name="connsiteY3" fmla="*/ 3104 h 34149"/>
                <a:gd name="connsiteX4" fmla="*/ 16764 w 24835"/>
                <a:gd name="connsiteY4" fmla="*/ 0 h 34149"/>
                <a:gd name="connsiteX5" fmla="*/ 9313 w 24835"/>
                <a:gd name="connsiteY5" fmla="*/ 10555 h 34149"/>
                <a:gd name="connsiteX6" fmla="*/ 2173 w 24835"/>
                <a:gd name="connsiteY6" fmla="*/ 14901 h 34149"/>
                <a:gd name="connsiteX7" fmla="*/ 0 w 24835"/>
                <a:gd name="connsiteY7" fmla="*/ 15833 h 34149"/>
                <a:gd name="connsiteX8" fmla="*/ 0 w 24835"/>
                <a:gd name="connsiteY8" fmla="*/ 18006 h 34149"/>
                <a:gd name="connsiteX9" fmla="*/ 3104 w 24835"/>
                <a:gd name="connsiteY9" fmla="*/ 23283 h 34149"/>
                <a:gd name="connsiteX10" fmla="*/ 9313 w 24835"/>
                <a:gd name="connsiteY10" fmla="*/ 35701 h 34149"/>
                <a:gd name="connsiteX11" fmla="*/ 12418 w 24835"/>
                <a:gd name="connsiteY11" fmla="*/ 35701 h 34149"/>
                <a:gd name="connsiteX12" fmla="*/ 14591 w 24835"/>
                <a:gd name="connsiteY12" fmla="*/ 34770 h 34149"/>
                <a:gd name="connsiteX13" fmla="*/ 16764 w 24835"/>
                <a:gd name="connsiteY13" fmla="*/ 34770 h 34149"/>
                <a:gd name="connsiteX14" fmla="*/ 17695 w 24835"/>
                <a:gd name="connsiteY14" fmla="*/ 34770 h 34149"/>
                <a:gd name="connsiteX15" fmla="*/ 19869 w 24835"/>
                <a:gd name="connsiteY15" fmla="*/ 32597 h 34149"/>
                <a:gd name="connsiteX16" fmla="*/ 22042 w 24835"/>
                <a:gd name="connsiteY16" fmla="*/ 30424 h 34149"/>
                <a:gd name="connsiteX17" fmla="*/ 22042 w 24835"/>
                <a:gd name="connsiteY17" fmla="*/ 28561 h 34149"/>
                <a:gd name="connsiteX18" fmla="*/ 22042 w 24835"/>
                <a:gd name="connsiteY18" fmla="*/ 27319 h 34149"/>
                <a:gd name="connsiteX19" fmla="*/ 22042 w 24835"/>
                <a:gd name="connsiteY19" fmla="*/ 25146 h 34149"/>
                <a:gd name="connsiteX20" fmla="*/ 23904 w 24835"/>
                <a:gd name="connsiteY20" fmla="*/ 23283 h 34149"/>
                <a:gd name="connsiteX21" fmla="*/ 25146 w 24835"/>
                <a:gd name="connsiteY21" fmla="*/ 19869 h 34149"/>
                <a:gd name="connsiteX22" fmla="*/ 23904 w 24835"/>
                <a:gd name="connsiteY22" fmla="*/ 1490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835" h="34149">
                  <a:moveTo>
                    <a:pt x="23904" y="10555"/>
                  </a:moveTo>
                  <a:lnTo>
                    <a:pt x="23904" y="7451"/>
                  </a:lnTo>
                  <a:lnTo>
                    <a:pt x="22042" y="5278"/>
                  </a:lnTo>
                  <a:lnTo>
                    <a:pt x="19869" y="3104"/>
                  </a:lnTo>
                  <a:lnTo>
                    <a:pt x="16764" y="0"/>
                  </a:lnTo>
                  <a:lnTo>
                    <a:pt x="9313" y="10555"/>
                  </a:lnTo>
                  <a:lnTo>
                    <a:pt x="2173" y="14901"/>
                  </a:lnTo>
                  <a:lnTo>
                    <a:pt x="0" y="15833"/>
                  </a:lnTo>
                  <a:lnTo>
                    <a:pt x="0" y="18006"/>
                  </a:lnTo>
                  <a:lnTo>
                    <a:pt x="3104" y="23283"/>
                  </a:lnTo>
                  <a:lnTo>
                    <a:pt x="9313" y="35701"/>
                  </a:lnTo>
                  <a:lnTo>
                    <a:pt x="12418" y="35701"/>
                  </a:lnTo>
                  <a:lnTo>
                    <a:pt x="14591" y="34770"/>
                  </a:lnTo>
                  <a:lnTo>
                    <a:pt x="16764" y="34770"/>
                  </a:lnTo>
                  <a:lnTo>
                    <a:pt x="17695" y="34770"/>
                  </a:lnTo>
                  <a:lnTo>
                    <a:pt x="19869" y="32597"/>
                  </a:lnTo>
                  <a:lnTo>
                    <a:pt x="22042" y="30424"/>
                  </a:lnTo>
                  <a:lnTo>
                    <a:pt x="22042" y="28561"/>
                  </a:lnTo>
                  <a:lnTo>
                    <a:pt x="22042" y="27319"/>
                  </a:lnTo>
                  <a:lnTo>
                    <a:pt x="22042" y="25146"/>
                  </a:lnTo>
                  <a:lnTo>
                    <a:pt x="23904" y="23283"/>
                  </a:lnTo>
                  <a:lnTo>
                    <a:pt x="25146" y="19869"/>
                  </a:lnTo>
                  <a:lnTo>
                    <a:pt x="23904" y="14901"/>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45" name="Freeform: Shape 144">
              <a:extLst>
                <a:ext uri="{FF2B5EF4-FFF2-40B4-BE49-F238E27FC236}">
                  <a16:creationId xmlns:a16="http://schemas.microsoft.com/office/drawing/2014/main" id="{7725C620-8A90-4E0B-B277-EE95D79C868F}"/>
                </a:ext>
              </a:extLst>
            </p:cNvPr>
            <p:cNvSpPr/>
            <p:nvPr/>
          </p:nvSpPr>
          <p:spPr>
            <a:xfrm>
              <a:off x="7689063" y="4320943"/>
              <a:ext cx="49671" cy="27940"/>
            </a:xfrm>
            <a:custGeom>
              <a:avLst/>
              <a:gdLst>
                <a:gd name="connsiteX0" fmla="*/ 49051 w 49671"/>
                <a:gd name="connsiteY0" fmla="*/ 12418 h 27940"/>
                <a:gd name="connsiteX1" fmla="*/ 44704 w 49671"/>
                <a:gd name="connsiteY1" fmla="*/ 10555 h 27940"/>
                <a:gd name="connsiteX2" fmla="*/ 43773 w 49671"/>
                <a:gd name="connsiteY2" fmla="*/ 10555 h 27940"/>
                <a:gd name="connsiteX3" fmla="*/ 41600 w 49671"/>
                <a:gd name="connsiteY3" fmla="*/ 10555 h 27940"/>
                <a:gd name="connsiteX4" fmla="*/ 37564 w 49671"/>
                <a:gd name="connsiteY4" fmla="*/ 10555 h 27940"/>
                <a:gd name="connsiteX5" fmla="*/ 36322 w 49671"/>
                <a:gd name="connsiteY5" fmla="*/ 10555 h 27940"/>
                <a:gd name="connsiteX6" fmla="*/ 34460 w 49671"/>
                <a:gd name="connsiteY6" fmla="*/ 9313 h 27940"/>
                <a:gd name="connsiteX7" fmla="*/ 30113 w 49671"/>
                <a:gd name="connsiteY7" fmla="*/ 9313 h 27940"/>
                <a:gd name="connsiteX8" fmla="*/ 27009 w 49671"/>
                <a:gd name="connsiteY8" fmla="*/ 5278 h 27940"/>
                <a:gd name="connsiteX9" fmla="*/ 22973 w 49671"/>
                <a:gd name="connsiteY9" fmla="*/ 0 h 27940"/>
                <a:gd name="connsiteX10" fmla="*/ 15522 w 49671"/>
                <a:gd name="connsiteY10" fmla="*/ 3104 h 27940"/>
                <a:gd name="connsiteX11" fmla="*/ 10555 w 49671"/>
                <a:gd name="connsiteY11" fmla="*/ 7451 h 27940"/>
                <a:gd name="connsiteX12" fmla="*/ 5278 w 49671"/>
                <a:gd name="connsiteY12" fmla="*/ 10555 h 27940"/>
                <a:gd name="connsiteX13" fmla="*/ 0 w 49671"/>
                <a:gd name="connsiteY13" fmla="*/ 15833 h 27940"/>
                <a:gd name="connsiteX14" fmla="*/ 0 w 49671"/>
                <a:gd name="connsiteY14" fmla="*/ 30424 h 27940"/>
                <a:gd name="connsiteX15" fmla="*/ 36322 w 49671"/>
                <a:gd name="connsiteY15" fmla="*/ 27319 h 27940"/>
                <a:gd name="connsiteX16" fmla="*/ 43773 w 49671"/>
                <a:gd name="connsiteY16" fmla="*/ 22042 h 27940"/>
                <a:gd name="connsiteX17" fmla="*/ 50913 w 49671"/>
                <a:gd name="connsiteY17" fmla="*/ 15833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671" h="27940">
                  <a:moveTo>
                    <a:pt x="49051" y="12418"/>
                  </a:moveTo>
                  <a:lnTo>
                    <a:pt x="44704" y="10555"/>
                  </a:lnTo>
                  <a:lnTo>
                    <a:pt x="43773" y="10555"/>
                  </a:lnTo>
                  <a:lnTo>
                    <a:pt x="41600" y="10555"/>
                  </a:lnTo>
                  <a:lnTo>
                    <a:pt x="37564" y="10555"/>
                  </a:lnTo>
                  <a:lnTo>
                    <a:pt x="36322" y="10555"/>
                  </a:lnTo>
                  <a:lnTo>
                    <a:pt x="34460" y="9313"/>
                  </a:lnTo>
                  <a:lnTo>
                    <a:pt x="30113" y="9313"/>
                  </a:lnTo>
                  <a:lnTo>
                    <a:pt x="27009" y="5278"/>
                  </a:lnTo>
                  <a:lnTo>
                    <a:pt x="22973" y="0"/>
                  </a:lnTo>
                  <a:lnTo>
                    <a:pt x="15522" y="3104"/>
                  </a:lnTo>
                  <a:lnTo>
                    <a:pt x="10555" y="7451"/>
                  </a:lnTo>
                  <a:lnTo>
                    <a:pt x="5278" y="10555"/>
                  </a:lnTo>
                  <a:lnTo>
                    <a:pt x="0" y="15833"/>
                  </a:lnTo>
                  <a:lnTo>
                    <a:pt x="0" y="30424"/>
                  </a:lnTo>
                  <a:lnTo>
                    <a:pt x="36322" y="27319"/>
                  </a:lnTo>
                  <a:lnTo>
                    <a:pt x="43773" y="22042"/>
                  </a:lnTo>
                  <a:lnTo>
                    <a:pt x="50913" y="15833"/>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46" name="Freeform: Shape 145">
              <a:extLst>
                <a:ext uri="{FF2B5EF4-FFF2-40B4-BE49-F238E27FC236}">
                  <a16:creationId xmlns:a16="http://schemas.microsoft.com/office/drawing/2014/main" id="{C09A0A89-16E1-4B0E-8F4C-464F25B0DC5F}"/>
                </a:ext>
              </a:extLst>
            </p:cNvPr>
            <p:cNvSpPr/>
            <p:nvPr/>
          </p:nvSpPr>
          <p:spPr>
            <a:xfrm>
              <a:off x="5774854" y="4394519"/>
              <a:ext cx="15522" cy="9313"/>
            </a:xfrm>
            <a:custGeom>
              <a:avLst/>
              <a:gdLst>
                <a:gd name="connsiteX0" fmla="*/ 0 w 15522"/>
                <a:gd name="connsiteY0" fmla="*/ 931 h 9313"/>
                <a:gd name="connsiteX1" fmla="*/ 2173 w 15522"/>
                <a:gd name="connsiteY1" fmla="*/ 3104 h 9313"/>
                <a:gd name="connsiteX2" fmla="*/ 2173 w 15522"/>
                <a:gd name="connsiteY2" fmla="*/ 5278 h 9313"/>
                <a:gd name="connsiteX3" fmla="*/ 4036 w 15522"/>
                <a:gd name="connsiteY3" fmla="*/ 8382 h 9313"/>
                <a:gd name="connsiteX4" fmla="*/ 4036 w 15522"/>
                <a:gd name="connsiteY4" fmla="*/ 10245 h 9313"/>
                <a:gd name="connsiteX5" fmla="*/ 7140 w 15522"/>
                <a:gd name="connsiteY5" fmla="*/ 10245 h 9313"/>
                <a:gd name="connsiteX6" fmla="*/ 9313 w 15522"/>
                <a:gd name="connsiteY6" fmla="*/ 10245 h 9313"/>
                <a:gd name="connsiteX7" fmla="*/ 13349 w 15522"/>
                <a:gd name="connsiteY7" fmla="*/ 7140 h 9313"/>
                <a:gd name="connsiteX8" fmla="*/ 16764 w 15522"/>
                <a:gd name="connsiteY8" fmla="*/ 7140 h 9313"/>
                <a:gd name="connsiteX9" fmla="*/ 16764 w 15522"/>
                <a:gd name="connsiteY9" fmla="*/ 0 h 9313"/>
                <a:gd name="connsiteX10" fmla="*/ 0 w 15522"/>
                <a:gd name="connsiteY10"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22" h="9313">
                  <a:moveTo>
                    <a:pt x="0" y="931"/>
                  </a:moveTo>
                  <a:lnTo>
                    <a:pt x="2173" y="3104"/>
                  </a:lnTo>
                  <a:lnTo>
                    <a:pt x="2173" y="5278"/>
                  </a:lnTo>
                  <a:lnTo>
                    <a:pt x="4036" y="8382"/>
                  </a:lnTo>
                  <a:lnTo>
                    <a:pt x="4036" y="10245"/>
                  </a:lnTo>
                  <a:lnTo>
                    <a:pt x="7140" y="10245"/>
                  </a:lnTo>
                  <a:lnTo>
                    <a:pt x="9313" y="10245"/>
                  </a:lnTo>
                  <a:lnTo>
                    <a:pt x="13349" y="7140"/>
                  </a:lnTo>
                  <a:lnTo>
                    <a:pt x="16764" y="7140"/>
                  </a:lnTo>
                  <a:lnTo>
                    <a:pt x="16764" y="0"/>
                  </a:lnTo>
                  <a:lnTo>
                    <a:pt x="0" y="0"/>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47" name="Freeform: Shape 146">
              <a:extLst>
                <a:ext uri="{FF2B5EF4-FFF2-40B4-BE49-F238E27FC236}">
                  <a16:creationId xmlns:a16="http://schemas.microsoft.com/office/drawing/2014/main" id="{E61573AC-779F-49D7-9753-C39FD2C44503}"/>
                </a:ext>
              </a:extLst>
            </p:cNvPr>
            <p:cNvSpPr/>
            <p:nvPr/>
          </p:nvSpPr>
          <p:spPr>
            <a:xfrm>
              <a:off x="7132744" y="4215702"/>
              <a:ext cx="55880" cy="21731"/>
            </a:xfrm>
            <a:custGeom>
              <a:avLst/>
              <a:gdLst>
                <a:gd name="connsiteX0" fmla="*/ 51844 w 55880"/>
                <a:gd name="connsiteY0" fmla="*/ 7451 h 21731"/>
                <a:gd name="connsiteX1" fmla="*/ 36322 w 55880"/>
                <a:gd name="connsiteY1" fmla="*/ 4346 h 21731"/>
                <a:gd name="connsiteX2" fmla="*/ 19558 w 55880"/>
                <a:gd name="connsiteY2" fmla="*/ 0 h 21731"/>
                <a:gd name="connsiteX3" fmla="*/ 0 w 55880"/>
                <a:gd name="connsiteY3" fmla="*/ 0 h 21731"/>
                <a:gd name="connsiteX4" fmla="*/ 0 w 55880"/>
                <a:gd name="connsiteY4" fmla="*/ 7451 h 21731"/>
                <a:gd name="connsiteX5" fmla="*/ 931 w 55880"/>
                <a:gd name="connsiteY5" fmla="*/ 13660 h 21731"/>
                <a:gd name="connsiteX6" fmla="*/ 931 w 55880"/>
                <a:gd name="connsiteY6" fmla="*/ 18937 h 21731"/>
                <a:gd name="connsiteX7" fmla="*/ 3104 w 55880"/>
                <a:gd name="connsiteY7" fmla="*/ 24215 h 21731"/>
                <a:gd name="connsiteX8" fmla="*/ 56191 w 55880"/>
                <a:gd name="connsiteY8"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80" h="21731">
                  <a:moveTo>
                    <a:pt x="51844" y="7451"/>
                  </a:moveTo>
                  <a:lnTo>
                    <a:pt x="36322" y="4346"/>
                  </a:lnTo>
                  <a:lnTo>
                    <a:pt x="19558" y="0"/>
                  </a:lnTo>
                  <a:lnTo>
                    <a:pt x="0" y="0"/>
                  </a:lnTo>
                  <a:lnTo>
                    <a:pt x="0" y="7451"/>
                  </a:lnTo>
                  <a:lnTo>
                    <a:pt x="931" y="13660"/>
                  </a:lnTo>
                  <a:lnTo>
                    <a:pt x="931" y="18937"/>
                  </a:lnTo>
                  <a:lnTo>
                    <a:pt x="3104" y="24215"/>
                  </a:lnTo>
                  <a:lnTo>
                    <a:pt x="56191" y="24215"/>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48" name="Freeform: Shape 147">
              <a:extLst>
                <a:ext uri="{FF2B5EF4-FFF2-40B4-BE49-F238E27FC236}">
                  <a16:creationId xmlns:a16="http://schemas.microsoft.com/office/drawing/2014/main" id="{4063ABF6-FF32-41E7-8B0E-B2296CAA4AE7}"/>
                </a:ext>
              </a:extLst>
            </p:cNvPr>
            <p:cNvSpPr/>
            <p:nvPr/>
          </p:nvSpPr>
          <p:spPr>
            <a:xfrm>
              <a:off x="5371586" y="4771400"/>
              <a:ext cx="18627" cy="27940"/>
            </a:xfrm>
            <a:custGeom>
              <a:avLst/>
              <a:gdLst>
                <a:gd name="connsiteX0" fmla="*/ 16454 w 18626"/>
                <a:gd name="connsiteY0" fmla="*/ 2173 h 27940"/>
                <a:gd name="connsiteX1" fmla="*/ 14591 w 18626"/>
                <a:gd name="connsiteY1" fmla="*/ 2173 h 27940"/>
                <a:gd name="connsiteX2" fmla="*/ 12418 w 18626"/>
                <a:gd name="connsiteY2" fmla="*/ 2173 h 27940"/>
                <a:gd name="connsiteX3" fmla="*/ 7140 w 18626"/>
                <a:gd name="connsiteY3" fmla="*/ 0 h 27940"/>
                <a:gd name="connsiteX4" fmla="*/ 7140 w 18626"/>
                <a:gd name="connsiteY4" fmla="*/ 5278 h 27940"/>
                <a:gd name="connsiteX5" fmla="*/ 5278 w 18626"/>
                <a:gd name="connsiteY5" fmla="*/ 9624 h 27940"/>
                <a:gd name="connsiteX6" fmla="*/ 3104 w 18626"/>
                <a:gd name="connsiteY6" fmla="*/ 12728 h 27940"/>
                <a:gd name="connsiteX7" fmla="*/ 0 w 18626"/>
                <a:gd name="connsiteY7" fmla="*/ 16764 h 27940"/>
                <a:gd name="connsiteX8" fmla="*/ 1863 w 18626"/>
                <a:gd name="connsiteY8" fmla="*/ 20179 h 27940"/>
                <a:gd name="connsiteX9" fmla="*/ 1863 w 18626"/>
                <a:gd name="connsiteY9" fmla="*/ 22042 h 27940"/>
                <a:gd name="connsiteX10" fmla="*/ 1863 w 18626"/>
                <a:gd name="connsiteY10" fmla="*/ 24215 h 27940"/>
                <a:gd name="connsiteX11" fmla="*/ 3104 w 18626"/>
                <a:gd name="connsiteY11" fmla="*/ 24215 h 27940"/>
                <a:gd name="connsiteX12" fmla="*/ 3104 w 18626"/>
                <a:gd name="connsiteY12" fmla="*/ 29492 h 27940"/>
                <a:gd name="connsiteX13" fmla="*/ 9313 w 18626"/>
                <a:gd name="connsiteY13" fmla="*/ 26388 h 27940"/>
                <a:gd name="connsiteX14" fmla="*/ 12418 w 18626"/>
                <a:gd name="connsiteY14" fmla="*/ 20179 h 27940"/>
                <a:gd name="connsiteX15" fmla="*/ 14591 w 18626"/>
                <a:gd name="connsiteY15" fmla="*/ 14901 h 27940"/>
                <a:gd name="connsiteX16" fmla="*/ 16454 w 18626"/>
                <a:gd name="connsiteY16" fmla="*/ 9624 h 27940"/>
                <a:gd name="connsiteX17" fmla="*/ 19868 w 18626"/>
                <a:gd name="connsiteY17" fmla="*/ 4346 h 27940"/>
                <a:gd name="connsiteX18" fmla="*/ 17695 w 18626"/>
                <a:gd name="connsiteY18" fmla="*/ 43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26" h="27940">
                  <a:moveTo>
                    <a:pt x="16454" y="2173"/>
                  </a:moveTo>
                  <a:lnTo>
                    <a:pt x="14591" y="2173"/>
                  </a:lnTo>
                  <a:lnTo>
                    <a:pt x="12418" y="2173"/>
                  </a:lnTo>
                  <a:lnTo>
                    <a:pt x="7140" y="0"/>
                  </a:lnTo>
                  <a:lnTo>
                    <a:pt x="7140" y="5278"/>
                  </a:lnTo>
                  <a:lnTo>
                    <a:pt x="5278" y="9624"/>
                  </a:lnTo>
                  <a:lnTo>
                    <a:pt x="3104" y="12728"/>
                  </a:lnTo>
                  <a:lnTo>
                    <a:pt x="0" y="16764"/>
                  </a:lnTo>
                  <a:lnTo>
                    <a:pt x="1863" y="20179"/>
                  </a:lnTo>
                  <a:lnTo>
                    <a:pt x="1863" y="22042"/>
                  </a:lnTo>
                  <a:lnTo>
                    <a:pt x="1863" y="24215"/>
                  </a:lnTo>
                  <a:lnTo>
                    <a:pt x="3104" y="24215"/>
                  </a:lnTo>
                  <a:lnTo>
                    <a:pt x="3104" y="29492"/>
                  </a:lnTo>
                  <a:lnTo>
                    <a:pt x="9313" y="26388"/>
                  </a:lnTo>
                  <a:lnTo>
                    <a:pt x="12418" y="20179"/>
                  </a:lnTo>
                  <a:lnTo>
                    <a:pt x="14591" y="14901"/>
                  </a:lnTo>
                  <a:lnTo>
                    <a:pt x="16454" y="9624"/>
                  </a:lnTo>
                  <a:lnTo>
                    <a:pt x="19868" y="4346"/>
                  </a:lnTo>
                  <a:lnTo>
                    <a:pt x="17695" y="4346"/>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49" name="Freeform: Shape 148">
              <a:extLst>
                <a:ext uri="{FF2B5EF4-FFF2-40B4-BE49-F238E27FC236}">
                  <a16:creationId xmlns:a16="http://schemas.microsoft.com/office/drawing/2014/main" id="{85CDCB65-447D-4657-B4C1-7BCCAE2AF353}"/>
                </a:ext>
              </a:extLst>
            </p:cNvPr>
            <p:cNvSpPr/>
            <p:nvPr/>
          </p:nvSpPr>
          <p:spPr>
            <a:xfrm>
              <a:off x="4983839" y="4840940"/>
              <a:ext cx="52776" cy="80716"/>
            </a:xfrm>
            <a:custGeom>
              <a:avLst/>
              <a:gdLst>
                <a:gd name="connsiteX0" fmla="*/ 34460 w 52775"/>
                <a:gd name="connsiteY0" fmla="*/ 1863 h 80715"/>
                <a:gd name="connsiteX1" fmla="*/ 23904 w 52775"/>
                <a:gd name="connsiteY1" fmla="*/ 7140 h 80715"/>
                <a:gd name="connsiteX2" fmla="*/ 14591 w 52775"/>
                <a:gd name="connsiteY2" fmla="*/ 14591 h 80715"/>
                <a:gd name="connsiteX3" fmla="*/ 4346 w 52775"/>
                <a:gd name="connsiteY3" fmla="*/ 23904 h 80715"/>
                <a:gd name="connsiteX4" fmla="*/ 5278 w 52775"/>
                <a:gd name="connsiteY4" fmla="*/ 42841 h 80715"/>
                <a:gd name="connsiteX5" fmla="*/ 5278 w 52775"/>
                <a:gd name="connsiteY5" fmla="*/ 58674 h 80715"/>
                <a:gd name="connsiteX6" fmla="*/ 0 w 52775"/>
                <a:gd name="connsiteY6" fmla="*/ 72334 h 80715"/>
                <a:gd name="connsiteX7" fmla="*/ 0 w 52775"/>
                <a:gd name="connsiteY7" fmla="*/ 80716 h 80715"/>
                <a:gd name="connsiteX8" fmla="*/ 19869 w 52775"/>
                <a:gd name="connsiteY8" fmla="*/ 79785 h 80715"/>
                <a:gd name="connsiteX9" fmla="*/ 33528 w 52775"/>
                <a:gd name="connsiteY9" fmla="*/ 75438 h 80715"/>
                <a:gd name="connsiteX10" fmla="*/ 48119 w 52775"/>
                <a:gd name="connsiteY10" fmla="*/ 67988 h 80715"/>
                <a:gd name="connsiteX11" fmla="*/ 53086 w 52775"/>
                <a:gd name="connsiteY11" fmla="*/ 44083 h 80715"/>
                <a:gd name="connsiteX12" fmla="*/ 55259 w 52775"/>
                <a:gd name="connsiteY12" fmla="*/ 22042 h 80715"/>
                <a:gd name="connsiteX13" fmla="*/ 51224 w 52775"/>
                <a:gd name="connsiteY13" fmla="*/ 0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75" h="80715">
                  <a:moveTo>
                    <a:pt x="34460" y="1863"/>
                  </a:moveTo>
                  <a:lnTo>
                    <a:pt x="23904" y="7140"/>
                  </a:lnTo>
                  <a:lnTo>
                    <a:pt x="14591" y="14591"/>
                  </a:lnTo>
                  <a:lnTo>
                    <a:pt x="4346" y="23904"/>
                  </a:lnTo>
                  <a:lnTo>
                    <a:pt x="5278" y="42841"/>
                  </a:lnTo>
                  <a:lnTo>
                    <a:pt x="5278" y="58674"/>
                  </a:lnTo>
                  <a:lnTo>
                    <a:pt x="0" y="72334"/>
                  </a:lnTo>
                  <a:lnTo>
                    <a:pt x="0" y="80716"/>
                  </a:lnTo>
                  <a:lnTo>
                    <a:pt x="19869" y="79785"/>
                  </a:lnTo>
                  <a:lnTo>
                    <a:pt x="33528" y="75438"/>
                  </a:lnTo>
                  <a:lnTo>
                    <a:pt x="48119" y="67988"/>
                  </a:lnTo>
                  <a:lnTo>
                    <a:pt x="53086" y="44083"/>
                  </a:lnTo>
                  <a:lnTo>
                    <a:pt x="55259" y="22042"/>
                  </a:lnTo>
                  <a:lnTo>
                    <a:pt x="51224" y="0"/>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50" name="Freeform: Shape 149">
              <a:extLst>
                <a:ext uri="{FF2B5EF4-FFF2-40B4-BE49-F238E27FC236}">
                  <a16:creationId xmlns:a16="http://schemas.microsoft.com/office/drawing/2014/main" id="{EE6D3BEA-4CD2-40F1-9473-67093A30B156}"/>
                </a:ext>
              </a:extLst>
            </p:cNvPr>
            <p:cNvSpPr/>
            <p:nvPr/>
          </p:nvSpPr>
          <p:spPr>
            <a:xfrm>
              <a:off x="4217969" y="4962635"/>
              <a:ext cx="31045" cy="18627"/>
            </a:xfrm>
            <a:custGeom>
              <a:avLst/>
              <a:gdLst>
                <a:gd name="connsiteX0" fmla="*/ 0 w 31044"/>
                <a:gd name="connsiteY0" fmla="*/ 0 h 18626"/>
                <a:gd name="connsiteX1" fmla="*/ 4036 w 31044"/>
                <a:gd name="connsiteY1" fmla="*/ 5278 h 18626"/>
                <a:gd name="connsiteX2" fmla="*/ 6209 w 31044"/>
                <a:gd name="connsiteY2" fmla="*/ 8382 h 18626"/>
                <a:gd name="connsiteX3" fmla="*/ 7140 w 31044"/>
                <a:gd name="connsiteY3" fmla="*/ 12728 h 18626"/>
                <a:gd name="connsiteX4" fmla="*/ 9313 w 31044"/>
                <a:gd name="connsiteY4" fmla="*/ 14591 h 18626"/>
                <a:gd name="connsiteX5" fmla="*/ 13660 w 31044"/>
                <a:gd name="connsiteY5" fmla="*/ 19869 h 18626"/>
                <a:gd name="connsiteX6" fmla="*/ 18627 w 31044"/>
                <a:gd name="connsiteY6" fmla="*/ 18006 h 18626"/>
                <a:gd name="connsiteX7" fmla="*/ 21731 w 31044"/>
                <a:gd name="connsiteY7" fmla="*/ 18006 h 18626"/>
                <a:gd name="connsiteX8" fmla="*/ 26077 w 31044"/>
                <a:gd name="connsiteY8" fmla="*/ 18006 h 18626"/>
                <a:gd name="connsiteX9" fmla="*/ 29182 w 31044"/>
                <a:gd name="connsiteY9" fmla="*/ 15833 h 18626"/>
                <a:gd name="connsiteX10" fmla="*/ 33218 w 31044"/>
                <a:gd name="connsiteY10" fmla="*/ 15833 h 18626"/>
                <a:gd name="connsiteX11" fmla="*/ 33218 w 31044"/>
                <a:gd name="connsiteY11" fmla="*/ 7451 h 18626"/>
                <a:gd name="connsiteX12" fmla="*/ 21731 w 31044"/>
                <a:gd name="connsiteY12" fmla="*/ 3104 h 18626"/>
                <a:gd name="connsiteX13" fmla="*/ 13660 w 31044"/>
                <a:gd name="connsiteY13" fmla="*/ 931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44" h="18626">
                  <a:moveTo>
                    <a:pt x="0" y="0"/>
                  </a:moveTo>
                  <a:lnTo>
                    <a:pt x="4036" y="5278"/>
                  </a:lnTo>
                  <a:lnTo>
                    <a:pt x="6209" y="8382"/>
                  </a:lnTo>
                  <a:lnTo>
                    <a:pt x="7140" y="12728"/>
                  </a:lnTo>
                  <a:lnTo>
                    <a:pt x="9313" y="14591"/>
                  </a:lnTo>
                  <a:lnTo>
                    <a:pt x="13660" y="19869"/>
                  </a:lnTo>
                  <a:lnTo>
                    <a:pt x="18627" y="18006"/>
                  </a:lnTo>
                  <a:lnTo>
                    <a:pt x="21731" y="18006"/>
                  </a:lnTo>
                  <a:lnTo>
                    <a:pt x="26077" y="18006"/>
                  </a:lnTo>
                  <a:lnTo>
                    <a:pt x="29182" y="15833"/>
                  </a:lnTo>
                  <a:lnTo>
                    <a:pt x="33218" y="15833"/>
                  </a:lnTo>
                  <a:lnTo>
                    <a:pt x="33218" y="7451"/>
                  </a:lnTo>
                  <a:lnTo>
                    <a:pt x="21731" y="3104"/>
                  </a:lnTo>
                  <a:lnTo>
                    <a:pt x="13660" y="931"/>
                  </a:lnTo>
                  <a:close/>
                </a:path>
              </a:pathLst>
            </a:custGeom>
            <a:grpFill/>
            <a:ln w="3104" cap="flat">
              <a:noFill/>
              <a:prstDash val="solid"/>
              <a:miter/>
            </a:ln>
          </p:spPr>
          <p:txBody>
            <a:bodyPr rtlCol="0" anchor="ctr"/>
            <a:lstStyle/>
            <a:p>
              <a:endParaRPr lang="en-US">
                <a:cs typeface="B Nazanin" panose="00000700000000000000" pitchFamily="2" charset="-78"/>
              </a:endParaRPr>
            </a:p>
          </p:txBody>
        </p:sp>
        <p:sp>
          <p:nvSpPr>
            <p:cNvPr id="151" name="Freeform: Shape 150">
              <a:extLst>
                <a:ext uri="{FF2B5EF4-FFF2-40B4-BE49-F238E27FC236}">
                  <a16:creationId xmlns:a16="http://schemas.microsoft.com/office/drawing/2014/main" id="{01B48B12-030C-4354-B66B-EA8BD72A2617}"/>
                </a:ext>
              </a:extLst>
            </p:cNvPr>
            <p:cNvSpPr/>
            <p:nvPr/>
          </p:nvSpPr>
          <p:spPr>
            <a:xfrm>
              <a:off x="4778634" y="4498518"/>
              <a:ext cx="158327" cy="117969"/>
            </a:xfrm>
            <a:custGeom>
              <a:avLst/>
              <a:gdLst>
                <a:gd name="connsiteX0" fmla="*/ 156154 w 158327"/>
                <a:gd name="connsiteY0" fmla="*/ 29182 h 117969"/>
                <a:gd name="connsiteX1" fmla="*/ 156154 w 158327"/>
                <a:gd name="connsiteY1" fmla="*/ 23904 h 117969"/>
                <a:gd name="connsiteX2" fmla="*/ 156154 w 158327"/>
                <a:gd name="connsiteY2" fmla="*/ 16764 h 117969"/>
                <a:gd name="connsiteX3" fmla="*/ 154292 w 158327"/>
                <a:gd name="connsiteY3" fmla="*/ 12418 h 117969"/>
                <a:gd name="connsiteX4" fmla="*/ 154292 w 158327"/>
                <a:gd name="connsiteY4" fmla="*/ 9313 h 117969"/>
                <a:gd name="connsiteX5" fmla="*/ 153050 w 158327"/>
                <a:gd name="connsiteY5" fmla="*/ 7140 h 117969"/>
                <a:gd name="connsiteX6" fmla="*/ 151187 w 158327"/>
                <a:gd name="connsiteY6" fmla="*/ 4036 h 117969"/>
                <a:gd name="connsiteX7" fmla="*/ 149014 w 158327"/>
                <a:gd name="connsiteY7" fmla="*/ 0 h 117969"/>
                <a:gd name="connsiteX8" fmla="*/ 134423 w 158327"/>
                <a:gd name="connsiteY8" fmla="*/ 1863 h 117969"/>
                <a:gd name="connsiteX9" fmla="*/ 126972 w 158327"/>
                <a:gd name="connsiteY9" fmla="*/ 7140 h 117969"/>
                <a:gd name="connsiteX10" fmla="*/ 119832 w 158327"/>
                <a:gd name="connsiteY10" fmla="*/ 12418 h 117969"/>
                <a:gd name="connsiteX11" fmla="*/ 114554 w 158327"/>
                <a:gd name="connsiteY11" fmla="*/ 18937 h 117969"/>
                <a:gd name="connsiteX12" fmla="*/ 105241 w 158327"/>
                <a:gd name="connsiteY12" fmla="*/ 23904 h 117969"/>
                <a:gd name="connsiteX13" fmla="*/ 102137 w 158327"/>
                <a:gd name="connsiteY13" fmla="*/ 23904 h 117969"/>
                <a:gd name="connsiteX14" fmla="*/ 99964 w 158327"/>
                <a:gd name="connsiteY14" fmla="*/ 23904 h 117969"/>
                <a:gd name="connsiteX15" fmla="*/ 97790 w 158327"/>
                <a:gd name="connsiteY15" fmla="*/ 23904 h 117969"/>
                <a:gd name="connsiteX16" fmla="*/ 97790 w 158327"/>
                <a:gd name="connsiteY16" fmla="*/ 22042 h 117969"/>
                <a:gd name="connsiteX17" fmla="*/ 94686 w 158327"/>
                <a:gd name="connsiteY17" fmla="*/ 19869 h 117969"/>
                <a:gd name="connsiteX18" fmla="*/ 92823 w 158327"/>
                <a:gd name="connsiteY18" fmla="*/ 14591 h 117969"/>
                <a:gd name="connsiteX19" fmla="*/ 78232 w 158327"/>
                <a:gd name="connsiteY19" fmla="*/ 19869 h 117969"/>
                <a:gd name="connsiteX20" fmla="*/ 67677 w 158327"/>
                <a:gd name="connsiteY20" fmla="*/ 27319 h 117969"/>
                <a:gd name="connsiteX21" fmla="*/ 56191 w 158327"/>
                <a:gd name="connsiteY21" fmla="*/ 36633 h 117969"/>
                <a:gd name="connsiteX22" fmla="*/ 53086 w 158327"/>
                <a:gd name="connsiteY22" fmla="*/ 29182 h 117969"/>
                <a:gd name="connsiteX23" fmla="*/ 49050 w 158327"/>
                <a:gd name="connsiteY23" fmla="*/ 26077 h 117969"/>
                <a:gd name="connsiteX24" fmla="*/ 45946 w 158327"/>
                <a:gd name="connsiteY24" fmla="*/ 19869 h 117969"/>
                <a:gd name="connsiteX25" fmla="*/ 39427 w 158327"/>
                <a:gd name="connsiteY25" fmla="*/ 14591 h 117969"/>
                <a:gd name="connsiteX26" fmla="*/ 24836 w 158327"/>
                <a:gd name="connsiteY26" fmla="*/ 18937 h 117969"/>
                <a:gd name="connsiteX27" fmla="*/ 16764 w 158327"/>
                <a:gd name="connsiteY27" fmla="*/ 22042 h 117969"/>
                <a:gd name="connsiteX28" fmla="*/ 9313 w 158327"/>
                <a:gd name="connsiteY28" fmla="*/ 29182 h 117969"/>
                <a:gd name="connsiteX29" fmla="*/ 0 w 158327"/>
                <a:gd name="connsiteY29" fmla="*/ 36633 h 117969"/>
                <a:gd name="connsiteX30" fmla="*/ 5278 w 158327"/>
                <a:gd name="connsiteY30" fmla="*/ 47188 h 117969"/>
                <a:gd name="connsiteX31" fmla="*/ 32286 w 158327"/>
                <a:gd name="connsiteY31" fmla="*/ 47188 h 117969"/>
                <a:gd name="connsiteX32" fmla="*/ 32286 w 158327"/>
                <a:gd name="connsiteY32" fmla="*/ 60847 h 117969"/>
                <a:gd name="connsiteX33" fmla="*/ 27009 w 158327"/>
                <a:gd name="connsiteY33" fmla="*/ 60847 h 117969"/>
                <a:gd name="connsiteX34" fmla="*/ 21731 w 158327"/>
                <a:gd name="connsiteY34" fmla="*/ 60847 h 117969"/>
                <a:gd name="connsiteX35" fmla="*/ 19868 w 158327"/>
                <a:gd name="connsiteY35" fmla="*/ 61779 h 117969"/>
                <a:gd name="connsiteX36" fmla="*/ 17695 w 158327"/>
                <a:gd name="connsiteY36" fmla="*/ 61779 h 117969"/>
                <a:gd name="connsiteX37" fmla="*/ 16764 w 158327"/>
                <a:gd name="connsiteY37" fmla="*/ 63952 h 117969"/>
                <a:gd name="connsiteX38" fmla="*/ 12418 w 158327"/>
                <a:gd name="connsiteY38" fmla="*/ 68298 h 117969"/>
                <a:gd name="connsiteX39" fmla="*/ 9313 w 158327"/>
                <a:gd name="connsiteY39" fmla="*/ 68298 h 117969"/>
                <a:gd name="connsiteX40" fmla="*/ 14591 w 158327"/>
                <a:gd name="connsiteY40" fmla="*/ 71403 h 117969"/>
                <a:gd name="connsiteX41" fmla="*/ 19868 w 158327"/>
                <a:gd name="connsiteY41" fmla="*/ 75438 h 117969"/>
                <a:gd name="connsiteX42" fmla="*/ 27009 w 158327"/>
                <a:gd name="connsiteY42" fmla="*/ 76680 h 117969"/>
                <a:gd name="connsiteX43" fmla="*/ 32286 w 158327"/>
                <a:gd name="connsiteY43" fmla="*/ 80716 h 117969"/>
                <a:gd name="connsiteX44" fmla="*/ 31355 w 158327"/>
                <a:gd name="connsiteY44" fmla="*/ 83820 h 117969"/>
                <a:gd name="connsiteX45" fmla="*/ 31355 w 158327"/>
                <a:gd name="connsiteY45" fmla="*/ 85993 h 117969"/>
                <a:gd name="connsiteX46" fmla="*/ 29182 w 158327"/>
                <a:gd name="connsiteY46" fmla="*/ 88167 h 117969"/>
                <a:gd name="connsiteX47" fmla="*/ 27009 w 158327"/>
                <a:gd name="connsiteY47" fmla="*/ 90340 h 117969"/>
                <a:gd name="connsiteX48" fmla="*/ 24836 w 158327"/>
                <a:gd name="connsiteY48" fmla="*/ 91271 h 117969"/>
                <a:gd name="connsiteX49" fmla="*/ 29182 w 158327"/>
                <a:gd name="connsiteY49" fmla="*/ 95307 h 117969"/>
                <a:gd name="connsiteX50" fmla="*/ 38495 w 158327"/>
                <a:gd name="connsiteY50" fmla="*/ 100584 h 117969"/>
                <a:gd name="connsiteX51" fmla="*/ 49050 w 158327"/>
                <a:gd name="connsiteY51" fmla="*/ 105862 h 117969"/>
                <a:gd name="connsiteX52" fmla="*/ 61468 w 158327"/>
                <a:gd name="connsiteY52" fmla="*/ 113313 h 117969"/>
                <a:gd name="connsiteX53" fmla="*/ 70782 w 158327"/>
                <a:gd name="connsiteY53" fmla="*/ 117659 h 117969"/>
                <a:gd name="connsiteX54" fmla="*/ 76059 w 158327"/>
                <a:gd name="connsiteY54" fmla="*/ 120763 h 117969"/>
                <a:gd name="connsiteX55" fmla="*/ 94686 w 158327"/>
                <a:gd name="connsiteY55" fmla="*/ 105862 h 117969"/>
                <a:gd name="connsiteX56" fmla="*/ 116728 w 158327"/>
                <a:gd name="connsiteY56" fmla="*/ 95307 h 117969"/>
                <a:gd name="connsiteX57" fmla="*/ 139701 w 158327"/>
                <a:gd name="connsiteY57" fmla="*/ 85993 h 117969"/>
                <a:gd name="connsiteX58" fmla="*/ 160501 w 158327"/>
                <a:gd name="connsiteY58" fmla="*/ 75438 h 117969"/>
                <a:gd name="connsiteX59" fmla="*/ 160501 w 158327"/>
                <a:gd name="connsiteY59" fmla="*/ 60847 h 117969"/>
                <a:gd name="connsiteX60" fmla="*/ 158327 w 158327"/>
                <a:gd name="connsiteY60" fmla="*/ 44083 h 117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8327" h="117969">
                  <a:moveTo>
                    <a:pt x="156154" y="29182"/>
                  </a:moveTo>
                  <a:lnTo>
                    <a:pt x="156154" y="23904"/>
                  </a:lnTo>
                  <a:lnTo>
                    <a:pt x="156154" y="16764"/>
                  </a:lnTo>
                  <a:lnTo>
                    <a:pt x="154292" y="12418"/>
                  </a:lnTo>
                  <a:lnTo>
                    <a:pt x="154292" y="9313"/>
                  </a:lnTo>
                  <a:lnTo>
                    <a:pt x="153050" y="7140"/>
                  </a:lnTo>
                  <a:lnTo>
                    <a:pt x="151187" y="4036"/>
                  </a:lnTo>
                  <a:lnTo>
                    <a:pt x="149014" y="0"/>
                  </a:lnTo>
                  <a:lnTo>
                    <a:pt x="134423" y="1863"/>
                  </a:lnTo>
                  <a:lnTo>
                    <a:pt x="126972" y="7140"/>
                  </a:lnTo>
                  <a:lnTo>
                    <a:pt x="119832" y="12418"/>
                  </a:lnTo>
                  <a:lnTo>
                    <a:pt x="114554" y="18937"/>
                  </a:lnTo>
                  <a:lnTo>
                    <a:pt x="105241" y="23904"/>
                  </a:lnTo>
                  <a:lnTo>
                    <a:pt x="102137" y="23904"/>
                  </a:lnTo>
                  <a:lnTo>
                    <a:pt x="99964" y="23904"/>
                  </a:lnTo>
                  <a:lnTo>
                    <a:pt x="97790" y="23904"/>
                  </a:lnTo>
                  <a:lnTo>
                    <a:pt x="97790" y="22042"/>
                  </a:lnTo>
                  <a:lnTo>
                    <a:pt x="94686" y="19869"/>
                  </a:lnTo>
                  <a:lnTo>
                    <a:pt x="92823" y="14591"/>
                  </a:lnTo>
                  <a:lnTo>
                    <a:pt x="78232" y="19869"/>
                  </a:lnTo>
                  <a:lnTo>
                    <a:pt x="67677" y="27319"/>
                  </a:lnTo>
                  <a:lnTo>
                    <a:pt x="56191" y="36633"/>
                  </a:lnTo>
                  <a:lnTo>
                    <a:pt x="53086" y="29182"/>
                  </a:lnTo>
                  <a:lnTo>
                    <a:pt x="49050" y="26077"/>
                  </a:lnTo>
                  <a:lnTo>
                    <a:pt x="45946" y="19869"/>
                  </a:lnTo>
                  <a:lnTo>
                    <a:pt x="39427" y="14591"/>
                  </a:lnTo>
                  <a:lnTo>
                    <a:pt x="24836" y="18937"/>
                  </a:lnTo>
                  <a:lnTo>
                    <a:pt x="16764" y="22042"/>
                  </a:lnTo>
                  <a:lnTo>
                    <a:pt x="9313" y="29182"/>
                  </a:lnTo>
                  <a:lnTo>
                    <a:pt x="0" y="36633"/>
                  </a:lnTo>
                  <a:lnTo>
                    <a:pt x="5278" y="47188"/>
                  </a:lnTo>
                  <a:lnTo>
                    <a:pt x="32286" y="47188"/>
                  </a:lnTo>
                  <a:lnTo>
                    <a:pt x="32286" y="60847"/>
                  </a:lnTo>
                  <a:lnTo>
                    <a:pt x="27009" y="60847"/>
                  </a:lnTo>
                  <a:lnTo>
                    <a:pt x="21731" y="60847"/>
                  </a:lnTo>
                  <a:lnTo>
                    <a:pt x="19868" y="61779"/>
                  </a:lnTo>
                  <a:lnTo>
                    <a:pt x="17695" y="61779"/>
                  </a:lnTo>
                  <a:lnTo>
                    <a:pt x="16764" y="63952"/>
                  </a:lnTo>
                  <a:lnTo>
                    <a:pt x="12418" y="68298"/>
                  </a:lnTo>
                  <a:lnTo>
                    <a:pt x="9313" y="68298"/>
                  </a:lnTo>
                  <a:lnTo>
                    <a:pt x="14591" y="71403"/>
                  </a:lnTo>
                  <a:lnTo>
                    <a:pt x="19868" y="75438"/>
                  </a:lnTo>
                  <a:lnTo>
                    <a:pt x="27009" y="76680"/>
                  </a:lnTo>
                  <a:lnTo>
                    <a:pt x="32286" y="80716"/>
                  </a:lnTo>
                  <a:lnTo>
                    <a:pt x="31355" y="83820"/>
                  </a:lnTo>
                  <a:lnTo>
                    <a:pt x="31355" y="85993"/>
                  </a:lnTo>
                  <a:lnTo>
                    <a:pt x="29182" y="88167"/>
                  </a:lnTo>
                  <a:lnTo>
                    <a:pt x="27009" y="90340"/>
                  </a:lnTo>
                  <a:lnTo>
                    <a:pt x="24836" y="91271"/>
                  </a:lnTo>
                  <a:lnTo>
                    <a:pt x="29182" y="95307"/>
                  </a:lnTo>
                  <a:lnTo>
                    <a:pt x="38495" y="100584"/>
                  </a:lnTo>
                  <a:lnTo>
                    <a:pt x="49050" y="105862"/>
                  </a:lnTo>
                  <a:lnTo>
                    <a:pt x="61468" y="113313"/>
                  </a:lnTo>
                  <a:lnTo>
                    <a:pt x="70782" y="117659"/>
                  </a:lnTo>
                  <a:lnTo>
                    <a:pt x="76059" y="120763"/>
                  </a:lnTo>
                  <a:lnTo>
                    <a:pt x="94686" y="105862"/>
                  </a:lnTo>
                  <a:lnTo>
                    <a:pt x="116728" y="95307"/>
                  </a:lnTo>
                  <a:lnTo>
                    <a:pt x="139701" y="85993"/>
                  </a:lnTo>
                  <a:lnTo>
                    <a:pt x="160501" y="75438"/>
                  </a:lnTo>
                  <a:lnTo>
                    <a:pt x="160501" y="60847"/>
                  </a:lnTo>
                  <a:lnTo>
                    <a:pt x="158327" y="44083"/>
                  </a:lnTo>
                  <a:close/>
                </a:path>
              </a:pathLst>
            </a:custGeom>
            <a:grpFill/>
            <a:ln w="3104" cap="flat">
              <a:noFill/>
              <a:prstDash val="solid"/>
              <a:miter/>
            </a:ln>
          </p:spPr>
          <p:txBody>
            <a:bodyPr rtlCol="0" anchor="ctr"/>
            <a:lstStyle/>
            <a:p>
              <a:endParaRPr lang="en-US">
                <a:cs typeface="B Nazanin" panose="00000700000000000000" pitchFamily="2" charset="-78"/>
              </a:endParaRPr>
            </a:p>
          </p:txBody>
        </p:sp>
      </p:grpSp>
      <p:sp>
        <p:nvSpPr>
          <p:cNvPr id="152" name="Oval 151">
            <a:extLst>
              <a:ext uri="{FF2B5EF4-FFF2-40B4-BE49-F238E27FC236}">
                <a16:creationId xmlns:a16="http://schemas.microsoft.com/office/drawing/2014/main" id="{076F009A-E316-409A-9511-4DFA27B2B6CC}"/>
              </a:ext>
            </a:extLst>
          </p:cNvPr>
          <p:cNvSpPr/>
          <p:nvPr/>
        </p:nvSpPr>
        <p:spPr>
          <a:xfrm rot="21060000" flipH="1">
            <a:off x="3790817" y="4337910"/>
            <a:ext cx="4981509" cy="504606"/>
          </a:xfrm>
          <a:prstGeom prst="ellipse">
            <a:avLst/>
          </a:prstGeom>
          <a:solidFill>
            <a:schemeClr val="tx1"/>
          </a:solidFill>
          <a:ln>
            <a:noFill/>
          </a:ln>
          <a:effectLst>
            <a:softEdge rad="203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8" name="TextBox 7">
            <a:extLst>
              <a:ext uri="{FF2B5EF4-FFF2-40B4-BE49-F238E27FC236}">
                <a16:creationId xmlns:a16="http://schemas.microsoft.com/office/drawing/2014/main" id="{03B4C724-0776-4328-8F0A-B72DA1579537}"/>
              </a:ext>
            </a:extLst>
          </p:cNvPr>
          <p:cNvSpPr txBox="1"/>
          <p:nvPr/>
        </p:nvSpPr>
        <p:spPr>
          <a:xfrm>
            <a:off x="-19817" y="5185586"/>
            <a:ext cx="12191999" cy="923330"/>
          </a:xfrm>
          <a:prstGeom prst="rect">
            <a:avLst/>
          </a:prstGeom>
          <a:noFill/>
        </p:spPr>
        <p:txBody>
          <a:bodyPr wrap="square" rtlCol="0" anchor="ctr">
            <a:spAutoFit/>
          </a:bodyPr>
          <a:lstStyle/>
          <a:p>
            <a:pPr algn="ctr"/>
            <a:r>
              <a:rPr lang="fa-IR" sz="5400" dirty="0">
                <a:solidFill>
                  <a:schemeClr val="bg1"/>
                </a:solidFill>
                <a:latin typeface="+mj-lt"/>
                <a:cs typeface="B Nazanin" panose="00000700000000000000" pitchFamily="2" charset="-78"/>
              </a:rPr>
              <a:t>تم : بازارهای مالی</a:t>
            </a:r>
            <a:endParaRPr lang="ko-KR" altLang="en-US" sz="5400" dirty="0">
              <a:solidFill>
                <a:schemeClr val="bg1"/>
              </a:solidFill>
              <a:latin typeface="+mj-lt"/>
              <a:cs typeface="B Nazanin" panose="00000700000000000000" pitchFamily="2" charset="-78"/>
            </a:endParaRPr>
          </a:p>
        </p:txBody>
      </p:sp>
      <p:sp>
        <p:nvSpPr>
          <p:cNvPr id="9" name="TextBox 8">
            <a:extLst>
              <a:ext uri="{FF2B5EF4-FFF2-40B4-BE49-F238E27FC236}">
                <a16:creationId xmlns:a16="http://schemas.microsoft.com/office/drawing/2014/main" id="{2B6167FF-AD5E-41E4-8385-3024DC936CF2}"/>
              </a:ext>
            </a:extLst>
          </p:cNvPr>
          <p:cNvSpPr txBox="1"/>
          <p:nvPr/>
        </p:nvSpPr>
        <p:spPr>
          <a:xfrm>
            <a:off x="0" y="6170969"/>
            <a:ext cx="12191998" cy="461665"/>
          </a:xfrm>
          <a:prstGeom prst="rect">
            <a:avLst/>
          </a:prstGeom>
          <a:noFill/>
        </p:spPr>
        <p:txBody>
          <a:bodyPr wrap="square" rtlCol="0" anchor="ctr">
            <a:spAutoFit/>
          </a:bodyPr>
          <a:lstStyle/>
          <a:p>
            <a:pPr algn="ctr"/>
            <a:r>
              <a:rPr lang="fa-IR" altLang="ko-KR" sz="2400" dirty="0">
                <a:solidFill>
                  <a:schemeClr val="bg1"/>
                </a:solidFill>
                <a:cs typeface="B Nazanin" panose="00000700000000000000" pitchFamily="2" charset="-78"/>
              </a:rPr>
              <a:t>قالب پاورپوینت مدیریت مالی</a:t>
            </a:r>
            <a:endParaRPr lang="ko-KR" altLang="en-US" sz="2400" dirty="0">
              <a:solidFill>
                <a:schemeClr val="bg1"/>
              </a:solidFill>
              <a:cs typeface="B Nazanin" panose="00000700000000000000" pitchFamily="2" charset="-78"/>
            </a:endParaRPr>
          </a:p>
        </p:txBody>
      </p:sp>
      <p:grpSp>
        <p:nvGrpSpPr>
          <p:cNvPr id="3" name="Graphic 1">
            <a:extLst>
              <a:ext uri="{FF2B5EF4-FFF2-40B4-BE49-F238E27FC236}">
                <a16:creationId xmlns:a16="http://schemas.microsoft.com/office/drawing/2014/main" id="{654B8B42-5803-41D1-913F-6C301EAD336B}"/>
              </a:ext>
            </a:extLst>
          </p:cNvPr>
          <p:cNvGrpSpPr/>
          <p:nvPr/>
        </p:nvGrpSpPr>
        <p:grpSpPr>
          <a:xfrm>
            <a:off x="10116438" y="324415"/>
            <a:ext cx="1684599" cy="432917"/>
            <a:chOff x="28575" y="1871662"/>
            <a:chExt cx="12134850" cy="3118484"/>
          </a:xfrm>
          <a:solidFill>
            <a:schemeClr val="tx1">
              <a:lumMod val="85000"/>
              <a:lumOff val="15000"/>
            </a:schemeClr>
          </a:solidFill>
        </p:grpSpPr>
        <p:sp>
          <p:nvSpPr>
            <p:cNvPr id="25" name="Freeform: Shape 24">
              <a:extLst>
                <a:ext uri="{FF2B5EF4-FFF2-40B4-BE49-F238E27FC236}">
                  <a16:creationId xmlns:a16="http://schemas.microsoft.com/office/drawing/2014/main" id="{87391C43-A7C4-4450-A16A-F5658A36EA57}"/>
                </a:ext>
              </a:extLst>
            </p:cNvPr>
            <p:cNvSpPr/>
            <p:nvPr/>
          </p:nvSpPr>
          <p:spPr>
            <a:xfrm>
              <a:off x="28575" y="1871662"/>
              <a:ext cx="12134850" cy="3118484"/>
            </a:xfrm>
            <a:custGeom>
              <a:avLst/>
              <a:gdLst>
                <a:gd name="connsiteX0" fmla="*/ 10575608 w 12134850"/>
                <a:gd name="connsiteY0" fmla="*/ 3118485 h 3118484"/>
                <a:gd name="connsiteX1" fmla="*/ 1559243 w 12134850"/>
                <a:gd name="connsiteY1" fmla="*/ 3118485 h 3118484"/>
                <a:gd name="connsiteX2" fmla="*/ 0 w 12134850"/>
                <a:gd name="connsiteY2" fmla="*/ 1559243 h 3118484"/>
                <a:gd name="connsiteX3" fmla="*/ 1559243 w 12134850"/>
                <a:gd name="connsiteY3" fmla="*/ 0 h 3118484"/>
                <a:gd name="connsiteX4" fmla="*/ 10575608 w 12134850"/>
                <a:gd name="connsiteY4" fmla="*/ 0 h 3118484"/>
                <a:gd name="connsiteX5" fmla="*/ 12134850 w 12134850"/>
                <a:gd name="connsiteY5" fmla="*/ 1559243 h 3118484"/>
                <a:gd name="connsiteX6" fmla="*/ 10575608 w 12134850"/>
                <a:gd name="connsiteY6" fmla="*/ 3118485 h 3118484"/>
                <a:gd name="connsiteX7" fmla="*/ 1559243 w 12134850"/>
                <a:gd name="connsiteY7" fmla="*/ 135255 h 3118484"/>
                <a:gd name="connsiteX8" fmla="*/ 135255 w 12134850"/>
                <a:gd name="connsiteY8" fmla="*/ 1559243 h 3118484"/>
                <a:gd name="connsiteX9" fmla="*/ 1559243 w 12134850"/>
                <a:gd name="connsiteY9" fmla="*/ 2983230 h 3118484"/>
                <a:gd name="connsiteX10" fmla="*/ 10575608 w 12134850"/>
                <a:gd name="connsiteY10" fmla="*/ 2983230 h 3118484"/>
                <a:gd name="connsiteX11" fmla="*/ 11999595 w 12134850"/>
                <a:gd name="connsiteY11" fmla="*/ 1559243 h 3118484"/>
                <a:gd name="connsiteX12" fmla="*/ 10575608 w 12134850"/>
                <a:gd name="connsiteY12" fmla="*/ 135255 h 3118484"/>
                <a:gd name="connsiteX13" fmla="*/ 1559243 w 12134850"/>
                <a:gd name="connsiteY13" fmla="*/ 135255 h 3118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34850" h="3118484">
                  <a:moveTo>
                    <a:pt x="10575608" y="3118485"/>
                  </a:moveTo>
                  <a:lnTo>
                    <a:pt x="1559243" y="3118485"/>
                  </a:lnTo>
                  <a:cubicBezTo>
                    <a:pt x="699135" y="3118485"/>
                    <a:pt x="0" y="2419350"/>
                    <a:pt x="0" y="1559243"/>
                  </a:cubicBezTo>
                  <a:cubicBezTo>
                    <a:pt x="0" y="699135"/>
                    <a:pt x="699135" y="0"/>
                    <a:pt x="1559243" y="0"/>
                  </a:cubicBezTo>
                  <a:lnTo>
                    <a:pt x="10575608" y="0"/>
                  </a:lnTo>
                  <a:cubicBezTo>
                    <a:pt x="11435715" y="0"/>
                    <a:pt x="12134850" y="699135"/>
                    <a:pt x="12134850" y="1559243"/>
                  </a:cubicBezTo>
                  <a:cubicBezTo>
                    <a:pt x="12134850" y="2419350"/>
                    <a:pt x="11435715" y="3118485"/>
                    <a:pt x="10575608" y="3118485"/>
                  </a:cubicBezTo>
                  <a:close/>
                  <a:moveTo>
                    <a:pt x="1559243" y="135255"/>
                  </a:moveTo>
                  <a:cubicBezTo>
                    <a:pt x="774383" y="135255"/>
                    <a:pt x="135255" y="774383"/>
                    <a:pt x="135255" y="1559243"/>
                  </a:cubicBezTo>
                  <a:cubicBezTo>
                    <a:pt x="135255" y="2344103"/>
                    <a:pt x="773430" y="2983230"/>
                    <a:pt x="1559243" y="2983230"/>
                  </a:cubicBezTo>
                  <a:lnTo>
                    <a:pt x="10575608" y="2983230"/>
                  </a:lnTo>
                  <a:cubicBezTo>
                    <a:pt x="11360467" y="2983230"/>
                    <a:pt x="11999595" y="2344103"/>
                    <a:pt x="11999595" y="1559243"/>
                  </a:cubicBezTo>
                  <a:cubicBezTo>
                    <a:pt x="11999595" y="774383"/>
                    <a:pt x="11361420" y="135255"/>
                    <a:pt x="10575608" y="135255"/>
                  </a:cubicBezTo>
                  <a:lnTo>
                    <a:pt x="1559243" y="135255"/>
                  </a:lnTo>
                  <a:close/>
                </a:path>
              </a:pathLst>
            </a:custGeom>
            <a:grpFill/>
            <a:ln w="9525" cap="flat">
              <a:noFill/>
              <a:prstDash val="solid"/>
              <a:miter/>
            </a:ln>
          </p:spPr>
          <p:txBody>
            <a:bodyPr rtlCol="0" anchor="ctr"/>
            <a:lstStyle/>
            <a:p>
              <a:endParaRPr lang="en-US">
                <a:solidFill>
                  <a:schemeClr val="tx1">
                    <a:lumMod val="85000"/>
                    <a:lumOff val="15000"/>
                  </a:schemeClr>
                </a:solidFill>
                <a:cs typeface="B Nazanin" panose="00000700000000000000" pitchFamily="2" charset="-78"/>
              </a:endParaRPr>
            </a:p>
          </p:txBody>
        </p:sp>
        <p:grpSp>
          <p:nvGrpSpPr>
            <p:cNvPr id="26" name="Graphic 1">
              <a:extLst>
                <a:ext uri="{FF2B5EF4-FFF2-40B4-BE49-F238E27FC236}">
                  <a16:creationId xmlns:a16="http://schemas.microsoft.com/office/drawing/2014/main" id="{654B8B42-5803-41D1-913F-6C301EAD336B}"/>
                </a:ext>
              </a:extLst>
            </p:cNvPr>
            <p:cNvGrpSpPr/>
            <p:nvPr/>
          </p:nvGrpSpPr>
          <p:grpSpPr>
            <a:xfrm>
              <a:off x="1795462" y="2549841"/>
              <a:ext cx="8943975" cy="1763077"/>
              <a:chOff x="1795462" y="2549841"/>
              <a:chExt cx="8943975" cy="1763077"/>
            </a:xfrm>
            <a:grpFill/>
          </p:grpSpPr>
          <p:sp>
            <p:nvSpPr>
              <p:cNvPr id="27" name="Freeform: Shape 26">
                <a:extLst>
                  <a:ext uri="{FF2B5EF4-FFF2-40B4-BE49-F238E27FC236}">
                    <a16:creationId xmlns:a16="http://schemas.microsoft.com/office/drawing/2014/main" id="{1956A415-B8A2-4A60-9439-DDFE21A83E2F}"/>
                  </a:ext>
                </a:extLst>
              </p:cNvPr>
              <p:cNvSpPr/>
              <p:nvPr/>
            </p:nvSpPr>
            <p:spPr>
              <a:xfrm>
                <a:off x="5654992" y="2549841"/>
                <a:ext cx="3864292" cy="1695450"/>
              </a:xfrm>
              <a:custGeom>
                <a:avLst/>
                <a:gdLst>
                  <a:gd name="connsiteX0" fmla="*/ 1693545 w 3864292"/>
                  <a:gd name="connsiteY0" fmla="*/ 286703 h 1695450"/>
                  <a:gd name="connsiteX1" fmla="*/ 1693545 w 3864292"/>
                  <a:gd name="connsiteY1" fmla="*/ 767715 h 1695450"/>
                  <a:gd name="connsiteX2" fmla="*/ 1858327 w 3864292"/>
                  <a:gd name="connsiteY2" fmla="*/ 767715 h 1695450"/>
                  <a:gd name="connsiteX3" fmla="*/ 2096452 w 3864292"/>
                  <a:gd name="connsiteY3" fmla="*/ 741045 h 1695450"/>
                  <a:gd name="connsiteX4" fmla="*/ 2190750 w 3864292"/>
                  <a:gd name="connsiteY4" fmla="*/ 658178 h 1695450"/>
                  <a:gd name="connsiteX5" fmla="*/ 2225040 w 3864292"/>
                  <a:gd name="connsiteY5" fmla="*/ 526733 h 1695450"/>
                  <a:gd name="connsiteX6" fmla="*/ 2177415 w 3864292"/>
                  <a:gd name="connsiteY6" fmla="*/ 374333 h 1695450"/>
                  <a:gd name="connsiteX7" fmla="*/ 2056447 w 3864292"/>
                  <a:gd name="connsiteY7" fmla="*/ 299085 h 1695450"/>
                  <a:gd name="connsiteX8" fmla="*/ 1839277 w 3864292"/>
                  <a:gd name="connsiteY8" fmla="*/ 287655 h 1695450"/>
                  <a:gd name="connsiteX9" fmla="*/ 1693545 w 3864292"/>
                  <a:gd name="connsiteY9" fmla="*/ 287655 h 1695450"/>
                  <a:gd name="connsiteX10" fmla="*/ 301943 w 3864292"/>
                  <a:gd name="connsiteY10" fmla="*/ 286703 h 1695450"/>
                  <a:gd name="connsiteX11" fmla="*/ 301943 w 3864292"/>
                  <a:gd name="connsiteY11" fmla="*/ 767715 h 1695450"/>
                  <a:gd name="connsiteX12" fmla="*/ 466725 w 3864292"/>
                  <a:gd name="connsiteY12" fmla="*/ 767715 h 1695450"/>
                  <a:gd name="connsiteX13" fmla="*/ 704850 w 3864292"/>
                  <a:gd name="connsiteY13" fmla="*/ 741045 h 1695450"/>
                  <a:gd name="connsiteX14" fmla="*/ 799147 w 3864292"/>
                  <a:gd name="connsiteY14" fmla="*/ 658178 h 1695450"/>
                  <a:gd name="connsiteX15" fmla="*/ 833438 w 3864292"/>
                  <a:gd name="connsiteY15" fmla="*/ 526733 h 1695450"/>
                  <a:gd name="connsiteX16" fmla="*/ 785813 w 3864292"/>
                  <a:gd name="connsiteY16" fmla="*/ 374333 h 1695450"/>
                  <a:gd name="connsiteX17" fmla="*/ 664845 w 3864292"/>
                  <a:gd name="connsiteY17" fmla="*/ 299085 h 1695450"/>
                  <a:gd name="connsiteX18" fmla="*/ 447675 w 3864292"/>
                  <a:gd name="connsiteY18" fmla="*/ 287655 h 1695450"/>
                  <a:gd name="connsiteX19" fmla="*/ 301943 w 3864292"/>
                  <a:gd name="connsiteY19" fmla="*/ 287655 h 1695450"/>
                  <a:gd name="connsiteX20" fmla="*/ 2676525 w 3864292"/>
                  <a:gd name="connsiteY20" fmla="*/ 0 h 1695450"/>
                  <a:gd name="connsiteX21" fmla="*/ 3864293 w 3864292"/>
                  <a:gd name="connsiteY21" fmla="*/ 0 h 1695450"/>
                  <a:gd name="connsiteX22" fmla="*/ 3864293 w 3864292"/>
                  <a:gd name="connsiteY22" fmla="*/ 286703 h 1695450"/>
                  <a:gd name="connsiteX23" fmla="*/ 3422333 w 3864292"/>
                  <a:gd name="connsiteY23" fmla="*/ 286703 h 1695450"/>
                  <a:gd name="connsiteX24" fmla="*/ 3422333 w 3864292"/>
                  <a:gd name="connsiteY24" fmla="*/ 1695450 h 1695450"/>
                  <a:gd name="connsiteX25" fmla="*/ 3120390 w 3864292"/>
                  <a:gd name="connsiteY25" fmla="*/ 1695450 h 1695450"/>
                  <a:gd name="connsiteX26" fmla="*/ 3120390 w 3864292"/>
                  <a:gd name="connsiteY26" fmla="*/ 286703 h 1695450"/>
                  <a:gd name="connsiteX27" fmla="*/ 2676525 w 3864292"/>
                  <a:gd name="connsiteY27" fmla="*/ 286703 h 1695450"/>
                  <a:gd name="connsiteX28" fmla="*/ 2676525 w 3864292"/>
                  <a:gd name="connsiteY28" fmla="*/ 0 h 1695450"/>
                  <a:gd name="connsiteX29" fmla="*/ 2676525 w 3864292"/>
                  <a:gd name="connsiteY29" fmla="*/ 0 h 1695450"/>
                  <a:gd name="connsiteX30" fmla="*/ 1392555 w 3864292"/>
                  <a:gd name="connsiteY30" fmla="*/ 0 h 1695450"/>
                  <a:gd name="connsiteX31" fmla="*/ 1876425 w 3864292"/>
                  <a:gd name="connsiteY31" fmla="*/ 0 h 1695450"/>
                  <a:gd name="connsiteX32" fmla="*/ 2235518 w 3864292"/>
                  <a:gd name="connsiteY32" fmla="*/ 25718 h 1695450"/>
                  <a:gd name="connsiteX33" fmla="*/ 2450783 w 3864292"/>
                  <a:gd name="connsiteY33" fmla="*/ 191453 h 1695450"/>
                  <a:gd name="connsiteX34" fmla="*/ 2537460 w 3864292"/>
                  <a:gd name="connsiteY34" fmla="*/ 521970 h 1695450"/>
                  <a:gd name="connsiteX35" fmla="*/ 2487930 w 3864292"/>
                  <a:gd name="connsiteY35" fmla="*/ 784860 h 1695450"/>
                  <a:gd name="connsiteX36" fmla="*/ 2361247 w 3864292"/>
                  <a:gd name="connsiteY36" fmla="*/ 951548 h 1695450"/>
                  <a:gd name="connsiteX37" fmla="*/ 2205038 w 3864292"/>
                  <a:gd name="connsiteY37" fmla="*/ 1031558 h 1695450"/>
                  <a:gd name="connsiteX38" fmla="*/ 1891665 w 3864292"/>
                  <a:gd name="connsiteY38" fmla="*/ 1055370 h 1695450"/>
                  <a:gd name="connsiteX39" fmla="*/ 1694497 w 3864292"/>
                  <a:gd name="connsiteY39" fmla="*/ 1055370 h 1695450"/>
                  <a:gd name="connsiteX40" fmla="*/ 1694497 w 3864292"/>
                  <a:gd name="connsiteY40" fmla="*/ 1694498 h 1695450"/>
                  <a:gd name="connsiteX41" fmla="*/ 1392555 w 3864292"/>
                  <a:gd name="connsiteY41" fmla="*/ 1694498 h 1695450"/>
                  <a:gd name="connsiteX42" fmla="*/ 1392555 w 3864292"/>
                  <a:gd name="connsiteY42" fmla="*/ 0 h 1695450"/>
                  <a:gd name="connsiteX43" fmla="*/ 1392555 w 3864292"/>
                  <a:gd name="connsiteY43" fmla="*/ 0 h 1695450"/>
                  <a:gd name="connsiteX44" fmla="*/ 0 w 3864292"/>
                  <a:gd name="connsiteY44" fmla="*/ 0 h 1695450"/>
                  <a:gd name="connsiteX45" fmla="*/ 483870 w 3864292"/>
                  <a:gd name="connsiteY45" fmla="*/ 0 h 1695450"/>
                  <a:gd name="connsiteX46" fmla="*/ 842963 w 3864292"/>
                  <a:gd name="connsiteY46" fmla="*/ 25718 h 1695450"/>
                  <a:gd name="connsiteX47" fmla="*/ 1058227 w 3864292"/>
                  <a:gd name="connsiteY47" fmla="*/ 191453 h 1695450"/>
                  <a:gd name="connsiteX48" fmla="*/ 1144905 w 3864292"/>
                  <a:gd name="connsiteY48" fmla="*/ 521970 h 1695450"/>
                  <a:gd name="connsiteX49" fmla="*/ 1095375 w 3864292"/>
                  <a:gd name="connsiteY49" fmla="*/ 784860 h 1695450"/>
                  <a:gd name="connsiteX50" fmla="*/ 968693 w 3864292"/>
                  <a:gd name="connsiteY50" fmla="*/ 951548 h 1695450"/>
                  <a:gd name="connsiteX51" fmla="*/ 812482 w 3864292"/>
                  <a:gd name="connsiteY51" fmla="*/ 1031558 h 1695450"/>
                  <a:gd name="connsiteX52" fmla="*/ 499110 w 3864292"/>
                  <a:gd name="connsiteY52" fmla="*/ 1055370 h 1695450"/>
                  <a:gd name="connsiteX53" fmla="*/ 301943 w 3864292"/>
                  <a:gd name="connsiteY53" fmla="*/ 1055370 h 1695450"/>
                  <a:gd name="connsiteX54" fmla="*/ 301943 w 3864292"/>
                  <a:gd name="connsiteY54" fmla="*/ 1694498 h 1695450"/>
                  <a:gd name="connsiteX55" fmla="*/ 0 w 3864292"/>
                  <a:gd name="connsiteY55" fmla="*/ 1694498 h 1695450"/>
                  <a:gd name="connsiteX56" fmla="*/ 0 w 3864292"/>
                  <a:gd name="connsiteY56" fmla="*/ 0 h 1695450"/>
                  <a:gd name="connsiteX57" fmla="*/ 0 w 3864292"/>
                  <a:gd name="connsiteY57" fmla="*/ 0 h 169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864292" h="1695450">
                    <a:moveTo>
                      <a:pt x="1693545" y="286703"/>
                    </a:moveTo>
                    <a:lnTo>
                      <a:pt x="1693545" y="767715"/>
                    </a:lnTo>
                    <a:lnTo>
                      <a:pt x="1858327" y="767715"/>
                    </a:lnTo>
                    <a:cubicBezTo>
                      <a:pt x="1977390" y="767715"/>
                      <a:pt x="2056447" y="759143"/>
                      <a:pt x="2096452" y="741045"/>
                    </a:cubicBezTo>
                    <a:cubicBezTo>
                      <a:pt x="2136458" y="722948"/>
                      <a:pt x="2167890" y="695325"/>
                      <a:pt x="2190750" y="658178"/>
                    </a:cubicBezTo>
                    <a:cubicBezTo>
                      <a:pt x="2213610" y="620078"/>
                      <a:pt x="2225040" y="576263"/>
                      <a:pt x="2225040" y="526733"/>
                    </a:cubicBezTo>
                    <a:cubicBezTo>
                      <a:pt x="2225040" y="464820"/>
                      <a:pt x="2208847" y="414338"/>
                      <a:pt x="2177415" y="374333"/>
                    </a:cubicBezTo>
                    <a:cubicBezTo>
                      <a:pt x="2145030" y="334328"/>
                      <a:pt x="2105025" y="309563"/>
                      <a:pt x="2056447" y="299085"/>
                    </a:cubicBezTo>
                    <a:cubicBezTo>
                      <a:pt x="2020252" y="291465"/>
                      <a:pt x="1947863" y="287655"/>
                      <a:pt x="1839277" y="287655"/>
                    </a:cubicBezTo>
                    <a:lnTo>
                      <a:pt x="1693545" y="287655"/>
                    </a:lnTo>
                    <a:close/>
                    <a:moveTo>
                      <a:pt x="301943" y="286703"/>
                    </a:moveTo>
                    <a:lnTo>
                      <a:pt x="301943" y="767715"/>
                    </a:lnTo>
                    <a:lnTo>
                      <a:pt x="466725" y="767715"/>
                    </a:lnTo>
                    <a:cubicBezTo>
                      <a:pt x="585788" y="767715"/>
                      <a:pt x="664845" y="759143"/>
                      <a:pt x="704850" y="741045"/>
                    </a:cubicBezTo>
                    <a:cubicBezTo>
                      <a:pt x="744855" y="722948"/>
                      <a:pt x="776288" y="695325"/>
                      <a:pt x="799147" y="658178"/>
                    </a:cubicBezTo>
                    <a:cubicBezTo>
                      <a:pt x="822007" y="620078"/>
                      <a:pt x="833438" y="576263"/>
                      <a:pt x="833438" y="526733"/>
                    </a:cubicBezTo>
                    <a:cubicBezTo>
                      <a:pt x="833438" y="464820"/>
                      <a:pt x="817245" y="414338"/>
                      <a:pt x="785813" y="374333"/>
                    </a:cubicBezTo>
                    <a:cubicBezTo>
                      <a:pt x="753427" y="334328"/>
                      <a:pt x="713422" y="309563"/>
                      <a:pt x="664845" y="299085"/>
                    </a:cubicBezTo>
                    <a:cubicBezTo>
                      <a:pt x="628650" y="291465"/>
                      <a:pt x="556260" y="287655"/>
                      <a:pt x="447675" y="287655"/>
                    </a:cubicBezTo>
                    <a:lnTo>
                      <a:pt x="301943" y="287655"/>
                    </a:lnTo>
                    <a:close/>
                    <a:moveTo>
                      <a:pt x="2676525" y="0"/>
                    </a:moveTo>
                    <a:lnTo>
                      <a:pt x="3864293" y="0"/>
                    </a:lnTo>
                    <a:lnTo>
                      <a:pt x="3864293" y="286703"/>
                    </a:lnTo>
                    <a:lnTo>
                      <a:pt x="3422333" y="286703"/>
                    </a:lnTo>
                    <a:lnTo>
                      <a:pt x="3422333" y="1695450"/>
                    </a:lnTo>
                    <a:lnTo>
                      <a:pt x="3120390" y="1695450"/>
                    </a:lnTo>
                    <a:lnTo>
                      <a:pt x="3120390" y="286703"/>
                    </a:lnTo>
                    <a:lnTo>
                      <a:pt x="2676525" y="286703"/>
                    </a:lnTo>
                    <a:lnTo>
                      <a:pt x="2676525" y="0"/>
                    </a:lnTo>
                    <a:lnTo>
                      <a:pt x="2676525" y="0"/>
                    </a:lnTo>
                    <a:close/>
                    <a:moveTo>
                      <a:pt x="1392555" y="0"/>
                    </a:moveTo>
                    <a:lnTo>
                      <a:pt x="1876425" y="0"/>
                    </a:lnTo>
                    <a:cubicBezTo>
                      <a:pt x="2060257" y="0"/>
                      <a:pt x="2179320" y="8573"/>
                      <a:pt x="2235518" y="25718"/>
                    </a:cubicBezTo>
                    <a:cubicBezTo>
                      <a:pt x="2321243" y="51435"/>
                      <a:pt x="2392680" y="106680"/>
                      <a:pt x="2450783" y="191453"/>
                    </a:cubicBezTo>
                    <a:cubicBezTo>
                      <a:pt x="2508885" y="276225"/>
                      <a:pt x="2537460" y="386715"/>
                      <a:pt x="2537460" y="521970"/>
                    </a:cubicBezTo>
                    <a:cubicBezTo>
                      <a:pt x="2537460" y="625793"/>
                      <a:pt x="2521268" y="713423"/>
                      <a:pt x="2487930" y="784860"/>
                    </a:cubicBezTo>
                    <a:cubicBezTo>
                      <a:pt x="2454593" y="855345"/>
                      <a:pt x="2412683" y="911543"/>
                      <a:pt x="2361247" y="951548"/>
                    </a:cubicBezTo>
                    <a:cubicBezTo>
                      <a:pt x="2309813" y="991553"/>
                      <a:pt x="2257425" y="1019175"/>
                      <a:pt x="2205038" y="1031558"/>
                    </a:cubicBezTo>
                    <a:cubicBezTo>
                      <a:pt x="2132647" y="1047750"/>
                      <a:pt x="2028825" y="1055370"/>
                      <a:pt x="1891665" y="1055370"/>
                    </a:cubicBezTo>
                    <a:lnTo>
                      <a:pt x="1694497" y="1055370"/>
                    </a:lnTo>
                    <a:lnTo>
                      <a:pt x="1694497" y="1694498"/>
                    </a:lnTo>
                    <a:lnTo>
                      <a:pt x="1392555" y="1694498"/>
                    </a:lnTo>
                    <a:lnTo>
                      <a:pt x="1392555" y="0"/>
                    </a:lnTo>
                    <a:lnTo>
                      <a:pt x="1392555" y="0"/>
                    </a:lnTo>
                    <a:close/>
                    <a:moveTo>
                      <a:pt x="0" y="0"/>
                    </a:moveTo>
                    <a:lnTo>
                      <a:pt x="483870" y="0"/>
                    </a:lnTo>
                    <a:cubicBezTo>
                      <a:pt x="667702" y="0"/>
                      <a:pt x="786765" y="8573"/>
                      <a:pt x="842963" y="25718"/>
                    </a:cubicBezTo>
                    <a:cubicBezTo>
                      <a:pt x="928688" y="51435"/>
                      <a:pt x="1000125" y="106680"/>
                      <a:pt x="1058227" y="191453"/>
                    </a:cubicBezTo>
                    <a:cubicBezTo>
                      <a:pt x="1116330" y="276225"/>
                      <a:pt x="1144905" y="386715"/>
                      <a:pt x="1144905" y="521970"/>
                    </a:cubicBezTo>
                    <a:cubicBezTo>
                      <a:pt x="1144905" y="625793"/>
                      <a:pt x="1128713" y="713423"/>
                      <a:pt x="1095375" y="784860"/>
                    </a:cubicBezTo>
                    <a:cubicBezTo>
                      <a:pt x="1062038" y="855345"/>
                      <a:pt x="1020127" y="911543"/>
                      <a:pt x="968693" y="951548"/>
                    </a:cubicBezTo>
                    <a:cubicBezTo>
                      <a:pt x="917257" y="991553"/>
                      <a:pt x="864870" y="1019175"/>
                      <a:pt x="812482" y="1031558"/>
                    </a:cubicBezTo>
                    <a:cubicBezTo>
                      <a:pt x="740093" y="1047750"/>
                      <a:pt x="636270" y="1055370"/>
                      <a:pt x="499110" y="1055370"/>
                    </a:cubicBezTo>
                    <a:lnTo>
                      <a:pt x="301943" y="1055370"/>
                    </a:lnTo>
                    <a:lnTo>
                      <a:pt x="301943" y="1694498"/>
                    </a:lnTo>
                    <a:lnTo>
                      <a:pt x="0" y="1694498"/>
                    </a:lnTo>
                    <a:lnTo>
                      <a:pt x="0" y="0"/>
                    </a:lnTo>
                    <a:lnTo>
                      <a:pt x="0" y="0"/>
                    </a:lnTo>
                    <a:close/>
                  </a:path>
                </a:pathLst>
              </a:custGeom>
              <a:grpFill/>
              <a:ln w="9525" cap="flat">
                <a:noFill/>
                <a:prstDash val="solid"/>
                <a:miter/>
              </a:ln>
            </p:spPr>
            <p:txBody>
              <a:bodyPr rtlCol="0" anchor="ctr"/>
              <a:lstStyle/>
              <a:p>
                <a:endParaRPr lang="en-US">
                  <a:solidFill>
                    <a:schemeClr val="tx1">
                      <a:lumMod val="85000"/>
                      <a:lumOff val="15000"/>
                    </a:schemeClr>
                  </a:solidFill>
                  <a:cs typeface="B Nazanin" panose="00000700000000000000" pitchFamily="2" charset="-78"/>
                </a:endParaRPr>
              </a:p>
            </p:txBody>
          </p:sp>
          <p:grpSp>
            <p:nvGrpSpPr>
              <p:cNvPr id="28" name="Graphic 1">
                <a:extLst>
                  <a:ext uri="{FF2B5EF4-FFF2-40B4-BE49-F238E27FC236}">
                    <a16:creationId xmlns:a16="http://schemas.microsoft.com/office/drawing/2014/main" id="{654B8B42-5803-41D1-913F-6C301EAD336B}"/>
                  </a:ext>
                </a:extLst>
              </p:cNvPr>
              <p:cNvGrpSpPr/>
              <p:nvPr/>
            </p:nvGrpSpPr>
            <p:grpSpPr>
              <a:xfrm>
                <a:off x="1795462" y="2615564"/>
                <a:ext cx="8943975" cy="1697354"/>
                <a:chOff x="1795462" y="2615564"/>
                <a:chExt cx="8943975" cy="1697354"/>
              </a:xfrm>
              <a:grpFill/>
            </p:grpSpPr>
            <p:sp>
              <p:nvSpPr>
                <p:cNvPr id="29" name="Freeform: Shape 28">
                  <a:extLst>
                    <a:ext uri="{FF2B5EF4-FFF2-40B4-BE49-F238E27FC236}">
                      <a16:creationId xmlns:a16="http://schemas.microsoft.com/office/drawing/2014/main" id="{4BF55E03-EA07-4906-BB8F-E8D00F3A60D3}"/>
                    </a:ext>
                  </a:extLst>
                </p:cNvPr>
                <p:cNvSpPr/>
                <p:nvPr/>
              </p:nvSpPr>
              <p:spPr>
                <a:xfrm>
                  <a:off x="1795462" y="2615564"/>
                  <a:ext cx="1414462" cy="1697354"/>
                </a:xfrm>
                <a:custGeom>
                  <a:avLst/>
                  <a:gdLst>
                    <a:gd name="connsiteX0" fmla="*/ 1288732 w 1414462"/>
                    <a:gd name="connsiteY0" fmla="*/ 1835468 h 1835467"/>
                    <a:gd name="connsiteX1" fmla="*/ 689610 w 1414462"/>
                    <a:gd name="connsiteY1" fmla="*/ 365760 h 1835467"/>
                    <a:gd name="connsiteX2" fmla="*/ 126683 w 1414462"/>
                    <a:gd name="connsiteY2" fmla="*/ 1798320 h 1835467"/>
                    <a:gd name="connsiteX3" fmla="*/ 0 w 1414462"/>
                    <a:gd name="connsiteY3" fmla="*/ 1747838 h 1835467"/>
                    <a:gd name="connsiteX4" fmla="*/ 687705 w 1414462"/>
                    <a:gd name="connsiteY4" fmla="*/ 0 h 1835467"/>
                    <a:gd name="connsiteX5" fmla="*/ 1414463 w 1414462"/>
                    <a:gd name="connsiteY5" fmla="*/ 1784985 h 18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4462" h="1835467">
                      <a:moveTo>
                        <a:pt x="1288732" y="1835468"/>
                      </a:moveTo>
                      <a:lnTo>
                        <a:pt x="689610" y="365760"/>
                      </a:lnTo>
                      <a:lnTo>
                        <a:pt x="126683" y="1798320"/>
                      </a:lnTo>
                      <a:lnTo>
                        <a:pt x="0" y="1747838"/>
                      </a:lnTo>
                      <a:lnTo>
                        <a:pt x="687705" y="0"/>
                      </a:lnTo>
                      <a:lnTo>
                        <a:pt x="1414463" y="1784985"/>
                      </a:lnTo>
                      <a:close/>
                    </a:path>
                  </a:pathLst>
                </a:custGeom>
                <a:grpFill/>
                <a:ln w="9525" cap="flat">
                  <a:noFill/>
                  <a:prstDash val="solid"/>
                  <a:miter/>
                </a:ln>
              </p:spPr>
              <p:txBody>
                <a:bodyPr rtlCol="0" anchor="ctr"/>
                <a:lstStyle/>
                <a:p>
                  <a:endParaRPr lang="en-US">
                    <a:solidFill>
                      <a:schemeClr val="tx1">
                        <a:lumMod val="85000"/>
                        <a:lumOff val="15000"/>
                      </a:schemeClr>
                    </a:solidFill>
                    <a:cs typeface="B Nazanin" panose="00000700000000000000" pitchFamily="2" charset="-78"/>
                  </a:endParaRPr>
                </a:p>
              </p:txBody>
            </p:sp>
            <p:grpSp>
              <p:nvGrpSpPr>
                <p:cNvPr id="30" name="Graphic 1">
                  <a:extLst>
                    <a:ext uri="{FF2B5EF4-FFF2-40B4-BE49-F238E27FC236}">
                      <a16:creationId xmlns:a16="http://schemas.microsoft.com/office/drawing/2014/main" id="{654B8B42-5803-41D1-913F-6C301EAD336B}"/>
                    </a:ext>
                  </a:extLst>
                </p:cNvPr>
                <p:cNvGrpSpPr/>
                <p:nvPr/>
              </p:nvGrpSpPr>
              <p:grpSpPr>
                <a:xfrm>
                  <a:off x="3416617" y="2615564"/>
                  <a:ext cx="7322820" cy="1697354"/>
                  <a:chOff x="3416617" y="2615564"/>
                  <a:chExt cx="7322820" cy="1697354"/>
                </a:xfrm>
                <a:grpFill/>
              </p:grpSpPr>
              <p:sp>
                <p:nvSpPr>
                  <p:cNvPr id="31" name="Freeform: Shape 30">
                    <a:extLst>
                      <a:ext uri="{FF2B5EF4-FFF2-40B4-BE49-F238E27FC236}">
                        <a16:creationId xmlns:a16="http://schemas.microsoft.com/office/drawing/2014/main" id="{91BD0B22-2415-4008-BFAE-7EE8BEC602DA}"/>
                      </a:ext>
                    </a:extLst>
                  </p:cNvPr>
                  <p:cNvSpPr/>
                  <p:nvPr/>
                </p:nvSpPr>
                <p:spPr>
                  <a:xfrm>
                    <a:off x="3416617" y="2615564"/>
                    <a:ext cx="815339" cy="1697354"/>
                  </a:xfrm>
                  <a:custGeom>
                    <a:avLst/>
                    <a:gdLst>
                      <a:gd name="connsiteX0" fmla="*/ 815340 w 815339"/>
                      <a:gd name="connsiteY0" fmla="*/ 1697355 h 1697354"/>
                      <a:gd name="connsiteX1" fmla="*/ 0 w 815339"/>
                      <a:gd name="connsiteY1" fmla="*/ 1697355 h 1697354"/>
                      <a:gd name="connsiteX2" fmla="*/ 37147 w 815339"/>
                      <a:gd name="connsiteY2" fmla="*/ 0 h 1697354"/>
                      <a:gd name="connsiteX3" fmla="*/ 172402 w 815339"/>
                      <a:gd name="connsiteY3" fmla="*/ 3810 h 1697354"/>
                      <a:gd name="connsiteX4" fmla="*/ 139065 w 815339"/>
                      <a:gd name="connsiteY4" fmla="*/ 1561148 h 1697354"/>
                      <a:gd name="connsiteX5" fmla="*/ 815340 w 815339"/>
                      <a:gd name="connsiteY5" fmla="*/ 1561148 h 169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5339" h="1697354">
                        <a:moveTo>
                          <a:pt x="815340" y="1697355"/>
                        </a:moveTo>
                        <a:lnTo>
                          <a:pt x="0" y="1697355"/>
                        </a:lnTo>
                        <a:lnTo>
                          <a:pt x="37147" y="0"/>
                        </a:lnTo>
                        <a:lnTo>
                          <a:pt x="172402" y="3810"/>
                        </a:lnTo>
                        <a:lnTo>
                          <a:pt x="139065" y="1561148"/>
                        </a:lnTo>
                        <a:lnTo>
                          <a:pt x="815340" y="1561148"/>
                        </a:lnTo>
                        <a:close/>
                      </a:path>
                    </a:pathLst>
                  </a:custGeom>
                  <a:grpFill/>
                  <a:ln w="9525" cap="flat">
                    <a:noFill/>
                    <a:prstDash val="solid"/>
                    <a:miter/>
                  </a:ln>
                </p:spPr>
                <p:txBody>
                  <a:bodyPr rtlCol="0" anchor="ctr"/>
                  <a:lstStyle/>
                  <a:p>
                    <a:endParaRPr lang="en-US">
                      <a:solidFill>
                        <a:schemeClr val="tx1">
                          <a:lumMod val="85000"/>
                          <a:lumOff val="15000"/>
                        </a:schemeClr>
                      </a:solidFill>
                      <a:cs typeface="B Nazanin" panose="00000700000000000000" pitchFamily="2" charset="-78"/>
                    </a:endParaRPr>
                  </a:p>
                </p:txBody>
              </p:sp>
              <p:grpSp>
                <p:nvGrpSpPr>
                  <p:cNvPr id="32" name="Graphic 1">
                    <a:extLst>
                      <a:ext uri="{FF2B5EF4-FFF2-40B4-BE49-F238E27FC236}">
                        <a16:creationId xmlns:a16="http://schemas.microsoft.com/office/drawing/2014/main" id="{654B8B42-5803-41D1-913F-6C301EAD336B}"/>
                      </a:ext>
                    </a:extLst>
                  </p:cNvPr>
                  <p:cNvGrpSpPr/>
                  <p:nvPr/>
                </p:nvGrpSpPr>
                <p:grpSpPr>
                  <a:xfrm>
                    <a:off x="4501515" y="2615564"/>
                    <a:ext cx="6237922" cy="1697354"/>
                    <a:chOff x="4501515" y="2615564"/>
                    <a:chExt cx="6237922" cy="1697354"/>
                  </a:xfrm>
                  <a:grpFill/>
                </p:grpSpPr>
                <p:sp>
                  <p:nvSpPr>
                    <p:cNvPr id="33" name="Freeform: Shape 32">
                      <a:extLst>
                        <a:ext uri="{FF2B5EF4-FFF2-40B4-BE49-F238E27FC236}">
                          <a16:creationId xmlns:a16="http://schemas.microsoft.com/office/drawing/2014/main" id="{3B10E363-7F63-4F0C-B916-6CF34FC8F53D}"/>
                        </a:ext>
                      </a:extLst>
                    </p:cNvPr>
                    <p:cNvSpPr/>
                    <p:nvPr/>
                  </p:nvSpPr>
                  <p:spPr>
                    <a:xfrm>
                      <a:off x="4501515" y="2615564"/>
                      <a:ext cx="882967" cy="1697354"/>
                    </a:xfrm>
                    <a:custGeom>
                      <a:avLst/>
                      <a:gdLst>
                        <a:gd name="connsiteX0" fmla="*/ 882967 w 882967"/>
                        <a:gd name="connsiteY0" fmla="*/ 1697355 h 1697354"/>
                        <a:gd name="connsiteX1" fmla="*/ 0 w 882967"/>
                        <a:gd name="connsiteY1" fmla="*/ 1697355 h 1697354"/>
                        <a:gd name="connsiteX2" fmla="*/ 40005 w 882967"/>
                        <a:gd name="connsiteY2" fmla="*/ 0 h 1697354"/>
                        <a:gd name="connsiteX3" fmla="*/ 175260 w 882967"/>
                        <a:gd name="connsiteY3" fmla="*/ 3810 h 1697354"/>
                        <a:gd name="connsiteX4" fmla="*/ 138113 w 882967"/>
                        <a:gd name="connsiteY4" fmla="*/ 1561148 h 1697354"/>
                        <a:gd name="connsiteX5" fmla="*/ 882967 w 882967"/>
                        <a:gd name="connsiteY5" fmla="*/ 1561148 h 169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2967" h="1697354">
                          <a:moveTo>
                            <a:pt x="882967" y="1697355"/>
                          </a:moveTo>
                          <a:lnTo>
                            <a:pt x="0" y="1697355"/>
                          </a:lnTo>
                          <a:lnTo>
                            <a:pt x="40005" y="0"/>
                          </a:lnTo>
                          <a:lnTo>
                            <a:pt x="175260" y="3810"/>
                          </a:lnTo>
                          <a:lnTo>
                            <a:pt x="138113" y="1561148"/>
                          </a:lnTo>
                          <a:lnTo>
                            <a:pt x="882967" y="1561148"/>
                          </a:lnTo>
                          <a:close/>
                        </a:path>
                      </a:pathLst>
                    </a:custGeom>
                    <a:grpFill/>
                    <a:ln w="9525" cap="flat">
                      <a:noFill/>
                      <a:prstDash val="solid"/>
                      <a:miter/>
                    </a:ln>
                  </p:spPr>
                  <p:txBody>
                    <a:bodyPr rtlCol="0" anchor="ctr"/>
                    <a:lstStyle/>
                    <a:p>
                      <a:endParaRPr lang="en-US">
                        <a:solidFill>
                          <a:schemeClr val="tx1">
                            <a:lumMod val="85000"/>
                            <a:lumOff val="15000"/>
                          </a:schemeClr>
                        </a:solidFill>
                        <a:cs typeface="B Nazanin" panose="00000700000000000000" pitchFamily="2" charset="-78"/>
                      </a:endParaRPr>
                    </a:p>
                  </p:txBody>
                </p:sp>
                <p:sp>
                  <p:nvSpPr>
                    <p:cNvPr id="34" name="Freeform: Shape 33">
                      <a:extLst>
                        <a:ext uri="{FF2B5EF4-FFF2-40B4-BE49-F238E27FC236}">
                          <a16:creationId xmlns:a16="http://schemas.microsoft.com/office/drawing/2014/main" id="{078E0373-37EF-469E-89D2-6214E7756EC3}"/>
                        </a:ext>
                      </a:extLst>
                    </p:cNvPr>
                    <p:cNvSpPr/>
                    <p:nvPr/>
                  </p:nvSpPr>
                  <p:spPr>
                    <a:xfrm>
                      <a:off x="9180194" y="3837621"/>
                      <a:ext cx="1559242" cy="407670"/>
                    </a:xfrm>
                    <a:custGeom>
                      <a:avLst/>
                      <a:gdLst>
                        <a:gd name="connsiteX0" fmla="*/ 0 w 1559242"/>
                        <a:gd name="connsiteY0" fmla="*/ 324803 h 407670"/>
                        <a:gd name="connsiteX1" fmla="*/ 88582 w 1559242"/>
                        <a:gd name="connsiteY1" fmla="*/ 324803 h 407670"/>
                        <a:gd name="connsiteX2" fmla="*/ 88582 w 1559242"/>
                        <a:gd name="connsiteY2" fmla="*/ 400050 h 407670"/>
                        <a:gd name="connsiteX3" fmla="*/ 0 w 1559242"/>
                        <a:gd name="connsiteY3" fmla="*/ 400050 h 407670"/>
                        <a:gd name="connsiteX4" fmla="*/ 0 w 1559242"/>
                        <a:gd name="connsiteY4" fmla="*/ 324803 h 407670"/>
                        <a:gd name="connsiteX5" fmla="*/ 0 w 1559242"/>
                        <a:gd name="connsiteY5" fmla="*/ 324803 h 407670"/>
                        <a:gd name="connsiteX6" fmla="*/ 851535 w 1559242"/>
                        <a:gd name="connsiteY6" fmla="*/ 68580 h 407670"/>
                        <a:gd name="connsiteX7" fmla="*/ 758190 w 1559242"/>
                        <a:gd name="connsiteY7" fmla="*/ 101918 h 407670"/>
                        <a:gd name="connsiteX8" fmla="*/ 722947 w 1559242"/>
                        <a:gd name="connsiteY8" fmla="*/ 203835 h 407670"/>
                        <a:gd name="connsiteX9" fmla="*/ 759143 w 1559242"/>
                        <a:gd name="connsiteY9" fmla="*/ 304800 h 407670"/>
                        <a:gd name="connsiteX10" fmla="*/ 851535 w 1559242"/>
                        <a:gd name="connsiteY10" fmla="*/ 339090 h 407670"/>
                        <a:gd name="connsiteX11" fmla="*/ 942976 w 1559242"/>
                        <a:gd name="connsiteY11" fmla="*/ 304800 h 407670"/>
                        <a:gd name="connsiteX12" fmla="*/ 979170 w 1559242"/>
                        <a:gd name="connsiteY12" fmla="*/ 201930 h 407670"/>
                        <a:gd name="connsiteX13" fmla="*/ 943928 w 1559242"/>
                        <a:gd name="connsiteY13" fmla="*/ 100965 h 407670"/>
                        <a:gd name="connsiteX14" fmla="*/ 851535 w 1559242"/>
                        <a:gd name="connsiteY14" fmla="*/ 68580 h 407670"/>
                        <a:gd name="connsiteX15" fmla="*/ 851535 w 1559242"/>
                        <a:gd name="connsiteY15" fmla="*/ 68580 h 407670"/>
                        <a:gd name="connsiteX16" fmla="*/ 1113472 w 1559242"/>
                        <a:gd name="connsiteY16" fmla="*/ 6668 h 407670"/>
                        <a:gd name="connsiteX17" fmla="*/ 1252538 w 1559242"/>
                        <a:gd name="connsiteY17" fmla="*/ 6668 h 407670"/>
                        <a:gd name="connsiteX18" fmla="*/ 1336357 w 1559242"/>
                        <a:gd name="connsiteY18" fmla="*/ 275273 h 407670"/>
                        <a:gd name="connsiteX19" fmla="*/ 1419226 w 1559242"/>
                        <a:gd name="connsiteY19" fmla="*/ 6668 h 407670"/>
                        <a:gd name="connsiteX20" fmla="*/ 1559243 w 1559242"/>
                        <a:gd name="connsiteY20" fmla="*/ 6668 h 407670"/>
                        <a:gd name="connsiteX21" fmla="*/ 1559243 w 1559242"/>
                        <a:gd name="connsiteY21" fmla="*/ 400050 h 407670"/>
                        <a:gd name="connsiteX22" fmla="*/ 1472565 w 1559242"/>
                        <a:gd name="connsiteY22" fmla="*/ 400050 h 407670"/>
                        <a:gd name="connsiteX23" fmla="*/ 1472565 w 1559242"/>
                        <a:gd name="connsiteY23" fmla="*/ 90488 h 407670"/>
                        <a:gd name="connsiteX24" fmla="*/ 1381126 w 1559242"/>
                        <a:gd name="connsiteY24" fmla="*/ 400050 h 407670"/>
                        <a:gd name="connsiteX25" fmla="*/ 1291590 w 1559242"/>
                        <a:gd name="connsiteY25" fmla="*/ 400050 h 407670"/>
                        <a:gd name="connsiteX26" fmla="*/ 1200151 w 1559242"/>
                        <a:gd name="connsiteY26" fmla="*/ 90488 h 407670"/>
                        <a:gd name="connsiteX27" fmla="*/ 1200151 w 1559242"/>
                        <a:gd name="connsiteY27" fmla="*/ 400050 h 407670"/>
                        <a:gd name="connsiteX28" fmla="*/ 1113472 w 1559242"/>
                        <a:gd name="connsiteY28" fmla="*/ 400050 h 407670"/>
                        <a:gd name="connsiteX29" fmla="*/ 1113472 w 1559242"/>
                        <a:gd name="connsiteY29" fmla="*/ 6668 h 407670"/>
                        <a:gd name="connsiteX30" fmla="*/ 1113472 w 1559242"/>
                        <a:gd name="connsiteY30" fmla="*/ 6668 h 407670"/>
                        <a:gd name="connsiteX31" fmla="*/ 850582 w 1559242"/>
                        <a:gd name="connsiteY31" fmla="*/ 0 h 407670"/>
                        <a:gd name="connsiteX32" fmla="*/ 1013460 w 1559242"/>
                        <a:gd name="connsiteY32" fmla="*/ 54293 h 407670"/>
                        <a:gd name="connsiteX33" fmla="*/ 1074420 w 1559242"/>
                        <a:gd name="connsiteY33" fmla="*/ 203835 h 407670"/>
                        <a:gd name="connsiteX34" fmla="*/ 1013460 w 1559242"/>
                        <a:gd name="connsiteY34" fmla="*/ 352425 h 407670"/>
                        <a:gd name="connsiteX35" fmla="*/ 850582 w 1559242"/>
                        <a:gd name="connsiteY35" fmla="*/ 405765 h 407670"/>
                        <a:gd name="connsiteX36" fmla="*/ 686753 w 1559242"/>
                        <a:gd name="connsiteY36" fmla="*/ 352425 h 407670"/>
                        <a:gd name="connsiteX37" fmla="*/ 625793 w 1559242"/>
                        <a:gd name="connsiteY37" fmla="*/ 204788 h 407670"/>
                        <a:gd name="connsiteX38" fmla="*/ 646747 w 1559242"/>
                        <a:gd name="connsiteY38" fmla="*/ 103823 h 407670"/>
                        <a:gd name="connsiteX39" fmla="*/ 689610 w 1559242"/>
                        <a:gd name="connsiteY39" fmla="*/ 49530 h 407670"/>
                        <a:gd name="connsiteX40" fmla="*/ 749618 w 1559242"/>
                        <a:gd name="connsiteY40" fmla="*/ 14288 h 407670"/>
                        <a:gd name="connsiteX41" fmla="*/ 850582 w 1559242"/>
                        <a:gd name="connsiteY41" fmla="*/ 0 h 407670"/>
                        <a:gd name="connsiteX42" fmla="*/ 850582 w 1559242"/>
                        <a:gd name="connsiteY42" fmla="*/ 0 h 407670"/>
                        <a:gd name="connsiteX43" fmla="*/ 376238 w 1559242"/>
                        <a:gd name="connsiteY43" fmla="*/ 0 h 407670"/>
                        <a:gd name="connsiteX44" fmla="*/ 513398 w 1559242"/>
                        <a:gd name="connsiteY44" fmla="*/ 42863 h 407670"/>
                        <a:gd name="connsiteX45" fmla="*/ 561023 w 1559242"/>
                        <a:gd name="connsiteY45" fmla="*/ 115253 h 407670"/>
                        <a:gd name="connsiteX46" fmla="*/ 468630 w 1559242"/>
                        <a:gd name="connsiteY46" fmla="*/ 134303 h 407670"/>
                        <a:gd name="connsiteX47" fmla="*/ 434340 w 1559242"/>
                        <a:gd name="connsiteY47" fmla="*/ 85725 h 407670"/>
                        <a:gd name="connsiteX48" fmla="*/ 371475 w 1559242"/>
                        <a:gd name="connsiteY48" fmla="*/ 67628 h 407670"/>
                        <a:gd name="connsiteX49" fmla="*/ 288607 w 1559242"/>
                        <a:gd name="connsiteY49" fmla="*/ 99060 h 407670"/>
                        <a:gd name="connsiteX50" fmla="*/ 256223 w 1559242"/>
                        <a:gd name="connsiteY50" fmla="*/ 200978 h 407670"/>
                        <a:gd name="connsiteX51" fmla="*/ 287655 w 1559242"/>
                        <a:gd name="connsiteY51" fmla="*/ 307658 h 407670"/>
                        <a:gd name="connsiteX52" fmla="*/ 369570 w 1559242"/>
                        <a:gd name="connsiteY52" fmla="*/ 339090 h 407670"/>
                        <a:gd name="connsiteX53" fmla="*/ 433388 w 1559242"/>
                        <a:gd name="connsiteY53" fmla="*/ 319088 h 407670"/>
                        <a:gd name="connsiteX54" fmla="*/ 471488 w 1559242"/>
                        <a:gd name="connsiteY54" fmla="*/ 256223 h 407670"/>
                        <a:gd name="connsiteX55" fmla="*/ 561975 w 1559242"/>
                        <a:gd name="connsiteY55" fmla="*/ 280988 h 407670"/>
                        <a:gd name="connsiteX56" fmla="*/ 492443 w 1559242"/>
                        <a:gd name="connsiteY56" fmla="*/ 376238 h 407670"/>
                        <a:gd name="connsiteX57" fmla="*/ 369570 w 1559242"/>
                        <a:gd name="connsiteY57" fmla="*/ 407670 h 407670"/>
                        <a:gd name="connsiteX58" fmla="*/ 218123 w 1559242"/>
                        <a:gd name="connsiteY58" fmla="*/ 354330 h 407670"/>
                        <a:gd name="connsiteX59" fmla="*/ 159068 w 1559242"/>
                        <a:gd name="connsiteY59" fmla="*/ 207645 h 407670"/>
                        <a:gd name="connsiteX60" fmla="*/ 218123 w 1559242"/>
                        <a:gd name="connsiteY60" fmla="*/ 55245 h 407670"/>
                        <a:gd name="connsiteX61" fmla="*/ 376238 w 1559242"/>
                        <a:gd name="connsiteY61" fmla="*/ 0 h 407670"/>
                        <a:gd name="connsiteX62" fmla="*/ 376238 w 1559242"/>
                        <a:gd name="connsiteY62" fmla="*/ 0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59242" h="407670">
                          <a:moveTo>
                            <a:pt x="0" y="324803"/>
                          </a:moveTo>
                          <a:lnTo>
                            <a:pt x="88582" y="324803"/>
                          </a:lnTo>
                          <a:lnTo>
                            <a:pt x="88582" y="400050"/>
                          </a:lnTo>
                          <a:lnTo>
                            <a:pt x="0" y="400050"/>
                          </a:lnTo>
                          <a:lnTo>
                            <a:pt x="0" y="324803"/>
                          </a:lnTo>
                          <a:lnTo>
                            <a:pt x="0" y="324803"/>
                          </a:lnTo>
                          <a:close/>
                          <a:moveTo>
                            <a:pt x="851535" y="68580"/>
                          </a:moveTo>
                          <a:cubicBezTo>
                            <a:pt x="813435" y="68580"/>
                            <a:pt x="782003" y="80010"/>
                            <a:pt x="758190" y="101918"/>
                          </a:cubicBezTo>
                          <a:cubicBezTo>
                            <a:pt x="734378" y="124778"/>
                            <a:pt x="722947" y="158115"/>
                            <a:pt x="722947" y="203835"/>
                          </a:cubicBezTo>
                          <a:cubicBezTo>
                            <a:pt x="722947" y="248603"/>
                            <a:pt x="735330" y="281940"/>
                            <a:pt x="759143" y="304800"/>
                          </a:cubicBezTo>
                          <a:cubicBezTo>
                            <a:pt x="782955" y="327660"/>
                            <a:pt x="814388" y="339090"/>
                            <a:pt x="851535" y="339090"/>
                          </a:cubicBezTo>
                          <a:cubicBezTo>
                            <a:pt x="888682" y="339090"/>
                            <a:pt x="919163" y="327660"/>
                            <a:pt x="942976" y="304800"/>
                          </a:cubicBezTo>
                          <a:cubicBezTo>
                            <a:pt x="966788" y="281940"/>
                            <a:pt x="979170" y="247650"/>
                            <a:pt x="979170" y="201930"/>
                          </a:cubicBezTo>
                          <a:cubicBezTo>
                            <a:pt x="979170" y="157163"/>
                            <a:pt x="967740" y="122873"/>
                            <a:pt x="943928" y="100965"/>
                          </a:cubicBezTo>
                          <a:cubicBezTo>
                            <a:pt x="920115" y="79058"/>
                            <a:pt x="889635" y="68580"/>
                            <a:pt x="851535" y="68580"/>
                          </a:cubicBezTo>
                          <a:lnTo>
                            <a:pt x="851535" y="68580"/>
                          </a:lnTo>
                          <a:close/>
                          <a:moveTo>
                            <a:pt x="1113472" y="6668"/>
                          </a:moveTo>
                          <a:lnTo>
                            <a:pt x="1252538" y="6668"/>
                          </a:lnTo>
                          <a:lnTo>
                            <a:pt x="1336357" y="275273"/>
                          </a:lnTo>
                          <a:lnTo>
                            <a:pt x="1419226" y="6668"/>
                          </a:lnTo>
                          <a:lnTo>
                            <a:pt x="1559243" y="6668"/>
                          </a:lnTo>
                          <a:lnTo>
                            <a:pt x="1559243" y="400050"/>
                          </a:lnTo>
                          <a:lnTo>
                            <a:pt x="1472565" y="400050"/>
                          </a:lnTo>
                          <a:lnTo>
                            <a:pt x="1472565" y="90488"/>
                          </a:lnTo>
                          <a:lnTo>
                            <a:pt x="1381126" y="400050"/>
                          </a:lnTo>
                          <a:lnTo>
                            <a:pt x="1291590" y="400050"/>
                          </a:lnTo>
                          <a:lnTo>
                            <a:pt x="1200151" y="90488"/>
                          </a:lnTo>
                          <a:lnTo>
                            <a:pt x="1200151" y="400050"/>
                          </a:lnTo>
                          <a:lnTo>
                            <a:pt x="1113472" y="400050"/>
                          </a:lnTo>
                          <a:lnTo>
                            <a:pt x="1113472" y="6668"/>
                          </a:lnTo>
                          <a:lnTo>
                            <a:pt x="1113472" y="6668"/>
                          </a:lnTo>
                          <a:close/>
                          <a:moveTo>
                            <a:pt x="850582" y="0"/>
                          </a:moveTo>
                          <a:cubicBezTo>
                            <a:pt x="918210" y="0"/>
                            <a:pt x="973455" y="18098"/>
                            <a:pt x="1013460" y="54293"/>
                          </a:cubicBezTo>
                          <a:cubicBezTo>
                            <a:pt x="1054418" y="90488"/>
                            <a:pt x="1074420" y="140018"/>
                            <a:pt x="1074420" y="203835"/>
                          </a:cubicBezTo>
                          <a:cubicBezTo>
                            <a:pt x="1074420" y="267653"/>
                            <a:pt x="1054418" y="317183"/>
                            <a:pt x="1013460" y="352425"/>
                          </a:cubicBezTo>
                          <a:cubicBezTo>
                            <a:pt x="972503" y="388620"/>
                            <a:pt x="919163" y="405765"/>
                            <a:pt x="850582" y="405765"/>
                          </a:cubicBezTo>
                          <a:cubicBezTo>
                            <a:pt x="782003" y="405765"/>
                            <a:pt x="727710" y="387668"/>
                            <a:pt x="686753" y="352425"/>
                          </a:cubicBezTo>
                          <a:cubicBezTo>
                            <a:pt x="645795" y="317183"/>
                            <a:pt x="625793" y="267653"/>
                            <a:pt x="625793" y="204788"/>
                          </a:cubicBezTo>
                          <a:cubicBezTo>
                            <a:pt x="625793" y="164783"/>
                            <a:pt x="632460" y="131445"/>
                            <a:pt x="646747" y="103823"/>
                          </a:cubicBezTo>
                          <a:cubicBezTo>
                            <a:pt x="657226" y="83820"/>
                            <a:pt x="671513" y="65723"/>
                            <a:pt x="689610" y="49530"/>
                          </a:cubicBezTo>
                          <a:cubicBezTo>
                            <a:pt x="707707" y="33338"/>
                            <a:pt x="727710" y="21908"/>
                            <a:pt x="749618" y="14288"/>
                          </a:cubicBezTo>
                          <a:cubicBezTo>
                            <a:pt x="779145" y="5715"/>
                            <a:pt x="812482" y="0"/>
                            <a:pt x="850582" y="0"/>
                          </a:cubicBezTo>
                          <a:lnTo>
                            <a:pt x="850582" y="0"/>
                          </a:lnTo>
                          <a:close/>
                          <a:moveTo>
                            <a:pt x="376238" y="0"/>
                          </a:moveTo>
                          <a:cubicBezTo>
                            <a:pt x="432435" y="0"/>
                            <a:pt x="478155" y="14288"/>
                            <a:pt x="513398" y="42863"/>
                          </a:cubicBezTo>
                          <a:cubicBezTo>
                            <a:pt x="534353" y="60008"/>
                            <a:pt x="550545" y="83820"/>
                            <a:pt x="561023" y="115253"/>
                          </a:cubicBezTo>
                          <a:lnTo>
                            <a:pt x="468630" y="134303"/>
                          </a:lnTo>
                          <a:cubicBezTo>
                            <a:pt x="462915" y="114300"/>
                            <a:pt x="451485" y="98108"/>
                            <a:pt x="434340" y="85725"/>
                          </a:cubicBezTo>
                          <a:cubicBezTo>
                            <a:pt x="417195" y="74295"/>
                            <a:pt x="396240" y="67628"/>
                            <a:pt x="371475" y="67628"/>
                          </a:cubicBezTo>
                          <a:cubicBezTo>
                            <a:pt x="337185" y="67628"/>
                            <a:pt x="309563" y="78105"/>
                            <a:pt x="288607" y="99060"/>
                          </a:cubicBezTo>
                          <a:cubicBezTo>
                            <a:pt x="267653" y="120015"/>
                            <a:pt x="256223" y="154305"/>
                            <a:pt x="256223" y="200978"/>
                          </a:cubicBezTo>
                          <a:cubicBezTo>
                            <a:pt x="256223" y="250508"/>
                            <a:pt x="266700" y="285750"/>
                            <a:pt x="287655" y="307658"/>
                          </a:cubicBezTo>
                          <a:cubicBezTo>
                            <a:pt x="308610" y="328613"/>
                            <a:pt x="336232" y="339090"/>
                            <a:pt x="369570" y="339090"/>
                          </a:cubicBezTo>
                          <a:cubicBezTo>
                            <a:pt x="394335" y="339090"/>
                            <a:pt x="415290" y="332423"/>
                            <a:pt x="433388" y="319088"/>
                          </a:cubicBezTo>
                          <a:cubicBezTo>
                            <a:pt x="451485" y="305753"/>
                            <a:pt x="463868" y="284798"/>
                            <a:pt x="471488" y="256223"/>
                          </a:cubicBezTo>
                          <a:lnTo>
                            <a:pt x="561975" y="280988"/>
                          </a:lnTo>
                          <a:cubicBezTo>
                            <a:pt x="547688" y="323850"/>
                            <a:pt x="524828" y="356235"/>
                            <a:pt x="492443" y="376238"/>
                          </a:cubicBezTo>
                          <a:cubicBezTo>
                            <a:pt x="460057" y="397193"/>
                            <a:pt x="419100" y="407670"/>
                            <a:pt x="369570" y="407670"/>
                          </a:cubicBezTo>
                          <a:cubicBezTo>
                            <a:pt x="308610" y="407670"/>
                            <a:pt x="258128" y="389573"/>
                            <a:pt x="218123" y="354330"/>
                          </a:cubicBezTo>
                          <a:cubicBezTo>
                            <a:pt x="179070" y="319088"/>
                            <a:pt x="159068" y="269558"/>
                            <a:pt x="159068" y="207645"/>
                          </a:cubicBezTo>
                          <a:cubicBezTo>
                            <a:pt x="159068" y="141923"/>
                            <a:pt x="179070" y="91440"/>
                            <a:pt x="218123" y="55245"/>
                          </a:cubicBezTo>
                          <a:cubicBezTo>
                            <a:pt x="257175" y="19050"/>
                            <a:pt x="311468" y="0"/>
                            <a:pt x="376238" y="0"/>
                          </a:cubicBezTo>
                          <a:lnTo>
                            <a:pt x="376238" y="0"/>
                          </a:lnTo>
                          <a:close/>
                        </a:path>
                      </a:pathLst>
                    </a:custGeom>
                    <a:grpFill/>
                    <a:ln w="9525" cap="flat">
                      <a:noFill/>
                      <a:prstDash val="solid"/>
                      <a:miter/>
                    </a:ln>
                  </p:spPr>
                  <p:txBody>
                    <a:bodyPr rtlCol="0" anchor="ctr"/>
                    <a:lstStyle/>
                    <a:p>
                      <a:endParaRPr lang="en-US">
                        <a:solidFill>
                          <a:schemeClr val="tx1">
                            <a:lumMod val="85000"/>
                            <a:lumOff val="15000"/>
                          </a:schemeClr>
                        </a:solidFill>
                        <a:cs typeface="B Nazanin" panose="00000700000000000000" pitchFamily="2" charset="-78"/>
                      </a:endParaRPr>
                    </a:p>
                  </p:txBody>
                </p:sp>
              </p:grpSp>
            </p:grpSp>
          </p:grpSp>
        </p:grpSp>
      </p:grpSp>
      <p:grpSp>
        <p:nvGrpSpPr>
          <p:cNvPr id="390" name="Group 389">
            <a:extLst>
              <a:ext uri="{FF2B5EF4-FFF2-40B4-BE49-F238E27FC236}">
                <a16:creationId xmlns:a16="http://schemas.microsoft.com/office/drawing/2014/main" id="{0974DC22-40A1-4A91-94B5-7580ABD8AF1F}"/>
              </a:ext>
            </a:extLst>
          </p:cNvPr>
          <p:cNvGrpSpPr/>
          <p:nvPr/>
        </p:nvGrpSpPr>
        <p:grpSpPr>
          <a:xfrm>
            <a:off x="809384" y="233514"/>
            <a:ext cx="10374271" cy="5301862"/>
            <a:chOff x="783771" y="541589"/>
            <a:chExt cx="10374271" cy="5301862"/>
          </a:xfrm>
        </p:grpSpPr>
        <p:sp>
          <p:nvSpPr>
            <p:cNvPr id="347" name="Oval 346">
              <a:extLst>
                <a:ext uri="{FF2B5EF4-FFF2-40B4-BE49-F238E27FC236}">
                  <a16:creationId xmlns:a16="http://schemas.microsoft.com/office/drawing/2014/main" id="{1523B566-47C5-4855-9B69-BE62D5EDA506}"/>
                </a:ext>
              </a:extLst>
            </p:cNvPr>
            <p:cNvSpPr/>
            <p:nvPr/>
          </p:nvSpPr>
          <p:spPr>
            <a:xfrm>
              <a:off x="8911710" y="2318515"/>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44" name="Oval 343">
              <a:extLst>
                <a:ext uri="{FF2B5EF4-FFF2-40B4-BE49-F238E27FC236}">
                  <a16:creationId xmlns:a16="http://schemas.microsoft.com/office/drawing/2014/main" id="{65611B14-A433-453A-B122-2FDD5BFBFAA6}"/>
                </a:ext>
              </a:extLst>
            </p:cNvPr>
            <p:cNvSpPr/>
            <p:nvPr/>
          </p:nvSpPr>
          <p:spPr>
            <a:xfrm>
              <a:off x="2681342" y="4609649"/>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345" name="Oval 344">
              <a:extLst>
                <a:ext uri="{FF2B5EF4-FFF2-40B4-BE49-F238E27FC236}">
                  <a16:creationId xmlns:a16="http://schemas.microsoft.com/office/drawing/2014/main" id="{D885331C-2D7F-4B75-B243-3A09E5883FEC}"/>
                </a:ext>
              </a:extLst>
            </p:cNvPr>
            <p:cNvSpPr/>
            <p:nvPr/>
          </p:nvSpPr>
          <p:spPr>
            <a:xfrm>
              <a:off x="5227330" y="2957051"/>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46" name="Oval 345">
              <a:extLst>
                <a:ext uri="{FF2B5EF4-FFF2-40B4-BE49-F238E27FC236}">
                  <a16:creationId xmlns:a16="http://schemas.microsoft.com/office/drawing/2014/main" id="{B1CF4613-AA20-4D80-9D8A-E5FEBB819B74}"/>
                </a:ext>
              </a:extLst>
            </p:cNvPr>
            <p:cNvSpPr/>
            <p:nvPr/>
          </p:nvSpPr>
          <p:spPr>
            <a:xfrm>
              <a:off x="7701885" y="2178338"/>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48" name="Oval 347">
              <a:extLst>
                <a:ext uri="{FF2B5EF4-FFF2-40B4-BE49-F238E27FC236}">
                  <a16:creationId xmlns:a16="http://schemas.microsoft.com/office/drawing/2014/main" id="{27C0BF08-1D29-4703-AF0F-779BAD87DC7E}"/>
                </a:ext>
              </a:extLst>
            </p:cNvPr>
            <p:cNvSpPr/>
            <p:nvPr/>
          </p:nvSpPr>
          <p:spPr>
            <a:xfrm>
              <a:off x="4296249" y="4809400"/>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49" name="Oval 348">
              <a:extLst>
                <a:ext uri="{FF2B5EF4-FFF2-40B4-BE49-F238E27FC236}">
                  <a16:creationId xmlns:a16="http://schemas.microsoft.com/office/drawing/2014/main" id="{63BF61BC-09F8-4900-A851-E8198C5E7669}"/>
                </a:ext>
              </a:extLst>
            </p:cNvPr>
            <p:cNvSpPr/>
            <p:nvPr/>
          </p:nvSpPr>
          <p:spPr>
            <a:xfrm>
              <a:off x="7016376" y="3513792"/>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cxnSp>
          <p:nvCxnSpPr>
            <p:cNvPr id="350" name="Straight Connector 349">
              <a:extLst>
                <a:ext uri="{FF2B5EF4-FFF2-40B4-BE49-F238E27FC236}">
                  <a16:creationId xmlns:a16="http://schemas.microsoft.com/office/drawing/2014/main" id="{FBBEF597-626B-471B-AEBB-24278DB875F4}"/>
                </a:ext>
              </a:extLst>
            </p:cNvPr>
            <p:cNvCxnSpPr>
              <a:cxnSpLocks/>
            </p:cNvCxnSpPr>
            <p:nvPr/>
          </p:nvCxnSpPr>
          <p:spPr>
            <a:xfrm flipV="1">
              <a:off x="783771" y="4781171"/>
              <a:ext cx="1897571" cy="1062280"/>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352" name="Straight Connector 351">
              <a:extLst>
                <a:ext uri="{FF2B5EF4-FFF2-40B4-BE49-F238E27FC236}">
                  <a16:creationId xmlns:a16="http://schemas.microsoft.com/office/drawing/2014/main" id="{1B97545B-08C4-4A4A-88B5-F026EA05B692}"/>
                </a:ext>
              </a:extLst>
            </p:cNvPr>
            <p:cNvCxnSpPr>
              <a:cxnSpLocks/>
              <a:stCxn id="348" idx="2"/>
              <a:endCxn id="344" idx="6"/>
            </p:cNvCxnSpPr>
            <p:nvPr/>
          </p:nvCxnSpPr>
          <p:spPr>
            <a:xfrm flipH="1" flipV="1">
              <a:off x="2892724" y="4715340"/>
              <a:ext cx="1403525" cy="199751"/>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355" name="Straight Connector 354">
              <a:extLst>
                <a:ext uri="{FF2B5EF4-FFF2-40B4-BE49-F238E27FC236}">
                  <a16:creationId xmlns:a16="http://schemas.microsoft.com/office/drawing/2014/main" id="{0461B1D3-93A9-4822-97E4-066926C6ED06}"/>
                </a:ext>
              </a:extLst>
            </p:cNvPr>
            <p:cNvCxnSpPr>
              <a:cxnSpLocks/>
              <a:stCxn id="345" idx="3"/>
              <a:endCxn id="348" idx="7"/>
            </p:cNvCxnSpPr>
            <p:nvPr/>
          </p:nvCxnSpPr>
          <p:spPr>
            <a:xfrm flipH="1">
              <a:off x="4476675" y="3137477"/>
              <a:ext cx="781611" cy="1702879"/>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358" name="Straight Connector 357">
              <a:extLst>
                <a:ext uri="{FF2B5EF4-FFF2-40B4-BE49-F238E27FC236}">
                  <a16:creationId xmlns:a16="http://schemas.microsoft.com/office/drawing/2014/main" id="{6045EEFB-E494-416A-BF63-AD76970FE4EF}"/>
                </a:ext>
              </a:extLst>
            </p:cNvPr>
            <p:cNvCxnSpPr>
              <a:cxnSpLocks/>
              <a:stCxn id="349" idx="2"/>
              <a:endCxn id="345" idx="6"/>
            </p:cNvCxnSpPr>
            <p:nvPr/>
          </p:nvCxnSpPr>
          <p:spPr>
            <a:xfrm flipH="1" flipV="1">
              <a:off x="5438712" y="3062742"/>
              <a:ext cx="1577664" cy="556741"/>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362" name="Straight Connector 361">
              <a:extLst>
                <a:ext uri="{FF2B5EF4-FFF2-40B4-BE49-F238E27FC236}">
                  <a16:creationId xmlns:a16="http://schemas.microsoft.com/office/drawing/2014/main" id="{1F474DBA-0C91-45BA-9D6D-F6E94B6CB0AE}"/>
                </a:ext>
              </a:extLst>
            </p:cNvPr>
            <p:cNvCxnSpPr>
              <a:cxnSpLocks/>
              <a:stCxn id="346" idx="3"/>
              <a:endCxn id="349" idx="7"/>
            </p:cNvCxnSpPr>
            <p:nvPr/>
          </p:nvCxnSpPr>
          <p:spPr>
            <a:xfrm flipH="1">
              <a:off x="7196802" y="2358764"/>
              <a:ext cx="536039" cy="1185984"/>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365" name="Straight Connector 364">
              <a:extLst>
                <a:ext uri="{FF2B5EF4-FFF2-40B4-BE49-F238E27FC236}">
                  <a16:creationId xmlns:a16="http://schemas.microsoft.com/office/drawing/2014/main" id="{401AF6BF-F662-489E-B575-3FB1F8A0A487}"/>
                </a:ext>
              </a:extLst>
            </p:cNvPr>
            <p:cNvCxnSpPr>
              <a:cxnSpLocks/>
              <a:stCxn id="346" idx="6"/>
              <a:endCxn id="347" idx="2"/>
            </p:cNvCxnSpPr>
            <p:nvPr/>
          </p:nvCxnSpPr>
          <p:spPr>
            <a:xfrm>
              <a:off x="7913267" y="2284029"/>
              <a:ext cx="998443" cy="140177"/>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369" name="Straight Connector 368">
              <a:extLst>
                <a:ext uri="{FF2B5EF4-FFF2-40B4-BE49-F238E27FC236}">
                  <a16:creationId xmlns:a16="http://schemas.microsoft.com/office/drawing/2014/main" id="{1BA5F8A1-3403-4B35-8670-86665A7EBFCE}"/>
                </a:ext>
              </a:extLst>
            </p:cNvPr>
            <p:cNvCxnSpPr>
              <a:cxnSpLocks/>
              <a:stCxn id="347" idx="7"/>
            </p:cNvCxnSpPr>
            <p:nvPr/>
          </p:nvCxnSpPr>
          <p:spPr>
            <a:xfrm flipV="1">
              <a:off x="9092136" y="541589"/>
              <a:ext cx="2065906" cy="1807882"/>
            </a:xfrm>
            <a:prstGeom prst="line">
              <a:avLst/>
            </a:prstGeom>
            <a:noFill/>
            <a:ln w="38100">
              <a:solidFill>
                <a:schemeClr val="accent4"/>
              </a:solidFill>
              <a:tailEnd type="triangle" w="lg" len="lg"/>
            </a:ln>
          </p:spPr>
          <p:style>
            <a:lnRef idx="2">
              <a:schemeClr val="accent1">
                <a:shade val="50000"/>
              </a:schemeClr>
            </a:lnRef>
            <a:fillRef idx="1">
              <a:schemeClr val="accent1"/>
            </a:fillRef>
            <a:effectRef idx="0">
              <a:schemeClr val="accent1"/>
            </a:effectRef>
            <a:fontRef idx="minor">
              <a:schemeClr val="lt1"/>
            </a:fontRef>
          </p:style>
        </p:cxnSp>
      </p:grpSp>
      <p:grpSp>
        <p:nvGrpSpPr>
          <p:cNvPr id="6" name="Group 5">
            <a:extLst>
              <a:ext uri="{FF2B5EF4-FFF2-40B4-BE49-F238E27FC236}">
                <a16:creationId xmlns:a16="http://schemas.microsoft.com/office/drawing/2014/main" id="{B682EF83-3D6B-4655-B46D-4E39FE859109}"/>
              </a:ext>
            </a:extLst>
          </p:cNvPr>
          <p:cNvGrpSpPr/>
          <p:nvPr/>
        </p:nvGrpSpPr>
        <p:grpSpPr>
          <a:xfrm>
            <a:off x="2983095" y="1141182"/>
            <a:ext cx="7324350" cy="3464857"/>
            <a:chOff x="2769103" y="2028607"/>
            <a:chExt cx="7324350" cy="3464857"/>
          </a:xfrm>
          <a:scene3d>
            <a:camera prst="isometricOffAxis1Right">
              <a:rot lat="1080000" lon="19200000" rev="0"/>
            </a:camera>
            <a:lightRig rig="threePt" dir="t"/>
          </a:scene3d>
        </p:grpSpPr>
        <p:sp>
          <p:nvSpPr>
            <p:cNvPr id="2" name="Rectangle 1">
              <a:extLst>
                <a:ext uri="{FF2B5EF4-FFF2-40B4-BE49-F238E27FC236}">
                  <a16:creationId xmlns:a16="http://schemas.microsoft.com/office/drawing/2014/main" id="{A69CE084-ED04-4FBE-BC49-5E691515FC14}"/>
                </a:ext>
              </a:extLst>
            </p:cNvPr>
            <p:cNvSpPr/>
            <p:nvPr/>
          </p:nvSpPr>
          <p:spPr>
            <a:xfrm>
              <a:off x="4545875" y="2210906"/>
              <a:ext cx="687977" cy="687977"/>
            </a:xfrm>
            <a:prstGeom prst="rect">
              <a:avLst/>
            </a:prstGeom>
            <a:solidFill>
              <a:schemeClr val="bg1"/>
            </a:solidFill>
            <a:ln>
              <a:noFill/>
            </a:ln>
            <a:sp3d extrusionH="508000" prstMaterial="matte">
              <a:bevelT/>
              <a:bevelB/>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solidFill>
                    <a:schemeClr val="tx1">
                      <a:lumMod val="85000"/>
                      <a:lumOff val="15000"/>
                    </a:schemeClr>
                  </a:solidFill>
                  <a:latin typeface="Bell MT" panose="02020503060305020303" pitchFamily="18" charset="0"/>
                  <a:cs typeface="B Nazanin" panose="00000700000000000000" pitchFamily="2" charset="-78"/>
                </a:rPr>
                <a:t>P</a:t>
              </a:r>
            </a:p>
          </p:txBody>
        </p:sp>
        <p:sp>
          <p:nvSpPr>
            <p:cNvPr id="17" name="Rectangle 16">
              <a:extLst>
                <a:ext uri="{FF2B5EF4-FFF2-40B4-BE49-F238E27FC236}">
                  <a16:creationId xmlns:a16="http://schemas.microsoft.com/office/drawing/2014/main" id="{5C82617E-926E-40E3-A2E6-475B359F2AF7}"/>
                </a:ext>
              </a:extLst>
            </p:cNvPr>
            <p:cNvSpPr/>
            <p:nvPr/>
          </p:nvSpPr>
          <p:spPr>
            <a:xfrm>
              <a:off x="5316583" y="2210906"/>
              <a:ext cx="687977" cy="687977"/>
            </a:xfrm>
            <a:prstGeom prst="rect">
              <a:avLst/>
            </a:prstGeom>
            <a:solidFill>
              <a:schemeClr val="accent1"/>
            </a:solidFill>
            <a:ln>
              <a:noFill/>
            </a:ln>
            <a:sp3d extrusionH="508000" prstMaterial="matte">
              <a:bevelT/>
              <a:bevelB/>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solidFill>
                    <a:schemeClr val="bg1"/>
                  </a:solidFill>
                  <a:latin typeface="Bell MT" panose="02020503060305020303" pitchFamily="18" charset="0"/>
                  <a:cs typeface="B Nazanin" panose="00000700000000000000" pitchFamily="2" charset="-78"/>
                </a:rPr>
                <a:t>R</a:t>
              </a:r>
            </a:p>
          </p:txBody>
        </p:sp>
        <p:sp>
          <p:nvSpPr>
            <p:cNvPr id="18" name="Rectangle 17">
              <a:extLst>
                <a:ext uri="{FF2B5EF4-FFF2-40B4-BE49-F238E27FC236}">
                  <a16:creationId xmlns:a16="http://schemas.microsoft.com/office/drawing/2014/main" id="{F379FB4D-29B4-4C64-841A-D79561D03EA8}"/>
                </a:ext>
              </a:extLst>
            </p:cNvPr>
            <p:cNvSpPr/>
            <p:nvPr/>
          </p:nvSpPr>
          <p:spPr>
            <a:xfrm>
              <a:off x="6087291" y="2210906"/>
              <a:ext cx="687977" cy="687977"/>
            </a:xfrm>
            <a:prstGeom prst="rect">
              <a:avLst/>
            </a:prstGeom>
            <a:solidFill>
              <a:schemeClr val="bg1"/>
            </a:solidFill>
            <a:ln>
              <a:noFill/>
            </a:ln>
            <a:sp3d extrusionH="508000" prstMaterial="matte">
              <a:bevelT/>
              <a:bevelB/>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solidFill>
                    <a:schemeClr val="tx1">
                      <a:lumMod val="85000"/>
                      <a:lumOff val="15000"/>
                    </a:schemeClr>
                  </a:solidFill>
                  <a:latin typeface="Bell MT" panose="02020503060305020303" pitchFamily="18" charset="0"/>
                  <a:cs typeface="B Nazanin" panose="00000700000000000000" pitchFamily="2" charset="-78"/>
                </a:rPr>
                <a:t>O</a:t>
              </a:r>
            </a:p>
          </p:txBody>
        </p:sp>
        <p:sp>
          <p:nvSpPr>
            <p:cNvPr id="19" name="Rectangle 18">
              <a:extLst>
                <a:ext uri="{FF2B5EF4-FFF2-40B4-BE49-F238E27FC236}">
                  <a16:creationId xmlns:a16="http://schemas.microsoft.com/office/drawing/2014/main" id="{47E979BC-A93D-4EEC-AD38-CF68B5D10964}"/>
                </a:ext>
              </a:extLst>
            </p:cNvPr>
            <p:cNvSpPr/>
            <p:nvPr/>
          </p:nvSpPr>
          <p:spPr>
            <a:xfrm>
              <a:off x="6857999" y="2210906"/>
              <a:ext cx="687977" cy="687977"/>
            </a:xfrm>
            <a:prstGeom prst="rect">
              <a:avLst/>
            </a:prstGeom>
            <a:solidFill>
              <a:schemeClr val="bg1"/>
            </a:solidFill>
            <a:ln>
              <a:noFill/>
            </a:ln>
            <a:sp3d extrusionH="508000" prstMaterial="matte">
              <a:bevelT/>
              <a:bevelB/>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solidFill>
                    <a:schemeClr val="tx1">
                      <a:lumMod val="85000"/>
                      <a:lumOff val="15000"/>
                    </a:schemeClr>
                  </a:solidFill>
                  <a:latin typeface="Bell MT" panose="02020503060305020303" pitchFamily="18" charset="0"/>
                  <a:cs typeface="B Nazanin" panose="00000700000000000000" pitchFamily="2" charset="-78"/>
                </a:rPr>
                <a:t>F</a:t>
              </a:r>
            </a:p>
          </p:txBody>
        </p:sp>
        <p:sp>
          <p:nvSpPr>
            <p:cNvPr id="20" name="Rectangle 19">
              <a:extLst>
                <a:ext uri="{FF2B5EF4-FFF2-40B4-BE49-F238E27FC236}">
                  <a16:creationId xmlns:a16="http://schemas.microsoft.com/office/drawing/2014/main" id="{626E6769-17BF-4E5F-AE2D-D628DEDA90A2}"/>
                </a:ext>
              </a:extLst>
            </p:cNvPr>
            <p:cNvSpPr/>
            <p:nvPr/>
          </p:nvSpPr>
          <p:spPr>
            <a:xfrm>
              <a:off x="7628707" y="2210906"/>
              <a:ext cx="687977" cy="687977"/>
            </a:xfrm>
            <a:prstGeom prst="rect">
              <a:avLst/>
            </a:prstGeom>
            <a:solidFill>
              <a:schemeClr val="bg1"/>
            </a:solidFill>
            <a:ln>
              <a:noFill/>
            </a:ln>
            <a:sp3d extrusionH="508000" prstMaterial="matte">
              <a:bevelT/>
              <a:bevelB/>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solidFill>
                    <a:schemeClr val="tx1">
                      <a:lumMod val="85000"/>
                      <a:lumOff val="15000"/>
                    </a:schemeClr>
                  </a:solidFill>
                  <a:latin typeface="Bell MT" panose="02020503060305020303" pitchFamily="18" charset="0"/>
                  <a:cs typeface="B Nazanin" panose="00000700000000000000" pitchFamily="2" charset="-78"/>
                </a:rPr>
                <a:t>I</a:t>
              </a:r>
            </a:p>
          </p:txBody>
        </p:sp>
        <p:sp>
          <p:nvSpPr>
            <p:cNvPr id="21" name="Rectangle 20">
              <a:extLst>
                <a:ext uri="{FF2B5EF4-FFF2-40B4-BE49-F238E27FC236}">
                  <a16:creationId xmlns:a16="http://schemas.microsoft.com/office/drawing/2014/main" id="{7836C131-5AEF-4CBD-83C5-EFAA4195CB58}"/>
                </a:ext>
              </a:extLst>
            </p:cNvPr>
            <p:cNvSpPr/>
            <p:nvPr/>
          </p:nvSpPr>
          <p:spPr>
            <a:xfrm>
              <a:off x="8399415" y="2210906"/>
              <a:ext cx="687977" cy="687977"/>
            </a:xfrm>
            <a:prstGeom prst="rect">
              <a:avLst/>
            </a:prstGeom>
            <a:solidFill>
              <a:schemeClr val="bg1"/>
            </a:solidFill>
            <a:ln>
              <a:noFill/>
            </a:ln>
            <a:sp3d extrusionH="508000" prstMaterial="matte">
              <a:bevelT/>
              <a:bevelB/>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solidFill>
                    <a:schemeClr val="tx1">
                      <a:lumMod val="85000"/>
                      <a:lumOff val="15000"/>
                    </a:schemeClr>
                  </a:solidFill>
                  <a:latin typeface="Bell MT" panose="02020503060305020303" pitchFamily="18" charset="0"/>
                  <a:cs typeface="B Nazanin" panose="00000700000000000000" pitchFamily="2" charset="-78"/>
                </a:rPr>
                <a:t>T</a:t>
              </a:r>
            </a:p>
          </p:txBody>
        </p:sp>
        <p:sp>
          <p:nvSpPr>
            <p:cNvPr id="22" name="Rectangle 21">
              <a:extLst>
                <a:ext uri="{FF2B5EF4-FFF2-40B4-BE49-F238E27FC236}">
                  <a16:creationId xmlns:a16="http://schemas.microsoft.com/office/drawing/2014/main" id="{EEE9C1DA-CAD9-4486-B13B-44B6640EAA78}"/>
                </a:ext>
              </a:extLst>
            </p:cNvPr>
            <p:cNvSpPr/>
            <p:nvPr/>
          </p:nvSpPr>
          <p:spPr>
            <a:xfrm>
              <a:off x="5316583" y="3085011"/>
              <a:ext cx="687977" cy="687977"/>
            </a:xfrm>
            <a:prstGeom prst="rect">
              <a:avLst/>
            </a:prstGeom>
            <a:solidFill>
              <a:schemeClr val="accent1"/>
            </a:solidFill>
            <a:ln>
              <a:noFill/>
            </a:ln>
            <a:sp3d extrusionH="508000" prstMaterial="matte">
              <a:bevelT/>
              <a:bevelB/>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solidFill>
                    <a:schemeClr val="bg1"/>
                  </a:solidFill>
                  <a:latin typeface="Bell MT" panose="02020503060305020303" pitchFamily="18" charset="0"/>
                  <a:cs typeface="B Nazanin" panose="00000700000000000000" pitchFamily="2" charset="-78"/>
                </a:rPr>
                <a:t>I</a:t>
              </a:r>
            </a:p>
          </p:txBody>
        </p:sp>
        <p:sp>
          <p:nvSpPr>
            <p:cNvPr id="23" name="Rectangle 22">
              <a:extLst>
                <a:ext uri="{FF2B5EF4-FFF2-40B4-BE49-F238E27FC236}">
                  <a16:creationId xmlns:a16="http://schemas.microsoft.com/office/drawing/2014/main" id="{D9F2B854-2467-4122-9406-8EAD21AC54CF}"/>
                </a:ext>
              </a:extLst>
            </p:cNvPr>
            <p:cNvSpPr/>
            <p:nvPr/>
          </p:nvSpPr>
          <p:spPr>
            <a:xfrm>
              <a:off x="5316583" y="3945249"/>
              <a:ext cx="687977" cy="687977"/>
            </a:xfrm>
            <a:prstGeom prst="rect">
              <a:avLst/>
            </a:prstGeom>
            <a:solidFill>
              <a:schemeClr val="accent1"/>
            </a:solidFill>
            <a:ln>
              <a:noFill/>
            </a:ln>
            <a:sp3d extrusionH="508000" prstMaterial="matte">
              <a:bevelT/>
              <a:bevelB/>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solidFill>
                    <a:schemeClr val="bg1"/>
                  </a:solidFill>
                  <a:latin typeface="Bell MT" panose="02020503060305020303" pitchFamily="18" charset="0"/>
                  <a:cs typeface="B Nazanin" panose="00000700000000000000" pitchFamily="2" charset="-78"/>
                </a:rPr>
                <a:t>S</a:t>
              </a:r>
            </a:p>
          </p:txBody>
        </p:sp>
        <p:sp>
          <p:nvSpPr>
            <p:cNvPr id="24" name="Rectangle 23">
              <a:extLst>
                <a:ext uri="{FF2B5EF4-FFF2-40B4-BE49-F238E27FC236}">
                  <a16:creationId xmlns:a16="http://schemas.microsoft.com/office/drawing/2014/main" id="{53D9832C-BD4B-479E-A509-68BC768F4B4A}"/>
                </a:ext>
              </a:extLst>
            </p:cNvPr>
            <p:cNvSpPr/>
            <p:nvPr/>
          </p:nvSpPr>
          <p:spPr>
            <a:xfrm>
              <a:off x="5316583" y="4805487"/>
              <a:ext cx="687977" cy="687977"/>
            </a:xfrm>
            <a:prstGeom prst="rect">
              <a:avLst/>
            </a:prstGeom>
            <a:solidFill>
              <a:schemeClr val="accent1"/>
            </a:solidFill>
            <a:ln>
              <a:noFill/>
            </a:ln>
            <a:sp3d extrusionH="508000" prstMaterial="matte">
              <a:bevelT/>
              <a:bevelB/>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solidFill>
                    <a:schemeClr val="bg1"/>
                  </a:solidFill>
                  <a:latin typeface="Bell MT" panose="02020503060305020303" pitchFamily="18" charset="0"/>
                  <a:cs typeface="B Nazanin" panose="00000700000000000000" pitchFamily="2" charset="-78"/>
                </a:rPr>
                <a:t>K</a:t>
              </a:r>
            </a:p>
          </p:txBody>
        </p:sp>
        <p:sp>
          <p:nvSpPr>
            <p:cNvPr id="35" name="Rectangle 34">
              <a:extLst>
                <a:ext uri="{FF2B5EF4-FFF2-40B4-BE49-F238E27FC236}">
                  <a16:creationId xmlns:a16="http://schemas.microsoft.com/office/drawing/2014/main" id="{2C853BB5-C532-44E6-A635-7D8D2BC7AB68}"/>
                </a:ext>
              </a:extLst>
            </p:cNvPr>
            <p:cNvSpPr/>
            <p:nvPr/>
          </p:nvSpPr>
          <p:spPr>
            <a:xfrm>
              <a:off x="4545874" y="3945249"/>
              <a:ext cx="687977" cy="687977"/>
            </a:xfrm>
            <a:prstGeom prst="rect">
              <a:avLst/>
            </a:prstGeom>
            <a:solidFill>
              <a:schemeClr val="bg1"/>
            </a:solidFill>
            <a:ln>
              <a:noFill/>
            </a:ln>
            <a:sp3d extrusionH="508000" prstMaterial="matte">
              <a:bevelT/>
              <a:bevelB/>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solidFill>
                    <a:schemeClr val="tx1">
                      <a:lumMod val="85000"/>
                      <a:lumOff val="15000"/>
                    </a:schemeClr>
                  </a:solidFill>
                  <a:latin typeface="Bell MT" panose="02020503060305020303" pitchFamily="18" charset="0"/>
                  <a:cs typeface="B Nazanin" panose="00000700000000000000" pitchFamily="2" charset="-78"/>
                </a:rPr>
                <a:t>O</a:t>
              </a:r>
            </a:p>
          </p:txBody>
        </p:sp>
        <p:sp>
          <p:nvSpPr>
            <p:cNvPr id="36" name="Rectangle 35">
              <a:extLst>
                <a:ext uri="{FF2B5EF4-FFF2-40B4-BE49-F238E27FC236}">
                  <a16:creationId xmlns:a16="http://schemas.microsoft.com/office/drawing/2014/main" id="{63AB0E93-F5F8-493B-B6D8-25636064498D}"/>
                </a:ext>
              </a:extLst>
            </p:cNvPr>
            <p:cNvSpPr/>
            <p:nvPr/>
          </p:nvSpPr>
          <p:spPr>
            <a:xfrm>
              <a:off x="3775165" y="3945249"/>
              <a:ext cx="687977" cy="687977"/>
            </a:xfrm>
            <a:prstGeom prst="rect">
              <a:avLst/>
            </a:prstGeom>
            <a:solidFill>
              <a:schemeClr val="bg1"/>
            </a:solidFill>
            <a:ln>
              <a:noFill/>
            </a:ln>
            <a:sp3d extrusionH="508000" prstMaterial="matte">
              <a:bevelT/>
              <a:bevelB/>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solidFill>
                    <a:schemeClr val="tx1">
                      <a:lumMod val="85000"/>
                      <a:lumOff val="15000"/>
                    </a:schemeClr>
                  </a:solidFill>
                  <a:latin typeface="Bell MT" panose="02020503060305020303" pitchFamily="18" charset="0"/>
                  <a:cs typeface="B Nazanin" panose="00000700000000000000" pitchFamily="2" charset="-78"/>
                </a:rPr>
                <a:t>L</a:t>
              </a:r>
            </a:p>
          </p:txBody>
        </p:sp>
        <p:sp>
          <p:nvSpPr>
            <p:cNvPr id="37" name="Rectangle 36">
              <a:extLst>
                <a:ext uri="{FF2B5EF4-FFF2-40B4-BE49-F238E27FC236}">
                  <a16:creationId xmlns:a16="http://schemas.microsoft.com/office/drawing/2014/main" id="{590DEC72-BC77-492B-8462-0A1CB88CFC2F}"/>
                </a:ext>
              </a:extLst>
            </p:cNvPr>
            <p:cNvSpPr/>
            <p:nvPr/>
          </p:nvSpPr>
          <p:spPr>
            <a:xfrm>
              <a:off x="6096000" y="3942025"/>
              <a:ext cx="687977" cy="687977"/>
            </a:xfrm>
            <a:prstGeom prst="rect">
              <a:avLst/>
            </a:prstGeom>
            <a:solidFill>
              <a:schemeClr val="bg1"/>
            </a:solidFill>
            <a:ln>
              <a:noFill/>
            </a:ln>
            <a:sp3d extrusionH="508000" prstMaterial="matte">
              <a:bevelT/>
              <a:bevelB/>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solidFill>
                    <a:schemeClr val="tx1">
                      <a:lumMod val="85000"/>
                      <a:lumOff val="15000"/>
                    </a:schemeClr>
                  </a:solidFill>
                  <a:latin typeface="Bell MT" panose="02020503060305020303" pitchFamily="18" charset="0"/>
                  <a:cs typeface="B Nazanin" panose="00000700000000000000" pitchFamily="2" charset="-78"/>
                </a:rPr>
                <a:t>S</a:t>
              </a:r>
            </a:p>
          </p:txBody>
        </p:sp>
        <p:sp>
          <p:nvSpPr>
            <p:cNvPr id="5" name="Isosceles Triangle 4">
              <a:extLst>
                <a:ext uri="{FF2B5EF4-FFF2-40B4-BE49-F238E27FC236}">
                  <a16:creationId xmlns:a16="http://schemas.microsoft.com/office/drawing/2014/main" id="{A156E126-4CE1-45AC-A741-A5063D93F6F1}"/>
                </a:ext>
              </a:extLst>
            </p:cNvPr>
            <p:cNvSpPr/>
            <p:nvPr/>
          </p:nvSpPr>
          <p:spPr>
            <a:xfrm rot="5400000">
              <a:off x="9096256" y="2102474"/>
              <a:ext cx="1071063" cy="923330"/>
            </a:xfrm>
            <a:prstGeom prst="triangle">
              <a:avLst/>
            </a:prstGeom>
            <a:ln>
              <a:noFill/>
            </a:ln>
            <a:sp3d extrusionH="508000" prstMaterial="matte">
              <a:bevelT/>
              <a:bevelB/>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a:latin typeface="Bell MT" panose="02020503060305020303" pitchFamily="18" charset="0"/>
                <a:cs typeface="B Nazanin" panose="00000700000000000000" pitchFamily="2" charset="-78"/>
              </a:endParaRPr>
            </a:p>
          </p:txBody>
        </p:sp>
        <p:sp>
          <p:nvSpPr>
            <p:cNvPr id="38" name="Isosceles Triangle 37">
              <a:extLst>
                <a:ext uri="{FF2B5EF4-FFF2-40B4-BE49-F238E27FC236}">
                  <a16:creationId xmlns:a16="http://schemas.microsoft.com/office/drawing/2014/main" id="{85D81D04-8756-499D-BCFC-119B7E0013FE}"/>
                </a:ext>
              </a:extLst>
            </p:cNvPr>
            <p:cNvSpPr/>
            <p:nvPr/>
          </p:nvSpPr>
          <p:spPr>
            <a:xfrm rot="16200000">
              <a:off x="2695236" y="3824347"/>
              <a:ext cx="1071063" cy="923330"/>
            </a:xfrm>
            <a:prstGeom prst="triangle">
              <a:avLst/>
            </a:prstGeom>
            <a:ln>
              <a:noFill/>
            </a:ln>
            <a:sp3d extrusionH="508000" prstMaterial="matte">
              <a:bevelT/>
              <a:bevelB/>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a:latin typeface="Bell MT" panose="02020503060305020303" pitchFamily="18" charset="0"/>
                <a:cs typeface="B Nazanin" panose="00000700000000000000" pitchFamily="2" charset="-78"/>
              </a:endParaRPr>
            </a:p>
          </p:txBody>
        </p:sp>
      </p:grpSp>
    </p:spTree>
    <p:extLst>
      <p:ext uri="{BB962C8B-B14F-4D97-AF65-F5344CB8AC3E}">
        <p14:creationId xmlns:p14="http://schemas.microsoft.com/office/powerpoint/2010/main" val="3762006554"/>
      </p:ext>
    </p:extLst>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Chart 2">
            <a:extLst>
              <a:ext uri="{FF2B5EF4-FFF2-40B4-BE49-F238E27FC236}">
                <a16:creationId xmlns:a16="http://schemas.microsoft.com/office/drawing/2014/main" id="{3C211141-3F17-437E-A82C-BCEC8964F142}"/>
              </a:ext>
            </a:extLst>
          </p:cNvPr>
          <p:cNvGraphicFramePr/>
          <p:nvPr>
            <p:extLst>
              <p:ext uri="{D42A27DB-BD31-4B8C-83A1-F6EECF244321}">
                <p14:modId xmlns:p14="http://schemas.microsoft.com/office/powerpoint/2010/main" val="598132927"/>
              </p:ext>
            </p:extLst>
          </p:nvPr>
        </p:nvGraphicFramePr>
        <p:xfrm>
          <a:off x="668400" y="1692267"/>
          <a:ext cx="6719228" cy="4720626"/>
        </p:xfrm>
        <a:graphic>
          <a:graphicData uri="http://schemas.openxmlformats.org/drawingml/2006/chart">
            <c:chart xmlns:c="http://schemas.openxmlformats.org/drawingml/2006/chart" xmlns:r="http://schemas.openxmlformats.org/officeDocument/2006/relationships" r:id="rId2"/>
          </a:graphicData>
        </a:graphic>
      </p:graphicFrame>
      <p:grpSp>
        <p:nvGrpSpPr>
          <p:cNvPr id="4" name="Group 3">
            <a:extLst>
              <a:ext uri="{FF2B5EF4-FFF2-40B4-BE49-F238E27FC236}">
                <a16:creationId xmlns:a16="http://schemas.microsoft.com/office/drawing/2014/main" id="{699CE9A5-BE4D-4FB7-B310-1778817623EA}"/>
              </a:ext>
            </a:extLst>
          </p:cNvPr>
          <p:cNvGrpSpPr/>
          <p:nvPr/>
        </p:nvGrpSpPr>
        <p:grpSpPr>
          <a:xfrm>
            <a:off x="1283141" y="1836600"/>
            <a:ext cx="1616967" cy="4277742"/>
            <a:chOff x="1283141" y="1836600"/>
            <a:chExt cx="1616967" cy="4277742"/>
          </a:xfrm>
        </p:grpSpPr>
        <p:sp>
          <p:nvSpPr>
            <p:cNvPr id="5" name="Freeform: Shape 4">
              <a:extLst>
                <a:ext uri="{FF2B5EF4-FFF2-40B4-BE49-F238E27FC236}">
                  <a16:creationId xmlns:a16="http://schemas.microsoft.com/office/drawing/2014/main" id="{EB02F2B7-7F06-4E1B-BA8A-143B914D704C}"/>
                </a:ext>
              </a:extLst>
            </p:cNvPr>
            <p:cNvSpPr/>
            <p:nvPr/>
          </p:nvSpPr>
          <p:spPr>
            <a:xfrm>
              <a:off x="1894035" y="1836600"/>
              <a:ext cx="455067" cy="427803"/>
            </a:xfrm>
            <a:custGeom>
              <a:avLst/>
              <a:gdLst>
                <a:gd name="connsiteX0" fmla="*/ 426361 w 455067"/>
                <a:gd name="connsiteY0" fmla="*/ 402876 h 427803"/>
                <a:gd name="connsiteX1" fmla="*/ 440605 w 455067"/>
                <a:gd name="connsiteY1" fmla="*/ 342020 h 427803"/>
                <a:gd name="connsiteX2" fmla="*/ 451288 w 455067"/>
                <a:gd name="connsiteY2" fmla="*/ 252401 h 427803"/>
                <a:gd name="connsiteX3" fmla="*/ 450421 w 455067"/>
                <a:gd name="connsiteY3" fmla="*/ 250712 h 427803"/>
                <a:gd name="connsiteX4" fmla="*/ 435264 w 455067"/>
                <a:gd name="connsiteY4" fmla="*/ 234642 h 427803"/>
                <a:gd name="connsiteX5" fmla="*/ 422800 w 455067"/>
                <a:gd name="connsiteY5" fmla="*/ 247334 h 427803"/>
                <a:gd name="connsiteX6" fmla="*/ 423713 w 455067"/>
                <a:gd name="connsiteY6" fmla="*/ 222818 h 427803"/>
                <a:gd name="connsiteX7" fmla="*/ 422800 w 455067"/>
                <a:gd name="connsiteY7" fmla="*/ 193234 h 427803"/>
                <a:gd name="connsiteX8" fmla="*/ 417459 w 455067"/>
                <a:gd name="connsiteY8" fmla="*/ 170407 h 427803"/>
                <a:gd name="connsiteX9" fmla="*/ 413898 w 455067"/>
                <a:gd name="connsiteY9" fmla="*/ 156026 h 427803"/>
                <a:gd name="connsiteX10" fmla="*/ 411204 w 455067"/>
                <a:gd name="connsiteY10" fmla="*/ 141645 h 427803"/>
                <a:gd name="connsiteX11" fmla="*/ 407643 w 455067"/>
                <a:gd name="connsiteY11" fmla="*/ 127264 h 427803"/>
                <a:gd name="connsiteX12" fmla="*/ 403169 w 455067"/>
                <a:gd name="connsiteY12" fmla="*/ 113751 h 427803"/>
                <a:gd name="connsiteX13" fmla="*/ 397828 w 455067"/>
                <a:gd name="connsiteY13" fmla="*/ 96859 h 427803"/>
                <a:gd name="connsiteX14" fmla="*/ 389793 w 455067"/>
                <a:gd name="connsiteY14" fmla="*/ 86724 h 427803"/>
                <a:gd name="connsiteX15" fmla="*/ 379977 w 455067"/>
                <a:gd name="connsiteY15" fmla="*/ 73210 h 427803"/>
                <a:gd name="connsiteX16" fmla="*/ 369294 w 455067"/>
                <a:gd name="connsiteY16" fmla="*/ 61386 h 427803"/>
                <a:gd name="connsiteX17" fmla="*/ 357698 w 455067"/>
                <a:gd name="connsiteY17" fmla="*/ 52073 h 427803"/>
                <a:gd name="connsiteX18" fmla="*/ 346102 w 455067"/>
                <a:gd name="connsiteY18" fmla="*/ 41937 h 427803"/>
                <a:gd name="connsiteX19" fmla="*/ 333638 w 455067"/>
                <a:gd name="connsiteY19" fmla="*/ 30113 h 427803"/>
                <a:gd name="connsiteX20" fmla="*/ 320262 w 455067"/>
                <a:gd name="connsiteY20" fmla="*/ 27556 h 427803"/>
                <a:gd name="connsiteX21" fmla="*/ 299763 w 455067"/>
                <a:gd name="connsiteY21" fmla="*/ 19110 h 427803"/>
                <a:gd name="connsiteX22" fmla="*/ 278397 w 455067"/>
                <a:gd name="connsiteY22" fmla="*/ 12354 h 427803"/>
                <a:gd name="connsiteX23" fmla="*/ 256118 w 455067"/>
                <a:gd name="connsiteY23" fmla="*/ 8108 h 427803"/>
                <a:gd name="connsiteX24" fmla="*/ 233839 w 455067"/>
                <a:gd name="connsiteY24" fmla="*/ 4730 h 427803"/>
                <a:gd name="connsiteX25" fmla="*/ 210693 w 455067"/>
                <a:gd name="connsiteY25" fmla="*/ 2173 h 427803"/>
                <a:gd name="connsiteX26" fmla="*/ 187546 w 455067"/>
                <a:gd name="connsiteY26" fmla="*/ 1305 h 427803"/>
                <a:gd name="connsiteX27" fmla="*/ 174170 w 455067"/>
                <a:gd name="connsiteY27" fmla="*/ 2173 h 427803"/>
                <a:gd name="connsiteX28" fmla="*/ 159926 w 455067"/>
                <a:gd name="connsiteY28" fmla="*/ 5551 h 427803"/>
                <a:gd name="connsiteX29" fmla="*/ 146549 w 455067"/>
                <a:gd name="connsiteY29" fmla="*/ 10619 h 427803"/>
                <a:gd name="connsiteX30" fmla="*/ 140295 w 455067"/>
                <a:gd name="connsiteY30" fmla="*/ 3862 h 427803"/>
                <a:gd name="connsiteX31" fmla="*/ 136734 w 455067"/>
                <a:gd name="connsiteY31" fmla="*/ 19932 h 427803"/>
                <a:gd name="connsiteX32" fmla="*/ 121576 w 455067"/>
                <a:gd name="connsiteY32" fmla="*/ 30067 h 427803"/>
                <a:gd name="connsiteX33" fmla="*/ 106419 w 455067"/>
                <a:gd name="connsiteY33" fmla="*/ 46138 h 427803"/>
                <a:gd name="connsiteX34" fmla="*/ 92175 w 455067"/>
                <a:gd name="connsiteY34" fmla="*/ 61340 h 427803"/>
                <a:gd name="connsiteX35" fmla="*/ 79712 w 455067"/>
                <a:gd name="connsiteY35" fmla="*/ 73165 h 427803"/>
                <a:gd name="connsiteX36" fmla="*/ 68116 w 455067"/>
                <a:gd name="connsiteY36" fmla="*/ 87546 h 427803"/>
                <a:gd name="connsiteX37" fmla="*/ 58300 w 455067"/>
                <a:gd name="connsiteY37" fmla="*/ 102748 h 427803"/>
                <a:gd name="connsiteX38" fmla="*/ 49398 w 455067"/>
                <a:gd name="connsiteY38" fmla="*/ 117129 h 427803"/>
                <a:gd name="connsiteX39" fmla="*/ 42276 w 455067"/>
                <a:gd name="connsiteY39" fmla="*/ 135710 h 427803"/>
                <a:gd name="connsiteX40" fmla="*/ 38715 w 455067"/>
                <a:gd name="connsiteY40" fmla="*/ 149224 h 427803"/>
                <a:gd name="connsiteX41" fmla="*/ 36021 w 455067"/>
                <a:gd name="connsiteY41" fmla="*/ 159359 h 427803"/>
                <a:gd name="connsiteX42" fmla="*/ 33328 w 455067"/>
                <a:gd name="connsiteY42" fmla="*/ 185564 h 427803"/>
                <a:gd name="connsiteX43" fmla="*/ 35108 w 455067"/>
                <a:gd name="connsiteY43" fmla="*/ 213459 h 427803"/>
                <a:gd name="connsiteX44" fmla="*/ 31547 w 455067"/>
                <a:gd name="connsiteY44" fmla="*/ 265869 h 427803"/>
                <a:gd name="connsiteX45" fmla="*/ 1279 w 455067"/>
                <a:gd name="connsiteY45" fmla="*/ 277694 h 427803"/>
                <a:gd name="connsiteX46" fmla="*/ 10181 w 455067"/>
                <a:gd name="connsiteY46" fmla="*/ 335172 h 427803"/>
                <a:gd name="connsiteX47" fmla="*/ 19997 w 455067"/>
                <a:gd name="connsiteY47" fmla="*/ 348685 h 427803"/>
                <a:gd name="connsiteX48" fmla="*/ 74918 w 455067"/>
                <a:gd name="connsiteY48" fmla="*/ 427803 h 427803"/>
                <a:gd name="connsiteX49" fmla="*/ 424261 w 455067"/>
                <a:gd name="connsiteY49" fmla="*/ 427803 h 427803"/>
                <a:gd name="connsiteX50" fmla="*/ 426361 w 455067"/>
                <a:gd name="connsiteY50" fmla="*/ 402876 h 42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55067" h="427803">
                  <a:moveTo>
                    <a:pt x="426361" y="402876"/>
                  </a:moveTo>
                  <a:cubicBezTo>
                    <a:pt x="429922" y="382606"/>
                    <a:pt x="432616" y="360601"/>
                    <a:pt x="440605" y="342020"/>
                  </a:cubicBezTo>
                  <a:cubicBezTo>
                    <a:pt x="453982" y="310747"/>
                    <a:pt x="459323" y="281985"/>
                    <a:pt x="451288" y="252401"/>
                  </a:cubicBezTo>
                  <a:lnTo>
                    <a:pt x="450421" y="250712"/>
                  </a:lnTo>
                  <a:cubicBezTo>
                    <a:pt x="445947" y="232953"/>
                    <a:pt x="435264" y="234642"/>
                    <a:pt x="435264" y="234642"/>
                  </a:cubicBezTo>
                  <a:cubicBezTo>
                    <a:pt x="429922" y="238020"/>
                    <a:pt x="422800" y="247334"/>
                    <a:pt x="422800" y="247334"/>
                  </a:cubicBezTo>
                  <a:lnTo>
                    <a:pt x="423713" y="222818"/>
                  </a:lnTo>
                  <a:lnTo>
                    <a:pt x="422800" y="193234"/>
                  </a:lnTo>
                  <a:cubicBezTo>
                    <a:pt x="421020" y="191545"/>
                    <a:pt x="419239" y="178031"/>
                    <a:pt x="417459" y="170407"/>
                  </a:cubicBezTo>
                  <a:cubicBezTo>
                    <a:pt x="416591" y="160272"/>
                    <a:pt x="414765" y="172096"/>
                    <a:pt x="413898" y="156026"/>
                  </a:cubicBezTo>
                  <a:cubicBezTo>
                    <a:pt x="413030" y="152648"/>
                    <a:pt x="412117" y="152648"/>
                    <a:pt x="411204" y="141645"/>
                  </a:cubicBezTo>
                  <a:cubicBezTo>
                    <a:pt x="410291" y="121375"/>
                    <a:pt x="409424" y="128954"/>
                    <a:pt x="407643" y="127264"/>
                  </a:cubicBezTo>
                  <a:cubicBezTo>
                    <a:pt x="406730" y="98502"/>
                    <a:pt x="404950" y="95991"/>
                    <a:pt x="403169" y="113751"/>
                  </a:cubicBezTo>
                  <a:cubicBezTo>
                    <a:pt x="401389" y="108683"/>
                    <a:pt x="399608" y="105305"/>
                    <a:pt x="397828" y="96859"/>
                  </a:cubicBezTo>
                  <a:cubicBezTo>
                    <a:pt x="395134" y="87546"/>
                    <a:pt x="393354" y="81656"/>
                    <a:pt x="389793" y="86724"/>
                  </a:cubicBezTo>
                  <a:cubicBezTo>
                    <a:pt x="386232" y="97726"/>
                    <a:pt x="383538" y="74032"/>
                    <a:pt x="379977" y="73210"/>
                  </a:cubicBezTo>
                  <a:cubicBezTo>
                    <a:pt x="376416" y="77456"/>
                    <a:pt x="372855" y="38559"/>
                    <a:pt x="369294" y="61386"/>
                  </a:cubicBezTo>
                  <a:cubicBezTo>
                    <a:pt x="365733" y="69832"/>
                    <a:pt x="362172" y="46183"/>
                    <a:pt x="357698" y="52073"/>
                  </a:cubicBezTo>
                  <a:cubicBezTo>
                    <a:pt x="354137" y="51205"/>
                    <a:pt x="349663" y="52940"/>
                    <a:pt x="346102" y="41937"/>
                  </a:cubicBezTo>
                  <a:cubicBezTo>
                    <a:pt x="341628" y="40248"/>
                    <a:pt x="338067" y="27556"/>
                    <a:pt x="333638" y="30113"/>
                  </a:cubicBezTo>
                  <a:cubicBezTo>
                    <a:pt x="329164" y="31802"/>
                    <a:pt x="324736" y="22489"/>
                    <a:pt x="320262" y="27556"/>
                  </a:cubicBezTo>
                  <a:cubicBezTo>
                    <a:pt x="314007" y="11486"/>
                    <a:pt x="306885" y="25867"/>
                    <a:pt x="299763" y="19110"/>
                  </a:cubicBezTo>
                  <a:cubicBezTo>
                    <a:pt x="292641" y="11486"/>
                    <a:pt x="285519" y="3040"/>
                    <a:pt x="278397" y="12354"/>
                  </a:cubicBezTo>
                  <a:cubicBezTo>
                    <a:pt x="271275" y="-338"/>
                    <a:pt x="264153" y="16600"/>
                    <a:pt x="256118" y="8108"/>
                  </a:cubicBezTo>
                  <a:cubicBezTo>
                    <a:pt x="248996" y="8975"/>
                    <a:pt x="240961" y="2173"/>
                    <a:pt x="233839" y="4730"/>
                  </a:cubicBezTo>
                  <a:cubicBezTo>
                    <a:pt x="225804" y="484"/>
                    <a:pt x="218682" y="23311"/>
                    <a:pt x="210693" y="2173"/>
                  </a:cubicBezTo>
                  <a:cubicBezTo>
                    <a:pt x="202658" y="2173"/>
                    <a:pt x="195536" y="-2073"/>
                    <a:pt x="187546" y="1305"/>
                  </a:cubicBezTo>
                  <a:cubicBezTo>
                    <a:pt x="183072" y="4684"/>
                    <a:pt x="178644" y="12308"/>
                    <a:pt x="174170" y="2173"/>
                  </a:cubicBezTo>
                  <a:cubicBezTo>
                    <a:pt x="169696" y="3862"/>
                    <a:pt x="164354" y="9797"/>
                    <a:pt x="159926" y="5551"/>
                  </a:cubicBezTo>
                  <a:cubicBezTo>
                    <a:pt x="155452" y="8930"/>
                    <a:pt x="151023" y="14865"/>
                    <a:pt x="146549" y="10619"/>
                  </a:cubicBezTo>
                  <a:cubicBezTo>
                    <a:pt x="144769" y="5551"/>
                    <a:pt x="142075" y="2995"/>
                    <a:pt x="140295" y="3862"/>
                  </a:cubicBezTo>
                  <a:cubicBezTo>
                    <a:pt x="138514" y="4684"/>
                    <a:pt x="138514" y="10619"/>
                    <a:pt x="136734" y="19932"/>
                  </a:cubicBezTo>
                  <a:cubicBezTo>
                    <a:pt x="131392" y="25000"/>
                    <a:pt x="126051" y="30067"/>
                    <a:pt x="121576" y="30067"/>
                  </a:cubicBezTo>
                  <a:cubicBezTo>
                    <a:pt x="116235" y="41892"/>
                    <a:pt x="111761" y="47827"/>
                    <a:pt x="106419" y="46138"/>
                  </a:cubicBezTo>
                  <a:cubicBezTo>
                    <a:pt x="101078" y="57962"/>
                    <a:pt x="96604" y="47005"/>
                    <a:pt x="92175" y="61340"/>
                  </a:cubicBezTo>
                  <a:cubicBezTo>
                    <a:pt x="87701" y="52027"/>
                    <a:pt x="83273" y="70654"/>
                    <a:pt x="79712" y="73165"/>
                  </a:cubicBezTo>
                  <a:cubicBezTo>
                    <a:pt x="75238" y="72297"/>
                    <a:pt x="71677" y="87546"/>
                    <a:pt x="68116" y="87546"/>
                  </a:cubicBezTo>
                  <a:cubicBezTo>
                    <a:pt x="64555" y="81611"/>
                    <a:pt x="60994" y="100237"/>
                    <a:pt x="58300" y="102748"/>
                  </a:cubicBezTo>
                  <a:cubicBezTo>
                    <a:pt x="54739" y="120508"/>
                    <a:pt x="52046" y="96813"/>
                    <a:pt x="49398" y="117129"/>
                  </a:cubicBezTo>
                  <a:cubicBezTo>
                    <a:pt x="46704" y="99370"/>
                    <a:pt x="44056" y="128954"/>
                    <a:pt x="42276" y="135710"/>
                  </a:cubicBezTo>
                  <a:cubicBezTo>
                    <a:pt x="41363" y="128086"/>
                    <a:pt x="39582" y="145024"/>
                    <a:pt x="38715" y="149224"/>
                  </a:cubicBezTo>
                  <a:cubicBezTo>
                    <a:pt x="37802" y="153470"/>
                    <a:pt x="36934" y="157670"/>
                    <a:pt x="36021" y="159359"/>
                  </a:cubicBezTo>
                  <a:cubicBezTo>
                    <a:pt x="34241" y="167805"/>
                    <a:pt x="33328" y="176251"/>
                    <a:pt x="33328" y="185564"/>
                  </a:cubicBezTo>
                  <a:cubicBezTo>
                    <a:pt x="33328" y="194878"/>
                    <a:pt x="33328" y="204145"/>
                    <a:pt x="35108" y="213459"/>
                  </a:cubicBezTo>
                  <a:cubicBezTo>
                    <a:pt x="37802" y="231218"/>
                    <a:pt x="36889" y="248977"/>
                    <a:pt x="31547" y="265869"/>
                  </a:cubicBezTo>
                  <a:cubicBezTo>
                    <a:pt x="31547" y="265869"/>
                    <a:pt x="5707" y="260802"/>
                    <a:pt x="1279" y="277694"/>
                  </a:cubicBezTo>
                  <a:cubicBezTo>
                    <a:pt x="1279" y="277694"/>
                    <a:pt x="-4976" y="307277"/>
                    <a:pt x="10181" y="335172"/>
                  </a:cubicBezTo>
                  <a:cubicBezTo>
                    <a:pt x="11962" y="340239"/>
                    <a:pt x="15523" y="344485"/>
                    <a:pt x="19997" y="348685"/>
                  </a:cubicBezTo>
                  <a:cubicBezTo>
                    <a:pt x="43782" y="372151"/>
                    <a:pt x="61405" y="399270"/>
                    <a:pt x="74918" y="427803"/>
                  </a:cubicBezTo>
                  <a:lnTo>
                    <a:pt x="424261" y="427803"/>
                  </a:lnTo>
                  <a:cubicBezTo>
                    <a:pt x="424855" y="419449"/>
                    <a:pt x="425129" y="411048"/>
                    <a:pt x="426361" y="402876"/>
                  </a:cubicBezTo>
                  <a:close/>
                </a:path>
              </a:pathLst>
            </a:custGeom>
            <a:solidFill>
              <a:schemeClr val="bg1">
                <a:lumMod val="85000"/>
              </a:schemeClr>
            </a:solidFill>
            <a:ln w="4547" cap="flat">
              <a:noFill/>
              <a:prstDash val="solid"/>
              <a:miter/>
            </a:ln>
          </p:spPr>
          <p:txBody>
            <a:bodyPr rtlCol="0" anchor="ctr"/>
            <a:lstStyle/>
            <a:p>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30C04937-4F1B-449C-AB4E-1390BFCC2234}"/>
                </a:ext>
              </a:extLst>
            </p:cNvPr>
            <p:cNvSpPr/>
            <p:nvPr/>
          </p:nvSpPr>
          <p:spPr>
            <a:xfrm>
              <a:off x="1348676" y="5687206"/>
              <a:ext cx="1156299" cy="427136"/>
            </a:xfrm>
            <a:custGeom>
              <a:avLst/>
              <a:gdLst>
                <a:gd name="connsiteX0" fmla="*/ 831107 w 1156299"/>
                <a:gd name="connsiteY0" fmla="*/ 45 h 427136"/>
                <a:gd name="connsiteX1" fmla="*/ 1156299 w 1156299"/>
                <a:gd name="connsiteY1" fmla="*/ 45 h 427136"/>
                <a:gd name="connsiteX2" fmla="*/ 1115073 w 1156299"/>
                <a:gd name="connsiteY2" fmla="*/ 230186 h 427136"/>
                <a:gd name="connsiteX3" fmla="*/ 1125756 w 1156299"/>
                <a:gd name="connsiteY3" fmla="*/ 312180 h 427136"/>
                <a:gd name="connsiteX4" fmla="*/ 1141781 w 1156299"/>
                <a:gd name="connsiteY4" fmla="*/ 373037 h 427136"/>
                <a:gd name="connsiteX5" fmla="*/ 1101697 w 1156299"/>
                <a:gd name="connsiteY5" fmla="*/ 419512 h 427136"/>
                <a:gd name="connsiteX6" fmla="*/ 1032257 w 1156299"/>
                <a:gd name="connsiteY6" fmla="*/ 427136 h 427136"/>
                <a:gd name="connsiteX7" fmla="*/ 987745 w 1156299"/>
                <a:gd name="connsiteY7" fmla="*/ 427136 h 427136"/>
                <a:gd name="connsiteX8" fmla="*/ 971720 w 1156299"/>
                <a:gd name="connsiteY8" fmla="*/ 421201 h 427136"/>
                <a:gd name="connsiteX9" fmla="*/ 928075 w 1156299"/>
                <a:gd name="connsiteY9" fmla="*/ 373858 h 427136"/>
                <a:gd name="connsiteX10" fmla="*/ 869319 w 1156299"/>
                <a:gd name="connsiteY10" fmla="*/ 307067 h 427136"/>
                <a:gd name="connsiteX11" fmla="*/ 839050 w 1156299"/>
                <a:gd name="connsiteY11" fmla="*/ 241965 h 427136"/>
                <a:gd name="connsiteX12" fmla="*/ 826587 w 1156299"/>
                <a:gd name="connsiteY12" fmla="*/ 221694 h 427136"/>
                <a:gd name="connsiteX13" fmla="*/ 831107 w 1156299"/>
                <a:gd name="connsiteY13" fmla="*/ 45 h 427136"/>
                <a:gd name="connsiteX14" fmla="*/ 190127 w 1156299"/>
                <a:gd name="connsiteY14" fmla="*/ 0 h 427136"/>
                <a:gd name="connsiteX15" fmla="*/ 579189 w 1156299"/>
                <a:gd name="connsiteY15" fmla="*/ 0 h 427136"/>
                <a:gd name="connsiteX16" fmla="*/ 556773 w 1156299"/>
                <a:gd name="connsiteY16" fmla="*/ 75466 h 427136"/>
                <a:gd name="connsiteX17" fmla="*/ 536274 w 1156299"/>
                <a:gd name="connsiteY17" fmla="*/ 81401 h 427136"/>
                <a:gd name="connsiteX18" fmla="*/ 499751 w 1156299"/>
                <a:gd name="connsiteY18" fmla="*/ 161706 h 427136"/>
                <a:gd name="connsiteX19" fmla="*/ 483726 w 1156299"/>
                <a:gd name="connsiteY19" fmla="*/ 340897 h 427136"/>
                <a:gd name="connsiteX20" fmla="*/ 339460 w 1156299"/>
                <a:gd name="connsiteY20" fmla="*/ 364546 h 427136"/>
                <a:gd name="connsiteX21" fmla="*/ 262899 w 1156299"/>
                <a:gd name="connsiteY21" fmla="*/ 383127 h 427136"/>
                <a:gd name="connsiteX22" fmla="*/ 192546 w 1156299"/>
                <a:gd name="connsiteY22" fmla="*/ 413578 h 427136"/>
                <a:gd name="connsiteX23" fmla="*/ 55402 w 1156299"/>
                <a:gd name="connsiteY23" fmla="*/ 414400 h 427136"/>
                <a:gd name="connsiteX24" fmla="*/ 1987 w 1156299"/>
                <a:gd name="connsiteY24" fmla="*/ 394951 h 427136"/>
                <a:gd name="connsiteX25" fmla="*/ 32256 w 1156299"/>
                <a:gd name="connsiteY25" fmla="*/ 330716 h 427136"/>
                <a:gd name="connsiteX26" fmla="*/ 90145 w 1156299"/>
                <a:gd name="connsiteY26" fmla="*/ 298576 h 427136"/>
                <a:gd name="connsiteX27" fmla="*/ 171180 w 1156299"/>
                <a:gd name="connsiteY27" fmla="*/ 198001 h 427136"/>
                <a:gd name="connsiteX28" fmla="*/ 187205 w 1156299"/>
                <a:gd name="connsiteY28" fmla="*/ 138833 h 427136"/>
                <a:gd name="connsiteX29" fmla="*/ 195240 w 1156299"/>
                <a:gd name="connsiteY29" fmla="*/ 120252 h 427136"/>
                <a:gd name="connsiteX30" fmla="*/ 224641 w 1156299"/>
                <a:gd name="connsiteY30" fmla="*/ 87290 h 427136"/>
                <a:gd name="connsiteX31" fmla="*/ 189031 w 1156299"/>
                <a:gd name="connsiteY31" fmla="*/ 61952 h 427136"/>
                <a:gd name="connsiteX32" fmla="*/ 190127 w 1156299"/>
                <a:gd name="connsiteY32" fmla="*/ 0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56299" h="427136">
                  <a:moveTo>
                    <a:pt x="831107" y="45"/>
                  </a:moveTo>
                  <a:lnTo>
                    <a:pt x="1156299" y="45"/>
                  </a:lnTo>
                  <a:cubicBezTo>
                    <a:pt x="1142785" y="76972"/>
                    <a:pt x="1129180" y="153579"/>
                    <a:pt x="1115073" y="230186"/>
                  </a:cubicBezTo>
                  <a:cubicBezTo>
                    <a:pt x="1109732" y="258948"/>
                    <a:pt x="1111512" y="285107"/>
                    <a:pt x="1125756" y="312180"/>
                  </a:cubicBezTo>
                  <a:cubicBezTo>
                    <a:pt x="1135526" y="330761"/>
                    <a:pt x="1139087" y="352766"/>
                    <a:pt x="1141781" y="373037"/>
                  </a:cubicBezTo>
                  <a:cubicBezTo>
                    <a:pt x="1146209" y="405131"/>
                    <a:pt x="1135526" y="416134"/>
                    <a:pt x="1101697" y="419512"/>
                  </a:cubicBezTo>
                  <a:cubicBezTo>
                    <a:pt x="1078550" y="422069"/>
                    <a:pt x="1055404" y="424580"/>
                    <a:pt x="1032257" y="427136"/>
                  </a:cubicBezTo>
                  <a:cubicBezTo>
                    <a:pt x="1017146" y="427136"/>
                    <a:pt x="1002902" y="427136"/>
                    <a:pt x="987745" y="427136"/>
                  </a:cubicBezTo>
                  <a:cubicBezTo>
                    <a:pt x="982403" y="425447"/>
                    <a:pt x="977062" y="422069"/>
                    <a:pt x="971720" y="421201"/>
                  </a:cubicBezTo>
                  <a:cubicBezTo>
                    <a:pt x="942319" y="417823"/>
                    <a:pt x="923601" y="405999"/>
                    <a:pt x="928075" y="373858"/>
                  </a:cubicBezTo>
                  <a:cubicBezTo>
                    <a:pt x="888904" y="364545"/>
                    <a:pt x="872880" y="343407"/>
                    <a:pt x="869319" y="307067"/>
                  </a:cubicBezTo>
                  <a:cubicBezTo>
                    <a:pt x="867538" y="284240"/>
                    <a:pt x="852427" y="261413"/>
                    <a:pt x="839050" y="241965"/>
                  </a:cubicBezTo>
                  <a:cubicBezTo>
                    <a:pt x="834622" y="235208"/>
                    <a:pt x="830148" y="228451"/>
                    <a:pt x="826587" y="221694"/>
                  </a:cubicBezTo>
                  <a:cubicBezTo>
                    <a:pt x="812891" y="148420"/>
                    <a:pt x="827820" y="73502"/>
                    <a:pt x="831107" y="45"/>
                  </a:cubicBezTo>
                  <a:close/>
                  <a:moveTo>
                    <a:pt x="190127" y="0"/>
                  </a:moveTo>
                  <a:lnTo>
                    <a:pt x="579189" y="0"/>
                  </a:lnTo>
                  <a:cubicBezTo>
                    <a:pt x="572934" y="25384"/>
                    <a:pt x="565766" y="50630"/>
                    <a:pt x="556773" y="75466"/>
                  </a:cubicBezTo>
                  <a:cubicBezTo>
                    <a:pt x="548738" y="76333"/>
                    <a:pt x="542529" y="78844"/>
                    <a:pt x="536274" y="81401"/>
                  </a:cubicBezTo>
                  <a:cubicBezTo>
                    <a:pt x="506873" y="94914"/>
                    <a:pt x="500664" y="125365"/>
                    <a:pt x="499751" y="161706"/>
                  </a:cubicBezTo>
                  <a:cubicBezTo>
                    <a:pt x="498884" y="221695"/>
                    <a:pt x="489068" y="281730"/>
                    <a:pt x="483726" y="340897"/>
                  </a:cubicBezTo>
                  <a:cubicBezTo>
                    <a:pt x="436520" y="368792"/>
                    <a:pt x="388447" y="375548"/>
                    <a:pt x="339460" y="364546"/>
                  </a:cubicBezTo>
                  <a:cubicBezTo>
                    <a:pt x="308325" y="357789"/>
                    <a:pt x="286959" y="362856"/>
                    <a:pt x="262899" y="383127"/>
                  </a:cubicBezTo>
                  <a:cubicBezTo>
                    <a:pt x="244181" y="398375"/>
                    <a:pt x="217473" y="411021"/>
                    <a:pt x="192546" y="413578"/>
                  </a:cubicBezTo>
                  <a:cubicBezTo>
                    <a:pt x="147121" y="418646"/>
                    <a:pt x="100828" y="416956"/>
                    <a:pt x="55402" y="414400"/>
                  </a:cubicBezTo>
                  <a:cubicBezTo>
                    <a:pt x="36730" y="413532"/>
                    <a:pt x="18012" y="400886"/>
                    <a:pt x="1987" y="394951"/>
                  </a:cubicBezTo>
                  <a:cubicBezTo>
                    <a:pt x="-5135" y="361989"/>
                    <a:pt x="7329" y="343408"/>
                    <a:pt x="32256" y="330716"/>
                  </a:cubicBezTo>
                  <a:cubicBezTo>
                    <a:pt x="51841" y="320536"/>
                    <a:pt x="70559" y="308711"/>
                    <a:pt x="90145" y="298576"/>
                  </a:cubicBezTo>
                  <a:cubicBezTo>
                    <a:pt x="132877" y="275749"/>
                    <a:pt x="159584" y="243654"/>
                    <a:pt x="171180" y="198001"/>
                  </a:cubicBezTo>
                  <a:cubicBezTo>
                    <a:pt x="176522" y="177730"/>
                    <a:pt x="180083" y="157414"/>
                    <a:pt x="187205" y="138833"/>
                  </a:cubicBezTo>
                  <a:cubicBezTo>
                    <a:pt x="188985" y="132076"/>
                    <a:pt x="191679" y="126187"/>
                    <a:pt x="195240" y="120252"/>
                  </a:cubicBezTo>
                  <a:cubicBezTo>
                    <a:pt x="206836" y="104182"/>
                    <a:pt x="215739" y="95736"/>
                    <a:pt x="224641" y="87290"/>
                  </a:cubicBezTo>
                  <a:cubicBezTo>
                    <a:pt x="206836" y="87290"/>
                    <a:pt x="189031" y="78844"/>
                    <a:pt x="189031" y="61952"/>
                  </a:cubicBezTo>
                  <a:cubicBezTo>
                    <a:pt x="186611" y="41271"/>
                    <a:pt x="187479" y="20590"/>
                    <a:pt x="190127" y="0"/>
                  </a:cubicBezTo>
                  <a:close/>
                </a:path>
              </a:pathLst>
            </a:custGeom>
            <a:solidFill>
              <a:schemeClr val="accent1"/>
            </a:solidFill>
            <a:ln w="4547" cap="flat">
              <a:noFill/>
              <a:prstDash val="solid"/>
              <a:miter/>
            </a:ln>
          </p:spPr>
          <p:txBody>
            <a:bodyPr rtlCol="0" anchor="ctr"/>
            <a:lstStyle/>
            <a:p>
              <a:endParaRPr lang="en-US">
                <a:cs typeface="B Nazanin" panose="00000700000000000000" pitchFamily="2" charset="-78"/>
              </a:endParaRPr>
            </a:p>
          </p:txBody>
        </p:sp>
        <p:sp>
          <p:nvSpPr>
            <p:cNvPr id="7" name="Freeform: Shape 6">
              <a:extLst>
                <a:ext uri="{FF2B5EF4-FFF2-40B4-BE49-F238E27FC236}">
                  <a16:creationId xmlns:a16="http://schemas.microsoft.com/office/drawing/2014/main" id="{51F3C237-3390-4C84-ABBD-21432BA1558A}"/>
                </a:ext>
              </a:extLst>
            </p:cNvPr>
            <p:cNvSpPr/>
            <p:nvPr/>
          </p:nvSpPr>
          <p:spPr>
            <a:xfrm>
              <a:off x="1606964" y="2264541"/>
              <a:ext cx="1213067" cy="427867"/>
            </a:xfrm>
            <a:custGeom>
              <a:avLst/>
              <a:gdLst>
                <a:gd name="connsiteX0" fmla="*/ 411569 w 1213067"/>
                <a:gd name="connsiteY0" fmla="*/ 326562 h 427867"/>
                <a:gd name="connsiteX1" fmla="*/ 419604 w 1213067"/>
                <a:gd name="connsiteY1" fmla="*/ 324005 h 427867"/>
                <a:gd name="connsiteX2" fmla="*/ 463249 w 1213067"/>
                <a:gd name="connsiteY2" fmla="*/ 367970 h 427867"/>
                <a:gd name="connsiteX3" fmla="*/ 475713 w 1213067"/>
                <a:gd name="connsiteY3" fmla="*/ 350210 h 427867"/>
                <a:gd name="connsiteX4" fmla="*/ 497079 w 1213067"/>
                <a:gd name="connsiteY4" fmla="*/ 326562 h 427867"/>
                <a:gd name="connsiteX5" fmla="*/ 503333 w 1213067"/>
                <a:gd name="connsiteY5" fmla="*/ 329940 h 427867"/>
                <a:gd name="connsiteX6" fmla="*/ 457588 w 1213067"/>
                <a:gd name="connsiteY6" fmla="*/ 427776 h 427867"/>
                <a:gd name="connsiteX7" fmla="*/ 581767 w 1213067"/>
                <a:gd name="connsiteY7" fmla="*/ 427776 h 427867"/>
                <a:gd name="connsiteX8" fmla="*/ 577247 w 1213067"/>
                <a:gd name="connsiteY8" fmla="*/ 337564 h 427867"/>
                <a:gd name="connsiteX9" fmla="*/ 603954 w 1213067"/>
                <a:gd name="connsiteY9" fmla="*/ 376461 h 427867"/>
                <a:gd name="connsiteX10" fmla="*/ 645819 w 1213067"/>
                <a:gd name="connsiteY10" fmla="*/ 346878 h 427867"/>
                <a:gd name="connsiteX11" fmla="*/ 616190 w 1213067"/>
                <a:gd name="connsiteY11" fmla="*/ 427822 h 427867"/>
                <a:gd name="connsiteX12" fmla="*/ 1213068 w 1213067"/>
                <a:gd name="connsiteY12" fmla="*/ 427822 h 427867"/>
                <a:gd name="connsiteX13" fmla="*/ 1186314 w 1213067"/>
                <a:gd name="connsiteY13" fmla="*/ 334232 h 427867"/>
                <a:gd name="connsiteX14" fmla="*/ 1153352 w 1213067"/>
                <a:gd name="connsiteY14" fmla="*/ 303780 h 427867"/>
                <a:gd name="connsiteX15" fmla="*/ 850576 w 1213067"/>
                <a:gd name="connsiteY15" fmla="*/ 204027 h 427867"/>
                <a:gd name="connsiteX16" fmla="*/ 806064 w 1213067"/>
                <a:gd name="connsiteY16" fmla="*/ 181200 h 427867"/>
                <a:gd name="connsiteX17" fmla="*/ 763332 w 1213067"/>
                <a:gd name="connsiteY17" fmla="*/ 154173 h 427867"/>
                <a:gd name="connsiteX18" fmla="*/ 709004 w 1213067"/>
                <a:gd name="connsiteY18" fmla="*/ 29081 h 427867"/>
                <a:gd name="connsiteX19" fmla="*/ 711652 w 1213067"/>
                <a:gd name="connsiteY19" fmla="*/ 0 h 427867"/>
                <a:gd name="connsiteX20" fmla="*/ 362309 w 1213067"/>
                <a:gd name="connsiteY20" fmla="*/ 0 h 427867"/>
                <a:gd name="connsiteX21" fmla="*/ 389336 w 1213067"/>
                <a:gd name="connsiteY21" fmla="*/ 76424 h 427867"/>
                <a:gd name="connsiteX22" fmla="*/ 304739 w 1213067"/>
                <a:gd name="connsiteY22" fmla="*/ 223521 h 427867"/>
                <a:gd name="connsiteX23" fmla="*/ 55424 w 1213067"/>
                <a:gd name="connsiteY23" fmla="*/ 308894 h 427867"/>
                <a:gd name="connsiteX24" fmla="*/ 2009 w 1213067"/>
                <a:gd name="connsiteY24" fmla="*/ 379885 h 427867"/>
                <a:gd name="connsiteX25" fmla="*/ 0 w 1213067"/>
                <a:gd name="connsiteY25" fmla="*/ 427867 h 427867"/>
                <a:gd name="connsiteX26" fmla="*/ 419011 w 1213067"/>
                <a:gd name="connsiteY26" fmla="*/ 427867 h 427867"/>
                <a:gd name="connsiteX27" fmla="*/ 411569 w 1213067"/>
                <a:gd name="connsiteY27" fmla="*/ 326562 h 427867"/>
                <a:gd name="connsiteX28" fmla="*/ 701882 w 1213067"/>
                <a:gd name="connsiteY28" fmla="*/ 127055 h 427867"/>
                <a:gd name="connsiteX29" fmla="*/ 605689 w 1213067"/>
                <a:gd name="connsiteY29" fmla="*/ 354456 h 427867"/>
                <a:gd name="connsiteX30" fmla="*/ 550494 w 1213067"/>
                <a:gd name="connsiteY30" fmla="*/ 238632 h 427867"/>
                <a:gd name="connsiteX31" fmla="*/ 701882 w 1213067"/>
                <a:gd name="connsiteY31" fmla="*/ 127055 h 427867"/>
                <a:gd name="connsiteX32" fmla="*/ 413350 w 1213067"/>
                <a:gd name="connsiteY32" fmla="*/ 162573 h 427867"/>
                <a:gd name="connsiteX33" fmla="*/ 512190 w 1213067"/>
                <a:gd name="connsiteY33" fmla="*/ 229365 h 427867"/>
                <a:gd name="connsiteX34" fmla="*/ 473887 w 1213067"/>
                <a:gd name="connsiteY34" fmla="*/ 350256 h 427867"/>
                <a:gd name="connsiteX35" fmla="*/ 414217 w 1213067"/>
                <a:gd name="connsiteY35" fmla="*/ 264016 h 427867"/>
                <a:gd name="connsiteX36" fmla="*/ 413350 w 1213067"/>
                <a:gd name="connsiteY36" fmla="*/ 162573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13067" h="427867">
                  <a:moveTo>
                    <a:pt x="411569" y="326562"/>
                  </a:moveTo>
                  <a:cubicBezTo>
                    <a:pt x="414263" y="325694"/>
                    <a:pt x="416911" y="324873"/>
                    <a:pt x="419604" y="324005"/>
                  </a:cubicBezTo>
                  <a:cubicBezTo>
                    <a:pt x="432981" y="337519"/>
                    <a:pt x="447225" y="351032"/>
                    <a:pt x="463249" y="367970"/>
                  </a:cubicBezTo>
                  <a:cubicBezTo>
                    <a:pt x="468591" y="360346"/>
                    <a:pt x="472152" y="355278"/>
                    <a:pt x="475713" y="350210"/>
                  </a:cubicBezTo>
                  <a:cubicBezTo>
                    <a:pt x="482835" y="342586"/>
                    <a:pt x="489957" y="334140"/>
                    <a:pt x="497079" y="326562"/>
                  </a:cubicBezTo>
                  <a:cubicBezTo>
                    <a:pt x="498859" y="327429"/>
                    <a:pt x="501553" y="329118"/>
                    <a:pt x="503333" y="329940"/>
                  </a:cubicBezTo>
                  <a:cubicBezTo>
                    <a:pt x="487720" y="362719"/>
                    <a:pt x="472517" y="395225"/>
                    <a:pt x="457588" y="427776"/>
                  </a:cubicBezTo>
                  <a:lnTo>
                    <a:pt x="581767" y="427776"/>
                  </a:lnTo>
                  <a:cubicBezTo>
                    <a:pt x="580260" y="397371"/>
                    <a:pt x="578753" y="367194"/>
                    <a:pt x="577247" y="337564"/>
                  </a:cubicBezTo>
                  <a:cubicBezTo>
                    <a:pt x="585282" y="348567"/>
                    <a:pt x="593271" y="361213"/>
                    <a:pt x="603954" y="376461"/>
                  </a:cubicBezTo>
                  <a:cubicBezTo>
                    <a:pt x="616418" y="367148"/>
                    <a:pt x="627101" y="360391"/>
                    <a:pt x="645819" y="346878"/>
                  </a:cubicBezTo>
                  <a:cubicBezTo>
                    <a:pt x="635318" y="375457"/>
                    <a:pt x="625549" y="402073"/>
                    <a:pt x="616190" y="427822"/>
                  </a:cubicBezTo>
                  <a:lnTo>
                    <a:pt x="1213068" y="427822"/>
                  </a:lnTo>
                  <a:cubicBezTo>
                    <a:pt x="1206311" y="396184"/>
                    <a:pt x="1197637" y="364911"/>
                    <a:pt x="1186314" y="334232"/>
                  </a:cubicBezTo>
                  <a:cubicBezTo>
                    <a:pt x="1176499" y="322407"/>
                    <a:pt x="1164948" y="313094"/>
                    <a:pt x="1153352" y="303780"/>
                  </a:cubicBezTo>
                  <a:cubicBezTo>
                    <a:pt x="1070536" y="243746"/>
                    <a:pt x="941427" y="251370"/>
                    <a:pt x="850576" y="204027"/>
                  </a:cubicBezTo>
                  <a:cubicBezTo>
                    <a:pt x="835419" y="197270"/>
                    <a:pt x="820308" y="189646"/>
                    <a:pt x="806064" y="181200"/>
                  </a:cubicBezTo>
                  <a:cubicBezTo>
                    <a:pt x="791820" y="172754"/>
                    <a:pt x="777576" y="164308"/>
                    <a:pt x="763332" y="154173"/>
                  </a:cubicBezTo>
                  <a:cubicBezTo>
                    <a:pt x="719687" y="122033"/>
                    <a:pt x="697453" y="83181"/>
                    <a:pt x="709004" y="29081"/>
                  </a:cubicBezTo>
                  <a:cubicBezTo>
                    <a:pt x="710921" y="19540"/>
                    <a:pt x="711286" y="9770"/>
                    <a:pt x="711652" y="0"/>
                  </a:cubicBezTo>
                  <a:lnTo>
                    <a:pt x="362309" y="0"/>
                  </a:lnTo>
                  <a:cubicBezTo>
                    <a:pt x="374087" y="24881"/>
                    <a:pt x="382670" y="50813"/>
                    <a:pt x="389336" y="76424"/>
                  </a:cubicBezTo>
                  <a:cubicBezTo>
                    <a:pt x="408054" y="147416"/>
                    <a:pt x="405360" y="193070"/>
                    <a:pt x="304739" y="223521"/>
                  </a:cubicBezTo>
                  <a:cubicBezTo>
                    <a:pt x="223704" y="248859"/>
                    <a:pt x="134679" y="278443"/>
                    <a:pt x="55424" y="308894"/>
                  </a:cubicBezTo>
                  <a:cubicBezTo>
                    <a:pt x="23375" y="320718"/>
                    <a:pt x="2876" y="344412"/>
                    <a:pt x="2009" y="379885"/>
                  </a:cubicBezTo>
                  <a:cubicBezTo>
                    <a:pt x="1735" y="396047"/>
                    <a:pt x="1096" y="411980"/>
                    <a:pt x="0" y="427867"/>
                  </a:cubicBezTo>
                  <a:lnTo>
                    <a:pt x="419011" y="427867"/>
                  </a:lnTo>
                  <a:cubicBezTo>
                    <a:pt x="416454" y="394038"/>
                    <a:pt x="413852" y="360300"/>
                    <a:pt x="411569" y="326562"/>
                  </a:cubicBezTo>
                  <a:close/>
                  <a:moveTo>
                    <a:pt x="701882" y="127055"/>
                  </a:moveTo>
                  <a:cubicBezTo>
                    <a:pt x="720600" y="171019"/>
                    <a:pt x="671613" y="289354"/>
                    <a:pt x="605689" y="354456"/>
                  </a:cubicBezTo>
                  <a:cubicBezTo>
                    <a:pt x="587884" y="316427"/>
                    <a:pt x="570079" y="280086"/>
                    <a:pt x="550494" y="238632"/>
                  </a:cubicBezTo>
                  <a:cubicBezTo>
                    <a:pt x="602128" y="200603"/>
                    <a:pt x="652028" y="164262"/>
                    <a:pt x="701882" y="127055"/>
                  </a:cubicBezTo>
                  <a:close/>
                  <a:moveTo>
                    <a:pt x="413350" y="162573"/>
                  </a:moveTo>
                  <a:cubicBezTo>
                    <a:pt x="452521" y="188779"/>
                    <a:pt x="483702" y="209916"/>
                    <a:pt x="512190" y="229365"/>
                  </a:cubicBezTo>
                  <a:cubicBezTo>
                    <a:pt x="497946" y="272462"/>
                    <a:pt x="486350" y="311359"/>
                    <a:pt x="473887" y="350256"/>
                  </a:cubicBezTo>
                  <a:cubicBezTo>
                    <a:pt x="430242" y="336743"/>
                    <a:pt x="420472" y="298713"/>
                    <a:pt x="414217" y="264016"/>
                  </a:cubicBezTo>
                  <a:cubicBezTo>
                    <a:pt x="408008" y="234432"/>
                    <a:pt x="413350" y="203159"/>
                    <a:pt x="413350" y="162573"/>
                  </a:cubicBezTo>
                  <a:close/>
                </a:path>
              </a:pathLst>
            </a:custGeom>
            <a:solidFill>
              <a:schemeClr val="bg1">
                <a:lumMod val="85000"/>
              </a:schemeClr>
            </a:solidFill>
            <a:ln w="4547" cap="flat">
              <a:noFill/>
              <a:prstDash val="solid"/>
              <a:miter/>
            </a:ln>
          </p:spPr>
          <p:txBody>
            <a:bodyPr rtlCol="0" anchor="ctr"/>
            <a:lstStyle/>
            <a:p>
              <a:endParaRPr lang="en-US" dirty="0">
                <a:cs typeface="B Nazanin" panose="00000700000000000000" pitchFamily="2" charset="-78"/>
              </a:endParaRPr>
            </a:p>
          </p:txBody>
        </p:sp>
        <p:sp>
          <p:nvSpPr>
            <p:cNvPr id="8" name="Freeform: Shape 7">
              <a:extLst>
                <a:ext uri="{FF2B5EF4-FFF2-40B4-BE49-F238E27FC236}">
                  <a16:creationId xmlns:a16="http://schemas.microsoft.com/office/drawing/2014/main" id="{34172DFE-CFE9-4509-8185-392A7DA82A5B}"/>
                </a:ext>
              </a:extLst>
            </p:cNvPr>
            <p:cNvSpPr/>
            <p:nvPr/>
          </p:nvSpPr>
          <p:spPr>
            <a:xfrm>
              <a:off x="1295285" y="4403695"/>
              <a:ext cx="1352128" cy="427867"/>
            </a:xfrm>
            <a:custGeom>
              <a:avLst/>
              <a:gdLst>
                <a:gd name="connsiteX0" fmla="*/ 791820 w 1352128"/>
                <a:gd name="connsiteY0" fmla="*/ 373357 h 427867"/>
                <a:gd name="connsiteX1" fmla="*/ 837245 w 1352128"/>
                <a:gd name="connsiteY1" fmla="*/ 86788 h 427867"/>
                <a:gd name="connsiteX2" fmla="*/ 856831 w 1352128"/>
                <a:gd name="connsiteY2" fmla="*/ 118061 h 427867"/>
                <a:gd name="connsiteX3" fmla="*/ 869294 w 1352128"/>
                <a:gd name="connsiteY3" fmla="*/ 264290 h 427867"/>
                <a:gd name="connsiteX4" fmla="*/ 868381 w 1352128"/>
                <a:gd name="connsiteY4" fmla="*/ 377557 h 427867"/>
                <a:gd name="connsiteX5" fmla="*/ 874955 w 1352128"/>
                <a:gd name="connsiteY5" fmla="*/ 427822 h 427867"/>
                <a:gd name="connsiteX6" fmla="*/ 1325650 w 1352128"/>
                <a:gd name="connsiteY6" fmla="*/ 427822 h 427867"/>
                <a:gd name="connsiteX7" fmla="*/ 1328754 w 1352128"/>
                <a:gd name="connsiteY7" fmla="*/ 371668 h 427867"/>
                <a:gd name="connsiteX8" fmla="*/ 1343911 w 1352128"/>
                <a:gd name="connsiteY8" fmla="*/ 102036 h 427867"/>
                <a:gd name="connsiteX9" fmla="*/ 1352129 w 1352128"/>
                <a:gd name="connsiteY9" fmla="*/ 0 h 427867"/>
                <a:gd name="connsiteX10" fmla="*/ 294467 w 1352128"/>
                <a:gd name="connsiteY10" fmla="*/ 0 h 427867"/>
                <a:gd name="connsiteX11" fmla="*/ 296750 w 1352128"/>
                <a:gd name="connsiteY11" fmla="*/ 27621 h 427867"/>
                <a:gd name="connsiteX12" fmla="*/ 246896 w 1352128"/>
                <a:gd name="connsiteY12" fmla="*/ 24242 h 427867"/>
                <a:gd name="connsiteX13" fmla="*/ 256164 w 1352128"/>
                <a:gd name="connsiteY13" fmla="*/ 0 h 427867"/>
                <a:gd name="connsiteX14" fmla="*/ 175676 w 1352128"/>
                <a:gd name="connsiteY14" fmla="*/ 0 h 427867"/>
                <a:gd name="connsiteX15" fmla="*/ 141755 w 1352128"/>
                <a:gd name="connsiteY15" fmla="*/ 98658 h 427867"/>
                <a:gd name="connsiteX16" fmla="*/ 98110 w 1352128"/>
                <a:gd name="connsiteY16" fmla="*/ 114728 h 427867"/>
                <a:gd name="connsiteX17" fmla="*/ 68709 w 1352128"/>
                <a:gd name="connsiteY17" fmla="*/ 184031 h 427867"/>
                <a:gd name="connsiteX18" fmla="*/ 6392 w 1352128"/>
                <a:gd name="connsiteY18" fmla="*/ 335327 h 427867"/>
                <a:gd name="connsiteX19" fmla="*/ 0 w 1352128"/>
                <a:gd name="connsiteY19" fmla="*/ 427868 h 427867"/>
                <a:gd name="connsiteX20" fmla="*/ 788807 w 1352128"/>
                <a:gd name="connsiteY20" fmla="*/ 427868 h 427867"/>
                <a:gd name="connsiteX21" fmla="*/ 791820 w 1352128"/>
                <a:gd name="connsiteY21" fmla="*/ 373357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52128" h="427867">
                  <a:moveTo>
                    <a:pt x="791820" y="373357"/>
                  </a:moveTo>
                  <a:cubicBezTo>
                    <a:pt x="790907" y="275293"/>
                    <a:pt x="823001" y="183163"/>
                    <a:pt x="837245" y="86788"/>
                  </a:cubicBezTo>
                  <a:cubicBezTo>
                    <a:pt x="847061" y="96101"/>
                    <a:pt x="853270" y="106237"/>
                    <a:pt x="856831" y="118061"/>
                  </a:cubicBezTo>
                  <a:cubicBezTo>
                    <a:pt x="871988" y="166226"/>
                    <a:pt x="874636" y="214436"/>
                    <a:pt x="869294" y="264290"/>
                  </a:cubicBezTo>
                  <a:cubicBezTo>
                    <a:pt x="865733" y="301498"/>
                    <a:pt x="864820" y="340349"/>
                    <a:pt x="868381" y="377557"/>
                  </a:cubicBezTo>
                  <a:cubicBezTo>
                    <a:pt x="870162" y="394312"/>
                    <a:pt x="872444" y="411067"/>
                    <a:pt x="874955" y="427822"/>
                  </a:cubicBezTo>
                  <a:lnTo>
                    <a:pt x="1325650" y="427822"/>
                  </a:lnTo>
                  <a:cubicBezTo>
                    <a:pt x="1327339" y="409195"/>
                    <a:pt x="1328435" y="390477"/>
                    <a:pt x="1328754" y="371668"/>
                  </a:cubicBezTo>
                  <a:cubicBezTo>
                    <a:pt x="1330535" y="282049"/>
                    <a:pt x="1336789" y="191609"/>
                    <a:pt x="1343911" y="102036"/>
                  </a:cubicBezTo>
                  <a:cubicBezTo>
                    <a:pt x="1346331" y="68024"/>
                    <a:pt x="1349162" y="34058"/>
                    <a:pt x="1352129" y="0"/>
                  </a:cubicBezTo>
                  <a:lnTo>
                    <a:pt x="294467" y="0"/>
                  </a:lnTo>
                  <a:cubicBezTo>
                    <a:pt x="295243" y="9040"/>
                    <a:pt x="295974" y="18216"/>
                    <a:pt x="296750" y="27621"/>
                  </a:cubicBezTo>
                  <a:cubicBezTo>
                    <a:pt x="278945" y="25931"/>
                    <a:pt x="264701" y="25064"/>
                    <a:pt x="246896" y="24242"/>
                  </a:cubicBezTo>
                  <a:cubicBezTo>
                    <a:pt x="250092" y="16025"/>
                    <a:pt x="253150" y="7944"/>
                    <a:pt x="256164" y="0"/>
                  </a:cubicBezTo>
                  <a:lnTo>
                    <a:pt x="175676" y="0"/>
                  </a:lnTo>
                  <a:cubicBezTo>
                    <a:pt x="164491" y="31501"/>
                    <a:pt x="153990" y="64372"/>
                    <a:pt x="141755" y="98658"/>
                  </a:cubicBezTo>
                  <a:cubicBezTo>
                    <a:pt x="131072" y="102904"/>
                    <a:pt x="114135" y="108793"/>
                    <a:pt x="98110" y="114728"/>
                  </a:cubicBezTo>
                  <a:cubicBezTo>
                    <a:pt x="87427" y="140066"/>
                    <a:pt x="81172" y="163760"/>
                    <a:pt x="68709" y="184031"/>
                  </a:cubicBezTo>
                  <a:cubicBezTo>
                    <a:pt x="38441" y="230506"/>
                    <a:pt x="18855" y="282917"/>
                    <a:pt x="6392" y="335327"/>
                  </a:cubicBezTo>
                  <a:cubicBezTo>
                    <a:pt x="-502" y="365596"/>
                    <a:pt x="7579" y="397462"/>
                    <a:pt x="0" y="427868"/>
                  </a:cubicBezTo>
                  <a:lnTo>
                    <a:pt x="788807" y="427868"/>
                  </a:lnTo>
                  <a:cubicBezTo>
                    <a:pt x="790724" y="409698"/>
                    <a:pt x="791820" y="391573"/>
                    <a:pt x="791820" y="373357"/>
                  </a:cubicBezTo>
                  <a:close/>
                </a:path>
              </a:pathLst>
            </a:custGeom>
            <a:solidFill>
              <a:schemeClr val="accent1"/>
            </a:solidFill>
            <a:ln w="4547" cap="flat">
              <a:noFill/>
              <a:prstDash val="solid"/>
              <a:miter/>
            </a:ln>
          </p:spPr>
          <p:txBody>
            <a:bodyPr rtlCol="0" anchor="ctr"/>
            <a:lstStyle/>
            <a:p>
              <a:endParaRPr lang="en-US" dirty="0">
                <a:cs typeface="B Nazanin" panose="00000700000000000000" pitchFamily="2" charset="-78"/>
              </a:endParaRPr>
            </a:p>
          </p:txBody>
        </p:sp>
        <p:sp>
          <p:nvSpPr>
            <p:cNvPr id="9" name="Freeform: Shape 8">
              <a:extLst>
                <a:ext uri="{FF2B5EF4-FFF2-40B4-BE49-F238E27FC236}">
                  <a16:creationId xmlns:a16="http://schemas.microsoft.com/office/drawing/2014/main" id="{A768309C-AAE8-4F78-A2BB-5DD058721225}"/>
                </a:ext>
              </a:extLst>
            </p:cNvPr>
            <p:cNvSpPr/>
            <p:nvPr/>
          </p:nvSpPr>
          <p:spPr>
            <a:xfrm>
              <a:off x="1538803" y="5259338"/>
              <a:ext cx="1004246" cy="427914"/>
            </a:xfrm>
            <a:custGeom>
              <a:avLst/>
              <a:gdLst>
                <a:gd name="connsiteX0" fmla="*/ 65833 w 1004246"/>
                <a:gd name="connsiteY0" fmla="*/ 92 h 427914"/>
                <a:gd name="connsiteX1" fmla="*/ 463295 w 1004246"/>
                <a:gd name="connsiteY1" fmla="*/ 92 h 427914"/>
                <a:gd name="connsiteX2" fmla="*/ 450375 w 1004246"/>
                <a:gd name="connsiteY2" fmla="*/ 87473 h 427914"/>
                <a:gd name="connsiteX3" fmla="*/ 444120 w 1004246"/>
                <a:gd name="connsiteY3" fmla="*/ 107744 h 427914"/>
                <a:gd name="connsiteX4" fmla="*/ 412071 w 1004246"/>
                <a:gd name="connsiteY4" fmla="*/ 323276 h 427914"/>
                <a:gd name="connsiteX5" fmla="*/ 407643 w 1004246"/>
                <a:gd name="connsiteY5" fmla="*/ 346148 h 427914"/>
                <a:gd name="connsiteX6" fmla="*/ 389107 w 1004246"/>
                <a:gd name="connsiteY6" fmla="*/ 427914 h 427914"/>
                <a:gd name="connsiteX7" fmla="*/ 0 w 1004246"/>
                <a:gd name="connsiteY7" fmla="*/ 427914 h 427914"/>
                <a:gd name="connsiteX8" fmla="*/ 29173 w 1004246"/>
                <a:gd name="connsiteY8" fmla="*/ 265843 h 427914"/>
                <a:gd name="connsiteX9" fmla="*/ 31866 w 1004246"/>
                <a:gd name="connsiteY9" fmla="*/ 244705 h 427914"/>
                <a:gd name="connsiteX10" fmla="*/ 37208 w 1004246"/>
                <a:gd name="connsiteY10" fmla="*/ 199919 h 427914"/>
                <a:gd name="connsiteX11" fmla="*/ 65833 w 1004246"/>
                <a:gd name="connsiteY11" fmla="*/ 92 h 427914"/>
                <a:gd name="connsiteX12" fmla="*/ 656501 w 1004246"/>
                <a:gd name="connsiteY12" fmla="*/ 0 h 427914"/>
                <a:gd name="connsiteX13" fmla="*/ 1004246 w 1004246"/>
                <a:gd name="connsiteY13" fmla="*/ 0 h 427914"/>
                <a:gd name="connsiteX14" fmla="*/ 1002420 w 1004246"/>
                <a:gd name="connsiteY14" fmla="*/ 30771 h 427914"/>
                <a:gd name="connsiteX15" fmla="*/ 982835 w 1004246"/>
                <a:gd name="connsiteY15" fmla="*/ 333410 h 427914"/>
                <a:gd name="connsiteX16" fmla="*/ 981922 w 1004246"/>
                <a:gd name="connsiteY16" fmla="*/ 337655 h 427914"/>
                <a:gd name="connsiteX17" fmla="*/ 966125 w 1004246"/>
                <a:gd name="connsiteY17" fmla="*/ 427867 h 427914"/>
                <a:gd name="connsiteX18" fmla="*/ 640933 w 1004246"/>
                <a:gd name="connsiteY18" fmla="*/ 427867 h 427914"/>
                <a:gd name="connsiteX19" fmla="*/ 640842 w 1004246"/>
                <a:gd name="connsiteY19" fmla="*/ 376507 h 427914"/>
                <a:gd name="connsiteX20" fmla="*/ 646183 w 1004246"/>
                <a:gd name="connsiteY20" fmla="*/ 357058 h 427914"/>
                <a:gd name="connsiteX21" fmla="*/ 650658 w 1004246"/>
                <a:gd name="connsiteY21" fmla="*/ 336788 h 427914"/>
                <a:gd name="connsiteX22" fmla="*/ 662254 w 1004246"/>
                <a:gd name="connsiteY22" fmla="*/ 215897 h 427914"/>
                <a:gd name="connsiteX23" fmla="*/ 656912 w 1004246"/>
                <a:gd name="connsiteY23" fmla="*/ 73046 h 427914"/>
                <a:gd name="connsiteX24" fmla="*/ 656501 w 1004246"/>
                <a:gd name="connsiteY24" fmla="*/ 0 h 427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04246" h="427914">
                  <a:moveTo>
                    <a:pt x="65833" y="92"/>
                  </a:moveTo>
                  <a:lnTo>
                    <a:pt x="463295" y="92"/>
                  </a:lnTo>
                  <a:cubicBezTo>
                    <a:pt x="459597" y="28443"/>
                    <a:pt x="455762" y="57479"/>
                    <a:pt x="450375" y="87473"/>
                  </a:cubicBezTo>
                  <a:cubicBezTo>
                    <a:pt x="447681" y="94230"/>
                    <a:pt x="445901" y="100987"/>
                    <a:pt x="444120" y="107744"/>
                  </a:cubicBezTo>
                  <a:cubicBezTo>
                    <a:pt x="425448" y="177046"/>
                    <a:pt x="414765" y="249727"/>
                    <a:pt x="412071" y="323276"/>
                  </a:cubicBezTo>
                  <a:cubicBezTo>
                    <a:pt x="411158" y="330900"/>
                    <a:pt x="409378" y="338478"/>
                    <a:pt x="407643" y="346148"/>
                  </a:cubicBezTo>
                  <a:cubicBezTo>
                    <a:pt x="401662" y="373266"/>
                    <a:pt x="395864" y="400659"/>
                    <a:pt x="389107" y="427914"/>
                  </a:cubicBezTo>
                  <a:lnTo>
                    <a:pt x="0" y="427914"/>
                  </a:lnTo>
                  <a:cubicBezTo>
                    <a:pt x="6985" y="372764"/>
                    <a:pt x="26571" y="318162"/>
                    <a:pt x="29173" y="265843"/>
                  </a:cubicBezTo>
                  <a:cubicBezTo>
                    <a:pt x="30086" y="258219"/>
                    <a:pt x="30999" y="251462"/>
                    <a:pt x="31866" y="244705"/>
                  </a:cubicBezTo>
                  <a:cubicBezTo>
                    <a:pt x="33647" y="229502"/>
                    <a:pt x="35427" y="215122"/>
                    <a:pt x="37208" y="199919"/>
                  </a:cubicBezTo>
                  <a:cubicBezTo>
                    <a:pt x="41865" y="131986"/>
                    <a:pt x="73183" y="62638"/>
                    <a:pt x="65833" y="92"/>
                  </a:cubicBezTo>
                  <a:close/>
                  <a:moveTo>
                    <a:pt x="656501" y="0"/>
                  </a:moveTo>
                  <a:lnTo>
                    <a:pt x="1004246" y="0"/>
                  </a:lnTo>
                  <a:cubicBezTo>
                    <a:pt x="1003562" y="10226"/>
                    <a:pt x="1002922" y="20499"/>
                    <a:pt x="1002420" y="30771"/>
                  </a:cubicBezTo>
                  <a:cubicBezTo>
                    <a:pt x="997992" y="131392"/>
                    <a:pt x="989957" y="232834"/>
                    <a:pt x="982835" y="333410"/>
                  </a:cubicBezTo>
                  <a:cubicBezTo>
                    <a:pt x="982835" y="335099"/>
                    <a:pt x="981967" y="335966"/>
                    <a:pt x="981922" y="337655"/>
                  </a:cubicBezTo>
                  <a:cubicBezTo>
                    <a:pt x="976671" y="367787"/>
                    <a:pt x="971376" y="397827"/>
                    <a:pt x="966125" y="427867"/>
                  </a:cubicBezTo>
                  <a:lnTo>
                    <a:pt x="640933" y="427867"/>
                  </a:lnTo>
                  <a:cubicBezTo>
                    <a:pt x="641709" y="410656"/>
                    <a:pt x="641846" y="393536"/>
                    <a:pt x="640842" y="376507"/>
                  </a:cubicBezTo>
                  <a:cubicBezTo>
                    <a:pt x="642622" y="370572"/>
                    <a:pt x="644403" y="363815"/>
                    <a:pt x="646183" y="357058"/>
                  </a:cubicBezTo>
                  <a:cubicBezTo>
                    <a:pt x="647964" y="350302"/>
                    <a:pt x="649745" y="343545"/>
                    <a:pt x="650658" y="336788"/>
                  </a:cubicBezTo>
                  <a:cubicBezTo>
                    <a:pt x="658693" y="297069"/>
                    <a:pt x="661386" y="256483"/>
                    <a:pt x="662254" y="215897"/>
                  </a:cubicBezTo>
                  <a:cubicBezTo>
                    <a:pt x="663167" y="168554"/>
                    <a:pt x="657825" y="120389"/>
                    <a:pt x="656912" y="73046"/>
                  </a:cubicBezTo>
                  <a:cubicBezTo>
                    <a:pt x="656501" y="48713"/>
                    <a:pt x="656456" y="24379"/>
                    <a:pt x="656501" y="0"/>
                  </a:cubicBezTo>
                  <a:close/>
                </a:path>
              </a:pathLst>
            </a:custGeom>
            <a:solidFill>
              <a:schemeClr val="accent1"/>
            </a:solidFill>
            <a:ln w="4547" cap="flat">
              <a:noFill/>
              <a:prstDash val="solid"/>
              <a:miter/>
            </a:ln>
          </p:spPr>
          <p:txBody>
            <a:bodyPr rtlCol="0" anchor="ctr"/>
            <a:lstStyle/>
            <a:p>
              <a:endParaRPr lang="en-US">
                <a:cs typeface="B Nazanin" panose="00000700000000000000" pitchFamily="2" charset="-78"/>
              </a:endParaRPr>
            </a:p>
          </p:txBody>
        </p:sp>
        <p:sp>
          <p:nvSpPr>
            <p:cNvPr id="10" name="Freeform: Shape 9">
              <a:extLst>
                <a:ext uri="{FF2B5EF4-FFF2-40B4-BE49-F238E27FC236}">
                  <a16:creationId xmlns:a16="http://schemas.microsoft.com/office/drawing/2014/main" id="{FB820654-9266-4438-BAA1-9841EEF9E34C}"/>
                </a:ext>
              </a:extLst>
            </p:cNvPr>
            <p:cNvSpPr/>
            <p:nvPr/>
          </p:nvSpPr>
          <p:spPr>
            <a:xfrm>
              <a:off x="1283141" y="4831517"/>
              <a:ext cx="1337748" cy="427867"/>
            </a:xfrm>
            <a:custGeom>
              <a:avLst/>
              <a:gdLst>
                <a:gd name="connsiteX0" fmla="*/ 887054 w 1337748"/>
                <a:gd name="connsiteY0" fmla="*/ 0 h 427867"/>
                <a:gd name="connsiteX1" fmla="*/ 1337748 w 1337748"/>
                <a:gd name="connsiteY1" fmla="*/ 0 h 427867"/>
                <a:gd name="connsiteX2" fmla="*/ 1287438 w 1337748"/>
                <a:gd name="connsiteY2" fmla="*/ 250685 h 427867"/>
                <a:gd name="connsiteX3" fmla="*/ 1259909 w 1337748"/>
                <a:gd name="connsiteY3" fmla="*/ 427867 h 427867"/>
                <a:gd name="connsiteX4" fmla="*/ 912164 w 1337748"/>
                <a:gd name="connsiteY4" fmla="*/ 427867 h 427867"/>
                <a:gd name="connsiteX5" fmla="*/ 909927 w 1337748"/>
                <a:gd name="connsiteY5" fmla="*/ 175448 h 427867"/>
                <a:gd name="connsiteX6" fmla="*/ 887054 w 1337748"/>
                <a:gd name="connsiteY6" fmla="*/ 0 h 427867"/>
                <a:gd name="connsiteX7" fmla="*/ 12190 w 1337748"/>
                <a:gd name="connsiteY7" fmla="*/ 0 h 427867"/>
                <a:gd name="connsiteX8" fmla="*/ 801043 w 1337748"/>
                <a:gd name="connsiteY8" fmla="*/ 0 h 427867"/>
                <a:gd name="connsiteX9" fmla="*/ 775522 w 1337748"/>
                <a:gd name="connsiteY9" fmla="*/ 162756 h 427867"/>
                <a:gd name="connsiteX10" fmla="*/ 769268 w 1337748"/>
                <a:gd name="connsiteY10" fmla="*/ 205031 h 427867"/>
                <a:gd name="connsiteX11" fmla="*/ 765707 w 1337748"/>
                <a:gd name="connsiteY11" fmla="*/ 226169 h 427867"/>
                <a:gd name="connsiteX12" fmla="*/ 718957 w 1337748"/>
                <a:gd name="connsiteY12" fmla="*/ 427867 h 427867"/>
                <a:gd name="connsiteX13" fmla="*/ 321495 w 1337748"/>
                <a:gd name="connsiteY13" fmla="*/ 427867 h 427867"/>
                <a:gd name="connsiteX14" fmla="*/ 299079 w 1337748"/>
                <a:gd name="connsiteY14" fmla="*/ 368198 h 427867"/>
                <a:gd name="connsiteX15" fmla="*/ 215396 w 1337748"/>
                <a:gd name="connsiteY15" fmla="*/ 375822 h 427867"/>
                <a:gd name="connsiteX16" fmla="*/ 171750 w 1337748"/>
                <a:gd name="connsiteY16" fmla="*/ 380890 h 427867"/>
                <a:gd name="connsiteX17" fmla="*/ 71129 w 1337748"/>
                <a:gd name="connsiteY17" fmla="*/ 374133 h 427867"/>
                <a:gd name="connsiteX18" fmla="*/ 15021 w 1337748"/>
                <a:gd name="connsiteY18" fmla="*/ 303963 h 427867"/>
                <a:gd name="connsiteX19" fmla="*/ 6118 w 1337748"/>
                <a:gd name="connsiteY19" fmla="*/ 204209 h 427867"/>
                <a:gd name="connsiteX20" fmla="*/ 11460 w 1337748"/>
                <a:gd name="connsiteY20" fmla="*/ 3013 h 427867"/>
                <a:gd name="connsiteX21" fmla="*/ 12190 w 1337748"/>
                <a:gd name="connsiteY21" fmla="*/ 0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7748" h="427867">
                  <a:moveTo>
                    <a:pt x="887054" y="0"/>
                  </a:moveTo>
                  <a:lnTo>
                    <a:pt x="1337748" y="0"/>
                  </a:lnTo>
                  <a:cubicBezTo>
                    <a:pt x="1330033" y="85053"/>
                    <a:pt x="1309352" y="168143"/>
                    <a:pt x="1287438" y="250685"/>
                  </a:cubicBezTo>
                  <a:cubicBezTo>
                    <a:pt x="1271505" y="309852"/>
                    <a:pt x="1263972" y="368381"/>
                    <a:pt x="1259909" y="427867"/>
                  </a:cubicBezTo>
                  <a:lnTo>
                    <a:pt x="912164" y="427867"/>
                  </a:lnTo>
                  <a:cubicBezTo>
                    <a:pt x="912346" y="343727"/>
                    <a:pt x="914081" y="259359"/>
                    <a:pt x="909927" y="175448"/>
                  </a:cubicBezTo>
                  <a:cubicBezTo>
                    <a:pt x="907187" y="116965"/>
                    <a:pt x="895820" y="58483"/>
                    <a:pt x="887054" y="0"/>
                  </a:cubicBezTo>
                  <a:close/>
                  <a:moveTo>
                    <a:pt x="12190" y="0"/>
                  </a:moveTo>
                  <a:lnTo>
                    <a:pt x="801043" y="0"/>
                  </a:lnTo>
                  <a:cubicBezTo>
                    <a:pt x="795564" y="54237"/>
                    <a:pt x="783512" y="108245"/>
                    <a:pt x="775522" y="162756"/>
                  </a:cubicBezTo>
                  <a:cubicBezTo>
                    <a:pt x="773742" y="176315"/>
                    <a:pt x="771048" y="190650"/>
                    <a:pt x="769268" y="205031"/>
                  </a:cubicBezTo>
                  <a:cubicBezTo>
                    <a:pt x="767487" y="211788"/>
                    <a:pt x="766574" y="219412"/>
                    <a:pt x="765707" y="226169"/>
                  </a:cubicBezTo>
                  <a:cubicBezTo>
                    <a:pt x="736534" y="291728"/>
                    <a:pt x="728134" y="357789"/>
                    <a:pt x="718957" y="427867"/>
                  </a:cubicBezTo>
                  <a:lnTo>
                    <a:pt x="321495" y="427867"/>
                  </a:lnTo>
                  <a:cubicBezTo>
                    <a:pt x="319075" y="407141"/>
                    <a:pt x="312364" y="387144"/>
                    <a:pt x="299079" y="368198"/>
                  </a:cubicBezTo>
                  <a:cubicBezTo>
                    <a:pt x="290176" y="359752"/>
                    <a:pt x="245664" y="368198"/>
                    <a:pt x="215396" y="375822"/>
                  </a:cubicBezTo>
                  <a:cubicBezTo>
                    <a:pt x="201152" y="377511"/>
                    <a:pt x="185994" y="380022"/>
                    <a:pt x="171750" y="380890"/>
                  </a:cubicBezTo>
                  <a:cubicBezTo>
                    <a:pt x="138788" y="383446"/>
                    <a:pt x="104091" y="380890"/>
                    <a:pt x="71129" y="374133"/>
                  </a:cubicBezTo>
                  <a:cubicBezTo>
                    <a:pt x="35519" y="366509"/>
                    <a:pt x="22143" y="335236"/>
                    <a:pt x="15021" y="303963"/>
                  </a:cubicBezTo>
                  <a:cubicBezTo>
                    <a:pt x="6986" y="271001"/>
                    <a:pt x="7899" y="238039"/>
                    <a:pt x="6118" y="204209"/>
                  </a:cubicBezTo>
                  <a:cubicBezTo>
                    <a:pt x="2557" y="136550"/>
                    <a:pt x="-8126" y="69805"/>
                    <a:pt x="11460" y="3013"/>
                  </a:cubicBezTo>
                  <a:cubicBezTo>
                    <a:pt x="11734" y="2009"/>
                    <a:pt x="11962" y="1004"/>
                    <a:pt x="12190" y="0"/>
                  </a:cubicBezTo>
                  <a:close/>
                </a:path>
              </a:pathLst>
            </a:custGeom>
            <a:solidFill>
              <a:schemeClr val="accent1"/>
            </a:solidFill>
            <a:ln w="4547" cap="flat">
              <a:noFill/>
              <a:prstDash val="solid"/>
              <a:miter/>
            </a:ln>
          </p:spPr>
          <p:txBody>
            <a:bodyPr rtlCol="0" anchor="ctr"/>
            <a:lstStyle/>
            <a:p>
              <a:endParaRPr lang="en-US">
                <a:cs typeface="B Nazanin" panose="00000700000000000000" pitchFamily="2" charset="-78"/>
              </a:endParaRPr>
            </a:p>
          </p:txBody>
        </p:sp>
        <p:sp>
          <p:nvSpPr>
            <p:cNvPr id="11" name="Freeform: Shape 10">
              <a:extLst>
                <a:ext uri="{FF2B5EF4-FFF2-40B4-BE49-F238E27FC236}">
                  <a16:creationId xmlns:a16="http://schemas.microsoft.com/office/drawing/2014/main" id="{0C83BD99-58CB-4B6B-BDF0-587449D74304}"/>
                </a:ext>
              </a:extLst>
            </p:cNvPr>
            <p:cNvSpPr/>
            <p:nvPr/>
          </p:nvSpPr>
          <p:spPr>
            <a:xfrm>
              <a:off x="1471053" y="3975782"/>
              <a:ext cx="1287072" cy="427913"/>
            </a:xfrm>
            <a:custGeom>
              <a:avLst/>
              <a:gdLst>
                <a:gd name="connsiteX0" fmla="*/ 105826 w 1287072"/>
                <a:gd name="connsiteY0" fmla="*/ 360848 h 427913"/>
                <a:gd name="connsiteX1" fmla="*/ 112948 w 1287072"/>
                <a:gd name="connsiteY1" fmla="*/ 361715 h 427913"/>
                <a:gd name="connsiteX2" fmla="*/ 118654 w 1287072"/>
                <a:gd name="connsiteY2" fmla="*/ 427913 h 427913"/>
                <a:gd name="connsiteX3" fmla="*/ 1176362 w 1287072"/>
                <a:gd name="connsiteY3" fmla="*/ 427913 h 427913"/>
                <a:gd name="connsiteX4" fmla="*/ 1193984 w 1287072"/>
                <a:gd name="connsiteY4" fmla="*/ 227310 h 427913"/>
                <a:gd name="connsiteX5" fmla="*/ 1196678 w 1287072"/>
                <a:gd name="connsiteY5" fmla="*/ 138559 h 427913"/>
                <a:gd name="connsiteX6" fmla="*/ 1205580 w 1287072"/>
                <a:gd name="connsiteY6" fmla="*/ 80214 h 427913"/>
                <a:gd name="connsiteX7" fmla="*/ 1226079 w 1287072"/>
                <a:gd name="connsiteY7" fmla="*/ 55698 h 427913"/>
                <a:gd name="connsiteX8" fmla="*/ 1276846 w 1287072"/>
                <a:gd name="connsiteY8" fmla="*/ 15111 h 427913"/>
                <a:gd name="connsiteX9" fmla="*/ 1287072 w 1287072"/>
                <a:gd name="connsiteY9" fmla="*/ 46 h 427913"/>
                <a:gd name="connsiteX10" fmla="*/ 1240688 w 1287072"/>
                <a:gd name="connsiteY10" fmla="*/ 46 h 427913"/>
                <a:gd name="connsiteX11" fmla="*/ 1248312 w 1287072"/>
                <a:gd name="connsiteY11" fmla="*/ 13422 h 427913"/>
                <a:gd name="connsiteX12" fmla="*/ 1217131 w 1287072"/>
                <a:gd name="connsiteY12" fmla="*/ 34560 h 427913"/>
                <a:gd name="connsiteX13" fmla="*/ 1189191 w 1287072"/>
                <a:gd name="connsiteY13" fmla="*/ 46 h 427913"/>
                <a:gd name="connsiteX14" fmla="*/ 225302 w 1287072"/>
                <a:gd name="connsiteY14" fmla="*/ 46 h 427913"/>
                <a:gd name="connsiteX15" fmla="*/ 200238 w 1287072"/>
                <a:gd name="connsiteY15" fmla="*/ 187546 h 427913"/>
                <a:gd name="connsiteX16" fmla="*/ 193116 w 1287072"/>
                <a:gd name="connsiteY16" fmla="*/ 131757 h 427913"/>
                <a:gd name="connsiteX17" fmla="*/ 187774 w 1287072"/>
                <a:gd name="connsiteY17" fmla="*/ 73411 h 427913"/>
                <a:gd name="connsiteX18" fmla="*/ 189555 w 1287072"/>
                <a:gd name="connsiteY18" fmla="*/ 45517 h 427913"/>
                <a:gd name="connsiteX19" fmla="*/ 215577 w 1287072"/>
                <a:gd name="connsiteY19" fmla="*/ 0 h 427913"/>
                <a:gd name="connsiteX20" fmla="*/ 178232 w 1287072"/>
                <a:gd name="connsiteY20" fmla="*/ 0 h 427913"/>
                <a:gd name="connsiteX21" fmla="*/ 171750 w 1287072"/>
                <a:gd name="connsiteY21" fmla="*/ 32825 h 427913"/>
                <a:gd name="connsiteX22" fmla="*/ 50630 w 1287072"/>
                <a:gd name="connsiteY22" fmla="*/ 32825 h 427913"/>
                <a:gd name="connsiteX23" fmla="*/ 42275 w 1287072"/>
                <a:gd name="connsiteY23" fmla="*/ 0 h 427913"/>
                <a:gd name="connsiteX24" fmla="*/ 17075 w 1287072"/>
                <a:gd name="connsiteY24" fmla="*/ 0 h 427913"/>
                <a:gd name="connsiteX25" fmla="*/ 22142 w 1287072"/>
                <a:gd name="connsiteY25" fmla="*/ 21001 h 427913"/>
                <a:gd name="connsiteX26" fmla="*/ 28397 w 1287072"/>
                <a:gd name="connsiteY26" fmla="*/ 91171 h 427913"/>
                <a:gd name="connsiteX27" fmla="*/ 12372 w 1287072"/>
                <a:gd name="connsiteY27" fmla="*/ 152895 h 427913"/>
                <a:gd name="connsiteX28" fmla="*/ 18627 w 1287072"/>
                <a:gd name="connsiteY28" fmla="*/ 221375 h 427913"/>
                <a:gd name="connsiteX29" fmla="*/ 27529 w 1287072"/>
                <a:gd name="connsiteY29" fmla="*/ 359158 h 427913"/>
                <a:gd name="connsiteX30" fmla="*/ 0 w 1287072"/>
                <a:gd name="connsiteY30" fmla="*/ 427913 h 427913"/>
                <a:gd name="connsiteX31" fmla="*/ 80442 w 1287072"/>
                <a:gd name="connsiteY31" fmla="*/ 427913 h 427913"/>
                <a:gd name="connsiteX32" fmla="*/ 105826 w 1287072"/>
                <a:gd name="connsiteY32" fmla="*/ 360848 h 42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87072" h="427913">
                  <a:moveTo>
                    <a:pt x="105826" y="360848"/>
                  </a:moveTo>
                  <a:cubicBezTo>
                    <a:pt x="108519" y="360848"/>
                    <a:pt x="111167" y="360848"/>
                    <a:pt x="112948" y="361715"/>
                  </a:cubicBezTo>
                  <a:cubicBezTo>
                    <a:pt x="114865" y="383446"/>
                    <a:pt x="116782" y="405223"/>
                    <a:pt x="118654" y="427913"/>
                  </a:cubicBezTo>
                  <a:lnTo>
                    <a:pt x="1176362" y="427913"/>
                  </a:lnTo>
                  <a:cubicBezTo>
                    <a:pt x="1182205" y="361259"/>
                    <a:pt x="1188643" y="294467"/>
                    <a:pt x="1193984" y="227310"/>
                  </a:cubicBezTo>
                  <a:cubicBezTo>
                    <a:pt x="1196678" y="197727"/>
                    <a:pt x="1194852" y="168143"/>
                    <a:pt x="1196678" y="138559"/>
                  </a:cubicBezTo>
                  <a:cubicBezTo>
                    <a:pt x="1197591" y="119111"/>
                    <a:pt x="1200239" y="98840"/>
                    <a:pt x="1205580" y="80214"/>
                  </a:cubicBezTo>
                  <a:cubicBezTo>
                    <a:pt x="1208274" y="70900"/>
                    <a:pt x="1218957" y="55698"/>
                    <a:pt x="1226079" y="55698"/>
                  </a:cubicBezTo>
                  <a:cubicBezTo>
                    <a:pt x="1257260" y="55698"/>
                    <a:pt x="1264382" y="33738"/>
                    <a:pt x="1276846" y="15111"/>
                  </a:cubicBezTo>
                  <a:cubicBezTo>
                    <a:pt x="1280179" y="9998"/>
                    <a:pt x="1283511" y="4885"/>
                    <a:pt x="1287072" y="46"/>
                  </a:cubicBezTo>
                  <a:lnTo>
                    <a:pt x="1240688" y="46"/>
                  </a:lnTo>
                  <a:cubicBezTo>
                    <a:pt x="1243245" y="4474"/>
                    <a:pt x="1245801" y="8948"/>
                    <a:pt x="1248312" y="13422"/>
                  </a:cubicBezTo>
                  <a:cubicBezTo>
                    <a:pt x="1236716" y="21046"/>
                    <a:pt x="1227814" y="26936"/>
                    <a:pt x="1217131" y="34560"/>
                  </a:cubicBezTo>
                  <a:cubicBezTo>
                    <a:pt x="1207726" y="22918"/>
                    <a:pt x="1198458" y="11459"/>
                    <a:pt x="1189191" y="46"/>
                  </a:cubicBezTo>
                  <a:lnTo>
                    <a:pt x="225302" y="46"/>
                  </a:lnTo>
                  <a:cubicBezTo>
                    <a:pt x="226808" y="60994"/>
                    <a:pt x="225986" y="122535"/>
                    <a:pt x="200238" y="187546"/>
                  </a:cubicBezTo>
                  <a:cubicBezTo>
                    <a:pt x="197544" y="164719"/>
                    <a:pt x="194896" y="148649"/>
                    <a:pt x="193116" y="131757"/>
                  </a:cubicBezTo>
                  <a:cubicBezTo>
                    <a:pt x="191335" y="112308"/>
                    <a:pt x="188642" y="92860"/>
                    <a:pt x="187774" y="73411"/>
                  </a:cubicBezTo>
                  <a:cubicBezTo>
                    <a:pt x="186861" y="64098"/>
                    <a:pt x="184213" y="49763"/>
                    <a:pt x="189555" y="45517"/>
                  </a:cubicBezTo>
                  <a:cubicBezTo>
                    <a:pt x="204712" y="32551"/>
                    <a:pt x="211240" y="16618"/>
                    <a:pt x="215577" y="0"/>
                  </a:cubicBezTo>
                  <a:lnTo>
                    <a:pt x="178232" y="0"/>
                  </a:lnTo>
                  <a:cubicBezTo>
                    <a:pt x="176041" y="12007"/>
                    <a:pt x="173667" y="23101"/>
                    <a:pt x="171750" y="32825"/>
                  </a:cubicBezTo>
                  <a:cubicBezTo>
                    <a:pt x="128105" y="32825"/>
                    <a:pt x="88934" y="32825"/>
                    <a:pt x="50630" y="32825"/>
                  </a:cubicBezTo>
                  <a:cubicBezTo>
                    <a:pt x="45289" y="17942"/>
                    <a:pt x="42367" y="7624"/>
                    <a:pt x="42275" y="0"/>
                  </a:cubicBezTo>
                  <a:lnTo>
                    <a:pt x="17075" y="0"/>
                  </a:lnTo>
                  <a:cubicBezTo>
                    <a:pt x="18079" y="7259"/>
                    <a:pt x="19631" y="14335"/>
                    <a:pt x="22142" y="21001"/>
                  </a:cubicBezTo>
                  <a:cubicBezTo>
                    <a:pt x="31045" y="45517"/>
                    <a:pt x="32825" y="67476"/>
                    <a:pt x="28397" y="91171"/>
                  </a:cubicBezTo>
                  <a:cubicBezTo>
                    <a:pt x="23923" y="111441"/>
                    <a:pt x="18581" y="132579"/>
                    <a:pt x="12372" y="152895"/>
                  </a:cubicBezTo>
                  <a:cubicBezTo>
                    <a:pt x="4337" y="177411"/>
                    <a:pt x="8811" y="197681"/>
                    <a:pt x="18627" y="221375"/>
                  </a:cubicBezTo>
                  <a:cubicBezTo>
                    <a:pt x="37345" y="265340"/>
                    <a:pt x="50676" y="309305"/>
                    <a:pt x="27529" y="359158"/>
                  </a:cubicBezTo>
                  <a:cubicBezTo>
                    <a:pt x="17211" y="381255"/>
                    <a:pt x="8400" y="404219"/>
                    <a:pt x="0" y="427913"/>
                  </a:cubicBezTo>
                  <a:lnTo>
                    <a:pt x="80442" y="427913"/>
                  </a:lnTo>
                  <a:cubicBezTo>
                    <a:pt x="89116" y="404858"/>
                    <a:pt x="97243" y="382853"/>
                    <a:pt x="105826" y="360848"/>
                  </a:cubicBezTo>
                  <a:close/>
                </a:path>
              </a:pathLst>
            </a:custGeom>
            <a:solidFill>
              <a:schemeClr val="bg1">
                <a:lumMod val="85000"/>
              </a:schemeClr>
            </a:solidFill>
            <a:ln w="4547" cap="flat">
              <a:noFill/>
              <a:prstDash val="solid"/>
              <a:miter/>
            </a:ln>
          </p:spPr>
          <p:txBody>
            <a:bodyPr rtlCol="0" anchor="ctr"/>
            <a:lstStyle/>
            <a:p>
              <a:endParaRPr lang="en-US">
                <a:cs typeface="B Nazanin" panose="00000700000000000000" pitchFamily="2" charset="-78"/>
              </a:endParaRPr>
            </a:p>
          </p:txBody>
        </p:sp>
        <p:sp>
          <p:nvSpPr>
            <p:cNvPr id="12" name="Freeform: Shape 11">
              <a:extLst>
                <a:ext uri="{FF2B5EF4-FFF2-40B4-BE49-F238E27FC236}">
                  <a16:creationId xmlns:a16="http://schemas.microsoft.com/office/drawing/2014/main" id="{87EA53C8-5241-4C30-9990-392586ECACCB}"/>
                </a:ext>
              </a:extLst>
            </p:cNvPr>
            <p:cNvSpPr/>
            <p:nvPr/>
          </p:nvSpPr>
          <p:spPr>
            <a:xfrm>
              <a:off x="1503376" y="3120230"/>
              <a:ext cx="1396732" cy="427867"/>
            </a:xfrm>
            <a:custGeom>
              <a:avLst/>
              <a:gdLst>
                <a:gd name="connsiteX0" fmla="*/ 1396733 w 1396732"/>
                <a:gd name="connsiteY0" fmla="*/ 213066 h 427867"/>
                <a:gd name="connsiteX1" fmla="*/ 1387830 w 1396732"/>
                <a:gd name="connsiteY1" fmla="*/ 138696 h 427867"/>
                <a:gd name="connsiteX2" fmla="*/ 1365551 w 1396732"/>
                <a:gd name="connsiteY2" fmla="*/ 51634 h 427867"/>
                <a:gd name="connsiteX3" fmla="*/ 1359297 w 1396732"/>
                <a:gd name="connsiteY3" fmla="*/ 8537 h 427867"/>
                <a:gd name="connsiteX4" fmla="*/ 1358155 w 1396732"/>
                <a:gd name="connsiteY4" fmla="*/ 0 h 427867"/>
                <a:gd name="connsiteX5" fmla="*/ 45152 w 1396732"/>
                <a:gd name="connsiteY5" fmla="*/ 0 h 427867"/>
                <a:gd name="connsiteX6" fmla="*/ 40586 w 1396732"/>
                <a:gd name="connsiteY6" fmla="*/ 93088 h 427867"/>
                <a:gd name="connsiteX7" fmla="*/ 32551 w 1396732"/>
                <a:gd name="connsiteY7" fmla="*/ 172526 h 427867"/>
                <a:gd name="connsiteX8" fmla="*/ 12966 w 1396732"/>
                <a:gd name="connsiteY8" fmla="*/ 227493 h 427867"/>
                <a:gd name="connsiteX9" fmla="*/ 3150 w 1396732"/>
                <a:gd name="connsiteY9" fmla="*/ 273969 h 427867"/>
                <a:gd name="connsiteX10" fmla="*/ 4931 w 1396732"/>
                <a:gd name="connsiteY10" fmla="*/ 389792 h 427867"/>
                <a:gd name="connsiteX11" fmla="*/ 0 w 1396732"/>
                <a:gd name="connsiteY11" fmla="*/ 427868 h 427867"/>
                <a:gd name="connsiteX12" fmla="*/ 1370710 w 1396732"/>
                <a:gd name="connsiteY12" fmla="*/ 427868 h 427867"/>
                <a:gd name="connsiteX13" fmla="*/ 1396733 w 1396732"/>
                <a:gd name="connsiteY13" fmla="*/ 213066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732" h="427867">
                  <a:moveTo>
                    <a:pt x="1396733" y="213066"/>
                  </a:moveTo>
                  <a:cubicBezTo>
                    <a:pt x="1394039" y="188550"/>
                    <a:pt x="1391391" y="163212"/>
                    <a:pt x="1387830" y="138696"/>
                  </a:cubicBezTo>
                  <a:cubicBezTo>
                    <a:pt x="1383356" y="109980"/>
                    <a:pt x="1370025" y="80351"/>
                    <a:pt x="1365551" y="51634"/>
                  </a:cubicBezTo>
                  <a:cubicBezTo>
                    <a:pt x="1362903" y="37254"/>
                    <a:pt x="1361077" y="22918"/>
                    <a:pt x="1359297" y="8537"/>
                  </a:cubicBezTo>
                  <a:cubicBezTo>
                    <a:pt x="1358886" y="5707"/>
                    <a:pt x="1358521" y="2831"/>
                    <a:pt x="1358155" y="0"/>
                  </a:cubicBezTo>
                  <a:lnTo>
                    <a:pt x="45152" y="0"/>
                  </a:lnTo>
                  <a:cubicBezTo>
                    <a:pt x="40723" y="30679"/>
                    <a:pt x="38349" y="61633"/>
                    <a:pt x="40586" y="93088"/>
                  </a:cubicBezTo>
                  <a:cubicBezTo>
                    <a:pt x="42367" y="119293"/>
                    <a:pt x="37025" y="146320"/>
                    <a:pt x="32551" y="172526"/>
                  </a:cubicBezTo>
                  <a:cubicBezTo>
                    <a:pt x="28990" y="191107"/>
                    <a:pt x="19175" y="208866"/>
                    <a:pt x="12966" y="227493"/>
                  </a:cubicBezTo>
                  <a:cubicBezTo>
                    <a:pt x="8492" y="242696"/>
                    <a:pt x="-3059" y="263012"/>
                    <a:pt x="3150" y="273969"/>
                  </a:cubicBezTo>
                  <a:cubicBezTo>
                    <a:pt x="22736" y="313687"/>
                    <a:pt x="6711" y="351717"/>
                    <a:pt x="4931" y="389792"/>
                  </a:cubicBezTo>
                  <a:cubicBezTo>
                    <a:pt x="4109" y="402758"/>
                    <a:pt x="1233" y="415039"/>
                    <a:pt x="0" y="427868"/>
                  </a:cubicBezTo>
                  <a:lnTo>
                    <a:pt x="1370710" y="427868"/>
                  </a:lnTo>
                  <a:cubicBezTo>
                    <a:pt x="1374819" y="356328"/>
                    <a:pt x="1396733" y="284332"/>
                    <a:pt x="1396733" y="213066"/>
                  </a:cubicBezTo>
                  <a:close/>
                </a:path>
              </a:pathLst>
            </a:custGeom>
            <a:solidFill>
              <a:schemeClr val="bg1">
                <a:lumMod val="85000"/>
              </a:schemeClr>
            </a:solidFill>
            <a:ln w="4547" cap="flat">
              <a:noFill/>
              <a:prstDash val="solid"/>
              <a:miter/>
            </a:ln>
          </p:spPr>
          <p:txBody>
            <a:bodyPr rtlCol="0" anchor="ctr"/>
            <a:lstStyle/>
            <a:p>
              <a:endParaRPr lang="en-US">
                <a:cs typeface="B Nazanin" panose="00000700000000000000" pitchFamily="2" charset="-78"/>
              </a:endParaRPr>
            </a:p>
          </p:txBody>
        </p:sp>
        <p:sp>
          <p:nvSpPr>
            <p:cNvPr id="13" name="Freeform: Shape 12">
              <a:extLst>
                <a:ext uri="{FF2B5EF4-FFF2-40B4-BE49-F238E27FC236}">
                  <a16:creationId xmlns:a16="http://schemas.microsoft.com/office/drawing/2014/main" id="{F81162F4-867C-4FBA-9483-7BC45FFB5BBC}"/>
                </a:ext>
              </a:extLst>
            </p:cNvPr>
            <p:cNvSpPr/>
            <p:nvPr/>
          </p:nvSpPr>
          <p:spPr>
            <a:xfrm>
              <a:off x="1548527" y="2692317"/>
              <a:ext cx="1313049" cy="427867"/>
            </a:xfrm>
            <a:custGeom>
              <a:avLst/>
              <a:gdLst>
                <a:gd name="connsiteX0" fmla="*/ 1271459 w 1313049"/>
                <a:gd name="connsiteY0" fmla="*/ 0 h 427867"/>
                <a:gd name="connsiteX1" fmla="*/ 674581 w 1313049"/>
                <a:gd name="connsiteY1" fmla="*/ 0 h 427867"/>
                <a:gd name="connsiteX2" fmla="*/ 649015 w 1313049"/>
                <a:gd name="connsiteY2" fmla="*/ 72087 h 427867"/>
                <a:gd name="connsiteX3" fmla="*/ 643673 w 1313049"/>
                <a:gd name="connsiteY3" fmla="*/ 70398 h 427867"/>
                <a:gd name="connsiteX4" fmla="*/ 640203 w 1313049"/>
                <a:gd name="connsiteY4" fmla="*/ 0 h 427867"/>
                <a:gd name="connsiteX5" fmla="*/ 516025 w 1313049"/>
                <a:gd name="connsiteY5" fmla="*/ 0 h 427867"/>
                <a:gd name="connsiteX6" fmla="*/ 489637 w 1313049"/>
                <a:gd name="connsiteY6" fmla="*/ 58528 h 427867"/>
                <a:gd name="connsiteX7" fmla="*/ 481602 w 1313049"/>
                <a:gd name="connsiteY7" fmla="*/ 58528 h 427867"/>
                <a:gd name="connsiteX8" fmla="*/ 477402 w 1313049"/>
                <a:gd name="connsiteY8" fmla="*/ 0 h 427867"/>
                <a:gd name="connsiteX9" fmla="*/ 58391 w 1313049"/>
                <a:gd name="connsiteY9" fmla="*/ 0 h 427867"/>
                <a:gd name="connsiteX10" fmla="*/ 43508 w 1313049"/>
                <a:gd name="connsiteY10" fmla="*/ 96603 h 427867"/>
                <a:gd name="connsiteX11" fmla="*/ 30132 w 1313049"/>
                <a:gd name="connsiteY11" fmla="*/ 263149 h 427867"/>
                <a:gd name="connsiteX12" fmla="*/ 0 w 1313049"/>
                <a:gd name="connsiteY12" fmla="*/ 427868 h 427867"/>
                <a:gd name="connsiteX13" fmla="*/ 1313049 w 1313049"/>
                <a:gd name="connsiteY13" fmla="*/ 427868 h 427867"/>
                <a:gd name="connsiteX14" fmla="*/ 1271459 w 1313049"/>
                <a:gd name="connsiteY14" fmla="*/ 0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049" h="427867">
                  <a:moveTo>
                    <a:pt x="1271459" y="0"/>
                  </a:moveTo>
                  <a:lnTo>
                    <a:pt x="674581" y="0"/>
                  </a:lnTo>
                  <a:cubicBezTo>
                    <a:pt x="665724" y="24470"/>
                    <a:pt x="657232" y="48165"/>
                    <a:pt x="649015" y="72087"/>
                  </a:cubicBezTo>
                  <a:cubicBezTo>
                    <a:pt x="647234" y="71266"/>
                    <a:pt x="645454" y="71266"/>
                    <a:pt x="643673" y="70398"/>
                  </a:cubicBezTo>
                  <a:cubicBezTo>
                    <a:pt x="642532" y="46886"/>
                    <a:pt x="641345" y="23375"/>
                    <a:pt x="640203" y="0"/>
                  </a:cubicBezTo>
                  <a:lnTo>
                    <a:pt x="516025" y="0"/>
                  </a:lnTo>
                  <a:cubicBezTo>
                    <a:pt x="507123" y="19449"/>
                    <a:pt x="498266" y="38943"/>
                    <a:pt x="489637" y="58528"/>
                  </a:cubicBezTo>
                  <a:cubicBezTo>
                    <a:pt x="486944" y="58528"/>
                    <a:pt x="484296" y="58528"/>
                    <a:pt x="481602" y="58528"/>
                  </a:cubicBezTo>
                  <a:cubicBezTo>
                    <a:pt x="480278" y="39034"/>
                    <a:pt x="478863" y="19494"/>
                    <a:pt x="477402" y="0"/>
                  </a:cubicBezTo>
                  <a:lnTo>
                    <a:pt x="58391" y="0"/>
                  </a:lnTo>
                  <a:cubicBezTo>
                    <a:pt x="56154" y="32323"/>
                    <a:pt x="51863" y="64281"/>
                    <a:pt x="43508" y="96603"/>
                  </a:cubicBezTo>
                  <a:cubicBezTo>
                    <a:pt x="29264" y="150703"/>
                    <a:pt x="38167" y="207360"/>
                    <a:pt x="30132" y="263149"/>
                  </a:cubicBezTo>
                  <a:cubicBezTo>
                    <a:pt x="22690" y="318527"/>
                    <a:pt x="7944" y="372809"/>
                    <a:pt x="0" y="427868"/>
                  </a:cubicBezTo>
                  <a:lnTo>
                    <a:pt x="1313049" y="427868"/>
                  </a:lnTo>
                  <a:cubicBezTo>
                    <a:pt x="1294103" y="287208"/>
                    <a:pt x="1301362" y="139792"/>
                    <a:pt x="1271459" y="0"/>
                  </a:cubicBezTo>
                  <a:close/>
                </a:path>
              </a:pathLst>
            </a:custGeom>
            <a:solidFill>
              <a:schemeClr val="bg1">
                <a:lumMod val="85000"/>
              </a:schemeClr>
            </a:solidFill>
            <a:ln w="4547" cap="flat">
              <a:noFill/>
              <a:prstDash val="solid"/>
              <a:miter/>
            </a:ln>
          </p:spPr>
          <p:txBody>
            <a:bodyPr rtlCol="0" anchor="ctr"/>
            <a:lstStyle/>
            <a:p>
              <a:endParaRPr lang="en-US">
                <a:cs typeface="B Nazanin" panose="00000700000000000000" pitchFamily="2" charset="-78"/>
              </a:endParaRPr>
            </a:p>
          </p:txBody>
        </p:sp>
        <p:sp>
          <p:nvSpPr>
            <p:cNvPr id="14" name="Freeform: Shape 13">
              <a:extLst>
                <a:ext uri="{FF2B5EF4-FFF2-40B4-BE49-F238E27FC236}">
                  <a16:creationId xmlns:a16="http://schemas.microsoft.com/office/drawing/2014/main" id="{EBAE423A-6069-4763-9D45-46812406546E}"/>
                </a:ext>
              </a:extLst>
            </p:cNvPr>
            <p:cNvSpPr/>
            <p:nvPr/>
          </p:nvSpPr>
          <p:spPr>
            <a:xfrm>
              <a:off x="1486619" y="3548006"/>
              <a:ext cx="1387557" cy="427867"/>
            </a:xfrm>
            <a:custGeom>
              <a:avLst/>
              <a:gdLst>
                <a:gd name="connsiteX0" fmla="*/ 59990 w 1387557"/>
                <a:gd name="connsiteY0" fmla="*/ 402347 h 427867"/>
                <a:gd name="connsiteX1" fmla="*/ 165085 w 1387557"/>
                <a:gd name="connsiteY1" fmla="*/ 413350 h 427867"/>
                <a:gd name="connsiteX2" fmla="*/ 162666 w 1387557"/>
                <a:gd name="connsiteY2" fmla="*/ 427868 h 427867"/>
                <a:gd name="connsiteX3" fmla="*/ 200011 w 1387557"/>
                <a:gd name="connsiteY3" fmla="*/ 427868 h 427867"/>
                <a:gd name="connsiteX4" fmla="*/ 208730 w 1387557"/>
                <a:gd name="connsiteY4" fmla="*/ 389701 h 427867"/>
                <a:gd name="connsiteX5" fmla="*/ 209780 w 1387557"/>
                <a:gd name="connsiteY5" fmla="*/ 427868 h 427867"/>
                <a:gd name="connsiteX6" fmla="*/ 1173669 w 1387557"/>
                <a:gd name="connsiteY6" fmla="*/ 427868 h 427867"/>
                <a:gd name="connsiteX7" fmla="*/ 1087612 w 1387557"/>
                <a:gd name="connsiteY7" fmla="*/ 320353 h 427867"/>
                <a:gd name="connsiteX8" fmla="*/ 1225121 w 1387557"/>
                <a:gd name="connsiteY8" fmla="*/ 427868 h 427867"/>
                <a:gd name="connsiteX9" fmla="*/ 1271506 w 1387557"/>
                <a:gd name="connsiteY9" fmla="*/ 427868 h 427867"/>
                <a:gd name="connsiteX10" fmla="*/ 1285293 w 1387557"/>
                <a:gd name="connsiteY10" fmla="*/ 412528 h 427867"/>
                <a:gd name="connsiteX11" fmla="*/ 1344050 w 1387557"/>
                <a:gd name="connsiteY11" fmla="*/ 298393 h 427867"/>
                <a:gd name="connsiteX12" fmla="*/ 1352085 w 1387557"/>
                <a:gd name="connsiteY12" fmla="*/ 169056 h 427867"/>
                <a:gd name="connsiteX13" fmla="*/ 1352998 w 1387557"/>
                <a:gd name="connsiteY13" fmla="*/ 156364 h 427867"/>
                <a:gd name="connsiteX14" fmla="*/ 1386827 w 1387557"/>
                <a:gd name="connsiteY14" fmla="*/ 21960 h 427867"/>
                <a:gd name="connsiteX15" fmla="*/ 1387558 w 1387557"/>
                <a:gd name="connsiteY15" fmla="*/ 0 h 427867"/>
                <a:gd name="connsiteX16" fmla="*/ 16802 w 1387557"/>
                <a:gd name="connsiteY16" fmla="*/ 0 h 427867"/>
                <a:gd name="connsiteX17" fmla="*/ 16391 w 1387557"/>
                <a:gd name="connsiteY17" fmla="*/ 4200 h 427867"/>
                <a:gd name="connsiteX18" fmla="*/ 5708 w 1387557"/>
                <a:gd name="connsiteY18" fmla="*/ 320353 h 427867"/>
                <a:gd name="connsiteX19" fmla="*/ 366 w 1387557"/>
                <a:gd name="connsiteY19" fmla="*/ 370207 h 427867"/>
                <a:gd name="connsiteX20" fmla="*/ 1553 w 1387557"/>
                <a:gd name="connsiteY20" fmla="*/ 427822 h 427867"/>
                <a:gd name="connsiteX21" fmla="*/ 26754 w 1387557"/>
                <a:gd name="connsiteY21" fmla="*/ 427822 h 427867"/>
                <a:gd name="connsiteX22" fmla="*/ 59990 w 1387557"/>
                <a:gd name="connsiteY22" fmla="*/ 402347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7557" h="427867">
                  <a:moveTo>
                    <a:pt x="59990" y="402347"/>
                  </a:moveTo>
                  <a:cubicBezTo>
                    <a:pt x="94733" y="392212"/>
                    <a:pt x="126782" y="394723"/>
                    <a:pt x="165085" y="413350"/>
                  </a:cubicBezTo>
                  <a:cubicBezTo>
                    <a:pt x="164355" y="418326"/>
                    <a:pt x="163487" y="423165"/>
                    <a:pt x="162666" y="427868"/>
                  </a:cubicBezTo>
                  <a:lnTo>
                    <a:pt x="200011" y="427868"/>
                  </a:lnTo>
                  <a:cubicBezTo>
                    <a:pt x="203298" y="415176"/>
                    <a:pt x="205261" y="402119"/>
                    <a:pt x="208730" y="389701"/>
                  </a:cubicBezTo>
                  <a:cubicBezTo>
                    <a:pt x="209050" y="402438"/>
                    <a:pt x="209461" y="415130"/>
                    <a:pt x="209780" y="427868"/>
                  </a:cubicBezTo>
                  <a:lnTo>
                    <a:pt x="1173669" y="427868"/>
                  </a:lnTo>
                  <a:cubicBezTo>
                    <a:pt x="1145227" y="392760"/>
                    <a:pt x="1117196" y="358017"/>
                    <a:pt x="1087612" y="320353"/>
                  </a:cubicBezTo>
                  <a:cubicBezTo>
                    <a:pt x="1161571" y="328936"/>
                    <a:pt x="1194579" y="374955"/>
                    <a:pt x="1225121" y="427868"/>
                  </a:cubicBezTo>
                  <a:lnTo>
                    <a:pt x="1271506" y="427868"/>
                  </a:lnTo>
                  <a:cubicBezTo>
                    <a:pt x="1275615" y="422298"/>
                    <a:pt x="1280088" y="417048"/>
                    <a:pt x="1285293" y="412528"/>
                  </a:cubicBezTo>
                  <a:cubicBezTo>
                    <a:pt x="1322684" y="382944"/>
                    <a:pt x="1338708" y="343225"/>
                    <a:pt x="1344050" y="298393"/>
                  </a:cubicBezTo>
                  <a:cubicBezTo>
                    <a:pt x="1349391" y="255296"/>
                    <a:pt x="1365415" y="213021"/>
                    <a:pt x="1352085" y="169056"/>
                  </a:cubicBezTo>
                  <a:cubicBezTo>
                    <a:pt x="1351217" y="164810"/>
                    <a:pt x="1352085" y="160610"/>
                    <a:pt x="1352998" y="156364"/>
                  </a:cubicBezTo>
                  <a:cubicBezTo>
                    <a:pt x="1366374" y="112400"/>
                    <a:pt x="1377057" y="66746"/>
                    <a:pt x="1386827" y="21960"/>
                  </a:cubicBezTo>
                  <a:cubicBezTo>
                    <a:pt x="1386827" y="14655"/>
                    <a:pt x="1387101" y="7305"/>
                    <a:pt x="1387558" y="0"/>
                  </a:cubicBezTo>
                  <a:lnTo>
                    <a:pt x="16802" y="0"/>
                  </a:lnTo>
                  <a:cubicBezTo>
                    <a:pt x="16665" y="1415"/>
                    <a:pt x="16482" y="2785"/>
                    <a:pt x="16391" y="4200"/>
                  </a:cubicBezTo>
                  <a:cubicBezTo>
                    <a:pt x="12830" y="109843"/>
                    <a:pt x="9269" y="215532"/>
                    <a:pt x="5708" y="320353"/>
                  </a:cubicBezTo>
                  <a:cubicBezTo>
                    <a:pt x="4795" y="337245"/>
                    <a:pt x="366" y="354182"/>
                    <a:pt x="366" y="370207"/>
                  </a:cubicBezTo>
                  <a:cubicBezTo>
                    <a:pt x="366" y="389062"/>
                    <a:pt x="-1003" y="409195"/>
                    <a:pt x="1553" y="427822"/>
                  </a:cubicBezTo>
                  <a:lnTo>
                    <a:pt x="26754" y="427822"/>
                  </a:lnTo>
                  <a:cubicBezTo>
                    <a:pt x="26572" y="413761"/>
                    <a:pt x="36342" y="408921"/>
                    <a:pt x="59990" y="402347"/>
                  </a:cubicBezTo>
                  <a:close/>
                </a:path>
              </a:pathLst>
            </a:custGeom>
            <a:solidFill>
              <a:schemeClr val="bg1">
                <a:lumMod val="85000"/>
              </a:schemeClr>
            </a:solidFill>
            <a:ln w="4547" cap="flat">
              <a:noFill/>
              <a:prstDash val="solid"/>
              <a:miter/>
            </a:ln>
          </p:spPr>
          <p:txBody>
            <a:bodyPr rtlCol="0" anchor="ctr"/>
            <a:lstStyle/>
            <a:p>
              <a:endParaRPr lang="en-US">
                <a:cs typeface="B Nazanin" panose="00000700000000000000" pitchFamily="2" charset="-78"/>
              </a:endParaRPr>
            </a:p>
          </p:txBody>
        </p:sp>
      </p:grpSp>
      <p:grpSp>
        <p:nvGrpSpPr>
          <p:cNvPr id="15" name="Group 14">
            <a:extLst>
              <a:ext uri="{FF2B5EF4-FFF2-40B4-BE49-F238E27FC236}">
                <a16:creationId xmlns:a16="http://schemas.microsoft.com/office/drawing/2014/main" id="{E7837A72-3862-4C9D-AE0C-87821D3CC593}"/>
              </a:ext>
            </a:extLst>
          </p:cNvPr>
          <p:cNvGrpSpPr/>
          <p:nvPr/>
        </p:nvGrpSpPr>
        <p:grpSpPr>
          <a:xfrm>
            <a:off x="2788750" y="1836600"/>
            <a:ext cx="1616967" cy="4277742"/>
            <a:chOff x="1283141" y="1836600"/>
            <a:chExt cx="1616967" cy="4277742"/>
          </a:xfrm>
        </p:grpSpPr>
        <p:sp>
          <p:nvSpPr>
            <p:cNvPr id="16" name="Freeform: Shape 15">
              <a:extLst>
                <a:ext uri="{FF2B5EF4-FFF2-40B4-BE49-F238E27FC236}">
                  <a16:creationId xmlns:a16="http://schemas.microsoft.com/office/drawing/2014/main" id="{7E825EB5-760B-4A4D-9332-DD9C9C7FD946}"/>
                </a:ext>
              </a:extLst>
            </p:cNvPr>
            <p:cNvSpPr/>
            <p:nvPr/>
          </p:nvSpPr>
          <p:spPr>
            <a:xfrm>
              <a:off x="1894035" y="1836600"/>
              <a:ext cx="455067" cy="427803"/>
            </a:xfrm>
            <a:custGeom>
              <a:avLst/>
              <a:gdLst>
                <a:gd name="connsiteX0" fmla="*/ 426361 w 455067"/>
                <a:gd name="connsiteY0" fmla="*/ 402876 h 427803"/>
                <a:gd name="connsiteX1" fmla="*/ 440605 w 455067"/>
                <a:gd name="connsiteY1" fmla="*/ 342020 h 427803"/>
                <a:gd name="connsiteX2" fmla="*/ 451288 w 455067"/>
                <a:gd name="connsiteY2" fmla="*/ 252401 h 427803"/>
                <a:gd name="connsiteX3" fmla="*/ 450421 w 455067"/>
                <a:gd name="connsiteY3" fmla="*/ 250712 h 427803"/>
                <a:gd name="connsiteX4" fmla="*/ 435264 w 455067"/>
                <a:gd name="connsiteY4" fmla="*/ 234642 h 427803"/>
                <a:gd name="connsiteX5" fmla="*/ 422800 w 455067"/>
                <a:gd name="connsiteY5" fmla="*/ 247334 h 427803"/>
                <a:gd name="connsiteX6" fmla="*/ 423713 w 455067"/>
                <a:gd name="connsiteY6" fmla="*/ 222818 h 427803"/>
                <a:gd name="connsiteX7" fmla="*/ 422800 w 455067"/>
                <a:gd name="connsiteY7" fmla="*/ 193234 h 427803"/>
                <a:gd name="connsiteX8" fmla="*/ 417459 w 455067"/>
                <a:gd name="connsiteY8" fmla="*/ 170407 h 427803"/>
                <a:gd name="connsiteX9" fmla="*/ 413898 w 455067"/>
                <a:gd name="connsiteY9" fmla="*/ 156026 h 427803"/>
                <a:gd name="connsiteX10" fmla="*/ 411204 w 455067"/>
                <a:gd name="connsiteY10" fmla="*/ 141645 h 427803"/>
                <a:gd name="connsiteX11" fmla="*/ 407643 w 455067"/>
                <a:gd name="connsiteY11" fmla="*/ 127264 h 427803"/>
                <a:gd name="connsiteX12" fmla="*/ 403169 w 455067"/>
                <a:gd name="connsiteY12" fmla="*/ 113751 h 427803"/>
                <a:gd name="connsiteX13" fmla="*/ 397828 w 455067"/>
                <a:gd name="connsiteY13" fmla="*/ 96859 h 427803"/>
                <a:gd name="connsiteX14" fmla="*/ 389793 w 455067"/>
                <a:gd name="connsiteY14" fmla="*/ 86724 h 427803"/>
                <a:gd name="connsiteX15" fmla="*/ 379977 w 455067"/>
                <a:gd name="connsiteY15" fmla="*/ 73210 h 427803"/>
                <a:gd name="connsiteX16" fmla="*/ 369294 w 455067"/>
                <a:gd name="connsiteY16" fmla="*/ 61386 h 427803"/>
                <a:gd name="connsiteX17" fmla="*/ 357698 w 455067"/>
                <a:gd name="connsiteY17" fmla="*/ 52073 h 427803"/>
                <a:gd name="connsiteX18" fmla="*/ 346102 w 455067"/>
                <a:gd name="connsiteY18" fmla="*/ 41937 h 427803"/>
                <a:gd name="connsiteX19" fmla="*/ 333638 w 455067"/>
                <a:gd name="connsiteY19" fmla="*/ 30113 h 427803"/>
                <a:gd name="connsiteX20" fmla="*/ 320262 w 455067"/>
                <a:gd name="connsiteY20" fmla="*/ 27556 h 427803"/>
                <a:gd name="connsiteX21" fmla="*/ 299763 w 455067"/>
                <a:gd name="connsiteY21" fmla="*/ 19110 h 427803"/>
                <a:gd name="connsiteX22" fmla="*/ 278397 w 455067"/>
                <a:gd name="connsiteY22" fmla="*/ 12354 h 427803"/>
                <a:gd name="connsiteX23" fmla="*/ 256118 w 455067"/>
                <a:gd name="connsiteY23" fmla="*/ 8108 h 427803"/>
                <a:gd name="connsiteX24" fmla="*/ 233839 w 455067"/>
                <a:gd name="connsiteY24" fmla="*/ 4730 h 427803"/>
                <a:gd name="connsiteX25" fmla="*/ 210693 w 455067"/>
                <a:gd name="connsiteY25" fmla="*/ 2173 h 427803"/>
                <a:gd name="connsiteX26" fmla="*/ 187546 w 455067"/>
                <a:gd name="connsiteY26" fmla="*/ 1305 h 427803"/>
                <a:gd name="connsiteX27" fmla="*/ 174170 w 455067"/>
                <a:gd name="connsiteY27" fmla="*/ 2173 h 427803"/>
                <a:gd name="connsiteX28" fmla="*/ 159926 w 455067"/>
                <a:gd name="connsiteY28" fmla="*/ 5551 h 427803"/>
                <a:gd name="connsiteX29" fmla="*/ 146549 w 455067"/>
                <a:gd name="connsiteY29" fmla="*/ 10619 h 427803"/>
                <a:gd name="connsiteX30" fmla="*/ 140295 w 455067"/>
                <a:gd name="connsiteY30" fmla="*/ 3862 h 427803"/>
                <a:gd name="connsiteX31" fmla="*/ 136734 w 455067"/>
                <a:gd name="connsiteY31" fmla="*/ 19932 h 427803"/>
                <a:gd name="connsiteX32" fmla="*/ 121576 w 455067"/>
                <a:gd name="connsiteY32" fmla="*/ 30067 h 427803"/>
                <a:gd name="connsiteX33" fmla="*/ 106419 w 455067"/>
                <a:gd name="connsiteY33" fmla="*/ 46138 h 427803"/>
                <a:gd name="connsiteX34" fmla="*/ 92175 w 455067"/>
                <a:gd name="connsiteY34" fmla="*/ 61340 h 427803"/>
                <a:gd name="connsiteX35" fmla="*/ 79712 w 455067"/>
                <a:gd name="connsiteY35" fmla="*/ 73165 h 427803"/>
                <a:gd name="connsiteX36" fmla="*/ 68116 w 455067"/>
                <a:gd name="connsiteY36" fmla="*/ 87546 h 427803"/>
                <a:gd name="connsiteX37" fmla="*/ 58300 w 455067"/>
                <a:gd name="connsiteY37" fmla="*/ 102748 h 427803"/>
                <a:gd name="connsiteX38" fmla="*/ 49398 w 455067"/>
                <a:gd name="connsiteY38" fmla="*/ 117129 h 427803"/>
                <a:gd name="connsiteX39" fmla="*/ 42276 w 455067"/>
                <a:gd name="connsiteY39" fmla="*/ 135710 h 427803"/>
                <a:gd name="connsiteX40" fmla="*/ 38715 w 455067"/>
                <a:gd name="connsiteY40" fmla="*/ 149224 h 427803"/>
                <a:gd name="connsiteX41" fmla="*/ 36021 w 455067"/>
                <a:gd name="connsiteY41" fmla="*/ 159359 h 427803"/>
                <a:gd name="connsiteX42" fmla="*/ 33328 w 455067"/>
                <a:gd name="connsiteY42" fmla="*/ 185564 h 427803"/>
                <a:gd name="connsiteX43" fmla="*/ 35108 w 455067"/>
                <a:gd name="connsiteY43" fmla="*/ 213459 h 427803"/>
                <a:gd name="connsiteX44" fmla="*/ 31547 w 455067"/>
                <a:gd name="connsiteY44" fmla="*/ 265869 h 427803"/>
                <a:gd name="connsiteX45" fmla="*/ 1279 w 455067"/>
                <a:gd name="connsiteY45" fmla="*/ 277694 h 427803"/>
                <a:gd name="connsiteX46" fmla="*/ 10181 w 455067"/>
                <a:gd name="connsiteY46" fmla="*/ 335172 h 427803"/>
                <a:gd name="connsiteX47" fmla="*/ 19997 w 455067"/>
                <a:gd name="connsiteY47" fmla="*/ 348685 h 427803"/>
                <a:gd name="connsiteX48" fmla="*/ 74918 w 455067"/>
                <a:gd name="connsiteY48" fmla="*/ 427803 h 427803"/>
                <a:gd name="connsiteX49" fmla="*/ 424261 w 455067"/>
                <a:gd name="connsiteY49" fmla="*/ 427803 h 427803"/>
                <a:gd name="connsiteX50" fmla="*/ 426361 w 455067"/>
                <a:gd name="connsiteY50" fmla="*/ 402876 h 42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55067" h="427803">
                  <a:moveTo>
                    <a:pt x="426361" y="402876"/>
                  </a:moveTo>
                  <a:cubicBezTo>
                    <a:pt x="429922" y="382606"/>
                    <a:pt x="432616" y="360601"/>
                    <a:pt x="440605" y="342020"/>
                  </a:cubicBezTo>
                  <a:cubicBezTo>
                    <a:pt x="453982" y="310747"/>
                    <a:pt x="459323" y="281985"/>
                    <a:pt x="451288" y="252401"/>
                  </a:cubicBezTo>
                  <a:lnTo>
                    <a:pt x="450421" y="250712"/>
                  </a:lnTo>
                  <a:cubicBezTo>
                    <a:pt x="445947" y="232953"/>
                    <a:pt x="435264" y="234642"/>
                    <a:pt x="435264" y="234642"/>
                  </a:cubicBezTo>
                  <a:cubicBezTo>
                    <a:pt x="429922" y="238020"/>
                    <a:pt x="422800" y="247334"/>
                    <a:pt x="422800" y="247334"/>
                  </a:cubicBezTo>
                  <a:lnTo>
                    <a:pt x="423713" y="222818"/>
                  </a:lnTo>
                  <a:lnTo>
                    <a:pt x="422800" y="193234"/>
                  </a:lnTo>
                  <a:cubicBezTo>
                    <a:pt x="421020" y="191545"/>
                    <a:pt x="419239" y="178031"/>
                    <a:pt x="417459" y="170407"/>
                  </a:cubicBezTo>
                  <a:cubicBezTo>
                    <a:pt x="416591" y="160272"/>
                    <a:pt x="414765" y="172096"/>
                    <a:pt x="413898" y="156026"/>
                  </a:cubicBezTo>
                  <a:cubicBezTo>
                    <a:pt x="413030" y="152648"/>
                    <a:pt x="412117" y="152648"/>
                    <a:pt x="411204" y="141645"/>
                  </a:cubicBezTo>
                  <a:cubicBezTo>
                    <a:pt x="410291" y="121375"/>
                    <a:pt x="409424" y="128954"/>
                    <a:pt x="407643" y="127264"/>
                  </a:cubicBezTo>
                  <a:cubicBezTo>
                    <a:pt x="406730" y="98502"/>
                    <a:pt x="404950" y="95991"/>
                    <a:pt x="403169" y="113751"/>
                  </a:cubicBezTo>
                  <a:cubicBezTo>
                    <a:pt x="401389" y="108683"/>
                    <a:pt x="399608" y="105305"/>
                    <a:pt x="397828" y="96859"/>
                  </a:cubicBezTo>
                  <a:cubicBezTo>
                    <a:pt x="395134" y="87546"/>
                    <a:pt x="393354" y="81656"/>
                    <a:pt x="389793" y="86724"/>
                  </a:cubicBezTo>
                  <a:cubicBezTo>
                    <a:pt x="386232" y="97726"/>
                    <a:pt x="383538" y="74032"/>
                    <a:pt x="379977" y="73210"/>
                  </a:cubicBezTo>
                  <a:cubicBezTo>
                    <a:pt x="376416" y="77456"/>
                    <a:pt x="372855" y="38559"/>
                    <a:pt x="369294" y="61386"/>
                  </a:cubicBezTo>
                  <a:cubicBezTo>
                    <a:pt x="365733" y="69832"/>
                    <a:pt x="362172" y="46183"/>
                    <a:pt x="357698" y="52073"/>
                  </a:cubicBezTo>
                  <a:cubicBezTo>
                    <a:pt x="354137" y="51205"/>
                    <a:pt x="349663" y="52940"/>
                    <a:pt x="346102" y="41937"/>
                  </a:cubicBezTo>
                  <a:cubicBezTo>
                    <a:pt x="341628" y="40248"/>
                    <a:pt x="338067" y="27556"/>
                    <a:pt x="333638" y="30113"/>
                  </a:cubicBezTo>
                  <a:cubicBezTo>
                    <a:pt x="329164" y="31802"/>
                    <a:pt x="324736" y="22489"/>
                    <a:pt x="320262" y="27556"/>
                  </a:cubicBezTo>
                  <a:cubicBezTo>
                    <a:pt x="314007" y="11486"/>
                    <a:pt x="306885" y="25867"/>
                    <a:pt x="299763" y="19110"/>
                  </a:cubicBezTo>
                  <a:cubicBezTo>
                    <a:pt x="292641" y="11486"/>
                    <a:pt x="285519" y="3040"/>
                    <a:pt x="278397" y="12354"/>
                  </a:cubicBezTo>
                  <a:cubicBezTo>
                    <a:pt x="271275" y="-338"/>
                    <a:pt x="264153" y="16600"/>
                    <a:pt x="256118" y="8108"/>
                  </a:cubicBezTo>
                  <a:cubicBezTo>
                    <a:pt x="248996" y="8975"/>
                    <a:pt x="240961" y="2173"/>
                    <a:pt x="233839" y="4730"/>
                  </a:cubicBezTo>
                  <a:cubicBezTo>
                    <a:pt x="225804" y="484"/>
                    <a:pt x="218682" y="23311"/>
                    <a:pt x="210693" y="2173"/>
                  </a:cubicBezTo>
                  <a:cubicBezTo>
                    <a:pt x="202658" y="2173"/>
                    <a:pt x="195536" y="-2073"/>
                    <a:pt x="187546" y="1305"/>
                  </a:cubicBezTo>
                  <a:cubicBezTo>
                    <a:pt x="183072" y="4684"/>
                    <a:pt x="178644" y="12308"/>
                    <a:pt x="174170" y="2173"/>
                  </a:cubicBezTo>
                  <a:cubicBezTo>
                    <a:pt x="169696" y="3862"/>
                    <a:pt x="164354" y="9797"/>
                    <a:pt x="159926" y="5551"/>
                  </a:cubicBezTo>
                  <a:cubicBezTo>
                    <a:pt x="155452" y="8930"/>
                    <a:pt x="151023" y="14865"/>
                    <a:pt x="146549" y="10619"/>
                  </a:cubicBezTo>
                  <a:cubicBezTo>
                    <a:pt x="144769" y="5551"/>
                    <a:pt x="142075" y="2995"/>
                    <a:pt x="140295" y="3862"/>
                  </a:cubicBezTo>
                  <a:cubicBezTo>
                    <a:pt x="138514" y="4684"/>
                    <a:pt x="138514" y="10619"/>
                    <a:pt x="136734" y="19932"/>
                  </a:cubicBezTo>
                  <a:cubicBezTo>
                    <a:pt x="131392" y="25000"/>
                    <a:pt x="126051" y="30067"/>
                    <a:pt x="121576" y="30067"/>
                  </a:cubicBezTo>
                  <a:cubicBezTo>
                    <a:pt x="116235" y="41892"/>
                    <a:pt x="111761" y="47827"/>
                    <a:pt x="106419" y="46138"/>
                  </a:cubicBezTo>
                  <a:cubicBezTo>
                    <a:pt x="101078" y="57962"/>
                    <a:pt x="96604" y="47005"/>
                    <a:pt x="92175" y="61340"/>
                  </a:cubicBezTo>
                  <a:cubicBezTo>
                    <a:pt x="87701" y="52027"/>
                    <a:pt x="83273" y="70654"/>
                    <a:pt x="79712" y="73165"/>
                  </a:cubicBezTo>
                  <a:cubicBezTo>
                    <a:pt x="75238" y="72297"/>
                    <a:pt x="71677" y="87546"/>
                    <a:pt x="68116" y="87546"/>
                  </a:cubicBezTo>
                  <a:cubicBezTo>
                    <a:pt x="64555" y="81611"/>
                    <a:pt x="60994" y="100237"/>
                    <a:pt x="58300" y="102748"/>
                  </a:cubicBezTo>
                  <a:cubicBezTo>
                    <a:pt x="54739" y="120508"/>
                    <a:pt x="52046" y="96813"/>
                    <a:pt x="49398" y="117129"/>
                  </a:cubicBezTo>
                  <a:cubicBezTo>
                    <a:pt x="46704" y="99370"/>
                    <a:pt x="44056" y="128954"/>
                    <a:pt x="42276" y="135710"/>
                  </a:cubicBezTo>
                  <a:cubicBezTo>
                    <a:pt x="41363" y="128086"/>
                    <a:pt x="39582" y="145024"/>
                    <a:pt x="38715" y="149224"/>
                  </a:cubicBezTo>
                  <a:cubicBezTo>
                    <a:pt x="37802" y="153470"/>
                    <a:pt x="36934" y="157670"/>
                    <a:pt x="36021" y="159359"/>
                  </a:cubicBezTo>
                  <a:cubicBezTo>
                    <a:pt x="34241" y="167805"/>
                    <a:pt x="33328" y="176251"/>
                    <a:pt x="33328" y="185564"/>
                  </a:cubicBezTo>
                  <a:cubicBezTo>
                    <a:pt x="33328" y="194878"/>
                    <a:pt x="33328" y="204145"/>
                    <a:pt x="35108" y="213459"/>
                  </a:cubicBezTo>
                  <a:cubicBezTo>
                    <a:pt x="37802" y="231218"/>
                    <a:pt x="36889" y="248977"/>
                    <a:pt x="31547" y="265869"/>
                  </a:cubicBezTo>
                  <a:cubicBezTo>
                    <a:pt x="31547" y="265869"/>
                    <a:pt x="5707" y="260802"/>
                    <a:pt x="1279" y="277694"/>
                  </a:cubicBezTo>
                  <a:cubicBezTo>
                    <a:pt x="1279" y="277694"/>
                    <a:pt x="-4976" y="307277"/>
                    <a:pt x="10181" y="335172"/>
                  </a:cubicBezTo>
                  <a:cubicBezTo>
                    <a:pt x="11962" y="340239"/>
                    <a:pt x="15523" y="344485"/>
                    <a:pt x="19997" y="348685"/>
                  </a:cubicBezTo>
                  <a:cubicBezTo>
                    <a:pt x="43782" y="372151"/>
                    <a:pt x="61405" y="399270"/>
                    <a:pt x="74918" y="427803"/>
                  </a:cubicBezTo>
                  <a:lnTo>
                    <a:pt x="424261" y="427803"/>
                  </a:lnTo>
                  <a:cubicBezTo>
                    <a:pt x="424855" y="419449"/>
                    <a:pt x="425129" y="411048"/>
                    <a:pt x="426361" y="402876"/>
                  </a:cubicBezTo>
                  <a:close/>
                </a:path>
              </a:pathLst>
            </a:custGeom>
            <a:solidFill>
              <a:schemeClr val="bg1">
                <a:lumMod val="85000"/>
              </a:schemeClr>
            </a:solidFill>
            <a:ln w="4547" cap="flat">
              <a:noFill/>
              <a:prstDash val="solid"/>
              <a:miter/>
            </a:ln>
          </p:spPr>
          <p:txBody>
            <a:bodyPr rtlCol="0" anchor="ctr"/>
            <a:lstStyle/>
            <a:p>
              <a:endParaRPr lang="en-US">
                <a:cs typeface="B Nazanin" panose="00000700000000000000" pitchFamily="2" charset="-78"/>
              </a:endParaRPr>
            </a:p>
          </p:txBody>
        </p:sp>
        <p:sp>
          <p:nvSpPr>
            <p:cNvPr id="17" name="Freeform: Shape 16">
              <a:extLst>
                <a:ext uri="{FF2B5EF4-FFF2-40B4-BE49-F238E27FC236}">
                  <a16:creationId xmlns:a16="http://schemas.microsoft.com/office/drawing/2014/main" id="{0A66CD73-4C6B-4071-82C3-B4B7393749F8}"/>
                </a:ext>
              </a:extLst>
            </p:cNvPr>
            <p:cNvSpPr/>
            <p:nvPr/>
          </p:nvSpPr>
          <p:spPr>
            <a:xfrm>
              <a:off x="1348676" y="5687206"/>
              <a:ext cx="1156299" cy="427136"/>
            </a:xfrm>
            <a:custGeom>
              <a:avLst/>
              <a:gdLst>
                <a:gd name="connsiteX0" fmla="*/ 831107 w 1156299"/>
                <a:gd name="connsiteY0" fmla="*/ 45 h 427136"/>
                <a:gd name="connsiteX1" fmla="*/ 1156299 w 1156299"/>
                <a:gd name="connsiteY1" fmla="*/ 45 h 427136"/>
                <a:gd name="connsiteX2" fmla="*/ 1115073 w 1156299"/>
                <a:gd name="connsiteY2" fmla="*/ 230186 h 427136"/>
                <a:gd name="connsiteX3" fmla="*/ 1125756 w 1156299"/>
                <a:gd name="connsiteY3" fmla="*/ 312180 h 427136"/>
                <a:gd name="connsiteX4" fmla="*/ 1141781 w 1156299"/>
                <a:gd name="connsiteY4" fmla="*/ 373037 h 427136"/>
                <a:gd name="connsiteX5" fmla="*/ 1101697 w 1156299"/>
                <a:gd name="connsiteY5" fmla="*/ 419512 h 427136"/>
                <a:gd name="connsiteX6" fmla="*/ 1032257 w 1156299"/>
                <a:gd name="connsiteY6" fmla="*/ 427136 h 427136"/>
                <a:gd name="connsiteX7" fmla="*/ 987745 w 1156299"/>
                <a:gd name="connsiteY7" fmla="*/ 427136 h 427136"/>
                <a:gd name="connsiteX8" fmla="*/ 971720 w 1156299"/>
                <a:gd name="connsiteY8" fmla="*/ 421201 h 427136"/>
                <a:gd name="connsiteX9" fmla="*/ 928075 w 1156299"/>
                <a:gd name="connsiteY9" fmla="*/ 373858 h 427136"/>
                <a:gd name="connsiteX10" fmla="*/ 869319 w 1156299"/>
                <a:gd name="connsiteY10" fmla="*/ 307067 h 427136"/>
                <a:gd name="connsiteX11" fmla="*/ 839050 w 1156299"/>
                <a:gd name="connsiteY11" fmla="*/ 241965 h 427136"/>
                <a:gd name="connsiteX12" fmla="*/ 826587 w 1156299"/>
                <a:gd name="connsiteY12" fmla="*/ 221694 h 427136"/>
                <a:gd name="connsiteX13" fmla="*/ 831107 w 1156299"/>
                <a:gd name="connsiteY13" fmla="*/ 45 h 427136"/>
                <a:gd name="connsiteX14" fmla="*/ 190127 w 1156299"/>
                <a:gd name="connsiteY14" fmla="*/ 0 h 427136"/>
                <a:gd name="connsiteX15" fmla="*/ 579189 w 1156299"/>
                <a:gd name="connsiteY15" fmla="*/ 0 h 427136"/>
                <a:gd name="connsiteX16" fmla="*/ 556773 w 1156299"/>
                <a:gd name="connsiteY16" fmla="*/ 75466 h 427136"/>
                <a:gd name="connsiteX17" fmla="*/ 536274 w 1156299"/>
                <a:gd name="connsiteY17" fmla="*/ 81401 h 427136"/>
                <a:gd name="connsiteX18" fmla="*/ 499751 w 1156299"/>
                <a:gd name="connsiteY18" fmla="*/ 161706 h 427136"/>
                <a:gd name="connsiteX19" fmla="*/ 483726 w 1156299"/>
                <a:gd name="connsiteY19" fmla="*/ 340897 h 427136"/>
                <a:gd name="connsiteX20" fmla="*/ 339460 w 1156299"/>
                <a:gd name="connsiteY20" fmla="*/ 364546 h 427136"/>
                <a:gd name="connsiteX21" fmla="*/ 262899 w 1156299"/>
                <a:gd name="connsiteY21" fmla="*/ 383127 h 427136"/>
                <a:gd name="connsiteX22" fmla="*/ 192546 w 1156299"/>
                <a:gd name="connsiteY22" fmla="*/ 413578 h 427136"/>
                <a:gd name="connsiteX23" fmla="*/ 55402 w 1156299"/>
                <a:gd name="connsiteY23" fmla="*/ 414400 h 427136"/>
                <a:gd name="connsiteX24" fmla="*/ 1987 w 1156299"/>
                <a:gd name="connsiteY24" fmla="*/ 394951 h 427136"/>
                <a:gd name="connsiteX25" fmla="*/ 32256 w 1156299"/>
                <a:gd name="connsiteY25" fmla="*/ 330716 h 427136"/>
                <a:gd name="connsiteX26" fmla="*/ 90145 w 1156299"/>
                <a:gd name="connsiteY26" fmla="*/ 298576 h 427136"/>
                <a:gd name="connsiteX27" fmla="*/ 171180 w 1156299"/>
                <a:gd name="connsiteY27" fmla="*/ 198001 h 427136"/>
                <a:gd name="connsiteX28" fmla="*/ 187205 w 1156299"/>
                <a:gd name="connsiteY28" fmla="*/ 138833 h 427136"/>
                <a:gd name="connsiteX29" fmla="*/ 195240 w 1156299"/>
                <a:gd name="connsiteY29" fmla="*/ 120252 h 427136"/>
                <a:gd name="connsiteX30" fmla="*/ 224641 w 1156299"/>
                <a:gd name="connsiteY30" fmla="*/ 87290 h 427136"/>
                <a:gd name="connsiteX31" fmla="*/ 189031 w 1156299"/>
                <a:gd name="connsiteY31" fmla="*/ 61952 h 427136"/>
                <a:gd name="connsiteX32" fmla="*/ 190127 w 1156299"/>
                <a:gd name="connsiteY32" fmla="*/ 0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56299" h="427136">
                  <a:moveTo>
                    <a:pt x="831107" y="45"/>
                  </a:moveTo>
                  <a:lnTo>
                    <a:pt x="1156299" y="45"/>
                  </a:lnTo>
                  <a:cubicBezTo>
                    <a:pt x="1142785" y="76972"/>
                    <a:pt x="1129180" y="153579"/>
                    <a:pt x="1115073" y="230186"/>
                  </a:cubicBezTo>
                  <a:cubicBezTo>
                    <a:pt x="1109732" y="258948"/>
                    <a:pt x="1111512" y="285107"/>
                    <a:pt x="1125756" y="312180"/>
                  </a:cubicBezTo>
                  <a:cubicBezTo>
                    <a:pt x="1135526" y="330761"/>
                    <a:pt x="1139087" y="352766"/>
                    <a:pt x="1141781" y="373037"/>
                  </a:cubicBezTo>
                  <a:cubicBezTo>
                    <a:pt x="1146209" y="405131"/>
                    <a:pt x="1135526" y="416134"/>
                    <a:pt x="1101697" y="419512"/>
                  </a:cubicBezTo>
                  <a:cubicBezTo>
                    <a:pt x="1078550" y="422069"/>
                    <a:pt x="1055404" y="424580"/>
                    <a:pt x="1032257" y="427136"/>
                  </a:cubicBezTo>
                  <a:cubicBezTo>
                    <a:pt x="1017146" y="427136"/>
                    <a:pt x="1002902" y="427136"/>
                    <a:pt x="987745" y="427136"/>
                  </a:cubicBezTo>
                  <a:cubicBezTo>
                    <a:pt x="982403" y="425447"/>
                    <a:pt x="977062" y="422069"/>
                    <a:pt x="971720" y="421201"/>
                  </a:cubicBezTo>
                  <a:cubicBezTo>
                    <a:pt x="942319" y="417823"/>
                    <a:pt x="923601" y="405999"/>
                    <a:pt x="928075" y="373858"/>
                  </a:cubicBezTo>
                  <a:cubicBezTo>
                    <a:pt x="888904" y="364545"/>
                    <a:pt x="872880" y="343407"/>
                    <a:pt x="869319" y="307067"/>
                  </a:cubicBezTo>
                  <a:cubicBezTo>
                    <a:pt x="867538" y="284240"/>
                    <a:pt x="852427" y="261413"/>
                    <a:pt x="839050" y="241965"/>
                  </a:cubicBezTo>
                  <a:cubicBezTo>
                    <a:pt x="834622" y="235208"/>
                    <a:pt x="830148" y="228451"/>
                    <a:pt x="826587" y="221694"/>
                  </a:cubicBezTo>
                  <a:cubicBezTo>
                    <a:pt x="812891" y="148420"/>
                    <a:pt x="827820" y="73502"/>
                    <a:pt x="831107" y="45"/>
                  </a:cubicBezTo>
                  <a:close/>
                  <a:moveTo>
                    <a:pt x="190127" y="0"/>
                  </a:moveTo>
                  <a:lnTo>
                    <a:pt x="579189" y="0"/>
                  </a:lnTo>
                  <a:cubicBezTo>
                    <a:pt x="572934" y="25384"/>
                    <a:pt x="565766" y="50630"/>
                    <a:pt x="556773" y="75466"/>
                  </a:cubicBezTo>
                  <a:cubicBezTo>
                    <a:pt x="548738" y="76333"/>
                    <a:pt x="542529" y="78844"/>
                    <a:pt x="536274" y="81401"/>
                  </a:cubicBezTo>
                  <a:cubicBezTo>
                    <a:pt x="506873" y="94914"/>
                    <a:pt x="500664" y="125365"/>
                    <a:pt x="499751" y="161706"/>
                  </a:cubicBezTo>
                  <a:cubicBezTo>
                    <a:pt x="498884" y="221695"/>
                    <a:pt x="489068" y="281730"/>
                    <a:pt x="483726" y="340897"/>
                  </a:cubicBezTo>
                  <a:cubicBezTo>
                    <a:pt x="436520" y="368792"/>
                    <a:pt x="388447" y="375548"/>
                    <a:pt x="339460" y="364546"/>
                  </a:cubicBezTo>
                  <a:cubicBezTo>
                    <a:pt x="308325" y="357789"/>
                    <a:pt x="286959" y="362856"/>
                    <a:pt x="262899" y="383127"/>
                  </a:cubicBezTo>
                  <a:cubicBezTo>
                    <a:pt x="244181" y="398375"/>
                    <a:pt x="217473" y="411021"/>
                    <a:pt x="192546" y="413578"/>
                  </a:cubicBezTo>
                  <a:cubicBezTo>
                    <a:pt x="147121" y="418646"/>
                    <a:pt x="100828" y="416956"/>
                    <a:pt x="55402" y="414400"/>
                  </a:cubicBezTo>
                  <a:cubicBezTo>
                    <a:pt x="36730" y="413532"/>
                    <a:pt x="18012" y="400886"/>
                    <a:pt x="1987" y="394951"/>
                  </a:cubicBezTo>
                  <a:cubicBezTo>
                    <a:pt x="-5135" y="361989"/>
                    <a:pt x="7329" y="343408"/>
                    <a:pt x="32256" y="330716"/>
                  </a:cubicBezTo>
                  <a:cubicBezTo>
                    <a:pt x="51841" y="320536"/>
                    <a:pt x="70559" y="308711"/>
                    <a:pt x="90145" y="298576"/>
                  </a:cubicBezTo>
                  <a:cubicBezTo>
                    <a:pt x="132877" y="275749"/>
                    <a:pt x="159584" y="243654"/>
                    <a:pt x="171180" y="198001"/>
                  </a:cubicBezTo>
                  <a:cubicBezTo>
                    <a:pt x="176522" y="177730"/>
                    <a:pt x="180083" y="157414"/>
                    <a:pt x="187205" y="138833"/>
                  </a:cubicBezTo>
                  <a:cubicBezTo>
                    <a:pt x="188985" y="132076"/>
                    <a:pt x="191679" y="126187"/>
                    <a:pt x="195240" y="120252"/>
                  </a:cubicBezTo>
                  <a:cubicBezTo>
                    <a:pt x="206836" y="104182"/>
                    <a:pt x="215739" y="95736"/>
                    <a:pt x="224641" y="87290"/>
                  </a:cubicBezTo>
                  <a:cubicBezTo>
                    <a:pt x="206836" y="87290"/>
                    <a:pt x="189031" y="78844"/>
                    <a:pt x="189031" y="61952"/>
                  </a:cubicBezTo>
                  <a:cubicBezTo>
                    <a:pt x="186611" y="41271"/>
                    <a:pt x="187479" y="20590"/>
                    <a:pt x="190127" y="0"/>
                  </a:cubicBezTo>
                  <a:close/>
                </a:path>
              </a:pathLst>
            </a:custGeom>
            <a:solidFill>
              <a:schemeClr val="accent2"/>
            </a:solidFill>
            <a:ln w="4547" cap="flat">
              <a:noFill/>
              <a:prstDash val="solid"/>
              <a:miter/>
            </a:ln>
          </p:spPr>
          <p:txBody>
            <a:bodyPr rtlCol="0" anchor="ctr"/>
            <a:lstStyle/>
            <a:p>
              <a:endParaRPr lang="en-US">
                <a:cs typeface="B Nazanin" panose="00000700000000000000" pitchFamily="2" charset="-78"/>
              </a:endParaRPr>
            </a:p>
          </p:txBody>
        </p:sp>
        <p:sp>
          <p:nvSpPr>
            <p:cNvPr id="18" name="Freeform: Shape 17">
              <a:extLst>
                <a:ext uri="{FF2B5EF4-FFF2-40B4-BE49-F238E27FC236}">
                  <a16:creationId xmlns:a16="http://schemas.microsoft.com/office/drawing/2014/main" id="{C98311D9-BE67-49BD-AF0E-AC5D6BF18C08}"/>
                </a:ext>
              </a:extLst>
            </p:cNvPr>
            <p:cNvSpPr/>
            <p:nvPr/>
          </p:nvSpPr>
          <p:spPr>
            <a:xfrm>
              <a:off x="1606964" y="2264541"/>
              <a:ext cx="1213067" cy="427867"/>
            </a:xfrm>
            <a:custGeom>
              <a:avLst/>
              <a:gdLst>
                <a:gd name="connsiteX0" fmla="*/ 411569 w 1213067"/>
                <a:gd name="connsiteY0" fmla="*/ 326562 h 427867"/>
                <a:gd name="connsiteX1" fmla="*/ 419604 w 1213067"/>
                <a:gd name="connsiteY1" fmla="*/ 324005 h 427867"/>
                <a:gd name="connsiteX2" fmla="*/ 463249 w 1213067"/>
                <a:gd name="connsiteY2" fmla="*/ 367970 h 427867"/>
                <a:gd name="connsiteX3" fmla="*/ 475713 w 1213067"/>
                <a:gd name="connsiteY3" fmla="*/ 350210 h 427867"/>
                <a:gd name="connsiteX4" fmla="*/ 497079 w 1213067"/>
                <a:gd name="connsiteY4" fmla="*/ 326562 h 427867"/>
                <a:gd name="connsiteX5" fmla="*/ 503333 w 1213067"/>
                <a:gd name="connsiteY5" fmla="*/ 329940 h 427867"/>
                <a:gd name="connsiteX6" fmla="*/ 457588 w 1213067"/>
                <a:gd name="connsiteY6" fmla="*/ 427776 h 427867"/>
                <a:gd name="connsiteX7" fmla="*/ 581767 w 1213067"/>
                <a:gd name="connsiteY7" fmla="*/ 427776 h 427867"/>
                <a:gd name="connsiteX8" fmla="*/ 577247 w 1213067"/>
                <a:gd name="connsiteY8" fmla="*/ 337564 h 427867"/>
                <a:gd name="connsiteX9" fmla="*/ 603954 w 1213067"/>
                <a:gd name="connsiteY9" fmla="*/ 376461 h 427867"/>
                <a:gd name="connsiteX10" fmla="*/ 645819 w 1213067"/>
                <a:gd name="connsiteY10" fmla="*/ 346878 h 427867"/>
                <a:gd name="connsiteX11" fmla="*/ 616190 w 1213067"/>
                <a:gd name="connsiteY11" fmla="*/ 427822 h 427867"/>
                <a:gd name="connsiteX12" fmla="*/ 1213068 w 1213067"/>
                <a:gd name="connsiteY12" fmla="*/ 427822 h 427867"/>
                <a:gd name="connsiteX13" fmla="*/ 1186314 w 1213067"/>
                <a:gd name="connsiteY13" fmla="*/ 334232 h 427867"/>
                <a:gd name="connsiteX14" fmla="*/ 1153352 w 1213067"/>
                <a:gd name="connsiteY14" fmla="*/ 303780 h 427867"/>
                <a:gd name="connsiteX15" fmla="*/ 850576 w 1213067"/>
                <a:gd name="connsiteY15" fmla="*/ 204027 h 427867"/>
                <a:gd name="connsiteX16" fmla="*/ 806064 w 1213067"/>
                <a:gd name="connsiteY16" fmla="*/ 181200 h 427867"/>
                <a:gd name="connsiteX17" fmla="*/ 763332 w 1213067"/>
                <a:gd name="connsiteY17" fmla="*/ 154173 h 427867"/>
                <a:gd name="connsiteX18" fmla="*/ 709004 w 1213067"/>
                <a:gd name="connsiteY18" fmla="*/ 29081 h 427867"/>
                <a:gd name="connsiteX19" fmla="*/ 711652 w 1213067"/>
                <a:gd name="connsiteY19" fmla="*/ 0 h 427867"/>
                <a:gd name="connsiteX20" fmla="*/ 362309 w 1213067"/>
                <a:gd name="connsiteY20" fmla="*/ 0 h 427867"/>
                <a:gd name="connsiteX21" fmla="*/ 389336 w 1213067"/>
                <a:gd name="connsiteY21" fmla="*/ 76424 h 427867"/>
                <a:gd name="connsiteX22" fmla="*/ 304739 w 1213067"/>
                <a:gd name="connsiteY22" fmla="*/ 223521 h 427867"/>
                <a:gd name="connsiteX23" fmla="*/ 55424 w 1213067"/>
                <a:gd name="connsiteY23" fmla="*/ 308894 h 427867"/>
                <a:gd name="connsiteX24" fmla="*/ 2009 w 1213067"/>
                <a:gd name="connsiteY24" fmla="*/ 379885 h 427867"/>
                <a:gd name="connsiteX25" fmla="*/ 0 w 1213067"/>
                <a:gd name="connsiteY25" fmla="*/ 427867 h 427867"/>
                <a:gd name="connsiteX26" fmla="*/ 419011 w 1213067"/>
                <a:gd name="connsiteY26" fmla="*/ 427867 h 427867"/>
                <a:gd name="connsiteX27" fmla="*/ 411569 w 1213067"/>
                <a:gd name="connsiteY27" fmla="*/ 326562 h 427867"/>
                <a:gd name="connsiteX28" fmla="*/ 701882 w 1213067"/>
                <a:gd name="connsiteY28" fmla="*/ 127055 h 427867"/>
                <a:gd name="connsiteX29" fmla="*/ 605689 w 1213067"/>
                <a:gd name="connsiteY29" fmla="*/ 354456 h 427867"/>
                <a:gd name="connsiteX30" fmla="*/ 550494 w 1213067"/>
                <a:gd name="connsiteY30" fmla="*/ 238632 h 427867"/>
                <a:gd name="connsiteX31" fmla="*/ 701882 w 1213067"/>
                <a:gd name="connsiteY31" fmla="*/ 127055 h 427867"/>
                <a:gd name="connsiteX32" fmla="*/ 413350 w 1213067"/>
                <a:gd name="connsiteY32" fmla="*/ 162573 h 427867"/>
                <a:gd name="connsiteX33" fmla="*/ 512190 w 1213067"/>
                <a:gd name="connsiteY33" fmla="*/ 229365 h 427867"/>
                <a:gd name="connsiteX34" fmla="*/ 473887 w 1213067"/>
                <a:gd name="connsiteY34" fmla="*/ 350256 h 427867"/>
                <a:gd name="connsiteX35" fmla="*/ 414217 w 1213067"/>
                <a:gd name="connsiteY35" fmla="*/ 264016 h 427867"/>
                <a:gd name="connsiteX36" fmla="*/ 413350 w 1213067"/>
                <a:gd name="connsiteY36" fmla="*/ 162573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13067" h="427867">
                  <a:moveTo>
                    <a:pt x="411569" y="326562"/>
                  </a:moveTo>
                  <a:cubicBezTo>
                    <a:pt x="414263" y="325694"/>
                    <a:pt x="416911" y="324873"/>
                    <a:pt x="419604" y="324005"/>
                  </a:cubicBezTo>
                  <a:cubicBezTo>
                    <a:pt x="432981" y="337519"/>
                    <a:pt x="447225" y="351032"/>
                    <a:pt x="463249" y="367970"/>
                  </a:cubicBezTo>
                  <a:cubicBezTo>
                    <a:pt x="468591" y="360346"/>
                    <a:pt x="472152" y="355278"/>
                    <a:pt x="475713" y="350210"/>
                  </a:cubicBezTo>
                  <a:cubicBezTo>
                    <a:pt x="482835" y="342586"/>
                    <a:pt x="489957" y="334140"/>
                    <a:pt x="497079" y="326562"/>
                  </a:cubicBezTo>
                  <a:cubicBezTo>
                    <a:pt x="498859" y="327429"/>
                    <a:pt x="501553" y="329118"/>
                    <a:pt x="503333" y="329940"/>
                  </a:cubicBezTo>
                  <a:cubicBezTo>
                    <a:pt x="487720" y="362719"/>
                    <a:pt x="472517" y="395225"/>
                    <a:pt x="457588" y="427776"/>
                  </a:cubicBezTo>
                  <a:lnTo>
                    <a:pt x="581767" y="427776"/>
                  </a:lnTo>
                  <a:cubicBezTo>
                    <a:pt x="580260" y="397371"/>
                    <a:pt x="578753" y="367194"/>
                    <a:pt x="577247" y="337564"/>
                  </a:cubicBezTo>
                  <a:cubicBezTo>
                    <a:pt x="585282" y="348567"/>
                    <a:pt x="593271" y="361213"/>
                    <a:pt x="603954" y="376461"/>
                  </a:cubicBezTo>
                  <a:cubicBezTo>
                    <a:pt x="616418" y="367148"/>
                    <a:pt x="627101" y="360391"/>
                    <a:pt x="645819" y="346878"/>
                  </a:cubicBezTo>
                  <a:cubicBezTo>
                    <a:pt x="635318" y="375457"/>
                    <a:pt x="625549" y="402073"/>
                    <a:pt x="616190" y="427822"/>
                  </a:cubicBezTo>
                  <a:lnTo>
                    <a:pt x="1213068" y="427822"/>
                  </a:lnTo>
                  <a:cubicBezTo>
                    <a:pt x="1206311" y="396184"/>
                    <a:pt x="1197637" y="364911"/>
                    <a:pt x="1186314" y="334232"/>
                  </a:cubicBezTo>
                  <a:cubicBezTo>
                    <a:pt x="1176499" y="322407"/>
                    <a:pt x="1164948" y="313094"/>
                    <a:pt x="1153352" y="303780"/>
                  </a:cubicBezTo>
                  <a:cubicBezTo>
                    <a:pt x="1070536" y="243746"/>
                    <a:pt x="941427" y="251370"/>
                    <a:pt x="850576" y="204027"/>
                  </a:cubicBezTo>
                  <a:cubicBezTo>
                    <a:pt x="835419" y="197270"/>
                    <a:pt x="820308" y="189646"/>
                    <a:pt x="806064" y="181200"/>
                  </a:cubicBezTo>
                  <a:cubicBezTo>
                    <a:pt x="791820" y="172754"/>
                    <a:pt x="777576" y="164308"/>
                    <a:pt x="763332" y="154173"/>
                  </a:cubicBezTo>
                  <a:cubicBezTo>
                    <a:pt x="719687" y="122033"/>
                    <a:pt x="697453" y="83181"/>
                    <a:pt x="709004" y="29081"/>
                  </a:cubicBezTo>
                  <a:cubicBezTo>
                    <a:pt x="710921" y="19540"/>
                    <a:pt x="711286" y="9770"/>
                    <a:pt x="711652" y="0"/>
                  </a:cubicBezTo>
                  <a:lnTo>
                    <a:pt x="362309" y="0"/>
                  </a:lnTo>
                  <a:cubicBezTo>
                    <a:pt x="374087" y="24881"/>
                    <a:pt x="382670" y="50813"/>
                    <a:pt x="389336" y="76424"/>
                  </a:cubicBezTo>
                  <a:cubicBezTo>
                    <a:pt x="408054" y="147416"/>
                    <a:pt x="405360" y="193070"/>
                    <a:pt x="304739" y="223521"/>
                  </a:cubicBezTo>
                  <a:cubicBezTo>
                    <a:pt x="223704" y="248859"/>
                    <a:pt x="134679" y="278443"/>
                    <a:pt x="55424" y="308894"/>
                  </a:cubicBezTo>
                  <a:cubicBezTo>
                    <a:pt x="23375" y="320718"/>
                    <a:pt x="2876" y="344412"/>
                    <a:pt x="2009" y="379885"/>
                  </a:cubicBezTo>
                  <a:cubicBezTo>
                    <a:pt x="1735" y="396047"/>
                    <a:pt x="1096" y="411980"/>
                    <a:pt x="0" y="427867"/>
                  </a:cubicBezTo>
                  <a:lnTo>
                    <a:pt x="419011" y="427867"/>
                  </a:lnTo>
                  <a:cubicBezTo>
                    <a:pt x="416454" y="394038"/>
                    <a:pt x="413852" y="360300"/>
                    <a:pt x="411569" y="326562"/>
                  </a:cubicBezTo>
                  <a:close/>
                  <a:moveTo>
                    <a:pt x="701882" y="127055"/>
                  </a:moveTo>
                  <a:cubicBezTo>
                    <a:pt x="720600" y="171019"/>
                    <a:pt x="671613" y="289354"/>
                    <a:pt x="605689" y="354456"/>
                  </a:cubicBezTo>
                  <a:cubicBezTo>
                    <a:pt x="587884" y="316427"/>
                    <a:pt x="570079" y="280086"/>
                    <a:pt x="550494" y="238632"/>
                  </a:cubicBezTo>
                  <a:cubicBezTo>
                    <a:pt x="602128" y="200603"/>
                    <a:pt x="652028" y="164262"/>
                    <a:pt x="701882" y="127055"/>
                  </a:cubicBezTo>
                  <a:close/>
                  <a:moveTo>
                    <a:pt x="413350" y="162573"/>
                  </a:moveTo>
                  <a:cubicBezTo>
                    <a:pt x="452521" y="188779"/>
                    <a:pt x="483702" y="209916"/>
                    <a:pt x="512190" y="229365"/>
                  </a:cubicBezTo>
                  <a:cubicBezTo>
                    <a:pt x="497946" y="272462"/>
                    <a:pt x="486350" y="311359"/>
                    <a:pt x="473887" y="350256"/>
                  </a:cubicBezTo>
                  <a:cubicBezTo>
                    <a:pt x="430242" y="336743"/>
                    <a:pt x="420472" y="298713"/>
                    <a:pt x="414217" y="264016"/>
                  </a:cubicBezTo>
                  <a:cubicBezTo>
                    <a:pt x="408008" y="234432"/>
                    <a:pt x="413350" y="203159"/>
                    <a:pt x="413350" y="162573"/>
                  </a:cubicBezTo>
                  <a:close/>
                </a:path>
              </a:pathLst>
            </a:custGeom>
            <a:solidFill>
              <a:schemeClr val="bg1">
                <a:lumMod val="85000"/>
              </a:schemeClr>
            </a:solidFill>
            <a:ln w="4547" cap="flat">
              <a:noFill/>
              <a:prstDash val="solid"/>
              <a:miter/>
            </a:ln>
          </p:spPr>
          <p:txBody>
            <a:bodyPr rtlCol="0" anchor="ctr"/>
            <a:lstStyle/>
            <a:p>
              <a:endParaRPr lang="en-US" dirty="0">
                <a:cs typeface="B Nazanin" panose="00000700000000000000" pitchFamily="2" charset="-78"/>
              </a:endParaRPr>
            </a:p>
          </p:txBody>
        </p:sp>
        <p:sp>
          <p:nvSpPr>
            <p:cNvPr id="19" name="Freeform: Shape 18">
              <a:extLst>
                <a:ext uri="{FF2B5EF4-FFF2-40B4-BE49-F238E27FC236}">
                  <a16:creationId xmlns:a16="http://schemas.microsoft.com/office/drawing/2014/main" id="{4CF0682B-62BF-4EFD-BD37-E8A090A504A5}"/>
                </a:ext>
              </a:extLst>
            </p:cNvPr>
            <p:cNvSpPr/>
            <p:nvPr/>
          </p:nvSpPr>
          <p:spPr>
            <a:xfrm>
              <a:off x="1295285" y="4403695"/>
              <a:ext cx="1352128" cy="427867"/>
            </a:xfrm>
            <a:custGeom>
              <a:avLst/>
              <a:gdLst>
                <a:gd name="connsiteX0" fmla="*/ 791820 w 1352128"/>
                <a:gd name="connsiteY0" fmla="*/ 373357 h 427867"/>
                <a:gd name="connsiteX1" fmla="*/ 837245 w 1352128"/>
                <a:gd name="connsiteY1" fmla="*/ 86788 h 427867"/>
                <a:gd name="connsiteX2" fmla="*/ 856831 w 1352128"/>
                <a:gd name="connsiteY2" fmla="*/ 118061 h 427867"/>
                <a:gd name="connsiteX3" fmla="*/ 869294 w 1352128"/>
                <a:gd name="connsiteY3" fmla="*/ 264290 h 427867"/>
                <a:gd name="connsiteX4" fmla="*/ 868381 w 1352128"/>
                <a:gd name="connsiteY4" fmla="*/ 377557 h 427867"/>
                <a:gd name="connsiteX5" fmla="*/ 874955 w 1352128"/>
                <a:gd name="connsiteY5" fmla="*/ 427822 h 427867"/>
                <a:gd name="connsiteX6" fmla="*/ 1325650 w 1352128"/>
                <a:gd name="connsiteY6" fmla="*/ 427822 h 427867"/>
                <a:gd name="connsiteX7" fmla="*/ 1328754 w 1352128"/>
                <a:gd name="connsiteY7" fmla="*/ 371668 h 427867"/>
                <a:gd name="connsiteX8" fmla="*/ 1343911 w 1352128"/>
                <a:gd name="connsiteY8" fmla="*/ 102036 h 427867"/>
                <a:gd name="connsiteX9" fmla="*/ 1352129 w 1352128"/>
                <a:gd name="connsiteY9" fmla="*/ 0 h 427867"/>
                <a:gd name="connsiteX10" fmla="*/ 294467 w 1352128"/>
                <a:gd name="connsiteY10" fmla="*/ 0 h 427867"/>
                <a:gd name="connsiteX11" fmla="*/ 296750 w 1352128"/>
                <a:gd name="connsiteY11" fmla="*/ 27621 h 427867"/>
                <a:gd name="connsiteX12" fmla="*/ 246896 w 1352128"/>
                <a:gd name="connsiteY12" fmla="*/ 24242 h 427867"/>
                <a:gd name="connsiteX13" fmla="*/ 256164 w 1352128"/>
                <a:gd name="connsiteY13" fmla="*/ 0 h 427867"/>
                <a:gd name="connsiteX14" fmla="*/ 175676 w 1352128"/>
                <a:gd name="connsiteY14" fmla="*/ 0 h 427867"/>
                <a:gd name="connsiteX15" fmla="*/ 141755 w 1352128"/>
                <a:gd name="connsiteY15" fmla="*/ 98658 h 427867"/>
                <a:gd name="connsiteX16" fmla="*/ 98110 w 1352128"/>
                <a:gd name="connsiteY16" fmla="*/ 114728 h 427867"/>
                <a:gd name="connsiteX17" fmla="*/ 68709 w 1352128"/>
                <a:gd name="connsiteY17" fmla="*/ 184031 h 427867"/>
                <a:gd name="connsiteX18" fmla="*/ 6392 w 1352128"/>
                <a:gd name="connsiteY18" fmla="*/ 335327 h 427867"/>
                <a:gd name="connsiteX19" fmla="*/ 0 w 1352128"/>
                <a:gd name="connsiteY19" fmla="*/ 427868 h 427867"/>
                <a:gd name="connsiteX20" fmla="*/ 788807 w 1352128"/>
                <a:gd name="connsiteY20" fmla="*/ 427868 h 427867"/>
                <a:gd name="connsiteX21" fmla="*/ 791820 w 1352128"/>
                <a:gd name="connsiteY21" fmla="*/ 373357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52128" h="427867">
                  <a:moveTo>
                    <a:pt x="791820" y="373357"/>
                  </a:moveTo>
                  <a:cubicBezTo>
                    <a:pt x="790907" y="275293"/>
                    <a:pt x="823001" y="183163"/>
                    <a:pt x="837245" y="86788"/>
                  </a:cubicBezTo>
                  <a:cubicBezTo>
                    <a:pt x="847061" y="96101"/>
                    <a:pt x="853270" y="106237"/>
                    <a:pt x="856831" y="118061"/>
                  </a:cubicBezTo>
                  <a:cubicBezTo>
                    <a:pt x="871988" y="166226"/>
                    <a:pt x="874636" y="214436"/>
                    <a:pt x="869294" y="264290"/>
                  </a:cubicBezTo>
                  <a:cubicBezTo>
                    <a:pt x="865733" y="301498"/>
                    <a:pt x="864820" y="340349"/>
                    <a:pt x="868381" y="377557"/>
                  </a:cubicBezTo>
                  <a:cubicBezTo>
                    <a:pt x="870162" y="394312"/>
                    <a:pt x="872444" y="411067"/>
                    <a:pt x="874955" y="427822"/>
                  </a:cubicBezTo>
                  <a:lnTo>
                    <a:pt x="1325650" y="427822"/>
                  </a:lnTo>
                  <a:cubicBezTo>
                    <a:pt x="1327339" y="409195"/>
                    <a:pt x="1328435" y="390477"/>
                    <a:pt x="1328754" y="371668"/>
                  </a:cubicBezTo>
                  <a:cubicBezTo>
                    <a:pt x="1330535" y="282049"/>
                    <a:pt x="1336789" y="191609"/>
                    <a:pt x="1343911" y="102036"/>
                  </a:cubicBezTo>
                  <a:cubicBezTo>
                    <a:pt x="1346331" y="68024"/>
                    <a:pt x="1349162" y="34058"/>
                    <a:pt x="1352129" y="0"/>
                  </a:cubicBezTo>
                  <a:lnTo>
                    <a:pt x="294467" y="0"/>
                  </a:lnTo>
                  <a:cubicBezTo>
                    <a:pt x="295243" y="9040"/>
                    <a:pt x="295974" y="18216"/>
                    <a:pt x="296750" y="27621"/>
                  </a:cubicBezTo>
                  <a:cubicBezTo>
                    <a:pt x="278945" y="25931"/>
                    <a:pt x="264701" y="25064"/>
                    <a:pt x="246896" y="24242"/>
                  </a:cubicBezTo>
                  <a:cubicBezTo>
                    <a:pt x="250092" y="16025"/>
                    <a:pt x="253150" y="7944"/>
                    <a:pt x="256164" y="0"/>
                  </a:cubicBezTo>
                  <a:lnTo>
                    <a:pt x="175676" y="0"/>
                  </a:lnTo>
                  <a:cubicBezTo>
                    <a:pt x="164491" y="31501"/>
                    <a:pt x="153990" y="64372"/>
                    <a:pt x="141755" y="98658"/>
                  </a:cubicBezTo>
                  <a:cubicBezTo>
                    <a:pt x="131072" y="102904"/>
                    <a:pt x="114135" y="108793"/>
                    <a:pt x="98110" y="114728"/>
                  </a:cubicBezTo>
                  <a:cubicBezTo>
                    <a:pt x="87427" y="140066"/>
                    <a:pt x="81172" y="163760"/>
                    <a:pt x="68709" y="184031"/>
                  </a:cubicBezTo>
                  <a:cubicBezTo>
                    <a:pt x="38441" y="230506"/>
                    <a:pt x="18855" y="282917"/>
                    <a:pt x="6392" y="335327"/>
                  </a:cubicBezTo>
                  <a:cubicBezTo>
                    <a:pt x="-502" y="365596"/>
                    <a:pt x="7579" y="397462"/>
                    <a:pt x="0" y="427868"/>
                  </a:cubicBezTo>
                  <a:lnTo>
                    <a:pt x="788807" y="427868"/>
                  </a:lnTo>
                  <a:cubicBezTo>
                    <a:pt x="790724" y="409698"/>
                    <a:pt x="791820" y="391573"/>
                    <a:pt x="791820" y="373357"/>
                  </a:cubicBezTo>
                  <a:close/>
                </a:path>
              </a:pathLst>
            </a:custGeom>
            <a:solidFill>
              <a:schemeClr val="accent2"/>
            </a:solidFill>
            <a:ln w="4547" cap="flat">
              <a:noFill/>
              <a:prstDash val="solid"/>
              <a:miter/>
            </a:ln>
          </p:spPr>
          <p:txBody>
            <a:bodyPr rtlCol="0" anchor="ctr"/>
            <a:lstStyle/>
            <a:p>
              <a:endParaRPr lang="en-US" dirty="0">
                <a:cs typeface="B Nazanin" panose="00000700000000000000" pitchFamily="2" charset="-78"/>
              </a:endParaRPr>
            </a:p>
          </p:txBody>
        </p:sp>
        <p:sp>
          <p:nvSpPr>
            <p:cNvPr id="20" name="Freeform: Shape 19">
              <a:extLst>
                <a:ext uri="{FF2B5EF4-FFF2-40B4-BE49-F238E27FC236}">
                  <a16:creationId xmlns:a16="http://schemas.microsoft.com/office/drawing/2014/main" id="{765EB727-72C3-424C-A90B-3F620A24DC71}"/>
                </a:ext>
              </a:extLst>
            </p:cNvPr>
            <p:cNvSpPr/>
            <p:nvPr/>
          </p:nvSpPr>
          <p:spPr>
            <a:xfrm>
              <a:off x="1538803" y="5259338"/>
              <a:ext cx="1004246" cy="427914"/>
            </a:xfrm>
            <a:custGeom>
              <a:avLst/>
              <a:gdLst>
                <a:gd name="connsiteX0" fmla="*/ 65833 w 1004246"/>
                <a:gd name="connsiteY0" fmla="*/ 92 h 427914"/>
                <a:gd name="connsiteX1" fmla="*/ 463295 w 1004246"/>
                <a:gd name="connsiteY1" fmla="*/ 92 h 427914"/>
                <a:gd name="connsiteX2" fmla="*/ 450375 w 1004246"/>
                <a:gd name="connsiteY2" fmla="*/ 87473 h 427914"/>
                <a:gd name="connsiteX3" fmla="*/ 444120 w 1004246"/>
                <a:gd name="connsiteY3" fmla="*/ 107744 h 427914"/>
                <a:gd name="connsiteX4" fmla="*/ 412071 w 1004246"/>
                <a:gd name="connsiteY4" fmla="*/ 323276 h 427914"/>
                <a:gd name="connsiteX5" fmla="*/ 407643 w 1004246"/>
                <a:gd name="connsiteY5" fmla="*/ 346148 h 427914"/>
                <a:gd name="connsiteX6" fmla="*/ 389107 w 1004246"/>
                <a:gd name="connsiteY6" fmla="*/ 427914 h 427914"/>
                <a:gd name="connsiteX7" fmla="*/ 0 w 1004246"/>
                <a:gd name="connsiteY7" fmla="*/ 427914 h 427914"/>
                <a:gd name="connsiteX8" fmla="*/ 29173 w 1004246"/>
                <a:gd name="connsiteY8" fmla="*/ 265843 h 427914"/>
                <a:gd name="connsiteX9" fmla="*/ 31866 w 1004246"/>
                <a:gd name="connsiteY9" fmla="*/ 244705 h 427914"/>
                <a:gd name="connsiteX10" fmla="*/ 37208 w 1004246"/>
                <a:gd name="connsiteY10" fmla="*/ 199919 h 427914"/>
                <a:gd name="connsiteX11" fmla="*/ 65833 w 1004246"/>
                <a:gd name="connsiteY11" fmla="*/ 92 h 427914"/>
                <a:gd name="connsiteX12" fmla="*/ 656501 w 1004246"/>
                <a:gd name="connsiteY12" fmla="*/ 0 h 427914"/>
                <a:gd name="connsiteX13" fmla="*/ 1004246 w 1004246"/>
                <a:gd name="connsiteY13" fmla="*/ 0 h 427914"/>
                <a:gd name="connsiteX14" fmla="*/ 1002420 w 1004246"/>
                <a:gd name="connsiteY14" fmla="*/ 30771 h 427914"/>
                <a:gd name="connsiteX15" fmla="*/ 982835 w 1004246"/>
                <a:gd name="connsiteY15" fmla="*/ 333410 h 427914"/>
                <a:gd name="connsiteX16" fmla="*/ 981922 w 1004246"/>
                <a:gd name="connsiteY16" fmla="*/ 337655 h 427914"/>
                <a:gd name="connsiteX17" fmla="*/ 966125 w 1004246"/>
                <a:gd name="connsiteY17" fmla="*/ 427867 h 427914"/>
                <a:gd name="connsiteX18" fmla="*/ 640933 w 1004246"/>
                <a:gd name="connsiteY18" fmla="*/ 427867 h 427914"/>
                <a:gd name="connsiteX19" fmla="*/ 640842 w 1004246"/>
                <a:gd name="connsiteY19" fmla="*/ 376507 h 427914"/>
                <a:gd name="connsiteX20" fmla="*/ 646183 w 1004246"/>
                <a:gd name="connsiteY20" fmla="*/ 357058 h 427914"/>
                <a:gd name="connsiteX21" fmla="*/ 650658 w 1004246"/>
                <a:gd name="connsiteY21" fmla="*/ 336788 h 427914"/>
                <a:gd name="connsiteX22" fmla="*/ 662254 w 1004246"/>
                <a:gd name="connsiteY22" fmla="*/ 215897 h 427914"/>
                <a:gd name="connsiteX23" fmla="*/ 656912 w 1004246"/>
                <a:gd name="connsiteY23" fmla="*/ 73046 h 427914"/>
                <a:gd name="connsiteX24" fmla="*/ 656501 w 1004246"/>
                <a:gd name="connsiteY24" fmla="*/ 0 h 427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04246" h="427914">
                  <a:moveTo>
                    <a:pt x="65833" y="92"/>
                  </a:moveTo>
                  <a:lnTo>
                    <a:pt x="463295" y="92"/>
                  </a:lnTo>
                  <a:cubicBezTo>
                    <a:pt x="459597" y="28443"/>
                    <a:pt x="455762" y="57479"/>
                    <a:pt x="450375" y="87473"/>
                  </a:cubicBezTo>
                  <a:cubicBezTo>
                    <a:pt x="447681" y="94230"/>
                    <a:pt x="445901" y="100987"/>
                    <a:pt x="444120" y="107744"/>
                  </a:cubicBezTo>
                  <a:cubicBezTo>
                    <a:pt x="425448" y="177046"/>
                    <a:pt x="414765" y="249727"/>
                    <a:pt x="412071" y="323276"/>
                  </a:cubicBezTo>
                  <a:cubicBezTo>
                    <a:pt x="411158" y="330900"/>
                    <a:pt x="409378" y="338478"/>
                    <a:pt x="407643" y="346148"/>
                  </a:cubicBezTo>
                  <a:cubicBezTo>
                    <a:pt x="401662" y="373266"/>
                    <a:pt x="395864" y="400659"/>
                    <a:pt x="389107" y="427914"/>
                  </a:cubicBezTo>
                  <a:lnTo>
                    <a:pt x="0" y="427914"/>
                  </a:lnTo>
                  <a:cubicBezTo>
                    <a:pt x="6985" y="372764"/>
                    <a:pt x="26571" y="318162"/>
                    <a:pt x="29173" y="265843"/>
                  </a:cubicBezTo>
                  <a:cubicBezTo>
                    <a:pt x="30086" y="258219"/>
                    <a:pt x="30999" y="251462"/>
                    <a:pt x="31866" y="244705"/>
                  </a:cubicBezTo>
                  <a:cubicBezTo>
                    <a:pt x="33647" y="229502"/>
                    <a:pt x="35427" y="215122"/>
                    <a:pt x="37208" y="199919"/>
                  </a:cubicBezTo>
                  <a:cubicBezTo>
                    <a:pt x="41865" y="131986"/>
                    <a:pt x="73183" y="62638"/>
                    <a:pt x="65833" y="92"/>
                  </a:cubicBezTo>
                  <a:close/>
                  <a:moveTo>
                    <a:pt x="656501" y="0"/>
                  </a:moveTo>
                  <a:lnTo>
                    <a:pt x="1004246" y="0"/>
                  </a:lnTo>
                  <a:cubicBezTo>
                    <a:pt x="1003562" y="10226"/>
                    <a:pt x="1002922" y="20499"/>
                    <a:pt x="1002420" y="30771"/>
                  </a:cubicBezTo>
                  <a:cubicBezTo>
                    <a:pt x="997992" y="131392"/>
                    <a:pt x="989957" y="232834"/>
                    <a:pt x="982835" y="333410"/>
                  </a:cubicBezTo>
                  <a:cubicBezTo>
                    <a:pt x="982835" y="335099"/>
                    <a:pt x="981967" y="335966"/>
                    <a:pt x="981922" y="337655"/>
                  </a:cubicBezTo>
                  <a:cubicBezTo>
                    <a:pt x="976671" y="367787"/>
                    <a:pt x="971376" y="397827"/>
                    <a:pt x="966125" y="427867"/>
                  </a:cubicBezTo>
                  <a:lnTo>
                    <a:pt x="640933" y="427867"/>
                  </a:lnTo>
                  <a:cubicBezTo>
                    <a:pt x="641709" y="410656"/>
                    <a:pt x="641846" y="393536"/>
                    <a:pt x="640842" y="376507"/>
                  </a:cubicBezTo>
                  <a:cubicBezTo>
                    <a:pt x="642622" y="370572"/>
                    <a:pt x="644403" y="363815"/>
                    <a:pt x="646183" y="357058"/>
                  </a:cubicBezTo>
                  <a:cubicBezTo>
                    <a:pt x="647964" y="350302"/>
                    <a:pt x="649745" y="343545"/>
                    <a:pt x="650658" y="336788"/>
                  </a:cubicBezTo>
                  <a:cubicBezTo>
                    <a:pt x="658693" y="297069"/>
                    <a:pt x="661386" y="256483"/>
                    <a:pt x="662254" y="215897"/>
                  </a:cubicBezTo>
                  <a:cubicBezTo>
                    <a:pt x="663167" y="168554"/>
                    <a:pt x="657825" y="120389"/>
                    <a:pt x="656912" y="73046"/>
                  </a:cubicBezTo>
                  <a:cubicBezTo>
                    <a:pt x="656501" y="48713"/>
                    <a:pt x="656456" y="24379"/>
                    <a:pt x="656501" y="0"/>
                  </a:cubicBezTo>
                  <a:close/>
                </a:path>
              </a:pathLst>
            </a:custGeom>
            <a:solidFill>
              <a:schemeClr val="accent2"/>
            </a:solidFill>
            <a:ln w="4547" cap="flat">
              <a:noFill/>
              <a:prstDash val="solid"/>
              <a:miter/>
            </a:ln>
          </p:spPr>
          <p:txBody>
            <a:bodyPr rtlCol="0" anchor="ctr"/>
            <a:lstStyle/>
            <a:p>
              <a:endParaRPr lang="en-US">
                <a:cs typeface="B Nazanin" panose="00000700000000000000" pitchFamily="2" charset="-78"/>
              </a:endParaRPr>
            </a:p>
          </p:txBody>
        </p:sp>
        <p:sp>
          <p:nvSpPr>
            <p:cNvPr id="21" name="Freeform: Shape 20">
              <a:extLst>
                <a:ext uri="{FF2B5EF4-FFF2-40B4-BE49-F238E27FC236}">
                  <a16:creationId xmlns:a16="http://schemas.microsoft.com/office/drawing/2014/main" id="{730BC055-0A8F-492D-A93E-737576C4C68F}"/>
                </a:ext>
              </a:extLst>
            </p:cNvPr>
            <p:cNvSpPr/>
            <p:nvPr/>
          </p:nvSpPr>
          <p:spPr>
            <a:xfrm>
              <a:off x="1283141" y="4831517"/>
              <a:ext cx="1337748" cy="427867"/>
            </a:xfrm>
            <a:custGeom>
              <a:avLst/>
              <a:gdLst>
                <a:gd name="connsiteX0" fmla="*/ 887054 w 1337748"/>
                <a:gd name="connsiteY0" fmla="*/ 0 h 427867"/>
                <a:gd name="connsiteX1" fmla="*/ 1337748 w 1337748"/>
                <a:gd name="connsiteY1" fmla="*/ 0 h 427867"/>
                <a:gd name="connsiteX2" fmla="*/ 1287438 w 1337748"/>
                <a:gd name="connsiteY2" fmla="*/ 250685 h 427867"/>
                <a:gd name="connsiteX3" fmla="*/ 1259909 w 1337748"/>
                <a:gd name="connsiteY3" fmla="*/ 427867 h 427867"/>
                <a:gd name="connsiteX4" fmla="*/ 912164 w 1337748"/>
                <a:gd name="connsiteY4" fmla="*/ 427867 h 427867"/>
                <a:gd name="connsiteX5" fmla="*/ 909927 w 1337748"/>
                <a:gd name="connsiteY5" fmla="*/ 175448 h 427867"/>
                <a:gd name="connsiteX6" fmla="*/ 887054 w 1337748"/>
                <a:gd name="connsiteY6" fmla="*/ 0 h 427867"/>
                <a:gd name="connsiteX7" fmla="*/ 12190 w 1337748"/>
                <a:gd name="connsiteY7" fmla="*/ 0 h 427867"/>
                <a:gd name="connsiteX8" fmla="*/ 801043 w 1337748"/>
                <a:gd name="connsiteY8" fmla="*/ 0 h 427867"/>
                <a:gd name="connsiteX9" fmla="*/ 775522 w 1337748"/>
                <a:gd name="connsiteY9" fmla="*/ 162756 h 427867"/>
                <a:gd name="connsiteX10" fmla="*/ 769268 w 1337748"/>
                <a:gd name="connsiteY10" fmla="*/ 205031 h 427867"/>
                <a:gd name="connsiteX11" fmla="*/ 765707 w 1337748"/>
                <a:gd name="connsiteY11" fmla="*/ 226169 h 427867"/>
                <a:gd name="connsiteX12" fmla="*/ 718957 w 1337748"/>
                <a:gd name="connsiteY12" fmla="*/ 427867 h 427867"/>
                <a:gd name="connsiteX13" fmla="*/ 321495 w 1337748"/>
                <a:gd name="connsiteY13" fmla="*/ 427867 h 427867"/>
                <a:gd name="connsiteX14" fmla="*/ 299079 w 1337748"/>
                <a:gd name="connsiteY14" fmla="*/ 368198 h 427867"/>
                <a:gd name="connsiteX15" fmla="*/ 215396 w 1337748"/>
                <a:gd name="connsiteY15" fmla="*/ 375822 h 427867"/>
                <a:gd name="connsiteX16" fmla="*/ 171750 w 1337748"/>
                <a:gd name="connsiteY16" fmla="*/ 380890 h 427867"/>
                <a:gd name="connsiteX17" fmla="*/ 71129 w 1337748"/>
                <a:gd name="connsiteY17" fmla="*/ 374133 h 427867"/>
                <a:gd name="connsiteX18" fmla="*/ 15021 w 1337748"/>
                <a:gd name="connsiteY18" fmla="*/ 303963 h 427867"/>
                <a:gd name="connsiteX19" fmla="*/ 6118 w 1337748"/>
                <a:gd name="connsiteY19" fmla="*/ 204209 h 427867"/>
                <a:gd name="connsiteX20" fmla="*/ 11460 w 1337748"/>
                <a:gd name="connsiteY20" fmla="*/ 3013 h 427867"/>
                <a:gd name="connsiteX21" fmla="*/ 12190 w 1337748"/>
                <a:gd name="connsiteY21" fmla="*/ 0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7748" h="427867">
                  <a:moveTo>
                    <a:pt x="887054" y="0"/>
                  </a:moveTo>
                  <a:lnTo>
                    <a:pt x="1337748" y="0"/>
                  </a:lnTo>
                  <a:cubicBezTo>
                    <a:pt x="1330033" y="85053"/>
                    <a:pt x="1309352" y="168143"/>
                    <a:pt x="1287438" y="250685"/>
                  </a:cubicBezTo>
                  <a:cubicBezTo>
                    <a:pt x="1271505" y="309852"/>
                    <a:pt x="1263972" y="368381"/>
                    <a:pt x="1259909" y="427867"/>
                  </a:cubicBezTo>
                  <a:lnTo>
                    <a:pt x="912164" y="427867"/>
                  </a:lnTo>
                  <a:cubicBezTo>
                    <a:pt x="912346" y="343727"/>
                    <a:pt x="914081" y="259359"/>
                    <a:pt x="909927" y="175448"/>
                  </a:cubicBezTo>
                  <a:cubicBezTo>
                    <a:pt x="907187" y="116965"/>
                    <a:pt x="895820" y="58483"/>
                    <a:pt x="887054" y="0"/>
                  </a:cubicBezTo>
                  <a:close/>
                  <a:moveTo>
                    <a:pt x="12190" y="0"/>
                  </a:moveTo>
                  <a:lnTo>
                    <a:pt x="801043" y="0"/>
                  </a:lnTo>
                  <a:cubicBezTo>
                    <a:pt x="795564" y="54237"/>
                    <a:pt x="783512" y="108245"/>
                    <a:pt x="775522" y="162756"/>
                  </a:cubicBezTo>
                  <a:cubicBezTo>
                    <a:pt x="773742" y="176315"/>
                    <a:pt x="771048" y="190650"/>
                    <a:pt x="769268" y="205031"/>
                  </a:cubicBezTo>
                  <a:cubicBezTo>
                    <a:pt x="767487" y="211788"/>
                    <a:pt x="766574" y="219412"/>
                    <a:pt x="765707" y="226169"/>
                  </a:cubicBezTo>
                  <a:cubicBezTo>
                    <a:pt x="736534" y="291728"/>
                    <a:pt x="728134" y="357789"/>
                    <a:pt x="718957" y="427867"/>
                  </a:cubicBezTo>
                  <a:lnTo>
                    <a:pt x="321495" y="427867"/>
                  </a:lnTo>
                  <a:cubicBezTo>
                    <a:pt x="319075" y="407141"/>
                    <a:pt x="312364" y="387144"/>
                    <a:pt x="299079" y="368198"/>
                  </a:cubicBezTo>
                  <a:cubicBezTo>
                    <a:pt x="290176" y="359752"/>
                    <a:pt x="245664" y="368198"/>
                    <a:pt x="215396" y="375822"/>
                  </a:cubicBezTo>
                  <a:cubicBezTo>
                    <a:pt x="201152" y="377511"/>
                    <a:pt x="185994" y="380022"/>
                    <a:pt x="171750" y="380890"/>
                  </a:cubicBezTo>
                  <a:cubicBezTo>
                    <a:pt x="138788" y="383446"/>
                    <a:pt x="104091" y="380890"/>
                    <a:pt x="71129" y="374133"/>
                  </a:cubicBezTo>
                  <a:cubicBezTo>
                    <a:pt x="35519" y="366509"/>
                    <a:pt x="22143" y="335236"/>
                    <a:pt x="15021" y="303963"/>
                  </a:cubicBezTo>
                  <a:cubicBezTo>
                    <a:pt x="6986" y="271001"/>
                    <a:pt x="7899" y="238039"/>
                    <a:pt x="6118" y="204209"/>
                  </a:cubicBezTo>
                  <a:cubicBezTo>
                    <a:pt x="2557" y="136550"/>
                    <a:pt x="-8126" y="69805"/>
                    <a:pt x="11460" y="3013"/>
                  </a:cubicBezTo>
                  <a:cubicBezTo>
                    <a:pt x="11734" y="2009"/>
                    <a:pt x="11962" y="1004"/>
                    <a:pt x="12190" y="0"/>
                  </a:cubicBezTo>
                  <a:close/>
                </a:path>
              </a:pathLst>
            </a:custGeom>
            <a:solidFill>
              <a:schemeClr val="accent2"/>
            </a:solidFill>
            <a:ln w="4547" cap="flat">
              <a:noFill/>
              <a:prstDash val="solid"/>
              <a:miter/>
            </a:ln>
          </p:spPr>
          <p:txBody>
            <a:bodyPr rtlCol="0" anchor="ctr"/>
            <a:lstStyle/>
            <a:p>
              <a:endParaRPr lang="en-US">
                <a:cs typeface="B Nazanin" panose="00000700000000000000" pitchFamily="2" charset="-78"/>
              </a:endParaRPr>
            </a:p>
          </p:txBody>
        </p:sp>
        <p:sp>
          <p:nvSpPr>
            <p:cNvPr id="22" name="Freeform: Shape 21">
              <a:extLst>
                <a:ext uri="{FF2B5EF4-FFF2-40B4-BE49-F238E27FC236}">
                  <a16:creationId xmlns:a16="http://schemas.microsoft.com/office/drawing/2014/main" id="{3CE62288-AC31-46EC-B434-37436E77C3E4}"/>
                </a:ext>
              </a:extLst>
            </p:cNvPr>
            <p:cNvSpPr/>
            <p:nvPr/>
          </p:nvSpPr>
          <p:spPr>
            <a:xfrm>
              <a:off x="1471053" y="3975782"/>
              <a:ext cx="1287072" cy="427913"/>
            </a:xfrm>
            <a:custGeom>
              <a:avLst/>
              <a:gdLst>
                <a:gd name="connsiteX0" fmla="*/ 105826 w 1287072"/>
                <a:gd name="connsiteY0" fmla="*/ 360848 h 427913"/>
                <a:gd name="connsiteX1" fmla="*/ 112948 w 1287072"/>
                <a:gd name="connsiteY1" fmla="*/ 361715 h 427913"/>
                <a:gd name="connsiteX2" fmla="*/ 118654 w 1287072"/>
                <a:gd name="connsiteY2" fmla="*/ 427913 h 427913"/>
                <a:gd name="connsiteX3" fmla="*/ 1176362 w 1287072"/>
                <a:gd name="connsiteY3" fmla="*/ 427913 h 427913"/>
                <a:gd name="connsiteX4" fmla="*/ 1193984 w 1287072"/>
                <a:gd name="connsiteY4" fmla="*/ 227310 h 427913"/>
                <a:gd name="connsiteX5" fmla="*/ 1196678 w 1287072"/>
                <a:gd name="connsiteY5" fmla="*/ 138559 h 427913"/>
                <a:gd name="connsiteX6" fmla="*/ 1205580 w 1287072"/>
                <a:gd name="connsiteY6" fmla="*/ 80214 h 427913"/>
                <a:gd name="connsiteX7" fmla="*/ 1226079 w 1287072"/>
                <a:gd name="connsiteY7" fmla="*/ 55698 h 427913"/>
                <a:gd name="connsiteX8" fmla="*/ 1276846 w 1287072"/>
                <a:gd name="connsiteY8" fmla="*/ 15111 h 427913"/>
                <a:gd name="connsiteX9" fmla="*/ 1287072 w 1287072"/>
                <a:gd name="connsiteY9" fmla="*/ 46 h 427913"/>
                <a:gd name="connsiteX10" fmla="*/ 1240688 w 1287072"/>
                <a:gd name="connsiteY10" fmla="*/ 46 h 427913"/>
                <a:gd name="connsiteX11" fmla="*/ 1248312 w 1287072"/>
                <a:gd name="connsiteY11" fmla="*/ 13422 h 427913"/>
                <a:gd name="connsiteX12" fmla="*/ 1217131 w 1287072"/>
                <a:gd name="connsiteY12" fmla="*/ 34560 h 427913"/>
                <a:gd name="connsiteX13" fmla="*/ 1189191 w 1287072"/>
                <a:gd name="connsiteY13" fmla="*/ 46 h 427913"/>
                <a:gd name="connsiteX14" fmla="*/ 225302 w 1287072"/>
                <a:gd name="connsiteY14" fmla="*/ 46 h 427913"/>
                <a:gd name="connsiteX15" fmla="*/ 200238 w 1287072"/>
                <a:gd name="connsiteY15" fmla="*/ 187546 h 427913"/>
                <a:gd name="connsiteX16" fmla="*/ 193116 w 1287072"/>
                <a:gd name="connsiteY16" fmla="*/ 131757 h 427913"/>
                <a:gd name="connsiteX17" fmla="*/ 187774 w 1287072"/>
                <a:gd name="connsiteY17" fmla="*/ 73411 h 427913"/>
                <a:gd name="connsiteX18" fmla="*/ 189555 w 1287072"/>
                <a:gd name="connsiteY18" fmla="*/ 45517 h 427913"/>
                <a:gd name="connsiteX19" fmla="*/ 215577 w 1287072"/>
                <a:gd name="connsiteY19" fmla="*/ 0 h 427913"/>
                <a:gd name="connsiteX20" fmla="*/ 178232 w 1287072"/>
                <a:gd name="connsiteY20" fmla="*/ 0 h 427913"/>
                <a:gd name="connsiteX21" fmla="*/ 171750 w 1287072"/>
                <a:gd name="connsiteY21" fmla="*/ 32825 h 427913"/>
                <a:gd name="connsiteX22" fmla="*/ 50630 w 1287072"/>
                <a:gd name="connsiteY22" fmla="*/ 32825 h 427913"/>
                <a:gd name="connsiteX23" fmla="*/ 42275 w 1287072"/>
                <a:gd name="connsiteY23" fmla="*/ 0 h 427913"/>
                <a:gd name="connsiteX24" fmla="*/ 17075 w 1287072"/>
                <a:gd name="connsiteY24" fmla="*/ 0 h 427913"/>
                <a:gd name="connsiteX25" fmla="*/ 22142 w 1287072"/>
                <a:gd name="connsiteY25" fmla="*/ 21001 h 427913"/>
                <a:gd name="connsiteX26" fmla="*/ 28397 w 1287072"/>
                <a:gd name="connsiteY26" fmla="*/ 91171 h 427913"/>
                <a:gd name="connsiteX27" fmla="*/ 12372 w 1287072"/>
                <a:gd name="connsiteY27" fmla="*/ 152895 h 427913"/>
                <a:gd name="connsiteX28" fmla="*/ 18627 w 1287072"/>
                <a:gd name="connsiteY28" fmla="*/ 221375 h 427913"/>
                <a:gd name="connsiteX29" fmla="*/ 27529 w 1287072"/>
                <a:gd name="connsiteY29" fmla="*/ 359158 h 427913"/>
                <a:gd name="connsiteX30" fmla="*/ 0 w 1287072"/>
                <a:gd name="connsiteY30" fmla="*/ 427913 h 427913"/>
                <a:gd name="connsiteX31" fmla="*/ 80442 w 1287072"/>
                <a:gd name="connsiteY31" fmla="*/ 427913 h 427913"/>
                <a:gd name="connsiteX32" fmla="*/ 105826 w 1287072"/>
                <a:gd name="connsiteY32" fmla="*/ 360848 h 42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87072" h="427913">
                  <a:moveTo>
                    <a:pt x="105826" y="360848"/>
                  </a:moveTo>
                  <a:cubicBezTo>
                    <a:pt x="108519" y="360848"/>
                    <a:pt x="111167" y="360848"/>
                    <a:pt x="112948" y="361715"/>
                  </a:cubicBezTo>
                  <a:cubicBezTo>
                    <a:pt x="114865" y="383446"/>
                    <a:pt x="116782" y="405223"/>
                    <a:pt x="118654" y="427913"/>
                  </a:cubicBezTo>
                  <a:lnTo>
                    <a:pt x="1176362" y="427913"/>
                  </a:lnTo>
                  <a:cubicBezTo>
                    <a:pt x="1182205" y="361259"/>
                    <a:pt x="1188643" y="294467"/>
                    <a:pt x="1193984" y="227310"/>
                  </a:cubicBezTo>
                  <a:cubicBezTo>
                    <a:pt x="1196678" y="197727"/>
                    <a:pt x="1194852" y="168143"/>
                    <a:pt x="1196678" y="138559"/>
                  </a:cubicBezTo>
                  <a:cubicBezTo>
                    <a:pt x="1197591" y="119111"/>
                    <a:pt x="1200239" y="98840"/>
                    <a:pt x="1205580" y="80214"/>
                  </a:cubicBezTo>
                  <a:cubicBezTo>
                    <a:pt x="1208274" y="70900"/>
                    <a:pt x="1218957" y="55698"/>
                    <a:pt x="1226079" y="55698"/>
                  </a:cubicBezTo>
                  <a:cubicBezTo>
                    <a:pt x="1257260" y="55698"/>
                    <a:pt x="1264382" y="33738"/>
                    <a:pt x="1276846" y="15111"/>
                  </a:cubicBezTo>
                  <a:cubicBezTo>
                    <a:pt x="1280179" y="9998"/>
                    <a:pt x="1283511" y="4885"/>
                    <a:pt x="1287072" y="46"/>
                  </a:cubicBezTo>
                  <a:lnTo>
                    <a:pt x="1240688" y="46"/>
                  </a:lnTo>
                  <a:cubicBezTo>
                    <a:pt x="1243245" y="4474"/>
                    <a:pt x="1245801" y="8948"/>
                    <a:pt x="1248312" y="13422"/>
                  </a:cubicBezTo>
                  <a:cubicBezTo>
                    <a:pt x="1236716" y="21046"/>
                    <a:pt x="1227814" y="26936"/>
                    <a:pt x="1217131" y="34560"/>
                  </a:cubicBezTo>
                  <a:cubicBezTo>
                    <a:pt x="1207726" y="22918"/>
                    <a:pt x="1198458" y="11459"/>
                    <a:pt x="1189191" y="46"/>
                  </a:cubicBezTo>
                  <a:lnTo>
                    <a:pt x="225302" y="46"/>
                  </a:lnTo>
                  <a:cubicBezTo>
                    <a:pt x="226808" y="60994"/>
                    <a:pt x="225986" y="122535"/>
                    <a:pt x="200238" y="187546"/>
                  </a:cubicBezTo>
                  <a:cubicBezTo>
                    <a:pt x="197544" y="164719"/>
                    <a:pt x="194896" y="148649"/>
                    <a:pt x="193116" y="131757"/>
                  </a:cubicBezTo>
                  <a:cubicBezTo>
                    <a:pt x="191335" y="112308"/>
                    <a:pt x="188642" y="92860"/>
                    <a:pt x="187774" y="73411"/>
                  </a:cubicBezTo>
                  <a:cubicBezTo>
                    <a:pt x="186861" y="64098"/>
                    <a:pt x="184213" y="49763"/>
                    <a:pt x="189555" y="45517"/>
                  </a:cubicBezTo>
                  <a:cubicBezTo>
                    <a:pt x="204712" y="32551"/>
                    <a:pt x="211240" y="16618"/>
                    <a:pt x="215577" y="0"/>
                  </a:cubicBezTo>
                  <a:lnTo>
                    <a:pt x="178232" y="0"/>
                  </a:lnTo>
                  <a:cubicBezTo>
                    <a:pt x="176041" y="12007"/>
                    <a:pt x="173667" y="23101"/>
                    <a:pt x="171750" y="32825"/>
                  </a:cubicBezTo>
                  <a:cubicBezTo>
                    <a:pt x="128105" y="32825"/>
                    <a:pt x="88934" y="32825"/>
                    <a:pt x="50630" y="32825"/>
                  </a:cubicBezTo>
                  <a:cubicBezTo>
                    <a:pt x="45289" y="17942"/>
                    <a:pt x="42367" y="7624"/>
                    <a:pt x="42275" y="0"/>
                  </a:cubicBezTo>
                  <a:lnTo>
                    <a:pt x="17075" y="0"/>
                  </a:lnTo>
                  <a:cubicBezTo>
                    <a:pt x="18079" y="7259"/>
                    <a:pt x="19631" y="14335"/>
                    <a:pt x="22142" y="21001"/>
                  </a:cubicBezTo>
                  <a:cubicBezTo>
                    <a:pt x="31045" y="45517"/>
                    <a:pt x="32825" y="67476"/>
                    <a:pt x="28397" y="91171"/>
                  </a:cubicBezTo>
                  <a:cubicBezTo>
                    <a:pt x="23923" y="111441"/>
                    <a:pt x="18581" y="132579"/>
                    <a:pt x="12372" y="152895"/>
                  </a:cubicBezTo>
                  <a:cubicBezTo>
                    <a:pt x="4337" y="177411"/>
                    <a:pt x="8811" y="197681"/>
                    <a:pt x="18627" y="221375"/>
                  </a:cubicBezTo>
                  <a:cubicBezTo>
                    <a:pt x="37345" y="265340"/>
                    <a:pt x="50676" y="309305"/>
                    <a:pt x="27529" y="359158"/>
                  </a:cubicBezTo>
                  <a:cubicBezTo>
                    <a:pt x="17211" y="381255"/>
                    <a:pt x="8400" y="404219"/>
                    <a:pt x="0" y="427913"/>
                  </a:cubicBezTo>
                  <a:lnTo>
                    <a:pt x="80442" y="427913"/>
                  </a:lnTo>
                  <a:cubicBezTo>
                    <a:pt x="89116" y="404858"/>
                    <a:pt x="97243" y="382853"/>
                    <a:pt x="105826" y="360848"/>
                  </a:cubicBezTo>
                  <a:close/>
                </a:path>
              </a:pathLst>
            </a:custGeom>
            <a:solidFill>
              <a:schemeClr val="accent2"/>
            </a:solidFill>
            <a:ln w="4547" cap="flat">
              <a:noFill/>
              <a:prstDash val="solid"/>
              <a:miter/>
            </a:ln>
          </p:spPr>
          <p:txBody>
            <a:bodyPr rtlCol="0" anchor="ctr"/>
            <a:lstStyle/>
            <a:p>
              <a:endParaRPr lang="en-US">
                <a:cs typeface="B Nazanin" panose="00000700000000000000" pitchFamily="2" charset="-78"/>
              </a:endParaRPr>
            </a:p>
          </p:txBody>
        </p:sp>
        <p:sp>
          <p:nvSpPr>
            <p:cNvPr id="23" name="Freeform: Shape 22">
              <a:extLst>
                <a:ext uri="{FF2B5EF4-FFF2-40B4-BE49-F238E27FC236}">
                  <a16:creationId xmlns:a16="http://schemas.microsoft.com/office/drawing/2014/main" id="{807154DF-4F0B-4673-9E53-A0915A35BE55}"/>
                </a:ext>
              </a:extLst>
            </p:cNvPr>
            <p:cNvSpPr/>
            <p:nvPr/>
          </p:nvSpPr>
          <p:spPr>
            <a:xfrm>
              <a:off x="1503376" y="3120230"/>
              <a:ext cx="1396732" cy="427867"/>
            </a:xfrm>
            <a:custGeom>
              <a:avLst/>
              <a:gdLst>
                <a:gd name="connsiteX0" fmla="*/ 1396733 w 1396732"/>
                <a:gd name="connsiteY0" fmla="*/ 213066 h 427867"/>
                <a:gd name="connsiteX1" fmla="*/ 1387830 w 1396732"/>
                <a:gd name="connsiteY1" fmla="*/ 138696 h 427867"/>
                <a:gd name="connsiteX2" fmla="*/ 1365551 w 1396732"/>
                <a:gd name="connsiteY2" fmla="*/ 51634 h 427867"/>
                <a:gd name="connsiteX3" fmla="*/ 1359297 w 1396732"/>
                <a:gd name="connsiteY3" fmla="*/ 8537 h 427867"/>
                <a:gd name="connsiteX4" fmla="*/ 1358155 w 1396732"/>
                <a:gd name="connsiteY4" fmla="*/ 0 h 427867"/>
                <a:gd name="connsiteX5" fmla="*/ 45152 w 1396732"/>
                <a:gd name="connsiteY5" fmla="*/ 0 h 427867"/>
                <a:gd name="connsiteX6" fmla="*/ 40586 w 1396732"/>
                <a:gd name="connsiteY6" fmla="*/ 93088 h 427867"/>
                <a:gd name="connsiteX7" fmla="*/ 32551 w 1396732"/>
                <a:gd name="connsiteY7" fmla="*/ 172526 h 427867"/>
                <a:gd name="connsiteX8" fmla="*/ 12966 w 1396732"/>
                <a:gd name="connsiteY8" fmla="*/ 227493 h 427867"/>
                <a:gd name="connsiteX9" fmla="*/ 3150 w 1396732"/>
                <a:gd name="connsiteY9" fmla="*/ 273969 h 427867"/>
                <a:gd name="connsiteX10" fmla="*/ 4931 w 1396732"/>
                <a:gd name="connsiteY10" fmla="*/ 389792 h 427867"/>
                <a:gd name="connsiteX11" fmla="*/ 0 w 1396732"/>
                <a:gd name="connsiteY11" fmla="*/ 427868 h 427867"/>
                <a:gd name="connsiteX12" fmla="*/ 1370710 w 1396732"/>
                <a:gd name="connsiteY12" fmla="*/ 427868 h 427867"/>
                <a:gd name="connsiteX13" fmla="*/ 1396733 w 1396732"/>
                <a:gd name="connsiteY13" fmla="*/ 213066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732" h="427867">
                  <a:moveTo>
                    <a:pt x="1396733" y="213066"/>
                  </a:moveTo>
                  <a:cubicBezTo>
                    <a:pt x="1394039" y="188550"/>
                    <a:pt x="1391391" y="163212"/>
                    <a:pt x="1387830" y="138696"/>
                  </a:cubicBezTo>
                  <a:cubicBezTo>
                    <a:pt x="1383356" y="109980"/>
                    <a:pt x="1370025" y="80351"/>
                    <a:pt x="1365551" y="51634"/>
                  </a:cubicBezTo>
                  <a:cubicBezTo>
                    <a:pt x="1362903" y="37254"/>
                    <a:pt x="1361077" y="22918"/>
                    <a:pt x="1359297" y="8537"/>
                  </a:cubicBezTo>
                  <a:cubicBezTo>
                    <a:pt x="1358886" y="5707"/>
                    <a:pt x="1358521" y="2831"/>
                    <a:pt x="1358155" y="0"/>
                  </a:cubicBezTo>
                  <a:lnTo>
                    <a:pt x="45152" y="0"/>
                  </a:lnTo>
                  <a:cubicBezTo>
                    <a:pt x="40723" y="30679"/>
                    <a:pt x="38349" y="61633"/>
                    <a:pt x="40586" y="93088"/>
                  </a:cubicBezTo>
                  <a:cubicBezTo>
                    <a:pt x="42367" y="119293"/>
                    <a:pt x="37025" y="146320"/>
                    <a:pt x="32551" y="172526"/>
                  </a:cubicBezTo>
                  <a:cubicBezTo>
                    <a:pt x="28990" y="191107"/>
                    <a:pt x="19175" y="208866"/>
                    <a:pt x="12966" y="227493"/>
                  </a:cubicBezTo>
                  <a:cubicBezTo>
                    <a:pt x="8492" y="242696"/>
                    <a:pt x="-3059" y="263012"/>
                    <a:pt x="3150" y="273969"/>
                  </a:cubicBezTo>
                  <a:cubicBezTo>
                    <a:pt x="22736" y="313687"/>
                    <a:pt x="6711" y="351717"/>
                    <a:pt x="4931" y="389792"/>
                  </a:cubicBezTo>
                  <a:cubicBezTo>
                    <a:pt x="4109" y="402758"/>
                    <a:pt x="1233" y="415039"/>
                    <a:pt x="0" y="427868"/>
                  </a:cubicBezTo>
                  <a:lnTo>
                    <a:pt x="1370710" y="427868"/>
                  </a:lnTo>
                  <a:cubicBezTo>
                    <a:pt x="1374819" y="356328"/>
                    <a:pt x="1396733" y="284332"/>
                    <a:pt x="1396733" y="213066"/>
                  </a:cubicBezTo>
                  <a:close/>
                </a:path>
              </a:pathLst>
            </a:custGeom>
            <a:solidFill>
              <a:schemeClr val="bg1">
                <a:lumMod val="85000"/>
              </a:schemeClr>
            </a:solidFill>
            <a:ln w="4547" cap="flat">
              <a:noFill/>
              <a:prstDash val="solid"/>
              <a:miter/>
            </a:ln>
          </p:spPr>
          <p:txBody>
            <a:bodyPr rtlCol="0" anchor="ctr"/>
            <a:lstStyle/>
            <a:p>
              <a:endParaRPr lang="en-US">
                <a:cs typeface="B Nazanin" panose="00000700000000000000" pitchFamily="2" charset="-78"/>
              </a:endParaRPr>
            </a:p>
          </p:txBody>
        </p:sp>
        <p:sp>
          <p:nvSpPr>
            <p:cNvPr id="24" name="Freeform: Shape 23">
              <a:extLst>
                <a:ext uri="{FF2B5EF4-FFF2-40B4-BE49-F238E27FC236}">
                  <a16:creationId xmlns:a16="http://schemas.microsoft.com/office/drawing/2014/main" id="{A9DF7E78-23AC-4D53-A5BC-73860E50A374}"/>
                </a:ext>
              </a:extLst>
            </p:cNvPr>
            <p:cNvSpPr/>
            <p:nvPr/>
          </p:nvSpPr>
          <p:spPr>
            <a:xfrm>
              <a:off x="1548527" y="2692317"/>
              <a:ext cx="1313049" cy="427867"/>
            </a:xfrm>
            <a:custGeom>
              <a:avLst/>
              <a:gdLst>
                <a:gd name="connsiteX0" fmla="*/ 1271459 w 1313049"/>
                <a:gd name="connsiteY0" fmla="*/ 0 h 427867"/>
                <a:gd name="connsiteX1" fmla="*/ 674581 w 1313049"/>
                <a:gd name="connsiteY1" fmla="*/ 0 h 427867"/>
                <a:gd name="connsiteX2" fmla="*/ 649015 w 1313049"/>
                <a:gd name="connsiteY2" fmla="*/ 72087 h 427867"/>
                <a:gd name="connsiteX3" fmla="*/ 643673 w 1313049"/>
                <a:gd name="connsiteY3" fmla="*/ 70398 h 427867"/>
                <a:gd name="connsiteX4" fmla="*/ 640203 w 1313049"/>
                <a:gd name="connsiteY4" fmla="*/ 0 h 427867"/>
                <a:gd name="connsiteX5" fmla="*/ 516025 w 1313049"/>
                <a:gd name="connsiteY5" fmla="*/ 0 h 427867"/>
                <a:gd name="connsiteX6" fmla="*/ 489637 w 1313049"/>
                <a:gd name="connsiteY6" fmla="*/ 58528 h 427867"/>
                <a:gd name="connsiteX7" fmla="*/ 481602 w 1313049"/>
                <a:gd name="connsiteY7" fmla="*/ 58528 h 427867"/>
                <a:gd name="connsiteX8" fmla="*/ 477402 w 1313049"/>
                <a:gd name="connsiteY8" fmla="*/ 0 h 427867"/>
                <a:gd name="connsiteX9" fmla="*/ 58391 w 1313049"/>
                <a:gd name="connsiteY9" fmla="*/ 0 h 427867"/>
                <a:gd name="connsiteX10" fmla="*/ 43508 w 1313049"/>
                <a:gd name="connsiteY10" fmla="*/ 96603 h 427867"/>
                <a:gd name="connsiteX11" fmla="*/ 30132 w 1313049"/>
                <a:gd name="connsiteY11" fmla="*/ 263149 h 427867"/>
                <a:gd name="connsiteX12" fmla="*/ 0 w 1313049"/>
                <a:gd name="connsiteY12" fmla="*/ 427868 h 427867"/>
                <a:gd name="connsiteX13" fmla="*/ 1313049 w 1313049"/>
                <a:gd name="connsiteY13" fmla="*/ 427868 h 427867"/>
                <a:gd name="connsiteX14" fmla="*/ 1271459 w 1313049"/>
                <a:gd name="connsiteY14" fmla="*/ 0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049" h="427867">
                  <a:moveTo>
                    <a:pt x="1271459" y="0"/>
                  </a:moveTo>
                  <a:lnTo>
                    <a:pt x="674581" y="0"/>
                  </a:lnTo>
                  <a:cubicBezTo>
                    <a:pt x="665724" y="24470"/>
                    <a:pt x="657232" y="48165"/>
                    <a:pt x="649015" y="72087"/>
                  </a:cubicBezTo>
                  <a:cubicBezTo>
                    <a:pt x="647234" y="71266"/>
                    <a:pt x="645454" y="71266"/>
                    <a:pt x="643673" y="70398"/>
                  </a:cubicBezTo>
                  <a:cubicBezTo>
                    <a:pt x="642532" y="46886"/>
                    <a:pt x="641345" y="23375"/>
                    <a:pt x="640203" y="0"/>
                  </a:cubicBezTo>
                  <a:lnTo>
                    <a:pt x="516025" y="0"/>
                  </a:lnTo>
                  <a:cubicBezTo>
                    <a:pt x="507123" y="19449"/>
                    <a:pt x="498266" y="38943"/>
                    <a:pt x="489637" y="58528"/>
                  </a:cubicBezTo>
                  <a:cubicBezTo>
                    <a:pt x="486944" y="58528"/>
                    <a:pt x="484296" y="58528"/>
                    <a:pt x="481602" y="58528"/>
                  </a:cubicBezTo>
                  <a:cubicBezTo>
                    <a:pt x="480278" y="39034"/>
                    <a:pt x="478863" y="19494"/>
                    <a:pt x="477402" y="0"/>
                  </a:cubicBezTo>
                  <a:lnTo>
                    <a:pt x="58391" y="0"/>
                  </a:lnTo>
                  <a:cubicBezTo>
                    <a:pt x="56154" y="32323"/>
                    <a:pt x="51863" y="64281"/>
                    <a:pt x="43508" y="96603"/>
                  </a:cubicBezTo>
                  <a:cubicBezTo>
                    <a:pt x="29264" y="150703"/>
                    <a:pt x="38167" y="207360"/>
                    <a:pt x="30132" y="263149"/>
                  </a:cubicBezTo>
                  <a:cubicBezTo>
                    <a:pt x="22690" y="318527"/>
                    <a:pt x="7944" y="372809"/>
                    <a:pt x="0" y="427868"/>
                  </a:cubicBezTo>
                  <a:lnTo>
                    <a:pt x="1313049" y="427868"/>
                  </a:lnTo>
                  <a:cubicBezTo>
                    <a:pt x="1294103" y="287208"/>
                    <a:pt x="1301362" y="139792"/>
                    <a:pt x="1271459" y="0"/>
                  </a:cubicBezTo>
                  <a:close/>
                </a:path>
              </a:pathLst>
            </a:custGeom>
            <a:solidFill>
              <a:schemeClr val="bg1">
                <a:lumMod val="85000"/>
              </a:schemeClr>
            </a:solidFill>
            <a:ln w="4547" cap="flat">
              <a:noFill/>
              <a:prstDash val="solid"/>
              <a:miter/>
            </a:ln>
          </p:spPr>
          <p:txBody>
            <a:bodyPr rtlCol="0" anchor="ctr"/>
            <a:lstStyle/>
            <a:p>
              <a:endParaRPr lang="en-US">
                <a:cs typeface="B Nazanin" panose="00000700000000000000" pitchFamily="2" charset="-78"/>
              </a:endParaRPr>
            </a:p>
          </p:txBody>
        </p:sp>
        <p:sp>
          <p:nvSpPr>
            <p:cNvPr id="25" name="Freeform: Shape 24">
              <a:extLst>
                <a:ext uri="{FF2B5EF4-FFF2-40B4-BE49-F238E27FC236}">
                  <a16:creationId xmlns:a16="http://schemas.microsoft.com/office/drawing/2014/main" id="{E67F85B5-55D1-4872-9043-4AFFAA38430B}"/>
                </a:ext>
              </a:extLst>
            </p:cNvPr>
            <p:cNvSpPr/>
            <p:nvPr/>
          </p:nvSpPr>
          <p:spPr>
            <a:xfrm>
              <a:off x="1486619" y="3548006"/>
              <a:ext cx="1387557" cy="427867"/>
            </a:xfrm>
            <a:custGeom>
              <a:avLst/>
              <a:gdLst>
                <a:gd name="connsiteX0" fmla="*/ 59990 w 1387557"/>
                <a:gd name="connsiteY0" fmla="*/ 402347 h 427867"/>
                <a:gd name="connsiteX1" fmla="*/ 165085 w 1387557"/>
                <a:gd name="connsiteY1" fmla="*/ 413350 h 427867"/>
                <a:gd name="connsiteX2" fmla="*/ 162666 w 1387557"/>
                <a:gd name="connsiteY2" fmla="*/ 427868 h 427867"/>
                <a:gd name="connsiteX3" fmla="*/ 200011 w 1387557"/>
                <a:gd name="connsiteY3" fmla="*/ 427868 h 427867"/>
                <a:gd name="connsiteX4" fmla="*/ 208730 w 1387557"/>
                <a:gd name="connsiteY4" fmla="*/ 389701 h 427867"/>
                <a:gd name="connsiteX5" fmla="*/ 209780 w 1387557"/>
                <a:gd name="connsiteY5" fmla="*/ 427868 h 427867"/>
                <a:gd name="connsiteX6" fmla="*/ 1173669 w 1387557"/>
                <a:gd name="connsiteY6" fmla="*/ 427868 h 427867"/>
                <a:gd name="connsiteX7" fmla="*/ 1087612 w 1387557"/>
                <a:gd name="connsiteY7" fmla="*/ 320353 h 427867"/>
                <a:gd name="connsiteX8" fmla="*/ 1225121 w 1387557"/>
                <a:gd name="connsiteY8" fmla="*/ 427868 h 427867"/>
                <a:gd name="connsiteX9" fmla="*/ 1271506 w 1387557"/>
                <a:gd name="connsiteY9" fmla="*/ 427868 h 427867"/>
                <a:gd name="connsiteX10" fmla="*/ 1285293 w 1387557"/>
                <a:gd name="connsiteY10" fmla="*/ 412528 h 427867"/>
                <a:gd name="connsiteX11" fmla="*/ 1344050 w 1387557"/>
                <a:gd name="connsiteY11" fmla="*/ 298393 h 427867"/>
                <a:gd name="connsiteX12" fmla="*/ 1352085 w 1387557"/>
                <a:gd name="connsiteY12" fmla="*/ 169056 h 427867"/>
                <a:gd name="connsiteX13" fmla="*/ 1352998 w 1387557"/>
                <a:gd name="connsiteY13" fmla="*/ 156364 h 427867"/>
                <a:gd name="connsiteX14" fmla="*/ 1386827 w 1387557"/>
                <a:gd name="connsiteY14" fmla="*/ 21960 h 427867"/>
                <a:gd name="connsiteX15" fmla="*/ 1387558 w 1387557"/>
                <a:gd name="connsiteY15" fmla="*/ 0 h 427867"/>
                <a:gd name="connsiteX16" fmla="*/ 16802 w 1387557"/>
                <a:gd name="connsiteY16" fmla="*/ 0 h 427867"/>
                <a:gd name="connsiteX17" fmla="*/ 16391 w 1387557"/>
                <a:gd name="connsiteY17" fmla="*/ 4200 h 427867"/>
                <a:gd name="connsiteX18" fmla="*/ 5708 w 1387557"/>
                <a:gd name="connsiteY18" fmla="*/ 320353 h 427867"/>
                <a:gd name="connsiteX19" fmla="*/ 366 w 1387557"/>
                <a:gd name="connsiteY19" fmla="*/ 370207 h 427867"/>
                <a:gd name="connsiteX20" fmla="*/ 1553 w 1387557"/>
                <a:gd name="connsiteY20" fmla="*/ 427822 h 427867"/>
                <a:gd name="connsiteX21" fmla="*/ 26754 w 1387557"/>
                <a:gd name="connsiteY21" fmla="*/ 427822 h 427867"/>
                <a:gd name="connsiteX22" fmla="*/ 59990 w 1387557"/>
                <a:gd name="connsiteY22" fmla="*/ 402347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7557" h="427867">
                  <a:moveTo>
                    <a:pt x="59990" y="402347"/>
                  </a:moveTo>
                  <a:cubicBezTo>
                    <a:pt x="94733" y="392212"/>
                    <a:pt x="126782" y="394723"/>
                    <a:pt x="165085" y="413350"/>
                  </a:cubicBezTo>
                  <a:cubicBezTo>
                    <a:pt x="164355" y="418326"/>
                    <a:pt x="163487" y="423165"/>
                    <a:pt x="162666" y="427868"/>
                  </a:cubicBezTo>
                  <a:lnTo>
                    <a:pt x="200011" y="427868"/>
                  </a:lnTo>
                  <a:cubicBezTo>
                    <a:pt x="203298" y="415176"/>
                    <a:pt x="205261" y="402119"/>
                    <a:pt x="208730" y="389701"/>
                  </a:cubicBezTo>
                  <a:cubicBezTo>
                    <a:pt x="209050" y="402438"/>
                    <a:pt x="209461" y="415130"/>
                    <a:pt x="209780" y="427868"/>
                  </a:cubicBezTo>
                  <a:lnTo>
                    <a:pt x="1173669" y="427868"/>
                  </a:lnTo>
                  <a:cubicBezTo>
                    <a:pt x="1145227" y="392760"/>
                    <a:pt x="1117196" y="358017"/>
                    <a:pt x="1087612" y="320353"/>
                  </a:cubicBezTo>
                  <a:cubicBezTo>
                    <a:pt x="1161571" y="328936"/>
                    <a:pt x="1194579" y="374955"/>
                    <a:pt x="1225121" y="427868"/>
                  </a:cubicBezTo>
                  <a:lnTo>
                    <a:pt x="1271506" y="427868"/>
                  </a:lnTo>
                  <a:cubicBezTo>
                    <a:pt x="1275615" y="422298"/>
                    <a:pt x="1280088" y="417048"/>
                    <a:pt x="1285293" y="412528"/>
                  </a:cubicBezTo>
                  <a:cubicBezTo>
                    <a:pt x="1322684" y="382944"/>
                    <a:pt x="1338708" y="343225"/>
                    <a:pt x="1344050" y="298393"/>
                  </a:cubicBezTo>
                  <a:cubicBezTo>
                    <a:pt x="1349391" y="255296"/>
                    <a:pt x="1365415" y="213021"/>
                    <a:pt x="1352085" y="169056"/>
                  </a:cubicBezTo>
                  <a:cubicBezTo>
                    <a:pt x="1351217" y="164810"/>
                    <a:pt x="1352085" y="160610"/>
                    <a:pt x="1352998" y="156364"/>
                  </a:cubicBezTo>
                  <a:cubicBezTo>
                    <a:pt x="1366374" y="112400"/>
                    <a:pt x="1377057" y="66746"/>
                    <a:pt x="1386827" y="21960"/>
                  </a:cubicBezTo>
                  <a:cubicBezTo>
                    <a:pt x="1386827" y="14655"/>
                    <a:pt x="1387101" y="7305"/>
                    <a:pt x="1387558" y="0"/>
                  </a:cubicBezTo>
                  <a:lnTo>
                    <a:pt x="16802" y="0"/>
                  </a:lnTo>
                  <a:cubicBezTo>
                    <a:pt x="16665" y="1415"/>
                    <a:pt x="16482" y="2785"/>
                    <a:pt x="16391" y="4200"/>
                  </a:cubicBezTo>
                  <a:cubicBezTo>
                    <a:pt x="12830" y="109843"/>
                    <a:pt x="9269" y="215532"/>
                    <a:pt x="5708" y="320353"/>
                  </a:cubicBezTo>
                  <a:cubicBezTo>
                    <a:pt x="4795" y="337245"/>
                    <a:pt x="366" y="354182"/>
                    <a:pt x="366" y="370207"/>
                  </a:cubicBezTo>
                  <a:cubicBezTo>
                    <a:pt x="366" y="389062"/>
                    <a:pt x="-1003" y="409195"/>
                    <a:pt x="1553" y="427822"/>
                  </a:cubicBezTo>
                  <a:lnTo>
                    <a:pt x="26754" y="427822"/>
                  </a:lnTo>
                  <a:cubicBezTo>
                    <a:pt x="26572" y="413761"/>
                    <a:pt x="36342" y="408921"/>
                    <a:pt x="59990" y="402347"/>
                  </a:cubicBezTo>
                  <a:close/>
                </a:path>
              </a:pathLst>
            </a:custGeom>
            <a:solidFill>
              <a:schemeClr val="accent2"/>
            </a:solidFill>
            <a:ln w="4547" cap="flat">
              <a:noFill/>
              <a:prstDash val="solid"/>
              <a:miter/>
            </a:ln>
          </p:spPr>
          <p:txBody>
            <a:bodyPr rtlCol="0" anchor="ctr"/>
            <a:lstStyle/>
            <a:p>
              <a:endParaRPr lang="en-US">
                <a:cs typeface="B Nazanin" panose="00000700000000000000" pitchFamily="2" charset="-78"/>
              </a:endParaRPr>
            </a:p>
          </p:txBody>
        </p:sp>
      </p:grpSp>
      <p:grpSp>
        <p:nvGrpSpPr>
          <p:cNvPr id="26" name="Group 25">
            <a:extLst>
              <a:ext uri="{FF2B5EF4-FFF2-40B4-BE49-F238E27FC236}">
                <a16:creationId xmlns:a16="http://schemas.microsoft.com/office/drawing/2014/main" id="{33183258-C125-476E-86C6-12B513BFFB91}"/>
              </a:ext>
            </a:extLst>
          </p:cNvPr>
          <p:cNvGrpSpPr/>
          <p:nvPr/>
        </p:nvGrpSpPr>
        <p:grpSpPr>
          <a:xfrm>
            <a:off x="4294359" y="1836600"/>
            <a:ext cx="1616967" cy="4277742"/>
            <a:chOff x="1283141" y="1836600"/>
            <a:chExt cx="1616967" cy="4277742"/>
          </a:xfrm>
        </p:grpSpPr>
        <p:sp>
          <p:nvSpPr>
            <p:cNvPr id="27" name="Freeform: Shape 26">
              <a:extLst>
                <a:ext uri="{FF2B5EF4-FFF2-40B4-BE49-F238E27FC236}">
                  <a16:creationId xmlns:a16="http://schemas.microsoft.com/office/drawing/2014/main" id="{534F5505-C919-4691-92C7-9B71F2E86BE0}"/>
                </a:ext>
              </a:extLst>
            </p:cNvPr>
            <p:cNvSpPr/>
            <p:nvPr/>
          </p:nvSpPr>
          <p:spPr>
            <a:xfrm>
              <a:off x="1894035" y="1836600"/>
              <a:ext cx="455067" cy="427803"/>
            </a:xfrm>
            <a:custGeom>
              <a:avLst/>
              <a:gdLst>
                <a:gd name="connsiteX0" fmla="*/ 426361 w 455067"/>
                <a:gd name="connsiteY0" fmla="*/ 402876 h 427803"/>
                <a:gd name="connsiteX1" fmla="*/ 440605 w 455067"/>
                <a:gd name="connsiteY1" fmla="*/ 342020 h 427803"/>
                <a:gd name="connsiteX2" fmla="*/ 451288 w 455067"/>
                <a:gd name="connsiteY2" fmla="*/ 252401 h 427803"/>
                <a:gd name="connsiteX3" fmla="*/ 450421 w 455067"/>
                <a:gd name="connsiteY3" fmla="*/ 250712 h 427803"/>
                <a:gd name="connsiteX4" fmla="*/ 435264 w 455067"/>
                <a:gd name="connsiteY4" fmla="*/ 234642 h 427803"/>
                <a:gd name="connsiteX5" fmla="*/ 422800 w 455067"/>
                <a:gd name="connsiteY5" fmla="*/ 247334 h 427803"/>
                <a:gd name="connsiteX6" fmla="*/ 423713 w 455067"/>
                <a:gd name="connsiteY6" fmla="*/ 222818 h 427803"/>
                <a:gd name="connsiteX7" fmla="*/ 422800 w 455067"/>
                <a:gd name="connsiteY7" fmla="*/ 193234 h 427803"/>
                <a:gd name="connsiteX8" fmla="*/ 417459 w 455067"/>
                <a:gd name="connsiteY8" fmla="*/ 170407 h 427803"/>
                <a:gd name="connsiteX9" fmla="*/ 413898 w 455067"/>
                <a:gd name="connsiteY9" fmla="*/ 156026 h 427803"/>
                <a:gd name="connsiteX10" fmla="*/ 411204 w 455067"/>
                <a:gd name="connsiteY10" fmla="*/ 141645 h 427803"/>
                <a:gd name="connsiteX11" fmla="*/ 407643 w 455067"/>
                <a:gd name="connsiteY11" fmla="*/ 127264 h 427803"/>
                <a:gd name="connsiteX12" fmla="*/ 403169 w 455067"/>
                <a:gd name="connsiteY12" fmla="*/ 113751 h 427803"/>
                <a:gd name="connsiteX13" fmla="*/ 397828 w 455067"/>
                <a:gd name="connsiteY13" fmla="*/ 96859 h 427803"/>
                <a:gd name="connsiteX14" fmla="*/ 389793 w 455067"/>
                <a:gd name="connsiteY14" fmla="*/ 86724 h 427803"/>
                <a:gd name="connsiteX15" fmla="*/ 379977 w 455067"/>
                <a:gd name="connsiteY15" fmla="*/ 73210 h 427803"/>
                <a:gd name="connsiteX16" fmla="*/ 369294 w 455067"/>
                <a:gd name="connsiteY16" fmla="*/ 61386 h 427803"/>
                <a:gd name="connsiteX17" fmla="*/ 357698 w 455067"/>
                <a:gd name="connsiteY17" fmla="*/ 52073 h 427803"/>
                <a:gd name="connsiteX18" fmla="*/ 346102 w 455067"/>
                <a:gd name="connsiteY18" fmla="*/ 41937 h 427803"/>
                <a:gd name="connsiteX19" fmla="*/ 333638 w 455067"/>
                <a:gd name="connsiteY19" fmla="*/ 30113 h 427803"/>
                <a:gd name="connsiteX20" fmla="*/ 320262 w 455067"/>
                <a:gd name="connsiteY20" fmla="*/ 27556 h 427803"/>
                <a:gd name="connsiteX21" fmla="*/ 299763 w 455067"/>
                <a:gd name="connsiteY21" fmla="*/ 19110 h 427803"/>
                <a:gd name="connsiteX22" fmla="*/ 278397 w 455067"/>
                <a:gd name="connsiteY22" fmla="*/ 12354 h 427803"/>
                <a:gd name="connsiteX23" fmla="*/ 256118 w 455067"/>
                <a:gd name="connsiteY23" fmla="*/ 8108 h 427803"/>
                <a:gd name="connsiteX24" fmla="*/ 233839 w 455067"/>
                <a:gd name="connsiteY24" fmla="*/ 4730 h 427803"/>
                <a:gd name="connsiteX25" fmla="*/ 210693 w 455067"/>
                <a:gd name="connsiteY25" fmla="*/ 2173 h 427803"/>
                <a:gd name="connsiteX26" fmla="*/ 187546 w 455067"/>
                <a:gd name="connsiteY26" fmla="*/ 1305 h 427803"/>
                <a:gd name="connsiteX27" fmla="*/ 174170 w 455067"/>
                <a:gd name="connsiteY27" fmla="*/ 2173 h 427803"/>
                <a:gd name="connsiteX28" fmla="*/ 159926 w 455067"/>
                <a:gd name="connsiteY28" fmla="*/ 5551 h 427803"/>
                <a:gd name="connsiteX29" fmla="*/ 146549 w 455067"/>
                <a:gd name="connsiteY29" fmla="*/ 10619 h 427803"/>
                <a:gd name="connsiteX30" fmla="*/ 140295 w 455067"/>
                <a:gd name="connsiteY30" fmla="*/ 3862 h 427803"/>
                <a:gd name="connsiteX31" fmla="*/ 136734 w 455067"/>
                <a:gd name="connsiteY31" fmla="*/ 19932 h 427803"/>
                <a:gd name="connsiteX32" fmla="*/ 121576 w 455067"/>
                <a:gd name="connsiteY32" fmla="*/ 30067 h 427803"/>
                <a:gd name="connsiteX33" fmla="*/ 106419 w 455067"/>
                <a:gd name="connsiteY33" fmla="*/ 46138 h 427803"/>
                <a:gd name="connsiteX34" fmla="*/ 92175 w 455067"/>
                <a:gd name="connsiteY34" fmla="*/ 61340 h 427803"/>
                <a:gd name="connsiteX35" fmla="*/ 79712 w 455067"/>
                <a:gd name="connsiteY35" fmla="*/ 73165 h 427803"/>
                <a:gd name="connsiteX36" fmla="*/ 68116 w 455067"/>
                <a:gd name="connsiteY36" fmla="*/ 87546 h 427803"/>
                <a:gd name="connsiteX37" fmla="*/ 58300 w 455067"/>
                <a:gd name="connsiteY37" fmla="*/ 102748 h 427803"/>
                <a:gd name="connsiteX38" fmla="*/ 49398 w 455067"/>
                <a:gd name="connsiteY38" fmla="*/ 117129 h 427803"/>
                <a:gd name="connsiteX39" fmla="*/ 42276 w 455067"/>
                <a:gd name="connsiteY39" fmla="*/ 135710 h 427803"/>
                <a:gd name="connsiteX40" fmla="*/ 38715 w 455067"/>
                <a:gd name="connsiteY40" fmla="*/ 149224 h 427803"/>
                <a:gd name="connsiteX41" fmla="*/ 36021 w 455067"/>
                <a:gd name="connsiteY41" fmla="*/ 159359 h 427803"/>
                <a:gd name="connsiteX42" fmla="*/ 33328 w 455067"/>
                <a:gd name="connsiteY42" fmla="*/ 185564 h 427803"/>
                <a:gd name="connsiteX43" fmla="*/ 35108 w 455067"/>
                <a:gd name="connsiteY43" fmla="*/ 213459 h 427803"/>
                <a:gd name="connsiteX44" fmla="*/ 31547 w 455067"/>
                <a:gd name="connsiteY44" fmla="*/ 265869 h 427803"/>
                <a:gd name="connsiteX45" fmla="*/ 1279 w 455067"/>
                <a:gd name="connsiteY45" fmla="*/ 277694 h 427803"/>
                <a:gd name="connsiteX46" fmla="*/ 10181 w 455067"/>
                <a:gd name="connsiteY46" fmla="*/ 335172 h 427803"/>
                <a:gd name="connsiteX47" fmla="*/ 19997 w 455067"/>
                <a:gd name="connsiteY47" fmla="*/ 348685 h 427803"/>
                <a:gd name="connsiteX48" fmla="*/ 74918 w 455067"/>
                <a:gd name="connsiteY48" fmla="*/ 427803 h 427803"/>
                <a:gd name="connsiteX49" fmla="*/ 424261 w 455067"/>
                <a:gd name="connsiteY49" fmla="*/ 427803 h 427803"/>
                <a:gd name="connsiteX50" fmla="*/ 426361 w 455067"/>
                <a:gd name="connsiteY50" fmla="*/ 402876 h 42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55067" h="427803">
                  <a:moveTo>
                    <a:pt x="426361" y="402876"/>
                  </a:moveTo>
                  <a:cubicBezTo>
                    <a:pt x="429922" y="382606"/>
                    <a:pt x="432616" y="360601"/>
                    <a:pt x="440605" y="342020"/>
                  </a:cubicBezTo>
                  <a:cubicBezTo>
                    <a:pt x="453982" y="310747"/>
                    <a:pt x="459323" y="281985"/>
                    <a:pt x="451288" y="252401"/>
                  </a:cubicBezTo>
                  <a:lnTo>
                    <a:pt x="450421" y="250712"/>
                  </a:lnTo>
                  <a:cubicBezTo>
                    <a:pt x="445947" y="232953"/>
                    <a:pt x="435264" y="234642"/>
                    <a:pt x="435264" y="234642"/>
                  </a:cubicBezTo>
                  <a:cubicBezTo>
                    <a:pt x="429922" y="238020"/>
                    <a:pt x="422800" y="247334"/>
                    <a:pt x="422800" y="247334"/>
                  </a:cubicBezTo>
                  <a:lnTo>
                    <a:pt x="423713" y="222818"/>
                  </a:lnTo>
                  <a:lnTo>
                    <a:pt x="422800" y="193234"/>
                  </a:lnTo>
                  <a:cubicBezTo>
                    <a:pt x="421020" y="191545"/>
                    <a:pt x="419239" y="178031"/>
                    <a:pt x="417459" y="170407"/>
                  </a:cubicBezTo>
                  <a:cubicBezTo>
                    <a:pt x="416591" y="160272"/>
                    <a:pt x="414765" y="172096"/>
                    <a:pt x="413898" y="156026"/>
                  </a:cubicBezTo>
                  <a:cubicBezTo>
                    <a:pt x="413030" y="152648"/>
                    <a:pt x="412117" y="152648"/>
                    <a:pt x="411204" y="141645"/>
                  </a:cubicBezTo>
                  <a:cubicBezTo>
                    <a:pt x="410291" y="121375"/>
                    <a:pt x="409424" y="128954"/>
                    <a:pt x="407643" y="127264"/>
                  </a:cubicBezTo>
                  <a:cubicBezTo>
                    <a:pt x="406730" y="98502"/>
                    <a:pt x="404950" y="95991"/>
                    <a:pt x="403169" y="113751"/>
                  </a:cubicBezTo>
                  <a:cubicBezTo>
                    <a:pt x="401389" y="108683"/>
                    <a:pt x="399608" y="105305"/>
                    <a:pt x="397828" y="96859"/>
                  </a:cubicBezTo>
                  <a:cubicBezTo>
                    <a:pt x="395134" y="87546"/>
                    <a:pt x="393354" y="81656"/>
                    <a:pt x="389793" y="86724"/>
                  </a:cubicBezTo>
                  <a:cubicBezTo>
                    <a:pt x="386232" y="97726"/>
                    <a:pt x="383538" y="74032"/>
                    <a:pt x="379977" y="73210"/>
                  </a:cubicBezTo>
                  <a:cubicBezTo>
                    <a:pt x="376416" y="77456"/>
                    <a:pt x="372855" y="38559"/>
                    <a:pt x="369294" y="61386"/>
                  </a:cubicBezTo>
                  <a:cubicBezTo>
                    <a:pt x="365733" y="69832"/>
                    <a:pt x="362172" y="46183"/>
                    <a:pt x="357698" y="52073"/>
                  </a:cubicBezTo>
                  <a:cubicBezTo>
                    <a:pt x="354137" y="51205"/>
                    <a:pt x="349663" y="52940"/>
                    <a:pt x="346102" y="41937"/>
                  </a:cubicBezTo>
                  <a:cubicBezTo>
                    <a:pt x="341628" y="40248"/>
                    <a:pt x="338067" y="27556"/>
                    <a:pt x="333638" y="30113"/>
                  </a:cubicBezTo>
                  <a:cubicBezTo>
                    <a:pt x="329164" y="31802"/>
                    <a:pt x="324736" y="22489"/>
                    <a:pt x="320262" y="27556"/>
                  </a:cubicBezTo>
                  <a:cubicBezTo>
                    <a:pt x="314007" y="11486"/>
                    <a:pt x="306885" y="25867"/>
                    <a:pt x="299763" y="19110"/>
                  </a:cubicBezTo>
                  <a:cubicBezTo>
                    <a:pt x="292641" y="11486"/>
                    <a:pt x="285519" y="3040"/>
                    <a:pt x="278397" y="12354"/>
                  </a:cubicBezTo>
                  <a:cubicBezTo>
                    <a:pt x="271275" y="-338"/>
                    <a:pt x="264153" y="16600"/>
                    <a:pt x="256118" y="8108"/>
                  </a:cubicBezTo>
                  <a:cubicBezTo>
                    <a:pt x="248996" y="8975"/>
                    <a:pt x="240961" y="2173"/>
                    <a:pt x="233839" y="4730"/>
                  </a:cubicBezTo>
                  <a:cubicBezTo>
                    <a:pt x="225804" y="484"/>
                    <a:pt x="218682" y="23311"/>
                    <a:pt x="210693" y="2173"/>
                  </a:cubicBezTo>
                  <a:cubicBezTo>
                    <a:pt x="202658" y="2173"/>
                    <a:pt x="195536" y="-2073"/>
                    <a:pt x="187546" y="1305"/>
                  </a:cubicBezTo>
                  <a:cubicBezTo>
                    <a:pt x="183072" y="4684"/>
                    <a:pt x="178644" y="12308"/>
                    <a:pt x="174170" y="2173"/>
                  </a:cubicBezTo>
                  <a:cubicBezTo>
                    <a:pt x="169696" y="3862"/>
                    <a:pt x="164354" y="9797"/>
                    <a:pt x="159926" y="5551"/>
                  </a:cubicBezTo>
                  <a:cubicBezTo>
                    <a:pt x="155452" y="8930"/>
                    <a:pt x="151023" y="14865"/>
                    <a:pt x="146549" y="10619"/>
                  </a:cubicBezTo>
                  <a:cubicBezTo>
                    <a:pt x="144769" y="5551"/>
                    <a:pt x="142075" y="2995"/>
                    <a:pt x="140295" y="3862"/>
                  </a:cubicBezTo>
                  <a:cubicBezTo>
                    <a:pt x="138514" y="4684"/>
                    <a:pt x="138514" y="10619"/>
                    <a:pt x="136734" y="19932"/>
                  </a:cubicBezTo>
                  <a:cubicBezTo>
                    <a:pt x="131392" y="25000"/>
                    <a:pt x="126051" y="30067"/>
                    <a:pt x="121576" y="30067"/>
                  </a:cubicBezTo>
                  <a:cubicBezTo>
                    <a:pt x="116235" y="41892"/>
                    <a:pt x="111761" y="47827"/>
                    <a:pt x="106419" y="46138"/>
                  </a:cubicBezTo>
                  <a:cubicBezTo>
                    <a:pt x="101078" y="57962"/>
                    <a:pt x="96604" y="47005"/>
                    <a:pt x="92175" y="61340"/>
                  </a:cubicBezTo>
                  <a:cubicBezTo>
                    <a:pt x="87701" y="52027"/>
                    <a:pt x="83273" y="70654"/>
                    <a:pt x="79712" y="73165"/>
                  </a:cubicBezTo>
                  <a:cubicBezTo>
                    <a:pt x="75238" y="72297"/>
                    <a:pt x="71677" y="87546"/>
                    <a:pt x="68116" y="87546"/>
                  </a:cubicBezTo>
                  <a:cubicBezTo>
                    <a:pt x="64555" y="81611"/>
                    <a:pt x="60994" y="100237"/>
                    <a:pt x="58300" y="102748"/>
                  </a:cubicBezTo>
                  <a:cubicBezTo>
                    <a:pt x="54739" y="120508"/>
                    <a:pt x="52046" y="96813"/>
                    <a:pt x="49398" y="117129"/>
                  </a:cubicBezTo>
                  <a:cubicBezTo>
                    <a:pt x="46704" y="99370"/>
                    <a:pt x="44056" y="128954"/>
                    <a:pt x="42276" y="135710"/>
                  </a:cubicBezTo>
                  <a:cubicBezTo>
                    <a:pt x="41363" y="128086"/>
                    <a:pt x="39582" y="145024"/>
                    <a:pt x="38715" y="149224"/>
                  </a:cubicBezTo>
                  <a:cubicBezTo>
                    <a:pt x="37802" y="153470"/>
                    <a:pt x="36934" y="157670"/>
                    <a:pt x="36021" y="159359"/>
                  </a:cubicBezTo>
                  <a:cubicBezTo>
                    <a:pt x="34241" y="167805"/>
                    <a:pt x="33328" y="176251"/>
                    <a:pt x="33328" y="185564"/>
                  </a:cubicBezTo>
                  <a:cubicBezTo>
                    <a:pt x="33328" y="194878"/>
                    <a:pt x="33328" y="204145"/>
                    <a:pt x="35108" y="213459"/>
                  </a:cubicBezTo>
                  <a:cubicBezTo>
                    <a:pt x="37802" y="231218"/>
                    <a:pt x="36889" y="248977"/>
                    <a:pt x="31547" y="265869"/>
                  </a:cubicBezTo>
                  <a:cubicBezTo>
                    <a:pt x="31547" y="265869"/>
                    <a:pt x="5707" y="260802"/>
                    <a:pt x="1279" y="277694"/>
                  </a:cubicBezTo>
                  <a:cubicBezTo>
                    <a:pt x="1279" y="277694"/>
                    <a:pt x="-4976" y="307277"/>
                    <a:pt x="10181" y="335172"/>
                  </a:cubicBezTo>
                  <a:cubicBezTo>
                    <a:pt x="11962" y="340239"/>
                    <a:pt x="15523" y="344485"/>
                    <a:pt x="19997" y="348685"/>
                  </a:cubicBezTo>
                  <a:cubicBezTo>
                    <a:pt x="43782" y="372151"/>
                    <a:pt x="61405" y="399270"/>
                    <a:pt x="74918" y="427803"/>
                  </a:cubicBezTo>
                  <a:lnTo>
                    <a:pt x="424261" y="427803"/>
                  </a:lnTo>
                  <a:cubicBezTo>
                    <a:pt x="424855" y="419449"/>
                    <a:pt x="425129" y="411048"/>
                    <a:pt x="426361" y="402876"/>
                  </a:cubicBezTo>
                  <a:close/>
                </a:path>
              </a:pathLst>
            </a:custGeom>
            <a:solidFill>
              <a:schemeClr val="bg1">
                <a:lumMod val="85000"/>
              </a:schemeClr>
            </a:solidFill>
            <a:ln w="4547" cap="flat">
              <a:noFill/>
              <a:prstDash val="solid"/>
              <a:miter/>
            </a:ln>
          </p:spPr>
          <p:txBody>
            <a:bodyPr rtlCol="0" anchor="ctr"/>
            <a:lstStyle/>
            <a:p>
              <a:endParaRPr lang="en-US">
                <a:cs typeface="B Nazanin" panose="00000700000000000000" pitchFamily="2" charset="-78"/>
              </a:endParaRPr>
            </a:p>
          </p:txBody>
        </p:sp>
        <p:sp>
          <p:nvSpPr>
            <p:cNvPr id="28" name="Freeform: Shape 27">
              <a:extLst>
                <a:ext uri="{FF2B5EF4-FFF2-40B4-BE49-F238E27FC236}">
                  <a16:creationId xmlns:a16="http://schemas.microsoft.com/office/drawing/2014/main" id="{6C9A85EA-FABA-4E3C-98F9-8AA97B316C3A}"/>
                </a:ext>
              </a:extLst>
            </p:cNvPr>
            <p:cNvSpPr/>
            <p:nvPr/>
          </p:nvSpPr>
          <p:spPr>
            <a:xfrm>
              <a:off x="1348676" y="5687206"/>
              <a:ext cx="1156299" cy="427136"/>
            </a:xfrm>
            <a:custGeom>
              <a:avLst/>
              <a:gdLst>
                <a:gd name="connsiteX0" fmla="*/ 831107 w 1156299"/>
                <a:gd name="connsiteY0" fmla="*/ 45 h 427136"/>
                <a:gd name="connsiteX1" fmla="*/ 1156299 w 1156299"/>
                <a:gd name="connsiteY1" fmla="*/ 45 h 427136"/>
                <a:gd name="connsiteX2" fmla="*/ 1115073 w 1156299"/>
                <a:gd name="connsiteY2" fmla="*/ 230186 h 427136"/>
                <a:gd name="connsiteX3" fmla="*/ 1125756 w 1156299"/>
                <a:gd name="connsiteY3" fmla="*/ 312180 h 427136"/>
                <a:gd name="connsiteX4" fmla="*/ 1141781 w 1156299"/>
                <a:gd name="connsiteY4" fmla="*/ 373037 h 427136"/>
                <a:gd name="connsiteX5" fmla="*/ 1101697 w 1156299"/>
                <a:gd name="connsiteY5" fmla="*/ 419512 h 427136"/>
                <a:gd name="connsiteX6" fmla="*/ 1032257 w 1156299"/>
                <a:gd name="connsiteY6" fmla="*/ 427136 h 427136"/>
                <a:gd name="connsiteX7" fmla="*/ 987745 w 1156299"/>
                <a:gd name="connsiteY7" fmla="*/ 427136 h 427136"/>
                <a:gd name="connsiteX8" fmla="*/ 971720 w 1156299"/>
                <a:gd name="connsiteY8" fmla="*/ 421201 h 427136"/>
                <a:gd name="connsiteX9" fmla="*/ 928075 w 1156299"/>
                <a:gd name="connsiteY9" fmla="*/ 373858 h 427136"/>
                <a:gd name="connsiteX10" fmla="*/ 869319 w 1156299"/>
                <a:gd name="connsiteY10" fmla="*/ 307067 h 427136"/>
                <a:gd name="connsiteX11" fmla="*/ 839050 w 1156299"/>
                <a:gd name="connsiteY11" fmla="*/ 241965 h 427136"/>
                <a:gd name="connsiteX12" fmla="*/ 826587 w 1156299"/>
                <a:gd name="connsiteY12" fmla="*/ 221694 h 427136"/>
                <a:gd name="connsiteX13" fmla="*/ 831107 w 1156299"/>
                <a:gd name="connsiteY13" fmla="*/ 45 h 427136"/>
                <a:gd name="connsiteX14" fmla="*/ 190127 w 1156299"/>
                <a:gd name="connsiteY14" fmla="*/ 0 h 427136"/>
                <a:gd name="connsiteX15" fmla="*/ 579189 w 1156299"/>
                <a:gd name="connsiteY15" fmla="*/ 0 h 427136"/>
                <a:gd name="connsiteX16" fmla="*/ 556773 w 1156299"/>
                <a:gd name="connsiteY16" fmla="*/ 75466 h 427136"/>
                <a:gd name="connsiteX17" fmla="*/ 536274 w 1156299"/>
                <a:gd name="connsiteY17" fmla="*/ 81401 h 427136"/>
                <a:gd name="connsiteX18" fmla="*/ 499751 w 1156299"/>
                <a:gd name="connsiteY18" fmla="*/ 161706 h 427136"/>
                <a:gd name="connsiteX19" fmla="*/ 483726 w 1156299"/>
                <a:gd name="connsiteY19" fmla="*/ 340897 h 427136"/>
                <a:gd name="connsiteX20" fmla="*/ 339460 w 1156299"/>
                <a:gd name="connsiteY20" fmla="*/ 364546 h 427136"/>
                <a:gd name="connsiteX21" fmla="*/ 262899 w 1156299"/>
                <a:gd name="connsiteY21" fmla="*/ 383127 h 427136"/>
                <a:gd name="connsiteX22" fmla="*/ 192546 w 1156299"/>
                <a:gd name="connsiteY22" fmla="*/ 413578 h 427136"/>
                <a:gd name="connsiteX23" fmla="*/ 55402 w 1156299"/>
                <a:gd name="connsiteY23" fmla="*/ 414400 h 427136"/>
                <a:gd name="connsiteX24" fmla="*/ 1987 w 1156299"/>
                <a:gd name="connsiteY24" fmla="*/ 394951 h 427136"/>
                <a:gd name="connsiteX25" fmla="*/ 32256 w 1156299"/>
                <a:gd name="connsiteY25" fmla="*/ 330716 h 427136"/>
                <a:gd name="connsiteX26" fmla="*/ 90145 w 1156299"/>
                <a:gd name="connsiteY26" fmla="*/ 298576 h 427136"/>
                <a:gd name="connsiteX27" fmla="*/ 171180 w 1156299"/>
                <a:gd name="connsiteY27" fmla="*/ 198001 h 427136"/>
                <a:gd name="connsiteX28" fmla="*/ 187205 w 1156299"/>
                <a:gd name="connsiteY28" fmla="*/ 138833 h 427136"/>
                <a:gd name="connsiteX29" fmla="*/ 195240 w 1156299"/>
                <a:gd name="connsiteY29" fmla="*/ 120252 h 427136"/>
                <a:gd name="connsiteX30" fmla="*/ 224641 w 1156299"/>
                <a:gd name="connsiteY30" fmla="*/ 87290 h 427136"/>
                <a:gd name="connsiteX31" fmla="*/ 189031 w 1156299"/>
                <a:gd name="connsiteY31" fmla="*/ 61952 h 427136"/>
                <a:gd name="connsiteX32" fmla="*/ 190127 w 1156299"/>
                <a:gd name="connsiteY32" fmla="*/ 0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56299" h="427136">
                  <a:moveTo>
                    <a:pt x="831107" y="45"/>
                  </a:moveTo>
                  <a:lnTo>
                    <a:pt x="1156299" y="45"/>
                  </a:lnTo>
                  <a:cubicBezTo>
                    <a:pt x="1142785" y="76972"/>
                    <a:pt x="1129180" y="153579"/>
                    <a:pt x="1115073" y="230186"/>
                  </a:cubicBezTo>
                  <a:cubicBezTo>
                    <a:pt x="1109732" y="258948"/>
                    <a:pt x="1111512" y="285107"/>
                    <a:pt x="1125756" y="312180"/>
                  </a:cubicBezTo>
                  <a:cubicBezTo>
                    <a:pt x="1135526" y="330761"/>
                    <a:pt x="1139087" y="352766"/>
                    <a:pt x="1141781" y="373037"/>
                  </a:cubicBezTo>
                  <a:cubicBezTo>
                    <a:pt x="1146209" y="405131"/>
                    <a:pt x="1135526" y="416134"/>
                    <a:pt x="1101697" y="419512"/>
                  </a:cubicBezTo>
                  <a:cubicBezTo>
                    <a:pt x="1078550" y="422069"/>
                    <a:pt x="1055404" y="424580"/>
                    <a:pt x="1032257" y="427136"/>
                  </a:cubicBezTo>
                  <a:cubicBezTo>
                    <a:pt x="1017146" y="427136"/>
                    <a:pt x="1002902" y="427136"/>
                    <a:pt x="987745" y="427136"/>
                  </a:cubicBezTo>
                  <a:cubicBezTo>
                    <a:pt x="982403" y="425447"/>
                    <a:pt x="977062" y="422069"/>
                    <a:pt x="971720" y="421201"/>
                  </a:cubicBezTo>
                  <a:cubicBezTo>
                    <a:pt x="942319" y="417823"/>
                    <a:pt x="923601" y="405999"/>
                    <a:pt x="928075" y="373858"/>
                  </a:cubicBezTo>
                  <a:cubicBezTo>
                    <a:pt x="888904" y="364545"/>
                    <a:pt x="872880" y="343407"/>
                    <a:pt x="869319" y="307067"/>
                  </a:cubicBezTo>
                  <a:cubicBezTo>
                    <a:pt x="867538" y="284240"/>
                    <a:pt x="852427" y="261413"/>
                    <a:pt x="839050" y="241965"/>
                  </a:cubicBezTo>
                  <a:cubicBezTo>
                    <a:pt x="834622" y="235208"/>
                    <a:pt x="830148" y="228451"/>
                    <a:pt x="826587" y="221694"/>
                  </a:cubicBezTo>
                  <a:cubicBezTo>
                    <a:pt x="812891" y="148420"/>
                    <a:pt x="827820" y="73502"/>
                    <a:pt x="831107" y="45"/>
                  </a:cubicBezTo>
                  <a:close/>
                  <a:moveTo>
                    <a:pt x="190127" y="0"/>
                  </a:moveTo>
                  <a:lnTo>
                    <a:pt x="579189" y="0"/>
                  </a:lnTo>
                  <a:cubicBezTo>
                    <a:pt x="572934" y="25384"/>
                    <a:pt x="565766" y="50630"/>
                    <a:pt x="556773" y="75466"/>
                  </a:cubicBezTo>
                  <a:cubicBezTo>
                    <a:pt x="548738" y="76333"/>
                    <a:pt x="542529" y="78844"/>
                    <a:pt x="536274" y="81401"/>
                  </a:cubicBezTo>
                  <a:cubicBezTo>
                    <a:pt x="506873" y="94914"/>
                    <a:pt x="500664" y="125365"/>
                    <a:pt x="499751" y="161706"/>
                  </a:cubicBezTo>
                  <a:cubicBezTo>
                    <a:pt x="498884" y="221695"/>
                    <a:pt x="489068" y="281730"/>
                    <a:pt x="483726" y="340897"/>
                  </a:cubicBezTo>
                  <a:cubicBezTo>
                    <a:pt x="436520" y="368792"/>
                    <a:pt x="388447" y="375548"/>
                    <a:pt x="339460" y="364546"/>
                  </a:cubicBezTo>
                  <a:cubicBezTo>
                    <a:pt x="308325" y="357789"/>
                    <a:pt x="286959" y="362856"/>
                    <a:pt x="262899" y="383127"/>
                  </a:cubicBezTo>
                  <a:cubicBezTo>
                    <a:pt x="244181" y="398375"/>
                    <a:pt x="217473" y="411021"/>
                    <a:pt x="192546" y="413578"/>
                  </a:cubicBezTo>
                  <a:cubicBezTo>
                    <a:pt x="147121" y="418646"/>
                    <a:pt x="100828" y="416956"/>
                    <a:pt x="55402" y="414400"/>
                  </a:cubicBezTo>
                  <a:cubicBezTo>
                    <a:pt x="36730" y="413532"/>
                    <a:pt x="18012" y="400886"/>
                    <a:pt x="1987" y="394951"/>
                  </a:cubicBezTo>
                  <a:cubicBezTo>
                    <a:pt x="-5135" y="361989"/>
                    <a:pt x="7329" y="343408"/>
                    <a:pt x="32256" y="330716"/>
                  </a:cubicBezTo>
                  <a:cubicBezTo>
                    <a:pt x="51841" y="320536"/>
                    <a:pt x="70559" y="308711"/>
                    <a:pt x="90145" y="298576"/>
                  </a:cubicBezTo>
                  <a:cubicBezTo>
                    <a:pt x="132877" y="275749"/>
                    <a:pt x="159584" y="243654"/>
                    <a:pt x="171180" y="198001"/>
                  </a:cubicBezTo>
                  <a:cubicBezTo>
                    <a:pt x="176522" y="177730"/>
                    <a:pt x="180083" y="157414"/>
                    <a:pt x="187205" y="138833"/>
                  </a:cubicBezTo>
                  <a:cubicBezTo>
                    <a:pt x="188985" y="132076"/>
                    <a:pt x="191679" y="126187"/>
                    <a:pt x="195240" y="120252"/>
                  </a:cubicBezTo>
                  <a:cubicBezTo>
                    <a:pt x="206836" y="104182"/>
                    <a:pt x="215739" y="95736"/>
                    <a:pt x="224641" y="87290"/>
                  </a:cubicBezTo>
                  <a:cubicBezTo>
                    <a:pt x="206836" y="87290"/>
                    <a:pt x="189031" y="78844"/>
                    <a:pt x="189031" y="61952"/>
                  </a:cubicBezTo>
                  <a:cubicBezTo>
                    <a:pt x="186611" y="41271"/>
                    <a:pt x="187479" y="20590"/>
                    <a:pt x="190127" y="0"/>
                  </a:cubicBezTo>
                  <a:close/>
                </a:path>
              </a:pathLst>
            </a:custGeom>
            <a:solidFill>
              <a:schemeClr val="accent3"/>
            </a:solidFill>
            <a:ln w="4547" cap="flat">
              <a:noFill/>
              <a:prstDash val="solid"/>
              <a:miter/>
            </a:ln>
          </p:spPr>
          <p:txBody>
            <a:bodyPr rtlCol="0" anchor="ctr"/>
            <a:lstStyle/>
            <a:p>
              <a:endParaRPr lang="en-US">
                <a:cs typeface="B Nazanin" panose="00000700000000000000" pitchFamily="2" charset="-78"/>
              </a:endParaRPr>
            </a:p>
          </p:txBody>
        </p:sp>
        <p:sp>
          <p:nvSpPr>
            <p:cNvPr id="29" name="Freeform: Shape 28">
              <a:extLst>
                <a:ext uri="{FF2B5EF4-FFF2-40B4-BE49-F238E27FC236}">
                  <a16:creationId xmlns:a16="http://schemas.microsoft.com/office/drawing/2014/main" id="{5FAD6C0D-F343-41D0-B737-9033EF522C72}"/>
                </a:ext>
              </a:extLst>
            </p:cNvPr>
            <p:cNvSpPr/>
            <p:nvPr/>
          </p:nvSpPr>
          <p:spPr>
            <a:xfrm>
              <a:off x="1606964" y="2264541"/>
              <a:ext cx="1213067" cy="427867"/>
            </a:xfrm>
            <a:custGeom>
              <a:avLst/>
              <a:gdLst>
                <a:gd name="connsiteX0" fmla="*/ 411569 w 1213067"/>
                <a:gd name="connsiteY0" fmla="*/ 326562 h 427867"/>
                <a:gd name="connsiteX1" fmla="*/ 419604 w 1213067"/>
                <a:gd name="connsiteY1" fmla="*/ 324005 h 427867"/>
                <a:gd name="connsiteX2" fmla="*/ 463249 w 1213067"/>
                <a:gd name="connsiteY2" fmla="*/ 367970 h 427867"/>
                <a:gd name="connsiteX3" fmla="*/ 475713 w 1213067"/>
                <a:gd name="connsiteY3" fmla="*/ 350210 h 427867"/>
                <a:gd name="connsiteX4" fmla="*/ 497079 w 1213067"/>
                <a:gd name="connsiteY4" fmla="*/ 326562 h 427867"/>
                <a:gd name="connsiteX5" fmla="*/ 503333 w 1213067"/>
                <a:gd name="connsiteY5" fmla="*/ 329940 h 427867"/>
                <a:gd name="connsiteX6" fmla="*/ 457588 w 1213067"/>
                <a:gd name="connsiteY6" fmla="*/ 427776 h 427867"/>
                <a:gd name="connsiteX7" fmla="*/ 581767 w 1213067"/>
                <a:gd name="connsiteY7" fmla="*/ 427776 h 427867"/>
                <a:gd name="connsiteX8" fmla="*/ 577247 w 1213067"/>
                <a:gd name="connsiteY8" fmla="*/ 337564 h 427867"/>
                <a:gd name="connsiteX9" fmla="*/ 603954 w 1213067"/>
                <a:gd name="connsiteY9" fmla="*/ 376461 h 427867"/>
                <a:gd name="connsiteX10" fmla="*/ 645819 w 1213067"/>
                <a:gd name="connsiteY10" fmla="*/ 346878 h 427867"/>
                <a:gd name="connsiteX11" fmla="*/ 616190 w 1213067"/>
                <a:gd name="connsiteY11" fmla="*/ 427822 h 427867"/>
                <a:gd name="connsiteX12" fmla="*/ 1213068 w 1213067"/>
                <a:gd name="connsiteY12" fmla="*/ 427822 h 427867"/>
                <a:gd name="connsiteX13" fmla="*/ 1186314 w 1213067"/>
                <a:gd name="connsiteY13" fmla="*/ 334232 h 427867"/>
                <a:gd name="connsiteX14" fmla="*/ 1153352 w 1213067"/>
                <a:gd name="connsiteY14" fmla="*/ 303780 h 427867"/>
                <a:gd name="connsiteX15" fmla="*/ 850576 w 1213067"/>
                <a:gd name="connsiteY15" fmla="*/ 204027 h 427867"/>
                <a:gd name="connsiteX16" fmla="*/ 806064 w 1213067"/>
                <a:gd name="connsiteY16" fmla="*/ 181200 h 427867"/>
                <a:gd name="connsiteX17" fmla="*/ 763332 w 1213067"/>
                <a:gd name="connsiteY17" fmla="*/ 154173 h 427867"/>
                <a:gd name="connsiteX18" fmla="*/ 709004 w 1213067"/>
                <a:gd name="connsiteY18" fmla="*/ 29081 h 427867"/>
                <a:gd name="connsiteX19" fmla="*/ 711652 w 1213067"/>
                <a:gd name="connsiteY19" fmla="*/ 0 h 427867"/>
                <a:gd name="connsiteX20" fmla="*/ 362309 w 1213067"/>
                <a:gd name="connsiteY20" fmla="*/ 0 h 427867"/>
                <a:gd name="connsiteX21" fmla="*/ 389336 w 1213067"/>
                <a:gd name="connsiteY21" fmla="*/ 76424 h 427867"/>
                <a:gd name="connsiteX22" fmla="*/ 304739 w 1213067"/>
                <a:gd name="connsiteY22" fmla="*/ 223521 h 427867"/>
                <a:gd name="connsiteX23" fmla="*/ 55424 w 1213067"/>
                <a:gd name="connsiteY23" fmla="*/ 308894 h 427867"/>
                <a:gd name="connsiteX24" fmla="*/ 2009 w 1213067"/>
                <a:gd name="connsiteY24" fmla="*/ 379885 h 427867"/>
                <a:gd name="connsiteX25" fmla="*/ 0 w 1213067"/>
                <a:gd name="connsiteY25" fmla="*/ 427867 h 427867"/>
                <a:gd name="connsiteX26" fmla="*/ 419011 w 1213067"/>
                <a:gd name="connsiteY26" fmla="*/ 427867 h 427867"/>
                <a:gd name="connsiteX27" fmla="*/ 411569 w 1213067"/>
                <a:gd name="connsiteY27" fmla="*/ 326562 h 427867"/>
                <a:gd name="connsiteX28" fmla="*/ 701882 w 1213067"/>
                <a:gd name="connsiteY28" fmla="*/ 127055 h 427867"/>
                <a:gd name="connsiteX29" fmla="*/ 605689 w 1213067"/>
                <a:gd name="connsiteY29" fmla="*/ 354456 h 427867"/>
                <a:gd name="connsiteX30" fmla="*/ 550494 w 1213067"/>
                <a:gd name="connsiteY30" fmla="*/ 238632 h 427867"/>
                <a:gd name="connsiteX31" fmla="*/ 701882 w 1213067"/>
                <a:gd name="connsiteY31" fmla="*/ 127055 h 427867"/>
                <a:gd name="connsiteX32" fmla="*/ 413350 w 1213067"/>
                <a:gd name="connsiteY32" fmla="*/ 162573 h 427867"/>
                <a:gd name="connsiteX33" fmla="*/ 512190 w 1213067"/>
                <a:gd name="connsiteY33" fmla="*/ 229365 h 427867"/>
                <a:gd name="connsiteX34" fmla="*/ 473887 w 1213067"/>
                <a:gd name="connsiteY34" fmla="*/ 350256 h 427867"/>
                <a:gd name="connsiteX35" fmla="*/ 414217 w 1213067"/>
                <a:gd name="connsiteY35" fmla="*/ 264016 h 427867"/>
                <a:gd name="connsiteX36" fmla="*/ 413350 w 1213067"/>
                <a:gd name="connsiteY36" fmla="*/ 162573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13067" h="427867">
                  <a:moveTo>
                    <a:pt x="411569" y="326562"/>
                  </a:moveTo>
                  <a:cubicBezTo>
                    <a:pt x="414263" y="325694"/>
                    <a:pt x="416911" y="324873"/>
                    <a:pt x="419604" y="324005"/>
                  </a:cubicBezTo>
                  <a:cubicBezTo>
                    <a:pt x="432981" y="337519"/>
                    <a:pt x="447225" y="351032"/>
                    <a:pt x="463249" y="367970"/>
                  </a:cubicBezTo>
                  <a:cubicBezTo>
                    <a:pt x="468591" y="360346"/>
                    <a:pt x="472152" y="355278"/>
                    <a:pt x="475713" y="350210"/>
                  </a:cubicBezTo>
                  <a:cubicBezTo>
                    <a:pt x="482835" y="342586"/>
                    <a:pt x="489957" y="334140"/>
                    <a:pt x="497079" y="326562"/>
                  </a:cubicBezTo>
                  <a:cubicBezTo>
                    <a:pt x="498859" y="327429"/>
                    <a:pt x="501553" y="329118"/>
                    <a:pt x="503333" y="329940"/>
                  </a:cubicBezTo>
                  <a:cubicBezTo>
                    <a:pt x="487720" y="362719"/>
                    <a:pt x="472517" y="395225"/>
                    <a:pt x="457588" y="427776"/>
                  </a:cubicBezTo>
                  <a:lnTo>
                    <a:pt x="581767" y="427776"/>
                  </a:lnTo>
                  <a:cubicBezTo>
                    <a:pt x="580260" y="397371"/>
                    <a:pt x="578753" y="367194"/>
                    <a:pt x="577247" y="337564"/>
                  </a:cubicBezTo>
                  <a:cubicBezTo>
                    <a:pt x="585282" y="348567"/>
                    <a:pt x="593271" y="361213"/>
                    <a:pt x="603954" y="376461"/>
                  </a:cubicBezTo>
                  <a:cubicBezTo>
                    <a:pt x="616418" y="367148"/>
                    <a:pt x="627101" y="360391"/>
                    <a:pt x="645819" y="346878"/>
                  </a:cubicBezTo>
                  <a:cubicBezTo>
                    <a:pt x="635318" y="375457"/>
                    <a:pt x="625549" y="402073"/>
                    <a:pt x="616190" y="427822"/>
                  </a:cubicBezTo>
                  <a:lnTo>
                    <a:pt x="1213068" y="427822"/>
                  </a:lnTo>
                  <a:cubicBezTo>
                    <a:pt x="1206311" y="396184"/>
                    <a:pt x="1197637" y="364911"/>
                    <a:pt x="1186314" y="334232"/>
                  </a:cubicBezTo>
                  <a:cubicBezTo>
                    <a:pt x="1176499" y="322407"/>
                    <a:pt x="1164948" y="313094"/>
                    <a:pt x="1153352" y="303780"/>
                  </a:cubicBezTo>
                  <a:cubicBezTo>
                    <a:pt x="1070536" y="243746"/>
                    <a:pt x="941427" y="251370"/>
                    <a:pt x="850576" y="204027"/>
                  </a:cubicBezTo>
                  <a:cubicBezTo>
                    <a:pt x="835419" y="197270"/>
                    <a:pt x="820308" y="189646"/>
                    <a:pt x="806064" y="181200"/>
                  </a:cubicBezTo>
                  <a:cubicBezTo>
                    <a:pt x="791820" y="172754"/>
                    <a:pt x="777576" y="164308"/>
                    <a:pt x="763332" y="154173"/>
                  </a:cubicBezTo>
                  <a:cubicBezTo>
                    <a:pt x="719687" y="122033"/>
                    <a:pt x="697453" y="83181"/>
                    <a:pt x="709004" y="29081"/>
                  </a:cubicBezTo>
                  <a:cubicBezTo>
                    <a:pt x="710921" y="19540"/>
                    <a:pt x="711286" y="9770"/>
                    <a:pt x="711652" y="0"/>
                  </a:cubicBezTo>
                  <a:lnTo>
                    <a:pt x="362309" y="0"/>
                  </a:lnTo>
                  <a:cubicBezTo>
                    <a:pt x="374087" y="24881"/>
                    <a:pt x="382670" y="50813"/>
                    <a:pt x="389336" y="76424"/>
                  </a:cubicBezTo>
                  <a:cubicBezTo>
                    <a:pt x="408054" y="147416"/>
                    <a:pt x="405360" y="193070"/>
                    <a:pt x="304739" y="223521"/>
                  </a:cubicBezTo>
                  <a:cubicBezTo>
                    <a:pt x="223704" y="248859"/>
                    <a:pt x="134679" y="278443"/>
                    <a:pt x="55424" y="308894"/>
                  </a:cubicBezTo>
                  <a:cubicBezTo>
                    <a:pt x="23375" y="320718"/>
                    <a:pt x="2876" y="344412"/>
                    <a:pt x="2009" y="379885"/>
                  </a:cubicBezTo>
                  <a:cubicBezTo>
                    <a:pt x="1735" y="396047"/>
                    <a:pt x="1096" y="411980"/>
                    <a:pt x="0" y="427867"/>
                  </a:cubicBezTo>
                  <a:lnTo>
                    <a:pt x="419011" y="427867"/>
                  </a:lnTo>
                  <a:cubicBezTo>
                    <a:pt x="416454" y="394038"/>
                    <a:pt x="413852" y="360300"/>
                    <a:pt x="411569" y="326562"/>
                  </a:cubicBezTo>
                  <a:close/>
                  <a:moveTo>
                    <a:pt x="701882" y="127055"/>
                  </a:moveTo>
                  <a:cubicBezTo>
                    <a:pt x="720600" y="171019"/>
                    <a:pt x="671613" y="289354"/>
                    <a:pt x="605689" y="354456"/>
                  </a:cubicBezTo>
                  <a:cubicBezTo>
                    <a:pt x="587884" y="316427"/>
                    <a:pt x="570079" y="280086"/>
                    <a:pt x="550494" y="238632"/>
                  </a:cubicBezTo>
                  <a:cubicBezTo>
                    <a:pt x="602128" y="200603"/>
                    <a:pt x="652028" y="164262"/>
                    <a:pt x="701882" y="127055"/>
                  </a:cubicBezTo>
                  <a:close/>
                  <a:moveTo>
                    <a:pt x="413350" y="162573"/>
                  </a:moveTo>
                  <a:cubicBezTo>
                    <a:pt x="452521" y="188779"/>
                    <a:pt x="483702" y="209916"/>
                    <a:pt x="512190" y="229365"/>
                  </a:cubicBezTo>
                  <a:cubicBezTo>
                    <a:pt x="497946" y="272462"/>
                    <a:pt x="486350" y="311359"/>
                    <a:pt x="473887" y="350256"/>
                  </a:cubicBezTo>
                  <a:cubicBezTo>
                    <a:pt x="430242" y="336743"/>
                    <a:pt x="420472" y="298713"/>
                    <a:pt x="414217" y="264016"/>
                  </a:cubicBezTo>
                  <a:cubicBezTo>
                    <a:pt x="408008" y="234432"/>
                    <a:pt x="413350" y="203159"/>
                    <a:pt x="413350" y="162573"/>
                  </a:cubicBezTo>
                  <a:close/>
                </a:path>
              </a:pathLst>
            </a:custGeom>
            <a:solidFill>
              <a:schemeClr val="bg1">
                <a:lumMod val="85000"/>
              </a:schemeClr>
            </a:solidFill>
            <a:ln w="4547" cap="flat">
              <a:noFill/>
              <a:prstDash val="solid"/>
              <a:miter/>
            </a:ln>
          </p:spPr>
          <p:txBody>
            <a:bodyPr rtlCol="0" anchor="ctr"/>
            <a:lstStyle/>
            <a:p>
              <a:endParaRPr lang="en-US" dirty="0">
                <a:cs typeface="B Nazanin" panose="00000700000000000000" pitchFamily="2" charset="-78"/>
              </a:endParaRPr>
            </a:p>
          </p:txBody>
        </p:sp>
        <p:sp>
          <p:nvSpPr>
            <p:cNvPr id="30" name="Freeform: Shape 29">
              <a:extLst>
                <a:ext uri="{FF2B5EF4-FFF2-40B4-BE49-F238E27FC236}">
                  <a16:creationId xmlns:a16="http://schemas.microsoft.com/office/drawing/2014/main" id="{F77ED96B-6441-4BDA-9A0B-86E25D93DE1F}"/>
                </a:ext>
              </a:extLst>
            </p:cNvPr>
            <p:cNvSpPr/>
            <p:nvPr/>
          </p:nvSpPr>
          <p:spPr>
            <a:xfrm>
              <a:off x="1295285" y="4403695"/>
              <a:ext cx="1352128" cy="427867"/>
            </a:xfrm>
            <a:custGeom>
              <a:avLst/>
              <a:gdLst>
                <a:gd name="connsiteX0" fmla="*/ 791820 w 1352128"/>
                <a:gd name="connsiteY0" fmla="*/ 373357 h 427867"/>
                <a:gd name="connsiteX1" fmla="*/ 837245 w 1352128"/>
                <a:gd name="connsiteY1" fmla="*/ 86788 h 427867"/>
                <a:gd name="connsiteX2" fmla="*/ 856831 w 1352128"/>
                <a:gd name="connsiteY2" fmla="*/ 118061 h 427867"/>
                <a:gd name="connsiteX3" fmla="*/ 869294 w 1352128"/>
                <a:gd name="connsiteY3" fmla="*/ 264290 h 427867"/>
                <a:gd name="connsiteX4" fmla="*/ 868381 w 1352128"/>
                <a:gd name="connsiteY4" fmla="*/ 377557 h 427867"/>
                <a:gd name="connsiteX5" fmla="*/ 874955 w 1352128"/>
                <a:gd name="connsiteY5" fmla="*/ 427822 h 427867"/>
                <a:gd name="connsiteX6" fmla="*/ 1325650 w 1352128"/>
                <a:gd name="connsiteY6" fmla="*/ 427822 h 427867"/>
                <a:gd name="connsiteX7" fmla="*/ 1328754 w 1352128"/>
                <a:gd name="connsiteY7" fmla="*/ 371668 h 427867"/>
                <a:gd name="connsiteX8" fmla="*/ 1343911 w 1352128"/>
                <a:gd name="connsiteY8" fmla="*/ 102036 h 427867"/>
                <a:gd name="connsiteX9" fmla="*/ 1352129 w 1352128"/>
                <a:gd name="connsiteY9" fmla="*/ 0 h 427867"/>
                <a:gd name="connsiteX10" fmla="*/ 294467 w 1352128"/>
                <a:gd name="connsiteY10" fmla="*/ 0 h 427867"/>
                <a:gd name="connsiteX11" fmla="*/ 296750 w 1352128"/>
                <a:gd name="connsiteY11" fmla="*/ 27621 h 427867"/>
                <a:gd name="connsiteX12" fmla="*/ 246896 w 1352128"/>
                <a:gd name="connsiteY12" fmla="*/ 24242 h 427867"/>
                <a:gd name="connsiteX13" fmla="*/ 256164 w 1352128"/>
                <a:gd name="connsiteY13" fmla="*/ 0 h 427867"/>
                <a:gd name="connsiteX14" fmla="*/ 175676 w 1352128"/>
                <a:gd name="connsiteY14" fmla="*/ 0 h 427867"/>
                <a:gd name="connsiteX15" fmla="*/ 141755 w 1352128"/>
                <a:gd name="connsiteY15" fmla="*/ 98658 h 427867"/>
                <a:gd name="connsiteX16" fmla="*/ 98110 w 1352128"/>
                <a:gd name="connsiteY16" fmla="*/ 114728 h 427867"/>
                <a:gd name="connsiteX17" fmla="*/ 68709 w 1352128"/>
                <a:gd name="connsiteY17" fmla="*/ 184031 h 427867"/>
                <a:gd name="connsiteX18" fmla="*/ 6392 w 1352128"/>
                <a:gd name="connsiteY18" fmla="*/ 335327 h 427867"/>
                <a:gd name="connsiteX19" fmla="*/ 0 w 1352128"/>
                <a:gd name="connsiteY19" fmla="*/ 427868 h 427867"/>
                <a:gd name="connsiteX20" fmla="*/ 788807 w 1352128"/>
                <a:gd name="connsiteY20" fmla="*/ 427868 h 427867"/>
                <a:gd name="connsiteX21" fmla="*/ 791820 w 1352128"/>
                <a:gd name="connsiteY21" fmla="*/ 373357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52128" h="427867">
                  <a:moveTo>
                    <a:pt x="791820" y="373357"/>
                  </a:moveTo>
                  <a:cubicBezTo>
                    <a:pt x="790907" y="275293"/>
                    <a:pt x="823001" y="183163"/>
                    <a:pt x="837245" y="86788"/>
                  </a:cubicBezTo>
                  <a:cubicBezTo>
                    <a:pt x="847061" y="96101"/>
                    <a:pt x="853270" y="106237"/>
                    <a:pt x="856831" y="118061"/>
                  </a:cubicBezTo>
                  <a:cubicBezTo>
                    <a:pt x="871988" y="166226"/>
                    <a:pt x="874636" y="214436"/>
                    <a:pt x="869294" y="264290"/>
                  </a:cubicBezTo>
                  <a:cubicBezTo>
                    <a:pt x="865733" y="301498"/>
                    <a:pt x="864820" y="340349"/>
                    <a:pt x="868381" y="377557"/>
                  </a:cubicBezTo>
                  <a:cubicBezTo>
                    <a:pt x="870162" y="394312"/>
                    <a:pt x="872444" y="411067"/>
                    <a:pt x="874955" y="427822"/>
                  </a:cubicBezTo>
                  <a:lnTo>
                    <a:pt x="1325650" y="427822"/>
                  </a:lnTo>
                  <a:cubicBezTo>
                    <a:pt x="1327339" y="409195"/>
                    <a:pt x="1328435" y="390477"/>
                    <a:pt x="1328754" y="371668"/>
                  </a:cubicBezTo>
                  <a:cubicBezTo>
                    <a:pt x="1330535" y="282049"/>
                    <a:pt x="1336789" y="191609"/>
                    <a:pt x="1343911" y="102036"/>
                  </a:cubicBezTo>
                  <a:cubicBezTo>
                    <a:pt x="1346331" y="68024"/>
                    <a:pt x="1349162" y="34058"/>
                    <a:pt x="1352129" y="0"/>
                  </a:cubicBezTo>
                  <a:lnTo>
                    <a:pt x="294467" y="0"/>
                  </a:lnTo>
                  <a:cubicBezTo>
                    <a:pt x="295243" y="9040"/>
                    <a:pt x="295974" y="18216"/>
                    <a:pt x="296750" y="27621"/>
                  </a:cubicBezTo>
                  <a:cubicBezTo>
                    <a:pt x="278945" y="25931"/>
                    <a:pt x="264701" y="25064"/>
                    <a:pt x="246896" y="24242"/>
                  </a:cubicBezTo>
                  <a:cubicBezTo>
                    <a:pt x="250092" y="16025"/>
                    <a:pt x="253150" y="7944"/>
                    <a:pt x="256164" y="0"/>
                  </a:cubicBezTo>
                  <a:lnTo>
                    <a:pt x="175676" y="0"/>
                  </a:lnTo>
                  <a:cubicBezTo>
                    <a:pt x="164491" y="31501"/>
                    <a:pt x="153990" y="64372"/>
                    <a:pt x="141755" y="98658"/>
                  </a:cubicBezTo>
                  <a:cubicBezTo>
                    <a:pt x="131072" y="102904"/>
                    <a:pt x="114135" y="108793"/>
                    <a:pt x="98110" y="114728"/>
                  </a:cubicBezTo>
                  <a:cubicBezTo>
                    <a:pt x="87427" y="140066"/>
                    <a:pt x="81172" y="163760"/>
                    <a:pt x="68709" y="184031"/>
                  </a:cubicBezTo>
                  <a:cubicBezTo>
                    <a:pt x="38441" y="230506"/>
                    <a:pt x="18855" y="282917"/>
                    <a:pt x="6392" y="335327"/>
                  </a:cubicBezTo>
                  <a:cubicBezTo>
                    <a:pt x="-502" y="365596"/>
                    <a:pt x="7579" y="397462"/>
                    <a:pt x="0" y="427868"/>
                  </a:cubicBezTo>
                  <a:lnTo>
                    <a:pt x="788807" y="427868"/>
                  </a:lnTo>
                  <a:cubicBezTo>
                    <a:pt x="790724" y="409698"/>
                    <a:pt x="791820" y="391573"/>
                    <a:pt x="791820" y="373357"/>
                  </a:cubicBezTo>
                  <a:close/>
                </a:path>
              </a:pathLst>
            </a:custGeom>
            <a:solidFill>
              <a:schemeClr val="accent3"/>
            </a:solidFill>
            <a:ln w="4547" cap="flat">
              <a:noFill/>
              <a:prstDash val="solid"/>
              <a:miter/>
            </a:ln>
          </p:spPr>
          <p:txBody>
            <a:bodyPr rtlCol="0" anchor="ctr"/>
            <a:lstStyle/>
            <a:p>
              <a:endParaRPr lang="en-US" dirty="0">
                <a:cs typeface="B Nazanin" panose="00000700000000000000" pitchFamily="2" charset="-78"/>
              </a:endParaRPr>
            </a:p>
          </p:txBody>
        </p:sp>
        <p:sp>
          <p:nvSpPr>
            <p:cNvPr id="31" name="Freeform: Shape 30">
              <a:extLst>
                <a:ext uri="{FF2B5EF4-FFF2-40B4-BE49-F238E27FC236}">
                  <a16:creationId xmlns:a16="http://schemas.microsoft.com/office/drawing/2014/main" id="{7D27D788-F817-497D-86FE-3A76C2F04D00}"/>
                </a:ext>
              </a:extLst>
            </p:cNvPr>
            <p:cNvSpPr/>
            <p:nvPr/>
          </p:nvSpPr>
          <p:spPr>
            <a:xfrm>
              <a:off x="1538803" y="5259338"/>
              <a:ext cx="1004246" cy="427914"/>
            </a:xfrm>
            <a:custGeom>
              <a:avLst/>
              <a:gdLst>
                <a:gd name="connsiteX0" fmla="*/ 65833 w 1004246"/>
                <a:gd name="connsiteY0" fmla="*/ 92 h 427914"/>
                <a:gd name="connsiteX1" fmla="*/ 463295 w 1004246"/>
                <a:gd name="connsiteY1" fmla="*/ 92 h 427914"/>
                <a:gd name="connsiteX2" fmla="*/ 450375 w 1004246"/>
                <a:gd name="connsiteY2" fmla="*/ 87473 h 427914"/>
                <a:gd name="connsiteX3" fmla="*/ 444120 w 1004246"/>
                <a:gd name="connsiteY3" fmla="*/ 107744 h 427914"/>
                <a:gd name="connsiteX4" fmla="*/ 412071 w 1004246"/>
                <a:gd name="connsiteY4" fmla="*/ 323276 h 427914"/>
                <a:gd name="connsiteX5" fmla="*/ 407643 w 1004246"/>
                <a:gd name="connsiteY5" fmla="*/ 346148 h 427914"/>
                <a:gd name="connsiteX6" fmla="*/ 389107 w 1004246"/>
                <a:gd name="connsiteY6" fmla="*/ 427914 h 427914"/>
                <a:gd name="connsiteX7" fmla="*/ 0 w 1004246"/>
                <a:gd name="connsiteY7" fmla="*/ 427914 h 427914"/>
                <a:gd name="connsiteX8" fmla="*/ 29173 w 1004246"/>
                <a:gd name="connsiteY8" fmla="*/ 265843 h 427914"/>
                <a:gd name="connsiteX9" fmla="*/ 31866 w 1004246"/>
                <a:gd name="connsiteY9" fmla="*/ 244705 h 427914"/>
                <a:gd name="connsiteX10" fmla="*/ 37208 w 1004246"/>
                <a:gd name="connsiteY10" fmla="*/ 199919 h 427914"/>
                <a:gd name="connsiteX11" fmla="*/ 65833 w 1004246"/>
                <a:gd name="connsiteY11" fmla="*/ 92 h 427914"/>
                <a:gd name="connsiteX12" fmla="*/ 656501 w 1004246"/>
                <a:gd name="connsiteY12" fmla="*/ 0 h 427914"/>
                <a:gd name="connsiteX13" fmla="*/ 1004246 w 1004246"/>
                <a:gd name="connsiteY13" fmla="*/ 0 h 427914"/>
                <a:gd name="connsiteX14" fmla="*/ 1002420 w 1004246"/>
                <a:gd name="connsiteY14" fmla="*/ 30771 h 427914"/>
                <a:gd name="connsiteX15" fmla="*/ 982835 w 1004246"/>
                <a:gd name="connsiteY15" fmla="*/ 333410 h 427914"/>
                <a:gd name="connsiteX16" fmla="*/ 981922 w 1004246"/>
                <a:gd name="connsiteY16" fmla="*/ 337655 h 427914"/>
                <a:gd name="connsiteX17" fmla="*/ 966125 w 1004246"/>
                <a:gd name="connsiteY17" fmla="*/ 427867 h 427914"/>
                <a:gd name="connsiteX18" fmla="*/ 640933 w 1004246"/>
                <a:gd name="connsiteY18" fmla="*/ 427867 h 427914"/>
                <a:gd name="connsiteX19" fmla="*/ 640842 w 1004246"/>
                <a:gd name="connsiteY19" fmla="*/ 376507 h 427914"/>
                <a:gd name="connsiteX20" fmla="*/ 646183 w 1004246"/>
                <a:gd name="connsiteY20" fmla="*/ 357058 h 427914"/>
                <a:gd name="connsiteX21" fmla="*/ 650658 w 1004246"/>
                <a:gd name="connsiteY21" fmla="*/ 336788 h 427914"/>
                <a:gd name="connsiteX22" fmla="*/ 662254 w 1004246"/>
                <a:gd name="connsiteY22" fmla="*/ 215897 h 427914"/>
                <a:gd name="connsiteX23" fmla="*/ 656912 w 1004246"/>
                <a:gd name="connsiteY23" fmla="*/ 73046 h 427914"/>
                <a:gd name="connsiteX24" fmla="*/ 656501 w 1004246"/>
                <a:gd name="connsiteY24" fmla="*/ 0 h 427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04246" h="427914">
                  <a:moveTo>
                    <a:pt x="65833" y="92"/>
                  </a:moveTo>
                  <a:lnTo>
                    <a:pt x="463295" y="92"/>
                  </a:lnTo>
                  <a:cubicBezTo>
                    <a:pt x="459597" y="28443"/>
                    <a:pt x="455762" y="57479"/>
                    <a:pt x="450375" y="87473"/>
                  </a:cubicBezTo>
                  <a:cubicBezTo>
                    <a:pt x="447681" y="94230"/>
                    <a:pt x="445901" y="100987"/>
                    <a:pt x="444120" y="107744"/>
                  </a:cubicBezTo>
                  <a:cubicBezTo>
                    <a:pt x="425448" y="177046"/>
                    <a:pt x="414765" y="249727"/>
                    <a:pt x="412071" y="323276"/>
                  </a:cubicBezTo>
                  <a:cubicBezTo>
                    <a:pt x="411158" y="330900"/>
                    <a:pt x="409378" y="338478"/>
                    <a:pt x="407643" y="346148"/>
                  </a:cubicBezTo>
                  <a:cubicBezTo>
                    <a:pt x="401662" y="373266"/>
                    <a:pt x="395864" y="400659"/>
                    <a:pt x="389107" y="427914"/>
                  </a:cubicBezTo>
                  <a:lnTo>
                    <a:pt x="0" y="427914"/>
                  </a:lnTo>
                  <a:cubicBezTo>
                    <a:pt x="6985" y="372764"/>
                    <a:pt x="26571" y="318162"/>
                    <a:pt x="29173" y="265843"/>
                  </a:cubicBezTo>
                  <a:cubicBezTo>
                    <a:pt x="30086" y="258219"/>
                    <a:pt x="30999" y="251462"/>
                    <a:pt x="31866" y="244705"/>
                  </a:cubicBezTo>
                  <a:cubicBezTo>
                    <a:pt x="33647" y="229502"/>
                    <a:pt x="35427" y="215122"/>
                    <a:pt x="37208" y="199919"/>
                  </a:cubicBezTo>
                  <a:cubicBezTo>
                    <a:pt x="41865" y="131986"/>
                    <a:pt x="73183" y="62638"/>
                    <a:pt x="65833" y="92"/>
                  </a:cubicBezTo>
                  <a:close/>
                  <a:moveTo>
                    <a:pt x="656501" y="0"/>
                  </a:moveTo>
                  <a:lnTo>
                    <a:pt x="1004246" y="0"/>
                  </a:lnTo>
                  <a:cubicBezTo>
                    <a:pt x="1003562" y="10226"/>
                    <a:pt x="1002922" y="20499"/>
                    <a:pt x="1002420" y="30771"/>
                  </a:cubicBezTo>
                  <a:cubicBezTo>
                    <a:pt x="997992" y="131392"/>
                    <a:pt x="989957" y="232834"/>
                    <a:pt x="982835" y="333410"/>
                  </a:cubicBezTo>
                  <a:cubicBezTo>
                    <a:pt x="982835" y="335099"/>
                    <a:pt x="981967" y="335966"/>
                    <a:pt x="981922" y="337655"/>
                  </a:cubicBezTo>
                  <a:cubicBezTo>
                    <a:pt x="976671" y="367787"/>
                    <a:pt x="971376" y="397827"/>
                    <a:pt x="966125" y="427867"/>
                  </a:cubicBezTo>
                  <a:lnTo>
                    <a:pt x="640933" y="427867"/>
                  </a:lnTo>
                  <a:cubicBezTo>
                    <a:pt x="641709" y="410656"/>
                    <a:pt x="641846" y="393536"/>
                    <a:pt x="640842" y="376507"/>
                  </a:cubicBezTo>
                  <a:cubicBezTo>
                    <a:pt x="642622" y="370572"/>
                    <a:pt x="644403" y="363815"/>
                    <a:pt x="646183" y="357058"/>
                  </a:cubicBezTo>
                  <a:cubicBezTo>
                    <a:pt x="647964" y="350302"/>
                    <a:pt x="649745" y="343545"/>
                    <a:pt x="650658" y="336788"/>
                  </a:cubicBezTo>
                  <a:cubicBezTo>
                    <a:pt x="658693" y="297069"/>
                    <a:pt x="661386" y="256483"/>
                    <a:pt x="662254" y="215897"/>
                  </a:cubicBezTo>
                  <a:cubicBezTo>
                    <a:pt x="663167" y="168554"/>
                    <a:pt x="657825" y="120389"/>
                    <a:pt x="656912" y="73046"/>
                  </a:cubicBezTo>
                  <a:cubicBezTo>
                    <a:pt x="656501" y="48713"/>
                    <a:pt x="656456" y="24379"/>
                    <a:pt x="656501" y="0"/>
                  </a:cubicBezTo>
                  <a:close/>
                </a:path>
              </a:pathLst>
            </a:custGeom>
            <a:solidFill>
              <a:schemeClr val="accent3"/>
            </a:solidFill>
            <a:ln w="4547" cap="flat">
              <a:noFill/>
              <a:prstDash val="solid"/>
              <a:miter/>
            </a:ln>
          </p:spPr>
          <p:txBody>
            <a:bodyPr rtlCol="0" anchor="ctr"/>
            <a:lstStyle/>
            <a:p>
              <a:endParaRPr lang="en-US">
                <a:cs typeface="B Nazanin" panose="00000700000000000000" pitchFamily="2" charset="-78"/>
              </a:endParaRPr>
            </a:p>
          </p:txBody>
        </p:sp>
        <p:sp>
          <p:nvSpPr>
            <p:cNvPr id="32" name="Freeform: Shape 31">
              <a:extLst>
                <a:ext uri="{FF2B5EF4-FFF2-40B4-BE49-F238E27FC236}">
                  <a16:creationId xmlns:a16="http://schemas.microsoft.com/office/drawing/2014/main" id="{9F10D232-6312-4C14-A9B9-B74B2911D538}"/>
                </a:ext>
              </a:extLst>
            </p:cNvPr>
            <p:cNvSpPr/>
            <p:nvPr/>
          </p:nvSpPr>
          <p:spPr>
            <a:xfrm>
              <a:off x="1283141" y="4831517"/>
              <a:ext cx="1337748" cy="427867"/>
            </a:xfrm>
            <a:custGeom>
              <a:avLst/>
              <a:gdLst>
                <a:gd name="connsiteX0" fmla="*/ 887054 w 1337748"/>
                <a:gd name="connsiteY0" fmla="*/ 0 h 427867"/>
                <a:gd name="connsiteX1" fmla="*/ 1337748 w 1337748"/>
                <a:gd name="connsiteY1" fmla="*/ 0 h 427867"/>
                <a:gd name="connsiteX2" fmla="*/ 1287438 w 1337748"/>
                <a:gd name="connsiteY2" fmla="*/ 250685 h 427867"/>
                <a:gd name="connsiteX3" fmla="*/ 1259909 w 1337748"/>
                <a:gd name="connsiteY3" fmla="*/ 427867 h 427867"/>
                <a:gd name="connsiteX4" fmla="*/ 912164 w 1337748"/>
                <a:gd name="connsiteY4" fmla="*/ 427867 h 427867"/>
                <a:gd name="connsiteX5" fmla="*/ 909927 w 1337748"/>
                <a:gd name="connsiteY5" fmla="*/ 175448 h 427867"/>
                <a:gd name="connsiteX6" fmla="*/ 887054 w 1337748"/>
                <a:gd name="connsiteY6" fmla="*/ 0 h 427867"/>
                <a:gd name="connsiteX7" fmla="*/ 12190 w 1337748"/>
                <a:gd name="connsiteY7" fmla="*/ 0 h 427867"/>
                <a:gd name="connsiteX8" fmla="*/ 801043 w 1337748"/>
                <a:gd name="connsiteY8" fmla="*/ 0 h 427867"/>
                <a:gd name="connsiteX9" fmla="*/ 775522 w 1337748"/>
                <a:gd name="connsiteY9" fmla="*/ 162756 h 427867"/>
                <a:gd name="connsiteX10" fmla="*/ 769268 w 1337748"/>
                <a:gd name="connsiteY10" fmla="*/ 205031 h 427867"/>
                <a:gd name="connsiteX11" fmla="*/ 765707 w 1337748"/>
                <a:gd name="connsiteY11" fmla="*/ 226169 h 427867"/>
                <a:gd name="connsiteX12" fmla="*/ 718957 w 1337748"/>
                <a:gd name="connsiteY12" fmla="*/ 427867 h 427867"/>
                <a:gd name="connsiteX13" fmla="*/ 321495 w 1337748"/>
                <a:gd name="connsiteY13" fmla="*/ 427867 h 427867"/>
                <a:gd name="connsiteX14" fmla="*/ 299079 w 1337748"/>
                <a:gd name="connsiteY14" fmla="*/ 368198 h 427867"/>
                <a:gd name="connsiteX15" fmla="*/ 215396 w 1337748"/>
                <a:gd name="connsiteY15" fmla="*/ 375822 h 427867"/>
                <a:gd name="connsiteX16" fmla="*/ 171750 w 1337748"/>
                <a:gd name="connsiteY16" fmla="*/ 380890 h 427867"/>
                <a:gd name="connsiteX17" fmla="*/ 71129 w 1337748"/>
                <a:gd name="connsiteY17" fmla="*/ 374133 h 427867"/>
                <a:gd name="connsiteX18" fmla="*/ 15021 w 1337748"/>
                <a:gd name="connsiteY18" fmla="*/ 303963 h 427867"/>
                <a:gd name="connsiteX19" fmla="*/ 6118 w 1337748"/>
                <a:gd name="connsiteY19" fmla="*/ 204209 h 427867"/>
                <a:gd name="connsiteX20" fmla="*/ 11460 w 1337748"/>
                <a:gd name="connsiteY20" fmla="*/ 3013 h 427867"/>
                <a:gd name="connsiteX21" fmla="*/ 12190 w 1337748"/>
                <a:gd name="connsiteY21" fmla="*/ 0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7748" h="427867">
                  <a:moveTo>
                    <a:pt x="887054" y="0"/>
                  </a:moveTo>
                  <a:lnTo>
                    <a:pt x="1337748" y="0"/>
                  </a:lnTo>
                  <a:cubicBezTo>
                    <a:pt x="1330033" y="85053"/>
                    <a:pt x="1309352" y="168143"/>
                    <a:pt x="1287438" y="250685"/>
                  </a:cubicBezTo>
                  <a:cubicBezTo>
                    <a:pt x="1271505" y="309852"/>
                    <a:pt x="1263972" y="368381"/>
                    <a:pt x="1259909" y="427867"/>
                  </a:cubicBezTo>
                  <a:lnTo>
                    <a:pt x="912164" y="427867"/>
                  </a:lnTo>
                  <a:cubicBezTo>
                    <a:pt x="912346" y="343727"/>
                    <a:pt x="914081" y="259359"/>
                    <a:pt x="909927" y="175448"/>
                  </a:cubicBezTo>
                  <a:cubicBezTo>
                    <a:pt x="907187" y="116965"/>
                    <a:pt x="895820" y="58483"/>
                    <a:pt x="887054" y="0"/>
                  </a:cubicBezTo>
                  <a:close/>
                  <a:moveTo>
                    <a:pt x="12190" y="0"/>
                  </a:moveTo>
                  <a:lnTo>
                    <a:pt x="801043" y="0"/>
                  </a:lnTo>
                  <a:cubicBezTo>
                    <a:pt x="795564" y="54237"/>
                    <a:pt x="783512" y="108245"/>
                    <a:pt x="775522" y="162756"/>
                  </a:cubicBezTo>
                  <a:cubicBezTo>
                    <a:pt x="773742" y="176315"/>
                    <a:pt x="771048" y="190650"/>
                    <a:pt x="769268" y="205031"/>
                  </a:cubicBezTo>
                  <a:cubicBezTo>
                    <a:pt x="767487" y="211788"/>
                    <a:pt x="766574" y="219412"/>
                    <a:pt x="765707" y="226169"/>
                  </a:cubicBezTo>
                  <a:cubicBezTo>
                    <a:pt x="736534" y="291728"/>
                    <a:pt x="728134" y="357789"/>
                    <a:pt x="718957" y="427867"/>
                  </a:cubicBezTo>
                  <a:lnTo>
                    <a:pt x="321495" y="427867"/>
                  </a:lnTo>
                  <a:cubicBezTo>
                    <a:pt x="319075" y="407141"/>
                    <a:pt x="312364" y="387144"/>
                    <a:pt x="299079" y="368198"/>
                  </a:cubicBezTo>
                  <a:cubicBezTo>
                    <a:pt x="290176" y="359752"/>
                    <a:pt x="245664" y="368198"/>
                    <a:pt x="215396" y="375822"/>
                  </a:cubicBezTo>
                  <a:cubicBezTo>
                    <a:pt x="201152" y="377511"/>
                    <a:pt x="185994" y="380022"/>
                    <a:pt x="171750" y="380890"/>
                  </a:cubicBezTo>
                  <a:cubicBezTo>
                    <a:pt x="138788" y="383446"/>
                    <a:pt x="104091" y="380890"/>
                    <a:pt x="71129" y="374133"/>
                  </a:cubicBezTo>
                  <a:cubicBezTo>
                    <a:pt x="35519" y="366509"/>
                    <a:pt x="22143" y="335236"/>
                    <a:pt x="15021" y="303963"/>
                  </a:cubicBezTo>
                  <a:cubicBezTo>
                    <a:pt x="6986" y="271001"/>
                    <a:pt x="7899" y="238039"/>
                    <a:pt x="6118" y="204209"/>
                  </a:cubicBezTo>
                  <a:cubicBezTo>
                    <a:pt x="2557" y="136550"/>
                    <a:pt x="-8126" y="69805"/>
                    <a:pt x="11460" y="3013"/>
                  </a:cubicBezTo>
                  <a:cubicBezTo>
                    <a:pt x="11734" y="2009"/>
                    <a:pt x="11962" y="1004"/>
                    <a:pt x="12190" y="0"/>
                  </a:cubicBezTo>
                  <a:close/>
                </a:path>
              </a:pathLst>
            </a:custGeom>
            <a:solidFill>
              <a:schemeClr val="accent3"/>
            </a:solidFill>
            <a:ln w="4547" cap="flat">
              <a:noFill/>
              <a:prstDash val="solid"/>
              <a:miter/>
            </a:ln>
          </p:spPr>
          <p:txBody>
            <a:bodyPr rtlCol="0" anchor="ctr"/>
            <a:lstStyle/>
            <a:p>
              <a:endParaRPr lang="en-US">
                <a:cs typeface="B Nazanin" panose="00000700000000000000" pitchFamily="2" charset="-78"/>
              </a:endParaRPr>
            </a:p>
          </p:txBody>
        </p:sp>
        <p:sp>
          <p:nvSpPr>
            <p:cNvPr id="33" name="Freeform: Shape 32">
              <a:extLst>
                <a:ext uri="{FF2B5EF4-FFF2-40B4-BE49-F238E27FC236}">
                  <a16:creationId xmlns:a16="http://schemas.microsoft.com/office/drawing/2014/main" id="{EFA84862-77D5-4F89-8730-8540620105E8}"/>
                </a:ext>
              </a:extLst>
            </p:cNvPr>
            <p:cNvSpPr/>
            <p:nvPr/>
          </p:nvSpPr>
          <p:spPr>
            <a:xfrm>
              <a:off x="1471053" y="3975782"/>
              <a:ext cx="1287072" cy="427913"/>
            </a:xfrm>
            <a:custGeom>
              <a:avLst/>
              <a:gdLst>
                <a:gd name="connsiteX0" fmla="*/ 105826 w 1287072"/>
                <a:gd name="connsiteY0" fmla="*/ 360848 h 427913"/>
                <a:gd name="connsiteX1" fmla="*/ 112948 w 1287072"/>
                <a:gd name="connsiteY1" fmla="*/ 361715 h 427913"/>
                <a:gd name="connsiteX2" fmla="*/ 118654 w 1287072"/>
                <a:gd name="connsiteY2" fmla="*/ 427913 h 427913"/>
                <a:gd name="connsiteX3" fmla="*/ 1176362 w 1287072"/>
                <a:gd name="connsiteY3" fmla="*/ 427913 h 427913"/>
                <a:gd name="connsiteX4" fmla="*/ 1193984 w 1287072"/>
                <a:gd name="connsiteY4" fmla="*/ 227310 h 427913"/>
                <a:gd name="connsiteX5" fmla="*/ 1196678 w 1287072"/>
                <a:gd name="connsiteY5" fmla="*/ 138559 h 427913"/>
                <a:gd name="connsiteX6" fmla="*/ 1205580 w 1287072"/>
                <a:gd name="connsiteY6" fmla="*/ 80214 h 427913"/>
                <a:gd name="connsiteX7" fmla="*/ 1226079 w 1287072"/>
                <a:gd name="connsiteY7" fmla="*/ 55698 h 427913"/>
                <a:gd name="connsiteX8" fmla="*/ 1276846 w 1287072"/>
                <a:gd name="connsiteY8" fmla="*/ 15111 h 427913"/>
                <a:gd name="connsiteX9" fmla="*/ 1287072 w 1287072"/>
                <a:gd name="connsiteY9" fmla="*/ 46 h 427913"/>
                <a:gd name="connsiteX10" fmla="*/ 1240688 w 1287072"/>
                <a:gd name="connsiteY10" fmla="*/ 46 h 427913"/>
                <a:gd name="connsiteX11" fmla="*/ 1248312 w 1287072"/>
                <a:gd name="connsiteY11" fmla="*/ 13422 h 427913"/>
                <a:gd name="connsiteX12" fmla="*/ 1217131 w 1287072"/>
                <a:gd name="connsiteY12" fmla="*/ 34560 h 427913"/>
                <a:gd name="connsiteX13" fmla="*/ 1189191 w 1287072"/>
                <a:gd name="connsiteY13" fmla="*/ 46 h 427913"/>
                <a:gd name="connsiteX14" fmla="*/ 225302 w 1287072"/>
                <a:gd name="connsiteY14" fmla="*/ 46 h 427913"/>
                <a:gd name="connsiteX15" fmla="*/ 200238 w 1287072"/>
                <a:gd name="connsiteY15" fmla="*/ 187546 h 427913"/>
                <a:gd name="connsiteX16" fmla="*/ 193116 w 1287072"/>
                <a:gd name="connsiteY16" fmla="*/ 131757 h 427913"/>
                <a:gd name="connsiteX17" fmla="*/ 187774 w 1287072"/>
                <a:gd name="connsiteY17" fmla="*/ 73411 h 427913"/>
                <a:gd name="connsiteX18" fmla="*/ 189555 w 1287072"/>
                <a:gd name="connsiteY18" fmla="*/ 45517 h 427913"/>
                <a:gd name="connsiteX19" fmla="*/ 215577 w 1287072"/>
                <a:gd name="connsiteY19" fmla="*/ 0 h 427913"/>
                <a:gd name="connsiteX20" fmla="*/ 178232 w 1287072"/>
                <a:gd name="connsiteY20" fmla="*/ 0 h 427913"/>
                <a:gd name="connsiteX21" fmla="*/ 171750 w 1287072"/>
                <a:gd name="connsiteY21" fmla="*/ 32825 h 427913"/>
                <a:gd name="connsiteX22" fmla="*/ 50630 w 1287072"/>
                <a:gd name="connsiteY22" fmla="*/ 32825 h 427913"/>
                <a:gd name="connsiteX23" fmla="*/ 42275 w 1287072"/>
                <a:gd name="connsiteY23" fmla="*/ 0 h 427913"/>
                <a:gd name="connsiteX24" fmla="*/ 17075 w 1287072"/>
                <a:gd name="connsiteY24" fmla="*/ 0 h 427913"/>
                <a:gd name="connsiteX25" fmla="*/ 22142 w 1287072"/>
                <a:gd name="connsiteY25" fmla="*/ 21001 h 427913"/>
                <a:gd name="connsiteX26" fmla="*/ 28397 w 1287072"/>
                <a:gd name="connsiteY26" fmla="*/ 91171 h 427913"/>
                <a:gd name="connsiteX27" fmla="*/ 12372 w 1287072"/>
                <a:gd name="connsiteY27" fmla="*/ 152895 h 427913"/>
                <a:gd name="connsiteX28" fmla="*/ 18627 w 1287072"/>
                <a:gd name="connsiteY28" fmla="*/ 221375 h 427913"/>
                <a:gd name="connsiteX29" fmla="*/ 27529 w 1287072"/>
                <a:gd name="connsiteY29" fmla="*/ 359158 h 427913"/>
                <a:gd name="connsiteX30" fmla="*/ 0 w 1287072"/>
                <a:gd name="connsiteY30" fmla="*/ 427913 h 427913"/>
                <a:gd name="connsiteX31" fmla="*/ 80442 w 1287072"/>
                <a:gd name="connsiteY31" fmla="*/ 427913 h 427913"/>
                <a:gd name="connsiteX32" fmla="*/ 105826 w 1287072"/>
                <a:gd name="connsiteY32" fmla="*/ 360848 h 42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87072" h="427913">
                  <a:moveTo>
                    <a:pt x="105826" y="360848"/>
                  </a:moveTo>
                  <a:cubicBezTo>
                    <a:pt x="108519" y="360848"/>
                    <a:pt x="111167" y="360848"/>
                    <a:pt x="112948" y="361715"/>
                  </a:cubicBezTo>
                  <a:cubicBezTo>
                    <a:pt x="114865" y="383446"/>
                    <a:pt x="116782" y="405223"/>
                    <a:pt x="118654" y="427913"/>
                  </a:cubicBezTo>
                  <a:lnTo>
                    <a:pt x="1176362" y="427913"/>
                  </a:lnTo>
                  <a:cubicBezTo>
                    <a:pt x="1182205" y="361259"/>
                    <a:pt x="1188643" y="294467"/>
                    <a:pt x="1193984" y="227310"/>
                  </a:cubicBezTo>
                  <a:cubicBezTo>
                    <a:pt x="1196678" y="197727"/>
                    <a:pt x="1194852" y="168143"/>
                    <a:pt x="1196678" y="138559"/>
                  </a:cubicBezTo>
                  <a:cubicBezTo>
                    <a:pt x="1197591" y="119111"/>
                    <a:pt x="1200239" y="98840"/>
                    <a:pt x="1205580" y="80214"/>
                  </a:cubicBezTo>
                  <a:cubicBezTo>
                    <a:pt x="1208274" y="70900"/>
                    <a:pt x="1218957" y="55698"/>
                    <a:pt x="1226079" y="55698"/>
                  </a:cubicBezTo>
                  <a:cubicBezTo>
                    <a:pt x="1257260" y="55698"/>
                    <a:pt x="1264382" y="33738"/>
                    <a:pt x="1276846" y="15111"/>
                  </a:cubicBezTo>
                  <a:cubicBezTo>
                    <a:pt x="1280179" y="9998"/>
                    <a:pt x="1283511" y="4885"/>
                    <a:pt x="1287072" y="46"/>
                  </a:cubicBezTo>
                  <a:lnTo>
                    <a:pt x="1240688" y="46"/>
                  </a:lnTo>
                  <a:cubicBezTo>
                    <a:pt x="1243245" y="4474"/>
                    <a:pt x="1245801" y="8948"/>
                    <a:pt x="1248312" y="13422"/>
                  </a:cubicBezTo>
                  <a:cubicBezTo>
                    <a:pt x="1236716" y="21046"/>
                    <a:pt x="1227814" y="26936"/>
                    <a:pt x="1217131" y="34560"/>
                  </a:cubicBezTo>
                  <a:cubicBezTo>
                    <a:pt x="1207726" y="22918"/>
                    <a:pt x="1198458" y="11459"/>
                    <a:pt x="1189191" y="46"/>
                  </a:cubicBezTo>
                  <a:lnTo>
                    <a:pt x="225302" y="46"/>
                  </a:lnTo>
                  <a:cubicBezTo>
                    <a:pt x="226808" y="60994"/>
                    <a:pt x="225986" y="122535"/>
                    <a:pt x="200238" y="187546"/>
                  </a:cubicBezTo>
                  <a:cubicBezTo>
                    <a:pt x="197544" y="164719"/>
                    <a:pt x="194896" y="148649"/>
                    <a:pt x="193116" y="131757"/>
                  </a:cubicBezTo>
                  <a:cubicBezTo>
                    <a:pt x="191335" y="112308"/>
                    <a:pt x="188642" y="92860"/>
                    <a:pt x="187774" y="73411"/>
                  </a:cubicBezTo>
                  <a:cubicBezTo>
                    <a:pt x="186861" y="64098"/>
                    <a:pt x="184213" y="49763"/>
                    <a:pt x="189555" y="45517"/>
                  </a:cubicBezTo>
                  <a:cubicBezTo>
                    <a:pt x="204712" y="32551"/>
                    <a:pt x="211240" y="16618"/>
                    <a:pt x="215577" y="0"/>
                  </a:cubicBezTo>
                  <a:lnTo>
                    <a:pt x="178232" y="0"/>
                  </a:lnTo>
                  <a:cubicBezTo>
                    <a:pt x="176041" y="12007"/>
                    <a:pt x="173667" y="23101"/>
                    <a:pt x="171750" y="32825"/>
                  </a:cubicBezTo>
                  <a:cubicBezTo>
                    <a:pt x="128105" y="32825"/>
                    <a:pt x="88934" y="32825"/>
                    <a:pt x="50630" y="32825"/>
                  </a:cubicBezTo>
                  <a:cubicBezTo>
                    <a:pt x="45289" y="17942"/>
                    <a:pt x="42367" y="7624"/>
                    <a:pt x="42275" y="0"/>
                  </a:cubicBezTo>
                  <a:lnTo>
                    <a:pt x="17075" y="0"/>
                  </a:lnTo>
                  <a:cubicBezTo>
                    <a:pt x="18079" y="7259"/>
                    <a:pt x="19631" y="14335"/>
                    <a:pt x="22142" y="21001"/>
                  </a:cubicBezTo>
                  <a:cubicBezTo>
                    <a:pt x="31045" y="45517"/>
                    <a:pt x="32825" y="67476"/>
                    <a:pt x="28397" y="91171"/>
                  </a:cubicBezTo>
                  <a:cubicBezTo>
                    <a:pt x="23923" y="111441"/>
                    <a:pt x="18581" y="132579"/>
                    <a:pt x="12372" y="152895"/>
                  </a:cubicBezTo>
                  <a:cubicBezTo>
                    <a:pt x="4337" y="177411"/>
                    <a:pt x="8811" y="197681"/>
                    <a:pt x="18627" y="221375"/>
                  </a:cubicBezTo>
                  <a:cubicBezTo>
                    <a:pt x="37345" y="265340"/>
                    <a:pt x="50676" y="309305"/>
                    <a:pt x="27529" y="359158"/>
                  </a:cubicBezTo>
                  <a:cubicBezTo>
                    <a:pt x="17211" y="381255"/>
                    <a:pt x="8400" y="404219"/>
                    <a:pt x="0" y="427913"/>
                  </a:cubicBezTo>
                  <a:lnTo>
                    <a:pt x="80442" y="427913"/>
                  </a:lnTo>
                  <a:cubicBezTo>
                    <a:pt x="89116" y="404858"/>
                    <a:pt x="97243" y="382853"/>
                    <a:pt x="105826" y="360848"/>
                  </a:cubicBezTo>
                  <a:close/>
                </a:path>
              </a:pathLst>
            </a:custGeom>
            <a:solidFill>
              <a:schemeClr val="accent3"/>
            </a:solidFill>
            <a:ln w="4547" cap="flat">
              <a:noFill/>
              <a:prstDash val="solid"/>
              <a:miter/>
            </a:ln>
          </p:spPr>
          <p:txBody>
            <a:bodyPr rtlCol="0" anchor="ctr"/>
            <a:lstStyle/>
            <a:p>
              <a:endParaRPr lang="en-US">
                <a:cs typeface="B Nazanin" panose="00000700000000000000" pitchFamily="2" charset="-78"/>
              </a:endParaRPr>
            </a:p>
          </p:txBody>
        </p:sp>
        <p:sp>
          <p:nvSpPr>
            <p:cNvPr id="34" name="Freeform: Shape 33">
              <a:extLst>
                <a:ext uri="{FF2B5EF4-FFF2-40B4-BE49-F238E27FC236}">
                  <a16:creationId xmlns:a16="http://schemas.microsoft.com/office/drawing/2014/main" id="{62F2B313-94E1-49FB-9C75-97F1FC96D6A6}"/>
                </a:ext>
              </a:extLst>
            </p:cNvPr>
            <p:cNvSpPr/>
            <p:nvPr/>
          </p:nvSpPr>
          <p:spPr>
            <a:xfrm>
              <a:off x="1503376" y="3120230"/>
              <a:ext cx="1396732" cy="427867"/>
            </a:xfrm>
            <a:custGeom>
              <a:avLst/>
              <a:gdLst>
                <a:gd name="connsiteX0" fmla="*/ 1396733 w 1396732"/>
                <a:gd name="connsiteY0" fmla="*/ 213066 h 427867"/>
                <a:gd name="connsiteX1" fmla="*/ 1387830 w 1396732"/>
                <a:gd name="connsiteY1" fmla="*/ 138696 h 427867"/>
                <a:gd name="connsiteX2" fmla="*/ 1365551 w 1396732"/>
                <a:gd name="connsiteY2" fmla="*/ 51634 h 427867"/>
                <a:gd name="connsiteX3" fmla="*/ 1359297 w 1396732"/>
                <a:gd name="connsiteY3" fmla="*/ 8537 h 427867"/>
                <a:gd name="connsiteX4" fmla="*/ 1358155 w 1396732"/>
                <a:gd name="connsiteY4" fmla="*/ 0 h 427867"/>
                <a:gd name="connsiteX5" fmla="*/ 45152 w 1396732"/>
                <a:gd name="connsiteY5" fmla="*/ 0 h 427867"/>
                <a:gd name="connsiteX6" fmla="*/ 40586 w 1396732"/>
                <a:gd name="connsiteY6" fmla="*/ 93088 h 427867"/>
                <a:gd name="connsiteX7" fmla="*/ 32551 w 1396732"/>
                <a:gd name="connsiteY7" fmla="*/ 172526 h 427867"/>
                <a:gd name="connsiteX8" fmla="*/ 12966 w 1396732"/>
                <a:gd name="connsiteY8" fmla="*/ 227493 h 427867"/>
                <a:gd name="connsiteX9" fmla="*/ 3150 w 1396732"/>
                <a:gd name="connsiteY9" fmla="*/ 273969 h 427867"/>
                <a:gd name="connsiteX10" fmla="*/ 4931 w 1396732"/>
                <a:gd name="connsiteY10" fmla="*/ 389792 h 427867"/>
                <a:gd name="connsiteX11" fmla="*/ 0 w 1396732"/>
                <a:gd name="connsiteY11" fmla="*/ 427868 h 427867"/>
                <a:gd name="connsiteX12" fmla="*/ 1370710 w 1396732"/>
                <a:gd name="connsiteY12" fmla="*/ 427868 h 427867"/>
                <a:gd name="connsiteX13" fmla="*/ 1396733 w 1396732"/>
                <a:gd name="connsiteY13" fmla="*/ 213066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732" h="427867">
                  <a:moveTo>
                    <a:pt x="1396733" y="213066"/>
                  </a:moveTo>
                  <a:cubicBezTo>
                    <a:pt x="1394039" y="188550"/>
                    <a:pt x="1391391" y="163212"/>
                    <a:pt x="1387830" y="138696"/>
                  </a:cubicBezTo>
                  <a:cubicBezTo>
                    <a:pt x="1383356" y="109980"/>
                    <a:pt x="1370025" y="80351"/>
                    <a:pt x="1365551" y="51634"/>
                  </a:cubicBezTo>
                  <a:cubicBezTo>
                    <a:pt x="1362903" y="37254"/>
                    <a:pt x="1361077" y="22918"/>
                    <a:pt x="1359297" y="8537"/>
                  </a:cubicBezTo>
                  <a:cubicBezTo>
                    <a:pt x="1358886" y="5707"/>
                    <a:pt x="1358521" y="2831"/>
                    <a:pt x="1358155" y="0"/>
                  </a:cubicBezTo>
                  <a:lnTo>
                    <a:pt x="45152" y="0"/>
                  </a:lnTo>
                  <a:cubicBezTo>
                    <a:pt x="40723" y="30679"/>
                    <a:pt x="38349" y="61633"/>
                    <a:pt x="40586" y="93088"/>
                  </a:cubicBezTo>
                  <a:cubicBezTo>
                    <a:pt x="42367" y="119293"/>
                    <a:pt x="37025" y="146320"/>
                    <a:pt x="32551" y="172526"/>
                  </a:cubicBezTo>
                  <a:cubicBezTo>
                    <a:pt x="28990" y="191107"/>
                    <a:pt x="19175" y="208866"/>
                    <a:pt x="12966" y="227493"/>
                  </a:cubicBezTo>
                  <a:cubicBezTo>
                    <a:pt x="8492" y="242696"/>
                    <a:pt x="-3059" y="263012"/>
                    <a:pt x="3150" y="273969"/>
                  </a:cubicBezTo>
                  <a:cubicBezTo>
                    <a:pt x="22736" y="313687"/>
                    <a:pt x="6711" y="351717"/>
                    <a:pt x="4931" y="389792"/>
                  </a:cubicBezTo>
                  <a:cubicBezTo>
                    <a:pt x="4109" y="402758"/>
                    <a:pt x="1233" y="415039"/>
                    <a:pt x="0" y="427868"/>
                  </a:cubicBezTo>
                  <a:lnTo>
                    <a:pt x="1370710" y="427868"/>
                  </a:lnTo>
                  <a:cubicBezTo>
                    <a:pt x="1374819" y="356328"/>
                    <a:pt x="1396733" y="284332"/>
                    <a:pt x="1396733" y="213066"/>
                  </a:cubicBezTo>
                  <a:close/>
                </a:path>
              </a:pathLst>
            </a:custGeom>
            <a:solidFill>
              <a:schemeClr val="accent3"/>
            </a:solidFill>
            <a:ln w="4547" cap="flat">
              <a:noFill/>
              <a:prstDash val="solid"/>
              <a:miter/>
            </a:ln>
          </p:spPr>
          <p:txBody>
            <a:bodyPr rtlCol="0" anchor="ctr"/>
            <a:lstStyle/>
            <a:p>
              <a:endParaRPr lang="en-US">
                <a:cs typeface="B Nazanin" panose="00000700000000000000" pitchFamily="2" charset="-78"/>
              </a:endParaRPr>
            </a:p>
          </p:txBody>
        </p:sp>
        <p:sp>
          <p:nvSpPr>
            <p:cNvPr id="35" name="Freeform: Shape 34">
              <a:extLst>
                <a:ext uri="{FF2B5EF4-FFF2-40B4-BE49-F238E27FC236}">
                  <a16:creationId xmlns:a16="http://schemas.microsoft.com/office/drawing/2014/main" id="{9BB7F605-6A0A-4A35-8886-FE55CBF46FE3}"/>
                </a:ext>
              </a:extLst>
            </p:cNvPr>
            <p:cNvSpPr/>
            <p:nvPr/>
          </p:nvSpPr>
          <p:spPr>
            <a:xfrm>
              <a:off x="1548527" y="2692317"/>
              <a:ext cx="1313049" cy="427867"/>
            </a:xfrm>
            <a:custGeom>
              <a:avLst/>
              <a:gdLst>
                <a:gd name="connsiteX0" fmla="*/ 1271459 w 1313049"/>
                <a:gd name="connsiteY0" fmla="*/ 0 h 427867"/>
                <a:gd name="connsiteX1" fmla="*/ 674581 w 1313049"/>
                <a:gd name="connsiteY1" fmla="*/ 0 h 427867"/>
                <a:gd name="connsiteX2" fmla="*/ 649015 w 1313049"/>
                <a:gd name="connsiteY2" fmla="*/ 72087 h 427867"/>
                <a:gd name="connsiteX3" fmla="*/ 643673 w 1313049"/>
                <a:gd name="connsiteY3" fmla="*/ 70398 h 427867"/>
                <a:gd name="connsiteX4" fmla="*/ 640203 w 1313049"/>
                <a:gd name="connsiteY4" fmla="*/ 0 h 427867"/>
                <a:gd name="connsiteX5" fmla="*/ 516025 w 1313049"/>
                <a:gd name="connsiteY5" fmla="*/ 0 h 427867"/>
                <a:gd name="connsiteX6" fmla="*/ 489637 w 1313049"/>
                <a:gd name="connsiteY6" fmla="*/ 58528 h 427867"/>
                <a:gd name="connsiteX7" fmla="*/ 481602 w 1313049"/>
                <a:gd name="connsiteY7" fmla="*/ 58528 h 427867"/>
                <a:gd name="connsiteX8" fmla="*/ 477402 w 1313049"/>
                <a:gd name="connsiteY8" fmla="*/ 0 h 427867"/>
                <a:gd name="connsiteX9" fmla="*/ 58391 w 1313049"/>
                <a:gd name="connsiteY9" fmla="*/ 0 h 427867"/>
                <a:gd name="connsiteX10" fmla="*/ 43508 w 1313049"/>
                <a:gd name="connsiteY10" fmla="*/ 96603 h 427867"/>
                <a:gd name="connsiteX11" fmla="*/ 30132 w 1313049"/>
                <a:gd name="connsiteY11" fmla="*/ 263149 h 427867"/>
                <a:gd name="connsiteX12" fmla="*/ 0 w 1313049"/>
                <a:gd name="connsiteY12" fmla="*/ 427868 h 427867"/>
                <a:gd name="connsiteX13" fmla="*/ 1313049 w 1313049"/>
                <a:gd name="connsiteY13" fmla="*/ 427868 h 427867"/>
                <a:gd name="connsiteX14" fmla="*/ 1271459 w 1313049"/>
                <a:gd name="connsiteY14" fmla="*/ 0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049" h="427867">
                  <a:moveTo>
                    <a:pt x="1271459" y="0"/>
                  </a:moveTo>
                  <a:lnTo>
                    <a:pt x="674581" y="0"/>
                  </a:lnTo>
                  <a:cubicBezTo>
                    <a:pt x="665724" y="24470"/>
                    <a:pt x="657232" y="48165"/>
                    <a:pt x="649015" y="72087"/>
                  </a:cubicBezTo>
                  <a:cubicBezTo>
                    <a:pt x="647234" y="71266"/>
                    <a:pt x="645454" y="71266"/>
                    <a:pt x="643673" y="70398"/>
                  </a:cubicBezTo>
                  <a:cubicBezTo>
                    <a:pt x="642532" y="46886"/>
                    <a:pt x="641345" y="23375"/>
                    <a:pt x="640203" y="0"/>
                  </a:cubicBezTo>
                  <a:lnTo>
                    <a:pt x="516025" y="0"/>
                  </a:lnTo>
                  <a:cubicBezTo>
                    <a:pt x="507123" y="19449"/>
                    <a:pt x="498266" y="38943"/>
                    <a:pt x="489637" y="58528"/>
                  </a:cubicBezTo>
                  <a:cubicBezTo>
                    <a:pt x="486944" y="58528"/>
                    <a:pt x="484296" y="58528"/>
                    <a:pt x="481602" y="58528"/>
                  </a:cubicBezTo>
                  <a:cubicBezTo>
                    <a:pt x="480278" y="39034"/>
                    <a:pt x="478863" y="19494"/>
                    <a:pt x="477402" y="0"/>
                  </a:cubicBezTo>
                  <a:lnTo>
                    <a:pt x="58391" y="0"/>
                  </a:lnTo>
                  <a:cubicBezTo>
                    <a:pt x="56154" y="32323"/>
                    <a:pt x="51863" y="64281"/>
                    <a:pt x="43508" y="96603"/>
                  </a:cubicBezTo>
                  <a:cubicBezTo>
                    <a:pt x="29264" y="150703"/>
                    <a:pt x="38167" y="207360"/>
                    <a:pt x="30132" y="263149"/>
                  </a:cubicBezTo>
                  <a:cubicBezTo>
                    <a:pt x="22690" y="318527"/>
                    <a:pt x="7944" y="372809"/>
                    <a:pt x="0" y="427868"/>
                  </a:cubicBezTo>
                  <a:lnTo>
                    <a:pt x="1313049" y="427868"/>
                  </a:lnTo>
                  <a:cubicBezTo>
                    <a:pt x="1294103" y="287208"/>
                    <a:pt x="1301362" y="139792"/>
                    <a:pt x="1271459" y="0"/>
                  </a:cubicBezTo>
                  <a:close/>
                </a:path>
              </a:pathLst>
            </a:custGeom>
            <a:solidFill>
              <a:schemeClr val="accent3"/>
            </a:solidFill>
            <a:ln w="4547" cap="flat">
              <a:noFill/>
              <a:prstDash val="solid"/>
              <a:miter/>
            </a:ln>
          </p:spPr>
          <p:txBody>
            <a:bodyPr rtlCol="0" anchor="ctr"/>
            <a:lstStyle/>
            <a:p>
              <a:endParaRPr lang="en-US">
                <a:cs typeface="B Nazanin" panose="00000700000000000000" pitchFamily="2" charset="-78"/>
              </a:endParaRPr>
            </a:p>
          </p:txBody>
        </p:sp>
        <p:sp>
          <p:nvSpPr>
            <p:cNvPr id="36" name="Freeform: Shape 35">
              <a:extLst>
                <a:ext uri="{FF2B5EF4-FFF2-40B4-BE49-F238E27FC236}">
                  <a16:creationId xmlns:a16="http://schemas.microsoft.com/office/drawing/2014/main" id="{D1AE0A5C-540D-4112-A4EA-BCE993FC1109}"/>
                </a:ext>
              </a:extLst>
            </p:cNvPr>
            <p:cNvSpPr/>
            <p:nvPr/>
          </p:nvSpPr>
          <p:spPr>
            <a:xfrm>
              <a:off x="1486619" y="3548006"/>
              <a:ext cx="1387557" cy="427867"/>
            </a:xfrm>
            <a:custGeom>
              <a:avLst/>
              <a:gdLst>
                <a:gd name="connsiteX0" fmla="*/ 59990 w 1387557"/>
                <a:gd name="connsiteY0" fmla="*/ 402347 h 427867"/>
                <a:gd name="connsiteX1" fmla="*/ 165085 w 1387557"/>
                <a:gd name="connsiteY1" fmla="*/ 413350 h 427867"/>
                <a:gd name="connsiteX2" fmla="*/ 162666 w 1387557"/>
                <a:gd name="connsiteY2" fmla="*/ 427868 h 427867"/>
                <a:gd name="connsiteX3" fmla="*/ 200011 w 1387557"/>
                <a:gd name="connsiteY3" fmla="*/ 427868 h 427867"/>
                <a:gd name="connsiteX4" fmla="*/ 208730 w 1387557"/>
                <a:gd name="connsiteY4" fmla="*/ 389701 h 427867"/>
                <a:gd name="connsiteX5" fmla="*/ 209780 w 1387557"/>
                <a:gd name="connsiteY5" fmla="*/ 427868 h 427867"/>
                <a:gd name="connsiteX6" fmla="*/ 1173669 w 1387557"/>
                <a:gd name="connsiteY6" fmla="*/ 427868 h 427867"/>
                <a:gd name="connsiteX7" fmla="*/ 1087612 w 1387557"/>
                <a:gd name="connsiteY7" fmla="*/ 320353 h 427867"/>
                <a:gd name="connsiteX8" fmla="*/ 1225121 w 1387557"/>
                <a:gd name="connsiteY8" fmla="*/ 427868 h 427867"/>
                <a:gd name="connsiteX9" fmla="*/ 1271506 w 1387557"/>
                <a:gd name="connsiteY9" fmla="*/ 427868 h 427867"/>
                <a:gd name="connsiteX10" fmla="*/ 1285293 w 1387557"/>
                <a:gd name="connsiteY10" fmla="*/ 412528 h 427867"/>
                <a:gd name="connsiteX11" fmla="*/ 1344050 w 1387557"/>
                <a:gd name="connsiteY11" fmla="*/ 298393 h 427867"/>
                <a:gd name="connsiteX12" fmla="*/ 1352085 w 1387557"/>
                <a:gd name="connsiteY12" fmla="*/ 169056 h 427867"/>
                <a:gd name="connsiteX13" fmla="*/ 1352998 w 1387557"/>
                <a:gd name="connsiteY13" fmla="*/ 156364 h 427867"/>
                <a:gd name="connsiteX14" fmla="*/ 1386827 w 1387557"/>
                <a:gd name="connsiteY14" fmla="*/ 21960 h 427867"/>
                <a:gd name="connsiteX15" fmla="*/ 1387558 w 1387557"/>
                <a:gd name="connsiteY15" fmla="*/ 0 h 427867"/>
                <a:gd name="connsiteX16" fmla="*/ 16802 w 1387557"/>
                <a:gd name="connsiteY16" fmla="*/ 0 h 427867"/>
                <a:gd name="connsiteX17" fmla="*/ 16391 w 1387557"/>
                <a:gd name="connsiteY17" fmla="*/ 4200 h 427867"/>
                <a:gd name="connsiteX18" fmla="*/ 5708 w 1387557"/>
                <a:gd name="connsiteY18" fmla="*/ 320353 h 427867"/>
                <a:gd name="connsiteX19" fmla="*/ 366 w 1387557"/>
                <a:gd name="connsiteY19" fmla="*/ 370207 h 427867"/>
                <a:gd name="connsiteX20" fmla="*/ 1553 w 1387557"/>
                <a:gd name="connsiteY20" fmla="*/ 427822 h 427867"/>
                <a:gd name="connsiteX21" fmla="*/ 26754 w 1387557"/>
                <a:gd name="connsiteY21" fmla="*/ 427822 h 427867"/>
                <a:gd name="connsiteX22" fmla="*/ 59990 w 1387557"/>
                <a:gd name="connsiteY22" fmla="*/ 402347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7557" h="427867">
                  <a:moveTo>
                    <a:pt x="59990" y="402347"/>
                  </a:moveTo>
                  <a:cubicBezTo>
                    <a:pt x="94733" y="392212"/>
                    <a:pt x="126782" y="394723"/>
                    <a:pt x="165085" y="413350"/>
                  </a:cubicBezTo>
                  <a:cubicBezTo>
                    <a:pt x="164355" y="418326"/>
                    <a:pt x="163487" y="423165"/>
                    <a:pt x="162666" y="427868"/>
                  </a:cubicBezTo>
                  <a:lnTo>
                    <a:pt x="200011" y="427868"/>
                  </a:lnTo>
                  <a:cubicBezTo>
                    <a:pt x="203298" y="415176"/>
                    <a:pt x="205261" y="402119"/>
                    <a:pt x="208730" y="389701"/>
                  </a:cubicBezTo>
                  <a:cubicBezTo>
                    <a:pt x="209050" y="402438"/>
                    <a:pt x="209461" y="415130"/>
                    <a:pt x="209780" y="427868"/>
                  </a:cubicBezTo>
                  <a:lnTo>
                    <a:pt x="1173669" y="427868"/>
                  </a:lnTo>
                  <a:cubicBezTo>
                    <a:pt x="1145227" y="392760"/>
                    <a:pt x="1117196" y="358017"/>
                    <a:pt x="1087612" y="320353"/>
                  </a:cubicBezTo>
                  <a:cubicBezTo>
                    <a:pt x="1161571" y="328936"/>
                    <a:pt x="1194579" y="374955"/>
                    <a:pt x="1225121" y="427868"/>
                  </a:cubicBezTo>
                  <a:lnTo>
                    <a:pt x="1271506" y="427868"/>
                  </a:lnTo>
                  <a:cubicBezTo>
                    <a:pt x="1275615" y="422298"/>
                    <a:pt x="1280088" y="417048"/>
                    <a:pt x="1285293" y="412528"/>
                  </a:cubicBezTo>
                  <a:cubicBezTo>
                    <a:pt x="1322684" y="382944"/>
                    <a:pt x="1338708" y="343225"/>
                    <a:pt x="1344050" y="298393"/>
                  </a:cubicBezTo>
                  <a:cubicBezTo>
                    <a:pt x="1349391" y="255296"/>
                    <a:pt x="1365415" y="213021"/>
                    <a:pt x="1352085" y="169056"/>
                  </a:cubicBezTo>
                  <a:cubicBezTo>
                    <a:pt x="1351217" y="164810"/>
                    <a:pt x="1352085" y="160610"/>
                    <a:pt x="1352998" y="156364"/>
                  </a:cubicBezTo>
                  <a:cubicBezTo>
                    <a:pt x="1366374" y="112400"/>
                    <a:pt x="1377057" y="66746"/>
                    <a:pt x="1386827" y="21960"/>
                  </a:cubicBezTo>
                  <a:cubicBezTo>
                    <a:pt x="1386827" y="14655"/>
                    <a:pt x="1387101" y="7305"/>
                    <a:pt x="1387558" y="0"/>
                  </a:cubicBezTo>
                  <a:lnTo>
                    <a:pt x="16802" y="0"/>
                  </a:lnTo>
                  <a:cubicBezTo>
                    <a:pt x="16665" y="1415"/>
                    <a:pt x="16482" y="2785"/>
                    <a:pt x="16391" y="4200"/>
                  </a:cubicBezTo>
                  <a:cubicBezTo>
                    <a:pt x="12830" y="109843"/>
                    <a:pt x="9269" y="215532"/>
                    <a:pt x="5708" y="320353"/>
                  </a:cubicBezTo>
                  <a:cubicBezTo>
                    <a:pt x="4795" y="337245"/>
                    <a:pt x="366" y="354182"/>
                    <a:pt x="366" y="370207"/>
                  </a:cubicBezTo>
                  <a:cubicBezTo>
                    <a:pt x="366" y="389062"/>
                    <a:pt x="-1003" y="409195"/>
                    <a:pt x="1553" y="427822"/>
                  </a:cubicBezTo>
                  <a:lnTo>
                    <a:pt x="26754" y="427822"/>
                  </a:lnTo>
                  <a:cubicBezTo>
                    <a:pt x="26572" y="413761"/>
                    <a:pt x="36342" y="408921"/>
                    <a:pt x="59990" y="402347"/>
                  </a:cubicBezTo>
                  <a:close/>
                </a:path>
              </a:pathLst>
            </a:custGeom>
            <a:solidFill>
              <a:schemeClr val="accent3"/>
            </a:solidFill>
            <a:ln w="4547" cap="flat">
              <a:noFill/>
              <a:prstDash val="solid"/>
              <a:miter/>
            </a:ln>
          </p:spPr>
          <p:txBody>
            <a:bodyPr rtlCol="0" anchor="ctr"/>
            <a:lstStyle/>
            <a:p>
              <a:endParaRPr lang="en-US">
                <a:cs typeface="B Nazanin" panose="00000700000000000000" pitchFamily="2" charset="-78"/>
              </a:endParaRPr>
            </a:p>
          </p:txBody>
        </p:sp>
      </p:grpSp>
      <p:grpSp>
        <p:nvGrpSpPr>
          <p:cNvPr id="37" name="Group 36">
            <a:extLst>
              <a:ext uri="{FF2B5EF4-FFF2-40B4-BE49-F238E27FC236}">
                <a16:creationId xmlns:a16="http://schemas.microsoft.com/office/drawing/2014/main" id="{0026D365-BB82-4D23-B48D-5DFEA6AC1ABE}"/>
              </a:ext>
            </a:extLst>
          </p:cNvPr>
          <p:cNvGrpSpPr/>
          <p:nvPr/>
        </p:nvGrpSpPr>
        <p:grpSpPr>
          <a:xfrm>
            <a:off x="5799968" y="1836600"/>
            <a:ext cx="1616967" cy="4277742"/>
            <a:chOff x="1283141" y="1836600"/>
            <a:chExt cx="1616967" cy="4277742"/>
          </a:xfrm>
        </p:grpSpPr>
        <p:sp>
          <p:nvSpPr>
            <p:cNvPr id="38" name="Freeform: Shape 37">
              <a:extLst>
                <a:ext uri="{FF2B5EF4-FFF2-40B4-BE49-F238E27FC236}">
                  <a16:creationId xmlns:a16="http://schemas.microsoft.com/office/drawing/2014/main" id="{18220C6C-4116-4FA2-8046-754867EF33E8}"/>
                </a:ext>
              </a:extLst>
            </p:cNvPr>
            <p:cNvSpPr/>
            <p:nvPr/>
          </p:nvSpPr>
          <p:spPr>
            <a:xfrm>
              <a:off x="1894035" y="1836600"/>
              <a:ext cx="455067" cy="427803"/>
            </a:xfrm>
            <a:custGeom>
              <a:avLst/>
              <a:gdLst>
                <a:gd name="connsiteX0" fmla="*/ 426361 w 455067"/>
                <a:gd name="connsiteY0" fmla="*/ 402876 h 427803"/>
                <a:gd name="connsiteX1" fmla="*/ 440605 w 455067"/>
                <a:gd name="connsiteY1" fmla="*/ 342020 h 427803"/>
                <a:gd name="connsiteX2" fmla="*/ 451288 w 455067"/>
                <a:gd name="connsiteY2" fmla="*/ 252401 h 427803"/>
                <a:gd name="connsiteX3" fmla="*/ 450421 w 455067"/>
                <a:gd name="connsiteY3" fmla="*/ 250712 h 427803"/>
                <a:gd name="connsiteX4" fmla="*/ 435264 w 455067"/>
                <a:gd name="connsiteY4" fmla="*/ 234642 h 427803"/>
                <a:gd name="connsiteX5" fmla="*/ 422800 w 455067"/>
                <a:gd name="connsiteY5" fmla="*/ 247334 h 427803"/>
                <a:gd name="connsiteX6" fmla="*/ 423713 w 455067"/>
                <a:gd name="connsiteY6" fmla="*/ 222818 h 427803"/>
                <a:gd name="connsiteX7" fmla="*/ 422800 w 455067"/>
                <a:gd name="connsiteY7" fmla="*/ 193234 h 427803"/>
                <a:gd name="connsiteX8" fmla="*/ 417459 w 455067"/>
                <a:gd name="connsiteY8" fmla="*/ 170407 h 427803"/>
                <a:gd name="connsiteX9" fmla="*/ 413898 w 455067"/>
                <a:gd name="connsiteY9" fmla="*/ 156026 h 427803"/>
                <a:gd name="connsiteX10" fmla="*/ 411204 w 455067"/>
                <a:gd name="connsiteY10" fmla="*/ 141645 h 427803"/>
                <a:gd name="connsiteX11" fmla="*/ 407643 w 455067"/>
                <a:gd name="connsiteY11" fmla="*/ 127264 h 427803"/>
                <a:gd name="connsiteX12" fmla="*/ 403169 w 455067"/>
                <a:gd name="connsiteY12" fmla="*/ 113751 h 427803"/>
                <a:gd name="connsiteX13" fmla="*/ 397828 w 455067"/>
                <a:gd name="connsiteY13" fmla="*/ 96859 h 427803"/>
                <a:gd name="connsiteX14" fmla="*/ 389793 w 455067"/>
                <a:gd name="connsiteY14" fmla="*/ 86724 h 427803"/>
                <a:gd name="connsiteX15" fmla="*/ 379977 w 455067"/>
                <a:gd name="connsiteY15" fmla="*/ 73210 h 427803"/>
                <a:gd name="connsiteX16" fmla="*/ 369294 w 455067"/>
                <a:gd name="connsiteY16" fmla="*/ 61386 h 427803"/>
                <a:gd name="connsiteX17" fmla="*/ 357698 w 455067"/>
                <a:gd name="connsiteY17" fmla="*/ 52073 h 427803"/>
                <a:gd name="connsiteX18" fmla="*/ 346102 w 455067"/>
                <a:gd name="connsiteY18" fmla="*/ 41937 h 427803"/>
                <a:gd name="connsiteX19" fmla="*/ 333638 w 455067"/>
                <a:gd name="connsiteY19" fmla="*/ 30113 h 427803"/>
                <a:gd name="connsiteX20" fmla="*/ 320262 w 455067"/>
                <a:gd name="connsiteY20" fmla="*/ 27556 h 427803"/>
                <a:gd name="connsiteX21" fmla="*/ 299763 w 455067"/>
                <a:gd name="connsiteY21" fmla="*/ 19110 h 427803"/>
                <a:gd name="connsiteX22" fmla="*/ 278397 w 455067"/>
                <a:gd name="connsiteY22" fmla="*/ 12354 h 427803"/>
                <a:gd name="connsiteX23" fmla="*/ 256118 w 455067"/>
                <a:gd name="connsiteY23" fmla="*/ 8108 h 427803"/>
                <a:gd name="connsiteX24" fmla="*/ 233839 w 455067"/>
                <a:gd name="connsiteY24" fmla="*/ 4730 h 427803"/>
                <a:gd name="connsiteX25" fmla="*/ 210693 w 455067"/>
                <a:gd name="connsiteY25" fmla="*/ 2173 h 427803"/>
                <a:gd name="connsiteX26" fmla="*/ 187546 w 455067"/>
                <a:gd name="connsiteY26" fmla="*/ 1305 h 427803"/>
                <a:gd name="connsiteX27" fmla="*/ 174170 w 455067"/>
                <a:gd name="connsiteY27" fmla="*/ 2173 h 427803"/>
                <a:gd name="connsiteX28" fmla="*/ 159926 w 455067"/>
                <a:gd name="connsiteY28" fmla="*/ 5551 h 427803"/>
                <a:gd name="connsiteX29" fmla="*/ 146549 w 455067"/>
                <a:gd name="connsiteY29" fmla="*/ 10619 h 427803"/>
                <a:gd name="connsiteX30" fmla="*/ 140295 w 455067"/>
                <a:gd name="connsiteY30" fmla="*/ 3862 h 427803"/>
                <a:gd name="connsiteX31" fmla="*/ 136734 w 455067"/>
                <a:gd name="connsiteY31" fmla="*/ 19932 h 427803"/>
                <a:gd name="connsiteX32" fmla="*/ 121576 w 455067"/>
                <a:gd name="connsiteY32" fmla="*/ 30067 h 427803"/>
                <a:gd name="connsiteX33" fmla="*/ 106419 w 455067"/>
                <a:gd name="connsiteY33" fmla="*/ 46138 h 427803"/>
                <a:gd name="connsiteX34" fmla="*/ 92175 w 455067"/>
                <a:gd name="connsiteY34" fmla="*/ 61340 h 427803"/>
                <a:gd name="connsiteX35" fmla="*/ 79712 w 455067"/>
                <a:gd name="connsiteY35" fmla="*/ 73165 h 427803"/>
                <a:gd name="connsiteX36" fmla="*/ 68116 w 455067"/>
                <a:gd name="connsiteY36" fmla="*/ 87546 h 427803"/>
                <a:gd name="connsiteX37" fmla="*/ 58300 w 455067"/>
                <a:gd name="connsiteY37" fmla="*/ 102748 h 427803"/>
                <a:gd name="connsiteX38" fmla="*/ 49398 w 455067"/>
                <a:gd name="connsiteY38" fmla="*/ 117129 h 427803"/>
                <a:gd name="connsiteX39" fmla="*/ 42276 w 455067"/>
                <a:gd name="connsiteY39" fmla="*/ 135710 h 427803"/>
                <a:gd name="connsiteX40" fmla="*/ 38715 w 455067"/>
                <a:gd name="connsiteY40" fmla="*/ 149224 h 427803"/>
                <a:gd name="connsiteX41" fmla="*/ 36021 w 455067"/>
                <a:gd name="connsiteY41" fmla="*/ 159359 h 427803"/>
                <a:gd name="connsiteX42" fmla="*/ 33328 w 455067"/>
                <a:gd name="connsiteY42" fmla="*/ 185564 h 427803"/>
                <a:gd name="connsiteX43" fmla="*/ 35108 w 455067"/>
                <a:gd name="connsiteY43" fmla="*/ 213459 h 427803"/>
                <a:gd name="connsiteX44" fmla="*/ 31547 w 455067"/>
                <a:gd name="connsiteY44" fmla="*/ 265869 h 427803"/>
                <a:gd name="connsiteX45" fmla="*/ 1279 w 455067"/>
                <a:gd name="connsiteY45" fmla="*/ 277694 h 427803"/>
                <a:gd name="connsiteX46" fmla="*/ 10181 w 455067"/>
                <a:gd name="connsiteY46" fmla="*/ 335172 h 427803"/>
                <a:gd name="connsiteX47" fmla="*/ 19997 w 455067"/>
                <a:gd name="connsiteY47" fmla="*/ 348685 h 427803"/>
                <a:gd name="connsiteX48" fmla="*/ 74918 w 455067"/>
                <a:gd name="connsiteY48" fmla="*/ 427803 h 427803"/>
                <a:gd name="connsiteX49" fmla="*/ 424261 w 455067"/>
                <a:gd name="connsiteY49" fmla="*/ 427803 h 427803"/>
                <a:gd name="connsiteX50" fmla="*/ 426361 w 455067"/>
                <a:gd name="connsiteY50" fmla="*/ 402876 h 42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55067" h="427803">
                  <a:moveTo>
                    <a:pt x="426361" y="402876"/>
                  </a:moveTo>
                  <a:cubicBezTo>
                    <a:pt x="429922" y="382606"/>
                    <a:pt x="432616" y="360601"/>
                    <a:pt x="440605" y="342020"/>
                  </a:cubicBezTo>
                  <a:cubicBezTo>
                    <a:pt x="453982" y="310747"/>
                    <a:pt x="459323" y="281985"/>
                    <a:pt x="451288" y="252401"/>
                  </a:cubicBezTo>
                  <a:lnTo>
                    <a:pt x="450421" y="250712"/>
                  </a:lnTo>
                  <a:cubicBezTo>
                    <a:pt x="445947" y="232953"/>
                    <a:pt x="435264" y="234642"/>
                    <a:pt x="435264" y="234642"/>
                  </a:cubicBezTo>
                  <a:cubicBezTo>
                    <a:pt x="429922" y="238020"/>
                    <a:pt x="422800" y="247334"/>
                    <a:pt x="422800" y="247334"/>
                  </a:cubicBezTo>
                  <a:lnTo>
                    <a:pt x="423713" y="222818"/>
                  </a:lnTo>
                  <a:lnTo>
                    <a:pt x="422800" y="193234"/>
                  </a:lnTo>
                  <a:cubicBezTo>
                    <a:pt x="421020" y="191545"/>
                    <a:pt x="419239" y="178031"/>
                    <a:pt x="417459" y="170407"/>
                  </a:cubicBezTo>
                  <a:cubicBezTo>
                    <a:pt x="416591" y="160272"/>
                    <a:pt x="414765" y="172096"/>
                    <a:pt x="413898" y="156026"/>
                  </a:cubicBezTo>
                  <a:cubicBezTo>
                    <a:pt x="413030" y="152648"/>
                    <a:pt x="412117" y="152648"/>
                    <a:pt x="411204" y="141645"/>
                  </a:cubicBezTo>
                  <a:cubicBezTo>
                    <a:pt x="410291" y="121375"/>
                    <a:pt x="409424" y="128954"/>
                    <a:pt x="407643" y="127264"/>
                  </a:cubicBezTo>
                  <a:cubicBezTo>
                    <a:pt x="406730" y="98502"/>
                    <a:pt x="404950" y="95991"/>
                    <a:pt x="403169" y="113751"/>
                  </a:cubicBezTo>
                  <a:cubicBezTo>
                    <a:pt x="401389" y="108683"/>
                    <a:pt x="399608" y="105305"/>
                    <a:pt x="397828" y="96859"/>
                  </a:cubicBezTo>
                  <a:cubicBezTo>
                    <a:pt x="395134" y="87546"/>
                    <a:pt x="393354" y="81656"/>
                    <a:pt x="389793" y="86724"/>
                  </a:cubicBezTo>
                  <a:cubicBezTo>
                    <a:pt x="386232" y="97726"/>
                    <a:pt x="383538" y="74032"/>
                    <a:pt x="379977" y="73210"/>
                  </a:cubicBezTo>
                  <a:cubicBezTo>
                    <a:pt x="376416" y="77456"/>
                    <a:pt x="372855" y="38559"/>
                    <a:pt x="369294" y="61386"/>
                  </a:cubicBezTo>
                  <a:cubicBezTo>
                    <a:pt x="365733" y="69832"/>
                    <a:pt x="362172" y="46183"/>
                    <a:pt x="357698" y="52073"/>
                  </a:cubicBezTo>
                  <a:cubicBezTo>
                    <a:pt x="354137" y="51205"/>
                    <a:pt x="349663" y="52940"/>
                    <a:pt x="346102" y="41937"/>
                  </a:cubicBezTo>
                  <a:cubicBezTo>
                    <a:pt x="341628" y="40248"/>
                    <a:pt x="338067" y="27556"/>
                    <a:pt x="333638" y="30113"/>
                  </a:cubicBezTo>
                  <a:cubicBezTo>
                    <a:pt x="329164" y="31802"/>
                    <a:pt x="324736" y="22489"/>
                    <a:pt x="320262" y="27556"/>
                  </a:cubicBezTo>
                  <a:cubicBezTo>
                    <a:pt x="314007" y="11486"/>
                    <a:pt x="306885" y="25867"/>
                    <a:pt x="299763" y="19110"/>
                  </a:cubicBezTo>
                  <a:cubicBezTo>
                    <a:pt x="292641" y="11486"/>
                    <a:pt x="285519" y="3040"/>
                    <a:pt x="278397" y="12354"/>
                  </a:cubicBezTo>
                  <a:cubicBezTo>
                    <a:pt x="271275" y="-338"/>
                    <a:pt x="264153" y="16600"/>
                    <a:pt x="256118" y="8108"/>
                  </a:cubicBezTo>
                  <a:cubicBezTo>
                    <a:pt x="248996" y="8975"/>
                    <a:pt x="240961" y="2173"/>
                    <a:pt x="233839" y="4730"/>
                  </a:cubicBezTo>
                  <a:cubicBezTo>
                    <a:pt x="225804" y="484"/>
                    <a:pt x="218682" y="23311"/>
                    <a:pt x="210693" y="2173"/>
                  </a:cubicBezTo>
                  <a:cubicBezTo>
                    <a:pt x="202658" y="2173"/>
                    <a:pt x="195536" y="-2073"/>
                    <a:pt x="187546" y="1305"/>
                  </a:cubicBezTo>
                  <a:cubicBezTo>
                    <a:pt x="183072" y="4684"/>
                    <a:pt x="178644" y="12308"/>
                    <a:pt x="174170" y="2173"/>
                  </a:cubicBezTo>
                  <a:cubicBezTo>
                    <a:pt x="169696" y="3862"/>
                    <a:pt x="164354" y="9797"/>
                    <a:pt x="159926" y="5551"/>
                  </a:cubicBezTo>
                  <a:cubicBezTo>
                    <a:pt x="155452" y="8930"/>
                    <a:pt x="151023" y="14865"/>
                    <a:pt x="146549" y="10619"/>
                  </a:cubicBezTo>
                  <a:cubicBezTo>
                    <a:pt x="144769" y="5551"/>
                    <a:pt x="142075" y="2995"/>
                    <a:pt x="140295" y="3862"/>
                  </a:cubicBezTo>
                  <a:cubicBezTo>
                    <a:pt x="138514" y="4684"/>
                    <a:pt x="138514" y="10619"/>
                    <a:pt x="136734" y="19932"/>
                  </a:cubicBezTo>
                  <a:cubicBezTo>
                    <a:pt x="131392" y="25000"/>
                    <a:pt x="126051" y="30067"/>
                    <a:pt x="121576" y="30067"/>
                  </a:cubicBezTo>
                  <a:cubicBezTo>
                    <a:pt x="116235" y="41892"/>
                    <a:pt x="111761" y="47827"/>
                    <a:pt x="106419" y="46138"/>
                  </a:cubicBezTo>
                  <a:cubicBezTo>
                    <a:pt x="101078" y="57962"/>
                    <a:pt x="96604" y="47005"/>
                    <a:pt x="92175" y="61340"/>
                  </a:cubicBezTo>
                  <a:cubicBezTo>
                    <a:pt x="87701" y="52027"/>
                    <a:pt x="83273" y="70654"/>
                    <a:pt x="79712" y="73165"/>
                  </a:cubicBezTo>
                  <a:cubicBezTo>
                    <a:pt x="75238" y="72297"/>
                    <a:pt x="71677" y="87546"/>
                    <a:pt x="68116" y="87546"/>
                  </a:cubicBezTo>
                  <a:cubicBezTo>
                    <a:pt x="64555" y="81611"/>
                    <a:pt x="60994" y="100237"/>
                    <a:pt x="58300" y="102748"/>
                  </a:cubicBezTo>
                  <a:cubicBezTo>
                    <a:pt x="54739" y="120508"/>
                    <a:pt x="52046" y="96813"/>
                    <a:pt x="49398" y="117129"/>
                  </a:cubicBezTo>
                  <a:cubicBezTo>
                    <a:pt x="46704" y="99370"/>
                    <a:pt x="44056" y="128954"/>
                    <a:pt x="42276" y="135710"/>
                  </a:cubicBezTo>
                  <a:cubicBezTo>
                    <a:pt x="41363" y="128086"/>
                    <a:pt x="39582" y="145024"/>
                    <a:pt x="38715" y="149224"/>
                  </a:cubicBezTo>
                  <a:cubicBezTo>
                    <a:pt x="37802" y="153470"/>
                    <a:pt x="36934" y="157670"/>
                    <a:pt x="36021" y="159359"/>
                  </a:cubicBezTo>
                  <a:cubicBezTo>
                    <a:pt x="34241" y="167805"/>
                    <a:pt x="33328" y="176251"/>
                    <a:pt x="33328" y="185564"/>
                  </a:cubicBezTo>
                  <a:cubicBezTo>
                    <a:pt x="33328" y="194878"/>
                    <a:pt x="33328" y="204145"/>
                    <a:pt x="35108" y="213459"/>
                  </a:cubicBezTo>
                  <a:cubicBezTo>
                    <a:pt x="37802" y="231218"/>
                    <a:pt x="36889" y="248977"/>
                    <a:pt x="31547" y="265869"/>
                  </a:cubicBezTo>
                  <a:cubicBezTo>
                    <a:pt x="31547" y="265869"/>
                    <a:pt x="5707" y="260802"/>
                    <a:pt x="1279" y="277694"/>
                  </a:cubicBezTo>
                  <a:cubicBezTo>
                    <a:pt x="1279" y="277694"/>
                    <a:pt x="-4976" y="307277"/>
                    <a:pt x="10181" y="335172"/>
                  </a:cubicBezTo>
                  <a:cubicBezTo>
                    <a:pt x="11962" y="340239"/>
                    <a:pt x="15523" y="344485"/>
                    <a:pt x="19997" y="348685"/>
                  </a:cubicBezTo>
                  <a:cubicBezTo>
                    <a:pt x="43782" y="372151"/>
                    <a:pt x="61405" y="399270"/>
                    <a:pt x="74918" y="427803"/>
                  </a:cubicBezTo>
                  <a:lnTo>
                    <a:pt x="424261" y="427803"/>
                  </a:lnTo>
                  <a:cubicBezTo>
                    <a:pt x="424855" y="419449"/>
                    <a:pt x="425129" y="411048"/>
                    <a:pt x="426361" y="402876"/>
                  </a:cubicBezTo>
                  <a:close/>
                </a:path>
              </a:pathLst>
            </a:custGeom>
            <a:solidFill>
              <a:schemeClr val="bg1">
                <a:lumMod val="85000"/>
              </a:schemeClr>
            </a:solidFill>
            <a:ln w="4547" cap="flat">
              <a:noFill/>
              <a:prstDash val="solid"/>
              <a:miter/>
            </a:ln>
          </p:spPr>
          <p:txBody>
            <a:bodyPr rtlCol="0" anchor="ctr"/>
            <a:lstStyle/>
            <a:p>
              <a:endParaRPr lang="en-US">
                <a:cs typeface="B Nazanin" panose="00000700000000000000" pitchFamily="2" charset="-78"/>
              </a:endParaRPr>
            </a:p>
          </p:txBody>
        </p:sp>
        <p:sp>
          <p:nvSpPr>
            <p:cNvPr id="39" name="Freeform: Shape 38">
              <a:extLst>
                <a:ext uri="{FF2B5EF4-FFF2-40B4-BE49-F238E27FC236}">
                  <a16:creationId xmlns:a16="http://schemas.microsoft.com/office/drawing/2014/main" id="{B5CEDBB1-6116-43E2-B55E-6164DA151465}"/>
                </a:ext>
              </a:extLst>
            </p:cNvPr>
            <p:cNvSpPr/>
            <p:nvPr/>
          </p:nvSpPr>
          <p:spPr>
            <a:xfrm>
              <a:off x="1348676" y="5687206"/>
              <a:ext cx="1156299" cy="427136"/>
            </a:xfrm>
            <a:custGeom>
              <a:avLst/>
              <a:gdLst>
                <a:gd name="connsiteX0" fmla="*/ 831107 w 1156299"/>
                <a:gd name="connsiteY0" fmla="*/ 45 h 427136"/>
                <a:gd name="connsiteX1" fmla="*/ 1156299 w 1156299"/>
                <a:gd name="connsiteY1" fmla="*/ 45 h 427136"/>
                <a:gd name="connsiteX2" fmla="*/ 1115073 w 1156299"/>
                <a:gd name="connsiteY2" fmla="*/ 230186 h 427136"/>
                <a:gd name="connsiteX3" fmla="*/ 1125756 w 1156299"/>
                <a:gd name="connsiteY3" fmla="*/ 312180 h 427136"/>
                <a:gd name="connsiteX4" fmla="*/ 1141781 w 1156299"/>
                <a:gd name="connsiteY4" fmla="*/ 373037 h 427136"/>
                <a:gd name="connsiteX5" fmla="*/ 1101697 w 1156299"/>
                <a:gd name="connsiteY5" fmla="*/ 419512 h 427136"/>
                <a:gd name="connsiteX6" fmla="*/ 1032257 w 1156299"/>
                <a:gd name="connsiteY6" fmla="*/ 427136 h 427136"/>
                <a:gd name="connsiteX7" fmla="*/ 987745 w 1156299"/>
                <a:gd name="connsiteY7" fmla="*/ 427136 h 427136"/>
                <a:gd name="connsiteX8" fmla="*/ 971720 w 1156299"/>
                <a:gd name="connsiteY8" fmla="*/ 421201 h 427136"/>
                <a:gd name="connsiteX9" fmla="*/ 928075 w 1156299"/>
                <a:gd name="connsiteY9" fmla="*/ 373858 h 427136"/>
                <a:gd name="connsiteX10" fmla="*/ 869319 w 1156299"/>
                <a:gd name="connsiteY10" fmla="*/ 307067 h 427136"/>
                <a:gd name="connsiteX11" fmla="*/ 839050 w 1156299"/>
                <a:gd name="connsiteY11" fmla="*/ 241965 h 427136"/>
                <a:gd name="connsiteX12" fmla="*/ 826587 w 1156299"/>
                <a:gd name="connsiteY12" fmla="*/ 221694 h 427136"/>
                <a:gd name="connsiteX13" fmla="*/ 831107 w 1156299"/>
                <a:gd name="connsiteY13" fmla="*/ 45 h 427136"/>
                <a:gd name="connsiteX14" fmla="*/ 190127 w 1156299"/>
                <a:gd name="connsiteY14" fmla="*/ 0 h 427136"/>
                <a:gd name="connsiteX15" fmla="*/ 579189 w 1156299"/>
                <a:gd name="connsiteY15" fmla="*/ 0 h 427136"/>
                <a:gd name="connsiteX16" fmla="*/ 556773 w 1156299"/>
                <a:gd name="connsiteY16" fmla="*/ 75466 h 427136"/>
                <a:gd name="connsiteX17" fmla="*/ 536274 w 1156299"/>
                <a:gd name="connsiteY17" fmla="*/ 81401 h 427136"/>
                <a:gd name="connsiteX18" fmla="*/ 499751 w 1156299"/>
                <a:gd name="connsiteY18" fmla="*/ 161706 h 427136"/>
                <a:gd name="connsiteX19" fmla="*/ 483726 w 1156299"/>
                <a:gd name="connsiteY19" fmla="*/ 340897 h 427136"/>
                <a:gd name="connsiteX20" fmla="*/ 339460 w 1156299"/>
                <a:gd name="connsiteY20" fmla="*/ 364546 h 427136"/>
                <a:gd name="connsiteX21" fmla="*/ 262899 w 1156299"/>
                <a:gd name="connsiteY21" fmla="*/ 383127 h 427136"/>
                <a:gd name="connsiteX22" fmla="*/ 192546 w 1156299"/>
                <a:gd name="connsiteY22" fmla="*/ 413578 h 427136"/>
                <a:gd name="connsiteX23" fmla="*/ 55402 w 1156299"/>
                <a:gd name="connsiteY23" fmla="*/ 414400 h 427136"/>
                <a:gd name="connsiteX24" fmla="*/ 1987 w 1156299"/>
                <a:gd name="connsiteY24" fmla="*/ 394951 h 427136"/>
                <a:gd name="connsiteX25" fmla="*/ 32256 w 1156299"/>
                <a:gd name="connsiteY25" fmla="*/ 330716 h 427136"/>
                <a:gd name="connsiteX26" fmla="*/ 90145 w 1156299"/>
                <a:gd name="connsiteY26" fmla="*/ 298576 h 427136"/>
                <a:gd name="connsiteX27" fmla="*/ 171180 w 1156299"/>
                <a:gd name="connsiteY27" fmla="*/ 198001 h 427136"/>
                <a:gd name="connsiteX28" fmla="*/ 187205 w 1156299"/>
                <a:gd name="connsiteY28" fmla="*/ 138833 h 427136"/>
                <a:gd name="connsiteX29" fmla="*/ 195240 w 1156299"/>
                <a:gd name="connsiteY29" fmla="*/ 120252 h 427136"/>
                <a:gd name="connsiteX30" fmla="*/ 224641 w 1156299"/>
                <a:gd name="connsiteY30" fmla="*/ 87290 h 427136"/>
                <a:gd name="connsiteX31" fmla="*/ 189031 w 1156299"/>
                <a:gd name="connsiteY31" fmla="*/ 61952 h 427136"/>
                <a:gd name="connsiteX32" fmla="*/ 190127 w 1156299"/>
                <a:gd name="connsiteY32" fmla="*/ 0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56299" h="427136">
                  <a:moveTo>
                    <a:pt x="831107" y="45"/>
                  </a:moveTo>
                  <a:lnTo>
                    <a:pt x="1156299" y="45"/>
                  </a:lnTo>
                  <a:cubicBezTo>
                    <a:pt x="1142785" y="76972"/>
                    <a:pt x="1129180" y="153579"/>
                    <a:pt x="1115073" y="230186"/>
                  </a:cubicBezTo>
                  <a:cubicBezTo>
                    <a:pt x="1109732" y="258948"/>
                    <a:pt x="1111512" y="285107"/>
                    <a:pt x="1125756" y="312180"/>
                  </a:cubicBezTo>
                  <a:cubicBezTo>
                    <a:pt x="1135526" y="330761"/>
                    <a:pt x="1139087" y="352766"/>
                    <a:pt x="1141781" y="373037"/>
                  </a:cubicBezTo>
                  <a:cubicBezTo>
                    <a:pt x="1146209" y="405131"/>
                    <a:pt x="1135526" y="416134"/>
                    <a:pt x="1101697" y="419512"/>
                  </a:cubicBezTo>
                  <a:cubicBezTo>
                    <a:pt x="1078550" y="422069"/>
                    <a:pt x="1055404" y="424580"/>
                    <a:pt x="1032257" y="427136"/>
                  </a:cubicBezTo>
                  <a:cubicBezTo>
                    <a:pt x="1017146" y="427136"/>
                    <a:pt x="1002902" y="427136"/>
                    <a:pt x="987745" y="427136"/>
                  </a:cubicBezTo>
                  <a:cubicBezTo>
                    <a:pt x="982403" y="425447"/>
                    <a:pt x="977062" y="422069"/>
                    <a:pt x="971720" y="421201"/>
                  </a:cubicBezTo>
                  <a:cubicBezTo>
                    <a:pt x="942319" y="417823"/>
                    <a:pt x="923601" y="405999"/>
                    <a:pt x="928075" y="373858"/>
                  </a:cubicBezTo>
                  <a:cubicBezTo>
                    <a:pt x="888904" y="364545"/>
                    <a:pt x="872880" y="343407"/>
                    <a:pt x="869319" y="307067"/>
                  </a:cubicBezTo>
                  <a:cubicBezTo>
                    <a:pt x="867538" y="284240"/>
                    <a:pt x="852427" y="261413"/>
                    <a:pt x="839050" y="241965"/>
                  </a:cubicBezTo>
                  <a:cubicBezTo>
                    <a:pt x="834622" y="235208"/>
                    <a:pt x="830148" y="228451"/>
                    <a:pt x="826587" y="221694"/>
                  </a:cubicBezTo>
                  <a:cubicBezTo>
                    <a:pt x="812891" y="148420"/>
                    <a:pt x="827820" y="73502"/>
                    <a:pt x="831107" y="45"/>
                  </a:cubicBezTo>
                  <a:close/>
                  <a:moveTo>
                    <a:pt x="190127" y="0"/>
                  </a:moveTo>
                  <a:lnTo>
                    <a:pt x="579189" y="0"/>
                  </a:lnTo>
                  <a:cubicBezTo>
                    <a:pt x="572934" y="25384"/>
                    <a:pt x="565766" y="50630"/>
                    <a:pt x="556773" y="75466"/>
                  </a:cubicBezTo>
                  <a:cubicBezTo>
                    <a:pt x="548738" y="76333"/>
                    <a:pt x="542529" y="78844"/>
                    <a:pt x="536274" y="81401"/>
                  </a:cubicBezTo>
                  <a:cubicBezTo>
                    <a:pt x="506873" y="94914"/>
                    <a:pt x="500664" y="125365"/>
                    <a:pt x="499751" y="161706"/>
                  </a:cubicBezTo>
                  <a:cubicBezTo>
                    <a:pt x="498884" y="221695"/>
                    <a:pt x="489068" y="281730"/>
                    <a:pt x="483726" y="340897"/>
                  </a:cubicBezTo>
                  <a:cubicBezTo>
                    <a:pt x="436520" y="368792"/>
                    <a:pt x="388447" y="375548"/>
                    <a:pt x="339460" y="364546"/>
                  </a:cubicBezTo>
                  <a:cubicBezTo>
                    <a:pt x="308325" y="357789"/>
                    <a:pt x="286959" y="362856"/>
                    <a:pt x="262899" y="383127"/>
                  </a:cubicBezTo>
                  <a:cubicBezTo>
                    <a:pt x="244181" y="398375"/>
                    <a:pt x="217473" y="411021"/>
                    <a:pt x="192546" y="413578"/>
                  </a:cubicBezTo>
                  <a:cubicBezTo>
                    <a:pt x="147121" y="418646"/>
                    <a:pt x="100828" y="416956"/>
                    <a:pt x="55402" y="414400"/>
                  </a:cubicBezTo>
                  <a:cubicBezTo>
                    <a:pt x="36730" y="413532"/>
                    <a:pt x="18012" y="400886"/>
                    <a:pt x="1987" y="394951"/>
                  </a:cubicBezTo>
                  <a:cubicBezTo>
                    <a:pt x="-5135" y="361989"/>
                    <a:pt x="7329" y="343408"/>
                    <a:pt x="32256" y="330716"/>
                  </a:cubicBezTo>
                  <a:cubicBezTo>
                    <a:pt x="51841" y="320536"/>
                    <a:pt x="70559" y="308711"/>
                    <a:pt x="90145" y="298576"/>
                  </a:cubicBezTo>
                  <a:cubicBezTo>
                    <a:pt x="132877" y="275749"/>
                    <a:pt x="159584" y="243654"/>
                    <a:pt x="171180" y="198001"/>
                  </a:cubicBezTo>
                  <a:cubicBezTo>
                    <a:pt x="176522" y="177730"/>
                    <a:pt x="180083" y="157414"/>
                    <a:pt x="187205" y="138833"/>
                  </a:cubicBezTo>
                  <a:cubicBezTo>
                    <a:pt x="188985" y="132076"/>
                    <a:pt x="191679" y="126187"/>
                    <a:pt x="195240" y="120252"/>
                  </a:cubicBezTo>
                  <a:cubicBezTo>
                    <a:pt x="206836" y="104182"/>
                    <a:pt x="215739" y="95736"/>
                    <a:pt x="224641" y="87290"/>
                  </a:cubicBezTo>
                  <a:cubicBezTo>
                    <a:pt x="206836" y="87290"/>
                    <a:pt x="189031" y="78844"/>
                    <a:pt x="189031" y="61952"/>
                  </a:cubicBezTo>
                  <a:cubicBezTo>
                    <a:pt x="186611" y="41271"/>
                    <a:pt x="187479" y="20590"/>
                    <a:pt x="190127" y="0"/>
                  </a:cubicBezTo>
                  <a:close/>
                </a:path>
              </a:pathLst>
            </a:custGeom>
            <a:solidFill>
              <a:schemeClr val="accent4"/>
            </a:solidFill>
            <a:ln w="4547" cap="flat">
              <a:noFill/>
              <a:prstDash val="solid"/>
              <a:miter/>
            </a:ln>
          </p:spPr>
          <p:txBody>
            <a:bodyPr rtlCol="0" anchor="ctr"/>
            <a:lstStyle/>
            <a:p>
              <a:endParaRPr lang="en-US">
                <a:cs typeface="B Nazanin" panose="00000700000000000000" pitchFamily="2" charset="-78"/>
              </a:endParaRPr>
            </a:p>
          </p:txBody>
        </p:sp>
        <p:sp>
          <p:nvSpPr>
            <p:cNvPr id="40" name="Freeform: Shape 39">
              <a:extLst>
                <a:ext uri="{FF2B5EF4-FFF2-40B4-BE49-F238E27FC236}">
                  <a16:creationId xmlns:a16="http://schemas.microsoft.com/office/drawing/2014/main" id="{36567B89-2821-4E9A-AF02-D3C3B71B2A1E}"/>
                </a:ext>
              </a:extLst>
            </p:cNvPr>
            <p:cNvSpPr/>
            <p:nvPr/>
          </p:nvSpPr>
          <p:spPr>
            <a:xfrm>
              <a:off x="1606964" y="2264541"/>
              <a:ext cx="1213067" cy="427867"/>
            </a:xfrm>
            <a:custGeom>
              <a:avLst/>
              <a:gdLst>
                <a:gd name="connsiteX0" fmla="*/ 411569 w 1213067"/>
                <a:gd name="connsiteY0" fmla="*/ 326562 h 427867"/>
                <a:gd name="connsiteX1" fmla="*/ 419604 w 1213067"/>
                <a:gd name="connsiteY1" fmla="*/ 324005 h 427867"/>
                <a:gd name="connsiteX2" fmla="*/ 463249 w 1213067"/>
                <a:gd name="connsiteY2" fmla="*/ 367970 h 427867"/>
                <a:gd name="connsiteX3" fmla="*/ 475713 w 1213067"/>
                <a:gd name="connsiteY3" fmla="*/ 350210 h 427867"/>
                <a:gd name="connsiteX4" fmla="*/ 497079 w 1213067"/>
                <a:gd name="connsiteY4" fmla="*/ 326562 h 427867"/>
                <a:gd name="connsiteX5" fmla="*/ 503333 w 1213067"/>
                <a:gd name="connsiteY5" fmla="*/ 329940 h 427867"/>
                <a:gd name="connsiteX6" fmla="*/ 457588 w 1213067"/>
                <a:gd name="connsiteY6" fmla="*/ 427776 h 427867"/>
                <a:gd name="connsiteX7" fmla="*/ 581767 w 1213067"/>
                <a:gd name="connsiteY7" fmla="*/ 427776 h 427867"/>
                <a:gd name="connsiteX8" fmla="*/ 577247 w 1213067"/>
                <a:gd name="connsiteY8" fmla="*/ 337564 h 427867"/>
                <a:gd name="connsiteX9" fmla="*/ 603954 w 1213067"/>
                <a:gd name="connsiteY9" fmla="*/ 376461 h 427867"/>
                <a:gd name="connsiteX10" fmla="*/ 645819 w 1213067"/>
                <a:gd name="connsiteY10" fmla="*/ 346878 h 427867"/>
                <a:gd name="connsiteX11" fmla="*/ 616190 w 1213067"/>
                <a:gd name="connsiteY11" fmla="*/ 427822 h 427867"/>
                <a:gd name="connsiteX12" fmla="*/ 1213068 w 1213067"/>
                <a:gd name="connsiteY12" fmla="*/ 427822 h 427867"/>
                <a:gd name="connsiteX13" fmla="*/ 1186314 w 1213067"/>
                <a:gd name="connsiteY13" fmla="*/ 334232 h 427867"/>
                <a:gd name="connsiteX14" fmla="*/ 1153352 w 1213067"/>
                <a:gd name="connsiteY14" fmla="*/ 303780 h 427867"/>
                <a:gd name="connsiteX15" fmla="*/ 850576 w 1213067"/>
                <a:gd name="connsiteY15" fmla="*/ 204027 h 427867"/>
                <a:gd name="connsiteX16" fmla="*/ 806064 w 1213067"/>
                <a:gd name="connsiteY16" fmla="*/ 181200 h 427867"/>
                <a:gd name="connsiteX17" fmla="*/ 763332 w 1213067"/>
                <a:gd name="connsiteY17" fmla="*/ 154173 h 427867"/>
                <a:gd name="connsiteX18" fmla="*/ 709004 w 1213067"/>
                <a:gd name="connsiteY18" fmla="*/ 29081 h 427867"/>
                <a:gd name="connsiteX19" fmla="*/ 711652 w 1213067"/>
                <a:gd name="connsiteY19" fmla="*/ 0 h 427867"/>
                <a:gd name="connsiteX20" fmla="*/ 362309 w 1213067"/>
                <a:gd name="connsiteY20" fmla="*/ 0 h 427867"/>
                <a:gd name="connsiteX21" fmla="*/ 389336 w 1213067"/>
                <a:gd name="connsiteY21" fmla="*/ 76424 h 427867"/>
                <a:gd name="connsiteX22" fmla="*/ 304739 w 1213067"/>
                <a:gd name="connsiteY22" fmla="*/ 223521 h 427867"/>
                <a:gd name="connsiteX23" fmla="*/ 55424 w 1213067"/>
                <a:gd name="connsiteY23" fmla="*/ 308894 h 427867"/>
                <a:gd name="connsiteX24" fmla="*/ 2009 w 1213067"/>
                <a:gd name="connsiteY24" fmla="*/ 379885 h 427867"/>
                <a:gd name="connsiteX25" fmla="*/ 0 w 1213067"/>
                <a:gd name="connsiteY25" fmla="*/ 427867 h 427867"/>
                <a:gd name="connsiteX26" fmla="*/ 419011 w 1213067"/>
                <a:gd name="connsiteY26" fmla="*/ 427867 h 427867"/>
                <a:gd name="connsiteX27" fmla="*/ 411569 w 1213067"/>
                <a:gd name="connsiteY27" fmla="*/ 326562 h 427867"/>
                <a:gd name="connsiteX28" fmla="*/ 701882 w 1213067"/>
                <a:gd name="connsiteY28" fmla="*/ 127055 h 427867"/>
                <a:gd name="connsiteX29" fmla="*/ 605689 w 1213067"/>
                <a:gd name="connsiteY29" fmla="*/ 354456 h 427867"/>
                <a:gd name="connsiteX30" fmla="*/ 550494 w 1213067"/>
                <a:gd name="connsiteY30" fmla="*/ 238632 h 427867"/>
                <a:gd name="connsiteX31" fmla="*/ 701882 w 1213067"/>
                <a:gd name="connsiteY31" fmla="*/ 127055 h 427867"/>
                <a:gd name="connsiteX32" fmla="*/ 413350 w 1213067"/>
                <a:gd name="connsiteY32" fmla="*/ 162573 h 427867"/>
                <a:gd name="connsiteX33" fmla="*/ 512190 w 1213067"/>
                <a:gd name="connsiteY33" fmla="*/ 229365 h 427867"/>
                <a:gd name="connsiteX34" fmla="*/ 473887 w 1213067"/>
                <a:gd name="connsiteY34" fmla="*/ 350256 h 427867"/>
                <a:gd name="connsiteX35" fmla="*/ 414217 w 1213067"/>
                <a:gd name="connsiteY35" fmla="*/ 264016 h 427867"/>
                <a:gd name="connsiteX36" fmla="*/ 413350 w 1213067"/>
                <a:gd name="connsiteY36" fmla="*/ 162573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13067" h="427867">
                  <a:moveTo>
                    <a:pt x="411569" y="326562"/>
                  </a:moveTo>
                  <a:cubicBezTo>
                    <a:pt x="414263" y="325694"/>
                    <a:pt x="416911" y="324873"/>
                    <a:pt x="419604" y="324005"/>
                  </a:cubicBezTo>
                  <a:cubicBezTo>
                    <a:pt x="432981" y="337519"/>
                    <a:pt x="447225" y="351032"/>
                    <a:pt x="463249" y="367970"/>
                  </a:cubicBezTo>
                  <a:cubicBezTo>
                    <a:pt x="468591" y="360346"/>
                    <a:pt x="472152" y="355278"/>
                    <a:pt x="475713" y="350210"/>
                  </a:cubicBezTo>
                  <a:cubicBezTo>
                    <a:pt x="482835" y="342586"/>
                    <a:pt x="489957" y="334140"/>
                    <a:pt x="497079" y="326562"/>
                  </a:cubicBezTo>
                  <a:cubicBezTo>
                    <a:pt x="498859" y="327429"/>
                    <a:pt x="501553" y="329118"/>
                    <a:pt x="503333" y="329940"/>
                  </a:cubicBezTo>
                  <a:cubicBezTo>
                    <a:pt x="487720" y="362719"/>
                    <a:pt x="472517" y="395225"/>
                    <a:pt x="457588" y="427776"/>
                  </a:cubicBezTo>
                  <a:lnTo>
                    <a:pt x="581767" y="427776"/>
                  </a:lnTo>
                  <a:cubicBezTo>
                    <a:pt x="580260" y="397371"/>
                    <a:pt x="578753" y="367194"/>
                    <a:pt x="577247" y="337564"/>
                  </a:cubicBezTo>
                  <a:cubicBezTo>
                    <a:pt x="585282" y="348567"/>
                    <a:pt x="593271" y="361213"/>
                    <a:pt x="603954" y="376461"/>
                  </a:cubicBezTo>
                  <a:cubicBezTo>
                    <a:pt x="616418" y="367148"/>
                    <a:pt x="627101" y="360391"/>
                    <a:pt x="645819" y="346878"/>
                  </a:cubicBezTo>
                  <a:cubicBezTo>
                    <a:pt x="635318" y="375457"/>
                    <a:pt x="625549" y="402073"/>
                    <a:pt x="616190" y="427822"/>
                  </a:cubicBezTo>
                  <a:lnTo>
                    <a:pt x="1213068" y="427822"/>
                  </a:lnTo>
                  <a:cubicBezTo>
                    <a:pt x="1206311" y="396184"/>
                    <a:pt x="1197637" y="364911"/>
                    <a:pt x="1186314" y="334232"/>
                  </a:cubicBezTo>
                  <a:cubicBezTo>
                    <a:pt x="1176499" y="322407"/>
                    <a:pt x="1164948" y="313094"/>
                    <a:pt x="1153352" y="303780"/>
                  </a:cubicBezTo>
                  <a:cubicBezTo>
                    <a:pt x="1070536" y="243746"/>
                    <a:pt x="941427" y="251370"/>
                    <a:pt x="850576" y="204027"/>
                  </a:cubicBezTo>
                  <a:cubicBezTo>
                    <a:pt x="835419" y="197270"/>
                    <a:pt x="820308" y="189646"/>
                    <a:pt x="806064" y="181200"/>
                  </a:cubicBezTo>
                  <a:cubicBezTo>
                    <a:pt x="791820" y="172754"/>
                    <a:pt x="777576" y="164308"/>
                    <a:pt x="763332" y="154173"/>
                  </a:cubicBezTo>
                  <a:cubicBezTo>
                    <a:pt x="719687" y="122033"/>
                    <a:pt x="697453" y="83181"/>
                    <a:pt x="709004" y="29081"/>
                  </a:cubicBezTo>
                  <a:cubicBezTo>
                    <a:pt x="710921" y="19540"/>
                    <a:pt x="711286" y="9770"/>
                    <a:pt x="711652" y="0"/>
                  </a:cubicBezTo>
                  <a:lnTo>
                    <a:pt x="362309" y="0"/>
                  </a:lnTo>
                  <a:cubicBezTo>
                    <a:pt x="374087" y="24881"/>
                    <a:pt x="382670" y="50813"/>
                    <a:pt x="389336" y="76424"/>
                  </a:cubicBezTo>
                  <a:cubicBezTo>
                    <a:pt x="408054" y="147416"/>
                    <a:pt x="405360" y="193070"/>
                    <a:pt x="304739" y="223521"/>
                  </a:cubicBezTo>
                  <a:cubicBezTo>
                    <a:pt x="223704" y="248859"/>
                    <a:pt x="134679" y="278443"/>
                    <a:pt x="55424" y="308894"/>
                  </a:cubicBezTo>
                  <a:cubicBezTo>
                    <a:pt x="23375" y="320718"/>
                    <a:pt x="2876" y="344412"/>
                    <a:pt x="2009" y="379885"/>
                  </a:cubicBezTo>
                  <a:cubicBezTo>
                    <a:pt x="1735" y="396047"/>
                    <a:pt x="1096" y="411980"/>
                    <a:pt x="0" y="427867"/>
                  </a:cubicBezTo>
                  <a:lnTo>
                    <a:pt x="419011" y="427867"/>
                  </a:lnTo>
                  <a:cubicBezTo>
                    <a:pt x="416454" y="394038"/>
                    <a:pt x="413852" y="360300"/>
                    <a:pt x="411569" y="326562"/>
                  </a:cubicBezTo>
                  <a:close/>
                  <a:moveTo>
                    <a:pt x="701882" y="127055"/>
                  </a:moveTo>
                  <a:cubicBezTo>
                    <a:pt x="720600" y="171019"/>
                    <a:pt x="671613" y="289354"/>
                    <a:pt x="605689" y="354456"/>
                  </a:cubicBezTo>
                  <a:cubicBezTo>
                    <a:pt x="587884" y="316427"/>
                    <a:pt x="570079" y="280086"/>
                    <a:pt x="550494" y="238632"/>
                  </a:cubicBezTo>
                  <a:cubicBezTo>
                    <a:pt x="602128" y="200603"/>
                    <a:pt x="652028" y="164262"/>
                    <a:pt x="701882" y="127055"/>
                  </a:cubicBezTo>
                  <a:close/>
                  <a:moveTo>
                    <a:pt x="413350" y="162573"/>
                  </a:moveTo>
                  <a:cubicBezTo>
                    <a:pt x="452521" y="188779"/>
                    <a:pt x="483702" y="209916"/>
                    <a:pt x="512190" y="229365"/>
                  </a:cubicBezTo>
                  <a:cubicBezTo>
                    <a:pt x="497946" y="272462"/>
                    <a:pt x="486350" y="311359"/>
                    <a:pt x="473887" y="350256"/>
                  </a:cubicBezTo>
                  <a:cubicBezTo>
                    <a:pt x="430242" y="336743"/>
                    <a:pt x="420472" y="298713"/>
                    <a:pt x="414217" y="264016"/>
                  </a:cubicBezTo>
                  <a:cubicBezTo>
                    <a:pt x="408008" y="234432"/>
                    <a:pt x="413350" y="203159"/>
                    <a:pt x="413350" y="162573"/>
                  </a:cubicBezTo>
                  <a:close/>
                </a:path>
              </a:pathLst>
            </a:custGeom>
            <a:solidFill>
              <a:schemeClr val="bg1">
                <a:lumMod val="85000"/>
              </a:schemeClr>
            </a:solidFill>
            <a:ln w="4547" cap="flat">
              <a:noFill/>
              <a:prstDash val="solid"/>
              <a:miter/>
            </a:ln>
          </p:spPr>
          <p:txBody>
            <a:bodyPr rtlCol="0" anchor="ctr"/>
            <a:lstStyle/>
            <a:p>
              <a:endParaRPr lang="en-US" dirty="0">
                <a:cs typeface="B Nazanin" panose="00000700000000000000" pitchFamily="2" charset="-78"/>
              </a:endParaRPr>
            </a:p>
          </p:txBody>
        </p:sp>
        <p:sp>
          <p:nvSpPr>
            <p:cNvPr id="41" name="Freeform: Shape 40">
              <a:extLst>
                <a:ext uri="{FF2B5EF4-FFF2-40B4-BE49-F238E27FC236}">
                  <a16:creationId xmlns:a16="http://schemas.microsoft.com/office/drawing/2014/main" id="{4FC57B98-FBC1-4F35-AA38-6931337060C3}"/>
                </a:ext>
              </a:extLst>
            </p:cNvPr>
            <p:cNvSpPr/>
            <p:nvPr/>
          </p:nvSpPr>
          <p:spPr>
            <a:xfrm>
              <a:off x="1295285" y="4403695"/>
              <a:ext cx="1352128" cy="427867"/>
            </a:xfrm>
            <a:custGeom>
              <a:avLst/>
              <a:gdLst>
                <a:gd name="connsiteX0" fmla="*/ 791820 w 1352128"/>
                <a:gd name="connsiteY0" fmla="*/ 373357 h 427867"/>
                <a:gd name="connsiteX1" fmla="*/ 837245 w 1352128"/>
                <a:gd name="connsiteY1" fmla="*/ 86788 h 427867"/>
                <a:gd name="connsiteX2" fmla="*/ 856831 w 1352128"/>
                <a:gd name="connsiteY2" fmla="*/ 118061 h 427867"/>
                <a:gd name="connsiteX3" fmla="*/ 869294 w 1352128"/>
                <a:gd name="connsiteY3" fmla="*/ 264290 h 427867"/>
                <a:gd name="connsiteX4" fmla="*/ 868381 w 1352128"/>
                <a:gd name="connsiteY4" fmla="*/ 377557 h 427867"/>
                <a:gd name="connsiteX5" fmla="*/ 874955 w 1352128"/>
                <a:gd name="connsiteY5" fmla="*/ 427822 h 427867"/>
                <a:gd name="connsiteX6" fmla="*/ 1325650 w 1352128"/>
                <a:gd name="connsiteY6" fmla="*/ 427822 h 427867"/>
                <a:gd name="connsiteX7" fmla="*/ 1328754 w 1352128"/>
                <a:gd name="connsiteY7" fmla="*/ 371668 h 427867"/>
                <a:gd name="connsiteX8" fmla="*/ 1343911 w 1352128"/>
                <a:gd name="connsiteY8" fmla="*/ 102036 h 427867"/>
                <a:gd name="connsiteX9" fmla="*/ 1352129 w 1352128"/>
                <a:gd name="connsiteY9" fmla="*/ 0 h 427867"/>
                <a:gd name="connsiteX10" fmla="*/ 294467 w 1352128"/>
                <a:gd name="connsiteY10" fmla="*/ 0 h 427867"/>
                <a:gd name="connsiteX11" fmla="*/ 296750 w 1352128"/>
                <a:gd name="connsiteY11" fmla="*/ 27621 h 427867"/>
                <a:gd name="connsiteX12" fmla="*/ 246896 w 1352128"/>
                <a:gd name="connsiteY12" fmla="*/ 24242 h 427867"/>
                <a:gd name="connsiteX13" fmla="*/ 256164 w 1352128"/>
                <a:gd name="connsiteY13" fmla="*/ 0 h 427867"/>
                <a:gd name="connsiteX14" fmla="*/ 175676 w 1352128"/>
                <a:gd name="connsiteY14" fmla="*/ 0 h 427867"/>
                <a:gd name="connsiteX15" fmla="*/ 141755 w 1352128"/>
                <a:gd name="connsiteY15" fmla="*/ 98658 h 427867"/>
                <a:gd name="connsiteX16" fmla="*/ 98110 w 1352128"/>
                <a:gd name="connsiteY16" fmla="*/ 114728 h 427867"/>
                <a:gd name="connsiteX17" fmla="*/ 68709 w 1352128"/>
                <a:gd name="connsiteY17" fmla="*/ 184031 h 427867"/>
                <a:gd name="connsiteX18" fmla="*/ 6392 w 1352128"/>
                <a:gd name="connsiteY18" fmla="*/ 335327 h 427867"/>
                <a:gd name="connsiteX19" fmla="*/ 0 w 1352128"/>
                <a:gd name="connsiteY19" fmla="*/ 427868 h 427867"/>
                <a:gd name="connsiteX20" fmla="*/ 788807 w 1352128"/>
                <a:gd name="connsiteY20" fmla="*/ 427868 h 427867"/>
                <a:gd name="connsiteX21" fmla="*/ 791820 w 1352128"/>
                <a:gd name="connsiteY21" fmla="*/ 373357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52128" h="427867">
                  <a:moveTo>
                    <a:pt x="791820" y="373357"/>
                  </a:moveTo>
                  <a:cubicBezTo>
                    <a:pt x="790907" y="275293"/>
                    <a:pt x="823001" y="183163"/>
                    <a:pt x="837245" y="86788"/>
                  </a:cubicBezTo>
                  <a:cubicBezTo>
                    <a:pt x="847061" y="96101"/>
                    <a:pt x="853270" y="106237"/>
                    <a:pt x="856831" y="118061"/>
                  </a:cubicBezTo>
                  <a:cubicBezTo>
                    <a:pt x="871988" y="166226"/>
                    <a:pt x="874636" y="214436"/>
                    <a:pt x="869294" y="264290"/>
                  </a:cubicBezTo>
                  <a:cubicBezTo>
                    <a:pt x="865733" y="301498"/>
                    <a:pt x="864820" y="340349"/>
                    <a:pt x="868381" y="377557"/>
                  </a:cubicBezTo>
                  <a:cubicBezTo>
                    <a:pt x="870162" y="394312"/>
                    <a:pt x="872444" y="411067"/>
                    <a:pt x="874955" y="427822"/>
                  </a:cubicBezTo>
                  <a:lnTo>
                    <a:pt x="1325650" y="427822"/>
                  </a:lnTo>
                  <a:cubicBezTo>
                    <a:pt x="1327339" y="409195"/>
                    <a:pt x="1328435" y="390477"/>
                    <a:pt x="1328754" y="371668"/>
                  </a:cubicBezTo>
                  <a:cubicBezTo>
                    <a:pt x="1330535" y="282049"/>
                    <a:pt x="1336789" y="191609"/>
                    <a:pt x="1343911" y="102036"/>
                  </a:cubicBezTo>
                  <a:cubicBezTo>
                    <a:pt x="1346331" y="68024"/>
                    <a:pt x="1349162" y="34058"/>
                    <a:pt x="1352129" y="0"/>
                  </a:cubicBezTo>
                  <a:lnTo>
                    <a:pt x="294467" y="0"/>
                  </a:lnTo>
                  <a:cubicBezTo>
                    <a:pt x="295243" y="9040"/>
                    <a:pt x="295974" y="18216"/>
                    <a:pt x="296750" y="27621"/>
                  </a:cubicBezTo>
                  <a:cubicBezTo>
                    <a:pt x="278945" y="25931"/>
                    <a:pt x="264701" y="25064"/>
                    <a:pt x="246896" y="24242"/>
                  </a:cubicBezTo>
                  <a:cubicBezTo>
                    <a:pt x="250092" y="16025"/>
                    <a:pt x="253150" y="7944"/>
                    <a:pt x="256164" y="0"/>
                  </a:cubicBezTo>
                  <a:lnTo>
                    <a:pt x="175676" y="0"/>
                  </a:lnTo>
                  <a:cubicBezTo>
                    <a:pt x="164491" y="31501"/>
                    <a:pt x="153990" y="64372"/>
                    <a:pt x="141755" y="98658"/>
                  </a:cubicBezTo>
                  <a:cubicBezTo>
                    <a:pt x="131072" y="102904"/>
                    <a:pt x="114135" y="108793"/>
                    <a:pt x="98110" y="114728"/>
                  </a:cubicBezTo>
                  <a:cubicBezTo>
                    <a:pt x="87427" y="140066"/>
                    <a:pt x="81172" y="163760"/>
                    <a:pt x="68709" y="184031"/>
                  </a:cubicBezTo>
                  <a:cubicBezTo>
                    <a:pt x="38441" y="230506"/>
                    <a:pt x="18855" y="282917"/>
                    <a:pt x="6392" y="335327"/>
                  </a:cubicBezTo>
                  <a:cubicBezTo>
                    <a:pt x="-502" y="365596"/>
                    <a:pt x="7579" y="397462"/>
                    <a:pt x="0" y="427868"/>
                  </a:cubicBezTo>
                  <a:lnTo>
                    <a:pt x="788807" y="427868"/>
                  </a:lnTo>
                  <a:cubicBezTo>
                    <a:pt x="790724" y="409698"/>
                    <a:pt x="791820" y="391573"/>
                    <a:pt x="791820" y="373357"/>
                  </a:cubicBezTo>
                  <a:close/>
                </a:path>
              </a:pathLst>
            </a:custGeom>
            <a:solidFill>
              <a:schemeClr val="accent4"/>
            </a:solidFill>
            <a:ln w="4547" cap="flat">
              <a:noFill/>
              <a:prstDash val="solid"/>
              <a:miter/>
            </a:ln>
          </p:spPr>
          <p:txBody>
            <a:bodyPr rtlCol="0" anchor="ctr"/>
            <a:lstStyle/>
            <a:p>
              <a:endParaRPr lang="en-US" dirty="0">
                <a:cs typeface="B Nazanin" panose="00000700000000000000" pitchFamily="2" charset="-78"/>
              </a:endParaRPr>
            </a:p>
          </p:txBody>
        </p:sp>
        <p:sp>
          <p:nvSpPr>
            <p:cNvPr id="42" name="Freeform: Shape 41">
              <a:extLst>
                <a:ext uri="{FF2B5EF4-FFF2-40B4-BE49-F238E27FC236}">
                  <a16:creationId xmlns:a16="http://schemas.microsoft.com/office/drawing/2014/main" id="{4239C908-B68D-41DA-9059-AD79DDA74041}"/>
                </a:ext>
              </a:extLst>
            </p:cNvPr>
            <p:cNvSpPr/>
            <p:nvPr/>
          </p:nvSpPr>
          <p:spPr>
            <a:xfrm>
              <a:off x="1538803" y="5259338"/>
              <a:ext cx="1004246" cy="427914"/>
            </a:xfrm>
            <a:custGeom>
              <a:avLst/>
              <a:gdLst>
                <a:gd name="connsiteX0" fmla="*/ 65833 w 1004246"/>
                <a:gd name="connsiteY0" fmla="*/ 92 h 427914"/>
                <a:gd name="connsiteX1" fmla="*/ 463295 w 1004246"/>
                <a:gd name="connsiteY1" fmla="*/ 92 h 427914"/>
                <a:gd name="connsiteX2" fmla="*/ 450375 w 1004246"/>
                <a:gd name="connsiteY2" fmla="*/ 87473 h 427914"/>
                <a:gd name="connsiteX3" fmla="*/ 444120 w 1004246"/>
                <a:gd name="connsiteY3" fmla="*/ 107744 h 427914"/>
                <a:gd name="connsiteX4" fmla="*/ 412071 w 1004246"/>
                <a:gd name="connsiteY4" fmla="*/ 323276 h 427914"/>
                <a:gd name="connsiteX5" fmla="*/ 407643 w 1004246"/>
                <a:gd name="connsiteY5" fmla="*/ 346148 h 427914"/>
                <a:gd name="connsiteX6" fmla="*/ 389107 w 1004246"/>
                <a:gd name="connsiteY6" fmla="*/ 427914 h 427914"/>
                <a:gd name="connsiteX7" fmla="*/ 0 w 1004246"/>
                <a:gd name="connsiteY7" fmla="*/ 427914 h 427914"/>
                <a:gd name="connsiteX8" fmla="*/ 29173 w 1004246"/>
                <a:gd name="connsiteY8" fmla="*/ 265843 h 427914"/>
                <a:gd name="connsiteX9" fmla="*/ 31866 w 1004246"/>
                <a:gd name="connsiteY9" fmla="*/ 244705 h 427914"/>
                <a:gd name="connsiteX10" fmla="*/ 37208 w 1004246"/>
                <a:gd name="connsiteY10" fmla="*/ 199919 h 427914"/>
                <a:gd name="connsiteX11" fmla="*/ 65833 w 1004246"/>
                <a:gd name="connsiteY11" fmla="*/ 92 h 427914"/>
                <a:gd name="connsiteX12" fmla="*/ 656501 w 1004246"/>
                <a:gd name="connsiteY12" fmla="*/ 0 h 427914"/>
                <a:gd name="connsiteX13" fmla="*/ 1004246 w 1004246"/>
                <a:gd name="connsiteY13" fmla="*/ 0 h 427914"/>
                <a:gd name="connsiteX14" fmla="*/ 1002420 w 1004246"/>
                <a:gd name="connsiteY14" fmla="*/ 30771 h 427914"/>
                <a:gd name="connsiteX15" fmla="*/ 982835 w 1004246"/>
                <a:gd name="connsiteY15" fmla="*/ 333410 h 427914"/>
                <a:gd name="connsiteX16" fmla="*/ 981922 w 1004246"/>
                <a:gd name="connsiteY16" fmla="*/ 337655 h 427914"/>
                <a:gd name="connsiteX17" fmla="*/ 966125 w 1004246"/>
                <a:gd name="connsiteY17" fmla="*/ 427867 h 427914"/>
                <a:gd name="connsiteX18" fmla="*/ 640933 w 1004246"/>
                <a:gd name="connsiteY18" fmla="*/ 427867 h 427914"/>
                <a:gd name="connsiteX19" fmla="*/ 640842 w 1004246"/>
                <a:gd name="connsiteY19" fmla="*/ 376507 h 427914"/>
                <a:gd name="connsiteX20" fmla="*/ 646183 w 1004246"/>
                <a:gd name="connsiteY20" fmla="*/ 357058 h 427914"/>
                <a:gd name="connsiteX21" fmla="*/ 650658 w 1004246"/>
                <a:gd name="connsiteY21" fmla="*/ 336788 h 427914"/>
                <a:gd name="connsiteX22" fmla="*/ 662254 w 1004246"/>
                <a:gd name="connsiteY22" fmla="*/ 215897 h 427914"/>
                <a:gd name="connsiteX23" fmla="*/ 656912 w 1004246"/>
                <a:gd name="connsiteY23" fmla="*/ 73046 h 427914"/>
                <a:gd name="connsiteX24" fmla="*/ 656501 w 1004246"/>
                <a:gd name="connsiteY24" fmla="*/ 0 h 427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04246" h="427914">
                  <a:moveTo>
                    <a:pt x="65833" y="92"/>
                  </a:moveTo>
                  <a:lnTo>
                    <a:pt x="463295" y="92"/>
                  </a:lnTo>
                  <a:cubicBezTo>
                    <a:pt x="459597" y="28443"/>
                    <a:pt x="455762" y="57479"/>
                    <a:pt x="450375" y="87473"/>
                  </a:cubicBezTo>
                  <a:cubicBezTo>
                    <a:pt x="447681" y="94230"/>
                    <a:pt x="445901" y="100987"/>
                    <a:pt x="444120" y="107744"/>
                  </a:cubicBezTo>
                  <a:cubicBezTo>
                    <a:pt x="425448" y="177046"/>
                    <a:pt x="414765" y="249727"/>
                    <a:pt x="412071" y="323276"/>
                  </a:cubicBezTo>
                  <a:cubicBezTo>
                    <a:pt x="411158" y="330900"/>
                    <a:pt x="409378" y="338478"/>
                    <a:pt x="407643" y="346148"/>
                  </a:cubicBezTo>
                  <a:cubicBezTo>
                    <a:pt x="401662" y="373266"/>
                    <a:pt x="395864" y="400659"/>
                    <a:pt x="389107" y="427914"/>
                  </a:cubicBezTo>
                  <a:lnTo>
                    <a:pt x="0" y="427914"/>
                  </a:lnTo>
                  <a:cubicBezTo>
                    <a:pt x="6985" y="372764"/>
                    <a:pt x="26571" y="318162"/>
                    <a:pt x="29173" y="265843"/>
                  </a:cubicBezTo>
                  <a:cubicBezTo>
                    <a:pt x="30086" y="258219"/>
                    <a:pt x="30999" y="251462"/>
                    <a:pt x="31866" y="244705"/>
                  </a:cubicBezTo>
                  <a:cubicBezTo>
                    <a:pt x="33647" y="229502"/>
                    <a:pt x="35427" y="215122"/>
                    <a:pt x="37208" y="199919"/>
                  </a:cubicBezTo>
                  <a:cubicBezTo>
                    <a:pt x="41865" y="131986"/>
                    <a:pt x="73183" y="62638"/>
                    <a:pt x="65833" y="92"/>
                  </a:cubicBezTo>
                  <a:close/>
                  <a:moveTo>
                    <a:pt x="656501" y="0"/>
                  </a:moveTo>
                  <a:lnTo>
                    <a:pt x="1004246" y="0"/>
                  </a:lnTo>
                  <a:cubicBezTo>
                    <a:pt x="1003562" y="10226"/>
                    <a:pt x="1002922" y="20499"/>
                    <a:pt x="1002420" y="30771"/>
                  </a:cubicBezTo>
                  <a:cubicBezTo>
                    <a:pt x="997992" y="131392"/>
                    <a:pt x="989957" y="232834"/>
                    <a:pt x="982835" y="333410"/>
                  </a:cubicBezTo>
                  <a:cubicBezTo>
                    <a:pt x="982835" y="335099"/>
                    <a:pt x="981967" y="335966"/>
                    <a:pt x="981922" y="337655"/>
                  </a:cubicBezTo>
                  <a:cubicBezTo>
                    <a:pt x="976671" y="367787"/>
                    <a:pt x="971376" y="397827"/>
                    <a:pt x="966125" y="427867"/>
                  </a:cubicBezTo>
                  <a:lnTo>
                    <a:pt x="640933" y="427867"/>
                  </a:lnTo>
                  <a:cubicBezTo>
                    <a:pt x="641709" y="410656"/>
                    <a:pt x="641846" y="393536"/>
                    <a:pt x="640842" y="376507"/>
                  </a:cubicBezTo>
                  <a:cubicBezTo>
                    <a:pt x="642622" y="370572"/>
                    <a:pt x="644403" y="363815"/>
                    <a:pt x="646183" y="357058"/>
                  </a:cubicBezTo>
                  <a:cubicBezTo>
                    <a:pt x="647964" y="350302"/>
                    <a:pt x="649745" y="343545"/>
                    <a:pt x="650658" y="336788"/>
                  </a:cubicBezTo>
                  <a:cubicBezTo>
                    <a:pt x="658693" y="297069"/>
                    <a:pt x="661386" y="256483"/>
                    <a:pt x="662254" y="215897"/>
                  </a:cubicBezTo>
                  <a:cubicBezTo>
                    <a:pt x="663167" y="168554"/>
                    <a:pt x="657825" y="120389"/>
                    <a:pt x="656912" y="73046"/>
                  </a:cubicBezTo>
                  <a:cubicBezTo>
                    <a:pt x="656501" y="48713"/>
                    <a:pt x="656456" y="24379"/>
                    <a:pt x="656501" y="0"/>
                  </a:cubicBezTo>
                  <a:close/>
                </a:path>
              </a:pathLst>
            </a:custGeom>
            <a:solidFill>
              <a:schemeClr val="accent4"/>
            </a:solidFill>
            <a:ln w="4547" cap="flat">
              <a:noFill/>
              <a:prstDash val="solid"/>
              <a:miter/>
            </a:ln>
          </p:spPr>
          <p:txBody>
            <a:bodyPr rtlCol="0" anchor="ctr"/>
            <a:lstStyle/>
            <a:p>
              <a:endParaRPr lang="en-US">
                <a:cs typeface="B Nazanin" panose="00000700000000000000" pitchFamily="2" charset="-78"/>
              </a:endParaRPr>
            </a:p>
          </p:txBody>
        </p:sp>
        <p:sp>
          <p:nvSpPr>
            <p:cNvPr id="43" name="Freeform: Shape 42">
              <a:extLst>
                <a:ext uri="{FF2B5EF4-FFF2-40B4-BE49-F238E27FC236}">
                  <a16:creationId xmlns:a16="http://schemas.microsoft.com/office/drawing/2014/main" id="{FDA7DDF3-683D-47C1-A917-D6DEF11F7EE1}"/>
                </a:ext>
              </a:extLst>
            </p:cNvPr>
            <p:cNvSpPr/>
            <p:nvPr/>
          </p:nvSpPr>
          <p:spPr>
            <a:xfrm>
              <a:off x="1283141" y="4831517"/>
              <a:ext cx="1337748" cy="427867"/>
            </a:xfrm>
            <a:custGeom>
              <a:avLst/>
              <a:gdLst>
                <a:gd name="connsiteX0" fmla="*/ 887054 w 1337748"/>
                <a:gd name="connsiteY0" fmla="*/ 0 h 427867"/>
                <a:gd name="connsiteX1" fmla="*/ 1337748 w 1337748"/>
                <a:gd name="connsiteY1" fmla="*/ 0 h 427867"/>
                <a:gd name="connsiteX2" fmla="*/ 1287438 w 1337748"/>
                <a:gd name="connsiteY2" fmla="*/ 250685 h 427867"/>
                <a:gd name="connsiteX3" fmla="*/ 1259909 w 1337748"/>
                <a:gd name="connsiteY3" fmla="*/ 427867 h 427867"/>
                <a:gd name="connsiteX4" fmla="*/ 912164 w 1337748"/>
                <a:gd name="connsiteY4" fmla="*/ 427867 h 427867"/>
                <a:gd name="connsiteX5" fmla="*/ 909927 w 1337748"/>
                <a:gd name="connsiteY5" fmla="*/ 175448 h 427867"/>
                <a:gd name="connsiteX6" fmla="*/ 887054 w 1337748"/>
                <a:gd name="connsiteY6" fmla="*/ 0 h 427867"/>
                <a:gd name="connsiteX7" fmla="*/ 12190 w 1337748"/>
                <a:gd name="connsiteY7" fmla="*/ 0 h 427867"/>
                <a:gd name="connsiteX8" fmla="*/ 801043 w 1337748"/>
                <a:gd name="connsiteY8" fmla="*/ 0 h 427867"/>
                <a:gd name="connsiteX9" fmla="*/ 775522 w 1337748"/>
                <a:gd name="connsiteY9" fmla="*/ 162756 h 427867"/>
                <a:gd name="connsiteX10" fmla="*/ 769268 w 1337748"/>
                <a:gd name="connsiteY10" fmla="*/ 205031 h 427867"/>
                <a:gd name="connsiteX11" fmla="*/ 765707 w 1337748"/>
                <a:gd name="connsiteY11" fmla="*/ 226169 h 427867"/>
                <a:gd name="connsiteX12" fmla="*/ 718957 w 1337748"/>
                <a:gd name="connsiteY12" fmla="*/ 427867 h 427867"/>
                <a:gd name="connsiteX13" fmla="*/ 321495 w 1337748"/>
                <a:gd name="connsiteY13" fmla="*/ 427867 h 427867"/>
                <a:gd name="connsiteX14" fmla="*/ 299079 w 1337748"/>
                <a:gd name="connsiteY14" fmla="*/ 368198 h 427867"/>
                <a:gd name="connsiteX15" fmla="*/ 215396 w 1337748"/>
                <a:gd name="connsiteY15" fmla="*/ 375822 h 427867"/>
                <a:gd name="connsiteX16" fmla="*/ 171750 w 1337748"/>
                <a:gd name="connsiteY16" fmla="*/ 380890 h 427867"/>
                <a:gd name="connsiteX17" fmla="*/ 71129 w 1337748"/>
                <a:gd name="connsiteY17" fmla="*/ 374133 h 427867"/>
                <a:gd name="connsiteX18" fmla="*/ 15021 w 1337748"/>
                <a:gd name="connsiteY18" fmla="*/ 303963 h 427867"/>
                <a:gd name="connsiteX19" fmla="*/ 6118 w 1337748"/>
                <a:gd name="connsiteY19" fmla="*/ 204209 h 427867"/>
                <a:gd name="connsiteX20" fmla="*/ 11460 w 1337748"/>
                <a:gd name="connsiteY20" fmla="*/ 3013 h 427867"/>
                <a:gd name="connsiteX21" fmla="*/ 12190 w 1337748"/>
                <a:gd name="connsiteY21" fmla="*/ 0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7748" h="427867">
                  <a:moveTo>
                    <a:pt x="887054" y="0"/>
                  </a:moveTo>
                  <a:lnTo>
                    <a:pt x="1337748" y="0"/>
                  </a:lnTo>
                  <a:cubicBezTo>
                    <a:pt x="1330033" y="85053"/>
                    <a:pt x="1309352" y="168143"/>
                    <a:pt x="1287438" y="250685"/>
                  </a:cubicBezTo>
                  <a:cubicBezTo>
                    <a:pt x="1271505" y="309852"/>
                    <a:pt x="1263972" y="368381"/>
                    <a:pt x="1259909" y="427867"/>
                  </a:cubicBezTo>
                  <a:lnTo>
                    <a:pt x="912164" y="427867"/>
                  </a:lnTo>
                  <a:cubicBezTo>
                    <a:pt x="912346" y="343727"/>
                    <a:pt x="914081" y="259359"/>
                    <a:pt x="909927" y="175448"/>
                  </a:cubicBezTo>
                  <a:cubicBezTo>
                    <a:pt x="907187" y="116965"/>
                    <a:pt x="895820" y="58483"/>
                    <a:pt x="887054" y="0"/>
                  </a:cubicBezTo>
                  <a:close/>
                  <a:moveTo>
                    <a:pt x="12190" y="0"/>
                  </a:moveTo>
                  <a:lnTo>
                    <a:pt x="801043" y="0"/>
                  </a:lnTo>
                  <a:cubicBezTo>
                    <a:pt x="795564" y="54237"/>
                    <a:pt x="783512" y="108245"/>
                    <a:pt x="775522" y="162756"/>
                  </a:cubicBezTo>
                  <a:cubicBezTo>
                    <a:pt x="773742" y="176315"/>
                    <a:pt x="771048" y="190650"/>
                    <a:pt x="769268" y="205031"/>
                  </a:cubicBezTo>
                  <a:cubicBezTo>
                    <a:pt x="767487" y="211788"/>
                    <a:pt x="766574" y="219412"/>
                    <a:pt x="765707" y="226169"/>
                  </a:cubicBezTo>
                  <a:cubicBezTo>
                    <a:pt x="736534" y="291728"/>
                    <a:pt x="728134" y="357789"/>
                    <a:pt x="718957" y="427867"/>
                  </a:cubicBezTo>
                  <a:lnTo>
                    <a:pt x="321495" y="427867"/>
                  </a:lnTo>
                  <a:cubicBezTo>
                    <a:pt x="319075" y="407141"/>
                    <a:pt x="312364" y="387144"/>
                    <a:pt x="299079" y="368198"/>
                  </a:cubicBezTo>
                  <a:cubicBezTo>
                    <a:pt x="290176" y="359752"/>
                    <a:pt x="245664" y="368198"/>
                    <a:pt x="215396" y="375822"/>
                  </a:cubicBezTo>
                  <a:cubicBezTo>
                    <a:pt x="201152" y="377511"/>
                    <a:pt x="185994" y="380022"/>
                    <a:pt x="171750" y="380890"/>
                  </a:cubicBezTo>
                  <a:cubicBezTo>
                    <a:pt x="138788" y="383446"/>
                    <a:pt x="104091" y="380890"/>
                    <a:pt x="71129" y="374133"/>
                  </a:cubicBezTo>
                  <a:cubicBezTo>
                    <a:pt x="35519" y="366509"/>
                    <a:pt x="22143" y="335236"/>
                    <a:pt x="15021" y="303963"/>
                  </a:cubicBezTo>
                  <a:cubicBezTo>
                    <a:pt x="6986" y="271001"/>
                    <a:pt x="7899" y="238039"/>
                    <a:pt x="6118" y="204209"/>
                  </a:cubicBezTo>
                  <a:cubicBezTo>
                    <a:pt x="2557" y="136550"/>
                    <a:pt x="-8126" y="69805"/>
                    <a:pt x="11460" y="3013"/>
                  </a:cubicBezTo>
                  <a:cubicBezTo>
                    <a:pt x="11734" y="2009"/>
                    <a:pt x="11962" y="1004"/>
                    <a:pt x="12190" y="0"/>
                  </a:cubicBezTo>
                  <a:close/>
                </a:path>
              </a:pathLst>
            </a:custGeom>
            <a:solidFill>
              <a:schemeClr val="accent4"/>
            </a:solidFill>
            <a:ln w="4547" cap="flat">
              <a:noFill/>
              <a:prstDash val="solid"/>
              <a:miter/>
            </a:ln>
          </p:spPr>
          <p:txBody>
            <a:bodyPr rtlCol="0" anchor="ctr"/>
            <a:lstStyle/>
            <a:p>
              <a:endParaRPr lang="en-US">
                <a:cs typeface="B Nazanin" panose="00000700000000000000" pitchFamily="2" charset="-78"/>
              </a:endParaRPr>
            </a:p>
          </p:txBody>
        </p:sp>
        <p:sp>
          <p:nvSpPr>
            <p:cNvPr id="44" name="Freeform: Shape 43">
              <a:extLst>
                <a:ext uri="{FF2B5EF4-FFF2-40B4-BE49-F238E27FC236}">
                  <a16:creationId xmlns:a16="http://schemas.microsoft.com/office/drawing/2014/main" id="{412AAAA2-81CE-44A2-92C2-50A66D5057D7}"/>
                </a:ext>
              </a:extLst>
            </p:cNvPr>
            <p:cNvSpPr/>
            <p:nvPr/>
          </p:nvSpPr>
          <p:spPr>
            <a:xfrm>
              <a:off x="1471053" y="3975782"/>
              <a:ext cx="1287072" cy="427913"/>
            </a:xfrm>
            <a:custGeom>
              <a:avLst/>
              <a:gdLst>
                <a:gd name="connsiteX0" fmla="*/ 105826 w 1287072"/>
                <a:gd name="connsiteY0" fmla="*/ 360848 h 427913"/>
                <a:gd name="connsiteX1" fmla="*/ 112948 w 1287072"/>
                <a:gd name="connsiteY1" fmla="*/ 361715 h 427913"/>
                <a:gd name="connsiteX2" fmla="*/ 118654 w 1287072"/>
                <a:gd name="connsiteY2" fmla="*/ 427913 h 427913"/>
                <a:gd name="connsiteX3" fmla="*/ 1176362 w 1287072"/>
                <a:gd name="connsiteY3" fmla="*/ 427913 h 427913"/>
                <a:gd name="connsiteX4" fmla="*/ 1193984 w 1287072"/>
                <a:gd name="connsiteY4" fmla="*/ 227310 h 427913"/>
                <a:gd name="connsiteX5" fmla="*/ 1196678 w 1287072"/>
                <a:gd name="connsiteY5" fmla="*/ 138559 h 427913"/>
                <a:gd name="connsiteX6" fmla="*/ 1205580 w 1287072"/>
                <a:gd name="connsiteY6" fmla="*/ 80214 h 427913"/>
                <a:gd name="connsiteX7" fmla="*/ 1226079 w 1287072"/>
                <a:gd name="connsiteY7" fmla="*/ 55698 h 427913"/>
                <a:gd name="connsiteX8" fmla="*/ 1276846 w 1287072"/>
                <a:gd name="connsiteY8" fmla="*/ 15111 h 427913"/>
                <a:gd name="connsiteX9" fmla="*/ 1287072 w 1287072"/>
                <a:gd name="connsiteY9" fmla="*/ 46 h 427913"/>
                <a:gd name="connsiteX10" fmla="*/ 1240688 w 1287072"/>
                <a:gd name="connsiteY10" fmla="*/ 46 h 427913"/>
                <a:gd name="connsiteX11" fmla="*/ 1248312 w 1287072"/>
                <a:gd name="connsiteY11" fmla="*/ 13422 h 427913"/>
                <a:gd name="connsiteX12" fmla="*/ 1217131 w 1287072"/>
                <a:gd name="connsiteY12" fmla="*/ 34560 h 427913"/>
                <a:gd name="connsiteX13" fmla="*/ 1189191 w 1287072"/>
                <a:gd name="connsiteY13" fmla="*/ 46 h 427913"/>
                <a:gd name="connsiteX14" fmla="*/ 225302 w 1287072"/>
                <a:gd name="connsiteY14" fmla="*/ 46 h 427913"/>
                <a:gd name="connsiteX15" fmla="*/ 200238 w 1287072"/>
                <a:gd name="connsiteY15" fmla="*/ 187546 h 427913"/>
                <a:gd name="connsiteX16" fmla="*/ 193116 w 1287072"/>
                <a:gd name="connsiteY16" fmla="*/ 131757 h 427913"/>
                <a:gd name="connsiteX17" fmla="*/ 187774 w 1287072"/>
                <a:gd name="connsiteY17" fmla="*/ 73411 h 427913"/>
                <a:gd name="connsiteX18" fmla="*/ 189555 w 1287072"/>
                <a:gd name="connsiteY18" fmla="*/ 45517 h 427913"/>
                <a:gd name="connsiteX19" fmla="*/ 215577 w 1287072"/>
                <a:gd name="connsiteY19" fmla="*/ 0 h 427913"/>
                <a:gd name="connsiteX20" fmla="*/ 178232 w 1287072"/>
                <a:gd name="connsiteY20" fmla="*/ 0 h 427913"/>
                <a:gd name="connsiteX21" fmla="*/ 171750 w 1287072"/>
                <a:gd name="connsiteY21" fmla="*/ 32825 h 427913"/>
                <a:gd name="connsiteX22" fmla="*/ 50630 w 1287072"/>
                <a:gd name="connsiteY22" fmla="*/ 32825 h 427913"/>
                <a:gd name="connsiteX23" fmla="*/ 42275 w 1287072"/>
                <a:gd name="connsiteY23" fmla="*/ 0 h 427913"/>
                <a:gd name="connsiteX24" fmla="*/ 17075 w 1287072"/>
                <a:gd name="connsiteY24" fmla="*/ 0 h 427913"/>
                <a:gd name="connsiteX25" fmla="*/ 22142 w 1287072"/>
                <a:gd name="connsiteY25" fmla="*/ 21001 h 427913"/>
                <a:gd name="connsiteX26" fmla="*/ 28397 w 1287072"/>
                <a:gd name="connsiteY26" fmla="*/ 91171 h 427913"/>
                <a:gd name="connsiteX27" fmla="*/ 12372 w 1287072"/>
                <a:gd name="connsiteY27" fmla="*/ 152895 h 427913"/>
                <a:gd name="connsiteX28" fmla="*/ 18627 w 1287072"/>
                <a:gd name="connsiteY28" fmla="*/ 221375 h 427913"/>
                <a:gd name="connsiteX29" fmla="*/ 27529 w 1287072"/>
                <a:gd name="connsiteY29" fmla="*/ 359158 h 427913"/>
                <a:gd name="connsiteX30" fmla="*/ 0 w 1287072"/>
                <a:gd name="connsiteY30" fmla="*/ 427913 h 427913"/>
                <a:gd name="connsiteX31" fmla="*/ 80442 w 1287072"/>
                <a:gd name="connsiteY31" fmla="*/ 427913 h 427913"/>
                <a:gd name="connsiteX32" fmla="*/ 105826 w 1287072"/>
                <a:gd name="connsiteY32" fmla="*/ 360848 h 42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87072" h="427913">
                  <a:moveTo>
                    <a:pt x="105826" y="360848"/>
                  </a:moveTo>
                  <a:cubicBezTo>
                    <a:pt x="108519" y="360848"/>
                    <a:pt x="111167" y="360848"/>
                    <a:pt x="112948" y="361715"/>
                  </a:cubicBezTo>
                  <a:cubicBezTo>
                    <a:pt x="114865" y="383446"/>
                    <a:pt x="116782" y="405223"/>
                    <a:pt x="118654" y="427913"/>
                  </a:cubicBezTo>
                  <a:lnTo>
                    <a:pt x="1176362" y="427913"/>
                  </a:lnTo>
                  <a:cubicBezTo>
                    <a:pt x="1182205" y="361259"/>
                    <a:pt x="1188643" y="294467"/>
                    <a:pt x="1193984" y="227310"/>
                  </a:cubicBezTo>
                  <a:cubicBezTo>
                    <a:pt x="1196678" y="197727"/>
                    <a:pt x="1194852" y="168143"/>
                    <a:pt x="1196678" y="138559"/>
                  </a:cubicBezTo>
                  <a:cubicBezTo>
                    <a:pt x="1197591" y="119111"/>
                    <a:pt x="1200239" y="98840"/>
                    <a:pt x="1205580" y="80214"/>
                  </a:cubicBezTo>
                  <a:cubicBezTo>
                    <a:pt x="1208274" y="70900"/>
                    <a:pt x="1218957" y="55698"/>
                    <a:pt x="1226079" y="55698"/>
                  </a:cubicBezTo>
                  <a:cubicBezTo>
                    <a:pt x="1257260" y="55698"/>
                    <a:pt x="1264382" y="33738"/>
                    <a:pt x="1276846" y="15111"/>
                  </a:cubicBezTo>
                  <a:cubicBezTo>
                    <a:pt x="1280179" y="9998"/>
                    <a:pt x="1283511" y="4885"/>
                    <a:pt x="1287072" y="46"/>
                  </a:cubicBezTo>
                  <a:lnTo>
                    <a:pt x="1240688" y="46"/>
                  </a:lnTo>
                  <a:cubicBezTo>
                    <a:pt x="1243245" y="4474"/>
                    <a:pt x="1245801" y="8948"/>
                    <a:pt x="1248312" y="13422"/>
                  </a:cubicBezTo>
                  <a:cubicBezTo>
                    <a:pt x="1236716" y="21046"/>
                    <a:pt x="1227814" y="26936"/>
                    <a:pt x="1217131" y="34560"/>
                  </a:cubicBezTo>
                  <a:cubicBezTo>
                    <a:pt x="1207726" y="22918"/>
                    <a:pt x="1198458" y="11459"/>
                    <a:pt x="1189191" y="46"/>
                  </a:cubicBezTo>
                  <a:lnTo>
                    <a:pt x="225302" y="46"/>
                  </a:lnTo>
                  <a:cubicBezTo>
                    <a:pt x="226808" y="60994"/>
                    <a:pt x="225986" y="122535"/>
                    <a:pt x="200238" y="187546"/>
                  </a:cubicBezTo>
                  <a:cubicBezTo>
                    <a:pt x="197544" y="164719"/>
                    <a:pt x="194896" y="148649"/>
                    <a:pt x="193116" y="131757"/>
                  </a:cubicBezTo>
                  <a:cubicBezTo>
                    <a:pt x="191335" y="112308"/>
                    <a:pt x="188642" y="92860"/>
                    <a:pt x="187774" y="73411"/>
                  </a:cubicBezTo>
                  <a:cubicBezTo>
                    <a:pt x="186861" y="64098"/>
                    <a:pt x="184213" y="49763"/>
                    <a:pt x="189555" y="45517"/>
                  </a:cubicBezTo>
                  <a:cubicBezTo>
                    <a:pt x="204712" y="32551"/>
                    <a:pt x="211240" y="16618"/>
                    <a:pt x="215577" y="0"/>
                  </a:cubicBezTo>
                  <a:lnTo>
                    <a:pt x="178232" y="0"/>
                  </a:lnTo>
                  <a:cubicBezTo>
                    <a:pt x="176041" y="12007"/>
                    <a:pt x="173667" y="23101"/>
                    <a:pt x="171750" y="32825"/>
                  </a:cubicBezTo>
                  <a:cubicBezTo>
                    <a:pt x="128105" y="32825"/>
                    <a:pt x="88934" y="32825"/>
                    <a:pt x="50630" y="32825"/>
                  </a:cubicBezTo>
                  <a:cubicBezTo>
                    <a:pt x="45289" y="17942"/>
                    <a:pt x="42367" y="7624"/>
                    <a:pt x="42275" y="0"/>
                  </a:cubicBezTo>
                  <a:lnTo>
                    <a:pt x="17075" y="0"/>
                  </a:lnTo>
                  <a:cubicBezTo>
                    <a:pt x="18079" y="7259"/>
                    <a:pt x="19631" y="14335"/>
                    <a:pt x="22142" y="21001"/>
                  </a:cubicBezTo>
                  <a:cubicBezTo>
                    <a:pt x="31045" y="45517"/>
                    <a:pt x="32825" y="67476"/>
                    <a:pt x="28397" y="91171"/>
                  </a:cubicBezTo>
                  <a:cubicBezTo>
                    <a:pt x="23923" y="111441"/>
                    <a:pt x="18581" y="132579"/>
                    <a:pt x="12372" y="152895"/>
                  </a:cubicBezTo>
                  <a:cubicBezTo>
                    <a:pt x="4337" y="177411"/>
                    <a:pt x="8811" y="197681"/>
                    <a:pt x="18627" y="221375"/>
                  </a:cubicBezTo>
                  <a:cubicBezTo>
                    <a:pt x="37345" y="265340"/>
                    <a:pt x="50676" y="309305"/>
                    <a:pt x="27529" y="359158"/>
                  </a:cubicBezTo>
                  <a:cubicBezTo>
                    <a:pt x="17211" y="381255"/>
                    <a:pt x="8400" y="404219"/>
                    <a:pt x="0" y="427913"/>
                  </a:cubicBezTo>
                  <a:lnTo>
                    <a:pt x="80442" y="427913"/>
                  </a:lnTo>
                  <a:cubicBezTo>
                    <a:pt x="89116" y="404858"/>
                    <a:pt x="97243" y="382853"/>
                    <a:pt x="105826" y="360848"/>
                  </a:cubicBezTo>
                  <a:close/>
                </a:path>
              </a:pathLst>
            </a:custGeom>
            <a:solidFill>
              <a:schemeClr val="accent4"/>
            </a:solidFill>
            <a:ln w="4547" cap="flat">
              <a:noFill/>
              <a:prstDash val="solid"/>
              <a:miter/>
            </a:ln>
          </p:spPr>
          <p:txBody>
            <a:bodyPr rtlCol="0" anchor="ctr"/>
            <a:lstStyle/>
            <a:p>
              <a:endParaRPr lang="en-US">
                <a:cs typeface="B Nazanin" panose="00000700000000000000" pitchFamily="2" charset="-78"/>
              </a:endParaRPr>
            </a:p>
          </p:txBody>
        </p:sp>
        <p:sp>
          <p:nvSpPr>
            <p:cNvPr id="45" name="Freeform: Shape 44">
              <a:extLst>
                <a:ext uri="{FF2B5EF4-FFF2-40B4-BE49-F238E27FC236}">
                  <a16:creationId xmlns:a16="http://schemas.microsoft.com/office/drawing/2014/main" id="{100C9246-A1E7-4E98-A574-A7295E343F57}"/>
                </a:ext>
              </a:extLst>
            </p:cNvPr>
            <p:cNvSpPr/>
            <p:nvPr/>
          </p:nvSpPr>
          <p:spPr>
            <a:xfrm>
              <a:off x="1503376" y="3120230"/>
              <a:ext cx="1396732" cy="427867"/>
            </a:xfrm>
            <a:custGeom>
              <a:avLst/>
              <a:gdLst>
                <a:gd name="connsiteX0" fmla="*/ 1396733 w 1396732"/>
                <a:gd name="connsiteY0" fmla="*/ 213066 h 427867"/>
                <a:gd name="connsiteX1" fmla="*/ 1387830 w 1396732"/>
                <a:gd name="connsiteY1" fmla="*/ 138696 h 427867"/>
                <a:gd name="connsiteX2" fmla="*/ 1365551 w 1396732"/>
                <a:gd name="connsiteY2" fmla="*/ 51634 h 427867"/>
                <a:gd name="connsiteX3" fmla="*/ 1359297 w 1396732"/>
                <a:gd name="connsiteY3" fmla="*/ 8537 h 427867"/>
                <a:gd name="connsiteX4" fmla="*/ 1358155 w 1396732"/>
                <a:gd name="connsiteY4" fmla="*/ 0 h 427867"/>
                <a:gd name="connsiteX5" fmla="*/ 45152 w 1396732"/>
                <a:gd name="connsiteY5" fmla="*/ 0 h 427867"/>
                <a:gd name="connsiteX6" fmla="*/ 40586 w 1396732"/>
                <a:gd name="connsiteY6" fmla="*/ 93088 h 427867"/>
                <a:gd name="connsiteX7" fmla="*/ 32551 w 1396732"/>
                <a:gd name="connsiteY7" fmla="*/ 172526 h 427867"/>
                <a:gd name="connsiteX8" fmla="*/ 12966 w 1396732"/>
                <a:gd name="connsiteY8" fmla="*/ 227493 h 427867"/>
                <a:gd name="connsiteX9" fmla="*/ 3150 w 1396732"/>
                <a:gd name="connsiteY9" fmla="*/ 273969 h 427867"/>
                <a:gd name="connsiteX10" fmla="*/ 4931 w 1396732"/>
                <a:gd name="connsiteY10" fmla="*/ 389792 h 427867"/>
                <a:gd name="connsiteX11" fmla="*/ 0 w 1396732"/>
                <a:gd name="connsiteY11" fmla="*/ 427868 h 427867"/>
                <a:gd name="connsiteX12" fmla="*/ 1370710 w 1396732"/>
                <a:gd name="connsiteY12" fmla="*/ 427868 h 427867"/>
                <a:gd name="connsiteX13" fmla="*/ 1396733 w 1396732"/>
                <a:gd name="connsiteY13" fmla="*/ 213066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732" h="427867">
                  <a:moveTo>
                    <a:pt x="1396733" y="213066"/>
                  </a:moveTo>
                  <a:cubicBezTo>
                    <a:pt x="1394039" y="188550"/>
                    <a:pt x="1391391" y="163212"/>
                    <a:pt x="1387830" y="138696"/>
                  </a:cubicBezTo>
                  <a:cubicBezTo>
                    <a:pt x="1383356" y="109980"/>
                    <a:pt x="1370025" y="80351"/>
                    <a:pt x="1365551" y="51634"/>
                  </a:cubicBezTo>
                  <a:cubicBezTo>
                    <a:pt x="1362903" y="37254"/>
                    <a:pt x="1361077" y="22918"/>
                    <a:pt x="1359297" y="8537"/>
                  </a:cubicBezTo>
                  <a:cubicBezTo>
                    <a:pt x="1358886" y="5707"/>
                    <a:pt x="1358521" y="2831"/>
                    <a:pt x="1358155" y="0"/>
                  </a:cubicBezTo>
                  <a:lnTo>
                    <a:pt x="45152" y="0"/>
                  </a:lnTo>
                  <a:cubicBezTo>
                    <a:pt x="40723" y="30679"/>
                    <a:pt x="38349" y="61633"/>
                    <a:pt x="40586" y="93088"/>
                  </a:cubicBezTo>
                  <a:cubicBezTo>
                    <a:pt x="42367" y="119293"/>
                    <a:pt x="37025" y="146320"/>
                    <a:pt x="32551" y="172526"/>
                  </a:cubicBezTo>
                  <a:cubicBezTo>
                    <a:pt x="28990" y="191107"/>
                    <a:pt x="19175" y="208866"/>
                    <a:pt x="12966" y="227493"/>
                  </a:cubicBezTo>
                  <a:cubicBezTo>
                    <a:pt x="8492" y="242696"/>
                    <a:pt x="-3059" y="263012"/>
                    <a:pt x="3150" y="273969"/>
                  </a:cubicBezTo>
                  <a:cubicBezTo>
                    <a:pt x="22736" y="313687"/>
                    <a:pt x="6711" y="351717"/>
                    <a:pt x="4931" y="389792"/>
                  </a:cubicBezTo>
                  <a:cubicBezTo>
                    <a:pt x="4109" y="402758"/>
                    <a:pt x="1233" y="415039"/>
                    <a:pt x="0" y="427868"/>
                  </a:cubicBezTo>
                  <a:lnTo>
                    <a:pt x="1370710" y="427868"/>
                  </a:lnTo>
                  <a:cubicBezTo>
                    <a:pt x="1374819" y="356328"/>
                    <a:pt x="1396733" y="284332"/>
                    <a:pt x="1396733" y="213066"/>
                  </a:cubicBezTo>
                  <a:close/>
                </a:path>
              </a:pathLst>
            </a:custGeom>
            <a:solidFill>
              <a:schemeClr val="bg1">
                <a:lumMod val="85000"/>
              </a:schemeClr>
            </a:solidFill>
            <a:ln w="4547" cap="flat">
              <a:noFill/>
              <a:prstDash val="solid"/>
              <a:miter/>
            </a:ln>
          </p:spPr>
          <p:txBody>
            <a:bodyPr rtlCol="0" anchor="ctr"/>
            <a:lstStyle/>
            <a:p>
              <a:endParaRPr lang="en-US">
                <a:cs typeface="B Nazanin" panose="00000700000000000000" pitchFamily="2" charset="-78"/>
              </a:endParaRPr>
            </a:p>
          </p:txBody>
        </p:sp>
        <p:sp>
          <p:nvSpPr>
            <p:cNvPr id="46" name="Freeform: Shape 45">
              <a:extLst>
                <a:ext uri="{FF2B5EF4-FFF2-40B4-BE49-F238E27FC236}">
                  <a16:creationId xmlns:a16="http://schemas.microsoft.com/office/drawing/2014/main" id="{D6747811-4DC9-4422-87DB-40D43AB07DE1}"/>
                </a:ext>
              </a:extLst>
            </p:cNvPr>
            <p:cNvSpPr/>
            <p:nvPr/>
          </p:nvSpPr>
          <p:spPr>
            <a:xfrm>
              <a:off x="1548527" y="2692317"/>
              <a:ext cx="1313049" cy="427867"/>
            </a:xfrm>
            <a:custGeom>
              <a:avLst/>
              <a:gdLst>
                <a:gd name="connsiteX0" fmla="*/ 1271459 w 1313049"/>
                <a:gd name="connsiteY0" fmla="*/ 0 h 427867"/>
                <a:gd name="connsiteX1" fmla="*/ 674581 w 1313049"/>
                <a:gd name="connsiteY1" fmla="*/ 0 h 427867"/>
                <a:gd name="connsiteX2" fmla="*/ 649015 w 1313049"/>
                <a:gd name="connsiteY2" fmla="*/ 72087 h 427867"/>
                <a:gd name="connsiteX3" fmla="*/ 643673 w 1313049"/>
                <a:gd name="connsiteY3" fmla="*/ 70398 h 427867"/>
                <a:gd name="connsiteX4" fmla="*/ 640203 w 1313049"/>
                <a:gd name="connsiteY4" fmla="*/ 0 h 427867"/>
                <a:gd name="connsiteX5" fmla="*/ 516025 w 1313049"/>
                <a:gd name="connsiteY5" fmla="*/ 0 h 427867"/>
                <a:gd name="connsiteX6" fmla="*/ 489637 w 1313049"/>
                <a:gd name="connsiteY6" fmla="*/ 58528 h 427867"/>
                <a:gd name="connsiteX7" fmla="*/ 481602 w 1313049"/>
                <a:gd name="connsiteY7" fmla="*/ 58528 h 427867"/>
                <a:gd name="connsiteX8" fmla="*/ 477402 w 1313049"/>
                <a:gd name="connsiteY8" fmla="*/ 0 h 427867"/>
                <a:gd name="connsiteX9" fmla="*/ 58391 w 1313049"/>
                <a:gd name="connsiteY9" fmla="*/ 0 h 427867"/>
                <a:gd name="connsiteX10" fmla="*/ 43508 w 1313049"/>
                <a:gd name="connsiteY10" fmla="*/ 96603 h 427867"/>
                <a:gd name="connsiteX11" fmla="*/ 30132 w 1313049"/>
                <a:gd name="connsiteY11" fmla="*/ 263149 h 427867"/>
                <a:gd name="connsiteX12" fmla="*/ 0 w 1313049"/>
                <a:gd name="connsiteY12" fmla="*/ 427868 h 427867"/>
                <a:gd name="connsiteX13" fmla="*/ 1313049 w 1313049"/>
                <a:gd name="connsiteY13" fmla="*/ 427868 h 427867"/>
                <a:gd name="connsiteX14" fmla="*/ 1271459 w 1313049"/>
                <a:gd name="connsiteY14" fmla="*/ 0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049" h="427867">
                  <a:moveTo>
                    <a:pt x="1271459" y="0"/>
                  </a:moveTo>
                  <a:lnTo>
                    <a:pt x="674581" y="0"/>
                  </a:lnTo>
                  <a:cubicBezTo>
                    <a:pt x="665724" y="24470"/>
                    <a:pt x="657232" y="48165"/>
                    <a:pt x="649015" y="72087"/>
                  </a:cubicBezTo>
                  <a:cubicBezTo>
                    <a:pt x="647234" y="71266"/>
                    <a:pt x="645454" y="71266"/>
                    <a:pt x="643673" y="70398"/>
                  </a:cubicBezTo>
                  <a:cubicBezTo>
                    <a:pt x="642532" y="46886"/>
                    <a:pt x="641345" y="23375"/>
                    <a:pt x="640203" y="0"/>
                  </a:cubicBezTo>
                  <a:lnTo>
                    <a:pt x="516025" y="0"/>
                  </a:lnTo>
                  <a:cubicBezTo>
                    <a:pt x="507123" y="19449"/>
                    <a:pt x="498266" y="38943"/>
                    <a:pt x="489637" y="58528"/>
                  </a:cubicBezTo>
                  <a:cubicBezTo>
                    <a:pt x="486944" y="58528"/>
                    <a:pt x="484296" y="58528"/>
                    <a:pt x="481602" y="58528"/>
                  </a:cubicBezTo>
                  <a:cubicBezTo>
                    <a:pt x="480278" y="39034"/>
                    <a:pt x="478863" y="19494"/>
                    <a:pt x="477402" y="0"/>
                  </a:cubicBezTo>
                  <a:lnTo>
                    <a:pt x="58391" y="0"/>
                  </a:lnTo>
                  <a:cubicBezTo>
                    <a:pt x="56154" y="32323"/>
                    <a:pt x="51863" y="64281"/>
                    <a:pt x="43508" y="96603"/>
                  </a:cubicBezTo>
                  <a:cubicBezTo>
                    <a:pt x="29264" y="150703"/>
                    <a:pt x="38167" y="207360"/>
                    <a:pt x="30132" y="263149"/>
                  </a:cubicBezTo>
                  <a:cubicBezTo>
                    <a:pt x="22690" y="318527"/>
                    <a:pt x="7944" y="372809"/>
                    <a:pt x="0" y="427868"/>
                  </a:cubicBezTo>
                  <a:lnTo>
                    <a:pt x="1313049" y="427868"/>
                  </a:lnTo>
                  <a:cubicBezTo>
                    <a:pt x="1294103" y="287208"/>
                    <a:pt x="1301362" y="139792"/>
                    <a:pt x="1271459" y="0"/>
                  </a:cubicBezTo>
                  <a:close/>
                </a:path>
              </a:pathLst>
            </a:custGeom>
            <a:solidFill>
              <a:schemeClr val="bg1">
                <a:lumMod val="85000"/>
              </a:schemeClr>
            </a:solidFill>
            <a:ln w="4547" cap="flat">
              <a:noFill/>
              <a:prstDash val="solid"/>
              <a:miter/>
            </a:ln>
          </p:spPr>
          <p:txBody>
            <a:bodyPr rtlCol="0" anchor="ctr"/>
            <a:lstStyle/>
            <a:p>
              <a:endParaRPr lang="en-US">
                <a:cs typeface="B Nazanin" panose="00000700000000000000" pitchFamily="2" charset="-78"/>
              </a:endParaRPr>
            </a:p>
          </p:txBody>
        </p:sp>
        <p:sp>
          <p:nvSpPr>
            <p:cNvPr id="47" name="Freeform: Shape 46">
              <a:extLst>
                <a:ext uri="{FF2B5EF4-FFF2-40B4-BE49-F238E27FC236}">
                  <a16:creationId xmlns:a16="http://schemas.microsoft.com/office/drawing/2014/main" id="{6D836C68-AE56-45F2-B8C4-7137B1ECFC1B}"/>
                </a:ext>
              </a:extLst>
            </p:cNvPr>
            <p:cNvSpPr/>
            <p:nvPr/>
          </p:nvSpPr>
          <p:spPr>
            <a:xfrm>
              <a:off x="1486619" y="3548006"/>
              <a:ext cx="1387557" cy="427867"/>
            </a:xfrm>
            <a:custGeom>
              <a:avLst/>
              <a:gdLst>
                <a:gd name="connsiteX0" fmla="*/ 59990 w 1387557"/>
                <a:gd name="connsiteY0" fmla="*/ 402347 h 427867"/>
                <a:gd name="connsiteX1" fmla="*/ 165085 w 1387557"/>
                <a:gd name="connsiteY1" fmla="*/ 413350 h 427867"/>
                <a:gd name="connsiteX2" fmla="*/ 162666 w 1387557"/>
                <a:gd name="connsiteY2" fmla="*/ 427868 h 427867"/>
                <a:gd name="connsiteX3" fmla="*/ 200011 w 1387557"/>
                <a:gd name="connsiteY3" fmla="*/ 427868 h 427867"/>
                <a:gd name="connsiteX4" fmla="*/ 208730 w 1387557"/>
                <a:gd name="connsiteY4" fmla="*/ 389701 h 427867"/>
                <a:gd name="connsiteX5" fmla="*/ 209780 w 1387557"/>
                <a:gd name="connsiteY5" fmla="*/ 427868 h 427867"/>
                <a:gd name="connsiteX6" fmla="*/ 1173669 w 1387557"/>
                <a:gd name="connsiteY6" fmla="*/ 427868 h 427867"/>
                <a:gd name="connsiteX7" fmla="*/ 1087612 w 1387557"/>
                <a:gd name="connsiteY7" fmla="*/ 320353 h 427867"/>
                <a:gd name="connsiteX8" fmla="*/ 1225121 w 1387557"/>
                <a:gd name="connsiteY8" fmla="*/ 427868 h 427867"/>
                <a:gd name="connsiteX9" fmla="*/ 1271506 w 1387557"/>
                <a:gd name="connsiteY9" fmla="*/ 427868 h 427867"/>
                <a:gd name="connsiteX10" fmla="*/ 1285293 w 1387557"/>
                <a:gd name="connsiteY10" fmla="*/ 412528 h 427867"/>
                <a:gd name="connsiteX11" fmla="*/ 1344050 w 1387557"/>
                <a:gd name="connsiteY11" fmla="*/ 298393 h 427867"/>
                <a:gd name="connsiteX12" fmla="*/ 1352085 w 1387557"/>
                <a:gd name="connsiteY12" fmla="*/ 169056 h 427867"/>
                <a:gd name="connsiteX13" fmla="*/ 1352998 w 1387557"/>
                <a:gd name="connsiteY13" fmla="*/ 156364 h 427867"/>
                <a:gd name="connsiteX14" fmla="*/ 1386827 w 1387557"/>
                <a:gd name="connsiteY14" fmla="*/ 21960 h 427867"/>
                <a:gd name="connsiteX15" fmla="*/ 1387558 w 1387557"/>
                <a:gd name="connsiteY15" fmla="*/ 0 h 427867"/>
                <a:gd name="connsiteX16" fmla="*/ 16802 w 1387557"/>
                <a:gd name="connsiteY16" fmla="*/ 0 h 427867"/>
                <a:gd name="connsiteX17" fmla="*/ 16391 w 1387557"/>
                <a:gd name="connsiteY17" fmla="*/ 4200 h 427867"/>
                <a:gd name="connsiteX18" fmla="*/ 5708 w 1387557"/>
                <a:gd name="connsiteY18" fmla="*/ 320353 h 427867"/>
                <a:gd name="connsiteX19" fmla="*/ 366 w 1387557"/>
                <a:gd name="connsiteY19" fmla="*/ 370207 h 427867"/>
                <a:gd name="connsiteX20" fmla="*/ 1553 w 1387557"/>
                <a:gd name="connsiteY20" fmla="*/ 427822 h 427867"/>
                <a:gd name="connsiteX21" fmla="*/ 26754 w 1387557"/>
                <a:gd name="connsiteY21" fmla="*/ 427822 h 427867"/>
                <a:gd name="connsiteX22" fmla="*/ 59990 w 1387557"/>
                <a:gd name="connsiteY22" fmla="*/ 402347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7557" h="427867">
                  <a:moveTo>
                    <a:pt x="59990" y="402347"/>
                  </a:moveTo>
                  <a:cubicBezTo>
                    <a:pt x="94733" y="392212"/>
                    <a:pt x="126782" y="394723"/>
                    <a:pt x="165085" y="413350"/>
                  </a:cubicBezTo>
                  <a:cubicBezTo>
                    <a:pt x="164355" y="418326"/>
                    <a:pt x="163487" y="423165"/>
                    <a:pt x="162666" y="427868"/>
                  </a:cubicBezTo>
                  <a:lnTo>
                    <a:pt x="200011" y="427868"/>
                  </a:lnTo>
                  <a:cubicBezTo>
                    <a:pt x="203298" y="415176"/>
                    <a:pt x="205261" y="402119"/>
                    <a:pt x="208730" y="389701"/>
                  </a:cubicBezTo>
                  <a:cubicBezTo>
                    <a:pt x="209050" y="402438"/>
                    <a:pt x="209461" y="415130"/>
                    <a:pt x="209780" y="427868"/>
                  </a:cubicBezTo>
                  <a:lnTo>
                    <a:pt x="1173669" y="427868"/>
                  </a:lnTo>
                  <a:cubicBezTo>
                    <a:pt x="1145227" y="392760"/>
                    <a:pt x="1117196" y="358017"/>
                    <a:pt x="1087612" y="320353"/>
                  </a:cubicBezTo>
                  <a:cubicBezTo>
                    <a:pt x="1161571" y="328936"/>
                    <a:pt x="1194579" y="374955"/>
                    <a:pt x="1225121" y="427868"/>
                  </a:cubicBezTo>
                  <a:lnTo>
                    <a:pt x="1271506" y="427868"/>
                  </a:lnTo>
                  <a:cubicBezTo>
                    <a:pt x="1275615" y="422298"/>
                    <a:pt x="1280088" y="417048"/>
                    <a:pt x="1285293" y="412528"/>
                  </a:cubicBezTo>
                  <a:cubicBezTo>
                    <a:pt x="1322684" y="382944"/>
                    <a:pt x="1338708" y="343225"/>
                    <a:pt x="1344050" y="298393"/>
                  </a:cubicBezTo>
                  <a:cubicBezTo>
                    <a:pt x="1349391" y="255296"/>
                    <a:pt x="1365415" y="213021"/>
                    <a:pt x="1352085" y="169056"/>
                  </a:cubicBezTo>
                  <a:cubicBezTo>
                    <a:pt x="1351217" y="164810"/>
                    <a:pt x="1352085" y="160610"/>
                    <a:pt x="1352998" y="156364"/>
                  </a:cubicBezTo>
                  <a:cubicBezTo>
                    <a:pt x="1366374" y="112400"/>
                    <a:pt x="1377057" y="66746"/>
                    <a:pt x="1386827" y="21960"/>
                  </a:cubicBezTo>
                  <a:cubicBezTo>
                    <a:pt x="1386827" y="14655"/>
                    <a:pt x="1387101" y="7305"/>
                    <a:pt x="1387558" y="0"/>
                  </a:cubicBezTo>
                  <a:lnTo>
                    <a:pt x="16802" y="0"/>
                  </a:lnTo>
                  <a:cubicBezTo>
                    <a:pt x="16665" y="1415"/>
                    <a:pt x="16482" y="2785"/>
                    <a:pt x="16391" y="4200"/>
                  </a:cubicBezTo>
                  <a:cubicBezTo>
                    <a:pt x="12830" y="109843"/>
                    <a:pt x="9269" y="215532"/>
                    <a:pt x="5708" y="320353"/>
                  </a:cubicBezTo>
                  <a:cubicBezTo>
                    <a:pt x="4795" y="337245"/>
                    <a:pt x="366" y="354182"/>
                    <a:pt x="366" y="370207"/>
                  </a:cubicBezTo>
                  <a:cubicBezTo>
                    <a:pt x="366" y="389062"/>
                    <a:pt x="-1003" y="409195"/>
                    <a:pt x="1553" y="427822"/>
                  </a:cubicBezTo>
                  <a:lnTo>
                    <a:pt x="26754" y="427822"/>
                  </a:lnTo>
                  <a:cubicBezTo>
                    <a:pt x="26572" y="413761"/>
                    <a:pt x="36342" y="408921"/>
                    <a:pt x="59990" y="402347"/>
                  </a:cubicBezTo>
                  <a:close/>
                </a:path>
              </a:pathLst>
            </a:custGeom>
            <a:solidFill>
              <a:schemeClr val="bg1">
                <a:lumMod val="85000"/>
              </a:schemeClr>
            </a:solidFill>
            <a:ln w="4547" cap="flat">
              <a:noFill/>
              <a:prstDash val="solid"/>
              <a:miter/>
            </a:ln>
          </p:spPr>
          <p:txBody>
            <a:bodyPr rtlCol="0" anchor="ctr"/>
            <a:lstStyle/>
            <a:p>
              <a:endParaRPr lang="en-US">
                <a:cs typeface="B Nazanin" panose="00000700000000000000" pitchFamily="2" charset="-78"/>
              </a:endParaRPr>
            </a:p>
          </p:txBody>
        </p:sp>
      </p:grpSp>
      <p:grpSp>
        <p:nvGrpSpPr>
          <p:cNvPr id="48" name="Group 47">
            <a:extLst>
              <a:ext uri="{FF2B5EF4-FFF2-40B4-BE49-F238E27FC236}">
                <a16:creationId xmlns:a16="http://schemas.microsoft.com/office/drawing/2014/main" id="{4104E8ED-51E6-466D-95CB-A42DAFDD3B25}"/>
              </a:ext>
            </a:extLst>
          </p:cNvPr>
          <p:cNvGrpSpPr/>
          <p:nvPr/>
        </p:nvGrpSpPr>
        <p:grpSpPr>
          <a:xfrm>
            <a:off x="7952788" y="1584200"/>
            <a:ext cx="3363809" cy="1217876"/>
            <a:chOff x="8323365" y="1803275"/>
            <a:chExt cx="3363809" cy="1217876"/>
          </a:xfrm>
        </p:grpSpPr>
        <p:sp>
          <p:nvSpPr>
            <p:cNvPr id="49" name="직사각형 1">
              <a:extLst>
                <a:ext uri="{FF2B5EF4-FFF2-40B4-BE49-F238E27FC236}">
                  <a16:creationId xmlns:a16="http://schemas.microsoft.com/office/drawing/2014/main" id="{9112835B-16E8-4870-BCCE-DB951D219467}"/>
                </a:ext>
              </a:extLst>
            </p:cNvPr>
            <p:cNvSpPr/>
            <p:nvPr/>
          </p:nvSpPr>
          <p:spPr>
            <a:xfrm>
              <a:off x="8423866" y="1803275"/>
              <a:ext cx="787987" cy="360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ko-KR" sz="1400" b="1" dirty="0">
                  <a:solidFill>
                    <a:schemeClr val="bg1"/>
                  </a:solidFill>
                  <a:cs typeface="B Nazanin" panose="00000700000000000000" pitchFamily="2" charset="-78"/>
                </a:rPr>
                <a:t>60%</a:t>
              </a:r>
              <a:endParaRPr lang="ko-KR" altLang="en-US" sz="1400" b="1" dirty="0">
                <a:solidFill>
                  <a:schemeClr val="bg1"/>
                </a:solidFill>
                <a:cs typeface="B Nazanin" panose="00000700000000000000" pitchFamily="2" charset="-78"/>
              </a:endParaRPr>
            </a:p>
          </p:txBody>
        </p:sp>
        <p:grpSp>
          <p:nvGrpSpPr>
            <p:cNvPr id="50" name="그룹 2">
              <a:extLst>
                <a:ext uri="{FF2B5EF4-FFF2-40B4-BE49-F238E27FC236}">
                  <a16:creationId xmlns:a16="http://schemas.microsoft.com/office/drawing/2014/main" id="{11F29FA7-370B-4D30-870E-9B241A7F79E9}"/>
                </a:ext>
              </a:extLst>
            </p:cNvPr>
            <p:cNvGrpSpPr/>
            <p:nvPr/>
          </p:nvGrpSpPr>
          <p:grpSpPr>
            <a:xfrm>
              <a:off x="8323365" y="2163315"/>
              <a:ext cx="3363809" cy="857836"/>
              <a:chOff x="8323365" y="2163315"/>
              <a:chExt cx="3025450" cy="857836"/>
            </a:xfrm>
          </p:grpSpPr>
          <p:sp>
            <p:nvSpPr>
              <p:cNvPr id="51" name="TextBox 50">
                <a:extLst>
                  <a:ext uri="{FF2B5EF4-FFF2-40B4-BE49-F238E27FC236}">
                    <a16:creationId xmlns:a16="http://schemas.microsoft.com/office/drawing/2014/main" id="{9F00E71F-C537-4F1C-B78E-114AC969466D}"/>
                  </a:ext>
                </a:extLst>
              </p:cNvPr>
              <p:cNvSpPr txBox="1"/>
              <p:nvPr/>
            </p:nvSpPr>
            <p:spPr>
              <a:xfrm>
                <a:off x="8323365" y="2374820"/>
                <a:ext cx="3025450" cy="646331"/>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52" name="TextBox 51">
                <a:extLst>
                  <a:ext uri="{FF2B5EF4-FFF2-40B4-BE49-F238E27FC236}">
                    <a16:creationId xmlns:a16="http://schemas.microsoft.com/office/drawing/2014/main" id="{695757EC-B4A7-4600-8C2C-359AAA8F7470}"/>
                  </a:ext>
                </a:extLst>
              </p:cNvPr>
              <p:cNvSpPr txBox="1"/>
              <p:nvPr/>
            </p:nvSpPr>
            <p:spPr>
              <a:xfrm>
                <a:off x="8323365" y="2163315"/>
                <a:ext cx="3025450"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grpSp>
        <p:nvGrpSpPr>
          <p:cNvPr id="53" name="Group 52">
            <a:extLst>
              <a:ext uri="{FF2B5EF4-FFF2-40B4-BE49-F238E27FC236}">
                <a16:creationId xmlns:a16="http://schemas.microsoft.com/office/drawing/2014/main" id="{FF9EBC7A-BF6E-4DBA-8BD9-F062332ECCBC}"/>
              </a:ext>
            </a:extLst>
          </p:cNvPr>
          <p:cNvGrpSpPr/>
          <p:nvPr/>
        </p:nvGrpSpPr>
        <p:grpSpPr>
          <a:xfrm>
            <a:off x="7952788" y="2811751"/>
            <a:ext cx="3363809" cy="1223779"/>
            <a:chOff x="8323365" y="3246364"/>
            <a:chExt cx="3363809" cy="1223779"/>
          </a:xfrm>
        </p:grpSpPr>
        <p:sp>
          <p:nvSpPr>
            <p:cNvPr id="54" name="직사각형 1">
              <a:extLst>
                <a:ext uri="{FF2B5EF4-FFF2-40B4-BE49-F238E27FC236}">
                  <a16:creationId xmlns:a16="http://schemas.microsoft.com/office/drawing/2014/main" id="{0B72B915-EEFC-4BE2-94CA-878AF1E85747}"/>
                </a:ext>
              </a:extLst>
            </p:cNvPr>
            <p:cNvSpPr/>
            <p:nvPr/>
          </p:nvSpPr>
          <p:spPr>
            <a:xfrm>
              <a:off x="8423866" y="3246364"/>
              <a:ext cx="787987" cy="360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ko-KR" sz="1400" b="1" dirty="0">
                  <a:solidFill>
                    <a:schemeClr val="bg1"/>
                  </a:solidFill>
                  <a:cs typeface="B Nazanin" panose="00000700000000000000" pitchFamily="2" charset="-78"/>
                </a:rPr>
                <a:t>40%</a:t>
              </a:r>
              <a:endParaRPr lang="ko-KR" altLang="en-US" sz="1400" b="1" dirty="0">
                <a:solidFill>
                  <a:schemeClr val="bg1"/>
                </a:solidFill>
                <a:cs typeface="B Nazanin" panose="00000700000000000000" pitchFamily="2" charset="-78"/>
              </a:endParaRPr>
            </a:p>
          </p:txBody>
        </p:sp>
        <p:grpSp>
          <p:nvGrpSpPr>
            <p:cNvPr id="55" name="그룹 1">
              <a:extLst>
                <a:ext uri="{FF2B5EF4-FFF2-40B4-BE49-F238E27FC236}">
                  <a16:creationId xmlns:a16="http://schemas.microsoft.com/office/drawing/2014/main" id="{C90C5C56-1294-409F-B323-2A4F7038D669}"/>
                </a:ext>
              </a:extLst>
            </p:cNvPr>
            <p:cNvGrpSpPr/>
            <p:nvPr/>
          </p:nvGrpSpPr>
          <p:grpSpPr>
            <a:xfrm>
              <a:off x="8323365" y="3612307"/>
              <a:ext cx="3363809" cy="857836"/>
              <a:chOff x="8323365" y="3612307"/>
              <a:chExt cx="3025450" cy="857836"/>
            </a:xfrm>
          </p:grpSpPr>
          <p:sp>
            <p:nvSpPr>
              <p:cNvPr id="56" name="TextBox 55">
                <a:extLst>
                  <a:ext uri="{FF2B5EF4-FFF2-40B4-BE49-F238E27FC236}">
                    <a16:creationId xmlns:a16="http://schemas.microsoft.com/office/drawing/2014/main" id="{CF29EE84-ECB2-4095-881D-272F73344EA8}"/>
                  </a:ext>
                </a:extLst>
              </p:cNvPr>
              <p:cNvSpPr txBox="1"/>
              <p:nvPr/>
            </p:nvSpPr>
            <p:spPr>
              <a:xfrm>
                <a:off x="8323365" y="3823812"/>
                <a:ext cx="302545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57" name="TextBox 56">
                <a:extLst>
                  <a:ext uri="{FF2B5EF4-FFF2-40B4-BE49-F238E27FC236}">
                    <a16:creationId xmlns:a16="http://schemas.microsoft.com/office/drawing/2014/main" id="{6DB4BD53-C29D-48A5-9A91-A80C765363E1}"/>
                  </a:ext>
                </a:extLst>
              </p:cNvPr>
              <p:cNvSpPr txBox="1"/>
              <p:nvPr/>
            </p:nvSpPr>
            <p:spPr>
              <a:xfrm>
                <a:off x="8323365" y="3612307"/>
                <a:ext cx="3025450"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grpSp>
        <p:nvGrpSpPr>
          <p:cNvPr id="58" name="Group 57">
            <a:extLst>
              <a:ext uri="{FF2B5EF4-FFF2-40B4-BE49-F238E27FC236}">
                <a16:creationId xmlns:a16="http://schemas.microsoft.com/office/drawing/2014/main" id="{DFD5B25F-C557-4C8B-8501-B7CD1275206B}"/>
              </a:ext>
            </a:extLst>
          </p:cNvPr>
          <p:cNvGrpSpPr/>
          <p:nvPr/>
        </p:nvGrpSpPr>
        <p:grpSpPr>
          <a:xfrm>
            <a:off x="7952788" y="4045205"/>
            <a:ext cx="3363809" cy="1229683"/>
            <a:chOff x="8323365" y="4689453"/>
            <a:chExt cx="3363809" cy="1229683"/>
          </a:xfrm>
        </p:grpSpPr>
        <p:sp>
          <p:nvSpPr>
            <p:cNvPr id="59" name="직사각형 1">
              <a:extLst>
                <a:ext uri="{FF2B5EF4-FFF2-40B4-BE49-F238E27FC236}">
                  <a16:creationId xmlns:a16="http://schemas.microsoft.com/office/drawing/2014/main" id="{BBE6E16B-8F0C-4738-9964-DFA3E630017E}"/>
                </a:ext>
              </a:extLst>
            </p:cNvPr>
            <p:cNvSpPr/>
            <p:nvPr/>
          </p:nvSpPr>
          <p:spPr>
            <a:xfrm>
              <a:off x="8423866" y="4689453"/>
              <a:ext cx="787987" cy="360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ko-KR" sz="1400" b="1" dirty="0">
                  <a:solidFill>
                    <a:schemeClr val="bg1"/>
                  </a:solidFill>
                  <a:cs typeface="B Nazanin" panose="00000700000000000000" pitchFamily="2" charset="-78"/>
                </a:rPr>
                <a:t>80%</a:t>
              </a:r>
              <a:endParaRPr lang="ko-KR" altLang="en-US" sz="1400" b="1" dirty="0">
                <a:solidFill>
                  <a:schemeClr val="bg1"/>
                </a:solidFill>
                <a:cs typeface="B Nazanin" panose="00000700000000000000" pitchFamily="2" charset="-78"/>
              </a:endParaRPr>
            </a:p>
          </p:txBody>
        </p:sp>
        <p:grpSp>
          <p:nvGrpSpPr>
            <p:cNvPr id="60" name="그룹 41">
              <a:extLst>
                <a:ext uri="{FF2B5EF4-FFF2-40B4-BE49-F238E27FC236}">
                  <a16:creationId xmlns:a16="http://schemas.microsoft.com/office/drawing/2014/main" id="{F663094B-0825-49E3-910C-E870B2C17C9F}"/>
                </a:ext>
              </a:extLst>
            </p:cNvPr>
            <p:cNvGrpSpPr/>
            <p:nvPr/>
          </p:nvGrpSpPr>
          <p:grpSpPr>
            <a:xfrm>
              <a:off x="8323365" y="5061300"/>
              <a:ext cx="3363809" cy="857836"/>
              <a:chOff x="8323365" y="5061300"/>
              <a:chExt cx="3025450" cy="857836"/>
            </a:xfrm>
          </p:grpSpPr>
          <p:sp>
            <p:nvSpPr>
              <p:cNvPr id="61" name="TextBox 60">
                <a:extLst>
                  <a:ext uri="{FF2B5EF4-FFF2-40B4-BE49-F238E27FC236}">
                    <a16:creationId xmlns:a16="http://schemas.microsoft.com/office/drawing/2014/main" id="{7F709C1F-B82E-42FE-B323-B33DD190ADED}"/>
                  </a:ext>
                </a:extLst>
              </p:cNvPr>
              <p:cNvSpPr txBox="1"/>
              <p:nvPr/>
            </p:nvSpPr>
            <p:spPr>
              <a:xfrm>
                <a:off x="8323365" y="5272805"/>
                <a:ext cx="302545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62" name="TextBox 61">
                <a:extLst>
                  <a:ext uri="{FF2B5EF4-FFF2-40B4-BE49-F238E27FC236}">
                    <a16:creationId xmlns:a16="http://schemas.microsoft.com/office/drawing/2014/main" id="{45D0E848-638C-4386-93F3-BE94C9373597}"/>
                  </a:ext>
                </a:extLst>
              </p:cNvPr>
              <p:cNvSpPr txBox="1"/>
              <p:nvPr/>
            </p:nvSpPr>
            <p:spPr>
              <a:xfrm>
                <a:off x="8323365" y="5061300"/>
                <a:ext cx="3025450"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grpSp>
        <p:nvGrpSpPr>
          <p:cNvPr id="63" name="Group 62">
            <a:extLst>
              <a:ext uri="{FF2B5EF4-FFF2-40B4-BE49-F238E27FC236}">
                <a16:creationId xmlns:a16="http://schemas.microsoft.com/office/drawing/2014/main" id="{FDD4D8CF-2825-479C-8954-B4CE99843907}"/>
              </a:ext>
            </a:extLst>
          </p:cNvPr>
          <p:cNvGrpSpPr/>
          <p:nvPr/>
        </p:nvGrpSpPr>
        <p:grpSpPr>
          <a:xfrm>
            <a:off x="7952788" y="5284562"/>
            <a:ext cx="3363809" cy="1229683"/>
            <a:chOff x="8323365" y="4689453"/>
            <a:chExt cx="3363809" cy="1229683"/>
          </a:xfrm>
        </p:grpSpPr>
        <p:sp>
          <p:nvSpPr>
            <p:cNvPr id="64" name="직사각형 1">
              <a:extLst>
                <a:ext uri="{FF2B5EF4-FFF2-40B4-BE49-F238E27FC236}">
                  <a16:creationId xmlns:a16="http://schemas.microsoft.com/office/drawing/2014/main" id="{4E8BBE84-10C0-46C0-893F-4339D3846D24}"/>
                </a:ext>
              </a:extLst>
            </p:cNvPr>
            <p:cNvSpPr/>
            <p:nvPr/>
          </p:nvSpPr>
          <p:spPr>
            <a:xfrm>
              <a:off x="8423866" y="4689453"/>
              <a:ext cx="787987" cy="360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ko-KR" sz="1400" b="1" dirty="0">
                  <a:solidFill>
                    <a:schemeClr val="bg1"/>
                  </a:solidFill>
                  <a:cs typeface="B Nazanin" panose="00000700000000000000" pitchFamily="2" charset="-78"/>
                </a:rPr>
                <a:t>80%</a:t>
              </a:r>
              <a:endParaRPr lang="ko-KR" altLang="en-US" sz="1400" b="1" dirty="0">
                <a:solidFill>
                  <a:schemeClr val="bg1"/>
                </a:solidFill>
                <a:cs typeface="B Nazanin" panose="00000700000000000000" pitchFamily="2" charset="-78"/>
              </a:endParaRPr>
            </a:p>
          </p:txBody>
        </p:sp>
        <p:grpSp>
          <p:nvGrpSpPr>
            <p:cNvPr id="65" name="그룹 41">
              <a:extLst>
                <a:ext uri="{FF2B5EF4-FFF2-40B4-BE49-F238E27FC236}">
                  <a16:creationId xmlns:a16="http://schemas.microsoft.com/office/drawing/2014/main" id="{BF2882CE-7495-4840-B1C4-93C977E69237}"/>
                </a:ext>
              </a:extLst>
            </p:cNvPr>
            <p:cNvGrpSpPr/>
            <p:nvPr/>
          </p:nvGrpSpPr>
          <p:grpSpPr>
            <a:xfrm>
              <a:off x="8323365" y="5061300"/>
              <a:ext cx="3363809" cy="857836"/>
              <a:chOff x="8323365" y="5061300"/>
              <a:chExt cx="3025450" cy="857836"/>
            </a:xfrm>
          </p:grpSpPr>
          <p:sp>
            <p:nvSpPr>
              <p:cNvPr id="66" name="TextBox 65">
                <a:extLst>
                  <a:ext uri="{FF2B5EF4-FFF2-40B4-BE49-F238E27FC236}">
                    <a16:creationId xmlns:a16="http://schemas.microsoft.com/office/drawing/2014/main" id="{A811E2C5-B56C-4B02-9C84-96A6CE4BE200}"/>
                  </a:ext>
                </a:extLst>
              </p:cNvPr>
              <p:cNvSpPr txBox="1"/>
              <p:nvPr/>
            </p:nvSpPr>
            <p:spPr>
              <a:xfrm>
                <a:off x="8323365" y="5272805"/>
                <a:ext cx="302545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67" name="TextBox 66">
                <a:extLst>
                  <a:ext uri="{FF2B5EF4-FFF2-40B4-BE49-F238E27FC236}">
                    <a16:creationId xmlns:a16="http://schemas.microsoft.com/office/drawing/2014/main" id="{357A169A-5AF9-4DB2-97D0-F3D54CD17733}"/>
                  </a:ext>
                </a:extLst>
              </p:cNvPr>
              <p:cNvSpPr txBox="1"/>
              <p:nvPr/>
            </p:nvSpPr>
            <p:spPr>
              <a:xfrm>
                <a:off x="8323365" y="5061300"/>
                <a:ext cx="3025450"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spTree>
    <p:extLst>
      <p:ext uri="{BB962C8B-B14F-4D97-AF65-F5344CB8AC3E}">
        <p14:creationId xmlns:p14="http://schemas.microsoft.com/office/powerpoint/2010/main" val="155730978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9F9099D9-5AB9-43BF-9CCD-C575974123C9}"/>
              </a:ext>
            </a:extLst>
          </p:cNvPr>
          <p:cNvSpPr txBox="1"/>
          <p:nvPr/>
        </p:nvSpPr>
        <p:spPr>
          <a:xfrm>
            <a:off x="8070309" y="405628"/>
            <a:ext cx="3568440" cy="1569660"/>
          </a:xfrm>
          <a:prstGeom prst="rect">
            <a:avLst/>
          </a:prstGeom>
          <a:noFill/>
        </p:spPr>
        <p:txBody>
          <a:bodyPr wrap="square" rtlCol="0" anchor="ctr">
            <a:spAutoFit/>
          </a:bodyPr>
          <a:lstStyle/>
          <a:p>
            <a:pPr algn="r"/>
            <a:r>
              <a:rPr lang="fa-IR" altLang="ko-KR" sz="4800" b="1" dirty="0">
                <a:solidFill>
                  <a:schemeClr val="tx1">
                    <a:lumMod val="85000"/>
                    <a:lumOff val="15000"/>
                  </a:schemeClr>
                </a:solidFill>
                <a:cs typeface="B Nazanin" panose="00000700000000000000" pitchFamily="2" charset="-78"/>
              </a:rPr>
              <a:t>اسلاید</a:t>
            </a:r>
          </a:p>
          <a:p>
            <a:pPr algn="r"/>
            <a:r>
              <a:rPr lang="fa-IR" altLang="ko-KR" sz="4800" b="1" dirty="0">
                <a:solidFill>
                  <a:schemeClr val="tx1">
                    <a:lumMod val="85000"/>
                    <a:lumOff val="15000"/>
                  </a:schemeClr>
                </a:solidFill>
                <a:cs typeface="B Nazanin" panose="00000700000000000000" pitchFamily="2" charset="-78"/>
              </a:rPr>
              <a:t>عالی</a:t>
            </a:r>
            <a:endParaRPr lang="ko-KR" altLang="en-US" sz="4800" b="1" dirty="0">
              <a:solidFill>
                <a:schemeClr val="tx1">
                  <a:lumMod val="85000"/>
                  <a:lumOff val="1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E7D6618D-0407-48C0-8978-BEAA69DC85A6}"/>
              </a:ext>
            </a:extLst>
          </p:cNvPr>
          <p:cNvSpPr txBox="1"/>
          <p:nvPr/>
        </p:nvSpPr>
        <p:spPr>
          <a:xfrm>
            <a:off x="8080937" y="2853432"/>
            <a:ext cx="3568439" cy="430887"/>
          </a:xfrm>
          <a:prstGeom prst="rect">
            <a:avLst/>
          </a:prstGeom>
          <a:noFill/>
        </p:spPr>
        <p:txBody>
          <a:bodyPr wrap="square" rtlCol="0" anchor="ctr">
            <a:spAutoFit/>
          </a:bodyPr>
          <a:lstStyle/>
          <a:p>
            <a:pPr algn="r"/>
            <a:r>
              <a:rPr lang="fa-IR" altLang="ko-KR" sz="1100" dirty="0">
                <a:solidFill>
                  <a:schemeClr val="tx1">
                    <a:lumMod val="85000"/>
                    <a:lumOff val="15000"/>
                  </a:schemeClr>
                </a:solidFill>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ko-KR" altLang="en-US" sz="1100" dirty="0">
              <a:solidFill>
                <a:schemeClr val="tx1">
                  <a:lumMod val="85000"/>
                  <a:lumOff val="1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627F7C55-C0EE-468A-B62C-EE8608C4D06D}"/>
              </a:ext>
            </a:extLst>
          </p:cNvPr>
          <p:cNvSpPr txBox="1"/>
          <p:nvPr/>
        </p:nvSpPr>
        <p:spPr>
          <a:xfrm>
            <a:off x="7547675" y="2277276"/>
            <a:ext cx="4091072" cy="461665"/>
          </a:xfrm>
          <a:prstGeom prst="rect">
            <a:avLst/>
          </a:prstGeom>
          <a:noFill/>
        </p:spPr>
        <p:txBody>
          <a:bodyPr wrap="square" rtlCol="0" anchor="ctr">
            <a:spAutoFit/>
          </a:bodyPr>
          <a:lstStyle/>
          <a:p>
            <a:pPr algn="r"/>
            <a:r>
              <a:rPr lang="fa-IR" altLang="ko-KR" sz="2400" dirty="0">
                <a:solidFill>
                  <a:schemeClr val="accent1"/>
                </a:solidFill>
                <a:cs typeface="B Nazanin" panose="00000700000000000000" pitchFamily="2" charset="-78"/>
              </a:rPr>
              <a:t>قالب پاورپوینت قابل ویرایش میباشد</a:t>
            </a:r>
            <a:endParaRPr lang="ko-KR" altLang="en-US" sz="2400"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249816107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1" name="Rectangle 30">
            <a:extLst>
              <a:ext uri="{FF2B5EF4-FFF2-40B4-BE49-F238E27FC236}">
                <a16:creationId xmlns:a16="http://schemas.microsoft.com/office/drawing/2014/main" id="{A766DDE7-3656-4070-8645-1F68D055008C}"/>
              </a:ext>
            </a:extLst>
          </p:cNvPr>
          <p:cNvSpPr/>
          <p:nvPr/>
        </p:nvSpPr>
        <p:spPr>
          <a:xfrm>
            <a:off x="3911168" y="1967955"/>
            <a:ext cx="4389120" cy="52529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nvGrpSpPr>
          <p:cNvPr id="32" name="Group 31">
            <a:extLst>
              <a:ext uri="{FF2B5EF4-FFF2-40B4-BE49-F238E27FC236}">
                <a16:creationId xmlns:a16="http://schemas.microsoft.com/office/drawing/2014/main" id="{1958A6FB-5E1E-4D0D-9A9B-8AE561DB25EC}"/>
              </a:ext>
            </a:extLst>
          </p:cNvPr>
          <p:cNvGrpSpPr/>
          <p:nvPr/>
        </p:nvGrpSpPr>
        <p:grpSpPr>
          <a:xfrm flipH="1">
            <a:off x="627410" y="1845881"/>
            <a:ext cx="2919270" cy="769442"/>
            <a:chOff x="4965552" y="1768882"/>
            <a:chExt cx="2583556" cy="769442"/>
          </a:xfrm>
        </p:grpSpPr>
        <p:sp>
          <p:nvSpPr>
            <p:cNvPr id="33" name="TextBox 32">
              <a:extLst>
                <a:ext uri="{FF2B5EF4-FFF2-40B4-BE49-F238E27FC236}">
                  <a16:creationId xmlns:a16="http://schemas.microsoft.com/office/drawing/2014/main" id="{0CA3A0C5-0295-4735-A39E-14AB305B9DA9}"/>
                </a:ext>
              </a:extLst>
            </p:cNvPr>
            <p:cNvSpPr txBox="1"/>
            <p:nvPr/>
          </p:nvSpPr>
          <p:spPr>
            <a:xfrm>
              <a:off x="4965552" y="2076659"/>
              <a:ext cx="2583556" cy="461665"/>
            </a:xfrm>
            <a:prstGeom prst="rect">
              <a:avLst/>
            </a:prstGeom>
            <a:no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85000"/>
                    <a:lumOff val="15000"/>
                  </a:schemeClr>
                </a:solidFill>
                <a:cs typeface="B Nazanin" panose="00000700000000000000" pitchFamily="2" charset="-78"/>
              </a:endParaRPr>
            </a:p>
          </p:txBody>
        </p:sp>
        <p:sp>
          <p:nvSpPr>
            <p:cNvPr id="34" name="TextBox 33">
              <a:extLst>
                <a:ext uri="{FF2B5EF4-FFF2-40B4-BE49-F238E27FC236}">
                  <a16:creationId xmlns:a16="http://schemas.microsoft.com/office/drawing/2014/main" id="{A7336EB0-8917-442C-B6CA-13F94B7FDD3A}"/>
                </a:ext>
              </a:extLst>
            </p:cNvPr>
            <p:cNvSpPr txBox="1"/>
            <p:nvPr/>
          </p:nvSpPr>
          <p:spPr>
            <a:xfrm>
              <a:off x="4965552" y="1768882"/>
              <a:ext cx="2583556" cy="307777"/>
            </a:xfrm>
            <a:prstGeom prst="rect">
              <a:avLst/>
            </a:prstGeom>
            <a:noFill/>
          </p:spPr>
          <p:txBody>
            <a:bodyPr wrap="square" rtlCol="0">
              <a:spAutoFit/>
            </a:bodyPr>
            <a:lstStyle/>
            <a:p>
              <a:pPr algn="r"/>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grpSp>
      <p:grpSp>
        <p:nvGrpSpPr>
          <p:cNvPr id="35" name="Group 34">
            <a:extLst>
              <a:ext uri="{FF2B5EF4-FFF2-40B4-BE49-F238E27FC236}">
                <a16:creationId xmlns:a16="http://schemas.microsoft.com/office/drawing/2014/main" id="{1AC56888-68FE-4BFC-8443-7667D9E748F3}"/>
              </a:ext>
            </a:extLst>
          </p:cNvPr>
          <p:cNvGrpSpPr/>
          <p:nvPr/>
        </p:nvGrpSpPr>
        <p:grpSpPr>
          <a:xfrm flipH="1">
            <a:off x="8411855" y="2542960"/>
            <a:ext cx="2919270" cy="769442"/>
            <a:chOff x="4965552" y="1768882"/>
            <a:chExt cx="2583556" cy="769442"/>
          </a:xfrm>
        </p:grpSpPr>
        <p:sp>
          <p:nvSpPr>
            <p:cNvPr id="36" name="TextBox 35">
              <a:extLst>
                <a:ext uri="{FF2B5EF4-FFF2-40B4-BE49-F238E27FC236}">
                  <a16:creationId xmlns:a16="http://schemas.microsoft.com/office/drawing/2014/main" id="{CE98D019-7114-4F68-96C0-E175D4936E73}"/>
                </a:ext>
              </a:extLst>
            </p:cNvPr>
            <p:cNvSpPr txBox="1"/>
            <p:nvPr/>
          </p:nvSpPr>
          <p:spPr>
            <a:xfrm>
              <a:off x="4965552" y="2076659"/>
              <a:ext cx="2583556" cy="461665"/>
            </a:xfrm>
            <a:prstGeom prst="rect">
              <a:avLst/>
            </a:prstGeom>
            <a:no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85000"/>
                    <a:lumOff val="15000"/>
                  </a:schemeClr>
                </a:solidFill>
                <a:cs typeface="B Nazanin" panose="00000700000000000000" pitchFamily="2" charset="-78"/>
              </a:endParaRPr>
            </a:p>
          </p:txBody>
        </p:sp>
        <p:sp>
          <p:nvSpPr>
            <p:cNvPr id="37" name="TextBox 36">
              <a:extLst>
                <a:ext uri="{FF2B5EF4-FFF2-40B4-BE49-F238E27FC236}">
                  <a16:creationId xmlns:a16="http://schemas.microsoft.com/office/drawing/2014/main" id="{3F53A37D-BF02-4FC7-9155-A6049823207E}"/>
                </a:ext>
              </a:extLst>
            </p:cNvPr>
            <p:cNvSpPr txBox="1"/>
            <p:nvPr/>
          </p:nvSpPr>
          <p:spPr>
            <a:xfrm>
              <a:off x="4965552" y="1768882"/>
              <a:ext cx="2583556" cy="307777"/>
            </a:xfrm>
            <a:prstGeom prst="rect">
              <a:avLst/>
            </a:prstGeom>
            <a:noFill/>
          </p:spPr>
          <p:txBody>
            <a:bodyPr wrap="square" rtlCol="0">
              <a:spAutoFit/>
            </a:bodyPr>
            <a:lstStyle/>
            <a:p>
              <a:pPr algn="r"/>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grpSp>
      <p:grpSp>
        <p:nvGrpSpPr>
          <p:cNvPr id="38" name="Group 37">
            <a:extLst>
              <a:ext uri="{FF2B5EF4-FFF2-40B4-BE49-F238E27FC236}">
                <a16:creationId xmlns:a16="http://schemas.microsoft.com/office/drawing/2014/main" id="{D864CF38-82A4-4ED1-88CE-8A4EABFB94F8}"/>
              </a:ext>
            </a:extLst>
          </p:cNvPr>
          <p:cNvGrpSpPr/>
          <p:nvPr/>
        </p:nvGrpSpPr>
        <p:grpSpPr>
          <a:xfrm flipH="1">
            <a:off x="1089475" y="3240039"/>
            <a:ext cx="2919270" cy="769442"/>
            <a:chOff x="4965552" y="1768882"/>
            <a:chExt cx="2583556" cy="769442"/>
          </a:xfrm>
        </p:grpSpPr>
        <p:sp>
          <p:nvSpPr>
            <p:cNvPr id="39" name="TextBox 38">
              <a:extLst>
                <a:ext uri="{FF2B5EF4-FFF2-40B4-BE49-F238E27FC236}">
                  <a16:creationId xmlns:a16="http://schemas.microsoft.com/office/drawing/2014/main" id="{E019D85F-AD9C-45C1-95F9-3271BD4C3819}"/>
                </a:ext>
              </a:extLst>
            </p:cNvPr>
            <p:cNvSpPr txBox="1"/>
            <p:nvPr/>
          </p:nvSpPr>
          <p:spPr>
            <a:xfrm>
              <a:off x="4965552" y="2076659"/>
              <a:ext cx="2583556" cy="461665"/>
            </a:xfrm>
            <a:prstGeom prst="rect">
              <a:avLst/>
            </a:prstGeom>
            <a:no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85000"/>
                    <a:lumOff val="15000"/>
                  </a:schemeClr>
                </a:solidFill>
                <a:cs typeface="B Nazanin" panose="00000700000000000000" pitchFamily="2" charset="-78"/>
              </a:endParaRPr>
            </a:p>
          </p:txBody>
        </p:sp>
        <p:sp>
          <p:nvSpPr>
            <p:cNvPr id="40" name="TextBox 39">
              <a:extLst>
                <a:ext uri="{FF2B5EF4-FFF2-40B4-BE49-F238E27FC236}">
                  <a16:creationId xmlns:a16="http://schemas.microsoft.com/office/drawing/2014/main" id="{216457A8-6067-44C2-86ED-746D14E483E9}"/>
                </a:ext>
              </a:extLst>
            </p:cNvPr>
            <p:cNvSpPr txBox="1"/>
            <p:nvPr/>
          </p:nvSpPr>
          <p:spPr>
            <a:xfrm>
              <a:off x="4965552" y="1768882"/>
              <a:ext cx="2583556" cy="307777"/>
            </a:xfrm>
            <a:prstGeom prst="rect">
              <a:avLst/>
            </a:prstGeom>
            <a:noFill/>
          </p:spPr>
          <p:txBody>
            <a:bodyPr wrap="square" rtlCol="0">
              <a:spAutoFit/>
            </a:bodyPr>
            <a:lstStyle/>
            <a:p>
              <a:pPr algn="r"/>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grpSp>
      <p:grpSp>
        <p:nvGrpSpPr>
          <p:cNvPr id="41" name="Group 40">
            <a:extLst>
              <a:ext uri="{FF2B5EF4-FFF2-40B4-BE49-F238E27FC236}">
                <a16:creationId xmlns:a16="http://schemas.microsoft.com/office/drawing/2014/main" id="{F417886F-0195-494B-A4F4-1BA3C5E873E1}"/>
              </a:ext>
            </a:extLst>
          </p:cNvPr>
          <p:cNvGrpSpPr/>
          <p:nvPr/>
        </p:nvGrpSpPr>
        <p:grpSpPr>
          <a:xfrm flipH="1">
            <a:off x="7477999" y="5331275"/>
            <a:ext cx="2919270" cy="769442"/>
            <a:chOff x="4965552" y="1768882"/>
            <a:chExt cx="2583556" cy="769442"/>
          </a:xfrm>
        </p:grpSpPr>
        <p:sp>
          <p:nvSpPr>
            <p:cNvPr id="42" name="TextBox 41">
              <a:extLst>
                <a:ext uri="{FF2B5EF4-FFF2-40B4-BE49-F238E27FC236}">
                  <a16:creationId xmlns:a16="http://schemas.microsoft.com/office/drawing/2014/main" id="{60D83DEA-A5BB-47B8-8505-A0CF3DD89720}"/>
                </a:ext>
              </a:extLst>
            </p:cNvPr>
            <p:cNvSpPr txBox="1"/>
            <p:nvPr/>
          </p:nvSpPr>
          <p:spPr>
            <a:xfrm>
              <a:off x="4965552" y="2076659"/>
              <a:ext cx="2583556" cy="461665"/>
            </a:xfrm>
            <a:prstGeom prst="rect">
              <a:avLst/>
            </a:prstGeom>
            <a:no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85000"/>
                    <a:lumOff val="15000"/>
                  </a:schemeClr>
                </a:solidFill>
                <a:cs typeface="B Nazanin" panose="00000700000000000000" pitchFamily="2" charset="-78"/>
              </a:endParaRPr>
            </a:p>
          </p:txBody>
        </p:sp>
        <p:sp>
          <p:nvSpPr>
            <p:cNvPr id="43" name="TextBox 42">
              <a:extLst>
                <a:ext uri="{FF2B5EF4-FFF2-40B4-BE49-F238E27FC236}">
                  <a16:creationId xmlns:a16="http://schemas.microsoft.com/office/drawing/2014/main" id="{9895EB17-6C09-4104-B3FE-E6518F8ECBD6}"/>
                </a:ext>
              </a:extLst>
            </p:cNvPr>
            <p:cNvSpPr txBox="1"/>
            <p:nvPr/>
          </p:nvSpPr>
          <p:spPr>
            <a:xfrm>
              <a:off x="4965552" y="1768882"/>
              <a:ext cx="2583556" cy="307777"/>
            </a:xfrm>
            <a:prstGeom prst="rect">
              <a:avLst/>
            </a:prstGeom>
            <a:noFill/>
          </p:spPr>
          <p:txBody>
            <a:bodyPr wrap="square" rtlCol="0">
              <a:spAutoFit/>
            </a:bodyPr>
            <a:lstStyle/>
            <a:p>
              <a:pPr algn="r"/>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grpSp>
      <p:grpSp>
        <p:nvGrpSpPr>
          <p:cNvPr id="44" name="Group 43">
            <a:extLst>
              <a:ext uri="{FF2B5EF4-FFF2-40B4-BE49-F238E27FC236}">
                <a16:creationId xmlns:a16="http://schemas.microsoft.com/office/drawing/2014/main" id="{51AAA2DF-F311-452A-B4D2-E3EC488434C1}"/>
              </a:ext>
            </a:extLst>
          </p:cNvPr>
          <p:cNvGrpSpPr/>
          <p:nvPr/>
        </p:nvGrpSpPr>
        <p:grpSpPr>
          <a:xfrm flipH="1">
            <a:off x="1551539" y="4634197"/>
            <a:ext cx="2919270" cy="769442"/>
            <a:chOff x="4965552" y="1768882"/>
            <a:chExt cx="2583556" cy="769442"/>
          </a:xfrm>
        </p:grpSpPr>
        <p:sp>
          <p:nvSpPr>
            <p:cNvPr id="45" name="TextBox 44">
              <a:extLst>
                <a:ext uri="{FF2B5EF4-FFF2-40B4-BE49-F238E27FC236}">
                  <a16:creationId xmlns:a16="http://schemas.microsoft.com/office/drawing/2014/main" id="{D4C7E22F-0DDA-42B2-BF29-5A06DCB489A3}"/>
                </a:ext>
              </a:extLst>
            </p:cNvPr>
            <p:cNvSpPr txBox="1"/>
            <p:nvPr/>
          </p:nvSpPr>
          <p:spPr>
            <a:xfrm>
              <a:off x="4965552" y="2076659"/>
              <a:ext cx="2583556" cy="461665"/>
            </a:xfrm>
            <a:prstGeom prst="rect">
              <a:avLst/>
            </a:prstGeom>
            <a:no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85000"/>
                    <a:lumOff val="15000"/>
                  </a:schemeClr>
                </a:solidFill>
                <a:cs typeface="B Nazanin" panose="00000700000000000000" pitchFamily="2" charset="-78"/>
              </a:endParaRPr>
            </a:p>
          </p:txBody>
        </p:sp>
        <p:sp>
          <p:nvSpPr>
            <p:cNvPr id="46" name="TextBox 45">
              <a:extLst>
                <a:ext uri="{FF2B5EF4-FFF2-40B4-BE49-F238E27FC236}">
                  <a16:creationId xmlns:a16="http://schemas.microsoft.com/office/drawing/2014/main" id="{851E82AD-3A1A-4AE2-9C27-AC09643ED29E}"/>
                </a:ext>
              </a:extLst>
            </p:cNvPr>
            <p:cNvSpPr txBox="1"/>
            <p:nvPr/>
          </p:nvSpPr>
          <p:spPr>
            <a:xfrm>
              <a:off x="4965552" y="1768882"/>
              <a:ext cx="2583556" cy="307777"/>
            </a:xfrm>
            <a:prstGeom prst="rect">
              <a:avLst/>
            </a:prstGeom>
            <a:noFill/>
          </p:spPr>
          <p:txBody>
            <a:bodyPr wrap="square" rtlCol="0">
              <a:spAutoFit/>
            </a:bodyPr>
            <a:lstStyle/>
            <a:p>
              <a:pPr algn="r"/>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grpSp>
      <p:grpSp>
        <p:nvGrpSpPr>
          <p:cNvPr id="47" name="Group 46">
            <a:extLst>
              <a:ext uri="{FF2B5EF4-FFF2-40B4-BE49-F238E27FC236}">
                <a16:creationId xmlns:a16="http://schemas.microsoft.com/office/drawing/2014/main" id="{0DD759C0-D33A-47B0-86F2-00B4126D623C}"/>
              </a:ext>
            </a:extLst>
          </p:cNvPr>
          <p:cNvGrpSpPr/>
          <p:nvPr/>
        </p:nvGrpSpPr>
        <p:grpSpPr>
          <a:xfrm flipH="1">
            <a:off x="7944927" y="3937117"/>
            <a:ext cx="2919270" cy="769442"/>
            <a:chOff x="4965552" y="1768882"/>
            <a:chExt cx="2583556" cy="769442"/>
          </a:xfrm>
        </p:grpSpPr>
        <p:sp>
          <p:nvSpPr>
            <p:cNvPr id="48" name="TextBox 47">
              <a:extLst>
                <a:ext uri="{FF2B5EF4-FFF2-40B4-BE49-F238E27FC236}">
                  <a16:creationId xmlns:a16="http://schemas.microsoft.com/office/drawing/2014/main" id="{2749E48C-8113-4E5D-949E-83027F318287}"/>
                </a:ext>
              </a:extLst>
            </p:cNvPr>
            <p:cNvSpPr txBox="1"/>
            <p:nvPr/>
          </p:nvSpPr>
          <p:spPr>
            <a:xfrm>
              <a:off x="4965552" y="2076659"/>
              <a:ext cx="2583556" cy="461665"/>
            </a:xfrm>
            <a:prstGeom prst="rect">
              <a:avLst/>
            </a:prstGeom>
            <a:no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85000"/>
                    <a:lumOff val="15000"/>
                  </a:schemeClr>
                </a:solidFill>
                <a:cs typeface="B Nazanin" panose="00000700000000000000" pitchFamily="2" charset="-78"/>
              </a:endParaRPr>
            </a:p>
          </p:txBody>
        </p:sp>
        <p:sp>
          <p:nvSpPr>
            <p:cNvPr id="49" name="TextBox 48">
              <a:extLst>
                <a:ext uri="{FF2B5EF4-FFF2-40B4-BE49-F238E27FC236}">
                  <a16:creationId xmlns:a16="http://schemas.microsoft.com/office/drawing/2014/main" id="{12A5ACAD-4F8C-43C7-A09C-B11F3338A8CF}"/>
                </a:ext>
              </a:extLst>
            </p:cNvPr>
            <p:cNvSpPr txBox="1"/>
            <p:nvPr/>
          </p:nvSpPr>
          <p:spPr>
            <a:xfrm>
              <a:off x="4965552" y="1768882"/>
              <a:ext cx="2583556" cy="307777"/>
            </a:xfrm>
            <a:prstGeom prst="rect">
              <a:avLst/>
            </a:prstGeom>
            <a:noFill/>
          </p:spPr>
          <p:txBody>
            <a:bodyPr wrap="square" rtlCol="0">
              <a:spAutoFit/>
            </a:bodyPr>
            <a:lstStyle/>
            <a:p>
              <a:pPr algn="r"/>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grpSp>
      <p:sp>
        <p:nvSpPr>
          <p:cNvPr id="50" name="Rectangle 49">
            <a:extLst>
              <a:ext uri="{FF2B5EF4-FFF2-40B4-BE49-F238E27FC236}">
                <a16:creationId xmlns:a16="http://schemas.microsoft.com/office/drawing/2014/main" id="{60422675-F82E-44ED-B38E-46C02236D81E}"/>
              </a:ext>
            </a:extLst>
          </p:cNvPr>
          <p:cNvSpPr/>
          <p:nvPr/>
        </p:nvSpPr>
        <p:spPr>
          <a:xfrm>
            <a:off x="4139768" y="2665034"/>
            <a:ext cx="3931920" cy="52529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1" name="Rectangle 50">
            <a:extLst>
              <a:ext uri="{FF2B5EF4-FFF2-40B4-BE49-F238E27FC236}">
                <a16:creationId xmlns:a16="http://schemas.microsoft.com/office/drawing/2014/main" id="{6E69D630-0D39-4412-BCF0-33E70E277FE5}"/>
              </a:ext>
            </a:extLst>
          </p:cNvPr>
          <p:cNvSpPr/>
          <p:nvPr/>
        </p:nvSpPr>
        <p:spPr>
          <a:xfrm>
            <a:off x="4368368" y="3362113"/>
            <a:ext cx="3474720" cy="52529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2" name="Rectangle 51">
            <a:extLst>
              <a:ext uri="{FF2B5EF4-FFF2-40B4-BE49-F238E27FC236}">
                <a16:creationId xmlns:a16="http://schemas.microsoft.com/office/drawing/2014/main" id="{B380AFAE-B6CD-47EF-80FF-014B1B82FA56}"/>
              </a:ext>
            </a:extLst>
          </p:cNvPr>
          <p:cNvSpPr/>
          <p:nvPr/>
        </p:nvSpPr>
        <p:spPr>
          <a:xfrm>
            <a:off x="4596968" y="4059192"/>
            <a:ext cx="3017520" cy="5252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3" name="Rectangle 52">
            <a:extLst>
              <a:ext uri="{FF2B5EF4-FFF2-40B4-BE49-F238E27FC236}">
                <a16:creationId xmlns:a16="http://schemas.microsoft.com/office/drawing/2014/main" id="{94834E4A-10EF-49D3-A957-DE27DF37C8D7}"/>
              </a:ext>
            </a:extLst>
          </p:cNvPr>
          <p:cNvSpPr/>
          <p:nvPr/>
        </p:nvSpPr>
        <p:spPr>
          <a:xfrm>
            <a:off x="4825568" y="4756271"/>
            <a:ext cx="2560320" cy="52529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4" name="Rectangle 53">
            <a:extLst>
              <a:ext uri="{FF2B5EF4-FFF2-40B4-BE49-F238E27FC236}">
                <a16:creationId xmlns:a16="http://schemas.microsoft.com/office/drawing/2014/main" id="{5DF34C85-C426-4CEE-9883-1996ADCE49AE}"/>
              </a:ext>
            </a:extLst>
          </p:cNvPr>
          <p:cNvSpPr/>
          <p:nvPr/>
        </p:nvSpPr>
        <p:spPr>
          <a:xfrm>
            <a:off x="5054168" y="5453349"/>
            <a:ext cx="2103120" cy="525294"/>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5" name="TextBox 54">
            <a:extLst>
              <a:ext uri="{FF2B5EF4-FFF2-40B4-BE49-F238E27FC236}">
                <a16:creationId xmlns:a16="http://schemas.microsoft.com/office/drawing/2014/main" id="{39234280-C8F4-4E15-829A-47703462F6BB}"/>
              </a:ext>
            </a:extLst>
          </p:cNvPr>
          <p:cNvSpPr txBox="1"/>
          <p:nvPr/>
        </p:nvSpPr>
        <p:spPr>
          <a:xfrm>
            <a:off x="4363599" y="2076713"/>
            <a:ext cx="3464802" cy="307777"/>
          </a:xfrm>
          <a:prstGeom prst="rect">
            <a:avLst/>
          </a:prstGeom>
          <a:noFill/>
        </p:spPr>
        <p:txBody>
          <a:bodyPr wrap="square" rtlCol="0">
            <a:spAutoFit/>
          </a:bodyPr>
          <a:lstStyle/>
          <a:p>
            <a:pPr algn="ctr"/>
            <a:r>
              <a:rPr lang="fa-IR" altLang="ko-KR" sz="1400" b="1" dirty="0">
                <a:solidFill>
                  <a:schemeClr val="bg1"/>
                </a:solidFill>
                <a:cs typeface="B Nazanin" panose="00000700000000000000" pitchFamily="2" charset="-78"/>
              </a:rPr>
              <a:t>ارائه پاورپوینت ساده</a:t>
            </a:r>
            <a:endParaRPr lang="ko-KR" altLang="en-US" sz="1400" b="1" dirty="0">
              <a:solidFill>
                <a:schemeClr val="bg1"/>
              </a:solidFill>
              <a:cs typeface="B Nazanin" panose="00000700000000000000" pitchFamily="2" charset="-78"/>
            </a:endParaRPr>
          </a:p>
        </p:txBody>
      </p:sp>
      <p:sp>
        <p:nvSpPr>
          <p:cNvPr id="56" name="TextBox 55">
            <a:extLst>
              <a:ext uri="{FF2B5EF4-FFF2-40B4-BE49-F238E27FC236}">
                <a16:creationId xmlns:a16="http://schemas.microsoft.com/office/drawing/2014/main" id="{DD498BF7-C23E-422B-A9DD-E1E827FD3F32}"/>
              </a:ext>
            </a:extLst>
          </p:cNvPr>
          <p:cNvSpPr txBox="1"/>
          <p:nvPr/>
        </p:nvSpPr>
        <p:spPr>
          <a:xfrm>
            <a:off x="4689472" y="3465650"/>
            <a:ext cx="2824490" cy="307777"/>
          </a:xfrm>
          <a:prstGeom prst="rect">
            <a:avLst/>
          </a:prstGeom>
          <a:noFill/>
        </p:spPr>
        <p:txBody>
          <a:bodyPr wrap="square" rtlCol="0">
            <a:spAutoFit/>
          </a:bodyPr>
          <a:lstStyle/>
          <a:p>
            <a:pPr algn="ctr"/>
            <a:r>
              <a:rPr lang="fa-IR" altLang="ko-KR" sz="1400" b="1" dirty="0">
                <a:solidFill>
                  <a:schemeClr val="bg1"/>
                </a:solidFill>
                <a:cs typeface="B Nazanin" panose="00000700000000000000" pitchFamily="2" charset="-78"/>
              </a:rPr>
              <a:t>پاورپوینت مدرن</a:t>
            </a:r>
            <a:endParaRPr lang="ko-KR" altLang="en-US" sz="1400" b="1" dirty="0">
              <a:solidFill>
                <a:schemeClr val="bg1"/>
              </a:solidFill>
              <a:cs typeface="B Nazanin" panose="00000700000000000000" pitchFamily="2" charset="-78"/>
            </a:endParaRPr>
          </a:p>
        </p:txBody>
      </p:sp>
      <p:sp>
        <p:nvSpPr>
          <p:cNvPr id="57" name="TextBox 56">
            <a:extLst>
              <a:ext uri="{FF2B5EF4-FFF2-40B4-BE49-F238E27FC236}">
                <a16:creationId xmlns:a16="http://schemas.microsoft.com/office/drawing/2014/main" id="{41365464-0C09-4467-AB3E-6D39108B72CF}"/>
              </a:ext>
            </a:extLst>
          </p:cNvPr>
          <p:cNvSpPr txBox="1"/>
          <p:nvPr/>
        </p:nvSpPr>
        <p:spPr>
          <a:xfrm>
            <a:off x="5009628" y="4169186"/>
            <a:ext cx="2184178" cy="307777"/>
          </a:xfrm>
          <a:prstGeom prst="rect">
            <a:avLst/>
          </a:prstGeom>
          <a:noFill/>
        </p:spPr>
        <p:txBody>
          <a:bodyPr wrap="square" rtlCol="0">
            <a:spAutoFit/>
          </a:bodyPr>
          <a:lstStyle/>
          <a:p>
            <a:pPr algn="ctr"/>
            <a:r>
              <a:rPr lang="fa-IR" altLang="ko-KR" sz="1400" b="1" dirty="0">
                <a:solidFill>
                  <a:schemeClr val="bg1"/>
                </a:solidFill>
                <a:cs typeface="B Nazanin" panose="00000700000000000000" pitchFamily="2" charset="-78"/>
              </a:rPr>
              <a:t>ارائه ساده</a:t>
            </a:r>
            <a:endParaRPr lang="ko-KR" altLang="en-US" sz="1400" b="1" dirty="0">
              <a:solidFill>
                <a:schemeClr val="bg1"/>
              </a:solidFill>
              <a:cs typeface="B Nazanin" panose="00000700000000000000" pitchFamily="2" charset="-78"/>
            </a:endParaRPr>
          </a:p>
        </p:txBody>
      </p:sp>
      <p:sp>
        <p:nvSpPr>
          <p:cNvPr id="58" name="TextBox 57">
            <a:extLst>
              <a:ext uri="{FF2B5EF4-FFF2-40B4-BE49-F238E27FC236}">
                <a16:creationId xmlns:a16="http://schemas.microsoft.com/office/drawing/2014/main" id="{15A1F903-5EF4-458D-9114-5C8162138258}"/>
              </a:ext>
            </a:extLst>
          </p:cNvPr>
          <p:cNvSpPr txBox="1"/>
          <p:nvPr/>
        </p:nvSpPr>
        <p:spPr>
          <a:xfrm>
            <a:off x="5118254" y="4872722"/>
            <a:ext cx="1966926" cy="307777"/>
          </a:xfrm>
          <a:prstGeom prst="rect">
            <a:avLst/>
          </a:prstGeom>
          <a:noFill/>
        </p:spPr>
        <p:txBody>
          <a:bodyPr wrap="square" rtlCol="0">
            <a:spAutoFit/>
          </a:bodyPr>
          <a:lstStyle/>
          <a:p>
            <a:pPr algn="ctr"/>
            <a:r>
              <a:rPr lang="fa-IR" altLang="ko-KR" sz="1400" b="1" dirty="0">
                <a:solidFill>
                  <a:schemeClr val="bg1"/>
                </a:solidFill>
                <a:cs typeface="B Nazanin" panose="00000700000000000000" pitchFamily="2" charset="-78"/>
              </a:rPr>
              <a:t>پاورپوینت </a:t>
            </a:r>
            <a:endParaRPr lang="ko-KR" altLang="en-US" sz="1400" b="1" dirty="0">
              <a:solidFill>
                <a:schemeClr val="bg1"/>
              </a:solidFill>
              <a:cs typeface="B Nazanin" panose="00000700000000000000" pitchFamily="2" charset="-78"/>
            </a:endParaRPr>
          </a:p>
        </p:txBody>
      </p:sp>
      <p:sp>
        <p:nvSpPr>
          <p:cNvPr id="59" name="TextBox 58">
            <a:extLst>
              <a:ext uri="{FF2B5EF4-FFF2-40B4-BE49-F238E27FC236}">
                <a16:creationId xmlns:a16="http://schemas.microsoft.com/office/drawing/2014/main" id="{E8B9FF8D-82FA-4382-BD4B-0840D88F4D74}"/>
              </a:ext>
            </a:extLst>
          </p:cNvPr>
          <p:cNvSpPr txBox="1"/>
          <p:nvPr/>
        </p:nvSpPr>
        <p:spPr>
          <a:xfrm>
            <a:off x="5600138" y="5576256"/>
            <a:ext cx="1003158" cy="307777"/>
          </a:xfrm>
          <a:prstGeom prst="rect">
            <a:avLst/>
          </a:prstGeom>
          <a:noFill/>
        </p:spPr>
        <p:txBody>
          <a:bodyPr wrap="square" rtlCol="0">
            <a:spAutoFit/>
          </a:bodyPr>
          <a:lstStyle/>
          <a:p>
            <a:pPr algn="ctr"/>
            <a:r>
              <a:rPr lang="en-US" altLang="ko-KR" sz="1400" b="1" dirty="0">
                <a:solidFill>
                  <a:schemeClr val="bg1"/>
                </a:solidFill>
                <a:cs typeface="B Nazanin" panose="00000700000000000000" pitchFamily="2" charset="-78"/>
              </a:rPr>
              <a:t>PPT</a:t>
            </a:r>
            <a:endParaRPr lang="ko-KR" altLang="en-US" sz="1400" b="1" dirty="0">
              <a:solidFill>
                <a:schemeClr val="bg1"/>
              </a:solidFill>
              <a:cs typeface="B Nazanin" panose="00000700000000000000" pitchFamily="2" charset="-78"/>
            </a:endParaRPr>
          </a:p>
        </p:txBody>
      </p:sp>
      <p:sp>
        <p:nvSpPr>
          <p:cNvPr id="60" name="TextBox 59">
            <a:extLst>
              <a:ext uri="{FF2B5EF4-FFF2-40B4-BE49-F238E27FC236}">
                <a16:creationId xmlns:a16="http://schemas.microsoft.com/office/drawing/2014/main" id="{683C95D7-1DC6-4623-BB05-FCBA12137357}"/>
              </a:ext>
            </a:extLst>
          </p:cNvPr>
          <p:cNvSpPr txBox="1"/>
          <p:nvPr/>
        </p:nvSpPr>
        <p:spPr>
          <a:xfrm>
            <a:off x="4373327" y="2773793"/>
            <a:ext cx="3464802" cy="307777"/>
          </a:xfrm>
          <a:prstGeom prst="rect">
            <a:avLst/>
          </a:prstGeom>
          <a:noFill/>
        </p:spPr>
        <p:txBody>
          <a:bodyPr wrap="square" rtlCol="0">
            <a:spAutoFit/>
          </a:bodyPr>
          <a:lstStyle/>
          <a:p>
            <a:pPr algn="ctr"/>
            <a:r>
              <a:rPr lang="fa-IR" altLang="ko-KR" sz="1400" b="1" dirty="0">
                <a:solidFill>
                  <a:schemeClr val="bg1"/>
                </a:solidFill>
                <a:cs typeface="B Nazanin" panose="00000700000000000000" pitchFamily="2" charset="-78"/>
              </a:rPr>
              <a:t>ارائه پاورپوینت </a:t>
            </a:r>
            <a:endParaRPr lang="ko-KR" altLang="en-US" sz="1400" b="1" dirty="0">
              <a:solidFill>
                <a:schemeClr val="bg1"/>
              </a:solidFill>
              <a:cs typeface="B Nazanin" panose="00000700000000000000" pitchFamily="2" charset="-78"/>
            </a:endParaRPr>
          </a:p>
        </p:txBody>
      </p:sp>
    </p:spTree>
    <p:extLst>
      <p:ext uri="{BB962C8B-B14F-4D97-AF65-F5344CB8AC3E}">
        <p14:creationId xmlns:p14="http://schemas.microsoft.com/office/powerpoint/2010/main" val="127922492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4" name="Freeform: Shape 3">
            <a:extLst>
              <a:ext uri="{FF2B5EF4-FFF2-40B4-BE49-F238E27FC236}">
                <a16:creationId xmlns:a16="http://schemas.microsoft.com/office/drawing/2014/main" id="{2F0D4BDE-A9C6-44C4-A1FF-AF6A5BECE984}"/>
              </a:ext>
            </a:extLst>
          </p:cNvPr>
          <p:cNvSpPr/>
          <p:nvPr/>
        </p:nvSpPr>
        <p:spPr>
          <a:xfrm>
            <a:off x="2991355" y="3222425"/>
            <a:ext cx="3354400" cy="2093879"/>
          </a:xfrm>
          <a:custGeom>
            <a:avLst/>
            <a:gdLst>
              <a:gd name="connsiteX0" fmla="*/ 0 w 6857999"/>
              <a:gd name="connsiteY0" fmla="*/ 385763 h 4280892"/>
              <a:gd name="connsiteX1" fmla="*/ 0 w 6857999"/>
              <a:gd name="connsiteY1" fmla="*/ 294680 h 4280892"/>
              <a:gd name="connsiteX2" fmla="*/ 19288 w 6857999"/>
              <a:gd name="connsiteY2" fmla="*/ 183773 h 4280892"/>
              <a:gd name="connsiteX3" fmla="*/ 31075 w 6857999"/>
              <a:gd name="connsiteY3" fmla="*/ 199846 h 4280892"/>
              <a:gd name="connsiteX4" fmla="*/ 38040 w 6857999"/>
              <a:gd name="connsiteY4" fmla="*/ 311825 h 4280892"/>
              <a:gd name="connsiteX5" fmla="*/ 56793 w 6857999"/>
              <a:gd name="connsiteY5" fmla="*/ 392192 h 4280892"/>
              <a:gd name="connsiteX6" fmla="*/ 106085 w 6857999"/>
              <a:gd name="connsiteY6" fmla="*/ 413623 h 4280892"/>
              <a:gd name="connsiteX7" fmla="*/ 169843 w 6857999"/>
              <a:gd name="connsiteY7" fmla="*/ 380941 h 4280892"/>
              <a:gd name="connsiteX8" fmla="*/ 362188 w 6857999"/>
              <a:gd name="connsiteY8" fmla="*/ 227707 h 4280892"/>
              <a:gd name="connsiteX9" fmla="*/ 648295 w 6857999"/>
              <a:gd name="connsiteY9" fmla="*/ 0 h 4280892"/>
              <a:gd name="connsiteX10" fmla="*/ 685800 w 6857999"/>
              <a:gd name="connsiteY10" fmla="*/ 0 h 4280892"/>
              <a:gd name="connsiteX11" fmla="*/ 727591 w 6857999"/>
              <a:gd name="connsiteY11" fmla="*/ 27325 h 4280892"/>
              <a:gd name="connsiteX12" fmla="*/ 750094 w 6857999"/>
              <a:gd name="connsiteY12" fmla="*/ 152698 h 4280892"/>
              <a:gd name="connsiteX13" fmla="*/ 643473 w 6857999"/>
              <a:gd name="connsiteY13" fmla="*/ 530423 h 4280892"/>
              <a:gd name="connsiteX14" fmla="*/ 752773 w 6857999"/>
              <a:gd name="connsiteY14" fmla="*/ 862608 h 4280892"/>
              <a:gd name="connsiteX15" fmla="*/ 1143893 w 6857999"/>
              <a:gd name="connsiteY15" fmla="*/ 1106388 h 4280892"/>
              <a:gd name="connsiteX16" fmla="*/ 1171754 w 6857999"/>
              <a:gd name="connsiteY16" fmla="*/ 1099959 h 4280892"/>
              <a:gd name="connsiteX17" fmla="*/ 1309449 w 6857999"/>
              <a:gd name="connsiteY17" fmla="*/ 1012627 h 4280892"/>
              <a:gd name="connsiteX18" fmla="*/ 1481971 w 6857999"/>
              <a:gd name="connsiteY18" fmla="*/ 971907 h 4280892"/>
              <a:gd name="connsiteX19" fmla="*/ 1717715 w 6857999"/>
              <a:gd name="connsiteY19" fmla="*/ 966549 h 4280892"/>
              <a:gd name="connsiteX20" fmla="*/ 2466201 w 6857999"/>
              <a:gd name="connsiteY20" fmla="*/ 872788 h 4280892"/>
              <a:gd name="connsiteX21" fmla="*/ 2814995 w 6857999"/>
              <a:gd name="connsiteY21" fmla="*/ 758131 h 4280892"/>
              <a:gd name="connsiteX22" fmla="*/ 2988052 w 6857999"/>
              <a:gd name="connsiteY22" fmla="*/ 681514 h 4280892"/>
              <a:gd name="connsiteX23" fmla="*/ 3538835 w 6857999"/>
              <a:gd name="connsiteY23" fmla="*/ 482203 h 4280892"/>
              <a:gd name="connsiteX24" fmla="*/ 4148554 w 6857999"/>
              <a:gd name="connsiteY24" fmla="*/ 397550 h 4280892"/>
              <a:gd name="connsiteX25" fmla="*/ 4542889 w 6857999"/>
              <a:gd name="connsiteY25" fmla="*/ 503634 h 4280892"/>
              <a:gd name="connsiteX26" fmla="*/ 5078671 w 6857999"/>
              <a:gd name="connsiteY26" fmla="*/ 733485 h 4280892"/>
              <a:gd name="connsiteX27" fmla="*/ 5504617 w 6857999"/>
              <a:gd name="connsiteY27" fmla="*/ 1057096 h 4280892"/>
              <a:gd name="connsiteX28" fmla="*/ 5889307 w 6857999"/>
              <a:gd name="connsiteY28" fmla="*/ 1495901 h 4280892"/>
              <a:gd name="connsiteX29" fmla="*/ 5910739 w 6857999"/>
              <a:gd name="connsiteY29" fmla="*/ 1520547 h 4280892"/>
              <a:gd name="connsiteX30" fmla="*/ 6204347 w 6857999"/>
              <a:gd name="connsiteY30" fmla="*/ 1357670 h 4280892"/>
              <a:gd name="connsiteX31" fmla="*/ 6438483 w 6857999"/>
              <a:gd name="connsiteY31" fmla="*/ 1313200 h 4280892"/>
              <a:gd name="connsiteX32" fmla="*/ 6787813 w 6857999"/>
              <a:gd name="connsiteY32" fmla="*/ 1247299 h 4280892"/>
              <a:gd name="connsiteX33" fmla="*/ 6858000 w 6857999"/>
              <a:gd name="connsiteY33" fmla="*/ 1232833 h 4280892"/>
              <a:gd name="connsiteX34" fmla="*/ 6858000 w 6857999"/>
              <a:gd name="connsiteY34" fmla="*/ 1243548 h 4280892"/>
              <a:gd name="connsiteX35" fmla="*/ 6701016 w 6857999"/>
              <a:gd name="connsiteY35" fmla="*/ 1390352 h 4280892"/>
              <a:gd name="connsiteX36" fmla="*/ 6473309 w 6857999"/>
              <a:gd name="connsiteY36" fmla="*/ 1482507 h 4280892"/>
              <a:gd name="connsiteX37" fmla="*/ 6267033 w 6857999"/>
              <a:gd name="connsiteY37" fmla="*/ 1586448 h 4280892"/>
              <a:gd name="connsiteX38" fmla="*/ 6249353 w 6857999"/>
              <a:gd name="connsiteY38" fmla="*/ 1602522 h 4280892"/>
              <a:gd name="connsiteX39" fmla="*/ 6377405 w 6857999"/>
              <a:gd name="connsiteY39" fmla="*/ 1627168 h 4280892"/>
              <a:gd name="connsiteX40" fmla="*/ 6774418 w 6857999"/>
              <a:gd name="connsiteY40" fmla="*/ 1617524 h 4280892"/>
              <a:gd name="connsiteX41" fmla="*/ 6791563 w 6857999"/>
              <a:gd name="connsiteY41" fmla="*/ 1618595 h 4280892"/>
              <a:gd name="connsiteX42" fmla="*/ 6787277 w 6857999"/>
              <a:gd name="connsiteY42" fmla="*/ 1640027 h 4280892"/>
              <a:gd name="connsiteX43" fmla="*/ 6644223 w 6857999"/>
              <a:gd name="connsiteY43" fmla="*/ 1735931 h 4280892"/>
              <a:gd name="connsiteX44" fmla="*/ 6345258 w 6857999"/>
              <a:gd name="connsiteY44" fmla="*/ 1795403 h 4280892"/>
              <a:gd name="connsiteX45" fmla="*/ 6196310 w 6857999"/>
              <a:gd name="connsiteY45" fmla="*/ 1828621 h 4280892"/>
              <a:gd name="connsiteX46" fmla="*/ 6195775 w 6857999"/>
              <a:gd name="connsiteY46" fmla="*/ 1835587 h 4280892"/>
              <a:gd name="connsiteX47" fmla="*/ 6201668 w 6857999"/>
              <a:gd name="connsiteY47" fmla="*/ 1844695 h 4280892"/>
              <a:gd name="connsiteX48" fmla="*/ 6279356 w 6857999"/>
              <a:gd name="connsiteY48" fmla="*/ 2128659 h 4280892"/>
              <a:gd name="connsiteX49" fmla="*/ 6220956 w 6857999"/>
              <a:gd name="connsiteY49" fmla="*/ 2187059 h 4280892"/>
              <a:gd name="connsiteX50" fmla="*/ 6104692 w 6857999"/>
              <a:gd name="connsiteY50" fmla="*/ 2246531 h 4280892"/>
              <a:gd name="connsiteX51" fmla="*/ 5831443 w 6857999"/>
              <a:gd name="connsiteY51" fmla="*/ 2595860 h 4280892"/>
              <a:gd name="connsiteX52" fmla="*/ 5682496 w 6857999"/>
              <a:gd name="connsiteY52" fmla="*/ 2894826 h 4280892"/>
              <a:gd name="connsiteX53" fmla="*/ 5555516 w 6857999"/>
              <a:gd name="connsiteY53" fmla="*/ 2977872 h 4280892"/>
              <a:gd name="connsiteX54" fmla="*/ 5404425 w 6857999"/>
              <a:gd name="connsiteY54" fmla="*/ 2959120 h 4280892"/>
              <a:gd name="connsiteX55" fmla="*/ 5351919 w 6857999"/>
              <a:gd name="connsiteY55" fmla="*/ 2967157 h 4280892"/>
              <a:gd name="connsiteX56" fmla="*/ 5217438 w 6857999"/>
              <a:gd name="connsiteY56" fmla="*/ 2914650 h 4280892"/>
              <a:gd name="connsiteX57" fmla="*/ 5168682 w 6857999"/>
              <a:gd name="connsiteY57" fmla="*/ 2826246 h 4280892"/>
              <a:gd name="connsiteX58" fmla="*/ 5089922 w 6857999"/>
              <a:gd name="connsiteY58" fmla="*/ 2592110 h 4280892"/>
              <a:gd name="connsiteX59" fmla="*/ 5090993 w 6857999"/>
              <a:gd name="connsiteY59" fmla="*/ 2573357 h 4280892"/>
              <a:gd name="connsiteX60" fmla="*/ 5060990 w 6857999"/>
              <a:gd name="connsiteY60" fmla="*/ 2535853 h 4280892"/>
              <a:gd name="connsiteX61" fmla="*/ 4976336 w 6857999"/>
              <a:gd name="connsiteY61" fmla="*/ 2532102 h 4280892"/>
              <a:gd name="connsiteX62" fmla="*/ 4941510 w 6857999"/>
              <a:gd name="connsiteY62" fmla="*/ 2543889 h 4280892"/>
              <a:gd name="connsiteX63" fmla="*/ 4831675 w 6857999"/>
              <a:gd name="connsiteY63" fmla="*/ 2641937 h 4280892"/>
              <a:gd name="connsiteX64" fmla="*/ 4483954 w 6857999"/>
              <a:gd name="connsiteY64" fmla="*/ 2746415 h 4280892"/>
              <a:gd name="connsiteX65" fmla="*/ 4415909 w 6857999"/>
              <a:gd name="connsiteY65" fmla="*/ 2740521 h 4280892"/>
              <a:gd name="connsiteX66" fmla="*/ 4428768 w 6857999"/>
              <a:gd name="connsiteY66" fmla="*/ 2784455 h 4280892"/>
              <a:gd name="connsiteX67" fmla="*/ 4543425 w 6857999"/>
              <a:gd name="connsiteY67" fmla="*/ 3031450 h 4280892"/>
              <a:gd name="connsiteX68" fmla="*/ 4561106 w 6857999"/>
              <a:gd name="connsiteY68" fmla="*/ 3171825 h 4280892"/>
              <a:gd name="connsiteX69" fmla="*/ 4536460 w 6857999"/>
              <a:gd name="connsiteY69" fmla="*/ 3566160 h 4280892"/>
              <a:gd name="connsiteX70" fmla="*/ 4512885 w 6857999"/>
              <a:gd name="connsiteY70" fmla="*/ 3666351 h 4280892"/>
              <a:gd name="connsiteX71" fmla="*/ 4464665 w 6857999"/>
              <a:gd name="connsiteY71" fmla="*/ 3719929 h 4280892"/>
              <a:gd name="connsiteX72" fmla="*/ 4225707 w 6857999"/>
              <a:gd name="connsiteY72" fmla="*/ 3939064 h 4280892"/>
              <a:gd name="connsiteX73" fmla="*/ 4172664 w 6857999"/>
              <a:gd name="connsiteY73" fmla="*/ 3994249 h 4280892"/>
              <a:gd name="connsiteX74" fmla="*/ 4166235 w 6857999"/>
              <a:gd name="connsiteY74" fmla="*/ 3958352 h 4280892"/>
              <a:gd name="connsiteX75" fmla="*/ 4151769 w 6857999"/>
              <a:gd name="connsiteY75" fmla="*/ 3836194 h 4280892"/>
              <a:gd name="connsiteX76" fmla="*/ 4193560 w 6857999"/>
              <a:gd name="connsiteY76" fmla="*/ 3699034 h 4280892"/>
              <a:gd name="connsiteX77" fmla="*/ 4251424 w 6857999"/>
              <a:gd name="connsiteY77" fmla="*/ 3642241 h 4280892"/>
              <a:gd name="connsiteX78" fmla="*/ 4287857 w 6857999"/>
              <a:gd name="connsiteY78" fmla="*/ 3568839 h 4280892"/>
              <a:gd name="connsiteX79" fmla="*/ 4299109 w 6857999"/>
              <a:gd name="connsiteY79" fmla="*/ 3544729 h 4280892"/>
              <a:gd name="connsiteX80" fmla="*/ 4343579 w 6857999"/>
              <a:gd name="connsiteY80" fmla="*/ 3332560 h 4280892"/>
              <a:gd name="connsiteX81" fmla="*/ 4320004 w 6857999"/>
              <a:gd name="connsiteY81" fmla="*/ 3237726 h 4280892"/>
              <a:gd name="connsiteX82" fmla="*/ 3988891 w 6857999"/>
              <a:gd name="connsiteY82" fmla="*/ 2902327 h 4280892"/>
              <a:gd name="connsiteX83" fmla="*/ 3910131 w 6857999"/>
              <a:gd name="connsiteY83" fmla="*/ 2934474 h 4280892"/>
              <a:gd name="connsiteX84" fmla="*/ 3910667 w 6857999"/>
              <a:gd name="connsiteY84" fmla="*/ 3173432 h 4280892"/>
              <a:gd name="connsiteX85" fmla="*/ 3930491 w 6857999"/>
              <a:gd name="connsiteY85" fmla="*/ 3329345 h 4280892"/>
              <a:gd name="connsiteX86" fmla="*/ 3931027 w 6857999"/>
              <a:gd name="connsiteY86" fmla="*/ 3424714 h 4280892"/>
              <a:gd name="connsiteX87" fmla="*/ 3949779 w 6857999"/>
              <a:gd name="connsiteY87" fmla="*/ 3727430 h 4280892"/>
              <a:gd name="connsiteX88" fmla="*/ 4055864 w 6857999"/>
              <a:gd name="connsiteY88" fmla="*/ 3990499 h 4280892"/>
              <a:gd name="connsiteX89" fmla="*/ 4074616 w 6857999"/>
              <a:gd name="connsiteY89" fmla="*/ 4015681 h 4280892"/>
              <a:gd name="connsiteX90" fmla="*/ 4225171 w 6857999"/>
              <a:gd name="connsiteY90" fmla="*/ 4152305 h 4280892"/>
              <a:gd name="connsiteX91" fmla="*/ 4225171 w 6857999"/>
              <a:gd name="connsiteY91" fmla="*/ 4191953 h 4280892"/>
              <a:gd name="connsiteX92" fmla="*/ 4086939 w 6857999"/>
              <a:gd name="connsiteY92" fmla="*/ 4230529 h 4280892"/>
              <a:gd name="connsiteX93" fmla="*/ 3892986 w 6857999"/>
              <a:gd name="connsiteY93" fmla="*/ 4178558 h 4280892"/>
              <a:gd name="connsiteX94" fmla="*/ 3863518 w 6857999"/>
              <a:gd name="connsiteY94" fmla="*/ 4149090 h 4280892"/>
              <a:gd name="connsiteX95" fmla="*/ 3807797 w 6857999"/>
              <a:gd name="connsiteY95" fmla="*/ 4004429 h 4280892"/>
              <a:gd name="connsiteX96" fmla="*/ 3767614 w 6857999"/>
              <a:gd name="connsiteY96" fmla="*/ 3960495 h 4280892"/>
              <a:gd name="connsiteX97" fmla="*/ 3746183 w 6857999"/>
              <a:gd name="connsiteY97" fmla="*/ 3930491 h 4280892"/>
              <a:gd name="connsiteX98" fmla="*/ 3727966 w 6857999"/>
              <a:gd name="connsiteY98" fmla="*/ 3687782 h 4280892"/>
              <a:gd name="connsiteX99" fmla="*/ 3690461 w 6857999"/>
              <a:gd name="connsiteY99" fmla="*/ 3505617 h 4280892"/>
              <a:gd name="connsiteX100" fmla="*/ 3476149 w 6857999"/>
              <a:gd name="connsiteY100" fmla="*/ 2923222 h 4280892"/>
              <a:gd name="connsiteX101" fmla="*/ 3432751 w 6857999"/>
              <a:gd name="connsiteY101" fmla="*/ 2828925 h 4280892"/>
              <a:gd name="connsiteX102" fmla="*/ 3368457 w 6857999"/>
              <a:gd name="connsiteY102" fmla="*/ 2785527 h 4280892"/>
              <a:gd name="connsiteX103" fmla="*/ 3328273 w 6857999"/>
              <a:gd name="connsiteY103" fmla="*/ 2774811 h 4280892"/>
              <a:gd name="connsiteX104" fmla="*/ 3157359 w 6857999"/>
              <a:gd name="connsiteY104" fmla="*/ 2706231 h 4280892"/>
              <a:gd name="connsiteX105" fmla="*/ 2484953 w 6857999"/>
              <a:gd name="connsiteY105" fmla="*/ 2652653 h 4280892"/>
              <a:gd name="connsiteX106" fmla="*/ 2442627 w 6857999"/>
              <a:gd name="connsiteY106" fmla="*/ 2677835 h 4280892"/>
              <a:gd name="connsiteX107" fmla="*/ 2341364 w 6857999"/>
              <a:gd name="connsiteY107" fmla="*/ 2756059 h 4280892"/>
              <a:gd name="connsiteX108" fmla="*/ 2299573 w 6857999"/>
              <a:gd name="connsiteY108" fmla="*/ 2765703 h 4280892"/>
              <a:gd name="connsiteX109" fmla="*/ 2062758 w 6857999"/>
              <a:gd name="connsiteY109" fmla="*/ 2899112 h 4280892"/>
              <a:gd name="connsiteX110" fmla="*/ 1831836 w 6857999"/>
              <a:gd name="connsiteY110" fmla="*/ 3102174 h 4280892"/>
              <a:gd name="connsiteX111" fmla="*/ 1720394 w 6857999"/>
              <a:gd name="connsiteY111" fmla="*/ 3237191 h 4280892"/>
              <a:gd name="connsiteX112" fmla="*/ 1637348 w 6857999"/>
              <a:gd name="connsiteY112" fmla="*/ 3454182 h 4280892"/>
              <a:gd name="connsiteX113" fmla="*/ 1635740 w 6857999"/>
              <a:gd name="connsiteY113" fmla="*/ 3516332 h 4280892"/>
              <a:gd name="connsiteX114" fmla="*/ 1660922 w 6857999"/>
              <a:gd name="connsiteY114" fmla="*/ 3686711 h 4280892"/>
              <a:gd name="connsiteX115" fmla="*/ 1662529 w 6857999"/>
              <a:gd name="connsiteY115" fmla="*/ 3777794 h 4280892"/>
              <a:gd name="connsiteX116" fmla="*/ 1677531 w 6857999"/>
              <a:gd name="connsiteY116" fmla="*/ 3867269 h 4280892"/>
              <a:gd name="connsiteX117" fmla="*/ 1893987 w 6857999"/>
              <a:gd name="connsiteY117" fmla="*/ 4141054 h 4280892"/>
              <a:gd name="connsiteX118" fmla="*/ 1919168 w 6857999"/>
              <a:gd name="connsiteY118" fmla="*/ 4159270 h 4280892"/>
              <a:gd name="connsiteX119" fmla="*/ 1605201 w 6857999"/>
              <a:gd name="connsiteY119" fmla="*/ 4178558 h 4280892"/>
              <a:gd name="connsiteX120" fmla="*/ 1570911 w 6857999"/>
              <a:gd name="connsiteY120" fmla="*/ 4147483 h 4280892"/>
              <a:gd name="connsiteX121" fmla="*/ 1574125 w 6857999"/>
              <a:gd name="connsiteY121" fmla="*/ 4143732 h 4280892"/>
              <a:gd name="connsiteX122" fmla="*/ 1555373 w 6857999"/>
              <a:gd name="connsiteY122" fmla="*/ 4139982 h 4280892"/>
              <a:gd name="connsiteX123" fmla="*/ 1541443 w 6857999"/>
              <a:gd name="connsiteY123" fmla="*/ 4083725 h 4280892"/>
              <a:gd name="connsiteX124" fmla="*/ 1500723 w 6857999"/>
              <a:gd name="connsiteY124" fmla="*/ 4021038 h 4280892"/>
              <a:gd name="connsiteX125" fmla="*/ 1456789 w 6857999"/>
              <a:gd name="connsiteY125" fmla="*/ 4006037 h 4280892"/>
              <a:gd name="connsiteX126" fmla="*/ 1423571 w 6857999"/>
              <a:gd name="connsiteY126" fmla="*/ 3982462 h 4280892"/>
              <a:gd name="connsiteX127" fmla="*/ 1386066 w 6857999"/>
              <a:gd name="connsiteY127" fmla="*/ 3507224 h 4280892"/>
              <a:gd name="connsiteX128" fmla="*/ 1305163 w 6857999"/>
              <a:gd name="connsiteY128" fmla="*/ 3120390 h 4280892"/>
              <a:gd name="connsiteX129" fmla="*/ 1311592 w 6857999"/>
              <a:gd name="connsiteY129" fmla="*/ 2960192 h 4280892"/>
              <a:gd name="connsiteX130" fmla="*/ 1336238 w 6857999"/>
              <a:gd name="connsiteY130" fmla="*/ 2907149 h 4280892"/>
              <a:gd name="connsiteX131" fmla="*/ 1024949 w 6857999"/>
              <a:gd name="connsiteY131" fmla="*/ 3154144 h 4280892"/>
              <a:gd name="connsiteX132" fmla="*/ 805815 w 6857999"/>
              <a:gd name="connsiteY132" fmla="*/ 3474006 h 4280892"/>
              <a:gd name="connsiteX133" fmla="*/ 685800 w 6857999"/>
              <a:gd name="connsiteY133" fmla="*/ 4048363 h 4280892"/>
              <a:gd name="connsiteX134" fmla="*/ 712589 w 6857999"/>
              <a:gd name="connsiteY134" fmla="*/ 4132481 h 4280892"/>
              <a:gd name="connsiteX135" fmla="*/ 764024 w 6857999"/>
              <a:gd name="connsiteY135" fmla="*/ 4197846 h 4280892"/>
              <a:gd name="connsiteX136" fmla="*/ 742057 w 6857999"/>
              <a:gd name="connsiteY136" fmla="*/ 4278749 h 4280892"/>
              <a:gd name="connsiteX137" fmla="*/ 738842 w 6857999"/>
              <a:gd name="connsiteY137" fmla="*/ 4282500 h 4280892"/>
              <a:gd name="connsiteX138" fmla="*/ 599539 w 6857999"/>
              <a:gd name="connsiteY138" fmla="*/ 4282500 h 4280892"/>
              <a:gd name="connsiteX139" fmla="*/ 541139 w 6857999"/>
              <a:gd name="connsiteY139" fmla="*/ 4276070 h 4280892"/>
              <a:gd name="connsiteX140" fmla="*/ 403979 w 6857999"/>
              <a:gd name="connsiteY140" fmla="*/ 4203204 h 4280892"/>
              <a:gd name="connsiteX141" fmla="*/ 398085 w 6857999"/>
              <a:gd name="connsiteY141" fmla="*/ 4170522 h 4280892"/>
              <a:gd name="connsiteX142" fmla="*/ 410944 w 6857999"/>
              <a:gd name="connsiteY142" fmla="*/ 4008180 h 4280892"/>
              <a:gd name="connsiteX143" fmla="*/ 353080 w 6857999"/>
              <a:gd name="connsiteY143" fmla="*/ 3991570 h 4280892"/>
              <a:gd name="connsiteX144" fmla="*/ 399693 w 6857999"/>
              <a:gd name="connsiteY144" fmla="*/ 3905310 h 4280892"/>
              <a:gd name="connsiteX145" fmla="*/ 541139 w 6857999"/>
              <a:gd name="connsiteY145" fmla="*/ 3482578 h 4280892"/>
              <a:gd name="connsiteX146" fmla="*/ 564178 w 6857999"/>
              <a:gd name="connsiteY146" fmla="*/ 3209330 h 4280892"/>
              <a:gd name="connsiteX147" fmla="*/ 557748 w 6857999"/>
              <a:gd name="connsiteY147" fmla="*/ 3033058 h 4280892"/>
              <a:gd name="connsiteX148" fmla="*/ 622042 w 6857999"/>
              <a:gd name="connsiteY148" fmla="*/ 2901256 h 4280892"/>
              <a:gd name="connsiteX149" fmla="*/ 715268 w 6857999"/>
              <a:gd name="connsiteY149" fmla="*/ 2820888 h 4280892"/>
              <a:gd name="connsiteX150" fmla="*/ 846534 w 6857999"/>
              <a:gd name="connsiteY150" fmla="*/ 2607112 h 4280892"/>
              <a:gd name="connsiteX151" fmla="*/ 851892 w 6857999"/>
              <a:gd name="connsiteY151" fmla="*/ 2301716 h 4280892"/>
              <a:gd name="connsiteX152" fmla="*/ 805279 w 6857999"/>
              <a:gd name="connsiteY152" fmla="*/ 2109371 h 4280892"/>
              <a:gd name="connsiteX153" fmla="*/ 804208 w 6857999"/>
              <a:gd name="connsiteY153" fmla="*/ 1676460 h 4280892"/>
              <a:gd name="connsiteX154" fmla="*/ 956905 w 6857999"/>
              <a:gd name="connsiteY154" fmla="*/ 1347490 h 4280892"/>
              <a:gd name="connsiteX155" fmla="*/ 973515 w 6857999"/>
              <a:gd name="connsiteY155" fmla="*/ 1320165 h 4280892"/>
              <a:gd name="connsiteX156" fmla="*/ 755452 w 6857999"/>
              <a:gd name="connsiteY156" fmla="*/ 1093530 h 4280892"/>
              <a:gd name="connsiteX157" fmla="*/ 543282 w 6857999"/>
              <a:gd name="connsiteY157" fmla="*/ 832604 h 4280892"/>
              <a:gd name="connsiteX158" fmla="*/ 495598 w 6857999"/>
              <a:gd name="connsiteY158" fmla="*/ 397014 h 4280892"/>
              <a:gd name="connsiteX159" fmla="*/ 557748 w 6857999"/>
              <a:gd name="connsiteY159" fmla="*/ 220206 h 4280892"/>
              <a:gd name="connsiteX160" fmla="*/ 536853 w 6857999"/>
              <a:gd name="connsiteY160" fmla="*/ 234136 h 4280892"/>
              <a:gd name="connsiteX161" fmla="*/ 378797 w 6857999"/>
              <a:gd name="connsiteY161" fmla="*/ 344507 h 4280892"/>
              <a:gd name="connsiteX162" fmla="*/ 165556 w 6857999"/>
              <a:gd name="connsiteY162" fmla="*/ 466130 h 4280892"/>
              <a:gd name="connsiteX163" fmla="*/ 2679 w 6857999"/>
              <a:gd name="connsiteY163" fmla="*/ 389513 h 4280892"/>
              <a:gd name="connsiteX164" fmla="*/ 0 w 6857999"/>
              <a:gd name="connsiteY164" fmla="*/ 385763 h 4280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6857999" h="4280892">
                <a:moveTo>
                  <a:pt x="0" y="385763"/>
                </a:moveTo>
                <a:cubicBezTo>
                  <a:pt x="0" y="355223"/>
                  <a:pt x="0" y="325219"/>
                  <a:pt x="0" y="294680"/>
                </a:cubicBezTo>
                <a:cubicBezTo>
                  <a:pt x="6429" y="259318"/>
                  <a:pt x="12323" y="223957"/>
                  <a:pt x="19288" y="183773"/>
                </a:cubicBezTo>
                <a:cubicBezTo>
                  <a:pt x="23039" y="188595"/>
                  <a:pt x="30540" y="193953"/>
                  <a:pt x="31075" y="199846"/>
                </a:cubicBezTo>
                <a:cubicBezTo>
                  <a:pt x="34290" y="237351"/>
                  <a:pt x="33754" y="274856"/>
                  <a:pt x="38040" y="311825"/>
                </a:cubicBezTo>
                <a:cubicBezTo>
                  <a:pt x="41255" y="339150"/>
                  <a:pt x="47685" y="365939"/>
                  <a:pt x="56793" y="392192"/>
                </a:cubicBezTo>
                <a:cubicBezTo>
                  <a:pt x="64294" y="414695"/>
                  <a:pt x="83046" y="423803"/>
                  <a:pt x="106085" y="413623"/>
                </a:cubicBezTo>
                <a:cubicBezTo>
                  <a:pt x="128052" y="403979"/>
                  <a:pt x="151090" y="395407"/>
                  <a:pt x="169843" y="380941"/>
                </a:cubicBezTo>
                <a:cubicBezTo>
                  <a:pt x="235208" y="331113"/>
                  <a:pt x="298966" y="279678"/>
                  <a:pt x="362188" y="227707"/>
                </a:cubicBezTo>
                <a:cubicBezTo>
                  <a:pt x="457021" y="150555"/>
                  <a:pt x="541139" y="61079"/>
                  <a:pt x="648295" y="0"/>
                </a:cubicBezTo>
                <a:cubicBezTo>
                  <a:pt x="660618" y="0"/>
                  <a:pt x="673477" y="0"/>
                  <a:pt x="685800" y="0"/>
                </a:cubicBezTo>
                <a:cubicBezTo>
                  <a:pt x="699730" y="9108"/>
                  <a:pt x="715804" y="16073"/>
                  <a:pt x="727591" y="27325"/>
                </a:cubicBezTo>
                <a:cubicBezTo>
                  <a:pt x="764560" y="63222"/>
                  <a:pt x="767775" y="105013"/>
                  <a:pt x="750094" y="152698"/>
                </a:cubicBezTo>
                <a:cubicBezTo>
                  <a:pt x="705088" y="275927"/>
                  <a:pt x="664905" y="400229"/>
                  <a:pt x="643473" y="530423"/>
                </a:cubicBezTo>
                <a:cubicBezTo>
                  <a:pt x="622042" y="662226"/>
                  <a:pt x="654725" y="771525"/>
                  <a:pt x="752773" y="862608"/>
                </a:cubicBezTo>
                <a:cubicBezTo>
                  <a:pt x="867430" y="969228"/>
                  <a:pt x="1002983" y="1042630"/>
                  <a:pt x="1143893" y="1106388"/>
                </a:cubicBezTo>
                <a:cubicBezTo>
                  <a:pt x="1150858" y="1109603"/>
                  <a:pt x="1163717" y="1104781"/>
                  <a:pt x="1171754" y="1099959"/>
                </a:cubicBezTo>
                <a:cubicBezTo>
                  <a:pt x="1217831" y="1071027"/>
                  <a:pt x="1262301" y="1038880"/>
                  <a:pt x="1309449" y="1012627"/>
                </a:cubicBezTo>
                <a:cubicBezTo>
                  <a:pt x="1362492" y="983159"/>
                  <a:pt x="1419820" y="970836"/>
                  <a:pt x="1481971" y="971907"/>
                </a:cubicBezTo>
                <a:cubicBezTo>
                  <a:pt x="1560195" y="973515"/>
                  <a:pt x="1638955" y="970836"/>
                  <a:pt x="1717715" y="966549"/>
                </a:cubicBezTo>
                <a:cubicBezTo>
                  <a:pt x="1969532" y="953155"/>
                  <a:pt x="2218134" y="916186"/>
                  <a:pt x="2466201" y="872788"/>
                </a:cubicBezTo>
                <a:cubicBezTo>
                  <a:pt x="2588359" y="851356"/>
                  <a:pt x="2705695" y="817602"/>
                  <a:pt x="2814995" y="758131"/>
                </a:cubicBezTo>
                <a:cubicBezTo>
                  <a:pt x="2870180" y="728127"/>
                  <a:pt x="2928580" y="700802"/>
                  <a:pt x="2988052" y="681514"/>
                </a:cubicBezTo>
                <a:cubicBezTo>
                  <a:pt x="3173432" y="620435"/>
                  <a:pt x="3361492" y="566321"/>
                  <a:pt x="3538835" y="482203"/>
                </a:cubicBezTo>
                <a:cubicBezTo>
                  <a:pt x="3733324" y="390049"/>
                  <a:pt x="3939064" y="375047"/>
                  <a:pt x="4148554" y="397550"/>
                </a:cubicBezTo>
                <a:cubicBezTo>
                  <a:pt x="4285178" y="412016"/>
                  <a:pt x="4415909" y="452199"/>
                  <a:pt x="4542889" y="503634"/>
                </a:cubicBezTo>
                <a:cubicBezTo>
                  <a:pt x="4722912" y="577036"/>
                  <a:pt x="4905613" y="641866"/>
                  <a:pt x="5078671" y="733485"/>
                </a:cubicBezTo>
                <a:cubicBezTo>
                  <a:pt x="5239941" y="818674"/>
                  <a:pt x="5383530" y="922615"/>
                  <a:pt x="5504617" y="1057096"/>
                </a:cubicBezTo>
                <a:cubicBezTo>
                  <a:pt x="5635348" y="1201222"/>
                  <a:pt x="5761256" y="1349633"/>
                  <a:pt x="5889307" y="1495901"/>
                </a:cubicBezTo>
                <a:cubicBezTo>
                  <a:pt x="5896273" y="1503402"/>
                  <a:pt x="5902702" y="1511439"/>
                  <a:pt x="5910739" y="1520547"/>
                </a:cubicBezTo>
                <a:cubicBezTo>
                  <a:pt x="5992713" y="1432143"/>
                  <a:pt x="6091833" y="1382316"/>
                  <a:pt x="6204347" y="1357670"/>
                </a:cubicBezTo>
                <a:cubicBezTo>
                  <a:pt x="6282035" y="1340525"/>
                  <a:pt x="6360259" y="1327666"/>
                  <a:pt x="6438483" y="1313200"/>
                </a:cubicBezTo>
                <a:cubicBezTo>
                  <a:pt x="6554748" y="1291233"/>
                  <a:pt x="6671548" y="1269266"/>
                  <a:pt x="6787813" y="1247299"/>
                </a:cubicBezTo>
                <a:cubicBezTo>
                  <a:pt x="6811387" y="1243013"/>
                  <a:pt x="6834961" y="1237655"/>
                  <a:pt x="6858000" y="1232833"/>
                </a:cubicBezTo>
                <a:cubicBezTo>
                  <a:pt x="6858000" y="1236583"/>
                  <a:pt x="6858000" y="1239798"/>
                  <a:pt x="6858000" y="1243548"/>
                </a:cubicBezTo>
                <a:cubicBezTo>
                  <a:pt x="6825317" y="1313200"/>
                  <a:pt x="6767989" y="1358741"/>
                  <a:pt x="6701016" y="1390352"/>
                </a:cubicBezTo>
                <a:cubicBezTo>
                  <a:pt x="6627078" y="1425178"/>
                  <a:pt x="6550461" y="1456789"/>
                  <a:pt x="6473309" y="1482507"/>
                </a:cubicBezTo>
                <a:cubicBezTo>
                  <a:pt x="6398836" y="1507153"/>
                  <a:pt x="6328648" y="1538228"/>
                  <a:pt x="6267033" y="1586448"/>
                </a:cubicBezTo>
                <a:cubicBezTo>
                  <a:pt x="6262212" y="1590199"/>
                  <a:pt x="6257389" y="1595021"/>
                  <a:pt x="6249353" y="1602522"/>
                </a:cubicBezTo>
                <a:cubicBezTo>
                  <a:pt x="6295430" y="1611630"/>
                  <a:pt x="6336149" y="1620738"/>
                  <a:pt x="6377405" y="1627168"/>
                </a:cubicBezTo>
                <a:cubicBezTo>
                  <a:pt x="6510278" y="1648599"/>
                  <a:pt x="6643152" y="1664672"/>
                  <a:pt x="6774418" y="1617524"/>
                </a:cubicBezTo>
                <a:cubicBezTo>
                  <a:pt x="6779240" y="1615916"/>
                  <a:pt x="6785670" y="1618059"/>
                  <a:pt x="6791563" y="1618595"/>
                </a:cubicBezTo>
                <a:cubicBezTo>
                  <a:pt x="6790492" y="1626096"/>
                  <a:pt x="6791563" y="1635205"/>
                  <a:pt x="6787277" y="1640027"/>
                </a:cubicBezTo>
                <a:cubicBezTo>
                  <a:pt x="6750308" y="1687711"/>
                  <a:pt x="6705838" y="1724144"/>
                  <a:pt x="6644223" y="1735931"/>
                </a:cubicBezTo>
                <a:cubicBezTo>
                  <a:pt x="6544032" y="1754684"/>
                  <a:pt x="6444377" y="1775043"/>
                  <a:pt x="6345258" y="1795403"/>
                </a:cubicBezTo>
                <a:cubicBezTo>
                  <a:pt x="6294894" y="1805583"/>
                  <a:pt x="6245066" y="1817370"/>
                  <a:pt x="6196310" y="1828621"/>
                </a:cubicBezTo>
                <a:cubicBezTo>
                  <a:pt x="6195775" y="1833979"/>
                  <a:pt x="6195239" y="1835051"/>
                  <a:pt x="6195775" y="1835587"/>
                </a:cubicBezTo>
                <a:cubicBezTo>
                  <a:pt x="6197381" y="1838801"/>
                  <a:pt x="6199525" y="1842016"/>
                  <a:pt x="6201668" y="1844695"/>
                </a:cubicBezTo>
                <a:cubicBezTo>
                  <a:pt x="6269176" y="1927741"/>
                  <a:pt x="6289536" y="2024182"/>
                  <a:pt x="6279356" y="2128659"/>
                </a:cubicBezTo>
                <a:cubicBezTo>
                  <a:pt x="6275606" y="2168843"/>
                  <a:pt x="6261675" y="2183309"/>
                  <a:pt x="6220956" y="2187059"/>
                </a:cubicBezTo>
                <a:cubicBezTo>
                  <a:pt x="6173808" y="2191345"/>
                  <a:pt x="6136303" y="2212241"/>
                  <a:pt x="6104692" y="2246531"/>
                </a:cubicBezTo>
                <a:cubicBezTo>
                  <a:pt x="6003965" y="2355294"/>
                  <a:pt x="5906988" y="2468344"/>
                  <a:pt x="5831443" y="2595860"/>
                </a:cubicBezTo>
                <a:cubicBezTo>
                  <a:pt x="5775186" y="2691765"/>
                  <a:pt x="5729645" y="2794099"/>
                  <a:pt x="5682496" y="2894826"/>
                </a:cubicBezTo>
                <a:cubicBezTo>
                  <a:pt x="5656242" y="2951083"/>
                  <a:pt x="5616059" y="2981087"/>
                  <a:pt x="5555516" y="2977872"/>
                </a:cubicBezTo>
                <a:cubicBezTo>
                  <a:pt x="5505152" y="2975193"/>
                  <a:pt x="5454789" y="2966621"/>
                  <a:pt x="5404425" y="2959120"/>
                </a:cubicBezTo>
                <a:cubicBezTo>
                  <a:pt x="5385137" y="2955905"/>
                  <a:pt x="5370136" y="2955905"/>
                  <a:pt x="5351919" y="2967157"/>
                </a:cubicBezTo>
                <a:cubicBezTo>
                  <a:pt x="5298877" y="2999839"/>
                  <a:pt x="5235119" y="2975193"/>
                  <a:pt x="5217438" y="2914650"/>
                </a:cubicBezTo>
                <a:cubicBezTo>
                  <a:pt x="5207258" y="2880896"/>
                  <a:pt x="5193864" y="2853571"/>
                  <a:pt x="5168682" y="2826246"/>
                </a:cubicBezTo>
                <a:cubicBezTo>
                  <a:pt x="5109210" y="2761952"/>
                  <a:pt x="5070098" y="2685871"/>
                  <a:pt x="5089922" y="2592110"/>
                </a:cubicBezTo>
                <a:cubicBezTo>
                  <a:pt x="5090993" y="2586216"/>
                  <a:pt x="5093137" y="2578715"/>
                  <a:pt x="5090993" y="2573357"/>
                </a:cubicBezTo>
                <a:cubicBezTo>
                  <a:pt x="5084564" y="2558356"/>
                  <a:pt x="5084564" y="2536924"/>
                  <a:pt x="5060990" y="2535853"/>
                </a:cubicBezTo>
                <a:cubicBezTo>
                  <a:pt x="5032593" y="2534781"/>
                  <a:pt x="5004197" y="2531567"/>
                  <a:pt x="4976336" y="2532102"/>
                </a:cubicBezTo>
                <a:cubicBezTo>
                  <a:pt x="4964549" y="2532102"/>
                  <a:pt x="4950619" y="2536389"/>
                  <a:pt x="4941510" y="2543889"/>
                </a:cubicBezTo>
                <a:cubicBezTo>
                  <a:pt x="4904006" y="2575501"/>
                  <a:pt x="4868644" y="2609255"/>
                  <a:pt x="4831675" y="2641937"/>
                </a:cubicBezTo>
                <a:cubicBezTo>
                  <a:pt x="4732020" y="2730877"/>
                  <a:pt x="4614684" y="2760881"/>
                  <a:pt x="4483954" y="2746415"/>
                </a:cubicBezTo>
                <a:cubicBezTo>
                  <a:pt x="4461986" y="2743736"/>
                  <a:pt x="4440019" y="2742664"/>
                  <a:pt x="4415909" y="2740521"/>
                </a:cubicBezTo>
                <a:cubicBezTo>
                  <a:pt x="4420731" y="2757130"/>
                  <a:pt x="4422874" y="2771596"/>
                  <a:pt x="4428768" y="2784455"/>
                </a:cubicBezTo>
                <a:cubicBezTo>
                  <a:pt x="4466272" y="2866965"/>
                  <a:pt x="4503777" y="2950012"/>
                  <a:pt x="4543425" y="3031450"/>
                </a:cubicBezTo>
                <a:cubicBezTo>
                  <a:pt x="4565392" y="3076992"/>
                  <a:pt x="4577715" y="3119319"/>
                  <a:pt x="4561106" y="3171825"/>
                </a:cubicBezTo>
                <a:cubicBezTo>
                  <a:pt x="4519851" y="3300413"/>
                  <a:pt x="4511814" y="3433286"/>
                  <a:pt x="4536460" y="3566160"/>
                </a:cubicBezTo>
                <a:cubicBezTo>
                  <a:pt x="4543961" y="3605272"/>
                  <a:pt x="4534853" y="3636883"/>
                  <a:pt x="4512885" y="3666351"/>
                </a:cubicBezTo>
                <a:cubicBezTo>
                  <a:pt x="4498419" y="3685639"/>
                  <a:pt x="4482346" y="3703856"/>
                  <a:pt x="4464665" y="3719929"/>
                </a:cubicBezTo>
                <a:cubicBezTo>
                  <a:pt x="4385370" y="3793331"/>
                  <a:pt x="4305538" y="3865662"/>
                  <a:pt x="4225707" y="3939064"/>
                </a:cubicBezTo>
                <a:cubicBezTo>
                  <a:pt x="4208562" y="3955137"/>
                  <a:pt x="4193024" y="3972818"/>
                  <a:pt x="4172664" y="3994249"/>
                </a:cubicBezTo>
                <a:cubicBezTo>
                  <a:pt x="4169985" y="3978712"/>
                  <a:pt x="4167306" y="3968532"/>
                  <a:pt x="4166235" y="3958352"/>
                </a:cubicBezTo>
                <a:cubicBezTo>
                  <a:pt x="4161413" y="3917633"/>
                  <a:pt x="4161949" y="3875842"/>
                  <a:pt x="4151769" y="3836194"/>
                </a:cubicBezTo>
                <a:cubicBezTo>
                  <a:pt x="4137303" y="3779937"/>
                  <a:pt x="4156055" y="3737074"/>
                  <a:pt x="4193560" y="3699034"/>
                </a:cubicBezTo>
                <a:cubicBezTo>
                  <a:pt x="4212312" y="3679746"/>
                  <a:pt x="4235887" y="3663672"/>
                  <a:pt x="4251424" y="3642241"/>
                </a:cubicBezTo>
                <a:cubicBezTo>
                  <a:pt x="4267498" y="3620274"/>
                  <a:pt x="4276070" y="3593485"/>
                  <a:pt x="4287857" y="3568839"/>
                </a:cubicBezTo>
                <a:cubicBezTo>
                  <a:pt x="4291608" y="3560802"/>
                  <a:pt x="4297501" y="3553301"/>
                  <a:pt x="4299109" y="3544729"/>
                </a:cubicBezTo>
                <a:cubicBezTo>
                  <a:pt x="4314646" y="3474006"/>
                  <a:pt x="4330720" y="3403818"/>
                  <a:pt x="4343579" y="3332560"/>
                </a:cubicBezTo>
                <a:cubicBezTo>
                  <a:pt x="4349472" y="3298805"/>
                  <a:pt x="4346258" y="3264515"/>
                  <a:pt x="4320004" y="3237726"/>
                </a:cubicBezTo>
                <a:cubicBezTo>
                  <a:pt x="4208026" y="3124140"/>
                  <a:pt x="4096048" y="3010555"/>
                  <a:pt x="3988891" y="2902327"/>
                </a:cubicBezTo>
                <a:cubicBezTo>
                  <a:pt x="3955137" y="2916257"/>
                  <a:pt x="3931027" y="2925901"/>
                  <a:pt x="3910131" y="2934474"/>
                </a:cubicBezTo>
                <a:cubicBezTo>
                  <a:pt x="3910131" y="3014841"/>
                  <a:pt x="3907989" y="3094137"/>
                  <a:pt x="3910667" y="3173432"/>
                </a:cubicBezTo>
                <a:cubicBezTo>
                  <a:pt x="3912810" y="3225939"/>
                  <a:pt x="3916561" y="3279517"/>
                  <a:pt x="3930491" y="3329345"/>
                </a:cubicBezTo>
                <a:cubicBezTo>
                  <a:pt x="3939599" y="3363099"/>
                  <a:pt x="3938528" y="3392567"/>
                  <a:pt x="3931027" y="3424714"/>
                </a:cubicBezTo>
                <a:cubicBezTo>
                  <a:pt x="3907453" y="3527584"/>
                  <a:pt x="3910667" y="3628311"/>
                  <a:pt x="3949779" y="3727430"/>
                </a:cubicBezTo>
                <a:cubicBezTo>
                  <a:pt x="3984605" y="3815298"/>
                  <a:pt x="4019967" y="3903167"/>
                  <a:pt x="4055864" y="3990499"/>
                </a:cubicBezTo>
                <a:cubicBezTo>
                  <a:pt x="4059615" y="4000143"/>
                  <a:pt x="4067115" y="4008716"/>
                  <a:pt x="4074616" y="4015681"/>
                </a:cubicBezTo>
                <a:cubicBezTo>
                  <a:pt x="4124444" y="4061758"/>
                  <a:pt x="4174272" y="4107299"/>
                  <a:pt x="4225171" y="4152305"/>
                </a:cubicBezTo>
                <a:cubicBezTo>
                  <a:pt x="4241244" y="4166771"/>
                  <a:pt x="4241244" y="4179094"/>
                  <a:pt x="4225171" y="4191953"/>
                </a:cubicBezTo>
                <a:cubicBezTo>
                  <a:pt x="4184452" y="4224100"/>
                  <a:pt x="4141053" y="4245531"/>
                  <a:pt x="4086939" y="4230529"/>
                </a:cubicBezTo>
                <a:cubicBezTo>
                  <a:pt x="4022646" y="4212848"/>
                  <a:pt x="3957816" y="4195167"/>
                  <a:pt x="3892986" y="4178558"/>
                </a:cubicBezTo>
                <a:cubicBezTo>
                  <a:pt x="3875842" y="4174272"/>
                  <a:pt x="3868876" y="4165164"/>
                  <a:pt x="3863518" y="4149090"/>
                </a:cubicBezTo>
                <a:cubicBezTo>
                  <a:pt x="3846374" y="4100334"/>
                  <a:pt x="3828693" y="4051578"/>
                  <a:pt x="3807797" y="4004429"/>
                </a:cubicBezTo>
                <a:cubicBezTo>
                  <a:pt x="3799761" y="3986748"/>
                  <a:pt x="3784223" y="3968532"/>
                  <a:pt x="3767614" y="3960495"/>
                </a:cubicBezTo>
                <a:cubicBezTo>
                  <a:pt x="3752076" y="3952994"/>
                  <a:pt x="3747254" y="3946565"/>
                  <a:pt x="3746183" y="3930491"/>
                </a:cubicBezTo>
                <a:cubicBezTo>
                  <a:pt x="3740825" y="3849588"/>
                  <a:pt x="3737610" y="3768150"/>
                  <a:pt x="3727966" y="3687782"/>
                </a:cubicBezTo>
                <a:cubicBezTo>
                  <a:pt x="3720465" y="3626168"/>
                  <a:pt x="3713500" y="3561874"/>
                  <a:pt x="3690461" y="3505617"/>
                </a:cubicBezTo>
                <a:cubicBezTo>
                  <a:pt x="3612237" y="3313807"/>
                  <a:pt x="3538835" y="3120926"/>
                  <a:pt x="3476149" y="2923222"/>
                </a:cubicBezTo>
                <a:cubicBezTo>
                  <a:pt x="3465969" y="2890540"/>
                  <a:pt x="3448824" y="2859465"/>
                  <a:pt x="3432751" y="2828925"/>
                </a:cubicBezTo>
                <a:cubicBezTo>
                  <a:pt x="3419356" y="2804279"/>
                  <a:pt x="3397389" y="2789813"/>
                  <a:pt x="3368457" y="2785527"/>
                </a:cubicBezTo>
                <a:cubicBezTo>
                  <a:pt x="3354526" y="2783384"/>
                  <a:pt x="3336846" y="2783384"/>
                  <a:pt x="3328273" y="2774811"/>
                </a:cubicBezTo>
                <a:cubicBezTo>
                  <a:pt x="3280589" y="2727127"/>
                  <a:pt x="3218974" y="2715875"/>
                  <a:pt x="3157359" y="2706231"/>
                </a:cubicBezTo>
                <a:cubicBezTo>
                  <a:pt x="2934474" y="2670870"/>
                  <a:pt x="2709982" y="2661226"/>
                  <a:pt x="2484953" y="2652653"/>
                </a:cubicBezTo>
                <a:cubicBezTo>
                  <a:pt x="2463522" y="2651582"/>
                  <a:pt x="2451199" y="2657475"/>
                  <a:pt x="2442627" y="2677835"/>
                </a:cubicBezTo>
                <a:cubicBezTo>
                  <a:pt x="2423875" y="2722305"/>
                  <a:pt x="2394407" y="2754451"/>
                  <a:pt x="2341364" y="2756059"/>
                </a:cubicBezTo>
                <a:cubicBezTo>
                  <a:pt x="2327434" y="2756595"/>
                  <a:pt x="2313503" y="2761952"/>
                  <a:pt x="2299573" y="2765703"/>
                </a:cubicBezTo>
                <a:cubicBezTo>
                  <a:pt x="2209562" y="2789813"/>
                  <a:pt x="2130266" y="2829997"/>
                  <a:pt x="2062758" y="2899112"/>
                </a:cubicBezTo>
                <a:cubicBezTo>
                  <a:pt x="1990963" y="2971979"/>
                  <a:pt x="1911132" y="3037344"/>
                  <a:pt x="1831836" y="3102174"/>
                </a:cubicBezTo>
                <a:cubicBezTo>
                  <a:pt x="1785223" y="3140214"/>
                  <a:pt x="1743968" y="3182005"/>
                  <a:pt x="1720394" y="3237191"/>
                </a:cubicBezTo>
                <a:cubicBezTo>
                  <a:pt x="1689854" y="3308449"/>
                  <a:pt x="1663065" y="3381315"/>
                  <a:pt x="1637348" y="3454182"/>
                </a:cubicBezTo>
                <a:cubicBezTo>
                  <a:pt x="1630918" y="3472934"/>
                  <a:pt x="1628239" y="3498116"/>
                  <a:pt x="1635740" y="3516332"/>
                </a:cubicBezTo>
                <a:cubicBezTo>
                  <a:pt x="1657171" y="3571518"/>
                  <a:pt x="1664672" y="3627775"/>
                  <a:pt x="1660922" y="3686711"/>
                </a:cubicBezTo>
                <a:cubicBezTo>
                  <a:pt x="1658779" y="3716715"/>
                  <a:pt x="1659850" y="3747790"/>
                  <a:pt x="1662529" y="3777794"/>
                </a:cubicBezTo>
                <a:cubicBezTo>
                  <a:pt x="1665208" y="3807798"/>
                  <a:pt x="1668959" y="3838337"/>
                  <a:pt x="1677531" y="3867269"/>
                </a:cubicBezTo>
                <a:cubicBezTo>
                  <a:pt x="1713428" y="3986748"/>
                  <a:pt x="1794867" y="4070866"/>
                  <a:pt x="1893987" y="4141054"/>
                </a:cubicBezTo>
                <a:cubicBezTo>
                  <a:pt x="1901488" y="4146411"/>
                  <a:pt x="1908989" y="4151769"/>
                  <a:pt x="1919168" y="4159270"/>
                </a:cubicBezTo>
                <a:cubicBezTo>
                  <a:pt x="1813084" y="4204811"/>
                  <a:pt x="1709678" y="4207490"/>
                  <a:pt x="1605201" y="4178558"/>
                </a:cubicBezTo>
                <a:cubicBezTo>
                  <a:pt x="1591806" y="4174808"/>
                  <a:pt x="1582162" y="4158198"/>
                  <a:pt x="1570911" y="4147483"/>
                </a:cubicBezTo>
                <a:cubicBezTo>
                  <a:pt x="1571982" y="4146411"/>
                  <a:pt x="1573054" y="4144804"/>
                  <a:pt x="1574125" y="4143732"/>
                </a:cubicBezTo>
                <a:cubicBezTo>
                  <a:pt x="1565553" y="4142125"/>
                  <a:pt x="1557516" y="4140518"/>
                  <a:pt x="1555373" y="4139982"/>
                </a:cubicBezTo>
                <a:cubicBezTo>
                  <a:pt x="1550015" y="4118015"/>
                  <a:pt x="1548944" y="4099262"/>
                  <a:pt x="1541443" y="4083725"/>
                </a:cubicBezTo>
                <a:cubicBezTo>
                  <a:pt x="1530191" y="4061758"/>
                  <a:pt x="1514118" y="4041934"/>
                  <a:pt x="1500723" y="4021038"/>
                </a:cubicBezTo>
                <a:cubicBezTo>
                  <a:pt x="1490008" y="4003358"/>
                  <a:pt x="1475006" y="3999607"/>
                  <a:pt x="1456789" y="4006037"/>
                </a:cubicBezTo>
                <a:cubicBezTo>
                  <a:pt x="1433751" y="4014073"/>
                  <a:pt x="1425178" y="4007108"/>
                  <a:pt x="1423571" y="3982462"/>
                </a:cubicBezTo>
                <a:cubicBezTo>
                  <a:pt x="1411784" y="3823871"/>
                  <a:pt x="1401604" y="3665280"/>
                  <a:pt x="1386066" y="3507224"/>
                </a:cubicBezTo>
                <a:cubicBezTo>
                  <a:pt x="1372672" y="3375958"/>
                  <a:pt x="1352312" y="3244691"/>
                  <a:pt x="1305163" y="3120390"/>
                </a:cubicBezTo>
                <a:cubicBezTo>
                  <a:pt x="1283732" y="3063597"/>
                  <a:pt x="1289090" y="3012698"/>
                  <a:pt x="1311592" y="2960192"/>
                </a:cubicBezTo>
                <a:cubicBezTo>
                  <a:pt x="1319094" y="2942511"/>
                  <a:pt x="1328202" y="2924830"/>
                  <a:pt x="1336238" y="2907149"/>
                </a:cubicBezTo>
                <a:cubicBezTo>
                  <a:pt x="1229618" y="2986981"/>
                  <a:pt x="1124605" y="3067348"/>
                  <a:pt x="1024949" y="3154144"/>
                </a:cubicBezTo>
                <a:cubicBezTo>
                  <a:pt x="924758" y="3240941"/>
                  <a:pt x="854571" y="3353455"/>
                  <a:pt x="805815" y="3474006"/>
                </a:cubicBezTo>
                <a:cubicBezTo>
                  <a:pt x="731341" y="3657243"/>
                  <a:pt x="702945" y="3852267"/>
                  <a:pt x="685800" y="4048363"/>
                </a:cubicBezTo>
                <a:cubicBezTo>
                  <a:pt x="683121" y="4079439"/>
                  <a:pt x="691158" y="4107835"/>
                  <a:pt x="712589" y="4132481"/>
                </a:cubicBezTo>
                <a:cubicBezTo>
                  <a:pt x="730806" y="4152840"/>
                  <a:pt x="747951" y="4175343"/>
                  <a:pt x="764024" y="4197846"/>
                </a:cubicBezTo>
                <a:cubicBezTo>
                  <a:pt x="797243" y="4246067"/>
                  <a:pt x="808494" y="4258926"/>
                  <a:pt x="742057" y="4278749"/>
                </a:cubicBezTo>
                <a:cubicBezTo>
                  <a:pt x="740450" y="4279285"/>
                  <a:pt x="739914" y="4281428"/>
                  <a:pt x="738842" y="4282500"/>
                </a:cubicBezTo>
                <a:cubicBezTo>
                  <a:pt x="692229" y="4282500"/>
                  <a:pt x="646152" y="4282500"/>
                  <a:pt x="599539" y="4282500"/>
                </a:cubicBezTo>
                <a:cubicBezTo>
                  <a:pt x="580251" y="4280357"/>
                  <a:pt x="560963" y="4277678"/>
                  <a:pt x="541139" y="4276070"/>
                </a:cubicBezTo>
                <a:cubicBezTo>
                  <a:pt x="484346" y="4272320"/>
                  <a:pt x="433983" y="4256782"/>
                  <a:pt x="403979" y="4203204"/>
                </a:cubicBezTo>
                <a:cubicBezTo>
                  <a:pt x="398621" y="4194096"/>
                  <a:pt x="395407" y="4180701"/>
                  <a:pt x="398085" y="4170522"/>
                </a:cubicBezTo>
                <a:cubicBezTo>
                  <a:pt x="411480" y="4116407"/>
                  <a:pt x="412552" y="4061758"/>
                  <a:pt x="410944" y="4008180"/>
                </a:cubicBezTo>
                <a:cubicBezTo>
                  <a:pt x="390049" y="4002286"/>
                  <a:pt x="372904" y="3997464"/>
                  <a:pt x="353080" y="3991570"/>
                </a:cubicBezTo>
                <a:cubicBezTo>
                  <a:pt x="370225" y="3959959"/>
                  <a:pt x="385763" y="3933170"/>
                  <a:pt x="399693" y="3905310"/>
                </a:cubicBezTo>
                <a:cubicBezTo>
                  <a:pt x="465594" y="3770828"/>
                  <a:pt x="506849" y="3627775"/>
                  <a:pt x="541139" y="3482578"/>
                </a:cubicBezTo>
                <a:cubicBezTo>
                  <a:pt x="562035" y="3393103"/>
                  <a:pt x="574893" y="3302556"/>
                  <a:pt x="564178" y="3209330"/>
                </a:cubicBezTo>
                <a:cubicBezTo>
                  <a:pt x="557748" y="3150930"/>
                  <a:pt x="557213" y="3091458"/>
                  <a:pt x="557748" y="3033058"/>
                </a:cubicBezTo>
                <a:cubicBezTo>
                  <a:pt x="558284" y="2980016"/>
                  <a:pt x="576501" y="2934474"/>
                  <a:pt x="622042" y="2901256"/>
                </a:cubicBezTo>
                <a:cubicBezTo>
                  <a:pt x="654725" y="2877145"/>
                  <a:pt x="684728" y="2848213"/>
                  <a:pt x="715268" y="2820888"/>
                </a:cubicBezTo>
                <a:cubicBezTo>
                  <a:pt x="780633" y="2763024"/>
                  <a:pt x="822960" y="2690694"/>
                  <a:pt x="846534" y="2607112"/>
                </a:cubicBezTo>
                <a:cubicBezTo>
                  <a:pt x="874931" y="2505849"/>
                  <a:pt x="885646" y="2405122"/>
                  <a:pt x="851892" y="2301716"/>
                </a:cubicBezTo>
                <a:cubicBezTo>
                  <a:pt x="831532" y="2239030"/>
                  <a:pt x="818138" y="2174200"/>
                  <a:pt x="805279" y="2109371"/>
                </a:cubicBezTo>
                <a:cubicBezTo>
                  <a:pt x="776883" y="1965246"/>
                  <a:pt x="765096" y="1820049"/>
                  <a:pt x="804208" y="1676460"/>
                </a:cubicBezTo>
                <a:cubicBezTo>
                  <a:pt x="836355" y="1559124"/>
                  <a:pt x="892076" y="1450896"/>
                  <a:pt x="956905" y="1347490"/>
                </a:cubicBezTo>
                <a:cubicBezTo>
                  <a:pt x="962263" y="1338917"/>
                  <a:pt x="967621" y="1329809"/>
                  <a:pt x="973515" y="1320165"/>
                </a:cubicBezTo>
                <a:cubicBezTo>
                  <a:pt x="900113" y="1243548"/>
                  <a:pt x="829925" y="1166396"/>
                  <a:pt x="755452" y="1093530"/>
                </a:cubicBezTo>
                <a:cubicBezTo>
                  <a:pt x="674549" y="1014234"/>
                  <a:pt x="604897" y="925830"/>
                  <a:pt x="543282" y="832604"/>
                </a:cubicBezTo>
                <a:cubicBezTo>
                  <a:pt x="454343" y="697051"/>
                  <a:pt x="453271" y="548104"/>
                  <a:pt x="495598" y="397014"/>
                </a:cubicBezTo>
                <a:cubicBezTo>
                  <a:pt x="512207" y="337542"/>
                  <a:pt x="536317" y="279678"/>
                  <a:pt x="557748" y="220206"/>
                </a:cubicBezTo>
                <a:cubicBezTo>
                  <a:pt x="550783" y="225028"/>
                  <a:pt x="543818" y="229314"/>
                  <a:pt x="536853" y="234136"/>
                </a:cubicBezTo>
                <a:cubicBezTo>
                  <a:pt x="484346" y="271105"/>
                  <a:pt x="433447" y="310753"/>
                  <a:pt x="378797" y="344507"/>
                </a:cubicBezTo>
                <a:cubicBezTo>
                  <a:pt x="309146" y="387906"/>
                  <a:pt x="240030" y="432911"/>
                  <a:pt x="165556" y="466130"/>
                </a:cubicBezTo>
                <a:cubicBezTo>
                  <a:pt x="79296" y="504706"/>
                  <a:pt x="32683" y="477917"/>
                  <a:pt x="2679" y="389513"/>
                </a:cubicBezTo>
                <a:cubicBezTo>
                  <a:pt x="1607" y="386834"/>
                  <a:pt x="536" y="386298"/>
                  <a:pt x="0" y="385763"/>
                </a:cubicBezTo>
                <a:close/>
              </a:path>
            </a:pathLst>
          </a:custGeom>
          <a:solidFill>
            <a:schemeClr val="accent1"/>
          </a:solidFill>
          <a:ln w="5356" cap="flat">
            <a:noFill/>
            <a:prstDash val="solid"/>
            <a:miter/>
          </a:ln>
        </p:spPr>
        <p:txBody>
          <a:bodyPr rtlCol="0" anchor="ctr"/>
          <a:lstStyle/>
          <a:p>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A7287E90-0513-4490-9ACE-5CFD7FAE8005}"/>
              </a:ext>
            </a:extLst>
          </p:cNvPr>
          <p:cNvSpPr/>
          <p:nvPr/>
        </p:nvSpPr>
        <p:spPr>
          <a:xfrm>
            <a:off x="6105482" y="3770762"/>
            <a:ext cx="3101519" cy="1554706"/>
          </a:xfrm>
          <a:custGeom>
            <a:avLst/>
            <a:gdLst>
              <a:gd name="connsiteX0" fmla="*/ 460938 w 3626598"/>
              <a:gd name="connsiteY0" fmla="*/ 1776618 h 1817913"/>
              <a:gd name="connsiteX1" fmla="*/ 450787 w 3626598"/>
              <a:gd name="connsiteY1" fmla="*/ 1766929 h 1817913"/>
              <a:gd name="connsiteX2" fmla="*/ 495543 w 3626598"/>
              <a:gd name="connsiteY2" fmla="*/ 1719405 h 1817913"/>
              <a:gd name="connsiteX3" fmla="*/ 531071 w 3626598"/>
              <a:gd name="connsiteY3" fmla="*/ 1687107 h 1817913"/>
              <a:gd name="connsiteX4" fmla="*/ 540760 w 3626598"/>
              <a:gd name="connsiteY4" fmla="*/ 1679263 h 1817913"/>
              <a:gd name="connsiteX5" fmla="*/ 554602 w 3626598"/>
              <a:gd name="connsiteY5" fmla="*/ 1670497 h 1817913"/>
              <a:gd name="connsiteX6" fmla="*/ 557832 w 3626598"/>
              <a:gd name="connsiteY6" fmla="*/ 1668651 h 1817913"/>
              <a:gd name="connsiteX7" fmla="*/ 571674 w 3626598"/>
              <a:gd name="connsiteY7" fmla="*/ 1659423 h 1817913"/>
              <a:gd name="connsiteX8" fmla="*/ 626119 w 3626598"/>
              <a:gd name="connsiteY8" fmla="*/ 1641428 h 1817913"/>
              <a:gd name="connsiteX9" fmla="*/ 668568 w 3626598"/>
              <a:gd name="connsiteY9" fmla="*/ 1636814 h 1817913"/>
              <a:gd name="connsiteX10" fmla="*/ 733164 w 3626598"/>
              <a:gd name="connsiteY10" fmla="*/ 1617897 h 1817913"/>
              <a:gd name="connsiteX11" fmla="*/ 748851 w 3626598"/>
              <a:gd name="connsiteY11" fmla="*/ 1602209 h 1817913"/>
              <a:gd name="connsiteX12" fmla="*/ 750697 w 3626598"/>
              <a:gd name="connsiteY12" fmla="*/ 1598518 h 1817913"/>
              <a:gd name="connsiteX13" fmla="*/ 761770 w 3626598"/>
              <a:gd name="connsiteY13" fmla="*/ 1580062 h 1817913"/>
              <a:gd name="connsiteX14" fmla="*/ 761770 w 3626598"/>
              <a:gd name="connsiteY14" fmla="*/ 1580062 h 1817913"/>
              <a:gd name="connsiteX15" fmla="*/ 830057 w 3626598"/>
              <a:gd name="connsiteY15" fmla="*/ 1478554 h 1817913"/>
              <a:gd name="connsiteX16" fmla="*/ 830057 w 3626598"/>
              <a:gd name="connsiteY16" fmla="*/ 1478554 h 1817913"/>
              <a:gd name="connsiteX17" fmla="*/ 901113 w 3626598"/>
              <a:gd name="connsiteY17" fmla="*/ 1398732 h 1817913"/>
              <a:gd name="connsiteX18" fmla="*/ 903420 w 3626598"/>
              <a:gd name="connsiteY18" fmla="*/ 1394580 h 1817913"/>
              <a:gd name="connsiteX19" fmla="*/ 958788 w 3626598"/>
              <a:gd name="connsiteY19" fmla="*/ 1308759 h 1817913"/>
              <a:gd name="connsiteX20" fmla="*/ 964786 w 3626598"/>
              <a:gd name="connsiteY20" fmla="*/ 1290303 h 1817913"/>
              <a:gd name="connsiteX21" fmla="*/ 975398 w 3626598"/>
              <a:gd name="connsiteY21" fmla="*/ 1269079 h 1817913"/>
              <a:gd name="connsiteX22" fmla="*/ 1016001 w 3626598"/>
              <a:gd name="connsiteY22" fmla="*/ 1122816 h 1817913"/>
              <a:gd name="connsiteX23" fmla="*/ 1021077 w 3626598"/>
              <a:gd name="connsiteY23" fmla="*/ 1105282 h 1817913"/>
              <a:gd name="connsiteX24" fmla="*/ 1027075 w 3626598"/>
              <a:gd name="connsiteY24" fmla="*/ 1089133 h 1817913"/>
              <a:gd name="connsiteX25" fmla="*/ 1032150 w 3626598"/>
              <a:gd name="connsiteY25" fmla="*/ 1071600 h 1817913"/>
              <a:gd name="connsiteX26" fmla="*/ 1038610 w 3626598"/>
              <a:gd name="connsiteY26" fmla="*/ 1050837 h 1817913"/>
              <a:gd name="connsiteX27" fmla="*/ 1040917 w 3626598"/>
              <a:gd name="connsiteY27" fmla="*/ 1031458 h 1817913"/>
              <a:gd name="connsiteX28" fmla="*/ 1015079 w 3626598"/>
              <a:gd name="connsiteY28" fmla="*/ 1006081 h 1817913"/>
              <a:gd name="connsiteX29" fmla="*/ 992931 w 3626598"/>
              <a:gd name="connsiteY29" fmla="*/ 1004697 h 1817913"/>
              <a:gd name="connsiteX30" fmla="*/ 970323 w 3626598"/>
              <a:gd name="connsiteY30" fmla="*/ 1010234 h 1817913"/>
              <a:gd name="connsiteX31" fmla="*/ 941716 w 3626598"/>
              <a:gd name="connsiteY31" fmla="*/ 1014848 h 1817913"/>
              <a:gd name="connsiteX32" fmla="*/ 930643 w 3626598"/>
              <a:gd name="connsiteY32" fmla="*/ 1019001 h 1817913"/>
              <a:gd name="connsiteX33" fmla="*/ 867431 w 3626598"/>
              <a:gd name="connsiteY33" fmla="*/ 1030997 h 1817913"/>
              <a:gd name="connsiteX34" fmla="*/ 865124 w 3626598"/>
              <a:gd name="connsiteY34" fmla="*/ 1030536 h 1817913"/>
              <a:gd name="connsiteX35" fmla="*/ 863740 w 3626598"/>
              <a:gd name="connsiteY35" fmla="*/ 1032381 h 1817913"/>
              <a:gd name="connsiteX36" fmla="*/ 851282 w 3626598"/>
              <a:gd name="connsiteY36" fmla="*/ 1040225 h 1817913"/>
              <a:gd name="connsiteX37" fmla="*/ 806987 w 3626598"/>
              <a:gd name="connsiteY37" fmla="*/ 1060527 h 1817913"/>
              <a:gd name="connsiteX38" fmla="*/ 782533 w 3626598"/>
              <a:gd name="connsiteY38" fmla="*/ 1087749 h 1817913"/>
              <a:gd name="connsiteX39" fmla="*/ 780688 w 3626598"/>
              <a:gd name="connsiteY39" fmla="*/ 1087749 h 1817913"/>
              <a:gd name="connsiteX40" fmla="*/ 767769 w 3626598"/>
              <a:gd name="connsiteY40" fmla="*/ 1094209 h 1817913"/>
              <a:gd name="connsiteX41" fmla="*/ 767307 w 3626598"/>
              <a:gd name="connsiteY41" fmla="*/ 1093747 h 1817913"/>
              <a:gd name="connsiteX42" fmla="*/ 751158 w 3626598"/>
              <a:gd name="connsiteY42" fmla="*/ 1100207 h 1817913"/>
              <a:gd name="connsiteX43" fmla="*/ 728088 w 3626598"/>
              <a:gd name="connsiteY43" fmla="*/ 1116356 h 1817913"/>
              <a:gd name="connsiteX44" fmla="*/ 710555 w 3626598"/>
              <a:gd name="connsiteY44" fmla="*/ 1122354 h 1817913"/>
              <a:gd name="connsiteX45" fmla="*/ 711016 w 3626598"/>
              <a:gd name="connsiteY45" fmla="*/ 1121893 h 1817913"/>
              <a:gd name="connsiteX46" fmla="*/ 679180 w 3626598"/>
              <a:gd name="connsiteY46" fmla="*/ 1146808 h 1817913"/>
              <a:gd name="connsiteX47" fmla="*/ 669952 w 3626598"/>
              <a:gd name="connsiteY47" fmla="*/ 1146347 h 1817913"/>
              <a:gd name="connsiteX48" fmla="*/ 665338 w 3626598"/>
              <a:gd name="connsiteY48" fmla="*/ 1150499 h 1817913"/>
              <a:gd name="connsiteX49" fmla="*/ 651496 w 3626598"/>
              <a:gd name="connsiteY49" fmla="*/ 1146347 h 1817913"/>
              <a:gd name="connsiteX50" fmla="*/ 655648 w 3626598"/>
              <a:gd name="connsiteY50" fmla="*/ 1156498 h 1817913"/>
              <a:gd name="connsiteX51" fmla="*/ 643652 w 3626598"/>
              <a:gd name="connsiteY51" fmla="*/ 1179106 h 1817913"/>
              <a:gd name="connsiteX52" fmla="*/ 632117 w 3626598"/>
              <a:gd name="connsiteY52" fmla="*/ 1188796 h 1817913"/>
              <a:gd name="connsiteX53" fmla="*/ 624273 w 3626598"/>
              <a:gd name="connsiteY53" fmla="*/ 1185104 h 1817913"/>
              <a:gd name="connsiteX54" fmla="*/ 617352 w 3626598"/>
              <a:gd name="connsiteY54" fmla="*/ 1189718 h 1817913"/>
              <a:gd name="connsiteX55" fmla="*/ 604433 w 3626598"/>
              <a:gd name="connsiteY55" fmla="*/ 1207252 h 1817913"/>
              <a:gd name="connsiteX56" fmla="*/ 602588 w 3626598"/>
              <a:gd name="connsiteY56" fmla="*/ 1216018 h 1817913"/>
              <a:gd name="connsiteX57" fmla="*/ 585054 w 3626598"/>
              <a:gd name="connsiteY57" fmla="*/ 1234935 h 1817913"/>
              <a:gd name="connsiteX58" fmla="*/ 550911 w 3626598"/>
              <a:gd name="connsiteY58" fmla="*/ 1240934 h 1817913"/>
              <a:gd name="connsiteX59" fmla="*/ 536146 w 3626598"/>
              <a:gd name="connsiteY59" fmla="*/ 1211866 h 1817913"/>
              <a:gd name="connsiteX60" fmla="*/ 536146 w 3626598"/>
              <a:gd name="connsiteY60" fmla="*/ 1211866 h 1817913"/>
              <a:gd name="connsiteX61" fmla="*/ 513537 w 3626598"/>
              <a:gd name="connsiteY61" fmla="*/ 1198485 h 1817913"/>
              <a:gd name="connsiteX62" fmla="*/ 508462 w 3626598"/>
              <a:gd name="connsiteY62" fmla="*/ 1195255 h 1817913"/>
              <a:gd name="connsiteX63" fmla="*/ 427256 w 3626598"/>
              <a:gd name="connsiteY63" fmla="*/ 1195255 h 1817913"/>
              <a:gd name="connsiteX64" fmla="*/ 316981 w 3626598"/>
              <a:gd name="connsiteY64" fmla="*/ 1242318 h 1817913"/>
              <a:gd name="connsiteX65" fmla="*/ 233468 w 3626598"/>
              <a:gd name="connsiteY65" fmla="*/ 1234013 h 1817913"/>
              <a:gd name="connsiteX66" fmla="*/ 210860 w 3626598"/>
              <a:gd name="connsiteY66" fmla="*/ 1202176 h 1817913"/>
              <a:gd name="connsiteX67" fmla="*/ 208553 w 3626598"/>
              <a:gd name="connsiteY67" fmla="*/ 1167110 h 1817913"/>
              <a:gd name="connsiteX68" fmla="*/ 225624 w 3626598"/>
              <a:gd name="connsiteY68" fmla="*/ 1150038 h 1817913"/>
              <a:gd name="connsiteX69" fmla="*/ 235775 w 3626598"/>
              <a:gd name="connsiteY69" fmla="*/ 1144963 h 1817913"/>
              <a:gd name="connsiteX70" fmla="*/ 238082 w 3626598"/>
              <a:gd name="connsiteY70" fmla="*/ 1139887 h 1817913"/>
              <a:gd name="connsiteX71" fmla="*/ 252847 w 3626598"/>
              <a:gd name="connsiteY71" fmla="*/ 1111281 h 1817913"/>
              <a:gd name="connsiteX72" fmla="*/ 270380 w 3626598"/>
              <a:gd name="connsiteY72" fmla="*/ 1078983 h 1817913"/>
              <a:gd name="connsiteX73" fmla="*/ 243157 w 3626598"/>
              <a:gd name="connsiteY73" fmla="*/ 1087749 h 1817913"/>
              <a:gd name="connsiteX74" fmla="*/ 242696 w 3626598"/>
              <a:gd name="connsiteY74" fmla="*/ 1088211 h 1817913"/>
              <a:gd name="connsiteX75" fmla="*/ 225624 w 3626598"/>
              <a:gd name="connsiteY75" fmla="*/ 1098823 h 1817913"/>
              <a:gd name="connsiteX76" fmla="*/ 225624 w 3626598"/>
              <a:gd name="connsiteY76" fmla="*/ 1098823 h 1817913"/>
              <a:gd name="connsiteX77" fmla="*/ 205784 w 3626598"/>
              <a:gd name="connsiteY77" fmla="*/ 1108974 h 1817913"/>
              <a:gd name="connsiteX78" fmla="*/ 203939 w 3626598"/>
              <a:gd name="connsiteY78" fmla="*/ 1108512 h 1817913"/>
              <a:gd name="connsiteX79" fmla="*/ 203016 w 3626598"/>
              <a:gd name="connsiteY79" fmla="*/ 1109896 h 1817913"/>
              <a:gd name="connsiteX80" fmla="*/ 190558 w 3626598"/>
              <a:gd name="connsiteY80" fmla="*/ 1126968 h 1817913"/>
              <a:gd name="connsiteX81" fmla="*/ 173025 w 3626598"/>
              <a:gd name="connsiteY81" fmla="*/ 1132966 h 1817913"/>
              <a:gd name="connsiteX82" fmla="*/ 147186 w 3626598"/>
              <a:gd name="connsiteY82" fmla="*/ 1114972 h 1817913"/>
              <a:gd name="connsiteX83" fmla="*/ 107045 w 3626598"/>
              <a:gd name="connsiteY83" fmla="*/ 1109896 h 1817913"/>
              <a:gd name="connsiteX84" fmla="*/ 41987 w 3626598"/>
              <a:gd name="connsiteY84" fmla="*/ 1080828 h 1817913"/>
              <a:gd name="connsiteX85" fmla="*/ 22147 w 3626598"/>
              <a:gd name="connsiteY85" fmla="*/ 1059604 h 1817913"/>
              <a:gd name="connsiteX86" fmla="*/ 21224 w 3626598"/>
              <a:gd name="connsiteY86" fmla="*/ 1057758 h 1817913"/>
              <a:gd name="connsiteX87" fmla="*/ 19379 w 3626598"/>
              <a:gd name="connsiteY87" fmla="*/ 1058220 h 1817913"/>
              <a:gd name="connsiteX88" fmla="*/ 0 w 3626598"/>
              <a:gd name="connsiteY88" fmla="*/ 1042071 h 1817913"/>
              <a:gd name="connsiteX89" fmla="*/ 0 w 3626598"/>
              <a:gd name="connsiteY89" fmla="*/ 1030997 h 1817913"/>
              <a:gd name="connsiteX90" fmla="*/ 67826 w 3626598"/>
              <a:gd name="connsiteY90" fmla="*/ 956712 h 1817913"/>
              <a:gd name="connsiteX91" fmla="*/ 159183 w 3626598"/>
              <a:gd name="connsiteY91" fmla="*/ 845976 h 1817913"/>
              <a:gd name="connsiteX92" fmla="*/ 165181 w 3626598"/>
              <a:gd name="connsiteY92" fmla="*/ 761078 h 1817913"/>
              <a:gd name="connsiteX93" fmla="*/ 165642 w 3626598"/>
              <a:gd name="connsiteY93" fmla="*/ 729242 h 1817913"/>
              <a:gd name="connsiteX94" fmla="*/ 264382 w 3626598"/>
              <a:gd name="connsiteY94" fmla="*/ 572366 h 1817913"/>
              <a:gd name="connsiteX95" fmla="*/ 280992 w 3626598"/>
              <a:gd name="connsiteY95" fmla="*/ 528994 h 1817913"/>
              <a:gd name="connsiteX96" fmla="*/ 306831 w 3626598"/>
              <a:gd name="connsiteY96" fmla="*/ 437637 h 1817913"/>
              <a:gd name="connsiteX97" fmla="*/ 355739 w 3626598"/>
              <a:gd name="connsiteY97" fmla="*/ 414106 h 1817913"/>
              <a:gd name="connsiteX98" fmla="*/ 370965 w 3626598"/>
              <a:gd name="connsiteY98" fmla="*/ 421488 h 1817913"/>
              <a:gd name="connsiteX99" fmla="*/ 384346 w 3626598"/>
              <a:gd name="connsiteY99" fmla="*/ 430716 h 1817913"/>
              <a:gd name="connsiteX100" fmla="*/ 388037 w 3626598"/>
              <a:gd name="connsiteY100" fmla="*/ 432562 h 1817913"/>
              <a:gd name="connsiteX101" fmla="*/ 401417 w 3626598"/>
              <a:gd name="connsiteY101" fmla="*/ 441790 h 1817913"/>
              <a:gd name="connsiteX102" fmla="*/ 405570 w 3626598"/>
              <a:gd name="connsiteY102" fmla="*/ 443636 h 1817913"/>
              <a:gd name="connsiteX103" fmla="*/ 463245 w 3626598"/>
              <a:gd name="connsiteY103" fmla="*/ 443174 h 1817913"/>
              <a:gd name="connsiteX104" fmla="*/ 463245 w 3626598"/>
              <a:gd name="connsiteY104" fmla="*/ 443174 h 1817913"/>
              <a:gd name="connsiteX105" fmla="*/ 480778 w 3626598"/>
              <a:gd name="connsiteY105" fmla="*/ 421027 h 1817913"/>
              <a:gd name="connsiteX106" fmla="*/ 480778 w 3626598"/>
              <a:gd name="connsiteY106" fmla="*/ 421027 h 1817913"/>
              <a:gd name="connsiteX107" fmla="*/ 502003 w 3626598"/>
              <a:gd name="connsiteY107" fmla="*/ 386422 h 1817913"/>
              <a:gd name="connsiteX108" fmla="*/ 502464 w 3626598"/>
              <a:gd name="connsiteY108" fmla="*/ 385961 h 1817913"/>
              <a:gd name="connsiteX109" fmla="*/ 525072 w 3626598"/>
              <a:gd name="connsiteY109" fmla="*/ 364275 h 1817913"/>
              <a:gd name="connsiteX110" fmla="*/ 525534 w 3626598"/>
              <a:gd name="connsiteY110" fmla="*/ 364275 h 1817913"/>
              <a:gd name="connsiteX111" fmla="*/ 542606 w 3626598"/>
              <a:gd name="connsiteY111" fmla="*/ 353201 h 1817913"/>
              <a:gd name="connsiteX112" fmla="*/ 542606 w 3626598"/>
              <a:gd name="connsiteY112" fmla="*/ 353201 h 1817913"/>
              <a:gd name="connsiteX113" fmla="*/ 559677 w 3626598"/>
              <a:gd name="connsiteY113" fmla="*/ 352740 h 1817913"/>
              <a:gd name="connsiteX114" fmla="*/ 564291 w 3626598"/>
              <a:gd name="connsiteY114" fmla="*/ 353663 h 1817913"/>
              <a:gd name="connsiteX115" fmla="*/ 582286 w 3626598"/>
              <a:gd name="connsiteY115" fmla="*/ 363352 h 1817913"/>
              <a:gd name="connsiteX116" fmla="*/ 585516 w 3626598"/>
              <a:gd name="connsiteY116" fmla="*/ 365198 h 1817913"/>
              <a:gd name="connsiteX117" fmla="*/ 609970 w 3626598"/>
              <a:gd name="connsiteY117" fmla="*/ 387806 h 1817913"/>
              <a:gd name="connsiteX118" fmla="*/ 632579 w 3626598"/>
              <a:gd name="connsiteY118" fmla="*/ 385961 h 1817913"/>
              <a:gd name="connsiteX119" fmla="*/ 660724 w 3626598"/>
              <a:gd name="connsiteY119" fmla="*/ 358738 h 1817913"/>
              <a:gd name="connsiteX120" fmla="*/ 672259 w 3626598"/>
              <a:gd name="connsiteY120" fmla="*/ 352278 h 1817913"/>
              <a:gd name="connsiteX121" fmla="*/ 708248 w 3626598"/>
              <a:gd name="connsiteY121" fmla="*/ 325517 h 1817913"/>
              <a:gd name="connsiteX122" fmla="*/ 717476 w 3626598"/>
              <a:gd name="connsiteY122" fmla="*/ 317673 h 1817913"/>
              <a:gd name="connsiteX123" fmla="*/ 736855 w 3626598"/>
              <a:gd name="connsiteY123" fmla="*/ 308445 h 1817913"/>
              <a:gd name="connsiteX124" fmla="*/ 739162 w 3626598"/>
              <a:gd name="connsiteY124" fmla="*/ 308445 h 1817913"/>
              <a:gd name="connsiteX125" fmla="*/ 740085 w 3626598"/>
              <a:gd name="connsiteY125" fmla="*/ 306600 h 1817913"/>
              <a:gd name="connsiteX126" fmla="*/ 753004 w 3626598"/>
              <a:gd name="connsiteY126" fmla="*/ 296911 h 1817913"/>
              <a:gd name="connsiteX127" fmla="*/ 774228 w 3626598"/>
              <a:gd name="connsiteY127" fmla="*/ 283991 h 1817913"/>
              <a:gd name="connsiteX128" fmla="*/ 796837 w 3626598"/>
              <a:gd name="connsiteY128" fmla="*/ 273841 h 1817913"/>
              <a:gd name="connsiteX129" fmla="*/ 796837 w 3626598"/>
              <a:gd name="connsiteY129" fmla="*/ 273841 h 1817913"/>
              <a:gd name="connsiteX130" fmla="*/ 822214 w 3626598"/>
              <a:gd name="connsiteY130" fmla="*/ 263228 h 1817913"/>
              <a:gd name="connsiteX131" fmla="*/ 824059 w 3626598"/>
              <a:gd name="connsiteY131" fmla="*/ 263690 h 1817913"/>
              <a:gd name="connsiteX132" fmla="*/ 824982 w 3626598"/>
              <a:gd name="connsiteY132" fmla="*/ 261844 h 1817913"/>
              <a:gd name="connsiteX133" fmla="*/ 853127 w 3626598"/>
              <a:gd name="connsiteY133" fmla="*/ 245695 h 1817913"/>
              <a:gd name="connsiteX134" fmla="*/ 971707 w 3626598"/>
              <a:gd name="connsiteY134" fmla="*/ 193557 h 1817913"/>
              <a:gd name="connsiteX135" fmla="*/ 983242 w 3626598"/>
              <a:gd name="connsiteY135" fmla="*/ 183406 h 1817913"/>
              <a:gd name="connsiteX136" fmla="*/ 1011387 w 3626598"/>
              <a:gd name="connsiteY136" fmla="*/ 170948 h 1817913"/>
              <a:gd name="connsiteX137" fmla="*/ 1047838 w 3626598"/>
              <a:gd name="connsiteY137" fmla="*/ 150185 h 1817913"/>
              <a:gd name="connsiteX138" fmla="*/ 1050606 w 3626598"/>
              <a:gd name="connsiteY138" fmla="*/ 147878 h 1817913"/>
              <a:gd name="connsiteX139" fmla="*/ 1064448 w 3626598"/>
              <a:gd name="connsiteY139" fmla="*/ 139112 h 1817913"/>
              <a:gd name="connsiteX140" fmla="*/ 1084289 w 3626598"/>
              <a:gd name="connsiteY140" fmla="*/ 131730 h 1817913"/>
              <a:gd name="connsiteX141" fmla="*/ 1114741 w 3626598"/>
              <a:gd name="connsiteY141" fmla="*/ 104968 h 1817913"/>
              <a:gd name="connsiteX142" fmla="*/ 1129506 w 3626598"/>
              <a:gd name="connsiteY142" fmla="*/ 97586 h 1817913"/>
              <a:gd name="connsiteX143" fmla="*/ 1145655 w 3626598"/>
              <a:gd name="connsiteY143" fmla="*/ 86974 h 1817913"/>
              <a:gd name="connsiteX144" fmla="*/ 1146116 w 3626598"/>
              <a:gd name="connsiteY144" fmla="*/ 86512 h 1817913"/>
              <a:gd name="connsiteX145" fmla="*/ 1165033 w 3626598"/>
              <a:gd name="connsiteY145" fmla="*/ 76362 h 1817913"/>
              <a:gd name="connsiteX146" fmla="*/ 1168725 w 3626598"/>
              <a:gd name="connsiteY146" fmla="*/ 74516 h 1817913"/>
              <a:gd name="connsiteX147" fmla="*/ 1182105 w 3626598"/>
              <a:gd name="connsiteY147" fmla="*/ 65288 h 1817913"/>
              <a:gd name="connsiteX148" fmla="*/ 1348209 w 3626598"/>
              <a:gd name="connsiteY148" fmla="*/ 14534 h 1817913"/>
              <a:gd name="connsiteX149" fmla="*/ 1377738 w 3626598"/>
              <a:gd name="connsiteY149" fmla="*/ 8075 h 1817913"/>
              <a:gd name="connsiteX150" fmla="*/ 1408191 w 3626598"/>
              <a:gd name="connsiteY150" fmla="*/ 3461 h 1817913"/>
              <a:gd name="connsiteX151" fmla="*/ 1410498 w 3626598"/>
              <a:gd name="connsiteY151" fmla="*/ 3922 h 1817913"/>
              <a:gd name="connsiteX152" fmla="*/ 1411882 w 3626598"/>
              <a:gd name="connsiteY152" fmla="*/ 2076 h 1817913"/>
              <a:gd name="connsiteX153" fmla="*/ 1423417 w 3626598"/>
              <a:gd name="connsiteY153" fmla="*/ 2076 h 1817913"/>
              <a:gd name="connsiteX154" fmla="*/ 1443257 w 3626598"/>
              <a:gd name="connsiteY154" fmla="*/ 2999 h 1817913"/>
              <a:gd name="connsiteX155" fmla="*/ 1529078 w 3626598"/>
              <a:gd name="connsiteY155" fmla="*/ 5768 h 1817913"/>
              <a:gd name="connsiteX156" fmla="*/ 1559069 w 3626598"/>
              <a:gd name="connsiteY156" fmla="*/ 8075 h 1817913"/>
              <a:gd name="connsiteX157" fmla="*/ 1591828 w 3626598"/>
              <a:gd name="connsiteY157" fmla="*/ 14534 h 1817913"/>
              <a:gd name="connsiteX158" fmla="*/ 1602440 w 3626598"/>
              <a:gd name="connsiteY158" fmla="*/ 20532 h 1817913"/>
              <a:gd name="connsiteX159" fmla="*/ 1646273 w 3626598"/>
              <a:gd name="connsiteY159" fmla="*/ 38527 h 1817913"/>
              <a:gd name="connsiteX160" fmla="*/ 1740398 w 3626598"/>
              <a:gd name="connsiteY160" fmla="*/ 76362 h 1817913"/>
              <a:gd name="connsiteX161" fmla="*/ 1757932 w 3626598"/>
              <a:gd name="connsiteY161" fmla="*/ 87435 h 1817913"/>
              <a:gd name="connsiteX162" fmla="*/ 1767160 w 3626598"/>
              <a:gd name="connsiteY162" fmla="*/ 93433 h 1817913"/>
              <a:gd name="connsiteX163" fmla="*/ 1785615 w 3626598"/>
              <a:gd name="connsiteY163" fmla="*/ 103584 h 1817913"/>
              <a:gd name="connsiteX164" fmla="*/ 1857132 w 3626598"/>
              <a:gd name="connsiteY164" fmla="*/ 127577 h 1817913"/>
              <a:gd name="connsiteX165" fmla="*/ 1898658 w 3626598"/>
              <a:gd name="connsiteY165" fmla="*/ 132191 h 1817913"/>
              <a:gd name="connsiteX166" fmla="*/ 1929111 w 3626598"/>
              <a:gd name="connsiteY166" fmla="*/ 132652 h 1817913"/>
              <a:gd name="connsiteX167" fmla="*/ 2014470 w 3626598"/>
              <a:gd name="connsiteY167" fmla="*/ 132652 h 1817913"/>
              <a:gd name="connsiteX168" fmla="*/ 2039385 w 3626598"/>
              <a:gd name="connsiteY168" fmla="*/ 132191 h 1817913"/>
              <a:gd name="connsiteX169" fmla="*/ 2080450 w 3626598"/>
              <a:gd name="connsiteY169" fmla="*/ 127116 h 1817913"/>
              <a:gd name="connsiteX170" fmla="*/ 2304229 w 3626598"/>
              <a:gd name="connsiteY170" fmla="*/ 86051 h 1817913"/>
              <a:gd name="connsiteX171" fmla="*/ 2355905 w 3626598"/>
              <a:gd name="connsiteY171" fmla="*/ 75439 h 1817913"/>
              <a:gd name="connsiteX172" fmla="*/ 2404352 w 3626598"/>
              <a:gd name="connsiteY172" fmla="*/ 70825 h 1817913"/>
              <a:gd name="connsiteX173" fmla="*/ 2429729 w 3626598"/>
              <a:gd name="connsiteY173" fmla="*/ 69902 h 1817913"/>
              <a:gd name="connsiteX174" fmla="*/ 2522470 w 3626598"/>
              <a:gd name="connsiteY174" fmla="*/ 65288 h 1817913"/>
              <a:gd name="connsiteX175" fmla="*/ 2557537 w 3626598"/>
              <a:gd name="connsiteY175" fmla="*/ 65288 h 1817913"/>
              <a:gd name="connsiteX176" fmla="*/ 2587528 w 3626598"/>
              <a:gd name="connsiteY176" fmla="*/ 69902 h 1817913"/>
              <a:gd name="connsiteX177" fmla="*/ 2625362 w 3626598"/>
              <a:gd name="connsiteY177" fmla="*/ 76823 h 1817913"/>
              <a:gd name="connsiteX178" fmla="*/ 2660890 w 3626598"/>
              <a:gd name="connsiteY178" fmla="*/ 81437 h 1817913"/>
              <a:gd name="connsiteX179" fmla="*/ 2675655 w 3626598"/>
              <a:gd name="connsiteY179" fmla="*/ 82360 h 1817913"/>
              <a:gd name="connsiteX180" fmla="*/ 2711644 w 3626598"/>
              <a:gd name="connsiteY180" fmla="*/ 86974 h 1817913"/>
              <a:gd name="connsiteX181" fmla="*/ 2739328 w 3626598"/>
              <a:gd name="connsiteY181" fmla="*/ 92972 h 1817913"/>
              <a:gd name="connsiteX182" fmla="*/ 2761937 w 3626598"/>
              <a:gd name="connsiteY182" fmla="*/ 104968 h 1817913"/>
              <a:gd name="connsiteX183" fmla="*/ 2828378 w 3626598"/>
              <a:gd name="connsiteY183" fmla="*/ 127116 h 1817913"/>
              <a:gd name="connsiteX184" fmla="*/ 2852832 w 3626598"/>
              <a:gd name="connsiteY184" fmla="*/ 137266 h 1817913"/>
              <a:gd name="connsiteX185" fmla="*/ 2931270 w 3626598"/>
              <a:gd name="connsiteY185" fmla="*/ 171871 h 1817913"/>
              <a:gd name="connsiteX186" fmla="*/ 2954340 w 3626598"/>
              <a:gd name="connsiteY186" fmla="*/ 182022 h 1817913"/>
              <a:gd name="connsiteX187" fmla="*/ 3025857 w 3626598"/>
              <a:gd name="connsiteY187" fmla="*/ 217550 h 1817913"/>
              <a:gd name="connsiteX188" fmla="*/ 3039238 w 3626598"/>
              <a:gd name="connsiteY188" fmla="*/ 226778 h 1817913"/>
              <a:gd name="connsiteX189" fmla="*/ 3065537 w 3626598"/>
              <a:gd name="connsiteY189" fmla="*/ 240158 h 1817913"/>
              <a:gd name="connsiteX190" fmla="*/ 3078457 w 3626598"/>
              <a:gd name="connsiteY190" fmla="*/ 251232 h 1817913"/>
              <a:gd name="connsiteX191" fmla="*/ 3094144 w 3626598"/>
              <a:gd name="connsiteY191" fmla="*/ 262767 h 1817913"/>
              <a:gd name="connsiteX192" fmla="*/ 3143975 w 3626598"/>
              <a:gd name="connsiteY192" fmla="*/ 308445 h 1817913"/>
              <a:gd name="connsiteX193" fmla="*/ 3149973 w 3626598"/>
              <a:gd name="connsiteY193" fmla="*/ 313982 h 1817913"/>
              <a:gd name="connsiteX194" fmla="*/ 3223797 w 3626598"/>
              <a:gd name="connsiteY194" fmla="*/ 393804 h 1817913"/>
              <a:gd name="connsiteX195" fmla="*/ 3257941 w 3626598"/>
              <a:gd name="connsiteY195" fmla="*/ 427487 h 1817913"/>
              <a:gd name="connsiteX196" fmla="*/ 3258864 w 3626598"/>
              <a:gd name="connsiteY196" fmla="*/ 426564 h 1817913"/>
              <a:gd name="connsiteX197" fmla="*/ 3257941 w 3626598"/>
              <a:gd name="connsiteY197" fmla="*/ 427487 h 1817913"/>
              <a:gd name="connsiteX198" fmla="*/ 3303619 w 3626598"/>
              <a:gd name="connsiteY198" fmla="*/ 483777 h 1817913"/>
              <a:gd name="connsiteX199" fmla="*/ 3303619 w 3626598"/>
              <a:gd name="connsiteY199" fmla="*/ 483777 h 1817913"/>
              <a:gd name="connsiteX200" fmla="*/ 3383441 w 3626598"/>
              <a:gd name="connsiteY200" fmla="*/ 602357 h 1817913"/>
              <a:gd name="connsiteX201" fmla="*/ 3393592 w 3626598"/>
              <a:gd name="connsiteY201" fmla="*/ 630502 h 1817913"/>
              <a:gd name="connsiteX202" fmla="*/ 3404666 w 3626598"/>
              <a:gd name="connsiteY202" fmla="*/ 646651 h 1817913"/>
              <a:gd name="connsiteX203" fmla="*/ 3406973 w 3626598"/>
              <a:gd name="connsiteY203" fmla="*/ 658648 h 1817913"/>
              <a:gd name="connsiteX204" fmla="*/ 3401436 w 3626598"/>
              <a:gd name="connsiteY204" fmla="*/ 694175 h 1817913"/>
              <a:gd name="connsiteX205" fmla="*/ 3397745 w 3626598"/>
              <a:gd name="connsiteY205" fmla="*/ 701096 h 1817913"/>
              <a:gd name="connsiteX206" fmla="*/ 3399590 w 3626598"/>
              <a:gd name="connsiteY206" fmla="*/ 738470 h 1817913"/>
              <a:gd name="connsiteX207" fmla="*/ 3406511 w 3626598"/>
              <a:gd name="connsiteY207" fmla="*/ 761078 h 1817913"/>
              <a:gd name="connsiteX208" fmla="*/ 3416201 w 3626598"/>
              <a:gd name="connsiteY208" fmla="*/ 803527 h 1817913"/>
              <a:gd name="connsiteX209" fmla="*/ 3427274 w 3626598"/>
              <a:gd name="connsiteY209" fmla="*/ 832134 h 1817913"/>
              <a:gd name="connsiteX210" fmla="*/ 3434657 w 3626598"/>
              <a:gd name="connsiteY210" fmla="*/ 861663 h 1817913"/>
              <a:gd name="connsiteX211" fmla="*/ 3445730 w 3626598"/>
              <a:gd name="connsiteY211" fmla="*/ 889809 h 1817913"/>
              <a:gd name="connsiteX212" fmla="*/ 3456804 w 3626598"/>
              <a:gd name="connsiteY212" fmla="*/ 947945 h 1817913"/>
              <a:gd name="connsiteX213" fmla="*/ 3461418 w 3626598"/>
              <a:gd name="connsiteY213" fmla="*/ 962710 h 1817913"/>
              <a:gd name="connsiteX214" fmla="*/ 3467416 w 3626598"/>
              <a:gd name="connsiteY214" fmla="*/ 981627 h 1817913"/>
              <a:gd name="connsiteX215" fmla="*/ 3473414 w 3626598"/>
              <a:gd name="connsiteY215" fmla="*/ 1009773 h 1817913"/>
              <a:gd name="connsiteX216" fmla="*/ 3475721 w 3626598"/>
              <a:gd name="connsiteY216" fmla="*/ 1026844 h 1817913"/>
              <a:gd name="connsiteX217" fmla="*/ 3478490 w 3626598"/>
              <a:gd name="connsiteY217" fmla="*/ 1075291 h 1817913"/>
              <a:gd name="connsiteX218" fmla="*/ 3481258 w 3626598"/>
              <a:gd name="connsiteY218" fmla="*/ 1092825 h 1817913"/>
              <a:gd name="connsiteX219" fmla="*/ 3484488 w 3626598"/>
              <a:gd name="connsiteY219" fmla="*/ 1136657 h 1817913"/>
              <a:gd name="connsiteX220" fmla="*/ 3486795 w 3626598"/>
              <a:gd name="connsiteY220" fmla="*/ 1149577 h 1817913"/>
              <a:gd name="connsiteX221" fmla="*/ 3490025 w 3626598"/>
              <a:gd name="connsiteY221" fmla="*/ 1187873 h 1817913"/>
              <a:gd name="connsiteX222" fmla="*/ 3492332 w 3626598"/>
              <a:gd name="connsiteY222" fmla="*/ 1200331 h 1817913"/>
              <a:gd name="connsiteX223" fmla="*/ 3496023 w 3626598"/>
              <a:gd name="connsiteY223" fmla="*/ 1229399 h 1817913"/>
              <a:gd name="connsiteX224" fmla="*/ 3518632 w 3626598"/>
              <a:gd name="connsiteY224" fmla="*/ 1323524 h 1817913"/>
              <a:gd name="connsiteX225" fmla="*/ 3532474 w 3626598"/>
              <a:gd name="connsiteY225" fmla="*/ 1358590 h 1817913"/>
              <a:gd name="connsiteX226" fmla="*/ 3535703 w 3626598"/>
              <a:gd name="connsiteY226" fmla="*/ 1365050 h 1817913"/>
              <a:gd name="connsiteX227" fmla="*/ 3543547 w 3626598"/>
              <a:gd name="connsiteY227" fmla="*/ 1376585 h 1817913"/>
              <a:gd name="connsiteX228" fmla="*/ 3548161 w 3626598"/>
              <a:gd name="connsiteY228" fmla="*/ 1382122 h 1817913"/>
              <a:gd name="connsiteX229" fmla="*/ 3567540 w 3626598"/>
              <a:gd name="connsiteY229" fmla="*/ 1412574 h 1817913"/>
              <a:gd name="connsiteX230" fmla="*/ 3571693 w 3626598"/>
              <a:gd name="connsiteY230" fmla="*/ 1419034 h 1817913"/>
              <a:gd name="connsiteX231" fmla="*/ 3611373 w 3626598"/>
              <a:gd name="connsiteY231" fmla="*/ 1494242 h 1817913"/>
              <a:gd name="connsiteX232" fmla="*/ 3614141 w 3626598"/>
              <a:gd name="connsiteY232" fmla="*/ 1501624 h 1817913"/>
              <a:gd name="connsiteX233" fmla="*/ 3620601 w 3626598"/>
              <a:gd name="connsiteY233" fmla="*/ 1521003 h 1817913"/>
              <a:gd name="connsiteX234" fmla="*/ 3627983 w 3626598"/>
              <a:gd name="connsiteY234" fmla="*/ 1559761 h 1817913"/>
              <a:gd name="connsiteX235" fmla="*/ 3627522 w 3626598"/>
              <a:gd name="connsiteY235" fmla="*/ 1629432 h 1817913"/>
              <a:gd name="connsiteX236" fmla="*/ 3599377 w 3626598"/>
              <a:gd name="connsiteY236" fmla="*/ 1665421 h 1817913"/>
              <a:gd name="connsiteX237" fmla="*/ 3574461 w 3626598"/>
              <a:gd name="connsiteY237" fmla="*/ 1681570 h 1817913"/>
              <a:gd name="connsiteX238" fmla="*/ 3568463 w 3626598"/>
              <a:gd name="connsiteY238" fmla="*/ 1685261 h 1817913"/>
              <a:gd name="connsiteX239" fmla="*/ 3554621 w 3626598"/>
              <a:gd name="connsiteY239" fmla="*/ 1694489 h 1817913"/>
              <a:gd name="connsiteX240" fmla="*/ 3549084 w 3626598"/>
              <a:gd name="connsiteY240" fmla="*/ 1698181 h 1817913"/>
              <a:gd name="connsiteX241" fmla="*/ 3538010 w 3626598"/>
              <a:gd name="connsiteY241" fmla="*/ 1706024 h 1817913"/>
              <a:gd name="connsiteX242" fmla="*/ 3532474 w 3626598"/>
              <a:gd name="connsiteY242" fmla="*/ 1709716 h 1817913"/>
              <a:gd name="connsiteX243" fmla="*/ 3521400 w 3626598"/>
              <a:gd name="connsiteY243" fmla="*/ 1717098 h 1817913"/>
              <a:gd name="connsiteX244" fmla="*/ 3510326 w 3626598"/>
              <a:gd name="connsiteY244" fmla="*/ 1724019 h 1817913"/>
              <a:gd name="connsiteX245" fmla="*/ 3497869 w 3626598"/>
              <a:gd name="connsiteY245" fmla="*/ 1734631 h 1817913"/>
              <a:gd name="connsiteX246" fmla="*/ 3492332 w 3626598"/>
              <a:gd name="connsiteY246" fmla="*/ 1737861 h 1817913"/>
              <a:gd name="connsiteX247" fmla="*/ 3477567 w 3626598"/>
              <a:gd name="connsiteY247" fmla="*/ 1746166 h 1817913"/>
              <a:gd name="connsiteX248" fmla="*/ 3471569 w 3626598"/>
              <a:gd name="connsiteY248" fmla="*/ 1750319 h 1817913"/>
              <a:gd name="connsiteX249" fmla="*/ 3445730 w 3626598"/>
              <a:gd name="connsiteY249" fmla="*/ 1759547 h 1817913"/>
              <a:gd name="connsiteX250" fmla="*/ 3432350 w 3626598"/>
              <a:gd name="connsiteY250" fmla="*/ 1758624 h 1817913"/>
              <a:gd name="connsiteX251" fmla="*/ 3291162 w 3626598"/>
              <a:gd name="connsiteY251" fmla="*/ 1757240 h 1817913"/>
              <a:gd name="connsiteX252" fmla="*/ 3259325 w 3626598"/>
              <a:gd name="connsiteY252" fmla="*/ 1750780 h 1817913"/>
              <a:gd name="connsiteX253" fmla="*/ 3226104 w 3626598"/>
              <a:gd name="connsiteY253" fmla="*/ 1744782 h 1817913"/>
              <a:gd name="connsiteX254" fmla="*/ 3206264 w 3626598"/>
              <a:gd name="connsiteY254" fmla="*/ 1739245 h 1817913"/>
              <a:gd name="connsiteX255" fmla="*/ 3190577 w 3626598"/>
              <a:gd name="connsiteY255" fmla="*/ 1735093 h 1817913"/>
              <a:gd name="connsiteX256" fmla="*/ 3171198 w 3626598"/>
              <a:gd name="connsiteY256" fmla="*/ 1724942 h 1817913"/>
              <a:gd name="connsiteX257" fmla="*/ 3170736 w 3626598"/>
              <a:gd name="connsiteY257" fmla="*/ 1684339 h 1817913"/>
              <a:gd name="connsiteX258" fmla="*/ 3209033 w 3626598"/>
              <a:gd name="connsiteY258" fmla="*/ 1646965 h 1817913"/>
              <a:gd name="connsiteX259" fmla="*/ 3215031 w 3626598"/>
              <a:gd name="connsiteY259" fmla="*/ 1642813 h 1817913"/>
              <a:gd name="connsiteX260" fmla="*/ 3240408 w 3626598"/>
              <a:gd name="connsiteY260" fmla="*/ 1627586 h 1817913"/>
              <a:gd name="connsiteX261" fmla="*/ 3247329 w 3626598"/>
              <a:gd name="connsiteY261" fmla="*/ 1624357 h 1817913"/>
              <a:gd name="connsiteX262" fmla="*/ 3272244 w 3626598"/>
              <a:gd name="connsiteY262" fmla="*/ 1615129 h 1817913"/>
              <a:gd name="connsiteX263" fmla="*/ 3283779 w 3626598"/>
              <a:gd name="connsiteY263" fmla="*/ 1612360 h 1817913"/>
              <a:gd name="connsiteX264" fmla="*/ 3330381 w 3626598"/>
              <a:gd name="connsiteY264" fmla="*/ 1604055 h 1817913"/>
              <a:gd name="connsiteX265" fmla="*/ 3361294 w 3626598"/>
              <a:gd name="connsiteY265" fmla="*/ 1592059 h 1817913"/>
              <a:gd name="connsiteX266" fmla="*/ 3370984 w 3626598"/>
              <a:gd name="connsiteY266" fmla="*/ 1576371 h 1817913"/>
              <a:gd name="connsiteX267" fmla="*/ 3369599 w 3626598"/>
              <a:gd name="connsiteY267" fmla="*/ 1569450 h 1817913"/>
              <a:gd name="connsiteX268" fmla="*/ 3340070 w 3626598"/>
              <a:gd name="connsiteY268" fmla="*/ 1547303 h 1817913"/>
              <a:gd name="connsiteX269" fmla="*/ 3308695 w 3626598"/>
              <a:gd name="connsiteY269" fmla="*/ 1539459 h 1817913"/>
              <a:gd name="connsiteX270" fmla="*/ 3275474 w 3626598"/>
              <a:gd name="connsiteY270" fmla="*/ 1536691 h 1817913"/>
              <a:gd name="connsiteX271" fmla="*/ 3164738 w 3626598"/>
              <a:gd name="connsiteY271" fmla="*/ 1507623 h 1817913"/>
              <a:gd name="connsiteX272" fmla="*/ 3119983 w 3626598"/>
              <a:gd name="connsiteY272" fmla="*/ 1490551 h 1817913"/>
              <a:gd name="connsiteX273" fmla="*/ 3101988 w 3626598"/>
              <a:gd name="connsiteY273" fmla="*/ 1483630 h 1817913"/>
              <a:gd name="connsiteX274" fmla="*/ 3077534 w 3626598"/>
              <a:gd name="connsiteY274" fmla="*/ 1467019 h 1817913"/>
              <a:gd name="connsiteX275" fmla="*/ 3065999 w 3626598"/>
              <a:gd name="connsiteY275" fmla="*/ 1458714 h 1817913"/>
              <a:gd name="connsiteX276" fmla="*/ 3052157 w 3626598"/>
              <a:gd name="connsiteY276" fmla="*/ 1449486 h 1817913"/>
              <a:gd name="connsiteX277" fmla="*/ 3041083 w 3626598"/>
              <a:gd name="connsiteY277" fmla="*/ 1442104 h 1817913"/>
              <a:gd name="connsiteX278" fmla="*/ 3024934 w 3626598"/>
              <a:gd name="connsiteY278" fmla="*/ 1430569 h 1817913"/>
              <a:gd name="connsiteX279" fmla="*/ 3016629 w 3626598"/>
              <a:gd name="connsiteY279" fmla="*/ 1419495 h 1817913"/>
              <a:gd name="connsiteX280" fmla="*/ 3008785 w 3626598"/>
              <a:gd name="connsiteY280" fmla="*/ 1403808 h 1817913"/>
              <a:gd name="connsiteX281" fmla="*/ 3005094 w 3626598"/>
              <a:gd name="connsiteY281" fmla="*/ 1397809 h 1817913"/>
              <a:gd name="connsiteX282" fmla="*/ 2988945 w 3626598"/>
              <a:gd name="connsiteY282" fmla="*/ 1370587 h 1817913"/>
              <a:gd name="connsiteX283" fmla="*/ 2984793 w 3626598"/>
              <a:gd name="connsiteY283" fmla="*/ 1364589 h 1817913"/>
              <a:gd name="connsiteX284" fmla="*/ 2974180 w 3626598"/>
              <a:gd name="connsiteY284" fmla="*/ 1342441 h 1817913"/>
              <a:gd name="connsiteX285" fmla="*/ 2971412 w 3626598"/>
              <a:gd name="connsiteY285" fmla="*/ 1335982 h 1817913"/>
              <a:gd name="connsiteX286" fmla="*/ 2934500 w 3626598"/>
              <a:gd name="connsiteY286" fmla="*/ 1350285 h 1817913"/>
              <a:gd name="connsiteX287" fmla="*/ 2918813 w 3626598"/>
              <a:gd name="connsiteY287" fmla="*/ 1359052 h 1817913"/>
              <a:gd name="connsiteX288" fmla="*/ 2877287 w 3626598"/>
              <a:gd name="connsiteY288" fmla="*/ 1396425 h 1817913"/>
              <a:gd name="connsiteX289" fmla="*/ 2845911 w 3626598"/>
              <a:gd name="connsiteY289" fmla="*/ 1410267 h 1817913"/>
              <a:gd name="connsiteX290" fmla="*/ 2796080 w 3626598"/>
              <a:gd name="connsiteY290" fmla="*/ 1455484 h 1817913"/>
              <a:gd name="connsiteX291" fmla="*/ 2790543 w 3626598"/>
              <a:gd name="connsiteY291" fmla="*/ 1460098 h 1817913"/>
              <a:gd name="connsiteX292" fmla="*/ 2776240 w 3626598"/>
              <a:gd name="connsiteY292" fmla="*/ 1479939 h 1817913"/>
              <a:gd name="connsiteX293" fmla="*/ 2767935 w 3626598"/>
              <a:gd name="connsiteY293" fmla="*/ 1486860 h 1817913"/>
              <a:gd name="connsiteX294" fmla="*/ 2749479 w 3626598"/>
              <a:gd name="connsiteY294" fmla="*/ 1494703 h 1817913"/>
              <a:gd name="connsiteX295" fmla="*/ 2744403 w 3626598"/>
              <a:gd name="connsiteY295" fmla="*/ 1499317 h 1817913"/>
              <a:gd name="connsiteX296" fmla="*/ 2732868 w 3626598"/>
              <a:gd name="connsiteY296" fmla="*/ 1511775 h 1817913"/>
              <a:gd name="connsiteX297" fmla="*/ 2709337 w 3626598"/>
              <a:gd name="connsiteY297" fmla="*/ 1528847 h 1817913"/>
              <a:gd name="connsiteX298" fmla="*/ 2665043 w 3626598"/>
              <a:gd name="connsiteY298" fmla="*/ 1579139 h 1817913"/>
              <a:gd name="connsiteX299" fmla="*/ 2653046 w 3626598"/>
              <a:gd name="connsiteY299" fmla="*/ 1594366 h 1817913"/>
              <a:gd name="connsiteX300" fmla="*/ 2626285 w 3626598"/>
              <a:gd name="connsiteY300" fmla="*/ 1626664 h 1817913"/>
              <a:gd name="connsiteX301" fmla="*/ 2618441 w 3626598"/>
              <a:gd name="connsiteY301" fmla="*/ 1634507 h 1817913"/>
              <a:gd name="connsiteX302" fmla="*/ 2588450 w 3626598"/>
              <a:gd name="connsiteY302" fmla="*/ 1667267 h 1817913"/>
              <a:gd name="connsiteX303" fmla="*/ 2584298 w 3626598"/>
              <a:gd name="connsiteY303" fmla="*/ 1673726 h 1817913"/>
              <a:gd name="connsiteX304" fmla="*/ 2544617 w 3626598"/>
              <a:gd name="connsiteY304" fmla="*/ 1742475 h 1817913"/>
              <a:gd name="connsiteX305" fmla="*/ 2479560 w 3626598"/>
              <a:gd name="connsiteY305" fmla="*/ 1756778 h 1817913"/>
              <a:gd name="connsiteX306" fmla="*/ 2424192 w 3626598"/>
              <a:gd name="connsiteY306" fmla="*/ 1759547 h 1817913"/>
              <a:gd name="connsiteX307" fmla="*/ 2391433 w 3626598"/>
              <a:gd name="connsiteY307" fmla="*/ 1762315 h 1817913"/>
              <a:gd name="connsiteX308" fmla="*/ 2346216 w 3626598"/>
              <a:gd name="connsiteY308" fmla="*/ 1765083 h 1817913"/>
              <a:gd name="connsiteX309" fmla="*/ 2332835 w 3626598"/>
              <a:gd name="connsiteY309" fmla="*/ 1767390 h 1817913"/>
              <a:gd name="connsiteX310" fmla="*/ 2291771 w 3626598"/>
              <a:gd name="connsiteY310" fmla="*/ 1771082 h 1817913"/>
              <a:gd name="connsiteX311" fmla="*/ 2239633 w 3626598"/>
              <a:gd name="connsiteY311" fmla="*/ 1774311 h 1817913"/>
              <a:gd name="connsiteX312" fmla="*/ 2211487 w 3626598"/>
              <a:gd name="connsiteY312" fmla="*/ 1773850 h 1817913"/>
              <a:gd name="connsiteX313" fmla="*/ 2124744 w 3626598"/>
              <a:gd name="connsiteY313" fmla="*/ 1754010 h 1817913"/>
              <a:gd name="connsiteX314" fmla="*/ 2097983 w 3626598"/>
              <a:gd name="connsiteY314" fmla="*/ 1744321 h 1817913"/>
              <a:gd name="connsiteX315" fmla="*/ 2086909 w 3626598"/>
              <a:gd name="connsiteY315" fmla="*/ 1740629 h 1817913"/>
              <a:gd name="connsiteX316" fmla="*/ 2057841 w 3626598"/>
              <a:gd name="connsiteY316" fmla="*/ 1728633 h 1817913"/>
              <a:gd name="connsiteX317" fmla="*/ 2026927 w 3626598"/>
              <a:gd name="connsiteY317" fmla="*/ 1705102 h 1817913"/>
              <a:gd name="connsiteX318" fmla="*/ 2027389 w 3626598"/>
              <a:gd name="connsiteY318" fmla="*/ 1697258 h 1817913"/>
              <a:gd name="connsiteX319" fmla="*/ 2057841 w 3626598"/>
              <a:gd name="connsiteY319" fmla="*/ 1664037 h 1817913"/>
              <a:gd name="connsiteX320" fmla="*/ 2253475 w 3626598"/>
              <a:gd name="connsiteY320" fmla="*/ 1606362 h 1817913"/>
              <a:gd name="connsiteX321" fmla="*/ 2284388 w 3626598"/>
              <a:gd name="connsiteY321" fmla="*/ 1604055 h 1817913"/>
              <a:gd name="connsiteX322" fmla="*/ 2314841 w 3626598"/>
              <a:gd name="connsiteY322" fmla="*/ 1566682 h 1817913"/>
              <a:gd name="connsiteX323" fmla="*/ 2305613 w 3626598"/>
              <a:gd name="connsiteY323" fmla="*/ 1449025 h 1817913"/>
              <a:gd name="connsiteX324" fmla="*/ 2300537 w 3626598"/>
              <a:gd name="connsiteY324" fmla="*/ 1225708 h 1817913"/>
              <a:gd name="connsiteX325" fmla="*/ 2285311 w 3626598"/>
              <a:gd name="connsiteY325" fmla="*/ 1205406 h 1817913"/>
              <a:gd name="connsiteX326" fmla="*/ 2160733 w 3626598"/>
              <a:gd name="connsiteY326" fmla="*/ 1197562 h 1817913"/>
              <a:gd name="connsiteX327" fmla="*/ 2009394 w 3626598"/>
              <a:gd name="connsiteY327" fmla="*/ 1192025 h 1817913"/>
              <a:gd name="connsiteX328" fmla="*/ 1998321 w 3626598"/>
              <a:gd name="connsiteY328" fmla="*/ 1212327 h 1817913"/>
              <a:gd name="connsiteX329" fmla="*/ 2053689 w 3626598"/>
              <a:gd name="connsiteY329" fmla="*/ 1344748 h 1817913"/>
              <a:gd name="connsiteX330" fmla="*/ 2088755 w 3626598"/>
              <a:gd name="connsiteY330" fmla="*/ 1433799 h 1817913"/>
              <a:gd name="connsiteX331" fmla="*/ 2080450 w 3626598"/>
              <a:gd name="connsiteY331" fmla="*/ 1502086 h 1817913"/>
              <a:gd name="connsiteX332" fmla="*/ 2018161 w 3626598"/>
              <a:gd name="connsiteY332" fmla="*/ 1618358 h 1817913"/>
              <a:gd name="connsiteX333" fmla="*/ 1994168 w 3626598"/>
              <a:gd name="connsiteY333" fmla="*/ 1666805 h 1817913"/>
              <a:gd name="connsiteX334" fmla="*/ 1970175 w 3626598"/>
              <a:gd name="connsiteY334" fmla="*/ 1682493 h 1817913"/>
              <a:gd name="connsiteX335" fmla="*/ 1947105 w 3626598"/>
              <a:gd name="connsiteY335" fmla="*/ 1692644 h 1817913"/>
              <a:gd name="connsiteX336" fmla="*/ 1907886 w 3626598"/>
              <a:gd name="connsiteY336" fmla="*/ 1700488 h 1817913"/>
              <a:gd name="connsiteX337" fmla="*/ 1852057 w 3626598"/>
              <a:gd name="connsiteY337" fmla="*/ 1700488 h 1817913"/>
              <a:gd name="connsiteX338" fmla="*/ 1834062 w 3626598"/>
              <a:gd name="connsiteY338" fmla="*/ 1698181 h 1817913"/>
              <a:gd name="connsiteX339" fmla="*/ 1800842 w 3626598"/>
              <a:gd name="connsiteY339" fmla="*/ 1698181 h 1817913"/>
              <a:gd name="connsiteX340" fmla="*/ 1761161 w 3626598"/>
              <a:gd name="connsiteY340" fmla="*/ 1705563 h 1817913"/>
              <a:gd name="connsiteX341" fmla="*/ 1668420 w 3626598"/>
              <a:gd name="connsiteY341" fmla="*/ 1707409 h 1817913"/>
              <a:gd name="connsiteX342" fmla="*/ 1655962 w 3626598"/>
              <a:gd name="connsiteY342" fmla="*/ 1711100 h 1817913"/>
              <a:gd name="connsiteX343" fmla="*/ 1608900 w 3626598"/>
              <a:gd name="connsiteY343" fmla="*/ 1688953 h 1817913"/>
              <a:gd name="connsiteX344" fmla="*/ 1608900 w 3626598"/>
              <a:gd name="connsiteY344" fmla="*/ 1681570 h 1817913"/>
              <a:gd name="connsiteX345" fmla="*/ 1602901 w 3626598"/>
              <a:gd name="connsiteY345" fmla="*/ 1665421 h 1817913"/>
              <a:gd name="connsiteX346" fmla="*/ 1618128 w 3626598"/>
              <a:gd name="connsiteY346" fmla="*/ 1636353 h 1817913"/>
              <a:gd name="connsiteX347" fmla="*/ 1622742 w 3626598"/>
              <a:gd name="connsiteY347" fmla="*/ 1629893 h 1817913"/>
              <a:gd name="connsiteX348" fmla="*/ 1660115 w 3626598"/>
              <a:gd name="connsiteY348" fmla="*/ 1589290 h 1817913"/>
              <a:gd name="connsiteX349" fmla="*/ 1770389 w 3626598"/>
              <a:gd name="connsiteY349" fmla="*/ 1549610 h 1817913"/>
              <a:gd name="connsiteX350" fmla="*/ 1795766 w 3626598"/>
              <a:gd name="connsiteY350" fmla="*/ 1547764 h 1817913"/>
              <a:gd name="connsiteX351" fmla="*/ 1800380 w 3626598"/>
              <a:gd name="connsiteY351" fmla="*/ 1542689 h 1817913"/>
              <a:gd name="connsiteX352" fmla="*/ 1787000 w 3626598"/>
              <a:gd name="connsiteY352" fmla="*/ 1509007 h 1817913"/>
              <a:gd name="connsiteX353" fmla="*/ 1769005 w 3626598"/>
              <a:gd name="connsiteY353" fmla="*/ 1489167 h 1817913"/>
              <a:gd name="connsiteX354" fmla="*/ 1768544 w 3626598"/>
              <a:gd name="connsiteY354" fmla="*/ 1489167 h 1817913"/>
              <a:gd name="connsiteX355" fmla="*/ 1743628 w 3626598"/>
              <a:gd name="connsiteY355" fmla="*/ 1471633 h 1817913"/>
              <a:gd name="connsiteX356" fmla="*/ 1735323 w 3626598"/>
              <a:gd name="connsiteY356" fmla="*/ 1463328 h 1817913"/>
              <a:gd name="connsiteX357" fmla="*/ 1706716 w 3626598"/>
              <a:gd name="connsiteY357" fmla="*/ 1434260 h 1817913"/>
              <a:gd name="connsiteX358" fmla="*/ 1700718 w 3626598"/>
              <a:gd name="connsiteY358" fmla="*/ 1430107 h 1817913"/>
              <a:gd name="connsiteX359" fmla="*/ 1686415 w 3626598"/>
              <a:gd name="connsiteY359" fmla="*/ 1419957 h 1817913"/>
              <a:gd name="connsiteX360" fmla="*/ 1680417 w 3626598"/>
              <a:gd name="connsiteY360" fmla="*/ 1415804 h 1817913"/>
              <a:gd name="connsiteX361" fmla="*/ 1655040 w 3626598"/>
              <a:gd name="connsiteY361" fmla="*/ 1395502 h 1817913"/>
              <a:gd name="connsiteX362" fmla="*/ 1645812 w 3626598"/>
              <a:gd name="connsiteY362" fmla="*/ 1384429 h 1817913"/>
              <a:gd name="connsiteX363" fmla="*/ 1630585 w 3626598"/>
              <a:gd name="connsiteY363" fmla="*/ 1365050 h 1817913"/>
              <a:gd name="connsiteX364" fmla="*/ 1624587 w 3626598"/>
              <a:gd name="connsiteY364" fmla="*/ 1360897 h 1817913"/>
              <a:gd name="connsiteX365" fmla="*/ 1597826 w 3626598"/>
              <a:gd name="connsiteY365" fmla="*/ 1336905 h 1817913"/>
              <a:gd name="connsiteX366" fmla="*/ 1586291 w 3626598"/>
              <a:gd name="connsiteY366" fmla="*/ 1328600 h 1817913"/>
              <a:gd name="connsiteX367" fmla="*/ 1571526 w 3626598"/>
              <a:gd name="connsiteY367" fmla="*/ 1318910 h 1817913"/>
              <a:gd name="connsiteX368" fmla="*/ 1561376 w 3626598"/>
              <a:gd name="connsiteY368" fmla="*/ 1308759 h 1817913"/>
              <a:gd name="connsiteX369" fmla="*/ 1540151 w 3626598"/>
              <a:gd name="connsiteY369" fmla="*/ 1273693 h 1817913"/>
              <a:gd name="connsiteX370" fmla="*/ 1533230 w 3626598"/>
              <a:gd name="connsiteY370" fmla="*/ 1264926 h 1817913"/>
              <a:gd name="connsiteX371" fmla="*/ 1514774 w 3626598"/>
              <a:gd name="connsiteY371" fmla="*/ 1255237 h 1817913"/>
              <a:gd name="connsiteX372" fmla="*/ 1508776 w 3626598"/>
              <a:gd name="connsiteY372" fmla="*/ 1259390 h 1817913"/>
              <a:gd name="connsiteX373" fmla="*/ 1482015 w 3626598"/>
              <a:gd name="connsiteY373" fmla="*/ 1295840 h 1817913"/>
              <a:gd name="connsiteX374" fmla="*/ 1477401 w 3626598"/>
              <a:gd name="connsiteY374" fmla="*/ 1301838 h 1817913"/>
              <a:gd name="connsiteX375" fmla="*/ 1447871 w 3626598"/>
              <a:gd name="connsiteY375" fmla="*/ 1344748 h 1817913"/>
              <a:gd name="connsiteX376" fmla="*/ 1438643 w 3626598"/>
              <a:gd name="connsiteY376" fmla="*/ 1360897 h 1817913"/>
              <a:gd name="connsiteX377" fmla="*/ 1410036 w 3626598"/>
              <a:gd name="connsiteY377" fmla="*/ 1390888 h 1817913"/>
              <a:gd name="connsiteX378" fmla="*/ 1388351 w 3626598"/>
              <a:gd name="connsiteY378" fmla="*/ 1420418 h 1817913"/>
              <a:gd name="connsiteX379" fmla="*/ 1343134 w 3626598"/>
              <a:gd name="connsiteY379" fmla="*/ 1454100 h 1817913"/>
              <a:gd name="connsiteX380" fmla="*/ 1341288 w 3626598"/>
              <a:gd name="connsiteY380" fmla="*/ 1454100 h 1817913"/>
              <a:gd name="connsiteX381" fmla="*/ 1340365 w 3626598"/>
              <a:gd name="connsiteY381" fmla="*/ 1455946 h 1817913"/>
              <a:gd name="connsiteX382" fmla="*/ 1322371 w 3626598"/>
              <a:gd name="connsiteY382" fmla="*/ 1478554 h 1817913"/>
              <a:gd name="connsiteX383" fmla="*/ 1314988 w 3626598"/>
              <a:gd name="connsiteY383" fmla="*/ 1486398 h 1817913"/>
              <a:gd name="connsiteX384" fmla="*/ 1301608 w 3626598"/>
              <a:gd name="connsiteY384" fmla="*/ 1497933 h 1817913"/>
              <a:gd name="connsiteX385" fmla="*/ 1290073 w 3626598"/>
              <a:gd name="connsiteY385" fmla="*/ 1505777 h 1817913"/>
              <a:gd name="connsiteX386" fmla="*/ 1273462 w 3626598"/>
              <a:gd name="connsiteY386" fmla="*/ 1518696 h 1817913"/>
              <a:gd name="connsiteX387" fmla="*/ 1267926 w 3626598"/>
              <a:gd name="connsiteY387" fmla="*/ 1522849 h 1817913"/>
              <a:gd name="connsiteX388" fmla="*/ 1256852 w 3626598"/>
              <a:gd name="connsiteY388" fmla="*/ 1531154 h 1817913"/>
              <a:gd name="connsiteX389" fmla="*/ 1245317 w 3626598"/>
              <a:gd name="connsiteY389" fmla="*/ 1538536 h 1817913"/>
              <a:gd name="connsiteX390" fmla="*/ 1231475 w 3626598"/>
              <a:gd name="connsiteY390" fmla="*/ 1548687 h 1817913"/>
              <a:gd name="connsiteX391" fmla="*/ 1225938 w 3626598"/>
              <a:gd name="connsiteY391" fmla="*/ 1553301 h 1817913"/>
              <a:gd name="connsiteX392" fmla="*/ 1171032 w 3626598"/>
              <a:gd name="connsiteY392" fmla="*/ 1598057 h 1817913"/>
              <a:gd name="connsiteX393" fmla="*/ 1163188 w 3626598"/>
              <a:gd name="connsiteY393" fmla="*/ 1605901 h 1817913"/>
              <a:gd name="connsiteX394" fmla="*/ 1146116 w 3626598"/>
              <a:gd name="connsiteY394" fmla="*/ 1623434 h 1817913"/>
              <a:gd name="connsiteX395" fmla="*/ 1133197 w 3626598"/>
              <a:gd name="connsiteY395" fmla="*/ 1636353 h 1817913"/>
              <a:gd name="connsiteX396" fmla="*/ 1078752 w 3626598"/>
              <a:gd name="connsiteY396" fmla="*/ 1677879 h 1817913"/>
              <a:gd name="connsiteX397" fmla="*/ 1061219 w 3626598"/>
              <a:gd name="connsiteY397" fmla="*/ 1691260 h 1817913"/>
              <a:gd name="connsiteX398" fmla="*/ 1045992 w 3626598"/>
              <a:gd name="connsiteY398" fmla="*/ 1706947 h 1817913"/>
              <a:gd name="connsiteX399" fmla="*/ 1014617 w 3626598"/>
              <a:gd name="connsiteY399" fmla="*/ 1722173 h 1817913"/>
              <a:gd name="connsiteX400" fmla="*/ 982781 w 3626598"/>
              <a:gd name="connsiteY400" fmla="*/ 1740629 h 1817913"/>
              <a:gd name="connsiteX401" fmla="*/ 969861 w 3626598"/>
              <a:gd name="connsiteY401" fmla="*/ 1748473 h 1817913"/>
              <a:gd name="connsiteX402" fmla="*/ 914032 w 3626598"/>
              <a:gd name="connsiteY402" fmla="*/ 1778925 h 1817913"/>
              <a:gd name="connsiteX403" fmla="*/ 907573 w 3626598"/>
              <a:gd name="connsiteY403" fmla="*/ 1783539 h 1817913"/>
              <a:gd name="connsiteX404" fmla="*/ 882196 w 3626598"/>
              <a:gd name="connsiteY404" fmla="*/ 1798304 h 1817913"/>
              <a:gd name="connsiteX405" fmla="*/ 873429 w 3626598"/>
              <a:gd name="connsiteY405" fmla="*/ 1800611 h 1817913"/>
              <a:gd name="connsiteX406" fmla="*/ 760386 w 3626598"/>
              <a:gd name="connsiteY406" fmla="*/ 1804302 h 1817913"/>
              <a:gd name="connsiteX407" fmla="*/ 696252 w 3626598"/>
              <a:gd name="connsiteY407" fmla="*/ 1817222 h 1817913"/>
              <a:gd name="connsiteX408" fmla="*/ 658417 w 3626598"/>
              <a:gd name="connsiteY408" fmla="*/ 1818606 h 1817913"/>
              <a:gd name="connsiteX409" fmla="*/ 631656 w 3626598"/>
              <a:gd name="connsiteY409" fmla="*/ 1811223 h 1817913"/>
              <a:gd name="connsiteX410" fmla="*/ 555063 w 3626598"/>
              <a:gd name="connsiteY410" fmla="*/ 1799227 h 1817913"/>
              <a:gd name="connsiteX411" fmla="*/ 555063 w 3626598"/>
              <a:gd name="connsiteY411" fmla="*/ 1794152 h 1817913"/>
              <a:gd name="connsiteX412" fmla="*/ 531993 w 3626598"/>
              <a:gd name="connsiteY412" fmla="*/ 1782617 h 1817913"/>
              <a:gd name="connsiteX413" fmla="*/ 493236 w 3626598"/>
              <a:gd name="connsiteY413" fmla="*/ 1793690 h 1817913"/>
              <a:gd name="connsiteX414" fmla="*/ 498311 w 3626598"/>
              <a:gd name="connsiteY414" fmla="*/ 1768775 h 1817913"/>
              <a:gd name="connsiteX415" fmla="*/ 460938 w 3626598"/>
              <a:gd name="connsiteY415" fmla="*/ 1776618 h 181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3626598" h="1817913">
                <a:moveTo>
                  <a:pt x="460938" y="1776618"/>
                </a:moveTo>
                <a:cubicBezTo>
                  <a:pt x="458631" y="1772927"/>
                  <a:pt x="443866" y="1787231"/>
                  <a:pt x="450787" y="1766929"/>
                </a:cubicBezTo>
                <a:cubicBezTo>
                  <a:pt x="459092" y="1742475"/>
                  <a:pt x="472473" y="1727710"/>
                  <a:pt x="495543" y="1719405"/>
                </a:cubicBezTo>
                <a:cubicBezTo>
                  <a:pt x="504310" y="1705102"/>
                  <a:pt x="513999" y="1692182"/>
                  <a:pt x="531071" y="1687107"/>
                </a:cubicBezTo>
                <a:cubicBezTo>
                  <a:pt x="534300" y="1684339"/>
                  <a:pt x="537530" y="1682032"/>
                  <a:pt x="540760" y="1679263"/>
                </a:cubicBezTo>
                <a:cubicBezTo>
                  <a:pt x="543528" y="1673265"/>
                  <a:pt x="548142" y="1670958"/>
                  <a:pt x="554602" y="1670497"/>
                </a:cubicBezTo>
                <a:cubicBezTo>
                  <a:pt x="556448" y="1670958"/>
                  <a:pt x="557370" y="1670497"/>
                  <a:pt x="557832" y="1668651"/>
                </a:cubicBezTo>
                <a:cubicBezTo>
                  <a:pt x="560139" y="1662653"/>
                  <a:pt x="565214" y="1659884"/>
                  <a:pt x="571674" y="1659423"/>
                </a:cubicBezTo>
                <a:cubicBezTo>
                  <a:pt x="586900" y="1644658"/>
                  <a:pt x="608124" y="1648349"/>
                  <a:pt x="626119" y="1641428"/>
                </a:cubicBezTo>
                <a:cubicBezTo>
                  <a:pt x="639961" y="1635430"/>
                  <a:pt x="654726" y="1642351"/>
                  <a:pt x="668568" y="1636814"/>
                </a:cubicBezTo>
                <a:cubicBezTo>
                  <a:pt x="693022" y="1640044"/>
                  <a:pt x="714246" y="1632662"/>
                  <a:pt x="733164" y="1617897"/>
                </a:cubicBezTo>
                <a:cubicBezTo>
                  <a:pt x="736393" y="1610515"/>
                  <a:pt x="741469" y="1604978"/>
                  <a:pt x="748851" y="1602209"/>
                </a:cubicBezTo>
                <a:cubicBezTo>
                  <a:pt x="750697" y="1601748"/>
                  <a:pt x="751620" y="1600364"/>
                  <a:pt x="750697" y="1598518"/>
                </a:cubicBezTo>
                <a:cubicBezTo>
                  <a:pt x="752081" y="1591136"/>
                  <a:pt x="754849" y="1584215"/>
                  <a:pt x="761770" y="1580062"/>
                </a:cubicBezTo>
                <a:lnTo>
                  <a:pt x="761770" y="1580062"/>
                </a:lnTo>
                <a:cubicBezTo>
                  <a:pt x="773767" y="1538998"/>
                  <a:pt x="797759" y="1505777"/>
                  <a:pt x="830057" y="1478554"/>
                </a:cubicBezTo>
                <a:lnTo>
                  <a:pt x="830057" y="1478554"/>
                </a:lnTo>
                <a:cubicBezTo>
                  <a:pt x="849898" y="1448563"/>
                  <a:pt x="871583" y="1419957"/>
                  <a:pt x="901113" y="1398732"/>
                </a:cubicBezTo>
                <a:cubicBezTo>
                  <a:pt x="902959" y="1398271"/>
                  <a:pt x="903881" y="1396887"/>
                  <a:pt x="903420" y="1394580"/>
                </a:cubicBezTo>
                <a:cubicBezTo>
                  <a:pt x="916339" y="1362282"/>
                  <a:pt x="943100" y="1338750"/>
                  <a:pt x="958788" y="1308759"/>
                </a:cubicBezTo>
                <a:cubicBezTo>
                  <a:pt x="963863" y="1303684"/>
                  <a:pt x="957404" y="1294917"/>
                  <a:pt x="964786" y="1290303"/>
                </a:cubicBezTo>
                <a:cubicBezTo>
                  <a:pt x="970323" y="1284305"/>
                  <a:pt x="966632" y="1273693"/>
                  <a:pt x="975398" y="1269079"/>
                </a:cubicBezTo>
                <a:cubicBezTo>
                  <a:pt x="988779" y="1220171"/>
                  <a:pt x="1002159" y="1171724"/>
                  <a:pt x="1016001" y="1122816"/>
                </a:cubicBezTo>
                <a:cubicBezTo>
                  <a:pt x="1021077" y="1117740"/>
                  <a:pt x="1015540" y="1109896"/>
                  <a:pt x="1021077" y="1105282"/>
                </a:cubicBezTo>
                <a:cubicBezTo>
                  <a:pt x="1022922" y="1099746"/>
                  <a:pt x="1025229" y="1094670"/>
                  <a:pt x="1027075" y="1089133"/>
                </a:cubicBezTo>
                <a:cubicBezTo>
                  <a:pt x="1032150" y="1084058"/>
                  <a:pt x="1026614" y="1076214"/>
                  <a:pt x="1032150" y="1071600"/>
                </a:cubicBezTo>
                <a:cubicBezTo>
                  <a:pt x="1033073" y="1064218"/>
                  <a:pt x="1031689" y="1056374"/>
                  <a:pt x="1038610" y="1050837"/>
                </a:cubicBezTo>
                <a:cubicBezTo>
                  <a:pt x="1041840" y="1044839"/>
                  <a:pt x="1040456" y="1037918"/>
                  <a:pt x="1040917" y="1031458"/>
                </a:cubicBezTo>
                <a:cubicBezTo>
                  <a:pt x="1042301" y="1012541"/>
                  <a:pt x="1035380" y="1003313"/>
                  <a:pt x="1015079" y="1006081"/>
                </a:cubicBezTo>
                <a:cubicBezTo>
                  <a:pt x="1007696" y="1007004"/>
                  <a:pt x="1000314" y="1007927"/>
                  <a:pt x="992931" y="1004697"/>
                </a:cubicBezTo>
                <a:cubicBezTo>
                  <a:pt x="983242" y="997315"/>
                  <a:pt x="977244" y="1006543"/>
                  <a:pt x="970323" y="1010234"/>
                </a:cubicBezTo>
                <a:cubicBezTo>
                  <a:pt x="961095" y="1015309"/>
                  <a:pt x="950483" y="1008850"/>
                  <a:pt x="941716" y="1014848"/>
                </a:cubicBezTo>
                <a:cubicBezTo>
                  <a:pt x="937564" y="1014848"/>
                  <a:pt x="932488" y="1013925"/>
                  <a:pt x="930643" y="1019001"/>
                </a:cubicBezTo>
                <a:cubicBezTo>
                  <a:pt x="910341" y="1026383"/>
                  <a:pt x="888194" y="1026844"/>
                  <a:pt x="867431" y="1030997"/>
                </a:cubicBezTo>
                <a:lnTo>
                  <a:pt x="865124" y="1030536"/>
                </a:lnTo>
                <a:lnTo>
                  <a:pt x="863740" y="1032381"/>
                </a:lnTo>
                <a:cubicBezTo>
                  <a:pt x="860971" y="1037457"/>
                  <a:pt x="857741" y="1041148"/>
                  <a:pt x="851282" y="1040225"/>
                </a:cubicBezTo>
                <a:cubicBezTo>
                  <a:pt x="837440" y="1048992"/>
                  <a:pt x="818061" y="1045300"/>
                  <a:pt x="806987" y="1060527"/>
                </a:cubicBezTo>
                <a:cubicBezTo>
                  <a:pt x="801451" y="1072062"/>
                  <a:pt x="789454" y="1077598"/>
                  <a:pt x="782533" y="1087749"/>
                </a:cubicBezTo>
                <a:lnTo>
                  <a:pt x="780688" y="1087749"/>
                </a:lnTo>
                <a:cubicBezTo>
                  <a:pt x="772844" y="1082674"/>
                  <a:pt x="770998" y="1090056"/>
                  <a:pt x="767769" y="1094209"/>
                </a:cubicBezTo>
                <a:lnTo>
                  <a:pt x="767307" y="1093747"/>
                </a:lnTo>
                <a:cubicBezTo>
                  <a:pt x="763155" y="1099746"/>
                  <a:pt x="750697" y="1082674"/>
                  <a:pt x="751158" y="1100207"/>
                </a:cubicBezTo>
                <a:cubicBezTo>
                  <a:pt x="743314" y="1105744"/>
                  <a:pt x="735932" y="1111281"/>
                  <a:pt x="728088" y="1116356"/>
                </a:cubicBezTo>
                <a:cubicBezTo>
                  <a:pt x="723936" y="1123277"/>
                  <a:pt x="713785" y="1112665"/>
                  <a:pt x="710555" y="1122354"/>
                </a:cubicBezTo>
                <a:lnTo>
                  <a:pt x="711016" y="1121893"/>
                </a:lnTo>
                <a:cubicBezTo>
                  <a:pt x="698097" y="1127429"/>
                  <a:pt x="687485" y="1135735"/>
                  <a:pt x="679180" y="1146808"/>
                </a:cubicBezTo>
                <a:cubicBezTo>
                  <a:pt x="675950" y="1145885"/>
                  <a:pt x="673182" y="1143578"/>
                  <a:pt x="669952" y="1146347"/>
                </a:cubicBezTo>
                <a:cubicBezTo>
                  <a:pt x="668568" y="1147731"/>
                  <a:pt x="667183" y="1149115"/>
                  <a:pt x="665338" y="1150499"/>
                </a:cubicBezTo>
                <a:cubicBezTo>
                  <a:pt x="660262" y="1150038"/>
                  <a:pt x="657033" y="1141271"/>
                  <a:pt x="651496" y="1146347"/>
                </a:cubicBezTo>
                <a:cubicBezTo>
                  <a:pt x="646420" y="1150961"/>
                  <a:pt x="654726" y="1152806"/>
                  <a:pt x="655648" y="1156498"/>
                </a:cubicBezTo>
                <a:cubicBezTo>
                  <a:pt x="656571" y="1166648"/>
                  <a:pt x="648266" y="1171724"/>
                  <a:pt x="643652" y="1179106"/>
                </a:cubicBezTo>
                <a:cubicBezTo>
                  <a:pt x="639961" y="1182336"/>
                  <a:pt x="636270" y="1185566"/>
                  <a:pt x="632117" y="1188796"/>
                </a:cubicBezTo>
                <a:cubicBezTo>
                  <a:pt x="629349" y="1187873"/>
                  <a:pt x="627042" y="1186027"/>
                  <a:pt x="624273" y="1185104"/>
                </a:cubicBezTo>
                <a:cubicBezTo>
                  <a:pt x="621044" y="1185566"/>
                  <a:pt x="619198" y="1187411"/>
                  <a:pt x="617352" y="1189718"/>
                </a:cubicBezTo>
                <a:cubicBezTo>
                  <a:pt x="613661" y="1196178"/>
                  <a:pt x="611816" y="1204022"/>
                  <a:pt x="604433" y="1207252"/>
                </a:cubicBezTo>
                <a:cubicBezTo>
                  <a:pt x="603972" y="1210020"/>
                  <a:pt x="603510" y="1213250"/>
                  <a:pt x="602588" y="1216018"/>
                </a:cubicBezTo>
                <a:cubicBezTo>
                  <a:pt x="586900" y="1213250"/>
                  <a:pt x="592437" y="1229860"/>
                  <a:pt x="585054" y="1234935"/>
                </a:cubicBezTo>
                <a:cubicBezTo>
                  <a:pt x="573981" y="1237704"/>
                  <a:pt x="563830" y="1246009"/>
                  <a:pt x="550911" y="1240934"/>
                </a:cubicBezTo>
                <a:cubicBezTo>
                  <a:pt x="546758" y="1230783"/>
                  <a:pt x="538914" y="1222478"/>
                  <a:pt x="536146" y="1211866"/>
                </a:cubicBezTo>
                <a:lnTo>
                  <a:pt x="536146" y="1211866"/>
                </a:lnTo>
                <a:cubicBezTo>
                  <a:pt x="528764" y="1207252"/>
                  <a:pt x="514922" y="1213250"/>
                  <a:pt x="513537" y="1198485"/>
                </a:cubicBezTo>
                <a:cubicBezTo>
                  <a:pt x="511692" y="1197562"/>
                  <a:pt x="510308" y="1196178"/>
                  <a:pt x="508462" y="1195255"/>
                </a:cubicBezTo>
                <a:cubicBezTo>
                  <a:pt x="481240" y="1193871"/>
                  <a:pt x="454478" y="1194794"/>
                  <a:pt x="427256" y="1195255"/>
                </a:cubicBezTo>
                <a:cubicBezTo>
                  <a:pt x="386191" y="1200792"/>
                  <a:pt x="357585" y="1235858"/>
                  <a:pt x="316981" y="1242318"/>
                </a:cubicBezTo>
                <a:cubicBezTo>
                  <a:pt x="288375" y="1246932"/>
                  <a:pt x="260229" y="1248316"/>
                  <a:pt x="233468" y="1234013"/>
                </a:cubicBezTo>
                <a:cubicBezTo>
                  <a:pt x="215012" y="1231244"/>
                  <a:pt x="209937" y="1219709"/>
                  <a:pt x="210860" y="1202176"/>
                </a:cubicBezTo>
                <a:cubicBezTo>
                  <a:pt x="211321" y="1190641"/>
                  <a:pt x="214551" y="1178183"/>
                  <a:pt x="208553" y="1167110"/>
                </a:cubicBezTo>
                <a:cubicBezTo>
                  <a:pt x="210860" y="1158343"/>
                  <a:pt x="226086" y="1162034"/>
                  <a:pt x="225624" y="1150038"/>
                </a:cubicBezTo>
                <a:cubicBezTo>
                  <a:pt x="224240" y="1138503"/>
                  <a:pt x="231622" y="1144963"/>
                  <a:pt x="235775" y="1144963"/>
                </a:cubicBezTo>
                <a:cubicBezTo>
                  <a:pt x="244080" y="1147270"/>
                  <a:pt x="236698" y="1141271"/>
                  <a:pt x="238082" y="1139887"/>
                </a:cubicBezTo>
                <a:cubicBezTo>
                  <a:pt x="236236" y="1126968"/>
                  <a:pt x="244542" y="1119124"/>
                  <a:pt x="252847" y="1111281"/>
                </a:cubicBezTo>
                <a:cubicBezTo>
                  <a:pt x="262075" y="1102975"/>
                  <a:pt x="267612" y="1092825"/>
                  <a:pt x="270380" y="1078983"/>
                </a:cubicBezTo>
                <a:cubicBezTo>
                  <a:pt x="259768" y="1081290"/>
                  <a:pt x="251001" y="1083135"/>
                  <a:pt x="243157" y="1087749"/>
                </a:cubicBezTo>
                <a:lnTo>
                  <a:pt x="242696" y="1088211"/>
                </a:lnTo>
                <a:cubicBezTo>
                  <a:pt x="240389" y="1096977"/>
                  <a:pt x="230700" y="1094209"/>
                  <a:pt x="225624" y="1098823"/>
                </a:cubicBezTo>
                <a:lnTo>
                  <a:pt x="225624" y="1098823"/>
                </a:lnTo>
                <a:cubicBezTo>
                  <a:pt x="222394" y="1108512"/>
                  <a:pt x="213628" y="1107589"/>
                  <a:pt x="205784" y="1108974"/>
                </a:cubicBezTo>
                <a:lnTo>
                  <a:pt x="203939" y="1108512"/>
                </a:lnTo>
                <a:lnTo>
                  <a:pt x="203016" y="1109896"/>
                </a:lnTo>
                <a:cubicBezTo>
                  <a:pt x="199325" y="1115895"/>
                  <a:pt x="193326" y="1120047"/>
                  <a:pt x="190558" y="1126968"/>
                </a:cubicBezTo>
                <a:cubicBezTo>
                  <a:pt x="190097" y="1144501"/>
                  <a:pt x="180407" y="1137119"/>
                  <a:pt x="173025" y="1132966"/>
                </a:cubicBezTo>
                <a:cubicBezTo>
                  <a:pt x="164258" y="1127429"/>
                  <a:pt x="155953" y="1120970"/>
                  <a:pt x="147186" y="1114972"/>
                </a:cubicBezTo>
                <a:cubicBezTo>
                  <a:pt x="134267" y="1108051"/>
                  <a:pt x="119502" y="1116817"/>
                  <a:pt x="107045" y="1109896"/>
                </a:cubicBezTo>
                <a:cubicBezTo>
                  <a:pt x="83052" y="1105282"/>
                  <a:pt x="59521" y="1099284"/>
                  <a:pt x="41987" y="1080828"/>
                </a:cubicBezTo>
                <a:cubicBezTo>
                  <a:pt x="31837" y="1077137"/>
                  <a:pt x="29068" y="1066525"/>
                  <a:pt x="22147" y="1059604"/>
                </a:cubicBezTo>
                <a:lnTo>
                  <a:pt x="21224" y="1057758"/>
                </a:lnTo>
                <a:lnTo>
                  <a:pt x="19379" y="1058220"/>
                </a:lnTo>
                <a:cubicBezTo>
                  <a:pt x="8305" y="1058220"/>
                  <a:pt x="4614" y="1049453"/>
                  <a:pt x="0" y="1042071"/>
                </a:cubicBezTo>
                <a:cubicBezTo>
                  <a:pt x="0" y="1038379"/>
                  <a:pt x="0" y="1034688"/>
                  <a:pt x="0" y="1030997"/>
                </a:cubicBezTo>
                <a:cubicBezTo>
                  <a:pt x="16610" y="1000545"/>
                  <a:pt x="47524" y="983473"/>
                  <a:pt x="67826" y="956712"/>
                </a:cubicBezTo>
                <a:cubicBezTo>
                  <a:pt x="96894" y="918877"/>
                  <a:pt x="131037" y="884733"/>
                  <a:pt x="159183" y="845976"/>
                </a:cubicBezTo>
                <a:cubicBezTo>
                  <a:pt x="178562" y="819215"/>
                  <a:pt x="189174" y="791531"/>
                  <a:pt x="165181" y="761078"/>
                </a:cubicBezTo>
                <a:cubicBezTo>
                  <a:pt x="156876" y="750928"/>
                  <a:pt x="160106" y="739393"/>
                  <a:pt x="165642" y="729242"/>
                </a:cubicBezTo>
                <a:cubicBezTo>
                  <a:pt x="196556" y="675719"/>
                  <a:pt x="221472" y="618044"/>
                  <a:pt x="264382" y="572366"/>
                </a:cubicBezTo>
                <a:cubicBezTo>
                  <a:pt x="275917" y="559908"/>
                  <a:pt x="280069" y="545605"/>
                  <a:pt x="280992" y="528994"/>
                </a:cubicBezTo>
                <a:cubicBezTo>
                  <a:pt x="282838" y="496696"/>
                  <a:pt x="288836" y="465321"/>
                  <a:pt x="306831" y="437637"/>
                </a:cubicBezTo>
                <a:cubicBezTo>
                  <a:pt x="317904" y="420104"/>
                  <a:pt x="332208" y="406724"/>
                  <a:pt x="355739" y="414106"/>
                </a:cubicBezTo>
                <a:cubicBezTo>
                  <a:pt x="360353" y="417797"/>
                  <a:pt x="364506" y="422411"/>
                  <a:pt x="370965" y="421488"/>
                </a:cubicBezTo>
                <a:cubicBezTo>
                  <a:pt x="376963" y="422411"/>
                  <a:pt x="381577" y="425180"/>
                  <a:pt x="384346" y="430716"/>
                </a:cubicBezTo>
                <a:cubicBezTo>
                  <a:pt x="384807" y="432562"/>
                  <a:pt x="386191" y="433485"/>
                  <a:pt x="388037" y="432562"/>
                </a:cubicBezTo>
                <a:cubicBezTo>
                  <a:pt x="394035" y="433485"/>
                  <a:pt x="398649" y="435792"/>
                  <a:pt x="401417" y="441790"/>
                </a:cubicBezTo>
                <a:cubicBezTo>
                  <a:pt x="402340" y="443636"/>
                  <a:pt x="403724" y="444097"/>
                  <a:pt x="405570" y="443636"/>
                </a:cubicBezTo>
                <a:cubicBezTo>
                  <a:pt x="424949" y="447327"/>
                  <a:pt x="443866" y="448250"/>
                  <a:pt x="463245" y="443174"/>
                </a:cubicBezTo>
                <a:lnTo>
                  <a:pt x="463245" y="443174"/>
                </a:lnTo>
                <a:cubicBezTo>
                  <a:pt x="466936" y="433946"/>
                  <a:pt x="472934" y="427025"/>
                  <a:pt x="480778" y="421027"/>
                </a:cubicBezTo>
                <a:lnTo>
                  <a:pt x="480778" y="421027"/>
                </a:lnTo>
                <a:cubicBezTo>
                  <a:pt x="484469" y="407185"/>
                  <a:pt x="486315" y="392420"/>
                  <a:pt x="502003" y="386422"/>
                </a:cubicBezTo>
                <a:lnTo>
                  <a:pt x="502464" y="385961"/>
                </a:lnTo>
                <a:cubicBezTo>
                  <a:pt x="506155" y="374887"/>
                  <a:pt x="513537" y="367505"/>
                  <a:pt x="525072" y="364275"/>
                </a:cubicBezTo>
                <a:lnTo>
                  <a:pt x="525534" y="364275"/>
                </a:lnTo>
                <a:cubicBezTo>
                  <a:pt x="527841" y="355508"/>
                  <a:pt x="537530" y="357815"/>
                  <a:pt x="542606" y="353201"/>
                </a:cubicBezTo>
                <a:lnTo>
                  <a:pt x="542606" y="353201"/>
                </a:lnTo>
                <a:cubicBezTo>
                  <a:pt x="548142" y="348587"/>
                  <a:pt x="553679" y="347664"/>
                  <a:pt x="559677" y="352740"/>
                </a:cubicBezTo>
                <a:cubicBezTo>
                  <a:pt x="561062" y="354124"/>
                  <a:pt x="562446" y="354585"/>
                  <a:pt x="564291" y="353663"/>
                </a:cubicBezTo>
                <a:cubicBezTo>
                  <a:pt x="569828" y="357815"/>
                  <a:pt x="579056" y="355047"/>
                  <a:pt x="582286" y="363352"/>
                </a:cubicBezTo>
                <a:cubicBezTo>
                  <a:pt x="582747" y="365198"/>
                  <a:pt x="583670" y="366120"/>
                  <a:pt x="585516" y="365198"/>
                </a:cubicBezTo>
                <a:cubicBezTo>
                  <a:pt x="598896" y="367043"/>
                  <a:pt x="605817" y="375810"/>
                  <a:pt x="609970" y="387806"/>
                </a:cubicBezTo>
                <a:cubicBezTo>
                  <a:pt x="618737" y="401648"/>
                  <a:pt x="624735" y="381808"/>
                  <a:pt x="632579" y="385961"/>
                </a:cubicBezTo>
                <a:cubicBezTo>
                  <a:pt x="638577" y="373503"/>
                  <a:pt x="647805" y="364275"/>
                  <a:pt x="660724" y="358738"/>
                </a:cubicBezTo>
                <a:cubicBezTo>
                  <a:pt x="664415" y="356431"/>
                  <a:pt x="668568" y="354585"/>
                  <a:pt x="672259" y="352278"/>
                </a:cubicBezTo>
                <a:cubicBezTo>
                  <a:pt x="679180" y="336129"/>
                  <a:pt x="692099" y="329208"/>
                  <a:pt x="708248" y="325517"/>
                </a:cubicBezTo>
                <a:cubicBezTo>
                  <a:pt x="711478" y="322749"/>
                  <a:pt x="714246" y="320442"/>
                  <a:pt x="717476" y="317673"/>
                </a:cubicBezTo>
                <a:cubicBezTo>
                  <a:pt x="721167" y="309368"/>
                  <a:pt x="730395" y="311214"/>
                  <a:pt x="736855" y="308445"/>
                </a:cubicBezTo>
                <a:lnTo>
                  <a:pt x="739162" y="308445"/>
                </a:lnTo>
                <a:lnTo>
                  <a:pt x="740085" y="306600"/>
                </a:lnTo>
                <a:cubicBezTo>
                  <a:pt x="742392" y="301063"/>
                  <a:pt x="747006" y="298295"/>
                  <a:pt x="753004" y="296911"/>
                </a:cubicBezTo>
                <a:cubicBezTo>
                  <a:pt x="759925" y="292758"/>
                  <a:pt x="766846" y="288144"/>
                  <a:pt x="774228" y="283991"/>
                </a:cubicBezTo>
                <a:cubicBezTo>
                  <a:pt x="777919" y="271995"/>
                  <a:pt x="790377" y="279839"/>
                  <a:pt x="796837" y="273841"/>
                </a:cubicBezTo>
                <a:lnTo>
                  <a:pt x="796837" y="273841"/>
                </a:lnTo>
                <a:cubicBezTo>
                  <a:pt x="802835" y="264613"/>
                  <a:pt x="813447" y="266458"/>
                  <a:pt x="822214" y="263228"/>
                </a:cubicBezTo>
                <a:lnTo>
                  <a:pt x="824059" y="263690"/>
                </a:lnTo>
                <a:lnTo>
                  <a:pt x="824982" y="261844"/>
                </a:lnTo>
                <a:cubicBezTo>
                  <a:pt x="828673" y="246618"/>
                  <a:pt x="843899" y="250771"/>
                  <a:pt x="853127" y="245695"/>
                </a:cubicBezTo>
                <a:cubicBezTo>
                  <a:pt x="892808" y="228162"/>
                  <a:pt x="932027" y="211090"/>
                  <a:pt x="971707" y="193557"/>
                </a:cubicBezTo>
                <a:cubicBezTo>
                  <a:pt x="974014" y="188482"/>
                  <a:pt x="978167" y="185713"/>
                  <a:pt x="983242" y="183406"/>
                </a:cubicBezTo>
                <a:cubicBezTo>
                  <a:pt x="992470" y="179254"/>
                  <a:pt x="1002159" y="175101"/>
                  <a:pt x="1011387" y="170948"/>
                </a:cubicBezTo>
                <a:cubicBezTo>
                  <a:pt x="1019693" y="157568"/>
                  <a:pt x="1033996" y="153877"/>
                  <a:pt x="1047838" y="150185"/>
                </a:cubicBezTo>
                <a:cubicBezTo>
                  <a:pt x="1049684" y="150647"/>
                  <a:pt x="1050606" y="149724"/>
                  <a:pt x="1050606" y="147878"/>
                </a:cubicBezTo>
                <a:cubicBezTo>
                  <a:pt x="1053375" y="141880"/>
                  <a:pt x="1058450" y="139573"/>
                  <a:pt x="1064448" y="139112"/>
                </a:cubicBezTo>
                <a:cubicBezTo>
                  <a:pt x="1070908" y="136805"/>
                  <a:pt x="1077829" y="134037"/>
                  <a:pt x="1084289" y="131730"/>
                </a:cubicBezTo>
                <a:cubicBezTo>
                  <a:pt x="1091210" y="119272"/>
                  <a:pt x="1099515" y="108198"/>
                  <a:pt x="1114741" y="104968"/>
                </a:cubicBezTo>
                <a:cubicBezTo>
                  <a:pt x="1119816" y="102661"/>
                  <a:pt x="1124430" y="100354"/>
                  <a:pt x="1129506" y="97586"/>
                </a:cubicBezTo>
                <a:cubicBezTo>
                  <a:pt x="1131813" y="88819"/>
                  <a:pt x="1141502" y="92049"/>
                  <a:pt x="1145655" y="86974"/>
                </a:cubicBezTo>
                <a:lnTo>
                  <a:pt x="1146116" y="86512"/>
                </a:lnTo>
                <a:cubicBezTo>
                  <a:pt x="1149346" y="77746"/>
                  <a:pt x="1158574" y="79591"/>
                  <a:pt x="1165033" y="76362"/>
                </a:cubicBezTo>
                <a:cubicBezTo>
                  <a:pt x="1166879" y="77284"/>
                  <a:pt x="1168263" y="76823"/>
                  <a:pt x="1168725" y="74516"/>
                </a:cubicBezTo>
                <a:cubicBezTo>
                  <a:pt x="1171032" y="68518"/>
                  <a:pt x="1176107" y="65749"/>
                  <a:pt x="1182105" y="65288"/>
                </a:cubicBezTo>
                <a:cubicBezTo>
                  <a:pt x="1233782" y="36220"/>
                  <a:pt x="1290995" y="25608"/>
                  <a:pt x="1348209" y="14534"/>
                </a:cubicBezTo>
                <a:cubicBezTo>
                  <a:pt x="1358360" y="12689"/>
                  <a:pt x="1368049" y="10382"/>
                  <a:pt x="1377738" y="8075"/>
                </a:cubicBezTo>
                <a:cubicBezTo>
                  <a:pt x="1387428" y="2538"/>
                  <a:pt x="1398501" y="8075"/>
                  <a:pt x="1408191" y="3461"/>
                </a:cubicBezTo>
                <a:lnTo>
                  <a:pt x="1410498" y="3922"/>
                </a:lnTo>
                <a:lnTo>
                  <a:pt x="1411882" y="2076"/>
                </a:lnTo>
                <a:cubicBezTo>
                  <a:pt x="1415573" y="-692"/>
                  <a:pt x="1419726" y="-692"/>
                  <a:pt x="1423417" y="2076"/>
                </a:cubicBezTo>
                <a:cubicBezTo>
                  <a:pt x="1429877" y="4383"/>
                  <a:pt x="1436336" y="5306"/>
                  <a:pt x="1443257" y="2999"/>
                </a:cubicBezTo>
                <a:cubicBezTo>
                  <a:pt x="1471864" y="8075"/>
                  <a:pt x="1500471" y="3922"/>
                  <a:pt x="1529078" y="5768"/>
                </a:cubicBezTo>
                <a:cubicBezTo>
                  <a:pt x="1539228" y="6229"/>
                  <a:pt x="1549379" y="3461"/>
                  <a:pt x="1559069" y="8075"/>
                </a:cubicBezTo>
                <a:cubicBezTo>
                  <a:pt x="1569681" y="12227"/>
                  <a:pt x="1579831" y="16380"/>
                  <a:pt x="1591828" y="14534"/>
                </a:cubicBezTo>
                <a:cubicBezTo>
                  <a:pt x="1595058" y="17303"/>
                  <a:pt x="1600594" y="15457"/>
                  <a:pt x="1602440" y="20532"/>
                </a:cubicBezTo>
                <a:cubicBezTo>
                  <a:pt x="1612129" y="37143"/>
                  <a:pt x="1633354" y="35758"/>
                  <a:pt x="1646273" y="38527"/>
                </a:cubicBezTo>
                <a:cubicBezTo>
                  <a:pt x="1680417" y="45909"/>
                  <a:pt x="1708562" y="65288"/>
                  <a:pt x="1740398" y="76362"/>
                </a:cubicBezTo>
                <a:cubicBezTo>
                  <a:pt x="1744090" y="83283"/>
                  <a:pt x="1758854" y="73593"/>
                  <a:pt x="1757932" y="87435"/>
                </a:cubicBezTo>
                <a:cubicBezTo>
                  <a:pt x="1756547" y="96202"/>
                  <a:pt x="1762084" y="94356"/>
                  <a:pt x="1767160" y="93433"/>
                </a:cubicBezTo>
                <a:cubicBezTo>
                  <a:pt x="1773158" y="97125"/>
                  <a:pt x="1782386" y="94818"/>
                  <a:pt x="1785615" y="103584"/>
                </a:cubicBezTo>
                <a:cubicBezTo>
                  <a:pt x="1807301" y="118349"/>
                  <a:pt x="1831294" y="125731"/>
                  <a:pt x="1857132" y="127577"/>
                </a:cubicBezTo>
                <a:cubicBezTo>
                  <a:pt x="1870513" y="133575"/>
                  <a:pt x="1885278" y="126193"/>
                  <a:pt x="1898658" y="132191"/>
                </a:cubicBezTo>
                <a:cubicBezTo>
                  <a:pt x="1908809" y="134498"/>
                  <a:pt x="1918960" y="136344"/>
                  <a:pt x="1929111" y="132652"/>
                </a:cubicBezTo>
                <a:cubicBezTo>
                  <a:pt x="1957718" y="136805"/>
                  <a:pt x="1985863" y="136805"/>
                  <a:pt x="2014470" y="132652"/>
                </a:cubicBezTo>
                <a:cubicBezTo>
                  <a:pt x="2022775" y="135882"/>
                  <a:pt x="2031080" y="134037"/>
                  <a:pt x="2039385" y="132191"/>
                </a:cubicBezTo>
                <a:cubicBezTo>
                  <a:pt x="2052304" y="125731"/>
                  <a:pt x="2067069" y="133575"/>
                  <a:pt x="2080450" y="127116"/>
                </a:cubicBezTo>
                <a:cubicBezTo>
                  <a:pt x="2155196" y="113274"/>
                  <a:pt x="2229482" y="99893"/>
                  <a:pt x="2304229" y="86051"/>
                </a:cubicBezTo>
                <a:cubicBezTo>
                  <a:pt x="2321300" y="82821"/>
                  <a:pt x="2338833" y="79130"/>
                  <a:pt x="2355905" y="75439"/>
                </a:cubicBezTo>
                <a:cubicBezTo>
                  <a:pt x="2371593" y="69441"/>
                  <a:pt x="2388665" y="76823"/>
                  <a:pt x="2404352" y="70825"/>
                </a:cubicBezTo>
                <a:cubicBezTo>
                  <a:pt x="2412657" y="70363"/>
                  <a:pt x="2420963" y="70363"/>
                  <a:pt x="2429729" y="69902"/>
                </a:cubicBezTo>
                <a:cubicBezTo>
                  <a:pt x="2460181" y="63442"/>
                  <a:pt x="2492018" y="71748"/>
                  <a:pt x="2522470" y="65288"/>
                </a:cubicBezTo>
                <a:cubicBezTo>
                  <a:pt x="2534005" y="67595"/>
                  <a:pt x="2546002" y="67595"/>
                  <a:pt x="2557537" y="65288"/>
                </a:cubicBezTo>
                <a:cubicBezTo>
                  <a:pt x="2566765" y="70363"/>
                  <a:pt x="2578300" y="64827"/>
                  <a:pt x="2587528" y="69902"/>
                </a:cubicBezTo>
                <a:cubicBezTo>
                  <a:pt x="2599524" y="76362"/>
                  <a:pt x="2612443" y="77284"/>
                  <a:pt x="2625362" y="76823"/>
                </a:cubicBezTo>
                <a:cubicBezTo>
                  <a:pt x="2636436" y="82821"/>
                  <a:pt x="2649355" y="75900"/>
                  <a:pt x="2660890" y="81437"/>
                </a:cubicBezTo>
                <a:cubicBezTo>
                  <a:pt x="2665965" y="81898"/>
                  <a:pt x="2671041" y="81898"/>
                  <a:pt x="2675655" y="82360"/>
                </a:cubicBezTo>
                <a:cubicBezTo>
                  <a:pt x="2687190" y="87897"/>
                  <a:pt x="2700109" y="81437"/>
                  <a:pt x="2711644" y="86974"/>
                </a:cubicBezTo>
                <a:cubicBezTo>
                  <a:pt x="2719488" y="94818"/>
                  <a:pt x="2729639" y="92972"/>
                  <a:pt x="2739328" y="92972"/>
                </a:cubicBezTo>
                <a:cubicBezTo>
                  <a:pt x="2746710" y="97586"/>
                  <a:pt x="2757784" y="94356"/>
                  <a:pt x="2761937" y="104968"/>
                </a:cubicBezTo>
                <a:cubicBezTo>
                  <a:pt x="2783161" y="115581"/>
                  <a:pt x="2804847" y="123424"/>
                  <a:pt x="2828378" y="127116"/>
                </a:cubicBezTo>
                <a:cubicBezTo>
                  <a:pt x="2836683" y="130807"/>
                  <a:pt x="2847296" y="128038"/>
                  <a:pt x="2852832" y="137266"/>
                </a:cubicBezTo>
                <a:cubicBezTo>
                  <a:pt x="2879132" y="148801"/>
                  <a:pt x="2904971" y="160336"/>
                  <a:pt x="2931270" y="171871"/>
                </a:cubicBezTo>
                <a:cubicBezTo>
                  <a:pt x="2938191" y="177408"/>
                  <a:pt x="2950649" y="170026"/>
                  <a:pt x="2954340" y="182022"/>
                </a:cubicBezTo>
                <a:cubicBezTo>
                  <a:pt x="2976949" y="195864"/>
                  <a:pt x="3000942" y="208322"/>
                  <a:pt x="3025857" y="217550"/>
                </a:cubicBezTo>
                <a:cubicBezTo>
                  <a:pt x="3031855" y="218473"/>
                  <a:pt x="3036469" y="220780"/>
                  <a:pt x="3039238" y="226778"/>
                </a:cubicBezTo>
                <a:cubicBezTo>
                  <a:pt x="3046620" y="234160"/>
                  <a:pt x="3055387" y="238313"/>
                  <a:pt x="3065537" y="240158"/>
                </a:cubicBezTo>
                <a:cubicBezTo>
                  <a:pt x="3072458" y="241081"/>
                  <a:pt x="3076150" y="245234"/>
                  <a:pt x="3078457" y="251232"/>
                </a:cubicBezTo>
                <a:cubicBezTo>
                  <a:pt x="3081225" y="258614"/>
                  <a:pt x="3088607" y="259076"/>
                  <a:pt x="3094144" y="262767"/>
                </a:cubicBezTo>
                <a:cubicBezTo>
                  <a:pt x="3115369" y="272456"/>
                  <a:pt x="3130595" y="289528"/>
                  <a:pt x="3143975" y="308445"/>
                </a:cubicBezTo>
                <a:cubicBezTo>
                  <a:pt x="3145821" y="310291"/>
                  <a:pt x="3148128" y="312137"/>
                  <a:pt x="3149973" y="313982"/>
                </a:cubicBezTo>
                <a:cubicBezTo>
                  <a:pt x="3182733" y="332900"/>
                  <a:pt x="3208571" y="358277"/>
                  <a:pt x="3223797" y="393804"/>
                </a:cubicBezTo>
                <a:cubicBezTo>
                  <a:pt x="3238101" y="401648"/>
                  <a:pt x="3252404" y="410415"/>
                  <a:pt x="3257941" y="427487"/>
                </a:cubicBezTo>
                <a:lnTo>
                  <a:pt x="3258864" y="426564"/>
                </a:lnTo>
                <a:lnTo>
                  <a:pt x="3257941" y="427487"/>
                </a:lnTo>
                <a:cubicBezTo>
                  <a:pt x="3277320" y="442713"/>
                  <a:pt x="3291623" y="462091"/>
                  <a:pt x="3303619" y="483777"/>
                </a:cubicBezTo>
                <a:lnTo>
                  <a:pt x="3303619" y="483777"/>
                </a:lnTo>
                <a:cubicBezTo>
                  <a:pt x="3343761" y="514230"/>
                  <a:pt x="3367754" y="555756"/>
                  <a:pt x="3383441" y="602357"/>
                </a:cubicBezTo>
                <a:cubicBezTo>
                  <a:pt x="3383903" y="612969"/>
                  <a:pt x="3388978" y="621736"/>
                  <a:pt x="3393592" y="630502"/>
                </a:cubicBezTo>
                <a:cubicBezTo>
                  <a:pt x="3400513" y="633732"/>
                  <a:pt x="3400975" y="641114"/>
                  <a:pt x="3404666" y="646651"/>
                </a:cubicBezTo>
                <a:cubicBezTo>
                  <a:pt x="3406050" y="650342"/>
                  <a:pt x="3406973" y="654495"/>
                  <a:pt x="3406973" y="658648"/>
                </a:cubicBezTo>
                <a:cubicBezTo>
                  <a:pt x="3407896" y="671105"/>
                  <a:pt x="3406973" y="683102"/>
                  <a:pt x="3401436" y="694175"/>
                </a:cubicBezTo>
                <a:cubicBezTo>
                  <a:pt x="3400513" y="696482"/>
                  <a:pt x="3399129" y="698789"/>
                  <a:pt x="3397745" y="701096"/>
                </a:cubicBezTo>
                <a:cubicBezTo>
                  <a:pt x="3387133" y="714016"/>
                  <a:pt x="3394054" y="726473"/>
                  <a:pt x="3399590" y="738470"/>
                </a:cubicBezTo>
                <a:cubicBezTo>
                  <a:pt x="3402359" y="745852"/>
                  <a:pt x="3404666" y="753235"/>
                  <a:pt x="3406511" y="761078"/>
                </a:cubicBezTo>
                <a:cubicBezTo>
                  <a:pt x="3408357" y="775382"/>
                  <a:pt x="3412048" y="789224"/>
                  <a:pt x="3416201" y="803527"/>
                </a:cubicBezTo>
                <a:cubicBezTo>
                  <a:pt x="3418969" y="813678"/>
                  <a:pt x="3422199" y="822906"/>
                  <a:pt x="3427274" y="832134"/>
                </a:cubicBezTo>
                <a:cubicBezTo>
                  <a:pt x="3431888" y="841362"/>
                  <a:pt x="3435580" y="851051"/>
                  <a:pt x="3434657" y="861663"/>
                </a:cubicBezTo>
                <a:cubicBezTo>
                  <a:pt x="3435118" y="872276"/>
                  <a:pt x="3438809" y="881965"/>
                  <a:pt x="3445730" y="889809"/>
                </a:cubicBezTo>
                <a:cubicBezTo>
                  <a:pt x="3450344" y="909187"/>
                  <a:pt x="3450806" y="929028"/>
                  <a:pt x="3456804" y="947945"/>
                </a:cubicBezTo>
                <a:cubicBezTo>
                  <a:pt x="3458188" y="953020"/>
                  <a:pt x="3460034" y="958096"/>
                  <a:pt x="3461418" y="962710"/>
                </a:cubicBezTo>
                <a:cubicBezTo>
                  <a:pt x="3463725" y="969169"/>
                  <a:pt x="3465571" y="975168"/>
                  <a:pt x="3467416" y="981627"/>
                </a:cubicBezTo>
                <a:cubicBezTo>
                  <a:pt x="3469723" y="990855"/>
                  <a:pt x="3470185" y="1000545"/>
                  <a:pt x="3473414" y="1009773"/>
                </a:cubicBezTo>
                <a:cubicBezTo>
                  <a:pt x="3474799" y="1015309"/>
                  <a:pt x="3475721" y="1020846"/>
                  <a:pt x="3475721" y="1026844"/>
                </a:cubicBezTo>
                <a:cubicBezTo>
                  <a:pt x="3476183" y="1042993"/>
                  <a:pt x="3474337" y="1059142"/>
                  <a:pt x="3478490" y="1075291"/>
                </a:cubicBezTo>
                <a:cubicBezTo>
                  <a:pt x="3478951" y="1081290"/>
                  <a:pt x="3480335" y="1086826"/>
                  <a:pt x="3481258" y="1092825"/>
                </a:cubicBezTo>
                <a:cubicBezTo>
                  <a:pt x="3482181" y="1107589"/>
                  <a:pt x="3479874" y="1122354"/>
                  <a:pt x="3484488" y="1136657"/>
                </a:cubicBezTo>
                <a:cubicBezTo>
                  <a:pt x="3485872" y="1140810"/>
                  <a:pt x="3486334" y="1145424"/>
                  <a:pt x="3486795" y="1149577"/>
                </a:cubicBezTo>
                <a:cubicBezTo>
                  <a:pt x="3487718" y="1162496"/>
                  <a:pt x="3485872" y="1175415"/>
                  <a:pt x="3490025" y="1187873"/>
                </a:cubicBezTo>
                <a:cubicBezTo>
                  <a:pt x="3490948" y="1192025"/>
                  <a:pt x="3491870" y="1196178"/>
                  <a:pt x="3492332" y="1200331"/>
                </a:cubicBezTo>
                <a:cubicBezTo>
                  <a:pt x="3492793" y="1210020"/>
                  <a:pt x="3492793" y="1220171"/>
                  <a:pt x="3496023" y="1229399"/>
                </a:cubicBezTo>
                <a:cubicBezTo>
                  <a:pt x="3501560" y="1261235"/>
                  <a:pt x="3512172" y="1292149"/>
                  <a:pt x="3518632" y="1323524"/>
                </a:cubicBezTo>
                <a:cubicBezTo>
                  <a:pt x="3521400" y="1335982"/>
                  <a:pt x="3526475" y="1347517"/>
                  <a:pt x="3532474" y="1358590"/>
                </a:cubicBezTo>
                <a:cubicBezTo>
                  <a:pt x="3533858" y="1360436"/>
                  <a:pt x="3534781" y="1362743"/>
                  <a:pt x="3535703" y="1365050"/>
                </a:cubicBezTo>
                <a:cubicBezTo>
                  <a:pt x="3538010" y="1369203"/>
                  <a:pt x="3540317" y="1372894"/>
                  <a:pt x="3543547" y="1376585"/>
                </a:cubicBezTo>
                <a:cubicBezTo>
                  <a:pt x="3545393" y="1378431"/>
                  <a:pt x="3546777" y="1380276"/>
                  <a:pt x="3548161" y="1382122"/>
                </a:cubicBezTo>
                <a:cubicBezTo>
                  <a:pt x="3554621" y="1392273"/>
                  <a:pt x="3559696" y="1403346"/>
                  <a:pt x="3567540" y="1412574"/>
                </a:cubicBezTo>
                <a:cubicBezTo>
                  <a:pt x="3568924" y="1414420"/>
                  <a:pt x="3570308" y="1416727"/>
                  <a:pt x="3571693" y="1419034"/>
                </a:cubicBezTo>
                <a:cubicBezTo>
                  <a:pt x="3591071" y="1440720"/>
                  <a:pt x="3597070" y="1469326"/>
                  <a:pt x="3611373" y="1494242"/>
                </a:cubicBezTo>
                <a:cubicBezTo>
                  <a:pt x="3612757" y="1496549"/>
                  <a:pt x="3613680" y="1499317"/>
                  <a:pt x="3614141" y="1501624"/>
                </a:cubicBezTo>
                <a:cubicBezTo>
                  <a:pt x="3614603" y="1508545"/>
                  <a:pt x="3618755" y="1514544"/>
                  <a:pt x="3620601" y="1521003"/>
                </a:cubicBezTo>
                <a:cubicBezTo>
                  <a:pt x="3623369" y="1533922"/>
                  <a:pt x="3626599" y="1546380"/>
                  <a:pt x="3627983" y="1559761"/>
                </a:cubicBezTo>
                <a:cubicBezTo>
                  <a:pt x="3628445" y="1582831"/>
                  <a:pt x="3628906" y="1606362"/>
                  <a:pt x="3627522" y="1629432"/>
                </a:cubicBezTo>
                <a:cubicBezTo>
                  <a:pt x="3625215" y="1646965"/>
                  <a:pt x="3614141" y="1657577"/>
                  <a:pt x="3599377" y="1665421"/>
                </a:cubicBezTo>
                <a:cubicBezTo>
                  <a:pt x="3591071" y="1670497"/>
                  <a:pt x="3582305" y="1675572"/>
                  <a:pt x="3574461" y="1681570"/>
                </a:cubicBezTo>
                <a:cubicBezTo>
                  <a:pt x="3572615" y="1682954"/>
                  <a:pt x="3570770" y="1683877"/>
                  <a:pt x="3568463" y="1685261"/>
                </a:cubicBezTo>
                <a:cubicBezTo>
                  <a:pt x="3563387" y="1687568"/>
                  <a:pt x="3559235" y="1691260"/>
                  <a:pt x="3554621" y="1694489"/>
                </a:cubicBezTo>
                <a:cubicBezTo>
                  <a:pt x="3552775" y="1695874"/>
                  <a:pt x="3550930" y="1696796"/>
                  <a:pt x="3549084" y="1698181"/>
                </a:cubicBezTo>
                <a:cubicBezTo>
                  <a:pt x="3545393" y="1700488"/>
                  <a:pt x="3541702" y="1703256"/>
                  <a:pt x="3538010" y="1706024"/>
                </a:cubicBezTo>
                <a:cubicBezTo>
                  <a:pt x="3536165" y="1707409"/>
                  <a:pt x="3534319" y="1708331"/>
                  <a:pt x="3532474" y="1709716"/>
                </a:cubicBezTo>
                <a:cubicBezTo>
                  <a:pt x="3528782" y="1712023"/>
                  <a:pt x="3525091" y="1714791"/>
                  <a:pt x="3521400" y="1717098"/>
                </a:cubicBezTo>
                <a:cubicBezTo>
                  <a:pt x="3517709" y="1719405"/>
                  <a:pt x="3514018" y="1721251"/>
                  <a:pt x="3510326" y="1724019"/>
                </a:cubicBezTo>
                <a:cubicBezTo>
                  <a:pt x="3506174" y="1727249"/>
                  <a:pt x="3502483" y="1731401"/>
                  <a:pt x="3497869" y="1734631"/>
                </a:cubicBezTo>
                <a:cubicBezTo>
                  <a:pt x="3496023" y="1736015"/>
                  <a:pt x="3494177" y="1736938"/>
                  <a:pt x="3492332" y="1737861"/>
                </a:cubicBezTo>
                <a:cubicBezTo>
                  <a:pt x="3487256" y="1740168"/>
                  <a:pt x="3482181" y="1742936"/>
                  <a:pt x="3477567" y="1746166"/>
                </a:cubicBezTo>
                <a:cubicBezTo>
                  <a:pt x="3475721" y="1747550"/>
                  <a:pt x="3473414" y="1748935"/>
                  <a:pt x="3471569" y="1750319"/>
                </a:cubicBezTo>
                <a:cubicBezTo>
                  <a:pt x="3463264" y="1754471"/>
                  <a:pt x="3454958" y="1757701"/>
                  <a:pt x="3445730" y="1759547"/>
                </a:cubicBezTo>
                <a:cubicBezTo>
                  <a:pt x="3441116" y="1760008"/>
                  <a:pt x="3436964" y="1759547"/>
                  <a:pt x="3432350" y="1758624"/>
                </a:cubicBezTo>
                <a:cubicBezTo>
                  <a:pt x="3385287" y="1755856"/>
                  <a:pt x="3338224" y="1758163"/>
                  <a:pt x="3291162" y="1757240"/>
                </a:cubicBezTo>
                <a:cubicBezTo>
                  <a:pt x="3280088" y="1757701"/>
                  <a:pt x="3269476" y="1755394"/>
                  <a:pt x="3259325" y="1750780"/>
                </a:cubicBezTo>
                <a:cubicBezTo>
                  <a:pt x="3249174" y="1744321"/>
                  <a:pt x="3237639" y="1745243"/>
                  <a:pt x="3226104" y="1744782"/>
                </a:cubicBezTo>
                <a:cubicBezTo>
                  <a:pt x="3219183" y="1744321"/>
                  <a:pt x="3212262" y="1742936"/>
                  <a:pt x="3206264" y="1739245"/>
                </a:cubicBezTo>
                <a:cubicBezTo>
                  <a:pt x="3201189" y="1736015"/>
                  <a:pt x="3196575" y="1734170"/>
                  <a:pt x="3190577" y="1735093"/>
                </a:cubicBezTo>
                <a:cubicBezTo>
                  <a:pt x="3182271" y="1736015"/>
                  <a:pt x="3174889" y="1736938"/>
                  <a:pt x="3171198" y="1724942"/>
                </a:cubicBezTo>
                <a:cubicBezTo>
                  <a:pt x="3161970" y="1694028"/>
                  <a:pt x="3161047" y="1694489"/>
                  <a:pt x="3170736" y="1684339"/>
                </a:cubicBezTo>
                <a:cubicBezTo>
                  <a:pt x="3182733" y="1671419"/>
                  <a:pt x="3196575" y="1659884"/>
                  <a:pt x="3209033" y="1646965"/>
                </a:cubicBezTo>
                <a:cubicBezTo>
                  <a:pt x="3210878" y="1645120"/>
                  <a:pt x="3213185" y="1643735"/>
                  <a:pt x="3215031" y="1642813"/>
                </a:cubicBezTo>
                <a:cubicBezTo>
                  <a:pt x="3223797" y="1638199"/>
                  <a:pt x="3231641" y="1632200"/>
                  <a:pt x="3240408" y="1627586"/>
                </a:cubicBezTo>
                <a:cubicBezTo>
                  <a:pt x="3242715" y="1626202"/>
                  <a:pt x="3245022" y="1625279"/>
                  <a:pt x="3247329" y="1624357"/>
                </a:cubicBezTo>
                <a:cubicBezTo>
                  <a:pt x="3255634" y="1621127"/>
                  <a:pt x="3263939" y="1618358"/>
                  <a:pt x="3272244" y="1615129"/>
                </a:cubicBezTo>
                <a:cubicBezTo>
                  <a:pt x="3275935" y="1613744"/>
                  <a:pt x="3279627" y="1613283"/>
                  <a:pt x="3283779" y="1612360"/>
                </a:cubicBezTo>
                <a:cubicBezTo>
                  <a:pt x="3299005" y="1609130"/>
                  <a:pt x="3314693" y="1607285"/>
                  <a:pt x="3330381" y="1604055"/>
                </a:cubicBezTo>
                <a:cubicBezTo>
                  <a:pt x="3340993" y="1601287"/>
                  <a:pt x="3351605" y="1597595"/>
                  <a:pt x="3361294" y="1592059"/>
                </a:cubicBezTo>
                <a:cubicBezTo>
                  <a:pt x="3367754" y="1588829"/>
                  <a:pt x="3371445" y="1583753"/>
                  <a:pt x="3370984" y="1576371"/>
                </a:cubicBezTo>
                <a:cubicBezTo>
                  <a:pt x="3370522" y="1574064"/>
                  <a:pt x="3370061" y="1571757"/>
                  <a:pt x="3369599" y="1569450"/>
                </a:cubicBezTo>
                <a:cubicBezTo>
                  <a:pt x="3362678" y="1557915"/>
                  <a:pt x="3354373" y="1548687"/>
                  <a:pt x="3340070" y="1547303"/>
                </a:cubicBezTo>
                <a:cubicBezTo>
                  <a:pt x="3329458" y="1545919"/>
                  <a:pt x="3319307" y="1542228"/>
                  <a:pt x="3308695" y="1539459"/>
                </a:cubicBezTo>
                <a:cubicBezTo>
                  <a:pt x="3297621" y="1535307"/>
                  <a:pt x="3286548" y="1536691"/>
                  <a:pt x="3275474" y="1536691"/>
                </a:cubicBezTo>
                <a:cubicBezTo>
                  <a:pt x="3236255" y="1536691"/>
                  <a:pt x="3199343" y="1525617"/>
                  <a:pt x="3164738" y="1507623"/>
                </a:cubicBezTo>
                <a:cubicBezTo>
                  <a:pt x="3149512" y="1502086"/>
                  <a:pt x="3136132" y="1492858"/>
                  <a:pt x="3119983" y="1490551"/>
                </a:cubicBezTo>
                <a:cubicBezTo>
                  <a:pt x="3113523" y="1489628"/>
                  <a:pt x="3107525" y="1487321"/>
                  <a:pt x="3101988" y="1483630"/>
                </a:cubicBezTo>
                <a:cubicBezTo>
                  <a:pt x="3093683" y="1478093"/>
                  <a:pt x="3085839" y="1472556"/>
                  <a:pt x="3077534" y="1467019"/>
                </a:cubicBezTo>
                <a:cubicBezTo>
                  <a:pt x="3073381" y="1464712"/>
                  <a:pt x="3069690" y="1461944"/>
                  <a:pt x="3065999" y="1458714"/>
                </a:cubicBezTo>
                <a:cubicBezTo>
                  <a:pt x="3061846" y="1455023"/>
                  <a:pt x="3057694" y="1451793"/>
                  <a:pt x="3052157" y="1449486"/>
                </a:cubicBezTo>
                <a:cubicBezTo>
                  <a:pt x="3048004" y="1447641"/>
                  <a:pt x="3044313" y="1445334"/>
                  <a:pt x="3041083" y="1442104"/>
                </a:cubicBezTo>
                <a:cubicBezTo>
                  <a:pt x="3036931" y="1437028"/>
                  <a:pt x="3030933" y="1433337"/>
                  <a:pt x="3024934" y="1430569"/>
                </a:cubicBezTo>
                <a:cubicBezTo>
                  <a:pt x="3020782" y="1427800"/>
                  <a:pt x="3018475" y="1424109"/>
                  <a:pt x="3016629" y="1419495"/>
                </a:cubicBezTo>
                <a:cubicBezTo>
                  <a:pt x="3014322" y="1413958"/>
                  <a:pt x="3012015" y="1408883"/>
                  <a:pt x="3008785" y="1403808"/>
                </a:cubicBezTo>
                <a:cubicBezTo>
                  <a:pt x="3007401" y="1401962"/>
                  <a:pt x="3006017" y="1400116"/>
                  <a:pt x="3005094" y="1397809"/>
                </a:cubicBezTo>
                <a:cubicBezTo>
                  <a:pt x="3000019" y="1388581"/>
                  <a:pt x="2996328" y="1378431"/>
                  <a:pt x="2988945" y="1370587"/>
                </a:cubicBezTo>
                <a:cubicBezTo>
                  <a:pt x="2987561" y="1368741"/>
                  <a:pt x="2986177" y="1366896"/>
                  <a:pt x="2984793" y="1364589"/>
                </a:cubicBezTo>
                <a:cubicBezTo>
                  <a:pt x="2981101" y="1357206"/>
                  <a:pt x="2977410" y="1349824"/>
                  <a:pt x="2974180" y="1342441"/>
                </a:cubicBezTo>
                <a:cubicBezTo>
                  <a:pt x="2973258" y="1340134"/>
                  <a:pt x="2972335" y="1338289"/>
                  <a:pt x="2971412" y="1335982"/>
                </a:cubicBezTo>
                <a:cubicBezTo>
                  <a:pt x="2953417" y="1326293"/>
                  <a:pt x="2946958" y="1345210"/>
                  <a:pt x="2934500" y="1350285"/>
                </a:cubicBezTo>
                <a:cubicBezTo>
                  <a:pt x="2929425" y="1353515"/>
                  <a:pt x="2923427" y="1354899"/>
                  <a:pt x="2918813" y="1359052"/>
                </a:cubicBezTo>
                <a:cubicBezTo>
                  <a:pt x="2906816" y="1373355"/>
                  <a:pt x="2891129" y="1383967"/>
                  <a:pt x="2877287" y="1396425"/>
                </a:cubicBezTo>
                <a:cubicBezTo>
                  <a:pt x="2867136" y="1401962"/>
                  <a:pt x="2857446" y="1407499"/>
                  <a:pt x="2845911" y="1410267"/>
                </a:cubicBezTo>
                <a:cubicBezTo>
                  <a:pt x="2826533" y="1422264"/>
                  <a:pt x="2813152" y="1440720"/>
                  <a:pt x="2796080" y="1455484"/>
                </a:cubicBezTo>
                <a:cubicBezTo>
                  <a:pt x="2794235" y="1457330"/>
                  <a:pt x="2792389" y="1458714"/>
                  <a:pt x="2790543" y="1460098"/>
                </a:cubicBezTo>
                <a:cubicBezTo>
                  <a:pt x="2783622" y="1465174"/>
                  <a:pt x="2780854" y="1473018"/>
                  <a:pt x="2776240" y="1479939"/>
                </a:cubicBezTo>
                <a:cubicBezTo>
                  <a:pt x="2773933" y="1482707"/>
                  <a:pt x="2771165" y="1485014"/>
                  <a:pt x="2767935" y="1486860"/>
                </a:cubicBezTo>
                <a:cubicBezTo>
                  <a:pt x="2761475" y="1489167"/>
                  <a:pt x="2754093" y="1488244"/>
                  <a:pt x="2749479" y="1494703"/>
                </a:cubicBezTo>
                <a:cubicBezTo>
                  <a:pt x="2748095" y="1496549"/>
                  <a:pt x="2746249" y="1497933"/>
                  <a:pt x="2744403" y="1499317"/>
                </a:cubicBezTo>
                <a:cubicBezTo>
                  <a:pt x="2739789" y="1502547"/>
                  <a:pt x="2735637" y="1507161"/>
                  <a:pt x="2732868" y="1511775"/>
                </a:cubicBezTo>
                <a:cubicBezTo>
                  <a:pt x="2726870" y="1520080"/>
                  <a:pt x="2719949" y="1527001"/>
                  <a:pt x="2709337" y="1528847"/>
                </a:cubicBezTo>
                <a:cubicBezTo>
                  <a:pt x="2690881" y="1542228"/>
                  <a:pt x="2674732" y="1557454"/>
                  <a:pt x="2665043" y="1579139"/>
                </a:cubicBezTo>
                <a:cubicBezTo>
                  <a:pt x="2661813" y="1584676"/>
                  <a:pt x="2657660" y="1589290"/>
                  <a:pt x="2653046" y="1594366"/>
                </a:cubicBezTo>
                <a:cubicBezTo>
                  <a:pt x="2643818" y="1604978"/>
                  <a:pt x="2636436" y="1616974"/>
                  <a:pt x="2626285" y="1626664"/>
                </a:cubicBezTo>
                <a:cubicBezTo>
                  <a:pt x="2623517" y="1629432"/>
                  <a:pt x="2621210" y="1632200"/>
                  <a:pt x="2618441" y="1634507"/>
                </a:cubicBezTo>
                <a:cubicBezTo>
                  <a:pt x="2607829" y="1645120"/>
                  <a:pt x="2596294" y="1654809"/>
                  <a:pt x="2588450" y="1667267"/>
                </a:cubicBezTo>
                <a:cubicBezTo>
                  <a:pt x="2587066" y="1669574"/>
                  <a:pt x="2585682" y="1671419"/>
                  <a:pt x="2584298" y="1673726"/>
                </a:cubicBezTo>
                <a:cubicBezTo>
                  <a:pt x="2564458" y="1692644"/>
                  <a:pt x="2557075" y="1718944"/>
                  <a:pt x="2544617" y="1742475"/>
                </a:cubicBezTo>
                <a:cubicBezTo>
                  <a:pt x="2522932" y="1748012"/>
                  <a:pt x="2501707" y="1754471"/>
                  <a:pt x="2479560" y="1756778"/>
                </a:cubicBezTo>
                <a:cubicBezTo>
                  <a:pt x="2461104" y="1757701"/>
                  <a:pt x="2442648" y="1754933"/>
                  <a:pt x="2424192" y="1759547"/>
                </a:cubicBezTo>
                <a:cubicBezTo>
                  <a:pt x="2413119" y="1760008"/>
                  <a:pt x="2402507" y="1761392"/>
                  <a:pt x="2391433" y="1762315"/>
                </a:cubicBezTo>
                <a:cubicBezTo>
                  <a:pt x="2376207" y="1762776"/>
                  <a:pt x="2360981" y="1760469"/>
                  <a:pt x="2346216" y="1765083"/>
                </a:cubicBezTo>
                <a:cubicBezTo>
                  <a:pt x="2341602" y="1766468"/>
                  <a:pt x="2336988" y="1766929"/>
                  <a:pt x="2332835" y="1767390"/>
                </a:cubicBezTo>
                <a:cubicBezTo>
                  <a:pt x="2318993" y="1767852"/>
                  <a:pt x="2305151" y="1767390"/>
                  <a:pt x="2291771" y="1771082"/>
                </a:cubicBezTo>
                <a:cubicBezTo>
                  <a:pt x="2274238" y="1770620"/>
                  <a:pt x="2256704" y="1773850"/>
                  <a:pt x="2239633" y="1774311"/>
                </a:cubicBezTo>
                <a:cubicBezTo>
                  <a:pt x="2230405" y="1773850"/>
                  <a:pt x="2220715" y="1773850"/>
                  <a:pt x="2211487" y="1773850"/>
                </a:cubicBezTo>
                <a:cubicBezTo>
                  <a:pt x="2181035" y="1773389"/>
                  <a:pt x="2154735" y="1755856"/>
                  <a:pt x="2124744" y="1754010"/>
                </a:cubicBezTo>
                <a:cubicBezTo>
                  <a:pt x="2119669" y="1740629"/>
                  <a:pt x="2107211" y="1746166"/>
                  <a:pt x="2097983" y="1744321"/>
                </a:cubicBezTo>
                <a:cubicBezTo>
                  <a:pt x="2093830" y="1743859"/>
                  <a:pt x="2090139" y="1742475"/>
                  <a:pt x="2086909" y="1740629"/>
                </a:cubicBezTo>
                <a:cubicBezTo>
                  <a:pt x="2079988" y="1730479"/>
                  <a:pt x="2067531" y="1726787"/>
                  <a:pt x="2057841" y="1728633"/>
                </a:cubicBezTo>
                <a:cubicBezTo>
                  <a:pt x="2036155" y="1733247"/>
                  <a:pt x="2031080" y="1720789"/>
                  <a:pt x="2026927" y="1705102"/>
                </a:cubicBezTo>
                <a:cubicBezTo>
                  <a:pt x="2026466" y="1702333"/>
                  <a:pt x="2026466" y="1699565"/>
                  <a:pt x="2027389" y="1697258"/>
                </a:cubicBezTo>
                <a:cubicBezTo>
                  <a:pt x="2035694" y="1684339"/>
                  <a:pt x="2048152" y="1675111"/>
                  <a:pt x="2057841" y="1664037"/>
                </a:cubicBezTo>
                <a:cubicBezTo>
                  <a:pt x="2116900" y="1623895"/>
                  <a:pt x="2181035" y="1600825"/>
                  <a:pt x="2253475" y="1606362"/>
                </a:cubicBezTo>
                <a:cubicBezTo>
                  <a:pt x="2263625" y="1607285"/>
                  <a:pt x="2274238" y="1605901"/>
                  <a:pt x="2284388" y="1604055"/>
                </a:cubicBezTo>
                <a:cubicBezTo>
                  <a:pt x="2304690" y="1599902"/>
                  <a:pt x="2315764" y="1587906"/>
                  <a:pt x="2314841" y="1566682"/>
                </a:cubicBezTo>
                <a:cubicBezTo>
                  <a:pt x="2313457" y="1527463"/>
                  <a:pt x="2311150" y="1487782"/>
                  <a:pt x="2305613" y="1449025"/>
                </a:cubicBezTo>
                <a:cubicBezTo>
                  <a:pt x="2295001" y="1374739"/>
                  <a:pt x="2290848" y="1300454"/>
                  <a:pt x="2300537" y="1225708"/>
                </a:cubicBezTo>
                <a:cubicBezTo>
                  <a:pt x="2301922" y="1213711"/>
                  <a:pt x="2304229" y="1201253"/>
                  <a:pt x="2285311" y="1205406"/>
                </a:cubicBezTo>
                <a:cubicBezTo>
                  <a:pt x="2242862" y="1214173"/>
                  <a:pt x="2201798" y="1205406"/>
                  <a:pt x="2160733" y="1197562"/>
                </a:cubicBezTo>
                <a:cubicBezTo>
                  <a:pt x="2110441" y="1188334"/>
                  <a:pt x="2059687" y="1198024"/>
                  <a:pt x="2009394" y="1192025"/>
                </a:cubicBezTo>
                <a:cubicBezTo>
                  <a:pt x="1991400" y="1189718"/>
                  <a:pt x="1994629" y="1202176"/>
                  <a:pt x="1998321" y="1212327"/>
                </a:cubicBezTo>
                <a:cubicBezTo>
                  <a:pt x="2014931" y="1257083"/>
                  <a:pt x="2033387" y="1301377"/>
                  <a:pt x="2053689" y="1344748"/>
                </a:cubicBezTo>
                <a:cubicBezTo>
                  <a:pt x="2067531" y="1373817"/>
                  <a:pt x="2076759" y="1404269"/>
                  <a:pt x="2088755" y="1433799"/>
                </a:cubicBezTo>
                <a:cubicBezTo>
                  <a:pt x="2098444" y="1456407"/>
                  <a:pt x="2089216" y="1479939"/>
                  <a:pt x="2080450" y="1502086"/>
                </a:cubicBezTo>
                <a:cubicBezTo>
                  <a:pt x="2064301" y="1543612"/>
                  <a:pt x="2038924" y="1579601"/>
                  <a:pt x="2018161" y="1618358"/>
                </a:cubicBezTo>
                <a:cubicBezTo>
                  <a:pt x="2010778" y="1634969"/>
                  <a:pt x="2005703" y="1652502"/>
                  <a:pt x="1994168" y="1666805"/>
                </a:cubicBezTo>
                <a:cubicBezTo>
                  <a:pt x="1987708" y="1674188"/>
                  <a:pt x="1979865" y="1680186"/>
                  <a:pt x="1970175" y="1682493"/>
                </a:cubicBezTo>
                <a:cubicBezTo>
                  <a:pt x="1962793" y="1686184"/>
                  <a:pt x="1954949" y="1689875"/>
                  <a:pt x="1947105" y="1692644"/>
                </a:cubicBezTo>
                <a:cubicBezTo>
                  <a:pt x="1934186" y="1696335"/>
                  <a:pt x="1921267" y="1700026"/>
                  <a:pt x="1907886" y="1700488"/>
                </a:cubicBezTo>
                <a:cubicBezTo>
                  <a:pt x="1889430" y="1700949"/>
                  <a:pt x="1870513" y="1700488"/>
                  <a:pt x="1852057" y="1700488"/>
                </a:cubicBezTo>
                <a:cubicBezTo>
                  <a:pt x="1846059" y="1700488"/>
                  <a:pt x="1840061" y="1699565"/>
                  <a:pt x="1834062" y="1698181"/>
                </a:cubicBezTo>
                <a:cubicBezTo>
                  <a:pt x="1822989" y="1694028"/>
                  <a:pt x="1811915" y="1694028"/>
                  <a:pt x="1800842" y="1698181"/>
                </a:cubicBezTo>
                <a:cubicBezTo>
                  <a:pt x="1787000" y="1697719"/>
                  <a:pt x="1774542" y="1703717"/>
                  <a:pt x="1761161" y="1705563"/>
                </a:cubicBezTo>
                <a:cubicBezTo>
                  <a:pt x="1730248" y="1706947"/>
                  <a:pt x="1699334" y="1704179"/>
                  <a:pt x="1668420" y="1707409"/>
                </a:cubicBezTo>
                <a:cubicBezTo>
                  <a:pt x="1664268" y="1708793"/>
                  <a:pt x="1660115" y="1710177"/>
                  <a:pt x="1655962" y="1711100"/>
                </a:cubicBezTo>
                <a:cubicBezTo>
                  <a:pt x="1635661" y="1713868"/>
                  <a:pt x="1612591" y="1721712"/>
                  <a:pt x="1608900" y="1688953"/>
                </a:cubicBezTo>
                <a:cubicBezTo>
                  <a:pt x="1608438" y="1686646"/>
                  <a:pt x="1608438" y="1684339"/>
                  <a:pt x="1608900" y="1681570"/>
                </a:cubicBezTo>
                <a:cubicBezTo>
                  <a:pt x="1614898" y="1673265"/>
                  <a:pt x="1603824" y="1671419"/>
                  <a:pt x="1602901" y="1665421"/>
                </a:cubicBezTo>
                <a:cubicBezTo>
                  <a:pt x="1602440" y="1652963"/>
                  <a:pt x="1613514" y="1646042"/>
                  <a:pt x="1618128" y="1636353"/>
                </a:cubicBezTo>
                <a:cubicBezTo>
                  <a:pt x="1619512" y="1634046"/>
                  <a:pt x="1620896" y="1632200"/>
                  <a:pt x="1622742" y="1629893"/>
                </a:cubicBezTo>
                <a:cubicBezTo>
                  <a:pt x="1635661" y="1616974"/>
                  <a:pt x="1649964" y="1604516"/>
                  <a:pt x="1660115" y="1589290"/>
                </a:cubicBezTo>
                <a:cubicBezTo>
                  <a:pt x="1692413" y="1563913"/>
                  <a:pt x="1730248" y="1553301"/>
                  <a:pt x="1770389" y="1549610"/>
                </a:cubicBezTo>
                <a:cubicBezTo>
                  <a:pt x="1778695" y="1549610"/>
                  <a:pt x="1787461" y="1550994"/>
                  <a:pt x="1795766" y="1547764"/>
                </a:cubicBezTo>
                <a:cubicBezTo>
                  <a:pt x="1797612" y="1546380"/>
                  <a:pt x="1798996" y="1544535"/>
                  <a:pt x="1800380" y="1542689"/>
                </a:cubicBezTo>
                <a:cubicBezTo>
                  <a:pt x="1804071" y="1528386"/>
                  <a:pt x="1797150" y="1517773"/>
                  <a:pt x="1787000" y="1509007"/>
                </a:cubicBezTo>
                <a:cubicBezTo>
                  <a:pt x="1780079" y="1503009"/>
                  <a:pt x="1772235" y="1497933"/>
                  <a:pt x="1769005" y="1489167"/>
                </a:cubicBezTo>
                <a:lnTo>
                  <a:pt x="1768544" y="1489167"/>
                </a:lnTo>
                <a:cubicBezTo>
                  <a:pt x="1760239" y="1483168"/>
                  <a:pt x="1751011" y="1478554"/>
                  <a:pt x="1743628" y="1471633"/>
                </a:cubicBezTo>
                <a:cubicBezTo>
                  <a:pt x="1740398" y="1469326"/>
                  <a:pt x="1738091" y="1466558"/>
                  <a:pt x="1735323" y="1463328"/>
                </a:cubicBezTo>
                <a:cubicBezTo>
                  <a:pt x="1726556" y="1452716"/>
                  <a:pt x="1718713" y="1441642"/>
                  <a:pt x="1706716" y="1434260"/>
                </a:cubicBezTo>
                <a:cubicBezTo>
                  <a:pt x="1704409" y="1432876"/>
                  <a:pt x="1702564" y="1431492"/>
                  <a:pt x="1700718" y="1430107"/>
                </a:cubicBezTo>
                <a:cubicBezTo>
                  <a:pt x="1696104" y="1426416"/>
                  <a:pt x="1691490" y="1422725"/>
                  <a:pt x="1686415" y="1419957"/>
                </a:cubicBezTo>
                <a:cubicBezTo>
                  <a:pt x="1684108" y="1419034"/>
                  <a:pt x="1682262" y="1417650"/>
                  <a:pt x="1680417" y="1415804"/>
                </a:cubicBezTo>
                <a:cubicBezTo>
                  <a:pt x="1672111" y="1408422"/>
                  <a:pt x="1664729" y="1401039"/>
                  <a:pt x="1655040" y="1395502"/>
                </a:cubicBezTo>
                <a:cubicBezTo>
                  <a:pt x="1650887" y="1392273"/>
                  <a:pt x="1648119" y="1388581"/>
                  <a:pt x="1645812" y="1384429"/>
                </a:cubicBezTo>
                <a:cubicBezTo>
                  <a:pt x="1641659" y="1377046"/>
                  <a:pt x="1638429" y="1369664"/>
                  <a:pt x="1630585" y="1365050"/>
                </a:cubicBezTo>
                <a:cubicBezTo>
                  <a:pt x="1628740" y="1363666"/>
                  <a:pt x="1626433" y="1362282"/>
                  <a:pt x="1624587" y="1360897"/>
                </a:cubicBezTo>
                <a:cubicBezTo>
                  <a:pt x="1615359" y="1353054"/>
                  <a:pt x="1608438" y="1342903"/>
                  <a:pt x="1597826" y="1336905"/>
                </a:cubicBezTo>
                <a:cubicBezTo>
                  <a:pt x="1593673" y="1334136"/>
                  <a:pt x="1589982" y="1331368"/>
                  <a:pt x="1586291" y="1328600"/>
                </a:cubicBezTo>
                <a:cubicBezTo>
                  <a:pt x="1581677" y="1324908"/>
                  <a:pt x="1577063" y="1321679"/>
                  <a:pt x="1571526" y="1318910"/>
                </a:cubicBezTo>
                <a:cubicBezTo>
                  <a:pt x="1566912" y="1316603"/>
                  <a:pt x="1563221" y="1313373"/>
                  <a:pt x="1561376" y="1308759"/>
                </a:cubicBezTo>
                <a:cubicBezTo>
                  <a:pt x="1557223" y="1295379"/>
                  <a:pt x="1550763" y="1283382"/>
                  <a:pt x="1540151" y="1273693"/>
                </a:cubicBezTo>
                <a:cubicBezTo>
                  <a:pt x="1537383" y="1271386"/>
                  <a:pt x="1535076" y="1268156"/>
                  <a:pt x="1533230" y="1264926"/>
                </a:cubicBezTo>
                <a:cubicBezTo>
                  <a:pt x="1529539" y="1257083"/>
                  <a:pt x="1524925" y="1251084"/>
                  <a:pt x="1514774" y="1255237"/>
                </a:cubicBezTo>
                <a:cubicBezTo>
                  <a:pt x="1512929" y="1256621"/>
                  <a:pt x="1510622" y="1257544"/>
                  <a:pt x="1508776" y="1259390"/>
                </a:cubicBezTo>
                <a:cubicBezTo>
                  <a:pt x="1495857" y="1269079"/>
                  <a:pt x="1490320" y="1283382"/>
                  <a:pt x="1482015" y="1295840"/>
                </a:cubicBezTo>
                <a:cubicBezTo>
                  <a:pt x="1480631" y="1298147"/>
                  <a:pt x="1479246" y="1299993"/>
                  <a:pt x="1477401" y="1301838"/>
                </a:cubicBezTo>
                <a:cubicBezTo>
                  <a:pt x="1466327" y="1315219"/>
                  <a:pt x="1457099" y="1329984"/>
                  <a:pt x="1447871" y="1344748"/>
                </a:cubicBezTo>
                <a:cubicBezTo>
                  <a:pt x="1444641" y="1350285"/>
                  <a:pt x="1441873" y="1355822"/>
                  <a:pt x="1438643" y="1360897"/>
                </a:cubicBezTo>
                <a:cubicBezTo>
                  <a:pt x="1429877" y="1371510"/>
                  <a:pt x="1419264" y="1380738"/>
                  <a:pt x="1410036" y="1390888"/>
                </a:cubicBezTo>
                <a:cubicBezTo>
                  <a:pt x="1401270" y="1399655"/>
                  <a:pt x="1400347" y="1413958"/>
                  <a:pt x="1388351" y="1420418"/>
                </a:cubicBezTo>
                <a:cubicBezTo>
                  <a:pt x="1369895" y="1427339"/>
                  <a:pt x="1359283" y="1444411"/>
                  <a:pt x="1343134" y="1454100"/>
                </a:cubicBezTo>
                <a:lnTo>
                  <a:pt x="1341288" y="1454100"/>
                </a:lnTo>
                <a:lnTo>
                  <a:pt x="1340365" y="1455946"/>
                </a:lnTo>
                <a:cubicBezTo>
                  <a:pt x="1336213" y="1464712"/>
                  <a:pt x="1327907" y="1470711"/>
                  <a:pt x="1322371" y="1478554"/>
                </a:cubicBezTo>
                <a:cubicBezTo>
                  <a:pt x="1320064" y="1481323"/>
                  <a:pt x="1317757" y="1483630"/>
                  <a:pt x="1314988" y="1486398"/>
                </a:cubicBezTo>
                <a:cubicBezTo>
                  <a:pt x="1310836" y="1490551"/>
                  <a:pt x="1306683" y="1494703"/>
                  <a:pt x="1301608" y="1497933"/>
                </a:cubicBezTo>
                <a:cubicBezTo>
                  <a:pt x="1297916" y="1500702"/>
                  <a:pt x="1293764" y="1503009"/>
                  <a:pt x="1290073" y="1505777"/>
                </a:cubicBezTo>
                <a:cubicBezTo>
                  <a:pt x="1284536" y="1510391"/>
                  <a:pt x="1278999" y="1514544"/>
                  <a:pt x="1273462" y="1518696"/>
                </a:cubicBezTo>
                <a:cubicBezTo>
                  <a:pt x="1271617" y="1520080"/>
                  <a:pt x="1269771" y="1521465"/>
                  <a:pt x="1267926" y="1522849"/>
                </a:cubicBezTo>
                <a:cubicBezTo>
                  <a:pt x="1264234" y="1525617"/>
                  <a:pt x="1261005" y="1528847"/>
                  <a:pt x="1256852" y="1531154"/>
                </a:cubicBezTo>
                <a:cubicBezTo>
                  <a:pt x="1253161" y="1533461"/>
                  <a:pt x="1249008" y="1535768"/>
                  <a:pt x="1245317" y="1538536"/>
                </a:cubicBezTo>
                <a:cubicBezTo>
                  <a:pt x="1240703" y="1541766"/>
                  <a:pt x="1235628" y="1544996"/>
                  <a:pt x="1231475" y="1548687"/>
                </a:cubicBezTo>
                <a:cubicBezTo>
                  <a:pt x="1229629" y="1550533"/>
                  <a:pt x="1227784" y="1551917"/>
                  <a:pt x="1225938" y="1553301"/>
                </a:cubicBezTo>
                <a:cubicBezTo>
                  <a:pt x="1208866" y="1569450"/>
                  <a:pt x="1186258" y="1579139"/>
                  <a:pt x="1171032" y="1598057"/>
                </a:cubicBezTo>
                <a:cubicBezTo>
                  <a:pt x="1168725" y="1600825"/>
                  <a:pt x="1165956" y="1603594"/>
                  <a:pt x="1163188" y="1605901"/>
                </a:cubicBezTo>
                <a:cubicBezTo>
                  <a:pt x="1156267" y="1610515"/>
                  <a:pt x="1150730" y="1616513"/>
                  <a:pt x="1146116" y="1623434"/>
                </a:cubicBezTo>
                <a:cubicBezTo>
                  <a:pt x="1142425" y="1628509"/>
                  <a:pt x="1138272" y="1632662"/>
                  <a:pt x="1133197" y="1636353"/>
                </a:cubicBezTo>
                <a:cubicBezTo>
                  <a:pt x="1116587" y="1652041"/>
                  <a:pt x="1098131" y="1665421"/>
                  <a:pt x="1078752" y="1677879"/>
                </a:cubicBezTo>
                <a:cubicBezTo>
                  <a:pt x="1073215" y="1682493"/>
                  <a:pt x="1066294" y="1686184"/>
                  <a:pt x="1061219" y="1691260"/>
                </a:cubicBezTo>
                <a:cubicBezTo>
                  <a:pt x="1056143" y="1696796"/>
                  <a:pt x="1052452" y="1703256"/>
                  <a:pt x="1045992" y="1706947"/>
                </a:cubicBezTo>
                <a:cubicBezTo>
                  <a:pt x="1034457" y="1710638"/>
                  <a:pt x="1022461" y="1712023"/>
                  <a:pt x="1014617" y="1722173"/>
                </a:cubicBezTo>
                <a:cubicBezTo>
                  <a:pt x="1004005" y="1728172"/>
                  <a:pt x="992470" y="1733247"/>
                  <a:pt x="982781" y="1740629"/>
                </a:cubicBezTo>
                <a:cubicBezTo>
                  <a:pt x="978628" y="1743398"/>
                  <a:pt x="974475" y="1746166"/>
                  <a:pt x="969861" y="1748473"/>
                </a:cubicBezTo>
                <a:cubicBezTo>
                  <a:pt x="951405" y="1759085"/>
                  <a:pt x="929720" y="1762776"/>
                  <a:pt x="914032" y="1778925"/>
                </a:cubicBezTo>
                <a:cubicBezTo>
                  <a:pt x="911725" y="1780771"/>
                  <a:pt x="909880" y="1782155"/>
                  <a:pt x="907573" y="1783539"/>
                </a:cubicBezTo>
                <a:cubicBezTo>
                  <a:pt x="899267" y="1788615"/>
                  <a:pt x="891424" y="1794613"/>
                  <a:pt x="882196" y="1798304"/>
                </a:cubicBezTo>
                <a:cubicBezTo>
                  <a:pt x="879427" y="1799227"/>
                  <a:pt x="876659" y="1800150"/>
                  <a:pt x="873429" y="1800611"/>
                </a:cubicBezTo>
                <a:cubicBezTo>
                  <a:pt x="835594" y="1803841"/>
                  <a:pt x="797759" y="1798304"/>
                  <a:pt x="760386" y="1804302"/>
                </a:cubicBezTo>
                <a:cubicBezTo>
                  <a:pt x="738700" y="1807994"/>
                  <a:pt x="717476" y="1811685"/>
                  <a:pt x="696252" y="1817222"/>
                </a:cubicBezTo>
                <a:cubicBezTo>
                  <a:pt x="683794" y="1819067"/>
                  <a:pt x="671336" y="1818606"/>
                  <a:pt x="658417" y="1818606"/>
                </a:cubicBezTo>
                <a:cubicBezTo>
                  <a:pt x="648727" y="1818144"/>
                  <a:pt x="639961" y="1815837"/>
                  <a:pt x="631656" y="1811223"/>
                </a:cubicBezTo>
                <a:cubicBezTo>
                  <a:pt x="608124" y="1794613"/>
                  <a:pt x="579518" y="1808916"/>
                  <a:pt x="555063" y="1799227"/>
                </a:cubicBezTo>
                <a:cubicBezTo>
                  <a:pt x="555063" y="1797381"/>
                  <a:pt x="555063" y="1795997"/>
                  <a:pt x="555063" y="1794152"/>
                </a:cubicBezTo>
                <a:cubicBezTo>
                  <a:pt x="556909" y="1771543"/>
                  <a:pt x="543067" y="1780310"/>
                  <a:pt x="531993" y="1782617"/>
                </a:cubicBezTo>
                <a:cubicBezTo>
                  <a:pt x="516767" y="1778003"/>
                  <a:pt x="507078" y="1794152"/>
                  <a:pt x="493236" y="1793690"/>
                </a:cubicBezTo>
                <a:cubicBezTo>
                  <a:pt x="485854" y="1784924"/>
                  <a:pt x="493697" y="1778925"/>
                  <a:pt x="498311" y="1768775"/>
                </a:cubicBezTo>
                <a:cubicBezTo>
                  <a:pt x="482624" y="1772466"/>
                  <a:pt x="471550" y="1772927"/>
                  <a:pt x="460938" y="1776618"/>
                </a:cubicBezTo>
                <a:close/>
              </a:path>
            </a:pathLst>
          </a:custGeom>
          <a:solidFill>
            <a:schemeClr val="accent4"/>
          </a:solidFill>
          <a:ln w="4614" cap="flat">
            <a:noFill/>
            <a:prstDash val="solid"/>
            <a:miter/>
          </a:ln>
        </p:spPr>
        <p:txBody>
          <a:bodyPr rtlCol="0" anchor="ctr"/>
          <a:lstStyle/>
          <a:p>
            <a:endParaRPr lang="en-US">
              <a:cs typeface="B Nazanin" panose="00000700000000000000" pitchFamily="2" charset="-78"/>
            </a:endParaRPr>
          </a:p>
        </p:txBody>
      </p:sp>
      <p:sp>
        <p:nvSpPr>
          <p:cNvPr id="6" name="TextBox 5">
            <a:extLst>
              <a:ext uri="{FF2B5EF4-FFF2-40B4-BE49-F238E27FC236}">
                <a16:creationId xmlns:a16="http://schemas.microsoft.com/office/drawing/2014/main" id="{4394B17F-28DB-4023-AA5B-95C60A1BED05}"/>
              </a:ext>
            </a:extLst>
          </p:cNvPr>
          <p:cNvSpPr txBox="1"/>
          <p:nvPr/>
        </p:nvSpPr>
        <p:spPr>
          <a:xfrm>
            <a:off x="3808719" y="3906134"/>
            <a:ext cx="1719671" cy="584775"/>
          </a:xfrm>
          <a:prstGeom prst="rect">
            <a:avLst/>
          </a:prstGeom>
          <a:noFill/>
        </p:spPr>
        <p:txBody>
          <a:bodyPr wrap="square" rtlCol="0">
            <a:spAutoFit/>
          </a:bodyPr>
          <a:lstStyle/>
          <a:p>
            <a:pPr algn="ctr"/>
            <a:r>
              <a:rPr lang="fa-IR" altLang="ko-KR" sz="3200" b="1" dirty="0">
                <a:solidFill>
                  <a:schemeClr val="bg1"/>
                </a:solidFill>
                <a:cs typeface="B Nazanin" panose="00000700000000000000" pitchFamily="2" charset="-78"/>
              </a:rPr>
              <a:t>خرید</a:t>
            </a:r>
            <a:endParaRPr lang="ko-KR" altLang="en-US" sz="3200" b="1"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52095B89-22C9-4CA6-83BB-5AFF192252A8}"/>
              </a:ext>
            </a:extLst>
          </p:cNvPr>
          <p:cNvSpPr txBox="1"/>
          <p:nvPr/>
        </p:nvSpPr>
        <p:spPr>
          <a:xfrm>
            <a:off x="7109676" y="3906134"/>
            <a:ext cx="1719671" cy="584775"/>
          </a:xfrm>
          <a:prstGeom prst="rect">
            <a:avLst/>
          </a:prstGeom>
          <a:noFill/>
        </p:spPr>
        <p:txBody>
          <a:bodyPr wrap="square" rtlCol="0">
            <a:spAutoFit/>
          </a:bodyPr>
          <a:lstStyle/>
          <a:p>
            <a:pPr algn="ctr"/>
            <a:r>
              <a:rPr lang="fa-IR" altLang="ko-KR" sz="3200" b="1" dirty="0">
                <a:solidFill>
                  <a:schemeClr val="bg1"/>
                </a:solidFill>
                <a:cs typeface="B Nazanin" panose="00000700000000000000" pitchFamily="2" charset="-78"/>
              </a:rPr>
              <a:t>فروش</a:t>
            </a:r>
            <a:endParaRPr lang="ko-KR" altLang="en-US" sz="3200" b="1" dirty="0">
              <a:solidFill>
                <a:schemeClr val="bg1"/>
              </a:solidFill>
              <a:cs typeface="B Nazanin" panose="00000700000000000000" pitchFamily="2" charset="-78"/>
            </a:endParaRPr>
          </a:p>
        </p:txBody>
      </p:sp>
      <p:grpSp>
        <p:nvGrpSpPr>
          <p:cNvPr id="8" name="Group 7">
            <a:extLst>
              <a:ext uri="{FF2B5EF4-FFF2-40B4-BE49-F238E27FC236}">
                <a16:creationId xmlns:a16="http://schemas.microsoft.com/office/drawing/2014/main" id="{9DB81895-E971-464F-B12F-84F896288CCF}"/>
              </a:ext>
            </a:extLst>
          </p:cNvPr>
          <p:cNvGrpSpPr/>
          <p:nvPr/>
        </p:nvGrpSpPr>
        <p:grpSpPr>
          <a:xfrm>
            <a:off x="6105482" y="5038927"/>
            <a:ext cx="5576256" cy="1152128"/>
            <a:chOff x="-646617" y="1916832"/>
            <a:chExt cx="4182657" cy="1152128"/>
          </a:xfrm>
        </p:grpSpPr>
        <p:sp>
          <p:nvSpPr>
            <p:cNvPr id="9" name="Right Arrow 8">
              <a:extLst>
                <a:ext uri="{FF2B5EF4-FFF2-40B4-BE49-F238E27FC236}">
                  <a16:creationId xmlns:a16="http://schemas.microsoft.com/office/drawing/2014/main" id="{3C596110-600C-4D74-A827-6B34E5A9957C}"/>
                </a:ext>
              </a:extLst>
            </p:cNvPr>
            <p:cNvSpPr/>
            <p:nvPr/>
          </p:nvSpPr>
          <p:spPr>
            <a:xfrm>
              <a:off x="-646617" y="1916832"/>
              <a:ext cx="4182657" cy="1152128"/>
            </a:xfrm>
            <a:prstGeom prst="rightArrow">
              <a:avLst>
                <a:gd name="adj1" fmla="val 68188"/>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0" name="TextBox 9">
              <a:extLst>
                <a:ext uri="{FF2B5EF4-FFF2-40B4-BE49-F238E27FC236}">
                  <a16:creationId xmlns:a16="http://schemas.microsoft.com/office/drawing/2014/main" id="{392AB489-4F1F-47C1-9EEB-C4891870C7EA}"/>
                </a:ext>
              </a:extLst>
            </p:cNvPr>
            <p:cNvSpPr txBox="1"/>
            <p:nvPr/>
          </p:nvSpPr>
          <p:spPr>
            <a:xfrm>
              <a:off x="633925" y="2214555"/>
              <a:ext cx="2326398" cy="553998"/>
            </a:xfrm>
            <a:prstGeom prst="rect">
              <a:avLst/>
            </a:prstGeom>
            <a:noFill/>
          </p:spPr>
          <p:txBody>
            <a:bodyPr wrap="square" lIns="0" tIns="0" rIns="0" bIns="0" rtlCol="0" anchor="b">
              <a:spAutoFit/>
            </a:bodyPr>
            <a:lstStyle/>
            <a:p>
              <a:pPr algn="r"/>
              <a:r>
                <a:rPr lang="fa-IR" altLang="ko-KR" sz="3600" b="1" dirty="0">
                  <a:solidFill>
                    <a:schemeClr val="bg1"/>
                  </a:solidFill>
                  <a:cs typeface="B Nazanin" panose="00000700000000000000" pitchFamily="2" charset="-78"/>
                </a:rPr>
                <a:t>محتویات</a:t>
              </a:r>
              <a:endParaRPr lang="ko-KR" altLang="en-US" sz="3600" b="1" dirty="0">
                <a:solidFill>
                  <a:schemeClr val="bg1"/>
                </a:solidFill>
                <a:cs typeface="B Nazanin" panose="00000700000000000000" pitchFamily="2" charset="-78"/>
              </a:endParaRPr>
            </a:p>
          </p:txBody>
        </p:sp>
      </p:grpSp>
      <p:grpSp>
        <p:nvGrpSpPr>
          <p:cNvPr id="11" name="Group 10">
            <a:extLst>
              <a:ext uri="{FF2B5EF4-FFF2-40B4-BE49-F238E27FC236}">
                <a16:creationId xmlns:a16="http://schemas.microsoft.com/office/drawing/2014/main" id="{CA600DCB-DB48-4323-BFFB-1096ED953EA2}"/>
              </a:ext>
            </a:extLst>
          </p:cNvPr>
          <p:cNvGrpSpPr/>
          <p:nvPr/>
        </p:nvGrpSpPr>
        <p:grpSpPr>
          <a:xfrm>
            <a:off x="510263" y="5038927"/>
            <a:ext cx="5595218" cy="1152128"/>
            <a:chOff x="4694683" y="1960632"/>
            <a:chExt cx="4196880" cy="1152128"/>
          </a:xfrm>
        </p:grpSpPr>
        <p:sp>
          <p:nvSpPr>
            <p:cNvPr id="12" name="Right Arrow 11">
              <a:extLst>
                <a:ext uri="{FF2B5EF4-FFF2-40B4-BE49-F238E27FC236}">
                  <a16:creationId xmlns:a16="http://schemas.microsoft.com/office/drawing/2014/main" id="{D6F5DF4E-FB0C-4DDC-BFC3-C5F205159052}"/>
                </a:ext>
              </a:extLst>
            </p:cNvPr>
            <p:cNvSpPr/>
            <p:nvPr/>
          </p:nvSpPr>
          <p:spPr>
            <a:xfrm rot="10800000">
              <a:off x="4694683" y="1960632"/>
              <a:ext cx="4196880" cy="1152128"/>
            </a:xfrm>
            <a:prstGeom prst="rightArrow">
              <a:avLst>
                <a:gd name="adj1" fmla="val 68188"/>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3" name="TextBox 12">
              <a:extLst>
                <a:ext uri="{FF2B5EF4-FFF2-40B4-BE49-F238E27FC236}">
                  <a16:creationId xmlns:a16="http://schemas.microsoft.com/office/drawing/2014/main" id="{2B18F485-6E55-46EB-A72D-846E6EB02D4B}"/>
                </a:ext>
              </a:extLst>
            </p:cNvPr>
            <p:cNvSpPr txBox="1"/>
            <p:nvPr/>
          </p:nvSpPr>
          <p:spPr>
            <a:xfrm>
              <a:off x="5272684" y="2258355"/>
              <a:ext cx="2327159" cy="553998"/>
            </a:xfrm>
            <a:prstGeom prst="rect">
              <a:avLst/>
            </a:prstGeom>
            <a:noFill/>
          </p:spPr>
          <p:txBody>
            <a:bodyPr wrap="square" lIns="0" tIns="0" rIns="0" bIns="0" rtlCol="0" anchor="b">
              <a:spAutoFit/>
            </a:bodyPr>
            <a:lstStyle/>
            <a:p>
              <a:r>
                <a:rPr lang="fa-IR" altLang="ko-KR" sz="3600" b="1" dirty="0">
                  <a:solidFill>
                    <a:schemeClr val="bg1"/>
                  </a:solidFill>
                  <a:cs typeface="B Nazanin" panose="00000700000000000000" pitchFamily="2" charset="-78"/>
                </a:rPr>
                <a:t>محتویات</a:t>
              </a:r>
              <a:endParaRPr lang="ko-KR" altLang="en-US" sz="3600" b="1" dirty="0">
                <a:solidFill>
                  <a:schemeClr val="bg1"/>
                </a:solidFill>
                <a:cs typeface="B Nazanin" panose="00000700000000000000" pitchFamily="2" charset="-78"/>
              </a:endParaRPr>
            </a:p>
          </p:txBody>
        </p:sp>
      </p:grpSp>
      <p:sp>
        <p:nvSpPr>
          <p:cNvPr id="14" name="TextBox 13">
            <a:extLst>
              <a:ext uri="{FF2B5EF4-FFF2-40B4-BE49-F238E27FC236}">
                <a16:creationId xmlns:a16="http://schemas.microsoft.com/office/drawing/2014/main" id="{871ACCEB-280A-47AD-958B-E8E1ADA8BF9A}"/>
              </a:ext>
            </a:extLst>
          </p:cNvPr>
          <p:cNvSpPr txBox="1"/>
          <p:nvPr/>
        </p:nvSpPr>
        <p:spPr>
          <a:xfrm>
            <a:off x="9200645" y="2840377"/>
            <a:ext cx="2206108" cy="1177245"/>
          </a:xfrm>
          <a:prstGeom prst="rect">
            <a:avLst/>
          </a:prstGeom>
          <a:noFill/>
        </p:spPr>
        <p:txBody>
          <a:bodyPr wrap="square" rtlCol="0" anchor="ctr">
            <a:spAutoFit/>
          </a:bodyPr>
          <a:lstStyle/>
          <a:p>
            <a:pPr marL="171459" indent="-171459" algn="r" rtl="1">
              <a:lnSpc>
                <a:spcPct val="150000"/>
              </a:lnSpc>
              <a:buFont typeface="Wingdings" pitchFamily="2" charset="2"/>
              <a:buChar char="v"/>
            </a:pPr>
            <a:r>
              <a:rPr lang="fa-IR" altLang="ko-KR" sz="1200" dirty="0">
                <a:solidFill>
                  <a:schemeClr val="accent4"/>
                </a:solidFill>
                <a:cs typeface="B Nazanin" panose="00000700000000000000" pitchFamily="2" charset="-78"/>
              </a:rPr>
              <a:t>ارائه پاورپوینت دریافت کنید</a:t>
            </a:r>
          </a:p>
          <a:p>
            <a:pPr marL="171459" indent="-171459" algn="r" rtl="1">
              <a:lnSpc>
                <a:spcPct val="150000"/>
              </a:lnSpc>
              <a:buFont typeface="Wingdings" pitchFamily="2" charset="2"/>
              <a:buChar char="v"/>
            </a:pPr>
            <a:r>
              <a:rPr lang="fa-IR" altLang="ko-KR" sz="1200" dirty="0">
                <a:solidFill>
                  <a:schemeClr val="accent4"/>
                </a:solidFill>
                <a:cs typeface="B Nazanin" panose="00000700000000000000" pitchFamily="2" charset="-78"/>
              </a:rPr>
              <a:t>ارائه پاورپوینت دریافت کنید</a:t>
            </a:r>
          </a:p>
          <a:p>
            <a:pPr marL="171459" indent="-171459" algn="r" rtl="1">
              <a:lnSpc>
                <a:spcPct val="150000"/>
              </a:lnSpc>
              <a:buFont typeface="Wingdings" pitchFamily="2" charset="2"/>
              <a:buChar char="v"/>
            </a:pPr>
            <a:r>
              <a:rPr lang="fa-IR" altLang="ko-KR" sz="1200" dirty="0">
                <a:solidFill>
                  <a:schemeClr val="accent4"/>
                </a:solidFill>
                <a:cs typeface="B Nazanin" panose="00000700000000000000" pitchFamily="2" charset="-78"/>
              </a:rPr>
              <a:t>ارائه پاورپوینت دریافت کنید</a:t>
            </a:r>
          </a:p>
          <a:p>
            <a:pPr marL="171459" indent="-171459" algn="r" rtl="1">
              <a:lnSpc>
                <a:spcPct val="150000"/>
              </a:lnSpc>
              <a:buFont typeface="Wingdings" pitchFamily="2" charset="2"/>
              <a:buChar char="v"/>
            </a:pPr>
            <a:r>
              <a:rPr lang="fa-IR" altLang="ko-KR" sz="1200" dirty="0">
                <a:solidFill>
                  <a:schemeClr val="accent4"/>
                </a:solidFill>
                <a:cs typeface="B Nazanin" panose="00000700000000000000" pitchFamily="2" charset="-78"/>
              </a:rPr>
              <a:t>ارائه پاورپوینت دریافت کنید</a:t>
            </a:r>
            <a:endParaRPr lang="en-US" altLang="ko-KR" sz="1200" dirty="0">
              <a:solidFill>
                <a:schemeClr val="accent4"/>
              </a:solidFill>
              <a:cs typeface="B Nazanin" panose="00000700000000000000" pitchFamily="2" charset="-78"/>
            </a:endParaRPr>
          </a:p>
        </p:txBody>
      </p:sp>
      <p:sp>
        <p:nvSpPr>
          <p:cNvPr id="15" name="TextBox 14">
            <a:extLst>
              <a:ext uri="{FF2B5EF4-FFF2-40B4-BE49-F238E27FC236}">
                <a16:creationId xmlns:a16="http://schemas.microsoft.com/office/drawing/2014/main" id="{96388D5B-2C42-402A-8A97-261A4DA4EDFE}"/>
              </a:ext>
            </a:extLst>
          </p:cNvPr>
          <p:cNvSpPr txBox="1"/>
          <p:nvPr/>
        </p:nvSpPr>
        <p:spPr>
          <a:xfrm>
            <a:off x="9542159" y="4075410"/>
            <a:ext cx="1576012" cy="830997"/>
          </a:xfrm>
          <a:prstGeom prst="rect">
            <a:avLst/>
          </a:prstGeom>
          <a:noFill/>
        </p:spPr>
        <p:txBody>
          <a:bodyPr wrap="square" rtlCol="0" anchor="ctr">
            <a:spAutoFit/>
          </a:bodyPr>
          <a:lstStyle/>
          <a:p>
            <a:pPr algn="ctr"/>
            <a:r>
              <a:rPr lang="en-US" altLang="ko-KR" sz="4800" b="1" dirty="0">
                <a:solidFill>
                  <a:schemeClr val="accent4"/>
                </a:solidFill>
                <a:cs typeface="B Nazanin" panose="00000700000000000000" pitchFamily="2" charset="-78"/>
              </a:rPr>
              <a:t>65%</a:t>
            </a:r>
            <a:endParaRPr lang="ko-KR" altLang="en-US" sz="4800" b="1" dirty="0">
              <a:solidFill>
                <a:schemeClr val="accent4"/>
              </a:solidFill>
              <a:cs typeface="B Nazanin" panose="00000700000000000000" pitchFamily="2" charset="-78"/>
            </a:endParaRPr>
          </a:p>
        </p:txBody>
      </p:sp>
      <p:sp>
        <p:nvSpPr>
          <p:cNvPr id="16" name="TextBox 15">
            <a:extLst>
              <a:ext uri="{FF2B5EF4-FFF2-40B4-BE49-F238E27FC236}">
                <a16:creationId xmlns:a16="http://schemas.microsoft.com/office/drawing/2014/main" id="{3C557AEC-54DF-4DEB-885A-45CF7638F0C5}"/>
              </a:ext>
            </a:extLst>
          </p:cNvPr>
          <p:cNvSpPr txBox="1"/>
          <p:nvPr/>
        </p:nvSpPr>
        <p:spPr>
          <a:xfrm>
            <a:off x="1073829" y="4080243"/>
            <a:ext cx="1576012" cy="830997"/>
          </a:xfrm>
          <a:prstGeom prst="rect">
            <a:avLst/>
          </a:prstGeom>
          <a:noFill/>
        </p:spPr>
        <p:txBody>
          <a:bodyPr wrap="square" rtlCol="0" anchor="ctr">
            <a:spAutoFit/>
          </a:bodyPr>
          <a:lstStyle/>
          <a:p>
            <a:pPr algn="ctr"/>
            <a:r>
              <a:rPr lang="en-US" altLang="ko-KR" sz="4800" b="1" dirty="0">
                <a:solidFill>
                  <a:schemeClr val="accent1"/>
                </a:solidFill>
                <a:cs typeface="B Nazanin" panose="00000700000000000000" pitchFamily="2" charset="-78"/>
              </a:rPr>
              <a:t>80%</a:t>
            </a:r>
            <a:endParaRPr lang="ko-KR" altLang="en-US" sz="4800" b="1" dirty="0">
              <a:solidFill>
                <a:schemeClr val="accent1"/>
              </a:solidFill>
              <a:cs typeface="B Nazanin" panose="00000700000000000000" pitchFamily="2" charset="-78"/>
            </a:endParaRPr>
          </a:p>
        </p:txBody>
      </p:sp>
      <p:sp>
        <p:nvSpPr>
          <p:cNvPr id="17" name="TextBox 16">
            <a:extLst>
              <a:ext uri="{FF2B5EF4-FFF2-40B4-BE49-F238E27FC236}">
                <a16:creationId xmlns:a16="http://schemas.microsoft.com/office/drawing/2014/main" id="{E1A2FC11-35DF-4673-8864-4F668E60D508}"/>
              </a:ext>
            </a:extLst>
          </p:cNvPr>
          <p:cNvSpPr txBox="1"/>
          <p:nvPr/>
        </p:nvSpPr>
        <p:spPr>
          <a:xfrm>
            <a:off x="945397" y="2840377"/>
            <a:ext cx="2045958" cy="1177245"/>
          </a:xfrm>
          <a:prstGeom prst="rect">
            <a:avLst/>
          </a:prstGeom>
          <a:noFill/>
        </p:spPr>
        <p:txBody>
          <a:bodyPr wrap="square" rtlCol="0" anchor="ctr">
            <a:spAutoFit/>
          </a:bodyPr>
          <a:lstStyle/>
          <a:p>
            <a:pPr marL="171459" indent="-171459" algn="l" rtl="1">
              <a:lnSpc>
                <a:spcPct val="150000"/>
              </a:lnSpc>
              <a:buFont typeface="Wingdings" pitchFamily="2" charset="2"/>
              <a:buChar char="v"/>
            </a:pPr>
            <a:r>
              <a:rPr lang="fa-IR" altLang="ko-KR" sz="1200" dirty="0">
                <a:solidFill>
                  <a:schemeClr val="accent1"/>
                </a:solidFill>
                <a:cs typeface="B Nazanin" panose="00000700000000000000" pitchFamily="2" charset="-78"/>
              </a:rPr>
              <a:t>ارائه پاورپوینت دریافت کنید</a:t>
            </a:r>
          </a:p>
          <a:p>
            <a:pPr marL="171459" indent="-171459" algn="l" rtl="1">
              <a:lnSpc>
                <a:spcPct val="150000"/>
              </a:lnSpc>
              <a:buFont typeface="Wingdings" pitchFamily="2" charset="2"/>
              <a:buChar char="v"/>
            </a:pPr>
            <a:r>
              <a:rPr lang="fa-IR" altLang="ko-KR" sz="1200" dirty="0">
                <a:solidFill>
                  <a:schemeClr val="accent1"/>
                </a:solidFill>
                <a:cs typeface="B Nazanin" panose="00000700000000000000" pitchFamily="2" charset="-78"/>
              </a:rPr>
              <a:t>ارائه پاورپوینت دریافت کنید</a:t>
            </a:r>
          </a:p>
          <a:p>
            <a:pPr marL="171459" indent="-171459" algn="l" rtl="1">
              <a:lnSpc>
                <a:spcPct val="150000"/>
              </a:lnSpc>
              <a:buFont typeface="Wingdings" pitchFamily="2" charset="2"/>
              <a:buChar char="v"/>
            </a:pPr>
            <a:r>
              <a:rPr lang="fa-IR" altLang="ko-KR" sz="1200" dirty="0">
                <a:solidFill>
                  <a:schemeClr val="accent1"/>
                </a:solidFill>
                <a:cs typeface="B Nazanin" panose="00000700000000000000" pitchFamily="2" charset="-78"/>
              </a:rPr>
              <a:t>ارائه پاورپوینت دریافت کنید</a:t>
            </a:r>
          </a:p>
          <a:p>
            <a:pPr marL="171459" indent="-171459" algn="l" rtl="1">
              <a:lnSpc>
                <a:spcPct val="150000"/>
              </a:lnSpc>
              <a:buFont typeface="Wingdings" pitchFamily="2" charset="2"/>
              <a:buChar char="v"/>
            </a:pPr>
            <a:r>
              <a:rPr lang="fa-IR" altLang="ko-KR" sz="1200" dirty="0">
                <a:solidFill>
                  <a:schemeClr val="accent1"/>
                </a:solidFill>
                <a:cs typeface="B Nazanin" panose="00000700000000000000" pitchFamily="2" charset="-78"/>
              </a:rPr>
              <a:t>ارائه پاورپوینت دریافت کنید</a:t>
            </a:r>
            <a:endParaRPr lang="en-US" altLang="ko-KR" sz="1200" dirty="0">
              <a:solidFill>
                <a:schemeClr val="accent1"/>
              </a:solidFill>
              <a:cs typeface="B Nazanin" panose="00000700000000000000" pitchFamily="2" charset="-78"/>
            </a:endParaRPr>
          </a:p>
        </p:txBody>
      </p:sp>
      <p:sp>
        <p:nvSpPr>
          <p:cNvPr id="19" name="Round Same Side Corner Rectangle 8">
            <a:extLst>
              <a:ext uri="{FF2B5EF4-FFF2-40B4-BE49-F238E27FC236}">
                <a16:creationId xmlns:a16="http://schemas.microsoft.com/office/drawing/2014/main" id="{ED98D5D3-DF77-434D-AFCA-AAE5DCAF671B}"/>
              </a:ext>
            </a:extLst>
          </p:cNvPr>
          <p:cNvSpPr/>
          <p:nvPr/>
        </p:nvSpPr>
        <p:spPr>
          <a:xfrm>
            <a:off x="6606625" y="1727738"/>
            <a:ext cx="393643" cy="103675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20" name="Freeform: Shape 19">
            <a:extLst>
              <a:ext uri="{FF2B5EF4-FFF2-40B4-BE49-F238E27FC236}">
                <a16:creationId xmlns:a16="http://schemas.microsoft.com/office/drawing/2014/main" id="{75DB70F3-7043-4499-84E3-FD64DE848BFC}"/>
              </a:ext>
            </a:extLst>
          </p:cNvPr>
          <p:cNvSpPr/>
          <p:nvPr/>
        </p:nvSpPr>
        <p:spPr>
          <a:xfrm>
            <a:off x="5040179" y="1703660"/>
            <a:ext cx="560327" cy="1084913"/>
          </a:xfrm>
          <a:custGeom>
            <a:avLst/>
            <a:gdLst>
              <a:gd name="connsiteX0" fmla="*/ 3642393 w 4630845"/>
              <a:gd name="connsiteY0" fmla="*/ 5218502 h 8966308"/>
              <a:gd name="connsiteX1" fmla="*/ 3655990 w 4630845"/>
              <a:gd name="connsiteY1" fmla="*/ 5218502 h 8966308"/>
              <a:gd name="connsiteX2" fmla="*/ 3649191 w 4630845"/>
              <a:gd name="connsiteY2" fmla="*/ 5219875 h 8966308"/>
              <a:gd name="connsiteX3" fmla="*/ 2337179 w 4630845"/>
              <a:gd name="connsiteY3" fmla="*/ 398852 h 8966308"/>
              <a:gd name="connsiteX4" fmla="*/ 3073703 w 4630845"/>
              <a:gd name="connsiteY4" fmla="*/ 1135376 h 8966308"/>
              <a:gd name="connsiteX5" fmla="*/ 2337179 w 4630845"/>
              <a:gd name="connsiteY5" fmla="*/ 1871900 h 8966308"/>
              <a:gd name="connsiteX6" fmla="*/ 1600655 w 4630845"/>
              <a:gd name="connsiteY6" fmla="*/ 1135376 h 8966308"/>
              <a:gd name="connsiteX7" fmla="*/ 2337179 w 4630845"/>
              <a:gd name="connsiteY7" fmla="*/ 398852 h 8966308"/>
              <a:gd name="connsiteX8" fmla="*/ 4351375 w 4630845"/>
              <a:gd name="connsiteY8" fmla="*/ 1529 h 8966308"/>
              <a:gd name="connsiteX9" fmla="*/ 4469115 w 4630845"/>
              <a:gd name="connsiteY9" fmla="*/ 38013 h 8966308"/>
              <a:gd name="connsiteX10" fmla="*/ 4592832 w 4630845"/>
              <a:gd name="connsiteY10" fmla="*/ 459204 h 8966308"/>
              <a:gd name="connsiteX11" fmla="*/ 3226740 w 4630845"/>
              <a:gd name="connsiteY11" fmla="*/ 2961583 h 8966308"/>
              <a:gd name="connsiteX12" fmla="*/ 3225794 w 4630845"/>
              <a:gd name="connsiteY12" fmla="*/ 8573276 h 8966308"/>
              <a:gd name="connsiteX13" fmla="*/ 2832761 w 4630845"/>
              <a:gd name="connsiteY13" fmla="*/ 8966308 h 8966308"/>
              <a:gd name="connsiteX14" fmla="*/ 2439728 w 4630845"/>
              <a:gd name="connsiteY14" fmla="*/ 8573276 h 8966308"/>
              <a:gd name="connsiteX15" fmla="*/ 2439728 w 4630845"/>
              <a:gd name="connsiteY15" fmla="*/ 5432025 h 8966308"/>
              <a:gd name="connsiteX16" fmla="*/ 2203911 w 4630845"/>
              <a:gd name="connsiteY16" fmla="*/ 5432025 h 8966308"/>
              <a:gd name="connsiteX17" fmla="*/ 2203911 w 4630845"/>
              <a:gd name="connsiteY17" fmla="*/ 8573273 h 8966308"/>
              <a:gd name="connsiteX18" fmla="*/ 1810878 w 4630845"/>
              <a:gd name="connsiteY18" fmla="*/ 8966306 h 8966308"/>
              <a:gd name="connsiteX19" fmla="*/ 1417845 w 4630845"/>
              <a:gd name="connsiteY19" fmla="*/ 8573273 h 8966308"/>
              <a:gd name="connsiteX20" fmla="*/ 1435023 w 4630845"/>
              <a:gd name="connsiteY20" fmla="*/ 3411292 h 8966308"/>
              <a:gd name="connsiteX21" fmla="*/ 1434887 w 4630845"/>
              <a:gd name="connsiteY21" fmla="*/ 3004413 h 8966308"/>
              <a:gd name="connsiteX22" fmla="*/ 1429185 w 4630845"/>
              <a:gd name="connsiteY22" fmla="*/ 3007526 h 8966308"/>
              <a:gd name="connsiteX23" fmla="*/ 38013 w 4630845"/>
              <a:gd name="connsiteY23" fmla="*/ 459204 h 8966308"/>
              <a:gd name="connsiteX24" fmla="*/ 161729 w 4630845"/>
              <a:gd name="connsiteY24" fmla="*/ 38013 h 8966308"/>
              <a:gd name="connsiteX25" fmla="*/ 279469 w 4630845"/>
              <a:gd name="connsiteY25" fmla="*/ 1529 h 8966308"/>
              <a:gd name="connsiteX26" fmla="*/ 582920 w 4630845"/>
              <a:gd name="connsiteY26" fmla="*/ 161730 h 8966308"/>
              <a:gd name="connsiteX27" fmla="*/ 1607281 w 4630845"/>
              <a:gd name="connsiteY27" fmla="*/ 2038135 h 8966308"/>
              <a:gd name="connsiteX28" fmla="*/ 3023563 w 4630845"/>
              <a:gd name="connsiteY28" fmla="*/ 2038135 h 8966308"/>
              <a:gd name="connsiteX29" fmla="*/ 4047924 w 4630845"/>
              <a:gd name="connsiteY29" fmla="*/ 161729 h 8966308"/>
              <a:gd name="connsiteX30" fmla="*/ 4351375 w 4630845"/>
              <a:gd name="connsiteY30" fmla="*/ 1529 h 8966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30845" h="8966308">
                <a:moveTo>
                  <a:pt x="3642393" y="5218502"/>
                </a:moveTo>
                <a:lnTo>
                  <a:pt x="3655990" y="5218502"/>
                </a:lnTo>
                <a:lnTo>
                  <a:pt x="3649191" y="5219875"/>
                </a:lnTo>
                <a:close/>
                <a:moveTo>
                  <a:pt x="2337179" y="398852"/>
                </a:moveTo>
                <a:cubicBezTo>
                  <a:pt x="2743951" y="398852"/>
                  <a:pt x="3073703" y="728605"/>
                  <a:pt x="3073703" y="1135376"/>
                </a:cubicBezTo>
                <a:cubicBezTo>
                  <a:pt x="3073703" y="1542147"/>
                  <a:pt x="2743951" y="1871900"/>
                  <a:pt x="2337179" y="1871900"/>
                </a:cubicBezTo>
                <a:cubicBezTo>
                  <a:pt x="1930408" y="1871900"/>
                  <a:pt x="1600655" y="1542147"/>
                  <a:pt x="1600655" y="1135376"/>
                </a:cubicBezTo>
                <a:cubicBezTo>
                  <a:pt x="1600655" y="728605"/>
                  <a:pt x="1930408" y="398852"/>
                  <a:pt x="2337179" y="398852"/>
                </a:cubicBezTo>
                <a:close/>
                <a:moveTo>
                  <a:pt x="4351375" y="1529"/>
                </a:moveTo>
                <a:cubicBezTo>
                  <a:pt x="4391498" y="5536"/>
                  <a:pt x="4431497" y="17477"/>
                  <a:pt x="4469115" y="38013"/>
                </a:cubicBezTo>
                <a:cubicBezTo>
                  <a:pt x="4619587" y="120158"/>
                  <a:pt x="4674977" y="308732"/>
                  <a:pt x="4592832" y="459204"/>
                </a:cubicBezTo>
                <a:lnTo>
                  <a:pt x="3226740" y="2961583"/>
                </a:lnTo>
                <a:lnTo>
                  <a:pt x="3225794" y="8573276"/>
                </a:lnTo>
                <a:cubicBezTo>
                  <a:pt x="3225794" y="8790341"/>
                  <a:pt x="3049827" y="8966308"/>
                  <a:pt x="2832761" y="8966308"/>
                </a:cubicBezTo>
                <a:cubicBezTo>
                  <a:pt x="2615696" y="8966308"/>
                  <a:pt x="2439728" y="8790341"/>
                  <a:pt x="2439728" y="8573276"/>
                </a:cubicBezTo>
                <a:lnTo>
                  <a:pt x="2439728" y="5432025"/>
                </a:lnTo>
                <a:lnTo>
                  <a:pt x="2203911" y="5432025"/>
                </a:lnTo>
                <a:lnTo>
                  <a:pt x="2203911" y="8573273"/>
                </a:lnTo>
                <a:cubicBezTo>
                  <a:pt x="2203911" y="8790339"/>
                  <a:pt x="2027943" y="8966306"/>
                  <a:pt x="1810878" y="8966306"/>
                </a:cubicBezTo>
                <a:cubicBezTo>
                  <a:pt x="1593812" y="8966306"/>
                  <a:pt x="1417845" y="8790339"/>
                  <a:pt x="1417845" y="8573273"/>
                </a:cubicBezTo>
                <a:cubicBezTo>
                  <a:pt x="1425222" y="7700108"/>
                  <a:pt x="1434775" y="5148354"/>
                  <a:pt x="1435023" y="3411292"/>
                </a:cubicBezTo>
                <a:lnTo>
                  <a:pt x="1434887" y="3004413"/>
                </a:lnTo>
                <a:lnTo>
                  <a:pt x="1429185" y="3007526"/>
                </a:lnTo>
                <a:lnTo>
                  <a:pt x="38013" y="459204"/>
                </a:lnTo>
                <a:cubicBezTo>
                  <a:pt x="-44132" y="308732"/>
                  <a:pt x="11257" y="120158"/>
                  <a:pt x="161729" y="38013"/>
                </a:cubicBezTo>
                <a:cubicBezTo>
                  <a:pt x="199347" y="17477"/>
                  <a:pt x="239347" y="5536"/>
                  <a:pt x="279469" y="1529"/>
                </a:cubicBezTo>
                <a:cubicBezTo>
                  <a:pt x="399836" y="-10495"/>
                  <a:pt x="521311" y="48876"/>
                  <a:pt x="582920" y="161730"/>
                </a:cubicBezTo>
                <a:lnTo>
                  <a:pt x="1607281" y="2038135"/>
                </a:lnTo>
                <a:lnTo>
                  <a:pt x="3023563" y="2038135"/>
                </a:lnTo>
                <a:lnTo>
                  <a:pt x="4047924" y="161729"/>
                </a:lnTo>
                <a:cubicBezTo>
                  <a:pt x="4109533" y="48876"/>
                  <a:pt x="4231008" y="-10495"/>
                  <a:pt x="4351375" y="152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cs typeface="B Nazanin" panose="00000700000000000000" pitchFamily="2" charset="-78"/>
            </a:endParaRPr>
          </a:p>
        </p:txBody>
      </p:sp>
      <p:grpSp>
        <p:nvGrpSpPr>
          <p:cNvPr id="21" name="Group 20">
            <a:extLst>
              <a:ext uri="{FF2B5EF4-FFF2-40B4-BE49-F238E27FC236}">
                <a16:creationId xmlns:a16="http://schemas.microsoft.com/office/drawing/2014/main" id="{7A0AF6A3-5775-48AE-8A68-88D93FF5AC94}"/>
              </a:ext>
            </a:extLst>
          </p:cNvPr>
          <p:cNvGrpSpPr/>
          <p:nvPr/>
        </p:nvGrpSpPr>
        <p:grpSpPr>
          <a:xfrm>
            <a:off x="1280845" y="1594436"/>
            <a:ext cx="3641771" cy="1118695"/>
            <a:chOff x="679814" y="1603171"/>
            <a:chExt cx="3641771" cy="1118695"/>
          </a:xfrm>
        </p:grpSpPr>
        <p:sp>
          <p:nvSpPr>
            <p:cNvPr id="22" name="TextBox 21">
              <a:extLst>
                <a:ext uri="{FF2B5EF4-FFF2-40B4-BE49-F238E27FC236}">
                  <a16:creationId xmlns:a16="http://schemas.microsoft.com/office/drawing/2014/main" id="{70E183D8-58E7-49E8-BEAA-3F5BDAC0199F}"/>
                </a:ext>
              </a:extLst>
            </p:cNvPr>
            <p:cNvSpPr txBox="1"/>
            <p:nvPr/>
          </p:nvSpPr>
          <p:spPr>
            <a:xfrm>
              <a:off x="920500" y="1603171"/>
              <a:ext cx="3401085" cy="307777"/>
            </a:xfrm>
            <a:prstGeom prst="rect">
              <a:avLst/>
            </a:prstGeom>
            <a:noFill/>
          </p:spPr>
          <p:txBody>
            <a:bodyPr wrap="square" rtlCol="0">
              <a:spAutoFit/>
            </a:bodyPr>
            <a:lstStyle/>
            <a:p>
              <a:pPr algn="r"/>
              <a:r>
                <a:rPr lang="fa-IR" altLang="ko-KR" sz="1400" b="1" dirty="0">
                  <a:cs typeface="B Nazanin" panose="00000700000000000000" pitchFamily="2" charset="-78"/>
                </a:rPr>
                <a:t>متن شما اینجاست</a:t>
              </a:r>
              <a:endParaRPr lang="ko-KR" altLang="en-US" sz="1400" b="1" dirty="0">
                <a:cs typeface="B Nazanin" panose="00000700000000000000" pitchFamily="2" charset="-78"/>
              </a:endParaRPr>
            </a:p>
          </p:txBody>
        </p:sp>
        <p:sp>
          <p:nvSpPr>
            <p:cNvPr id="23" name="TextBox 22">
              <a:extLst>
                <a:ext uri="{FF2B5EF4-FFF2-40B4-BE49-F238E27FC236}">
                  <a16:creationId xmlns:a16="http://schemas.microsoft.com/office/drawing/2014/main" id="{A1EA8A54-8EB1-4C4E-B3DA-A50FE59D61A2}"/>
                </a:ext>
              </a:extLst>
            </p:cNvPr>
            <p:cNvSpPr txBox="1"/>
            <p:nvPr/>
          </p:nvSpPr>
          <p:spPr>
            <a:xfrm>
              <a:off x="679814" y="1890869"/>
              <a:ext cx="3641771" cy="830997"/>
            </a:xfrm>
            <a:prstGeom prst="rect">
              <a:avLst/>
            </a:prstGeom>
            <a:noFill/>
          </p:spPr>
          <p:txBody>
            <a:bodyPr wrap="square" rtlCol="0">
              <a:spAutoFit/>
            </a:bodyPr>
            <a:lstStyle/>
            <a:p>
              <a:pPr algn="just" rtl="1"/>
              <a:r>
                <a:rPr lang="fa-IR" altLang="ko-KR" sz="1200" dirty="0">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یک </a:t>
              </a:r>
              <a:r>
                <a:rPr lang="en-US" altLang="ko-KR" sz="1200" dirty="0">
                  <a:cs typeface="B Nazanin" panose="00000700000000000000" pitchFamily="2" charset="-78"/>
                </a:rPr>
                <a:t>zing </a:t>
              </a:r>
              <a:r>
                <a:rPr lang="fa-IR" altLang="ko-KR" sz="1200" dirty="0">
                  <a:cs typeface="B Nazanin" panose="00000700000000000000" pitchFamily="2" charset="-78"/>
                </a:rPr>
                <a:t>منحصر به فرد اضافه کنید.</a:t>
              </a:r>
              <a:endParaRPr lang="en-US" altLang="ko-KR" sz="1200" dirty="0">
                <a:cs typeface="B Nazanin" panose="00000700000000000000" pitchFamily="2" charset="-78"/>
              </a:endParaRPr>
            </a:p>
          </p:txBody>
        </p:sp>
      </p:grpSp>
      <p:grpSp>
        <p:nvGrpSpPr>
          <p:cNvPr id="24" name="Group 23">
            <a:extLst>
              <a:ext uri="{FF2B5EF4-FFF2-40B4-BE49-F238E27FC236}">
                <a16:creationId xmlns:a16="http://schemas.microsoft.com/office/drawing/2014/main" id="{DA06F6FF-15C2-4A28-8DA1-6E09D0988AE8}"/>
              </a:ext>
            </a:extLst>
          </p:cNvPr>
          <p:cNvGrpSpPr/>
          <p:nvPr/>
        </p:nvGrpSpPr>
        <p:grpSpPr>
          <a:xfrm>
            <a:off x="7269386" y="1594436"/>
            <a:ext cx="3641769" cy="1118695"/>
            <a:chOff x="8006841" y="4240144"/>
            <a:chExt cx="3641769" cy="1118695"/>
          </a:xfrm>
        </p:grpSpPr>
        <p:sp>
          <p:nvSpPr>
            <p:cNvPr id="25" name="TextBox 24">
              <a:extLst>
                <a:ext uri="{FF2B5EF4-FFF2-40B4-BE49-F238E27FC236}">
                  <a16:creationId xmlns:a16="http://schemas.microsoft.com/office/drawing/2014/main" id="{C2E758A1-87FF-46DB-98B7-2431C2C75C92}"/>
                </a:ext>
              </a:extLst>
            </p:cNvPr>
            <p:cNvSpPr txBox="1"/>
            <p:nvPr/>
          </p:nvSpPr>
          <p:spPr>
            <a:xfrm>
              <a:off x="8006841" y="4240144"/>
              <a:ext cx="3401085" cy="307777"/>
            </a:xfrm>
            <a:prstGeom prst="rect">
              <a:avLst/>
            </a:prstGeom>
            <a:noFill/>
          </p:spPr>
          <p:txBody>
            <a:bodyPr wrap="square" rtlCol="0">
              <a:spAutoFit/>
            </a:bodyPr>
            <a:lstStyle/>
            <a:p>
              <a:pPr algn="r"/>
              <a:r>
                <a:rPr lang="fa-IR" altLang="ko-KR" sz="1400" b="1" dirty="0">
                  <a:cs typeface="B Nazanin" panose="00000700000000000000" pitchFamily="2" charset="-78"/>
                </a:rPr>
                <a:t>متن شما اینجاست</a:t>
              </a:r>
              <a:endParaRPr lang="ko-KR" altLang="en-US" sz="1400" b="1" dirty="0">
                <a:cs typeface="B Nazanin" panose="00000700000000000000" pitchFamily="2" charset="-78"/>
              </a:endParaRPr>
            </a:p>
          </p:txBody>
        </p:sp>
        <p:sp>
          <p:nvSpPr>
            <p:cNvPr id="26" name="TextBox 25">
              <a:extLst>
                <a:ext uri="{FF2B5EF4-FFF2-40B4-BE49-F238E27FC236}">
                  <a16:creationId xmlns:a16="http://schemas.microsoft.com/office/drawing/2014/main" id="{C1B2B4F6-8B34-4014-B448-D2BC0787CCCF}"/>
                </a:ext>
              </a:extLst>
            </p:cNvPr>
            <p:cNvSpPr txBox="1"/>
            <p:nvPr/>
          </p:nvSpPr>
          <p:spPr>
            <a:xfrm>
              <a:off x="8006841" y="4527842"/>
              <a:ext cx="3641769" cy="830997"/>
            </a:xfrm>
            <a:prstGeom prst="rect">
              <a:avLst/>
            </a:prstGeom>
            <a:noFill/>
          </p:spPr>
          <p:txBody>
            <a:bodyPr wrap="square" rtlCol="0">
              <a:spAutoFit/>
            </a:bodyPr>
            <a:lstStyle/>
            <a:p>
              <a:pPr algn="just" rtl="1"/>
              <a:r>
                <a:rPr lang="fa-IR" altLang="ko-KR" sz="1200" dirty="0">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یک </a:t>
              </a:r>
              <a:r>
                <a:rPr lang="en-US" altLang="ko-KR" sz="1200" dirty="0">
                  <a:cs typeface="B Nazanin" panose="00000700000000000000" pitchFamily="2" charset="-78"/>
                </a:rPr>
                <a:t>zing </a:t>
              </a:r>
              <a:r>
                <a:rPr lang="fa-IR" altLang="ko-KR" sz="1200" dirty="0">
                  <a:cs typeface="B Nazanin" panose="00000700000000000000" pitchFamily="2" charset="-78"/>
                </a:rPr>
                <a:t>منحصر به فرد اضافه کنید.</a:t>
              </a:r>
              <a:endParaRPr lang="en-US" altLang="ko-KR" sz="1200" dirty="0">
                <a:cs typeface="B Nazanin" panose="00000700000000000000" pitchFamily="2" charset="-78"/>
              </a:endParaRPr>
            </a:p>
          </p:txBody>
        </p:sp>
      </p:grpSp>
    </p:spTree>
    <p:extLst>
      <p:ext uri="{BB962C8B-B14F-4D97-AF65-F5344CB8AC3E}">
        <p14:creationId xmlns:p14="http://schemas.microsoft.com/office/powerpoint/2010/main" val="52255702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1AB3238-22F1-4FB5-BD1F-36A35E29BBB7}"/>
              </a:ext>
            </a:extLst>
          </p:cNvPr>
          <p:cNvSpPr txBox="1"/>
          <p:nvPr/>
        </p:nvSpPr>
        <p:spPr>
          <a:xfrm>
            <a:off x="677973" y="4688035"/>
            <a:ext cx="4527772" cy="1200329"/>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تغییر رنگ، عکس و متن آسان است. ارائه پاورپوینت مدرنی را دریافت کنید که به زیبایی طراحی شده است. من امیدوارم و معتقدم که این الگو زمان، پول و اعتبار شما را به ارمغان خواهد آورد.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4" name="TextBox 3">
            <a:extLst>
              <a:ext uri="{FF2B5EF4-FFF2-40B4-BE49-F238E27FC236}">
                <a16:creationId xmlns:a16="http://schemas.microsoft.com/office/drawing/2014/main" id="{2BE7645D-EC00-4839-8C8C-C51714876E97}"/>
              </a:ext>
            </a:extLst>
          </p:cNvPr>
          <p:cNvSpPr txBox="1"/>
          <p:nvPr/>
        </p:nvSpPr>
        <p:spPr>
          <a:xfrm>
            <a:off x="677974" y="3838025"/>
            <a:ext cx="4527772" cy="523220"/>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تغییر رنگ، عکس و متن آسان است.</a:t>
            </a:r>
            <a:endParaRPr lang="ko-KR" altLang="en-US" sz="1400" b="1" dirty="0">
              <a:solidFill>
                <a:schemeClr val="tx1">
                  <a:lumMod val="75000"/>
                  <a:lumOff val="25000"/>
                </a:schemeClr>
              </a:solidFill>
              <a:cs typeface="B Nazanin" panose="00000700000000000000" pitchFamily="2" charset="-78"/>
            </a:endParaRPr>
          </a:p>
        </p:txBody>
      </p:sp>
      <p:sp>
        <p:nvSpPr>
          <p:cNvPr id="5" name="TextBox 4">
            <a:extLst>
              <a:ext uri="{FF2B5EF4-FFF2-40B4-BE49-F238E27FC236}">
                <a16:creationId xmlns:a16="http://schemas.microsoft.com/office/drawing/2014/main" id="{48916D0E-F972-43D8-AF5A-5D64C42471D8}"/>
              </a:ext>
            </a:extLst>
          </p:cNvPr>
          <p:cNvSpPr txBox="1"/>
          <p:nvPr/>
        </p:nvSpPr>
        <p:spPr>
          <a:xfrm>
            <a:off x="677973" y="531133"/>
            <a:ext cx="4302050" cy="1569660"/>
          </a:xfrm>
          <a:prstGeom prst="rect">
            <a:avLst/>
          </a:prstGeom>
          <a:noFill/>
        </p:spPr>
        <p:txBody>
          <a:bodyPr wrap="square" rtlCol="0">
            <a:spAutoFit/>
          </a:bodyPr>
          <a:lstStyle/>
          <a:p>
            <a:pPr algn="r"/>
            <a:r>
              <a:rPr lang="fa-IR" altLang="ko-KR" sz="4800" dirty="0">
                <a:latin typeface="+mj-lt"/>
                <a:cs typeface="B Nazanin" panose="00000700000000000000" pitchFamily="2" charset="-78"/>
              </a:rPr>
              <a:t>تجارت تاثیرگذار</a:t>
            </a:r>
          </a:p>
          <a:p>
            <a:pPr algn="r"/>
            <a:r>
              <a:rPr lang="fa-IR" altLang="ko-KR" sz="4800" dirty="0">
                <a:latin typeface="+mj-lt"/>
                <a:cs typeface="B Nazanin" panose="00000700000000000000" pitchFamily="2" charset="-78"/>
              </a:rPr>
              <a:t> در بازار سهام</a:t>
            </a:r>
            <a:endParaRPr lang="ko-KR" altLang="en-US" sz="4800" dirty="0">
              <a:solidFill>
                <a:schemeClr val="accent2"/>
              </a:solidFill>
              <a:latin typeface="+mj-lt"/>
              <a:cs typeface="B Nazanin" panose="00000700000000000000" pitchFamily="2" charset="-78"/>
            </a:endParaRPr>
          </a:p>
        </p:txBody>
      </p:sp>
      <p:sp>
        <p:nvSpPr>
          <p:cNvPr id="7" name="Picture Placeholder 6">
            <a:extLst>
              <a:ext uri="{FF2B5EF4-FFF2-40B4-BE49-F238E27FC236}">
                <a16:creationId xmlns:a16="http://schemas.microsoft.com/office/drawing/2014/main" id="{DEA611C8-3FCB-4BC4-95B6-C8147A723F0F}"/>
              </a:ext>
            </a:extLst>
          </p:cNvPr>
          <p:cNvSpPr>
            <a:spLocks noGrp="1"/>
          </p:cNvSpPr>
          <p:nvPr>
            <p:ph type="pic" idx="16"/>
          </p:nvPr>
        </p:nvSpPr>
        <p:spPr/>
        <p:txBody>
          <a:bodyPr/>
          <a:lstStyle/>
          <a:p>
            <a:endParaRPr lang="en-US">
              <a:cs typeface="B Nazanin" panose="00000700000000000000" pitchFamily="2" charset="-78"/>
            </a:endParaRPr>
          </a:p>
        </p:txBody>
      </p:sp>
    </p:spTree>
    <p:extLst>
      <p:ext uri="{BB962C8B-B14F-4D97-AF65-F5344CB8AC3E}">
        <p14:creationId xmlns:p14="http://schemas.microsoft.com/office/powerpoint/2010/main" val="366867000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표 3">
            <a:extLst>
              <a:ext uri="{FF2B5EF4-FFF2-40B4-BE49-F238E27FC236}">
                <a16:creationId xmlns:a16="http://schemas.microsoft.com/office/drawing/2014/main" id="{7997D363-C8D4-4827-B3CF-33CF42FDF45A}"/>
              </a:ext>
            </a:extLst>
          </p:cNvPr>
          <p:cNvGraphicFramePr>
            <a:graphicFrameLocks noGrp="1"/>
          </p:cNvGraphicFramePr>
          <p:nvPr>
            <p:extLst>
              <p:ext uri="{D42A27DB-BD31-4B8C-83A1-F6EECF244321}">
                <p14:modId xmlns:p14="http://schemas.microsoft.com/office/powerpoint/2010/main" val="2200640321"/>
              </p:ext>
            </p:extLst>
          </p:nvPr>
        </p:nvGraphicFramePr>
        <p:xfrm>
          <a:off x="924724" y="1814360"/>
          <a:ext cx="2327801" cy="4566920"/>
        </p:xfrm>
        <a:graphic>
          <a:graphicData uri="http://schemas.openxmlformats.org/drawingml/2006/table">
            <a:tbl>
              <a:tblPr firstRow="1" bandRow="1">
                <a:tableStyleId>{5940675A-B579-460E-94D1-54222C63F5DA}</a:tableStyleId>
              </a:tblPr>
              <a:tblGrid>
                <a:gridCol w="208280">
                  <a:extLst>
                    <a:ext uri="{9D8B030D-6E8A-4147-A177-3AD203B41FA5}">
                      <a16:colId xmlns:a16="http://schemas.microsoft.com/office/drawing/2014/main" val="3042296143"/>
                    </a:ext>
                  </a:extLst>
                </a:gridCol>
                <a:gridCol w="1908000">
                  <a:extLst>
                    <a:ext uri="{9D8B030D-6E8A-4147-A177-3AD203B41FA5}">
                      <a16:colId xmlns:a16="http://schemas.microsoft.com/office/drawing/2014/main" val="3658560394"/>
                    </a:ext>
                  </a:extLst>
                </a:gridCol>
                <a:gridCol w="211521">
                  <a:extLst>
                    <a:ext uri="{9D8B030D-6E8A-4147-A177-3AD203B41FA5}">
                      <a16:colId xmlns:a16="http://schemas.microsoft.com/office/drawing/2014/main" val="3336698889"/>
                    </a:ext>
                  </a:extLst>
                </a:gridCol>
              </a:tblGrid>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958372770"/>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2400" b="1" dirty="0">
                          <a:solidFill>
                            <a:schemeClr val="bg1"/>
                          </a:solidFill>
                          <a:latin typeface="+mn-lt"/>
                          <a:cs typeface="Arial" pitchFamily="34" charset="0"/>
                        </a:rPr>
                        <a:t>فهرست</a:t>
                      </a:r>
                      <a:endParaRPr lang="ko-KR" altLang="en-US" sz="24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75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3220283964"/>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algn="ctr" latinLnBrk="1"/>
                      <a:endParaRPr lang="ko-KR" altLang="en-US" sz="100" baseline="0" dirty="0">
                        <a:latin typeface="+mn-lt"/>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3406469729"/>
                  </a:ext>
                </a:extLst>
              </a:tr>
              <a:tr h="416013">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US" altLang="ko-KR" sz="2400" b="1" dirty="0">
                          <a:solidFill>
                            <a:schemeClr val="bg1"/>
                          </a:solidFill>
                          <a:latin typeface="+mn-lt"/>
                          <a:cs typeface="Arial" pitchFamily="34" charset="0"/>
                        </a:rPr>
                        <a:t>$</a:t>
                      </a:r>
                      <a:r>
                        <a:rPr lang="en-US" altLang="ko-KR" sz="3200" b="1" dirty="0">
                          <a:solidFill>
                            <a:schemeClr val="bg1"/>
                          </a:solidFill>
                          <a:latin typeface="+mn-lt"/>
                          <a:cs typeface="Arial" pitchFamily="34" charset="0"/>
                        </a:rPr>
                        <a:t>380</a:t>
                      </a:r>
                      <a:endParaRPr lang="ko-KR" altLang="en-US" sz="32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287249706"/>
                  </a:ext>
                </a:extLst>
              </a:tr>
              <a:tr h="45720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600" b="1" dirty="0">
                          <a:solidFill>
                            <a:schemeClr val="bg1"/>
                          </a:solidFill>
                          <a:latin typeface="+mn-lt"/>
                          <a:cs typeface="Arial" pitchFamily="34" charset="0"/>
                        </a:rPr>
                        <a:t>متن را اینجا بنویسید</a:t>
                      </a:r>
                      <a:endParaRPr lang="ko-KR" altLang="en-US" sz="16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latinLnBrk="1"/>
                      <a:endParaRPr lang="ko-KR" altLang="en-US" sz="14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3484471780"/>
                  </a:ext>
                </a:extLst>
              </a:tr>
              <a:tr h="45720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ارائه</a:t>
                      </a:r>
                      <a:endParaRPr lang="ko-KR" altLang="en-US" sz="1200" b="1" dirty="0">
                        <a:solidFill>
                          <a:schemeClr val="tx1">
                            <a:lumMod val="75000"/>
                            <a:lumOff val="25000"/>
                          </a:schemeClr>
                        </a:solidFill>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1329973150"/>
                  </a:ext>
                </a:extLst>
              </a:tr>
              <a:tr h="45720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2700" cmpd="sng">
                      <a:noFill/>
                    </a:lnT>
                    <a:lnB w="19050" cap="flat" cmpd="sng" algn="ctr">
                      <a:solidFill>
                        <a:schemeClr val="accent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375832228"/>
                  </a:ext>
                </a:extLst>
              </a:tr>
              <a:tr h="45720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1">
                          <a:lumMod val="75000"/>
                        </a:schemeClr>
                      </a:solidFill>
                      <a:prstDash val="solid"/>
                      <a:round/>
                      <a:headEnd type="none" w="med" len="med"/>
                      <a:tailEnd type="none" w="med" len="med"/>
                    </a:lnT>
                    <a:lnB w="19050" cap="flat" cmpd="sng" algn="ctr">
                      <a:solidFill>
                        <a:schemeClr val="accent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3069238713"/>
                  </a:ext>
                </a:extLst>
              </a:tr>
              <a:tr h="45720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1">
                          <a:lumMod val="75000"/>
                        </a:schemeClr>
                      </a:solidFill>
                      <a:prstDash val="solid"/>
                      <a:round/>
                      <a:headEnd type="none" w="med" len="med"/>
                      <a:tailEnd type="none" w="med" len="med"/>
                    </a:lnT>
                    <a:lnB w="19050" cap="flat" cmpd="sng" algn="ctr">
                      <a:solidFill>
                        <a:schemeClr val="accent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2499595075"/>
                  </a:ext>
                </a:extLst>
              </a:tr>
              <a:tr h="45720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1">
                          <a:lumMod val="75000"/>
                        </a:schemeClr>
                      </a:solidFill>
                      <a:prstDash val="solid"/>
                      <a:round/>
                      <a:headEnd type="none" w="med" len="med"/>
                      <a:tailEnd type="none" w="med" len="med"/>
                    </a:lnT>
                    <a:lnB w="19050" cap="flat" cmpd="sng" algn="ctr">
                      <a:solidFill>
                        <a:schemeClr val="accent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3534728241"/>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pPr algn="ctr" latinLnBrk="1"/>
                      <a:endParaRPr lang="ko-KR" altLang="en-US" sz="100" baseline="0" dirty="0">
                        <a:latin typeface="+mn-lt"/>
                      </a:endParaRPr>
                    </a:p>
                  </a:txBody>
                  <a:tcPr anchor="ctr">
                    <a:lnL w="12700" cmpd="sng">
                      <a:noFill/>
                    </a:lnL>
                    <a:lnR w="12700" cmpd="sng">
                      <a:noFill/>
                    </a:lnR>
                    <a:lnT w="19050" cap="flat" cmpd="sng" algn="ctr">
                      <a:solidFill>
                        <a:schemeClr val="accent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3138195288"/>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2144220451"/>
                  </a:ext>
                </a:extLst>
              </a:tr>
            </a:tbl>
          </a:graphicData>
        </a:graphic>
      </p:graphicFrame>
      <p:graphicFrame>
        <p:nvGraphicFramePr>
          <p:cNvPr id="4" name="표 72">
            <a:extLst>
              <a:ext uri="{FF2B5EF4-FFF2-40B4-BE49-F238E27FC236}">
                <a16:creationId xmlns:a16="http://schemas.microsoft.com/office/drawing/2014/main" id="{C7350418-0197-4412-8C22-27A4C956AA59}"/>
              </a:ext>
            </a:extLst>
          </p:cNvPr>
          <p:cNvGraphicFramePr>
            <a:graphicFrameLocks noGrp="1"/>
          </p:cNvGraphicFramePr>
          <p:nvPr>
            <p:extLst>
              <p:ext uri="{D42A27DB-BD31-4B8C-83A1-F6EECF244321}">
                <p14:modId xmlns:p14="http://schemas.microsoft.com/office/powerpoint/2010/main" val="2459318928"/>
              </p:ext>
            </p:extLst>
          </p:nvPr>
        </p:nvGraphicFramePr>
        <p:xfrm>
          <a:off x="3587943" y="1814360"/>
          <a:ext cx="2327801" cy="4566920"/>
        </p:xfrm>
        <a:graphic>
          <a:graphicData uri="http://schemas.openxmlformats.org/drawingml/2006/table">
            <a:tbl>
              <a:tblPr firstRow="1" bandRow="1">
                <a:tableStyleId>{5940675A-B579-460E-94D1-54222C63F5DA}</a:tableStyleId>
              </a:tblPr>
              <a:tblGrid>
                <a:gridCol w="208280">
                  <a:extLst>
                    <a:ext uri="{9D8B030D-6E8A-4147-A177-3AD203B41FA5}">
                      <a16:colId xmlns:a16="http://schemas.microsoft.com/office/drawing/2014/main" val="3042296143"/>
                    </a:ext>
                  </a:extLst>
                </a:gridCol>
                <a:gridCol w="1908000">
                  <a:extLst>
                    <a:ext uri="{9D8B030D-6E8A-4147-A177-3AD203B41FA5}">
                      <a16:colId xmlns:a16="http://schemas.microsoft.com/office/drawing/2014/main" val="3658560394"/>
                    </a:ext>
                  </a:extLst>
                </a:gridCol>
                <a:gridCol w="211521">
                  <a:extLst>
                    <a:ext uri="{9D8B030D-6E8A-4147-A177-3AD203B41FA5}">
                      <a16:colId xmlns:a16="http://schemas.microsoft.com/office/drawing/2014/main" val="3336698889"/>
                    </a:ext>
                  </a:extLst>
                </a:gridCol>
              </a:tblGrid>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1958372770"/>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2400" b="1" dirty="0">
                          <a:solidFill>
                            <a:schemeClr val="bg1"/>
                          </a:solidFill>
                          <a:latin typeface="+mn-lt"/>
                          <a:cs typeface="Arial" pitchFamily="34" charset="0"/>
                        </a:rPr>
                        <a:t>فهرست</a:t>
                      </a:r>
                      <a:endParaRPr lang="ko-KR" altLang="en-US" sz="24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75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3220283964"/>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algn="ctr" latinLnBrk="1"/>
                      <a:endParaRPr lang="ko-KR" altLang="en-US" sz="100" baseline="0" dirty="0">
                        <a:latin typeface="+mn-lt"/>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3406469729"/>
                  </a:ext>
                </a:extLst>
              </a:tr>
              <a:tr h="416013">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US" altLang="ko-KR" sz="2400" b="1" dirty="0">
                          <a:solidFill>
                            <a:schemeClr val="bg1"/>
                          </a:solidFill>
                          <a:latin typeface="+mn-lt"/>
                          <a:cs typeface="Arial" pitchFamily="34" charset="0"/>
                        </a:rPr>
                        <a:t>$</a:t>
                      </a:r>
                      <a:r>
                        <a:rPr lang="en-US" altLang="ko-KR" sz="3200" b="1" dirty="0">
                          <a:solidFill>
                            <a:schemeClr val="bg1"/>
                          </a:solidFill>
                          <a:latin typeface="+mn-lt"/>
                          <a:cs typeface="Arial" pitchFamily="34" charset="0"/>
                        </a:rPr>
                        <a:t>250</a:t>
                      </a:r>
                      <a:endParaRPr lang="ko-KR" altLang="en-US" sz="32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287249706"/>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600" b="1" dirty="0">
                          <a:solidFill>
                            <a:schemeClr val="bg1"/>
                          </a:solidFill>
                          <a:latin typeface="+mn-lt"/>
                          <a:cs typeface="Arial" pitchFamily="34" charset="0"/>
                        </a:rPr>
                        <a:t>متن را اینجا بنویسید</a:t>
                      </a:r>
                      <a:endParaRPr lang="ko-KR" altLang="en-US" sz="16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latinLnBrk="1"/>
                      <a:endParaRPr lang="ko-KR" altLang="en-US" sz="16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3484471780"/>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ارائه</a:t>
                      </a:r>
                      <a:endParaRPr lang="ko-KR" altLang="en-US" sz="1200" b="1" dirty="0">
                        <a:solidFill>
                          <a:schemeClr val="tx1">
                            <a:lumMod val="75000"/>
                            <a:lumOff val="25000"/>
                          </a:schemeClr>
                        </a:solidFill>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329973150"/>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2700" cmpd="sng">
                      <a:noFill/>
                    </a:lnT>
                    <a:lnB w="19050" cap="flat" cmpd="sng" algn="ctr">
                      <a:solidFill>
                        <a:schemeClr val="accent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5832228"/>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2">
                          <a:lumMod val="75000"/>
                        </a:schemeClr>
                      </a:solidFill>
                      <a:prstDash val="solid"/>
                      <a:round/>
                      <a:headEnd type="none" w="med" len="med"/>
                      <a:tailEnd type="none" w="med" len="med"/>
                    </a:lnT>
                    <a:lnB w="19050" cap="flat" cmpd="sng" algn="ctr">
                      <a:solidFill>
                        <a:schemeClr val="accent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069238713"/>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2">
                          <a:lumMod val="75000"/>
                        </a:schemeClr>
                      </a:solidFill>
                      <a:prstDash val="solid"/>
                      <a:round/>
                      <a:headEnd type="none" w="med" len="med"/>
                      <a:tailEnd type="none" w="med" len="med"/>
                    </a:lnT>
                    <a:lnB w="19050" cap="flat" cmpd="sng" algn="ctr">
                      <a:solidFill>
                        <a:schemeClr val="accent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499595075"/>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2">
                          <a:lumMod val="75000"/>
                        </a:schemeClr>
                      </a:solidFill>
                      <a:prstDash val="solid"/>
                      <a:round/>
                      <a:headEnd type="none" w="med" len="med"/>
                      <a:tailEnd type="none" w="med" len="med"/>
                    </a:lnT>
                    <a:lnB w="19050" cap="flat" cmpd="sng" algn="ctr">
                      <a:solidFill>
                        <a:schemeClr val="accent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34728241"/>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algn="ctr" latinLnBrk="1"/>
                      <a:r>
                        <a:rPr lang="fa-IR" altLang="ko-KR" sz="100" baseline="0" dirty="0">
                          <a:latin typeface="+mn-lt"/>
                        </a:rPr>
                        <a:t>متن را در اینجا اضافه کنید</a:t>
                      </a:r>
                      <a:endParaRPr lang="ko-KR" altLang="en-US" sz="100" baseline="0" dirty="0">
                        <a:latin typeface="+mn-lt"/>
                      </a:endParaRPr>
                    </a:p>
                  </a:txBody>
                  <a:tcPr anchor="ctr">
                    <a:lnL w="12700" cmpd="sng">
                      <a:noFill/>
                    </a:lnL>
                    <a:lnR w="12700" cmpd="sng">
                      <a:noFill/>
                    </a:lnR>
                    <a:lnT w="19050" cap="flat" cmpd="sng" algn="ctr">
                      <a:solidFill>
                        <a:schemeClr val="accent2">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2">
                        <a:lumMod val="20000"/>
                        <a:lumOff val="80000"/>
                      </a:schemeClr>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138195288"/>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latinLnBrk="1"/>
                      <a:r>
                        <a:rPr lang="fa-IR" altLang="ko-KR" sz="100" baseline="0" dirty="0">
                          <a:latin typeface="+mn-lt"/>
                        </a:rPr>
                        <a:t>متن را در اینجا اضافه کنید</a:t>
                      </a:r>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2144220451"/>
                  </a:ext>
                </a:extLst>
              </a:tr>
            </a:tbl>
          </a:graphicData>
        </a:graphic>
      </p:graphicFrame>
      <p:graphicFrame>
        <p:nvGraphicFramePr>
          <p:cNvPr id="5" name="표 73">
            <a:extLst>
              <a:ext uri="{FF2B5EF4-FFF2-40B4-BE49-F238E27FC236}">
                <a16:creationId xmlns:a16="http://schemas.microsoft.com/office/drawing/2014/main" id="{D68DB138-5ED5-4E27-9B5D-753F164B00F5}"/>
              </a:ext>
            </a:extLst>
          </p:cNvPr>
          <p:cNvGraphicFramePr>
            <a:graphicFrameLocks noGrp="1"/>
          </p:cNvGraphicFramePr>
          <p:nvPr>
            <p:extLst>
              <p:ext uri="{D42A27DB-BD31-4B8C-83A1-F6EECF244321}">
                <p14:modId xmlns:p14="http://schemas.microsoft.com/office/powerpoint/2010/main" val="1544066920"/>
              </p:ext>
            </p:extLst>
          </p:nvPr>
        </p:nvGraphicFramePr>
        <p:xfrm>
          <a:off x="6251162" y="1814360"/>
          <a:ext cx="2327801" cy="4566920"/>
        </p:xfrm>
        <a:graphic>
          <a:graphicData uri="http://schemas.openxmlformats.org/drawingml/2006/table">
            <a:tbl>
              <a:tblPr firstRow="1" bandRow="1">
                <a:tableStyleId>{5940675A-B579-460E-94D1-54222C63F5DA}</a:tableStyleId>
              </a:tblPr>
              <a:tblGrid>
                <a:gridCol w="208280">
                  <a:extLst>
                    <a:ext uri="{9D8B030D-6E8A-4147-A177-3AD203B41FA5}">
                      <a16:colId xmlns:a16="http://schemas.microsoft.com/office/drawing/2014/main" val="3042296143"/>
                    </a:ext>
                  </a:extLst>
                </a:gridCol>
                <a:gridCol w="1908000">
                  <a:extLst>
                    <a:ext uri="{9D8B030D-6E8A-4147-A177-3AD203B41FA5}">
                      <a16:colId xmlns:a16="http://schemas.microsoft.com/office/drawing/2014/main" val="3658560394"/>
                    </a:ext>
                  </a:extLst>
                </a:gridCol>
                <a:gridCol w="211521">
                  <a:extLst>
                    <a:ext uri="{9D8B030D-6E8A-4147-A177-3AD203B41FA5}">
                      <a16:colId xmlns:a16="http://schemas.microsoft.com/office/drawing/2014/main" val="3336698889"/>
                    </a:ext>
                  </a:extLst>
                </a:gridCol>
              </a:tblGrid>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958372770"/>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2400" b="1" dirty="0">
                          <a:solidFill>
                            <a:schemeClr val="bg1"/>
                          </a:solidFill>
                          <a:latin typeface="+mn-lt"/>
                          <a:cs typeface="Arial" pitchFamily="34" charset="0"/>
                        </a:rPr>
                        <a:t>فهرست</a:t>
                      </a:r>
                      <a:endParaRPr lang="ko-KR" altLang="en-US" sz="24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75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3220283964"/>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algn="ctr" latinLnBrk="1"/>
                      <a:endParaRPr lang="ko-KR" altLang="en-US" sz="100" baseline="0" dirty="0">
                        <a:latin typeface="+mn-lt"/>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3406469729"/>
                  </a:ext>
                </a:extLst>
              </a:tr>
              <a:tr h="416013">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US" altLang="ko-KR" sz="2400" b="1" dirty="0">
                          <a:solidFill>
                            <a:schemeClr val="bg1"/>
                          </a:solidFill>
                          <a:latin typeface="+mn-lt"/>
                          <a:cs typeface="Arial" pitchFamily="34" charset="0"/>
                        </a:rPr>
                        <a:t>$</a:t>
                      </a:r>
                      <a:r>
                        <a:rPr lang="en-US" altLang="ko-KR" sz="3200" b="1" dirty="0">
                          <a:solidFill>
                            <a:schemeClr val="bg1"/>
                          </a:solidFill>
                          <a:latin typeface="+mn-lt"/>
                          <a:cs typeface="Arial" pitchFamily="34" charset="0"/>
                        </a:rPr>
                        <a:t>410</a:t>
                      </a:r>
                      <a:endParaRPr lang="ko-KR" altLang="en-US" sz="32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87249706"/>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600" b="1" dirty="0">
                          <a:solidFill>
                            <a:schemeClr val="bg1"/>
                          </a:solidFill>
                          <a:latin typeface="+mn-lt"/>
                          <a:cs typeface="Arial" pitchFamily="34" charset="0"/>
                        </a:rPr>
                        <a:t>متن را اینجا بنویسید</a:t>
                      </a:r>
                      <a:endParaRPr lang="ko-KR" altLang="en-US" sz="16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latinLnBrk="1"/>
                      <a:endParaRPr lang="ko-KR" altLang="en-US" sz="14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3484471780"/>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ارائه</a:t>
                      </a:r>
                      <a:endParaRPr lang="ko-KR" altLang="en-US" sz="1200" b="1" dirty="0">
                        <a:solidFill>
                          <a:schemeClr val="tx1">
                            <a:lumMod val="75000"/>
                            <a:lumOff val="25000"/>
                          </a:schemeClr>
                        </a:solidFill>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329973150"/>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2700" cmpd="sng">
                      <a:noFill/>
                    </a:lnT>
                    <a:lnB w="1905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375832228"/>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3"/>
                      </a:solidFill>
                      <a:prstDash val="solid"/>
                      <a:round/>
                      <a:headEnd type="none" w="med" len="med"/>
                      <a:tailEnd type="none" w="med" len="med"/>
                    </a:lnT>
                    <a:lnB w="1905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3069238713"/>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3"/>
                      </a:solidFill>
                      <a:prstDash val="solid"/>
                      <a:round/>
                      <a:headEnd type="none" w="med" len="med"/>
                      <a:tailEnd type="none" w="med" len="med"/>
                    </a:lnT>
                    <a:lnB w="1905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2499595075"/>
                  </a:ext>
                </a:extLst>
              </a:tr>
              <a:tr h="361275">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3"/>
                      </a:solidFill>
                      <a:prstDash val="solid"/>
                      <a:round/>
                      <a:headEnd type="none" w="med" len="med"/>
                      <a:tailEnd type="none" w="med" len="med"/>
                    </a:lnT>
                    <a:lnB w="1905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3534728241"/>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latinLnBrk="1"/>
                      <a:endParaRPr lang="ko-KR" altLang="en-US" sz="100" baseline="0" dirty="0">
                        <a:latin typeface="+mn-lt"/>
                      </a:endParaRPr>
                    </a:p>
                  </a:txBody>
                  <a:tcPr anchor="ctr">
                    <a:lnL w="12700" cmpd="sng">
                      <a:noFill/>
                    </a:lnL>
                    <a:lnR w="12700" cmpd="sng">
                      <a:noFill/>
                    </a:lnR>
                    <a:lnT w="19050" cap="flat" cmpd="sng" algn="ctr">
                      <a:solidFill>
                        <a:schemeClr val="accent3"/>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3138195288"/>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144220451"/>
                  </a:ext>
                </a:extLst>
              </a:tr>
            </a:tbl>
          </a:graphicData>
        </a:graphic>
      </p:graphicFrame>
      <p:graphicFrame>
        <p:nvGraphicFramePr>
          <p:cNvPr id="6" name="표 74">
            <a:extLst>
              <a:ext uri="{FF2B5EF4-FFF2-40B4-BE49-F238E27FC236}">
                <a16:creationId xmlns:a16="http://schemas.microsoft.com/office/drawing/2014/main" id="{583923DA-5D9D-4030-9D34-CBF64F4A1F6F}"/>
              </a:ext>
            </a:extLst>
          </p:cNvPr>
          <p:cNvGraphicFramePr>
            <a:graphicFrameLocks noGrp="1"/>
          </p:cNvGraphicFramePr>
          <p:nvPr>
            <p:extLst>
              <p:ext uri="{D42A27DB-BD31-4B8C-83A1-F6EECF244321}">
                <p14:modId xmlns:p14="http://schemas.microsoft.com/office/powerpoint/2010/main" val="3022902495"/>
              </p:ext>
            </p:extLst>
          </p:nvPr>
        </p:nvGraphicFramePr>
        <p:xfrm>
          <a:off x="8914382" y="1814360"/>
          <a:ext cx="2327801" cy="4566920"/>
        </p:xfrm>
        <a:graphic>
          <a:graphicData uri="http://schemas.openxmlformats.org/drawingml/2006/table">
            <a:tbl>
              <a:tblPr firstRow="1" bandRow="1">
                <a:tableStyleId>{5940675A-B579-460E-94D1-54222C63F5DA}</a:tableStyleId>
              </a:tblPr>
              <a:tblGrid>
                <a:gridCol w="208280">
                  <a:extLst>
                    <a:ext uri="{9D8B030D-6E8A-4147-A177-3AD203B41FA5}">
                      <a16:colId xmlns:a16="http://schemas.microsoft.com/office/drawing/2014/main" val="3042296143"/>
                    </a:ext>
                  </a:extLst>
                </a:gridCol>
                <a:gridCol w="1908000">
                  <a:extLst>
                    <a:ext uri="{9D8B030D-6E8A-4147-A177-3AD203B41FA5}">
                      <a16:colId xmlns:a16="http://schemas.microsoft.com/office/drawing/2014/main" val="3658560394"/>
                    </a:ext>
                  </a:extLst>
                </a:gridCol>
                <a:gridCol w="211521">
                  <a:extLst>
                    <a:ext uri="{9D8B030D-6E8A-4147-A177-3AD203B41FA5}">
                      <a16:colId xmlns:a16="http://schemas.microsoft.com/office/drawing/2014/main" val="3336698889"/>
                    </a:ext>
                  </a:extLst>
                </a:gridCol>
              </a:tblGrid>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958372770"/>
                  </a:ext>
                </a:extLst>
              </a:tr>
              <a:tr h="49341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2400" b="1" dirty="0">
                          <a:solidFill>
                            <a:schemeClr val="bg1"/>
                          </a:solidFill>
                          <a:latin typeface="+mn-lt"/>
                          <a:cs typeface="Arial" pitchFamily="34" charset="0"/>
                        </a:rPr>
                        <a:t>فهرست</a:t>
                      </a:r>
                      <a:endParaRPr lang="ko-KR" altLang="en-US" sz="24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75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3220283964"/>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algn="ctr" latinLnBrk="1"/>
                      <a:endParaRPr lang="ko-KR" altLang="en-US" sz="100" baseline="0" dirty="0">
                        <a:latin typeface="+mn-lt"/>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3406469729"/>
                  </a:ext>
                </a:extLst>
              </a:tr>
              <a:tr h="568169">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US" altLang="ko-KR" sz="2400" b="1" dirty="0">
                          <a:solidFill>
                            <a:schemeClr val="bg1"/>
                          </a:solidFill>
                          <a:latin typeface="+mn-lt"/>
                          <a:cs typeface="Arial" pitchFamily="34" charset="0"/>
                        </a:rPr>
                        <a:t>$</a:t>
                      </a:r>
                      <a:r>
                        <a:rPr lang="en-US" altLang="ko-KR" sz="3200" b="1" dirty="0">
                          <a:solidFill>
                            <a:schemeClr val="bg1"/>
                          </a:solidFill>
                          <a:latin typeface="+mn-lt"/>
                          <a:cs typeface="Arial" pitchFamily="34" charset="0"/>
                        </a:rPr>
                        <a:t>190</a:t>
                      </a:r>
                      <a:endParaRPr lang="ko-KR" altLang="en-US" sz="32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287249706"/>
                  </a:ext>
                </a:extLst>
              </a:tr>
              <a:tr h="49341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600" b="1" dirty="0">
                          <a:solidFill>
                            <a:schemeClr val="bg1"/>
                          </a:solidFill>
                          <a:latin typeface="+mn-lt"/>
                          <a:cs typeface="Arial" pitchFamily="34" charset="0"/>
                        </a:rPr>
                        <a:t>متن را اینجا بنویسید</a:t>
                      </a:r>
                      <a:endParaRPr lang="ko-KR" altLang="en-US" sz="1600" b="1" dirty="0">
                        <a:solidFill>
                          <a:schemeClr val="bg1"/>
                        </a:solidFill>
                        <a:latin typeface="+mn-lt"/>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latinLnBrk="1"/>
                      <a:endParaRPr lang="ko-KR" altLang="en-US" sz="14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3484471780"/>
                  </a:ext>
                </a:extLst>
              </a:tr>
              <a:tr h="49341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ارائه</a:t>
                      </a:r>
                      <a:endParaRPr lang="ko-KR" altLang="en-US" sz="1200" b="1" dirty="0">
                        <a:solidFill>
                          <a:schemeClr val="tx1">
                            <a:lumMod val="75000"/>
                            <a:lumOff val="25000"/>
                          </a:schemeClr>
                        </a:solidFill>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1329973150"/>
                  </a:ext>
                </a:extLst>
              </a:tr>
              <a:tr h="49341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2700" cmpd="sng">
                      <a:noFill/>
                    </a:lnT>
                    <a:lnB w="1905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375832228"/>
                  </a:ext>
                </a:extLst>
              </a:tr>
              <a:tr h="49341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4">
                          <a:lumMod val="75000"/>
                        </a:schemeClr>
                      </a:solidFill>
                      <a:prstDash val="solid"/>
                      <a:round/>
                      <a:headEnd type="none" w="med" len="med"/>
                      <a:tailEnd type="none" w="med" len="med"/>
                    </a:lnT>
                    <a:lnB w="1905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3069238713"/>
                  </a:ext>
                </a:extLst>
              </a:tr>
              <a:tr h="49341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4">
                          <a:lumMod val="75000"/>
                        </a:schemeClr>
                      </a:solidFill>
                      <a:prstDash val="solid"/>
                      <a:round/>
                      <a:headEnd type="none" w="med" len="med"/>
                      <a:tailEnd type="none" w="med" len="med"/>
                    </a:lnT>
                    <a:lnB w="1905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499595075"/>
                  </a:ext>
                </a:extLst>
              </a:tr>
              <a:tr h="493410">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cs typeface="Arial" pitchFamily="34" charset="0"/>
                        </a:rPr>
                        <a:t>متن را در اینجا اضافه کنید</a:t>
                      </a:r>
                      <a:endParaRPr lang="en-US" altLang="ko-KR" sz="1200" b="1" dirty="0">
                        <a:solidFill>
                          <a:schemeClr val="tx1">
                            <a:lumMod val="75000"/>
                            <a:lumOff val="25000"/>
                          </a:schemeClr>
                        </a:solidFill>
                        <a:cs typeface="Arial" pitchFamily="34" charset="0"/>
                      </a:endParaRPr>
                    </a:p>
                  </a:txBody>
                  <a:tcPr anchor="ctr">
                    <a:lnL w="12700" cmpd="sng">
                      <a:noFill/>
                    </a:lnL>
                    <a:lnR w="12700" cmpd="sng">
                      <a:noFill/>
                    </a:lnR>
                    <a:lnT w="19050" cap="flat" cmpd="sng" algn="ctr">
                      <a:solidFill>
                        <a:schemeClr val="accent4">
                          <a:lumMod val="75000"/>
                        </a:schemeClr>
                      </a:solidFill>
                      <a:prstDash val="solid"/>
                      <a:round/>
                      <a:headEnd type="none" w="med" len="med"/>
                      <a:tailEnd type="none" w="med" len="med"/>
                    </a:lnT>
                    <a:lnB w="1905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atinLnBrk="1"/>
                      <a:endParaRPr lang="ko-KR" altLang="en-US" sz="27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3534728241"/>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tc>
                  <a:txBody>
                    <a:bodyPr/>
                    <a:lstStyle/>
                    <a:p>
                      <a:pPr algn="ctr" latinLnBrk="1"/>
                      <a:endParaRPr lang="ko-KR" altLang="en-US" sz="100" baseline="0" dirty="0">
                        <a:latin typeface="+mn-lt"/>
                      </a:endParaRPr>
                    </a:p>
                  </a:txBody>
                  <a:tcPr anchor="ctr">
                    <a:lnL w="12700" cmpd="sng">
                      <a:noFill/>
                    </a:lnL>
                    <a:lnR w="12700" cmpd="sng">
                      <a:noFill/>
                    </a:lnR>
                    <a:lnT w="19050" cap="flat" cmpd="sng" algn="ctr">
                      <a:solidFill>
                        <a:schemeClr val="accent4">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4">
                        <a:lumMod val="20000"/>
                        <a:lumOff val="80000"/>
                      </a:schemeClr>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3138195288"/>
                  </a:ext>
                </a:extLst>
              </a:tr>
              <a:tr h="0">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tc>
                  <a:txBody>
                    <a:bodyPr/>
                    <a:lstStyle/>
                    <a:p>
                      <a:pPr latinLnBrk="1"/>
                      <a:endParaRPr lang="ko-KR" altLang="en-US" sz="100" baseline="0" dirty="0">
                        <a:latin typeface="+mn-lt"/>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2144220451"/>
                  </a:ext>
                </a:extLst>
              </a:tr>
            </a:tbl>
          </a:graphicData>
        </a:graphic>
      </p:graphicFrame>
      <p:sp>
        <p:nvSpPr>
          <p:cNvPr id="7" name="Rectangle 6"/>
          <p:cNvSpPr/>
          <p:nvPr/>
        </p:nvSpPr>
        <p:spPr>
          <a:xfrm>
            <a:off x="8557149" y="4022209"/>
            <a:ext cx="351378" cy="369332"/>
          </a:xfrm>
          <a:prstGeom prst="rect">
            <a:avLst/>
          </a:prstGeom>
        </p:spPr>
        <p:txBody>
          <a:bodyPr wrap="none">
            <a:spAutoFit/>
          </a:bodyPr>
          <a:lstStyle/>
          <a:p>
            <a:r>
              <a:rPr lang="en-US" altLang="ko-KR" b="1" dirty="0">
                <a:solidFill>
                  <a:schemeClr val="bg1"/>
                </a:solidFill>
                <a:cs typeface="B Nazanin" panose="00000700000000000000" pitchFamily="2" charset="-78"/>
              </a:rPr>
              <a:t>H</a:t>
            </a:r>
            <a:endParaRPr lang="en-US" dirty="0">
              <a:cs typeface="B Nazanin" panose="00000700000000000000" pitchFamily="2" charset="-78"/>
            </a:endParaRPr>
          </a:p>
        </p:txBody>
      </p:sp>
    </p:spTree>
    <p:extLst>
      <p:ext uri="{BB962C8B-B14F-4D97-AF65-F5344CB8AC3E}">
        <p14:creationId xmlns:p14="http://schemas.microsoft.com/office/powerpoint/2010/main" val="382729606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Freeform: Shape 2">
            <a:extLst>
              <a:ext uri="{FF2B5EF4-FFF2-40B4-BE49-F238E27FC236}">
                <a16:creationId xmlns:a16="http://schemas.microsoft.com/office/drawing/2014/main" id="{70771C60-1E57-45E8-83DD-07D1C656B674}"/>
              </a:ext>
            </a:extLst>
          </p:cNvPr>
          <p:cNvSpPr/>
          <p:nvPr/>
        </p:nvSpPr>
        <p:spPr>
          <a:xfrm>
            <a:off x="3624752" y="2274090"/>
            <a:ext cx="3114024" cy="2298158"/>
          </a:xfrm>
          <a:custGeom>
            <a:avLst/>
            <a:gdLst>
              <a:gd name="connsiteX0" fmla="*/ 43590 w 4114165"/>
              <a:gd name="connsiteY0" fmla="*/ 3035606 h 3036265"/>
              <a:gd name="connsiteX1" fmla="*/ 26 w 4114165"/>
              <a:gd name="connsiteY1" fmla="*/ 2993362 h 3036265"/>
              <a:gd name="connsiteX2" fmla="*/ 686 w 4114165"/>
              <a:gd name="connsiteY2" fmla="*/ 2683135 h 3036265"/>
              <a:gd name="connsiteX3" fmla="*/ 44250 w 4114165"/>
              <a:gd name="connsiteY3" fmla="*/ 2638251 h 3036265"/>
              <a:gd name="connsiteX4" fmla="*/ 314874 w 4114165"/>
              <a:gd name="connsiteY4" fmla="*/ 2638251 h 3036265"/>
              <a:gd name="connsiteX5" fmla="*/ 357117 w 4114165"/>
              <a:gd name="connsiteY5" fmla="*/ 2633631 h 3036265"/>
              <a:gd name="connsiteX6" fmla="*/ 357117 w 4114165"/>
              <a:gd name="connsiteY6" fmla="*/ 2627690 h 3036265"/>
              <a:gd name="connsiteX7" fmla="*/ 357117 w 4114165"/>
              <a:gd name="connsiteY7" fmla="*/ 2282480 h 3036265"/>
              <a:gd name="connsiteX8" fmla="*/ 357777 w 4114165"/>
              <a:gd name="connsiteY8" fmla="*/ 1953111 h 3036265"/>
              <a:gd name="connsiteX9" fmla="*/ 449525 w 4114165"/>
              <a:gd name="connsiteY9" fmla="*/ 1860043 h 3036265"/>
              <a:gd name="connsiteX10" fmla="*/ 1027076 w 4114165"/>
              <a:gd name="connsiteY10" fmla="*/ 1860043 h 3036265"/>
              <a:gd name="connsiteX11" fmla="*/ 1122124 w 4114165"/>
              <a:gd name="connsiteY11" fmla="*/ 1956411 h 3036265"/>
              <a:gd name="connsiteX12" fmla="*/ 1122124 w 4114165"/>
              <a:gd name="connsiteY12" fmla="*/ 2593367 h 3036265"/>
              <a:gd name="connsiteX13" fmla="*/ 1188790 w 4114165"/>
              <a:gd name="connsiteY13" fmla="*/ 2636271 h 3036265"/>
              <a:gd name="connsiteX14" fmla="*/ 1201991 w 4114165"/>
              <a:gd name="connsiteY14" fmla="*/ 2615809 h 3036265"/>
              <a:gd name="connsiteX15" fmla="*/ 1202651 w 4114165"/>
              <a:gd name="connsiteY15" fmla="*/ 2579506 h 3036265"/>
              <a:gd name="connsiteX16" fmla="*/ 1202651 w 4114165"/>
              <a:gd name="connsiteY16" fmla="*/ 1355099 h 3036265"/>
              <a:gd name="connsiteX17" fmla="*/ 1202651 w 4114165"/>
              <a:gd name="connsiteY17" fmla="*/ 1322096 h 3036265"/>
              <a:gd name="connsiteX18" fmla="*/ 1279878 w 4114165"/>
              <a:gd name="connsiteY18" fmla="*/ 1245529 h 3036265"/>
              <a:gd name="connsiteX19" fmla="*/ 1613207 w 4114165"/>
              <a:gd name="connsiteY19" fmla="*/ 1245529 h 3036265"/>
              <a:gd name="connsiteX20" fmla="*/ 1870630 w 4114165"/>
              <a:gd name="connsiteY20" fmla="*/ 1245529 h 3036265"/>
              <a:gd name="connsiteX21" fmla="*/ 1966998 w 4114165"/>
              <a:gd name="connsiteY21" fmla="*/ 1343878 h 3036265"/>
              <a:gd name="connsiteX22" fmla="*/ 1966998 w 4114165"/>
              <a:gd name="connsiteY22" fmla="*/ 2597987 h 3036265"/>
              <a:gd name="connsiteX23" fmla="*/ 1978879 w 4114165"/>
              <a:gd name="connsiteY23" fmla="*/ 2635611 h 3036265"/>
              <a:gd name="connsiteX24" fmla="*/ 2036964 w 4114165"/>
              <a:gd name="connsiteY24" fmla="*/ 2634951 h 3036265"/>
              <a:gd name="connsiteX25" fmla="*/ 2046205 w 4114165"/>
              <a:gd name="connsiteY25" fmla="*/ 2599307 h 3036265"/>
              <a:gd name="connsiteX26" fmla="*/ 2046205 w 4114165"/>
              <a:gd name="connsiteY26" fmla="*/ 830353 h 3036265"/>
              <a:gd name="connsiteX27" fmla="*/ 2046205 w 4114165"/>
              <a:gd name="connsiteY27" fmla="*/ 800650 h 3036265"/>
              <a:gd name="connsiteX28" fmla="*/ 2118152 w 4114165"/>
              <a:gd name="connsiteY28" fmla="*/ 727384 h 3036265"/>
              <a:gd name="connsiteX29" fmla="*/ 2738605 w 4114165"/>
              <a:gd name="connsiteY29" fmla="*/ 727384 h 3036265"/>
              <a:gd name="connsiteX30" fmla="*/ 2809892 w 4114165"/>
              <a:gd name="connsiteY30" fmla="*/ 801970 h 3036265"/>
              <a:gd name="connsiteX31" fmla="*/ 2810552 w 4114165"/>
              <a:gd name="connsiteY31" fmla="*/ 2594027 h 3036265"/>
              <a:gd name="connsiteX32" fmla="*/ 2857416 w 4114165"/>
              <a:gd name="connsiteY32" fmla="*/ 2639571 h 3036265"/>
              <a:gd name="connsiteX33" fmla="*/ 2891079 w 4114165"/>
              <a:gd name="connsiteY33" fmla="*/ 2590727 h 3036265"/>
              <a:gd name="connsiteX34" fmla="*/ 2891079 w 4114165"/>
              <a:gd name="connsiteY34" fmla="*/ 122771 h 3036265"/>
              <a:gd name="connsiteX35" fmla="*/ 3012529 w 4114165"/>
              <a:gd name="connsiteY35" fmla="*/ 0 h 3036265"/>
              <a:gd name="connsiteX36" fmla="*/ 3563678 w 4114165"/>
              <a:gd name="connsiteY36" fmla="*/ 0 h 3036265"/>
              <a:gd name="connsiteX37" fmla="*/ 3653446 w 4114165"/>
              <a:gd name="connsiteY37" fmla="*/ 87788 h 3036265"/>
              <a:gd name="connsiteX38" fmla="*/ 3650806 w 4114165"/>
              <a:gd name="connsiteY38" fmla="*/ 2594687 h 3036265"/>
              <a:gd name="connsiteX39" fmla="*/ 3695029 w 4114165"/>
              <a:gd name="connsiteY39" fmla="*/ 2638911 h 3036265"/>
              <a:gd name="connsiteX40" fmla="*/ 4071262 w 4114165"/>
              <a:gd name="connsiteY40" fmla="*/ 2638911 h 3036265"/>
              <a:gd name="connsiteX41" fmla="*/ 4114166 w 4114165"/>
              <a:gd name="connsiteY41" fmla="*/ 2681815 h 3036265"/>
              <a:gd name="connsiteX42" fmla="*/ 4114166 w 4114165"/>
              <a:gd name="connsiteY42" fmla="*/ 2992042 h 3036265"/>
              <a:gd name="connsiteX43" fmla="*/ 4069283 w 4114165"/>
              <a:gd name="connsiteY43" fmla="*/ 3036266 h 3036265"/>
              <a:gd name="connsiteX44" fmla="*/ 43590 w 4114165"/>
              <a:gd name="connsiteY44" fmla="*/ 3035606 h 303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114165" h="3036265">
                <a:moveTo>
                  <a:pt x="43590" y="3035606"/>
                </a:moveTo>
                <a:cubicBezTo>
                  <a:pt x="11247" y="3035606"/>
                  <a:pt x="-634" y="3027685"/>
                  <a:pt x="26" y="2993362"/>
                </a:cubicBezTo>
                <a:cubicBezTo>
                  <a:pt x="2006" y="2889733"/>
                  <a:pt x="686" y="2786764"/>
                  <a:pt x="686" y="2683135"/>
                </a:cubicBezTo>
                <a:cubicBezTo>
                  <a:pt x="686" y="2638911"/>
                  <a:pt x="1346" y="2638251"/>
                  <a:pt x="44250" y="2638251"/>
                </a:cubicBezTo>
                <a:cubicBezTo>
                  <a:pt x="134678" y="2638251"/>
                  <a:pt x="224446" y="2638251"/>
                  <a:pt x="314874" y="2638251"/>
                </a:cubicBezTo>
                <a:cubicBezTo>
                  <a:pt x="328735" y="2638251"/>
                  <a:pt x="343256" y="2640231"/>
                  <a:pt x="357117" y="2633631"/>
                </a:cubicBezTo>
                <a:cubicBezTo>
                  <a:pt x="357117" y="2631650"/>
                  <a:pt x="357117" y="2629670"/>
                  <a:pt x="357117" y="2627690"/>
                </a:cubicBezTo>
                <a:cubicBezTo>
                  <a:pt x="356457" y="2512840"/>
                  <a:pt x="357117" y="2397330"/>
                  <a:pt x="357117" y="2282480"/>
                </a:cubicBezTo>
                <a:cubicBezTo>
                  <a:pt x="357117" y="2280500"/>
                  <a:pt x="357777" y="2060700"/>
                  <a:pt x="357777" y="1953111"/>
                </a:cubicBezTo>
                <a:cubicBezTo>
                  <a:pt x="357777" y="1881165"/>
                  <a:pt x="378899" y="1860043"/>
                  <a:pt x="449525" y="1860043"/>
                </a:cubicBezTo>
                <a:cubicBezTo>
                  <a:pt x="642262" y="1860043"/>
                  <a:pt x="834339" y="1860043"/>
                  <a:pt x="1027076" y="1860043"/>
                </a:cubicBezTo>
                <a:cubicBezTo>
                  <a:pt x="1101663" y="1860043"/>
                  <a:pt x="1122124" y="1880505"/>
                  <a:pt x="1122124" y="1956411"/>
                </a:cubicBezTo>
                <a:cubicBezTo>
                  <a:pt x="1122124" y="2168950"/>
                  <a:pt x="1122124" y="2380829"/>
                  <a:pt x="1122124" y="2593367"/>
                </a:cubicBezTo>
                <a:cubicBezTo>
                  <a:pt x="1122124" y="2634290"/>
                  <a:pt x="1149187" y="2652112"/>
                  <a:pt x="1188790" y="2636271"/>
                </a:cubicBezTo>
                <a:cubicBezTo>
                  <a:pt x="1198691" y="2632310"/>
                  <a:pt x="1201991" y="2625050"/>
                  <a:pt x="1201991" y="2615809"/>
                </a:cubicBezTo>
                <a:cubicBezTo>
                  <a:pt x="1201991" y="2603928"/>
                  <a:pt x="1202651" y="2591387"/>
                  <a:pt x="1202651" y="2579506"/>
                </a:cubicBezTo>
                <a:cubicBezTo>
                  <a:pt x="1202651" y="2171590"/>
                  <a:pt x="1202651" y="1763674"/>
                  <a:pt x="1202651" y="1355099"/>
                </a:cubicBezTo>
                <a:cubicBezTo>
                  <a:pt x="1202651" y="1343878"/>
                  <a:pt x="1202651" y="1333317"/>
                  <a:pt x="1202651" y="1322096"/>
                </a:cubicBezTo>
                <a:cubicBezTo>
                  <a:pt x="1203971" y="1268631"/>
                  <a:pt x="1227074" y="1245529"/>
                  <a:pt x="1279878" y="1245529"/>
                </a:cubicBezTo>
                <a:cubicBezTo>
                  <a:pt x="1390768" y="1244869"/>
                  <a:pt x="1502318" y="1245529"/>
                  <a:pt x="1613207" y="1245529"/>
                </a:cubicBezTo>
                <a:cubicBezTo>
                  <a:pt x="1699015" y="1245529"/>
                  <a:pt x="1784822" y="1245529"/>
                  <a:pt x="1870630" y="1245529"/>
                </a:cubicBezTo>
                <a:cubicBezTo>
                  <a:pt x="1947857" y="1245529"/>
                  <a:pt x="1966998" y="1264671"/>
                  <a:pt x="1966998" y="1343878"/>
                </a:cubicBezTo>
                <a:cubicBezTo>
                  <a:pt x="1966998" y="1662685"/>
                  <a:pt x="1966998" y="2498979"/>
                  <a:pt x="1966998" y="2597987"/>
                </a:cubicBezTo>
                <a:cubicBezTo>
                  <a:pt x="1966998" y="2611189"/>
                  <a:pt x="1961058" y="2629670"/>
                  <a:pt x="1978879" y="2635611"/>
                </a:cubicBezTo>
                <a:cubicBezTo>
                  <a:pt x="1997361" y="2641551"/>
                  <a:pt x="2018483" y="2642872"/>
                  <a:pt x="2036964" y="2634951"/>
                </a:cubicBezTo>
                <a:cubicBezTo>
                  <a:pt x="2052146" y="2628350"/>
                  <a:pt x="2046205" y="2611849"/>
                  <a:pt x="2046205" y="2599307"/>
                </a:cubicBezTo>
                <a:cubicBezTo>
                  <a:pt x="2046865" y="2454095"/>
                  <a:pt x="2046205" y="1275232"/>
                  <a:pt x="2046205" y="830353"/>
                </a:cubicBezTo>
                <a:cubicBezTo>
                  <a:pt x="2046205" y="820452"/>
                  <a:pt x="2046205" y="810551"/>
                  <a:pt x="2046205" y="800650"/>
                </a:cubicBezTo>
                <a:cubicBezTo>
                  <a:pt x="2048185" y="754446"/>
                  <a:pt x="2072607" y="727384"/>
                  <a:pt x="2118152" y="727384"/>
                </a:cubicBezTo>
                <a:cubicBezTo>
                  <a:pt x="2324750" y="726724"/>
                  <a:pt x="2532008" y="726724"/>
                  <a:pt x="2738605" y="727384"/>
                </a:cubicBezTo>
                <a:cubicBezTo>
                  <a:pt x="2782830" y="727384"/>
                  <a:pt x="2808572" y="756426"/>
                  <a:pt x="2809892" y="801970"/>
                </a:cubicBezTo>
                <a:cubicBezTo>
                  <a:pt x="2811212" y="848174"/>
                  <a:pt x="2810552" y="2042879"/>
                  <a:pt x="2810552" y="2594027"/>
                </a:cubicBezTo>
                <a:cubicBezTo>
                  <a:pt x="2810552" y="2638251"/>
                  <a:pt x="2813192" y="2638251"/>
                  <a:pt x="2857416" y="2639571"/>
                </a:cubicBezTo>
                <a:cubicBezTo>
                  <a:pt x="2897019" y="2640891"/>
                  <a:pt x="2891079" y="2614489"/>
                  <a:pt x="2891079" y="2590727"/>
                </a:cubicBezTo>
                <a:cubicBezTo>
                  <a:pt x="2891079" y="1768295"/>
                  <a:pt x="2891079" y="945203"/>
                  <a:pt x="2891079" y="122771"/>
                </a:cubicBezTo>
                <a:cubicBezTo>
                  <a:pt x="2891079" y="9241"/>
                  <a:pt x="2900320" y="0"/>
                  <a:pt x="3012529" y="0"/>
                </a:cubicBezTo>
                <a:cubicBezTo>
                  <a:pt x="3196026" y="0"/>
                  <a:pt x="3380182" y="0"/>
                  <a:pt x="3563678" y="0"/>
                </a:cubicBezTo>
                <a:cubicBezTo>
                  <a:pt x="3631664" y="0"/>
                  <a:pt x="3652785" y="21122"/>
                  <a:pt x="3653446" y="87788"/>
                </a:cubicBezTo>
                <a:cubicBezTo>
                  <a:pt x="3654106" y="264023"/>
                  <a:pt x="3651466" y="2399310"/>
                  <a:pt x="3650806" y="2594687"/>
                </a:cubicBezTo>
                <a:cubicBezTo>
                  <a:pt x="3650806" y="2638911"/>
                  <a:pt x="3650806" y="2638911"/>
                  <a:pt x="3695029" y="2638911"/>
                </a:cubicBezTo>
                <a:cubicBezTo>
                  <a:pt x="3820440" y="2638911"/>
                  <a:pt x="3945851" y="2638911"/>
                  <a:pt x="4071262" y="2638911"/>
                </a:cubicBezTo>
                <a:cubicBezTo>
                  <a:pt x="4112186" y="2638911"/>
                  <a:pt x="4114166" y="2640891"/>
                  <a:pt x="4114166" y="2681815"/>
                </a:cubicBezTo>
                <a:cubicBezTo>
                  <a:pt x="4114166" y="2785444"/>
                  <a:pt x="4114166" y="2888413"/>
                  <a:pt x="4114166" y="2992042"/>
                </a:cubicBezTo>
                <a:cubicBezTo>
                  <a:pt x="4114166" y="3034946"/>
                  <a:pt x="4113506" y="3036266"/>
                  <a:pt x="4069283" y="3036266"/>
                </a:cubicBezTo>
                <a:cubicBezTo>
                  <a:pt x="3504933" y="3034946"/>
                  <a:pt x="196723" y="3034286"/>
                  <a:pt x="43590" y="3035606"/>
                </a:cubicBezTo>
                <a:close/>
              </a:path>
            </a:pathLst>
          </a:custGeom>
          <a:solidFill>
            <a:schemeClr val="accent1"/>
          </a:solidFill>
          <a:ln w="6595" cap="flat">
            <a:noFill/>
            <a:prstDash val="solid"/>
            <a:miter/>
          </a:ln>
        </p:spPr>
        <p:txBody>
          <a:bodyPr rtlCol="0" anchor="ctr"/>
          <a:lstStyle/>
          <a:p>
            <a:endParaRPr lang="en-US">
              <a:cs typeface="B Nazanin" panose="00000700000000000000" pitchFamily="2" charset="-78"/>
            </a:endParaRPr>
          </a:p>
        </p:txBody>
      </p:sp>
      <p:sp>
        <p:nvSpPr>
          <p:cNvPr id="4" name="Freeform: Shape 3">
            <a:extLst>
              <a:ext uri="{FF2B5EF4-FFF2-40B4-BE49-F238E27FC236}">
                <a16:creationId xmlns:a16="http://schemas.microsoft.com/office/drawing/2014/main" id="{58DAEDB8-717B-4E0D-B327-20FA4B88DB64}"/>
              </a:ext>
            </a:extLst>
          </p:cNvPr>
          <p:cNvSpPr/>
          <p:nvPr/>
        </p:nvSpPr>
        <p:spPr>
          <a:xfrm>
            <a:off x="3933419" y="1705099"/>
            <a:ext cx="2247441" cy="1692179"/>
          </a:xfrm>
          <a:custGeom>
            <a:avLst/>
            <a:gdLst>
              <a:gd name="connsiteX0" fmla="*/ 1064151 w 2969257"/>
              <a:gd name="connsiteY0" fmla="*/ 935232 h 2235661"/>
              <a:gd name="connsiteX1" fmla="*/ 1755891 w 2969257"/>
              <a:gd name="connsiteY1" fmla="*/ 1096946 h 2235661"/>
              <a:gd name="connsiteX2" fmla="*/ 1823878 w 2969257"/>
              <a:gd name="connsiteY2" fmla="*/ 1078465 h 2235661"/>
              <a:gd name="connsiteX3" fmla="*/ 2653570 w 2969257"/>
              <a:gd name="connsiteY3" fmla="*/ 270554 h 2235661"/>
              <a:gd name="connsiteX4" fmla="*/ 2654230 w 2969257"/>
              <a:gd name="connsiteY4" fmla="*/ 228310 h 2235661"/>
              <a:gd name="connsiteX5" fmla="*/ 2578984 w 2969257"/>
              <a:gd name="connsiteY5" fmla="*/ 154384 h 2235661"/>
              <a:gd name="connsiteX6" fmla="*/ 2586244 w 2969257"/>
              <a:gd name="connsiteY6" fmla="*/ 118741 h 2235661"/>
              <a:gd name="connsiteX7" fmla="*/ 2938055 w 2969257"/>
              <a:gd name="connsiteY7" fmla="*/ 5211 h 2235661"/>
              <a:gd name="connsiteX8" fmla="*/ 2965778 w 2969257"/>
              <a:gd name="connsiteY8" fmla="*/ 4551 h 2235661"/>
              <a:gd name="connsiteX9" fmla="*/ 2964457 w 2969257"/>
              <a:gd name="connsiteY9" fmla="*/ 29633 h 2235661"/>
              <a:gd name="connsiteX10" fmla="*/ 2857528 w 2969257"/>
              <a:gd name="connsiteY10" fmla="*/ 383424 h 2235661"/>
              <a:gd name="connsiteX11" fmla="*/ 2817924 w 2969257"/>
              <a:gd name="connsiteY11" fmla="*/ 392665 h 2235661"/>
              <a:gd name="connsiteX12" fmla="*/ 2761820 w 2969257"/>
              <a:gd name="connsiteY12" fmla="*/ 336560 h 2235661"/>
              <a:gd name="connsiteX13" fmla="*/ 2714956 w 2969257"/>
              <a:gd name="connsiteY13" fmla="*/ 337220 h 2235661"/>
              <a:gd name="connsiteX14" fmla="*/ 1858200 w 2969257"/>
              <a:gd name="connsiteY14" fmla="*/ 1225657 h 2235661"/>
              <a:gd name="connsiteX15" fmla="*/ 1800115 w 2969257"/>
              <a:gd name="connsiteY15" fmla="*/ 1242159 h 2235661"/>
              <a:gd name="connsiteX16" fmla="*/ 1132137 w 2969257"/>
              <a:gd name="connsiteY16" fmla="*/ 1070544 h 2235661"/>
              <a:gd name="connsiteX17" fmla="*/ 1064151 w 2969257"/>
              <a:gd name="connsiteY17" fmla="*/ 1091666 h 2235661"/>
              <a:gd name="connsiteX18" fmla="*/ 114988 w 2969257"/>
              <a:gd name="connsiteY18" fmla="*/ 2222345 h 2235661"/>
              <a:gd name="connsiteX19" fmla="*/ 74724 w 2969257"/>
              <a:gd name="connsiteY19" fmla="*/ 2225645 h 2235661"/>
              <a:gd name="connsiteX20" fmla="*/ 15979 w 2969257"/>
              <a:gd name="connsiteY20" fmla="*/ 2178121 h 2235661"/>
              <a:gd name="connsiteX21" fmla="*/ 11359 w 2969257"/>
              <a:gd name="connsiteY21" fmla="*/ 2132577 h 2235661"/>
              <a:gd name="connsiteX22" fmla="*/ 1024547 w 2969257"/>
              <a:gd name="connsiteY22" fmla="*/ 954374 h 2235661"/>
              <a:gd name="connsiteX23" fmla="*/ 1064151 w 2969257"/>
              <a:gd name="connsiteY23" fmla="*/ 935232 h 2235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69257" h="2235661">
                <a:moveTo>
                  <a:pt x="1064151" y="935232"/>
                </a:moveTo>
                <a:cubicBezTo>
                  <a:pt x="1105074" y="944473"/>
                  <a:pt x="1572395" y="1052722"/>
                  <a:pt x="1755891" y="1096946"/>
                </a:cubicBezTo>
                <a:cubicBezTo>
                  <a:pt x="1783614" y="1103547"/>
                  <a:pt x="1803415" y="1098266"/>
                  <a:pt x="1823878" y="1078465"/>
                </a:cubicBezTo>
                <a:cubicBezTo>
                  <a:pt x="2011334" y="894308"/>
                  <a:pt x="2564462" y="355701"/>
                  <a:pt x="2653570" y="270554"/>
                </a:cubicBezTo>
                <a:cubicBezTo>
                  <a:pt x="2670731" y="254052"/>
                  <a:pt x="2670731" y="243491"/>
                  <a:pt x="2654230" y="228310"/>
                </a:cubicBezTo>
                <a:cubicBezTo>
                  <a:pt x="2628488" y="204548"/>
                  <a:pt x="2604725" y="178806"/>
                  <a:pt x="2578984" y="154384"/>
                </a:cubicBezTo>
                <a:cubicBezTo>
                  <a:pt x="2561162" y="137222"/>
                  <a:pt x="2559842" y="126661"/>
                  <a:pt x="2586244" y="118741"/>
                </a:cubicBezTo>
                <a:cubicBezTo>
                  <a:pt x="2703734" y="81117"/>
                  <a:pt x="2820565" y="42834"/>
                  <a:pt x="2938055" y="5211"/>
                </a:cubicBezTo>
                <a:cubicBezTo>
                  <a:pt x="2947296" y="2570"/>
                  <a:pt x="2957196" y="-4690"/>
                  <a:pt x="2965778" y="4551"/>
                </a:cubicBezTo>
                <a:cubicBezTo>
                  <a:pt x="2973038" y="11811"/>
                  <a:pt x="2967097" y="21712"/>
                  <a:pt x="2964457" y="29633"/>
                </a:cubicBezTo>
                <a:cubicBezTo>
                  <a:pt x="2928814" y="147783"/>
                  <a:pt x="2893171" y="265273"/>
                  <a:pt x="2857528" y="383424"/>
                </a:cubicBezTo>
                <a:cubicBezTo>
                  <a:pt x="2847627" y="416427"/>
                  <a:pt x="2843007" y="417087"/>
                  <a:pt x="2817924" y="392665"/>
                </a:cubicBezTo>
                <a:cubicBezTo>
                  <a:pt x="2798783" y="374183"/>
                  <a:pt x="2778981" y="357021"/>
                  <a:pt x="2761820" y="336560"/>
                </a:cubicBezTo>
                <a:cubicBezTo>
                  <a:pt x="2743998" y="315438"/>
                  <a:pt x="2732117" y="318738"/>
                  <a:pt x="2714956" y="337220"/>
                </a:cubicBezTo>
                <a:cubicBezTo>
                  <a:pt x="2576343" y="481772"/>
                  <a:pt x="2004073" y="1073184"/>
                  <a:pt x="1858200" y="1225657"/>
                </a:cubicBezTo>
                <a:cubicBezTo>
                  <a:pt x="1840379" y="1244139"/>
                  <a:pt x="1824537" y="1248099"/>
                  <a:pt x="1800115" y="1242159"/>
                </a:cubicBezTo>
                <a:cubicBezTo>
                  <a:pt x="1577676" y="1184734"/>
                  <a:pt x="1354576" y="1128629"/>
                  <a:pt x="1132137" y="1070544"/>
                </a:cubicBezTo>
                <a:cubicBezTo>
                  <a:pt x="1102434" y="1062623"/>
                  <a:pt x="1083953" y="1067904"/>
                  <a:pt x="1064151" y="1091666"/>
                </a:cubicBezTo>
                <a:cubicBezTo>
                  <a:pt x="922238" y="1260641"/>
                  <a:pt x="288583" y="2014426"/>
                  <a:pt x="114988" y="2222345"/>
                </a:cubicBezTo>
                <a:cubicBezTo>
                  <a:pt x="100466" y="2239506"/>
                  <a:pt x="89906" y="2239506"/>
                  <a:pt x="74724" y="2225645"/>
                </a:cubicBezTo>
                <a:cubicBezTo>
                  <a:pt x="55583" y="2209143"/>
                  <a:pt x="36441" y="2191982"/>
                  <a:pt x="15979" y="2178121"/>
                </a:cubicBezTo>
                <a:cubicBezTo>
                  <a:pt x="-4483" y="2163600"/>
                  <a:pt x="-4483" y="2150398"/>
                  <a:pt x="11359" y="2132577"/>
                </a:cubicBezTo>
                <a:cubicBezTo>
                  <a:pt x="81985" y="2051390"/>
                  <a:pt x="924879" y="1070544"/>
                  <a:pt x="1024547" y="954374"/>
                </a:cubicBezTo>
                <a:cubicBezTo>
                  <a:pt x="1032468" y="944473"/>
                  <a:pt x="1039729" y="932592"/>
                  <a:pt x="1064151" y="935232"/>
                </a:cubicBezTo>
                <a:close/>
              </a:path>
            </a:pathLst>
          </a:custGeom>
          <a:solidFill>
            <a:schemeClr val="accent4"/>
          </a:solidFill>
          <a:ln w="6595" cap="flat">
            <a:noFill/>
            <a:prstDash val="solid"/>
            <a:miter/>
          </a:ln>
        </p:spPr>
        <p:txBody>
          <a:bodyPr rtlCol="0" anchor="ctr"/>
          <a:lstStyle/>
          <a:p>
            <a:endParaRPr lang="en-US">
              <a:cs typeface="B Nazanin" panose="00000700000000000000" pitchFamily="2" charset="-78"/>
            </a:endParaRPr>
          </a:p>
        </p:txBody>
      </p:sp>
      <p:grpSp>
        <p:nvGrpSpPr>
          <p:cNvPr id="5" name="Group 4">
            <a:extLst>
              <a:ext uri="{FF2B5EF4-FFF2-40B4-BE49-F238E27FC236}">
                <a16:creationId xmlns:a16="http://schemas.microsoft.com/office/drawing/2014/main" id="{4268CF0A-AD0B-423A-BF40-F6572C3E9426}"/>
              </a:ext>
            </a:extLst>
          </p:cNvPr>
          <p:cNvGrpSpPr/>
          <p:nvPr/>
        </p:nvGrpSpPr>
        <p:grpSpPr>
          <a:xfrm>
            <a:off x="319983" y="2613403"/>
            <a:ext cx="5024694" cy="4244597"/>
            <a:chOff x="319983" y="2613403"/>
            <a:chExt cx="5024694" cy="4244597"/>
          </a:xfrm>
        </p:grpSpPr>
        <p:grpSp>
          <p:nvGrpSpPr>
            <p:cNvPr id="6" name="Graphic 60">
              <a:extLst>
                <a:ext uri="{FF2B5EF4-FFF2-40B4-BE49-F238E27FC236}">
                  <a16:creationId xmlns:a16="http://schemas.microsoft.com/office/drawing/2014/main" id="{8146AA0B-6699-44BA-9746-BDBF404BF3B2}"/>
                </a:ext>
              </a:extLst>
            </p:cNvPr>
            <p:cNvGrpSpPr/>
            <p:nvPr/>
          </p:nvGrpSpPr>
          <p:grpSpPr>
            <a:xfrm>
              <a:off x="1545801" y="2613865"/>
              <a:ext cx="1177542" cy="1489096"/>
              <a:chOff x="3487745" y="1253233"/>
              <a:chExt cx="1555735" cy="1967347"/>
            </a:xfrm>
            <a:solidFill>
              <a:schemeClr val="accent1"/>
            </a:solidFill>
          </p:grpSpPr>
          <p:sp>
            <p:nvSpPr>
              <p:cNvPr id="21" name="Freeform: Shape 20">
                <a:extLst>
                  <a:ext uri="{FF2B5EF4-FFF2-40B4-BE49-F238E27FC236}">
                    <a16:creationId xmlns:a16="http://schemas.microsoft.com/office/drawing/2014/main" id="{CE8187EC-BF35-4F8D-BE0B-32A3DB519F6F}"/>
                  </a:ext>
                </a:extLst>
              </p:cNvPr>
              <p:cNvSpPr/>
              <p:nvPr/>
            </p:nvSpPr>
            <p:spPr>
              <a:xfrm>
                <a:off x="3487745" y="1253233"/>
                <a:ext cx="1555735" cy="1967347"/>
              </a:xfrm>
              <a:custGeom>
                <a:avLst/>
                <a:gdLst>
                  <a:gd name="connsiteX0" fmla="*/ 1458429 w 1555737"/>
                  <a:gd name="connsiteY0" fmla="*/ 1078087 h 1967353"/>
                  <a:gd name="connsiteX1" fmla="*/ 1550177 w 1555737"/>
                  <a:gd name="connsiteY1" fmla="*/ 976438 h 1967353"/>
                  <a:gd name="connsiteX2" fmla="*/ 1515854 w 1555737"/>
                  <a:gd name="connsiteY2" fmla="*/ 910432 h 1967353"/>
                  <a:gd name="connsiteX3" fmla="*/ 1395724 w 1555737"/>
                  <a:gd name="connsiteY3" fmla="*/ 845746 h 1967353"/>
                  <a:gd name="connsiteX4" fmla="*/ 1263712 w 1555737"/>
                  <a:gd name="connsiteY4" fmla="*/ 590964 h 1967353"/>
                  <a:gd name="connsiteX5" fmla="*/ 1230049 w 1555737"/>
                  <a:gd name="connsiteY5" fmla="*/ 478094 h 1967353"/>
                  <a:gd name="connsiteX6" fmla="*/ 1111239 w 1555737"/>
                  <a:gd name="connsiteY6" fmla="*/ 338822 h 1967353"/>
                  <a:gd name="connsiteX7" fmla="*/ 1111239 w 1555737"/>
                  <a:gd name="connsiteY7" fmla="*/ 338822 h 1967353"/>
                  <a:gd name="connsiteX8" fmla="*/ 1091437 w 1555737"/>
                  <a:gd name="connsiteY8" fmla="*/ 319680 h 1967353"/>
                  <a:gd name="connsiteX9" fmla="*/ 1113879 w 1555737"/>
                  <a:gd name="connsiteY9" fmla="*/ 270176 h 1967353"/>
                  <a:gd name="connsiteX10" fmla="*/ 1146222 w 1555737"/>
                  <a:gd name="connsiteY10" fmla="*/ 218031 h 1967353"/>
                  <a:gd name="connsiteX11" fmla="*/ 1195066 w 1555737"/>
                  <a:gd name="connsiteY11" fmla="*/ 124303 h 1967353"/>
                  <a:gd name="connsiteX12" fmla="*/ 1107939 w 1555737"/>
                  <a:gd name="connsiteY12" fmla="*/ 56977 h 1967353"/>
                  <a:gd name="connsiteX13" fmla="*/ 1098038 w 1555737"/>
                  <a:gd name="connsiteY13" fmla="*/ 54337 h 1967353"/>
                  <a:gd name="connsiteX14" fmla="*/ 806292 w 1555737"/>
                  <a:gd name="connsiteY14" fmla="*/ 2852 h 1967353"/>
                  <a:gd name="connsiteX15" fmla="*/ 507286 w 1555737"/>
                  <a:gd name="connsiteY15" fmla="*/ 72159 h 1967353"/>
                  <a:gd name="connsiteX16" fmla="*/ 173957 w 1555737"/>
                  <a:gd name="connsiteY16" fmla="*/ 314400 h 1967353"/>
                  <a:gd name="connsiteX17" fmla="*/ 4322 w 1555737"/>
                  <a:gd name="connsiteY17" fmla="*/ 766539 h 1967353"/>
                  <a:gd name="connsiteX18" fmla="*/ 142934 w 1555737"/>
                  <a:gd name="connsiteY18" fmla="*/ 1175775 h 1967353"/>
                  <a:gd name="connsiteX19" fmla="*/ 333031 w 1555737"/>
                  <a:gd name="connsiteY19" fmla="*/ 1418676 h 1967353"/>
                  <a:gd name="connsiteX20" fmla="*/ 371974 w 1555737"/>
                  <a:gd name="connsiteY20" fmla="*/ 1416696 h 1967353"/>
                  <a:gd name="connsiteX21" fmla="*/ 378575 w 1555737"/>
                  <a:gd name="connsiteY21" fmla="*/ 1470821 h 1967353"/>
                  <a:gd name="connsiteX22" fmla="*/ 432699 w 1555737"/>
                  <a:gd name="connsiteY22" fmla="*/ 1596232 h 1967353"/>
                  <a:gd name="connsiteX23" fmla="*/ 459102 w 1555737"/>
                  <a:gd name="connsiteY23" fmla="*/ 1706461 h 1967353"/>
                  <a:gd name="connsiteX24" fmla="*/ 449861 w 1555737"/>
                  <a:gd name="connsiteY24" fmla="*/ 1810751 h 1967353"/>
                  <a:gd name="connsiteX25" fmla="*/ 487484 w 1555737"/>
                  <a:gd name="connsiteY25" fmla="*/ 1893918 h 1967353"/>
                  <a:gd name="connsiteX26" fmla="*/ 598374 w 1555737"/>
                  <a:gd name="connsiteY26" fmla="*/ 1946063 h 1967353"/>
                  <a:gd name="connsiteX27" fmla="*/ 853156 w 1555737"/>
                  <a:gd name="connsiteY27" fmla="*/ 1959924 h 1967353"/>
                  <a:gd name="connsiteX28" fmla="*/ 1198366 w 1555737"/>
                  <a:gd name="connsiteY28" fmla="*/ 1875436 h 1967353"/>
                  <a:gd name="connsiteX29" fmla="*/ 1180545 w 1555737"/>
                  <a:gd name="connsiteY29" fmla="*/ 1729564 h 1967353"/>
                  <a:gd name="connsiteX30" fmla="*/ 1169324 w 1555737"/>
                  <a:gd name="connsiteY30" fmla="*/ 1632535 h 1967353"/>
                  <a:gd name="connsiteX31" fmla="*/ 1453149 w 1555737"/>
                  <a:gd name="connsiteY31" fmla="*/ 1616034 h 1967353"/>
                  <a:gd name="connsiteX32" fmla="*/ 1516514 w 1555737"/>
                  <a:gd name="connsiteY32" fmla="*/ 1543427 h 1967353"/>
                  <a:gd name="connsiteX33" fmla="*/ 1493412 w 1555737"/>
                  <a:gd name="connsiteY33" fmla="*/ 1276104 h 1967353"/>
                  <a:gd name="connsiteX34" fmla="*/ 1493412 w 1555737"/>
                  <a:gd name="connsiteY34" fmla="*/ 1276104 h 1967353"/>
                  <a:gd name="connsiteX35" fmla="*/ 1467670 w 1555737"/>
                  <a:gd name="connsiteY35" fmla="*/ 1308447 h 1967353"/>
                  <a:gd name="connsiteX36" fmla="*/ 1269653 w 1555737"/>
                  <a:gd name="connsiteY36" fmla="*/ 1249702 h 1967353"/>
                  <a:gd name="connsiteX37" fmla="*/ 1472290 w 1555737"/>
                  <a:gd name="connsiteY37" fmla="*/ 1217359 h 1967353"/>
                  <a:gd name="connsiteX38" fmla="*/ 1438627 w 1555737"/>
                  <a:gd name="connsiteY38" fmla="*/ 1134851 h 1967353"/>
                  <a:gd name="connsiteX39" fmla="*/ 1458429 w 1555737"/>
                  <a:gd name="connsiteY39" fmla="*/ 1078087 h 196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55737" h="1967353">
                    <a:moveTo>
                      <a:pt x="1458429" y="1078087"/>
                    </a:moveTo>
                    <a:cubicBezTo>
                      <a:pt x="1501993" y="1057625"/>
                      <a:pt x="1536316" y="1025282"/>
                      <a:pt x="1550177" y="976438"/>
                    </a:cubicBezTo>
                    <a:cubicBezTo>
                      <a:pt x="1562058" y="933534"/>
                      <a:pt x="1556778" y="924953"/>
                      <a:pt x="1515854" y="910432"/>
                    </a:cubicBezTo>
                    <a:cubicBezTo>
                      <a:pt x="1472290" y="894590"/>
                      <a:pt x="1430707" y="879409"/>
                      <a:pt x="1395724" y="845746"/>
                    </a:cubicBezTo>
                    <a:cubicBezTo>
                      <a:pt x="1321797" y="775780"/>
                      <a:pt x="1278894" y="690633"/>
                      <a:pt x="1263712" y="590964"/>
                    </a:cubicBezTo>
                    <a:cubicBezTo>
                      <a:pt x="1257772" y="552021"/>
                      <a:pt x="1251831" y="513077"/>
                      <a:pt x="1230049" y="478094"/>
                    </a:cubicBezTo>
                    <a:cubicBezTo>
                      <a:pt x="1197046" y="425949"/>
                      <a:pt x="1156783" y="379745"/>
                      <a:pt x="1111239" y="338822"/>
                    </a:cubicBezTo>
                    <a:lnTo>
                      <a:pt x="1111239" y="338822"/>
                    </a:lnTo>
                    <a:cubicBezTo>
                      <a:pt x="1104638" y="332221"/>
                      <a:pt x="1098038" y="325621"/>
                      <a:pt x="1091437" y="319680"/>
                    </a:cubicBezTo>
                    <a:cubicBezTo>
                      <a:pt x="1109919" y="308459"/>
                      <a:pt x="1109259" y="287337"/>
                      <a:pt x="1113879" y="270176"/>
                    </a:cubicBezTo>
                    <a:cubicBezTo>
                      <a:pt x="1119820" y="249054"/>
                      <a:pt x="1129720" y="232553"/>
                      <a:pt x="1146222" y="218031"/>
                    </a:cubicBezTo>
                    <a:cubicBezTo>
                      <a:pt x="1173944" y="192949"/>
                      <a:pt x="1206287" y="167867"/>
                      <a:pt x="1195066" y="124303"/>
                    </a:cubicBezTo>
                    <a:cubicBezTo>
                      <a:pt x="1183845" y="81399"/>
                      <a:pt x="1144242" y="70178"/>
                      <a:pt x="1107939" y="56977"/>
                    </a:cubicBezTo>
                    <a:cubicBezTo>
                      <a:pt x="1104638" y="55657"/>
                      <a:pt x="1101338" y="55657"/>
                      <a:pt x="1098038" y="54337"/>
                    </a:cubicBezTo>
                    <a:cubicBezTo>
                      <a:pt x="1002989" y="26614"/>
                      <a:pt x="904641" y="12753"/>
                      <a:pt x="806292" y="2852"/>
                    </a:cubicBezTo>
                    <a:cubicBezTo>
                      <a:pt x="698703" y="-7709"/>
                      <a:pt x="598374" y="10113"/>
                      <a:pt x="507286" y="72159"/>
                    </a:cubicBezTo>
                    <a:cubicBezTo>
                      <a:pt x="393756" y="149385"/>
                      <a:pt x="278246" y="223972"/>
                      <a:pt x="173957" y="314400"/>
                    </a:cubicBezTo>
                    <a:cubicBezTo>
                      <a:pt x="35345" y="434530"/>
                      <a:pt x="-16140" y="586344"/>
                      <a:pt x="4322" y="766539"/>
                    </a:cubicBezTo>
                    <a:cubicBezTo>
                      <a:pt x="20823" y="913072"/>
                      <a:pt x="72968" y="1047724"/>
                      <a:pt x="142934" y="1175775"/>
                    </a:cubicBezTo>
                    <a:cubicBezTo>
                      <a:pt x="192438" y="1267523"/>
                      <a:pt x="255144" y="1349370"/>
                      <a:pt x="333031" y="1418676"/>
                    </a:cubicBezTo>
                    <a:cubicBezTo>
                      <a:pt x="346892" y="1431218"/>
                      <a:pt x="360753" y="1443098"/>
                      <a:pt x="371974" y="1416696"/>
                    </a:cubicBezTo>
                    <a:cubicBezTo>
                      <a:pt x="372634" y="1435178"/>
                      <a:pt x="366033" y="1455640"/>
                      <a:pt x="378575" y="1470821"/>
                    </a:cubicBezTo>
                    <a:cubicBezTo>
                      <a:pt x="408277" y="1507784"/>
                      <a:pt x="418178" y="1552668"/>
                      <a:pt x="432699" y="1596232"/>
                    </a:cubicBezTo>
                    <a:cubicBezTo>
                      <a:pt x="444580" y="1631875"/>
                      <a:pt x="465042" y="1668178"/>
                      <a:pt x="459102" y="1706461"/>
                    </a:cubicBezTo>
                    <a:cubicBezTo>
                      <a:pt x="453821" y="1741445"/>
                      <a:pt x="450521" y="1775768"/>
                      <a:pt x="449861" y="1810751"/>
                    </a:cubicBezTo>
                    <a:cubicBezTo>
                      <a:pt x="453821" y="1840453"/>
                      <a:pt x="452501" y="1879397"/>
                      <a:pt x="487484" y="1893918"/>
                    </a:cubicBezTo>
                    <a:cubicBezTo>
                      <a:pt x="517847" y="1903819"/>
                      <a:pt x="554150" y="1928241"/>
                      <a:pt x="598374" y="1946063"/>
                    </a:cubicBezTo>
                    <a:cubicBezTo>
                      <a:pt x="742927" y="1973785"/>
                      <a:pt x="680221" y="1969824"/>
                      <a:pt x="853156" y="1959924"/>
                    </a:cubicBezTo>
                    <a:cubicBezTo>
                      <a:pt x="913881" y="1953323"/>
                      <a:pt x="1146882" y="1917020"/>
                      <a:pt x="1198366" y="1875436"/>
                    </a:cubicBezTo>
                    <a:cubicBezTo>
                      <a:pt x="1206947" y="1868176"/>
                      <a:pt x="1182525" y="1748045"/>
                      <a:pt x="1180545" y="1729564"/>
                    </a:cubicBezTo>
                    <a:cubicBezTo>
                      <a:pt x="1177245" y="1697221"/>
                      <a:pt x="1162063" y="1666198"/>
                      <a:pt x="1169324" y="1632535"/>
                    </a:cubicBezTo>
                    <a:cubicBezTo>
                      <a:pt x="1265032" y="1650357"/>
                      <a:pt x="1359420" y="1636495"/>
                      <a:pt x="1453149" y="1616034"/>
                    </a:cubicBezTo>
                    <a:cubicBezTo>
                      <a:pt x="1489452" y="1608113"/>
                      <a:pt x="1512554" y="1579731"/>
                      <a:pt x="1516514" y="1543427"/>
                    </a:cubicBezTo>
                    <a:cubicBezTo>
                      <a:pt x="1526415" y="1452999"/>
                      <a:pt x="1514534" y="1363892"/>
                      <a:pt x="1493412" y="1276104"/>
                    </a:cubicBezTo>
                    <a:cubicBezTo>
                      <a:pt x="1493412" y="1276104"/>
                      <a:pt x="1493412" y="1276104"/>
                      <a:pt x="1493412" y="1276104"/>
                    </a:cubicBezTo>
                    <a:cubicBezTo>
                      <a:pt x="1492092" y="1292605"/>
                      <a:pt x="1492092" y="1311747"/>
                      <a:pt x="1467670" y="1308447"/>
                    </a:cubicBezTo>
                    <a:cubicBezTo>
                      <a:pt x="1399684" y="1299866"/>
                      <a:pt x="1333018" y="1283364"/>
                      <a:pt x="1269653" y="1249702"/>
                    </a:cubicBezTo>
                    <a:cubicBezTo>
                      <a:pt x="1338959" y="1247721"/>
                      <a:pt x="1406285" y="1234520"/>
                      <a:pt x="1472290" y="1217359"/>
                    </a:cubicBezTo>
                    <a:cubicBezTo>
                      <a:pt x="1461070" y="1189636"/>
                      <a:pt x="1451829" y="1161914"/>
                      <a:pt x="1438627" y="1134851"/>
                    </a:cubicBezTo>
                    <a:cubicBezTo>
                      <a:pt x="1426746" y="1107789"/>
                      <a:pt x="1429387" y="1091948"/>
                      <a:pt x="1458429" y="1078087"/>
                    </a:cubicBezTo>
                    <a:close/>
                  </a:path>
                </a:pathLst>
              </a:custGeom>
              <a:solidFill>
                <a:srgbClr val="FEC88A"/>
              </a:solidFill>
              <a:ln w="3423" cap="flat">
                <a:noFill/>
                <a:prstDash val="solid"/>
                <a:miter/>
              </a:ln>
            </p:spPr>
            <p:txBody>
              <a:bodyPr rtlCol="0" anchor="ctr"/>
              <a:lstStyle/>
              <a:p>
                <a:endParaRPr lang="en-US">
                  <a:cs typeface="B Nazanin" panose="00000700000000000000" pitchFamily="2" charset="-78"/>
                </a:endParaRPr>
              </a:p>
            </p:txBody>
          </p:sp>
          <p:sp>
            <p:nvSpPr>
              <p:cNvPr id="22" name="Freeform: Shape 21">
                <a:extLst>
                  <a:ext uri="{FF2B5EF4-FFF2-40B4-BE49-F238E27FC236}">
                    <a16:creationId xmlns:a16="http://schemas.microsoft.com/office/drawing/2014/main" id="{2BFB975C-2ABF-4E0E-9AFE-12253E249C72}"/>
                  </a:ext>
                </a:extLst>
              </p:cNvPr>
              <p:cNvSpPr/>
              <p:nvPr/>
            </p:nvSpPr>
            <p:spPr>
              <a:xfrm>
                <a:off x="4960694" y="2470582"/>
                <a:ext cx="6600" cy="6600"/>
              </a:xfrm>
              <a:custGeom>
                <a:avLst/>
                <a:gdLst>
                  <a:gd name="connsiteX0" fmla="*/ 0 w 6600"/>
                  <a:gd name="connsiteY0" fmla="*/ 0 h 6600"/>
                  <a:gd name="connsiteX1" fmla="*/ 0 w 6600"/>
                  <a:gd name="connsiteY1" fmla="*/ 0 h 6600"/>
                  <a:gd name="connsiteX2" fmla="*/ 0 w 6600"/>
                  <a:gd name="connsiteY2" fmla="*/ 0 h 6600"/>
                </a:gdLst>
                <a:ahLst/>
                <a:cxnLst>
                  <a:cxn ang="0">
                    <a:pos x="connsiteX0" y="connsiteY0"/>
                  </a:cxn>
                  <a:cxn ang="0">
                    <a:pos x="connsiteX1" y="connsiteY1"/>
                  </a:cxn>
                  <a:cxn ang="0">
                    <a:pos x="connsiteX2" y="connsiteY2"/>
                  </a:cxn>
                </a:cxnLst>
                <a:rect l="l" t="t" r="r" b="b"/>
                <a:pathLst>
                  <a:path w="6600" h="6600">
                    <a:moveTo>
                      <a:pt x="0" y="0"/>
                    </a:moveTo>
                    <a:lnTo>
                      <a:pt x="0" y="0"/>
                    </a:lnTo>
                    <a:lnTo>
                      <a:pt x="0" y="0"/>
                    </a:lnTo>
                    <a:close/>
                  </a:path>
                </a:pathLst>
              </a:custGeom>
              <a:solidFill>
                <a:srgbClr val="FEC88A"/>
              </a:solidFill>
              <a:ln w="3423" cap="flat">
                <a:noFill/>
                <a:prstDash val="solid"/>
                <a:miter/>
              </a:ln>
            </p:spPr>
            <p:txBody>
              <a:bodyPr rtlCol="0" anchor="ctr"/>
              <a:lstStyle/>
              <a:p>
                <a:endParaRPr lang="en-US">
                  <a:cs typeface="B Nazanin" panose="00000700000000000000" pitchFamily="2" charset="-78"/>
                </a:endParaRPr>
              </a:p>
            </p:txBody>
          </p:sp>
        </p:grpSp>
        <p:sp>
          <p:nvSpPr>
            <p:cNvPr id="7" name="Freeform: Shape 6">
              <a:extLst>
                <a:ext uri="{FF2B5EF4-FFF2-40B4-BE49-F238E27FC236}">
                  <a16:creationId xmlns:a16="http://schemas.microsoft.com/office/drawing/2014/main" id="{D79C8573-12D0-473E-B8B3-8D9BEA58226E}"/>
                </a:ext>
              </a:extLst>
            </p:cNvPr>
            <p:cNvSpPr/>
            <p:nvPr/>
          </p:nvSpPr>
          <p:spPr>
            <a:xfrm>
              <a:off x="2327614" y="3157457"/>
              <a:ext cx="129522" cy="102081"/>
            </a:xfrm>
            <a:custGeom>
              <a:avLst/>
              <a:gdLst>
                <a:gd name="connsiteX0" fmla="*/ 158197 w 171122"/>
                <a:gd name="connsiteY0" fmla="*/ 47786 h 134866"/>
                <a:gd name="connsiteX1" fmla="*/ 98487 w 171122"/>
                <a:gd name="connsiteY1" fmla="*/ 115220 h 134866"/>
                <a:gd name="connsiteX2" fmla="*/ 12926 w 171122"/>
                <a:gd name="connsiteY2" fmla="*/ 87080 h 134866"/>
                <a:gd name="connsiteX3" fmla="*/ 72636 w 171122"/>
                <a:gd name="connsiteY3" fmla="*/ 19647 h 134866"/>
                <a:gd name="connsiteX4" fmla="*/ 158197 w 171122"/>
                <a:gd name="connsiteY4" fmla="*/ 47786 h 134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122" h="134866">
                  <a:moveTo>
                    <a:pt x="158197" y="47786"/>
                  </a:moveTo>
                  <a:cubicBezTo>
                    <a:pt x="165335" y="74178"/>
                    <a:pt x="138602" y="104369"/>
                    <a:pt x="98487" y="115220"/>
                  </a:cubicBezTo>
                  <a:cubicBezTo>
                    <a:pt x="58371" y="126071"/>
                    <a:pt x="20064" y="113472"/>
                    <a:pt x="12926" y="87080"/>
                  </a:cubicBezTo>
                  <a:cubicBezTo>
                    <a:pt x="5787" y="60688"/>
                    <a:pt x="32520" y="30497"/>
                    <a:pt x="72636" y="19647"/>
                  </a:cubicBezTo>
                  <a:cubicBezTo>
                    <a:pt x="112751" y="8796"/>
                    <a:pt x="151058" y="21395"/>
                    <a:pt x="158197" y="47786"/>
                  </a:cubicBezTo>
                  <a:close/>
                </a:path>
              </a:pathLst>
            </a:custGeom>
            <a:solidFill>
              <a:srgbClr val="F0F0F0"/>
            </a:solidFill>
            <a:ln w="6595" cap="flat">
              <a:noFill/>
              <a:prstDash val="solid"/>
              <a:miter/>
            </a:ln>
          </p:spPr>
          <p:txBody>
            <a:bodyPr rtlCol="0" anchor="ctr"/>
            <a:lstStyle/>
            <a:p>
              <a:endParaRPr lang="en-US">
                <a:cs typeface="B Nazanin" panose="00000700000000000000" pitchFamily="2" charset="-78"/>
              </a:endParaRPr>
            </a:p>
          </p:txBody>
        </p:sp>
        <p:sp>
          <p:nvSpPr>
            <p:cNvPr id="8" name="Freeform: Shape 7">
              <a:extLst>
                <a:ext uri="{FF2B5EF4-FFF2-40B4-BE49-F238E27FC236}">
                  <a16:creationId xmlns:a16="http://schemas.microsoft.com/office/drawing/2014/main" id="{EBF16494-1E9A-4688-B6C1-B65222EFB1D0}"/>
                </a:ext>
              </a:extLst>
            </p:cNvPr>
            <p:cNvSpPr/>
            <p:nvPr/>
          </p:nvSpPr>
          <p:spPr>
            <a:xfrm>
              <a:off x="319983" y="3908488"/>
              <a:ext cx="4328106" cy="2949512"/>
            </a:xfrm>
            <a:custGeom>
              <a:avLst/>
              <a:gdLst>
                <a:gd name="connsiteX0" fmla="*/ 5627749 w 5718176"/>
                <a:gd name="connsiteY0" fmla="*/ 1295693 h 3896816"/>
                <a:gd name="connsiteX1" fmla="*/ 5718177 w 5718176"/>
                <a:gd name="connsiteY1" fmla="*/ 1192724 h 3896816"/>
                <a:gd name="connsiteX2" fmla="*/ 5493097 w 5718176"/>
                <a:gd name="connsiteY2" fmla="*/ 941242 h 3896816"/>
                <a:gd name="connsiteX3" fmla="*/ 5475935 w 5718176"/>
                <a:gd name="connsiteY3" fmla="*/ 945203 h 3896816"/>
                <a:gd name="connsiteX4" fmla="*/ 5396069 w 5718176"/>
                <a:gd name="connsiteY4" fmla="*/ 992727 h 3896816"/>
                <a:gd name="connsiteX5" fmla="*/ 5342604 w 5718176"/>
                <a:gd name="connsiteY5" fmla="*/ 994047 h 3896816"/>
                <a:gd name="connsiteX6" fmla="*/ 4660104 w 5718176"/>
                <a:gd name="connsiteY6" fmla="*/ 1592719 h 3896816"/>
                <a:gd name="connsiteX7" fmla="*/ 4602679 w 5718176"/>
                <a:gd name="connsiteY7" fmla="*/ 1596020 h 3896816"/>
                <a:gd name="connsiteX8" fmla="*/ 4407302 w 5718176"/>
                <a:gd name="connsiteY8" fmla="*/ 1438926 h 3896816"/>
                <a:gd name="connsiteX9" fmla="*/ 4003347 w 5718176"/>
                <a:gd name="connsiteY9" fmla="*/ 919460 h 3896816"/>
                <a:gd name="connsiteX10" fmla="*/ 3658796 w 5718176"/>
                <a:gd name="connsiteY10" fmla="*/ 269964 h 3896816"/>
                <a:gd name="connsiteX11" fmla="*/ 3607972 w 5718176"/>
                <a:gd name="connsiteY11" fmla="*/ 225080 h 3896816"/>
                <a:gd name="connsiteX12" fmla="*/ 2860787 w 5718176"/>
                <a:gd name="connsiteY12" fmla="*/ 45544 h 3896816"/>
                <a:gd name="connsiteX13" fmla="*/ 2800721 w 5718176"/>
                <a:gd name="connsiteY13" fmla="*/ 19802 h 3896816"/>
                <a:gd name="connsiteX14" fmla="*/ 2817883 w 5718176"/>
                <a:gd name="connsiteY14" fmla="*/ 163034 h 3896816"/>
                <a:gd name="connsiteX15" fmla="*/ 2472673 w 5718176"/>
                <a:gd name="connsiteY15" fmla="*/ 247522 h 3896816"/>
                <a:gd name="connsiteX16" fmla="*/ 2217890 w 5718176"/>
                <a:gd name="connsiteY16" fmla="*/ 233660 h 3896816"/>
                <a:gd name="connsiteX17" fmla="*/ 2107001 w 5718176"/>
                <a:gd name="connsiteY17" fmla="*/ 181516 h 3896816"/>
                <a:gd name="connsiteX18" fmla="*/ 2069377 w 5718176"/>
                <a:gd name="connsiteY18" fmla="*/ 98349 h 3896816"/>
                <a:gd name="connsiteX19" fmla="*/ 2077958 w 5718176"/>
                <a:gd name="connsiteY19" fmla="*/ 0 h 3896816"/>
                <a:gd name="connsiteX20" fmla="*/ 2023833 w 5718176"/>
                <a:gd name="connsiteY20" fmla="*/ 81187 h 3896816"/>
                <a:gd name="connsiteX21" fmla="*/ 1936046 w 5718176"/>
                <a:gd name="connsiteY21" fmla="*/ 139932 h 3896816"/>
                <a:gd name="connsiteX22" fmla="*/ 1936046 w 5718176"/>
                <a:gd name="connsiteY22" fmla="*/ 139932 h 3896816"/>
                <a:gd name="connsiteX23" fmla="*/ 1844298 w 5718176"/>
                <a:gd name="connsiteY23" fmla="*/ 190757 h 3896816"/>
                <a:gd name="connsiteX24" fmla="*/ 1085231 w 5718176"/>
                <a:gd name="connsiteY24" fmla="*/ 495703 h 3896816"/>
                <a:gd name="connsiteX25" fmla="*/ 1044968 w 5718176"/>
                <a:gd name="connsiteY25" fmla="*/ 532006 h 3896816"/>
                <a:gd name="connsiteX26" fmla="*/ 837709 w 5718176"/>
                <a:gd name="connsiteY26" fmla="*/ 896358 h 3896816"/>
                <a:gd name="connsiteX27" fmla="*/ 621210 w 5718176"/>
                <a:gd name="connsiteY27" fmla="*/ 1177543 h 3896816"/>
                <a:gd name="connsiteX28" fmla="*/ 98445 w 5718176"/>
                <a:gd name="connsiteY28" fmla="*/ 1822419 h 3896816"/>
                <a:gd name="connsiteX29" fmla="*/ 15277 w 5718176"/>
                <a:gd name="connsiteY29" fmla="*/ 2244856 h 3896816"/>
                <a:gd name="connsiteX30" fmla="*/ 209334 w 5718176"/>
                <a:gd name="connsiteY30" fmla="*/ 2624390 h 3896816"/>
                <a:gd name="connsiteX31" fmla="*/ 964441 w 5718176"/>
                <a:gd name="connsiteY31" fmla="*/ 3531969 h 3896816"/>
                <a:gd name="connsiteX32" fmla="*/ 1007344 w 5718176"/>
                <a:gd name="connsiteY32" fmla="*/ 3531969 h 3896816"/>
                <a:gd name="connsiteX33" fmla="*/ 1052888 w 5718176"/>
                <a:gd name="connsiteY33" fmla="*/ 3480485 h 3896816"/>
                <a:gd name="connsiteX34" fmla="*/ 1052888 w 5718176"/>
                <a:gd name="connsiteY34" fmla="*/ 3480485 h 3896816"/>
                <a:gd name="connsiteX35" fmla="*/ 1143976 w 5718176"/>
                <a:gd name="connsiteY35" fmla="*/ 3476524 h 3896816"/>
                <a:gd name="connsiteX36" fmla="*/ 1227144 w 5718176"/>
                <a:gd name="connsiteY36" fmla="*/ 3467944 h 3896816"/>
                <a:gd name="connsiteX37" fmla="*/ 1356515 w 5718176"/>
                <a:gd name="connsiteY37" fmla="*/ 3502927 h 3896816"/>
                <a:gd name="connsiteX38" fmla="*/ 1356515 w 5718176"/>
                <a:gd name="connsiteY38" fmla="*/ 3502927 h 3896816"/>
                <a:gd name="connsiteX39" fmla="*/ 1629119 w 5718176"/>
                <a:gd name="connsiteY39" fmla="*/ 3615136 h 3896816"/>
                <a:gd name="connsiteX40" fmla="*/ 1629119 w 5718176"/>
                <a:gd name="connsiteY40" fmla="*/ 3896321 h 3896816"/>
                <a:gd name="connsiteX41" fmla="*/ 4352517 w 5718176"/>
                <a:gd name="connsiteY41" fmla="*/ 3896321 h 3896816"/>
                <a:gd name="connsiteX42" fmla="*/ 3776947 w 5718176"/>
                <a:gd name="connsiteY42" fmla="*/ 1702949 h 3896816"/>
                <a:gd name="connsiteX43" fmla="*/ 3777607 w 5718176"/>
                <a:gd name="connsiteY43" fmla="*/ 1681167 h 3896816"/>
                <a:gd name="connsiteX44" fmla="*/ 3800709 w 5718176"/>
                <a:gd name="connsiteY44" fmla="*/ 1686448 h 3896816"/>
                <a:gd name="connsiteX45" fmla="*/ 3858794 w 5718176"/>
                <a:gd name="connsiteY45" fmla="*/ 1730011 h 3896816"/>
                <a:gd name="connsiteX46" fmla="*/ 4361098 w 5718176"/>
                <a:gd name="connsiteY46" fmla="*/ 2186771 h 3896816"/>
                <a:gd name="connsiteX47" fmla="*/ 4448226 w 5718176"/>
                <a:gd name="connsiteY47" fmla="*/ 2234955 h 3896816"/>
                <a:gd name="connsiteX48" fmla="*/ 4589478 w 5718176"/>
                <a:gd name="connsiteY48" fmla="*/ 2267298 h 3896816"/>
                <a:gd name="connsiteX49" fmla="*/ 4652844 w 5718176"/>
                <a:gd name="connsiteY49" fmla="*/ 2253437 h 3896816"/>
                <a:gd name="connsiteX50" fmla="*/ 5448213 w 5718176"/>
                <a:gd name="connsiteY50" fmla="*/ 1617142 h 3896816"/>
                <a:gd name="connsiteX51" fmla="*/ 5667352 w 5718176"/>
                <a:gd name="connsiteY51" fmla="*/ 1407903 h 3896816"/>
                <a:gd name="connsiteX52" fmla="*/ 5666692 w 5718176"/>
                <a:gd name="connsiteY52" fmla="*/ 1349158 h 3896816"/>
                <a:gd name="connsiteX53" fmla="*/ 5627749 w 5718176"/>
                <a:gd name="connsiteY53" fmla="*/ 1295693 h 3896816"/>
                <a:gd name="connsiteX54" fmla="*/ 1495787 w 5718176"/>
                <a:gd name="connsiteY54" fmla="*/ 3179498 h 3896816"/>
                <a:gd name="connsiteX55" fmla="*/ 1381597 w 5718176"/>
                <a:gd name="connsiteY55" fmla="*/ 3196660 h 3896816"/>
                <a:gd name="connsiteX56" fmla="*/ 1347934 w 5718176"/>
                <a:gd name="connsiteY56" fmla="*/ 3180158 h 3896816"/>
                <a:gd name="connsiteX57" fmla="*/ 1291829 w 5718176"/>
                <a:gd name="connsiteY57" fmla="*/ 3173558 h 3896816"/>
                <a:gd name="connsiteX58" fmla="*/ 1331433 w 5718176"/>
                <a:gd name="connsiteY58" fmla="*/ 3123393 h 3896816"/>
                <a:gd name="connsiteX59" fmla="*/ 1328132 w 5718176"/>
                <a:gd name="connsiteY59" fmla="*/ 3091711 h 3896816"/>
                <a:gd name="connsiteX60" fmla="*/ 1105693 w 5718176"/>
                <a:gd name="connsiteY60" fmla="*/ 2922736 h 3896816"/>
                <a:gd name="connsiteX61" fmla="*/ 830449 w 5718176"/>
                <a:gd name="connsiteY61" fmla="*/ 2616469 h 3896816"/>
                <a:gd name="connsiteX62" fmla="*/ 671375 w 5718176"/>
                <a:gd name="connsiteY62" fmla="*/ 2377528 h 3896816"/>
                <a:gd name="connsiteX63" fmla="*/ 578967 w 5718176"/>
                <a:gd name="connsiteY63" fmla="*/ 2236936 h 3896816"/>
                <a:gd name="connsiteX64" fmla="*/ 585567 w 5718176"/>
                <a:gd name="connsiteY64" fmla="*/ 2173570 h 3896816"/>
                <a:gd name="connsiteX65" fmla="*/ 1142656 w 5718176"/>
                <a:gd name="connsiteY65" fmla="*/ 1513512 h 3896816"/>
                <a:gd name="connsiteX66" fmla="*/ 1181600 w 5718176"/>
                <a:gd name="connsiteY66" fmla="*/ 1479189 h 3896816"/>
                <a:gd name="connsiteX67" fmla="*/ 1202721 w 5718176"/>
                <a:gd name="connsiteY67" fmla="*/ 1528034 h 3896816"/>
                <a:gd name="connsiteX68" fmla="*/ 1561133 w 5718176"/>
                <a:gd name="connsiteY68" fmla="*/ 3176198 h 3896816"/>
                <a:gd name="connsiteX69" fmla="*/ 1495787 w 5718176"/>
                <a:gd name="connsiteY69" fmla="*/ 3179498 h 389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5718176" h="3896816">
                  <a:moveTo>
                    <a:pt x="5627749" y="1295693"/>
                  </a:moveTo>
                  <a:cubicBezTo>
                    <a:pt x="5667352" y="1269291"/>
                    <a:pt x="5691115" y="1229688"/>
                    <a:pt x="5718177" y="1192724"/>
                  </a:cubicBezTo>
                  <a:lnTo>
                    <a:pt x="5493097" y="941242"/>
                  </a:lnTo>
                  <a:cubicBezTo>
                    <a:pt x="5487156" y="942562"/>
                    <a:pt x="5481876" y="943883"/>
                    <a:pt x="5475935" y="945203"/>
                  </a:cubicBezTo>
                  <a:cubicBezTo>
                    <a:pt x="5447553" y="958404"/>
                    <a:pt x="5413890" y="962364"/>
                    <a:pt x="5396069" y="992727"/>
                  </a:cubicBezTo>
                  <a:cubicBezTo>
                    <a:pt x="5377587" y="970945"/>
                    <a:pt x="5363066" y="976226"/>
                    <a:pt x="5342604" y="994047"/>
                  </a:cubicBezTo>
                  <a:cubicBezTo>
                    <a:pt x="5115544" y="1194705"/>
                    <a:pt x="4887164" y="1392722"/>
                    <a:pt x="4660104" y="1592719"/>
                  </a:cubicBezTo>
                  <a:cubicBezTo>
                    <a:pt x="4639643" y="1610541"/>
                    <a:pt x="4624461" y="1611201"/>
                    <a:pt x="4602679" y="1596020"/>
                  </a:cubicBezTo>
                  <a:cubicBezTo>
                    <a:pt x="4533373" y="1549156"/>
                    <a:pt x="4468028" y="1497671"/>
                    <a:pt x="4407302" y="1438926"/>
                  </a:cubicBezTo>
                  <a:cubicBezTo>
                    <a:pt x="4247568" y="1285133"/>
                    <a:pt x="4120177" y="1106257"/>
                    <a:pt x="4003347" y="919460"/>
                  </a:cubicBezTo>
                  <a:cubicBezTo>
                    <a:pt x="3873315" y="710882"/>
                    <a:pt x="3761766" y="492403"/>
                    <a:pt x="3658796" y="269964"/>
                  </a:cubicBezTo>
                  <a:cubicBezTo>
                    <a:pt x="3648236" y="246201"/>
                    <a:pt x="3635034" y="231680"/>
                    <a:pt x="3607972" y="225080"/>
                  </a:cubicBezTo>
                  <a:cubicBezTo>
                    <a:pt x="3359130" y="163694"/>
                    <a:pt x="3110289" y="102309"/>
                    <a:pt x="2860787" y="45544"/>
                  </a:cubicBezTo>
                  <a:cubicBezTo>
                    <a:pt x="2833064" y="39603"/>
                    <a:pt x="2804022" y="36303"/>
                    <a:pt x="2800721" y="19802"/>
                  </a:cubicBezTo>
                  <a:cubicBezTo>
                    <a:pt x="2804022" y="44884"/>
                    <a:pt x="2826464" y="156434"/>
                    <a:pt x="2817883" y="163034"/>
                  </a:cubicBezTo>
                  <a:cubicBezTo>
                    <a:pt x="2766398" y="204618"/>
                    <a:pt x="2532738" y="240261"/>
                    <a:pt x="2472673" y="247522"/>
                  </a:cubicBezTo>
                  <a:cubicBezTo>
                    <a:pt x="2299077" y="257423"/>
                    <a:pt x="2362443" y="261383"/>
                    <a:pt x="2217890" y="233660"/>
                  </a:cubicBezTo>
                  <a:cubicBezTo>
                    <a:pt x="2173666" y="215179"/>
                    <a:pt x="2136703" y="190757"/>
                    <a:pt x="2107001" y="181516"/>
                  </a:cubicBezTo>
                  <a:cubicBezTo>
                    <a:pt x="2072017" y="166995"/>
                    <a:pt x="2073998" y="128051"/>
                    <a:pt x="2069377" y="98349"/>
                  </a:cubicBezTo>
                  <a:cubicBezTo>
                    <a:pt x="2070037" y="65346"/>
                    <a:pt x="2072678" y="33003"/>
                    <a:pt x="2077958" y="0"/>
                  </a:cubicBezTo>
                  <a:cubicBezTo>
                    <a:pt x="2072017" y="32343"/>
                    <a:pt x="2060137" y="57425"/>
                    <a:pt x="2023833" y="81187"/>
                  </a:cubicBezTo>
                  <a:cubicBezTo>
                    <a:pt x="1994791" y="100329"/>
                    <a:pt x="1965748" y="120131"/>
                    <a:pt x="1936046" y="139932"/>
                  </a:cubicBezTo>
                  <a:cubicBezTo>
                    <a:pt x="1936046" y="139932"/>
                    <a:pt x="1936046" y="139932"/>
                    <a:pt x="1936046" y="139932"/>
                  </a:cubicBezTo>
                  <a:cubicBezTo>
                    <a:pt x="1905683" y="157094"/>
                    <a:pt x="1875980" y="178216"/>
                    <a:pt x="1844298" y="190757"/>
                  </a:cubicBezTo>
                  <a:cubicBezTo>
                    <a:pt x="1591495" y="293066"/>
                    <a:pt x="1338693" y="394714"/>
                    <a:pt x="1085231" y="495703"/>
                  </a:cubicBezTo>
                  <a:cubicBezTo>
                    <a:pt x="1066750" y="502964"/>
                    <a:pt x="1054869" y="514845"/>
                    <a:pt x="1044968" y="532006"/>
                  </a:cubicBezTo>
                  <a:cubicBezTo>
                    <a:pt x="976322" y="653457"/>
                    <a:pt x="907676" y="774908"/>
                    <a:pt x="837709" y="896358"/>
                  </a:cubicBezTo>
                  <a:cubicBezTo>
                    <a:pt x="817908" y="930681"/>
                    <a:pt x="672695" y="1117478"/>
                    <a:pt x="621210" y="1177543"/>
                  </a:cubicBezTo>
                  <a:cubicBezTo>
                    <a:pt x="440355" y="1387442"/>
                    <a:pt x="254878" y="1592719"/>
                    <a:pt x="98445" y="1822419"/>
                  </a:cubicBezTo>
                  <a:cubicBezTo>
                    <a:pt x="9337" y="1953771"/>
                    <a:pt x="-21686" y="2091723"/>
                    <a:pt x="15277" y="2244856"/>
                  </a:cubicBezTo>
                  <a:cubicBezTo>
                    <a:pt x="49600" y="2386769"/>
                    <a:pt x="126827" y="2506899"/>
                    <a:pt x="209334" y="2624390"/>
                  </a:cubicBezTo>
                  <a:cubicBezTo>
                    <a:pt x="338706" y="2807886"/>
                    <a:pt x="852891" y="3403918"/>
                    <a:pt x="964441" y="3531969"/>
                  </a:cubicBezTo>
                  <a:cubicBezTo>
                    <a:pt x="980282" y="3550451"/>
                    <a:pt x="991503" y="3553751"/>
                    <a:pt x="1007344" y="3531969"/>
                  </a:cubicBezTo>
                  <a:cubicBezTo>
                    <a:pt x="1020545" y="3513487"/>
                    <a:pt x="1033747" y="3493686"/>
                    <a:pt x="1052888" y="3480485"/>
                  </a:cubicBezTo>
                  <a:lnTo>
                    <a:pt x="1052888" y="3480485"/>
                  </a:lnTo>
                  <a:cubicBezTo>
                    <a:pt x="1083911" y="3493026"/>
                    <a:pt x="1114934" y="3494346"/>
                    <a:pt x="1143976" y="3476524"/>
                  </a:cubicBezTo>
                  <a:cubicBezTo>
                    <a:pt x="1171039" y="3459363"/>
                    <a:pt x="1196781" y="3457383"/>
                    <a:pt x="1227144" y="3467944"/>
                  </a:cubicBezTo>
                  <a:cubicBezTo>
                    <a:pt x="1269387" y="3482465"/>
                    <a:pt x="1313611" y="3491706"/>
                    <a:pt x="1356515" y="3502927"/>
                  </a:cubicBezTo>
                  <a:cubicBezTo>
                    <a:pt x="1356515" y="3502927"/>
                    <a:pt x="1356515" y="3502927"/>
                    <a:pt x="1356515" y="3502927"/>
                  </a:cubicBezTo>
                  <a:cubicBezTo>
                    <a:pt x="1361135" y="3511507"/>
                    <a:pt x="1545291" y="3582793"/>
                    <a:pt x="1629119" y="3615136"/>
                  </a:cubicBezTo>
                  <a:cubicBezTo>
                    <a:pt x="1639680" y="3708865"/>
                    <a:pt x="1633739" y="3802593"/>
                    <a:pt x="1629119" y="3896321"/>
                  </a:cubicBezTo>
                  <a:cubicBezTo>
                    <a:pt x="1642320" y="3896981"/>
                    <a:pt x="4339316" y="3896981"/>
                    <a:pt x="4352517" y="3896321"/>
                  </a:cubicBezTo>
                  <a:cubicBezTo>
                    <a:pt x="4266710" y="3566952"/>
                    <a:pt x="3792128" y="1761034"/>
                    <a:pt x="3776947" y="1702949"/>
                  </a:cubicBezTo>
                  <a:cubicBezTo>
                    <a:pt x="3774967" y="1695689"/>
                    <a:pt x="3770346" y="1687108"/>
                    <a:pt x="3777607" y="1681167"/>
                  </a:cubicBezTo>
                  <a:cubicBezTo>
                    <a:pt x="3786848" y="1673906"/>
                    <a:pt x="3794108" y="1681827"/>
                    <a:pt x="3800709" y="1686448"/>
                  </a:cubicBezTo>
                  <a:cubicBezTo>
                    <a:pt x="3820511" y="1700309"/>
                    <a:pt x="3840312" y="1714170"/>
                    <a:pt x="3858794" y="1730011"/>
                  </a:cubicBezTo>
                  <a:cubicBezTo>
                    <a:pt x="4033049" y="1875224"/>
                    <a:pt x="4196744" y="2030998"/>
                    <a:pt x="4361098" y="2186771"/>
                  </a:cubicBezTo>
                  <a:cubicBezTo>
                    <a:pt x="4386840" y="2211194"/>
                    <a:pt x="4411923" y="2229015"/>
                    <a:pt x="4448226" y="2234955"/>
                  </a:cubicBezTo>
                  <a:cubicBezTo>
                    <a:pt x="4495750" y="2242876"/>
                    <a:pt x="4542614" y="2254757"/>
                    <a:pt x="4589478" y="2267298"/>
                  </a:cubicBezTo>
                  <a:cubicBezTo>
                    <a:pt x="4613900" y="2273899"/>
                    <a:pt x="4633042" y="2269279"/>
                    <a:pt x="4652844" y="2253437"/>
                  </a:cubicBezTo>
                  <a:cubicBezTo>
                    <a:pt x="4922147" y="2046839"/>
                    <a:pt x="5190791" y="1838921"/>
                    <a:pt x="5448213" y="1617142"/>
                  </a:cubicBezTo>
                  <a:cubicBezTo>
                    <a:pt x="5524780" y="1551136"/>
                    <a:pt x="5600027" y="1483810"/>
                    <a:pt x="5667352" y="1407903"/>
                  </a:cubicBezTo>
                  <a:cubicBezTo>
                    <a:pt x="5687154" y="1386121"/>
                    <a:pt x="5686494" y="1369620"/>
                    <a:pt x="5666692" y="1349158"/>
                  </a:cubicBezTo>
                  <a:cubicBezTo>
                    <a:pt x="5652171" y="1332657"/>
                    <a:pt x="5637650" y="1316155"/>
                    <a:pt x="5627749" y="1295693"/>
                  </a:cubicBezTo>
                  <a:close/>
                  <a:moveTo>
                    <a:pt x="1495787" y="3179498"/>
                  </a:moveTo>
                  <a:cubicBezTo>
                    <a:pt x="1458164" y="3185439"/>
                    <a:pt x="1419880" y="3194020"/>
                    <a:pt x="1381597" y="3196660"/>
                  </a:cubicBezTo>
                  <a:cubicBezTo>
                    <a:pt x="1374336" y="3187419"/>
                    <a:pt x="1363776" y="3181478"/>
                    <a:pt x="1347934" y="3180158"/>
                  </a:cubicBezTo>
                  <a:cubicBezTo>
                    <a:pt x="1329452" y="3175538"/>
                    <a:pt x="1310971" y="3172898"/>
                    <a:pt x="1291829" y="3173558"/>
                  </a:cubicBezTo>
                  <a:cubicBezTo>
                    <a:pt x="1303050" y="3155736"/>
                    <a:pt x="1318892" y="3140555"/>
                    <a:pt x="1331433" y="3123393"/>
                  </a:cubicBezTo>
                  <a:cubicBezTo>
                    <a:pt x="1340674" y="3110192"/>
                    <a:pt x="1343974" y="3101612"/>
                    <a:pt x="1328132" y="3091711"/>
                  </a:cubicBezTo>
                  <a:cubicBezTo>
                    <a:pt x="1285229" y="3065968"/>
                    <a:pt x="1122854" y="2941878"/>
                    <a:pt x="1105693" y="2922736"/>
                  </a:cubicBezTo>
                  <a:cubicBezTo>
                    <a:pt x="1044968" y="2856730"/>
                    <a:pt x="856851" y="2655412"/>
                    <a:pt x="830449" y="2616469"/>
                  </a:cubicBezTo>
                  <a:cubicBezTo>
                    <a:pt x="776984" y="2537262"/>
                    <a:pt x="723519" y="2458055"/>
                    <a:pt x="671375" y="2377528"/>
                  </a:cubicBezTo>
                  <a:cubicBezTo>
                    <a:pt x="641012" y="2330664"/>
                    <a:pt x="606689" y="2285780"/>
                    <a:pt x="578967" y="2236936"/>
                  </a:cubicBezTo>
                  <a:cubicBezTo>
                    <a:pt x="565766" y="2213834"/>
                    <a:pt x="567746" y="2193372"/>
                    <a:pt x="585567" y="2173570"/>
                  </a:cubicBezTo>
                  <a:cubicBezTo>
                    <a:pt x="678636" y="2066641"/>
                    <a:pt x="1053548" y="1629683"/>
                    <a:pt x="1142656" y="1513512"/>
                  </a:cubicBezTo>
                  <a:cubicBezTo>
                    <a:pt x="1153217" y="1499651"/>
                    <a:pt x="1160478" y="1473249"/>
                    <a:pt x="1181600" y="1479189"/>
                  </a:cubicBezTo>
                  <a:cubicBezTo>
                    <a:pt x="1200081" y="1484470"/>
                    <a:pt x="1198761" y="1510212"/>
                    <a:pt x="1202721" y="1528034"/>
                  </a:cubicBezTo>
                  <a:cubicBezTo>
                    <a:pt x="1249586" y="1761034"/>
                    <a:pt x="1548592" y="3166957"/>
                    <a:pt x="1561133" y="3176198"/>
                  </a:cubicBezTo>
                  <a:cubicBezTo>
                    <a:pt x="1538691" y="3178178"/>
                    <a:pt x="1516909" y="3176198"/>
                    <a:pt x="1495787" y="3179498"/>
                  </a:cubicBezTo>
                  <a:close/>
                </a:path>
              </a:pathLst>
            </a:custGeom>
            <a:solidFill>
              <a:schemeClr val="tx1">
                <a:lumMod val="85000"/>
                <a:lumOff val="15000"/>
              </a:schemeClr>
            </a:solidFill>
            <a:ln w="6595" cap="flat">
              <a:noFill/>
              <a:prstDash val="solid"/>
              <a:miter/>
            </a:ln>
          </p:spPr>
          <p:txBody>
            <a:bodyPr rtlCol="0" anchor="ctr"/>
            <a:lstStyle/>
            <a:p>
              <a:endParaRPr lang="en-US">
                <a:cs typeface="B Nazanin" panose="00000700000000000000" pitchFamily="2" charset="-78"/>
              </a:endParaRPr>
            </a:p>
          </p:txBody>
        </p:sp>
        <p:sp>
          <p:nvSpPr>
            <p:cNvPr id="9" name="Freeform: Shape 8">
              <a:extLst>
                <a:ext uri="{FF2B5EF4-FFF2-40B4-BE49-F238E27FC236}">
                  <a16:creationId xmlns:a16="http://schemas.microsoft.com/office/drawing/2014/main" id="{5197CBD6-7DAF-4203-8074-3E77C6394699}"/>
                </a:ext>
              </a:extLst>
            </p:cNvPr>
            <p:cNvSpPr/>
            <p:nvPr/>
          </p:nvSpPr>
          <p:spPr>
            <a:xfrm>
              <a:off x="4478224" y="4538808"/>
              <a:ext cx="866453" cy="259492"/>
            </a:xfrm>
            <a:custGeom>
              <a:avLst/>
              <a:gdLst>
                <a:gd name="connsiteX0" fmla="*/ 1143880 w 1144734"/>
                <a:gd name="connsiteY0" fmla="*/ 41154 h 342834"/>
                <a:gd name="connsiteX1" fmla="*/ 717483 w 1144734"/>
                <a:gd name="connsiteY1" fmla="*/ 47094 h 342834"/>
                <a:gd name="connsiteX2" fmla="*/ 161054 w 1144734"/>
                <a:gd name="connsiteY2" fmla="*/ 34553 h 342834"/>
                <a:gd name="connsiteX3" fmla="*/ 0 w 1144734"/>
                <a:gd name="connsiteY3" fmla="*/ 108480 h 342834"/>
                <a:gd name="connsiteX4" fmla="*/ 227720 w 1144734"/>
                <a:gd name="connsiteY4" fmla="*/ 342800 h 342834"/>
                <a:gd name="connsiteX5" fmla="*/ 718803 w 1144734"/>
                <a:gd name="connsiteY5" fmla="*/ 197587 h 342834"/>
                <a:gd name="connsiteX6" fmla="*/ 1100316 w 1144734"/>
                <a:gd name="connsiteY6" fmla="*/ 97919 h 342834"/>
                <a:gd name="connsiteX7" fmla="*/ 1143880 w 1144734"/>
                <a:gd name="connsiteY7" fmla="*/ 41154 h 34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4734" h="342834">
                  <a:moveTo>
                    <a:pt x="1143880" y="41154"/>
                  </a:moveTo>
                  <a:cubicBezTo>
                    <a:pt x="1144540" y="18712"/>
                    <a:pt x="836293" y="47094"/>
                    <a:pt x="717483" y="47094"/>
                  </a:cubicBezTo>
                  <a:cubicBezTo>
                    <a:pt x="508244" y="47094"/>
                    <a:pt x="264023" y="-49934"/>
                    <a:pt x="161054" y="34553"/>
                  </a:cubicBezTo>
                  <a:cubicBezTo>
                    <a:pt x="109570" y="64256"/>
                    <a:pt x="57425" y="93298"/>
                    <a:pt x="0" y="108480"/>
                  </a:cubicBezTo>
                  <a:cubicBezTo>
                    <a:pt x="0" y="108480"/>
                    <a:pt x="214519" y="346100"/>
                    <a:pt x="227720" y="342800"/>
                  </a:cubicBezTo>
                  <a:cubicBezTo>
                    <a:pt x="382174" y="301217"/>
                    <a:pt x="564349" y="239171"/>
                    <a:pt x="718803" y="197587"/>
                  </a:cubicBezTo>
                  <a:cubicBezTo>
                    <a:pt x="845534" y="163925"/>
                    <a:pt x="972265" y="127621"/>
                    <a:pt x="1100316" y="97919"/>
                  </a:cubicBezTo>
                  <a:cubicBezTo>
                    <a:pt x="1142560" y="88678"/>
                    <a:pt x="1147180" y="74817"/>
                    <a:pt x="1143880" y="41154"/>
                  </a:cubicBezTo>
                  <a:close/>
                </a:path>
              </a:pathLst>
            </a:custGeom>
            <a:solidFill>
              <a:srgbClr val="FEC88A"/>
            </a:solidFill>
            <a:ln w="3423" cap="flat">
              <a:noFill/>
              <a:prstDash val="solid"/>
              <a:miter/>
            </a:ln>
          </p:spPr>
          <p:txBody>
            <a:bodyPr rtlCol="0" anchor="ctr"/>
            <a:lstStyle/>
            <a:p>
              <a:endParaRPr lang="en-US">
                <a:cs typeface="B Nazanin" panose="00000700000000000000" pitchFamily="2" charset="-78"/>
              </a:endParaRPr>
            </a:p>
          </p:txBody>
        </p:sp>
        <p:sp>
          <p:nvSpPr>
            <p:cNvPr id="10" name="Freeform: Shape 9">
              <a:extLst>
                <a:ext uri="{FF2B5EF4-FFF2-40B4-BE49-F238E27FC236}">
                  <a16:creationId xmlns:a16="http://schemas.microsoft.com/office/drawing/2014/main" id="{4DEFAB4A-E0A7-43B7-89EE-BF7A3D6C3847}"/>
                </a:ext>
              </a:extLst>
            </p:cNvPr>
            <p:cNvSpPr/>
            <p:nvPr/>
          </p:nvSpPr>
          <p:spPr>
            <a:xfrm>
              <a:off x="1545801" y="2613403"/>
              <a:ext cx="906277" cy="1084445"/>
            </a:xfrm>
            <a:custGeom>
              <a:avLst/>
              <a:gdLst>
                <a:gd name="connsiteX0" fmla="*/ 371974 w 1197349"/>
                <a:gd name="connsiteY0" fmla="*/ 1416646 h 1432740"/>
                <a:gd name="connsiteX1" fmla="*/ 333031 w 1197349"/>
                <a:gd name="connsiteY1" fmla="*/ 1418626 h 1432740"/>
                <a:gd name="connsiteX2" fmla="*/ 142934 w 1197349"/>
                <a:gd name="connsiteY2" fmla="*/ 1175725 h 1432740"/>
                <a:gd name="connsiteX3" fmla="*/ 4322 w 1197349"/>
                <a:gd name="connsiteY3" fmla="*/ 766489 h 1432740"/>
                <a:gd name="connsiteX4" fmla="*/ 173957 w 1197349"/>
                <a:gd name="connsiteY4" fmla="*/ 314349 h 1432740"/>
                <a:gd name="connsiteX5" fmla="*/ 507286 w 1197349"/>
                <a:gd name="connsiteY5" fmla="*/ 72108 h 1432740"/>
                <a:gd name="connsiteX6" fmla="*/ 806292 w 1197349"/>
                <a:gd name="connsiteY6" fmla="*/ 2802 h 1432740"/>
                <a:gd name="connsiteX7" fmla="*/ 1098038 w 1197349"/>
                <a:gd name="connsiteY7" fmla="*/ 54286 h 1432740"/>
                <a:gd name="connsiteX8" fmla="*/ 1107939 w 1197349"/>
                <a:gd name="connsiteY8" fmla="*/ 56927 h 1432740"/>
                <a:gd name="connsiteX9" fmla="*/ 1195066 w 1197349"/>
                <a:gd name="connsiteY9" fmla="*/ 124253 h 1432740"/>
                <a:gd name="connsiteX10" fmla="*/ 1146222 w 1197349"/>
                <a:gd name="connsiteY10" fmla="*/ 217981 h 1432740"/>
                <a:gd name="connsiteX11" fmla="*/ 1113879 w 1197349"/>
                <a:gd name="connsiteY11" fmla="*/ 270125 h 1432740"/>
                <a:gd name="connsiteX12" fmla="*/ 1091437 w 1197349"/>
                <a:gd name="connsiteY12" fmla="*/ 319630 h 1432740"/>
                <a:gd name="connsiteX13" fmla="*/ 1051834 w 1197349"/>
                <a:gd name="connsiteY13" fmla="*/ 334811 h 1432740"/>
                <a:gd name="connsiteX14" fmla="*/ 851836 w 1197349"/>
                <a:gd name="connsiteY14" fmla="*/ 426559 h 1432740"/>
                <a:gd name="connsiteX15" fmla="*/ 832034 w 1197349"/>
                <a:gd name="connsiteY15" fmla="*/ 475403 h 1432740"/>
                <a:gd name="connsiteX16" fmla="*/ 743587 w 1197349"/>
                <a:gd name="connsiteY16" fmla="*/ 610055 h 1432740"/>
                <a:gd name="connsiteX17" fmla="*/ 660419 w 1197349"/>
                <a:gd name="connsiteY17" fmla="*/ 642398 h 1432740"/>
                <a:gd name="connsiteX18" fmla="*/ 577252 w 1197349"/>
                <a:gd name="connsiteY18" fmla="*/ 792891 h 1432740"/>
                <a:gd name="connsiteX19" fmla="*/ 623456 w 1197349"/>
                <a:gd name="connsiteY19" fmla="*/ 1028532 h 1432740"/>
                <a:gd name="connsiteX20" fmla="*/ 649858 w 1197349"/>
                <a:gd name="connsiteY20" fmla="*/ 1140742 h 1432740"/>
                <a:gd name="connsiteX21" fmla="*/ 637977 w 1197349"/>
                <a:gd name="connsiteY21" fmla="*/ 1204767 h 1432740"/>
                <a:gd name="connsiteX22" fmla="*/ 569331 w 1197349"/>
                <a:gd name="connsiteY22" fmla="*/ 1188266 h 1432740"/>
                <a:gd name="connsiteX23" fmla="*/ 538969 w 1197349"/>
                <a:gd name="connsiteY23" fmla="*/ 1136781 h 1432740"/>
                <a:gd name="connsiteX24" fmla="*/ 533688 w 1197349"/>
                <a:gd name="connsiteY24" fmla="*/ 1104438 h 1432740"/>
                <a:gd name="connsiteX25" fmla="*/ 461742 w 1197349"/>
                <a:gd name="connsiteY25" fmla="*/ 1021271 h 1432740"/>
                <a:gd name="connsiteX26" fmla="*/ 343592 w 1197349"/>
                <a:gd name="connsiteY26" fmla="*/ 1052294 h 1432740"/>
                <a:gd name="connsiteX27" fmla="*/ 331711 w 1197349"/>
                <a:gd name="connsiteY27" fmla="*/ 1130181 h 1432740"/>
                <a:gd name="connsiteX28" fmla="*/ 426759 w 1197349"/>
                <a:gd name="connsiteY28" fmla="*/ 1340079 h 1432740"/>
                <a:gd name="connsiteX29" fmla="*/ 433359 w 1197349"/>
                <a:gd name="connsiteY29" fmla="*/ 1385623 h 1432740"/>
                <a:gd name="connsiteX30" fmla="*/ 371974 w 1197349"/>
                <a:gd name="connsiteY30" fmla="*/ 1416646 h 143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97349" h="1432740">
                  <a:moveTo>
                    <a:pt x="371974" y="1416646"/>
                  </a:moveTo>
                  <a:cubicBezTo>
                    <a:pt x="360753" y="1443708"/>
                    <a:pt x="346892" y="1431167"/>
                    <a:pt x="333031" y="1418626"/>
                  </a:cubicBezTo>
                  <a:cubicBezTo>
                    <a:pt x="254484" y="1349320"/>
                    <a:pt x="192438" y="1267473"/>
                    <a:pt x="142934" y="1175725"/>
                  </a:cubicBezTo>
                  <a:cubicBezTo>
                    <a:pt x="72968" y="1047013"/>
                    <a:pt x="20823" y="913022"/>
                    <a:pt x="4322" y="766489"/>
                  </a:cubicBezTo>
                  <a:cubicBezTo>
                    <a:pt x="-16140" y="586293"/>
                    <a:pt x="35345" y="434480"/>
                    <a:pt x="173957" y="314349"/>
                  </a:cubicBezTo>
                  <a:cubicBezTo>
                    <a:pt x="278246" y="223921"/>
                    <a:pt x="393756" y="149335"/>
                    <a:pt x="507286" y="72108"/>
                  </a:cubicBezTo>
                  <a:cubicBezTo>
                    <a:pt x="597714" y="10723"/>
                    <a:pt x="698703" y="-7759"/>
                    <a:pt x="806292" y="2802"/>
                  </a:cubicBezTo>
                  <a:cubicBezTo>
                    <a:pt x="904641" y="12703"/>
                    <a:pt x="1002329" y="26564"/>
                    <a:pt x="1098038" y="54286"/>
                  </a:cubicBezTo>
                  <a:cubicBezTo>
                    <a:pt x="1101338" y="54947"/>
                    <a:pt x="1104638" y="55607"/>
                    <a:pt x="1107939" y="56927"/>
                  </a:cubicBezTo>
                  <a:cubicBezTo>
                    <a:pt x="1144242" y="70128"/>
                    <a:pt x="1183845" y="81349"/>
                    <a:pt x="1195066" y="124253"/>
                  </a:cubicBezTo>
                  <a:cubicBezTo>
                    <a:pt x="1206287" y="167816"/>
                    <a:pt x="1173944" y="192899"/>
                    <a:pt x="1146222" y="217981"/>
                  </a:cubicBezTo>
                  <a:cubicBezTo>
                    <a:pt x="1130381" y="232502"/>
                    <a:pt x="1119820" y="249003"/>
                    <a:pt x="1113879" y="270125"/>
                  </a:cubicBezTo>
                  <a:cubicBezTo>
                    <a:pt x="1109259" y="287287"/>
                    <a:pt x="1109259" y="307749"/>
                    <a:pt x="1091437" y="319630"/>
                  </a:cubicBezTo>
                  <a:cubicBezTo>
                    <a:pt x="1080216" y="329531"/>
                    <a:pt x="1065695" y="331511"/>
                    <a:pt x="1051834" y="334811"/>
                  </a:cubicBezTo>
                  <a:cubicBezTo>
                    <a:pt x="979227" y="352633"/>
                    <a:pt x="917182" y="393556"/>
                    <a:pt x="851836" y="426559"/>
                  </a:cubicBezTo>
                  <a:cubicBezTo>
                    <a:pt x="832694" y="436460"/>
                    <a:pt x="830714" y="455601"/>
                    <a:pt x="832034" y="475403"/>
                  </a:cubicBezTo>
                  <a:cubicBezTo>
                    <a:pt x="837315" y="548010"/>
                    <a:pt x="812233" y="586293"/>
                    <a:pt x="743587" y="610055"/>
                  </a:cubicBezTo>
                  <a:cubicBezTo>
                    <a:pt x="715864" y="619956"/>
                    <a:pt x="687482" y="628537"/>
                    <a:pt x="660419" y="642398"/>
                  </a:cubicBezTo>
                  <a:cubicBezTo>
                    <a:pt x="597714" y="675401"/>
                    <a:pt x="573952" y="721605"/>
                    <a:pt x="577252" y="792891"/>
                  </a:cubicBezTo>
                  <a:cubicBezTo>
                    <a:pt x="581212" y="874078"/>
                    <a:pt x="605635" y="950645"/>
                    <a:pt x="623456" y="1028532"/>
                  </a:cubicBezTo>
                  <a:cubicBezTo>
                    <a:pt x="632037" y="1066155"/>
                    <a:pt x="643918" y="1103118"/>
                    <a:pt x="649858" y="1140742"/>
                  </a:cubicBezTo>
                  <a:cubicBezTo>
                    <a:pt x="653159" y="1162523"/>
                    <a:pt x="660419" y="1190246"/>
                    <a:pt x="637977" y="1204767"/>
                  </a:cubicBezTo>
                  <a:cubicBezTo>
                    <a:pt x="612235" y="1221269"/>
                    <a:pt x="590453" y="1203447"/>
                    <a:pt x="569331" y="1188266"/>
                  </a:cubicBezTo>
                  <a:cubicBezTo>
                    <a:pt x="550850" y="1175064"/>
                    <a:pt x="540289" y="1159883"/>
                    <a:pt x="538969" y="1136781"/>
                  </a:cubicBezTo>
                  <a:cubicBezTo>
                    <a:pt x="538309" y="1126220"/>
                    <a:pt x="535008" y="1114999"/>
                    <a:pt x="533688" y="1104438"/>
                  </a:cubicBezTo>
                  <a:cubicBezTo>
                    <a:pt x="529728" y="1059554"/>
                    <a:pt x="505306" y="1031832"/>
                    <a:pt x="461742" y="1021271"/>
                  </a:cubicBezTo>
                  <a:cubicBezTo>
                    <a:pt x="416198" y="1010050"/>
                    <a:pt x="375934" y="1019951"/>
                    <a:pt x="343592" y="1052294"/>
                  </a:cubicBezTo>
                  <a:cubicBezTo>
                    <a:pt x="322470" y="1073416"/>
                    <a:pt x="324450" y="1101798"/>
                    <a:pt x="331711" y="1130181"/>
                  </a:cubicBezTo>
                  <a:cubicBezTo>
                    <a:pt x="352172" y="1205427"/>
                    <a:pt x="390456" y="1272093"/>
                    <a:pt x="426759" y="1340079"/>
                  </a:cubicBezTo>
                  <a:cubicBezTo>
                    <a:pt x="434680" y="1354600"/>
                    <a:pt x="446561" y="1371102"/>
                    <a:pt x="433359" y="1385623"/>
                  </a:cubicBezTo>
                  <a:cubicBezTo>
                    <a:pt x="417518" y="1403444"/>
                    <a:pt x="401017" y="1423906"/>
                    <a:pt x="371974" y="1416646"/>
                  </a:cubicBezTo>
                  <a:close/>
                </a:path>
              </a:pathLst>
            </a:custGeom>
            <a:solidFill>
              <a:schemeClr val="tx1">
                <a:lumMod val="75000"/>
                <a:lumOff val="25000"/>
              </a:schemeClr>
            </a:solidFill>
            <a:ln w="6595" cap="flat">
              <a:noFill/>
              <a:prstDash val="solid"/>
              <a:miter/>
            </a:ln>
          </p:spPr>
          <p:txBody>
            <a:bodyPr rtlCol="0" anchor="ctr"/>
            <a:lstStyle/>
            <a:p>
              <a:endParaRPr lang="en-US">
                <a:cs typeface="B Nazanin" panose="00000700000000000000" pitchFamily="2" charset="-78"/>
              </a:endParaRPr>
            </a:p>
          </p:txBody>
        </p:sp>
        <p:sp>
          <p:nvSpPr>
            <p:cNvPr id="11" name="Freeform: Shape 10">
              <a:extLst>
                <a:ext uri="{FF2B5EF4-FFF2-40B4-BE49-F238E27FC236}">
                  <a16:creationId xmlns:a16="http://schemas.microsoft.com/office/drawing/2014/main" id="{72317A61-99FD-4C2E-A38D-4F363F0401E4}"/>
                </a:ext>
              </a:extLst>
            </p:cNvPr>
            <p:cNvSpPr/>
            <p:nvPr/>
          </p:nvSpPr>
          <p:spPr>
            <a:xfrm>
              <a:off x="1779279" y="2852415"/>
              <a:ext cx="676447" cy="1250046"/>
            </a:xfrm>
            <a:custGeom>
              <a:avLst/>
              <a:gdLst>
                <a:gd name="connsiteX0" fmla="*/ 47668 w 893702"/>
                <a:gd name="connsiteY0" fmla="*/ 1116711 h 1651527"/>
                <a:gd name="connsiteX1" fmla="*/ 75390 w 893702"/>
                <a:gd name="connsiteY1" fmla="*/ 1088989 h 1651527"/>
                <a:gd name="connsiteX2" fmla="*/ 89912 w 893702"/>
                <a:gd name="connsiteY2" fmla="*/ 1009122 h 1651527"/>
                <a:gd name="connsiteX3" fmla="*/ 8064 w 893702"/>
                <a:gd name="connsiteY3" fmla="*/ 828926 h 1651527"/>
                <a:gd name="connsiteX4" fmla="*/ 105753 w 893702"/>
                <a:gd name="connsiteY4" fmla="*/ 687014 h 1651527"/>
                <a:gd name="connsiteX5" fmla="*/ 241725 w 893702"/>
                <a:gd name="connsiteY5" fmla="*/ 795923 h 1651527"/>
                <a:gd name="connsiteX6" fmla="*/ 292549 w 893702"/>
                <a:gd name="connsiteY6" fmla="*/ 876450 h 1651527"/>
                <a:gd name="connsiteX7" fmla="*/ 328852 w 893702"/>
                <a:gd name="connsiteY7" fmla="*/ 855328 h 1651527"/>
                <a:gd name="connsiteX8" fmla="*/ 319612 w 893702"/>
                <a:gd name="connsiteY8" fmla="*/ 803844 h 1651527"/>
                <a:gd name="connsiteX9" fmla="*/ 258886 w 893702"/>
                <a:gd name="connsiteY9" fmla="*/ 550382 h 1651527"/>
                <a:gd name="connsiteX10" fmla="*/ 252286 w 893702"/>
                <a:gd name="connsiteY10" fmla="*/ 438832 h 1651527"/>
                <a:gd name="connsiteX11" fmla="*/ 335453 w 893702"/>
                <a:gd name="connsiteY11" fmla="*/ 316721 h 1651527"/>
                <a:gd name="connsiteX12" fmla="*/ 439082 w 893702"/>
                <a:gd name="connsiteY12" fmla="*/ 275137 h 1651527"/>
                <a:gd name="connsiteX13" fmla="*/ 506408 w 893702"/>
                <a:gd name="connsiteY13" fmla="*/ 162268 h 1651527"/>
                <a:gd name="connsiteX14" fmla="*/ 546011 w 893702"/>
                <a:gd name="connsiteY14" fmla="*/ 89001 h 1651527"/>
                <a:gd name="connsiteX15" fmla="*/ 688584 w 893702"/>
                <a:gd name="connsiteY15" fmla="*/ 19695 h 1651527"/>
                <a:gd name="connsiteX16" fmla="*/ 782972 w 893702"/>
                <a:gd name="connsiteY16" fmla="*/ 4514 h 1651527"/>
                <a:gd name="connsiteX17" fmla="*/ 802774 w 893702"/>
                <a:gd name="connsiteY17" fmla="*/ 23655 h 1651527"/>
                <a:gd name="connsiteX18" fmla="*/ 786273 w 893702"/>
                <a:gd name="connsiteY18" fmla="*/ 62599 h 1651527"/>
                <a:gd name="connsiteX19" fmla="*/ 657561 w 893702"/>
                <a:gd name="connsiteY19" fmla="*/ 202531 h 1651527"/>
                <a:gd name="connsiteX20" fmla="*/ 528190 w 893702"/>
                <a:gd name="connsiteY20" fmla="*/ 591965 h 1651527"/>
                <a:gd name="connsiteX21" fmla="*/ 546672 w 893702"/>
                <a:gd name="connsiteY21" fmla="*/ 872490 h 1651527"/>
                <a:gd name="connsiteX22" fmla="*/ 662842 w 893702"/>
                <a:gd name="connsiteY22" fmla="*/ 1091629 h 1651527"/>
                <a:gd name="connsiteX23" fmla="*/ 831156 w 893702"/>
                <a:gd name="connsiteY23" fmla="*/ 1262584 h 1651527"/>
                <a:gd name="connsiteX24" fmla="*/ 862839 w 893702"/>
                <a:gd name="connsiteY24" fmla="*/ 1316709 h 1651527"/>
                <a:gd name="connsiteX25" fmla="*/ 874060 w 893702"/>
                <a:gd name="connsiteY25" fmla="*/ 1413737 h 1651527"/>
                <a:gd name="connsiteX26" fmla="*/ 891882 w 893702"/>
                <a:gd name="connsiteY26" fmla="*/ 1559610 h 1651527"/>
                <a:gd name="connsiteX27" fmla="*/ 546672 w 893702"/>
                <a:gd name="connsiteY27" fmla="*/ 1644097 h 1651527"/>
                <a:gd name="connsiteX28" fmla="*/ 291889 w 893702"/>
                <a:gd name="connsiteY28" fmla="*/ 1630236 h 1651527"/>
                <a:gd name="connsiteX29" fmla="*/ 181000 w 893702"/>
                <a:gd name="connsiteY29" fmla="*/ 1578092 h 1651527"/>
                <a:gd name="connsiteX30" fmla="*/ 143376 w 893702"/>
                <a:gd name="connsiteY30" fmla="*/ 1494924 h 1651527"/>
                <a:gd name="connsiteX31" fmla="*/ 152617 w 893702"/>
                <a:gd name="connsiteY31" fmla="*/ 1390635 h 1651527"/>
                <a:gd name="connsiteX32" fmla="*/ 126215 w 893702"/>
                <a:gd name="connsiteY32" fmla="*/ 1280406 h 1651527"/>
                <a:gd name="connsiteX33" fmla="*/ 47668 w 893702"/>
                <a:gd name="connsiteY33" fmla="*/ 1116711 h 1651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93702" h="1651527">
                  <a:moveTo>
                    <a:pt x="47668" y="1116711"/>
                  </a:moveTo>
                  <a:cubicBezTo>
                    <a:pt x="51628" y="1112751"/>
                    <a:pt x="70770" y="1092289"/>
                    <a:pt x="75390" y="1088989"/>
                  </a:cubicBezTo>
                  <a:cubicBezTo>
                    <a:pt x="115654" y="1056646"/>
                    <a:pt x="115654" y="1056646"/>
                    <a:pt x="89912" y="1009122"/>
                  </a:cubicBezTo>
                  <a:cubicBezTo>
                    <a:pt x="58889" y="951037"/>
                    <a:pt x="27206" y="892952"/>
                    <a:pt x="8064" y="828926"/>
                  </a:cubicBezTo>
                  <a:cubicBezTo>
                    <a:pt x="-17018" y="743778"/>
                    <a:pt x="16645" y="692294"/>
                    <a:pt x="105753" y="687014"/>
                  </a:cubicBezTo>
                  <a:cubicBezTo>
                    <a:pt x="192221" y="681073"/>
                    <a:pt x="238425" y="712756"/>
                    <a:pt x="241725" y="795923"/>
                  </a:cubicBezTo>
                  <a:cubicBezTo>
                    <a:pt x="243045" y="834867"/>
                    <a:pt x="258226" y="859949"/>
                    <a:pt x="292549" y="876450"/>
                  </a:cubicBezTo>
                  <a:cubicBezTo>
                    <a:pt x="316971" y="887671"/>
                    <a:pt x="327532" y="881071"/>
                    <a:pt x="328852" y="855328"/>
                  </a:cubicBezTo>
                  <a:cubicBezTo>
                    <a:pt x="329513" y="837507"/>
                    <a:pt x="324232" y="820345"/>
                    <a:pt x="319612" y="803844"/>
                  </a:cubicBezTo>
                  <a:cubicBezTo>
                    <a:pt x="298490" y="719356"/>
                    <a:pt x="274728" y="636189"/>
                    <a:pt x="258886" y="550382"/>
                  </a:cubicBezTo>
                  <a:cubicBezTo>
                    <a:pt x="252286" y="513418"/>
                    <a:pt x="249645" y="476455"/>
                    <a:pt x="252286" y="438832"/>
                  </a:cubicBezTo>
                  <a:cubicBezTo>
                    <a:pt x="256246" y="382067"/>
                    <a:pt x="285289" y="341143"/>
                    <a:pt x="335453" y="316721"/>
                  </a:cubicBezTo>
                  <a:cubicBezTo>
                    <a:pt x="369116" y="300220"/>
                    <a:pt x="404759" y="288339"/>
                    <a:pt x="439082" y="275137"/>
                  </a:cubicBezTo>
                  <a:cubicBezTo>
                    <a:pt x="493207" y="254676"/>
                    <a:pt x="513669" y="220353"/>
                    <a:pt x="506408" y="162268"/>
                  </a:cubicBezTo>
                  <a:cubicBezTo>
                    <a:pt x="498487" y="101542"/>
                    <a:pt x="493867" y="115404"/>
                    <a:pt x="546011" y="89001"/>
                  </a:cubicBezTo>
                  <a:cubicBezTo>
                    <a:pt x="592876" y="65239"/>
                    <a:pt x="640400" y="40817"/>
                    <a:pt x="688584" y="19695"/>
                  </a:cubicBezTo>
                  <a:cubicBezTo>
                    <a:pt x="718287" y="6494"/>
                    <a:pt x="748649" y="-7367"/>
                    <a:pt x="782972" y="4514"/>
                  </a:cubicBezTo>
                  <a:cubicBezTo>
                    <a:pt x="789573" y="11114"/>
                    <a:pt x="796173" y="17715"/>
                    <a:pt x="802774" y="23655"/>
                  </a:cubicBezTo>
                  <a:cubicBezTo>
                    <a:pt x="808715" y="41477"/>
                    <a:pt x="798154" y="51378"/>
                    <a:pt x="786273" y="62599"/>
                  </a:cubicBezTo>
                  <a:cubicBezTo>
                    <a:pt x="739408" y="105503"/>
                    <a:pt x="691884" y="147746"/>
                    <a:pt x="657561" y="202531"/>
                  </a:cubicBezTo>
                  <a:cubicBezTo>
                    <a:pt x="583635" y="322002"/>
                    <a:pt x="539411" y="450713"/>
                    <a:pt x="528190" y="591965"/>
                  </a:cubicBezTo>
                  <a:cubicBezTo>
                    <a:pt x="520269" y="687014"/>
                    <a:pt x="522909" y="779422"/>
                    <a:pt x="546672" y="872490"/>
                  </a:cubicBezTo>
                  <a:cubicBezTo>
                    <a:pt x="568454" y="955657"/>
                    <a:pt x="608717" y="1026943"/>
                    <a:pt x="662842" y="1091629"/>
                  </a:cubicBezTo>
                  <a:cubicBezTo>
                    <a:pt x="714326" y="1153014"/>
                    <a:pt x="771751" y="1209119"/>
                    <a:pt x="831156" y="1262584"/>
                  </a:cubicBezTo>
                  <a:cubicBezTo>
                    <a:pt x="846338" y="1276445"/>
                    <a:pt x="873400" y="1286346"/>
                    <a:pt x="862839" y="1316709"/>
                  </a:cubicBezTo>
                  <a:cubicBezTo>
                    <a:pt x="855579" y="1350372"/>
                    <a:pt x="870760" y="1381394"/>
                    <a:pt x="874060" y="1413737"/>
                  </a:cubicBezTo>
                  <a:cubicBezTo>
                    <a:pt x="876040" y="1432219"/>
                    <a:pt x="900463" y="1553009"/>
                    <a:pt x="891882" y="1559610"/>
                  </a:cubicBezTo>
                  <a:cubicBezTo>
                    <a:pt x="840397" y="1601194"/>
                    <a:pt x="606737" y="1636837"/>
                    <a:pt x="546672" y="1644097"/>
                  </a:cubicBezTo>
                  <a:cubicBezTo>
                    <a:pt x="373076" y="1653998"/>
                    <a:pt x="436442" y="1657958"/>
                    <a:pt x="291889" y="1630236"/>
                  </a:cubicBezTo>
                  <a:cubicBezTo>
                    <a:pt x="247665" y="1611754"/>
                    <a:pt x="210702" y="1587332"/>
                    <a:pt x="181000" y="1578092"/>
                  </a:cubicBezTo>
                  <a:cubicBezTo>
                    <a:pt x="146017" y="1563570"/>
                    <a:pt x="147997" y="1524627"/>
                    <a:pt x="143376" y="1494924"/>
                  </a:cubicBezTo>
                  <a:cubicBezTo>
                    <a:pt x="144036" y="1459941"/>
                    <a:pt x="146676" y="1425618"/>
                    <a:pt x="152617" y="1390635"/>
                  </a:cubicBezTo>
                  <a:cubicBezTo>
                    <a:pt x="158558" y="1352352"/>
                    <a:pt x="138096" y="1316709"/>
                    <a:pt x="126215" y="1280406"/>
                  </a:cubicBezTo>
                  <a:cubicBezTo>
                    <a:pt x="110373" y="1236842"/>
                    <a:pt x="47668" y="1116711"/>
                    <a:pt x="47668" y="1116711"/>
                  </a:cubicBezTo>
                  <a:close/>
                </a:path>
              </a:pathLst>
            </a:custGeom>
            <a:solidFill>
              <a:srgbClr val="FEAB77"/>
            </a:solidFill>
            <a:ln w="3423" cap="flat">
              <a:noFill/>
              <a:prstDash val="solid"/>
              <a:miter/>
            </a:ln>
          </p:spPr>
          <p:txBody>
            <a:bodyPr rtlCol="0" anchor="ctr"/>
            <a:lstStyle/>
            <a:p>
              <a:endParaRPr lang="en-US">
                <a:cs typeface="B Nazanin" panose="00000700000000000000" pitchFamily="2" charset="-78"/>
              </a:endParaRPr>
            </a:p>
          </p:txBody>
        </p:sp>
        <p:sp>
          <p:nvSpPr>
            <p:cNvPr id="12" name="Freeform: Shape 11">
              <a:extLst>
                <a:ext uri="{FF2B5EF4-FFF2-40B4-BE49-F238E27FC236}">
                  <a16:creationId xmlns:a16="http://schemas.microsoft.com/office/drawing/2014/main" id="{034939C7-9EB1-4376-A8D9-D7D5FCF5973B}"/>
                </a:ext>
              </a:extLst>
            </p:cNvPr>
            <p:cNvSpPr/>
            <p:nvPr/>
          </p:nvSpPr>
          <p:spPr>
            <a:xfrm>
              <a:off x="4403784" y="4601432"/>
              <a:ext cx="251435" cy="287271"/>
            </a:xfrm>
            <a:custGeom>
              <a:avLst/>
              <a:gdLst>
                <a:gd name="connsiteX0" fmla="*/ 90428 w 332189"/>
                <a:gd name="connsiteY0" fmla="*/ 0 h 379533"/>
                <a:gd name="connsiteX1" fmla="*/ 325408 w 332189"/>
                <a:gd name="connsiteY1" fmla="*/ 260723 h 379533"/>
                <a:gd name="connsiteX2" fmla="*/ 330689 w 332189"/>
                <a:gd name="connsiteY2" fmla="*/ 274584 h 379533"/>
                <a:gd name="connsiteX3" fmla="*/ 238941 w 332189"/>
                <a:gd name="connsiteY3" fmla="*/ 379533 h 379533"/>
                <a:gd name="connsiteX4" fmla="*/ 0 w 332189"/>
                <a:gd name="connsiteY4" fmla="*/ 70626 h 379533"/>
                <a:gd name="connsiteX5" fmla="*/ 90428 w 332189"/>
                <a:gd name="connsiteY5" fmla="*/ 0 h 37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189" h="379533">
                  <a:moveTo>
                    <a:pt x="90428" y="0"/>
                  </a:moveTo>
                  <a:cubicBezTo>
                    <a:pt x="123430" y="26402"/>
                    <a:pt x="310227" y="254782"/>
                    <a:pt x="325408" y="260723"/>
                  </a:cubicBezTo>
                  <a:cubicBezTo>
                    <a:pt x="330029" y="264023"/>
                    <a:pt x="334649" y="269963"/>
                    <a:pt x="330689" y="274584"/>
                  </a:cubicBezTo>
                  <a:cubicBezTo>
                    <a:pt x="302966" y="312207"/>
                    <a:pt x="278544" y="352471"/>
                    <a:pt x="238941" y="379533"/>
                  </a:cubicBezTo>
                  <a:cubicBezTo>
                    <a:pt x="154453" y="284485"/>
                    <a:pt x="74586" y="173595"/>
                    <a:pt x="0" y="70626"/>
                  </a:cubicBezTo>
                  <a:cubicBezTo>
                    <a:pt x="35643" y="33003"/>
                    <a:pt x="62045" y="13201"/>
                    <a:pt x="90428" y="0"/>
                  </a:cubicBezTo>
                  <a:close/>
                </a:path>
              </a:pathLst>
            </a:custGeom>
            <a:solidFill>
              <a:schemeClr val="bg1">
                <a:lumMod val="85000"/>
              </a:schemeClr>
            </a:solidFill>
            <a:ln w="6595" cap="flat">
              <a:noFill/>
              <a:prstDash val="solid"/>
              <a:miter/>
            </a:ln>
          </p:spPr>
          <p:txBody>
            <a:bodyPr rtlCol="0" anchor="ctr"/>
            <a:lstStyle/>
            <a:p>
              <a:endParaRPr lang="en-US">
                <a:cs typeface="B Nazanin" panose="00000700000000000000" pitchFamily="2" charset="-78"/>
              </a:endParaRPr>
            </a:p>
          </p:txBody>
        </p:sp>
        <p:sp>
          <p:nvSpPr>
            <p:cNvPr id="13" name="Freeform: Shape 12">
              <a:extLst>
                <a:ext uri="{FF2B5EF4-FFF2-40B4-BE49-F238E27FC236}">
                  <a16:creationId xmlns:a16="http://schemas.microsoft.com/office/drawing/2014/main" id="{5CFD019E-91AF-42FD-931E-9ED3D23039E5}"/>
                </a:ext>
              </a:extLst>
            </p:cNvPr>
            <p:cNvSpPr/>
            <p:nvPr/>
          </p:nvSpPr>
          <p:spPr>
            <a:xfrm>
              <a:off x="2299970" y="3098811"/>
              <a:ext cx="124900" cy="58277"/>
            </a:xfrm>
            <a:custGeom>
              <a:avLst/>
              <a:gdLst>
                <a:gd name="connsiteX0" fmla="*/ 0 w 165014"/>
                <a:gd name="connsiteY0" fmla="*/ 76996 h 76995"/>
                <a:gd name="connsiteX1" fmla="*/ 165014 w 165014"/>
                <a:gd name="connsiteY1" fmla="*/ 34752 h 76995"/>
                <a:gd name="connsiteX2" fmla="*/ 0 w 165014"/>
                <a:gd name="connsiteY2" fmla="*/ 76996 h 76995"/>
              </a:gdLst>
              <a:ahLst/>
              <a:cxnLst>
                <a:cxn ang="0">
                  <a:pos x="connsiteX0" y="connsiteY0"/>
                </a:cxn>
                <a:cxn ang="0">
                  <a:pos x="connsiteX1" y="connsiteY1"/>
                </a:cxn>
                <a:cxn ang="0">
                  <a:pos x="connsiteX2" y="connsiteY2"/>
                </a:cxn>
              </a:cxnLst>
              <a:rect l="l" t="t" r="r" b="b"/>
              <a:pathLst>
                <a:path w="165014" h="76995">
                  <a:moveTo>
                    <a:pt x="0" y="76996"/>
                  </a:moveTo>
                  <a:cubicBezTo>
                    <a:pt x="31683" y="-6172"/>
                    <a:pt x="108250" y="-24653"/>
                    <a:pt x="165014" y="34752"/>
                  </a:cubicBezTo>
                  <a:cubicBezTo>
                    <a:pt x="110230" y="48613"/>
                    <a:pt x="57425" y="62474"/>
                    <a:pt x="0" y="76996"/>
                  </a:cubicBezTo>
                  <a:close/>
                </a:path>
              </a:pathLst>
            </a:custGeom>
            <a:solidFill>
              <a:schemeClr val="tx1">
                <a:lumMod val="75000"/>
                <a:lumOff val="25000"/>
              </a:schemeClr>
            </a:solidFill>
            <a:ln w="6595" cap="flat">
              <a:noFill/>
              <a:prstDash val="solid"/>
              <a:miter/>
            </a:ln>
          </p:spPr>
          <p:txBody>
            <a:bodyPr rtlCol="0" anchor="ctr"/>
            <a:lstStyle/>
            <a:p>
              <a:endParaRPr lang="en-US">
                <a:cs typeface="B Nazanin" panose="00000700000000000000" pitchFamily="2" charset="-78"/>
              </a:endParaRPr>
            </a:p>
          </p:txBody>
        </p:sp>
        <p:sp>
          <p:nvSpPr>
            <p:cNvPr id="14" name="Freeform: Shape 13">
              <a:extLst>
                <a:ext uri="{FF2B5EF4-FFF2-40B4-BE49-F238E27FC236}">
                  <a16:creationId xmlns:a16="http://schemas.microsoft.com/office/drawing/2014/main" id="{A077E191-6738-4799-8E33-9EC509AB470C}"/>
                </a:ext>
              </a:extLst>
            </p:cNvPr>
            <p:cNvSpPr/>
            <p:nvPr/>
          </p:nvSpPr>
          <p:spPr>
            <a:xfrm>
              <a:off x="2665677" y="3358927"/>
              <a:ext cx="29476" cy="28477"/>
            </a:xfrm>
            <a:custGeom>
              <a:avLst/>
              <a:gdLst>
                <a:gd name="connsiteX0" fmla="*/ 38943 w 38943"/>
                <a:gd name="connsiteY0" fmla="*/ 0 h 37623"/>
                <a:gd name="connsiteX1" fmla="*/ 0 w 38943"/>
                <a:gd name="connsiteY1" fmla="*/ 37623 h 37623"/>
                <a:gd name="connsiteX2" fmla="*/ 38943 w 38943"/>
                <a:gd name="connsiteY2" fmla="*/ 0 h 37623"/>
              </a:gdLst>
              <a:ahLst/>
              <a:cxnLst>
                <a:cxn ang="0">
                  <a:pos x="connsiteX0" y="connsiteY0"/>
                </a:cxn>
                <a:cxn ang="0">
                  <a:pos x="connsiteX1" y="connsiteY1"/>
                </a:cxn>
                <a:cxn ang="0">
                  <a:pos x="connsiteX2" y="connsiteY2"/>
                </a:cxn>
              </a:cxnLst>
              <a:rect l="l" t="t" r="r" b="b"/>
              <a:pathLst>
                <a:path w="38943" h="37623">
                  <a:moveTo>
                    <a:pt x="38943" y="0"/>
                  </a:moveTo>
                  <a:cubicBezTo>
                    <a:pt x="32343" y="25742"/>
                    <a:pt x="19802" y="32343"/>
                    <a:pt x="0" y="37623"/>
                  </a:cubicBezTo>
                  <a:cubicBezTo>
                    <a:pt x="7261" y="19142"/>
                    <a:pt x="17822" y="10561"/>
                    <a:pt x="38943" y="0"/>
                  </a:cubicBezTo>
                  <a:close/>
                </a:path>
              </a:pathLst>
            </a:custGeom>
            <a:solidFill>
              <a:schemeClr val="tx1">
                <a:lumMod val="75000"/>
                <a:lumOff val="25000"/>
              </a:schemeClr>
            </a:solidFill>
            <a:ln w="6595" cap="flat">
              <a:noFill/>
              <a:prstDash val="solid"/>
              <a:miter/>
            </a:ln>
          </p:spPr>
          <p:txBody>
            <a:bodyPr rtlCol="0" anchor="ctr"/>
            <a:lstStyle/>
            <a:p>
              <a:endParaRPr lang="en-US">
                <a:cs typeface="B Nazanin" panose="00000700000000000000" pitchFamily="2" charset="-78"/>
              </a:endParaRPr>
            </a:p>
          </p:txBody>
        </p:sp>
        <p:sp>
          <p:nvSpPr>
            <p:cNvPr id="15" name="Freeform: Shape 14">
              <a:extLst>
                <a:ext uri="{FF2B5EF4-FFF2-40B4-BE49-F238E27FC236}">
                  <a16:creationId xmlns:a16="http://schemas.microsoft.com/office/drawing/2014/main" id="{411DAF57-6F0E-4642-99A7-20054463AF04}"/>
                </a:ext>
              </a:extLst>
            </p:cNvPr>
            <p:cNvSpPr/>
            <p:nvPr/>
          </p:nvSpPr>
          <p:spPr>
            <a:xfrm>
              <a:off x="1852754" y="3892002"/>
              <a:ext cx="1168176" cy="2630422"/>
            </a:xfrm>
            <a:custGeom>
              <a:avLst/>
              <a:gdLst>
                <a:gd name="connsiteX0" fmla="*/ 248940 w 1543364"/>
                <a:gd name="connsiteY0" fmla="*/ 2975540 h 3475242"/>
                <a:gd name="connsiteX1" fmla="*/ 72704 w 1543364"/>
                <a:gd name="connsiteY1" fmla="*/ 2116805 h 3475242"/>
                <a:gd name="connsiteX2" fmla="*/ 48942 w 1543364"/>
                <a:gd name="connsiteY2" fmla="*/ 1867963 h 3475242"/>
                <a:gd name="connsiteX3" fmla="*/ 1418 w 1543364"/>
                <a:gd name="connsiteY3" fmla="*/ 1180843 h 3475242"/>
                <a:gd name="connsiteX4" fmla="*/ 23860 w 1543364"/>
                <a:gd name="connsiteY4" fmla="*/ 419137 h 3475242"/>
                <a:gd name="connsiteX5" fmla="*/ 43002 w 1543364"/>
                <a:gd name="connsiteY5" fmla="*/ 146533 h 3475242"/>
                <a:gd name="connsiteX6" fmla="*/ 54223 w 1543364"/>
                <a:gd name="connsiteY6" fmla="*/ 0 h 3475242"/>
                <a:gd name="connsiteX7" fmla="*/ 148611 w 1543364"/>
                <a:gd name="connsiteY7" fmla="*/ 158414 h 3475242"/>
                <a:gd name="connsiteX8" fmla="*/ 447617 w 1543364"/>
                <a:gd name="connsiteY8" fmla="*/ 269964 h 3475242"/>
                <a:gd name="connsiteX9" fmla="*/ 674017 w 1543364"/>
                <a:gd name="connsiteY9" fmla="*/ 201318 h 3475242"/>
                <a:gd name="connsiteX10" fmla="*/ 758505 w 1543364"/>
                <a:gd name="connsiteY10" fmla="*/ 108910 h 3475242"/>
                <a:gd name="connsiteX11" fmla="*/ 775006 w 1543364"/>
                <a:gd name="connsiteY11" fmla="*/ 40923 h 3475242"/>
                <a:gd name="connsiteX12" fmla="*/ 823190 w 1543364"/>
                <a:gd name="connsiteY12" fmla="*/ 262703 h 3475242"/>
                <a:gd name="connsiteX13" fmla="*/ 1099754 w 1543364"/>
                <a:gd name="connsiteY13" fmla="*/ 1077214 h 3475242"/>
                <a:gd name="connsiteX14" fmla="*/ 1366418 w 1543364"/>
                <a:gd name="connsiteY14" fmla="*/ 2444854 h 3475242"/>
                <a:gd name="connsiteX15" fmla="*/ 1514271 w 1543364"/>
                <a:gd name="connsiteY15" fmla="*/ 3205901 h 3475242"/>
                <a:gd name="connsiteX16" fmla="*/ 1540673 w 1543364"/>
                <a:gd name="connsiteY16" fmla="*/ 3344513 h 3475242"/>
                <a:gd name="connsiteX17" fmla="*/ 1511630 w 1543364"/>
                <a:gd name="connsiteY17" fmla="*/ 3387417 h 3475242"/>
                <a:gd name="connsiteX18" fmla="*/ 1224505 w 1543364"/>
                <a:gd name="connsiteY18" fmla="*/ 3428340 h 3475242"/>
                <a:gd name="connsiteX19" fmla="*/ 503062 w 1543364"/>
                <a:gd name="connsiteY19" fmla="*/ 3463323 h 3475242"/>
                <a:gd name="connsiteX20" fmla="*/ 309005 w 1543364"/>
                <a:gd name="connsiteY20" fmla="*/ 3475204 h 3475242"/>
                <a:gd name="connsiteX21" fmla="*/ 248940 w 1543364"/>
                <a:gd name="connsiteY21" fmla="*/ 2975540 h 347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364" h="3475242">
                  <a:moveTo>
                    <a:pt x="248940" y="2975540"/>
                  </a:moveTo>
                  <a:cubicBezTo>
                    <a:pt x="189535" y="2689735"/>
                    <a:pt x="132110" y="2402610"/>
                    <a:pt x="72704" y="2116805"/>
                  </a:cubicBezTo>
                  <a:cubicBezTo>
                    <a:pt x="55543" y="2034298"/>
                    <a:pt x="54883" y="1951131"/>
                    <a:pt x="48942" y="1867963"/>
                  </a:cubicBezTo>
                  <a:cubicBezTo>
                    <a:pt x="31781" y="1638923"/>
                    <a:pt x="14619" y="1409883"/>
                    <a:pt x="1418" y="1180843"/>
                  </a:cubicBezTo>
                  <a:cubicBezTo>
                    <a:pt x="-6503" y="1042231"/>
                    <a:pt x="21220" y="517485"/>
                    <a:pt x="23860" y="419137"/>
                  </a:cubicBezTo>
                  <a:cubicBezTo>
                    <a:pt x="25840" y="349831"/>
                    <a:pt x="36401" y="215839"/>
                    <a:pt x="43002" y="146533"/>
                  </a:cubicBezTo>
                  <a:cubicBezTo>
                    <a:pt x="41022" y="83827"/>
                    <a:pt x="43002" y="91088"/>
                    <a:pt x="54223" y="0"/>
                  </a:cubicBezTo>
                  <a:cubicBezTo>
                    <a:pt x="91846" y="134652"/>
                    <a:pt x="108348" y="122111"/>
                    <a:pt x="148611" y="158414"/>
                  </a:cubicBezTo>
                  <a:cubicBezTo>
                    <a:pt x="270722" y="235641"/>
                    <a:pt x="314946" y="260723"/>
                    <a:pt x="447617" y="269964"/>
                  </a:cubicBezTo>
                  <a:cubicBezTo>
                    <a:pt x="563787" y="252142"/>
                    <a:pt x="617252" y="239601"/>
                    <a:pt x="674017" y="201318"/>
                  </a:cubicBezTo>
                  <a:cubicBezTo>
                    <a:pt x="731442" y="150493"/>
                    <a:pt x="735403" y="145213"/>
                    <a:pt x="758505" y="108910"/>
                  </a:cubicBezTo>
                  <a:cubicBezTo>
                    <a:pt x="771706" y="71286"/>
                    <a:pt x="763785" y="20462"/>
                    <a:pt x="775006" y="40923"/>
                  </a:cubicBezTo>
                  <a:cubicBezTo>
                    <a:pt x="788207" y="54785"/>
                    <a:pt x="802068" y="219139"/>
                    <a:pt x="823190" y="262703"/>
                  </a:cubicBezTo>
                  <a:cubicBezTo>
                    <a:pt x="910318" y="542568"/>
                    <a:pt x="1018567" y="796030"/>
                    <a:pt x="1099754" y="1077214"/>
                  </a:cubicBezTo>
                  <a:cubicBezTo>
                    <a:pt x="1136718" y="1204605"/>
                    <a:pt x="1303712" y="2119445"/>
                    <a:pt x="1366418" y="2444854"/>
                  </a:cubicBezTo>
                  <a:cubicBezTo>
                    <a:pt x="1415262" y="2698316"/>
                    <a:pt x="1465426" y="2952438"/>
                    <a:pt x="1514271" y="3205901"/>
                  </a:cubicBezTo>
                  <a:cubicBezTo>
                    <a:pt x="1523511" y="3252105"/>
                    <a:pt x="1528792" y="3299629"/>
                    <a:pt x="1540673" y="3344513"/>
                  </a:cubicBezTo>
                  <a:cubicBezTo>
                    <a:pt x="1549254" y="3375535"/>
                    <a:pt x="1536712" y="3382136"/>
                    <a:pt x="1511630" y="3387417"/>
                  </a:cubicBezTo>
                  <a:cubicBezTo>
                    <a:pt x="1417242" y="3408538"/>
                    <a:pt x="1320874" y="3419759"/>
                    <a:pt x="1224505" y="3428340"/>
                  </a:cubicBezTo>
                  <a:cubicBezTo>
                    <a:pt x="984244" y="3449462"/>
                    <a:pt x="743983" y="3458042"/>
                    <a:pt x="503062" y="3463323"/>
                  </a:cubicBezTo>
                  <a:cubicBezTo>
                    <a:pt x="438376" y="3464643"/>
                    <a:pt x="373691" y="3471244"/>
                    <a:pt x="309005" y="3475204"/>
                  </a:cubicBezTo>
                  <a:cubicBezTo>
                    <a:pt x="290523" y="3479825"/>
                    <a:pt x="268081" y="3069269"/>
                    <a:pt x="248940" y="2975540"/>
                  </a:cubicBezTo>
                  <a:close/>
                </a:path>
              </a:pathLst>
            </a:custGeom>
            <a:solidFill>
              <a:schemeClr val="bg1">
                <a:lumMod val="85000"/>
              </a:schemeClr>
            </a:solidFill>
            <a:ln w="6595" cap="flat">
              <a:noFill/>
              <a:prstDash val="solid"/>
              <a:miter/>
            </a:ln>
          </p:spPr>
          <p:txBody>
            <a:bodyPr rtlCol="0" anchor="ctr"/>
            <a:lstStyle/>
            <a:p>
              <a:endParaRPr lang="en-US">
                <a:cs typeface="B Nazanin" panose="00000700000000000000" pitchFamily="2" charset="-78"/>
              </a:endParaRPr>
            </a:p>
          </p:txBody>
        </p:sp>
        <p:sp>
          <p:nvSpPr>
            <p:cNvPr id="16" name="Freeform: Shape 15">
              <a:extLst>
                <a:ext uri="{FF2B5EF4-FFF2-40B4-BE49-F238E27FC236}">
                  <a16:creationId xmlns:a16="http://schemas.microsoft.com/office/drawing/2014/main" id="{77EBEE79-9330-4254-BF93-0DD69ECBC1D6}"/>
                </a:ext>
              </a:extLst>
            </p:cNvPr>
            <p:cNvSpPr/>
            <p:nvPr/>
          </p:nvSpPr>
          <p:spPr>
            <a:xfrm>
              <a:off x="2120158" y="4096642"/>
              <a:ext cx="558318" cy="2268576"/>
            </a:xfrm>
            <a:custGeom>
              <a:avLst/>
              <a:gdLst>
                <a:gd name="connsiteX0" fmla="*/ 221061 w 737634"/>
                <a:gd name="connsiteY0" fmla="*/ 100587 h 2997181"/>
                <a:gd name="connsiteX1" fmla="*/ 215121 w 737634"/>
                <a:gd name="connsiteY1" fmla="*/ 139530 h 2997181"/>
                <a:gd name="connsiteX2" fmla="*/ 218421 w 737634"/>
                <a:gd name="connsiteY2" fmla="*/ 344148 h 2997181"/>
                <a:gd name="connsiteX3" fmla="*/ 734586 w 737634"/>
                <a:gd name="connsiteY3" fmla="*/ 2748078 h 2997181"/>
                <a:gd name="connsiteX4" fmla="*/ 708844 w 737634"/>
                <a:gd name="connsiteY4" fmla="*/ 2823325 h 2997181"/>
                <a:gd name="connsiteX5" fmla="*/ 553070 w 737634"/>
                <a:gd name="connsiteY5" fmla="*/ 2988340 h 2997181"/>
                <a:gd name="connsiteX6" fmla="*/ 519407 w 737634"/>
                <a:gd name="connsiteY6" fmla="*/ 2985699 h 2997181"/>
                <a:gd name="connsiteX7" fmla="*/ 342512 w 737634"/>
                <a:gd name="connsiteY7" fmla="*/ 2772501 h 2997181"/>
                <a:gd name="connsiteX8" fmla="*/ 325350 w 737634"/>
                <a:gd name="connsiteY8" fmla="*/ 2730917 h 2997181"/>
                <a:gd name="connsiteX9" fmla="*/ 92350 w 737634"/>
                <a:gd name="connsiteY9" fmla="*/ 335567 h 2997181"/>
                <a:gd name="connsiteX10" fmla="*/ 16443 w 737634"/>
                <a:gd name="connsiteY10" fmla="*/ 175173 h 2997181"/>
                <a:gd name="connsiteX11" fmla="*/ 11163 w 737634"/>
                <a:gd name="connsiteY11" fmla="*/ 115108 h 2997181"/>
                <a:gd name="connsiteX12" fmla="*/ 73208 w 737634"/>
                <a:gd name="connsiteY12" fmla="*/ 14119 h 2997181"/>
                <a:gd name="connsiteX13" fmla="*/ 106211 w 737634"/>
                <a:gd name="connsiteY13" fmla="*/ 7518 h 2997181"/>
                <a:gd name="connsiteX14" fmla="*/ 203240 w 737634"/>
                <a:gd name="connsiteY14" fmla="*/ 75504 h 2997181"/>
                <a:gd name="connsiteX15" fmla="*/ 221061 w 737634"/>
                <a:gd name="connsiteY15" fmla="*/ 100587 h 2997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7634" h="2997181">
                  <a:moveTo>
                    <a:pt x="221061" y="100587"/>
                  </a:moveTo>
                  <a:cubicBezTo>
                    <a:pt x="219081" y="113788"/>
                    <a:pt x="218421" y="126989"/>
                    <a:pt x="215121" y="139530"/>
                  </a:cubicBezTo>
                  <a:cubicBezTo>
                    <a:pt x="197299" y="208176"/>
                    <a:pt x="203240" y="274842"/>
                    <a:pt x="218421" y="344148"/>
                  </a:cubicBezTo>
                  <a:cubicBezTo>
                    <a:pt x="306869" y="738862"/>
                    <a:pt x="642178" y="2334882"/>
                    <a:pt x="734586" y="2748078"/>
                  </a:cubicBezTo>
                  <a:cubicBezTo>
                    <a:pt x="741847" y="2781081"/>
                    <a:pt x="737226" y="2801543"/>
                    <a:pt x="708844" y="2823325"/>
                  </a:cubicBezTo>
                  <a:cubicBezTo>
                    <a:pt x="648779" y="2868869"/>
                    <a:pt x="611155" y="2938835"/>
                    <a:pt x="553070" y="2988340"/>
                  </a:cubicBezTo>
                  <a:cubicBezTo>
                    <a:pt x="539209" y="3000221"/>
                    <a:pt x="531288" y="3000880"/>
                    <a:pt x="519407" y="2985699"/>
                  </a:cubicBezTo>
                  <a:cubicBezTo>
                    <a:pt x="461322" y="2913753"/>
                    <a:pt x="401917" y="2843127"/>
                    <a:pt x="342512" y="2772501"/>
                  </a:cubicBezTo>
                  <a:cubicBezTo>
                    <a:pt x="331951" y="2759959"/>
                    <a:pt x="326670" y="2746758"/>
                    <a:pt x="325350" y="2730917"/>
                  </a:cubicBezTo>
                  <a:cubicBezTo>
                    <a:pt x="298948" y="2461613"/>
                    <a:pt x="102911" y="503882"/>
                    <a:pt x="92350" y="335567"/>
                  </a:cubicBezTo>
                  <a:cubicBezTo>
                    <a:pt x="88390" y="267581"/>
                    <a:pt x="60007" y="219397"/>
                    <a:pt x="16443" y="175173"/>
                  </a:cubicBezTo>
                  <a:cubicBezTo>
                    <a:pt x="-2699" y="156031"/>
                    <a:pt x="-5999" y="138870"/>
                    <a:pt x="11163" y="115108"/>
                  </a:cubicBezTo>
                  <a:cubicBezTo>
                    <a:pt x="34265" y="83425"/>
                    <a:pt x="54066" y="48442"/>
                    <a:pt x="73208" y="14119"/>
                  </a:cubicBezTo>
                  <a:cubicBezTo>
                    <a:pt x="83109" y="-3042"/>
                    <a:pt x="91030" y="-3702"/>
                    <a:pt x="106211" y="7518"/>
                  </a:cubicBezTo>
                  <a:cubicBezTo>
                    <a:pt x="137894" y="31281"/>
                    <a:pt x="170897" y="53063"/>
                    <a:pt x="203240" y="75504"/>
                  </a:cubicBezTo>
                  <a:cubicBezTo>
                    <a:pt x="213140" y="81445"/>
                    <a:pt x="225021" y="86065"/>
                    <a:pt x="221061" y="100587"/>
                  </a:cubicBezTo>
                  <a:close/>
                </a:path>
              </a:pathLst>
            </a:custGeom>
            <a:solidFill>
              <a:schemeClr val="accent2"/>
            </a:solidFill>
            <a:ln w="6595" cap="flat">
              <a:noFill/>
              <a:prstDash val="solid"/>
              <a:miter/>
            </a:ln>
          </p:spPr>
          <p:txBody>
            <a:bodyPr rtlCol="0" anchor="ctr"/>
            <a:lstStyle/>
            <a:p>
              <a:endParaRPr lang="en-US">
                <a:cs typeface="B Nazanin" panose="00000700000000000000" pitchFamily="2" charset="-78"/>
              </a:endParaRPr>
            </a:p>
          </p:txBody>
        </p:sp>
        <p:sp>
          <p:nvSpPr>
            <p:cNvPr id="17" name="Freeform: Shape 16">
              <a:extLst>
                <a:ext uri="{FF2B5EF4-FFF2-40B4-BE49-F238E27FC236}">
                  <a16:creationId xmlns:a16="http://schemas.microsoft.com/office/drawing/2014/main" id="{01685DAB-66EB-481A-97D1-804369E7A7F6}"/>
                </a:ext>
              </a:extLst>
            </p:cNvPr>
            <p:cNvSpPr/>
            <p:nvPr/>
          </p:nvSpPr>
          <p:spPr>
            <a:xfrm>
              <a:off x="2351728" y="3163980"/>
              <a:ext cx="81296" cy="89035"/>
            </a:xfrm>
            <a:custGeom>
              <a:avLst/>
              <a:gdLst>
                <a:gd name="connsiteX0" fmla="*/ 94481 w 107406"/>
                <a:gd name="connsiteY0" fmla="*/ 47786 h 117632"/>
                <a:gd name="connsiteX1" fmla="*/ 66629 w 107406"/>
                <a:gd name="connsiteY1" fmla="*/ 106603 h 117632"/>
                <a:gd name="connsiteX2" fmla="*/ 12926 w 107406"/>
                <a:gd name="connsiteY2" fmla="*/ 69846 h 117632"/>
                <a:gd name="connsiteX3" fmla="*/ 40778 w 107406"/>
                <a:gd name="connsiteY3" fmla="*/ 11030 h 117632"/>
                <a:gd name="connsiteX4" fmla="*/ 94481 w 107406"/>
                <a:gd name="connsiteY4" fmla="*/ 47786 h 11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06" h="117632">
                  <a:moveTo>
                    <a:pt x="94481" y="47786"/>
                  </a:moveTo>
                  <a:cubicBezTo>
                    <a:pt x="101620" y="74178"/>
                    <a:pt x="89150" y="100511"/>
                    <a:pt x="66629" y="106603"/>
                  </a:cubicBezTo>
                  <a:cubicBezTo>
                    <a:pt x="44108" y="112694"/>
                    <a:pt x="20064" y="96238"/>
                    <a:pt x="12926" y="69846"/>
                  </a:cubicBezTo>
                  <a:cubicBezTo>
                    <a:pt x="5787" y="43454"/>
                    <a:pt x="18257" y="17121"/>
                    <a:pt x="40778" y="11030"/>
                  </a:cubicBezTo>
                  <a:cubicBezTo>
                    <a:pt x="63299" y="4938"/>
                    <a:pt x="87343" y="21395"/>
                    <a:pt x="94481" y="47786"/>
                  </a:cubicBezTo>
                  <a:close/>
                </a:path>
              </a:pathLst>
            </a:custGeom>
            <a:solidFill>
              <a:schemeClr val="tx1">
                <a:lumMod val="75000"/>
                <a:lumOff val="25000"/>
              </a:schemeClr>
            </a:solidFill>
            <a:ln w="6595" cap="flat">
              <a:noFill/>
              <a:prstDash val="solid"/>
              <a:miter/>
            </a:ln>
          </p:spPr>
          <p:txBody>
            <a:bodyPr rtlCol="0" anchor="ctr"/>
            <a:lstStyle/>
            <a:p>
              <a:endParaRPr lang="en-US">
                <a:cs typeface="B Nazanin" panose="00000700000000000000" pitchFamily="2" charset="-78"/>
              </a:endParaRPr>
            </a:p>
          </p:txBody>
        </p:sp>
        <p:sp>
          <p:nvSpPr>
            <p:cNvPr id="18" name="Freeform: Shape 17">
              <a:extLst>
                <a:ext uri="{FF2B5EF4-FFF2-40B4-BE49-F238E27FC236}">
                  <a16:creationId xmlns:a16="http://schemas.microsoft.com/office/drawing/2014/main" id="{74025C67-8A6B-45DD-A154-9A82EF9315EF}"/>
                </a:ext>
              </a:extLst>
            </p:cNvPr>
            <p:cNvSpPr/>
            <p:nvPr/>
          </p:nvSpPr>
          <p:spPr>
            <a:xfrm>
              <a:off x="1105926" y="6302973"/>
              <a:ext cx="253797" cy="257079"/>
            </a:xfrm>
            <a:custGeom>
              <a:avLst/>
              <a:gdLst>
                <a:gd name="connsiteX0" fmla="*/ 335309 w 335309"/>
                <a:gd name="connsiteY0" fmla="*/ 24549 h 339646"/>
                <a:gd name="connsiteX1" fmla="*/ 260723 w 335309"/>
                <a:gd name="connsiteY1" fmla="*/ 127 h 339646"/>
                <a:gd name="connsiteX2" fmla="*/ 168315 w 335309"/>
                <a:gd name="connsiteY2" fmla="*/ 96496 h 339646"/>
                <a:gd name="connsiteX3" fmla="*/ 0 w 335309"/>
                <a:gd name="connsiteY3" fmla="*/ 328176 h 339646"/>
                <a:gd name="connsiteX4" fmla="*/ 95048 w 335309"/>
                <a:gd name="connsiteY4" fmla="*/ 328176 h 339646"/>
                <a:gd name="connsiteX5" fmla="*/ 189437 w 335309"/>
                <a:gd name="connsiteY5" fmla="*/ 301773 h 339646"/>
                <a:gd name="connsiteX6" fmla="*/ 318808 w 335309"/>
                <a:gd name="connsiteY6" fmla="*/ 337417 h 339646"/>
                <a:gd name="connsiteX7" fmla="*/ 324088 w 335309"/>
                <a:gd name="connsiteY7" fmla="*/ 161181 h 339646"/>
                <a:gd name="connsiteX8" fmla="*/ 335309 w 335309"/>
                <a:gd name="connsiteY8" fmla="*/ 24549 h 33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5309" h="339646">
                  <a:moveTo>
                    <a:pt x="335309" y="24549"/>
                  </a:moveTo>
                  <a:cubicBezTo>
                    <a:pt x="328709" y="19929"/>
                    <a:pt x="283825" y="-1853"/>
                    <a:pt x="260723" y="127"/>
                  </a:cubicBezTo>
                  <a:cubicBezTo>
                    <a:pt x="231020" y="21249"/>
                    <a:pt x="189437" y="68113"/>
                    <a:pt x="168315" y="96496"/>
                  </a:cubicBezTo>
                  <a:cubicBezTo>
                    <a:pt x="163694" y="103096"/>
                    <a:pt x="50824" y="262830"/>
                    <a:pt x="0" y="328176"/>
                  </a:cubicBezTo>
                  <a:cubicBezTo>
                    <a:pt x="31023" y="340717"/>
                    <a:pt x="66006" y="345997"/>
                    <a:pt x="95048" y="328176"/>
                  </a:cubicBezTo>
                  <a:cubicBezTo>
                    <a:pt x="122111" y="311014"/>
                    <a:pt x="158414" y="291213"/>
                    <a:pt x="189437" y="301773"/>
                  </a:cubicBezTo>
                  <a:cubicBezTo>
                    <a:pt x="228380" y="314975"/>
                    <a:pt x="279204" y="327516"/>
                    <a:pt x="318808" y="337417"/>
                  </a:cubicBezTo>
                  <a:lnTo>
                    <a:pt x="324088" y="161181"/>
                  </a:lnTo>
                  <a:lnTo>
                    <a:pt x="335309" y="24549"/>
                  </a:lnTo>
                  <a:close/>
                </a:path>
              </a:pathLst>
            </a:custGeom>
            <a:solidFill>
              <a:schemeClr val="bg1">
                <a:lumMod val="85000"/>
              </a:schemeClr>
            </a:solidFill>
            <a:ln w="6595" cap="flat">
              <a:noFill/>
              <a:prstDash val="solid"/>
              <a:miter/>
            </a:ln>
          </p:spPr>
          <p:txBody>
            <a:bodyPr rtlCol="0" anchor="ctr"/>
            <a:lstStyle/>
            <a:p>
              <a:endParaRPr lang="en-US">
                <a:cs typeface="B Nazanin" panose="00000700000000000000" pitchFamily="2" charset="-78"/>
              </a:endParaRPr>
            </a:p>
          </p:txBody>
        </p:sp>
        <p:sp>
          <p:nvSpPr>
            <p:cNvPr id="19" name="Freeform: Shape 18">
              <a:extLst>
                <a:ext uri="{FF2B5EF4-FFF2-40B4-BE49-F238E27FC236}">
                  <a16:creationId xmlns:a16="http://schemas.microsoft.com/office/drawing/2014/main" id="{C387C831-700A-4494-BFDC-C4ACB33626B9}"/>
                </a:ext>
              </a:extLst>
            </p:cNvPr>
            <p:cNvSpPr/>
            <p:nvPr/>
          </p:nvSpPr>
          <p:spPr>
            <a:xfrm>
              <a:off x="1343086" y="6226990"/>
              <a:ext cx="744560" cy="454775"/>
            </a:xfrm>
            <a:custGeom>
              <a:avLst/>
              <a:gdLst>
                <a:gd name="connsiteX0" fmla="*/ 945401 w 983694"/>
                <a:gd name="connsiteY0" fmla="*/ 155299 h 600838"/>
                <a:gd name="connsiteX1" fmla="*/ 811409 w 983694"/>
                <a:gd name="connsiteY1" fmla="*/ 71472 h 600838"/>
                <a:gd name="connsiteX2" fmla="*/ 493261 w 983694"/>
                <a:gd name="connsiteY2" fmla="*/ 10086 h 600838"/>
                <a:gd name="connsiteX3" fmla="*/ 238479 w 983694"/>
                <a:gd name="connsiteY3" fmla="*/ 105795 h 600838"/>
                <a:gd name="connsiteX4" fmla="*/ 139470 w 983694"/>
                <a:gd name="connsiteY4" fmla="*/ 115696 h 600838"/>
                <a:gd name="connsiteX5" fmla="*/ 25280 w 983694"/>
                <a:gd name="connsiteY5" fmla="*/ 132857 h 600838"/>
                <a:gd name="connsiteX6" fmla="*/ 198 w 983694"/>
                <a:gd name="connsiteY6" fmla="*/ 437144 h 600838"/>
                <a:gd name="connsiteX7" fmla="*/ 198 w 983694"/>
                <a:gd name="connsiteY7" fmla="*/ 437144 h 600838"/>
                <a:gd name="connsiteX8" fmla="*/ 198 w 983694"/>
                <a:gd name="connsiteY8" fmla="*/ 437144 h 600838"/>
                <a:gd name="connsiteX9" fmla="*/ 21320 w 983694"/>
                <a:gd name="connsiteY9" fmla="*/ 451005 h 600838"/>
                <a:gd name="connsiteX10" fmla="*/ 272142 w 983694"/>
                <a:gd name="connsiteY10" fmla="*/ 549354 h 600838"/>
                <a:gd name="connsiteX11" fmla="*/ 351349 w 983694"/>
                <a:gd name="connsiteY11" fmla="*/ 580377 h 600838"/>
                <a:gd name="connsiteX12" fmla="*/ 411414 w 983694"/>
                <a:gd name="connsiteY12" fmla="*/ 596218 h 600838"/>
                <a:gd name="connsiteX13" fmla="*/ 783026 w 983694"/>
                <a:gd name="connsiteY13" fmla="*/ 600838 h 600838"/>
                <a:gd name="connsiteX14" fmla="*/ 822630 w 983694"/>
                <a:gd name="connsiteY14" fmla="*/ 583677 h 600838"/>
                <a:gd name="connsiteX15" fmla="*/ 952661 w 983694"/>
                <a:gd name="connsiteY15" fmla="*/ 435164 h 600838"/>
                <a:gd name="connsiteX16" fmla="*/ 978404 w 983694"/>
                <a:gd name="connsiteY16" fmla="*/ 390280 h 600838"/>
                <a:gd name="connsiteX17" fmla="*/ 983684 w 983694"/>
                <a:gd name="connsiteY17" fmla="*/ 218005 h 600838"/>
                <a:gd name="connsiteX18" fmla="*/ 945401 w 983694"/>
                <a:gd name="connsiteY18" fmla="*/ 155299 h 60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83694" h="600838">
                  <a:moveTo>
                    <a:pt x="945401" y="155299"/>
                  </a:moveTo>
                  <a:cubicBezTo>
                    <a:pt x="900517" y="127577"/>
                    <a:pt x="856953" y="97874"/>
                    <a:pt x="811409" y="71472"/>
                  </a:cubicBezTo>
                  <a:cubicBezTo>
                    <a:pt x="713060" y="14707"/>
                    <a:pt x="608111" y="-17636"/>
                    <a:pt x="493261" y="10086"/>
                  </a:cubicBezTo>
                  <a:cubicBezTo>
                    <a:pt x="404153" y="31208"/>
                    <a:pt x="320326" y="65531"/>
                    <a:pt x="238479" y="105795"/>
                  </a:cubicBezTo>
                  <a:cubicBezTo>
                    <a:pt x="206796" y="118996"/>
                    <a:pt x="172473" y="110415"/>
                    <a:pt x="139470" y="115696"/>
                  </a:cubicBezTo>
                  <a:cubicBezTo>
                    <a:pt x="101847" y="121636"/>
                    <a:pt x="63563" y="132857"/>
                    <a:pt x="25280" y="132857"/>
                  </a:cubicBezTo>
                  <a:cubicBezTo>
                    <a:pt x="11419" y="132857"/>
                    <a:pt x="-1782" y="424603"/>
                    <a:pt x="198" y="437144"/>
                  </a:cubicBezTo>
                  <a:cubicBezTo>
                    <a:pt x="198" y="437144"/>
                    <a:pt x="198" y="437144"/>
                    <a:pt x="198" y="437144"/>
                  </a:cubicBezTo>
                  <a:cubicBezTo>
                    <a:pt x="198" y="437144"/>
                    <a:pt x="198" y="437144"/>
                    <a:pt x="198" y="437144"/>
                  </a:cubicBezTo>
                  <a:cubicBezTo>
                    <a:pt x="4818" y="445725"/>
                    <a:pt x="13399" y="448365"/>
                    <a:pt x="21320" y="451005"/>
                  </a:cubicBezTo>
                  <a:cubicBezTo>
                    <a:pt x="105147" y="483348"/>
                    <a:pt x="188974" y="516351"/>
                    <a:pt x="272142" y="549354"/>
                  </a:cubicBezTo>
                  <a:cubicBezTo>
                    <a:pt x="298544" y="559915"/>
                    <a:pt x="324946" y="570476"/>
                    <a:pt x="351349" y="580377"/>
                  </a:cubicBezTo>
                  <a:cubicBezTo>
                    <a:pt x="370490" y="587637"/>
                    <a:pt x="389632" y="596218"/>
                    <a:pt x="411414" y="596218"/>
                  </a:cubicBezTo>
                  <a:cubicBezTo>
                    <a:pt x="535505" y="596878"/>
                    <a:pt x="658936" y="598858"/>
                    <a:pt x="783026" y="600838"/>
                  </a:cubicBezTo>
                  <a:cubicBezTo>
                    <a:pt x="799528" y="600838"/>
                    <a:pt x="811409" y="596878"/>
                    <a:pt x="822630" y="583677"/>
                  </a:cubicBezTo>
                  <a:cubicBezTo>
                    <a:pt x="865534" y="533513"/>
                    <a:pt x="909098" y="484008"/>
                    <a:pt x="952661" y="435164"/>
                  </a:cubicBezTo>
                  <a:cubicBezTo>
                    <a:pt x="964542" y="421963"/>
                    <a:pt x="973783" y="407441"/>
                    <a:pt x="978404" y="390280"/>
                  </a:cubicBezTo>
                  <a:cubicBezTo>
                    <a:pt x="963882" y="353977"/>
                    <a:pt x="983684" y="243747"/>
                    <a:pt x="983684" y="218005"/>
                  </a:cubicBezTo>
                  <a:cubicBezTo>
                    <a:pt x="984344" y="218665"/>
                    <a:pt x="955302" y="161900"/>
                    <a:pt x="945401" y="155299"/>
                  </a:cubicBezTo>
                  <a:close/>
                </a:path>
              </a:pathLst>
            </a:custGeom>
            <a:solidFill>
              <a:srgbClr val="FEC88A"/>
            </a:solidFill>
            <a:ln w="342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20" name="Freeform: Shape 19">
              <a:extLst>
                <a:ext uri="{FF2B5EF4-FFF2-40B4-BE49-F238E27FC236}">
                  <a16:creationId xmlns:a16="http://schemas.microsoft.com/office/drawing/2014/main" id="{89CAA0AD-456A-4F42-A92C-A7B153DECD73}"/>
                </a:ext>
              </a:extLst>
            </p:cNvPr>
            <p:cNvSpPr/>
            <p:nvPr/>
          </p:nvSpPr>
          <p:spPr>
            <a:xfrm>
              <a:off x="1351230" y="6226990"/>
              <a:ext cx="741474" cy="184687"/>
            </a:xfrm>
            <a:custGeom>
              <a:avLst/>
              <a:gdLst>
                <a:gd name="connsiteX0" fmla="*/ 937942 w 979617"/>
                <a:gd name="connsiteY0" fmla="*/ 155299 h 244005"/>
                <a:gd name="connsiteX1" fmla="*/ 803951 w 979617"/>
                <a:gd name="connsiteY1" fmla="*/ 71472 h 244005"/>
                <a:gd name="connsiteX2" fmla="*/ 485803 w 979617"/>
                <a:gd name="connsiteY2" fmla="*/ 10086 h 244005"/>
                <a:gd name="connsiteX3" fmla="*/ 231020 w 979617"/>
                <a:gd name="connsiteY3" fmla="*/ 105795 h 244005"/>
                <a:gd name="connsiteX4" fmla="*/ 132012 w 979617"/>
                <a:gd name="connsiteY4" fmla="*/ 115696 h 244005"/>
                <a:gd name="connsiteX5" fmla="*/ 11221 w 979617"/>
                <a:gd name="connsiteY5" fmla="*/ 125597 h 244005"/>
                <a:gd name="connsiteX6" fmla="*/ 0 w 979617"/>
                <a:gd name="connsiteY6" fmla="*/ 237146 h 244005"/>
                <a:gd name="connsiteX7" fmla="*/ 686460 w 979617"/>
                <a:gd name="connsiteY7" fmla="*/ 243087 h 244005"/>
                <a:gd name="connsiteX8" fmla="*/ 877877 w 979617"/>
                <a:gd name="connsiteY8" fmla="*/ 242427 h 244005"/>
                <a:gd name="connsiteX9" fmla="*/ 976886 w 979617"/>
                <a:gd name="connsiteY9" fmla="*/ 218665 h 244005"/>
                <a:gd name="connsiteX10" fmla="*/ 976886 w 979617"/>
                <a:gd name="connsiteY10" fmla="*/ 218665 h 244005"/>
                <a:gd name="connsiteX11" fmla="*/ 976886 w 979617"/>
                <a:gd name="connsiteY11" fmla="*/ 218665 h 244005"/>
                <a:gd name="connsiteX12" fmla="*/ 937942 w 979617"/>
                <a:gd name="connsiteY12" fmla="*/ 155299 h 24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617" h="244005">
                  <a:moveTo>
                    <a:pt x="937942" y="155299"/>
                  </a:moveTo>
                  <a:cubicBezTo>
                    <a:pt x="893058" y="127577"/>
                    <a:pt x="849494" y="97874"/>
                    <a:pt x="803951" y="71472"/>
                  </a:cubicBezTo>
                  <a:cubicBezTo>
                    <a:pt x="705602" y="14707"/>
                    <a:pt x="600653" y="-17636"/>
                    <a:pt x="485803" y="10086"/>
                  </a:cubicBezTo>
                  <a:cubicBezTo>
                    <a:pt x="396695" y="31208"/>
                    <a:pt x="312867" y="65531"/>
                    <a:pt x="231020" y="105795"/>
                  </a:cubicBezTo>
                  <a:cubicBezTo>
                    <a:pt x="199338" y="118996"/>
                    <a:pt x="165014" y="110415"/>
                    <a:pt x="132012" y="115696"/>
                  </a:cubicBezTo>
                  <a:cubicBezTo>
                    <a:pt x="94388" y="121636"/>
                    <a:pt x="50164" y="122957"/>
                    <a:pt x="11221" y="125597"/>
                  </a:cubicBezTo>
                  <a:cubicBezTo>
                    <a:pt x="11221" y="142758"/>
                    <a:pt x="4620" y="183022"/>
                    <a:pt x="0" y="237146"/>
                  </a:cubicBezTo>
                  <a:cubicBezTo>
                    <a:pt x="205278" y="233186"/>
                    <a:pt x="480522" y="247707"/>
                    <a:pt x="686460" y="243087"/>
                  </a:cubicBezTo>
                  <a:cubicBezTo>
                    <a:pt x="742565" y="241767"/>
                    <a:pt x="821772" y="245727"/>
                    <a:pt x="877877" y="242427"/>
                  </a:cubicBezTo>
                  <a:cubicBezTo>
                    <a:pt x="905599" y="241107"/>
                    <a:pt x="969625" y="206124"/>
                    <a:pt x="976886" y="218665"/>
                  </a:cubicBezTo>
                  <a:cubicBezTo>
                    <a:pt x="976886" y="218665"/>
                    <a:pt x="976886" y="218665"/>
                    <a:pt x="976886" y="218665"/>
                  </a:cubicBezTo>
                  <a:cubicBezTo>
                    <a:pt x="976886" y="218665"/>
                    <a:pt x="976886" y="218665"/>
                    <a:pt x="976886" y="218665"/>
                  </a:cubicBezTo>
                  <a:cubicBezTo>
                    <a:pt x="990747" y="200183"/>
                    <a:pt x="947843" y="161900"/>
                    <a:pt x="937942" y="155299"/>
                  </a:cubicBezTo>
                  <a:close/>
                </a:path>
              </a:pathLst>
            </a:custGeom>
            <a:solidFill>
              <a:srgbClr val="FEAB77"/>
            </a:solidFill>
            <a:ln w="342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grpSp>
      <p:grpSp>
        <p:nvGrpSpPr>
          <p:cNvPr id="23" name="Group 22">
            <a:extLst>
              <a:ext uri="{FF2B5EF4-FFF2-40B4-BE49-F238E27FC236}">
                <a16:creationId xmlns:a16="http://schemas.microsoft.com/office/drawing/2014/main" id="{72008919-1E9F-4B4D-B79C-15A143CBAC02}"/>
              </a:ext>
            </a:extLst>
          </p:cNvPr>
          <p:cNvGrpSpPr/>
          <p:nvPr/>
        </p:nvGrpSpPr>
        <p:grpSpPr>
          <a:xfrm>
            <a:off x="7554648" y="1560867"/>
            <a:ext cx="4067214" cy="2313176"/>
            <a:chOff x="5817470" y="432185"/>
            <a:chExt cx="4067214" cy="2313176"/>
          </a:xfrm>
        </p:grpSpPr>
        <p:sp>
          <p:nvSpPr>
            <p:cNvPr id="24" name="TextBox 23">
              <a:extLst>
                <a:ext uri="{FF2B5EF4-FFF2-40B4-BE49-F238E27FC236}">
                  <a16:creationId xmlns:a16="http://schemas.microsoft.com/office/drawing/2014/main" id="{DB0CA959-509C-4D6D-95E0-8BEBC5F73CA1}"/>
                </a:ext>
              </a:extLst>
            </p:cNvPr>
            <p:cNvSpPr txBox="1"/>
            <p:nvPr/>
          </p:nvSpPr>
          <p:spPr>
            <a:xfrm>
              <a:off x="7637243" y="432185"/>
              <a:ext cx="2247441" cy="369332"/>
            </a:xfrm>
            <a:prstGeom prst="rect">
              <a:avLst/>
            </a:prstGeom>
            <a:noFill/>
          </p:spPr>
          <p:txBody>
            <a:bodyPr wrap="square" rtlCol="0">
              <a:spAutoFit/>
            </a:bodyPr>
            <a:lstStyle/>
            <a:p>
              <a:pPr algn="r"/>
              <a:r>
                <a:rPr lang="fa-IR" altLang="ko-KR" b="1" dirty="0">
                  <a:solidFill>
                    <a:schemeClr val="accent2"/>
                  </a:solidFill>
                  <a:cs typeface="B Nazanin" panose="00000700000000000000" pitchFamily="2" charset="-78"/>
                </a:rPr>
                <a:t>متن شما اینجاست</a:t>
              </a:r>
              <a:endParaRPr lang="ko-KR" altLang="en-US" b="1" dirty="0">
                <a:solidFill>
                  <a:schemeClr val="accent2"/>
                </a:solidFill>
                <a:cs typeface="B Nazanin" panose="00000700000000000000" pitchFamily="2" charset="-78"/>
              </a:endParaRPr>
            </a:p>
          </p:txBody>
        </p:sp>
        <p:sp>
          <p:nvSpPr>
            <p:cNvPr id="25" name="TextBox 24">
              <a:extLst>
                <a:ext uri="{FF2B5EF4-FFF2-40B4-BE49-F238E27FC236}">
                  <a16:creationId xmlns:a16="http://schemas.microsoft.com/office/drawing/2014/main" id="{73EC3F4F-A5A0-48CF-91F8-F42ED277EEE1}"/>
                </a:ext>
              </a:extLst>
            </p:cNvPr>
            <p:cNvSpPr txBox="1"/>
            <p:nvPr/>
          </p:nvSpPr>
          <p:spPr>
            <a:xfrm>
              <a:off x="5817470" y="996783"/>
              <a:ext cx="4067214"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1AD59A19-E2FB-4241-AA80-85126BFF9DAD}"/>
                </a:ext>
              </a:extLst>
            </p:cNvPr>
            <p:cNvSpPr txBox="1"/>
            <p:nvPr/>
          </p:nvSpPr>
          <p:spPr>
            <a:xfrm>
              <a:off x="7753292" y="1777995"/>
              <a:ext cx="2131392" cy="369332"/>
            </a:xfrm>
            <a:prstGeom prst="rect">
              <a:avLst/>
            </a:prstGeom>
            <a:noFill/>
          </p:spPr>
          <p:txBody>
            <a:bodyPr wrap="square" rtlCol="0">
              <a:spAutoFit/>
            </a:bodyPr>
            <a:lstStyle/>
            <a:p>
              <a:pPr algn="r"/>
              <a:r>
                <a:rPr lang="fa-IR" altLang="ko-KR" b="1" dirty="0">
                  <a:solidFill>
                    <a:schemeClr val="accent1"/>
                  </a:solidFill>
                  <a:cs typeface="B Nazanin" panose="00000700000000000000" pitchFamily="2" charset="-78"/>
                </a:rPr>
                <a:t>متن شما اینجاست</a:t>
              </a:r>
              <a:endParaRPr lang="ko-KR" altLang="en-US" b="1" dirty="0">
                <a:solidFill>
                  <a:schemeClr val="accent1"/>
                </a:solidFill>
                <a:cs typeface="B Nazanin" panose="00000700000000000000" pitchFamily="2" charset="-78"/>
              </a:endParaRPr>
            </a:p>
          </p:txBody>
        </p:sp>
        <p:sp>
          <p:nvSpPr>
            <p:cNvPr id="27" name="TextBox 26">
              <a:extLst>
                <a:ext uri="{FF2B5EF4-FFF2-40B4-BE49-F238E27FC236}">
                  <a16:creationId xmlns:a16="http://schemas.microsoft.com/office/drawing/2014/main" id="{FC974ED5-58D2-495A-A4BC-15A95CA18E9A}"/>
                </a:ext>
              </a:extLst>
            </p:cNvPr>
            <p:cNvSpPr txBox="1"/>
            <p:nvPr/>
          </p:nvSpPr>
          <p:spPr>
            <a:xfrm>
              <a:off x="5817470" y="2283696"/>
              <a:ext cx="4067214"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
        <p:nvSpPr>
          <p:cNvPr id="28" name="Rectangle 27">
            <a:extLst>
              <a:ext uri="{FF2B5EF4-FFF2-40B4-BE49-F238E27FC236}">
                <a16:creationId xmlns:a16="http://schemas.microsoft.com/office/drawing/2014/main" id="{56DB252B-938D-4441-B02C-9ACFF83E3231}"/>
              </a:ext>
            </a:extLst>
          </p:cNvPr>
          <p:cNvSpPr/>
          <p:nvPr/>
        </p:nvSpPr>
        <p:spPr>
          <a:xfrm>
            <a:off x="8102945" y="4384881"/>
            <a:ext cx="66021" cy="19202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2"/>
              </a:solidFill>
              <a:cs typeface="B Nazanin" panose="00000700000000000000" pitchFamily="2" charset="-78"/>
            </a:endParaRPr>
          </a:p>
        </p:txBody>
      </p:sp>
      <p:grpSp>
        <p:nvGrpSpPr>
          <p:cNvPr id="29" name="Group 28">
            <a:extLst>
              <a:ext uri="{FF2B5EF4-FFF2-40B4-BE49-F238E27FC236}">
                <a16:creationId xmlns:a16="http://schemas.microsoft.com/office/drawing/2014/main" id="{07F08C0C-455B-45F2-A86D-F21C7415DF98}"/>
              </a:ext>
            </a:extLst>
          </p:cNvPr>
          <p:cNvGrpSpPr/>
          <p:nvPr/>
        </p:nvGrpSpPr>
        <p:grpSpPr>
          <a:xfrm>
            <a:off x="9599154" y="4397446"/>
            <a:ext cx="2114464" cy="1907422"/>
            <a:chOff x="10077536" y="506479"/>
            <a:chExt cx="2114464" cy="1907422"/>
          </a:xfrm>
        </p:grpSpPr>
        <p:sp>
          <p:nvSpPr>
            <p:cNvPr id="30" name="TextBox 29">
              <a:extLst>
                <a:ext uri="{FF2B5EF4-FFF2-40B4-BE49-F238E27FC236}">
                  <a16:creationId xmlns:a16="http://schemas.microsoft.com/office/drawing/2014/main" id="{43DB7AB7-2E71-4D37-937E-59CFFFF272C4}"/>
                </a:ext>
              </a:extLst>
            </p:cNvPr>
            <p:cNvSpPr txBox="1"/>
            <p:nvPr/>
          </p:nvSpPr>
          <p:spPr>
            <a:xfrm>
              <a:off x="10077536" y="506479"/>
              <a:ext cx="2114463" cy="301621"/>
            </a:xfrm>
            <a:prstGeom prst="rect">
              <a:avLst/>
            </a:prstGeom>
            <a:noFill/>
          </p:spPr>
          <p:txBody>
            <a:bodyPr wrap="square" rtlCol="0">
              <a:spAutoFit/>
            </a:bodyPr>
            <a:lstStyle/>
            <a:p>
              <a:pPr marL="285750" indent="-285750" algn="l" rtl="1">
                <a:lnSpc>
                  <a:spcPct val="80000"/>
                </a:lnSpc>
                <a:buFont typeface="Wingdings" panose="05000000000000000000" pitchFamily="2" charset="2"/>
                <a:buChar char="ü"/>
              </a:pPr>
              <a:r>
                <a:rPr lang="fa-IR" altLang="ko-KR" sz="1600" dirty="0">
                  <a:cs typeface="B Nazanin" panose="00000700000000000000" pitchFamily="2" charset="-78"/>
                </a:rPr>
                <a:t>ارائه نمونه کارها ساده</a:t>
              </a:r>
              <a:endParaRPr lang="en-US" altLang="ko-KR" sz="1600" dirty="0">
                <a:cs typeface="B Nazanin" panose="00000700000000000000" pitchFamily="2" charset="-78"/>
              </a:endParaRPr>
            </a:p>
          </p:txBody>
        </p:sp>
        <p:sp>
          <p:nvSpPr>
            <p:cNvPr id="31" name="TextBox 30">
              <a:extLst>
                <a:ext uri="{FF2B5EF4-FFF2-40B4-BE49-F238E27FC236}">
                  <a16:creationId xmlns:a16="http://schemas.microsoft.com/office/drawing/2014/main" id="{F6A2F27B-F64B-4E8B-AB23-A2AF4D085998}"/>
                </a:ext>
              </a:extLst>
            </p:cNvPr>
            <p:cNvSpPr txBox="1"/>
            <p:nvPr/>
          </p:nvSpPr>
          <p:spPr>
            <a:xfrm>
              <a:off x="11304252" y="827639"/>
              <a:ext cx="887747" cy="301621"/>
            </a:xfrm>
            <a:prstGeom prst="rect">
              <a:avLst/>
            </a:prstGeom>
            <a:noFill/>
          </p:spPr>
          <p:txBody>
            <a:bodyPr wrap="square" rtlCol="0">
              <a:spAutoFit/>
            </a:bodyPr>
            <a:lstStyle/>
            <a:p>
              <a:pPr marL="285750" indent="-285750" algn="l" rtl="1">
                <a:lnSpc>
                  <a:spcPct val="80000"/>
                </a:lnSpc>
                <a:buFont typeface="Wingdings" panose="05000000000000000000" pitchFamily="2" charset="2"/>
                <a:buChar char="ü"/>
              </a:pPr>
              <a:r>
                <a:rPr lang="fa-IR" altLang="ko-KR" sz="1600" dirty="0">
                  <a:cs typeface="B Nazanin" panose="00000700000000000000" pitchFamily="2" charset="-78"/>
                </a:rPr>
                <a:t>ارائه </a:t>
              </a:r>
              <a:endParaRPr lang="en-US" altLang="ko-KR" sz="1600" dirty="0">
                <a:cs typeface="B Nazanin" panose="00000700000000000000" pitchFamily="2" charset="-78"/>
              </a:endParaRPr>
            </a:p>
          </p:txBody>
        </p:sp>
        <p:sp>
          <p:nvSpPr>
            <p:cNvPr id="32" name="TextBox 31">
              <a:extLst>
                <a:ext uri="{FF2B5EF4-FFF2-40B4-BE49-F238E27FC236}">
                  <a16:creationId xmlns:a16="http://schemas.microsoft.com/office/drawing/2014/main" id="{1473AF00-E05A-4921-8D26-4C87FD4F3925}"/>
                </a:ext>
              </a:extLst>
            </p:cNvPr>
            <p:cNvSpPr txBox="1"/>
            <p:nvPr/>
          </p:nvSpPr>
          <p:spPr>
            <a:xfrm>
              <a:off x="10397296" y="1791120"/>
              <a:ext cx="1794704" cy="301621"/>
            </a:xfrm>
            <a:prstGeom prst="rect">
              <a:avLst/>
            </a:prstGeom>
            <a:noFill/>
          </p:spPr>
          <p:txBody>
            <a:bodyPr wrap="square" rtlCol="0">
              <a:spAutoFit/>
            </a:bodyPr>
            <a:lstStyle/>
            <a:p>
              <a:pPr marL="285750" indent="-285750" algn="l" rtl="1">
                <a:lnSpc>
                  <a:spcPct val="80000"/>
                </a:lnSpc>
                <a:buFont typeface="Wingdings" panose="05000000000000000000" pitchFamily="2" charset="2"/>
                <a:buChar char="ü"/>
              </a:pPr>
              <a:r>
                <a:rPr lang="fa-IR" altLang="ko-KR" sz="1600" dirty="0">
                  <a:cs typeface="B Nazanin" panose="00000700000000000000" pitchFamily="2" charset="-78"/>
                </a:rPr>
                <a:t>ارائه نمونه کارها</a:t>
              </a:r>
              <a:endParaRPr lang="en-US" altLang="ko-KR" sz="1600" dirty="0">
                <a:cs typeface="B Nazanin" panose="00000700000000000000" pitchFamily="2" charset="-78"/>
              </a:endParaRPr>
            </a:p>
          </p:txBody>
        </p:sp>
        <p:sp>
          <p:nvSpPr>
            <p:cNvPr id="33" name="TextBox 32">
              <a:extLst>
                <a:ext uri="{FF2B5EF4-FFF2-40B4-BE49-F238E27FC236}">
                  <a16:creationId xmlns:a16="http://schemas.microsoft.com/office/drawing/2014/main" id="{CED7FBAE-37C5-4EDB-B18E-BCBFDC1181A3}"/>
                </a:ext>
              </a:extLst>
            </p:cNvPr>
            <p:cNvSpPr txBox="1"/>
            <p:nvPr/>
          </p:nvSpPr>
          <p:spPr>
            <a:xfrm>
              <a:off x="10397296" y="1469959"/>
              <a:ext cx="1794703" cy="301621"/>
            </a:xfrm>
            <a:prstGeom prst="rect">
              <a:avLst/>
            </a:prstGeom>
            <a:noFill/>
          </p:spPr>
          <p:txBody>
            <a:bodyPr wrap="square" rtlCol="0">
              <a:spAutoFit/>
            </a:bodyPr>
            <a:lstStyle/>
            <a:p>
              <a:pPr marL="285750" indent="-285750" algn="l" rtl="1">
                <a:lnSpc>
                  <a:spcPct val="80000"/>
                </a:lnSpc>
                <a:buFont typeface="Wingdings" panose="05000000000000000000" pitchFamily="2" charset="2"/>
                <a:buChar char="ü"/>
              </a:pPr>
              <a:r>
                <a:rPr lang="fa-IR" altLang="ko-KR" sz="1600" dirty="0">
                  <a:cs typeface="B Nazanin" panose="00000700000000000000" pitchFamily="2" charset="-78"/>
                </a:rPr>
                <a:t>نمونه کارها ساده</a:t>
              </a:r>
              <a:endParaRPr lang="en-US" altLang="ko-KR" sz="1600" dirty="0">
                <a:cs typeface="B Nazanin" panose="00000700000000000000" pitchFamily="2" charset="-78"/>
              </a:endParaRPr>
            </a:p>
          </p:txBody>
        </p:sp>
        <p:sp>
          <p:nvSpPr>
            <p:cNvPr id="34" name="TextBox 33">
              <a:extLst>
                <a:ext uri="{FF2B5EF4-FFF2-40B4-BE49-F238E27FC236}">
                  <a16:creationId xmlns:a16="http://schemas.microsoft.com/office/drawing/2014/main" id="{C8A04723-1496-45C5-B46D-C18AA7823D0A}"/>
                </a:ext>
              </a:extLst>
            </p:cNvPr>
            <p:cNvSpPr txBox="1"/>
            <p:nvPr/>
          </p:nvSpPr>
          <p:spPr>
            <a:xfrm>
              <a:off x="11015688" y="1148799"/>
              <a:ext cx="1176311" cy="301621"/>
            </a:xfrm>
            <a:prstGeom prst="rect">
              <a:avLst/>
            </a:prstGeom>
            <a:noFill/>
          </p:spPr>
          <p:txBody>
            <a:bodyPr wrap="square" rtlCol="0">
              <a:spAutoFit/>
            </a:bodyPr>
            <a:lstStyle/>
            <a:p>
              <a:pPr marL="285750" indent="-285750" algn="l" rtl="1">
                <a:lnSpc>
                  <a:spcPct val="80000"/>
                </a:lnSpc>
                <a:buFont typeface="Wingdings" panose="05000000000000000000" pitchFamily="2" charset="2"/>
                <a:buChar char="ü"/>
              </a:pPr>
              <a:r>
                <a:rPr lang="fa-IR" altLang="ko-KR" sz="1600" dirty="0">
                  <a:cs typeface="B Nazanin" panose="00000700000000000000" pitchFamily="2" charset="-78"/>
                </a:rPr>
                <a:t>نمونه کار</a:t>
              </a:r>
              <a:endParaRPr lang="en-US" altLang="ko-KR" sz="1600" dirty="0">
                <a:cs typeface="B Nazanin" panose="00000700000000000000" pitchFamily="2" charset="-78"/>
              </a:endParaRPr>
            </a:p>
          </p:txBody>
        </p:sp>
        <p:sp>
          <p:nvSpPr>
            <p:cNvPr id="35" name="TextBox 34">
              <a:extLst>
                <a:ext uri="{FF2B5EF4-FFF2-40B4-BE49-F238E27FC236}">
                  <a16:creationId xmlns:a16="http://schemas.microsoft.com/office/drawing/2014/main" id="{8904EFDE-144A-44E3-86F7-F69525C41F1F}"/>
                </a:ext>
              </a:extLst>
            </p:cNvPr>
            <p:cNvSpPr txBox="1"/>
            <p:nvPr/>
          </p:nvSpPr>
          <p:spPr>
            <a:xfrm>
              <a:off x="11279768" y="2112280"/>
              <a:ext cx="912231" cy="301621"/>
            </a:xfrm>
            <a:prstGeom prst="rect">
              <a:avLst/>
            </a:prstGeom>
            <a:noFill/>
          </p:spPr>
          <p:txBody>
            <a:bodyPr wrap="square" rtlCol="0">
              <a:spAutoFit/>
            </a:bodyPr>
            <a:lstStyle/>
            <a:p>
              <a:pPr marL="285750" indent="-285750" algn="l" rtl="1">
                <a:lnSpc>
                  <a:spcPct val="80000"/>
                </a:lnSpc>
                <a:buFont typeface="Wingdings" panose="05000000000000000000" pitchFamily="2" charset="2"/>
                <a:buChar char="ü"/>
              </a:pPr>
              <a:r>
                <a:rPr lang="fa-IR" altLang="ko-KR" sz="1600" dirty="0">
                  <a:cs typeface="B Nazanin" panose="00000700000000000000" pitchFamily="2" charset="-78"/>
                </a:rPr>
                <a:t>ارائه</a:t>
              </a:r>
              <a:endParaRPr lang="en-US" altLang="ko-KR" sz="1600" dirty="0">
                <a:cs typeface="B Nazanin" panose="00000700000000000000" pitchFamily="2" charset="-78"/>
              </a:endParaRPr>
            </a:p>
          </p:txBody>
        </p:sp>
      </p:grpSp>
    </p:spTree>
    <p:extLst>
      <p:ext uri="{BB962C8B-B14F-4D97-AF65-F5344CB8AC3E}">
        <p14:creationId xmlns:p14="http://schemas.microsoft.com/office/powerpoint/2010/main" val="273794256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Shape 3">
            <a:extLst>
              <a:ext uri="{FF2B5EF4-FFF2-40B4-BE49-F238E27FC236}">
                <a16:creationId xmlns:a16="http://schemas.microsoft.com/office/drawing/2014/main" id="{22673381-CACD-462D-BA11-0CB7EF2D3CD3}"/>
              </a:ext>
            </a:extLst>
          </p:cNvPr>
          <p:cNvSpPr/>
          <p:nvPr/>
        </p:nvSpPr>
        <p:spPr>
          <a:xfrm flipH="1">
            <a:off x="3888120" y="0"/>
            <a:ext cx="8303879" cy="6858000"/>
          </a:xfrm>
          <a:custGeom>
            <a:avLst/>
            <a:gdLst>
              <a:gd name="connsiteX0" fmla="*/ 0 w 9441743"/>
              <a:gd name="connsiteY0" fmla="*/ 0 h 6858000"/>
              <a:gd name="connsiteX1" fmla="*/ 3015206 w 9441743"/>
              <a:gd name="connsiteY1" fmla="*/ 0 h 6858000"/>
              <a:gd name="connsiteX2" fmla="*/ 9441743 w 9441743"/>
              <a:gd name="connsiteY2" fmla="*/ 6858000 h 6858000"/>
              <a:gd name="connsiteX3" fmla="*/ 0 w 944174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441743" h="6858000">
                <a:moveTo>
                  <a:pt x="0" y="0"/>
                </a:moveTo>
                <a:lnTo>
                  <a:pt x="3015206" y="0"/>
                </a:lnTo>
                <a:lnTo>
                  <a:pt x="9441743" y="6858000"/>
                </a:lnTo>
                <a:lnTo>
                  <a:pt x="0" y="6858000"/>
                </a:lnTo>
                <a:close/>
              </a:path>
            </a:pathLst>
          </a:custGeom>
          <a:solidFill>
            <a:schemeClr val="accent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grpSp>
        <p:nvGrpSpPr>
          <p:cNvPr id="5" name="Group 4">
            <a:extLst>
              <a:ext uri="{FF2B5EF4-FFF2-40B4-BE49-F238E27FC236}">
                <a16:creationId xmlns:a16="http://schemas.microsoft.com/office/drawing/2014/main" id="{786F0EB5-C38C-4F7A-9F6F-7BC1EC9B9CB6}"/>
              </a:ext>
            </a:extLst>
          </p:cNvPr>
          <p:cNvGrpSpPr/>
          <p:nvPr/>
        </p:nvGrpSpPr>
        <p:grpSpPr>
          <a:xfrm>
            <a:off x="8314844" y="2284177"/>
            <a:ext cx="3050125" cy="3587810"/>
            <a:chOff x="1055150" y="2140422"/>
            <a:chExt cx="4612225" cy="3587810"/>
          </a:xfrm>
        </p:grpSpPr>
        <p:sp>
          <p:nvSpPr>
            <p:cNvPr id="6" name="TextBox 5">
              <a:extLst>
                <a:ext uri="{FF2B5EF4-FFF2-40B4-BE49-F238E27FC236}">
                  <a16:creationId xmlns:a16="http://schemas.microsoft.com/office/drawing/2014/main" id="{B1EBE44F-4B57-400D-A947-72B0FA6D7611}"/>
                </a:ext>
              </a:extLst>
            </p:cNvPr>
            <p:cNvSpPr txBox="1"/>
            <p:nvPr/>
          </p:nvSpPr>
          <p:spPr>
            <a:xfrm>
              <a:off x="1055150" y="2140422"/>
              <a:ext cx="4612225" cy="738664"/>
            </a:xfrm>
            <a:prstGeom prst="rect">
              <a:avLst/>
            </a:prstGeom>
            <a:noFill/>
          </p:spPr>
          <p:txBody>
            <a:bodyPr wrap="square" rtlCol="0">
              <a:spAutoFit/>
            </a:bodyPr>
            <a:lstStyle/>
            <a:p>
              <a:pPr algn="just" rtl="1"/>
              <a:r>
                <a:rPr lang="fa-IR" altLang="ko-KR" sz="1400" b="1"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400" b="1"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6692963E-336F-448F-B3CC-0D71C53399A0}"/>
                </a:ext>
              </a:extLst>
            </p:cNvPr>
            <p:cNvSpPr txBox="1"/>
            <p:nvPr/>
          </p:nvSpPr>
          <p:spPr>
            <a:xfrm>
              <a:off x="1055150" y="2865910"/>
              <a:ext cx="4612225" cy="2862322"/>
            </a:xfrm>
            <a:prstGeom prst="rect">
              <a:avLst/>
            </a:prstGeom>
            <a:noFill/>
          </p:spPr>
          <p:txBody>
            <a:bodyPr wrap="square" rtlCol="0">
              <a:spAutoFit/>
            </a:bodyPr>
            <a:lstStyle/>
            <a:p>
              <a:pPr algn="just"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به ارمغان خواهد آورد.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به ارمغان خواهد آورد.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grpSp>
      <p:sp>
        <p:nvSpPr>
          <p:cNvPr id="8" name="Freeform: Shape 7">
            <a:extLst>
              <a:ext uri="{FF2B5EF4-FFF2-40B4-BE49-F238E27FC236}">
                <a16:creationId xmlns:a16="http://schemas.microsoft.com/office/drawing/2014/main" id="{A0C7942B-BCDA-4346-9FBA-58F73BE30E77}"/>
              </a:ext>
            </a:extLst>
          </p:cNvPr>
          <p:cNvSpPr/>
          <p:nvPr/>
        </p:nvSpPr>
        <p:spPr>
          <a:xfrm>
            <a:off x="11176506" y="1452272"/>
            <a:ext cx="601977" cy="831905"/>
          </a:xfrm>
          <a:custGeom>
            <a:avLst/>
            <a:gdLst/>
            <a:ahLst/>
            <a:cxnLst/>
            <a:rect l="l" t="t" r="r" b="b"/>
            <a:pathLst>
              <a:path w="96938" h="133964">
                <a:moveTo>
                  <a:pt x="41090" y="53993"/>
                </a:moveTo>
                <a:lnTo>
                  <a:pt x="35877" y="80061"/>
                </a:lnTo>
                <a:lnTo>
                  <a:pt x="55494" y="80061"/>
                </a:lnTo>
                <a:lnTo>
                  <a:pt x="60619" y="53993"/>
                </a:lnTo>
                <a:close/>
                <a:moveTo>
                  <a:pt x="32165" y="0"/>
                </a:moveTo>
                <a:lnTo>
                  <a:pt x="51959" y="0"/>
                </a:lnTo>
                <a:lnTo>
                  <a:pt x="44978" y="34464"/>
                </a:lnTo>
                <a:lnTo>
                  <a:pt x="64508" y="34464"/>
                </a:lnTo>
                <a:lnTo>
                  <a:pt x="71312" y="0"/>
                </a:lnTo>
                <a:lnTo>
                  <a:pt x="91813" y="0"/>
                </a:lnTo>
                <a:lnTo>
                  <a:pt x="84744" y="34464"/>
                </a:lnTo>
                <a:lnTo>
                  <a:pt x="96938" y="34464"/>
                </a:lnTo>
                <a:lnTo>
                  <a:pt x="96938" y="53993"/>
                </a:lnTo>
                <a:lnTo>
                  <a:pt x="80767" y="53993"/>
                </a:lnTo>
                <a:lnTo>
                  <a:pt x="75465" y="80061"/>
                </a:lnTo>
                <a:lnTo>
                  <a:pt x="96938" y="80061"/>
                </a:lnTo>
                <a:lnTo>
                  <a:pt x="96938" y="99501"/>
                </a:lnTo>
                <a:lnTo>
                  <a:pt x="71489" y="99501"/>
                </a:lnTo>
                <a:lnTo>
                  <a:pt x="64508" y="133964"/>
                </a:lnTo>
                <a:lnTo>
                  <a:pt x="44802" y="133964"/>
                </a:lnTo>
                <a:lnTo>
                  <a:pt x="51606" y="99501"/>
                </a:lnTo>
                <a:lnTo>
                  <a:pt x="31989" y="99501"/>
                </a:lnTo>
                <a:lnTo>
                  <a:pt x="25008" y="133964"/>
                </a:lnTo>
                <a:lnTo>
                  <a:pt x="5037" y="133964"/>
                </a:lnTo>
                <a:lnTo>
                  <a:pt x="12018" y="99501"/>
                </a:lnTo>
                <a:lnTo>
                  <a:pt x="0" y="99501"/>
                </a:lnTo>
                <a:lnTo>
                  <a:pt x="0" y="80061"/>
                </a:lnTo>
                <a:lnTo>
                  <a:pt x="15906" y="80061"/>
                </a:lnTo>
                <a:lnTo>
                  <a:pt x="21208" y="53993"/>
                </a:lnTo>
                <a:lnTo>
                  <a:pt x="0" y="53993"/>
                </a:lnTo>
                <a:lnTo>
                  <a:pt x="0" y="34464"/>
                </a:lnTo>
                <a:lnTo>
                  <a:pt x="25184" y="3446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3" name="TextBox 12">
            <a:extLst>
              <a:ext uri="{FF2B5EF4-FFF2-40B4-BE49-F238E27FC236}">
                <a16:creationId xmlns:a16="http://schemas.microsoft.com/office/drawing/2014/main" id="{D7DB3568-3AA1-4062-B215-DBBE94745B98}"/>
              </a:ext>
            </a:extLst>
          </p:cNvPr>
          <p:cNvSpPr txBox="1"/>
          <p:nvPr/>
        </p:nvSpPr>
        <p:spPr>
          <a:xfrm>
            <a:off x="201478" y="468295"/>
            <a:ext cx="6292312" cy="1569660"/>
          </a:xfrm>
          <a:prstGeom prst="rect">
            <a:avLst/>
          </a:prstGeom>
          <a:noFill/>
        </p:spPr>
        <p:txBody>
          <a:bodyPr wrap="square" rtlCol="0" anchor="ctr">
            <a:spAutoFit/>
          </a:bodyPr>
          <a:lstStyle/>
          <a:p>
            <a:pPr algn="just" rtl="1"/>
            <a:r>
              <a:rPr lang="fa-IR" altLang="ko-KR" sz="3200" dirty="0">
                <a:solidFill>
                  <a:schemeClr val="accent2"/>
                </a:solidFill>
                <a:latin typeface="+mj-lt"/>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ko-KR" altLang="en-US" sz="3200" dirty="0">
              <a:solidFill>
                <a:schemeClr val="bg1"/>
              </a:solidFill>
              <a:latin typeface="+mj-lt"/>
              <a:cs typeface="B Nazanin" panose="00000700000000000000" pitchFamily="2" charset="-78"/>
            </a:endParaRPr>
          </a:p>
        </p:txBody>
      </p:sp>
    </p:spTree>
    <p:extLst>
      <p:ext uri="{BB962C8B-B14F-4D97-AF65-F5344CB8AC3E}">
        <p14:creationId xmlns:p14="http://schemas.microsoft.com/office/powerpoint/2010/main" val="140433950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106" name="Group 105">
            <a:extLst>
              <a:ext uri="{FF2B5EF4-FFF2-40B4-BE49-F238E27FC236}">
                <a16:creationId xmlns:a16="http://schemas.microsoft.com/office/drawing/2014/main" id="{479F79CB-6415-4E50-803B-62850192E288}"/>
              </a:ext>
            </a:extLst>
          </p:cNvPr>
          <p:cNvGrpSpPr/>
          <p:nvPr/>
        </p:nvGrpSpPr>
        <p:grpSpPr>
          <a:xfrm>
            <a:off x="554561" y="2278092"/>
            <a:ext cx="5383089" cy="3796702"/>
            <a:chOff x="631838" y="2203105"/>
            <a:chExt cx="5383089" cy="3796702"/>
          </a:xfrm>
        </p:grpSpPr>
        <p:grpSp>
          <p:nvGrpSpPr>
            <p:cNvPr id="4" name="Group 3">
              <a:extLst>
                <a:ext uri="{FF2B5EF4-FFF2-40B4-BE49-F238E27FC236}">
                  <a16:creationId xmlns:a16="http://schemas.microsoft.com/office/drawing/2014/main" id="{AEF1721C-6EC5-416A-BB2E-4BF5991DE7A2}"/>
                </a:ext>
              </a:extLst>
            </p:cNvPr>
            <p:cNvGrpSpPr/>
            <p:nvPr/>
          </p:nvGrpSpPr>
          <p:grpSpPr>
            <a:xfrm>
              <a:off x="3093774" y="3681951"/>
              <a:ext cx="188449" cy="1471350"/>
              <a:chOff x="10641180" y="438150"/>
              <a:chExt cx="247650" cy="1828800"/>
            </a:xfrm>
            <a:solidFill>
              <a:schemeClr val="accent6"/>
            </a:solidFill>
          </p:grpSpPr>
          <p:sp>
            <p:nvSpPr>
              <p:cNvPr id="77" name="Rectangle: Rounded Corners 76">
                <a:extLst>
                  <a:ext uri="{FF2B5EF4-FFF2-40B4-BE49-F238E27FC236}">
                    <a16:creationId xmlns:a16="http://schemas.microsoft.com/office/drawing/2014/main" id="{C9CD1B63-5EE1-48F3-82C1-1BF8CB7017B1}"/>
                  </a:ext>
                </a:extLst>
              </p:cNvPr>
              <p:cNvSpPr/>
              <p:nvPr/>
            </p:nvSpPr>
            <p:spPr>
              <a:xfrm>
                <a:off x="10751285" y="438150"/>
                <a:ext cx="27432" cy="18288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78" name="Rectangle: Rounded Corners 77">
                <a:extLst>
                  <a:ext uri="{FF2B5EF4-FFF2-40B4-BE49-F238E27FC236}">
                    <a16:creationId xmlns:a16="http://schemas.microsoft.com/office/drawing/2014/main" id="{F0E713FD-E0A3-44B6-9ACC-5F5FF16349BC}"/>
                  </a:ext>
                </a:extLst>
              </p:cNvPr>
              <p:cNvSpPr/>
              <p:nvPr/>
            </p:nvSpPr>
            <p:spPr>
              <a:xfrm>
                <a:off x="10641180" y="1044532"/>
                <a:ext cx="247650" cy="9701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5" name="Group 4">
              <a:extLst>
                <a:ext uri="{FF2B5EF4-FFF2-40B4-BE49-F238E27FC236}">
                  <a16:creationId xmlns:a16="http://schemas.microsoft.com/office/drawing/2014/main" id="{4F4B8B99-E463-4E96-8EE0-7421C5C9D83C}"/>
                </a:ext>
              </a:extLst>
            </p:cNvPr>
            <p:cNvGrpSpPr/>
            <p:nvPr/>
          </p:nvGrpSpPr>
          <p:grpSpPr>
            <a:xfrm>
              <a:off x="1066168" y="4251632"/>
              <a:ext cx="188449" cy="1391622"/>
              <a:chOff x="10641180" y="-97372"/>
              <a:chExt cx="247650" cy="1828800"/>
            </a:xfrm>
            <a:solidFill>
              <a:schemeClr val="accent6"/>
            </a:solidFill>
          </p:grpSpPr>
          <p:sp>
            <p:nvSpPr>
              <p:cNvPr id="75" name="Rectangle: Rounded Corners 74">
                <a:extLst>
                  <a:ext uri="{FF2B5EF4-FFF2-40B4-BE49-F238E27FC236}">
                    <a16:creationId xmlns:a16="http://schemas.microsoft.com/office/drawing/2014/main" id="{CE72B77A-2280-4BB8-B783-6EA37390C8CC}"/>
                  </a:ext>
                </a:extLst>
              </p:cNvPr>
              <p:cNvSpPr/>
              <p:nvPr/>
            </p:nvSpPr>
            <p:spPr>
              <a:xfrm>
                <a:off x="10751285" y="-97372"/>
                <a:ext cx="27432" cy="18288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76" name="Rectangle: Rounded Corners 75">
                <a:extLst>
                  <a:ext uri="{FF2B5EF4-FFF2-40B4-BE49-F238E27FC236}">
                    <a16:creationId xmlns:a16="http://schemas.microsoft.com/office/drawing/2014/main" id="{C781406C-1762-4D67-ADA9-D5408DDDB62F}"/>
                  </a:ext>
                </a:extLst>
              </p:cNvPr>
              <p:cNvSpPr/>
              <p:nvPr/>
            </p:nvSpPr>
            <p:spPr>
              <a:xfrm>
                <a:off x="10641180" y="509010"/>
                <a:ext cx="247650" cy="75988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6" name="Group 5">
              <a:extLst>
                <a:ext uri="{FF2B5EF4-FFF2-40B4-BE49-F238E27FC236}">
                  <a16:creationId xmlns:a16="http://schemas.microsoft.com/office/drawing/2014/main" id="{0D6C540B-3A82-4FCA-A04A-49A3FBD8096A}"/>
                </a:ext>
              </a:extLst>
            </p:cNvPr>
            <p:cNvGrpSpPr/>
            <p:nvPr/>
          </p:nvGrpSpPr>
          <p:grpSpPr>
            <a:xfrm>
              <a:off x="3773986" y="3163042"/>
              <a:ext cx="188449" cy="1600365"/>
              <a:chOff x="10641180" y="362514"/>
              <a:chExt cx="247650" cy="1989158"/>
            </a:xfrm>
            <a:solidFill>
              <a:schemeClr val="accent1"/>
            </a:solidFill>
          </p:grpSpPr>
          <p:sp>
            <p:nvSpPr>
              <p:cNvPr id="73" name="Rectangle: Rounded Corners 72">
                <a:extLst>
                  <a:ext uri="{FF2B5EF4-FFF2-40B4-BE49-F238E27FC236}">
                    <a16:creationId xmlns:a16="http://schemas.microsoft.com/office/drawing/2014/main" id="{914F1A87-3155-4D90-8005-084FA7A87EA6}"/>
                  </a:ext>
                </a:extLst>
              </p:cNvPr>
              <p:cNvSpPr/>
              <p:nvPr/>
            </p:nvSpPr>
            <p:spPr>
              <a:xfrm>
                <a:off x="10751289" y="362514"/>
                <a:ext cx="27432" cy="1989158"/>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74" name="Rectangle: Rounded Corners 73">
                <a:extLst>
                  <a:ext uri="{FF2B5EF4-FFF2-40B4-BE49-F238E27FC236}">
                    <a16:creationId xmlns:a16="http://schemas.microsoft.com/office/drawing/2014/main" id="{A4FDCF1B-F272-4277-A4E9-C2139477CD41}"/>
                  </a:ext>
                </a:extLst>
              </p:cNvPr>
              <p:cNvSpPr/>
              <p:nvPr/>
            </p:nvSpPr>
            <p:spPr>
              <a:xfrm>
                <a:off x="10641180" y="494815"/>
                <a:ext cx="247650" cy="1611559"/>
              </a:xfrm>
              <a:prstGeom prst="roundRect">
                <a:avLst>
                  <a:gd name="adj" fmla="val 4615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8" name="Group 7">
              <a:extLst>
                <a:ext uri="{FF2B5EF4-FFF2-40B4-BE49-F238E27FC236}">
                  <a16:creationId xmlns:a16="http://schemas.microsoft.com/office/drawing/2014/main" id="{BE77F749-4AD0-4EC8-AB16-DA5FEF28F524}"/>
                </a:ext>
              </a:extLst>
            </p:cNvPr>
            <p:cNvGrpSpPr/>
            <p:nvPr/>
          </p:nvGrpSpPr>
          <p:grpSpPr>
            <a:xfrm>
              <a:off x="1505203" y="4311432"/>
              <a:ext cx="188449" cy="834973"/>
              <a:chOff x="10641180" y="500718"/>
              <a:chExt cx="247650" cy="1097280"/>
            </a:xfrm>
            <a:solidFill>
              <a:schemeClr val="accent1"/>
            </a:solidFill>
          </p:grpSpPr>
          <p:sp>
            <p:nvSpPr>
              <p:cNvPr id="69" name="Rectangle: Rounded Corners 68">
                <a:extLst>
                  <a:ext uri="{FF2B5EF4-FFF2-40B4-BE49-F238E27FC236}">
                    <a16:creationId xmlns:a16="http://schemas.microsoft.com/office/drawing/2014/main" id="{527B3F72-44B5-41B1-BC91-0127C07186AE}"/>
                  </a:ext>
                </a:extLst>
              </p:cNvPr>
              <p:cNvSpPr/>
              <p:nvPr/>
            </p:nvSpPr>
            <p:spPr>
              <a:xfrm>
                <a:off x="10751289" y="500718"/>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70" name="Rectangle: Rounded Corners 69">
                <a:extLst>
                  <a:ext uri="{FF2B5EF4-FFF2-40B4-BE49-F238E27FC236}">
                    <a16:creationId xmlns:a16="http://schemas.microsoft.com/office/drawing/2014/main" id="{1F7FD6F5-F9F5-4293-A572-6F0C69CA8548}"/>
                  </a:ext>
                </a:extLst>
              </p:cNvPr>
              <p:cNvSpPr/>
              <p:nvPr/>
            </p:nvSpPr>
            <p:spPr>
              <a:xfrm>
                <a:off x="10641180" y="741341"/>
                <a:ext cx="247650" cy="616035"/>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9" name="Group 8">
              <a:extLst>
                <a:ext uri="{FF2B5EF4-FFF2-40B4-BE49-F238E27FC236}">
                  <a16:creationId xmlns:a16="http://schemas.microsoft.com/office/drawing/2014/main" id="{B5662804-5202-478F-9572-B94579245D1C}"/>
                </a:ext>
              </a:extLst>
            </p:cNvPr>
            <p:cNvGrpSpPr/>
            <p:nvPr/>
          </p:nvGrpSpPr>
          <p:grpSpPr>
            <a:xfrm>
              <a:off x="2202123" y="4608185"/>
              <a:ext cx="188449" cy="1391622"/>
              <a:chOff x="10630391" y="1182550"/>
              <a:chExt cx="247650" cy="1828800"/>
            </a:xfrm>
            <a:solidFill>
              <a:schemeClr val="accent1"/>
            </a:solidFill>
          </p:grpSpPr>
          <p:sp>
            <p:nvSpPr>
              <p:cNvPr id="67" name="Rectangle: Rounded Corners 66">
                <a:extLst>
                  <a:ext uri="{FF2B5EF4-FFF2-40B4-BE49-F238E27FC236}">
                    <a16:creationId xmlns:a16="http://schemas.microsoft.com/office/drawing/2014/main" id="{0D2DB01A-C170-4AD8-B889-8C3A2CBC5BAD}"/>
                  </a:ext>
                </a:extLst>
              </p:cNvPr>
              <p:cNvSpPr/>
              <p:nvPr/>
            </p:nvSpPr>
            <p:spPr>
              <a:xfrm>
                <a:off x="10722133" y="1182550"/>
                <a:ext cx="27432" cy="18288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68" name="Rectangle: Rounded Corners 67">
                <a:extLst>
                  <a:ext uri="{FF2B5EF4-FFF2-40B4-BE49-F238E27FC236}">
                    <a16:creationId xmlns:a16="http://schemas.microsoft.com/office/drawing/2014/main" id="{9CE91157-4493-4D14-AF1F-80013EC483C5}"/>
                  </a:ext>
                </a:extLst>
              </p:cNvPr>
              <p:cNvSpPr/>
              <p:nvPr/>
            </p:nvSpPr>
            <p:spPr>
              <a:xfrm>
                <a:off x="10630391" y="1455616"/>
                <a:ext cx="247650" cy="724247"/>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grpSp>
        <p:grpSp>
          <p:nvGrpSpPr>
            <p:cNvPr id="10" name="Group 9">
              <a:extLst>
                <a:ext uri="{FF2B5EF4-FFF2-40B4-BE49-F238E27FC236}">
                  <a16:creationId xmlns:a16="http://schemas.microsoft.com/office/drawing/2014/main" id="{DAB9729E-8361-4C7B-BEB1-7620922FFEA7}"/>
                </a:ext>
              </a:extLst>
            </p:cNvPr>
            <p:cNvGrpSpPr/>
            <p:nvPr/>
          </p:nvGrpSpPr>
          <p:grpSpPr>
            <a:xfrm>
              <a:off x="4445791" y="2665159"/>
              <a:ext cx="188449" cy="1391622"/>
              <a:chOff x="10662635" y="438150"/>
              <a:chExt cx="247650" cy="1828800"/>
            </a:xfrm>
            <a:solidFill>
              <a:schemeClr val="accent1"/>
            </a:solidFill>
          </p:grpSpPr>
          <p:sp>
            <p:nvSpPr>
              <p:cNvPr id="65" name="Rectangle: Rounded Corners 64">
                <a:extLst>
                  <a:ext uri="{FF2B5EF4-FFF2-40B4-BE49-F238E27FC236}">
                    <a16:creationId xmlns:a16="http://schemas.microsoft.com/office/drawing/2014/main" id="{8E1B36EC-2854-4E74-9F85-9E2906FBAA2B}"/>
                  </a:ext>
                </a:extLst>
              </p:cNvPr>
              <p:cNvSpPr/>
              <p:nvPr/>
            </p:nvSpPr>
            <p:spPr>
              <a:xfrm>
                <a:off x="10772727" y="438150"/>
                <a:ext cx="27432" cy="18288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66" name="Rectangle: Rounded Corners 65">
                <a:extLst>
                  <a:ext uri="{FF2B5EF4-FFF2-40B4-BE49-F238E27FC236}">
                    <a16:creationId xmlns:a16="http://schemas.microsoft.com/office/drawing/2014/main" id="{1D32B25B-BA87-41AB-BDCF-DEA6BF782246}"/>
                  </a:ext>
                </a:extLst>
              </p:cNvPr>
              <p:cNvSpPr/>
              <p:nvPr/>
            </p:nvSpPr>
            <p:spPr>
              <a:xfrm>
                <a:off x="10662635" y="736515"/>
                <a:ext cx="247650" cy="10149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grpSp>
        <p:grpSp>
          <p:nvGrpSpPr>
            <p:cNvPr id="11" name="Group 10">
              <a:extLst>
                <a:ext uri="{FF2B5EF4-FFF2-40B4-BE49-F238E27FC236}">
                  <a16:creationId xmlns:a16="http://schemas.microsoft.com/office/drawing/2014/main" id="{E305B3EA-26D9-45B5-A048-E342E15EA070}"/>
                </a:ext>
              </a:extLst>
            </p:cNvPr>
            <p:cNvGrpSpPr/>
            <p:nvPr/>
          </p:nvGrpSpPr>
          <p:grpSpPr>
            <a:xfrm>
              <a:off x="3998271" y="2905435"/>
              <a:ext cx="188449" cy="834973"/>
              <a:chOff x="10641180" y="500718"/>
              <a:chExt cx="247650" cy="1097280"/>
            </a:xfrm>
            <a:solidFill>
              <a:schemeClr val="accent1"/>
            </a:solidFill>
          </p:grpSpPr>
          <p:sp>
            <p:nvSpPr>
              <p:cNvPr id="63" name="Rectangle: Rounded Corners 62">
                <a:extLst>
                  <a:ext uri="{FF2B5EF4-FFF2-40B4-BE49-F238E27FC236}">
                    <a16:creationId xmlns:a16="http://schemas.microsoft.com/office/drawing/2014/main" id="{B082DBFC-3A62-4606-B850-0F17744B92AE}"/>
                  </a:ext>
                </a:extLst>
              </p:cNvPr>
              <p:cNvSpPr/>
              <p:nvPr/>
            </p:nvSpPr>
            <p:spPr>
              <a:xfrm>
                <a:off x="10751289" y="500718"/>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64" name="Rectangle: Rounded Corners 63">
                <a:extLst>
                  <a:ext uri="{FF2B5EF4-FFF2-40B4-BE49-F238E27FC236}">
                    <a16:creationId xmlns:a16="http://schemas.microsoft.com/office/drawing/2014/main" id="{24C537CB-49CA-4B8E-959A-54191FE21711}"/>
                  </a:ext>
                </a:extLst>
              </p:cNvPr>
              <p:cNvSpPr/>
              <p:nvPr/>
            </p:nvSpPr>
            <p:spPr>
              <a:xfrm>
                <a:off x="10641180" y="741341"/>
                <a:ext cx="247650" cy="389377"/>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2" name="Group 11">
              <a:extLst>
                <a:ext uri="{FF2B5EF4-FFF2-40B4-BE49-F238E27FC236}">
                  <a16:creationId xmlns:a16="http://schemas.microsoft.com/office/drawing/2014/main" id="{06CECDE6-CAED-4BB8-9DC1-DD14B86E88FA}"/>
                </a:ext>
              </a:extLst>
            </p:cNvPr>
            <p:cNvGrpSpPr/>
            <p:nvPr/>
          </p:nvGrpSpPr>
          <p:grpSpPr>
            <a:xfrm>
              <a:off x="4214813" y="2810823"/>
              <a:ext cx="188449" cy="1391622"/>
              <a:chOff x="10641180" y="438150"/>
              <a:chExt cx="247650" cy="1828800"/>
            </a:xfrm>
            <a:solidFill>
              <a:schemeClr val="accent6"/>
            </a:solidFill>
          </p:grpSpPr>
          <p:sp>
            <p:nvSpPr>
              <p:cNvPr id="61" name="Rectangle: Rounded Corners 60">
                <a:extLst>
                  <a:ext uri="{FF2B5EF4-FFF2-40B4-BE49-F238E27FC236}">
                    <a16:creationId xmlns:a16="http://schemas.microsoft.com/office/drawing/2014/main" id="{9C59C358-4533-403E-82C4-76BDACBA6E9D}"/>
                  </a:ext>
                </a:extLst>
              </p:cNvPr>
              <p:cNvSpPr/>
              <p:nvPr/>
            </p:nvSpPr>
            <p:spPr>
              <a:xfrm>
                <a:off x="10751285" y="438150"/>
                <a:ext cx="27432" cy="18288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62" name="Rectangle: Rounded Corners 61">
                <a:extLst>
                  <a:ext uri="{FF2B5EF4-FFF2-40B4-BE49-F238E27FC236}">
                    <a16:creationId xmlns:a16="http://schemas.microsoft.com/office/drawing/2014/main" id="{EF5A75A7-203D-4FEA-BF8C-89534C29795A}"/>
                  </a:ext>
                </a:extLst>
              </p:cNvPr>
              <p:cNvSpPr/>
              <p:nvPr/>
            </p:nvSpPr>
            <p:spPr>
              <a:xfrm>
                <a:off x="10641180" y="1044532"/>
                <a:ext cx="247650" cy="61603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3" name="Group 12">
              <a:extLst>
                <a:ext uri="{FF2B5EF4-FFF2-40B4-BE49-F238E27FC236}">
                  <a16:creationId xmlns:a16="http://schemas.microsoft.com/office/drawing/2014/main" id="{D56CD5D2-43BE-4286-8923-569081B3D663}"/>
                </a:ext>
              </a:extLst>
            </p:cNvPr>
            <p:cNvGrpSpPr/>
            <p:nvPr/>
          </p:nvGrpSpPr>
          <p:grpSpPr>
            <a:xfrm>
              <a:off x="1746380" y="4312354"/>
              <a:ext cx="188449" cy="1391622"/>
              <a:chOff x="10653055" y="438150"/>
              <a:chExt cx="247650" cy="1828800"/>
            </a:xfrm>
            <a:solidFill>
              <a:schemeClr val="accent6"/>
            </a:solidFill>
          </p:grpSpPr>
          <p:sp>
            <p:nvSpPr>
              <p:cNvPr id="59" name="Rectangle: Rounded Corners 58">
                <a:extLst>
                  <a:ext uri="{FF2B5EF4-FFF2-40B4-BE49-F238E27FC236}">
                    <a16:creationId xmlns:a16="http://schemas.microsoft.com/office/drawing/2014/main" id="{DAC9F09F-6AE2-4D27-A575-3CF7114120BA}"/>
                  </a:ext>
                </a:extLst>
              </p:cNvPr>
              <p:cNvSpPr/>
              <p:nvPr/>
            </p:nvSpPr>
            <p:spPr>
              <a:xfrm>
                <a:off x="10751292" y="438150"/>
                <a:ext cx="27432" cy="18288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60" name="Rectangle: Rounded Corners 59">
                <a:extLst>
                  <a:ext uri="{FF2B5EF4-FFF2-40B4-BE49-F238E27FC236}">
                    <a16:creationId xmlns:a16="http://schemas.microsoft.com/office/drawing/2014/main" id="{9119CE6D-00CE-43FA-BE96-0617876F1285}"/>
                  </a:ext>
                </a:extLst>
              </p:cNvPr>
              <p:cNvSpPr/>
              <p:nvPr/>
            </p:nvSpPr>
            <p:spPr>
              <a:xfrm>
                <a:off x="10653055" y="682991"/>
                <a:ext cx="247650" cy="1056674"/>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4" name="Group 13">
              <a:extLst>
                <a:ext uri="{FF2B5EF4-FFF2-40B4-BE49-F238E27FC236}">
                  <a16:creationId xmlns:a16="http://schemas.microsoft.com/office/drawing/2014/main" id="{0CF48D70-A956-4EAB-90A5-29764D026295}"/>
                </a:ext>
              </a:extLst>
            </p:cNvPr>
            <p:cNvGrpSpPr/>
            <p:nvPr/>
          </p:nvGrpSpPr>
          <p:grpSpPr>
            <a:xfrm>
              <a:off x="1969485" y="4763407"/>
              <a:ext cx="188449" cy="834973"/>
              <a:chOff x="10641180" y="500718"/>
              <a:chExt cx="247650" cy="1097280"/>
            </a:xfrm>
            <a:solidFill>
              <a:schemeClr val="accent6"/>
            </a:solidFill>
          </p:grpSpPr>
          <p:sp>
            <p:nvSpPr>
              <p:cNvPr id="57" name="Rectangle: Rounded Corners 56">
                <a:extLst>
                  <a:ext uri="{FF2B5EF4-FFF2-40B4-BE49-F238E27FC236}">
                    <a16:creationId xmlns:a16="http://schemas.microsoft.com/office/drawing/2014/main" id="{D104E7D2-190F-452A-85FA-AAC3E2F051D1}"/>
                  </a:ext>
                </a:extLst>
              </p:cNvPr>
              <p:cNvSpPr/>
              <p:nvPr/>
            </p:nvSpPr>
            <p:spPr>
              <a:xfrm>
                <a:off x="10751285" y="500718"/>
                <a:ext cx="27432" cy="109728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8" name="Rectangle: Rounded Corners 57">
                <a:extLst>
                  <a:ext uri="{FF2B5EF4-FFF2-40B4-BE49-F238E27FC236}">
                    <a16:creationId xmlns:a16="http://schemas.microsoft.com/office/drawing/2014/main" id="{69B257AC-0D74-46AF-8874-F4342201EE24}"/>
                  </a:ext>
                </a:extLst>
              </p:cNvPr>
              <p:cNvSpPr/>
              <p:nvPr/>
            </p:nvSpPr>
            <p:spPr>
              <a:xfrm>
                <a:off x="10641180" y="741341"/>
                <a:ext cx="247650" cy="61603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5" name="Group 14">
              <a:extLst>
                <a:ext uri="{FF2B5EF4-FFF2-40B4-BE49-F238E27FC236}">
                  <a16:creationId xmlns:a16="http://schemas.microsoft.com/office/drawing/2014/main" id="{C2D533F8-086B-4961-82AA-B8E1C37412A9}"/>
                </a:ext>
              </a:extLst>
            </p:cNvPr>
            <p:cNvGrpSpPr/>
            <p:nvPr/>
          </p:nvGrpSpPr>
          <p:grpSpPr>
            <a:xfrm>
              <a:off x="846650" y="4585396"/>
              <a:ext cx="188449" cy="834973"/>
              <a:chOff x="10641180" y="278676"/>
              <a:chExt cx="247650" cy="1097280"/>
            </a:xfrm>
            <a:solidFill>
              <a:schemeClr val="accent1"/>
            </a:solidFill>
          </p:grpSpPr>
          <p:sp>
            <p:nvSpPr>
              <p:cNvPr id="55" name="Rectangle: Rounded Corners 54">
                <a:extLst>
                  <a:ext uri="{FF2B5EF4-FFF2-40B4-BE49-F238E27FC236}">
                    <a16:creationId xmlns:a16="http://schemas.microsoft.com/office/drawing/2014/main" id="{54407F1E-309B-4DAC-97F4-EB4FFAB957FB}"/>
                  </a:ext>
                </a:extLst>
              </p:cNvPr>
              <p:cNvSpPr/>
              <p:nvPr/>
            </p:nvSpPr>
            <p:spPr>
              <a:xfrm>
                <a:off x="10751289" y="278676"/>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6" name="Rectangle: Rounded Corners 55">
                <a:extLst>
                  <a:ext uri="{FF2B5EF4-FFF2-40B4-BE49-F238E27FC236}">
                    <a16:creationId xmlns:a16="http://schemas.microsoft.com/office/drawing/2014/main" id="{A8E73E47-0898-4315-82E1-28EF682A3886}"/>
                  </a:ext>
                </a:extLst>
              </p:cNvPr>
              <p:cNvSpPr/>
              <p:nvPr/>
            </p:nvSpPr>
            <p:spPr>
              <a:xfrm>
                <a:off x="10641180" y="519299"/>
                <a:ext cx="247650" cy="61603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6" name="Group 15">
              <a:extLst>
                <a:ext uri="{FF2B5EF4-FFF2-40B4-BE49-F238E27FC236}">
                  <a16:creationId xmlns:a16="http://schemas.microsoft.com/office/drawing/2014/main" id="{38D55262-203D-4E92-AC5A-225C742DED1A}"/>
                </a:ext>
              </a:extLst>
            </p:cNvPr>
            <p:cNvGrpSpPr/>
            <p:nvPr/>
          </p:nvGrpSpPr>
          <p:grpSpPr>
            <a:xfrm>
              <a:off x="631838" y="4839202"/>
              <a:ext cx="188449" cy="834973"/>
              <a:chOff x="10641180" y="278676"/>
              <a:chExt cx="247650" cy="1097280"/>
            </a:xfrm>
            <a:solidFill>
              <a:schemeClr val="accent1"/>
            </a:solidFill>
          </p:grpSpPr>
          <p:sp>
            <p:nvSpPr>
              <p:cNvPr id="53" name="Rectangle: Rounded Corners 52">
                <a:extLst>
                  <a:ext uri="{FF2B5EF4-FFF2-40B4-BE49-F238E27FC236}">
                    <a16:creationId xmlns:a16="http://schemas.microsoft.com/office/drawing/2014/main" id="{3FD97A03-AB45-46EA-90A2-00CB6282FBA7}"/>
                  </a:ext>
                </a:extLst>
              </p:cNvPr>
              <p:cNvSpPr/>
              <p:nvPr/>
            </p:nvSpPr>
            <p:spPr>
              <a:xfrm>
                <a:off x="10751289" y="278676"/>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4" name="Rectangle: Rounded Corners 53">
                <a:extLst>
                  <a:ext uri="{FF2B5EF4-FFF2-40B4-BE49-F238E27FC236}">
                    <a16:creationId xmlns:a16="http://schemas.microsoft.com/office/drawing/2014/main" id="{6A6CB41B-C56B-47EC-881C-D6B298FB7E78}"/>
                  </a:ext>
                </a:extLst>
              </p:cNvPr>
              <p:cNvSpPr/>
              <p:nvPr/>
            </p:nvSpPr>
            <p:spPr>
              <a:xfrm>
                <a:off x="10641180" y="357773"/>
                <a:ext cx="247650" cy="61603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7" name="Group 16">
              <a:extLst>
                <a:ext uri="{FF2B5EF4-FFF2-40B4-BE49-F238E27FC236}">
                  <a16:creationId xmlns:a16="http://schemas.microsoft.com/office/drawing/2014/main" id="{B3198B37-EFBB-496D-9920-02F3BE6599DD}"/>
                </a:ext>
              </a:extLst>
            </p:cNvPr>
            <p:cNvGrpSpPr/>
            <p:nvPr/>
          </p:nvGrpSpPr>
          <p:grpSpPr>
            <a:xfrm>
              <a:off x="5826478" y="2203105"/>
              <a:ext cx="188449" cy="834973"/>
              <a:chOff x="10641180" y="605206"/>
              <a:chExt cx="247650" cy="1097280"/>
            </a:xfrm>
            <a:solidFill>
              <a:schemeClr val="accent1"/>
            </a:solidFill>
          </p:grpSpPr>
          <p:sp>
            <p:nvSpPr>
              <p:cNvPr id="51" name="Rectangle: Rounded Corners 50">
                <a:extLst>
                  <a:ext uri="{FF2B5EF4-FFF2-40B4-BE49-F238E27FC236}">
                    <a16:creationId xmlns:a16="http://schemas.microsoft.com/office/drawing/2014/main" id="{83EF3F81-D420-4914-B10A-3463D7139F41}"/>
                  </a:ext>
                </a:extLst>
              </p:cNvPr>
              <p:cNvSpPr/>
              <p:nvPr/>
            </p:nvSpPr>
            <p:spPr>
              <a:xfrm>
                <a:off x="10751289" y="605206"/>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2" name="Rectangle: Rounded Corners 51">
                <a:extLst>
                  <a:ext uri="{FF2B5EF4-FFF2-40B4-BE49-F238E27FC236}">
                    <a16:creationId xmlns:a16="http://schemas.microsoft.com/office/drawing/2014/main" id="{F5ACFE5B-2327-432A-A727-AAE603233225}"/>
                  </a:ext>
                </a:extLst>
              </p:cNvPr>
              <p:cNvSpPr/>
              <p:nvPr/>
            </p:nvSpPr>
            <p:spPr>
              <a:xfrm>
                <a:off x="10641180" y="684304"/>
                <a:ext cx="247650" cy="61603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8" name="Group 17">
              <a:extLst>
                <a:ext uri="{FF2B5EF4-FFF2-40B4-BE49-F238E27FC236}">
                  <a16:creationId xmlns:a16="http://schemas.microsoft.com/office/drawing/2014/main" id="{F6D90B2F-36B3-47F7-8E76-664AED4A81F8}"/>
                </a:ext>
              </a:extLst>
            </p:cNvPr>
            <p:cNvGrpSpPr/>
            <p:nvPr/>
          </p:nvGrpSpPr>
          <p:grpSpPr>
            <a:xfrm>
              <a:off x="5144370" y="2283885"/>
              <a:ext cx="188449" cy="1471350"/>
              <a:chOff x="10641180" y="438150"/>
              <a:chExt cx="247650" cy="1828800"/>
            </a:xfrm>
            <a:solidFill>
              <a:schemeClr val="accent6"/>
            </a:solidFill>
          </p:grpSpPr>
          <p:sp>
            <p:nvSpPr>
              <p:cNvPr id="49" name="Rectangle: Rounded Corners 48">
                <a:extLst>
                  <a:ext uri="{FF2B5EF4-FFF2-40B4-BE49-F238E27FC236}">
                    <a16:creationId xmlns:a16="http://schemas.microsoft.com/office/drawing/2014/main" id="{5E43CDA3-800E-45E5-9310-E54EC8E73A1E}"/>
                  </a:ext>
                </a:extLst>
              </p:cNvPr>
              <p:cNvSpPr/>
              <p:nvPr/>
            </p:nvSpPr>
            <p:spPr>
              <a:xfrm>
                <a:off x="10751285" y="438150"/>
                <a:ext cx="27432" cy="18288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0" name="Rectangle: Rounded Corners 49">
                <a:extLst>
                  <a:ext uri="{FF2B5EF4-FFF2-40B4-BE49-F238E27FC236}">
                    <a16:creationId xmlns:a16="http://schemas.microsoft.com/office/drawing/2014/main" id="{F9742B46-9B66-4B9B-9341-34C6CDA33E72}"/>
                  </a:ext>
                </a:extLst>
              </p:cNvPr>
              <p:cNvSpPr/>
              <p:nvPr/>
            </p:nvSpPr>
            <p:spPr>
              <a:xfrm>
                <a:off x="10641180" y="1044533"/>
                <a:ext cx="247650" cy="575236"/>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9" name="Group 18">
              <a:extLst>
                <a:ext uri="{FF2B5EF4-FFF2-40B4-BE49-F238E27FC236}">
                  <a16:creationId xmlns:a16="http://schemas.microsoft.com/office/drawing/2014/main" id="{3FBE4ECB-9CD7-4652-B887-A31B33E3B77F}"/>
                </a:ext>
              </a:extLst>
            </p:cNvPr>
            <p:cNvGrpSpPr/>
            <p:nvPr/>
          </p:nvGrpSpPr>
          <p:grpSpPr>
            <a:xfrm>
              <a:off x="4907416" y="2560939"/>
              <a:ext cx="188449" cy="834973"/>
              <a:chOff x="10641180" y="500718"/>
              <a:chExt cx="247650" cy="1097280"/>
            </a:xfrm>
            <a:solidFill>
              <a:schemeClr val="accent6"/>
            </a:solidFill>
          </p:grpSpPr>
          <p:sp>
            <p:nvSpPr>
              <p:cNvPr id="47" name="Rectangle: Rounded Corners 46">
                <a:extLst>
                  <a:ext uri="{FF2B5EF4-FFF2-40B4-BE49-F238E27FC236}">
                    <a16:creationId xmlns:a16="http://schemas.microsoft.com/office/drawing/2014/main" id="{F3C9DFD3-568B-4014-9DE5-9F4684F650E2}"/>
                  </a:ext>
                </a:extLst>
              </p:cNvPr>
              <p:cNvSpPr/>
              <p:nvPr/>
            </p:nvSpPr>
            <p:spPr>
              <a:xfrm>
                <a:off x="10751285" y="500718"/>
                <a:ext cx="27432" cy="109728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48" name="Rectangle: Rounded Corners 47">
                <a:extLst>
                  <a:ext uri="{FF2B5EF4-FFF2-40B4-BE49-F238E27FC236}">
                    <a16:creationId xmlns:a16="http://schemas.microsoft.com/office/drawing/2014/main" id="{0373BF22-F7F2-419B-977D-7C69025B9AA2}"/>
                  </a:ext>
                </a:extLst>
              </p:cNvPr>
              <p:cNvSpPr/>
              <p:nvPr/>
            </p:nvSpPr>
            <p:spPr>
              <a:xfrm>
                <a:off x="10641180" y="579815"/>
                <a:ext cx="247650" cy="61603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20" name="Group 19">
              <a:extLst>
                <a:ext uri="{FF2B5EF4-FFF2-40B4-BE49-F238E27FC236}">
                  <a16:creationId xmlns:a16="http://schemas.microsoft.com/office/drawing/2014/main" id="{D2E2BA84-10CA-4018-B326-B596FE1B7D8D}"/>
                </a:ext>
              </a:extLst>
            </p:cNvPr>
            <p:cNvGrpSpPr/>
            <p:nvPr/>
          </p:nvGrpSpPr>
          <p:grpSpPr>
            <a:xfrm>
              <a:off x="5365322" y="2643088"/>
              <a:ext cx="188449" cy="834973"/>
              <a:chOff x="10641180" y="500718"/>
              <a:chExt cx="247650" cy="1097280"/>
            </a:xfrm>
            <a:solidFill>
              <a:schemeClr val="accent1"/>
            </a:solidFill>
          </p:grpSpPr>
          <p:sp>
            <p:nvSpPr>
              <p:cNvPr id="45" name="Rectangle: Rounded Corners 44">
                <a:extLst>
                  <a:ext uri="{FF2B5EF4-FFF2-40B4-BE49-F238E27FC236}">
                    <a16:creationId xmlns:a16="http://schemas.microsoft.com/office/drawing/2014/main" id="{F058107E-E3D4-411A-8BA9-A003F6598AE7}"/>
                  </a:ext>
                </a:extLst>
              </p:cNvPr>
              <p:cNvSpPr/>
              <p:nvPr/>
            </p:nvSpPr>
            <p:spPr>
              <a:xfrm>
                <a:off x="10751289" y="500718"/>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46" name="Rectangle: Rounded Corners 45">
                <a:extLst>
                  <a:ext uri="{FF2B5EF4-FFF2-40B4-BE49-F238E27FC236}">
                    <a16:creationId xmlns:a16="http://schemas.microsoft.com/office/drawing/2014/main" id="{B4D1B21E-9CF4-41C6-8D17-A36ACACF496A}"/>
                  </a:ext>
                </a:extLst>
              </p:cNvPr>
              <p:cNvSpPr/>
              <p:nvPr/>
            </p:nvSpPr>
            <p:spPr>
              <a:xfrm>
                <a:off x="10641180" y="579815"/>
                <a:ext cx="247650" cy="69817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21" name="Group 20">
              <a:extLst>
                <a:ext uri="{FF2B5EF4-FFF2-40B4-BE49-F238E27FC236}">
                  <a16:creationId xmlns:a16="http://schemas.microsoft.com/office/drawing/2014/main" id="{737A380E-12BE-49A6-AB91-10EE1977221F}"/>
                </a:ext>
              </a:extLst>
            </p:cNvPr>
            <p:cNvGrpSpPr/>
            <p:nvPr/>
          </p:nvGrpSpPr>
          <p:grpSpPr>
            <a:xfrm>
              <a:off x="4690412" y="2259708"/>
              <a:ext cx="188449" cy="1391622"/>
              <a:chOff x="10641180" y="438150"/>
              <a:chExt cx="247650" cy="1828800"/>
            </a:xfrm>
            <a:solidFill>
              <a:schemeClr val="accent1"/>
            </a:solidFill>
          </p:grpSpPr>
          <p:sp>
            <p:nvSpPr>
              <p:cNvPr id="43" name="Rectangle: Rounded Corners 42">
                <a:extLst>
                  <a:ext uri="{FF2B5EF4-FFF2-40B4-BE49-F238E27FC236}">
                    <a16:creationId xmlns:a16="http://schemas.microsoft.com/office/drawing/2014/main" id="{747ECB4F-9AC6-4FC3-A943-3E9155F29869}"/>
                  </a:ext>
                </a:extLst>
              </p:cNvPr>
              <p:cNvSpPr/>
              <p:nvPr/>
            </p:nvSpPr>
            <p:spPr>
              <a:xfrm>
                <a:off x="10751289" y="438150"/>
                <a:ext cx="27432" cy="18288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44" name="Rectangle: Rounded Corners 43">
                <a:extLst>
                  <a:ext uri="{FF2B5EF4-FFF2-40B4-BE49-F238E27FC236}">
                    <a16:creationId xmlns:a16="http://schemas.microsoft.com/office/drawing/2014/main" id="{7416E8AB-AEEB-4355-936A-6A848F892FA8}"/>
                  </a:ext>
                </a:extLst>
              </p:cNvPr>
              <p:cNvSpPr/>
              <p:nvPr/>
            </p:nvSpPr>
            <p:spPr>
              <a:xfrm>
                <a:off x="10641180" y="1044532"/>
                <a:ext cx="247650" cy="616035"/>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22" name="Group 21">
              <a:extLst>
                <a:ext uri="{FF2B5EF4-FFF2-40B4-BE49-F238E27FC236}">
                  <a16:creationId xmlns:a16="http://schemas.microsoft.com/office/drawing/2014/main" id="{26510A7A-D452-4FCE-866B-E4ED01114073}"/>
                </a:ext>
              </a:extLst>
            </p:cNvPr>
            <p:cNvGrpSpPr/>
            <p:nvPr/>
          </p:nvGrpSpPr>
          <p:grpSpPr>
            <a:xfrm>
              <a:off x="1287790" y="4307169"/>
              <a:ext cx="188449" cy="1391622"/>
              <a:chOff x="10641180" y="438150"/>
              <a:chExt cx="247650" cy="1828800"/>
            </a:xfrm>
            <a:solidFill>
              <a:schemeClr val="accent1"/>
            </a:solidFill>
          </p:grpSpPr>
          <p:sp>
            <p:nvSpPr>
              <p:cNvPr id="41" name="Rectangle: Rounded Corners 40">
                <a:extLst>
                  <a:ext uri="{FF2B5EF4-FFF2-40B4-BE49-F238E27FC236}">
                    <a16:creationId xmlns:a16="http://schemas.microsoft.com/office/drawing/2014/main" id="{9F3BFB23-C3B7-4856-8DDA-B5F75A8BD644}"/>
                  </a:ext>
                </a:extLst>
              </p:cNvPr>
              <p:cNvSpPr/>
              <p:nvPr/>
            </p:nvSpPr>
            <p:spPr>
              <a:xfrm>
                <a:off x="10751289" y="438150"/>
                <a:ext cx="27432" cy="18288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42" name="Rectangle: Rounded Corners 41">
                <a:extLst>
                  <a:ext uri="{FF2B5EF4-FFF2-40B4-BE49-F238E27FC236}">
                    <a16:creationId xmlns:a16="http://schemas.microsoft.com/office/drawing/2014/main" id="{0CD8F5D8-7E3B-43F8-A55C-ADF3ED5558A2}"/>
                  </a:ext>
                </a:extLst>
              </p:cNvPr>
              <p:cNvSpPr/>
              <p:nvPr/>
            </p:nvSpPr>
            <p:spPr>
              <a:xfrm>
                <a:off x="10641180" y="1044532"/>
                <a:ext cx="247650" cy="83795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23" name="Group 22">
              <a:extLst>
                <a:ext uri="{FF2B5EF4-FFF2-40B4-BE49-F238E27FC236}">
                  <a16:creationId xmlns:a16="http://schemas.microsoft.com/office/drawing/2014/main" id="{F3FA3E04-7B33-43EF-BB11-7905DE8541BF}"/>
                </a:ext>
              </a:extLst>
            </p:cNvPr>
            <p:cNvGrpSpPr/>
            <p:nvPr/>
          </p:nvGrpSpPr>
          <p:grpSpPr>
            <a:xfrm>
              <a:off x="2419033" y="4519973"/>
              <a:ext cx="188449" cy="834973"/>
              <a:chOff x="10641180" y="500718"/>
              <a:chExt cx="247650" cy="1097280"/>
            </a:xfrm>
            <a:solidFill>
              <a:schemeClr val="accent1"/>
            </a:solidFill>
          </p:grpSpPr>
          <p:sp>
            <p:nvSpPr>
              <p:cNvPr id="39" name="Rectangle: Rounded Corners 38">
                <a:extLst>
                  <a:ext uri="{FF2B5EF4-FFF2-40B4-BE49-F238E27FC236}">
                    <a16:creationId xmlns:a16="http://schemas.microsoft.com/office/drawing/2014/main" id="{6B4D9680-8734-4AA3-8B0F-9A6CEF6418E2}"/>
                  </a:ext>
                </a:extLst>
              </p:cNvPr>
              <p:cNvSpPr/>
              <p:nvPr/>
            </p:nvSpPr>
            <p:spPr>
              <a:xfrm>
                <a:off x="10751289" y="500718"/>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40" name="Rectangle: Rounded Corners 39">
                <a:extLst>
                  <a:ext uri="{FF2B5EF4-FFF2-40B4-BE49-F238E27FC236}">
                    <a16:creationId xmlns:a16="http://schemas.microsoft.com/office/drawing/2014/main" id="{B3408DE0-9363-4744-80A0-8C1C77B8AA70}"/>
                  </a:ext>
                </a:extLst>
              </p:cNvPr>
              <p:cNvSpPr/>
              <p:nvPr/>
            </p:nvSpPr>
            <p:spPr>
              <a:xfrm>
                <a:off x="10641180" y="579815"/>
                <a:ext cx="247650" cy="74412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24" name="Group 23">
              <a:extLst>
                <a:ext uri="{FF2B5EF4-FFF2-40B4-BE49-F238E27FC236}">
                  <a16:creationId xmlns:a16="http://schemas.microsoft.com/office/drawing/2014/main" id="{478E8210-751C-40A0-9C9A-AE1D28ED6ED5}"/>
                </a:ext>
              </a:extLst>
            </p:cNvPr>
            <p:cNvGrpSpPr/>
            <p:nvPr/>
          </p:nvGrpSpPr>
          <p:grpSpPr>
            <a:xfrm>
              <a:off x="2656485" y="4111536"/>
              <a:ext cx="188449" cy="834973"/>
              <a:chOff x="10641180" y="500718"/>
              <a:chExt cx="247650" cy="1097280"/>
            </a:xfrm>
            <a:solidFill>
              <a:schemeClr val="accent1"/>
            </a:solidFill>
          </p:grpSpPr>
          <p:sp>
            <p:nvSpPr>
              <p:cNvPr id="37" name="Rectangle: Rounded Corners 36">
                <a:extLst>
                  <a:ext uri="{FF2B5EF4-FFF2-40B4-BE49-F238E27FC236}">
                    <a16:creationId xmlns:a16="http://schemas.microsoft.com/office/drawing/2014/main" id="{CC1729E1-BA6C-43A8-B5FD-83FBB7393F3D}"/>
                  </a:ext>
                </a:extLst>
              </p:cNvPr>
              <p:cNvSpPr/>
              <p:nvPr/>
            </p:nvSpPr>
            <p:spPr>
              <a:xfrm>
                <a:off x="10751289" y="500718"/>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8" name="Rectangle: Rounded Corners 37">
                <a:extLst>
                  <a:ext uri="{FF2B5EF4-FFF2-40B4-BE49-F238E27FC236}">
                    <a16:creationId xmlns:a16="http://schemas.microsoft.com/office/drawing/2014/main" id="{09099169-40D3-48FC-9464-FC7C609677F1}"/>
                  </a:ext>
                </a:extLst>
              </p:cNvPr>
              <p:cNvSpPr/>
              <p:nvPr/>
            </p:nvSpPr>
            <p:spPr>
              <a:xfrm>
                <a:off x="10641180" y="579815"/>
                <a:ext cx="247650" cy="78437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25" name="Group 24">
              <a:extLst>
                <a:ext uri="{FF2B5EF4-FFF2-40B4-BE49-F238E27FC236}">
                  <a16:creationId xmlns:a16="http://schemas.microsoft.com/office/drawing/2014/main" id="{6F84A1AF-DCD4-439C-A176-593420324D9A}"/>
                </a:ext>
              </a:extLst>
            </p:cNvPr>
            <p:cNvGrpSpPr/>
            <p:nvPr/>
          </p:nvGrpSpPr>
          <p:grpSpPr>
            <a:xfrm>
              <a:off x="2880403" y="3894868"/>
              <a:ext cx="188449" cy="834973"/>
              <a:chOff x="10641180" y="500718"/>
              <a:chExt cx="247650" cy="1097280"/>
            </a:xfrm>
            <a:solidFill>
              <a:schemeClr val="accent6"/>
            </a:solidFill>
          </p:grpSpPr>
          <p:sp>
            <p:nvSpPr>
              <p:cNvPr id="35" name="Rectangle: Rounded Corners 34">
                <a:extLst>
                  <a:ext uri="{FF2B5EF4-FFF2-40B4-BE49-F238E27FC236}">
                    <a16:creationId xmlns:a16="http://schemas.microsoft.com/office/drawing/2014/main" id="{1BC54E64-6D8A-43A4-81C2-B85AC6A03154}"/>
                  </a:ext>
                </a:extLst>
              </p:cNvPr>
              <p:cNvSpPr/>
              <p:nvPr/>
            </p:nvSpPr>
            <p:spPr>
              <a:xfrm>
                <a:off x="10751285" y="500718"/>
                <a:ext cx="27432" cy="109728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6" name="Rectangle: Rounded Corners 35">
                <a:extLst>
                  <a:ext uri="{FF2B5EF4-FFF2-40B4-BE49-F238E27FC236}">
                    <a16:creationId xmlns:a16="http://schemas.microsoft.com/office/drawing/2014/main" id="{6F125DA3-1433-4291-AA1F-A6A3460F88A4}"/>
                  </a:ext>
                </a:extLst>
              </p:cNvPr>
              <p:cNvSpPr/>
              <p:nvPr/>
            </p:nvSpPr>
            <p:spPr>
              <a:xfrm>
                <a:off x="10641180" y="741341"/>
                <a:ext cx="247650" cy="61603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26" name="Group 25">
              <a:extLst>
                <a:ext uri="{FF2B5EF4-FFF2-40B4-BE49-F238E27FC236}">
                  <a16:creationId xmlns:a16="http://schemas.microsoft.com/office/drawing/2014/main" id="{259E5F76-3F38-4D53-8184-D95C7DF490E2}"/>
                </a:ext>
              </a:extLst>
            </p:cNvPr>
            <p:cNvGrpSpPr/>
            <p:nvPr/>
          </p:nvGrpSpPr>
          <p:grpSpPr>
            <a:xfrm>
              <a:off x="3557903" y="4123583"/>
              <a:ext cx="188449" cy="834973"/>
              <a:chOff x="10641180" y="500718"/>
              <a:chExt cx="247650" cy="1097280"/>
            </a:xfrm>
            <a:solidFill>
              <a:schemeClr val="accent1"/>
            </a:solidFill>
          </p:grpSpPr>
          <p:sp>
            <p:nvSpPr>
              <p:cNvPr id="33" name="Rectangle: Rounded Corners 32">
                <a:extLst>
                  <a:ext uri="{FF2B5EF4-FFF2-40B4-BE49-F238E27FC236}">
                    <a16:creationId xmlns:a16="http://schemas.microsoft.com/office/drawing/2014/main" id="{B1B0ED5E-62AD-4FF1-A266-19A7D39FE588}"/>
                  </a:ext>
                </a:extLst>
              </p:cNvPr>
              <p:cNvSpPr/>
              <p:nvPr/>
            </p:nvSpPr>
            <p:spPr>
              <a:xfrm>
                <a:off x="10751289" y="500718"/>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4" name="Rectangle: Rounded Corners 33">
                <a:extLst>
                  <a:ext uri="{FF2B5EF4-FFF2-40B4-BE49-F238E27FC236}">
                    <a16:creationId xmlns:a16="http://schemas.microsoft.com/office/drawing/2014/main" id="{D14ED3F7-1365-4CCD-944C-8711FC26E2F4}"/>
                  </a:ext>
                </a:extLst>
              </p:cNvPr>
              <p:cNvSpPr/>
              <p:nvPr/>
            </p:nvSpPr>
            <p:spPr>
              <a:xfrm>
                <a:off x="10641180" y="741341"/>
                <a:ext cx="247650" cy="396217"/>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27" name="Group 26">
              <a:extLst>
                <a:ext uri="{FF2B5EF4-FFF2-40B4-BE49-F238E27FC236}">
                  <a16:creationId xmlns:a16="http://schemas.microsoft.com/office/drawing/2014/main" id="{6B3C7DAB-A697-4F9C-BACB-19FAF6D70358}"/>
                </a:ext>
              </a:extLst>
            </p:cNvPr>
            <p:cNvGrpSpPr/>
            <p:nvPr/>
          </p:nvGrpSpPr>
          <p:grpSpPr>
            <a:xfrm>
              <a:off x="3309182" y="4208569"/>
              <a:ext cx="188449" cy="1391622"/>
              <a:chOff x="10641180" y="438150"/>
              <a:chExt cx="247650" cy="1828800"/>
            </a:xfrm>
            <a:solidFill>
              <a:schemeClr val="accent1"/>
            </a:solidFill>
          </p:grpSpPr>
          <p:sp>
            <p:nvSpPr>
              <p:cNvPr id="31" name="Rectangle: Rounded Corners 30">
                <a:extLst>
                  <a:ext uri="{FF2B5EF4-FFF2-40B4-BE49-F238E27FC236}">
                    <a16:creationId xmlns:a16="http://schemas.microsoft.com/office/drawing/2014/main" id="{B16EFEEC-830C-4F15-A4B1-FF7C05F821A8}"/>
                  </a:ext>
                </a:extLst>
              </p:cNvPr>
              <p:cNvSpPr/>
              <p:nvPr/>
            </p:nvSpPr>
            <p:spPr>
              <a:xfrm>
                <a:off x="10751289" y="438150"/>
                <a:ext cx="27432" cy="18288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2" name="Rectangle: Rounded Corners 31">
                <a:extLst>
                  <a:ext uri="{FF2B5EF4-FFF2-40B4-BE49-F238E27FC236}">
                    <a16:creationId xmlns:a16="http://schemas.microsoft.com/office/drawing/2014/main" id="{5AA5DBE6-A458-4D22-93AB-CEF03A9BB77B}"/>
                  </a:ext>
                </a:extLst>
              </p:cNvPr>
              <p:cNvSpPr/>
              <p:nvPr/>
            </p:nvSpPr>
            <p:spPr>
              <a:xfrm>
                <a:off x="10641180" y="1044533"/>
                <a:ext cx="247650" cy="36338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28" name="Group 27">
              <a:extLst>
                <a:ext uri="{FF2B5EF4-FFF2-40B4-BE49-F238E27FC236}">
                  <a16:creationId xmlns:a16="http://schemas.microsoft.com/office/drawing/2014/main" id="{2371650B-0632-482B-AFE3-026D643BCF27}"/>
                </a:ext>
              </a:extLst>
            </p:cNvPr>
            <p:cNvGrpSpPr/>
            <p:nvPr/>
          </p:nvGrpSpPr>
          <p:grpSpPr>
            <a:xfrm>
              <a:off x="5585462" y="2283153"/>
              <a:ext cx="188449" cy="834973"/>
              <a:chOff x="10641180" y="605206"/>
              <a:chExt cx="247650" cy="1097280"/>
            </a:xfrm>
            <a:solidFill>
              <a:schemeClr val="accent1"/>
            </a:solidFill>
          </p:grpSpPr>
          <p:sp>
            <p:nvSpPr>
              <p:cNvPr id="29" name="Rectangle: Rounded Corners 28">
                <a:extLst>
                  <a:ext uri="{FF2B5EF4-FFF2-40B4-BE49-F238E27FC236}">
                    <a16:creationId xmlns:a16="http://schemas.microsoft.com/office/drawing/2014/main" id="{52FDC998-3C10-46C8-9CE7-2E6601C3CDC6}"/>
                  </a:ext>
                </a:extLst>
              </p:cNvPr>
              <p:cNvSpPr/>
              <p:nvPr/>
            </p:nvSpPr>
            <p:spPr>
              <a:xfrm>
                <a:off x="10751289" y="605206"/>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0" name="Rectangle: Rounded Corners 29">
                <a:extLst>
                  <a:ext uri="{FF2B5EF4-FFF2-40B4-BE49-F238E27FC236}">
                    <a16:creationId xmlns:a16="http://schemas.microsoft.com/office/drawing/2014/main" id="{AAE06657-4F26-4308-8325-3750BDFAE2A0}"/>
                  </a:ext>
                </a:extLst>
              </p:cNvPr>
              <p:cNvSpPr/>
              <p:nvPr/>
            </p:nvSpPr>
            <p:spPr>
              <a:xfrm>
                <a:off x="10641180" y="684304"/>
                <a:ext cx="247650" cy="82577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grpSp>
        <p:nvGrpSpPr>
          <p:cNvPr id="79" name="Group 78">
            <a:extLst>
              <a:ext uri="{FF2B5EF4-FFF2-40B4-BE49-F238E27FC236}">
                <a16:creationId xmlns:a16="http://schemas.microsoft.com/office/drawing/2014/main" id="{6BC1C80F-D12F-4610-97C5-A7975915AA75}"/>
              </a:ext>
            </a:extLst>
          </p:cNvPr>
          <p:cNvGrpSpPr/>
          <p:nvPr/>
        </p:nvGrpSpPr>
        <p:grpSpPr>
          <a:xfrm flipH="1">
            <a:off x="3581730" y="2146532"/>
            <a:ext cx="1023769" cy="369332"/>
            <a:chOff x="6409688" y="3227337"/>
            <a:chExt cx="1023769" cy="369332"/>
          </a:xfrm>
        </p:grpSpPr>
        <p:sp>
          <p:nvSpPr>
            <p:cNvPr id="80" name="Arrow: Pentagon 79">
              <a:extLst>
                <a:ext uri="{FF2B5EF4-FFF2-40B4-BE49-F238E27FC236}">
                  <a16:creationId xmlns:a16="http://schemas.microsoft.com/office/drawing/2014/main" id="{7BBD9DA9-530F-4A86-A928-7956D2FB5A49}"/>
                </a:ext>
              </a:extLst>
            </p:cNvPr>
            <p:cNvSpPr/>
            <p:nvPr/>
          </p:nvSpPr>
          <p:spPr>
            <a:xfrm flipH="1">
              <a:off x="6409688" y="3229123"/>
              <a:ext cx="1023769" cy="36576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81" name="TextBox 80">
              <a:extLst>
                <a:ext uri="{FF2B5EF4-FFF2-40B4-BE49-F238E27FC236}">
                  <a16:creationId xmlns:a16="http://schemas.microsoft.com/office/drawing/2014/main" id="{15191DBF-A2F1-4A2F-ACC7-8A5FC7AD28E2}"/>
                </a:ext>
              </a:extLst>
            </p:cNvPr>
            <p:cNvSpPr txBox="1"/>
            <p:nvPr/>
          </p:nvSpPr>
          <p:spPr>
            <a:xfrm>
              <a:off x="6640850" y="3227337"/>
              <a:ext cx="773241" cy="369332"/>
            </a:xfrm>
            <a:prstGeom prst="rect">
              <a:avLst/>
            </a:prstGeom>
            <a:noFill/>
          </p:spPr>
          <p:txBody>
            <a:bodyPr wrap="square" rtlCol="0">
              <a:spAutoFit/>
            </a:bodyPr>
            <a:lstStyle/>
            <a:p>
              <a:pPr algn="ctr"/>
              <a:r>
                <a:rPr lang="fa-IR" altLang="ko-KR" b="1" dirty="0">
                  <a:solidFill>
                    <a:schemeClr val="bg1"/>
                  </a:solidFill>
                  <a:cs typeface="B Nazanin" panose="00000700000000000000" pitchFamily="2" charset="-78"/>
                </a:rPr>
                <a:t>خرید</a:t>
              </a:r>
              <a:endParaRPr lang="ko-KR" altLang="en-US" b="1" dirty="0">
                <a:solidFill>
                  <a:schemeClr val="bg1"/>
                </a:solidFill>
                <a:cs typeface="B Nazanin" panose="00000700000000000000" pitchFamily="2" charset="-78"/>
              </a:endParaRPr>
            </a:p>
          </p:txBody>
        </p:sp>
      </p:grpSp>
      <p:grpSp>
        <p:nvGrpSpPr>
          <p:cNvPr id="82" name="Group 81">
            <a:extLst>
              <a:ext uri="{FF2B5EF4-FFF2-40B4-BE49-F238E27FC236}">
                <a16:creationId xmlns:a16="http://schemas.microsoft.com/office/drawing/2014/main" id="{56AE3D9D-A7DE-467D-85F8-9E7C19E0908F}"/>
              </a:ext>
            </a:extLst>
          </p:cNvPr>
          <p:cNvGrpSpPr/>
          <p:nvPr/>
        </p:nvGrpSpPr>
        <p:grpSpPr>
          <a:xfrm flipH="1">
            <a:off x="4264276" y="4123281"/>
            <a:ext cx="1023769" cy="369332"/>
            <a:chOff x="6607592" y="3846877"/>
            <a:chExt cx="1023769" cy="369332"/>
          </a:xfrm>
        </p:grpSpPr>
        <p:sp>
          <p:nvSpPr>
            <p:cNvPr id="83" name="Arrow: Pentagon 82">
              <a:extLst>
                <a:ext uri="{FF2B5EF4-FFF2-40B4-BE49-F238E27FC236}">
                  <a16:creationId xmlns:a16="http://schemas.microsoft.com/office/drawing/2014/main" id="{C10D060A-C828-4C0B-881E-78F589636BFF}"/>
                </a:ext>
              </a:extLst>
            </p:cNvPr>
            <p:cNvSpPr/>
            <p:nvPr/>
          </p:nvSpPr>
          <p:spPr>
            <a:xfrm>
              <a:off x="6607592" y="3848663"/>
              <a:ext cx="1023769" cy="36576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84" name="TextBox 83">
              <a:extLst>
                <a:ext uri="{FF2B5EF4-FFF2-40B4-BE49-F238E27FC236}">
                  <a16:creationId xmlns:a16="http://schemas.microsoft.com/office/drawing/2014/main" id="{2DCB70F9-2653-4EE9-91AE-CB122C983DBA}"/>
                </a:ext>
              </a:extLst>
            </p:cNvPr>
            <p:cNvSpPr txBox="1"/>
            <p:nvPr/>
          </p:nvSpPr>
          <p:spPr>
            <a:xfrm>
              <a:off x="6640850" y="3846877"/>
              <a:ext cx="773241" cy="369332"/>
            </a:xfrm>
            <a:prstGeom prst="rect">
              <a:avLst/>
            </a:prstGeom>
            <a:noFill/>
          </p:spPr>
          <p:txBody>
            <a:bodyPr wrap="square" rtlCol="0">
              <a:spAutoFit/>
            </a:bodyPr>
            <a:lstStyle/>
            <a:p>
              <a:pPr algn="ctr"/>
              <a:r>
                <a:rPr lang="fa-IR" altLang="ko-KR" b="1" dirty="0">
                  <a:solidFill>
                    <a:schemeClr val="bg1"/>
                  </a:solidFill>
                  <a:cs typeface="B Nazanin" panose="00000700000000000000" pitchFamily="2" charset="-78"/>
                </a:rPr>
                <a:t>فروش</a:t>
              </a:r>
              <a:endParaRPr lang="ko-KR" altLang="en-US" b="1" dirty="0">
                <a:solidFill>
                  <a:schemeClr val="bg1"/>
                </a:solidFill>
                <a:cs typeface="B Nazanin" panose="00000700000000000000" pitchFamily="2" charset="-78"/>
              </a:endParaRPr>
            </a:p>
          </p:txBody>
        </p:sp>
      </p:grpSp>
      <p:grpSp>
        <p:nvGrpSpPr>
          <p:cNvPr id="85" name="Group 84">
            <a:extLst>
              <a:ext uri="{FF2B5EF4-FFF2-40B4-BE49-F238E27FC236}">
                <a16:creationId xmlns:a16="http://schemas.microsoft.com/office/drawing/2014/main" id="{DA9361D1-27BE-48CF-A932-270D36FAABF1}"/>
              </a:ext>
            </a:extLst>
          </p:cNvPr>
          <p:cNvGrpSpPr/>
          <p:nvPr/>
        </p:nvGrpSpPr>
        <p:grpSpPr>
          <a:xfrm flipH="1">
            <a:off x="2031153" y="5540677"/>
            <a:ext cx="1023769" cy="369332"/>
            <a:chOff x="6607592" y="3846877"/>
            <a:chExt cx="1023769" cy="369332"/>
          </a:xfrm>
        </p:grpSpPr>
        <p:sp>
          <p:nvSpPr>
            <p:cNvPr id="86" name="Arrow: Pentagon 85">
              <a:extLst>
                <a:ext uri="{FF2B5EF4-FFF2-40B4-BE49-F238E27FC236}">
                  <a16:creationId xmlns:a16="http://schemas.microsoft.com/office/drawing/2014/main" id="{353CBC80-D264-4E78-95B7-3FB1B5CD766F}"/>
                </a:ext>
              </a:extLst>
            </p:cNvPr>
            <p:cNvSpPr/>
            <p:nvPr/>
          </p:nvSpPr>
          <p:spPr>
            <a:xfrm>
              <a:off x="6607592" y="3848663"/>
              <a:ext cx="1023769" cy="36576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87" name="TextBox 86">
              <a:extLst>
                <a:ext uri="{FF2B5EF4-FFF2-40B4-BE49-F238E27FC236}">
                  <a16:creationId xmlns:a16="http://schemas.microsoft.com/office/drawing/2014/main" id="{3471374D-FC1F-436F-9035-574790E11FEC}"/>
                </a:ext>
              </a:extLst>
            </p:cNvPr>
            <p:cNvSpPr txBox="1"/>
            <p:nvPr/>
          </p:nvSpPr>
          <p:spPr>
            <a:xfrm>
              <a:off x="6640850" y="3846877"/>
              <a:ext cx="773241" cy="369332"/>
            </a:xfrm>
            <a:prstGeom prst="rect">
              <a:avLst/>
            </a:prstGeom>
            <a:noFill/>
          </p:spPr>
          <p:txBody>
            <a:bodyPr wrap="square" rtlCol="0">
              <a:spAutoFit/>
            </a:bodyPr>
            <a:lstStyle/>
            <a:p>
              <a:pPr algn="ctr"/>
              <a:r>
                <a:rPr lang="fa-IR" altLang="ko-KR" b="1" dirty="0">
                  <a:solidFill>
                    <a:schemeClr val="bg1"/>
                  </a:solidFill>
                  <a:cs typeface="B Nazanin" panose="00000700000000000000" pitchFamily="2" charset="-78"/>
                </a:rPr>
                <a:t>فروش</a:t>
              </a:r>
              <a:endParaRPr lang="ko-KR" altLang="en-US" b="1" dirty="0">
                <a:solidFill>
                  <a:schemeClr val="bg1"/>
                </a:solidFill>
                <a:cs typeface="B Nazanin" panose="00000700000000000000" pitchFamily="2" charset="-78"/>
              </a:endParaRPr>
            </a:p>
          </p:txBody>
        </p:sp>
      </p:grpSp>
      <p:grpSp>
        <p:nvGrpSpPr>
          <p:cNvPr id="88" name="Group 87">
            <a:extLst>
              <a:ext uri="{FF2B5EF4-FFF2-40B4-BE49-F238E27FC236}">
                <a16:creationId xmlns:a16="http://schemas.microsoft.com/office/drawing/2014/main" id="{0099C8BB-CC94-4662-B003-DEC2123B5EC0}"/>
              </a:ext>
            </a:extLst>
          </p:cNvPr>
          <p:cNvGrpSpPr/>
          <p:nvPr/>
        </p:nvGrpSpPr>
        <p:grpSpPr>
          <a:xfrm flipH="1">
            <a:off x="1641512" y="3863647"/>
            <a:ext cx="1023769" cy="646331"/>
            <a:chOff x="6409688" y="3227337"/>
            <a:chExt cx="1023769" cy="646331"/>
          </a:xfrm>
        </p:grpSpPr>
        <p:sp>
          <p:nvSpPr>
            <p:cNvPr id="89" name="Arrow: Pentagon 88">
              <a:extLst>
                <a:ext uri="{FF2B5EF4-FFF2-40B4-BE49-F238E27FC236}">
                  <a16:creationId xmlns:a16="http://schemas.microsoft.com/office/drawing/2014/main" id="{AB2D6E82-CDA9-4B30-B764-9E020CC5A6AF}"/>
                </a:ext>
              </a:extLst>
            </p:cNvPr>
            <p:cNvSpPr/>
            <p:nvPr/>
          </p:nvSpPr>
          <p:spPr>
            <a:xfrm flipH="1">
              <a:off x="6409688" y="3229123"/>
              <a:ext cx="1023769" cy="36576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90" name="TextBox 89">
              <a:extLst>
                <a:ext uri="{FF2B5EF4-FFF2-40B4-BE49-F238E27FC236}">
                  <a16:creationId xmlns:a16="http://schemas.microsoft.com/office/drawing/2014/main" id="{E575B80D-2816-4093-B2A4-7D9DD098A7E1}"/>
                </a:ext>
              </a:extLst>
            </p:cNvPr>
            <p:cNvSpPr txBox="1"/>
            <p:nvPr/>
          </p:nvSpPr>
          <p:spPr>
            <a:xfrm>
              <a:off x="6640850" y="3227337"/>
              <a:ext cx="773241" cy="646331"/>
            </a:xfrm>
            <a:prstGeom prst="rect">
              <a:avLst/>
            </a:prstGeom>
            <a:noFill/>
          </p:spPr>
          <p:txBody>
            <a:bodyPr wrap="square" rtlCol="0">
              <a:spAutoFit/>
            </a:bodyPr>
            <a:lstStyle/>
            <a:p>
              <a:pPr algn="ctr"/>
              <a:r>
                <a:rPr lang="fa-IR" altLang="ko-KR" b="1" dirty="0">
                  <a:solidFill>
                    <a:schemeClr val="bg1"/>
                  </a:solidFill>
                  <a:cs typeface="B Nazanin" panose="00000700000000000000" pitchFamily="2" charset="-78"/>
                </a:rPr>
                <a:t>خرید</a:t>
              </a:r>
              <a:endParaRPr lang="ko-KR" altLang="en-US" b="1" dirty="0">
                <a:solidFill>
                  <a:schemeClr val="bg1"/>
                </a:solidFill>
                <a:cs typeface="B Nazanin" panose="00000700000000000000" pitchFamily="2" charset="-78"/>
              </a:endParaRPr>
            </a:p>
            <a:p>
              <a:pPr algn="ctr"/>
              <a:endParaRPr lang="ko-KR" altLang="en-US" b="1" dirty="0">
                <a:solidFill>
                  <a:schemeClr val="bg1"/>
                </a:solidFill>
                <a:cs typeface="B Nazanin" panose="00000700000000000000" pitchFamily="2" charset="-78"/>
              </a:endParaRPr>
            </a:p>
          </p:txBody>
        </p:sp>
      </p:grpSp>
      <p:sp>
        <p:nvSpPr>
          <p:cNvPr id="92" name="TextBox 91">
            <a:extLst>
              <a:ext uri="{FF2B5EF4-FFF2-40B4-BE49-F238E27FC236}">
                <a16:creationId xmlns:a16="http://schemas.microsoft.com/office/drawing/2014/main" id="{0FD02B20-5AB7-4BE5-A7CF-B32B58D1DA53}"/>
              </a:ext>
            </a:extLst>
          </p:cNvPr>
          <p:cNvSpPr txBox="1"/>
          <p:nvPr/>
        </p:nvSpPr>
        <p:spPr>
          <a:xfrm>
            <a:off x="5849456" y="1626196"/>
            <a:ext cx="2439187" cy="1938992"/>
          </a:xfrm>
          <a:prstGeom prst="rect">
            <a:avLst/>
          </a:prstGeom>
          <a:noFill/>
        </p:spPr>
        <p:txBody>
          <a:bodyPr wrap="square" rtlCol="0" anchor="ctr">
            <a:spAutoFit/>
          </a:bodyPr>
          <a:lstStyle/>
          <a:p>
            <a:pPr algn="just" rtl="1"/>
            <a:r>
              <a:rPr lang="fa-IR" altLang="ko-KR" sz="2000" dirty="0">
                <a:solidFill>
                  <a:schemeClr val="accent4"/>
                </a:solidFill>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ko-KR" altLang="en-US" sz="2000" dirty="0">
              <a:solidFill>
                <a:schemeClr val="tx1">
                  <a:lumMod val="75000"/>
                  <a:lumOff val="25000"/>
                </a:schemeClr>
              </a:solidFill>
              <a:cs typeface="B Nazanin" panose="00000700000000000000" pitchFamily="2" charset="-78"/>
            </a:endParaRPr>
          </a:p>
        </p:txBody>
      </p:sp>
      <p:sp>
        <p:nvSpPr>
          <p:cNvPr id="93" name="TextBox 92">
            <a:extLst>
              <a:ext uri="{FF2B5EF4-FFF2-40B4-BE49-F238E27FC236}">
                <a16:creationId xmlns:a16="http://schemas.microsoft.com/office/drawing/2014/main" id="{0203D9F6-A38D-4BD2-9873-EE6B28379DBA}"/>
              </a:ext>
            </a:extLst>
          </p:cNvPr>
          <p:cNvSpPr txBox="1"/>
          <p:nvPr/>
        </p:nvSpPr>
        <p:spPr>
          <a:xfrm>
            <a:off x="8479074" y="1580030"/>
            <a:ext cx="3158365" cy="1600438"/>
          </a:xfrm>
          <a:prstGeom prst="rect">
            <a:avLst/>
          </a:prstGeom>
          <a:noFill/>
        </p:spPr>
        <p:txBody>
          <a:bodyPr wrap="square" rtlCol="0">
            <a:spAutoFit/>
          </a:bodyPr>
          <a:lstStyle/>
          <a:p>
            <a:pPr algn="just" rtl="1"/>
            <a:r>
              <a:rPr lang="fa-IR" altLang="ko-KR" sz="14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به ارمغان خواهد آورد.</a:t>
            </a:r>
            <a:endParaRPr lang="en-US" altLang="ko-KR" sz="1400" dirty="0">
              <a:solidFill>
                <a:schemeClr val="tx1">
                  <a:lumMod val="75000"/>
                  <a:lumOff val="25000"/>
                </a:schemeClr>
              </a:solidFill>
              <a:cs typeface="B Nazanin" panose="00000700000000000000" pitchFamily="2" charset="-78"/>
            </a:endParaRPr>
          </a:p>
          <a:p>
            <a:pPr algn="just" rtl="1"/>
            <a:r>
              <a:rPr lang="fa-IR" altLang="ko-KR" sz="14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400" dirty="0">
              <a:solidFill>
                <a:schemeClr val="tx1">
                  <a:lumMod val="75000"/>
                  <a:lumOff val="25000"/>
                </a:schemeClr>
              </a:solidFill>
              <a:cs typeface="B Nazanin" panose="00000700000000000000" pitchFamily="2" charset="-78"/>
            </a:endParaRPr>
          </a:p>
        </p:txBody>
      </p:sp>
      <p:grpSp>
        <p:nvGrpSpPr>
          <p:cNvPr id="94" name="Group 21">
            <a:extLst>
              <a:ext uri="{FF2B5EF4-FFF2-40B4-BE49-F238E27FC236}">
                <a16:creationId xmlns:a16="http://schemas.microsoft.com/office/drawing/2014/main" id="{E3ED55AA-3F95-4660-8726-5A19E30D6226}"/>
              </a:ext>
            </a:extLst>
          </p:cNvPr>
          <p:cNvGrpSpPr/>
          <p:nvPr/>
        </p:nvGrpSpPr>
        <p:grpSpPr>
          <a:xfrm>
            <a:off x="5967270" y="3865496"/>
            <a:ext cx="2336431" cy="904116"/>
            <a:chOff x="395534" y="3737445"/>
            <a:chExt cx="3972999" cy="904116"/>
          </a:xfrm>
        </p:grpSpPr>
        <p:sp>
          <p:nvSpPr>
            <p:cNvPr id="95" name="TextBox 94">
              <a:extLst>
                <a:ext uri="{FF2B5EF4-FFF2-40B4-BE49-F238E27FC236}">
                  <a16:creationId xmlns:a16="http://schemas.microsoft.com/office/drawing/2014/main" id="{989BA3EA-4782-4D29-B430-E3244200F5A6}"/>
                </a:ext>
              </a:extLst>
            </p:cNvPr>
            <p:cNvSpPr txBox="1"/>
            <p:nvPr/>
          </p:nvSpPr>
          <p:spPr>
            <a:xfrm>
              <a:off x="395534" y="3737445"/>
              <a:ext cx="3972999" cy="276999"/>
            </a:xfrm>
            <a:prstGeom prst="rect">
              <a:avLst/>
            </a:prstGeom>
            <a:solidFill>
              <a:schemeClr val="accent2"/>
            </a:solidFill>
          </p:spPr>
          <p:txBody>
            <a:bodyPr wrap="square" rtlCol="0" anchor="ctr">
              <a:spAutoFit/>
            </a:bodyPr>
            <a:lstStyle/>
            <a:p>
              <a:pPr algn="r"/>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96" name="TextBox 95">
              <a:extLst>
                <a:ext uri="{FF2B5EF4-FFF2-40B4-BE49-F238E27FC236}">
                  <a16:creationId xmlns:a16="http://schemas.microsoft.com/office/drawing/2014/main" id="{D3EDC476-EE66-46CD-9926-97AB1EB4A00F}"/>
                </a:ext>
              </a:extLst>
            </p:cNvPr>
            <p:cNvSpPr txBox="1"/>
            <p:nvPr/>
          </p:nvSpPr>
          <p:spPr>
            <a:xfrm>
              <a:off x="395536" y="3995230"/>
              <a:ext cx="3972997"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تغییر رنگ، عکس و متن آسان است.</a:t>
              </a:r>
              <a:endParaRPr lang="en-US" altLang="ko-KR" sz="1200" dirty="0">
                <a:solidFill>
                  <a:schemeClr val="tx1">
                    <a:lumMod val="75000"/>
                    <a:lumOff val="25000"/>
                  </a:schemeClr>
                </a:solidFill>
                <a:cs typeface="B Nazanin" panose="00000700000000000000" pitchFamily="2" charset="-78"/>
              </a:endParaRPr>
            </a:p>
          </p:txBody>
        </p:sp>
      </p:grpSp>
      <p:grpSp>
        <p:nvGrpSpPr>
          <p:cNvPr id="97" name="Group 24">
            <a:extLst>
              <a:ext uri="{FF2B5EF4-FFF2-40B4-BE49-F238E27FC236}">
                <a16:creationId xmlns:a16="http://schemas.microsoft.com/office/drawing/2014/main" id="{A49F4F5B-1B37-4990-AB9C-530FA74A5717}"/>
              </a:ext>
            </a:extLst>
          </p:cNvPr>
          <p:cNvGrpSpPr/>
          <p:nvPr/>
        </p:nvGrpSpPr>
        <p:grpSpPr>
          <a:xfrm>
            <a:off x="9301008" y="3865496"/>
            <a:ext cx="2336431" cy="904116"/>
            <a:chOff x="395534" y="3737445"/>
            <a:chExt cx="3972999" cy="904116"/>
          </a:xfrm>
        </p:grpSpPr>
        <p:sp>
          <p:nvSpPr>
            <p:cNvPr id="98" name="TextBox 97">
              <a:extLst>
                <a:ext uri="{FF2B5EF4-FFF2-40B4-BE49-F238E27FC236}">
                  <a16:creationId xmlns:a16="http://schemas.microsoft.com/office/drawing/2014/main" id="{0BF86D62-A9B3-4FA6-A874-9015C73C87A4}"/>
                </a:ext>
              </a:extLst>
            </p:cNvPr>
            <p:cNvSpPr txBox="1"/>
            <p:nvPr/>
          </p:nvSpPr>
          <p:spPr>
            <a:xfrm>
              <a:off x="395534" y="3737445"/>
              <a:ext cx="3972999" cy="276999"/>
            </a:xfrm>
            <a:prstGeom prst="rect">
              <a:avLst/>
            </a:prstGeom>
            <a:solidFill>
              <a:schemeClr val="accent1"/>
            </a:solidFill>
          </p:spPr>
          <p:txBody>
            <a:bodyPr wrap="square" rtlCol="0" anchor="ctr">
              <a:spAutoFit/>
            </a:bodyPr>
            <a:lstStyle/>
            <a:p>
              <a:pPr algn="r"/>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99" name="TextBox 98">
              <a:extLst>
                <a:ext uri="{FF2B5EF4-FFF2-40B4-BE49-F238E27FC236}">
                  <a16:creationId xmlns:a16="http://schemas.microsoft.com/office/drawing/2014/main" id="{88F92472-6EB7-4DF2-935B-8A59848D9CCF}"/>
                </a:ext>
              </a:extLst>
            </p:cNvPr>
            <p:cNvSpPr txBox="1"/>
            <p:nvPr/>
          </p:nvSpPr>
          <p:spPr>
            <a:xfrm>
              <a:off x="395536" y="3995230"/>
              <a:ext cx="3972997"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تغییر رنگ، عکس و متن آسان است.</a:t>
              </a:r>
              <a:endParaRPr lang="en-US" altLang="ko-KR" sz="1200" dirty="0">
                <a:solidFill>
                  <a:schemeClr val="tx1">
                    <a:lumMod val="75000"/>
                    <a:lumOff val="25000"/>
                  </a:schemeClr>
                </a:solidFill>
                <a:cs typeface="B Nazanin" panose="00000700000000000000" pitchFamily="2" charset="-78"/>
              </a:endParaRPr>
            </a:p>
          </p:txBody>
        </p:sp>
      </p:grpSp>
      <p:grpSp>
        <p:nvGrpSpPr>
          <p:cNvPr id="100" name="Group 30">
            <a:extLst>
              <a:ext uri="{FF2B5EF4-FFF2-40B4-BE49-F238E27FC236}">
                <a16:creationId xmlns:a16="http://schemas.microsoft.com/office/drawing/2014/main" id="{ADCF480C-0540-427C-B14C-529BDD35DFC8}"/>
              </a:ext>
            </a:extLst>
          </p:cNvPr>
          <p:cNvGrpSpPr/>
          <p:nvPr/>
        </p:nvGrpSpPr>
        <p:grpSpPr>
          <a:xfrm>
            <a:off x="5967270" y="5240149"/>
            <a:ext cx="2336431" cy="904116"/>
            <a:chOff x="395534" y="3737445"/>
            <a:chExt cx="3972999" cy="904116"/>
          </a:xfrm>
        </p:grpSpPr>
        <p:sp>
          <p:nvSpPr>
            <p:cNvPr id="101" name="TextBox 100">
              <a:extLst>
                <a:ext uri="{FF2B5EF4-FFF2-40B4-BE49-F238E27FC236}">
                  <a16:creationId xmlns:a16="http://schemas.microsoft.com/office/drawing/2014/main" id="{A1C746CB-FD58-4D73-AEFD-3FF56DA5E092}"/>
                </a:ext>
              </a:extLst>
            </p:cNvPr>
            <p:cNvSpPr txBox="1"/>
            <p:nvPr/>
          </p:nvSpPr>
          <p:spPr>
            <a:xfrm>
              <a:off x="395534" y="3737445"/>
              <a:ext cx="3972999" cy="276999"/>
            </a:xfrm>
            <a:prstGeom prst="rect">
              <a:avLst/>
            </a:prstGeom>
            <a:solidFill>
              <a:schemeClr val="accent3"/>
            </a:solidFill>
          </p:spPr>
          <p:txBody>
            <a:bodyPr wrap="square" rtlCol="0" anchor="ctr">
              <a:spAutoFit/>
            </a:bodyPr>
            <a:lstStyle/>
            <a:p>
              <a:pPr algn="r"/>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102" name="TextBox 101">
              <a:extLst>
                <a:ext uri="{FF2B5EF4-FFF2-40B4-BE49-F238E27FC236}">
                  <a16:creationId xmlns:a16="http://schemas.microsoft.com/office/drawing/2014/main" id="{EEDAF8D9-BD3F-424C-88A4-C93556AEFE6F}"/>
                </a:ext>
              </a:extLst>
            </p:cNvPr>
            <p:cNvSpPr txBox="1"/>
            <p:nvPr/>
          </p:nvSpPr>
          <p:spPr>
            <a:xfrm>
              <a:off x="395536" y="3995230"/>
              <a:ext cx="3972997"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تغییر رنگ، عکس و متن آسان است.</a:t>
              </a:r>
              <a:endParaRPr lang="en-US" altLang="ko-KR" sz="1200" dirty="0">
                <a:solidFill>
                  <a:schemeClr val="tx1">
                    <a:lumMod val="75000"/>
                    <a:lumOff val="25000"/>
                  </a:schemeClr>
                </a:solidFill>
                <a:cs typeface="B Nazanin" panose="00000700000000000000" pitchFamily="2" charset="-78"/>
              </a:endParaRPr>
            </a:p>
          </p:txBody>
        </p:sp>
      </p:grpSp>
      <p:grpSp>
        <p:nvGrpSpPr>
          <p:cNvPr id="103" name="Group 33">
            <a:extLst>
              <a:ext uri="{FF2B5EF4-FFF2-40B4-BE49-F238E27FC236}">
                <a16:creationId xmlns:a16="http://schemas.microsoft.com/office/drawing/2014/main" id="{F2115857-E45B-4940-82C7-096A37E2E450}"/>
              </a:ext>
            </a:extLst>
          </p:cNvPr>
          <p:cNvGrpSpPr/>
          <p:nvPr/>
        </p:nvGrpSpPr>
        <p:grpSpPr>
          <a:xfrm>
            <a:off x="9301008" y="5240149"/>
            <a:ext cx="2336431" cy="904116"/>
            <a:chOff x="395534" y="3737445"/>
            <a:chExt cx="3972999" cy="904116"/>
          </a:xfrm>
        </p:grpSpPr>
        <p:sp>
          <p:nvSpPr>
            <p:cNvPr id="104" name="TextBox 103">
              <a:extLst>
                <a:ext uri="{FF2B5EF4-FFF2-40B4-BE49-F238E27FC236}">
                  <a16:creationId xmlns:a16="http://schemas.microsoft.com/office/drawing/2014/main" id="{FE9C98AA-5EDD-41D5-86F3-45EC6D602200}"/>
                </a:ext>
              </a:extLst>
            </p:cNvPr>
            <p:cNvSpPr txBox="1"/>
            <p:nvPr/>
          </p:nvSpPr>
          <p:spPr>
            <a:xfrm>
              <a:off x="395534" y="3737445"/>
              <a:ext cx="3972999" cy="276999"/>
            </a:xfrm>
            <a:prstGeom prst="rect">
              <a:avLst/>
            </a:prstGeom>
            <a:solidFill>
              <a:schemeClr val="accent4"/>
            </a:solidFill>
          </p:spPr>
          <p:txBody>
            <a:bodyPr wrap="square" rtlCol="0" anchor="ctr">
              <a:spAutoFit/>
            </a:bodyPr>
            <a:lstStyle/>
            <a:p>
              <a:pPr algn="r"/>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105" name="TextBox 104">
              <a:extLst>
                <a:ext uri="{FF2B5EF4-FFF2-40B4-BE49-F238E27FC236}">
                  <a16:creationId xmlns:a16="http://schemas.microsoft.com/office/drawing/2014/main" id="{6FAF6499-A88D-44E4-8522-7C8C35CBBE96}"/>
                </a:ext>
              </a:extLst>
            </p:cNvPr>
            <p:cNvSpPr txBox="1"/>
            <p:nvPr/>
          </p:nvSpPr>
          <p:spPr>
            <a:xfrm>
              <a:off x="395536" y="3995230"/>
              <a:ext cx="3972997"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تغییر رنگ، عکس و متن آسان است.</a:t>
              </a:r>
              <a:endParaRPr lang="en-US" altLang="ko-KR"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19340319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Chart 2">
            <a:extLst>
              <a:ext uri="{FF2B5EF4-FFF2-40B4-BE49-F238E27FC236}">
                <a16:creationId xmlns:a16="http://schemas.microsoft.com/office/drawing/2014/main" id="{1999E914-86F0-4052-B675-D8B9F3850793}"/>
              </a:ext>
            </a:extLst>
          </p:cNvPr>
          <p:cNvGraphicFramePr/>
          <p:nvPr>
            <p:extLst>
              <p:ext uri="{D42A27DB-BD31-4B8C-83A1-F6EECF244321}">
                <p14:modId xmlns:p14="http://schemas.microsoft.com/office/powerpoint/2010/main" val="840537516"/>
              </p:ext>
            </p:extLst>
          </p:nvPr>
        </p:nvGraphicFramePr>
        <p:xfrm>
          <a:off x="685801" y="3114674"/>
          <a:ext cx="5238749" cy="300437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3">
            <a:extLst>
              <a:ext uri="{FF2B5EF4-FFF2-40B4-BE49-F238E27FC236}">
                <a16:creationId xmlns:a16="http://schemas.microsoft.com/office/drawing/2014/main" id="{E7BE8E1C-3969-43DB-9E58-AD588722E8B1}"/>
              </a:ext>
            </a:extLst>
          </p:cNvPr>
          <p:cNvGraphicFramePr/>
          <p:nvPr>
            <p:extLst>
              <p:ext uri="{D42A27DB-BD31-4B8C-83A1-F6EECF244321}">
                <p14:modId xmlns:p14="http://schemas.microsoft.com/office/powerpoint/2010/main" val="3472851610"/>
              </p:ext>
            </p:extLst>
          </p:nvPr>
        </p:nvGraphicFramePr>
        <p:xfrm>
          <a:off x="6238876" y="3114674"/>
          <a:ext cx="5238749" cy="3004371"/>
        </p:xfrm>
        <a:graphic>
          <a:graphicData uri="http://schemas.openxmlformats.org/drawingml/2006/chart">
            <c:chart xmlns:c="http://schemas.openxmlformats.org/drawingml/2006/chart" xmlns:r="http://schemas.openxmlformats.org/officeDocument/2006/relationships" r:id="rId3"/>
          </a:graphicData>
        </a:graphic>
      </p:graphicFrame>
      <p:sp>
        <p:nvSpPr>
          <p:cNvPr id="5" name="Round Same Side Corner Rectangle 8">
            <a:extLst>
              <a:ext uri="{FF2B5EF4-FFF2-40B4-BE49-F238E27FC236}">
                <a16:creationId xmlns:a16="http://schemas.microsoft.com/office/drawing/2014/main" id="{BC71312C-6430-4FFC-8E71-5EF87AFC76A7}"/>
              </a:ext>
            </a:extLst>
          </p:cNvPr>
          <p:cNvSpPr/>
          <p:nvPr/>
        </p:nvSpPr>
        <p:spPr>
          <a:xfrm flipH="1">
            <a:off x="4733752" y="1567580"/>
            <a:ext cx="595555" cy="1568544"/>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6" name="Round Same Side Corner Rectangle 20">
            <a:extLst>
              <a:ext uri="{FF2B5EF4-FFF2-40B4-BE49-F238E27FC236}">
                <a16:creationId xmlns:a16="http://schemas.microsoft.com/office/drawing/2014/main" id="{746756C6-A63E-49B0-A926-B272625FE610}"/>
              </a:ext>
            </a:extLst>
          </p:cNvPr>
          <p:cNvSpPr/>
          <p:nvPr/>
        </p:nvSpPr>
        <p:spPr>
          <a:xfrm rot="10800000">
            <a:off x="6810130" y="1588614"/>
            <a:ext cx="715581" cy="1526476"/>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nvGrpSpPr>
          <p:cNvPr id="7" name="Group 6">
            <a:extLst>
              <a:ext uri="{FF2B5EF4-FFF2-40B4-BE49-F238E27FC236}">
                <a16:creationId xmlns:a16="http://schemas.microsoft.com/office/drawing/2014/main" id="{CB0A95D3-94D6-46C2-8083-7FD3F7176DCD}"/>
              </a:ext>
            </a:extLst>
          </p:cNvPr>
          <p:cNvGrpSpPr/>
          <p:nvPr/>
        </p:nvGrpSpPr>
        <p:grpSpPr>
          <a:xfrm>
            <a:off x="879567" y="1702982"/>
            <a:ext cx="3649343" cy="1113075"/>
            <a:chOff x="300361" y="1376682"/>
            <a:chExt cx="2936827" cy="1113075"/>
          </a:xfrm>
        </p:grpSpPr>
        <p:sp>
          <p:nvSpPr>
            <p:cNvPr id="8" name="TextBox 7">
              <a:extLst>
                <a:ext uri="{FF2B5EF4-FFF2-40B4-BE49-F238E27FC236}">
                  <a16:creationId xmlns:a16="http://schemas.microsoft.com/office/drawing/2014/main" id="{DC8A0E28-0D2F-46E9-B4A0-740E81A61575}"/>
                </a:ext>
              </a:extLst>
            </p:cNvPr>
            <p:cNvSpPr txBox="1"/>
            <p:nvPr/>
          </p:nvSpPr>
          <p:spPr>
            <a:xfrm>
              <a:off x="300361" y="1658760"/>
              <a:ext cx="2936827" cy="830997"/>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تغییر رنگ، عکس و متن آسان است.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8E4301F0-1A94-4892-8A5F-95A95F8DAF3B}"/>
                </a:ext>
              </a:extLst>
            </p:cNvPr>
            <p:cNvSpPr txBox="1"/>
            <p:nvPr/>
          </p:nvSpPr>
          <p:spPr>
            <a:xfrm>
              <a:off x="300361" y="1376682"/>
              <a:ext cx="2936827" cy="276999"/>
            </a:xfrm>
            <a:prstGeom prst="rect">
              <a:avLst/>
            </a:prstGeom>
            <a:noFill/>
          </p:spPr>
          <p:txBody>
            <a:bodyPr wrap="square" rtlCol="0">
              <a:spAutoFit/>
            </a:bodyPr>
            <a:lstStyle/>
            <a:p>
              <a:pPr algn="r"/>
              <a:r>
                <a:rPr lang="fa-IR" altLang="ko-KR" sz="1200" b="1" dirty="0">
                  <a:cs typeface="B Nazanin" panose="00000700000000000000" pitchFamily="2" charset="-78"/>
                </a:rPr>
                <a:t>متن شما اینجاست</a:t>
              </a:r>
              <a:endParaRPr lang="ko-KR" altLang="en-US" sz="1200" b="1" dirty="0">
                <a:cs typeface="B Nazanin" panose="00000700000000000000" pitchFamily="2" charset="-78"/>
              </a:endParaRPr>
            </a:p>
          </p:txBody>
        </p:sp>
      </p:grpSp>
      <p:grpSp>
        <p:nvGrpSpPr>
          <p:cNvPr id="10" name="Group 9">
            <a:extLst>
              <a:ext uri="{FF2B5EF4-FFF2-40B4-BE49-F238E27FC236}">
                <a16:creationId xmlns:a16="http://schemas.microsoft.com/office/drawing/2014/main" id="{44931D43-0787-4AB8-ACCC-B1137279FA32}"/>
              </a:ext>
            </a:extLst>
          </p:cNvPr>
          <p:cNvGrpSpPr/>
          <p:nvPr/>
        </p:nvGrpSpPr>
        <p:grpSpPr>
          <a:xfrm>
            <a:off x="7701162" y="1702982"/>
            <a:ext cx="3672233" cy="1113075"/>
            <a:chOff x="300361" y="1376682"/>
            <a:chExt cx="2936827" cy="1113075"/>
          </a:xfrm>
        </p:grpSpPr>
        <p:sp>
          <p:nvSpPr>
            <p:cNvPr id="11" name="TextBox 10">
              <a:extLst>
                <a:ext uri="{FF2B5EF4-FFF2-40B4-BE49-F238E27FC236}">
                  <a16:creationId xmlns:a16="http://schemas.microsoft.com/office/drawing/2014/main" id="{7B9F9560-4D2A-4652-9E77-12C02BE4A63B}"/>
                </a:ext>
              </a:extLst>
            </p:cNvPr>
            <p:cNvSpPr txBox="1"/>
            <p:nvPr/>
          </p:nvSpPr>
          <p:spPr>
            <a:xfrm>
              <a:off x="300361" y="1658760"/>
              <a:ext cx="2936827" cy="830997"/>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تغییر رنگ، عکس و متن آسان است.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4F0AF81B-7DB2-4633-88CC-42A8356DEEE5}"/>
                </a:ext>
              </a:extLst>
            </p:cNvPr>
            <p:cNvSpPr txBox="1"/>
            <p:nvPr/>
          </p:nvSpPr>
          <p:spPr>
            <a:xfrm>
              <a:off x="300361" y="1376682"/>
              <a:ext cx="2936827" cy="276999"/>
            </a:xfrm>
            <a:prstGeom prst="rect">
              <a:avLst/>
            </a:prstGeom>
            <a:noFill/>
          </p:spPr>
          <p:txBody>
            <a:bodyPr wrap="square" rtlCol="0">
              <a:spAutoFit/>
            </a:bodyPr>
            <a:lstStyle/>
            <a:p>
              <a:pPr algn="r"/>
              <a:r>
                <a:rPr lang="fa-IR" altLang="ko-KR" sz="1200" b="1" dirty="0">
                  <a:cs typeface="B Nazanin" panose="00000700000000000000" pitchFamily="2" charset="-78"/>
                </a:rPr>
                <a:t>متن شما اینجاست</a:t>
              </a:r>
              <a:endParaRPr lang="ko-KR" altLang="en-US" sz="1200" b="1" dirty="0">
                <a:cs typeface="B Nazanin" panose="00000700000000000000" pitchFamily="2" charset="-78"/>
              </a:endParaRPr>
            </a:p>
          </p:txBody>
        </p:sp>
      </p:grpSp>
      <p:sp>
        <p:nvSpPr>
          <p:cNvPr id="13" name="Rectangle: Rounded Corners 12">
            <a:extLst>
              <a:ext uri="{FF2B5EF4-FFF2-40B4-BE49-F238E27FC236}">
                <a16:creationId xmlns:a16="http://schemas.microsoft.com/office/drawing/2014/main" id="{EBA9E6CC-19DE-4854-8CB1-64CD9965AC5C}"/>
              </a:ext>
            </a:extLst>
          </p:cNvPr>
          <p:cNvSpPr/>
          <p:nvPr/>
        </p:nvSpPr>
        <p:spPr>
          <a:xfrm>
            <a:off x="5557321" y="2077956"/>
            <a:ext cx="1077358" cy="547794"/>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4" name="TextBox 13">
            <a:extLst>
              <a:ext uri="{FF2B5EF4-FFF2-40B4-BE49-F238E27FC236}">
                <a16:creationId xmlns:a16="http://schemas.microsoft.com/office/drawing/2014/main" id="{4F84DD1D-0D31-4042-B2DF-CFA0111D4B87}"/>
              </a:ext>
            </a:extLst>
          </p:cNvPr>
          <p:cNvSpPr txBox="1"/>
          <p:nvPr/>
        </p:nvSpPr>
        <p:spPr>
          <a:xfrm>
            <a:off x="5643490" y="2028688"/>
            <a:ext cx="905020" cy="646331"/>
          </a:xfrm>
          <a:prstGeom prst="rect">
            <a:avLst/>
          </a:prstGeom>
          <a:noFill/>
        </p:spPr>
        <p:txBody>
          <a:bodyPr wrap="square" rtlCol="0" anchor="ctr">
            <a:spAutoFit/>
          </a:bodyPr>
          <a:lstStyle/>
          <a:p>
            <a:pPr algn="ctr"/>
            <a:r>
              <a:rPr lang="en-US" altLang="ko-KR" sz="3600" b="1" dirty="0">
                <a:solidFill>
                  <a:schemeClr val="bg1"/>
                </a:solidFill>
                <a:cs typeface="B Nazanin" panose="00000700000000000000" pitchFamily="2" charset="-78"/>
              </a:rPr>
              <a:t>VS</a:t>
            </a:r>
            <a:endParaRPr lang="ko-KR" altLang="en-US" sz="3600" b="1" dirty="0">
              <a:solidFill>
                <a:schemeClr val="bg1"/>
              </a:solidFill>
              <a:cs typeface="B Nazanin" panose="00000700000000000000" pitchFamily="2" charset="-78"/>
            </a:endParaRPr>
          </a:p>
        </p:txBody>
      </p:sp>
    </p:spTree>
    <p:extLst>
      <p:ext uri="{BB962C8B-B14F-4D97-AF65-F5344CB8AC3E}">
        <p14:creationId xmlns:p14="http://schemas.microsoft.com/office/powerpoint/2010/main" val="169310418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4215DE88-95FF-40C7-856A-DF5AC3E12A38}"/>
              </a:ext>
            </a:extLst>
          </p:cNvPr>
          <p:cNvGrpSpPr/>
          <p:nvPr/>
        </p:nvGrpSpPr>
        <p:grpSpPr>
          <a:xfrm>
            <a:off x="803265" y="1352271"/>
            <a:ext cx="8127161" cy="4153457"/>
            <a:chOff x="783771" y="541589"/>
            <a:chExt cx="10374271" cy="5301862"/>
          </a:xfrm>
        </p:grpSpPr>
        <p:sp>
          <p:nvSpPr>
            <p:cNvPr id="24" name="Oval 23">
              <a:extLst>
                <a:ext uri="{FF2B5EF4-FFF2-40B4-BE49-F238E27FC236}">
                  <a16:creationId xmlns:a16="http://schemas.microsoft.com/office/drawing/2014/main" id="{E6AB2B7E-413C-4B51-A22C-DFB641B8F7AD}"/>
                </a:ext>
              </a:extLst>
            </p:cNvPr>
            <p:cNvSpPr/>
            <p:nvPr/>
          </p:nvSpPr>
          <p:spPr>
            <a:xfrm>
              <a:off x="8911710" y="2318515"/>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5" name="Oval 24">
              <a:extLst>
                <a:ext uri="{FF2B5EF4-FFF2-40B4-BE49-F238E27FC236}">
                  <a16:creationId xmlns:a16="http://schemas.microsoft.com/office/drawing/2014/main" id="{6ACC5F08-74A4-479B-A27F-42FE5991F744}"/>
                </a:ext>
              </a:extLst>
            </p:cNvPr>
            <p:cNvSpPr/>
            <p:nvPr/>
          </p:nvSpPr>
          <p:spPr>
            <a:xfrm>
              <a:off x="2681342" y="4609649"/>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26" name="Oval 25">
              <a:extLst>
                <a:ext uri="{FF2B5EF4-FFF2-40B4-BE49-F238E27FC236}">
                  <a16:creationId xmlns:a16="http://schemas.microsoft.com/office/drawing/2014/main" id="{AD290BDB-105B-4CE4-BBEB-F7CA3AB25D10}"/>
                </a:ext>
              </a:extLst>
            </p:cNvPr>
            <p:cNvSpPr/>
            <p:nvPr/>
          </p:nvSpPr>
          <p:spPr>
            <a:xfrm>
              <a:off x="5227330" y="2957051"/>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7" name="Oval 26">
              <a:extLst>
                <a:ext uri="{FF2B5EF4-FFF2-40B4-BE49-F238E27FC236}">
                  <a16:creationId xmlns:a16="http://schemas.microsoft.com/office/drawing/2014/main" id="{D7755186-657A-4237-970A-C7C03ABC29E7}"/>
                </a:ext>
              </a:extLst>
            </p:cNvPr>
            <p:cNvSpPr/>
            <p:nvPr/>
          </p:nvSpPr>
          <p:spPr>
            <a:xfrm>
              <a:off x="7701885" y="2178338"/>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8" name="Oval 27">
              <a:extLst>
                <a:ext uri="{FF2B5EF4-FFF2-40B4-BE49-F238E27FC236}">
                  <a16:creationId xmlns:a16="http://schemas.microsoft.com/office/drawing/2014/main" id="{03EDFE7F-35B8-4972-B012-8F5ABECC808F}"/>
                </a:ext>
              </a:extLst>
            </p:cNvPr>
            <p:cNvSpPr/>
            <p:nvPr/>
          </p:nvSpPr>
          <p:spPr>
            <a:xfrm>
              <a:off x="4296249" y="4809400"/>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9" name="Oval 28">
              <a:extLst>
                <a:ext uri="{FF2B5EF4-FFF2-40B4-BE49-F238E27FC236}">
                  <a16:creationId xmlns:a16="http://schemas.microsoft.com/office/drawing/2014/main" id="{C17437F9-55AE-4AFD-BE13-A4EF7B717D16}"/>
                </a:ext>
              </a:extLst>
            </p:cNvPr>
            <p:cNvSpPr/>
            <p:nvPr/>
          </p:nvSpPr>
          <p:spPr>
            <a:xfrm>
              <a:off x="7016376" y="3513792"/>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cxnSp>
          <p:nvCxnSpPr>
            <p:cNvPr id="30" name="Straight Connector 29">
              <a:extLst>
                <a:ext uri="{FF2B5EF4-FFF2-40B4-BE49-F238E27FC236}">
                  <a16:creationId xmlns:a16="http://schemas.microsoft.com/office/drawing/2014/main" id="{14BC5CD7-D033-41E4-960E-3A38197C4B42}"/>
                </a:ext>
              </a:extLst>
            </p:cNvPr>
            <p:cNvCxnSpPr>
              <a:cxnSpLocks/>
            </p:cNvCxnSpPr>
            <p:nvPr/>
          </p:nvCxnSpPr>
          <p:spPr>
            <a:xfrm flipV="1">
              <a:off x="783771" y="4781171"/>
              <a:ext cx="1897571" cy="1062280"/>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31" name="Straight Connector 30">
              <a:extLst>
                <a:ext uri="{FF2B5EF4-FFF2-40B4-BE49-F238E27FC236}">
                  <a16:creationId xmlns:a16="http://schemas.microsoft.com/office/drawing/2014/main" id="{50E26469-48CE-483F-9F74-4664B64385D6}"/>
                </a:ext>
              </a:extLst>
            </p:cNvPr>
            <p:cNvCxnSpPr>
              <a:cxnSpLocks/>
              <a:stCxn id="28" idx="2"/>
              <a:endCxn id="25" idx="6"/>
            </p:cNvCxnSpPr>
            <p:nvPr/>
          </p:nvCxnSpPr>
          <p:spPr>
            <a:xfrm flipH="1" flipV="1">
              <a:off x="2892724" y="4715340"/>
              <a:ext cx="1403525" cy="199751"/>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32" name="Straight Connector 31">
              <a:extLst>
                <a:ext uri="{FF2B5EF4-FFF2-40B4-BE49-F238E27FC236}">
                  <a16:creationId xmlns:a16="http://schemas.microsoft.com/office/drawing/2014/main" id="{EFB8C11F-CA00-47F9-9132-95555D94DA55}"/>
                </a:ext>
              </a:extLst>
            </p:cNvPr>
            <p:cNvCxnSpPr>
              <a:cxnSpLocks/>
              <a:stCxn id="26" idx="3"/>
              <a:endCxn id="28" idx="7"/>
            </p:cNvCxnSpPr>
            <p:nvPr/>
          </p:nvCxnSpPr>
          <p:spPr>
            <a:xfrm flipH="1">
              <a:off x="4476675" y="3137477"/>
              <a:ext cx="781611" cy="1702879"/>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33" name="Straight Connector 32">
              <a:extLst>
                <a:ext uri="{FF2B5EF4-FFF2-40B4-BE49-F238E27FC236}">
                  <a16:creationId xmlns:a16="http://schemas.microsoft.com/office/drawing/2014/main" id="{EF3FD359-FC67-4AAE-ABC8-61610DEEBCC2}"/>
                </a:ext>
              </a:extLst>
            </p:cNvPr>
            <p:cNvCxnSpPr>
              <a:cxnSpLocks/>
              <a:stCxn id="29" idx="2"/>
              <a:endCxn id="26" idx="6"/>
            </p:cNvCxnSpPr>
            <p:nvPr/>
          </p:nvCxnSpPr>
          <p:spPr>
            <a:xfrm flipH="1" flipV="1">
              <a:off x="5438712" y="3062742"/>
              <a:ext cx="1577664" cy="556741"/>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34" name="Straight Connector 33">
              <a:extLst>
                <a:ext uri="{FF2B5EF4-FFF2-40B4-BE49-F238E27FC236}">
                  <a16:creationId xmlns:a16="http://schemas.microsoft.com/office/drawing/2014/main" id="{4A1CDD12-5B37-46DF-90C2-15C4BC83AE34}"/>
                </a:ext>
              </a:extLst>
            </p:cNvPr>
            <p:cNvCxnSpPr>
              <a:cxnSpLocks/>
              <a:stCxn id="27" idx="3"/>
              <a:endCxn id="29" idx="7"/>
            </p:cNvCxnSpPr>
            <p:nvPr/>
          </p:nvCxnSpPr>
          <p:spPr>
            <a:xfrm flipH="1">
              <a:off x="7196802" y="2358764"/>
              <a:ext cx="536039" cy="1185984"/>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35" name="Straight Connector 34">
              <a:extLst>
                <a:ext uri="{FF2B5EF4-FFF2-40B4-BE49-F238E27FC236}">
                  <a16:creationId xmlns:a16="http://schemas.microsoft.com/office/drawing/2014/main" id="{C32A87E9-CE63-46E4-A7EF-8D72B5D208C0}"/>
                </a:ext>
              </a:extLst>
            </p:cNvPr>
            <p:cNvCxnSpPr>
              <a:cxnSpLocks/>
              <a:stCxn id="27" idx="6"/>
              <a:endCxn id="24" idx="2"/>
            </p:cNvCxnSpPr>
            <p:nvPr/>
          </p:nvCxnSpPr>
          <p:spPr>
            <a:xfrm>
              <a:off x="7913267" y="2284029"/>
              <a:ext cx="998443" cy="140177"/>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36" name="Straight Connector 35">
              <a:extLst>
                <a:ext uri="{FF2B5EF4-FFF2-40B4-BE49-F238E27FC236}">
                  <a16:creationId xmlns:a16="http://schemas.microsoft.com/office/drawing/2014/main" id="{1FC148E1-FE22-45FA-80CB-6288FAB0079D}"/>
                </a:ext>
              </a:extLst>
            </p:cNvPr>
            <p:cNvCxnSpPr>
              <a:cxnSpLocks/>
              <a:stCxn id="24" idx="7"/>
            </p:cNvCxnSpPr>
            <p:nvPr/>
          </p:nvCxnSpPr>
          <p:spPr>
            <a:xfrm flipV="1">
              <a:off x="9092136" y="541589"/>
              <a:ext cx="2065906" cy="1807882"/>
            </a:xfrm>
            <a:prstGeom prst="line">
              <a:avLst/>
            </a:prstGeom>
            <a:noFill/>
            <a:ln w="38100">
              <a:solidFill>
                <a:schemeClr val="accent4"/>
              </a:solidFill>
              <a:tailEnd type="triangle" w="lg" len="lg"/>
            </a:ln>
          </p:spPr>
          <p:style>
            <a:lnRef idx="2">
              <a:schemeClr val="accent1">
                <a:shade val="50000"/>
              </a:schemeClr>
            </a:lnRef>
            <a:fillRef idx="1">
              <a:schemeClr val="accent1"/>
            </a:fillRef>
            <a:effectRef idx="0">
              <a:schemeClr val="accent1"/>
            </a:effectRef>
            <a:fontRef idx="minor">
              <a:schemeClr val="lt1"/>
            </a:fontRef>
          </p:style>
        </p:cxnSp>
      </p:grpSp>
      <p:grpSp>
        <p:nvGrpSpPr>
          <p:cNvPr id="6" name="Group 5">
            <a:extLst>
              <a:ext uri="{FF2B5EF4-FFF2-40B4-BE49-F238E27FC236}">
                <a16:creationId xmlns:a16="http://schemas.microsoft.com/office/drawing/2014/main" id="{0C455B2A-3D1B-4F98-ACA5-C72C064015F6}"/>
              </a:ext>
            </a:extLst>
          </p:cNvPr>
          <p:cNvGrpSpPr/>
          <p:nvPr/>
        </p:nvGrpSpPr>
        <p:grpSpPr>
          <a:xfrm>
            <a:off x="6158255" y="2857630"/>
            <a:ext cx="4797245" cy="1142740"/>
            <a:chOff x="6665542" y="2749602"/>
            <a:chExt cx="4797245" cy="1142740"/>
          </a:xfrm>
        </p:grpSpPr>
        <p:sp>
          <p:nvSpPr>
            <p:cNvPr id="8" name="TextBox 7">
              <a:extLst>
                <a:ext uri="{FF2B5EF4-FFF2-40B4-BE49-F238E27FC236}">
                  <a16:creationId xmlns:a16="http://schemas.microsoft.com/office/drawing/2014/main" id="{5CF5BDA4-10C7-46A6-AC30-523A3FC438AC}"/>
                </a:ext>
              </a:extLst>
            </p:cNvPr>
            <p:cNvSpPr txBox="1"/>
            <p:nvPr/>
          </p:nvSpPr>
          <p:spPr>
            <a:xfrm>
              <a:off x="6665542" y="2749602"/>
              <a:ext cx="4777152" cy="830997"/>
            </a:xfrm>
            <a:prstGeom prst="rect">
              <a:avLst/>
            </a:prstGeom>
            <a:noFill/>
          </p:spPr>
          <p:txBody>
            <a:bodyPr wrap="square" rtlCol="0" anchor="ctr">
              <a:spAutoFit/>
            </a:bodyPr>
            <a:lstStyle/>
            <a:p>
              <a:pPr algn="r"/>
              <a:r>
                <a:rPr lang="fa-IR" altLang="ko-KR" sz="4800" b="1" dirty="0">
                  <a:solidFill>
                    <a:schemeClr val="bg1"/>
                  </a:solidFill>
                  <a:latin typeface="+mj-lt"/>
                  <a:cs typeface="B Nazanin" panose="00000700000000000000" pitchFamily="2" charset="-78"/>
                </a:rPr>
                <a:t>شکستن بخش</a:t>
              </a:r>
              <a:endParaRPr lang="ko-KR" altLang="en-US" sz="4800" b="1" dirty="0">
                <a:solidFill>
                  <a:schemeClr val="bg1"/>
                </a:solidFill>
                <a:latin typeface="+mj-lt"/>
                <a:cs typeface="B Nazanin" panose="00000700000000000000" pitchFamily="2" charset="-78"/>
              </a:endParaRPr>
            </a:p>
          </p:txBody>
        </p:sp>
        <p:sp>
          <p:nvSpPr>
            <p:cNvPr id="9" name="TextBox 8">
              <a:extLst>
                <a:ext uri="{FF2B5EF4-FFF2-40B4-BE49-F238E27FC236}">
                  <a16:creationId xmlns:a16="http://schemas.microsoft.com/office/drawing/2014/main" id="{C062103B-F514-4BE9-B5B2-C13878D2FE7C}"/>
                </a:ext>
              </a:extLst>
            </p:cNvPr>
            <p:cNvSpPr txBox="1"/>
            <p:nvPr/>
          </p:nvSpPr>
          <p:spPr>
            <a:xfrm>
              <a:off x="6685691" y="3512686"/>
              <a:ext cx="4777096" cy="379656"/>
            </a:xfrm>
            <a:prstGeom prst="rect">
              <a:avLst/>
            </a:prstGeom>
            <a:noFill/>
          </p:spPr>
          <p:txBody>
            <a:bodyPr wrap="square" rtlCol="0" anchor="ctr">
              <a:spAutoFit/>
            </a:bodyPr>
            <a:lstStyle/>
            <a:p>
              <a:pPr algn="r"/>
              <a:r>
                <a:rPr lang="fa-IR" altLang="ko-KR" sz="1867" dirty="0">
                  <a:solidFill>
                    <a:schemeClr val="bg1"/>
                  </a:solidFill>
                  <a:cs typeface="B Nazanin" panose="00000700000000000000" pitchFamily="2" charset="-78"/>
                </a:rPr>
                <a:t>زیرنویس ارائه خود را وارد کنید</a:t>
              </a:r>
              <a:endParaRPr lang="ko-KR" altLang="en-US" sz="1867" dirty="0">
                <a:solidFill>
                  <a:schemeClr val="bg1"/>
                </a:solidFill>
                <a:cs typeface="B Nazanin" panose="00000700000000000000" pitchFamily="2" charset="-78"/>
              </a:endParaRPr>
            </a:p>
          </p:txBody>
        </p:sp>
      </p:grpSp>
      <p:grpSp>
        <p:nvGrpSpPr>
          <p:cNvPr id="5" name="Group 4">
            <a:extLst>
              <a:ext uri="{FF2B5EF4-FFF2-40B4-BE49-F238E27FC236}">
                <a16:creationId xmlns:a16="http://schemas.microsoft.com/office/drawing/2014/main" id="{432F88D6-9020-4E83-8C1E-C27760078A05}"/>
              </a:ext>
            </a:extLst>
          </p:cNvPr>
          <p:cNvGrpSpPr/>
          <p:nvPr/>
        </p:nvGrpSpPr>
        <p:grpSpPr>
          <a:xfrm>
            <a:off x="2622275" y="2026191"/>
            <a:ext cx="5685702" cy="2689678"/>
            <a:chOff x="2769103" y="2028607"/>
            <a:chExt cx="7324350" cy="3464857"/>
          </a:xfrm>
          <a:scene3d>
            <a:camera prst="isometricOffAxis1Right">
              <a:rot lat="1080000" lon="19200000" rev="0"/>
            </a:camera>
            <a:lightRig rig="threePt" dir="t"/>
          </a:scene3d>
        </p:grpSpPr>
        <p:sp>
          <p:nvSpPr>
            <p:cNvPr id="7" name="Rectangle 6">
              <a:extLst>
                <a:ext uri="{FF2B5EF4-FFF2-40B4-BE49-F238E27FC236}">
                  <a16:creationId xmlns:a16="http://schemas.microsoft.com/office/drawing/2014/main" id="{7C1CF3AC-BB52-43B2-A7BD-FDBFDEF58767}"/>
                </a:ext>
              </a:extLst>
            </p:cNvPr>
            <p:cNvSpPr/>
            <p:nvPr/>
          </p:nvSpPr>
          <p:spPr>
            <a:xfrm>
              <a:off x="4545875" y="2210906"/>
              <a:ext cx="687977" cy="687977"/>
            </a:xfrm>
            <a:prstGeom prst="rect">
              <a:avLst/>
            </a:prstGeom>
            <a:solidFill>
              <a:schemeClr val="bg1"/>
            </a:solidFill>
            <a:ln>
              <a:noFill/>
            </a:ln>
            <a:sp3d extrusionH="5080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tx1">
                      <a:lumMod val="85000"/>
                      <a:lumOff val="15000"/>
                    </a:schemeClr>
                  </a:solidFill>
                  <a:latin typeface="Bell MT" panose="02020503060305020303" pitchFamily="18" charset="0"/>
                  <a:cs typeface="B Nazanin" panose="00000700000000000000" pitchFamily="2" charset="-78"/>
                </a:rPr>
                <a:t>P</a:t>
              </a:r>
            </a:p>
          </p:txBody>
        </p:sp>
        <p:sp>
          <p:nvSpPr>
            <p:cNvPr id="10" name="Rectangle 9">
              <a:extLst>
                <a:ext uri="{FF2B5EF4-FFF2-40B4-BE49-F238E27FC236}">
                  <a16:creationId xmlns:a16="http://schemas.microsoft.com/office/drawing/2014/main" id="{2D54AC03-78DA-4EB4-8073-1AB78EC2A189}"/>
                </a:ext>
              </a:extLst>
            </p:cNvPr>
            <p:cNvSpPr/>
            <p:nvPr/>
          </p:nvSpPr>
          <p:spPr>
            <a:xfrm>
              <a:off x="5316583" y="2210906"/>
              <a:ext cx="687977" cy="687977"/>
            </a:xfrm>
            <a:prstGeom prst="rect">
              <a:avLst/>
            </a:prstGeom>
            <a:solidFill>
              <a:schemeClr val="accent1"/>
            </a:solidFill>
            <a:ln>
              <a:noFill/>
            </a:ln>
            <a:sp3d extrusionH="5080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latin typeface="Bell MT" panose="02020503060305020303" pitchFamily="18" charset="0"/>
                  <a:cs typeface="B Nazanin" panose="00000700000000000000" pitchFamily="2" charset="-78"/>
                </a:rPr>
                <a:t>R</a:t>
              </a:r>
            </a:p>
          </p:txBody>
        </p:sp>
        <p:sp>
          <p:nvSpPr>
            <p:cNvPr id="11" name="Rectangle 10">
              <a:extLst>
                <a:ext uri="{FF2B5EF4-FFF2-40B4-BE49-F238E27FC236}">
                  <a16:creationId xmlns:a16="http://schemas.microsoft.com/office/drawing/2014/main" id="{FA63AC0D-5F70-4720-BA60-40FD23C231BE}"/>
                </a:ext>
              </a:extLst>
            </p:cNvPr>
            <p:cNvSpPr/>
            <p:nvPr/>
          </p:nvSpPr>
          <p:spPr>
            <a:xfrm>
              <a:off x="6087291" y="2210906"/>
              <a:ext cx="687977" cy="687977"/>
            </a:xfrm>
            <a:prstGeom prst="rect">
              <a:avLst/>
            </a:prstGeom>
            <a:solidFill>
              <a:schemeClr val="bg1"/>
            </a:solidFill>
            <a:ln>
              <a:noFill/>
            </a:ln>
            <a:sp3d extrusionH="5080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tx1">
                      <a:lumMod val="85000"/>
                      <a:lumOff val="15000"/>
                    </a:schemeClr>
                  </a:solidFill>
                  <a:latin typeface="Bell MT" panose="02020503060305020303" pitchFamily="18" charset="0"/>
                  <a:cs typeface="B Nazanin" panose="00000700000000000000" pitchFamily="2" charset="-78"/>
                </a:rPr>
                <a:t>O</a:t>
              </a:r>
            </a:p>
          </p:txBody>
        </p:sp>
        <p:sp>
          <p:nvSpPr>
            <p:cNvPr id="12" name="Rectangle 11">
              <a:extLst>
                <a:ext uri="{FF2B5EF4-FFF2-40B4-BE49-F238E27FC236}">
                  <a16:creationId xmlns:a16="http://schemas.microsoft.com/office/drawing/2014/main" id="{54FCCA43-7948-4913-AAA1-9020DFDF2FDB}"/>
                </a:ext>
              </a:extLst>
            </p:cNvPr>
            <p:cNvSpPr/>
            <p:nvPr/>
          </p:nvSpPr>
          <p:spPr>
            <a:xfrm>
              <a:off x="6857999" y="2210906"/>
              <a:ext cx="687977" cy="687977"/>
            </a:xfrm>
            <a:prstGeom prst="rect">
              <a:avLst/>
            </a:prstGeom>
            <a:solidFill>
              <a:schemeClr val="bg1"/>
            </a:solidFill>
            <a:ln>
              <a:noFill/>
            </a:ln>
            <a:sp3d extrusionH="5080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tx1">
                      <a:lumMod val="85000"/>
                      <a:lumOff val="15000"/>
                    </a:schemeClr>
                  </a:solidFill>
                  <a:latin typeface="Bell MT" panose="02020503060305020303" pitchFamily="18" charset="0"/>
                  <a:cs typeface="B Nazanin" panose="00000700000000000000" pitchFamily="2" charset="-78"/>
                </a:rPr>
                <a:t>F</a:t>
              </a:r>
            </a:p>
          </p:txBody>
        </p:sp>
        <p:sp>
          <p:nvSpPr>
            <p:cNvPr id="13" name="Rectangle 12">
              <a:extLst>
                <a:ext uri="{FF2B5EF4-FFF2-40B4-BE49-F238E27FC236}">
                  <a16:creationId xmlns:a16="http://schemas.microsoft.com/office/drawing/2014/main" id="{9F8A47E9-0A87-4CCC-A558-96EF9BB88053}"/>
                </a:ext>
              </a:extLst>
            </p:cNvPr>
            <p:cNvSpPr/>
            <p:nvPr/>
          </p:nvSpPr>
          <p:spPr>
            <a:xfrm>
              <a:off x="7628707" y="2210906"/>
              <a:ext cx="687977" cy="687977"/>
            </a:xfrm>
            <a:prstGeom prst="rect">
              <a:avLst/>
            </a:prstGeom>
            <a:solidFill>
              <a:schemeClr val="bg1"/>
            </a:solidFill>
            <a:ln>
              <a:noFill/>
            </a:ln>
            <a:sp3d extrusionH="5080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tx1">
                      <a:lumMod val="85000"/>
                      <a:lumOff val="15000"/>
                    </a:schemeClr>
                  </a:solidFill>
                  <a:latin typeface="Bell MT" panose="02020503060305020303" pitchFamily="18" charset="0"/>
                  <a:cs typeface="B Nazanin" panose="00000700000000000000" pitchFamily="2" charset="-78"/>
                </a:rPr>
                <a:t>I</a:t>
              </a:r>
            </a:p>
          </p:txBody>
        </p:sp>
        <p:sp>
          <p:nvSpPr>
            <p:cNvPr id="14" name="Rectangle 13">
              <a:extLst>
                <a:ext uri="{FF2B5EF4-FFF2-40B4-BE49-F238E27FC236}">
                  <a16:creationId xmlns:a16="http://schemas.microsoft.com/office/drawing/2014/main" id="{4826B23D-0124-4E95-A21C-AD99EC7B82F1}"/>
                </a:ext>
              </a:extLst>
            </p:cNvPr>
            <p:cNvSpPr/>
            <p:nvPr/>
          </p:nvSpPr>
          <p:spPr>
            <a:xfrm>
              <a:off x="8399415" y="2210906"/>
              <a:ext cx="687977" cy="687977"/>
            </a:xfrm>
            <a:prstGeom prst="rect">
              <a:avLst/>
            </a:prstGeom>
            <a:solidFill>
              <a:schemeClr val="bg1"/>
            </a:solidFill>
            <a:ln>
              <a:noFill/>
            </a:ln>
            <a:sp3d extrusionH="5080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tx1">
                      <a:lumMod val="85000"/>
                      <a:lumOff val="15000"/>
                    </a:schemeClr>
                  </a:solidFill>
                  <a:latin typeface="Bell MT" panose="02020503060305020303" pitchFamily="18" charset="0"/>
                  <a:cs typeface="B Nazanin" panose="00000700000000000000" pitchFamily="2" charset="-78"/>
                </a:rPr>
                <a:t>T</a:t>
              </a:r>
            </a:p>
          </p:txBody>
        </p:sp>
        <p:sp>
          <p:nvSpPr>
            <p:cNvPr id="15" name="Rectangle 14">
              <a:extLst>
                <a:ext uri="{FF2B5EF4-FFF2-40B4-BE49-F238E27FC236}">
                  <a16:creationId xmlns:a16="http://schemas.microsoft.com/office/drawing/2014/main" id="{357B2BC0-142C-41BA-9835-0163D9255296}"/>
                </a:ext>
              </a:extLst>
            </p:cNvPr>
            <p:cNvSpPr/>
            <p:nvPr/>
          </p:nvSpPr>
          <p:spPr>
            <a:xfrm>
              <a:off x="5316583" y="3085011"/>
              <a:ext cx="687977" cy="687977"/>
            </a:xfrm>
            <a:prstGeom prst="rect">
              <a:avLst/>
            </a:prstGeom>
            <a:solidFill>
              <a:schemeClr val="accent1"/>
            </a:solidFill>
            <a:ln>
              <a:noFill/>
            </a:ln>
            <a:sp3d extrusionH="5080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latin typeface="Bell MT" panose="02020503060305020303" pitchFamily="18" charset="0"/>
                  <a:cs typeface="B Nazanin" panose="00000700000000000000" pitchFamily="2" charset="-78"/>
                </a:rPr>
                <a:t>I</a:t>
              </a:r>
            </a:p>
          </p:txBody>
        </p:sp>
        <p:sp>
          <p:nvSpPr>
            <p:cNvPr id="16" name="Rectangle 15">
              <a:extLst>
                <a:ext uri="{FF2B5EF4-FFF2-40B4-BE49-F238E27FC236}">
                  <a16:creationId xmlns:a16="http://schemas.microsoft.com/office/drawing/2014/main" id="{CA8549A0-75E5-406E-811D-41012014CCC5}"/>
                </a:ext>
              </a:extLst>
            </p:cNvPr>
            <p:cNvSpPr/>
            <p:nvPr/>
          </p:nvSpPr>
          <p:spPr>
            <a:xfrm>
              <a:off x="5316583" y="3945249"/>
              <a:ext cx="687977" cy="687977"/>
            </a:xfrm>
            <a:prstGeom prst="rect">
              <a:avLst/>
            </a:prstGeom>
            <a:solidFill>
              <a:schemeClr val="accent1"/>
            </a:solidFill>
            <a:ln>
              <a:noFill/>
            </a:ln>
            <a:sp3d extrusionH="5080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latin typeface="Bell MT" panose="02020503060305020303" pitchFamily="18" charset="0"/>
                  <a:cs typeface="B Nazanin" panose="00000700000000000000" pitchFamily="2" charset="-78"/>
                </a:rPr>
                <a:t>S</a:t>
              </a:r>
            </a:p>
          </p:txBody>
        </p:sp>
        <p:sp>
          <p:nvSpPr>
            <p:cNvPr id="17" name="Rectangle 16">
              <a:extLst>
                <a:ext uri="{FF2B5EF4-FFF2-40B4-BE49-F238E27FC236}">
                  <a16:creationId xmlns:a16="http://schemas.microsoft.com/office/drawing/2014/main" id="{E6BDF347-F7DB-472C-AC88-173EEC7585D1}"/>
                </a:ext>
              </a:extLst>
            </p:cNvPr>
            <p:cNvSpPr/>
            <p:nvPr/>
          </p:nvSpPr>
          <p:spPr>
            <a:xfrm>
              <a:off x="5316583" y="4805487"/>
              <a:ext cx="687977" cy="687977"/>
            </a:xfrm>
            <a:prstGeom prst="rect">
              <a:avLst/>
            </a:prstGeom>
            <a:solidFill>
              <a:schemeClr val="accent1"/>
            </a:solidFill>
            <a:ln>
              <a:noFill/>
            </a:ln>
            <a:sp3d extrusionH="5080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latin typeface="Bell MT" panose="02020503060305020303" pitchFamily="18" charset="0"/>
                  <a:cs typeface="B Nazanin" panose="00000700000000000000" pitchFamily="2" charset="-78"/>
                </a:rPr>
                <a:t>K</a:t>
              </a:r>
            </a:p>
          </p:txBody>
        </p:sp>
        <p:sp>
          <p:nvSpPr>
            <p:cNvPr id="18" name="Rectangle 17">
              <a:extLst>
                <a:ext uri="{FF2B5EF4-FFF2-40B4-BE49-F238E27FC236}">
                  <a16:creationId xmlns:a16="http://schemas.microsoft.com/office/drawing/2014/main" id="{843D7771-2833-4EF1-92A1-E1F5697D02F2}"/>
                </a:ext>
              </a:extLst>
            </p:cNvPr>
            <p:cNvSpPr/>
            <p:nvPr/>
          </p:nvSpPr>
          <p:spPr>
            <a:xfrm>
              <a:off x="4545874" y="3945249"/>
              <a:ext cx="687977" cy="687977"/>
            </a:xfrm>
            <a:prstGeom prst="rect">
              <a:avLst/>
            </a:prstGeom>
            <a:solidFill>
              <a:schemeClr val="bg1"/>
            </a:solidFill>
            <a:ln>
              <a:noFill/>
            </a:ln>
            <a:sp3d extrusionH="5080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tx1">
                      <a:lumMod val="85000"/>
                      <a:lumOff val="15000"/>
                    </a:schemeClr>
                  </a:solidFill>
                  <a:latin typeface="Bell MT" panose="02020503060305020303" pitchFamily="18" charset="0"/>
                  <a:cs typeface="B Nazanin" panose="00000700000000000000" pitchFamily="2" charset="-78"/>
                </a:rPr>
                <a:t>O</a:t>
              </a:r>
            </a:p>
          </p:txBody>
        </p:sp>
        <p:sp>
          <p:nvSpPr>
            <p:cNvPr id="19" name="Rectangle 18">
              <a:extLst>
                <a:ext uri="{FF2B5EF4-FFF2-40B4-BE49-F238E27FC236}">
                  <a16:creationId xmlns:a16="http://schemas.microsoft.com/office/drawing/2014/main" id="{C4126057-3953-4238-B0B1-9DB5684F11D3}"/>
                </a:ext>
              </a:extLst>
            </p:cNvPr>
            <p:cNvSpPr/>
            <p:nvPr/>
          </p:nvSpPr>
          <p:spPr>
            <a:xfrm>
              <a:off x="3775165" y="3945249"/>
              <a:ext cx="687977" cy="687977"/>
            </a:xfrm>
            <a:prstGeom prst="rect">
              <a:avLst/>
            </a:prstGeom>
            <a:solidFill>
              <a:schemeClr val="bg1"/>
            </a:solidFill>
            <a:ln>
              <a:noFill/>
            </a:ln>
            <a:sp3d extrusionH="5080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tx1">
                      <a:lumMod val="85000"/>
                      <a:lumOff val="15000"/>
                    </a:schemeClr>
                  </a:solidFill>
                  <a:latin typeface="Bell MT" panose="02020503060305020303" pitchFamily="18" charset="0"/>
                  <a:cs typeface="B Nazanin" panose="00000700000000000000" pitchFamily="2" charset="-78"/>
                </a:rPr>
                <a:t>L</a:t>
              </a:r>
            </a:p>
          </p:txBody>
        </p:sp>
        <p:sp>
          <p:nvSpPr>
            <p:cNvPr id="20" name="Rectangle 19">
              <a:extLst>
                <a:ext uri="{FF2B5EF4-FFF2-40B4-BE49-F238E27FC236}">
                  <a16:creationId xmlns:a16="http://schemas.microsoft.com/office/drawing/2014/main" id="{3E05466F-88CE-4DB9-9215-AAC99EA59085}"/>
                </a:ext>
              </a:extLst>
            </p:cNvPr>
            <p:cNvSpPr/>
            <p:nvPr/>
          </p:nvSpPr>
          <p:spPr>
            <a:xfrm>
              <a:off x="6096000" y="3942025"/>
              <a:ext cx="687977" cy="687977"/>
            </a:xfrm>
            <a:prstGeom prst="rect">
              <a:avLst/>
            </a:prstGeom>
            <a:solidFill>
              <a:schemeClr val="bg1"/>
            </a:solidFill>
            <a:ln>
              <a:noFill/>
            </a:ln>
            <a:sp3d extrusionH="5080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tx1">
                      <a:lumMod val="85000"/>
                      <a:lumOff val="15000"/>
                    </a:schemeClr>
                  </a:solidFill>
                  <a:latin typeface="Bell MT" panose="02020503060305020303" pitchFamily="18" charset="0"/>
                  <a:cs typeface="B Nazanin" panose="00000700000000000000" pitchFamily="2" charset="-78"/>
                </a:rPr>
                <a:t>S</a:t>
              </a:r>
            </a:p>
          </p:txBody>
        </p:sp>
        <p:sp>
          <p:nvSpPr>
            <p:cNvPr id="21" name="Isosceles Triangle 20">
              <a:extLst>
                <a:ext uri="{FF2B5EF4-FFF2-40B4-BE49-F238E27FC236}">
                  <a16:creationId xmlns:a16="http://schemas.microsoft.com/office/drawing/2014/main" id="{DDF78B57-A940-460D-A5C5-2028BAA8471C}"/>
                </a:ext>
              </a:extLst>
            </p:cNvPr>
            <p:cNvSpPr/>
            <p:nvPr/>
          </p:nvSpPr>
          <p:spPr>
            <a:xfrm rot="5400000">
              <a:off x="9096256" y="2102474"/>
              <a:ext cx="1071063" cy="923330"/>
            </a:xfrm>
            <a:prstGeom prst="triangle">
              <a:avLst/>
            </a:prstGeom>
            <a:ln>
              <a:noFill/>
            </a:ln>
            <a:sp3d extrusionH="5080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latin typeface="Bell MT" panose="02020503060305020303" pitchFamily="18" charset="0"/>
                <a:cs typeface="B Nazanin" panose="00000700000000000000" pitchFamily="2" charset="-78"/>
              </a:endParaRPr>
            </a:p>
          </p:txBody>
        </p:sp>
        <p:sp>
          <p:nvSpPr>
            <p:cNvPr id="22" name="Isosceles Triangle 21">
              <a:extLst>
                <a:ext uri="{FF2B5EF4-FFF2-40B4-BE49-F238E27FC236}">
                  <a16:creationId xmlns:a16="http://schemas.microsoft.com/office/drawing/2014/main" id="{59DB7ED4-882D-4C19-A52D-01221A126DCD}"/>
                </a:ext>
              </a:extLst>
            </p:cNvPr>
            <p:cNvSpPr/>
            <p:nvPr/>
          </p:nvSpPr>
          <p:spPr>
            <a:xfrm rot="16200000">
              <a:off x="2695236" y="3824347"/>
              <a:ext cx="1071063" cy="923330"/>
            </a:xfrm>
            <a:prstGeom prst="triangle">
              <a:avLst/>
            </a:prstGeom>
            <a:ln>
              <a:noFill/>
            </a:ln>
            <a:sp3d extrusionH="5080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latin typeface="Bell MT" panose="02020503060305020303" pitchFamily="18" charset="0"/>
                <a:cs typeface="B Nazanin" panose="00000700000000000000" pitchFamily="2" charset="-78"/>
              </a:endParaRPr>
            </a:p>
          </p:txBody>
        </p:sp>
      </p:grpSp>
    </p:spTree>
    <p:extLst>
      <p:ext uri="{BB962C8B-B14F-4D97-AF65-F5344CB8AC3E}">
        <p14:creationId xmlns:p14="http://schemas.microsoft.com/office/powerpoint/2010/main" val="126376483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F992C6DB-8947-4C9E-9E9F-57EBB546F47D}"/>
              </a:ext>
            </a:extLst>
          </p:cNvPr>
          <p:cNvSpPr>
            <a:spLocks noGrp="1"/>
          </p:cNvSpPr>
          <p:nvPr>
            <p:ph type="pic" idx="16"/>
          </p:nvPr>
        </p:nvSpPr>
        <p:spPr/>
        <p:txBody>
          <a:bodyPr/>
          <a:lstStyle/>
          <a:p>
            <a:endParaRPr lang="en-US">
              <a:cs typeface="B Nazanin" panose="00000700000000000000" pitchFamily="2" charset="-78"/>
            </a:endParaRPr>
          </a:p>
        </p:txBody>
      </p:sp>
      <p:sp>
        <p:nvSpPr>
          <p:cNvPr id="3" name="Freeform: Shape 2">
            <a:extLst>
              <a:ext uri="{FF2B5EF4-FFF2-40B4-BE49-F238E27FC236}">
                <a16:creationId xmlns:a16="http://schemas.microsoft.com/office/drawing/2014/main" id="{2B672691-22B0-4FD4-8798-CD2F1A0B9BFB}"/>
              </a:ext>
            </a:extLst>
          </p:cNvPr>
          <p:cNvSpPr/>
          <p:nvPr/>
        </p:nvSpPr>
        <p:spPr>
          <a:xfrm>
            <a:off x="-1" y="2050990"/>
            <a:ext cx="12200726" cy="4807010"/>
          </a:xfrm>
          <a:custGeom>
            <a:avLst/>
            <a:gdLst>
              <a:gd name="connsiteX0" fmla="*/ 6323213 w 12200726"/>
              <a:gd name="connsiteY0" fmla="*/ 0 h 4807010"/>
              <a:gd name="connsiteX1" fmla="*/ 6327359 w 12200726"/>
              <a:gd name="connsiteY1" fmla="*/ 508694 h 4807010"/>
              <a:gd name="connsiteX2" fmla="*/ 6406162 w 12200726"/>
              <a:gd name="connsiteY2" fmla="*/ 673796 h 4807010"/>
              <a:gd name="connsiteX3" fmla="*/ 6410310 w 12200726"/>
              <a:gd name="connsiteY3" fmla="*/ 673796 h 4807010"/>
              <a:gd name="connsiteX4" fmla="*/ 6439343 w 12200726"/>
              <a:gd name="connsiteY4" fmla="*/ 673796 h 4807010"/>
              <a:gd name="connsiteX5" fmla="*/ 6439343 w 12200726"/>
              <a:gd name="connsiteY5" fmla="*/ 722879 h 4807010"/>
              <a:gd name="connsiteX6" fmla="*/ 6440381 w 12200726"/>
              <a:gd name="connsiteY6" fmla="*/ 724553 h 4807010"/>
              <a:gd name="connsiteX7" fmla="*/ 6447638 w 12200726"/>
              <a:gd name="connsiteY7" fmla="*/ 736267 h 4807010"/>
              <a:gd name="connsiteX8" fmla="*/ 6447638 w 12200726"/>
              <a:gd name="connsiteY8" fmla="*/ 972765 h 4807010"/>
              <a:gd name="connsiteX9" fmla="*/ 6452303 w 12200726"/>
              <a:gd name="connsiteY9" fmla="*/ 972765 h 4807010"/>
              <a:gd name="connsiteX10" fmla="*/ 6484967 w 12200726"/>
              <a:gd name="connsiteY10" fmla="*/ 972765 h 4807010"/>
              <a:gd name="connsiteX11" fmla="*/ 6484967 w 12200726"/>
              <a:gd name="connsiteY11" fmla="*/ 1262808 h 4807010"/>
              <a:gd name="connsiteX12" fmla="*/ 6488077 w 12200726"/>
              <a:gd name="connsiteY12" fmla="*/ 1262250 h 4807010"/>
              <a:gd name="connsiteX13" fmla="*/ 6509852 w 12200726"/>
              <a:gd name="connsiteY13" fmla="*/ 1258347 h 4807010"/>
              <a:gd name="connsiteX14" fmla="*/ 6505704 w 12200726"/>
              <a:gd name="connsiteY14" fmla="*/ 1441296 h 4807010"/>
              <a:gd name="connsiteX15" fmla="*/ 6508814 w 12200726"/>
              <a:gd name="connsiteY15" fmla="*/ 1441855 h 4807010"/>
              <a:gd name="connsiteX16" fmla="*/ 6530588 w 12200726"/>
              <a:gd name="connsiteY16" fmla="*/ 1445759 h 4807010"/>
              <a:gd name="connsiteX17" fmla="*/ 6531106 w 12200726"/>
              <a:gd name="connsiteY17" fmla="*/ 1447433 h 4807010"/>
              <a:gd name="connsiteX18" fmla="*/ 6534736 w 12200726"/>
              <a:gd name="connsiteY18" fmla="*/ 1459147 h 4807010"/>
              <a:gd name="connsiteX19" fmla="*/ 6536292 w 12200726"/>
              <a:gd name="connsiteY19" fmla="*/ 1454127 h 4807010"/>
              <a:gd name="connsiteX20" fmla="*/ 6547179 w 12200726"/>
              <a:gd name="connsiteY20" fmla="*/ 1418987 h 4807010"/>
              <a:gd name="connsiteX21" fmla="*/ 6550807 w 12200726"/>
              <a:gd name="connsiteY21" fmla="*/ 1418987 h 4807010"/>
              <a:gd name="connsiteX22" fmla="*/ 6576212 w 12200726"/>
              <a:gd name="connsiteY22" fmla="*/ 1418987 h 4807010"/>
              <a:gd name="connsiteX23" fmla="*/ 6576212 w 12200726"/>
              <a:gd name="connsiteY23" fmla="*/ 1485919 h 4807010"/>
              <a:gd name="connsiteX24" fmla="*/ 6578285 w 12200726"/>
              <a:gd name="connsiteY24" fmla="*/ 1487035 h 4807010"/>
              <a:gd name="connsiteX25" fmla="*/ 6592802 w 12200726"/>
              <a:gd name="connsiteY25" fmla="*/ 1494844 h 4807010"/>
              <a:gd name="connsiteX26" fmla="*/ 6592802 w 12200726"/>
              <a:gd name="connsiteY26" fmla="*/ 1497633 h 4807010"/>
              <a:gd name="connsiteX27" fmla="*/ 6592802 w 12200726"/>
              <a:gd name="connsiteY27" fmla="*/ 1517155 h 4807010"/>
              <a:gd name="connsiteX28" fmla="*/ 6684048 w 12200726"/>
              <a:gd name="connsiteY28" fmla="*/ 1517155 h 4807010"/>
              <a:gd name="connsiteX29" fmla="*/ 6684048 w 12200726"/>
              <a:gd name="connsiteY29" fmla="*/ 1519387 h 4807010"/>
              <a:gd name="connsiteX30" fmla="*/ 6684048 w 12200726"/>
              <a:gd name="connsiteY30" fmla="*/ 1535004 h 4807010"/>
              <a:gd name="connsiteX31" fmla="*/ 6688194 w 12200726"/>
              <a:gd name="connsiteY31" fmla="*/ 1535004 h 4807010"/>
              <a:gd name="connsiteX32" fmla="*/ 6717227 w 12200726"/>
              <a:gd name="connsiteY32" fmla="*/ 1535004 h 4807010"/>
              <a:gd name="connsiteX33" fmla="*/ 6717227 w 12200726"/>
              <a:gd name="connsiteY33" fmla="*/ 1472533 h 4807010"/>
              <a:gd name="connsiteX34" fmla="*/ 6808472 w 12200726"/>
              <a:gd name="connsiteY34" fmla="*/ 1472533 h 4807010"/>
              <a:gd name="connsiteX35" fmla="*/ 6808472 w 12200726"/>
              <a:gd name="connsiteY35" fmla="*/ 1469744 h 4807010"/>
              <a:gd name="connsiteX36" fmla="*/ 6808472 w 12200726"/>
              <a:gd name="connsiteY36" fmla="*/ 1450221 h 4807010"/>
              <a:gd name="connsiteX37" fmla="*/ 6810547 w 12200726"/>
              <a:gd name="connsiteY37" fmla="*/ 1450221 h 4807010"/>
              <a:gd name="connsiteX38" fmla="*/ 6825062 w 12200726"/>
              <a:gd name="connsiteY38" fmla="*/ 1450221 h 4807010"/>
              <a:gd name="connsiteX39" fmla="*/ 6825062 w 12200726"/>
              <a:gd name="connsiteY39" fmla="*/ 1446318 h 4807010"/>
              <a:gd name="connsiteX40" fmla="*/ 6825062 w 12200726"/>
              <a:gd name="connsiteY40" fmla="*/ 1418987 h 4807010"/>
              <a:gd name="connsiteX41" fmla="*/ 6826618 w 12200726"/>
              <a:gd name="connsiteY41" fmla="*/ 1418987 h 4807010"/>
              <a:gd name="connsiteX42" fmla="*/ 6837505 w 12200726"/>
              <a:gd name="connsiteY42" fmla="*/ 1418987 h 4807010"/>
              <a:gd name="connsiteX43" fmla="*/ 6837505 w 12200726"/>
              <a:gd name="connsiteY43" fmla="*/ 1416755 h 4807010"/>
              <a:gd name="connsiteX44" fmla="*/ 6837505 w 12200726"/>
              <a:gd name="connsiteY44" fmla="*/ 1401136 h 4807010"/>
              <a:gd name="connsiteX45" fmla="*/ 6841653 w 12200726"/>
              <a:gd name="connsiteY45" fmla="*/ 1401136 h 4807010"/>
              <a:gd name="connsiteX46" fmla="*/ 6870686 w 12200726"/>
              <a:gd name="connsiteY46" fmla="*/ 1401136 h 4807010"/>
              <a:gd name="connsiteX47" fmla="*/ 6870686 w 12200726"/>
              <a:gd name="connsiteY47" fmla="*/ 1403367 h 4807010"/>
              <a:gd name="connsiteX48" fmla="*/ 6870686 w 12200726"/>
              <a:gd name="connsiteY48" fmla="*/ 1418987 h 4807010"/>
              <a:gd name="connsiteX49" fmla="*/ 6916307 w 12200726"/>
              <a:gd name="connsiteY49" fmla="*/ 1418987 h 4807010"/>
              <a:gd name="connsiteX50" fmla="*/ 6916307 w 12200726"/>
              <a:gd name="connsiteY50" fmla="*/ 1415081 h 4807010"/>
              <a:gd name="connsiteX51" fmla="*/ 6916307 w 12200726"/>
              <a:gd name="connsiteY51" fmla="*/ 1387750 h 4807010"/>
              <a:gd name="connsiteX52" fmla="*/ 6919938 w 12200726"/>
              <a:gd name="connsiteY52" fmla="*/ 1387750 h 4807010"/>
              <a:gd name="connsiteX53" fmla="*/ 6945340 w 12200726"/>
              <a:gd name="connsiteY53" fmla="*/ 1387750 h 4807010"/>
              <a:gd name="connsiteX54" fmla="*/ 6945340 w 12200726"/>
              <a:gd name="connsiteY54" fmla="*/ 1436835 h 4807010"/>
              <a:gd name="connsiteX55" fmla="*/ 6947415 w 12200726"/>
              <a:gd name="connsiteY55" fmla="*/ 1436835 h 4807010"/>
              <a:gd name="connsiteX56" fmla="*/ 6961931 w 12200726"/>
              <a:gd name="connsiteY56" fmla="*/ 1436835 h 4807010"/>
              <a:gd name="connsiteX57" fmla="*/ 6961931 w 12200726"/>
              <a:gd name="connsiteY57" fmla="*/ 1434604 h 4807010"/>
              <a:gd name="connsiteX58" fmla="*/ 6961931 w 12200726"/>
              <a:gd name="connsiteY58" fmla="*/ 1418987 h 4807010"/>
              <a:gd name="connsiteX59" fmla="*/ 6965559 w 12200726"/>
              <a:gd name="connsiteY59" fmla="*/ 1418987 h 4807010"/>
              <a:gd name="connsiteX60" fmla="*/ 6990964 w 12200726"/>
              <a:gd name="connsiteY60" fmla="*/ 1418987 h 4807010"/>
              <a:gd name="connsiteX61" fmla="*/ 6990964 w 12200726"/>
              <a:gd name="connsiteY61" fmla="*/ 1472533 h 4807010"/>
              <a:gd name="connsiteX62" fmla="*/ 6995112 w 12200726"/>
              <a:gd name="connsiteY62" fmla="*/ 1472533 h 4807010"/>
              <a:gd name="connsiteX63" fmla="*/ 7024143 w 12200726"/>
              <a:gd name="connsiteY63" fmla="*/ 1472533 h 4807010"/>
              <a:gd name="connsiteX64" fmla="*/ 7024143 w 12200726"/>
              <a:gd name="connsiteY64" fmla="*/ 1475879 h 4807010"/>
              <a:gd name="connsiteX65" fmla="*/ 7024143 w 12200726"/>
              <a:gd name="connsiteY65" fmla="*/ 1499307 h 4807010"/>
              <a:gd name="connsiteX66" fmla="*/ 7025698 w 12200726"/>
              <a:gd name="connsiteY66" fmla="*/ 1499307 h 4807010"/>
              <a:gd name="connsiteX67" fmla="*/ 7036588 w 12200726"/>
              <a:gd name="connsiteY67" fmla="*/ 1499307 h 4807010"/>
              <a:gd name="connsiteX68" fmla="*/ 7036588 w 12200726"/>
              <a:gd name="connsiteY68" fmla="*/ 1497633 h 4807010"/>
              <a:gd name="connsiteX69" fmla="*/ 7036588 w 12200726"/>
              <a:gd name="connsiteY69" fmla="*/ 1485919 h 4807010"/>
              <a:gd name="connsiteX70" fmla="*/ 7098800 w 12200726"/>
              <a:gd name="connsiteY70" fmla="*/ 1485919 h 4807010"/>
              <a:gd name="connsiteX71" fmla="*/ 7098800 w 12200726"/>
              <a:gd name="connsiteY71" fmla="*/ 1535004 h 4807010"/>
              <a:gd name="connsiteX72" fmla="*/ 7100873 w 12200726"/>
              <a:gd name="connsiteY72" fmla="*/ 1535004 h 4807010"/>
              <a:gd name="connsiteX73" fmla="*/ 7115390 w 12200726"/>
              <a:gd name="connsiteY73" fmla="*/ 1535004 h 4807010"/>
              <a:gd name="connsiteX74" fmla="*/ 7115390 w 12200726"/>
              <a:gd name="connsiteY74" fmla="*/ 1537235 h 4807010"/>
              <a:gd name="connsiteX75" fmla="*/ 7115390 w 12200726"/>
              <a:gd name="connsiteY75" fmla="*/ 1552853 h 4807010"/>
              <a:gd name="connsiteX76" fmla="*/ 7116945 w 12200726"/>
              <a:gd name="connsiteY76" fmla="*/ 1552853 h 4807010"/>
              <a:gd name="connsiteX77" fmla="*/ 7127833 w 12200726"/>
              <a:gd name="connsiteY77" fmla="*/ 1552853 h 4807010"/>
              <a:gd name="connsiteX78" fmla="*/ 7127833 w 12200726"/>
              <a:gd name="connsiteY78" fmla="*/ 1548390 h 4807010"/>
              <a:gd name="connsiteX79" fmla="*/ 7127833 w 12200726"/>
              <a:gd name="connsiteY79" fmla="*/ 1517155 h 4807010"/>
              <a:gd name="connsiteX80" fmla="*/ 7129906 w 12200726"/>
              <a:gd name="connsiteY80" fmla="*/ 1517155 h 4807010"/>
              <a:gd name="connsiteX81" fmla="*/ 7144423 w 12200726"/>
              <a:gd name="connsiteY81" fmla="*/ 1517155 h 4807010"/>
              <a:gd name="connsiteX82" fmla="*/ 7144423 w 12200726"/>
              <a:gd name="connsiteY82" fmla="*/ 1519387 h 4807010"/>
              <a:gd name="connsiteX83" fmla="*/ 7144423 w 12200726"/>
              <a:gd name="connsiteY83" fmla="*/ 1535004 h 4807010"/>
              <a:gd name="connsiteX84" fmla="*/ 7155310 w 12200726"/>
              <a:gd name="connsiteY84" fmla="*/ 1530890 h 4807010"/>
              <a:gd name="connsiteX85" fmla="*/ 7156866 w 12200726"/>
              <a:gd name="connsiteY85" fmla="*/ 1528867 h 4807010"/>
              <a:gd name="connsiteX86" fmla="*/ 7156866 w 12200726"/>
              <a:gd name="connsiteY86" fmla="*/ 1517155 h 4807010"/>
              <a:gd name="connsiteX87" fmla="*/ 7235668 w 12200726"/>
              <a:gd name="connsiteY87" fmla="*/ 1517155 h 4807010"/>
              <a:gd name="connsiteX88" fmla="*/ 7235668 w 12200726"/>
              <a:gd name="connsiteY88" fmla="*/ 1566239 h 4807010"/>
              <a:gd name="connsiteX89" fmla="*/ 7239814 w 12200726"/>
              <a:gd name="connsiteY89" fmla="*/ 1566239 h 4807010"/>
              <a:gd name="connsiteX90" fmla="*/ 7268847 w 12200726"/>
              <a:gd name="connsiteY90" fmla="*/ 1566239 h 4807010"/>
              <a:gd name="connsiteX91" fmla="*/ 7268847 w 12200726"/>
              <a:gd name="connsiteY91" fmla="*/ 1568470 h 4807010"/>
              <a:gd name="connsiteX92" fmla="*/ 7268847 w 12200726"/>
              <a:gd name="connsiteY92" fmla="*/ 1584087 h 4807010"/>
              <a:gd name="connsiteX93" fmla="*/ 7272478 w 12200726"/>
              <a:gd name="connsiteY93" fmla="*/ 1584087 h 4807010"/>
              <a:gd name="connsiteX94" fmla="*/ 7297880 w 12200726"/>
              <a:gd name="connsiteY94" fmla="*/ 1584087 h 4807010"/>
              <a:gd name="connsiteX95" fmla="*/ 7297880 w 12200726"/>
              <a:gd name="connsiteY95" fmla="*/ 1535004 h 4807010"/>
              <a:gd name="connsiteX96" fmla="*/ 7299953 w 12200726"/>
              <a:gd name="connsiteY96" fmla="*/ 1535004 h 4807010"/>
              <a:gd name="connsiteX97" fmla="*/ 7314471 w 12200726"/>
              <a:gd name="connsiteY97" fmla="*/ 1535004 h 4807010"/>
              <a:gd name="connsiteX98" fmla="*/ 7314471 w 12200726"/>
              <a:gd name="connsiteY98" fmla="*/ 1468070 h 4807010"/>
              <a:gd name="connsiteX99" fmla="*/ 7316544 w 12200726"/>
              <a:gd name="connsiteY99" fmla="*/ 1468070 h 4807010"/>
              <a:gd name="connsiteX100" fmla="*/ 7331061 w 12200726"/>
              <a:gd name="connsiteY100" fmla="*/ 1468070 h 4807010"/>
              <a:gd name="connsiteX101" fmla="*/ 7331061 w 12200726"/>
              <a:gd name="connsiteY101" fmla="*/ 1464167 h 4807010"/>
              <a:gd name="connsiteX102" fmla="*/ 7331061 w 12200726"/>
              <a:gd name="connsiteY102" fmla="*/ 1436835 h 4807010"/>
              <a:gd name="connsiteX103" fmla="*/ 7328469 w 12200726"/>
              <a:gd name="connsiteY103" fmla="*/ 1433487 h 4807010"/>
              <a:gd name="connsiteX104" fmla="*/ 7339356 w 12200726"/>
              <a:gd name="connsiteY104" fmla="*/ 1410061 h 4807010"/>
              <a:gd name="connsiteX105" fmla="*/ 7355946 w 12200726"/>
              <a:gd name="connsiteY105" fmla="*/ 1468070 h 4807010"/>
              <a:gd name="connsiteX106" fmla="*/ 7357502 w 12200726"/>
              <a:gd name="connsiteY106" fmla="*/ 1468070 h 4807010"/>
              <a:gd name="connsiteX107" fmla="*/ 7368389 w 12200726"/>
              <a:gd name="connsiteY107" fmla="*/ 1468070 h 4807010"/>
              <a:gd name="connsiteX108" fmla="*/ 7368389 w 12200726"/>
              <a:gd name="connsiteY108" fmla="*/ 1249422 h 4807010"/>
              <a:gd name="connsiteX109" fmla="*/ 7371499 w 12200726"/>
              <a:gd name="connsiteY109" fmla="*/ 1249422 h 4807010"/>
              <a:gd name="connsiteX110" fmla="*/ 7393274 w 12200726"/>
              <a:gd name="connsiteY110" fmla="*/ 1249422 h 4807010"/>
              <a:gd name="connsiteX111" fmla="*/ 7393274 w 12200726"/>
              <a:gd name="connsiteY111" fmla="*/ 1151253 h 4807010"/>
              <a:gd name="connsiteX112" fmla="*/ 7447191 w 12200726"/>
              <a:gd name="connsiteY112" fmla="*/ 1151253 h 4807010"/>
              <a:gd name="connsiteX113" fmla="*/ 7447191 w 12200726"/>
              <a:gd name="connsiteY113" fmla="*/ 1106630 h 4807010"/>
              <a:gd name="connsiteX114" fmla="*/ 7517700 w 12200726"/>
              <a:gd name="connsiteY114" fmla="*/ 1106630 h 4807010"/>
              <a:gd name="connsiteX115" fmla="*/ 7517700 w 12200726"/>
              <a:gd name="connsiteY115" fmla="*/ 1111650 h 4807010"/>
              <a:gd name="connsiteX116" fmla="*/ 7517700 w 12200726"/>
              <a:gd name="connsiteY116" fmla="*/ 1146790 h 4807010"/>
              <a:gd name="connsiteX117" fmla="*/ 7522366 w 12200726"/>
              <a:gd name="connsiteY117" fmla="*/ 1146790 h 4807010"/>
              <a:gd name="connsiteX118" fmla="*/ 7555027 w 12200726"/>
              <a:gd name="connsiteY118" fmla="*/ 1146790 h 4807010"/>
              <a:gd name="connsiteX119" fmla="*/ 7555027 w 12200726"/>
              <a:gd name="connsiteY119" fmla="*/ 1244959 h 4807010"/>
              <a:gd name="connsiteX120" fmla="*/ 7557100 w 12200726"/>
              <a:gd name="connsiteY120" fmla="*/ 1244959 h 4807010"/>
              <a:gd name="connsiteX121" fmla="*/ 7571618 w 12200726"/>
              <a:gd name="connsiteY121" fmla="*/ 1244959 h 4807010"/>
              <a:gd name="connsiteX122" fmla="*/ 7600651 w 12200726"/>
              <a:gd name="connsiteY122" fmla="*/ 1253884 h 4807010"/>
              <a:gd name="connsiteX123" fmla="*/ 7600651 w 12200726"/>
              <a:gd name="connsiteY123" fmla="*/ 1334204 h 4807010"/>
              <a:gd name="connsiteX124" fmla="*/ 7602724 w 12200726"/>
              <a:gd name="connsiteY124" fmla="*/ 1334204 h 4807010"/>
              <a:gd name="connsiteX125" fmla="*/ 7617239 w 12200726"/>
              <a:gd name="connsiteY125" fmla="*/ 1334204 h 4807010"/>
              <a:gd name="connsiteX126" fmla="*/ 7617239 w 12200726"/>
              <a:gd name="connsiteY126" fmla="*/ 1337550 h 4807010"/>
              <a:gd name="connsiteX127" fmla="*/ 7617239 w 12200726"/>
              <a:gd name="connsiteY127" fmla="*/ 1360976 h 4807010"/>
              <a:gd name="connsiteX128" fmla="*/ 7621387 w 12200726"/>
              <a:gd name="connsiteY128" fmla="*/ 1360976 h 4807010"/>
              <a:gd name="connsiteX129" fmla="*/ 7650420 w 12200726"/>
              <a:gd name="connsiteY129" fmla="*/ 1360976 h 4807010"/>
              <a:gd name="connsiteX130" fmla="*/ 7662863 w 12200726"/>
              <a:gd name="connsiteY130" fmla="*/ 1374364 h 4807010"/>
              <a:gd name="connsiteX131" fmla="*/ 7662863 w 12200726"/>
              <a:gd name="connsiteY131" fmla="*/ 1418987 h 4807010"/>
              <a:gd name="connsiteX132" fmla="*/ 7667529 w 12200726"/>
              <a:gd name="connsiteY132" fmla="*/ 1418987 h 4807010"/>
              <a:gd name="connsiteX133" fmla="*/ 7700190 w 12200726"/>
              <a:gd name="connsiteY133" fmla="*/ 1418987 h 4807010"/>
              <a:gd name="connsiteX134" fmla="*/ 7700190 w 12200726"/>
              <a:gd name="connsiteY134" fmla="*/ 1421216 h 4807010"/>
              <a:gd name="connsiteX135" fmla="*/ 7700190 w 12200726"/>
              <a:gd name="connsiteY135" fmla="*/ 1436835 h 4807010"/>
              <a:gd name="connsiteX136" fmla="*/ 7702783 w 12200726"/>
              <a:gd name="connsiteY136" fmla="*/ 1436835 h 4807010"/>
              <a:gd name="connsiteX137" fmla="*/ 7720929 w 12200726"/>
              <a:gd name="connsiteY137" fmla="*/ 1436835 h 4807010"/>
              <a:gd name="connsiteX138" fmla="*/ 7720929 w 12200726"/>
              <a:gd name="connsiteY138" fmla="*/ 1441296 h 4807010"/>
              <a:gd name="connsiteX139" fmla="*/ 7720929 w 12200726"/>
              <a:gd name="connsiteY139" fmla="*/ 1472533 h 4807010"/>
              <a:gd name="connsiteX140" fmla="*/ 7729223 w 12200726"/>
              <a:gd name="connsiteY140" fmla="*/ 1468627 h 4807010"/>
              <a:gd name="connsiteX141" fmla="*/ 7729223 w 12200726"/>
              <a:gd name="connsiteY141" fmla="*/ 1441296 h 4807010"/>
              <a:gd name="connsiteX142" fmla="*/ 7731296 w 12200726"/>
              <a:gd name="connsiteY142" fmla="*/ 1441296 h 4807010"/>
              <a:gd name="connsiteX143" fmla="*/ 7745814 w 12200726"/>
              <a:gd name="connsiteY143" fmla="*/ 1441296 h 4807010"/>
              <a:gd name="connsiteX144" fmla="*/ 7745814 w 12200726"/>
              <a:gd name="connsiteY144" fmla="*/ 1444644 h 4807010"/>
              <a:gd name="connsiteX145" fmla="*/ 7745814 w 12200726"/>
              <a:gd name="connsiteY145" fmla="*/ 1468070 h 4807010"/>
              <a:gd name="connsiteX146" fmla="*/ 7747369 w 12200726"/>
              <a:gd name="connsiteY146" fmla="*/ 1468070 h 4807010"/>
              <a:gd name="connsiteX147" fmla="*/ 7758256 w 12200726"/>
              <a:gd name="connsiteY147" fmla="*/ 1468070 h 4807010"/>
              <a:gd name="connsiteX148" fmla="*/ 7857795 w 12200726"/>
              <a:gd name="connsiteY148" fmla="*/ 1459147 h 4807010"/>
              <a:gd name="connsiteX149" fmla="*/ 7857795 w 12200726"/>
              <a:gd name="connsiteY149" fmla="*/ 1461935 h 4807010"/>
              <a:gd name="connsiteX150" fmla="*/ 7857795 w 12200726"/>
              <a:gd name="connsiteY150" fmla="*/ 1481456 h 4807010"/>
              <a:gd name="connsiteX151" fmla="*/ 7859351 w 12200726"/>
              <a:gd name="connsiteY151" fmla="*/ 1481456 h 4807010"/>
              <a:gd name="connsiteX152" fmla="*/ 7870240 w 12200726"/>
              <a:gd name="connsiteY152" fmla="*/ 1481456 h 4807010"/>
              <a:gd name="connsiteX153" fmla="*/ 7870240 w 12200726"/>
              <a:gd name="connsiteY153" fmla="*/ 1485919 h 4807010"/>
              <a:gd name="connsiteX154" fmla="*/ 7870240 w 12200726"/>
              <a:gd name="connsiteY154" fmla="*/ 1517155 h 4807010"/>
              <a:gd name="connsiteX155" fmla="*/ 7874386 w 12200726"/>
              <a:gd name="connsiteY155" fmla="*/ 1514367 h 4807010"/>
              <a:gd name="connsiteX156" fmla="*/ 7903419 w 12200726"/>
              <a:gd name="connsiteY156" fmla="*/ 1494844 h 4807010"/>
              <a:gd name="connsiteX157" fmla="*/ 7915861 w 12200726"/>
              <a:gd name="connsiteY157" fmla="*/ 1410061 h 4807010"/>
              <a:gd name="connsiteX158" fmla="*/ 7917417 w 12200726"/>
              <a:gd name="connsiteY158" fmla="*/ 1409504 h 4807010"/>
              <a:gd name="connsiteX159" fmla="*/ 7928304 w 12200726"/>
              <a:gd name="connsiteY159" fmla="*/ 1405599 h 4807010"/>
              <a:gd name="connsiteX160" fmla="*/ 7932452 w 12200726"/>
              <a:gd name="connsiteY160" fmla="*/ 1262808 h 4807010"/>
              <a:gd name="connsiteX161" fmla="*/ 7936600 w 12200726"/>
              <a:gd name="connsiteY161" fmla="*/ 1405599 h 4807010"/>
              <a:gd name="connsiteX162" fmla="*/ 7938155 w 12200726"/>
              <a:gd name="connsiteY162" fmla="*/ 1406156 h 4807010"/>
              <a:gd name="connsiteX163" fmla="*/ 7949042 w 12200726"/>
              <a:gd name="connsiteY163" fmla="*/ 1410061 h 4807010"/>
              <a:gd name="connsiteX164" fmla="*/ 7949042 w 12200726"/>
              <a:gd name="connsiteY164" fmla="*/ 1231573 h 4807010"/>
              <a:gd name="connsiteX165" fmla="*/ 7957337 w 12200726"/>
              <a:gd name="connsiteY165" fmla="*/ 1164639 h 4807010"/>
              <a:gd name="connsiteX166" fmla="*/ 8036139 w 12200726"/>
              <a:gd name="connsiteY166" fmla="*/ 1164639 h 4807010"/>
              <a:gd name="connsiteX167" fmla="*/ 8036139 w 12200726"/>
              <a:gd name="connsiteY167" fmla="*/ 1231573 h 4807010"/>
              <a:gd name="connsiteX168" fmla="*/ 8037695 w 12200726"/>
              <a:gd name="connsiteY168" fmla="*/ 1231573 h 4807010"/>
              <a:gd name="connsiteX169" fmla="*/ 8048582 w 12200726"/>
              <a:gd name="connsiteY169" fmla="*/ 1231573 h 4807010"/>
              <a:gd name="connsiteX170" fmla="*/ 8048582 w 12200726"/>
              <a:gd name="connsiteY170" fmla="*/ 1062008 h 4807010"/>
              <a:gd name="connsiteX171" fmla="*/ 8052212 w 12200726"/>
              <a:gd name="connsiteY171" fmla="*/ 1062008 h 4807010"/>
              <a:gd name="connsiteX172" fmla="*/ 8077615 w 12200726"/>
              <a:gd name="connsiteY172" fmla="*/ 1062008 h 4807010"/>
              <a:gd name="connsiteX173" fmla="*/ 8077615 w 12200726"/>
              <a:gd name="connsiteY173" fmla="*/ 1058104 h 4807010"/>
              <a:gd name="connsiteX174" fmla="*/ 8077615 w 12200726"/>
              <a:gd name="connsiteY174" fmla="*/ 1030773 h 4807010"/>
              <a:gd name="connsiteX175" fmla="*/ 8123238 w 12200726"/>
              <a:gd name="connsiteY175" fmla="*/ 1030773 h 4807010"/>
              <a:gd name="connsiteX176" fmla="*/ 8123238 w 12200726"/>
              <a:gd name="connsiteY176" fmla="*/ 1028542 h 4807010"/>
              <a:gd name="connsiteX177" fmla="*/ 8123238 w 12200726"/>
              <a:gd name="connsiteY177" fmla="*/ 1012925 h 4807010"/>
              <a:gd name="connsiteX178" fmla="*/ 8126867 w 12200726"/>
              <a:gd name="connsiteY178" fmla="*/ 1012925 h 4807010"/>
              <a:gd name="connsiteX179" fmla="*/ 8152271 w 12200726"/>
              <a:gd name="connsiteY179" fmla="*/ 1012925 h 4807010"/>
              <a:gd name="connsiteX180" fmla="*/ 8152271 w 12200726"/>
              <a:gd name="connsiteY180" fmla="*/ 1015156 h 4807010"/>
              <a:gd name="connsiteX181" fmla="*/ 8152271 w 12200726"/>
              <a:gd name="connsiteY181" fmla="*/ 1030773 h 4807010"/>
              <a:gd name="connsiteX182" fmla="*/ 8153827 w 12200726"/>
              <a:gd name="connsiteY182" fmla="*/ 1030773 h 4807010"/>
              <a:gd name="connsiteX183" fmla="*/ 8164714 w 12200726"/>
              <a:gd name="connsiteY183" fmla="*/ 1030773 h 4807010"/>
              <a:gd name="connsiteX184" fmla="*/ 8185450 w 12200726"/>
              <a:gd name="connsiteY184" fmla="*/ 1021848 h 4807010"/>
              <a:gd name="connsiteX185" fmla="*/ 8193745 w 12200726"/>
              <a:gd name="connsiteY185" fmla="*/ 1028542 h 4807010"/>
              <a:gd name="connsiteX186" fmla="*/ 8193745 w 12200726"/>
              <a:gd name="connsiteY186" fmla="*/ 1012925 h 4807010"/>
              <a:gd name="connsiteX187" fmla="*/ 8198411 w 12200726"/>
              <a:gd name="connsiteY187" fmla="*/ 1012925 h 4807010"/>
              <a:gd name="connsiteX188" fmla="*/ 8231074 w 12200726"/>
              <a:gd name="connsiteY188" fmla="*/ 1012925 h 4807010"/>
              <a:gd name="connsiteX189" fmla="*/ 8231074 w 12200726"/>
              <a:gd name="connsiteY189" fmla="*/ 1015156 h 4807010"/>
              <a:gd name="connsiteX190" fmla="*/ 8231074 w 12200726"/>
              <a:gd name="connsiteY190" fmla="*/ 1030773 h 4807010"/>
              <a:gd name="connsiteX191" fmla="*/ 8293286 w 12200726"/>
              <a:gd name="connsiteY191" fmla="*/ 1030773 h 4807010"/>
              <a:gd name="connsiteX192" fmla="*/ 8293286 w 12200726"/>
              <a:gd name="connsiteY192" fmla="*/ 1034119 h 4807010"/>
              <a:gd name="connsiteX193" fmla="*/ 8293286 w 12200726"/>
              <a:gd name="connsiteY193" fmla="*/ 1057547 h 4807010"/>
              <a:gd name="connsiteX194" fmla="*/ 8347204 w 12200726"/>
              <a:gd name="connsiteY194" fmla="*/ 1057547 h 4807010"/>
              <a:gd name="connsiteX195" fmla="*/ 8347204 w 12200726"/>
              <a:gd name="connsiteY195" fmla="*/ 1120016 h 4807010"/>
              <a:gd name="connsiteX196" fmla="*/ 8348759 w 12200726"/>
              <a:gd name="connsiteY196" fmla="*/ 1120016 h 4807010"/>
              <a:gd name="connsiteX197" fmla="*/ 8359646 w 12200726"/>
              <a:gd name="connsiteY197" fmla="*/ 1120016 h 4807010"/>
              <a:gd name="connsiteX198" fmla="*/ 8359646 w 12200726"/>
              <a:gd name="connsiteY198" fmla="*/ 1122248 h 4807010"/>
              <a:gd name="connsiteX199" fmla="*/ 8359646 w 12200726"/>
              <a:gd name="connsiteY199" fmla="*/ 1137867 h 4807010"/>
              <a:gd name="connsiteX200" fmla="*/ 8367943 w 12200726"/>
              <a:gd name="connsiteY200" fmla="*/ 1200336 h 4807010"/>
              <a:gd name="connsiteX201" fmla="*/ 8369498 w 12200726"/>
              <a:gd name="connsiteY201" fmla="*/ 1200336 h 4807010"/>
              <a:gd name="connsiteX202" fmla="*/ 8380385 w 12200726"/>
              <a:gd name="connsiteY202" fmla="*/ 1200336 h 4807010"/>
              <a:gd name="connsiteX203" fmla="*/ 8380385 w 12200726"/>
              <a:gd name="connsiteY203" fmla="*/ 1202010 h 4807010"/>
              <a:gd name="connsiteX204" fmla="*/ 8380385 w 12200726"/>
              <a:gd name="connsiteY204" fmla="*/ 1213724 h 4807010"/>
              <a:gd name="connsiteX205" fmla="*/ 8382458 w 12200726"/>
              <a:gd name="connsiteY205" fmla="*/ 1213724 h 4807010"/>
              <a:gd name="connsiteX206" fmla="*/ 8396973 w 12200726"/>
              <a:gd name="connsiteY206" fmla="*/ 1213724 h 4807010"/>
              <a:gd name="connsiteX207" fmla="*/ 8396973 w 12200726"/>
              <a:gd name="connsiteY207" fmla="*/ 1276196 h 4807010"/>
              <a:gd name="connsiteX208" fmla="*/ 8401122 w 12200726"/>
              <a:gd name="connsiteY208" fmla="*/ 1276196 h 4807010"/>
              <a:gd name="connsiteX209" fmla="*/ 8430154 w 12200726"/>
              <a:gd name="connsiteY209" fmla="*/ 1276196 h 4807010"/>
              <a:gd name="connsiteX210" fmla="*/ 8430154 w 12200726"/>
              <a:gd name="connsiteY210" fmla="*/ 1325279 h 4807010"/>
              <a:gd name="connsiteX211" fmla="*/ 8434303 w 12200726"/>
              <a:gd name="connsiteY211" fmla="*/ 1328625 h 4807010"/>
              <a:gd name="connsiteX212" fmla="*/ 8434303 w 12200726"/>
              <a:gd name="connsiteY212" fmla="*/ 1352053 h 4807010"/>
              <a:gd name="connsiteX213" fmla="*/ 8435858 w 12200726"/>
              <a:gd name="connsiteY213" fmla="*/ 1352053 h 4807010"/>
              <a:gd name="connsiteX214" fmla="*/ 8446745 w 12200726"/>
              <a:gd name="connsiteY214" fmla="*/ 1352053 h 4807010"/>
              <a:gd name="connsiteX215" fmla="*/ 8446745 w 12200726"/>
              <a:gd name="connsiteY215" fmla="*/ 1401136 h 4807010"/>
              <a:gd name="connsiteX216" fmla="*/ 8449336 w 12200726"/>
              <a:gd name="connsiteY216" fmla="*/ 1401136 h 4807010"/>
              <a:gd name="connsiteX217" fmla="*/ 8467482 w 12200726"/>
              <a:gd name="connsiteY217" fmla="*/ 1401136 h 4807010"/>
              <a:gd name="connsiteX218" fmla="*/ 8471630 w 12200726"/>
              <a:gd name="connsiteY218" fmla="*/ 1409504 h 4807010"/>
              <a:gd name="connsiteX219" fmla="*/ 8471630 w 12200726"/>
              <a:gd name="connsiteY219" fmla="*/ 1436835 h 4807010"/>
              <a:gd name="connsiteX220" fmla="*/ 8474740 w 12200726"/>
              <a:gd name="connsiteY220" fmla="*/ 1432930 h 4807010"/>
              <a:gd name="connsiteX221" fmla="*/ 8496515 w 12200726"/>
              <a:gd name="connsiteY221" fmla="*/ 1405599 h 4807010"/>
              <a:gd name="connsiteX222" fmla="*/ 8554581 w 12200726"/>
              <a:gd name="connsiteY222" fmla="*/ 1405599 h 4807010"/>
              <a:gd name="connsiteX223" fmla="*/ 8554581 w 12200726"/>
              <a:gd name="connsiteY223" fmla="*/ 1584087 h 4807010"/>
              <a:gd name="connsiteX224" fmla="*/ 8556136 w 12200726"/>
              <a:gd name="connsiteY224" fmla="*/ 1584087 h 4807010"/>
              <a:gd name="connsiteX225" fmla="*/ 8567023 w 12200726"/>
              <a:gd name="connsiteY225" fmla="*/ 1584087 h 4807010"/>
              <a:gd name="connsiteX226" fmla="*/ 8568578 w 12200726"/>
              <a:gd name="connsiteY226" fmla="*/ 1581299 h 4807010"/>
              <a:gd name="connsiteX227" fmla="*/ 8579466 w 12200726"/>
              <a:gd name="connsiteY227" fmla="*/ 1561776 h 4807010"/>
              <a:gd name="connsiteX228" fmla="*/ 8579466 w 12200726"/>
              <a:gd name="connsiteY228" fmla="*/ 1565681 h 4807010"/>
              <a:gd name="connsiteX229" fmla="*/ 8579466 w 12200726"/>
              <a:gd name="connsiteY229" fmla="*/ 1593013 h 4807010"/>
              <a:gd name="connsiteX230" fmla="*/ 8587760 w 12200726"/>
              <a:gd name="connsiteY230" fmla="*/ 1499307 h 4807010"/>
              <a:gd name="connsiteX231" fmla="*/ 8589315 w 12200726"/>
              <a:gd name="connsiteY231" fmla="*/ 1499307 h 4807010"/>
              <a:gd name="connsiteX232" fmla="*/ 8600202 w 12200726"/>
              <a:gd name="connsiteY232" fmla="*/ 1499307 h 4807010"/>
              <a:gd name="connsiteX233" fmla="*/ 8600202 w 12200726"/>
              <a:gd name="connsiteY233" fmla="*/ 1365439 h 4807010"/>
              <a:gd name="connsiteX234" fmla="*/ 8602277 w 12200726"/>
              <a:gd name="connsiteY234" fmla="*/ 1365439 h 4807010"/>
              <a:gd name="connsiteX235" fmla="*/ 8616793 w 12200726"/>
              <a:gd name="connsiteY235" fmla="*/ 1365439 h 4807010"/>
              <a:gd name="connsiteX236" fmla="*/ 8641678 w 12200726"/>
              <a:gd name="connsiteY236" fmla="*/ 1276196 h 4807010"/>
              <a:gd name="connsiteX237" fmla="*/ 8644270 w 12200726"/>
              <a:gd name="connsiteY237" fmla="*/ 1276196 h 4807010"/>
              <a:gd name="connsiteX238" fmla="*/ 8662416 w 12200726"/>
              <a:gd name="connsiteY238" fmla="*/ 1276196 h 4807010"/>
              <a:gd name="connsiteX239" fmla="*/ 8683153 w 12200726"/>
              <a:gd name="connsiteY239" fmla="*/ 1365439 h 4807010"/>
              <a:gd name="connsiteX240" fmla="*/ 8685226 w 12200726"/>
              <a:gd name="connsiteY240" fmla="*/ 1365439 h 4807010"/>
              <a:gd name="connsiteX241" fmla="*/ 8699744 w 12200726"/>
              <a:gd name="connsiteY241" fmla="*/ 1365439 h 4807010"/>
              <a:gd name="connsiteX242" fmla="*/ 8699744 w 12200726"/>
              <a:gd name="connsiteY242" fmla="*/ 1445759 h 4807010"/>
              <a:gd name="connsiteX243" fmla="*/ 8703372 w 12200726"/>
              <a:gd name="connsiteY243" fmla="*/ 1445759 h 4807010"/>
              <a:gd name="connsiteX244" fmla="*/ 8728777 w 12200726"/>
              <a:gd name="connsiteY244" fmla="*/ 1445759 h 4807010"/>
              <a:gd name="connsiteX245" fmla="*/ 8728777 w 12200726"/>
              <a:gd name="connsiteY245" fmla="*/ 1450221 h 4807010"/>
              <a:gd name="connsiteX246" fmla="*/ 8728777 w 12200726"/>
              <a:gd name="connsiteY246" fmla="*/ 1481456 h 4807010"/>
              <a:gd name="connsiteX247" fmla="*/ 8737071 w 12200726"/>
              <a:gd name="connsiteY247" fmla="*/ 1476995 h 4807010"/>
              <a:gd name="connsiteX248" fmla="*/ 8737071 w 12200726"/>
              <a:gd name="connsiteY248" fmla="*/ 1445759 h 4807010"/>
              <a:gd name="connsiteX249" fmla="*/ 8740182 w 12200726"/>
              <a:gd name="connsiteY249" fmla="*/ 1445759 h 4807010"/>
              <a:gd name="connsiteX250" fmla="*/ 8761956 w 12200726"/>
              <a:gd name="connsiteY250" fmla="*/ 1445759 h 4807010"/>
              <a:gd name="connsiteX251" fmla="*/ 8761956 w 12200726"/>
              <a:gd name="connsiteY251" fmla="*/ 1449105 h 4807010"/>
              <a:gd name="connsiteX252" fmla="*/ 8761956 w 12200726"/>
              <a:gd name="connsiteY252" fmla="*/ 1472533 h 4807010"/>
              <a:gd name="connsiteX253" fmla="*/ 8824170 w 12200726"/>
              <a:gd name="connsiteY253" fmla="*/ 1472533 h 4807010"/>
              <a:gd name="connsiteX254" fmla="*/ 8824170 w 12200726"/>
              <a:gd name="connsiteY254" fmla="*/ 1396675 h 4807010"/>
              <a:gd name="connsiteX255" fmla="*/ 8826761 w 12200726"/>
              <a:gd name="connsiteY255" fmla="*/ 1396675 h 4807010"/>
              <a:gd name="connsiteX256" fmla="*/ 8844906 w 12200726"/>
              <a:gd name="connsiteY256" fmla="*/ 1396675 h 4807010"/>
              <a:gd name="connsiteX257" fmla="*/ 8844906 w 12200726"/>
              <a:gd name="connsiteY257" fmla="*/ 1441296 h 4807010"/>
              <a:gd name="connsiteX258" fmla="*/ 8849055 w 12200726"/>
              <a:gd name="connsiteY258" fmla="*/ 1374364 h 4807010"/>
              <a:gd name="connsiteX259" fmla="*/ 8894676 w 12200726"/>
              <a:gd name="connsiteY259" fmla="*/ 1374364 h 4807010"/>
              <a:gd name="connsiteX260" fmla="*/ 8894676 w 12200726"/>
              <a:gd name="connsiteY260" fmla="*/ 1371016 h 4807010"/>
              <a:gd name="connsiteX261" fmla="*/ 8894676 w 12200726"/>
              <a:gd name="connsiteY261" fmla="*/ 1347590 h 4807010"/>
              <a:gd name="connsiteX262" fmla="*/ 8896232 w 12200726"/>
              <a:gd name="connsiteY262" fmla="*/ 1347590 h 4807010"/>
              <a:gd name="connsiteX263" fmla="*/ 8907119 w 12200726"/>
              <a:gd name="connsiteY263" fmla="*/ 1347590 h 4807010"/>
              <a:gd name="connsiteX264" fmla="*/ 8907119 w 12200726"/>
              <a:gd name="connsiteY264" fmla="*/ 1343687 h 4807010"/>
              <a:gd name="connsiteX265" fmla="*/ 8907119 w 12200726"/>
              <a:gd name="connsiteY265" fmla="*/ 1316356 h 4807010"/>
              <a:gd name="connsiteX266" fmla="*/ 8915415 w 12200726"/>
              <a:gd name="connsiteY266" fmla="*/ 1329742 h 4807010"/>
              <a:gd name="connsiteX267" fmla="*/ 8920081 w 12200726"/>
              <a:gd name="connsiteY267" fmla="*/ 1329742 h 4807010"/>
              <a:gd name="connsiteX268" fmla="*/ 8952742 w 12200726"/>
              <a:gd name="connsiteY268" fmla="*/ 1329742 h 4807010"/>
              <a:gd name="connsiteX269" fmla="*/ 8952742 w 12200726"/>
              <a:gd name="connsiteY269" fmla="*/ 1328068 h 4807010"/>
              <a:gd name="connsiteX270" fmla="*/ 8952742 w 12200726"/>
              <a:gd name="connsiteY270" fmla="*/ 1316356 h 4807010"/>
              <a:gd name="connsiteX271" fmla="*/ 8954298 w 12200726"/>
              <a:gd name="connsiteY271" fmla="*/ 1316356 h 4807010"/>
              <a:gd name="connsiteX272" fmla="*/ 8965185 w 12200726"/>
              <a:gd name="connsiteY272" fmla="*/ 1316356 h 4807010"/>
              <a:gd name="connsiteX273" fmla="*/ 8965185 w 12200726"/>
              <a:gd name="connsiteY273" fmla="*/ 1319144 h 4807010"/>
              <a:gd name="connsiteX274" fmla="*/ 8965185 w 12200726"/>
              <a:gd name="connsiteY274" fmla="*/ 1338667 h 4807010"/>
              <a:gd name="connsiteX275" fmla="*/ 9043987 w 12200726"/>
              <a:gd name="connsiteY275" fmla="*/ 1338667 h 4807010"/>
              <a:gd name="connsiteX276" fmla="*/ 9043987 w 12200726"/>
              <a:gd name="connsiteY276" fmla="*/ 1624247 h 4807010"/>
              <a:gd name="connsiteX277" fmla="*/ 9047098 w 12200726"/>
              <a:gd name="connsiteY277" fmla="*/ 1624247 h 4807010"/>
              <a:gd name="connsiteX278" fmla="*/ 9068872 w 12200726"/>
              <a:gd name="connsiteY278" fmla="*/ 1624247 h 4807010"/>
              <a:gd name="connsiteX279" fmla="*/ 9068872 w 12200726"/>
              <a:gd name="connsiteY279" fmla="*/ 1597475 h 4807010"/>
              <a:gd name="connsiteX280" fmla="*/ 9077168 w 12200726"/>
              <a:gd name="connsiteY280" fmla="*/ 1597475 h 4807010"/>
              <a:gd name="connsiteX281" fmla="*/ 9077168 w 12200726"/>
              <a:gd name="connsiteY281" fmla="*/ 1624247 h 4807010"/>
              <a:gd name="connsiteX282" fmla="*/ 9139380 w 12200726"/>
              <a:gd name="connsiteY282" fmla="*/ 1624247 h 4807010"/>
              <a:gd name="connsiteX283" fmla="*/ 9139380 w 12200726"/>
              <a:gd name="connsiteY283" fmla="*/ 1561776 h 4807010"/>
              <a:gd name="connsiteX284" fmla="*/ 9164266 w 12200726"/>
              <a:gd name="connsiteY284" fmla="*/ 1561776 h 4807010"/>
              <a:gd name="connsiteX285" fmla="*/ 9189150 w 12200726"/>
              <a:gd name="connsiteY285" fmla="*/ 1557315 h 4807010"/>
              <a:gd name="connsiteX286" fmla="*/ 9197446 w 12200726"/>
              <a:gd name="connsiteY286" fmla="*/ 1561776 h 4807010"/>
              <a:gd name="connsiteX287" fmla="*/ 9218183 w 12200726"/>
              <a:gd name="connsiteY287" fmla="*/ 1561776 h 4807010"/>
              <a:gd name="connsiteX288" fmla="*/ 9218183 w 12200726"/>
              <a:gd name="connsiteY288" fmla="*/ 1624247 h 4807010"/>
              <a:gd name="connsiteX289" fmla="*/ 9234774 w 12200726"/>
              <a:gd name="connsiteY289" fmla="*/ 1624247 h 4807010"/>
              <a:gd name="connsiteX290" fmla="*/ 9234774 w 12200726"/>
              <a:gd name="connsiteY290" fmla="*/ 1659947 h 4807010"/>
              <a:gd name="connsiteX291" fmla="*/ 9253880 w 12200726"/>
              <a:gd name="connsiteY291" fmla="*/ 1661815 h 4807010"/>
              <a:gd name="connsiteX292" fmla="*/ 9280397 w 12200726"/>
              <a:gd name="connsiteY292" fmla="*/ 1661815 h 4807010"/>
              <a:gd name="connsiteX293" fmla="*/ 9280397 w 12200726"/>
              <a:gd name="connsiteY293" fmla="*/ 1628710 h 4807010"/>
              <a:gd name="connsiteX294" fmla="*/ 9419466 w 12200726"/>
              <a:gd name="connsiteY294" fmla="*/ 1628710 h 4807010"/>
              <a:gd name="connsiteX295" fmla="*/ 9419466 w 12200726"/>
              <a:gd name="connsiteY295" fmla="*/ 1452736 h 4807010"/>
              <a:gd name="connsiteX296" fmla="*/ 9566827 w 12200726"/>
              <a:gd name="connsiteY296" fmla="*/ 1452736 h 4807010"/>
              <a:gd name="connsiteX297" fmla="*/ 9566827 w 12200726"/>
              <a:gd name="connsiteY297" fmla="*/ 1615324 h 4807010"/>
              <a:gd name="connsiteX298" fmla="*/ 9570723 w 12200726"/>
              <a:gd name="connsiteY298" fmla="*/ 1615324 h 4807010"/>
              <a:gd name="connsiteX299" fmla="*/ 9573265 w 12200726"/>
              <a:gd name="connsiteY299" fmla="*/ 1661815 h 4807010"/>
              <a:gd name="connsiteX300" fmla="*/ 9593066 w 12200726"/>
              <a:gd name="connsiteY300" fmla="*/ 1661815 h 4807010"/>
              <a:gd name="connsiteX301" fmla="*/ 9595608 w 12200726"/>
              <a:gd name="connsiteY301" fmla="*/ 1615324 h 4807010"/>
              <a:gd name="connsiteX302" fmla="*/ 9608050 w 12200726"/>
              <a:gd name="connsiteY302" fmla="*/ 1615324 h 4807010"/>
              <a:gd name="connsiteX303" fmla="*/ 9610592 w 12200726"/>
              <a:gd name="connsiteY303" fmla="*/ 1661815 h 4807010"/>
              <a:gd name="connsiteX304" fmla="*/ 9714188 w 12200726"/>
              <a:gd name="connsiteY304" fmla="*/ 1661815 h 4807010"/>
              <a:gd name="connsiteX305" fmla="*/ 9714188 w 12200726"/>
              <a:gd name="connsiteY305" fmla="*/ 1325302 h 4807010"/>
              <a:gd name="connsiteX306" fmla="*/ 10118008 w 12200726"/>
              <a:gd name="connsiteY306" fmla="*/ 1325302 h 4807010"/>
              <a:gd name="connsiteX307" fmla="*/ 10118008 w 12200726"/>
              <a:gd name="connsiteY307" fmla="*/ 1661815 h 4807010"/>
              <a:gd name="connsiteX308" fmla="*/ 10156270 w 12200726"/>
              <a:gd name="connsiteY308" fmla="*/ 1661815 h 4807010"/>
              <a:gd name="connsiteX309" fmla="*/ 10156270 w 12200726"/>
              <a:gd name="connsiteY309" fmla="*/ 1491124 h 4807010"/>
              <a:gd name="connsiteX310" fmla="*/ 10350928 w 12200726"/>
              <a:gd name="connsiteY310" fmla="*/ 1491124 h 4807010"/>
              <a:gd name="connsiteX311" fmla="*/ 10375342 w 12200726"/>
              <a:gd name="connsiteY311" fmla="*/ 834436 h 4807010"/>
              <a:gd name="connsiteX312" fmla="*/ 10350458 w 12200726"/>
              <a:gd name="connsiteY312" fmla="*/ 789813 h 4807010"/>
              <a:gd name="connsiteX313" fmla="*/ 10338015 w 12200726"/>
              <a:gd name="connsiteY313" fmla="*/ 780888 h 4807010"/>
              <a:gd name="connsiteX314" fmla="*/ 10354606 w 12200726"/>
              <a:gd name="connsiteY314" fmla="*/ 731805 h 4807010"/>
              <a:gd name="connsiteX315" fmla="*/ 10354606 w 12200726"/>
              <a:gd name="connsiteY315" fmla="*/ 696108 h 4807010"/>
              <a:gd name="connsiteX316" fmla="*/ 10383638 w 12200726"/>
              <a:gd name="connsiteY316" fmla="*/ 696108 h 4807010"/>
              <a:gd name="connsiteX317" fmla="*/ 10383638 w 12200726"/>
              <a:gd name="connsiteY317" fmla="*/ 651485 h 4807010"/>
              <a:gd name="connsiteX318" fmla="*/ 10387785 w 12200726"/>
              <a:gd name="connsiteY318" fmla="*/ 642560 h 4807010"/>
              <a:gd name="connsiteX319" fmla="*/ 10387785 w 12200726"/>
              <a:gd name="connsiteY319" fmla="*/ 481920 h 4807010"/>
              <a:gd name="connsiteX320" fmla="*/ 10383638 w 12200726"/>
              <a:gd name="connsiteY320" fmla="*/ 468534 h 4807010"/>
              <a:gd name="connsiteX321" fmla="*/ 10396081 w 12200726"/>
              <a:gd name="connsiteY321" fmla="*/ 455146 h 4807010"/>
              <a:gd name="connsiteX322" fmla="*/ 10396081 w 12200726"/>
              <a:gd name="connsiteY322" fmla="*/ 334666 h 4807010"/>
              <a:gd name="connsiteX323" fmla="*/ 10400228 w 12200726"/>
              <a:gd name="connsiteY323" fmla="*/ 325742 h 4807010"/>
              <a:gd name="connsiteX324" fmla="*/ 10400228 w 12200726"/>
              <a:gd name="connsiteY324" fmla="*/ 209725 h 4807010"/>
              <a:gd name="connsiteX325" fmla="*/ 10404376 w 12200726"/>
              <a:gd name="connsiteY325" fmla="*/ 169565 h 4807010"/>
              <a:gd name="connsiteX326" fmla="*/ 10412672 w 12200726"/>
              <a:gd name="connsiteY326" fmla="*/ 205263 h 4807010"/>
              <a:gd name="connsiteX327" fmla="*/ 10416818 w 12200726"/>
              <a:gd name="connsiteY327" fmla="*/ 325742 h 4807010"/>
              <a:gd name="connsiteX328" fmla="*/ 10420966 w 12200726"/>
              <a:gd name="connsiteY328" fmla="*/ 455146 h 4807010"/>
              <a:gd name="connsiteX329" fmla="*/ 10433408 w 12200726"/>
              <a:gd name="connsiteY329" fmla="*/ 468534 h 4807010"/>
              <a:gd name="connsiteX330" fmla="*/ 10429260 w 12200726"/>
              <a:gd name="connsiteY330" fmla="*/ 481920 h 4807010"/>
              <a:gd name="connsiteX331" fmla="*/ 10429260 w 12200726"/>
              <a:gd name="connsiteY331" fmla="*/ 642560 h 4807010"/>
              <a:gd name="connsiteX332" fmla="*/ 10433408 w 12200726"/>
              <a:gd name="connsiteY332" fmla="*/ 651485 h 4807010"/>
              <a:gd name="connsiteX333" fmla="*/ 10433408 w 12200726"/>
              <a:gd name="connsiteY333" fmla="*/ 696108 h 4807010"/>
              <a:gd name="connsiteX334" fmla="*/ 10462442 w 12200726"/>
              <a:gd name="connsiteY334" fmla="*/ 696108 h 4807010"/>
              <a:gd name="connsiteX335" fmla="*/ 10462442 w 12200726"/>
              <a:gd name="connsiteY335" fmla="*/ 731805 h 4807010"/>
              <a:gd name="connsiteX336" fmla="*/ 10479032 w 12200726"/>
              <a:gd name="connsiteY336" fmla="*/ 780888 h 4807010"/>
              <a:gd name="connsiteX337" fmla="*/ 10466590 w 12200726"/>
              <a:gd name="connsiteY337" fmla="*/ 789813 h 4807010"/>
              <a:gd name="connsiteX338" fmla="*/ 10441702 w 12200726"/>
              <a:gd name="connsiteY338" fmla="*/ 834436 h 4807010"/>
              <a:gd name="connsiteX339" fmla="*/ 10458294 w 12200726"/>
              <a:gd name="connsiteY339" fmla="*/ 1356516 h 4807010"/>
              <a:gd name="connsiteX340" fmla="*/ 10591014 w 12200726"/>
              <a:gd name="connsiteY340" fmla="*/ 1356516 h 4807010"/>
              <a:gd name="connsiteX341" fmla="*/ 10591014 w 12200726"/>
              <a:gd name="connsiteY341" fmla="*/ 1512693 h 4807010"/>
              <a:gd name="connsiteX342" fmla="*/ 10607604 w 12200726"/>
              <a:gd name="connsiteY342" fmla="*/ 1512693 h 4807010"/>
              <a:gd name="connsiteX343" fmla="*/ 10611752 w 12200726"/>
              <a:gd name="connsiteY343" fmla="*/ 1499307 h 4807010"/>
              <a:gd name="connsiteX344" fmla="*/ 10624195 w 12200726"/>
              <a:gd name="connsiteY344" fmla="*/ 1499307 h 4807010"/>
              <a:gd name="connsiteX345" fmla="*/ 10628343 w 12200726"/>
              <a:gd name="connsiteY345" fmla="*/ 1517155 h 4807010"/>
              <a:gd name="connsiteX346" fmla="*/ 10653228 w 12200726"/>
              <a:gd name="connsiteY346" fmla="*/ 1517155 h 4807010"/>
              <a:gd name="connsiteX347" fmla="*/ 10653228 w 12200726"/>
              <a:gd name="connsiteY347" fmla="*/ 1503767 h 4807010"/>
              <a:gd name="connsiteX348" fmla="*/ 10698850 w 12200726"/>
              <a:gd name="connsiteY348" fmla="*/ 1503767 h 4807010"/>
              <a:gd name="connsiteX349" fmla="*/ 10698850 w 12200726"/>
              <a:gd name="connsiteY349" fmla="*/ 1517155 h 4807010"/>
              <a:gd name="connsiteX350" fmla="*/ 10740325 w 12200726"/>
              <a:gd name="connsiteY350" fmla="*/ 1517155 h 4807010"/>
              <a:gd name="connsiteX351" fmla="*/ 10740325 w 12200726"/>
              <a:gd name="connsiteY351" fmla="*/ 1610861 h 4807010"/>
              <a:gd name="connsiteX352" fmla="*/ 10769358 w 12200726"/>
              <a:gd name="connsiteY352" fmla="*/ 1610861 h 4807010"/>
              <a:gd name="connsiteX353" fmla="*/ 10769358 w 12200726"/>
              <a:gd name="connsiteY353" fmla="*/ 1584087 h 4807010"/>
              <a:gd name="connsiteX354" fmla="*/ 10802539 w 12200726"/>
              <a:gd name="connsiteY354" fmla="*/ 1584087 h 4807010"/>
              <a:gd name="connsiteX355" fmla="*/ 10802539 w 12200726"/>
              <a:gd name="connsiteY355" fmla="*/ 1213724 h 4807010"/>
              <a:gd name="connsiteX356" fmla="*/ 10814982 w 12200726"/>
              <a:gd name="connsiteY356" fmla="*/ 1200336 h 4807010"/>
              <a:gd name="connsiteX357" fmla="*/ 10964292 w 12200726"/>
              <a:gd name="connsiteY357" fmla="*/ 1200336 h 4807010"/>
              <a:gd name="connsiteX358" fmla="*/ 10964292 w 12200726"/>
              <a:gd name="connsiteY358" fmla="*/ 1218187 h 4807010"/>
              <a:gd name="connsiteX359" fmla="*/ 10985029 w 12200726"/>
              <a:gd name="connsiteY359" fmla="*/ 1218187 h 4807010"/>
              <a:gd name="connsiteX360" fmla="*/ 10985029 w 12200726"/>
              <a:gd name="connsiteY360" fmla="*/ 1454684 h 4807010"/>
              <a:gd name="connsiteX361" fmla="*/ 11030652 w 12200726"/>
              <a:gd name="connsiteY361" fmla="*/ 1454684 h 4807010"/>
              <a:gd name="connsiteX362" fmla="*/ 11030652 w 12200726"/>
              <a:gd name="connsiteY362" fmla="*/ 1316356 h 4807010"/>
              <a:gd name="connsiteX363" fmla="*/ 11084570 w 12200726"/>
              <a:gd name="connsiteY363" fmla="*/ 1316356 h 4807010"/>
              <a:gd name="connsiteX364" fmla="*/ 11092865 w 12200726"/>
              <a:gd name="connsiteY364" fmla="*/ 1307430 h 4807010"/>
              <a:gd name="connsiteX365" fmla="*/ 11109456 w 12200726"/>
              <a:gd name="connsiteY365" fmla="*/ 1307430 h 4807010"/>
              <a:gd name="connsiteX366" fmla="*/ 11117750 w 12200726"/>
              <a:gd name="connsiteY366" fmla="*/ 1316356 h 4807010"/>
              <a:gd name="connsiteX367" fmla="*/ 11163373 w 12200726"/>
              <a:gd name="connsiteY367" fmla="*/ 1316356 h 4807010"/>
              <a:gd name="connsiteX368" fmla="*/ 11163373 w 12200726"/>
              <a:gd name="connsiteY368" fmla="*/ 1075396 h 4807010"/>
              <a:gd name="connsiteX369" fmla="*/ 11279503 w 12200726"/>
              <a:gd name="connsiteY369" fmla="*/ 1053084 h 4807010"/>
              <a:gd name="connsiteX370" fmla="*/ 11279503 w 12200726"/>
              <a:gd name="connsiteY370" fmla="*/ 1055316 h 4807010"/>
              <a:gd name="connsiteX371" fmla="*/ 11279503 w 12200726"/>
              <a:gd name="connsiteY371" fmla="*/ 1070933 h 4807010"/>
              <a:gd name="connsiteX372" fmla="*/ 11333421 w 12200726"/>
              <a:gd name="connsiteY372" fmla="*/ 1070933 h 4807010"/>
              <a:gd name="connsiteX373" fmla="*/ 11333421 w 12200726"/>
              <a:gd name="connsiteY373" fmla="*/ 1597475 h 4807010"/>
              <a:gd name="connsiteX374" fmla="*/ 11379044 w 12200726"/>
              <a:gd name="connsiteY374" fmla="*/ 1597475 h 4807010"/>
              <a:gd name="connsiteX375" fmla="*/ 11379044 w 12200726"/>
              <a:gd name="connsiteY375" fmla="*/ 1588550 h 4807010"/>
              <a:gd name="connsiteX376" fmla="*/ 11403930 w 12200726"/>
              <a:gd name="connsiteY376" fmla="*/ 1588550 h 4807010"/>
              <a:gd name="connsiteX377" fmla="*/ 11403930 w 12200726"/>
              <a:gd name="connsiteY377" fmla="*/ 1597475 h 4807010"/>
              <a:gd name="connsiteX378" fmla="*/ 11453699 w 12200726"/>
              <a:gd name="connsiteY378" fmla="*/ 1597475 h 4807010"/>
              <a:gd name="connsiteX379" fmla="*/ 11453699 w 12200726"/>
              <a:gd name="connsiteY379" fmla="*/ 1570701 h 4807010"/>
              <a:gd name="connsiteX380" fmla="*/ 11511765 w 12200726"/>
              <a:gd name="connsiteY380" fmla="*/ 1570701 h 4807010"/>
              <a:gd name="connsiteX381" fmla="*/ 11536650 w 12200726"/>
              <a:gd name="connsiteY381" fmla="*/ 1561776 h 4807010"/>
              <a:gd name="connsiteX382" fmla="*/ 11578125 w 12200726"/>
              <a:gd name="connsiteY382" fmla="*/ 1570701 h 4807010"/>
              <a:gd name="connsiteX383" fmla="*/ 11578125 w 12200726"/>
              <a:gd name="connsiteY383" fmla="*/ 1535004 h 4807010"/>
              <a:gd name="connsiteX384" fmla="*/ 11594716 w 12200726"/>
              <a:gd name="connsiteY384" fmla="*/ 1535004 h 4807010"/>
              <a:gd name="connsiteX385" fmla="*/ 11594716 w 12200726"/>
              <a:gd name="connsiteY385" fmla="*/ 1508230 h 4807010"/>
              <a:gd name="connsiteX386" fmla="*/ 11710846 w 12200726"/>
              <a:gd name="connsiteY386" fmla="*/ 1508230 h 4807010"/>
              <a:gd name="connsiteX387" fmla="*/ 11710846 w 12200726"/>
              <a:gd name="connsiteY387" fmla="*/ 1445759 h 4807010"/>
              <a:gd name="connsiteX388" fmla="*/ 11748173 w 12200726"/>
              <a:gd name="connsiteY388" fmla="*/ 1445759 h 4807010"/>
              <a:gd name="connsiteX389" fmla="*/ 11748173 w 12200726"/>
              <a:gd name="connsiteY389" fmla="*/ 1432373 h 4807010"/>
              <a:gd name="connsiteX390" fmla="*/ 11773058 w 12200726"/>
              <a:gd name="connsiteY390" fmla="*/ 1432373 h 4807010"/>
              <a:gd name="connsiteX391" fmla="*/ 11773058 w 12200726"/>
              <a:gd name="connsiteY391" fmla="*/ 1445759 h 4807010"/>
              <a:gd name="connsiteX392" fmla="*/ 11806239 w 12200726"/>
              <a:gd name="connsiteY392" fmla="*/ 1445759 h 4807010"/>
              <a:gd name="connsiteX393" fmla="*/ 11806239 w 12200726"/>
              <a:gd name="connsiteY393" fmla="*/ 1548390 h 4807010"/>
              <a:gd name="connsiteX394" fmla="*/ 11872599 w 12200726"/>
              <a:gd name="connsiteY394" fmla="*/ 1548390 h 4807010"/>
              <a:gd name="connsiteX395" fmla="*/ 11872599 w 12200726"/>
              <a:gd name="connsiteY395" fmla="*/ 1494844 h 4807010"/>
              <a:gd name="connsiteX396" fmla="*/ 11951402 w 12200726"/>
              <a:gd name="connsiteY396" fmla="*/ 1494844 h 4807010"/>
              <a:gd name="connsiteX397" fmla="*/ 11951402 w 12200726"/>
              <a:gd name="connsiteY397" fmla="*/ 1432373 h 4807010"/>
              <a:gd name="connsiteX398" fmla="*/ 12050944 w 12200726"/>
              <a:gd name="connsiteY398" fmla="*/ 1432373 h 4807010"/>
              <a:gd name="connsiteX399" fmla="*/ 12050944 w 12200726"/>
              <a:gd name="connsiteY399" fmla="*/ 1661815 h 4807010"/>
              <a:gd name="connsiteX400" fmla="*/ 12050944 w 12200726"/>
              <a:gd name="connsiteY400" fmla="*/ 1690256 h 4807010"/>
              <a:gd name="connsiteX401" fmla="*/ 12199411 w 12200726"/>
              <a:gd name="connsiteY401" fmla="*/ 1690256 h 4807010"/>
              <a:gd name="connsiteX402" fmla="*/ 12199413 w 12200726"/>
              <a:gd name="connsiteY402" fmla="*/ 2395741 h 4807010"/>
              <a:gd name="connsiteX403" fmla="*/ 12192001 w 12200726"/>
              <a:gd name="connsiteY403" fmla="*/ 2395736 h 4807010"/>
              <a:gd name="connsiteX404" fmla="*/ 12192001 w 12200726"/>
              <a:gd name="connsiteY404" fmla="*/ 4807010 h 4807010"/>
              <a:gd name="connsiteX405" fmla="*/ 1 w 12200726"/>
              <a:gd name="connsiteY405" fmla="*/ 4807010 h 4807010"/>
              <a:gd name="connsiteX406" fmla="*/ 1 w 12200726"/>
              <a:gd name="connsiteY406" fmla="*/ 2264636 h 4807010"/>
              <a:gd name="connsiteX407" fmla="*/ 3611 w 12200726"/>
              <a:gd name="connsiteY407" fmla="*/ 2264636 h 4807010"/>
              <a:gd name="connsiteX408" fmla="*/ 2102 w 12200726"/>
              <a:gd name="connsiteY408" fmla="*/ 1942885 h 4807010"/>
              <a:gd name="connsiteX409" fmla="*/ 0 w 12200726"/>
              <a:gd name="connsiteY409" fmla="*/ 1494844 h 4807010"/>
              <a:gd name="connsiteX410" fmla="*/ 41476 w 12200726"/>
              <a:gd name="connsiteY410" fmla="*/ 1494844 h 4807010"/>
              <a:gd name="connsiteX411" fmla="*/ 42513 w 12200726"/>
              <a:gd name="connsiteY411" fmla="*/ 1492612 h 4807010"/>
              <a:gd name="connsiteX412" fmla="*/ 49770 w 12200726"/>
              <a:gd name="connsiteY412" fmla="*/ 1476995 h 4807010"/>
              <a:gd name="connsiteX413" fmla="*/ 53400 w 12200726"/>
              <a:gd name="connsiteY413" fmla="*/ 1477552 h 4807010"/>
              <a:gd name="connsiteX414" fmla="*/ 78803 w 12200726"/>
              <a:gd name="connsiteY414" fmla="*/ 1481456 h 4807010"/>
              <a:gd name="connsiteX415" fmla="*/ 79841 w 12200726"/>
              <a:gd name="connsiteY415" fmla="*/ 1484246 h 4807010"/>
              <a:gd name="connsiteX416" fmla="*/ 87097 w 12200726"/>
              <a:gd name="connsiteY416" fmla="*/ 1503767 h 4807010"/>
              <a:gd name="connsiteX417" fmla="*/ 141015 w 12200726"/>
              <a:gd name="connsiteY417" fmla="*/ 1508230 h 4807010"/>
              <a:gd name="connsiteX418" fmla="*/ 141015 w 12200726"/>
              <a:gd name="connsiteY418" fmla="*/ 1253884 h 4807010"/>
              <a:gd name="connsiteX419" fmla="*/ 145163 w 12200726"/>
              <a:gd name="connsiteY419" fmla="*/ 1253884 h 4807010"/>
              <a:gd name="connsiteX420" fmla="*/ 174196 w 12200726"/>
              <a:gd name="connsiteY420" fmla="*/ 1253884 h 4807010"/>
              <a:gd name="connsiteX421" fmla="*/ 174196 w 12200726"/>
              <a:gd name="connsiteY421" fmla="*/ 972764 h 4807010"/>
              <a:gd name="connsiteX422" fmla="*/ 177825 w 12200726"/>
              <a:gd name="connsiteY422" fmla="*/ 972764 h 4807010"/>
              <a:gd name="connsiteX423" fmla="*/ 203229 w 12200726"/>
              <a:gd name="connsiteY423" fmla="*/ 972764 h 4807010"/>
              <a:gd name="connsiteX424" fmla="*/ 452080 w 12200726"/>
              <a:gd name="connsiteY424" fmla="*/ 972764 h 4807010"/>
              <a:gd name="connsiteX425" fmla="*/ 456746 w 12200726"/>
              <a:gd name="connsiteY425" fmla="*/ 972764 h 4807010"/>
              <a:gd name="connsiteX426" fmla="*/ 489409 w 12200726"/>
              <a:gd name="connsiteY426" fmla="*/ 972764 h 4807010"/>
              <a:gd name="connsiteX427" fmla="*/ 489409 w 12200726"/>
              <a:gd name="connsiteY427" fmla="*/ 1262807 h 4807010"/>
              <a:gd name="connsiteX428" fmla="*/ 492520 w 12200726"/>
              <a:gd name="connsiteY428" fmla="*/ 1262250 h 4807010"/>
              <a:gd name="connsiteX429" fmla="*/ 514294 w 12200726"/>
              <a:gd name="connsiteY429" fmla="*/ 1258347 h 4807010"/>
              <a:gd name="connsiteX430" fmla="*/ 510146 w 12200726"/>
              <a:gd name="connsiteY430" fmla="*/ 1441296 h 4807010"/>
              <a:gd name="connsiteX431" fmla="*/ 513256 w 12200726"/>
              <a:gd name="connsiteY431" fmla="*/ 1441855 h 4807010"/>
              <a:gd name="connsiteX432" fmla="*/ 535030 w 12200726"/>
              <a:gd name="connsiteY432" fmla="*/ 1445758 h 4807010"/>
              <a:gd name="connsiteX433" fmla="*/ 535548 w 12200726"/>
              <a:gd name="connsiteY433" fmla="*/ 1447432 h 4807010"/>
              <a:gd name="connsiteX434" fmla="*/ 539179 w 12200726"/>
              <a:gd name="connsiteY434" fmla="*/ 1459146 h 4807010"/>
              <a:gd name="connsiteX435" fmla="*/ 540734 w 12200726"/>
              <a:gd name="connsiteY435" fmla="*/ 1454126 h 4807010"/>
              <a:gd name="connsiteX436" fmla="*/ 551621 w 12200726"/>
              <a:gd name="connsiteY436" fmla="*/ 1418986 h 4807010"/>
              <a:gd name="connsiteX437" fmla="*/ 555249 w 12200726"/>
              <a:gd name="connsiteY437" fmla="*/ 1418986 h 4807010"/>
              <a:gd name="connsiteX438" fmla="*/ 580654 w 12200726"/>
              <a:gd name="connsiteY438" fmla="*/ 1418986 h 4807010"/>
              <a:gd name="connsiteX439" fmla="*/ 580654 w 12200726"/>
              <a:gd name="connsiteY439" fmla="*/ 1485918 h 4807010"/>
              <a:gd name="connsiteX440" fmla="*/ 582727 w 12200726"/>
              <a:gd name="connsiteY440" fmla="*/ 1487035 h 4807010"/>
              <a:gd name="connsiteX441" fmla="*/ 597245 w 12200726"/>
              <a:gd name="connsiteY441" fmla="*/ 1494844 h 4807010"/>
              <a:gd name="connsiteX442" fmla="*/ 597245 w 12200726"/>
              <a:gd name="connsiteY442" fmla="*/ 1497632 h 4807010"/>
              <a:gd name="connsiteX443" fmla="*/ 597245 w 12200726"/>
              <a:gd name="connsiteY443" fmla="*/ 1517155 h 4807010"/>
              <a:gd name="connsiteX444" fmla="*/ 688490 w 12200726"/>
              <a:gd name="connsiteY444" fmla="*/ 1517155 h 4807010"/>
              <a:gd name="connsiteX445" fmla="*/ 688490 w 12200726"/>
              <a:gd name="connsiteY445" fmla="*/ 1519386 h 4807010"/>
              <a:gd name="connsiteX446" fmla="*/ 688490 w 12200726"/>
              <a:gd name="connsiteY446" fmla="*/ 1535004 h 4807010"/>
              <a:gd name="connsiteX447" fmla="*/ 692636 w 12200726"/>
              <a:gd name="connsiteY447" fmla="*/ 1535004 h 4807010"/>
              <a:gd name="connsiteX448" fmla="*/ 721669 w 12200726"/>
              <a:gd name="connsiteY448" fmla="*/ 1535004 h 4807010"/>
              <a:gd name="connsiteX449" fmla="*/ 721669 w 12200726"/>
              <a:gd name="connsiteY449" fmla="*/ 1472532 h 4807010"/>
              <a:gd name="connsiteX450" fmla="*/ 812914 w 12200726"/>
              <a:gd name="connsiteY450" fmla="*/ 1472532 h 4807010"/>
              <a:gd name="connsiteX451" fmla="*/ 812914 w 12200726"/>
              <a:gd name="connsiteY451" fmla="*/ 1469744 h 4807010"/>
              <a:gd name="connsiteX452" fmla="*/ 812914 w 12200726"/>
              <a:gd name="connsiteY452" fmla="*/ 1450221 h 4807010"/>
              <a:gd name="connsiteX453" fmla="*/ 814989 w 12200726"/>
              <a:gd name="connsiteY453" fmla="*/ 1450221 h 4807010"/>
              <a:gd name="connsiteX454" fmla="*/ 829505 w 12200726"/>
              <a:gd name="connsiteY454" fmla="*/ 1450221 h 4807010"/>
              <a:gd name="connsiteX455" fmla="*/ 829505 w 12200726"/>
              <a:gd name="connsiteY455" fmla="*/ 1446318 h 4807010"/>
              <a:gd name="connsiteX456" fmla="*/ 829505 w 12200726"/>
              <a:gd name="connsiteY456" fmla="*/ 1418986 h 4807010"/>
              <a:gd name="connsiteX457" fmla="*/ 831060 w 12200726"/>
              <a:gd name="connsiteY457" fmla="*/ 1418986 h 4807010"/>
              <a:gd name="connsiteX458" fmla="*/ 841947 w 12200726"/>
              <a:gd name="connsiteY458" fmla="*/ 1418986 h 4807010"/>
              <a:gd name="connsiteX459" fmla="*/ 841947 w 12200726"/>
              <a:gd name="connsiteY459" fmla="*/ 1416755 h 4807010"/>
              <a:gd name="connsiteX460" fmla="*/ 841947 w 12200726"/>
              <a:gd name="connsiteY460" fmla="*/ 1401136 h 4807010"/>
              <a:gd name="connsiteX461" fmla="*/ 846095 w 12200726"/>
              <a:gd name="connsiteY461" fmla="*/ 1401136 h 4807010"/>
              <a:gd name="connsiteX462" fmla="*/ 875128 w 12200726"/>
              <a:gd name="connsiteY462" fmla="*/ 1401136 h 4807010"/>
              <a:gd name="connsiteX463" fmla="*/ 875128 w 12200726"/>
              <a:gd name="connsiteY463" fmla="*/ 1403367 h 4807010"/>
              <a:gd name="connsiteX464" fmla="*/ 875128 w 12200726"/>
              <a:gd name="connsiteY464" fmla="*/ 1418986 h 4807010"/>
              <a:gd name="connsiteX465" fmla="*/ 920750 w 12200726"/>
              <a:gd name="connsiteY465" fmla="*/ 1418986 h 4807010"/>
              <a:gd name="connsiteX466" fmla="*/ 920750 w 12200726"/>
              <a:gd name="connsiteY466" fmla="*/ 1415081 h 4807010"/>
              <a:gd name="connsiteX467" fmla="*/ 920750 w 12200726"/>
              <a:gd name="connsiteY467" fmla="*/ 1387750 h 4807010"/>
              <a:gd name="connsiteX468" fmla="*/ 924380 w 12200726"/>
              <a:gd name="connsiteY468" fmla="*/ 1387750 h 4807010"/>
              <a:gd name="connsiteX469" fmla="*/ 949783 w 12200726"/>
              <a:gd name="connsiteY469" fmla="*/ 1387750 h 4807010"/>
              <a:gd name="connsiteX470" fmla="*/ 949783 w 12200726"/>
              <a:gd name="connsiteY470" fmla="*/ 1436835 h 4807010"/>
              <a:gd name="connsiteX471" fmla="*/ 951858 w 12200726"/>
              <a:gd name="connsiteY471" fmla="*/ 1436835 h 4807010"/>
              <a:gd name="connsiteX472" fmla="*/ 966373 w 12200726"/>
              <a:gd name="connsiteY472" fmla="*/ 1436835 h 4807010"/>
              <a:gd name="connsiteX473" fmla="*/ 966373 w 12200726"/>
              <a:gd name="connsiteY473" fmla="*/ 1434604 h 4807010"/>
              <a:gd name="connsiteX474" fmla="*/ 966373 w 12200726"/>
              <a:gd name="connsiteY474" fmla="*/ 1418986 h 4807010"/>
              <a:gd name="connsiteX475" fmla="*/ 970001 w 12200726"/>
              <a:gd name="connsiteY475" fmla="*/ 1418986 h 4807010"/>
              <a:gd name="connsiteX476" fmla="*/ 995406 w 12200726"/>
              <a:gd name="connsiteY476" fmla="*/ 1418986 h 4807010"/>
              <a:gd name="connsiteX477" fmla="*/ 995406 w 12200726"/>
              <a:gd name="connsiteY477" fmla="*/ 1472532 h 4807010"/>
              <a:gd name="connsiteX478" fmla="*/ 999554 w 12200726"/>
              <a:gd name="connsiteY478" fmla="*/ 1472532 h 4807010"/>
              <a:gd name="connsiteX479" fmla="*/ 1028585 w 12200726"/>
              <a:gd name="connsiteY479" fmla="*/ 1472532 h 4807010"/>
              <a:gd name="connsiteX480" fmla="*/ 1028585 w 12200726"/>
              <a:gd name="connsiteY480" fmla="*/ 1475878 h 4807010"/>
              <a:gd name="connsiteX481" fmla="*/ 1028585 w 12200726"/>
              <a:gd name="connsiteY481" fmla="*/ 1499306 h 4807010"/>
              <a:gd name="connsiteX482" fmla="*/ 1030140 w 12200726"/>
              <a:gd name="connsiteY482" fmla="*/ 1499306 h 4807010"/>
              <a:gd name="connsiteX483" fmla="*/ 1041030 w 12200726"/>
              <a:gd name="connsiteY483" fmla="*/ 1499306 h 4807010"/>
              <a:gd name="connsiteX484" fmla="*/ 1041030 w 12200726"/>
              <a:gd name="connsiteY484" fmla="*/ 1497632 h 4807010"/>
              <a:gd name="connsiteX485" fmla="*/ 1041030 w 12200726"/>
              <a:gd name="connsiteY485" fmla="*/ 1485918 h 4807010"/>
              <a:gd name="connsiteX486" fmla="*/ 1103242 w 12200726"/>
              <a:gd name="connsiteY486" fmla="*/ 1485918 h 4807010"/>
              <a:gd name="connsiteX487" fmla="*/ 1103242 w 12200726"/>
              <a:gd name="connsiteY487" fmla="*/ 1535004 h 4807010"/>
              <a:gd name="connsiteX488" fmla="*/ 1105315 w 12200726"/>
              <a:gd name="connsiteY488" fmla="*/ 1535004 h 4807010"/>
              <a:gd name="connsiteX489" fmla="*/ 1119832 w 12200726"/>
              <a:gd name="connsiteY489" fmla="*/ 1535004 h 4807010"/>
              <a:gd name="connsiteX490" fmla="*/ 1119832 w 12200726"/>
              <a:gd name="connsiteY490" fmla="*/ 1537235 h 4807010"/>
              <a:gd name="connsiteX491" fmla="*/ 1119832 w 12200726"/>
              <a:gd name="connsiteY491" fmla="*/ 1552852 h 4807010"/>
              <a:gd name="connsiteX492" fmla="*/ 1121387 w 12200726"/>
              <a:gd name="connsiteY492" fmla="*/ 1552852 h 4807010"/>
              <a:gd name="connsiteX493" fmla="*/ 1132275 w 12200726"/>
              <a:gd name="connsiteY493" fmla="*/ 1552852 h 4807010"/>
              <a:gd name="connsiteX494" fmla="*/ 1132275 w 12200726"/>
              <a:gd name="connsiteY494" fmla="*/ 1548390 h 4807010"/>
              <a:gd name="connsiteX495" fmla="*/ 1132275 w 12200726"/>
              <a:gd name="connsiteY495" fmla="*/ 1517155 h 4807010"/>
              <a:gd name="connsiteX496" fmla="*/ 1134348 w 12200726"/>
              <a:gd name="connsiteY496" fmla="*/ 1517155 h 4807010"/>
              <a:gd name="connsiteX497" fmla="*/ 1148865 w 12200726"/>
              <a:gd name="connsiteY497" fmla="*/ 1517155 h 4807010"/>
              <a:gd name="connsiteX498" fmla="*/ 1148865 w 12200726"/>
              <a:gd name="connsiteY498" fmla="*/ 1519386 h 4807010"/>
              <a:gd name="connsiteX499" fmla="*/ 1148865 w 12200726"/>
              <a:gd name="connsiteY499" fmla="*/ 1535004 h 4807010"/>
              <a:gd name="connsiteX500" fmla="*/ 1159752 w 12200726"/>
              <a:gd name="connsiteY500" fmla="*/ 1530890 h 4807010"/>
              <a:gd name="connsiteX501" fmla="*/ 1161308 w 12200726"/>
              <a:gd name="connsiteY501" fmla="*/ 1528867 h 4807010"/>
              <a:gd name="connsiteX502" fmla="*/ 1161308 w 12200726"/>
              <a:gd name="connsiteY502" fmla="*/ 1517155 h 4807010"/>
              <a:gd name="connsiteX503" fmla="*/ 1240110 w 12200726"/>
              <a:gd name="connsiteY503" fmla="*/ 1517155 h 4807010"/>
              <a:gd name="connsiteX504" fmla="*/ 1240110 w 12200726"/>
              <a:gd name="connsiteY504" fmla="*/ 1566238 h 4807010"/>
              <a:gd name="connsiteX505" fmla="*/ 1244256 w 12200726"/>
              <a:gd name="connsiteY505" fmla="*/ 1566238 h 4807010"/>
              <a:gd name="connsiteX506" fmla="*/ 1273289 w 12200726"/>
              <a:gd name="connsiteY506" fmla="*/ 1566238 h 4807010"/>
              <a:gd name="connsiteX507" fmla="*/ 1273289 w 12200726"/>
              <a:gd name="connsiteY507" fmla="*/ 1568470 h 4807010"/>
              <a:gd name="connsiteX508" fmla="*/ 1273289 w 12200726"/>
              <a:gd name="connsiteY508" fmla="*/ 1584087 h 4807010"/>
              <a:gd name="connsiteX509" fmla="*/ 1276920 w 12200726"/>
              <a:gd name="connsiteY509" fmla="*/ 1584087 h 4807010"/>
              <a:gd name="connsiteX510" fmla="*/ 1302322 w 12200726"/>
              <a:gd name="connsiteY510" fmla="*/ 1584087 h 4807010"/>
              <a:gd name="connsiteX511" fmla="*/ 1302322 w 12200726"/>
              <a:gd name="connsiteY511" fmla="*/ 1535004 h 4807010"/>
              <a:gd name="connsiteX512" fmla="*/ 1304395 w 12200726"/>
              <a:gd name="connsiteY512" fmla="*/ 1535004 h 4807010"/>
              <a:gd name="connsiteX513" fmla="*/ 1318913 w 12200726"/>
              <a:gd name="connsiteY513" fmla="*/ 1535004 h 4807010"/>
              <a:gd name="connsiteX514" fmla="*/ 1318913 w 12200726"/>
              <a:gd name="connsiteY514" fmla="*/ 1468070 h 4807010"/>
              <a:gd name="connsiteX515" fmla="*/ 1320986 w 12200726"/>
              <a:gd name="connsiteY515" fmla="*/ 1468070 h 4807010"/>
              <a:gd name="connsiteX516" fmla="*/ 1335504 w 12200726"/>
              <a:gd name="connsiteY516" fmla="*/ 1468070 h 4807010"/>
              <a:gd name="connsiteX517" fmla="*/ 1335504 w 12200726"/>
              <a:gd name="connsiteY517" fmla="*/ 1464166 h 4807010"/>
              <a:gd name="connsiteX518" fmla="*/ 1335504 w 12200726"/>
              <a:gd name="connsiteY518" fmla="*/ 1436835 h 4807010"/>
              <a:gd name="connsiteX519" fmla="*/ 1332911 w 12200726"/>
              <a:gd name="connsiteY519" fmla="*/ 1433487 h 4807010"/>
              <a:gd name="connsiteX520" fmla="*/ 1343798 w 12200726"/>
              <a:gd name="connsiteY520" fmla="*/ 1410061 h 4807010"/>
              <a:gd name="connsiteX521" fmla="*/ 1360388 w 12200726"/>
              <a:gd name="connsiteY521" fmla="*/ 1468070 h 4807010"/>
              <a:gd name="connsiteX522" fmla="*/ 1361944 w 12200726"/>
              <a:gd name="connsiteY522" fmla="*/ 1468070 h 4807010"/>
              <a:gd name="connsiteX523" fmla="*/ 1372831 w 12200726"/>
              <a:gd name="connsiteY523" fmla="*/ 1468070 h 4807010"/>
              <a:gd name="connsiteX524" fmla="*/ 1372831 w 12200726"/>
              <a:gd name="connsiteY524" fmla="*/ 1249421 h 4807010"/>
              <a:gd name="connsiteX525" fmla="*/ 1375941 w 12200726"/>
              <a:gd name="connsiteY525" fmla="*/ 1249421 h 4807010"/>
              <a:gd name="connsiteX526" fmla="*/ 1397716 w 12200726"/>
              <a:gd name="connsiteY526" fmla="*/ 1249421 h 4807010"/>
              <a:gd name="connsiteX527" fmla="*/ 1397716 w 12200726"/>
              <a:gd name="connsiteY527" fmla="*/ 1151253 h 4807010"/>
              <a:gd name="connsiteX528" fmla="*/ 1451634 w 12200726"/>
              <a:gd name="connsiteY528" fmla="*/ 1151253 h 4807010"/>
              <a:gd name="connsiteX529" fmla="*/ 1451634 w 12200726"/>
              <a:gd name="connsiteY529" fmla="*/ 1106630 h 4807010"/>
              <a:gd name="connsiteX530" fmla="*/ 1522142 w 12200726"/>
              <a:gd name="connsiteY530" fmla="*/ 1106630 h 4807010"/>
              <a:gd name="connsiteX531" fmla="*/ 1522142 w 12200726"/>
              <a:gd name="connsiteY531" fmla="*/ 1111650 h 4807010"/>
              <a:gd name="connsiteX532" fmla="*/ 1522142 w 12200726"/>
              <a:gd name="connsiteY532" fmla="*/ 1146790 h 4807010"/>
              <a:gd name="connsiteX533" fmla="*/ 1526808 w 12200726"/>
              <a:gd name="connsiteY533" fmla="*/ 1146790 h 4807010"/>
              <a:gd name="connsiteX534" fmla="*/ 1559469 w 12200726"/>
              <a:gd name="connsiteY534" fmla="*/ 1146790 h 4807010"/>
              <a:gd name="connsiteX535" fmla="*/ 1559469 w 12200726"/>
              <a:gd name="connsiteY535" fmla="*/ 1244959 h 4807010"/>
              <a:gd name="connsiteX536" fmla="*/ 1561542 w 12200726"/>
              <a:gd name="connsiteY536" fmla="*/ 1244959 h 4807010"/>
              <a:gd name="connsiteX537" fmla="*/ 1576060 w 12200726"/>
              <a:gd name="connsiteY537" fmla="*/ 1244959 h 4807010"/>
              <a:gd name="connsiteX538" fmla="*/ 1605093 w 12200726"/>
              <a:gd name="connsiteY538" fmla="*/ 1253884 h 4807010"/>
              <a:gd name="connsiteX539" fmla="*/ 1605093 w 12200726"/>
              <a:gd name="connsiteY539" fmla="*/ 1334204 h 4807010"/>
              <a:gd name="connsiteX540" fmla="*/ 1607166 w 12200726"/>
              <a:gd name="connsiteY540" fmla="*/ 1334204 h 4807010"/>
              <a:gd name="connsiteX541" fmla="*/ 1621681 w 12200726"/>
              <a:gd name="connsiteY541" fmla="*/ 1334204 h 4807010"/>
              <a:gd name="connsiteX542" fmla="*/ 1621681 w 12200726"/>
              <a:gd name="connsiteY542" fmla="*/ 1337550 h 4807010"/>
              <a:gd name="connsiteX543" fmla="*/ 1621681 w 12200726"/>
              <a:gd name="connsiteY543" fmla="*/ 1360976 h 4807010"/>
              <a:gd name="connsiteX544" fmla="*/ 1625829 w 12200726"/>
              <a:gd name="connsiteY544" fmla="*/ 1360976 h 4807010"/>
              <a:gd name="connsiteX545" fmla="*/ 1654862 w 12200726"/>
              <a:gd name="connsiteY545" fmla="*/ 1360976 h 4807010"/>
              <a:gd name="connsiteX546" fmla="*/ 1667305 w 12200726"/>
              <a:gd name="connsiteY546" fmla="*/ 1374364 h 4807010"/>
              <a:gd name="connsiteX547" fmla="*/ 1667305 w 12200726"/>
              <a:gd name="connsiteY547" fmla="*/ 1418986 h 4807010"/>
              <a:gd name="connsiteX548" fmla="*/ 1671971 w 12200726"/>
              <a:gd name="connsiteY548" fmla="*/ 1418986 h 4807010"/>
              <a:gd name="connsiteX549" fmla="*/ 1704632 w 12200726"/>
              <a:gd name="connsiteY549" fmla="*/ 1418986 h 4807010"/>
              <a:gd name="connsiteX550" fmla="*/ 1704632 w 12200726"/>
              <a:gd name="connsiteY550" fmla="*/ 1421216 h 4807010"/>
              <a:gd name="connsiteX551" fmla="*/ 1704632 w 12200726"/>
              <a:gd name="connsiteY551" fmla="*/ 1436835 h 4807010"/>
              <a:gd name="connsiteX552" fmla="*/ 1707225 w 12200726"/>
              <a:gd name="connsiteY552" fmla="*/ 1436835 h 4807010"/>
              <a:gd name="connsiteX553" fmla="*/ 1725371 w 12200726"/>
              <a:gd name="connsiteY553" fmla="*/ 1436835 h 4807010"/>
              <a:gd name="connsiteX554" fmla="*/ 1725371 w 12200726"/>
              <a:gd name="connsiteY554" fmla="*/ 1441296 h 4807010"/>
              <a:gd name="connsiteX555" fmla="*/ 1725371 w 12200726"/>
              <a:gd name="connsiteY555" fmla="*/ 1472532 h 4807010"/>
              <a:gd name="connsiteX556" fmla="*/ 1733665 w 12200726"/>
              <a:gd name="connsiteY556" fmla="*/ 1468627 h 4807010"/>
              <a:gd name="connsiteX557" fmla="*/ 1733665 w 12200726"/>
              <a:gd name="connsiteY557" fmla="*/ 1441296 h 4807010"/>
              <a:gd name="connsiteX558" fmla="*/ 1735738 w 12200726"/>
              <a:gd name="connsiteY558" fmla="*/ 1441296 h 4807010"/>
              <a:gd name="connsiteX559" fmla="*/ 1750256 w 12200726"/>
              <a:gd name="connsiteY559" fmla="*/ 1441296 h 4807010"/>
              <a:gd name="connsiteX560" fmla="*/ 1750256 w 12200726"/>
              <a:gd name="connsiteY560" fmla="*/ 1444644 h 4807010"/>
              <a:gd name="connsiteX561" fmla="*/ 1750256 w 12200726"/>
              <a:gd name="connsiteY561" fmla="*/ 1468070 h 4807010"/>
              <a:gd name="connsiteX562" fmla="*/ 1751811 w 12200726"/>
              <a:gd name="connsiteY562" fmla="*/ 1468070 h 4807010"/>
              <a:gd name="connsiteX563" fmla="*/ 1762698 w 12200726"/>
              <a:gd name="connsiteY563" fmla="*/ 1468070 h 4807010"/>
              <a:gd name="connsiteX564" fmla="*/ 1862237 w 12200726"/>
              <a:gd name="connsiteY564" fmla="*/ 1459146 h 4807010"/>
              <a:gd name="connsiteX565" fmla="*/ 1862237 w 12200726"/>
              <a:gd name="connsiteY565" fmla="*/ 1461935 h 4807010"/>
              <a:gd name="connsiteX566" fmla="*/ 1862237 w 12200726"/>
              <a:gd name="connsiteY566" fmla="*/ 1481456 h 4807010"/>
              <a:gd name="connsiteX567" fmla="*/ 1863793 w 12200726"/>
              <a:gd name="connsiteY567" fmla="*/ 1481456 h 4807010"/>
              <a:gd name="connsiteX568" fmla="*/ 1874682 w 12200726"/>
              <a:gd name="connsiteY568" fmla="*/ 1481456 h 4807010"/>
              <a:gd name="connsiteX569" fmla="*/ 1874682 w 12200726"/>
              <a:gd name="connsiteY569" fmla="*/ 1485918 h 4807010"/>
              <a:gd name="connsiteX570" fmla="*/ 1874682 w 12200726"/>
              <a:gd name="connsiteY570" fmla="*/ 1517155 h 4807010"/>
              <a:gd name="connsiteX571" fmla="*/ 1878828 w 12200726"/>
              <a:gd name="connsiteY571" fmla="*/ 1514366 h 4807010"/>
              <a:gd name="connsiteX572" fmla="*/ 1907861 w 12200726"/>
              <a:gd name="connsiteY572" fmla="*/ 1494844 h 4807010"/>
              <a:gd name="connsiteX573" fmla="*/ 1920303 w 12200726"/>
              <a:gd name="connsiteY573" fmla="*/ 1410061 h 4807010"/>
              <a:gd name="connsiteX574" fmla="*/ 1921859 w 12200726"/>
              <a:gd name="connsiteY574" fmla="*/ 1409504 h 4807010"/>
              <a:gd name="connsiteX575" fmla="*/ 1932746 w 12200726"/>
              <a:gd name="connsiteY575" fmla="*/ 1405598 h 4807010"/>
              <a:gd name="connsiteX576" fmla="*/ 1936894 w 12200726"/>
              <a:gd name="connsiteY576" fmla="*/ 1262807 h 4807010"/>
              <a:gd name="connsiteX577" fmla="*/ 1941042 w 12200726"/>
              <a:gd name="connsiteY577" fmla="*/ 1405598 h 4807010"/>
              <a:gd name="connsiteX578" fmla="*/ 1942597 w 12200726"/>
              <a:gd name="connsiteY578" fmla="*/ 1406156 h 4807010"/>
              <a:gd name="connsiteX579" fmla="*/ 1953485 w 12200726"/>
              <a:gd name="connsiteY579" fmla="*/ 1410061 h 4807010"/>
              <a:gd name="connsiteX580" fmla="*/ 1953485 w 12200726"/>
              <a:gd name="connsiteY580" fmla="*/ 1231573 h 4807010"/>
              <a:gd name="connsiteX581" fmla="*/ 1961779 w 12200726"/>
              <a:gd name="connsiteY581" fmla="*/ 1164639 h 4807010"/>
              <a:gd name="connsiteX582" fmla="*/ 2040581 w 12200726"/>
              <a:gd name="connsiteY582" fmla="*/ 1164639 h 4807010"/>
              <a:gd name="connsiteX583" fmla="*/ 2040581 w 12200726"/>
              <a:gd name="connsiteY583" fmla="*/ 1231573 h 4807010"/>
              <a:gd name="connsiteX584" fmla="*/ 2042137 w 12200726"/>
              <a:gd name="connsiteY584" fmla="*/ 1231573 h 4807010"/>
              <a:gd name="connsiteX585" fmla="*/ 2053024 w 12200726"/>
              <a:gd name="connsiteY585" fmla="*/ 1231573 h 4807010"/>
              <a:gd name="connsiteX586" fmla="*/ 2053024 w 12200726"/>
              <a:gd name="connsiteY586" fmla="*/ 1062007 h 4807010"/>
              <a:gd name="connsiteX587" fmla="*/ 2056654 w 12200726"/>
              <a:gd name="connsiteY587" fmla="*/ 1062007 h 4807010"/>
              <a:gd name="connsiteX588" fmla="*/ 2082057 w 12200726"/>
              <a:gd name="connsiteY588" fmla="*/ 1062007 h 4807010"/>
              <a:gd name="connsiteX589" fmla="*/ 2082057 w 12200726"/>
              <a:gd name="connsiteY589" fmla="*/ 1058104 h 4807010"/>
              <a:gd name="connsiteX590" fmla="*/ 2082057 w 12200726"/>
              <a:gd name="connsiteY590" fmla="*/ 1030773 h 4807010"/>
              <a:gd name="connsiteX591" fmla="*/ 2127680 w 12200726"/>
              <a:gd name="connsiteY591" fmla="*/ 1030773 h 4807010"/>
              <a:gd name="connsiteX592" fmla="*/ 2127680 w 12200726"/>
              <a:gd name="connsiteY592" fmla="*/ 1028541 h 4807010"/>
              <a:gd name="connsiteX593" fmla="*/ 2127680 w 12200726"/>
              <a:gd name="connsiteY593" fmla="*/ 1012924 h 4807010"/>
              <a:gd name="connsiteX594" fmla="*/ 2131309 w 12200726"/>
              <a:gd name="connsiteY594" fmla="*/ 1012924 h 4807010"/>
              <a:gd name="connsiteX595" fmla="*/ 2156713 w 12200726"/>
              <a:gd name="connsiteY595" fmla="*/ 1012924 h 4807010"/>
              <a:gd name="connsiteX596" fmla="*/ 2156713 w 12200726"/>
              <a:gd name="connsiteY596" fmla="*/ 1015155 h 4807010"/>
              <a:gd name="connsiteX597" fmla="*/ 2156713 w 12200726"/>
              <a:gd name="connsiteY597" fmla="*/ 1030773 h 4807010"/>
              <a:gd name="connsiteX598" fmla="*/ 2158269 w 12200726"/>
              <a:gd name="connsiteY598" fmla="*/ 1030773 h 4807010"/>
              <a:gd name="connsiteX599" fmla="*/ 2169156 w 12200726"/>
              <a:gd name="connsiteY599" fmla="*/ 1030773 h 4807010"/>
              <a:gd name="connsiteX600" fmla="*/ 2189893 w 12200726"/>
              <a:gd name="connsiteY600" fmla="*/ 1021847 h 4807010"/>
              <a:gd name="connsiteX601" fmla="*/ 2198187 w 12200726"/>
              <a:gd name="connsiteY601" fmla="*/ 1028541 h 4807010"/>
              <a:gd name="connsiteX602" fmla="*/ 2198187 w 12200726"/>
              <a:gd name="connsiteY602" fmla="*/ 1012924 h 4807010"/>
              <a:gd name="connsiteX603" fmla="*/ 2202853 w 12200726"/>
              <a:gd name="connsiteY603" fmla="*/ 1012924 h 4807010"/>
              <a:gd name="connsiteX604" fmla="*/ 2235516 w 12200726"/>
              <a:gd name="connsiteY604" fmla="*/ 1012924 h 4807010"/>
              <a:gd name="connsiteX605" fmla="*/ 2235516 w 12200726"/>
              <a:gd name="connsiteY605" fmla="*/ 1015155 h 4807010"/>
              <a:gd name="connsiteX606" fmla="*/ 2235516 w 12200726"/>
              <a:gd name="connsiteY606" fmla="*/ 1030773 h 4807010"/>
              <a:gd name="connsiteX607" fmla="*/ 2297728 w 12200726"/>
              <a:gd name="connsiteY607" fmla="*/ 1030773 h 4807010"/>
              <a:gd name="connsiteX608" fmla="*/ 2297728 w 12200726"/>
              <a:gd name="connsiteY608" fmla="*/ 1034119 h 4807010"/>
              <a:gd name="connsiteX609" fmla="*/ 2297728 w 12200726"/>
              <a:gd name="connsiteY609" fmla="*/ 1057547 h 4807010"/>
              <a:gd name="connsiteX610" fmla="*/ 2351646 w 12200726"/>
              <a:gd name="connsiteY610" fmla="*/ 1057547 h 4807010"/>
              <a:gd name="connsiteX611" fmla="*/ 2351646 w 12200726"/>
              <a:gd name="connsiteY611" fmla="*/ 1120016 h 4807010"/>
              <a:gd name="connsiteX612" fmla="*/ 2353201 w 12200726"/>
              <a:gd name="connsiteY612" fmla="*/ 1120016 h 4807010"/>
              <a:gd name="connsiteX613" fmla="*/ 2364089 w 12200726"/>
              <a:gd name="connsiteY613" fmla="*/ 1120016 h 4807010"/>
              <a:gd name="connsiteX614" fmla="*/ 2364089 w 12200726"/>
              <a:gd name="connsiteY614" fmla="*/ 1122247 h 4807010"/>
              <a:gd name="connsiteX615" fmla="*/ 2364089 w 12200726"/>
              <a:gd name="connsiteY615" fmla="*/ 1137867 h 4807010"/>
              <a:gd name="connsiteX616" fmla="*/ 2372385 w 12200726"/>
              <a:gd name="connsiteY616" fmla="*/ 1200336 h 4807010"/>
              <a:gd name="connsiteX617" fmla="*/ 2373940 w 12200726"/>
              <a:gd name="connsiteY617" fmla="*/ 1200336 h 4807010"/>
              <a:gd name="connsiteX618" fmla="*/ 2384827 w 12200726"/>
              <a:gd name="connsiteY618" fmla="*/ 1200336 h 4807010"/>
              <a:gd name="connsiteX619" fmla="*/ 2384827 w 12200726"/>
              <a:gd name="connsiteY619" fmla="*/ 1202010 h 4807010"/>
              <a:gd name="connsiteX620" fmla="*/ 2384827 w 12200726"/>
              <a:gd name="connsiteY620" fmla="*/ 1213724 h 4807010"/>
              <a:gd name="connsiteX621" fmla="*/ 2386900 w 12200726"/>
              <a:gd name="connsiteY621" fmla="*/ 1213724 h 4807010"/>
              <a:gd name="connsiteX622" fmla="*/ 2401416 w 12200726"/>
              <a:gd name="connsiteY622" fmla="*/ 1213724 h 4807010"/>
              <a:gd name="connsiteX623" fmla="*/ 2401416 w 12200726"/>
              <a:gd name="connsiteY623" fmla="*/ 1276195 h 4807010"/>
              <a:gd name="connsiteX624" fmla="*/ 2405564 w 12200726"/>
              <a:gd name="connsiteY624" fmla="*/ 1276195 h 4807010"/>
              <a:gd name="connsiteX625" fmla="*/ 2434597 w 12200726"/>
              <a:gd name="connsiteY625" fmla="*/ 1276195 h 4807010"/>
              <a:gd name="connsiteX626" fmla="*/ 2434597 w 12200726"/>
              <a:gd name="connsiteY626" fmla="*/ 1325279 h 4807010"/>
              <a:gd name="connsiteX627" fmla="*/ 2438745 w 12200726"/>
              <a:gd name="connsiteY627" fmla="*/ 1328624 h 4807010"/>
              <a:gd name="connsiteX628" fmla="*/ 2438745 w 12200726"/>
              <a:gd name="connsiteY628" fmla="*/ 1352053 h 4807010"/>
              <a:gd name="connsiteX629" fmla="*/ 2440300 w 12200726"/>
              <a:gd name="connsiteY629" fmla="*/ 1352053 h 4807010"/>
              <a:gd name="connsiteX630" fmla="*/ 2451187 w 12200726"/>
              <a:gd name="connsiteY630" fmla="*/ 1352053 h 4807010"/>
              <a:gd name="connsiteX631" fmla="*/ 2451187 w 12200726"/>
              <a:gd name="connsiteY631" fmla="*/ 1401136 h 4807010"/>
              <a:gd name="connsiteX632" fmla="*/ 2453778 w 12200726"/>
              <a:gd name="connsiteY632" fmla="*/ 1401136 h 4807010"/>
              <a:gd name="connsiteX633" fmla="*/ 2471924 w 12200726"/>
              <a:gd name="connsiteY633" fmla="*/ 1401136 h 4807010"/>
              <a:gd name="connsiteX634" fmla="*/ 2476072 w 12200726"/>
              <a:gd name="connsiteY634" fmla="*/ 1409504 h 4807010"/>
              <a:gd name="connsiteX635" fmla="*/ 2476072 w 12200726"/>
              <a:gd name="connsiteY635" fmla="*/ 1436835 h 4807010"/>
              <a:gd name="connsiteX636" fmla="*/ 2479183 w 12200726"/>
              <a:gd name="connsiteY636" fmla="*/ 1432930 h 4807010"/>
              <a:gd name="connsiteX637" fmla="*/ 2500957 w 12200726"/>
              <a:gd name="connsiteY637" fmla="*/ 1405598 h 4807010"/>
              <a:gd name="connsiteX638" fmla="*/ 2559023 w 12200726"/>
              <a:gd name="connsiteY638" fmla="*/ 1405598 h 4807010"/>
              <a:gd name="connsiteX639" fmla="*/ 2559023 w 12200726"/>
              <a:gd name="connsiteY639" fmla="*/ 1584087 h 4807010"/>
              <a:gd name="connsiteX640" fmla="*/ 2560578 w 12200726"/>
              <a:gd name="connsiteY640" fmla="*/ 1584087 h 4807010"/>
              <a:gd name="connsiteX641" fmla="*/ 2571465 w 12200726"/>
              <a:gd name="connsiteY641" fmla="*/ 1584087 h 4807010"/>
              <a:gd name="connsiteX642" fmla="*/ 2573021 w 12200726"/>
              <a:gd name="connsiteY642" fmla="*/ 1581298 h 4807010"/>
              <a:gd name="connsiteX643" fmla="*/ 2583908 w 12200726"/>
              <a:gd name="connsiteY643" fmla="*/ 1561776 h 4807010"/>
              <a:gd name="connsiteX644" fmla="*/ 2583908 w 12200726"/>
              <a:gd name="connsiteY644" fmla="*/ 1565681 h 4807010"/>
              <a:gd name="connsiteX645" fmla="*/ 2583908 w 12200726"/>
              <a:gd name="connsiteY645" fmla="*/ 1593012 h 4807010"/>
              <a:gd name="connsiteX646" fmla="*/ 2592202 w 12200726"/>
              <a:gd name="connsiteY646" fmla="*/ 1499306 h 4807010"/>
              <a:gd name="connsiteX647" fmla="*/ 2593757 w 12200726"/>
              <a:gd name="connsiteY647" fmla="*/ 1499306 h 4807010"/>
              <a:gd name="connsiteX648" fmla="*/ 2604645 w 12200726"/>
              <a:gd name="connsiteY648" fmla="*/ 1499306 h 4807010"/>
              <a:gd name="connsiteX649" fmla="*/ 2604645 w 12200726"/>
              <a:gd name="connsiteY649" fmla="*/ 1365438 h 4807010"/>
              <a:gd name="connsiteX650" fmla="*/ 2606720 w 12200726"/>
              <a:gd name="connsiteY650" fmla="*/ 1365438 h 4807010"/>
              <a:gd name="connsiteX651" fmla="*/ 2621235 w 12200726"/>
              <a:gd name="connsiteY651" fmla="*/ 1365438 h 4807010"/>
              <a:gd name="connsiteX652" fmla="*/ 2646120 w 12200726"/>
              <a:gd name="connsiteY652" fmla="*/ 1276195 h 4807010"/>
              <a:gd name="connsiteX653" fmla="*/ 2648713 w 12200726"/>
              <a:gd name="connsiteY653" fmla="*/ 1276195 h 4807010"/>
              <a:gd name="connsiteX654" fmla="*/ 2666859 w 12200726"/>
              <a:gd name="connsiteY654" fmla="*/ 1276195 h 4807010"/>
              <a:gd name="connsiteX655" fmla="*/ 2687596 w 12200726"/>
              <a:gd name="connsiteY655" fmla="*/ 1365438 h 4807010"/>
              <a:gd name="connsiteX656" fmla="*/ 2689669 w 12200726"/>
              <a:gd name="connsiteY656" fmla="*/ 1365438 h 4807010"/>
              <a:gd name="connsiteX657" fmla="*/ 2704186 w 12200726"/>
              <a:gd name="connsiteY657" fmla="*/ 1365438 h 4807010"/>
              <a:gd name="connsiteX658" fmla="*/ 2704186 w 12200726"/>
              <a:gd name="connsiteY658" fmla="*/ 1445758 h 4807010"/>
              <a:gd name="connsiteX659" fmla="*/ 2707814 w 12200726"/>
              <a:gd name="connsiteY659" fmla="*/ 1445758 h 4807010"/>
              <a:gd name="connsiteX660" fmla="*/ 2733219 w 12200726"/>
              <a:gd name="connsiteY660" fmla="*/ 1445758 h 4807010"/>
              <a:gd name="connsiteX661" fmla="*/ 2733219 w 12200726"/>
              <a:gd name="connsiteY661" fmla="*/ 1450221 h 4807010"/>
              <a:gd name="connsiteX662" fmla="*/ 2733219 w 12200726"/>
              <a:gd name="connsiteY662" fmla="*/ 1481456 h 4807010"/>
              <a:gd name="connsiteX663" fmla="*/ 2741513 w 12200726"/>
              <a:gd name="connsiteY663" fmla="*/ 1476995 h 4807010"/>
              <a:gd name="connsiteX664" fmla="*/ 2741513 w 12200726"/>
              <a:gd name="connsiteY664" fmla="*/ 1445758 h 4807010"/>
              <a:gd name="connsiteX665" fmla="*/ 2744624 w 12200726"/>
              <a:gd name="connsiteY665" fmla="*/ 1445758 h 4807010"/>
              <a:gd name="connsiteX666" fmla="*/ 2766398 w 12200726"/>
              <a:gd name="connsiteY666" fmla="*/ 1445758 h 4807010"/>
              <a:gd name="connsiteX667" fmla="*/ 2766398 w 12200726"/>
              <a:gd name="connsiteY667" fmla="*/ 1449104 h 4807010"/>
              <a:gd name="connsiteX668" fmla="*/ 2766398 w 12200726"/>
              <a:gd name="connsiteY668" fmla="*/ 1472532 h 4807010"/>
              <a:gd name="connsiteX669" fmla="*/ 2828612 w 12200726"/>
              <a:gd name="connsiteY669" fmla="*/ 1472532 h 4807010"/>
              <a:gd name="connsiteX670" fmla="*/ 2828612 w 12200726"/>
              <a:gd name="connsiteY670" fmla="*/ 1396675 h 4807010"/>
              <a:gd name="connsiteX671" fmla="*/ 2831203 w 12200726"/>
              <a:gd name="connsiteY671" fmla="*/ 1396675 h 4807010"/>
              <a:gd name="connsiteX672" fmla="*/ 2849349 w 12200726"/>
              <a:gd name="connsiteY672" fmla="*/ 1396675 h 4807010"/>
              <a:gd name="connsiteX673" fmla="*/ 2849349 w 12200726"/>
              <a:gd name="connsiteY673" fmla="*/ 1441296 h 4807010"/>
              <a:gd name="connsiteX674" fmla="*/ 2853497 w 12200726"/>
              <a:gd name="connsiteY674" fmla="*/ 1374364 h 4807010"/>
              <a:gd name="connsiteX675" fmla="*/ 2899119 w 12200726"/>
              <a:gd name="connsiteY675" fmla="*/ 1374364 h 4807010"/>
              <a:gd name="connsiteX676" fmla="*/ 2899119 w 12200726"/>
              <a:gd name="connsiteY676" fmla="*/ 1371016 h 4807010"/>
              <a:gd name="connsiteX677" fmla="*/ 2899119 w 12200726"/>
              <a:gd name="connsiteY677" fmla="*/ 1347590 h 4807010"/>
              <a:gd name="connsiteX678" fmla="*/ 2900674 w 12200726"/>
              <a:gd name="connsiteY678" fmla="*/ 1347590 h 4807010"/>
              <a:gd name="connsiteX679" fmla="*/ 2911561 w 12200726"/>
              <a:gd name="connsiteY679" fmla="*/ 1347590 h 4807010"/>
              <a:gd name="connsiteX680" fmla="*/ 2911561 w 12200726"/>
              <a:gd name="connsiteY680" fmla="*/ 1343687 h 4807010"/>
              <a:gd name="connsiteX681" fmla="*/ 2911561 w 12200726"/>
              <a:gd name="connsiteY681" fmla="*/ 1316355 h 4807010"/>
              <a:gd name="connsiteX682" fmla="*/ 2919857 w 12200726"/>
              <a:gd name="connsiteY682" fmla="*/ 1329741 h 4807010"/>
              <a:gd name="connsiteX683" fmla="*/ 2924523 w 12200726"/>
              <a:gd name="connsiteY683" fmla="*/ 1329741 h 4807010"/>
              <a:gd name="connsiteX684" fmla="*/ 2957185 w 12200726"/>
              <a:gd name="connsiteY684" fmla="*/ 1329741 h 4807010"/>
              <a:gd name="connsiteX685" fmla="*/ 2957185 w 12200726"/>
              <a:gd name="connsiteY685" fmla="*/ 1328067 h 4807010"/>
              <a:gd name="connsiteX686" fmla="*/ 2957185 w 12200726"/>
              <a:gd name="connsiteY686" fmla="*/ 1316355 h 4807010"/>
              <a:gd name="connsiteX687" fmla="*/ 2958740 w 12200726"/>
              <a:gd name="connsiteY687" fmla="*/ 1316355 h 4807010"/>
              <a:gd name="connsiteX688" fmla="*/ 2969627 w 12200726"/>
              <a:gd name="connsiteY688" fmla="*/ 1316355 h 4807010"/>
              <a:gd name="connsiteX689" fmla="*/ 2969627 w 12200726"/>
              <a:gd name="connsiteY689" fmla="*/ 1319144 h 4807010"/>
              <a:gd name="connsiteX690" fmla="*/ 2969627 w 12200726"/>
              <a:gd name="connsiteY690" fmla="*/ 1338667 h 4807010"/>
              <a:gd name="connsiteX691" fmla="*/ 3048430 w 12200726"/>
              <a:gd name="connsiteY691" fmla="*/ 1338667 h 4807010"/>
              <a:gd name="connsiteX692" fmla="*/ 3048430 w 12200726"/>
              <a:gd name="connsiteY692" fmla="*/ 1624247 h 4807010"/>
              <a:gd name="connsiteX693" fmla="*/ 3051540 w 12200726"/>
              <a:gd name="connsiteY693" fmla="*/ 1624247 h 4807010"/>
              <a:gd name="connsiteX694" fmla="*/ 3073315 w 12200726"/>
              <a:gd name="connsiteY694" fmla="*/ 1624247 h 4807010"/>
              <a:gd name="connsiteX695" fmla="*/ 3073315 w 12200726"/>
              <a:gd name="connsiteY695" fmla="*/ 1597475 h 4807010"/>
              <a:gd name="connsiteX696" fmla="*/ 3081611 w 12200726"/>
              <a:gd name="connsiteY696" fmla="*/ 1597475 h 4807010"/>
              <a:gd name="connsiteX697" fmla="*/ 3081611 w 12200726"/>
              <a:gd name="connsiteY697" fmla="*/ 1624247 h 4807010"/>
              <a:gd name="connsiteX698" fmla="*/ 3143823 w 12200726"/>
              <a:gd name="connsiteY698" fmla="*/ 1624247 h 4807010"/>
              <a:gd name="connsiteX699" fmla="*/ 3143823 w 12200726"/>
              <a:gd name="connsiteY699" fmla="*/ 1561776 h 4807010"/>
              <a:gd name="connsiteX700" fmla="*/ 3168708 w 12200726"/>
              <a:gd name="connsiteY700" fmla="*/ 1561776 h 4807010"/>
              <a:gd name="connsiteX701" fmla="*/ 3193593 w 12200726"/>
              <a:gd name="connsiteY701" fmla="*/ 1557315 h 4807010"/>
              <a:gd name="connsiteX702" fmla="*/ 3201889 w 12200726"/>
              <a:gd name="connsiteY702" fmla="*/ 1561776 h 4807010"/>
              <a:gd name="connsiteX703" fmla="*/ 3222625 w 12200726"/>
              <a:gd name="connsiteY703" fmla="*/ 1561776 h 4807010"/>
              <a:gd name="connsiteX704" fmla="*/ 3222625 w 12200726"/>
              <a:gd name="connsiteY704" fmla="*/ 1624247 h 4807010"/>
              <a:gd name="connsiteX705" fmla="*/ 3239216 w 12200726"/>
              <a:gd name="connsiteY705" fmla="*/ 1624247 h 4807010"/>
              <a:gd name="connsiteX706" fmla="*/ 3239216 w 12200726"/>
              <a:gd name="connsiteY706" fmla="*/ 1659946 h 4807010"/>
              <a:gd name="connsiteX707" fmla="*/ 3258322 w 12200726"/>
              <a:gd name="connsiteY707" fmla="*/ 1661814 h 4807010"/>
              <a:gd name="connsiteX708" fmla="*/ 3284840 w 12200726"/>
              <a:gd name="connsiteY708" fmla="*/ 1661814 h 4807010"/>
              <a:gd name="connsiteX709" fmla="*/ 3284840 w 12200726"/>
              <a:gd name="connsiteY709" fmla="*/ 1628710 h 4807010"/>
              <a:gd name="connsiteX710" fmla="*/ 3423908 w 12200726"/>
              <a:gd name="connsiteY710" fmla="*/ 1628710 h 4807010"/>
              <a:gd name="connsiteX711" fmla="*/ 3423908 w 12200726"/>
              <a:gd name="connsiteY711" fmla="*/ 1452735 h 4807010"/>
              <a:gd name="connsiteX712" fmla="*/ 3571269 w 12200726"/>
              <a:gd name="connsiteY712" fmla="*/ 1452735 h 4807010"/>
              <a:gd name="connsiteX713" fmla="*/ 3571269 w 12200726"/>
              <a:gd name="connsiteY713" fmla="*/ 1615324 h 4807010"/>
              <a:gd name="connsiteX714" fmla="*/ 3575165 w 12200726"/>
              <a:gd name="connsiteY714" fmla="*/ 1615324 h 4807010"/>
              <a:gd name="connsiteX715" fmla="*/ 3577707 w 12200726"/>
              <a:gd name="connsiteY715" fmla="*/ 1661814 h 4807010"/>
              <a:gd name="connsiteX716" fmla="*/ 3597509 w 12200726"/>
              <a:gd name="connsiteY716" fmla="*/ 1661814 h 4807010"/>
              <a:gd name="connsiteX717" fmla="*/ 3600050 w 12200726"/>
              <a:gd name="connsiteY717" fmla="*/ 1615324 h 4807010"/>
              <a:gd name="connsiteX718" fmla="*/ 3612493 w 12200726"/>
              <a:gd name="connsiteY718" fmla="*/ 1615324 h 4807010"/>
              <a:gd name="connsiteX719" fmla="*/ 3615034 w 12200726"/>
              <a:gd name="connsiteY719" fmla="*/ 1661814 h 4807010"/>
              <a:gd name="connsiteX720" fmla="*/ 3718630 w 12200726"/>
              <a:gd name="connsiteY720" fmla="*/ 1661814 h 4807010"/>
              <a:gd name="connsiteX721" fmla="*/ 3718630 w 12200726"/>
              <a:gd name="connsiteY721" fmla="*/ 1325301 h 4807010"/>
              <a:gd name="connsiteX722" fmla="*/ 4122450 w 12200726"/>
              <a:gd name="connsiteY722" fmla="*/ 1325301 h 4807010"/>
              <a:gd name="connsiteX723" fmla="*/ 4122450 w 12200726"/>
              <a:gd name="connsiteY723" fmla="*/ 1661814 h 4807010"/>
              <a:gd name="connsiteX724" fmla="*/ 4160712 w 12200726"/>
              <a:gd name="connsiteY724" fmla="*/ 1661814 h 4807010"/>
              <a:gd name="connsiteX725" fmla="*/ 4160712 w 12200726"/>
              <a:gd name="connsiteY725" fmla="*/ 1491124 h 4807010"/>
              <a:gd name="connsiteX726" fmla="*/ 4355371 w 12200726"/>
              <a:gd name="connsiteY726" fmla="*/ 1491124 h 4807010"/>
              <a:gd name="connsiteX727" fmla="*/ 4462735 w 12200726"/>
              <a:gd name="connsiteY727" fmla="*/ 1356515 h 4807010"/>
              <a:gd name="connsiteX728" fmla="*/ 4595456 w 12200726"/>
              <a:gd name="connsiteY728" fmla="*/ 1356515 h 4807010"/>
              <a:gd name="connsiteX729" fmla="*/ 4595456 w 12200726"/>
              <a:gd name="connsiteY729" fmla="*/ 1512692 h 4807010"/>
              <a:gd name="connsiteX730" fmla="*/ 4612046 w 12200726"/>
              <a:gd name="connsiteY730" fmla="*/ 1512692 h 4807010"/>
              <a:gd name="connsiteX731" fmla="*/ 4616195 w 12200726"/>
              <a:gd name="connsiteY731" fmla="*/ 1499306 h 4807010"/>
              <a:gd name="connsiteX732" fmla="*/ 4628637 w 12200726"/>
              <a:gd name="connsiteY732" fmla="*/ 1499306 h 4807010"/>
              <a:gd name="connsiteX733" fmla="*/ 4632785 w 12200726"/>
              <a:gd name="connsiteY733" fmla="*/ 1517155 h 4807010"/>
              <a:gd name="connsiteX734" fmla="*/ 4657670 w 12200726"/>
              <a:gd name="connsiteY734" fmla="*/ 1517155 h 4807010"/>
              <a:gd name="connsiteX735" fmla="*/ 4657670 w 12200726"/>
              <a:gd name="connsiteY735" fmla="*/ 1503767 h 4807010"/>
              <a:gd name="connsiteX736" fmla="*/ 4703291 w 12200726"/>
              <a:gd name="connsiteY736" fmla="*/ 1503767 h 4807010"/>
              <a:gd name="connsiteX737" fmla="*/ 4703291 w 12200726"/>
              <a:gd name="connsiteY737" fmla="*/ 1517155 h 4807010"/>
              <a:gd name="connsiteX738" fmla="*/ 4744767 w 12200726"/>
              <a:gd name="connsiteY738" fmla="*/ 1517155 h 4807010"/>
              <a:gd name="connsiteX739" fmla="*/ 4744767 w 12200726"/>
              <a:gd name="connsiteY739" fmla="*/ 1610861 h 4807010"/>
              <a:gd name="connsiteX740" fmla="*/ 4773800 w 12200726"/>
              <a:gd name="connsiteY740" fmla="*/ 1610861 h 4807010"/>
              <a:gd name="connsiteX741" fmla="*/ 4773800 w 12200726"/>
              <a:gd name="connsiteY741" fmla="*/ 1584087 h 4807010"/>
              <a:gd name="connsiteX742" fmla="*/ 4806981 w 12200726"/>
              <a:gd name="connsiteY742" fmla="*/ 1584087 h 4807010"/>
              <a:gd name="connsiteX743" fmla="*/ 4806981 w 12200726"/>
              <a:gd name="connsiteY743" fmla="*/ 1213724 h 4807010"/>
              <a:gd name="connsiteX744" fmla="*/ 4819424 w 12200726"/>
              <a:gd name="connsiteY744" fmla="*/ 1200336 h 4807010"/>
              <a:gd name="connsiteX745" fmla="*/ 4968734 w 12200726"/>
              <a:gd name="connsiteY745" fmla="*/ 1200336 h 4807010"/>
              <a:gd name="connsiteX746" fmla="*/ 4968734 w 12200726"/>
              <a:gd name="connsiteY746" fmla="*/ 1218187 h 4807010"/>
              <a:gd name="connsiteX747" fmla="*/ 4989471 w 12200726"/>
              <a:gd name="connsiteY747" fmla="*/ 1218187 h 4807010"/>
              <a:gd name="connsiteX748" fmla="*/ 4989471 w 12200726"/>
              <a:gd name="connsiteY748" fmla="*/ 1454684 h 4807010"/>
              <a:gd name="connsiteX749" fmla="*/ 5035095 w 12200726"/>
              <a:gd name="connsiteY749" fmla="*/ 1454684 h 4807010"/>
              <a:gd name="connsiteX750" fmla="*/ 5035095 w 12200726"/>
              <a:gd name="connsiteY750" fmla="*/ 1316355 h 4807010"/>
              <a:gd name="connsiteX751" fmla="*/ 5089012 w 12200726"/>
              <a:gd name="connsiteY751" fmla="*/ 1316355 h 4807010"/>
              <a:gd name="connsiteX752" fmla="*/ 5097307 w 12200726"/>
              <a:gd name="connsiteY752" fmla="*/ 1307430 h 4807010"/>
              <a:gd name="connsiteX753" fmla="*/ 5113897 w 12200726"/>
              <a:gd name="connsiteY753" fmla="*/ 1307430 h 4807010"/>
              <a:gd name="connsiteX754" fmla="*/ 5122191 w 12200726"/>
              <a:gd name="connsiteY754" fmla="*/ 1316355 h 4807010"/>
              <a:gd name="connsiteX755" fmla="*/ 5167815 w 12200726"/>
              <a:gd name="connsiteY755" fmla="*/ 1316355 h 4807010"/>
              <a:gd name="connsiteX756" fmla="*/ 5167815 w 12200726"/>
              <a:gd name="connsiteY756" fmla="*/ 1075395 h 4807010"/>
              <a:gd name="connsiteX757" fmla="*/ 5283945 w 12200726"/>
              <a:gd name="connsiteY757" fmla="*/ 1053084 h 4807010"/>
              <a:gd name="connsiteX758" fmla="*/ 5283945 w 12200726"/>
              <a:gd name="connsiteY758" fmla="*/ 1055315 h 4807010"/>
              <a:gd name="connsiteX759" fmla="*/ 5283945 w 12200726"/>
              <a:gd name="connsiteY759" fmla="*/ 1070933 h 4807010"/>
              <a:gd name="connsiteX760" fmla="*/ 5337863 w 12200726"/>
              <a:gd name="connsiteY760" fmla="*/ 1070933 h 4807010"/>
              <a:gd name="connsiteX761" fmla="*/ 5337863 w 12200726"/>
              <a:gd name="connsiteY761" fmla="*/ 1597475 h 4807010"/>
              <a:gd name="connsiteX762" fmla="*/ 5383486 w 12200726"/>
              <a:gd name="connsiteY762" fmla="*/ 1597475 h 4807010"/>
              <a:gd name="connsiteX763" fmla="*/ 5383486 w 12200726"/>
              <a:gd name="connsiteY763" fmla="*/ 1588550 h 4807010"/>
              <a:gd name="connsiteX764" fmla="*/ 5408371 w 12200726"/>
              <a:gd name="connsiteY764" fmla="*/ 1588550 h 4807010"/>
              <a:gd name="connsiteX765" fmla="*/ 5408371 w 12200726"/>
              <a:gd name="connsiteY765" fmla="*/ 1597475 h 4807010"/>
              <a:gd name="connsiteX766" fmla="*/ 5458141 w 12200726"/>
              <a:gd name="connsiteY766" fmla="*/ 1597475 h 4807010"/>
              <a:gd name="connsiteX767" fmla="*/ 5458141 w 12200726"/>
              <a:gd name="connsiteY767" fmla="*/ 1570701 h 4807010"/>
              <a:gd name="connsiteX768" fmla="*/ 5516207 w 12200726"/>
              <a:gd name="connsiteY768" fmla="*/ 1570701 h 4807010"/>
              <a:gd name="connsiteX769" fmla="*/ 5541092 w 12200726"/>
              <a:gd name="connsiteY769" fmla="*/ 1561776 h 4807010"/>
              <a:gd name="connsiteX770" fmla="*/ 5582567 w 12200726"/>
              <a:gd name="connsiteY770" fmla="*/ 1570701 h 4807010"/>
              <a:gd name="connsiteX771" fmla="*/ 5582567 w 12200726"/>
              <a:gd name="connsiteY771" fmla="*/ 1535004 h 4807010"/>
              <a:gd name="connsiteX772" fmla="*/ 5599158 w 12200726"/>
              <a:gd name="connsiteY772" fmla="*/ 1535004 h 4807010"/>
              <a:gd name="connsiteX773" fmla="*/ 5599158 w 12200726"/>
              <a:gd name="connsiteY773" fmla="*/ 1508230 h 4807010"/>
              <a:gd name="connsiteX774" fmla="*/ 5715288 w 12200726"/>
              <a:gd name="connsiteY774" fmla="*/ 1508230 h 4807010"/>
              <a:gd name="connsiteX775" fmla="*/ 5715288 w 12200726"/>
              <a:gd name="connsiteY775" fmla="*/ 1445758 h 4807010"/>
              <a:gd name="connsiteX776" fmla="*/ 5752615 w 12200726"/>
              <a:gd name="connsiteY776" fmla="*/ 1445758 h 4807010"/>
              <a:gd name="connsiteX777" fmla="*/ 5752615 w 12200726"/>
              <a:gd name="connsiteY777" fmla="*/ 1432372 h 4807010"/>
              <a:gd name="connsiteX778" fmla="*/ 5777500 w 12200726"/>
              <a:gd name="connsiteY778" fmla="*/ 1432372 h 4807010"/>
              <a:gd name="connsiteX779" fmla="*/ 5777500 w 12200726"/>
              <a:gd name="connsiteY779" fmla="*/ 1445758 h 4807010"/>
              <a:gd name="connsiteX780" fmla="*/ 5810681 w 12200726"/>
              <a:gd name="connsiteY780" fmla="*/ 1445758 h 4807010"/>
              <a:gd name="connsiteX781" fmla="*/ 5810681 w 12200726"/>
              <a:gd name="connsiteY781" fmla="*/ 1548390 h 4807010"/>
              <a:gd name="connsiteX782" fmla="*/ 5877041 w 12200726"/>
              <a:gd name="connsiteY782" fmla="*/ 1548390 h 4807010"/>
              <a:gd name="connsiteX783" fmla="*/ 5877041 w 12200726"/>
              <a:gd name="connsiteY783" fmla="*/ 1494844 h 4807010"/>
              <a:gd name="connsiteX784" fmla="*/ 5955844 w 12200726"/>
              <a:gd name="connsiteY784" fmla="*/ 1494844 h 4807010"/>
              <a:gd name="connsiteX785" fmla="*/ 5955844 w 12200726"/>
              <a:gd name="connsiteY785" fmla="*/ 1432372 h 4807010"/>
              <a:gd name="connsiteX786" fmla="*/ 6055386 w 12200726"/>
              <a:gd name="connsiteY786" fmla="*/ 1432372 h 4807010"/>
              <a:gd name="connsiteX787" fmla="*/ 6055628 w 12200726"/>
              <a:gd name="connsiteY787" fmla="*/ 1478578 h 4807010"/>
              <a:gd name="connsiteX788" fmla="*/ 6074361 w 12200726"/>
              <a:gd name="connsiteY788" fmla="*/ 1481456 h 4807010"/>
              <a:gd name="connsiteX789" fmla="*/ 6075399 w 12200726"/>
              <a:gd name="connsiteY789" fmla="*/ 1484247 h 4807010"/>
              <a:gd name="connsiteX790" fmla="*/ 6082655 w 12200726"/>
              <a:gd name="connsiteY790" fmla="*/ 1503767 h 4807010"/>
              <a:gd name="connsiteX791" fmla="*/ 6136573 w 12200726"/>
              <a:gd name="connsiteY791" fmla="*/ 1508230 h 4807010"/>
              <a:gd name="connsiteX792" fmla="*/ 6136573 w 12200726"/>
              <a:gd name="connsiteY792" fmla="*/ 1253884 h 4807010"/>
              <a:gd name="connsiteX793" fmla="*/ 6140721 w 12200726"/>
              <a:gd name="connsiteY793" fmla="*/ 1253884 h 4807010"/>
              <a:gd name="connsiteX794" fmla="*/ 6169754 w 12200726"/>
              <a:gd name="connsiteY794" fmla="*/ 1253884 h 4807010"/>
              <a:gd name="connsiteX795" fmla="*/ 6169754 w 12200726"/>
              <a:gd name="connsiteY795" fmla="*/ 972765 h 4807010"/>
              <a:gd name="connsiteX796" fmla="*/ 6173383 w 12200726"/>
              <a:gd name="connsiteY796" fmla="*/ 972765 h 4807010"/>
              <a:gd name="connsiteX797" fmla="*/ 6198787 w 12200726"/>
              <a:gd name="connsiteY797" fmla="*/ 972765 h 4807010"/>
              <a:gd name="connsiteX798" fmla="*/ 6198787 w 12200726"/>
              <a:gd name="connsiteY798" fmla="*/ 736267 h 4807010"/>
              <a:gd name="connsiteX799" fmla="*/ 6207081 w 12200726"/>
              <a:gd name="connsiteY799" fmla="*/ 678257 h 4807010"/>
              <a:gd name="connsiteX800" fmla="*/ 6211230 w 12200726"/>
              <a:gd name="connsiteY800" fmla="*/ 678257 h 4807010"/>
              <a:gd name="connsiteX801" fmla="*/ 6240263 w 12200726"/>
              <a:gd name="connsiteY801" fmla="*/ 678257 h 4807010"/>
              <a:gd name="connsiteX802" fmla="*/ 6314917 w 12200726"/>
              <a:gd name="connsiteY802" fmla="*/ 508694 h 4807010"/>
              <a:gd name="connsiteX803" fmla="*/ 6323213 w 12200726"/>
              <a:gd name="connsiteY803" fmla="*/ 0 h 4807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Lst>
            <a:rect l="l" t="t" r="r" b="b"/>
            <a:pathLst>
              <a:path w="12200726" h="4807010">
                <a:moveTo>
                  <a:pt x="6323213" y="0"/>
                </a:moveTo>
                <a:cubicBezTo>
                  <a:pt x="6323213" y="37"/>
                  <a:pt x="6323246" y="4211"/>
                  <a:pt x="6327359" y="508694"/>
                </a:cubicBezTo>
                <a:cubicBezTo>
                  <a:pt x="6327384" y="508743"/>
                  <a:pt x="6328704" y="511511"/>
                  <a:pt x="6406162" y="673796"/>
                </a:cubicBezTo>
                <a:lnTo>
                  <a:pt x="6410310" y="673796"/>
                </a:lnTo>
                <a:lnTo>
                  <a:pt x="6439343" y="673796"/>
                </a:lnTo>
                <a:lnTo>
                  <a:pt x="6439343" y="722879"/>
                </a:lnTo>
                <a:cubicBezTo>
                  <a:pt x="6439347" y="722892"/>
                  <a:pt x="6439425" y="723012"/>
                  <a:pt x="6440381" y="724553"/>
                </a:cubicBezTo>
                <a:lnTo>
                  <a:pt x="6447638" y="736267"/>
                </a:lnTo>
                <a:lnTo>
                  <a:pt x="6447638" y="972765"/>
                </a:lnTo>
                <a:lnTo>
                  <a:pt x="6452303" y="972765"/>
                </a:lnTo>
                <a:lnTo>
                  <a:pt x="6484967" y="972765"/>
                </a:lnTo>
                <a:lnTo>
                  <a:pt x="6484967" y="1262808"/>
                </a:lnTo>
                <a:cubicBezTo>
                  <a:pt x="6484987" y="1262806"/>
                  <a:pt x="6485217" y="1262762"/>
                  <a:pt x="6488077" y="1262250"/>
                </a:cubicBezTo>
                <a:lnTo>
                  <a:pt x="6509852" y="1258347"/>
                </a:lnTo>
                <a:cubicBezTo>
                  <a:pt x="6509852" y="1258392"/>
                  <a:pt x="6509790" y="1261146"/>
                  <a:pt x="6505704" y="1441296"/>
                </a:cubicBezTo>
                <a:cubicBezTo>
                  <a:pt x="6505724" y="1441300"/>
                  <a:pt x="6505951" y="1441341"/>
                  <a:pt x="6508814" y="1441855"/>
                </a:cubicBezTo>
                <a:lnTo>
                  <a:pt x="6530588" y="1445759"/>
                </a:lnTo>
                <a:cubicBezTo>
                  <a:pt x="6530592" y="1445773"/>
                  <a:pt x="6530633" y="1445905"/>
                  <a:pt x="6531106" y="1447433"/>
                </a:cubicBezTo>
                <a:lnTo>
                  <a:pt x="6534736" y="1459147"/>
                </a:lnTo>
                <a:cubicBezTo>
                  <a:pt x="6534741" y="1459128"/>
                  <a:pt x="6534833" y="1458833"/>
                  <a:pt x="6536292" y="1454127"/>
                </a:cubicBezTo>
                <a:lnTo>
                  <a:pt x="6547179" y="1418987"/>
                </a:lnTo>
                <a:lnTo>
                  <a:pt x="6550807" y="1418987"/>
                </a:lnTo>
                <a:lnTo>
                  <a:pt x="6576212" y="1418987"/>
                </a:lnTo>
                <a:lnTo>
                  <a:pt x="6576212" y="1485919"/>
                </a:lnTo>
                <a:cubicBezTo>
                  <a:pt x="6576224" y="1485929"/>
                  <a:pt x="6576382" y="1486012"/>
                  <a:pt x="6578285" y="1487035"/>
                </a:cubicBezTo>
                <a:lnTo>
                  <a:pt x="6592802" y="1494844"/>
                </a:lnTo>
                <a:lnTo>
                  <a:pt x="6592802" y="1497633"/>
                </a:lnTo>
                <a:lnTo>
                  <a:pt x="6592802" y="1517155"/>
                </a:lnTo>
                <a:lnTo>
                  <a:pt x="6684048" y="1517155"/>
                </a:lnTo>
                <a:lnTo>
                  <a:pt x="6684048" y="1519387"/>
                </a:lnTo>
                <a:lnTo>
                  <a:pt x="6684048" y="1535004"/>
                </a:lnTo>
                <a:lnTo>
                  <a:pt x="6688194" y="1535004"/>
                </a:lnTo>
                <a:lnTo>
                  <a:pt x="6717227" y="1535004"/>
                </a:lnTo>
                <a:lnTo>
                  <a:pt x="6717227" y="1472533"/>
                </a:lnTo>
                <a:lnTo>
                  <a:pt x="6808472" y="1472533"/>
                </a:lnTo>
                <a:lnTo>
                  <a:pt x="6808472" y="1469744"/>
                </a:lnTo>
                <a:lnTo>
                  <a:pt x="6808472" y="1450221"/>
                </a:lnTo>
                <a:lnTo>
                  <a:pt x="6810547" y="1450221"/>
                </a:lnTo>
                <a:lnTo>
                  <a:pt x="6825062" y="1450221"/>
                </a:lnTo>
                <a:lnTo>
                  <a:pt x="6825062" y="1446318"/>
                </a:lnTo>
                <a:lnTo>
                  <a:pt x="6825062" y="1418987"/>
                </a:lnTo>
                <a:lnTo>
                  <a:pt x="6826618" y="1418987"/>
                </a:lnTo>
                <a:lnTo>
                  <a:pt x="6837505" y="1418987"/>
                </a:lnTo>
                <a:lnTo>
                  <a:pt x="6837505" y="1416755"/>
                </a:lnTo>
                <a:lnTo>
                  <a:pt x="6837505" y="1401136"/>
                </a:lnTo>
                <a:lnTo>
                  <a:pt x="6841653" y="1401136"/>
                </a:lnTo>
                <a:lnTo>
                  <a:pt x="6870686" y="1401136"/>
                </a:lnTo>
                <a:lnTo>
                  <a:pt x="6870686" y="1403367"/>
                </a:lnTo>
                <a:lnTo>
                  <a:pt x="6870686" y="1418987"/>
                </a:lnTo>
                <a:lnTo>
                  <a:pt x="6916307" y="1418987"/>
                </a:lnTo>
                <a:lnTo>
                  <a:pt x="6916307" y="1415081"/>
                </a:lnTo>
                <a:lnTo>
                  <a:pt x="6916307" y="1387750"/>
                </a:lnTo>
                <a:lnTo>
                  <a:pt x="6919938" y="1387750"/>
                </a:lnTo>
                <a:lnTo>
                  <a:pt x="6945340" y="1387750"/>
                </a:lnTo>
                <a:lnTo>
                  <a:pt x="6945340" y="1436835"/>
                </a:lnTo>
                <a:lnTo>
                  <a:pt x="6947415" y="1436835"/>
                </a:lnTo>
                <a:lnTo>
                  <a:pt x="6961931" y="1436835"/>
                </a:lnTo>
                <a:lnTo>
                  <a:pt x="6961931" y="1434604"/>
                </a:lnTo>
                <a:lnTo>
                  <a:pt x="6961931" y="1418987"/>
                </a:lnTo>
                <a:lnTo>
                  <a:pt x="6965559" y="1418987"/>
                </a:lnTo>
                <a:lnTo>
                  <a:pt x="6990964" y="1418987"/>
                </a:lnTo>
                <a:lnTo>
                  <a:pt x="6990964" y="1472533"/>
                </a:lnTo>
                <a:lnTo>
                  <a:pt x="6995112" y="1472533"/>
                </a:lnTo>
                <a:lnTo>
                  <a:pt x="7024143" y="1472533"/>
                </a:lnTo>
                <a:lnTo>
                  <a:pt x="7024143" y="1475879"/>
                </a:lnTo>
                <a:lnTo>
                  <a:pt x="7024143" y="1499307"/>
                </a:lnTo>
                <a:lnTo>
                  <a:pt x="7025698" y="1499307"/>
                </a:lnTo>
                <a:lnTo>
                  <a:pt x="7036588" y="1499307"/>
                </a:lnTo>
                <a:lnTo>
                  <a:pt x="7036588" y="1497633"/>
                </a:lnTo>
                <a:lnTo>
                  <a:pt x="7036588" y="1485919"/>
                </a:lnTo>
                <a:lnTo>
                  <a:pt x="7098800" y="1485919"/>
                </a:lnTo>
                <a:lnTo>
                  <a:pt x="7098800" y="1535004"/>
                </a:lnTo>
                <a:lnTo>
                  <a:pt x="7100873" y="1535004"/>
                </a:lnTo>
                <a:lnTo>
                  <a:pt x="7115390" y="1535004"/>
                </a:lnTo>
                <a:lnTo>
                  <a:pt x="7115390" y="1537235"/>
                </a:lnTo>
                <a:lnTo>
                  <a:pt x="7115390" y="1552853"/>
                </a:lnTo>
                <a:lnTo>
                  <a:pt x="7116945" y="1552853"/>
                </a:lnTo>
                <a:lnTo>
                  <a:pt x="7127833" y="1552853"/>
                </a:lnTo>
                <a:lnTo>
                  <a:pt x="7127833" y="1548390"/>
                </a:lnTo>
                <a:lnTo>
                  <a:pt x="7127833" y="1517155"/>
                </a:lnTo>
                <a:lnTo>
                  <a:pt x="7129906" y="1517155"/>
                </a:lnTo>
                <a:lnTo>
                  <a:pt x="7144423" y="1517155"/>
                </a:lnTo>
                <a:lnTo>
                  <a:pt x="7144423" y="1519387"/>
                </a:lnTo>
                <a:lnTo>
                  <a:pt x="7144423" y="1535004"/>
                </a:lnTo>
                <a:lnTo>
                  <a:pt x="7155310" y="1530890"/>
                </a:lnTo>
                <a:cubicBezTo>
                  <a:pt x="7156866" y="1530122"/>
                  <a:pt x="7156866" y="1529705"/>
                  <a:pt x="7156866" y="1528867"/>
                </a:cubicBezTo>
                <a:lnTo>
                  <a:pt x="7156866" y="1517155"/>
                </a:lnTo>
                <a:lnTo>
                  <a:pt x="7235668" y="1517155"/>
                </a:lnTo>
                <a:lnTo>
                  <a:pt x="7235668" y="1566239"/>
                </a:lnTo>
                <a:lnTo>
                  <a:pt x="7239814" y="1566239"/>
                </a:lnTo>
                <a:lnTo>
                  <a:pt x="7268847" y="1566239"/>
                </a:lnTo>
                <a:lnTo>
                  <a:pt x="7268847" y="1568470"/>
                </a:lnTo>
                <a:lnTo>
                  <a:pt x="7268847" y="1584087"/>
                </a:lnTo>
                <a:lnTo>
                  <a:pt x="7272478" y="1584087"/>
                </a:lnTo>
                <a:lnTo>
                  <a:pt x="7297880" y="1584087"/>
                </a:lnTo>
                <a:lnTo>
                  <a:pt x="7297880" y="1535004"/>
                </a:lnTo>
                <a:lnTo>
                  <a:pt x="7299953" y="1535004"/>
                </a:lnTo>
                <a:lnTo>
                  <a:pt x="7314471" y="1535004"/>
                </a:lnTo>
                <a:lnTo>
                  <a:pt x="7314471" y="1468070"/>
                </a:lnTo>
                <a:lnTo>
                  <a:pt x="7316544" y="1468070"/>
                </a:lnTo>
                <a:lnTo>
                  <a:pt x="7331061" y="1468070"/>
                </a:lnTo>
                <a:lnTo>
                  <a:pt x="7331061" y="1464167"/>
                </a:lnTo>
                <a:lnTo>
                  <a:pt x="7331061" y="1436835"/>
                </a:lnTo>
                <a:cubicBezTo>
                  <a:pt x="7326913" y="1436835"/>
                  <a:pt x="7326913" y="1436835"/>
                  <a:pt x="7328469" y="1433487"/>
                </a:cubicBezTo>
                <a:lnTo>
                  <a:pt x="7339356" y="1410061"/>
                </a:lnTo>
                <a:cubicBezTo>
                  <a:pt x="7339366" y="1410097"/>
                  <a:pt x="7339765" y="1411488"/>
                  <a:pt x="7355946" y="1468070"/>
                </a:cubicBezTo>
                <a:lnTo>
                  <a:pt x="7357502" y="1468070"/>
                </a:lnTo>
                <a:lnTo>
                  <a:pt x="7368389" y="1468070"/>
                </a:lnTo>
                <a:lnTo>
                  <a:pt x="7368389" y="1249422"/>
                </a:lnTo>
                <a:lnTo>
                  <a:pt x="7371499" y="1249422"/>
                </a:lnTo>
                <a:lnTo>
                  <a:pt x="7393274" y="1249422"/>
                </a:lnTo>
                <a:lnTo>
                  <a:pt x="7393274" y="1151253"/>
                </a:lnTo>
                <a:lnTo>
                  <a:pt x="7447191" y="1151253"/>
                </a:lnTo>
                <a:lnTo>
                  <a:pt x="7447191" y="1106630"/>
                </a:lnTo>
                <a:lnTo>
                  <a:pt x="7517700" y="1106630"/>
                </a:lnTo>
                <a:lnTo>
                  <a:pt x="7517700" y="1111650"/>
                </a:lnTo>
                <a:lnTo>
                  <a:pt x="7517700" y="1146790"/>
                </a:lnTo>
                <a:lnTo>
                  <a:pt x="7522366" y="1146790"/>
                </a:lnTo>
                <a:lnTo>
                  <a:pt x="7555027" y="1146790"/>
                </a:lnTo>
                <a:lnTo>
                  <a:pt x="7555027" y="1244959"/>
                </a:lnTo>
                <a:lnTo>
                  <a:pt x="7557100" y="1244959"/>
                </a:lnTo>
                <a:lnTo>
                  <a:pt x="7571618" y="1244959"/>
                </a:lnTo>
                <a:lnTo>
                  <a:pt x="7600651" y="1253884"/>
                </a:lnTo>
                <a:lnTo>
                  <a:pt x="7600651" y="1334204"/>
                </a:lnTo>
                <a:lnTo>
                  <a:pt x="7602724" y="1334204"/>
                </a:lnTo>
                <a:lnTo>
                  <a:pt x="7617239" y="1334204"/>
                </a:lnTo>
                <a:lnTo>
                  <a:pt x="7617239" y="1337550"/>
                </a:lnTo>
                <a:lnTo>
                  <a:pt x="7617239" y="1360976"/>
                </a:lnTo>
                <a:lnTo>
                  <a:pt x="7621387" y="1360976"/>
                </a:lnTo>
                <a:lnTo>
                  <a:pt x="7650420" y="1360976"/>
                </a:lnTo>
                <a:lnTo>
                  <a:pt x="7662863" y="1374364"/>
                </a:lnTo>
                <a:lnTo>
                  <a:pt x="7662863" y="1418987"/>
                </a:lnTo>
                <a:lnTo>
                  <a:pt x="7667529" y="1418987"/>
                </a:lnTo>
                <a:lnTo>
                  <a:pt x="7700190" y="1418987"/>
                </a:lnTo>
                <a:lnTo>
                  <a:pt x="7700190" y="1421216"/>
                </a:lnTo>
                <a:lnTo>
                  <a:pt x="7700190" y="1436835"/>
                </a:lnTo>
                <a:lnTo>
                  <a:pt x="7702783" y="1436835"/>
                </a:lnTo>
                <a:lnTo>
                  <a:pt x="7720929" y="1436835"/>
                </a:lnTo>
                <a:lnTo>
                  <a:pt x="7720929" y="1441296"/>
                </a:lnTo>
                <a:lnTo>
                  <a:pt x="7720929" y="1472533"/>
                </a:lnTo>
                <a:cubicBezTo>
                  <a:pt x="7729223" y="1472533"/>
                  <a:pt x="7729223" y="1472533"/>
                  <a:pt x="7729223" y="1468627"/>
                </a:cubicBezTo>
                <a:lnTo>
                  <a:pt x="7729223" y="1441296"/>
                </a:lnTo>
                <a:lnTo>
                  <a:pt x="7731296" y="1441296"/>
                </a:lnTo>
                <a:lnTo>
                  <a:pt x="7745814" y="1441296"/>
                </a:lnTo>
                <a:lnTo>
                  <a:pt x="7745814" y="1444644"/>
                </a:lnTo>
                <a:lnTo>
                  <a:pt x="7745814" y="1468070"/>
                </a:lnTo>
                <a:lnTo>
                  <a:pt x="7747369" y="1468070"/>
                </a:lnTo>
                <a:lnTo>
                  <a:pt x="7758256" y="1468070"/>
                </a:lnTo>
                <a:cubicBezTo>
                  <a:pt x="7758256" y="1459147"/>
                  <a:pt x="7758256" y="1459147"/>
                  <a:pt x="7857795" y="1459147"/>
                </a:cubicBezTo>
                <a:lnTo>
                  <a:pt x="7857795" y="1461935"/>
                </a:lnTo>
                <a:lnTo>
                  <a:pt x="7857795" y="1481456"/>
                </a:lnTo>
                <a:lnTo>
                  <a:pt x="7859351" y="1481456"/>
                </a:lnTo>
                <a:lnTo>
                  <a:pt x="7870240" y="1481456"/>
                </a:lnTo>
                <a:lnTo>
                  <a:pt x="7870240" y="1485919"/>
                </a:lnTo>
                <a:lnTo>
                  <a:pt x="7870240" y="1517155"/>
                </a:lnTo>
                <a:cubicBezTo>
                  <a:pt x="7870256" y="1517147"/>
                  <a:pt x="7870494" y="1516986"/>
                  <a:pt x="7874386" y="1514367"/>
                </a:cubicBezTo>
                <a:lnTo>
                  <a:pt x="7903419" y="1494844"/>
                </a:lnTo>
                <a:cubicBezTo>
                  <a:pt x="7903423" y="1494805"/>
                  <a:pt x="7903691" y="1492999"/>
                  <a:pt x="7915861" y="1410061"/>
                </a:cubicBezTo>
                <a:cubicBezTo>
                  <a:pt x="7915880" y="1410057"/>
                  <a:pt x="7916021" y="1410004"/>
                  <a:pt x="7917417" y="1409504"/>
                </a:cubicBezTo>
                <a:lnTo>
                  <a:pt x="7928304" y="1405599"/>
                </a:lnTo>
                <a:cubicBezTo>
                  <a:pt x="7928304" y="1405566"/>
                  <a:pt x="7928371" y="1403376"/>
                  <a:pt x="7932452" y="1262808"/>
                </a:cubicBezTo>
                <a:cubicBezTo>
                  <a:pt x="7932452" y="1262845"/>
                  <a:pt x="7932519" y="1265097"/>
                  <a:pt x="7936600" y="1405599"/>
                </a:cubicBezTo>
                <a:cubicBezTo>
                  <a:pt x="7936618" y="1405605"/>
                  <a:pt x="7936764" y="1405657"/>
                  <a:pt x="7938155" y="1406156"/>
                </a:cubicBezTo>
                <a:lnTo>
                  <a:pt x="7949042" y="1410061"/>
                </a:lnTo>
                <a:lnTo>
                  <a:pt x="7949042" y="1231573"/>
                </a:lnTo>
                <a:cubicBezTo>
                  <a:pt x="7957337" y="1231573"/>
                  <a:pt x="7957337" y="1231573"/>
                  <a:pt x="7957337" y="1164639"/>
                </a:cubicBezTo>
                <a:lnTo>
                  <a:pt x="8036139" y="1164639"/>
                </a:lnTo>
                <a:lnTo>
                  <a:pt x="8036139" y="1231573"/>
                </a:lnTo>
                <a:lnTo>
                  <a:pt x="8037695" y="1231573"/>
                </a:lnTo>
                <a:lnTo>
                  <a:pt x="8048582" y="1231573"/>
                </a:lnTo>
                <a:lnTo>
                  <a:pt x="8048582" y="1062008"/>
                </a:lnTo>
                <a:lnTo>
                  <a:pt x="8052212" y="1062008"/>
                </a:lnTo>
                <a:lnTo>
                  <a:pt x="8077615" y="1062008"/>
                </a:lnTo>
                <a:lnTo>
                  <a:pt x="8077615" y="1058104"/>
                </a:lnTo>
                <a:lnTo>
                  <a:pt x="8077615" y="1030773"/>
                </a:lnTo>
                <a:lnTo>
                  <a:pt x="8123238" y="1030773"/>
                </a:lnTo>
                <a:lnTo>
                  <a:pt x="8123238" y="1028542"/>
                </a:lnTo>
                <a:lnTo>
                  <a:pt x="8123238" y="1012925"/>
                </a:lnTo>
                <a:lnTo>
                  <a:pt x="8126867" y="1012925"/>
                </a:lnTo>
                <a:lnTo>
                  <a:pt x="8152271" y="1012925"/>
                </a:lnTo>
                <a:lnTo>
                  <a:pt x="8152271" y="1015156"/>
                </a:lnTo>
                <a:lnTo>
                  <a:pt x="8152271" y="1030773"/>
                </a:lnTo>
                <a:lnTo>
                  <a:pt x="8153827" y="1030773"/>
                </a:lnTo>
                <a:lnTo>
                  <a:pt x="8164714" y="1030773"/>
                </a:lnTo>
                <a:lnTo>
                  <a:pt x="8185450" y="1021848"/>
                </a:lnTo>
                <a:lnTo>
                  <a:pt x="8193745" y="1028542"/>
                </a:lnTo>
                <a:lnTo>
                  <a:pt x="8193745" y="1012925"/>
                </a:lnTo>
                <a:lnTo>
                  <a:pt x="8198411" y="1012925"/>
                </a:lnTo>
                <a:lnTo>
                  <a:pt x="8231074" y="1012925"/>
                </a:lnTo>
                <a:lnTo>
                  <a:pt x="8231074" y="1015156"/>
                </a:lnTo>
                <a:lnTo>
                  <a:pt x="8231074" y="1030773"/>
                </a:lnTo>
                <a:lnTo>
                  <a:pt x="8293286" y="1030773"/>
                </a:lnTo>
                <a:lnTo>
                  <a:pt x="8293286" y="1034119"/>
                </a:lnTo>
                <a:lnTo>
                  <a:pt x="8293286" y="1057547"/>
                </a:lnTo>
                <a:lnTo>
                  <a:pt x="8347204" y="1057547"/>
                </a:lnTo>
                <a:lnTo>
                  <a:pt x="8347204" y="1120016"/>
                </a:lnTo>
                <a:lnTo>
                  <a:pt x="8348759" y="1120016"/>
                </a:lnTo>
                <a:lnTo>
                  <a:pt x="8359646" y="1120016"/>
                </a:lnTo>
                <a:lnTo>
                  <a:pt x="8359646" y="1122248"/>
                </a:lnTo>
                <a:lnTo>
                  <a:pt x="8359646" y="1137867"/>
                </a:lnTo>
                <a:cubicBezTo>
                  <a:pt x="8367943" y="1137867"/>
                  <a:pt x="8367943" y="1137867"/>
                  <a:pt x="8367943" y="1200336"/>
                </a:cubicBezTo>
                <a:lnTo>
                  <a:pt x="8369498" y="1200336"/>
                </a:lnTo>
                <a:lnTo>
                  <a:pt x="8380385" y="1200336"/>
                </a:lnTo>
                <a:lnTo>
                  <a:pt x="8380385" y="1202010"/>
                </a:lnTo>
                <a:lnTo>
                  <a:pt x="8380385" y="1213724"/>
                </a:lnTo>
                <a:lnTo>
                  <a:pt x="8382458" y="1213724"/>
                </a:lnTo>
                <a:lnTo>
                  <a:pt x="8396973" y="1213724"/>
                </a:lnTo>
                <a:lnTo>
                  <a:pt x="8396973" y="1276196"/>
                </a:lnTo>
                <a:lnTo>
                  <a:pt x="8401122" y="1276196"/>
                </a:lnTo>
                <a:lnTo>
                  <a:pt x="8430154" y="1276196"/>
                </a:lnTo>
                <a:lnTo>
                  <a:pt x="8430154" y="1325279"/>
                </a:lnTo>
                <a:cubicBezTo>
                  <a:pt x="8434303" y="1325279"/>
                  <a:pt x="8434303" y="1325279"/>
                  <a:pt x="8434303" y="1328625"/>
                </a:cubicBezTo>
                <a:lnTo>
                  <a:pt x="8434303" y="1352053"/>
                </a:lnTo>
                <a:lnTo>
                  <a:pt x="8435858" y="1352053"/>
                </a:lnTo>
                <a:lnTo>
                  <a:pt x="8446745" y="1352053"/>
                </a:lnTo>
                <a:lnTo>
                  <a:pt x="8446745" y="1401136"/>
                </a:lnTo>
                <a:lnTo>
                  <a:pt x="8449336" y="1401136"/>
                </a:lnTo>
                <a:lnTo>
                  <a:pt x="8467482" y="1401136"/>
                </a:lnTo>
                <a:cubicBezTo>
                  <a:pt x="8471630" y="1405599"/>
                  <a:pt x="8471630" y="1405599"/>
                  <a:pt x="8471630" y="1409504"/>
                </a:cubicBezTo>
                <a:lnTo>
                  <a:pt x="8471630" y="1436835"/>
                </a:lnTo>
                <a:cubicBezTo>
                  <a:pt x="8471640" y="1436821"/>
                  <a:pt x="8471818" y="1436600"/>
                  <a:pt x="8474740" y="1432930"/>
                </a:cubicBezTo>
                <a:lnTo>
                  <a:pt x="8496515" y="1405599"/>
                </a:lnTo>
                <a:lnTo>
                  <a:pt x="8554581" y="1405599"/>
                </a:lnTo>
                <a:lnTo>
                  <a:pt x="8554581" y="1584087"/>
                </a:lnTo>
                <a:lnTo>
                  <a:pt x="8556136" y="1584087"/>
                </a:lnTo>
                <a:lnTo>
                  <a:pt x="8567023" y="1584087"/>
                </a:lnTo>
                <a:cubicBezTo>
                  <a:pt x="8567031" y="1584071"/>
                  <a:pt x="8567152" y="1583864"/>
                  <a:pt x="8568578" y="1581299"/>
                </a:cubicBezTo>
                <a:lnTo>
                  <a:pt x="8579466" y="1561776"/>
                </a:lnTo>
                <a:lnTo>
                  <a:pt x="8579466" y="1565681"/>
                </a:lnTo>
                <a:lnTo>
                  <a:pt x="8579466" y="1593013"/>
                </a:lnTo>
                <a:cubicBezTo>
                  <a:pt x="8587760" y="1593013"/>
                  <a:pt x="8587760" y="1593013"/>
                  <a:pt x="8587760" y="1499307"/>
                </a:cubicBezTo>
                <a:lnTo>
                  <a:pt x="8589315" y="1499307"/>
                </a:lnTo>
                <a:lnTo>
                  <a:pt x="8600202" y="1499307"/>
                </a:lnTo>
                <a:lnTo>
                  <a:pt x="8600202" y="1365439"/>
                </a:lnTo>
                <a:lnTo>
                  <a:pt x="8602277" y="1365439"/>
                </a:lnTo>
                <a:lnTo>
                  <a:pt x="8616793" y="1365439"/>
                </a:lnTo>
                <a:cubicBezTo>
                  <a:pt x="8616805" y="1365395"/>
                  <a:pt x="8617346" y="1363455"/>
                  <a:pt x="8641678" y="1276196"/>
                </a:cubicBezTo>
                <a:lnTo>
                  <a:pt x="8644270" y="1276196"/>
                </a:lnTo>
                <a:lnTo>
                  <a:pt x="8662416" y="1276196"/>
                </a:lnTo>
                <a:cubicBezTo>
                  <a:pt x="8662427" y="1276243"/>
                  <a:pt x="8662889" y="1278237"/>
                  <a:pt x="8683153" y="1365439"/>
                </a:cubicBezTo>
                <a:lnTo>
                  <a:pt x="8685226" y="1365439"/>
                </a:lnTo>
                <a:lnTo>
                  <a:pt x="8699744" y="1365439"/>
                </a:lnTo>
                <a:lnTo>
                  <a:pt x="8699744" y="1445759"/>
                </a:lnTo>
                <a:lnTo>
                  <a:pt x="8703372" y="1445759"/>
                </a:lnTo>
                <a:lnTo>
                  <a:pt x="8728777" y="1445759"/>
                </a:lnTo>
                <a:lnTo>
                  <a:pt x="8728777" y="1450221"/>
                </a:lnTo>
                <a:lnTo>
                  <a:pt x="8728777" y="1481456"/>
                </a:lnTo>
                <a:cubicBezTo>
                  <a:pt x="8737071" y="1481456"/>
                  <a:pt x="8737071" y="1481456"/>
                  <a:pt x="8737071" y="1476995"/>
                </a:cubicBezTo>
                <a:lnTo>
                  <a:pt x="8737071" y="1445759"/>
                </a:lnTo>
                <a:lnTo>
                  <a:pt x="8740182" y="1445759"/>
                </a:lnTo>
                <a:lnTo>
                  <a:pt x="8761956" y="1445759"/>
                </a:lnTo>
                <a:lnTo>
                  <a:pt x="8761956" y="1449105"/>
                </a:lnTo>
                <a:lnTo>
                  <a:pt x="8761956" y="1472533"/>
                </a:lnTo>
                <a:lnTo>
                  <a:pt x="8824170" y="1472533"/>
                </a:lnTo>
                <a:lnTo>
                  <a:pt x="8824170" y="1396675"/>
                </a:lnTo>
                <a:lnTo>
                  <a:pt x="8826761" y="1396675"/>
                </a:lnTo>
                <a:lnTo>
                  <a:pt x="8844906" y="1396675"/>
                </a:lnTo>
                <a:lnTo>
                  <a:pt x="8844906" y="1441296"/>
                </a:lnTo>
                <a:cubicBezTo>
                  <a:pt x="8849055" y="1441296"/>
                  <a:pt x="8849055" y="1441296"/>
                  <a:pt x="8849055" y="1374364"/>
                </a:cubicBezTo>
                <a:lnTo>
                  <a:pt x="8894676" y="1374364"/>
                </a:lnTo>
                <a:lnTo>
                  <a:pt x="8894676" y="1371016"/>
                </a:lnTo>
                <a:lnTo>
                  <a:pt x="8894676" y="1347590"/>
                </a:lnTo>
                <a:lnTo>
                  <a:pt x="8896232" y="1347590"/>
                </a:lnTo>
                <a:lnTo>
                  <a:pt x="8907119" y="1347590"/>
                </a:lnTo>
                <a:lnTo>
                  <a:pt x="8907119" y="1343687"/>
                </a:lnTo>
                <a:lnTo>
                  <a:pt x="8907119" y="1316356"/>
                </a:lnTo>
                <a:lnTo>
                  <a:pt x="8915415" y="1329742"/>
                </a:lnTo>
                <a:lnTo>
                  <a:pt x="8920081" y="1329742"/>
                </a:lnTo>
                <a:lnTo>
                  <a:pt x="8952742" y="1329742"/>
                </a:lnTo>
                <a:lnTo>
                  <a:pt x="8952742" y="1328068"/>
                </a:lnTo>
                <a:lnTo>
                  <a:pt x="8952742" y="1316356"/>
                </a:lnTo>
                <a:lnTo>
                  <a:pt x="8954298" y="1316356"/>
                </a:lnTo>
                <a:lnTo>
                  <a:pt x="8965185" y="1316356"/>
                </a:lnTo>
                <a:lnTo>
                  <a:pt x="8965185" y="1319144"/>
                </a:lnTo>
                <a:lnTo>
                  <a:pt x="8965185" y="1338667"/>
                </a:lnTo>
                <a:lnTo>
                  <a:pt x="9043987" y="1338667"/>
                </a:lnTo>
                <a:lnTo>
                  <a:pt x="9043987" y="1624247"/>
                </a:lnTo>
                <a:lnTo>
                  <a:pt x="9047098" y="1624247"/>
                </a:lnTo>
                <a:lnTo>
                  <a:pt x="9068872" y="1624247"/>
                </a:lnTo>
                <a:lnTo>
                  <a:pt x="9068872" y="1597475"/>
                </a:lnTo>
                <a:lnTo>
                  <a:pt x="9077168" y="1597475"/>
                </a:lnTo>
                <a:lnTo>
                  <a:pt x="9077168" y="1624247"/>
                </a:lnTo>
                <a:lnTo>
                  <a:pt x="9139380" y="1624247"/>
                </a:lnTo>
                <a:lnTo>
                  <a:pt x="9139380" y="1561776"/>
                </a:lnTo>
                <a:lnTo>
                  <a:pt x="9164266" y="1561776"/>
                </a:lnTo>
                <a:lnTo>
                  <a:pt x="9189150" y="1557315"/>
                </a:lnTo>
                <a:cubicBezTo>
                  <a:pt x="9193298" y="1557315"/>
                  <a:pt x="9193298" y="1561776"/>
                  <a:pt x="9197446" y="1561776"/>
                </a:cubicBezTo>
                <a:lnTo>
                  <a:pt x="9218183" y="1561776"/>
                </a:lnTo>
                <a:lnTo>
                  <a:pt x="9218183" y="1624247"/>
                </a:lnTo>
                <a:lnTo>
                  <a:pt x="9234774" y="1624247"/>
                </a:lnTo>
                <a:lnTo>
                  <a:pt x="9234774" y="1659947"/>
                </a:lnTo>
                <a:lnTo>
                  <a:pt x="9253880" y="1661815"/>
                </a:lnTo>
                <a:lnTo>
                  <a:pt x="9280397" y="1661815"/>
                </a:lnTo>
                <a:lnTo>
                  <a:pt x="9280397" y="1628710"/>
                </a:lnTo>
                <a:lnTo>
                  <a:pt x="9419466" y="1628710"/>
                </a:lnTo>
                <a:lnTo>
                  <a:pt x="9419466" y="1452736"/>
                </a:lnTo>
                <a:lnTo>
                  <a:pt x="9566827" y="1452736"/>
                </a:lnTo>
                <a:lnTo>
                  <a:pt x="9566827" y="1615324"/>
                </a:lnTo>
                <a:lnTo>
                  <a:pt x="9570723" y="1615324"/>
                </a:lnTo>
                <a:lnTo>
                  <a:pt x="9573265" y="1661815"/>
                </a:lnTo>
                <a:lnTo>
                  <a:pt x="9593066" y="1661815"/>
                </a:lnTo>
                <a:cubicBezTo>
                  <a:pt x="9594163" y="1646924"/>
                  <a:pt x="9595608" y="1631125"/>
                  <a:pt x="9595608" y="1615324"/>
                </a:cubicBezTo>
                <a:lnTo>
                  <a:pt x="9608050" y="1615324"/>
                </a:lnTo>
                <a:lnTo>
                  <a:pt x="9610592" y="1661815"/>
                </a:lnTo>
                <a:lnTo>
                  <a:pt x="9714188" y="1661815"/>
                </a:lnTo>
                <a:lnTo>
                  <a:pt x="9714188" y="1325302"/>
                </a:lnTo>
                <a:lnTo>
                  <a:pt x="10118008" y="1325302"/>
                </a:lnTo>
                <a:lnTo>
                  <a:pt x="10118008" y="1661815"/>
                </a:lnTo>
                <a:lnTo>
                  <a:pt x="10156270" y="1661815"/>
                </a:lnTo>
                <a:lnTo>
                  <a:pt x="10156270" y="1491124"/>
                </a:lnTo>
                <a:lnTo>
                  <a:pt x="10350928" y="1491124"/>
                </a:lnTo>
                <a:cubicBezTo>
                  <a:pt x="10359268" y="1272282"/>
                  <a:pt x="10366180" y="1054569"/>
                  <a:pt x="10375342" y="834436"/>
                </a:cubicBezTo>
                <a:cubicBezTo>
                  <a:pt x="10354606" y="834436"/>
                  <a:pt x="10304836" y="807662"/>
                  <a:pt x="10350458" y="789813"/>
                </a:cubicBezTo>
                <a:cubicBezTo>
                  <a:pt x="10346310" y="785351"/>
                  <a:pt x="10342164" y="780888"/>
                  <a:pt x="10338015" y="780888"/>
                </a:cubicBezTo>
                <a:cubicBezTo>
                  <a:pt x="10338015" y="754116"/>
                  <a:pt x="10333867" y="749653"/>
                  <a:pt x="10354606" y="731805"/>
                </a:cubicBezTo>
                <a:lnTo>
                  <a:pt x="10354606" y="696108"/>
                </a:lnTo>
                <a:lnTo>
                  <a:pt x="10383638" y="696108"/>
                </a:lnTo>
                <a:lnTo>
                  <a:pt x="10383638" y="651485"/>
                </a:lnTo>
                <a:cubicBezTo>
                  <a:pt x="10383638" y="647022"/>
                  <a:pt x="10387785" y="647022"/>
                  <a:pt x="10387785" y="642560"/>
                </a:cubicBezTo>
                <a:lnTo>
                  <a:pt x="10387785" y="481920"/>
                </a:lnTo>
                <a:cubicBezTo>
                  <a:pt x="10387785" y="477457"/>
                  <a:pt x="10383638" y="472996"/>
                  <a:pt x="10383638" y="468534"/>
                </a:cubicBezTo>
                <a:lnTo>
                  <a:pt x="10396081" y="455146"/>
                </a:lnTo>
                <a:lnTo>
                  <a:pt x="10396081" y="334666"/>
                </a:lnTo>
                <a:cubicBezTo>
                  <a:pt x="10396081" y="330205"/>
                  <a:pt x="10396081" y="330205"/>
                  <a:pt x="10400228" y="325742"/>
                </a:cubicBezTo>
                <a:lnTo>
                  <a:pt x="10400228" y="209725"/>
                </a:lnTo>
                <a:cubicBezTo>
                  <a:pt x="10404376" y="191877"/>
                  <a:pt x="10404376" y="182951"/>
                  <a:pt x="10404376" y="169565"/>
                </a:cubicBezTo>
                <a:cubicBezTo>
                  <a:pt x="10412672" y="182951"/>
                  <a:pt x="10412672" y="191877"/>
                  <a:pt x="10412672" y="205263"/>
                </a:cubicBezTo>
                <a:cubicBezTo>
                  <a:pt x="10416818" y="249885"/>
                  <a:pt x="10416818" y="290045"/>
                  <a:pt x="10416818" y="325742"/>
                </a:cubicBezTo>
                <a:cubicBezTo>
                  <a:pt x="10420966" y="374826"/>
                  <a:pt x="10420966" y="414986"/>
                  <a:pt x="10420966" y="455146"/>
                </a:cubicBezTo>
                <a:lnTo>
                  <a:pt x="10433408" y="468534"/>
                </a:lnTo>
                <a:cubicBezTo>
                  <a:pt x="10433408" y="472996"/>
                  <a:pt x="10429260" y="477457"/>
                  <a:pt x="10429260" y="481920"/>
                </a:cubicBezTo>
                <a:lnTo>
                  <a:pt x="10429260" y="642560"/>
                </a:lnTo>
                <a:cubicBezTo>
                  <a:pt x="10429260" y="647022"/>
                  <a:pt x="10433408" y="647022"/>
                  <a:pt x="10433408" y="651485"/>
                </a:cubicBezTo>
                <a:lnTo>
                  <a:pt x="10433408" y="696108"/>
                </a:lnTo>
                <a:lnTo>
                  <a:pt x="10462442" y="696108"/>
                </a:lnTo>
                <a:lnTo>
                  <a:pt x="10462442" y="731805"/>
                </a:lnTo>
                <a:cubicBezTo>
                  <a:pt x="10479032" y="749653"/>
                  <a:pt x="10479032" y="749653"/>
                  <a:pt x="10479032" y="780888"/>
                </a:cubicBezTo>
                <a:cubicBezTo>
                  <a:pt x="10474884" y="780888"/>
                  <a:pt x="10470736" y="785351"/>
                  <a:pt x="10466590" y="789813"/>
                </a:cubicBezTo>
                <a:cubicBezTo>
                  <a:pt x="10508063" y="812125"/>
                  <a:pt x="10458294" y="829973"/>
                  <a:pt x="10441702" y="834436"/>
                </a:cubicBezTo>
                <a:cubicBezTo>
                  <a:pt x="10445851" y="1008462"/>
                  <a:pt x="10454145" y="1182488"/>
                  <a:pt x="10458294" y="1356516"/>
                </a:cubicBezTo>
                <a:lnTo>
                  <a:pt x="10591014" y="1356516"/>
                </a:lnTo>
                <a:lnTo>
                  <a:pt x="10591014" y="1512693"/>
                </a:lnTo>
                <a:lnTo>
                  <a:pt x="10607604" y="1512693"/>
                </a:lnTo>
                <a:cubicBezTo>
                  <a:pt x="10607604" y="1508230"/>
                  <a:pt x="10611752" y="1503767"/>
                  <a:pt x="10611752" y="1499307"/>
                </a:cubicBezTo>
                <a:lnTo>
                  <a:pt x="10624195" y="1499307"/>
                </a:lnTo>
                <a:cubicBezTo>
                  <a:pt x="10624195" y="1503767"/>
                  <a:pt x="10624195" y="1508230"/>
                  <a:pt x="10628343" y="1517155"/>
                </a:cubicBezTo>
                <a:lnTo>
                  <a:pt x="10653228" y="1517155"/>
                </a:lnTo>
                <a:lnTo>
                  <a:pt x="10653228" y="1503767"/>
                </a:lnTo>
                <a:lnTo>
                  <a:pt x="10698850" y="1503767"/>
                </a:lnTo>
                <a:lnTo>
                  <a:pt x="10698850" y="1517155"/>
                </a:lnTo>
                <a:lnTo>
                  <a:pt x="10740325" y="1517155"/>
                </a:lnTo>
                <a:lnTo>
                  <a:pt x="10740325" y="1610861"/>
                </a:lnTo>
                <a:lnTo>
                  <a:pt x="10769358" y="1610861"/>
                </a:lnTo>
                <a:lnTo>
                  <a:pt x="10769358" y="1584087"/>
                </a:lnTo>
                <a:lnTo>
                  <a:pt x="10802539" y="1584087"/>
                </a:lnTo>
                <a:lnTo>
                  <a:pt x="10802539" y="1213724"/>
                </a:lnTo>
                <a:lnTo>
                  <a:pt x="10814982" y="1200336"/>
                </a:lnTo>
                <a:lnTo>
                  <a:pt x="10964292" y="1200336"/>
                </a:lnTo>
                <a:lnTo>
                  <a:pt x="10964292" y="1218187"/>
                </a:lnTo>
                <a:lnTo>
                  <a:pt x="10985029" y="1218187"/>
                </a:lnTo>
                <a:lnTo>
                  <a:pt x="10985029" y="1454684"/>
                </a:lnTo>
                <a:lnTo>
                  <a:pt x="11030652" y="1454684"/>
                </a:lnTo>
                <a:lnTo>
                  <a:pt x="11030652" y="1316356"/>
                </a:lnTo>
                <a:lnTo>
                  <a:pt x="11084570" y="1316356"/>
                </a:lnTo>
                <a:cubicBezTo>
                  <a:pt x="11088716" y="1316356"/>
                  <a:pt x="11088716" y="1311893"/>
                  <a:pt x="11092865" y="1307430"/>
                </a:cubicBezTo>
                <a:lnTo>
                  <a:pt x="11109456" y="1307430"/>
                </a:lnTo>
                <a:cubicBezTo>
                  <a:pt x="11113602" y="1311893"/>
                  <a:pt x="11113602" y="1316356"/>
                  <a:pt x="11117750" y="1316356"/>
                </a:cubicBezTo>
                <a:lnTo>
                  <a:pt x="11163373" y="1316356"/>
                </a:lnTo>
                <a:lnTo>
                  <a:pt x="11163373" y="1075396"/>
                </a:lnTo>
                <a:cubicBezTo>
                  <a:pt x="11163402" y="1075390"/>
                  <a:pt x="11165176" y="1075051"/>
                  <a:pt x="11279503" y="1053084"/>
                </a:cubicBezTo>
                <a:lnTo>
                  <a:pt x="11279503" y="1055316"/>
                </a:lnTo>
                <a:lnTo>
                  <a:pt x="11279503" y="1070933"/>
                </a:lnTo>
                <a:lnTo>
                  <a:pt x="11333421" y="1070933"/>
                </a:lnTo>
                <a:lnTo>
                  <a:pt x="11333421" y="1597475"/>
                </a:lnTo>
                <a:lnTo>
                  <a:pt x="11379044" y="1597475"/>
                </a:lnTo>
                <a:lnTo>
                  <a:pt x="11379044" y="1588550"/>
                </a:lnTo>
                <a:lnTo>
                  <a:pt x="11403930" y="1588550"/>
                </a:lnTo>
                <a:lnTo>
                  <a:pt x="11403930" y="1597475"/>
                </a:lnTo>
                <a:lnTo>
                  <a:pt x="11453699" y="1597475"/>
                </a:lnTo>
                <a:lnTo>
                  <a:pt x="11453699" y="1570701"/>
                </a:lnTo>
                <a:lnTo>
                  <a:pt x="11511765" y="1570701"/>
                </a:lnTo>
                <a:cubicBezTo>
                  <a:pt x="11520059" y="1561776"/>
                  <a:pt x="11528356" y="1561776"/>
                  <a:pt x="11536650" y="1561776"/>
                </a:cubicBezTo>
                <a:cubicBezTo>
                  <a:pt x="11549092" y="1570701"/>
                  <a:pt x="11565683" y="1570701"/>
                  <a:pt x="11578125" y="1570701"/>
                </a:cubicBezTo>
                <a:lnTo>
                  <a:pt x="11578125" y="1535004"/>
                </a:lnTo>
                <a:lnTo>
                  <a:pt x="11594716" y="1535004"/>
                </a:lnTo>
                <a:lnTo>
                  <a:pt x="11594716" y="1508230"/>
                </a:lnTo>
                <a:lnTo>
                  <a:pt x="11710846" y="1508230"/>
                </a:lnTo>
                <a:lnTo>
                  <a:pt x="11710846" y="1445759"/>
                </a:lnTo>
                <a:lnTo>
                  <a:pt x="11748173" y="1445759"/>
                </a:lnTo>
                <a:lnTo>
                  <a:pt x="11748173" y="1432373"/>
                </a:lnTo>
                <a:lnTo>
                  <a:pt x="11773058" y="1432373"/>
                </a:lnTo>
                <a:lnTo>
                  <a:pt x="11773058" y="1445759"/>
                </a:lnTo>
                <a:lnTo>
                  <a:pt x="11806239" y="1445759"/>
                </a:lnTo>
                <a:lnTo>
                  <a:pt x="11806239" y="1548390"/>
                </a:lnTo>
                <a:lnTo>
                  <a:pt x="11872599" y="1548390"/>
                </a:lnTo>
                <a:lnTo>
                  <a:pt x="11872599" y="1494844"/>
                </a:lnTo>
                <a:lnTo>
                  <a:pt x="11951402" y="1494844"/>
                </a:lnTo>
                <a:lnTo>
                  <a:pt x="11951402" y="1432373"/>
                </a:lnTo>
                <a:lnTo>
                  <a:pt x="12050944" y="1432373"/>
                </a:lnTo>
                <a:lnTo>
                  <a:pt x="12050944" y="1661815"/>
                </a:lnTo>
                <a:lnTo>
                  <a:pt x="12050944" y="1690256"/>
                </a:lnTo>
                <a:lnTo>
                  <a:pt x="12199411" y="1690256"/>
                </a:lnTo>
                <a:cubicBezTo>
                  <a:pt x="12194860" y="1939194"/>
                  <a:pt x="12203964" y="2064141"/>
                  <a:pt x="12199413" y="2395741"/>
                </a:cubicBezTo>
                <a:lnTo>
                  <a:pt x="12192001" y="2395736"/>
                </a:lnTo>
                <a:lnTo>
                  <a:pt x="12192001" y="4807010"/>
                </a:lnTo>
                <a:lnTo>
                  <a:pt x="1" y="4807010"/>
                </a:lnTo>
                <a:lnTo>
                  <a:pt x="1" y="2264636"/>
                </a:lnTo>
                <a:lnTo>
                  <a:pt x="3611" y="2264636"/>
                </a:lnTo>
                <a:lnTo>
                  <a:pt x="2102" y="1942885"/>
                </a:lnTo>
                <a:cubicBezTo>
                  <a:pt x="1402" y="1795013"/>
                  <a:pt x="701" y="1647140"/>
                  <a:pt x="0" y="1494844"/>
                </a:cubicBezTo>
                <a:lnTo>
                  <a:pt x="41476" y="1494844"/>
                </a:lnTo>
                <a:cubicBezTo>
                  <a:pt x="41484" y="1494831"/>
                  <a:pt x="41560" y="1494662"/>
                  <a:pt x="42513" y="1492612"/>
                </a:cubicBezTo>
                <a:lnTo>
                  <a:pt x="49770" y="1476995"/>
                </a:lnTo>
                <a:cubicBezTo>
                  <a:pt x="49788" y="1476997"/>
                  <a:pt x="50020" y="1477034"/>
                  <a:pt x="53400" y="1477552"/>
                </a:cubicBezTo>
                <a:lnTo>
                  <a:pt x="78803" y="1481456"/>
                </a:lnTo>
                <a:cubicBezTo>
                  <a:pt x="78809" y="1481476"/>
                  <a:pt x="78887" y="1481685"/>
                  <a:pt x="79841" y="1484246"/>
                </a:cubicBezTo>
                <a:lnTo>
                  <a:pt x="87097" y="1503767"/>
                </a:lnTo>
                <a:cubicBezTo>
                  <a:pt x="87126" y="1503769"/>
                  <a:pt x="88346" y="1503872"/>
                  <a:pt x="141015" y="1508230"/>
                </a:cubicBezTo>
                <a:lnTo>
                  <a:pt x="141015" y="1253884"/>
                </a:lnTo>
                <a:lnTo>
                  <a:pt x="145163" y="1253884"/>
                </a:lnTo>
                <a:lnTo>
                  <a:pt x="174196" y="1253884"/>
                </a:lnTo>
                <a:lnTo>
                  <a:pt x="174196" y="972764"/>
                </a:lnTo>
                <a:lnTo>
                  <a:pt x="177825" y="972764"/>
                </a:lnTo>
                <a:lnTo>
                  <a:pt x="203229" y="972764"/>
                </a:lnTo>
                <a:lnTo>
                  <a:pt x="452080" y="972764"/>
                </a:lnTo>
                <a:lnTo>
                  <a:pt x="456746" y="972764"/>
                </a:lnTo>
                <a:lnTo>
                  <a:pt x="489409" y="972764"/>
                </a:lnTo>
                <a:lnTo>
                  <a:pt x="489409" y="1262807"/>
                </a:lnTo>
                <a:cubicBezTo>
                  <a:pt x="489429" y="1262805"/>
                  <a:pt x="489659" y="1262762"/>
                  <a:pt x="492520" y="1262250"/>
                </a:cubicBezTo>
                <a:lnTo>
                  <a:pt x="514294" y="1258347"/>
                </a:lnTo>
                <a:cubicBezTo>
                  <a:pt x="514294" y="1258392"/>
                  <a:pt x="514232" y="1261146"/>
                  <a:pt x="510146" y="1441296"/>
                </a:cubicBezTo>
                <a:cubicBezTo>
                  <a:pt x="510166" y="1441300"/>
                  <a:pt x="510393" y="1441341"/>
                  <a:pt x="513256" y="1441855"/>
                </a:cubicBezTo>
                <a:lnTo>
                  <a:pt x="535030" y="1445758"/>
                </a:lnTo>
                <a:cubicBezTo>
                  <a:pt x="535035" y="1445773"/>
                  <a:pt x="535076" y="1445905"/>
                  <a:pt x="535548" y="1447432"/>
                </a:cubicBezTo>
                <a:lnTo>
                  <a:pt x="539179" y="1459146"/>
                </a:lnTo>
                <a:cubicBezTo>
                  <a:pt x="539183" y="1459128"/>
                  <a:pt x="539275" y="1458833"/>
                  <a:pt x="540734" y="1454126"/>
                </a:cubicBezTo>
                <a:lnTo>
                  <a:pt x="551621" y="1418986"/>
                </a:lnTo>
                <a:lnTo>
                  <a:pt x="555249" y="1418986"/>
                </a:lnTo>
                <a:lnTo>
                  <a:pt x="580654" y="1418986"/>
                </a:lnTo>
                <a:lnTo>
                  <a:pt x="580654" y="1485918"/>
                </a:lnTo>
                <a:cubicBezTo>
                  <a:pt x="580666" y="1485929"/>
                  <a:pt x="580824" y="1486011"/>
                  <a:pt x="582727" y="1487035"/>
                </a:cubicBezTo>
                <a:lnTo>
                  <a:pt x="597245" y="1494844"/>
                </a:lnTo>
                <a:lnTo>
                  <a:pt x="597245" y="1497632"/>
                </a:lnTo>
                <a:lnTo>
                  <a:pt x="597245" y="1517155"/>
                </a:lnTo>
                <a:lnTo>
                  <a:pt x="688490" y="1517155"/>
                </a:lnTo>
                <a:lnTo>
                  <a:pt x="688490" y="1519386"/>
                </a:lnTo>
                <a:lnTo>
                  <a:pt x="688490" y="1535004"/>
                </a:lnTo>
                <a:lnTo>
                  <a:pt x="692636" y="1535004"/>
                </a:lnTo>
                <a:lnTo>
                  <a:pt x="721669" y="1535004"/>
                </a:lnTo>
                <a:lnTo>
                  <a:pt x="721669" y="1472532"/>
                </a:lnTo>
                <a:lnTo>
                  <a:pt x="812914" y="1472532"/>
                </a:lnTo>
                <a:lnTo>
                  <a:pt x="812914" y="1469744"/>
                </a:lnTo>
                <a:lnTo>
                  <a:pt x="812914" y="1450221"/>
                </a:lnTo>
                <a:lnTo>
                  <a:pt x="814989" y="1450221"/>
                </a:lnTo>
                <a:lnTo>
                  <a:pt x="829505" y="1450221"/>
                </a:lnTo>
                <a:lnTo>
                  <a:pt x="829505" y="1446318"/>
                </a:lnTo>
                <a:lnTo>
                  <a:pt x="829505" y="1418986"/>
                </a:lnTo>
                <a:lnTo>
                  <a:pt x="831060" y="1418986"/>
                </a:lnTo>
                <a:lnTo>
                  <a:pt x="841947" y="1418986"/>
                </a:lnTo>
                <a:lnTo>
                  <a:pt x="841947" y="1416755"/>
                </a:lnTo>
                <a:lnTo>
                  <a:pt x="841947" y="1401136"/>
                </a:lnTo>
                <a:lnTo>
                  <a:pt x="846095" y="1401136"/>
                </a:lnTo>
                <a:lnTo>
                  <a:pt x="875128" y="1401136"/>
                </a:lnTo>
                <a:lnTo>
                  <a:pt x="875128" y="1403367"/>
                </a:lnTo>
                <a:lnTo>
                  <a:pt x="875128" y="1418986"/>
                </a:lnTo>
                <a:lnTo>
                  <a:pt x="920750" y="1418986"/>
                </a:lnTo>
                <a:lnTo>
                  <a:pt x="920750" y="1415081"/>
                </a:lnTo>
                <a:lnTo>
                  <a:pt x="920750" y="1387750"/>
                </a:lnTo>
                <a:lnTo>
                  <a:pt x="924380" y="1387750"/>
                </a:lnTo>
                <a:lnTo>
                  <a:pt x="949783" y="1387750"/>
                </a:lnTo>
                <a:lnTo>
                  <a:pt x="949783" y="1436835"/>
                </a:lnTo>
                <a:lnTo>
                  <a:pt x="951858" y="1436835"/>
                </a:lnTo>
                <a:lnTo>
                  <a:pt x="966373" y="1436835"/>
                </a:lnTo>
                <a:lnTo>
                  <a:pt x="966373" y="1434604"/>
                </a:lnTo>
                <a:lnTo>
                  <a:pt x="966373" y="1418986"/>
                </a:lnTo>
                <a:lnTo>
                  <a:pt x="970001" y="1418986"/>
                </a:lnTo>
                <a:lnTo>
                  <a:pt x="995406" y="1418986"/>
                </a:lnTo>
                <a:lnTo>
                  <a:pt x="995406" y="1472532"/>
                </a:lnTo>
                <a:lnTo>
                  <a:pt x="999554" y="1472532"/>
                </a:lnTo>
                <a:lnTo>
                  <a:pt x="1028585" y="1472532"/>
                </a:lnTo>
                <a:lnTo>
                  <a:pt x="1028585" y="1475878"/>
                </a:lnTo>
                <a:lnTo>
                  <a:pt x="1028585" y="1499306"/>
                </a:lnTo>
                <a:lnTo>
                  <a:pt x="1030140" y="1499306"/>
                </a:lnTo>
                <a:lnTo>
                  <a:pt x="1041030" y="1499306"/>
                </a:lnTo>
                <a:lnTo>
                  <a:pt x="1041030" y="1497632"/>
                </a:lnTo>
                <a:lnTo>
                  <a:pt x="1041030" y="1485918"/>
                </a:lnTo>
                <a:lnTo>
                  <a:pt x="1103242" y="1485918"/>
                </a:lnTo>
                <a:lnTo>
                  <a:pt x="1103242" y="1535004"/>
                </a:lnTo>
                <a:lnTo>
                  <a:pt x="1105315" y="1535004"/>
                </a:lnTo>
                <a:lnTo>
                  <a:pt x="1119832" y="1535004"/>
                </a:lnTo>
                <a:lnTo>
                  <a:pt x="1119832" y="1537235"/>
                </a:lnTo>
                <a:lnTo>
                  <a:pt x="1119832" y="1552852"/>
                </a:lnTo>
                <a:lnTo>
                  <a:pt x="1121387" y="1552852"/>
                </a:lnTo>
                <a:lnTo>
                  <a:pt x="1132275" y="1552852"/>
                </a:lnTo>
                <a:lnTo>
                  <a:pt x="1132275" y="1548390"/>
                </a:lnTo>
                <a:lnTo>
                  <a:pt x="1132275" y="1517155"/>
                </a:lnTo>
                <a:lnTo>
                  <a:pt x="1134348" y="1517155"/>
                </a:lnTo>
                <a:lnTo>
                  <a:pt x="1148865" y="1517155"/>
                </a:lnTo>
                <a:lnTo>
                  <a:pt x="1148865" y="1519386"/>
                </a:lnTo>
                <a:lnTo>
                  <a:pt x="1148865" y="1535004"/>
                </a:lnTo>
                <a:lnTo>
                  <a:pt x="1159752" y="1530890"/>
                </a:lnTo>
                <a:cubicBezTo>
                  <a:pt x="1161308" y="1530122"/>
                  <a:pt x="1161308" y="1529705"/>
                  <a:pt x="1161308" y="1528867"/>
                </a:cubicBezTo>
                <a:lnTo>
                  <a:pt x="1161308" y="1517155"/>
                </a:lnTo>
                <a:lnTo>
                  <a:pt x="1240110" y="1517155"/>
                </a:lnTo>
                <a:lnTo>
                  <a:pt x="1240110" y="1566238"/>
                </a:lnTo>
                <a:lnTo>
                  <a:pt x="1244256" y="1566238"/>
                </a:lnTo>
                <a:lnTo>
                  <a:pt x="1273289" y="1566238"/>
                </a:lnTo>
                <a:lnTo>
                  <a:pt x="1273289" y="1568470"/>
                </a:lnTo>
                <a:lnTo>
                  <a:pt x="1273289" y="1584087"/>
                </a:lnTo>
                <a:lnTo>
                  <a:pt x="1276920" y="1584087"/>
                </a:lnTo>
                <a:lnTo>
                  <a:pt x="1302322" y="1584087"/>
                </a:lnTo>
                <a:lnTo>
                  <a:pt x="1302322" y="1535004"/>
                </a:lnTo>
                <a:lnTo>
                  <a:pt x="1304395" y="1535004"/>
                </a:lnTo>
                <a:lnTo>
                  <a:pt x="1318913" y="1535004"/>
                </a:lnTo>
                <a:lnTo>
                  <a:pt x="1318913" y="1468070"/>
                </a:lnTo>
                <a:lnTo>
                  <a:pt x="1320986" y="1468070"/>
                </a:lnTo>
                <a:lnTo>
                  <a:pt x="1335504" y="1468070"/>
                </a:lnTo>
                <a:lnTo>
                  <a:pt x="1335504" y="1464166"/>
                </a:lnTo>
                <a:lnTo>
                  <a:pt x="1335504" y="1436835"/>
                </a:lnTo>
                <a:cubicBezTo>
                  <a:pt x="1331355" y="1436835"/>
                  <a:pt x="1331355" y="1436835"/>
                  <a:pt x="1332911" y="1433487"/>
                </a:cubicBezTo>
                <a:lnTo>
                  <a:pt x="1343798" y="1410061"/>
                </a:lnTo>
                <a:cubicBezTo>
                  <a:pt x="1343808" y="1410096"/>
                  <a:pt x="1344207" y="1411487"/>
                  <a:pt x="1360388" y="1468070"/>
                </a:cubicBezTo>
                <a:lnTo>
                  <a:pt x="1361944" y="1468070"/>
                </a:lnTo>
                <a:lnTo>
                  <a:pt x="1372831" y="1468070"/>
                </a:lnTo>
                <a:lnTo>
                  <a:pt x="1372831" y="1249421"/>
                </a:lnTo>
                <a:lnTo>
                  <a:pt x="1375941" y="1249421"/>
                </a:lnTo>
                <a:lnTo>
                  <a:pt x="1397716" y="1249421"/>
                </a:lnTo>
                <a:lnTo>
                  <a:pt x="1397716" y="1151253"/>
                </a:lnTo>
                <a:lnTo>
                  <a:pt x="1451634" y="1151253"/>
                </a:lnTo>
                <a:lnTo>
                  <a:pt x="1451634" y="1106630"/>
                </a:lnTo>
                <a:lnTo>
                  <a:pt x="1522142" y="1106630"/>
                </a:lnTo>
                <a:lnTo>
                  <a:pt x="1522142" y="1111650"/>
                </a:lnTo>
                <a:lnTo>
                  <a:pt x="1522142" y="1146790"/>
                </a:lnTo>
                <a:lnTo>
                  <a:pt x="1526808" y="1146790"/>
                </a:lnTo>
                <a:lnTo>
                  <a:pt x="1559469" y="1146790"/>
                </a:lnTo>
                <a:lnTo>
                  <a:pt x="1559469" y="1244959"/>
                </a:lnTo>
                <a:lnTo>
                  <a:pt x="1561542" y="1244959"/>
                </a:lnTo>
                <a:lnTo>
                  <a:pt x="1576060" y="1244959"/>
                </a:lnTo>
                <a:lnTo>
                  <a:pt x="1605093" y="1253884"/>
                </a:lnTo>
                <a:lnTo>
                  <a:pt x="1605093" y="1334204"/>
                </a:lnTo>
                <a:lnTo>
                  <a:pt x="1607166" y="1334204"/>
                </a:lnTo>
                <a:lnTo>
                  <a:pt x="1621681" y="1334204"/>
                </a:lnTo>
                <a:lnTo>
                  <a:pt x="1621681" y="1337550"/>
                </a:lnTo>
                <a:lnTo>
                  <a:pt x="1621681" y="1360976"/>
                </a:lnTo>
                <a:lnTo>
                  <a:pt x="1625829" y="1360976"/>
                </a:lnTo>
                <a:lnTo>
                  <a:pt x="1654862" y="1360976"/>
                </a:lnTo>
                <a:lnTo>
                  <a:pt x="1667305" y="1374364"/>
                </a:lnTo>
                <a:lnTo>
                  <a:pt x="1667305" y="1418986"/>
                </a:lnTo>
                <a:lnTo>
                  <a:pt x="1671971" y="1418986"/>
                </a:lnTo>
                <a:lnTo>
                  <a:pt x="1704632" y="1418986"/>
                </a:lnTo>
                <a:lnTo>
                  <a:pt x="1704632" y="1421216"/>
                </a:lnTo>
                <a:lnTo>
                  <a:pt x="1704632" y="1436835"/>
                </a:lnTo>
                <a:lnTo>
                  <a:pt x="1707225" y="1436835"/>
                </a:lnTo>
                <a:lnTo>
                  <a:pt x="1725371" y="1436835"/>
                </a:lnTo>
                <a:lnTo>
                  <a:pt x="1725371" y="1441296"/>
                </a:lnTo>
                <a:lnTo>
                  <a:pt x="1725371" y="1472532"/>
                </a:lnTo>
                <a:cubicBezTo>
                  <a:pt x="1733665" y="1472532"/>
                  <a:pt x="1733665" y="1472532"/>
                  <a:pt x="1733665" y="1468627"/>
                </a:cubicBezTo>
                <a:lnTo>
                  <a:pt x="1733665" y="1441296"/>
                </a:lnTo>
                <a:lnTo>
                  <a:pt x="1735738" y="1441296"/>
                </a:lnTo>
                <a:lnTo>
                  <a:pt x="1750256" y="1441296"/>
                </a:lnTo>
                <a:lnTo>
                  <a:pt x="1750256" y="1444644"/>
                </a:lnTo>
                <a:lnTo>
                  <a:pt x="1750256" y="1468070"/>
                </a:lnTo>
                <a:lnTo>
                  <a:pt x="1751811" y="1468070"/>
                </a:lnTo>
                <a:lnTo>
                  <a:pt x="1762698" y="1468070"/>
                </a:lnTo>
                <a:cubicBezTo>
                  <a:pt x="1762698" y="1459146"/>
                  <a:pt x="1762698" y="1459146"/>
                  <a:pt x="1862237" y="1459146"/>
                </a:cubicBezTo>
                <a:lnTo>
                  <a:pt x="1862237" y="1461935"/>
                </a:lnTo>
                <a:lnTo>
                  <a:pt x="1862237" y="1481456"/>
                </a:lnTo>
                <a:lnTo>
                  <a:pt x="1863793" y="1481456"/>
                </a:lnTo>
                <a:lnTo>
                  <a:pt x="1874682" y="1481456"/>
                </a:lnTo>
                <a:lnTo>
                  <a:pt x="1874682" y="1485918"/>
                </a:lnTo>
                <a:lnTo>
                  <a:pt x="1874682" y="1517155"/>
                </a:lnTo>
                <a:cubicBezTo>
                  <a:pt x="1874698" y="1517147"/>
                  <a:pt x="1874936" y="1516986"/>
                  <a:pt x="1878828" y="1514366"/>
                </a:cubicBezTo>
                <a:lnTo>
                  <a:pt x="1907861" y="1494844"/>
                </a:lnTo>
                <a:cubicBezTo>
                  <a:pt x="1907865" y="1494805"/>
                  <a:pt x="1908133" y="1492998"/>
                  <a:pt x="1920303" y="1410061"/>
                </a:cubicBezTo>
                <a:cubicBezTo>
                  <a:pt x="1920322" y="1410057"/>
                  <a:pt x="1920463" y="1410003"/>
                  <a:pt x="1921859" y="1409504"/>
                </a:cubicBezTo>
                <a:lnTo>
                  <a:pt x="1932746" y="1405598"/>
                </a:lnTo>
                <a:cubicBezTo>
                  <a:pt x="1932746" y="1405565"/>
                  <a:pt x="1932813" y="1403375"/>
                  <a:pt x="1936894" y="1262807"/>
                </a:cubicBezTo>
                <a:cubicBezTo>
                  <a:pt x="1936894" y="1262844"/>
                  <a:pt x="1936962" y="1265096"/>
                  <a:pt x="1941042" y="1405598"/>
                </a:cubicBezTo>
                <a:cubicBezTo>
                  <a:pt x="1941061" y="1405605"/>
                  <a:pt x="1941206" y="1405656"/>
                  <a:pt x="1942597" y="1406156"/>
                </a:cubicBezTo>
                <a:lnTo>
                  <a:pt x="1953485" y="1410061"/>
                </a:lnTo>
                <a:lnTo>
                  <a:pt x="1953485" y="1231573"/>
                </a:lnTo>
                <a:cubicBezTo>
                  <a:pt x="1961779" y="1231573"/>
                  <a:pt x="1961779" y="1231573"/>
                  <a:pt x="1961779" y="1164639"/>
                </a:cubicBezTo>
                <a:lnTo>
                  <a:pt x="2040581" y="1164639"/>
                </a:lnTo>
                <a:lnTo>
                  <a:pt x="2040581" y="1231573"/>
                </a:lnTo>
                <a:lnTo>
                  <a:pt x="2042137" y="1231573"/>
                </a:lnTo>
                <a:lnTo>
                  <a:pt x="2053024" y="1231573"/>
                </a:lnTo>
                <a:lnTo>
                  <a:pt x="2053024" y="1062007"/>
                </a:lnTo>
                <a:lnTo>
                  <a:pt x="2056654" y="1062007"/>
                </a:lnTo>
                <a:lnTo>
                  <a:pt x="2082057" y="1062007"/>
                </a:lnTo>
                <a:lnTo>
                  <a:pt x="2082057" y="1058104"/>
                </a:lnTo>
                <a:lnTo>
                  <a:pt x="2082057" y="1030773"/>
                </a:lnTo>
                <a:lnTo>
                  <a:pt x="2127680" y="1030773"/>
                </a:lnTo>
                <a:lnTo>
                  <a:pt x="2127680" y="1028541"/>
                </a:lnTo>
                <a:lnTo>
                  <a:pt x="2127680" y="1012924"/>
                </a:lnTo>
                <a:lnTo>
                  <a:pt x="2131309" y="1012924"/>
                </a:lnTo>
                <a:lnTo>
                  <a:pt x="2156713" y="1012924"/>
                </a:lnTo>
                <a:lnTo>
                  <a:pt x="2156713" y="1015155"/>
                </a:lnTo>
                <a:lnTo>
                  <a:pt x="2156713" y="1030773"/>
                </a:lnTo>
                <a:lnTo>
                  <a:pt x="2158269" y="1030773"/>
                </a:lnTo>
                <a:lnTo>
                  <a:pt x="2169156" y="1030773"/>
                </a:lnTo>
                <a:lnTo>
                  <a:pt x="2189893" y="1021847"/>
                </a:lnTo>
                <a:lnTo>
                  <a:pt x="2198187" y="1028541"/>
                </a:lnTo>
                <a:lnTo>
                  <a:pt x="2198187" y="1012924"/>
                </a:lnTo>
                <a:lnTo>
                  <a:pt x="2202853" y="1012924"/>
                </a:lnTo>
                <a:lnTo>
                  <a:pt x="2235516" y="1012924"/>
                </a:lnTo>
                <a:lnTo>
                  <a:pt x="2235516" y="1015155"/>
                </a:lnTo>
                <a:lnTo>
                  <a:pt x="2235516" y="1030773"/>
                </a:lnTo>
                <a:lnTo>
                  <a:pt x="2297728" y="1030773"/>
                </a:lnTo>
                <a:lnTo>
                  <a:pt x="2297728" y="1034119"/>
                </a:lnTo>
                <a:lnTo>
                  <a:pt x="2297728" y="1057547"/>
                </a:lnTo>
                <a:lnTo>
                  <a:pt x="2351646" y="1057547"/>
                </a:lnTo>
                <a:lnTo>
                  <a:pt x="2351646" y="1120016"/>
                </a:lnTo>
                <a:lnTo>
                  <a:pt x="2353201" y="1120016"/>
                </a:lnTo>
                <a:lnTo>
                  <a:pt x="2364089" y="1120016"/>
                </a:lnTo>
                <a:lnTo>
                  <a:pt x="2364089" y="1122247"/>
                </a:lnTo>
                <a:lnTo>
                  <a:pt x="2364089" y="1137867"/>
                </a:lnTo>
                <a:cubicBezTo>
                  <a:pt x="2372385" y="1137867"/>
                  <a:pt x="2372385" y="1137867"/>
                  <a:pt x="2372385" y="1200336"/>
                </a:cubicBezTo>
                <a:lnTo>
                  <a:pt x="2373940" y="1200336"/>
                </a:lnTo>
                <a:lnTo>
                  <a:pt x="2384827" y="1200336"/>
                </a:lnTo>
                <a:lnTo>
                  <a:pt x="2384827" y="1202010"/>
                </a:lnTo>
                <a:lnTo>
                  <a:pt x="2384827" y="1213724"/>
                </a:lnTo>
                <a:lnTo>
                  <a:pt x="2386900" y="1213724"/>
                </a:lnTo>
                <a:lnTo>
                  <a:pt x="2401416" y="1213724"/>
                </a:lnTo>
                <a:lnTo>
                  <a:pt x="2401416" y="1276195"/>
                </a:lnTo>
                <a:lnTo>
                  <a:pt x="2405564" y="1276195"/>
                </a:lnTo>
                <a:lnTo>
                  <a:pt x="2434597" y="1276195"/>
                </a:lnTo>
                <a:lnTo>
                  <a:pt x="2434597" y="1325279"/>
                </a:lnTo>
                <a:cubicBezTo>
                  <a:pt x="2438745" y="1325279"/>
                  <a:pt x="2438745" y="1325279"/>
                  <a:pt x="2438745" y="1328624"/>
                </a:cubicBezTo>
                <a:lnTo>
                  <a:pt x="2438745" y="1352053"/>
                </a:lnTo>
                <a:lnTo>
                  <a:pt x="2440300" y="1352053"/>
                </a:lnTo>
                <a:lnTo>
                  <a:pt x="2451187" y="1352053"/>
                </a:lnTo>
                <a:lnTo>
                  <a:pt x="2451187" y="1401136"/>
                </a:lnTo>
                <a:lnTo>
                  <a:pt x="2453778" y="1401136"/>
                </a:lnTo>
                <a:lnTo>
                  <a:pt x="2471924" y="1401136"/>
                </a:lnTo>
                <a:cubicBezTo>
                  <a:pt x="2476072" y="1405598"/>
                  <a:pt x="2476072" y="1405598"/>
                  <a:pt x="2476072" y="1409504"/>
                </a:cubicBezTo>
                <a:lnTo>
                  <a:pt x="2476072" y="1436835"/>
                </a:lnTo>
                <a:cubicBezTo>
                  <a:pt x="2476082" y="1436821"/>
                  <a:pt x="2476260" y="1436600"/>
                  <a:pt x="2479183" y="1432930"/>
                </a:cubicBezTo>
                <a:lnTo>
                  <a:pt x="2500957" y="1405598"/>
                </a:lnTo>
                <a:lnTo>
                  <a:pt x="2559023" y="1405598"/>
                </a:lnTo>
                <a:lnTo>
                  <a:pt x="2559023" y="1584087"/>
                </a:lnTo>
                <a:lnTo>
                  <a:pt x="2560578" y="1584087"/>
                </a:lnTo>
                <a:lnTo>
                  <a:pt x="2571465" y="1584087"/>
                </a:lnTo>
                <a:cubicBezTo>
                  <a:pt x="2571474" y="1584070"/>
                  <a:pt x="2571594" y="1583864"/>
                  <a:pt x="2573021" y="1581298"/>
                </a:cubicBezTo>
                <a:lnTo>
                  <a:pt x="2583908" y="1561776"/>
                </a:lnTo>
                <a:lnTo>
                  <a:pt x="2583908" y="1565681"/>
                </a:lnTo>
                <a:lnTo>
                  <a:pt x="2583908" y="1593012"/>
                </a:lnTo>
                <a:cubicBezTo>
                  <a:pt x="2592202" y="1593012"/>
                  <a:pt x="2592202" y="1593012"/>
                  <a:pt x="2592202" y="1499306"/>
                </a:cubicBezTo>
                <a:lnTo>
                  <a:pt x="2593757" y="1499306"/>
                </a:lnTo>
                <a:lnTo>
                  <a:pt x="2604645" y="1499306"/>
                </a:lnTo>
                <a:lnTo>
                  <a:pt x="2604645" y="1365438"/>
                </a:lnTo>
                <a:lnTo>
                  <a:pt x="2606720" y="1365438"/>
                </a:lnTo>
                <a:lnTo>
                  <a:pt x="2621235" y="1365438"/>
                </a:lnTo>
                <a:cubicBezTo>
                  <a:pt x="2621247" y="1365395"/>
                  <a:pt x="2621788" y="1363455"/>
                  <a:pt x="2646120" y="1276195"/>
                </a:cubicBezTo>
                <a:lnTo>
                  <a:pt x="2648713" y="1276195"/>
                </a:lnTo>
                <a:lnTo>
                  <a:pt x="2666859" y="1276195"/>
                </a:lnTo>
                <a:cubicBezTo>
                  <a:pt x="2666869" y="1276243"/>
                  <a:pt x="2667332" y="1278237"/>
                  <a:pt x="2687596" y="1365438"/>
                </a:cubicBezTo>
                <a:lnTo>
                  <a:pt x="2689669" y="1365438"/>
                </a:lnTo>
                <a:lnTo>
                  <a:pt x="2704186" y="1365438"/>
                </a:lnTo>
                <a:lnTo>
                  <a:pt x="2704186" y="1445758"/>
                </a:lnTo>
                <a:lnTo>
                  <a:pt x="2707814" y="1445758"/>
                </a:lnTo>
                <a:lnTo>
                  <a:pt x="2733219" y="1445758"/>
                </a:lnTo>
                <a:lnTo>
                  <a:pt x="2733219" y="1450221"/>
                </a:lnTo>
                <a:lnTo>
                  <a:pt x="2733219" y="1481456"/>
                </a:lnTo>
                <a:cubicBezTo>
                  <a:pt x="2741513" y="1481456"/>
                  <a:pt x="2741513" y="1481456"/>
                  <a:pt x="2741513" y="1476995"/>
                </a:cubicBezTo>
                <a:lnTo>
                  <a:pt x="2741513" y="1445758"/>
                </a:lnTo>
                <a:lnTo>
                  <a:pt x="2744624" y="1445758"/>
                </a:lnTo>
                <a:lnTo>
                  <a:pt x="2766398" y="1445758"/>
                </a:lnTo>
                <a:lnTo>
                  <a:pt x="2766398" y="1449104"/>
                </a:lnTo>
                <a:lnTo>
                  <a:pt x="2766398" y="1472532"/>
                </a:lnTo>
                <a:lnTo>
                  <a:pt x="2828612" y="1472532"/>
                </a:lnTo>
                <a:lnTo>
                  <a:pt x="2828612" y="1396675"/>
                </a:lnTo>
                <a:lnTo>
                  <a:pt x="2831203" y="1396675"/>
                </a:lnTo>
                <a:lnTo>
                  <a:pt x="2849349" y="1396675"/>
                </a:lnTo>
                <a:lnTo>
                  <a:pt x="2849349" y="1441296"/>
                </a:lnTo>
                <a:cubicBezTo>
                  <a:pt x="2853497" y="1441296"/>
                  <a:pt x="2853497" y="1441296"/>
                  <a:pt x="2853497" y="1374364"/>
                </a:cubicBezTo>
                <a:lnTo>
                  <a:pt x="2899119" y="1374364"/>
                </a:lnTo>
                <a:lnTo>
                  <a:pt x="2899119" y="1371016"/>
                </a:lnTo>
                <a:lnTo>
                  <a:pt x="2899119" y="1347590"/>
                </a:lnTo>
                <a:lnTo>
                  <a:pt x="2900674" y="1347590"/>
                </a:lnTo>
                <a:lnTo>
                  <a:pt x="2911561" y="1347590"/>
                </a:lnTo>
                <a:lnTo>
                  <a:pt x="2911561" y="1343687"/>
                </a:lnTo>
                <a:lnTo>
                  <a:pt x="2911561" y="1316355"/>
                </a:lnTo>
                <a:lnTo>
                  <a:pt x="2919857" y="1329741"/>
                </a:lnTo>
                <a:lnTo>
                  <a:pt x="2924523" y="1329741"/>
                </a:lnTo>
                <a:lnTo>
                  <a:pt x="2957185" y="1329741"/>
                </a:lnTo>
                <a:lnTo>
                  <a:pt x="2957185" y="1328067"/>
                </a:lnTo>
                <a:lnTo>
                  <a:pt x="2957185" y="1316355"/>
                </a:lnTo>
                <a:lnTo>
                  <a:pt x="2958740" y="1316355"/>
                </a:lnTo>
                <a:lnTo>
                  <a:pt x="2969627" y="1316355"/>
                </a:lnTo>
                <a:lnTo>
                  <a:pt x="2969627" y="1319144"/>
                </a:lnTo>
                <a:lnTo>
                  <a:pt x="2969627" y="1338667"/>
                </a:lnTo>
                <a:lnTo>
                  <a:pt x="3048430" y="1338667"/>
                </a:lnTo>
                <a:lnTo>
                  <a:pt x="3048430" y="1624247"/>
                </a:lnTo>
                <a:lnTo>
                  <a:pt x="3051540" y="1624247"/>
                </a:lnTo>
                <a:lnTo>
                  <a:pt x="3073315" y="1624247"/>
                </a:lnTo>
                <a:lnTo>
                  <a:pt x="3073315" y="1597475"/>
                </a:lnTo>
                <a:lnTo>
                  <a:pt x="3081611" y="1597475"/>
                </a:lnTo>
                <a:lnTo>
                  <a:pt x="3081611" y="1624247"/>
                </a:lnTo>
                <a:lnTo>
                  <a:pt x="3143823" y="1624247"/>
                </a:lnTo>
                <a:lnTo>
                  <a:pt x="3143823" y="1561776"/>
                </a:lnTo>
                <a:lnTo>
                  <a:pt x="3168708" y="1561776"/>
                </a:lnTo>
                <a:lnTo>
                  <a:pt x="3193593" y="1557315"/>
                </a:lnTo>
                <a:cubicBezTo>
                  <a:pt x="3197741" y="1557315"/>
                  <a:pt x="3197741" y="1561776"/>
                  <a:pt x="3201889" y="1561776"/>
                </a:cubicBezTo>
                <a:lnTo>
                  <a:pt x="3222625" y="1561776"/>
                </a:lnTo>
                <a:lnTo>
                  <a:pt x="3222625" y="1624247"/>
                </a:lnTo>
                <a:lnTo>
                  <a:pt x="3239216" y="1624247"/>
                </a:lnTo>
                <a:lnTo>
                  <a:pt x="3239216" y="1659946"/>
                </a:lnTo>
                <a:lnTo>
                  <a:pt x="3258322" y="1661814"/>
                </a:lnTo>
                <a:lnTo>
                  <a:pt x="3284840" y="1661814"/>
                </a:lnTo>
                <a:lnTo>
                  <a:pt x="3284840" y="1628710"/>
                </a:lnTo>
                <a:lnTo>
                  <a:pt x="3423908" y="1628710"/>
                </a:lnTo>
                <a:lnTo>
                  <a:pt x="3423908" y="1452735"/>
                </a:lnTo>
                <a:lnTo>
                  <a:pt x="3571269" y="1452735"/>
                </a:lnTo>
                <a:lnTo>
                  <a:pt x="3571269" y="1615324"/>
                </a:lnTo>
                <a:lnTo>
                  <a:pt x="3575165" y="1615324"/>
                </a:lnTo>
                <a:lnTo>
                  <a:pt x="3577707" y="1661814"/>
                </a:lnTo>
                <a:lnTo>
                  <a:pt x="3597509" y="1661814"/>
                </a:lnTo>
                <a:cubicBezTo>
                  <a:pt x="3598605" y="1646924"/>
                  <a:pt x="3600050" y="1631125"/>
                  <a:pt x="3600050" y="1615324"/>
                </a:cubicBezTo>
                <a:lnTo>
                  <a:pt x="3612493" y="1615324"/>
                </a:lnTo>
                <a:lnTo>
                  <a:pt x="3615034" y="1661814"/>
                </a:lnTo>
                <a:lnTo>
                  <a:pt x="3718630" y="1661814"/>
                </a:lnTo>
                <a:lnTo>
                  <a:pt x="3718630" y="1325301"/>
                </a:lnTo>
                <a:lnTo>
                  <a:pt x="4122450" y="1325301"/>
                </a:lnTo>
                <a:lnTo>
                  <a:pt x="4122450" y="1661814"/>
                </a:lnTo>
                <a:lnTo>
                  <a:pt x="4160712" y="1661814"/>
                </a:lnTo>
                <a:lnTo>
                  <a:pt x="4160712" y="1491124"/>
                </a:lnTo>
                <a:lnTo>
                  <a:pt x="4355371" y="1491124"/>
                </a:lnTo>
                <a:cubicBezTo>
                  <a:pt x="4405707" y="1468689"/>
                  <a:pt x="4422721" y="1378950"/>
                  <a:pt x="4462735" y="1356515"/>
                </a:cubicBezTo>
                <a:lnTo>
                  <a:pt x="4595456" y="1356515"/>
                </a:lnTo>
                <a:lnTo>
                  <a:pt x="4595456" y="1512692"/>
                </a:lnTo>
                <a:lnTo>
                  <a:pt x="4612046" y="1512692"/>
                </a:lnTo>
                <a:cubicBezTo>
                  <a:pt x="4612046" y="1508230"/>
                  <a:pt x="4616195" y="1503767"/>
                  <a:pt x="4616195" y="1499306"/>
                </a:cubicBezTo>
                <a:lnTo>
                  <a:pt x="4628637" y="1499306"/>
                </a:lnTo>
                <a:cubicBezTo>
                  <a:pt x="4628637" y="1503767"/>
                  <a:pt x="4628637" y="1508230"/>
                  <a:pt x="4632785" y="1517155"/>
                </a:cubicBezTo>
                <a:lnTo>
                  <a:pt x="4657670" y="1517155"/>
                </a:lnTo>
                <a:lnTo>
                  <a:pt x="4657670" y="1503767"/>
                </a:lnTo>
                <a:lnTo>
                  <a:pt x="4703291" y="1503767"/>
                </a:lnTo>
                <a:lnTo>
                  <a:pt x="4703291" y="1517155"/>
                </a:lnTo>
                <a:lnTo>
                  <a:pt x="4744767" y="1517155"/>
                </a:lnTo>
                <a:lnTo>
                  <a:pt x="4744767" y="1610861"/>
                </a:lnTo>
                <a:lnTo>
                  <a:pt x="4773800" y="1610861"/>
                </a:lnTo>
                <a:lnTo>
                  <a:pt x="4773800" y="1584087"/>
                </a:lnTo>
                <a:lnTo>
                  <a:pt x="4806981" y="1584087"/>
                </a:lnTo>
                <a:lnTo>
                  <a:pt x="4806981" y="1213724"/>
                </a:lnTo>
                <a:lnTo>
                  <a:pt x="4819424" y="1200336"/>
                </a:lnTo>
                <a:lnTo>
                  <a:pt x="4968734" y="1200336"/>
                </a:lnTo>
                <a:lnTo>
                  <a:pt x="4968734" y="1218187"/>
                </a:lnTo>
                <a:lnTo>
                  <a:pt x="4989471" y="1218187"/>
                </a:lnTo>
                <a:lnTo>
                  <a:pt x="4989471" y="1454684"/>
                </a:lnTo>
                <a:lnTo>
                  <a:pt x="5035095" y="1454684"/>
                </a:lnTo>
                <a:lnTo>
                  <a:pt x="5035095" y="1316355"/>
                </a:lnTo>
                <a:lnTo>
                  <a:pt x="5089012" y="1316355"/>
                </a:lnTo>
                <a:cubicBezTo>
                  <a:pt x="5093158" y="1316355"/>
                  <a:pt x="5093158" y="1311893"/>
                  <a:pt x="5097307" y="1307430"/>
                </a:cubicBezTo>
                <a:lnTo>
                  <a:pt x="5113897" y="1307430"/>
                </a:lnTo>
                <a:cubicBezTo>
                  <a:pt x="5118043" y="1311893"/>
                  <a:pt x="5118043" y="1316355"/>
                  <a:pt x="5122191" y="1316355"/>
                </a:cubicBezTo>
                <a:lnTo>
                  <a:pt x="5167815" y="1316355"/>
                </a:lnTo>
                <a:lnTo>
                  <a:pt x="5167815" y="1075395"/>
                </a:lnTo>
                <a:cubicBezTo>
                  <a:pt x="5167844" y="1075389"/>
                  <a:pt x="5169618" y="1075051"/>
                  <a:pt x="5283945" y="1053084"/>
                </a:cubicBezTo>
                <a:lnTo>
                  <a:pt x="5283945" y="1055315"/>
                </a:lnTo>
                <a:lnTo>
                  <a:pt x="5283945" y="1070933"/>
                </a:lnTo>
                <a:lnTo>
                  <a:pt x="5337863" y="1070933"/>
                </a:lnTo>
                <a:lnTo>
                  <a:pt x="5337863" y="1597475"/>
                </a:lnTo>
                <a:lnTo>
                  <a:pt x="5383486" y="1597475"/>
                </a:lnTo>
                <a:lnTo>
                  <a:pt x="5383486" y="1588550"/>
                </a:lnTo>
                <a:lnTo>
                  <a:pt x="5408371" y="1588550"/>
                </a:lnTo>
                <a:lnTo>
                  <a:pt x="5408371" y="1597475"/>
                </a:lnTo>
                <a:lnTo>
                  <a:pt x="5458141" y="1597475"/>
                </a:lnTo>
                <a:lnTo>
                  <a:pt x="5458141" y="1570701"/>
                </a:lnTo>
                <a:lnTo>
                  <a:pt x="5516207" y="1570701"/>
                </a:lnTo>
                <a:cubicBezTo>
                  <a:pt x="5524502" y="1561776"/>
                  <a:pt x="5532797" y="1561776"/>
                  <a:pt x="5541092" y="1561776"/>
                </a:cubicBezTo>
                <a:cubicBezTo>
                  <a:pt x="5553535" y="1570701"/>
                  <a:pt x="5570125" y="1570701"/>
                  <a:pt x="5582567" y="1570701"/>
                </a:cubicBezTo>
                <a:lnTo>
                  <a:pt x="5582567" y="1535004"/>
                </a:lnTo>
                <a:lnTo>
                  <a:pt x="5599158" y="1535004"/>
                </a:lnTo>
                <a:lnTo>
                  <a:pt x="5599158" y="1508230"/>
                </a:lnTo>
                <a:lnTo>
                  <a:pt x="5715288" y="1508230"/>
                </a:lnTo>
                <a:lnTo>
                  <a:pt x="5715288" y="1445758"/>
                </a:lnTo>
                <a:lnTo>
                  <a:pt x="5752615" y="1445758"/>
                </a:lnTo>
                <a:lnTo>
                  <a:pt x="5752615" y="1432372"/>
                </a:lnTo>
                <a:lnTo>
                  <a:pt x="5777500" y="1432372"/>
                </a:lnTo>
                <a:lnTo>
                  <a:pt x="5777500" y="1445758"/>
                </a:lnTo>
                <a:lnTo>
                  <a:pt x="5810681" y="1445758"/>
                </a:lnTo>
                <a:lnTo>
                  <a:pt x="5810681" y="1548390"/>
                </a:lnTo>
                <a:lnTo>
                  <a:pt x="5877041" y="1548390"/>
                </a:lnTo>
                <a:lnTo>
                  <a:pt x="5877041" y="1494844"/>
                </a:lnTo>
                <a:lnTo>
                  <a:pt x="5955844" y="1494844"/>
                </a:lnTo>
                <a:lnTo>
                  <a:pt x="5955844" y="1432372"/>
                </a:lnTo>
                <a:lnTo>
                  <a:pt x="6055386" y="1432372"/>
                </a:lnTo>
                <a:lnTo>
                  <a:pt x="6055628" y="1478578"/>
                </a:lnTo>
                <a:lnTo>
                  <a:pt x="6074361" y="1481456"/>
                </a:lnTo>
                <a:cubicBezTo>
                  <a:pt x="6074367" y="1481477"/>
                  <a:pt x="6074445" y="1481685"/>
                  <a:pt x="6075399" y="1484247"/>
                </a:cubicBezTo>
                <a:lnTo>
                  <a:pt x="6082655" y="1503767"/>
                </a:lnTo>
                <a:cubicBezTo>
                  <a:pt x="6082684" y="1503769"/>
                  <a:pt x="6083904" y="1503873"/>
                  <a:pt x="6136573" y="1508230"/>
                </a:cubicBezTo>
                <a:lnTo>
                  <a:pt x="6136573" y="1253884"/>
                </a:lnTo>
                <a:lnTo>
                  <a:pt x="6140721" y="1253884"/>
                </a:lnTo>
                <a:lnTo>
                  <a:pt x="6169754" y="1253884"/>
                </a:lnTo>
                <a:lnTo>
                  <a:pt x="6169754" y="972765"/>
                </a:lnTo>
                <a:lnTo>
                  <a:pt x="6173383" y="972765"/>
                </a:lnTo>
                <a:lnTo>
                  <a:pt x="6198787" y="972765"/>
                </a:lnTo>
                <a:lnTo>
                  <a:pt x="6198787" y="736267"/>
                </a:lnTo>
                <a:cubicBezTo>
                  <a:pt x="6207081" y="731805"/>
                  <a:pt x="6207081" y="731805"/>
                  <a:pt x="6207081" y="678257"/>
                </a:cubicBezTo>
                <a:lnTo>
                  <a:pt x="6211230" y="678257"/>
                </a:lnTo>
                <a:lnTo>
                  <a:pt x="6240263" y="678257"/>
                </a:lnTo>
                <a:cubicBezTo>
                  <a:pt x="6240285" y="678209"/>
                  <a:pt x="6241525" y="675388"/>
                  <a:pt x="6314917" y="508694"/>
                </a:cubicBezTo>
                <a:cubicBezTo>
                  <a:pt x="6314917" y="508665"/>
                  <a:pt x="6314987" y="504638"/>
                  <a:pt x="6323213" y="0"/>
                </a:cubicBezTo>
                <a:close/>
              </a:path>
            </a:pathLst>
          </a:cu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700000000000000" pitchFamily="2" charset="-78"/>
            </a:endParaRPr>
          </a:p>
        </p:txBody>
      </p:sp>
      <p:sp>
        <p:nvSpPr>
          <p:cNvPr id="4" name="TextBox 3">
            <a:extLst>
              <a:ext uri="{FF2B5EF4-FFF2-40B4-BE49-F238E27FC236}">
                <a16:creationId xmlns:a16="http://schemas.microsoft.com/office/drawing/2014/main" id="{06895A5A-F606-499C-BA1F-2F52332A70C7}"/>
              </a:ext>
            </a:extLst>
          </p:cNvPr>
          <p:cNvSpPr txBox="1"/>
          <p:nvPr/>
        </p:nvSpPr>
        <p:spPr>
          <a:xfrm>
            <a:off x="0" y="4359293"/>
            <a:ext cx="5726470" cy="1977464"/>
          </a:xfrm>
          <a:prstGeom prst="rect">
            <a:avLst/>
          </a:prstGeom>
          <a:noFill/>
        </p:spPr>
        <p:txBody>
          <a:bodyPr wrap="square" rtlCol="0" anchor="ctr">
            <a:spAutoFit/>
          </a:bodyPr>
          <a:lstStyle/>
          <a:p>
            <a:pPr algn="just" rtl="1">
              <a:lnSpc>
                <a:spcPct val="150000"/>
              </a:lnSpc>
            </a:pPr>
            <a:r>
              <a:rPr lang="fa-IR" altLang="ko-KR" sz="2800" dirty="0">
                <a:solidFill>
                  <a:schemeClr val="bg1"/>
                </a:solidFill>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ko-KR" altLang="en-US" sz="2800" dirty="0">
              <a:solidFill>
                <a:schemeClr val="bg1"/>
              </a:solidFill>
              <a:cs typeface="B Nazanin" panose="00000700000000000000" pitchFamily="2" charset="-78"/>
            </a:endParaRPr>
          </a:p>
        </p:txBody>
      </p:sp>
      <p:sp>
        <p:nvSpPr>
          <p:cNvPr id="5" name="Rectangle 4">
            <a:extLst>
              <a:ext uri="{FF2B5EF4-FFF2-40B4-BE49-F238E27FC236}">
                <a16:creationId xmlns:a16="http://schemas.microsoft.com/office/drawing/2014/main" id="{23D429C6-04CF-4DF7-82BA-9791E0D7C008}"/>
              </a:ext>
            </a:extLst>
          </p:cNvPr>
          <p:cNvSpPr/>
          <p:nvPr/>
        </p:nvSpPr>
        <p:spPr>
          <a:xfrm>
            <a:off x="6460192" y="4446731"/>
            <a:ext cx="45719" cy="21031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6" name="TextBox 5">
            <a:extLst>
              <a:ext uri="{FF2B5EF4-FFF2-40B4-BE49-F238E27FC236}">
                <a16:creationId xmlns:a16="http://schemas.microsoft.com/office/drawing/2014/main" id="{D4C37DC8-D56D-410E-B777-3787146C68DF}"/>
              </a:ext>
            </a:extLst>
          </p:cNvPr>
          <p:cNvSpPr txBox="1"/>
          <p:nvPr/>
        </p:nvSpPr>
        <p:spPr>
          <a:xfrm>
            <a:off x="6861954" y="4446731"/>
            <a:ext cx="4710921" cy="646331"/>
          </a:xfrm>
          <a:prstGeom prst="rect">
            <a:avLst/>
          </a:prstGeom>
          <a:noFill/>
        </p:spPr>
        <p:txBody>
          <a:bodyPr wrap="square" rtlCol="0">
            <a:spAutoFit/>
          </a:bodyPr>
          <a:lstStyle/>
          <a:p>
            <a:pPr algn="just"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تغییر رنگ، عکس و متن آسان است.</a:t>
            </a:r>
            <a:endParaRPr lang="en-US" altLang="ko-KR" sz="1200" dirty="0">
              <a:solidFill>
                <a:schemeClr val="bg1"/>
              </a:solidFill>
              <a:cs typeface="B Nazanin" panose="00000700000000000000" pitchFamily="2" charset="-78"/>
            </a:endParaRPr>
          </a:p>
        </p:txBody>
      </p:sp>
      <p:sp>
        <p:nvSpPr>
          <p:cNvPr id="7" name="Rounded Rectangle 27">
            <a:extLst>
              <a:ext uri="{FF2B5EF4-FFF2-40B4-BE49-F238E27FC236}">
                <a16:creationId xmlns:a16="http://schemas.microsoft.com/office/drawing/2014/main" id="{86D3A4FA-41FB-4782-AC31-FA8EF4BA8F73}"/>
              </a:ext>
            </a:extLst>
          </p:cNvPr>
          <p:cNvSpPr/>
          <p:nvPr/>
        </p:nvSpPr>
        <p:spPr>
          <a:xfrm>
            <a:off x="7062381" y="5446103"/>
            <a:ext cx="416780" cy="320143"/>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ko-KR" altLang="en-US" sz="1200" dirty="0">
              <a:cs typeface="B Nazanin" panose="00000700000000000000" pitchFamily="2" charset="-78"/>
            </a:endParaRPr>
          </a:p>
        </p:txBody>
      </p:sp>
      <p:sp>
        <p:nvSpPr>
          <p:cNvPr id="8" name="Rounded Rectangle 7">
            <a:extLst>
              <a:ext uri="{FF2B5EF4-FFF2-40B4-BE49-F238E27FC236}">
                <a16:creationId xmlns:a16="http://schemas.microsoft.com/office/drawing/2014/main" id="{C076F6D5-93AE-4D21-BCB4-740D0E44B3ED}"/>
              </a:ext>
            </a:extLst>
          </p:cNvPr>
          <p:cNvSpPr/>
          <p:nvPr/>
        </p:nvSpPr>
        <p:spPr>
          <a:xfrm>
            <a:off x="7062381" y="5946445"/>
            <a:ext cx="423735" cy="36567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ko-KR" altLang="en-US" sz="1200" dirty="0">
              <a:cs typeface="B Nazanin" panose="00000700000000000000" pitchFamily="2" charset="-78"/>
            </a:endParaRPr>
          </a:p>
        </p:txBody>
      </p:sp>
      <p:sp>
        <p:nvSpPr>
          <p:cNvPr id="9" name="TextBox 8">
            <a:extLst>
              <a:ext uri="{FF2B5EF4-FFF2-40B4-BE49-F238E27FC236}">
                <a16:creationId xmlns:a16="http://schemas.microsoft.com/office/drawing/2014/main" id="{11B3DA65-7771-48F3-AEB4-F4C3388E3182}"/>
              </a:ext>
            </a:extLst>
          </p:cNvPr>
          <p:cNvSpPr txBox="1"/>
          <p:nvPr/>
        </p:nvSpPr>
        <p:spPr>
          <a:xfrm>
            <a:off x="7846575" y="5472912"/>
            <a:ext cx="3620428" cy="307777"/>
          </a:xfrm>
          <a:prstGeom prst="rect">
            <a:avLst/>
          </a:prstGeom>
          <a:noFill/>
        </p:spPr>
        <p:txBody>
          <a:bodyPr wrap="square" rtlCol="0">
            <a:spAutoFit/>
          </a:bodyPr>
          <a:lstStyle/>
          <a:p>
            <a:pPr algn="r"/>
            <a:r>
              <a:rPr lang="fa-IR" altLang="ko-KR" sz="1400" b="1" dirty="0">
                <a:solidFill>
                  <a:schemeClr val="bg1"/>
                </a:solidFill>
                <a:cs typeface="B Nazanin" panose="00000700000000000000" pitchFamily="2" charset="-78"/>
              </a:rPr>
              <a:t>تغییر رنگ ها، عکس ها آسان است.</a:t>
            </a:r>
            <a:endParaRPr lang="ko-KR" altLang="en-US" sz="14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C0BA629A-5768-4DD2-AED3-C32C6DBC8FCF}"/>
              </a:ext>
            </a:extLst>
          </p:cNvPr>
          <p:cNvSpPr txBox="1"/>
          <p:nvPr/>
        </p:nvSpPr>
        <p:spPr>
          <a:xfrm>
            <a:off x="7846575" y="6011567"/>
            <a:ext cx="3620428" cy="307777"/>
          </a:xfrm>
          <a:prstGeom prst="rect">
            <a:avLst/>
          </a:prstGeom>
          <a:noFill/>
        </p:spPr>
        <p:txBody>
          <a:bodyPr wrap="square" rtlCol="0">
            <a:spAutoFit/>
          </a:bodyPr>
          <a:lstStyle/>
          <a:p>
            <a:pPr algn="r"/>
            <a:r>
              <a:rPr lang="fa-IR" altLang="ko-KR" sz="1400" b="1" dirty="0">
                <a:solidFill>
                  <a:schemeClr val="bg1"/>
                </a:solidFill>
                <a:cs typeface="B Nazanin" panose="00000700000000000000" pitchFamily="2" charset="-78"/>
              </a:rPr>
              <a:t>مطالب شما اینجاست</a:t>
            </a:r>
            <a:endParaRPr lang="ko-KR" altLang="en-US" sz="1400" b="1" dirty="0">
              <a:solidFill>
                <a:schemeClr val="bg1"/>
              </a:solidFill>
              <a:cs typeface="B Nazanin" panose="00000700000000000000" pitchFamily="2" charset="-78"/>
            </a:endParaRPr>
          </a:p>
        </p:txBody>
      </p:sp>
    </p:spTree>
    <p:extLst>
      <p:ext uri="{BB962C8B-B14F-4D97-AF65-F5344CB8AC3E}">
        <p14:creationId xmlns:p14="http://schemas.microsoft.com/office/powerpoint/2010/main" val="60899351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0" name="Group 299">
            <a:extLst>
              <a:ext uri="{FF2B5EF4-FFF2-40B4-BE49-F238E27FC236}">
                <a16:creationId xmlns:a16="http://schemas.microsoft.com/office/drawing/2014/main" id="{7F82AB8F-2B26-4648-8E81-B9C1C094BBCC}"/>
              </a:ext>
            </a:extLst>
          </p:cNvPr>
          <p:cNvGrpSpPr/>
          <p:nvPr/>
        </p:nvGrpSpPr>
        <p:grpSpPr>
          <a:xfrm>
            <a:off x="3055497" y="2237107"/>
            <a:ext cx="6059769" cy="3556290"/>
            <a:chOff x="2687161" y="3731096"/>
            <a:chExt cx="5158677" cy="3027467"/>
          </a:xfrm>
        </p:grpSpPr>
        <p:sp>
          <p:nvSpPr>
            <p:cNvPr id="301" name="Freeform: Shape 300">
              <a:extLst>
                <a:ext uri="{FF2B5EF4-FFF2-40B4-BE49-F238E27FC236}">
                  <a16:creationId xmlns:a16="http://schemas.microsoft.com/office/drawing/2014/main" id="{55B8E006-FB44-403D-9C8C-4C78B08AD0F0}"/>
                </a:ext>
              </a:extLst>
            </p:cNvPr>
            <p:cNvSpPr/>
            <p:nvPr/>
          </p:nvSpPr>
          <p:spPr>
            <a:xfrm>
              <a:off x="2725967" y="4290519"/>
              <a:ext cx="1906137" cy="2468044"/>
            </a:xfrm>
            <a:custGeom>
              <a:avLst/>
              <a:gdLst>
                <a:gd name="connsiteX0" fmla="*/ 1901480 w 1906136"/>
                <a:gd name="connsiteY0" fmla="*/ 1594450 h 2468044"/>
                <a:gd name="connsiteX1" fmla="*/ 1898376 w 1906136"/>
                <a:gd name="connsiteY1" fmla="*/ 1588241 h 2468044"/>
                <a:gd name="connsiteX2" fmla="*/ 1892167 w 1906136"/>
                <a:gd name="connsiteY2" fmla="*/ 1582963 h 2468044"/>
                <a:gd name="connsiteX3" fmla="*/ 1886889 w 1906136"/>
                <a:gd name="connsiteY3" fmla="*/ 1575513 h 2468044"/>
                <a:gd name="connsiteX4" fmla="*/ 1879749 w 1906136"/>
                <a:gd name="connsiteY4" fmla="*/ 1577686 h 2468044"/>
                <a:gd name="connsiteX5" fmla="*/ 1870436 w 1906136"/>
                <a:gd name="connsiteY5" fmla="*/ 1577686 h 2468044"/>
                <a:gd name="connsiteX6" fmla="*/ 1862054 w 1906136"/>
                <a:gd name="connsiteY6" fmla="*/ 1575513 h 2468044"/>
                <a:gd name="connsiteX7" fmla="*/ 1855845 w 1906136"/>
                <a:gd name="connsiteY7" fmla="*/ 1568062 h 2468044"/>
                <a:gd name="connsiteX8" fmla="*/ 1854913 w 1906136"/>
                <a:gd name="connsiteY8" fmla="*/ 1558748 h 2468044"/>
                <a:gd name="connsiteX9" fmla="*/ 1850878 w 1906136"/>
                <a:gd name="connsiteY9" fmla="*/ 1548193 h 2468044"/>
                <a:gd name="connsiteX10" fmla="*/ 1845600 w 1906136"/>
                <a:gd name="connsiteY10" fmla="*/ 1542916 h 2468044"/>
                <a:gd name="connsiteX11" fmla="*/ 1789410 w 1906136"/>
                <a:gd name="connsiteY11" fmla="*/ 1538569 h 2468044"/>
                <a:gd name="connsiteX12" fmla="*/ 1785374 w 1906136"/>
                <a:gd name="connsiteY12" fmla="*/ 1537638 h 2468044"/>
                <a:gd name="connsiteX13" fmla="*/ 1782269 w 1906136"/>
                <a:gd name="connsiteY13" fmla="*/ 1535465 h 2468044"/>
                <a:gd name="connsiteX14" fmla="*/ 1778233 w 1906136"/>
                <a:gd name="connsiteY14" fmla="*/ 1533292 h 2468044"/>
                <a:gd name="connsiteX15" fmla="*/ 1777302 w 1906136"/>
                <a:gd name="connsiteY15" fmla="*/ 1533292 h 2468044"/>
                <a:gd name="connsiteX16" fmla="*/ 1771093 w 1906136"/>
                <a:gd name="connsiteY16" fmla="*/ 1531119 h 2468044"/>
                <a:gd name="connsiteX17" fmla="*/ 1767989 w 1906136"/>
                <a:gd name="connsiteY17" fmla="*/ 1533292 h 2468044"/>
                <a:gd name="connsiteX18" fmla="*/ 1762711 w 1906136"/>
                <a:gd name="connsiteY18" fmla="*/ 1535465 h 2468044"/>
                <a:gd name="connsiteX19" fmla="*/ 1758675 w 1906136"/>
                <a:gd name="connsiteY19" fmla="*/ 1522737 h 2468044"/>
                <a:gd name="connsiteX20" fmla="*/ 1736944 w 1906136"/>
                <a:gd name="connsiteY20" fmla="*/ 1515286 h 2468044"/>
                <a:gd name="connsiteX21" fmla="*/ 1713971 w 1906136"/>
                <a:gd name="connsiteY21" fmla="*/ 1515286 h 2468044"/>
                <a:gd name="connsiteX22" fmla="*/ 1717075 w 1906136"/>
                <a:gd name="connsiteY22" fmla="*/ 1509077 h 2468044"/>
                <a:gd name="connsiteX23" fmla="*/ 1721111 w 1906136"/>
                <a:gd name="connsiteY23" fmla="*/ 1505973 h 2468044"/>
                <a:gd name="connsiteX24" fmla="*/ 1724216 w 1906136"/>
                <a:gd name="connsiteY24" fmla="*/ 1500695 h 2468044"/>
                <a:gd name="connsiteX25" fmla="*/ 1728252 w 1906136"/>
                <a:gd name="connsiteY25" fmla="*/ 1496349 h 2468044"/>
                <a:gd name="connsiteX26" fmla="*/ 1729183 w 1906136"/>
                <a:gd name="connsiteY26" fmla="*/ 1488898 h 2468044"/>
                <a:gd name="connsiteX27" fmla="*/ 1704037 w 1906136"/>
                <a:gd name="connsiteY27" fmla="*/ 1476170 h 2468044"/>
                <a:gd name="connsiteX28" fmla="*/ 1682306 w 1906136"/>
                <a:gd name="connsiteY28" fmla="*/ 1459406 h 2468044"/>
                <a:gd name="connsiteX29" fmla="*/ 1662437 w 1906136"/>
                <a:gd name="connsiteY29" fmla="*/ 1439537 h 2468044"/>
                <a:gd name="connsiteX30" fmla="*/ 1645673 w 1906136"/>
                <a:gd name="connsiteY30" fmla="*/ 1417496 h 2468044"/>
                <a:gd name="connsiteX31" fmla="*/ 1621769 w 1906136"/>
                <a:gd name="connsiteY31" fmla="*/ 1415322 h 2468044"/>
                <a:gd name="connsiteX32" fmla="*/ 1604073 w 1906136"/>
                <a:gd name="connsiteY32" fmla="*/ 1414391 h 2468044"/>
                <a:gd name="connsiteX33" fmla="*/ 1582342 w 1906136"/>
                <a:gd name="connsiteY33" fmla="*/ 1412218 h 2468044"/>
                <a:gd name="connsiteX34" fmla="*/ 1578306 w 1906136"/>
                <a:gd name="connsiteY34" fmla="*/ 1400732 h 2468044"/>
                <a:gd name="connsiteX35" fmla="*/ 1571166 w 1906136"/>
                <a:gd name="connsiteY35" fmla="*/ 1393281 h 2468044"/>
                <a:gd name="connsiteX36" fmla="*/ 1562784 w 1906136"/>
                <a:gd name="connsiteY36" fmla="*/ 1392350 h 2468044"/>
                <a:gd name="connsiteX37" fmla="*/ 1549124 w 1906136"/>
                <a:gd name="connsiteY37" fmla="*/ 1388003 h 2468044"/>
                <a:gd name="connsiteX38" fmla="*/ 1549124 w 1906136"/>
                <a:gd name="connsiteY38" fmla="*/ 1377448 h 2468044"/>
                <a:gd name="connsiteX39" fmla="*/ 1536707 w 1906136"/>
                <a:gd name="connsiteY39" fmla="*/ 1371239 h 2468044"/>
                <a:gd name="connsiteX40" fmla="*/ 1529566 w 1906136"/>
                <a:gd name="connsiteY40" fmla="*/ 1365962 h 2468044"/>
                <a:gd name="connsiteX41" fmla="*/ 1522426 w 1906136"/>
                <a:gd name="connsiteY41" fmla="*/ 1360684 h 2468044"/>
                <a:gd name="connsiteX42" fmla="*/ 1510008 w 1906136"/>
                <a:gd name="connsiteY42" fmla="*/ 1356338 h 2468044"/>
                <a:gd name="connsiteX43" fmla="*/ 1512181 w 1906136"/>
                <a:gd name="connsiteY43" fmla="*/ 1353233 h 2468044"/>
                <a:gd name="connsiteX44" fmla="*/ 1512181 w 1906136"/>
                <a:gd name="connsiteY44" fmla="*/ 1351060 h 2468044"/>
                <a:gd name="connsiteX45" fmla="*/ 1514354 w 1906136"/>
                <a:gd name="connsiteY45" fmla="*/ 1350129 h 2468044"/>
                <a:gd name="connsiteX46" fmla="*/ 1514354 w 1906136"/>
                <a:gd name="connsiteY46" fmla="*/ 1347956 h 2468044"/>
                <a:gd name="connsiteX47" fmla="*/ 1514354 w 1906136"/>
                <a:gd name="connsiteY47" fmla="*/ 1343609 h 2468044"/>
                <a:gd name="connsiteX48" fmla="*/ 1488277 w 1906136"/>
                <a:gd name="connsiteY48" fmla="*/ 1345783 h 2468044"/>
                <a:gd name="connsiteX49" fmla="*/ 1463131 w 1906136"/>
                <a:gd name="connsiteY49" fmla="*/ 1347956 h 2468044"/>
                <a:gd name="connsiteX50" fmla="*/ 1441400 w 1906136"/>
                <a:gd name="connsiteY50" fmla="*/ 1345783 h 2468044"/>
                <a:gd name="connsiteX51" fmla="*/ 1419668 w 1906136"/>
                <a:gd name="connsiteY51" fmla="*/ 1338332 h 2468044"/>
                <a:gd name="connsiteX52" fmla="*/ 1402904 w 1906136"/>
                <a:gd name="connsiteY52" fmla="*/ 1323741 h 2468044"/>
                <a:gd name="connsiteX53" fmla="*/ 1399800 w 1906136"/>
                <a:gd name="connsiteY53" fmla="*/ 1325914 h 2468044"/>
                <a:gd name="connsiteX54" fmla="*/ 1395764 w 1906136"/>
                <a:gd name="connsiteY54" fmla="*/ 1328087 h 2468044"/>
                <a:gd name="connsiteX55" fmla="*/ 1393591 w 1906136"/>
                <a:gd name="connsiteY55" fmla="*/ 1329019 h 2468044"/>
                <a:gd name="connsiteX56" fmla="*/ 1392660 w 1906136"/>
                <a:gd name="connsiteY56" fmla="*/ 1331192 h 2468044"/>
                <a:gd name="connsiteX57" fmla="*/ 1390487 w 1906136"/>
                <a:gd name="connsiteY57" fmla="*/ 1333365 h 2468044"/>
                <a:gd name="connsiteX58" fmla="*/ 1386451 w 1906136"/>
                <a:gd name="connsiteY58" fmla="*/ 1336469 h 2468044"/>
                <a:gd name="connsiteX59" fmla="*/ 1386451 w 1906136"/>
                <a:gd name="connsiteY59" fmla="*/ 1340815 h 2468044"/>
                <a:gd name="connsiteX60" fmla="*/ 1383346 w 1906136"/>
                <a:gd name="connsiteY60" fmla="*/ 1338642 h 2468044"/>
                <a:gd name="connsiteX61" fmla="*/ 1381173 w 1906136"/>
                <a:gd name="connsiteY61" fmla="*/ 1336469 h 2468044"/>
                <a:gd name="connsiteX62" fmla="*/ 1379000 w 1906136"/>
                <a:gd name="connsiteY62" fmla="*/ 1336469 h 2468044"/>
                <a:gd name="connsiteX63" fmla="*/ 1379000 w 1906136"/>
                <a:gd name="connsiteY63" fmla="*/ 1335538 h 2468044"/>
                <a:gd name="connsiteX64" fmla="*/ 1381173 w 1906136"/>
                <a:gd name="connsiteY64" fmla="*/ 1335538 h 2468044"/>
                <a:gd name="connsiteX65" fmla="*/ 1381173 w 1906136"/>
                <a:gd name="connsiteY65" fmla="*/ 1331192 h 2468044"/>
                <a:gd name="connsiteX66" fmla="*/ 1383346 w 1906136"/>
                <a:gd name="connsiteY66" fmla="*/ 1328087 h 2468044"/>
                <a:gd name="connsiteX67" fmla="*/ 1378069 w 1906136"/>
                <a:gd name="connsiteY67" fmla="*/ 1328087 h 2468044"/>
                <a:gd name="connsiteX68" fmla="*/ 1374033 w 1906136"/>
                <a:gd name="connsiteY68" fmla="*/ 1325914 h 2468044"/>
                <a:gd name="connsiteX69" fmla="*/ 1371860 w 1906136"/>
                <a:gd name="connsiteY69" fmla="*/ 1325914 h 2468044"/>
                <a:gd name="connsiteX70" fmla="*/ 1368755 w 1906136"/>
                <a:gd name="connsiteY70" fmla="*/ 1325914 h 2468044"/>
                <a:gd name="connsiteX71" fmla="*/ 1366582 w 1906136"/>
                <a:gd name="connsiteY71" fmla="*/ 1325914 h 2468044"/>
                <a:gd name="connsiteX72" fmla="*/ 1363478 w 1906136"/>
                <a:gd name="connsiteY72" fmla="*/ 1328087 h 2468044"/>
                <a:gd name="connsiteX73" fmla="*/ 1343609 w 1906136"/>
                <a:gd name="connsiteY73" fmla="*/ 1331192 h 2468044"/>
                <a:gd name="connsiteX74" fmla="*/ 1329950 w 1906136"/>
                <a:gd name="connsiteY74" fmla="*/ 1338642 h 2468044"/>
                <a:gd name="connsiteX75" fmla="*/ 1319395 w 1906136"/>
                <a:gd name="connsiteY75" fmla="*/ 1347956 h 2468044"/>
                <a:gd name="connsiteX76" fmla="*/ 1310081 w 1906136"/>
                <a:gd name="connsiteY76" fmla="*/ 1358511 h 2468044"/>
                <a:gd name="connsiteX77" fmla="*/ 1302941 w 1906136"/>
                <a:gd name="connsiteY77" fmla="*/ 1373102 h 2468044"/>
                <a:gd name="connsiteX78" fmla="*/ 1296111 w 1906136"/>
                <a:gd name="connsiteY78" fmla="*/ 1371550 h 2468044"/>
                <a:gd name="connsiteX79" fmla="*/ 1290833 w 1906136"/>
                <a:gd name="connsiteY79" fmla="*/ 1370618 h 2468044"/>
                <a:gd name="connsiteX80" fmla="*/ 1288660 w 1906136"/>
                <a:gd name="connsiteY80" fmla="*/ 1370618 h 2468044"/>
                <a:gd name="connsiteX81" fmla="*/ 1286798 w 1906136"/>
                <a:gd name="connsiteY81" fmla="*/ 1368445 h 2468044"/>
                <a:gd name="connsiteX82" fmla="*/ 1283693 w 1906136"/>
                <a:gd name="connsiteY82" fmla="*/ 1364099 h 2468044"/>
                <a:gd name="connsiteX83" fmla="*/ 1281520 w 1906136"/>
                <a:gd name="connsiteY83" fmla="*/ 1360994 h 2468044"/>
                <a:gd name="connsiteX84" fmla="*/ 1264756 w 1906136"/>
                <a:gd name="connsiteY84" fmla="*/ 1360994 h 2468044"/>
                <a:gd name="connsiteX85" fmla="*/ 1255443 w 1906136"/>
                <a:gd name="connsiteY85" fmla="*/ 1364099 h 2468044"/>
                <a:gd name="connsiteX86" fmla="*/ 1248302 w 1906136"/>
                <a:gd name="connsiteY86" fmla="*/ 1373412 h 2468044"/>
                <a:gd name="connsiteX87" fmla="*/ 1234643 w 1906136"/>
                <a:gd name="connsiteY87" fmla="*/ 1370308 h 2468044"/>
                <a:gd name="connsiteX88" fmla="*/ 1223156 w 1906136"/>
                <a:gd name="connsiteY88" fmla="*/ 1364099 h 2468044"/>
                <a:gd name="connsiteX89" fmla="*/ 1216016 w 1906136"/>
                <a:gd name="connsiteY89" fmla="*/ 1356648 h 2468044"/>
                <a:gd name="connsiteX90" fmla="*/ 1210739 w 1906136"/>
                <a:gd name="connsiteY90" fmla="*/ 1350439 h 2468044"/>
                <a:gd name="connsiteX91" fmla="*/ 1201425 w 1906136"/>
                <a:gd name="connsiteY91" fmla="*/ 1341126 h 2468044"/>
                <a:gd name="connsiteX92" fmla="*/ 1201425 w 1906136"/>
                <a:gd name="connsiteY92" fmla="*/ 1326535 h 2468044"/>
                <a:gd name="connsiteX93" fmla="*/ 1205461 w 1906136"/>
                <a:gd name="connsiteY93" fmla="*/ 1311944 h 2468044"/>
                <a:gd name="connsiteX94" fmla="*/ 1208565 w 1906136"/>
                <a:gd name="connsiteY94" fmla="*/ 1300457 h 2468044"/>
                <a:gd name="connsiteX95" fmla="*/ 1206392 w 1906136"/>
                <a:gd name="connsiteY95" fmla="*/ 1284625 h 2468044"/>
                <a:gd name="connsiteX96" fmla="*/ 1199252 w 1906136"/>
                <a:gd name="connsiteY96" fmla="*/ 1273138 h 2468044"/>
                <a:gd name="connsiteX97" fmla="*/ 1190870 w 1906136"/>
                <a:gd name="connsiteY97" fmla="*/ 1267861 h 2468044"/>
                <a:gd name="connsiteX98" fmla="*/ 1177210 w 1906136"/>
                <a:gd name="connsiteY98" fmla="*/ 1265688 h 2468044"/>
                <a:gd name="connsiteX99" fmla="*/ 1162619 w 1906136"/>
                <a:gd name="connsiteY99" fmla="*/ 1265688 h 2468044"/>
                <a:gd name="connsiteX100" fmla="*/ 1147097 w 1906136"/>
                <a:gd name="connsiteY100" fmla="*/ 1267861 h 2468044"/>
                <a:gd name="connsiteX101" fmla="*/ 1128470 w 1906136"/>
                <a:gd name="connsiteY101" fmla="*/ 1267861 h 2468044"/>
                <a:gd name="connsiteX102" fmla="*/ 1134679 w 1906136"/>
                <a:gd name="connsiteY102" fmla="*/ 1255132 h 2468044"/>
                <a:gd name="connsiteX103" fmla="*/ 1139957 w 1906136"/>
                <a:gd name="connsiteY103" fmla="*/ 1238368 h 2468044"/>
                <a:gd name="connsiteX104" fmla="*/ 1145234 w 1906136"/>
                <a:gd name="connsiteY104" fmla="*/ 1220362 h 2468044"/>
                <a:gd name="connsiteX105" fmla="*/ 1150512 w 1906136"/>
                <a:gd name="connsiteY105" fmla="*/ 1206703 h 2468044"/>
                <a:gd name="connsiteX106" fmla="*/ 1157652 w 1906136"/>
                <a:gd name="connsiteY106" fmla="*/ 1199252 h 2468044"/>
                <a:gd name="connsiteX107" fmla="*/ 1157652 w 1906136"/>
                <a:gd name="connsiteY107" fmla="*/ 1183420 h 2468044"/>
                <a:gd name="connsiteX108" fmla="*/ 1152375 w 1906136"/>
                <a:gd name="connsiteY108" fmla="*/ 1184351 h 2468044"/>
                <a:gd name="connsiteX109" fmla="*/ 1148339 w 1906136"/>
                <a:gd name="connsiteY109" fmla="*/ 1184351 h 2468044"/>
                <a:gd name="connsiteX110" fmla="*/ 1147097 w 1906136"/>
                <a:gd name="connsiteY110" fmla="*/ 1184351 h 2468044"/>
                <a:gd name="connsiteX111" fmla="*/ 1147097 w 1906136"/>
                <a:gd name="connsiteY111" fmla="*/ 1186524 h 2468044"/>
                <a:gd name="connsiteX112" fmla="*/ 1144924 w 1906136"/>
                <a:gd name="connsiteY112" fmla="*/ 1186524 h 2468044"/>
                <a:gd name="connsiteX113" fmla="*/ 1144924 w 1906136"/>
                <a:gd name="connsiteY113" fmla="*/ 1184351 h 2468044"/>
                <a:gd name="connsiteX114" fmla="*/ 1142751 w 1906136"/>
                <a:gd name="connsiteY114" fmla="*/ 1183420 h 2468044"/>
                <a:gd name="connsiteX115" fmla="*/ 1141820 w 1906136"/>
                <a:gd name="connsiteY115" fmla="*/ 1179073 h 2468044"/>
                <a:gd name="connsiteX116" fmla="*/ 1125055 w 1906136"/>
                <a:gd name="connsiteY116" fmla="*/ 1181246 h 2468044"/>
                <a:gd name="connsiteX117" fmla="*/ 1113569 w 1906136"/>
                <a:gd name="connsiteY117" fmla="*/ 1186524 h 2468044"/>
                <a:gd name="connsiteX118" fmla="*/ 1105187 w 1906136"/>
                <a:gd name="connsiteY118" fmla="*/ 1195837 h 2468044"/>
                <a:gd name="connsiteX119" fmla="*/ 1103014 w 1906136"/>
                <a:gd name="connsiteY119" fmla="*/ 1198942 h 2468044"/>
                <a:gd name="connsiteX120" fmla="*/ 1100841 w 1906136"/>
                <a:gd name="connsiteY120" fmla="*/ 1205151 h 2468044"/>
                <a:gd name="connsiteX121" fmla="*/ 1098668 w 1906136"/>
                <a:gd name="connsiteY121" fmla="*/ 1210428 h 2468044"/>
                <a:gd name="connsiteX122" fmla="*/ 1097736 w 1906136"/>
                <a:gd name="connsiteY122" fmla="*/ 1215706 h 2468044"/>
                <a:gd name="connsiteX123" fmla="*/ 1093700 w 1906136"/>
                <a:gd name="connsiteY123" fmla="*/ 1220052 h 2468044"/>
                <a:gd name="connsiteX124" fmla="*/ 1093700 w 1906136"/>
                <a:gd name="connsiteY124" fmla="*/ 1220983 h 2468044"/>
                <a:gd name="connsiteX125" fmla="*/ 1091527 w 1906136"/>
                <a:gd name="connsiteY125" fmla="*/ 1220983 h 2468044"/>
                <a:gd name="connsiteX126" fmla="*/ 1090596 w 1906136"/>
                <a:gd name="connsiteY126" fmla="*/ 1220983 h 2468044"/>
                <a:gd name="connsiteX127" fmla="*/ 1086560 w 1906136"/>
                <a:gd name="connsiteY127" fmla="*/ 1220983 h 2468044"/>
                <a:gd name="connsiteX128" fmla="*/ 1084387 w 1906136"/>
                <a:gd name="connsiteY128" fmla="*/ 1220983 h 2468044"/>
                <a:gd name="connsiteX129" fmla="*/ 1081283 w 1906136"/>
                <a:gd name="connsiteY129" fmla="*/ 1223157 h 2468044"/>
                <a:gd name="connsiteX130" fmla="*/ 1066692 w 1906136"/>
                <a:gd name="connsiteY130" fmla="*/ 1230607 h 2468044"/>
                <a:gd name="connsiteX131" fmla="*/ 1057378 w 1906136"/>
                <a:gd name="connsiteY131" fmla="*/ 1234953 h 2468044"/>
                <a:gd name="connsiteX132" fmla="*/ 1052101 w 1906136"/>
                <a:gd name="connsiteY132" fmla="*/ 1232780 h 2468044"/>
                <a:gd name="connsiteX133" fmla="*/ 1048065 w 1906136"/>
                <a:gd name="connsiteY133" fmla="*/ 1230607 h 2468044"/>
                <a:gd name="connsiteX134" fmla="*/ 1044960 w 1906136"/>
                <a:gd name="connsiteY134" fmla="*/ 1227503 h 2468044"/>
                <a:gd name="connsiteX135" fmla="*/ 1037820 w 1906136"/>
                <a:gd name="connsiteY135" fmla="*/ 1225330 h 2468044"/>
                <a:gd name="connsiteX136" fmla="*/ 1025402 w 1906136"/>
                <a:gd name="connsiteY136" fmla="*/ 1223157 h 2468044"/>
                <a:gd name="connsiteX137" fmla="*/ 1013916 w 1906136"/>
                <a:gd name="connsiteY137" fmla="*/ 1201115 h 2468044"/>
                <a:gd name="connsiteX138" fmla="*/ 1006776 w 1906136"/>
                <a:gd name="connsiteY138" fmla="*/ 1183109 h 2468044"/>
                <a:gd name="connsiteX139" fmla="*/ 1005844 w 1906136"/>
                <a:gd name="connsiteY139" fmla="*/ 1164172 h 2468044"/>
                <a:gd name="connsiteX140" fmla="*/ 1005844 w 1906136"/>
                <a:gd name="connsiteY140" fmla="*/ 1146166 h 2468044"/>
                <a:gd name="connsiteX141" fmla="*/ 1012985 w 1906136"/>
                <a:gd name="connsiteY141" fmla="*/ 1121951 h 2468044"/>
                <a:gd name="connsiteX142" fmla="*/ 1016089 w 1906136"/>
                <a:gd name="connsiteY142" fmla="*/ 1111396 h 2468044"/>
                <a:gd name="connsiteX143" fmla="*/ 1016089 w 1906136"/>
                <a:gd name="connsiteY143" fmla="*/ 1102083 h 2468044"/>
                <a:gd name="connsiteX144" fmla="*/ 1013916 w 1906136"/>
                <a:gd name="connsiteY144" fmla="*/ 1094632 h 2468044"/>
                <a:gd name="connsiteX145" fmla="*/ 1017952 w 1906136"/>
                <a:gd name="connsiteY145" fmla="*/ 1085319 h 2468044"/>
                <a:gd name="connsiteX146" fmla="*/ 1025092 w 1906136"/>
                <a:gd name="connsiteY146" fmla="*/ 1074764 h 2468044"/>
                <a:gd name="connsiteX147" fmla="*/ 1035647 w 1906136"/>
                <a:gd name="connsiteY147" fmla="*/ 1067313 h 2468044"/>
                <a:gd name="connsiteX148" fmla="*/ 1048065 w 1906136"/>
                <a:gd name="connsiteY148" fmla="*/ 1061104 h 2468044"/>
                <a:gd name="connsiteX149" fmla="*/ 1059551 w 1906136"/>
                <a:gd name="connsiteY149" fmla="*/ 1057999 h 2468044"/>
                <a:gd name="connsiteX150" fmla="*/ 1076316 w 1906136"/>
                <a:gd name="connsiteY150" fmla="*/ 1055826 h 2468044"/>
                <a:gd name="connsiteX151" fmla="*/ 1091838 w 1906136"/>
                <a:gd name="connsiteY151" fmla="*/ 1055826 h 2468044"/>
                <a:gd name="connsiteX152" fmla="*/ 1108602 w 1906136"/>
                <a:gd name="connsiteY152" fmla="*/ 1060173 h 2468044"/>
                <a:gd name="connsiteX153" fmla="*/ 1121020 w 1906136"/>
                <a:gd name="connsiteY153" fmla="*/ 1065450 h 2468044"/>
                <a:gd name="connsiteX154" fmla="*/ 1137784 w 1906136"/>
                <a:gd name="connsiteY154" fmla="*/ 1065450 h 2468044"/>
                <a:gd name="connsiteX155" fmla="*/ 1134679 w 1906136"/>
                <a:gd name="connsiteY155" fmla="*/ 1060173 h 2468044"/>
                <a:gd name="connsiteX156" fmla="*/ 1132506 w 1906136"/>
                <a:gd name="connsiteY156" fmla="*/ 1055826 h 2468044"/>
                <a:gd name="connsiteX157" fmla="*/ 1130333 w 1906136"/>
                <a:gd name="connsiteY157" fmla="*/ 1052722 h 2468044"/>
                <a:gd name="connsiteX158" fmla="*/ 1127229 w 1906136"/>
                <a:gd name="connsiteY158" fmla="*/ 1047444 h 2468044"/>
                <a:gd name="connsiteX159" fmla="*/ 1125055 w 1906136"/>
                <a:gd name="connsiteY159" fmla="*/ 1041235 h 2468044"/>
                <a:gd name="connsiteX160" fmla="*/ 1128160 w 1906136"/>
                <a:gd name="connsiteY160" fmla="*/ 1041235 h 2468044"/>
                <a:gd name="connsiteX161" fmla="*/ 1128160 w 1906136"/>
                <a:gd name="connsiteY161" fmla="*/ 1038131 h 2468044"/>
                <a:gd name="connsiteX162" fmla="*/ 1149891 w 1906136"/>
                <a:gd name="connsiteY162" fmla="*/ 1041235 h 2468044"/>
                <a:gd name="connsiteX163" fmla="*/ 1168518 w 1906136"/>
                <a:gd name="connsiteY163" fmla="*/ 1048686 h 2468044"/>
                <a:gd name="connsiteX164" fmla="*/ 1184040 w 1906136"/>
                <a:gd name="connsiteY164" fmla="*/ 1056137 h 2468044"/>
                <a:gd name="connsiteX165" fmla="*/ 1197700 w 1906136"/>
                <a:gd name="connsiteY165" fmla="*/ 1058310 h 2468044"/>
                <a:gd name="connsiteX166" fmla="*/ 1208255 w 1906136"/>
                <a:gd name="connsiteY166" fmla="*/ 1067623 h 2468044"/>
                <a:gd name="connsiteX167" fmla="*/ 1219741 w 1906136"/>
                <a:gd name="connsiteY167" fmla="*/ 1083456 h 2468044"/>
                <a:gd name="connsiteX168" fmla="*/ 1230297 w 1906136"/>
                <a:gd name="connsiteY168" fmla="*/ 1105498 h 2468044"/>
                <a:gd name="connsiteX169" fmla="*/ 1239610 w 1906136"/>
                <a:gd name="connsiteY169" fmla="*/ 1126608 h 2468044"/>
                <a:gd name="connsiteX170" fmla="*/ 1244888 w 1906136"/>
                <a:gd name="connsiteY170" fmla="*/ 1142441 h 2468044"/>
                <a:gd name="connsiteX171" fmla="*/ 1257305 w 1906136"/>
                <a:gd name="connsiteY171" fmla="*/ 1146787 h 2468044"/>
                <a:gd name="connsiteX172" fmla="*/ 1257305 w 1906136"/>
                <a:gd name="connsiteY172" fmla="*/ 1142441 h 2468044"/>
                <a:gd name="connsiteX173" fmla="*/ 1261341 w 1906136"/>
                <a:gd name="connsiteY173" fmla="*/ 1142441 h 2468044"/>
                <a:gd name="connsiteX174" fmla="*/ 1257305 w 1906136"/>
                <a:gd name="connsiteY174" fmla="*/ 1124435 h 2468044"/>
                <a:gd name="connsiteX175" fmla="*/ 1250165 w 1906136"/>
                <a:gd name="connsiteY175" fmla="*/ 1104566 h 2468044"/>
                <a:gd name="connsiteX176" fmla="*/ 1243025 w 1906136"/>
                <a:gd name="connsiteY176" fmla="*/ 1083456 h 2468044"/>
                <a:gd name="connsiteX177" fmla="*/ 1237747 w 1906136"/>
                <a:gd name="connsiteY177" fmla="*/ 1063587 h 2468044"/>
                <a:gd name="connsiteX178" fmla="*/ 1235574 w 1906136"/>
                <a:gd name="connsiteY178" fmla="*/ 1045581 h 2468044"/>
                <a:gd name="connsiteX179" fmla="*/ 1241783 w 1906136"/>
                <a:gd name="connsiteY179" fmla="*/ 1030991 h 2468044"/>
                <a:gd name="connsiteX180" fmla="*/ 1247061 w 1906136"/>
                <a:gd name="connsiteY180" fmla="*/ 1012053 h 2468044"/>
                <a:gd name="connsiteX181" fmla="*/ 1257616 w 1906136"/>
                <a:gd name="connsiteY181" fmla="*/ 997462 h 2468044"/>
                <a:gd name="connsiteX182" fmla="*/ 1274380 w 1906136"/>
                <a:gd name="connsiteY182" fmla="*/ 986907 h 2468044"/>
                <a:gd name="connsiteX183" fmla="*/ 1291144 w 1906136"/>
                <a:gd name="connsiteY183" fmla="*/ 975421 h 2468044"/>
                <a:gd name="connsiteX184" fmla="*/ 1306666 w 1906136"/>
                <a:gd name="connsiteY184" fmla="*/ 967039 h 2468044"/>
                <a:gd name="connsiteX185" fmla="*/ 1321257 w 1906136"/>
                <a:gd name="connsiteY185" fmla="*/ 957725 h 2468044"/>
                <a:gd name="connsiteX186" fmla="*/ 1321257 w 1906136"/>
                <a:gd name="connsiteY186" fmla="*/ 952448 h 2468044"/>
                <a:gd name="connsiteX187" fmla="*/ 1318153 w 1906136"/>
                <a:gd name="connsiteY187" fmla="*/ 940961 h 2468044"/>
                <a:gd name="connsiteX188" fmla="*/ 1314117 w 1906136"/>
                <a:gd name="connsiteY188" fmla="*/ 928233 h 2468044"/>
                <a:gd name="connsiteX189" fmla="*/ 1311012 w 1906136"/>
                <a:gd name="connsiteY189" fmla="*/ 917678 h 2468044"/>
                <a:gd name="connsiteX190" fmla="*/ 1308839 w 1906136"/>
                <a:gd name="connsiteY190" fmla="*/ 913332 h 2468044"/>
                <a:gd name="connsiteX191" fmla="*/ 1308839 w 1906136"/>
                <a:gd name="connsiteY191" fmla="*/ 904018 h 2468044"/>
                <a:gd name="connsiteX192" fmla="*/ 1314117 w 1906136"/>
                <a:gd name="connsiteY192" fmla="*/ 908364 h 2468044"/>
                <a:gd name="connsiteX193" fmla="*/ 1316290 w 1906136"/>
                <a:gd name="connsiteY193" fmla="*/ 910538 h 2468044"/>
                <a:gd name="connsiteX194" fmla="*/ 1320326 w 1906136"/>
                <a:gd name="connsiteY194" fmla="*/ 911469 h 2468044"/>
                <a:gd name="connsiteX195" fmla="*/ 1321257 w 1906136"/>
                <a:gd name="connsiteY195" fmla="*/ 913642 h 2468044"/>
                <a:gd name="connsiteX196" fmla="*/ 1325293 w 1906136"/>
                <a:gd name="connsiteY196" fmla="*/ 917988 h 2468044"/>
                <a:gd name="connsiteX197" fmla="*/ 1337711 w 1906136"/>
                <a:gd name="connsiteY197" fmla="*/ 886633 h 2468044"/>
                <a:gd name="connsiteX198" fmla="*/ 1348266 w 1906136"/>
                <a:gd name="connsiteY198" fmla="*/ 857141 h 2468044"/>
                <a:gd name="connsiteX199" fmla="*/ 1362857 w 1906136"/>
                <a:gd name="connsiteY199" fmla="*/ 854968 h 2468044"/>
                <a:gd name="connsiteX200" fmla="*/ 1376517 w 1906136"/>
                <a:gd name="connsiteY200" fmla="*/ 852795 h 2468044"/>
                <a:gd name="connsiteX201" fmla="*/ 1391108 w 1906136"/>
                <a:gd name="connsiteY201" fmla="*/ 849690 h 2468044"/>
                <a:gd name="connsiteX202" fmla="*/ 1401663 w 1906136"/>
                <a:gd name="connsiteY202" fmla="*/ 840377 h 2468044"/>
                <a:gd name="connsiteX203" fmla="*/ 1408803 w 1906136"/>
                <a:gd name="connsiteY203" fmla="*/ 840377 h 2468044"/>
                <a:gd name="connsiteX204" fmla="*/ 1405698 w 1906136"/>
                <a:gd name="connsiteY204" fmla="*/ 837272 h 2468044"/>
                <a:gd name="connsiteX205" fmla="*/ 1398558 w 1906136"/>
                <a:gd name="connsiteY205" fmla="*/ 835099 h 2468044"/>
                <a:gd name="connsiteX206" fmla="*/ 1392349 w 1906136"/>
                <a:gd name="connsiteY206" fmla="*/ 832926 h 2468044"/>
                <a:gd name="connsiteX207" fmla="*/ 1398558 w 1906136"/>
                <a:gd name="connsiteY207" fmla="*/ 814920 h 2468044"/>
                <a:gd name="connsiteX208" fmla="*/ 1406940 w 1906136"/>
                <a:gd name="connsiteY208" fmla="*/ 802192 h 2468044"/>
                <a:gd name="connsiteX209" fmla="*/ 1420600 w 1906136"/>
                <a:gd name="connsiteY209" fmla="*/ 792879 h 2468044"/>
                <a:gd name="connsiteX210" fmla="*/ 1435191 w 1906136"/>
                <a:gd name="connsiteY210" fmla="*/ 785428 h 2468044"/>
                <a:gd name="connsiteX211" fmla="*/ 1448850 w 1906136"/>
                <a:gd name="connsiteY211" fmla="*/ 780150 h 2468044"/>
                <a:gd name="connsiteX212" fmla="*/ 1465615 w 1906136"/>
                <a:gd name="connsiteY212" fmla="*/ 772700 h 2468044"/>
                <a:gd name="connsiteX213" fmla="*/ 1478032 w 1906136"/>
                <a:gd name="connsiteY213" fmla="*/ 763386 h 2468044"/>
                <a:gd name="connsiteX214" fmla="*/ 1478032 w 1906136"/>
                <a:gd name="connsiteY214" fmla="*/ 761213 h 2468044"/>
                <a:gd name="connsiteX215" fmla="*/ 1478032 w 1906136"/>
                <a:gd name="connsiteY215" fmla="*/ 759040 h 2468044"/>
                <a:gd name="connsiteX216" fmla="*/ 1480205 w 1906136"/>
                <a:gd name="connsiteY216" fmla="*/ 759040 h 2468044"/>
                <a:gd name="connsiteX217" fmla="*/ 1482379 w 1906136"/>
                <a:gd name="connsiteY217" fmla="*/ 759040 h 2468044"/>
                <a:gd name="connsiteX218" fmla="*/ 1482379 w 1906136"/>
                <a:gd name="connsiteY218" fmla="*/ 763386 h 2468044"/>
                <a:gd name="connsiteX219" fmla="*/ 1489519 w 1906136"/>
                <a:gd name="connsiteY219" fmla="*/ 766491 h 2468044"/>
                <a:gd name="connsiteX220" fmla="*/ 1482379 w 1906136"/>
                <a:gd name="connsiteY220" fmla="*/ 775804 h 2468044"/>
                <a:gd name="connsiteX221" fmla="*/ 1475238 w 1906136"/>
                <a:gd name="connsiteY221" fmla="*/ 781082 h 2468044"/>
                <a:gd name="connsiteX222" fmla="*/ 1465925 w 1906136"/>
                <a:gd name="connsiteY222" fmla="*/ 787291 h 2468044"/>
                <a:gd name="connsiteX223" fmla="*/ 1465925 w 1906136"/>
                <a:gd name="connsiteY223" fmla="*/ 803123 h 2468044"/>
                <a:gd name="connsiteX224" fmla="*/ 1484552 w 1906136"/>
                <a:gd name="connsiteY224" fmla="*/ 795673 h 2468044"/>
                <a:gd name="connsiteX225" fmla="*/ 1499143 w 1906136"/>
                <a:gd name="connsiteY225" fmla="*/ 785117 h 2468044"/>
                <a:gd name="connsiteX226" fmla="*/ 1509698 w 1906136"/>
                <a:gd name="connsiteY226" fmla="*/ 772389 h 2468044"/>
                <a:gd name="connsiteX227" fmla="*/ 1511871 w 1906136"/>
                <a:gd name="connsiteY227" fmla="*/ 770216 h 2468044"/>
                <a:gd name="connsiteX228" fmla="*/ 1511871 w 1906136"/>
                <a:gd name="connsiteY228" fmla="*/ 768043 h 2468044"/>
                <a:gd name="connsiteX229" fmla="*/ 1514044 w 1906136"/>
                <a:gd name="connsiteY229" fmla="*/ 768043 h 2468044"/>
                <a:gd name="connsiteX230" fmla="*/ 1514044 w 1906136"/>
                <a:gd name="connsiteY230" fmla="*/ 765870 h 2468044"/>
                <a:gd name="connsiteX231" fmla="*/ 1514044 w 1906136"/>
                <a:gd name="connsiteY231" fmla="*/ 762765 h 2468044"/>
                <a:gd name="connsiteX232" fmla="*/ 1504731 w 1906136"/>
                <a:gd name="connsiteY232" fmla="*/ 751279 h 2468044"/>
                <a:gd name="connsiteX233" fmla="*/ 1497590 w 1906136"/>
                <a:gd name="connsiteY233" fmla="*/ 740724 h 2468044"/>
                <a:gd name="connsiteX234" fmla="*/ 1488277 w 1906136"/>
                <a:gd name="connsiteY234" fmla="*/ 730169 h 2468044"/>
                <a:gd name="connsiteX235" fmla="*/ 1473686 w 1906136"/>
                <a:gd name="connsiteY235" fmla="*/ 722718 h 2468044"/>
                <a:gd name="connsiteX236" fmla="*/ 1475859 w 1906136"/>
                <a:gd name="connsiteY236" fmla="*/ 711231 h 2468044"/>
                <a:gd name="connsiteX237" fmla="*/ 1478032 w 1906136"/>
                <a:gd name="connsiteY237" fmla="*/ 703781 h 2468044"/>
                <a:gd name="connsiteX238" fmla="*/ 1481137 w 1906136"/>
                <a:gd name="connsiteY238" fmla="*/ 696330 h 2468044"/>
                <a:gd name="connsiteX239" fmla="*/ 1486414 w 1906136"/>
                <a:gd name="connsiteY239" fmla="*/ 687017 h 2468044"/>
                <a:gd name="connsiteX240" fmla="*/ 1483310 w 1906136"/>
                <a:gd name="connsiteY240" fmla="*/ 683912 h 2468044"/>
                <a:gd name="connsiteX241" fmla="*/ 1479274 w 1906136"/>
                <a:gd name="connsiteY241" fmla="*/ 681739 h 2468044"/>
                <a:gd name="connsiteX242" fmla="*/ 1476170 w 1906136"/>
                <a:gd name="connsiteY242" fmla="*/ 679566 h 2468044"/>
                <a:gd name="connsiteX243" fmla="*/ 1473996 w 1906136"/>
                <a:gd name="connsiteY243" fmla="*/ 678635 h 2468044"/>
                <a:gd name="connsiteX244" fmla="*/ 1471823 w 1906136"/>
                <a:gd name="connsiteY244" fmla="*/ 674288 h 2468044"/>
                <a:gd name="connsiteX245" fmla="*/ 1470892 w 1906136"/>
                <a:gd name="connsiteY245" fmla="*/ 671184 h 2468044"/>
                <a:gd name="connsiteX246" fmla="*/ 1446988 w 1906136"/>
                <a:gd name="connsiteY246" fmla="*/ 676461 h 2468044"/>
                <a:gd name="connsiteX247" fmla="*/ 1425257 w 1906136"/>
                <a:gd name="connsiteY247" fmla="*/ 685775 h 2468044"/>
                <a:gd name="connsiteX248" fmla="*/ 1407561 w 1906136"/>
                <a:gd name="connsiteY248" fmla="*/ 698503 h 2468044"/>
                <a:gd name="connsiteX249" fmla="*/ 1403525 w 1906136"/>
                <a:gd name="connsiteY249" fmla="*/ 698503 h 2468044"/>
                <a:gd name="connsiteX250" fmla="*/ 1418116 w 1906136"/>
                <a:gd name="connsiteY250" fmla="*/ 681739 h 2468044"/>
                <a:gd name="connsiteX251" fmla="*/ 1437985 w 1906136"/>
                <a:gd name="connsiteY251" fmla="*/ 672426 h 2468044"/>
                <a:gd name="connsiteX252" fmla="*/ 1459716 w 1906136"/>
                <a:gd name="connsiteY252" fmla="*/ 664975 h 2468044"/>
                <a:gd name="connsiteX253" fmla="*/ 1485793 w 1906136"/>
                <a:gd name="connsiteY253" fmla="*/ 661870 h 2468044"/>
                <a:gd name="connsiteX254" fmla="*/ 1510940 w 1906136"/>
                <a:gd name="connsiteY254" fmla="*/ 657524 h 2468044"/>
                <a:gd name="connsiteX255" fmla="*/ 1537017 w 1906136"/>
                <a:gd name="connsiteY255" fmla="*/ 654420 h 2468044"/>
                <a:gd name="connsiteX256" fmla="*/ 1562163 w 1906136"/>
                <a:gd name="connsiteY256" fmla="*/ 649142 h 2468044"/>
                <a:gd name="connsiteX257" fmla="*/ 1583894 w 1906136"/>
                <a:gd name="connsiteY257" fmla="*/ 639829 h 2468044"/>
                <a:gd name="connsiteX258" fmla="*/ 1603763 w 1906136"/>
                <a:gd name="connsiteY258" fmla="*/ 625238 h 2468044"/>
                <a:gd name="connsiteX259" fmla="*/ 1603763 w 1906136"/>
                <a:gd name="connsiteY259" fmla="*/ 622133 h 2468044"/>
                <a:gd name="connsiteX260" fmla="*/ 1603763 w 1906136"/>
                <a:gd name="connsiteY260" fmla="*/ 619960 h 2468044"/>
                <a:gd name="connsiteX261" fmla="*/ 1603763 w 1906136"/>
                <a:gd name="connsiteY261" fmla="*/ 615614 h 2468044"/>
                <a:gd name="connsiteX262" fmla="*/ 1601590 w 1906136"/>
                <a:gd name="connsiteY262" fmla="*/ 614683 h 2468044"/>
                <a:gd name="connsiteX263" fmla="*/ 1601590 w 1906136"/>
                <a:gd name="connsiteY263" fmla="*/ 610336 h 2468044"/>
                <a:gd name="connsiteX264" fmla="*/ 1601590 w 1906136"/>
                <a:gd name="connsiteY264" fmla="*/ 607232 h 2468044"/>
                <a:gd name="connsiteX265" fmla="*/ 1603763 w 1906136"/>
                <a:gd name="connsiteY265" fmla="*/ 601023 h 2468044"/>
                <a:gd name="connsiteX266" fmla="*/ 1601590 w 1906136"/>
                <a:gd name="connsiteY266" fmla="*/ 595746 h 2468044"/>
                <a:gd name="connsiteX267" fmla="*/ 1601590 w 1906136"/>
                <a:gd name="connsiteY267" fmla="*/ 590468 h 2468044"/>
                <a:gd name="connsiteX268" fmla="*/ 1600658 w 1906136"/>
                <a:gd name="connsiteY268" fmla="*/ 586122 h 2468044"/>
                <a:gd name="connsiteX269" fmla="*/ 1600658 w 1906136"/>
                <a:gd name="connsiteY269" fmla="*/ 580844 h 2468044"/>
                <a:gd name="connsiteX270" fmla="*/ 1581721 w 1906136"/>
                <a:gd name="connsiteY270" fmla="*/ 580844 h 2468044"/>
                <a:gd name="connsiteX271" fmla="*/ 1579548 w 1906136"/>
                <a:gd name="connsiteY271" fmla="*/ 566253 h 2468044"/>
                <a:gd name="connsiteX272" fmla="*/ 1572408 w 1906136"/>
                <a:gd name="connsiteY272" fmla="*/ 556940 h 2468044"/>
                <a:gd name="connsiteX273" fmla="*/ 1565268 w 1906136"/>
                <a:gd name="connsiteY273" fmla="*/ 549489 h 2468044"/>
                <a:gd name="connsiteX274" fmla="*/ 1552850 w 1906136"/>
                <a:gd name="connsiteY274" fmla="*/ 546385 h 2468044"/>
                <a:gd name="connsiteX275" fmla="*/ 1543536 w 1906136"/>
                <a:gd name="connsiteY275" fmla="*/ 556940 h 2468044"/>
                <a:gd name="connsiteX276" fmla="*/ 1532981 w 1906136"/>
                <a:gd name="connsiteY276" fmla="*/ 566253 h 2468044"/>
                <a:gd name="connsiteX277" fmla="*/ 1521495 w 1906136"/>
                <a:gd name="connsiteY277" fmla="*/ 577740 h 2468044"/>
                <a:gd name="connsiteX278" fmla="*/ 1518390 w 1906136"/>
                <a:gd name="connsiteY278" fmla="*/ 577740 h 2468044"/>
                <a:gd name="connsiteX279" fmla="*/ 1530808 w 1906136"/>
                <a:gd name="connsiteY279" fmla="*/ 558803 h 2468044"/>
                <a:gd name="connsiteX280" fmla="*/ 1542295 w 1906136"/>
                <a:gd name="connsiteY280" fmla="*/ 536761 h 2468044"/>
                <a:gd name="connsiteX281" fmla="*/ 1528635 w 1906136"/>
                <a:gd name="connsiteY281" fmla="*/ 526206 h 2468044"/>
                <a:gd name="connsiteX282" fmla="*/ 1525531 w 1906136"/>
                <a:gd name="connsiteY282" fmla="*/ 516892 h 2468044"/>
                <a:gd name="connsiteX283" fmla="*/ 1527704 w 1906136"/>
                <a:gd name="connsiteY283" fmla="*/ 506337 h 2468044"/>
                <a:gd name="connsiteX284" fmla="*/ 1527704 w 1906136"/>
                <a:gd name="connsiteY284" fmla="*/ 494851 h 2468044"/>
                <a:gd name="connsiteX285" fmla="*/ 1521495 w 1906136"/>
                <a:gd name="connsiteY285" fmla="*/ 480260 h 2468044"/>
                <a:gd name="connsiteX286" fmla="*/ 1520563 w 1906136"/>
                <a:gd name="connsiteY286" fmla="*/ 478087 h 2468044"/>
                <a:gd name="connsiteX287" fmla="*/ 1516528 w 1906136"/>
                <a:gd name="connsiteY287" fmla="*/ 478087 h 2468044"/>
                <a:gd name="connsiteX288" fmla="*/ 1514354 w 1906136"/>
                <a:gd name="connsiteY288" fmla="*/ 478087 h 2468044"/>
                <a:gd name="connsiteX289" fmla="*/ 1511250 w 1906136"/>
                <a:gd name="connsiteY289" fmla="*/ 478087 h 2468044"/>
                <a:gd name="connsiteX290" fmla="*/ 1507214 w 1906136"/>
                <a:gd name="connsiteY290" fmla="*/ 478087 h 2468044"/>
                <a:gd name="connsiteX291" fmla="*/ 1506283 w 1906136"/>
                <a:gd name="connsiteY291" fmla="*/ 477155 h 2468044"/>
                <a:gd name="connsiteX292" fmla="*/ 1504110 w 1906136"/>
                <a:gd name="connsiteY292" fmla="*/ 472809 h 2468044"/>
                <a:gd name="connsiteX293" fmla="*/ 1501937 w 1906136"/>
                <a:gd name="connsiteY293" fmla="*/ 469705 h 2468044"/>
                <a:gd name="connsiteX294" fmla="*/ 1504110 w 1906136"/>
                <a:gd name="connsiteY294" fmla="*/ 465358 h 2468044"/>
                <a:gd name="connsiteX295" fmla="*/ 1504110 w 1906136"/>
                <a:gd name="connsiteY295" fmla="*/ 462254 h 2468044"/>
                <a:gd name="connsiteX296" fmla="*/ 1506283 w 1906136"/>
                <a:gd name="connsiteY296" fmla="*/ 460081 h 2468044"/>
                <a:gd name="connsiteX297" fmla="*/ 1506283 w 1906136"/>
                <a:gd name="connsiteY297" fmla="*/ 455734 h 2468044"/>
                <a:gd name="connsiteX298" fmla="*/ 1506283 w 1906136"/>
                <a:gd name="connsiteY298" fmla="*/ 452630 h 2468044"/>
                <a:gd name="connsiteX299" fmla="*/ 1500074 w 1906136"/>
                <a:gd name="connsiteY299" fmla="*/ 443317 h 2468044"/>
                <a:gd name="connsiteX300" fmla="*/ 1492934 w 1906136"/>
                <a:gd name="connsiteY300" fmla="*/ 435866 h 2468044"/>
                <a:gd name="connsiteX301" fmla="*/ 1485793 w 1906136"/>
                <a:gd name="connsiteY301" fmla="*/ 428415 h 2468044"/>
                <a:gd name="connsiteX302" fmla="*/ 1480516 w 1906136"/>
                <a:gd name="connsiteY302" fmla="*/ 420964 h 2468044"/>
                <a:gd name="connsiteX303" fmla="*/ 1478343 w 1906136"/>
                <a:gd name="connsiteY303" fmla="*/ 408236 h 2468044"/>
                <a:gd name="connsiteX304" fmla="*/ 1463752 w 1906136"/>
                <a:gd name="connsiteY304" fmla="*/ 419723 h 2468044"/>
                <a:gd name="connsiteX305" fmla="*/ 1455370 w 1906136"/>
                <a:gd name="connsiteY305" fmla="*/ 434314 h 2468044"/>
                <a:gd name="connsiteX306" fmla="*/ 1443883 w 1906136"/>
                <a:gd name="connsiteY306" fmla="*/ 447973 h 2468044"/>
                <a:gd name="connsiteX307" fmla="*/ 1429292 w 1906136"/>
                <a:gd name="connsiteY307" fmla="*/ 459460 h 2468044"/>
                <a:gd name="connsiteX308" fmla="*/ 1428361 w 1906136"/>
                <a:gd name="connsiteY308" fmla="*/ 455114 h 2468044"/>
                <a:gd name="connsiteX309" fmla="*/ 1422152 w 1906136"/>
                <a:gd name="connsiteY309" fmla="*/ 454182 h 2468044"/>
                <a:gd name="connsiteX310" fmla="*/ 1419048 w 1906136"/>
                <a:gd name="connsiteY310" fmla="*/ 449836 h 2468044"/>
                <a:gd name="connsiteX311" fmla="*/ 1415012 w 1906136"/>
                <a:gd name="connsiteY311" fmla="*/ 447663 h 2468044"/>
                <a:gd name="connsiteX312" fmla="*/ 1411907 w 1906136"/>
                <a:gd name="connsiteY312" fmla="*/ 444558 h 2468044"/>
                <a:gd name="connsiteX313" fmla="*/ 1409734 w 1906136"/>
                <a:gd name="connsiteY313" fmla="*/ 442385 h 2468044"/>
                <a:gd name="connsiteX314" fmla="*/ 1406630 w 1906136"/>
                <a:gd name="connsiteY314" fmla="*/ 431830 h 2468044"/>
                <a:gd name="connsiteX315" fmla="*/ 1404457 w 1906136"/>
                <a:gd name="connsiteY315" fmla="*/ 417239 h 2468044"/>
                <a:gd name="connsiteX316" fmla="*/ 1400421 w 1906136"/>
                <a:gd name="connsiteY316" fmla="*/ 400475 h 2468044"/>
                <a:gd name="connsiteX317" fmla="*/ 1399490 w 1906136"/>
                <a:gd name="connsiteY317" fmla="*/ 391162 h 2468044"/>
                <a:gd name="connsiteX318" fmla="*/ 1395454 w 1906136"/>
                <a:gd name="connsiteY318" fmla="*/ 388057 h 2468044"/>
                <a:gd name="connsiteX319" fmla="*/ 1390176 w 1906136"/>
                <a:gd name="connsiteY319" fmla="*/ 385884 h 2468044"/>
                <a:gd name="connsiteX320" fmla="*/ 1384899 w 1906136"/>
                <a:gd name="connsiteY320" fmla="*/ 383711 h 2468044"/>
                <a:gd name="connsiteX321" fmla="*/ 1378690 w 1906136"/>
                <a:gd name="connsiteY321" fmla="*/ 383711 h 2468044"/>
                <a:gd name="connsiteX322" fmla="*/ 1375585 w 1906136"/>
                <a:gd name="connsiteY322" fmla="*/ 382780 h 2468044"/>
                <a:gd name="connsiteX323" fmla="*/ 1370308 w 1906136"/>
                <a:gd name="connsiteY323" fmla="*/ 378433 h 2468044"/>
                <a:gd name="connsiteX324" fmla="*/ 1364099 w 1906136"/>
                <a:gd name="connsiteY324" fmla="*/ 369120 h 2468044"/>
                <a:gd name="connsiteX325" fmla="*/ 1358821 w 1906136"/>
                <a:gd name="connsiteY325" fmla="*/ 356392 h 2468044"/>
                <a:gd name="connsiteX326" fmla="*/ 1353544 w 1906136"/>
                <a:gd name="connsiteY326" fmla="*/ 347078 h 2468044"/>
                <a:gd name="connsiteX327" fmla="*/ 1329639 w 1906136"/>
                <a:gd name="connsiteY327" fmla="*/ 351425 h 2468044"/>
                <a:gd name="connsiteX328" fmla="*/ 1307908 w 1906136"/>
                <a:gd name="connsiteY328" fmla="*/ 351425 h 2468044"/>
                <a:gd name="connsiteX329" fmla="*/ 1282762 w 1906136"/>
                <a:gd name="connsiteY329" fmla="*/ 347078 h 2468044"/>
                <a:gd name="connsiteX330" fmla="*/ 1282762 w 1906136"/>
                <a:gd name="connsiteY330" fmla="*/ 351425 h 2468044"/>
                <a:gd name="connsiteX331" fmla="*/ 1278726 w 1906136"/>
                <a:gd name="connsiteY331" fmla="*/ 351425 h 2468044"/>
                <a:gd name="connsiteX332" fmla="*/ 1280899 w 1906136"/>
                <a:gd name="connsiteY332" fmla="*/ 369431 h 2468044"/>
                <a:gd name="connsiteX333" fmla="*/ 1286177 w 1906136"/>
                <a:gd name="connsiteY333" fmla="*/ 388368 h 2468044"/>
                <a:gd name="connsiteX334" fmla="*/ 1290213 w 1906136"/>
                <a:gd name="connsiteY334" fmla="*/ 405132 h 2468044"/>
                <a:gd name="connsiteX335" fmla="*/ 1293317 w 1906136"/>
                <a:gd name="connsiteY335" fmla="*/ 420964 h 2468044"/>
                <a:gd name="connsiteX336" fmla="*/ 1290213 w 1906136"/>
                <a:gd name="connsiteY336" fmla="*/ 435555 h 2468044"/>
                <a:gd name="connsiteX337" fmla="*/ 1283072 w 1906136"/>
                <a:gd name="connsiteY337" fmla="*/ 448284 h 2468044"/>
                <a:gd name="connsiteX338" fmla="*/ 1285246 w 1906136"/>
                <a:gd name="connsiteY338" fmla="*/ 454493 h 2468044"/>
                <a:gd name="connsiteX339" fmla="*/ 1288350 w 1906136"/>
                <a:gd name="connsiteY339" fmla="*/ 457597 h 2468044"/>
                <a:gd name="connsiteX340" fmla="*/ 1292386 w 1906136"/>
                <a:gd name="connsiteY340" fmla="*/ 459770 h 2468044"/>
                <a:gd name="connsiteX341" fmla="*/ 1295490 w 1906136"/>
                <a:gd name="connsiteY341" fmla="*/ 461943 h 2468044"/>
                <a:gd name="connsiteX342" fmla="*/ 1302630 w 1906136"/>
                <a:gd name="connsiteY342" fmla="*/ 465048 h 2468044"/>
                <a:gd name="connsiteX343" fmla="*/ 1302630 w 1906136"/>
                <a:gd name="connsiteY343" fmla="*/ 481812 h 2468044"/>
                <a:gd name="connsiteX344" fmla="*/ 1304804 w 1906136"/>
                <a:gd name="connsiteY344" fmla="*/ 498576 h 2468044"/>
                <a:gd name="connsiteX345" fmla="*/ 1302630 w 1906136"/>
                <a:gd name="connsiteY345" fmla="*/ 509131 h 2468044"/>
                <a:gd name="connsiteX346" fmla="*/ 1297353 w 1906136"/>
                <a:gd name="connsiteY346" fmla="*/ 528068 h 2468044"/>
                <a:gd name="connsiteX347" fmla="*/ 1288040 w 1906136"/>
                <a:gd name="connsiteY347" fmla="*/ 542659 h 2468044"/>
                <a:gd name="connsiteX348" fmla="*/ 1273449 w 1906136"/>
                <a:gd name="connsiteY348" fmla="*/ 553214 h 2468044"/>
                <a:gd name="connsiteX349" fmla="*/ 1258858 w 1906136"/>
                <a:gd name="connsiteY349" fmla="*/ 560665 h 2468044"/>
                <a:gd name="connsiteX350" fmla="*/ 1264135 w 1906136"/>
                <a:gd name="connsiteY350" fmla="*/ 577429 h 2468044"/>
                <a:gd name="connsiteX351" fmla="*/ 1268171 w 1906136"/>
                <a:gd name="connsiteY351" fmla="*/ 595435 h 2468044"/>
                <a:gd name="connsiteX352" fmla="*/ 1270344 w 1906136"/>
                <a:gd name="connsiteY352" fmla="*/ 610026 h 2468044"/>
                <a:gd name="connsiteX353" fmla="*/ 1270344 w 1906136"/>
                <a:gd name="connsiteY353" fmla="*/ 621513 h 2468044"/>
                <a:gd name="connsiteX354" fmla="*/ 1268171 w 1906136"/>
                <a:gd name="connsiteY354" fmla="*/ 624617 h 2468044"/>
                <a:gd name="connsiteX355" fmla="*/ 1268171 w 1906136"/>
                <a:gd name="connsiteY355" fmla="*/ 626790 h 2468044"/>
                <a:gd name="connsiteX356" fmla="*/ 1268171 w 1906136"/>
                <a:gd name="connsiteY356" fmla="*/ 628963 h 2468044"/>
                <a:gd name="connsiteX357" fmla="*/ 1265998 w 1906136"/>
                <a:gd name="connsiteY357" fmla="*/ 628963 h 2468044"/>
                <a:gd name="connsiteX358" fmla="*/ 1262893 w 1906136"/>
                <a:gd name="connsiteY358" fmla="*/ 629895 h 2468044"/>
                <a:gd name="connsiteX359" fmla="*/ 1260720 w 1906136"/>
                <a:gd name="connsiteY359" fmla="*/ 629895 h 2468044"/>
                <a:gd name="connsiteX360" fmla="*/ 1258547 w 1906136"/>
                <a:gd name="connsiteY360" fmla="*/ 632068 h 2468044"/>
                <a:gd name="connsiteX361" fmla="*/ 1256374 w 1906136"/>
                <a:gd name="connsiteY361" fmla="*/ 632068 h 2468044"/>
                <a:gd name="connsiteX362" fmla="*/ 1253270 w 1906136"/>
                <a:gd name="connsiteY362" fmla="*/ 634241 h 2468044"/>
                <a:gd name="connsiteX363" fmla="*/ 1242714 w 1906136"/>
                <a:gd name="connsiteY363" fmla="*/ 617477 h 2468044"/>
                <a:gd name="connsiteX364" fmla="*/ 1233401 w 1906136"/>
                <a:gd name="connsiteY364" fmla="*/ 604748 h 2468044"/>
                <a:gd name="connsiteX365" fmla="*/ 1229365 w 1906136"/>
                <a:gd name="connsiteY365" fmla="*/ 593262 h 2468044"/>
                <a:gd name="connsiteX366" fmla="*/ 1228434 w 1906136"/>
                <a:gd name="connsiteY366" fmla="*/ 582707 h 2468044"/>
                <a:gd name="connsiteX367" fmla="*/ 1226261 w 1906136"/>
                <a:gd name="connsiteY367" fmla="*/ 571220 h 2468044"/>
                <a:gd name="connsiteX368" fmla="*/ 1222225 w 1906136"/>
                <a:gd name="connsiteY368" fmla="*/ 556629 h 2468044"/>
                <a:gd name="connsiteX369" fmla="*/ 1219121 w 1906136"/>
                <a:gd name="connsiteY369" fmla="*/ 536761 h 2468044"/>
                <a:gd name="connsiteX370" fmla="*/ 1189939 w 1906136"/>
                <a:gd name="connsiteY370" fmla="*/ 529310 h 2468044"/>
                <a:gd name="connsiteX371" fmla="*/ 1185903 w 1906136"/>
                <a:gd name="connsiteY371" fmla="*/ 529310 h 2468044"/>
                <a:gd name="connsiteX372" fmla="*/ 1184972 w 1906136"/>
                <a:gd name="connsiteY372" fmla="*/ 531483 h 2468044"/>
                <a:gd name="connsiteX373" fmla="*/ 1180936 w 1906136"/>
                <a:gd name="connsiteY373" fmla="*/ 533656 h 2468044"/>
                <a:gd name="connsiteX374" fmla="*/ 1178763 w 1906136"/>
                <a:gd name="connsiteY374" fmla="*/ 535829 h 2468044"/>
                <a:gd name="connsiteX375" fmla="*/ 1175658 w 1906136"/>
                <a:gd name="connsiteY375" fmla="*/ 535829 h 2468044"/>
                <a:gd name="connsiteX376" fmla="*/ 1171622 w 1906136"/>
                <a:gd name="connsiteY376" fmla="*/ 536761 h 2468044"/>
                <a:gd name="connsiteX377" fmla="*/ 1168518 w 1906136"/>
                <a:gd name="connsiteY377" fmla="*/ 535829 h 2468044"/>
                <a:gd name="connsiteX378" fmla="*/ 1163240 w 1906136"/>
                <a:gd name="connsiteY378" fmla="*/ 533656 h 2468044"/>
                <a:gd name="connsiteX379" fmla="*/ 1150202 w 1906136"/>
                <a:gd name="connsiteY379" fmla="*/ 527137 h 2468044"/>
                <a:gd name="connsiteX380" fmla="*/ 1139646 w 1906136"/>
                <a:gd name="connsiteY380" fmla="*/ 515650 h 2468044"/>
                <a:gd name="connsiteX381" fmla="*/ 1127229 w 1906136"/>
                <a:gd name="connsiteY381" fmla="*/ 502922 h 2468044"/>
                <a:gd name="connsiteX382" fmla="*/ 1113569 w 1906136"/>
                <a:gd name="connsiteY382" fmla="*/ 493609 h 2468044"/>
                <a:gd name="connsiteX383" fmla="*/ 1101151 w 1906136"/>
                <a:gd name="connsiteY383" fmla="*/ 488331 h 2468044"/>
                <a:gd name="connsiteX384" fmla="*/ 1088733 w 1906136"/>
                <a:gd name="connsiteY384" fmla="*/ 490504 h 2468044"/>
                <a:gd name="connsiteX385" fmla="*/ 1083456 w 1906136"/>
                <a:gd name="connsiteY385" fmla="*/ 488331 h 2468044"/>
                <a:gd name="connsiteX386" fmla="*/ 1077247 w 1906136"/>
                <a:gd name="connsiteY386" fmla="*/ 488331 h 2468044"/>
                <a:gd name="connsiteX387" fmla="*/ 1076316 w 1906136"/>
                <a:gd name="connsiteY387" fmla="*/ 486158 h 2468044"/>
                <a:gd name="connsiteX388" fmla="*/ 1076316 w 1906136"/>
                <a:gd name="connsiteY388" fmla="*/ 485227 h 2468044"/>
                <a:gd name="connsiteX389" fmla="*/ 1076316 w 1906136"/>
                <a:gd name="connsiteY389" fmla="*/ 483054 h 2468044"/>
                <a:gd name="connsiteX390" fmla="*/ 1076316 w 1906136"/>
                <a:gd name="connsiteY390" fmla="*/ 480881 h 2468044"/>
                <a:gd name="connsiteX391" fmla="*/ 1076316 w 1906136"/>
                <a:gd name="connsiteY391" fmla="*/ 477776 h 2468044"/>
                <a:gd name="connsiteX392" fmla="*/ 1076316 w 1906136"/>
                <a:gd name="connsiteY392" fmla="*/ 473430 h 2468044"/>
                <a:gd name="connsiteX393" fmla="*/ 1072280 w 1906136"/>
                <a:gd name="connsiteY393" fmla="*/ 470325 h 2468044"/>
                <a:gd name="connsiteX394" fmla="*/ 1072280 w 1906136"/>
                <a:gd name="connsiteY394" fmla="*/ 461012 h 2468044"/>
                <a:gd name="connsiteX395" fmla="*/ 1052411 w 1906136"/>
                <a:gd name="connsiteY395" fmla="*/ 461012 h 2468044"/>
                <a:gd name="connsiteX396" fmla="*/ 1052411 w 1906136"/>
                <a:gd name="connsiteY396" fmla="*/ 441143 h 2468044"/>
                <a:gd name="connsiteX397" fmla="*/ 1048375 w 1906136"/>
                <a:gd name="connsiteY397" fmla="*/ 421275 h 2468044"/>
                <a:gd name="connsiteX398" fmla="*/ 1042166 w 1906136"/>
                <a:gd name="connsiteY398" fmla="*/ 406684 h 2468044"/>
                <a:gd name="connsiteX399" fmla="*/ 1042166 w 1906136"/>
                <a:gd name="connsiteY399" fmla="*/ 382469 h 2468044"/>
                <a:gd name="connsiteX400" fmla="*/ 1048375 w 1906136"/>
                <a:gd name="connsiteY400" fmla="*/ 365705 h 2468044"/>
                <a:gd name="connsiteX401" fmla="*/ 1057689 w 1906136"/>
                <a:gd name="connsiteY401" fmla="*/ 355150 h 2468044"/>
                <a:gd name="connsiteX402" fmla="*/ 1072280 w 1906136"/>
                <a:gd name="connsiteY402" fmla="*/ 345837 h 2468044"/>
                <a:gd name="connsiteX403" fmla="*/ 1089044 w 1906136"/>
                <a:gd name="connsiteY403" fmla="*/ 340559 h 2468044"/>
                <a:gd name="connsiteX404" fmla="*/ 1089044 w 1906136"/>
                <a:gd name="connsiteY404" fmla="*/ 335282 h 2468044"/>
                <a:gd name="connsiteX405" fmla="*/ 1086871 w 1906136"/>
                <a:gd name="connsiteY405" fmla="*/ 329073 h 2468044"/>
                <a:gd name="connsiteX406" fmla="*/ 1086871 w 1906136"/>
                <a:gd name="connsiteY406" fmla="*/ 325968 h 2468044"/>
                <a:gd name="connsiteX407" fmla="*/ 1084698 w 1906136"/>
                <a:gd name="connsiteY407" fmla="*/ 323795 h 2468044"/>
                <a:gd name="connsiteX408" fmla="*/ 1083766 w 1906136"/>
                <a:gd name="connsiteY408" fmla="*/ 320691 h 2468044"/>
                <a:gd name="connsiteX409" fmla="*/ 1081593 w 1906136"/>
                <a:gd name="connsiteY409" fmla="*/ 316344 h 2468044"/>
                <a:gd name="connsiteX410" fmla="*/ 1072280 w 1906136"/>
                <a:gd name="connsiteY410" fmla="*/ 316344 h 2468044"/>
                <a:gd name="connsiteX411" fmla="*/ 1072280 w 1906136"/>
                <a:gd name="connsiteY411" fmla="*/ 313240 h 2468044"/>
                <a:gd name="connsiteX412" fmla="*/ 1079420 w 1906136"/>
                <a:gd name="connsiteY412" fmla="*/ 314171 h 2468044"/>
                <a:gd name="connsiteX413" fmla="*/ 1083456 w 1906136"/>
                <a:gd name="connsiteY413" fmla="*/ 316344 h 2468044"/>
                <a:gd name="connsiteX414" fmla="*/ 1088733 w 1906136"/>
                <a:gd name="connsiteY414" fmla="*/ 318517 h 2468044"/>
                <a:gd name="connsiteX415" fmla="*/ 1094011 w 1906136"/>
                <a:gd name="connsiteY415" fmla="*/ 320691 h 2468044"/>
                <a:gd name="connsiteX416" fmla="*/ 1101151 w 1906136"/>
                <a:gd name="connsiteY416" fmla="*/ 320691 h 2468044"/>
                <a:gd name="connsiteX417" fmla="*/ 1105187 w 1906136"/>
                <a:gd name="connsiteY417" fmla="*/ 307031 h 2468044"/>
                <a:gd name="connsiteX418" fmla="*/ 1108291 w 1906136"/>
                <a:gd name="connsiteY418" fmla="*/ 298649 h 2468044"/>
                <a:gd name="connsiteX419" fmla="*/ 1115432 w 1906136"/>
                <a:gd name="connsiteY419" fmla="*/ 291198 h 2468044"/>
                <a:gd name="connsiteX420" fmla="*/ 1124745 w 1906136"/>
                <a:gd name="connsiteY420" fmla="*/ 283748 h 2468044"/>
                <a:gd name="connsiteX421" fmla="*/ 1126918 w 1906136"/>
                <a:gd name="connsiteY421" fmla="*/ 279401 h 2468044"/>
                <a:gd name="connsiteX422" fmla="*/ 1130023 w 1906136"/>
                <a:gd name="connsiteY422" fmla="*/ 276297 h 2468044"/>
                <a:gd name="connsiteX423" fmla="*/ 1132196 w 1906136"/>
                <a:gd name="connsiteY423" fmla="*/ 271951 h 2468044"/>
                <a:gd name="connsiteX424" fmla="*/ 1132196 w 1906136"/>
                <a:gd name="connsiteY424" fmla="*/ 266673 h 2468044"/>
                <a:gd name="connsiteX425" fmla="*/ 1130023 w 1906136"/>
                <a:gd name="connsiteY425" fmla="*/ 261395 h 2468044"/>
                <a:gd name="connsiteX426" fmla="*/ 1127849 w 1906136"/>
                <a:gd name="connsiteY426" fmla="*/ 259222 h 2468044"/>
                <a:gd name="connsiteX427" fmla="*/ 1126918 w 1906136"/>
                <a:gd name="connsiteY427" fmla="*/ 257049 h 2468044"/>
                <a:gd name="connsiteX428" fmla="*/ 1124745 w 1906136"/>
                <a:gd name="connsiteY428" fmla="*/ 254876 h 2468044"/>
                <a:gd name="connsiteX429" fmla="*/ 1120709 w 1906136"/>
                <a:gd name="connsiteY429" fmla="*/ 251772 h 2468044"/>
                <a:gd name="connsiteX430" fmla="*/ 1117605 w 1906136"/>
                <a:gd name="connsiteY430" fmla="*/ 251772 h 2468044"/>
                <a:gd name="connsiteX431" fmla="*/ 1117605 w 1906136"/>
                <a:gd name="connsiteY431" fmla="*/ 247736 h 2468044"/>
                <a:gd name="connsiteX432" fmla="*/ 1135300 w 1906136"/>
                <a:gd name="connsiteY432" fmla="*/ 252082 h 2468044"/>
                <a:gd name="connsiteX433" fmla="*/ 1147718 w 1906136"/>
                <a:gd name="connsiteY433" fmla="*/ 259533 h 2468044"/>
                <a:gd name="connsiteX434" fmla="*/ 1157031 w 1906136"/>
                <a:gd name="connsiteY434" fmla="*/ 259533 h 2468044"/>
                <a:gd name="connsiteX435" fmla="*/ 1159205 w 1906136"/>
                <a:gd name="connsiteY435" fmla="*/ 241527 h 2468044"/>
                <a:gd name="connsiteX436" fmla="*/ 1161378 w 1906136"/>
                <a:gd name="connsiteY436" fmla="*/ 230040 h 2468044"/>
                <a:gd name="connsiteX437" fmla="*/ 1157342 w 1906136"/>
                <a:gd name="connsiteY437" fmla="*/ 219485 h 2468044"/>
                <a:gd name="connsiteX438" fmla="*/ 1157342 w 1906136"/>
                <a:gd name="connsiteY438" fmla="*/ 215139 h 2468044"/>
                <a:gd name="connsiteX439" fmla="*/ 1208255 w 1906136"/>
                <a:gd name="connsiteY439" fmla="*/ 212034 h 2468044"/>
                <a:gd name="connsiteX440" fmla="*/ 1208255 w 1906136"/>
                <a:gd name="connsiteY440" fmla="*/ 205826 h 2468044"/>
                <a:gd name="connsiteX441" fmla="*/ 1206082 w 1906136"/>
                <a:gd name="connsiteY441" fmla="*/ 202721 h 2468044"/>
                <a:gd name="connsiteX442" fmla="*/ 1206082 w 1906136"/>
                <a:gd name="connsiteY442" fmla="*/ 200548 h 2468044"/>
                <a:gd name="connsiteX443" fmla="*/ 1205151 w 1906136"/>
                <a:gd name="connsiteY443" fmla="*/ 198375 h 2468044"/>
                <a:gd name="connsiteX444" fmla="*/ 1202977 w 1906136"/>
                <a:gd name="connsiteY444" fmla="*/ 197444 h 2468044"/>
                <a:gd name="connsiteX445" fmla="*/ 1200804 w 1906136"/>
                <a:gd name="connsiteY445" fmla="*/ 195270 h 2468044"/>
                <a:gd name="connsiteX446" fmla="*/ 1200804 w 1906136"/>
                <a:gd name="connsiteY446" fmla="*/ 190924 h 2468044"/>
                <a:gd name="connsiteX447" fmla="*/ 1206082 w 1906136"/>
                <a:gd name="connsiteY447" fmla="*/ 193097 h 2468044"/>
                <a:gd name="connsiteX448" fmla="*/ 1210118 w 1906136"/>
                <a:gd name="connsiteY448" fmla="*/ 195270 h 2468044"/>
                <a:gd name="connsiteX449" fmla="*/ 1213222 w 1906136"/>
                <a:gd name="connsiteY449" fmla="*/ 197444 h 2468044"/>
                <a:gd name="connsiteX450" fmla="*/ 1217258 w 1906136"/>
                <a:gd name="connsiteY450" fmla="*/ 198375 h 2468044"/>
                <a:gd name="connsiteX451" fmla="*/ 1224398 w 1906136"/>
                <a:gd name="connsiteY451" fmla="*/ 198375 h 2468044"/>
                <a:gd name="connsiteX452" fmla="*/ 1226571 w 1906136"/>
                <a:gd name="connsiteY452" fmla="*/ 187820 h 2468044"/>
                <a:gd name="connsiteX453" fmla="*/ 1229676 w 1906136"/>
                <a:gd name="connsiteY453" fmla="*/ 173229 h 2468044"/>
                <a:gd name="connsiteX454" fmla="*/ 1233711 w 1906136"/>
                <a:gd name="connsiteY454" fmla="*/ 154292 h 2468044"/>
                <a:gd name="connsiteX455" fmla="*/ 1234643 w 1906136"/>
                <a:gd name="connsiteY455" fmla="*/ 138459 h 2468044"/>
                <a:gd name="connsiteX456" fmla="*/ 1236816 w 1906136"/>
                <a:gd name="connsiteY456" fmla="*/ 125731 h 2468044"/>
                <a:gd name="connsiteX457" fmla="*/ 1236816 w 1906136"/>
                <a:gd name="connsiteY457" fmla="*/ 118280 h 2468044"/>
                <a:gd name="connsiteX458" fmla="*/ 1236816 w 1906136"/>
                <a:gd name="connsiteY458" fmla="*/ 103689 h 2468044"/>
                <a:gd name="connsiteX459" fmla="*/ 1229676 w 1906136"/>
                <a:gd name="connsiteY459" fmla="*/ 97480 h 2468044"/>
                <a:gd name="connsiteX460" fmla="*/ 1220362 w 1906136"/>
                <a:gd name="connsiteY460" fmla="*/ 99653 h 2468044"/>
                <a:gd name="connsiteX461" fmla="*/ 1211980 w 1906136"/>
                <a:gd name="connsiteY461" fmla="*/ 103999 h 2468044"/>
                <a:gd name="connsiteX462" fmla="*/ 1204840 w 1906136"/>
                <a:gd name="connsiteY462" fmla="*/ 103999 h 2468044"/>
                <a:gd name="connsiteX463" fmla="*/ 1202667 w 1906136"/>
                <a:gd name="connsiteY463" fmla="*/ 99653 h 2468044"/>
                <a:gd name="connsiteX464" fmla="*/ 1198631 w 1906136"/>
                <a:gd name="connsiteY464" fmla="*/ 97480 h 2468044"/>
                <a:gd name="connsiteX465" fmla="*/ 1197700 w 1906136"/>
                <a:gd name="connsiteY465" fmla="*/ 94376 h 2468044"/>
                <a:gd name="connsiteX466" fmla="*/ 1193664 w 1906136"/>
                <a:gd name="connsiteY466" fmla="*/ 90029 h 2468044"/>
                <a:gd name="connsiteX467" fmla="*/ 1191491 w 1906136"/>
                <a:gd name="connsiteY467" fmla="*/ 86925 h 2468044"/>
                <a:gd name="connsiteX468" fmla="*/ 1188386 w 1906136"/>
                <a:gd name="connsiteY468" fmla="*/ 84752 h 2468044"/>
                <a:gd name="connsiteX469" fmla="*/ 1184351 w 1906136"/>
                <a:gd name="connsiteY469" fmla="*/ 82579 h 2468044"/>
                <a:gd name="connsiteX470" fmla="*/ 1181246 w 1906136"/>
                <a:gd name="connsiteY470" fmla="*/ 82579 h 2468044"/>
                <a:gd name="connsiteX471" fmla="*/ 1177210 w 1906136"/>
                <a:gd name="connsiteY471" fmla="*/ 86925 h 2468044"/>
                <a:gd name="connsiteX472" fmla="*/ 1166655 w 1906136"/>
                <a:gd name="connsiteY472" fmla="*/ 96238 h 2468044"/>
                <a:gd name="connsiteX473" fmla="*/ 1162619 w 1906136"/>
                <a:gd name="connsiteY473" fmla="*/ 108966 h 2468044"/>
                <a:gd name="connsiteX474" fmla="*/ 1162619 w 1906136"/>
                <a:gd name="connsiteY474" fmla="*/ 121695 h 2468044"/>
                <a:gd name="connsiteX475" fmla="*/ 1164793 w 1906136"/>
                <a:gd name="connsiteY475" fmla="*/ 134423 h 2468044"/>
                <a:gd name="connsiteX476" fmla="*/ 1164793 w 1906136"/>
                <a:gd name="connsiteY476" fmla="*/ 147151 h 2468044"/>
                <a:gd name="connsiteX477" fmla="*/ 1157652 w 1906136"/>
                <a:gd name="connsiteY477" fmla="*/ 163915 h 2468044"/>
                <a:gd name="connsiteX478" fmla="*/ 1148339 w 1906136"/>
                <a:gd name="connsiteY478" fmla="*/ 178506 h 2468044"/>
                <a:gd name="connsiteX479" fmla="*/ 1143061 w 1906136"/>
                <a:gd name="connsiteY479" fmla="*/ 176333 h 2468044"/>
                <a:gd name="connsiteX480" fmla="*/ 1139957 w 1906136"/>
                <a:gd name="connsiteY480" fmla="*/ 175402 h 2468044"/>
                <a:gd name="connsiteX481" fmla="*/ 1137784 w 1906136"/>
                <a:gd name="connsiteY481" fmla="*/ 173229 h 2468044"/>
                <a:gd name="connsiteX482" fmla="*/ 1135611 w 1906136"/>
                <a:gd name="connsiteY482" fmla="*/ 171056 h 2468044"/>
                <a:gd name="connsiteX483" fmla="*/ 1132506 w 1906136"/>
                <a:gd name="connsiteY483" fmla="*/ 167951 h 2468044"/>
                <a:gd name="connsiteX484" fmla="*/ 1134679 w 1906136"/>
                <a:gd name="connsiteY484" fmla="*/ 161742 h 2468044"/>
                <a:gd name="connsiteX485" fmla="*/ 1134679 w 1906136"/>
                <a:gd name="connsiteY485" fmla="*/ 153360 h 2468044"/>
                <a:gd name="connsiteX486" fmla="*/ 1135611 w 1906136"/>
                <a:gd name="connsiteY486" fmla="*/ 140632 h 2468044"/>
                <a:gd name="connsiteX487" fmla="*/ 1137784 w 1906136"/>
                <a:gd name="connsiteY487" fmla="*/ 126041 h 2468044"/>
                <a:gd name="connsiteX488" fmla="*/ 1137784 w 1906136"/>
                <a:gd name="connsiteY488" fmla="*/ 114244 h 2468044"/>
                <a:gd name="connsiteX489" fmla="*/ 1128470 w 1906136"/>
                <a:gd name="connsiteY489" fmla="*/ 118590 h 2468044"/>
                <a:gd name="connsiteX490" fmla="*/ 1123193 w 1906136"/>
                <a:gd name="connsiteY490" fmla="*/ 123868 h 2468044"/>
                <a:gd name="connsiteX491" fmla="*/ 1117915 w 1906136"/>
                <a:gd name="connsiteY491" fmla="*/ 129145 h 2468044"/>
                <a:gd name="connsiteX492" fmla="*/ 1112638 w 1906136"/>
                <a:gd name="connsiteY492" fmla="*/ 134423 h 2468044"/>
                <a:gd name="connsiteX493" fmla="*/ 1101151 w 1906136"/>
                <a:gd name="connsiteY493" fmla="*/ 134423 h 2468044"/>
                <a:gd name="connsiteX494" fmla="*/ 1098047 w 1906136"/>
                <a:gd name="connsiteY494" fmla="*/ 119832 h 2468044"/>
                <a:gd name="connsiteX495" fmla="*/ 1098047 w 1906136"/>
                <a:gd name="connsiteY495" fmla="*/ 103999 h 2468044"/>
                <a:gd name="connsiteX496" fmla="*/ 1071969 w 1906136"/>
                <a:gd name="connsiteY496" fmla="*/ 103999 h 2468044"/>
                <a:gd name="connsiteX497" fmla="*/ 1076005 w 1906136"/>
                <a:gd name="connsiteY497" fmla="*/ 96549 h 2468044"/>
                <a:gd name="connsiteX498" fmla="*/ 1076936 w 1906136"/>
                <a:gd name="connsiteY498" fmla="*/ 90340 h 2468044"/>
                <a:gd name="connsiteX499" fmla="*/ 1079110 w 1906136"/>
                <a:gd name="connsiteY499" fmla="*/ 85062 h 2468044"/>
                <a:gd name="connsiteX500" fmla="*/ 1083145 w 1906136"/>
                <a:gd name="connsiteY500" fmla="*/ 81958 h 2468044"/>
                <a:gd name="connsiteX501" fmla="*/ 1088423 w 1906136"/>
                <a:gd name="connsiteY501" fmla="*/ 77611 h 2468044"/>
                <a:gd name="connsiteX502" fmla="*/ 1088423 w 1906136"/>
                <a:gd name="connsiteY502" fmla="*/ 70161 h 2468044"/>
                <a:gd name="connsiteX503" fmla="*/ 1088423 w 1906136"/>
                <a:gd name="connsiteY503" fmla="*/ 62710 h 2468044"/>
                <a:gd name="connsiteX504" fmla="*/ 1086250 w 1906136"/>
                <a:gd name="connsiteY504" fmla="*/ 59606 h 2468044"/>
                <a:gd name="connsiteX505" fmla="*/ 1083145 w 1906136"/>
                <a:gd name="connsiteY505" fmla="*/ 55259 h 2468044"/>
                <a:gd name="connsiteX506" fmla="*/ 1079110 w 1906136"/>
                <a:gd name="connsiteY506" fmla="*/ 52155 h 2468044"/>
                <a:gd name="connsiteX507" fmla="*/ 1071969 w 1906136"/>
                <a:gd name="connsiteY507" fmla="*/ 49982 h 2468044"/>
                <a:gd name="connsiteX508" fmla="*/ 1074142 w 1906136"/>
                <a:gd name="connsiteY508" fmla="*/ 42531 h 2468044"/>
                <a:gd name="connsiteX509" fmla="*/ 1076316 w 1906136"/>
                <a:gd name="connsiteY509" fmla="*/ 39427 h 2468044"/>
                <a:gd name="connsiteX510" fmla="*/ 1077247 w 1906136"/>
                <a:gd name="connsiteY510" fmla="*/ 35080 h 2468044"/>
                <a:gd name="connsiteX511" fmla="*/ 1079420 w 1906136"/>
                <a:gd name="connsiteY511" fmla="*/ 29803 h 2468044"/>
                <a:gd name="connsiteX512" fmla="*/ 1081593 w 1906136"/>
                <a:gd name="connsiteY512" fmla="*/ 25457 h 2468044"/>
                <a:gd name="connsiteX513" fmla="*/ 1079420 w 1906136"/>
                <a:gd name="connsiteY513" fmla="*/ 22352 h 2468044"/>
                <a:gd name="connsiteX514" fmla="*/ 1076316 w 1906136"/>
                <a:gd name="connsiteY514" fmla="*/ 18006 h 2468044"/>
                <a:gd name="connsiteX515" fmla="*/ 1074142 w 1906136"/>
                <a:gd name="connsiteY515" fmla="*/ 17075 h 2468044"/>
                <a:gd name="connsiteX516" fmla="*/ 1071969 w 1906136"/>
                <a:gd name="connsiteY516" fmla="*/ 14901 h 2468044"/>
                <a:gd name="connsiteX517" fmla="*/ 1069796 w 1906136"/>
                <a:gd name="connsiteY517" fmla="*/ 12728 h 2468044"/>
                <a:gd name="connsiteX518" fmla="*/ 1069796 w 1906136"/>
                <a:gd name="connsiteY518" fmla="*/ 7451 h 2468044"/>
                <a:gd name="connsiteX519" fmla="*/ 1068865 w 1906136"/>
                <a:gd name="connsiteY519" fmla="*/ 0 h 2468044"/>
                <a:gd name="connsiteX520" fmla="*/ 1057378 w 1906136"/>
                <a:gd name="connsiteY520" fmla="*/ 2173 h 2468044"/>
                <a:gd name="connsiteX521" fmla="*/ 1046823 w 1906136"/>
                <a:gd name="connsiteY521" fmla="*/ 5278 h 2468044"/>
                <a:gd name="connsiteX522" fmla="*/ 1037510 w 1906136"/>
                <a:gd name="connsiteY522" fmla="*/ 9624 h 2468044"/>
                <a:gd name="connsiteX523" fmla="*/ 1025092 w 1906136"/>
                <a:gd name="connsiteY523" fmla="*/ 29492 h 2468044"/>
                <a:gd name="connsiteX524" fmla="*/ 1021056 w 1906136"/>
                <a:gd name="connsiteY524" fmla="*/ 47498 h 2468044"/>
                <a:gd name="connsiteX525" fmla="*/ 1023229 w 1906136"/>
                <a:gd name="connsiteY525" fmla="*/ 66435 h 2468044"/>
                <a:gd name="connsiteX526" fmla="*/ 1032543 w 1906136"/>
                <a:gd name="connsiteY526" fmla="*/ 82268 h 2468044"/>
                <a:gd name="connsiteX527" fmla="*/ 1044960 w 1906136"/>
                <a:gd name="connsiteY527" fmla="*/ 96859 h 2468044"/>
                <a:gd name="connsiteX528" fmla="*/ 1047134 w 1906136"/>
                <a:gd name="connsiteY528" fmla="*/ 104310 h 2468044"/>
                <a:gd name="connsiteX529" fmla="*/ 1044960 w 1906136"/>
                <a:gd name="connsiteY529" fmla="*/ 118901 h 2468044"/>
                <a:gd name="connsiteX530" fmla="*/ 1044960 w 1906136"/>
                <a:gd name="connsiteY530" fmla="*/ 135665 h 2468044"/>
                <a:gd name="connsiteX531" fmla="*/ 1044960 w 1906136"/>
                <a:gd name="connsiteY531" fmla="*/ 150256 h 2468044"/>
                <a:gd name="connsiteX532" fmla="*/ 1032543 w 1906136"/>
                <a:gd name="connsiteY532" fmla="*/ 150256 h 2468044"/>
                <a:gd name="connsiteX533" fmla="*/ 1032543 w 1906136"/>
                <a:gd name="connsiteY533" fmla="*/ 153360 h 2468044"/>
                <a:gd name="connsiteX534" fmla="*/ 1030369 w 1906136"/>
                <a:gd name="connsiteY534" fmla="*/ 159569 h 2468044"/>
                <a:gd name="connsiteX535" fmla="*/ 1030369 w 1906136"/>
                <a:gd name="connsiteY535" fmla="*/ 162674 h 2468044"/>
                <a:gd name="connsiteX536" fmla="*/ 1028196 w 1906136"/>
                <a:gd name="connsiteY536" fmla="*/ 170124 h 2468044"/>
                <a:gd name="connsiteX537" fmla="*/ 1019814 w 1906136"/>
                <a:gd name="connsiteY537" fmla="*/ 153360 h 2468044"/>
                <a:gd name="connsiteX538" fmla="*/ 1012674 w 1906136"/>
                <a:gd name="connsiteY538" fmla="*/ 137528 h 2468044"/>
                <a:gd name="connsiteX539" fmla="*/ 988770 w 1906136"/>
                <a:gd name="connsiteY539" fmla="*/ 137528 h 2468044"/>
                <a:gd name="connsiteX540" fmla="*/ 988770 w 1906136"/>
                <a:gd name="connsiteY540" fmla="*/ 150256 h 2468044"/>
                <a:gd name="connsiteX541" fmla="*/ 986597 w 1906136"/>
                <a:gd name="connsiteY541" fmla="*/ 152429 h 2468044"/>
                <a:gd name="connsiteX542" fmla="*/ 984424 w 1906136"/>
                <a:gd name="connsiteY542" fmla="*/ 153360 h 2468044"/>
                <a:gd name="connsiteX543" fmla="*/ 983492 w 1906136"/>
                <a:gd name="connsiteY543" fmla="*/ 155533 h 2468044"/>
                <a:gd name="connsiteX544" fmla="*/ 981319 w 1906136"/>
                <a:gd name="connsiteY544" fmla="*/ 157706 h 2468044"/>
                <a:gd name="connsiteX545" fmla="*/ 962692 w 1906136"/>
                <a:gd name="connsiteY545" fmla="*/ 157706 h 2468044"/>
                <a:gd name="connsiteX546" fmla="*/ 950275 w 1906136"/>
                <a:gd name="connsiteY546" fmla="*/ 155533 h 2468044"/>
                <a:gd name="connsiteX547" fmla="*/ 937857 w 1906136"/>
                <a:gd name="connsiteY547" fmla="*/ 153360 h 2468044"/>
                <a:gd name="connsiteX548" fmla="*/ 925439 w 1906136"/>
                <a:gd name="connsiteY548" fmla="*/ 150256 h 2468044"/>
                <a:gd name="connsiteX549" fmla="*/ 905570 w 1906136"/>
                <a:gd name="connsiteY549" fmla="*/ 150256 h 2468044"/>
                <a:gd name="connsiteX550" fmla="*/ 901535 w 1906136"/>
                <a:gd name="connsiteY550" fmla="*/ 142805 h 2468044"/>
                <a:gd name="connsiteX551" fmla="*/ 898430 w 1906136"/>
                <a:gd name="connsiteY551" fmla="*/ 139701 h 2468044"/>
                <a:gd name="connsiteX552" fmla="*/ 894394 w 1906136"/>
                <a:gd name="connsiteY552" fmla="*/ 133492 h 2468044"/>
                <a:gd name="connsiteX553" fmla="*/ 889117 w 1906136"/>
                <a:gd name="connsiteY553" fmla="*/ 130387 h 2468044"/>
                <a:gd name="connsiteX554" fmla="*/ 889117 w 1906136"/>
                <a:gd name="connsiteY554" fmla="*/ 117659 h 2468044"/>
                <a:gd name="connsiteX555" fmla="*/ 842239 w 1906136"/>
                <a:gd name="connsiteY555" fmla="*/ 122937 h 2468044"/>
                <a:gd name="connsiteX556" fmla="*/ 842239 w 1906136"/>
                <a:gd name="connsiteY556" fmla="*/ 126041 h 2468044"/>
                <a:gd name="connsiteX557" fmla="*/ 838204 w 1906136"/>
                <a:gd name="connsiteY557" fmla="*/ 126041 h 2468044"/>
                <a:gd name="connsiteX558" fmla="*/ 838204 w 1906136"/>
                <a:gd name="connsiteY558" fmla="*/ 132250 h 2468044"/>
                <a:gd name="connsiteX559" fmla="*/ 840377 w 1906136"/>
                <a:gd name="connsiteY559" fmla="*/ 135354 h 2468044"/>
                <a:gd name="connsiteX560" fmla="*/ 842550 w 1906136"/>
                <a:gd name="connsiteY560" fmla="*/ 139701 h 2468044"/>
                <a:gd name="connsiteX561" fmla="*/ 843481 w 1906136"/>
                <a:gd name="connsiteY561" fmla="*/ 140632 h 2468044"/>
                <a:gd name="connsiteX562" fmla="*/ 845654 w 1906136"/>
                <a:gd name="connsiteY562" fmla="*/ 145910 h 2468044"/>
                <a:gd name="connsiteX563" fmla="*/ 877941 w 1906136"/>
                <a:gd name="connsiteY563" fmla="*/ 145910 h 2468044"/>
                <a:gd name="connsiteX564" fmla="*/ 877941 w 1906136"/>
                <a:gd name="connsiteY564" fmla="*/ 150256 h 2468044"/>
                <a:gd name="connsiteX565" fmla="*/ 870800 w 1906136"/>
                <a:gd name="connsiteY565" fmla="*/ 152429 h 2468044"/>
                <a:gd name="connsiteX566" fmla="*/ 865523 w 1906136"/>
                <a:gd name="connsiteY566" fmla="*/ 153360 h 2468044"/>
                <a:gd name="connsiteX567" fmla="*/ 858383 w 1906136"/>
                <a:gd name="connsiteY567" fmla="*/ 153360 h 2468044"/>
                <a:gd name="connsiteX568" fmla="*/ 849069 w 1906136"/>
                <a:gd name="connsiteY568" fmla="*/ 153360 h 2468044"/>
                <a:gd name="connsiteX569" fmla="*/ 849069 w 1906136"/>
                <a:gd name="connsiteY569" fmla="*/ 189993 h 2468044"/>
                <a:gd name="connsiteX570" fmla="*/ 840687 w 1906136"/>
                <a:gd name="connsiteY570" fmla="*/ 179438 h 2468044"/>
                <a:gd name="connsiteX571" fmla="*/ 831374 w 1906136"/>
                <a:gd name="connsiteY571" fmla="*/ 167951 h 2468044"/>
                <a:gd name="connsiteX572" fmla="*/ 822060 w 1906136"/>
                <a:gd name="connsiteY572" fmla="*/ 157396 h 2468044"/>
                <a:gd name="connsiteX573" fmla="*/ 813678 w 1906136"/>
                <a:gd name="connsiteY573" fmla="*/ 155223 h 2468044"/>
                <a:gd name="connsiteX574" fmla="*/ 799087 w 1906136"/>
                <a:gd name="connsiteY574" fmla="*/ 155223 h 2468044"/>
                <a:gd name="connsiteX575" fmla="*/ 782323 w 1906136"/>
                <a:gd name="connsiteY575" fmla="*/ 155223 h 2468044"/>
                <a:gd name="connsiteX576" fmla="*/ 765559 w 1906136"/>
                <a:gd name="connsiteY576" fmla="*/ 153050 h 2468044"/>
                <a:gd name="connsiteX577" fmla="*/ 753141 w 1906136"/>
                <a:gd name="connsiteY577" fmla="*/ 153050 h 2468044"/>
                <a:gd name="connsiteX578" fmla="*/ 755315 w 1906136"/>
                <a:gd name="connsiteY578" fmla="*/ 149945 h 2468044"/>
                <a:gd name="connsiteX579" fmla="*/ 756246 w 1906136"/>
                <a:gd name="connsiteY579" fmla="*/ 147772 h 2468044"/>
                <a:gd name="connsiteX580" fmla="*/ 756246 w 1906136"/>
                <a:gd name="connsiteY580" fmla="*/ 145599 h 2468044"/>
                <a:gd name="connsiteX581" fmla="*/ 758419 w 1906136"/>
                <a:gd name="connsiteY581" fmla="*/ 144668 h 2468044"/>
                <a:gd name="connsiteX582" fmla="*/ 762455 w 1906136"/>
                <a:gd name="connsiteY582" fmla="*/ 142495 h 2468044"/>
                <a:gd name="connsiteX583" fmla="*/ 765559 w 1906136"/>
                <a:gd name="connsiteY583" fmla="*/ 140321 h 2468044"/>
                <a:gd name="connsiteX584" fmla="*/ 763386 w 1906136"/>
                <a:gd name="connsiteY584" fmla="*/ 137217 h 2468044"/>
                <a:gd name="connsiteX585" fmla="*/ 760282 w 1906136"/>
                <a:gd name="connsiteY585" fmla="*/ 129766 h 2468044"/>
                <a:gd name="connsiteX586" fmla="*/ 756246 w 1906136"/>
                <a:gd name="connsiteY586" fmla="*/ 124489 h 2468044"/>
                <a:gd name="connsiteX587" fmla="*/ 753141 w 1906136"/>
                <a:gd name="connsiteY587" fmla="*/ 120143 h 2468044"/>
                <a:gd name="connsiteX588" fmla="*/ 749106 w 1906136"/>
                <a:gd name="connsiteY588" fmla="*/ 117038 h 2468044"/>
                <a:gd name="connsiteX589" fmla="*/ 746001 w 1906136"/>
                <a:gd name="connsiteY589" fmla="*/ 117038 h 2468044"/>
                <a:gd name="connsiteX590" fmla="*/ 742897 w 1906136"/>
                <a:gd name="connsiteY590" fmla="*/ 117969 h 2468044"/>
                <a:gd name="connsiteX591" fmla="*/ 736688 w 1906136"/>
                <a:gd name="connsiteY591" fmla="*/ 120143 h 2468044"/>
                <a:gd name="connsiteX592" fmla="*/ 733583 w 1906136"/>
                <a:gd name="connsiteY592" fmla="*/ 122316 h 2468044"/>
                <a:gd name="connsiteX593" fmla="*/ 728306 w 1906136"/>
                <a:gd name="connsiteY593" fmla="*/ 122316 h 2468044"/>
                <a:gd name="connsiteX594" fmla="*/ 722097 w 1906136"/>
                <a:gd name="connsiteY594" fmla="*/ 122316 h 2468044"/>
                <a:gd name="connsiteX595" fmla="*/ 706575 w 1906136"/>
                <a:gd name="connsiteY595" fmla="*/ 110829 h 2468044"/>
                <a:gd name="connsiteX596" fmla="*/ 689811 w 1906136"/>
                <a:gd name="connsiteY596" fmla="*/ 98101 h 2468044"/>
                <a:gd name="connsiteX597" fmla="*/ 673046 w 1906136"/>
                <a:gd name="connsiteY597" fmla="*/ 85373 h 2468044"/>
                <a:gd name="connsiteX598" fmla="*/ 653178 w 1906136"/>
                <a:gd name="connsiteY598" fmla="*/ 80095 h 2468044"/>
                <a:gd name="connsiteX599" fmla="*/ 649142 w 1906136"/>
                <a:gd name="connsiteY599" fmla="*/ 81026 h 2468044"/>
                <a:gd name="connsiteX600" fmla="*/ 643865 w 1906136"/>
                <a:gd name="connsiteY600" fmla="*/ 83199 h 2468044"/>
                <a:gd name="connsiteX601" fmla="*/ 640760 w 1906136"/>
                <a:gd name="connsiteY601" fmla="*/ 87546 h 2468044"/>
                <a:gd name="connsiteX602" fmla="*/ 635482 w 1906136"/>
                <a:gd name="connsiteY602" fmla="*/ 90650 h 2468044"/>
                <a:gd name="connsiteX603" fmla="*/ 629274 w 1906136"/>
                <a:gd name="connsiteY603" fmla="*/ 92823 h 2468044"/>
                <a:gd name="connsiteX604" fmla="*/ 628342 w 1906136"/>
                <a:gd name="connsiteY604" fmla="*/ 88477 h 2468044"/>
                <a:gd name="connsiteX605" fmla="*/ 626169 w 1906136"/>
                <a:gd name="connsiteY605" fmla="*/ 85373 h 2468044"/>
                <a:gd name="connsiteX606" fmla="*/ 622133 w 1906136"/>
                <a:gd name="connsiteY606" fmla="*/ 80095 h 2468044"/>
                <a:gd name="connsiteX607" fmla="*/ 621202 w 1906136"/>
                <a:gd name="connsiteY607" fmla="*/ 80095 h 2468044"/>
                <a:gd name="connsiteX608" fmla="*/ 617166 w 1906136"/>
                <a:gd name="connsiteY608" fmla="*/ 80095 h 2468044"/>
                <a:gd name="connsiteX609" fmla="*/ 614993 w 1906136"/>
                <a:gd name="connsiteY609" fmla="*/ 81026 h 2468044"/>
                <a:gd name="connsiteX610" fmla="*/ 611889 w 1906136"/>
                <a:gd name="connsiteY610" fmla="*/ 83199 h 2468044"/>
                <a:gd name="connsiteX611" fmla="*/ 609715 w 1906136"/>
                <a:gd name="connsiteY611" fmla="*/ 85373 h 2468044"/>
                <a:gd name="connsiteX612" fmla="*/ 606611 w 1906136"/>
                <a:gd name="connsiteY612" fmla="*/ 88477 h 2468044"/>
                <a:gd name="connsiteX613" fmla="*/ 592951 w 1906136"/>
                <a:gd name="connsiteY613" fmla="*/ 85373 h 2468044"/>
                <a:gd name="connsiteX614" fmla="*/ 584569 w 1906136"/>
                <a:gd name="connsiteY614" fmla="*/ 77922 h 2468044"/>
                <a:gd name="connsiteX615" fmla="*/ 578360 w 1906136"/>
                <a:gd name="connsiteY615" fmla="*/ 68609 h 2468044"/>
                <a:gd name="connsiteX616" fmla="*/ 573083 w 1906136"/>
                <a:gd name="connsiteY616" fmla="*/ 55880 h 2468044"/>
                <a:gd name="connsiteX617" fmla="*/ 569978 w 1906136"/>
                <a:gd name="connsiteY617" fmla="*/ 58985 h 2468044"/>
                <a:gd name="connsiteX618" fmla="*/ 565943 w 1906136"/>
                <a:gd name="connsiteY618" fmla="*/ 65194 h 2468044"/>
                <a:gd name="connsiteX619" fmla="*/ 563770 w 1906136"/>
                <a:gd name="connsiteY619" fmla="*/ 70471 h 2468044"/>
                <a:gd name="connsiteX620" fmla="*/ 562838 w 1906136"/>
                <a:gd name="connsiteY620" fmla="*/ 75749 h 2468044"/>
                <a:gd name="connsiteX621" fmla="*/ 546074 w 1906136"/>
                <a:gd name="connsiteY621" fmla="*/ 77922 h 2468044"/>
                <a:gd name="connsiteX622" fmla="*/ 533656 w 1906136"/>
                <a:gd name="connsiteY622" fmla="*/ 77922 h 2468044"/>
                <a:gd name="connsiteX623" fmla="*/ 521238 w 1906136"/>
                <a:gd name="connsiteY623" fmla="*/ 80095 h 2468044"/>
                <a:gd name="connsiteX624" fmla="*/ 511925 w 1906136"/>
                <a:gd name="connsiteY624" fmla="*/ 85373 h 2468044"/>
                <a:gd name="connsiteX625" fmla="*/ 502612 w 1906136"/>
                <a:gd name="connsiteY625" fmla="*/ 95928 h 2468044"/>
                <a:gd name="connsiteX626" fmla="*/ 482743 w 1906136"/>
                <a:gd name="connsiteY626" fmla="*/ 92823 h 2468044"/>
                <a:gd name="connsiteX627" fmla="*/ 482743 w 1906136"/>
                <a:gd name="connsiteY627" fmla="*/ 85373 h 2468044"/>
                <a:gd name="connsiteX628" fmla="*/ 504474 w 1906136"/>
                <a:gd name="connsiteY628" fmla="*/ 76059 h 2468044"/>
                <a:gd name="connsiteX629" fmla="*/ 524343 w 1906136"/>
                <a:gd name="connsiteY629" fmla="*/ 63331 h 2468044"/>
                <a:gd name="connsiteX630" fmla="*/ 542970 w 1906136"/>
                <a:gd name="connsiteY630" fmla="*/ 48740 h 2468044"/>
                <a:gd name="connsiteX631" fmla="*/ 549179 w 1906136"/>
                <a:gd name="connsiteY631" fmla="*/ 48740 h 2468044"/>
                <a:gd name="connsiteX632" fmla="*/ 546074 w 1906136"/>
                <a:gd name="connsiteY632" fmla="*/ 46567 h 2468044"/>
                <a:gd name="connsiteX633" fmla="*/ 542970 w 1906136"/>
                <a:gd name="connsiteY633" fmla="*/ 44394 h 2468044"/>
                <a:gd name="connsiteX634" fmla="*/ 536761 w 1906136"/>
                <a:gd name="connsiteY634" fmla="*/ 43462 h 2468044"/>
                <a:gd name="connsiteX635" fmla="*/ 533656 w 1906136"/>
                <a:gd name="connsiteY635" fmla="*/ 41289 h 2468044"/>
                <a:gd name="connsiteX636" fmla="*/ 516892 w 1906136"/>
                <a:gd name="connsiteY636" fmla="*/ 44394 h 2468044"/>
                <a:gd name="connsiteX637" fmla="*/ 504474 w 1906136"/>
                <a:gd name="connsiteY637" fmla="*/ 50603 h 2468044"/>
                <a:gd name="connsiteX638" fmla="*/ 492988 w 1906136"/>
                <a:gd name="connsiteY638" fmla="*/ 58985 h 2468044"/>
                <a:gd name="connsiteX639" fmla="*/ 482433 w 1906136"/>
                <a:gd name="connsiteY639" fmla="*/ 66435 h 2468044"/>
                <a:gd name="connsiteX640" fmla="*/ 470015 w 1906136"/>
                <a:gd name="connsiteY640" fmla="*/ 73886 h 2468044"/>
                <a:gd name="connsiteX641" fmla="*/ 455424 w 1906136"/>
                <a:gd name="connsiteY641" fmla="*/ 78232 h 2468044"/>
                <a:gd name="connsiteX642" fmla="*/ 433693 w 1906136"/>
                <a:gd name="connsiteY642" fmla="*/ 80405 h 2468044"/>
                <a:gd name="connsiteX643" fmla="*/ 436797 w 1906136"/>
                <a:gd name="connsiteY643" fmla="*/ 88788 h 2468044"/>
                <a:gd name="connsiteX644" fmla="*/ 443006 w 1906136"/>
                <a:gd name="connsiteY644" fmla="*/ 96238 h 2468044"/>
                <a:gd name="connsiteX645" fmla="*/ 448284 w 1906136"/>
                <a:gd name="connsiteY645" fmla="*/ 103689 h 2468044"/>
                <a:gd name="connsiteX646" fmla="*/ 453561 w 1906136"/>
                <a:gd name="connsiteY646" fmla="*/ 109898 h 2468044"/>
                <a:gd name="connsiteX647" fmla="*/ 453561 w 1906136"/>
                <a:gd name="connsiteY647" fmla="*/ 117349 h 2468044"/>
                <a:gd name="connsiteX648" fmla="*/ 429657 w 1906136"/>
                <a:gd name="connsiteY648" fmla="*/ 113002 h 2468044"/>
                <a:gd name="connsiteX649" fmla="*/ 409788 w 1906136"/>
                <a:gd name="connsiteY649" fmla="*/ 102447 h 2468044"/>
                <a:gd name="connsiteX650" fmla="*/ 392093 w 1906136"/>
                <a:gd name="connsiteY650" fmla="*/ 90961 h 2468044"/>
                <a:gd name="connsiteX651" fmla="*/ 373466 w 1906136"/>
                <a:gd name="connsiteY651" fmla="*/ 78232 h 2468044"/>
                <a:gd name="connsiteX652" fmla="*/ 353598 w 1906136"/>
                <a:gd name="connsiteY652" fmla="*/ 68919 h 2468044"/>
                <a:gd name="connsiteX653" fmla="*/ 322243 w 1906136"/>
                <a:gd name="connsiteY653" fmla="*/ 73265 h 2468044"/>
                <a:gd name="connsiteX654" fmla="*/ 307652 w 1906136"/>
                <a:gd name="connsiteY654" fmla="*/ 68919 h 2468044"/>
                <a:gd name="connsiteX655" fmla="*/ 293061 w 1906136"/>
                <a:gd name="connsiteY655" fmla="*/ 61468 h 2468044"/>
                <a:gd name="connsiteX656" fmla="*/ 277539 w 1906136"/>
                <a:gd name="connsiteY656" fmla="*/ 56191 h 2468044"/>
                <a:gd name="connsiteX657" fmla="*/ 266052 w 1906136"/>
                <a:gd name="connsiteY657" fmla="*/ 51844 h 2468044"/>
                <a:gd name="connsiteX658" fmla="*/ 262948 w 1906136"/>
                <a:gd name="connsiteY658" fmla="*/ 51844 h 2468044"/>
                <a:gd name="connsiteX659" fmla="*/ 256739 w 1906136"/>
                <a:gd name="connsiteY659" fmla="*/ 54018 h 2468044"/>
                <a:gd name="connsiteX660" fmla="*/ 253634 w 1906136"/>
                <a:gd name="connsiteY660" fmla="*/ 56191 h 2468044"/>
                <a:gd name="connsiteX661" fmla="*/ 249598 w 1906136"/>
                <a:gd name="connsiteY661" fmla="*/ 56191 h 2468044"/>
                <a:gd name="connsiteX662" fmla="*/ 244321 w 1906136"/>
                <a:gd name="connsiteY662" fmla="*/ 58364 h 2468044"/>
                <a:gd name="connsiteX663" fmla="*/ 239043 w 1906136"/>
                <a:gd name="connsiteY663" fmla="*/ 56191 h 2468044"/>
                <a:gd name="connsiteX664" fmla="*/ 233766 w 1906136"/>
                <a:gd name="connsiteY664" fmla="*/ 54018 h 2468044"/>
                <a:gd name="connsiteX665" fmla="*/ 229730 w 1906136"/>
                <a:gd name="connsiteY665" fmla="*/ 50913 h 2468044"/>
                <a:gd name="connsiteX666" fmla="*/ 226625 w 1906136"/>
                <a:gd name="connsiteY666" fmla="*/ 46567 h 2468044"/>
                <a:gd name="connsiteX667" fmla="*/ 221348 w 1906136"/>
                <a:gd name="connsiteY667" fmla="*/ 41289 h 2468044"/>
                <a:gd name="connsiteX668" fmla="*/ 217312 w 1906136"/>
                <a:gd name="connsiteY668" fmla="*/ 38185 h 2468044"/>
                <a:gd name="connsiteX669" fmla="*/ 214208 w 1906136"/>
                <a:gd name="connsiteY669" fmla="*/ 36012 h 2468044"/>
                <a:gd name="connsiteX670" fmla="*/ 210172 w 1906136"/>
                <a:gd name="connsiteY670" fmla="*/ 36012 h 2468044"/>
                <a:gd name="connsiteX671" fmla="*/ 207067 w 1906136"/>
                <a:gd name="connsiteY671" fmla="*/ 36012 h 2468044"/>
                <a:gd name="connsiteX672" fmla="*/ 203032 w 1906136"/>
                <a:gd name="connsiteY672" fmla="*/ 38185 h 2468044"/>
                <a:gd name="connsiteX673" fmla="*/ 199927 w 1906136"/>
                <a:gd name="connsiteY673" fmla="*/ 39116 h 2468044"/>
                <a:gd name="connsiteX674" fmla="*/ 195891 w 1906136"/>
                <a:gd name="connsiteY674" fmla="*/ 39116 h 2468044"/>
                <a:gd name="connsiteX675" fmla="*/ 190614 w 1906136"/>
                <a:gd name="connsiteY675" fmla="*/ 39116 h 2468044"/>
                <a:gd name="connsiteX676" fmla="*/ 186578 w 1906136"/>
                <a:gd name="connsiteY676" fmla="*/ 36012 h 2468044"/>
                <a:gd name="connsiteX677" fmla="*/ 183473 w 1906136"/>
                <a:gd name="connsiteY677" fmla="*/ 31665 h 2468044"/>
                <a:gd name="connsiteX678" fmla="*/ 181300 w 1906136"/>
                <a:gd name="connsiteY678" fmla="*/ 30734 h 2468044"/>
                <a:gd name="connsiteX679" fmla="*/ 181300 w 1906136"/>
                <a:gd name="connsiteY679" fmla="*/ 26388 h 2468044"/>
                <a:gd name="connsiteX680" fmla="*/ 179127 w 1906136"/>
                <a:gd name="connsiteY680" fmla="*/ 24215 h 2468044"/>
                <a:gd name="connsiteX681" fmla="*/ 179127 w 1906136"/>
                <a:gd name="connsiteY681" fmla="*/ 21110 h 2468044"/>
                <a:gd name="connsiteX682" fmla="*/ 176023 w 1906136"/>
                <a:gd name="connsiteY682" fmla="*/ 18937 h 2468044"/>
                <a:gd name="connsiteX683" fmla="*/ 170745 w 1906136"/>
                <a:gd name="connsiteY683" fmla="*/ 15833 h 2468044"/>
                <a:gd name="connsiteX684" fmla="*/ 153981 w 1906136"/>
                <a:gd name="connsiteY684" fmla="*/ 26388 h 2468044"/>
                <a:gd name="connsiteX685" fmla="*/ 137217 w 1906136"/>
                <a:gd name="connsiteY685" fmla="*/ 33839 h 2468044"/>
                <a:gd name="connsiteX686" fmla="*/ 117348 w 1906136"/>
                <a:gd name="connsiteY686" fmla="*/ 39116 h 2468044"/>
                <a:gd name="connsiteX687" fmla="*/ 99653 w 1906136"/>
                <a:gd name="connsiteY687" fmla="*/ 48430 h 2468044"/>
                <a:gd name="connsiteX688" fmla="*/ 85993 w 1906136"/>
                <a:gd name="connsiteY688" fmla="*/ 58985 h 2468044"/>
                <a:gd name="connsiteX689" fmla="*/ 82889 w 1906136"/>
                <a:gd name="connsiteY689" fmla="*/ 70471 h 2468044"/>
                <a:gd name="connsiteX690" fmla="*/ 78853 w 1906136"/>
                <a:gd name="connsiteY690" fmla="*/ 83199 h 2468044"/>
                <a:gd name="connsiteX691" fmla="*/ 73576 w 1906136"/>
                <a:gd name="connsiteY691" fmla="*/ 95928 h 2468044"/>
                <a:gd name="connsiteX692" fmla="*/ 56812 w 1906136"/>
                <a:gd name="connsiteY692" fmla="*/ 105241 h 2468044"/>
                <a:gd name="connsiteX693" fmla="*/ 36012 w 1906136"/>
                <a:gd name="connsiteY693" fmla="*/ 107414 h 2468044"/>
                <a:gd name="connsiteX694" fmla="*/ 14281 w 1906136"/>
                <a:gd name="connsiteY694" fmla="*/ 105241 h 2468044"/>
                <a:gd name="connsiteX695" fmla="*/ 12107 w 1906136"/>
                <a:gd name="connsiteY695" fmla="*/ 110519 h 2468044"/>
                <a:gd name="connsiteX696" fmla="*/ 9934 w 1906136"/>
                <a:gd name="connsiteY696" fmla="*/ 116728 h 2468044"/>
                <a:gd name="connsiteX697" fmla="*/ 6830 w 1906136"/>
                <a:gd name="connsiteY697" fmla="*/ 122005 h 2468044"/>
                <a:gd name="connsiteX698" fmla="*/ 15212 w 1906136"/>
                <a:gd name="connsiteY698" fmla="*/ 138769 h 2468044"/>
                <a:gd name="connsiteX699" fmla="*/ 29803 w 1906136"/>
                <a:gd name="connsiteY699" fmla="*/ 149324 h 2468044"/>
                <a:gd name="connsiteX700" fmla="*/ 46567 w 1906136"/>
                <a:gd name="connsiteY700" fmla="*/ 159880 h 2468044"/>
                <a:gd name="connsiteX701" fmla="*/ 61158 w 1906136"/>
                <a:gd name="connsiteY701" fmla="*/ 171366 h 2468044"/>
                <a:gd name="connsiteX702" fmla="*/ 73576 w 1906136"/>
                <a:gd name="connsiteY702" fmla="*/ 185957 h 2468044"/>
                <a:gd name="connsiteX703" fmla="*/ 77611 w 1906136"/>
                <a:gd name="connsiteY703" fmla="*/ 191235 h 2468044"/>
                <a:gd name="connsiteX704" fmla="*/ 78543 w 1906136"/>
                <a:gd name="connsiteY704" fmla="*/ 196512 h 2468044"/>
                <a:gd name="connsiteX705" fmla="*/ 80716 w 1906136"/>
                <a:gd name="connsiteY705" fmla="*/ 202721 h 2468044"/>
                <a:gd name="connsiteX706" fmla="*/ 82889 w 1906136"/>
                <a:gd name="connsiteY706" fmla="*/ 207999 h 2468044"/>
                <a:gd name="connsiteX707" fmla="*/ 85993 w 1906136"/>
                <a:gd name="connsiteY707" fmla="*/ 213276 h 2468044"/>
                <a:gd name="connsiteX708" fmla="*/ 85993 w 1906136"/>
                <a:gd name="connsiteY708" fmla="*/ 220727 h 2468044"/>
                <a:gd name="connsiteX709" fmla="*/ 73576 w 1906136"/>
                <a:gd name="connsiteY709" fmla="*/ 226005 h 2468044"/>
                <a:gd name="connsiteX710" fmla="*/ 70471 w 1906136"/>
                <a:gd name="connsiteY710" fmla="*/ 220727 h 2468044"/>
                <a:gd name="connsiteX711" fmla="*/ 64262 w 1906136"/>
                <a:gd name="connsiteY711" fmla="*/ 215449 h 2468044"/>
                <a:gd name="connsiteX712" fmla="*/ 58985 w 1906136"/>
                <a:gd name="connsiteY712" fmla="*/ 211103 h 2468044"/>
                <a:gd name="connsiteX713" fmla="*/ 53707 w 1906136"/>
                <a:gd name="connsiteY713" fmla="*/ 205826 h 2468044"/>
                <a:gd name="connsiteX714" fmla="*/ 49671 w 1906136"/>
                <a:gd name="connsiteY714" fmla="*/ 205826 h 2468044"/>
                <a:gd name="connsiteX715" fmla="*/ 48740 w 1906136"/>
                <a:gd name="connsiteY715" fmla="*/ 205826 h 2468044"/>
                <a:gd name="connsiteX716" fmla="*/ 46567 w 1906136"/>
                <a:gd name="connsiteY716" fmla="*/ 207999 h 2468044"/>
                <a:gd name="connsiteX717" fmla="*/ 44394 w 1906136"/>
                <a:gd name="connsiteY717" fmla="*/ 207999 h 2468044"/>
                <a:gd name="connsiteX718" fmla="*/ 43462 w 1906136"/>
                <a:gd name="connsiteY718" fmla="*/ 210172 h 2468044"/>
                <a:gd name="connsiteX719" fmla="*/ 26698 w 1906136"/>
                <a:gd name="connsiteY719" fmla="*/ 210172 h 2468044"/>
                <a:gd name="connsiteX720" fmla="*/ 28871 w 1906136"/>
                <a:gd name="connsiteY720" fmla="*/ 213276 h 2468044"/>
                <a:gd name="connsiteX721" fmla="*/ 28871 w 1906136"/>
                <a:gd name="connsiteY721" fmla="*/ 215449 h 2468044"/>
                <a:gd name="connsiteX722" fmla="*/ 29803 w 1906136"/>
                <a:gd name="connsiteY722" fmla="*/ 217623 h 2468044"/>
                <a:gd name="connsiteX723" fmla="*/ 26698 w 1906136"/>
                <a:gd name="connsiteY723" fmla="*/ 220727 h 2468044"/>
                <a:gd name="connsiteX724" fmla="*/ 22663 w 1906136"/>
                <a:gd name="connsiteY724" fmla="*/ 225073 h 2468044"/>
                <a:gd name="connsiteX725" fmla="*/ 19558 w 1906136"/>
                <a:gd name="connsiteY725" fmla="*/ 225073 h 2468044"/>
                <a:gd name="connsiteX726" fmla="*/ 15522 w 1906136"/>
                <a:gd name="connsiteY726" fmla="*/ 226005 h 2468044"/>
                <a:gd name="connsiteX727" fmla="*/ 10245 w 1906136"/>
                <a:gd name="connsiteY727" fmla="*/ 228178 h 2468044"/>
                <a:gd name="connsiteX728" fmla="*/ 7140 w 1906136"/>
                <a:gd name="connsiteY728" fmla="*/ 230351 h 2468044"/>
                <a:gd name="connsiteX729" fmla="*/ 0 w 1906136"/>
                <a:gd name="connsiteY729" fmla="*/ 230351 h 2468044"/>
                <a:gd name="connsiteX730" fmla="*/ 3104 w 1906136"/>
                <a:gd name="connsiteY730" fmla="*/ 257670 h 2468044"/>
                <a:gd name="connsiteX731" fmla="*/ 17695 w 1906136"/>
                <a:gd name="connsiteY731" fmla="*/ 265121 h 2468044"/>
                <a:gd name="connsiteX732" fmla="*/ 36322 w 1906136"/>
                <a:gd name="connsiteY732" fmla="*/ 268225 h 2468044"/>
                <a:gd name="connsiteX733" fmla="*/ 51844 w 1906136"/>
                <a:gd name="connsiteY733" fmla="*/ 274434 h 2468044"/>
                <a:gd name="connsiteX734" fmla="*/ 63331 w 1906136"/>
                <a:gd name="connsiteY734" fmla="*/ 277539 h 2468044"/>
                <a:gd name="connsiteX735" fmla="*/ 68609 w 1906136"/>
                <a:gd name="connsiteY735" fmla="*/ 277539 h 2468044"/>
                <a:gd name="connsiteX736" fmla="*/ 71713 w 1906136"/>
                <a:gd name="connsiteY736" fmla="*/ 275365 h 2468044"/>
                <a:gd name="connsiteX737" fmla="*/ 75749 w 1906136"/>
                <a:gd name="connsiteY737" fmla="*/ 274434 h 2468044"/>
                <a:gd name="connsiteX738" fmla="*/ 77922 w 1906136"/>
                <a:gd name="connsiteY738" fmla="*/ 272261 h 2468044"/>
                <a:gd name="connsiteX739" fmla="*/ 78853 w 1906136"/>
                <a:gd name="connsiteY739" fmla="*/ 270088 h 2468044"/>
                <a:gd name="connsiteX740" fmla="*/ 82889 w 1906136"/>
                <a:gd name="connsiteY740" fmla="*/ 266983 h 2468044"/>
                <a:gd name="connsiteX741" fmla="*/ 97790 w 1906136"/>
                <a:gd name="connsiteY741" fmla="*/ 266983 h 2468044"/>
                <a:gd name="connsiteX742" fmla="*/ 95617 w 1906136"/>
                <a:gd name="connsiteY742" fmla="*/ 267915 h 2468044"/>
                <a:gd name="connsiteX743" fmla="*/ 95617 w 1906136"/>
                <a:gd name="connsiteY743" fmla="*/ 270088 h 2468044"/>
                <a:gd name="connsiteX744" fmla="*/ 95617 w 1906136"/>
                <a:gd name="connsiteY744" fmla="*/ 272261 h 2468044"/>
                <a:gd name="connsiteX745" fmla="*/ 93444 w 1906136"/>
                <a:gd name="connsiteY745" fmla="*/ 272261 h 2468044"/>
                <a:gd name="connsiteX746" fmla="*/ 91271 w 1906136"/>
                <a:gd name="connsiteY746" fmla="*/ 274434 h 2468044"/>
                <a:gd name="connsiteX747" fmla="*/ 91271 w 1906136"/>
                <a:gd name="connsiteY747" fmla="*/ 292440 h 2468044"/>
                <a:gd name="connsiteX748" fmla="*/ 85993 w 1906136"/>
                <a:gd name="connsiteY748" fmla="*/ 303926 h 2468044"/>
                <a:gd name="connsiteX749" fmla="*/ 78853 w 1906136"/>
                <a:gd name="connsiteY749" fmla="*/ 311377 h 2468044"/>
                <a:gd name="connsiteX750" fmla="*/ 68298 w 1906136"/>
                <a:gd name="connsiteY750" fmla="*/ 316655 h 2468044"/>
                <a:gd name="connsiteX751" fmla="*/ 56812 w 1906136"/>
                <a:gd name="connsiteY751" fmla="*/ 319759 h 2468044"/>
                <a:gd name="connsiteX752" fmla="*/ 44394 w 1906136"/>
                <a:gd name="connsiteY752" fmla="*/ 327210 h 2468044"/>
                <a:gd name="connsiteX753" fmla="*/ 37253 w 1906136"/>
                <a:gd name="connsiteY753" fmla="*/ 336523 h 2468044"/>
                <a:gd name="connsiteX754" fmla="*/ 31976 w 1906136"/>
                <a:gd name="connsiteY754" fmla="*/ 347078 h 2468044"/>
                <a:gd name="connsiteX755" fmla="*/ 26698 w 1906136"/>
                <a:gd name="connsiteY755" fmla="*/ 360738 h 2468044"/>
                <a:gd name="connsiteX756" fmla="*/ 20489 w 1906136"/>
                <a:gd name="connsiteY756" fmla="*/ 371293 h 2468044"/>
                <a:gd name="connsiteX757" fmla="*/ 31976 w 1906136"/>
                <a:gd name="connsiteY757" fmla="*/ 391162 h 2468044"/>
                <a:gd name="connsiteX758" fmla="*/ 46567 w 1906136"/>
                <a:gd name="connsiteY758" fmla="*/ 410099 h 2468044"/>
                <a:gd name="connsiteX759" fmla="*/ 64262 w 1906136"/>
                <a:gd name="connsiteY759" fmla="*/ 422827 h 2468044"/>
                <a:gd name="connsiteX760" fmla="*/ 66435 w 1906136"/>
                <a:gd name="connsiteY760" fmla="*/ 425000 h 2468044"/>
                <a:gd name="connsiteX761" fmla="*/ 69540 w 1906136"/>
                <a:gd name="connsiteY761" fmla="*/ 425000 h 2468044"/>
                <a:gd name="connsiteX762" fmla="*/ 71713 w 1906136"/>
                <a:gd name="connsiteY762" fmla="*/ 425000 h 2468044"/>
                <a:gd name="connsiteX763" fmla="*/ 73886 w 1906136"/>
                <a:gd name="connsiteY763" fmla="*/ 422827 h 2468044"/>
                <a:gd name="connsiteX764" fmla="*/ 76991 w 1906136"/>
                <a:gd name="connsiteY764" fmla="*/ 419723 h 2468044"/>
                <a:gd name="connsiteX765" fmla="*/ 81026 w 1906136"/>
                <a:gd name="connsiteY765" fmla="*/ 430278 h 2468044"/>
                <a:gd name="connsiteX766" fmla="*/ 86304 w 1906136"/>
                <a:gd name="connsiteY766" fmla="*/ 444869 h 2468044"/>
                <a:gd name="connsiteX767" fmla="*/ 88477 w 1906136"/>
                <a:gd name="connsiteY767" fmla="*/ 455424 h 2468044"/>
                <a:gd name="connsiteX768" fmla="*/ 93755 w 1906136"/>
                <a:gd name="connsiteY768" fmla="*/ 455424 h 2468044"/>
                <a:gd name="connsiteX769" fmla="*/ 97790 w 1906136"/>
                <a:gd name="connsiteY769" fmla="*/ 455734 h 2468044"/>
                <a:gd name="connsiteX770" fmla="*/ 98722 w 1906136"/>
                <a:gd name="connsiteY770" fmla="*/ 455734 h 2468044"/>
                <a:gd name="connsiteX771" fmla="*/ 100895 w 1906136"/>
                <a:gd name="connsiteY771" fmla="*/ 453561 h 2468044"/>
                <a:gd name="connsiteX772" fmla="*/ 103068 w 1906136"/>
                <a:gd name="connsiteY772" fmla="*/ 451388 h 2468044"/>
                <a:gd name="connsiteX773" fmla="*/ 105241 w 1906136"/>
                <a:gd name="connsiteY773" fmla="*/ 449215 h 2468044"/>
                <a:gd name="connsiteX774" fmla="*/ 108346 w 1906136"/>
                <a:gd name="connsiteY774" fmla="*/ 451388 h 2468044"/>
                <a:gd name="connsiteX775" fmla="*/ 110208 w 1906136"/>
                <a:gd name="connsiteY775" fmla="*/ 451388 h 2468044"/>
                <a:gd name="connsiteX776" fmla="*/ 112381 w 1906136"/>
                <a:gd name="connsiteY776" fmla="*/ 453561 h 2468044"/>
                <a:gd name="connsiteX777" fmla="*/ 112381 w 1906136"/>
                <a:gd name="connsiteY777" fmla="*/ 456666 h 2468044"/>
                <a:gd name="connsiteX778" fmla="*/ 112381 w 1906136"/>
                <a:gd name="connsiteY778" fmla="*/ 461012 h 2468044"/>
                <a:gd name="connsiteX779" fmla="*/ 124799 w 1906136"/>
                <a:gd name="connsiteY779" fmla="*/ 456666 h 2468044"/>
                <a:gd name="connsiteX780" fmla="*/ 134113 w 1906136"/>
                <a:gd name="connsiteY780" fmla="*/ 453561 h 2468044"/>
                <a:gd name="connsiteX781" fmla="*/ 147772 w 1906136"/>
                <a:gd name="connsiteY781" fmla="*/ 449215 h 2468044"/>
                <a:gd name="connsiteX782" fmla="*/ 144668 w 1906136"/>
                <a:gd name="connsiteY782" fmla="*/ 471257 h 2468044"/>
                <a:gd name="connsiteX783" fmla="*/ 135354 w 1906136"/>
                <a:gd name="connsiteY783" fmla="*/ 488021 h 2468044"/>
                <a:gd name="connsiteX784" fmla="*/ 122937 w 1906136"/>
                <a:gd name="connsiteY784" fmla="*/ 502612 h 2468044"/>
                <a:gd name="connsiteX785" fmla="*/ 106172 w 1906136"/>
                <a:gd name="connsiteY785" fmla="*/ 515340 h 2468044"/>
                <a:gd name="connsiteX786" fmla="*/ 88477 w 1906136"/>
                <a:gd name="connsiteY786" fmla="*/ 527137 h 2468044"/>
                <a:gd name="connsiteX787" fmla="*/ 69850 w 1906136"/>
                <a:gd name="connsiteY787" fmla="*/ 537692 h 2468044"/>
                <a:gd name="connsiteX788" fmla="*/ 54328 w 1906136"/>
                <a:gd name="connsiteY788" fmla="*/ 549179 h 2468044"/>
                <a:gd name="connsiteX789" fmla="*/ 41910 w 1906136"/>
                <a:gd name="connsiteY789" fmla="*/ 561907 h 2468044"/>
                <a:gd name="connsiteX790" fmla="*/ 37874 w 1906136"/>
                <a:gd name="connsiteY790" fmla="*/ 561907 h 2468044"/>
                <a:gd name="connsiteX791" fmla="*/ 37874 w 1906136"/>
                <a:gd name="connsiteY791" fmla="*/ 565011 h 2468044"/>
                <a:gd name="connsiteX792" fmla="*/ 48430 w 1906136"/>
                <a:gd name="connsiteY792" fmla="*/ 561907 h 2468044"/>
                <a:gd name="connsiteX793" fmla="*/ 65194 w 1906136"/>
                <a:gd name="connsiteY793" fmla="*/ 554456 h 2468044"/>
                <a:gd name="connsiteX794" fmla="*/ 86925 w 1906136"/>
                <a:gd name="connsiteY794" fmla="*/ 543901 h 2468044"/>
                <a:gd name="connsiteX795" fmla="*/ 108656 w 1906136"/>
                <a:gd name="connsiteY795" fmla="*/ 530241 h 2468044"/>
                <a:gd name="connsiteX796" fmla="*/ 130387 w 1906136"/>
                <a:gd name="connsiteY796" fmla="*/ 515650 h 2468044"/>
                <a:gd name="connsiteX797" fmla="*/ 152118 w 1906136"/>
                <a:gd name="connsiteY797" fmla="*/ 502922 h 2468044"/>
                <a:gd name="connsiteX798" fmla="*/ 169814 w 1906136"/>
                <a:gd name="connsiteY798" fmla="*/ 492367 h 2468044"/>
                <a:gd name="connsiteX799" fmla="*/ 184405 w 1906136"/>
                <a:gd name="connsiteY799" fmla="*/ 480881 h 2468044"/>
                <a:gd name="connsiteX800" fmla="*/ 191545 w 1906136"/>
                <a:gd name="connsiteY800" fmla="*/ 473430 h 2468044"/>
                <a:gd name="connsiteX801" fmla="*/ 203032 w 1906136"/>
                <a:gd name="connsiteY801" fmla="*/ 456666 h 2468044"/>
                <a:gd name="connsiteX802" fmla="*/ 210172 w 1906136"/>
                <a:gd name="connsiteY802" fmla="*/ 438660 h 2468044"/>
                <a:gd name="connsiteX803" fmla="*/ 215449 w 1906136"/>
                <a:gd name="connsiteY803" fmla="*/ 421896 h 2468044"/>
                <a:gd name="connsiteX804" fmla="*/ 222590 w 1906136"/>
                <a:gd name="connsiteY804" fmla="*/ 406063 h 2468044"/>
                <a:gd name="connsiteX805" fmla="*/ 234076 w 1906136"/>
                <a:gd name="connsiteY805" fmla="*/ 391472 h 2468044"/>
                <a:gd name="connsiteX806" fmla="*/ 247736 w 1906136"/>
                <a:gd name="connsiteY806" fmla="*/ 379986 h 2468044"/>
                <a:gd name="connsiteX807" fmla="*/ 247736 w 1906136"/>
                <a:gd name="connsiteY807" fmla="*/ 376881 h 2468044"/>
                <a:gd name="connsiteX808" fmla="*/ 257049 w 1906136"/>
                <a:gd name="connsiteY808" fmla="*/ 376881 h 2468044"/>
                <a:gd name="connsiteX809" fmla="*/ 247736 w 1906136"/>
                <a:gd name="connsiteY809" fmla="*/ 392714 h 2468044"/>
                <a:gd name="connsiteX810" fmla="*/ 237181 w 1906136"/>
                <a:gd name="connsiteY810" fmla="*/ 407305 h 2468044"/>
                <a:gd name="connsiteX811" fmla="*/ 230040 w 1906136"/>
                <a:gd name="connsiteY811" fmla="*/ 424069 h 2468044"/>
                <a:gd name="connsiteX812" fmla="*/ 224763 w 1906136"/>
                <a:gd name="connsiteY812" fmla="*/ 440833 h 2468044"/>
                <a:gd name="connsiteX813" fmla="*/ 246494 w 1906136"/>
                <a:gd name="connsiteY813" fmla="*/ 435555 h 2468044"/>
                <a:gd name="connsiteX814" fmla="*/ 262016 w 1906136"/>
                <a:gd name="connsiteY814" fmla="*/ 426242 h 2468044"/>
                <a:gd name="connsiteX815" fmla="*/ 280643 w 1906136"/>
                <a:gd name="connsiteY815" fmla="*/ 416929 h 2468044"/>
                <a:gd name="connsiteX816" fmla="*/ 280643 w 1906136"/>
                <a:gd name="connsiteY816" fmla="*/ 392714 h 2468044"/>
                <a:gd name="connsiteX817" fmla="*/ 297407 w 1906136"/>
                <a:gd name="connsiteY817" fmla="*/ 394887 h 2468044"/>
                <a:gd name="connsiteX818" fmla="*/ 307962 w 1906136"/>
                <a:gd name="connsiteY818" fmla="*/ 400165 h 2468044"/>
                <a:gd name="connsiteX819" fmla="*/ 317276 w 1906136"/>
                <a:gd name="connsiteY819" fmla="*/ 407615 h 2468044"/>
                <a:gd name="connsiteX820" fmla="*/ 327831 w 1906136"/>
                <a:gd name="connsiteY820" fmla="*/ 413824 h 2468044"/>
                <a:gd name="connsiteX821" fmla="*/ 361048 w 1906136"/>
                <a:gd name="connsiteY821" fmla="*/ 413824 h 2468044"/>
                <a:gd name="connsiteX822" fmla="*/ 376571 w 1906136"/>
                <a:gd name="connsiteY822" fmla="*/ 422206 h 2468044"/>
                <a:gd name="connsiteX823" fmla="*/ 393335 w 1906136"/>
                <a:gd name="connsiteY823" fmla="*/ 436797 h 2468044"/>
                <a:gd name="connsiteX824" fmla="*/ 407926 w 1906136"/>
                <a:gd name="connsiteY824" fmla="*/ 449526 h 2468044"/>
                <a:gd name="connsiteX825" fmla="*/ 427794 w 1906136"/>
                <a:gd name="connsiteY825" fmla="*/ 458839 h 2468044"/>
                <a:gd name="connsiteX826" fmla="*/ 451699 w 1906136"/>
                <a:gd name="connsiteY826" fmla="*/ 464117 h 2468044"/>
                <a:gd name="connsiteX827" fmla="*/ 471567 w 1906136"/>
                <a:gd name="connsiteY827" fmla="*/ 473430 h 2468044"/>
                <a:gd name="connsiteX828" fmla="*/ 486158 w 1906136"/>
                <a:gd name="connsiteY828" fmla="*/ 486158 h 2468044"/>
                <a:gd name="connsiteX829" fmla="*/ 498576 w 1906136"/>
                <a:gd name="connsiteY829" fmla="*/ 502922 h 2468044"/>
                <a:gd name="connsiteX830" fmla="*/ 507889 w 1906136"/>
                <a:gd name="connsiteY830" fmla="*/ 519686 h 2468044"/>
                <a:gd name="connsiteX831" fmla="*/ 519376 w 1906136"/>
                <a:gd name="connsiteY831" fmla="*/ 536450 h 2468044"/>
                <a:gd name="connsiteX832" fmla="*/ 531794 w 1906136"/>
                <a:gd name="connsiteY832" fmla="*/ 550110 h 2468044"/>
                <a:gd name="connsiteX833" fmla="*/ 527758 w 1906136"/>
                <a:gd name="connsiteY833" fmla="*/ 574325 h 2468044"/>
                <a:gd name="connsiteX834" fmla="*/ 539244 w 1906136"/>
                <a:gd name="connsiteY834" fmla="*/ 579602 h 2468044"/>
                <a:gd name="connsiteX835" fmla="*/ 546385 w 1906136"/>
                <a:gd name="connsiteY835" fmla="*/ 588916 h 2468044"/>
                <a:gd name="connsiteX836" fmla="*/ 551662 w 1906136"/>
                <a:gd name="connsiteY836" fmla="*/ 600402 h 2468044"/>
                <a:gd name="connsiteX837" fmla="*/ 554767 w 1906136"/>
                <a:gd name="connsiteY837" fmla="*/ 613131 h 2468044"/>
                <a:gd name="connsiteX838" fmla="*/ 560976 w 1906136"/>
                <a:gd name="connsiteY838" fmla="*/ 625859 h 2468044"/>
                <a:gd name="connsiteX839" fmla="*/ 568116 w 1906136"/>
                <a:gd name="connsiteY839" fmla="*/ 637345 h 2468044"/>
                <a:gd name="connsiteX840" fmla="*/ 576498 w 1906136"/>
                <a:gd name="connsiteY840" fmla="*/ 645727 h 2468044"/>
                <a:gd name="connsiteX841" fmla="*/ 591089 w 1906136"/>
                <a:gd name="connsiteY841" fmla="*/ 651005 h 2468044"/>
                <a:gd name="connsiteX842" fmla="*/ 587984 w 1906136"/>
                <a:gd name="connsiteY842" fmla="*/ 653178 h 2468044"/>
                <a:gd name="connsiteX843" fmla="*/ 583949 w 1906136"/>
                <a:gd name="connsiteY843" fmla="*/ 653178 h 2468044"/>
                <a:gd name="connsiteX844" fmla="*/ 580844 w 1906136"/>
                <a:gd name="connsiteY844" fmla="*/ 653178 h 2468044"/>
                <a:gd name="connsiteX845" fmla="*/ 576808 w 1906136"/>
                <a:gd name="connsiteY845" fmla="*/ 651005 h 2468044"/>
                <a:gd name="connsiteX846" fmla="*/ 568426 w 1906136"/>
                <a:gd name="connsiteY846" fmla="*/ 651005 h 2468044"/>
                <a:gd name="connsiteX847" fmla="*/ 576808 w 1906136"/>
                <a:gd name="connsiteY847" fmla="*/ 669942 h 2468044"/>
                <a:gd name="connsiteX848" fmla="*/ 588295 w 1906136"/>
                <a:gd name="connsiteY848" fmla="*/ 686706 h 2468044"/>
                <a:gd name="connsiteX849" fmla="*/ 600713 w 1906136"/>
                <a:gd name="connsiteY849" fmla="*/ 702539 h 2468044"/>
                <a:gd name="connsiteX850" fmla="*/ 604748 w 1906136"/>
                <a:gd name="connsiteY850" fmla="*/ 704712 h 2468044"/>
                <a:gd name="connsiteX851" fmla="*/ 605680 w 1906136"/>
                <a:gd name="connsiteY851" fmla="*/ 704712 h 2468044"/>
                <a:gd name="connsiteX852" fmla="*/ 605680 w 1906136"/>
                <a:gd name="connsiteY852" fmla="*/ 706885 h 2468044"/>
                <a:gd name="connsiteX853" fmla="*/ 607853 w 1906136"/>
                <a:gd name="connsiteY853" fmla="*/ 706885 h 2468044"/>
                <a:gd name="connsiteX854" fmla="*/ 613130 w 1906136"/>
                <a:gd name="connsiteY854" fmla="*/ 706885 h 2468044"/>
                <a:gd name="connsiteX855" fmla="*/ 619339 w 1906136"/>
                <a:gd name="connsiteY855" fmla="*/ 706885 h 2468044"/>
                <a:gd name="connsiteX856" fmla="*/ 620271 w 1906136"/>
                <a:gd name="connsiteY856" fmla="*/ 704712 h 2468044"/>
                <a:gd name="connsiteX857" fmla="*/ 624306 w 1906136"/>
                <a:gd name="connsiteY857" fmla="*/ 702539 h 2468044"/>
                <a:gd name="connsiteX858" fmla="*/ 626480 w 1906136"/>
                <a:gd name="connsiteY858" fmla="*/ 701608 h 2468044"/>
                <a:gd name="connsiteX859" fmla="*/ 626480 w 1906136"/>
                <a:gd name="connsiteY859" fmla="*/ 699434 h 2468044"/>
                <a:gd name="connsiteX860" fmla="*/ 627411 w 1906136"/>
                <a:gd name="connsiteY860" fmla="*/ 699434 h 2468044"/>
                <a:gd name="connsiteX861" fmla="*/ 627411 w 1906136"/>
                <a:gd name="connsiteY861" fmla="*/ 695088 h 2468044"/>
                <a:gd name="connsiteX862" fmla="*/ 622133 w 1906136"/>
                <a:gd name="connsiteY862" fmla="*/ 687638 h 2468044"/>
                <a:gd name="connsiteX863" fmla="*/ 614993 w 1906136"/>
                <a:gd name="connsiteY863" fmla="*/ 682360 h 2468044"/>
                <a:gd name="connsiteX864" fmla="*/ 607853 w 1906136"/>
                <a:gd name="connsiteY864" fmla="*/ 677082 h 2468044"/>
                <a:gd name="connsiteX865" fmla="*/ 600713 w 1906136"/>
                <a:gd name="connsiteY865" fmla="*/ 671805 h 2468044"/>
                <a:gd name="connsiteX866" fmla="*/ 600713 w 1906136"/>
                <a:gd name="connsiteY866" fmla="*/ 662491 h 2468044"/>
                <a:gd name="connsiteX867" fmla="*/ 617477 w 1906136"/>
                <a:gd name="connsiteY867" fmla="*/ 673047 h 2468044"/>
                <a:gd name="connsiteX868" fmla="*/ 632068 w 1906136"/>
                <a:gd name="connsiteY868" fmla="*/ 687638 h 2468044"/>
                <a:gd name="connsiteX869" fmla="*/ 644485 w 1906136"/>
                <a:gd name="connsiteY869" fmla="*/ 702228 h 2468044"/>
                <a:gd name="connsiteX870" fmla="*/ 644485 w 1906136"/>
                <a:gd name="connsiteY870" fmla="*/ 723339 h 2468044"/>
                <a:gd name="connsiteX871" fmla="*/ 642312 w 1906136"/>
                <a:gd name="connsiteY871" fmla="*/ 718992 h 2468044"/>
                <a:gd name="connsiteX872" fmla="*/ 639208 w 1906136"/>
                <a:gd name="connsiteY872" fmla="*/ 715888 h 2468044"/>
                <a:gd name="connsiteX873" fmla="*/ 637035 w 1906136"/>
                <a:gd name="connsiteY873" fmla="*/ 711542 h 2468044"/>
                <a:gd name="connsiteX874" fmla="*/ 633930 w 1906136"/>
                <a:gd name="connsiteY874" fmla="*/ 709369 h 2468044"/>
                <a:gd name="connsiteX875" fmla="*/ 629894 w 1906136"/>
                <a:gd name="connsiteY875" fmla="*/ 709369 h 2468044"/>
                <a:gd name="connsiteX876" fmla="*/ 626790 w 1906136"/>
                <a:gd name="connsiteY876" fmla="*/ 709369 h 2468044"/>
                <a:gd name="connsiteX877" fmla="*/ 622754 w 1906136"/>
                <a:gd name="connsiteY877" fmla="*/ 709369 h 2468044"/>
                <a:gd name="connsiteX878" fmla="*/ 617477 w 1906136"/>
                <a:gd name="connsiteY878" fmla="*/ 711542 h 2468044"/>
                <a:gd name="connsiteX879" fmla="*/ 615304 w 1906136"/>
                <a:gd name="connsiteY879" fmla="*/ 723028 h 2468044"/>
                <a:gd name="connsiteX880" fmla="*/ 613130 w 1906136"/>
                <a:gd name="connsiteY880" fmla="*/ 741034 h 2468044"/>
                <a:gd name="connsiteX881" fmla="*/ 613130 w 1906136"/>
                <a:gd name="connsiteY881" fmla="*/ 763076 h 2468044"/>
                <a:gd name="connsiteX882" fmla="*/ 613130 w 1906136"/>
                <a:gd name="connsiteY882" fmla="*/ 787291 h 2468044"/>
                <a:gd name="connsiteX883" fmla="*/ 613130 w 1906136"/>
                <a:gd name="connsiteY883" fmla="*/ 807159 h 2468044"/>
                <a:gd name="connsiteX884" fmla="*/ 612199 w 1906136"/>
                <a:gd name="connsiteY884" fmla="*/ 821750 h 2468044"/>
                <a:gd name="connsiteX885" fmla="*/ 612199 w 1906136"/>
                <a:gd name="connsiteY885" fmla="*/ 829201 h 2468044"/>
                <a:gd name="connsiteX886" fmla="*/ 613130 w 1906136"/>
                <a:gd name="connsiteY886" fmla="*/ 859624 h 2468044"/>
                <a:gd name="connsiteX887" fmla="*/ 617166 w 1906136"/>
                <a:gd name="connsiteY887" fmla="*/ 881666 h 2468044"/>
                <a:gd name="connsiteX888" fmla="*/ 622444 w 1906136"/>
                <a:gd name="connsiteY888" fmla="*/ 898430 h 2468044"/>
                <a:gd name="connsiteX889" fmla="*/ 629584 w 1906136"/>
                <a:gd name="connsiteY889" fmla="*/ 911158 h 2468044"/>
                <a:gd name="connsiteX890" fmla="*/ 641071 w 1906136"/>
                <a:gd name="connsiteY890" fmla="*/ 922645 h 2468044"/>
                <a:gd name="connsiteX891" fmla="*/ 651626 w 1906136"/>
                <a:gd name="connsiteY891" fmla="*/ 935373 h 2468044"/>
                <a:gd name="connsiteX892" fmla="*/ 664043 w 1906136"/>
                <a:gd name="connsiteY892" fmla="*/ 953379 h 2468044"/>
                <a:gd name="connsiteX893" fmla="*/ 669321 w 1906136"/>
                <a:gd name="connsiteY893" fmla="*/ 964866 h 2468044"/>
                <a:gd name="connsiteX894" fmla="*/ 673357 w 1906136"/>
                <a:gd name="connsiteY894" fmla="*/ 975421 h 2468044"/>
                <a:gd name="connsiteX895" fmla="*/ 680497 w 1906136"/>
                <a:gd name="connsiteY895" fmla="*/ 984734 h 2468044"/>
                <a:gd name="connsiteX896" fmla="*/ 691052 w 1906136"/>
                <a:gd name="connsiteY896" fmla="*/ 992185 h 2468044"/>
                <a:gd name="connsiteX897" fmla="*/ 704712 w 1906136"/>
                <a:gd name="connsiteY897" fmla="*/ 997462 h 2468044"/>
                <a:gd name="connsiteX898" fmla="*/ 715267 w 1906136"/>
                <a:gd name="connsiteY898" fmla="*/ 1003671 h 2468044"/>
                <a:gd name="connsiteX899" fmla="*/ 724580 w 1906136"/>
                <a:gd name="connsiteY899" fmla="*/ 1014226 h 2468044"/>
                <a:gd name="connsiteX900" fmla="*/ 731721 w 1906136"/>
                <a:gd name="connsiteY900" fmla="*/ 1026955 h 2468044"/>
                <a:gd name="connsiteX901" fmla="*/ 734825 w 1906136"/>
                <a:gd name="connsiteY901" fmla="*/ 1041546 h 2468044"/>
                <a:gd name="connsiteX902" fmla="*/ 741034 w 1906136"/>
                <a:gd name="connsiteY902" fmla="*/ 1054274 h 2468044"/>
                <a:gd name="connsiteX903" fmla="*/ 747243 w 1906136"/>
                <a:gd name="connsiteY903" fmla="*/ 1065761 h 2468044"/>
                <a:gd name="connsiteX904" fmla="*/ 760903 w 1906136"/>
                <a:gd name="connsiteY904" fmla="*/ 1075074 h 2468044"/>
                <a:gd name="connsiteX905" fmla="*/ 758729 w 1906136"/>
                <a:gd name="connsiteY905" fmla="*/ 1076005 h 2468044"/>
                <a:gd name="connsiteX906" fmla="*/ 758729 w 1906136"/>
                <a:gd name="connsiteY906" fmla="*/ 1078178 h 2468044"/>
                <a:gd name="connsiteX907" fmla="*/ 758729 w 1906136"/>
                <a:gd name="connsiteY907" fmla="*/ 1080351 h 2468044"/>
                <a:gd name="connsiteX908" fmla="*/ 756556 w 1906136"/>
                <a:gd name="connsiteY908" fmla="*/ 1080351 h 2468044"/>
                <a:gd name="connsiteX909" fmla="*/ 754383 w 1906136"/>
                <a:gd name="connsiteY909" fmla="*/ 1080351 h 2468044"/>
                <a:gd name="connsiteX910" fmla="*/ 751279 w 1906136"/>
                <a:gd name="connsiteY910" fmla="*/ 1082525 h 2468044"/>
                <a:gd name="connsiteX911" fmla="*/ 760592 w 1906136"/>
                <a:gd name="connsiteY911" fmla="*/ 1095253 h 2468044"/>
                <a:gd name="connsiteX912" fmla="*/ 771147 w 1906136"/>
                <a:gd name="connsiteY912" fmla="*/ 1102704 h 2468044"/>
                <a:gd name="connsiteX913" fmla="*/ 782634 w 1906136"/>
                <a:gd name="connsiteY913" fmla="*/ 1110154 h 2468044"/>
                <a:gd name="connsiteX914" fmla="*/ 791016 w 1906136"/>
                <a:gd name="connsiteY914" fmla="*/ 1119468 h 2468044"/>
                <a:gd name="connsiteX915" fmla="*/ 797225 w 1906136"/>
                <a:gd name="connsiteY915" fmla="*/ 1130023 h 2468044"/>
                <a:gd name="connsiteX916" fmla="*/ 800329 w 1906136"/>
                <a:gd name="connsiteY916" fmla="*/ 1142751 h 2468044"/>
                <a:gd name="connsiteX917" fmla="*/ 804365 w 1906136"/>
                <a:gd name="connsiteY917" fmla="*/ 1155479 h 2468044"/>
                <a:gd name="connsiteX918" fmla="*/ 809643 w 1906136"/>
                <a:gd name="connsiteY918" fmla="*/ 1155479 h 2468044"/>
                <a:gd name="connsiteX919" fmla="*/ 811816 w 1906136"/>
                <a:gd name="connsiteY919" fmla="*/ 1155479 h 2468044"/>
                <a:gd name="connsiteX920" fmla="*/ 812747 w 1906136"/>
                <a:gd name="connsiteY920" fmla="*/ 1155479 h 2468044"/>
                <a:gd name="connsiteX921" fmla="*/ 814920 w 1906136"/>
                <a:gd name="connsiteY921" fmla="*/ 1155479 h 2468044"/>
                <a:gd name="connsiteX922" fmla="*/ 817093 w 1906136"/>
                <a:gd name="connsiteY922" fmla="*/ 1155479 h 2468044"/>
                <a:gd name="connsiteX923" fmla="*/ 820198 w 1906136"/>
                <a:gd name="connsiteY923" fmla="*/ 1155479 h 2468044"/>
                <a:gd name="connsiteX924" fmla="*/ 822371 w 1906136"/>
                <a:gd name="connsiteY924" fmla="*/ 1159826 h 2468044"/>
                <a:gd name="connsiteX925" fmla="*/ 822371 w 1906136"/>
                <a:gd name="connsiteY925" fmla="*/ 1162930 h 2468044"/>
                <a:gd name="connsiteX926" fmla="*/ 824544 w 1906136"/>
                <a:gd name="connsiteY926" fmla="*/ 1169139 h 2468044"/>
                <a:gd name="connsiteX927" fmla="*/ 824544 w 1906136"/>
                <a:gd name="connsiteY927" fmla="*/ 1176590 h 2468044"/>
                <a:gd name="connsiteX928" fmla="*/ 827648 w 1906136"/>
                <a:gd name="connsiteY928" fmla="*/ 1174417 h 2468044"/>
                <a:gd name="connsiteX929" fmla="*/ 827648 w 1906136"/>
                <a:gd name="connsiteY929" fmla="*/ 1172243 h 2468044"/>
                <a:gd name="connsiteX930" fmla="*/ 829822 w 1906136"/>
                <a:gd name="connsiteY930" fmla="*/ 1170070 h 2468044"/>
                <a:gd name="connsiteX931" fmla="*/ 831995 w 1906136"/>
                <a:gd name="connsiteY931" fmla="*/ 1166966 h 2468044"/>
                <a:gd name="connsiteX932" fmla="*/ 831995 w 1906136"/>
                <a:gd name="connsiteY932" fmla="*/ 1159515 h 2468044"/>
                <a:gd name="connsiteX933" fmla="*/ 827959 w 1906136"/>
                <a:gd name="connsiteY933" fmla="*/ 1148960 h 2468044"/>
                <a:gd name="connsiteX934" fmla="*/ 819577 w 1906136"/>
                <a:gd name="connsiteY934" fmla="*/ 1132196 h 2468044"/>
                <a:gd name="connsiteX935" fmla="*/ 808090 w 1906136"/>
                <a:gd name="connsiteY935" fmla="*/ 1113259 h 2468044"/>
                <a:gd name="connsiteX936" fmla="*/ 797535 w 1906136"/>
                <a:gd name="connsiteY936" fmla="*/ 1095253 h 2468044"/>
                <a:gd name="connsiteX937" fmla="*/ 783876 w 1906136"/>
                <a:gd name="connsiteY937" fmla="*/ 1076316 h 2468044"/>
                <a:gd name="connsiteX938" fmla="*/ 773320 w 1906136"/>
                <a:gd name="connsiteY938" fmla="*/ 1061725 h 2468044"/>
                <a:gd name="connsiteX939" fmla="*/ 761834 w 1906136"/>
                <a:gd name="connsiteY939" fmla="*/ 1048996 h 2468044"/>
                <a:gd name="connsiteX940" fmla="*/ 756556 w 1906136"/>
                <a:gd name="connsiteY940" fmla="*/ 1041546 h 2468044"/>
                <a:gd name="connsiteX941" fmla="*/ 756556 w 1906136"/>
                <a:gd name="connsiteY941" fmla="*/ 1021677 h 2468044"/>
                <a:gd name="connsiteX942" fmla="*/ 760592 w 1906136"/>
                <a:gd name="connsiteY942" fmla="*/ 1023850 h 2468044"/>
                <a:gd name="connsiteX943" fmla="*/ 763697 w 1906136"/>
                <a:gd name="connsiteY943" fmla="*/ 1026955 h 2468044"/>
                <a:gd name="connsiteX944" fmla="*/ 767732 w 1906136"/>
                <a:gd name="connsiteY944" fmla="*/ 1031301 h 2468044"/>
                <a:gd name="connsiteX945" fmla="*/ 776114 w 1906136"/>
                <a:gd name="connsiteY945" fmla="*/ 1036578 h 2468044"/>
                <a:gd name="connsiteX946" fmla="*/ 782323 w 1906136"/>
                <a:gd name="connsiteY946" fmla="*/ 1048065 h 2468044"/>
                <a:gd name="connsiteX947" fmla="*/ 785428 w 1906136"/>
                <a:gd name="connsiteY947" fmla="*/ 1058620 h 2468044"/>
                <a:gd name="connsiteX948" fmla="*/ 789464 w 1906136"/>
                <a:gd name="connsiteY948" fmla="*/ 1069175 h 2468044"/>
                <a:gd name="connsiteX949" fmla="*/ 796604 w 1906136"/>
                <a:gd name="connsiteY949" fmla="*/ 1078489 h 2468044"/>
                <a:gd name="connsiteX950" fmla="*/ 797535 w 1906136"/>
                <a:gd name="connsiteY950" fmla="*/ 1080662 h 2468044"/>
                <a:gd name="connsiteX951" fmla="*/ 803744 w 1906136"/>
                <a:gd name="connsiteY951" fmla="*/ 1082835 h 2468044"/>
                <a:gd name="connsiteX952" fmla="*/ 806849 w 1906136"/>
                <a:gd name="connsiteY952" fmla="*/ 1082835 h 2468044"/>
                <a:gd name="connsiteX953" fmla="*/ 812126 w 1906136"/>
                <a:gd name="connsiteY953" fmla="*/ 1083766 h 2468044"/>
                <a:gd name="connsiteX954" fmla="*/ 816162 w 1906136"/>
                <a:gd name="connsiteY954" fmla="*/ 1085939 h 2468044"/>
                <a:gd name="connsiteX955" fmla="*/ 833857 w 1906136"/>
                <a:gd name="connsiteY955" fmla="*/ 1112327 h 2468044"/>
                <a:gd name="connsiteX956" fmla="*/ 852484 w 1906136"/>
                <a:gd name="connsiteY956" fmla="*/ 1137473 h 2468044"/>
                <a:gd name="connsiteX957" fmla="*/ 870179 w 1906136"/>
                <a:gd name="connsiteY957" fmla="*/ 1161688 h 2468044"/>
                <a:gd name="connsiteX958" fmla="*/ 890048 w 1906136"/>
                <a:gd name="connsiteY958" fmla="*/ 1183730 h 2468044"/>
                <a:gd name="connsiteX959" fmla="*/ 882908 w 1906136"/>
                <a:gd name="connsiteY959" fmla="*/ 1206703 h 2468044"/>
                <a:gd name="connsiteX960" fmla="*/ 886944 w 1906136"/>
                <a:gd name="connsiteY960" fmla="*/ 1211049 h 2468044"/>
                <a:gd name="connsiteX961" fmla="*/ 894084 w 1906136"/>
                <a:gd name="connsiteY961" fmla="*/ 1218500 h 2468044"/>
                <a:gd name="connsiteX962" fmla="*/ 901224 w 1906136"/>
                <a:gd name="connsiteY962" fmla="*/ 1227813 h 2468044"/>
                <a:gd name="connsiteX963" fmla="*/ 910537 w 1906136"/>
                <a:gd name="connsiteY963" fmla="*/ 1235264 h 2468044"/>
                <a:gd name="connsiteX964" fmla="*/ 915815 w 1906136"/>
                <a:gd name="connsiteY964" fmla="*/ 1242715 h 2468044"/>
                <a:gd name="connsiteX965" fmla="*/ 918919 w 1906136"/>
                <a:gd name="connsiteY965" fmla="*/ 1243646 h 2468044"/>
                <a:gd name="connsiteX966" fmla="*/ 939719 w 1906136"/>
                <a:gd name="connsiteY966" fmla="*/ 1240541 h 2468044"/>
                <a:gd name="connsiteX967" fmla="*/ 940651 w 1906136"/>
                <a:gd name="connsiteY967" fmla="*/ 1242715 h 2468044"/>
                <a:gd name="connsiteX968" fmla="*/ 944686 w 1906136"/>
                <a:gd name="connsiteY968" fmla="*/ 1245819 h 2468044"/>
                <a:gd name="connsiteX969" fmla="*/ 947791 w 1906136"/>
                <a:gd name="connsiteY969" fmla="*/ 1250165 h 2468044"/>
                <a:gd name="connsiteX970" fmla="*/ 951827 w 1906136"/>
                <a:gd name="connsiteY970" fmla="*/ 1253270 h 2468044"/>
                <a:gd name="connsiteX971" fmla="*/ 954931 w 1906136"/>
                <a:gd name="connsiteY971" fmla="*/ 1256374 h 2468044"/>
                <a:gd name="connsiteX972" fmla="*/ 978835 w 1906136"/>
                <a:gd name="connsiteY972" fmla="*/ 1260720 h 2468044"/>
                <a:gd name="connsiteX973" fmla="*/ 981940 w 1906136"/>
                <a:gd name="connsiteY973" fmla="*/ 1262894 h 2468044"/>
                <a:gd name="connsiteX974" fmla="*/ 985976 w 1906136"/>
                <a:gd name="connsiteY974" fmla="*/ 1265998 h 2468044"/>
                <a:gd name="connsiteX975" fmla="*/ 991253 w 1906136"/>
                <a:gd name="connsiteY975" fmla="*/ 1271276 h 2468044"/>
                <a:gd name="connsiteX976" fmla="*/ 995289 w 1906136"/>
                <a:gd name="connsiteY976" fmla="*/ 1275622 h 2468044"/>
                <a:gd name="connsiteX977" fmla="*/ 998394 w 1906136"/>
                <a:gd name="connsiteY977" fmla="*/ 1278726 h 2468044"/>
                <a:gd name="connsiteX978" fmla="*/ 1002429 w 1906136"/>
                <a:gd name="connsiteY978" fmla="*/ 1280899 h 2468044"/>
                <a:gd name="connsiteX979" fmla="*/ 1010811 w 1906136"/>
                <a:gd name="connsiteY979" fmla="*/ 1283073 h 2468044"/>
                <a:gd name="connsiteX980" fmla="*/ 1017952 w 1906136"/>
                <a:gd name="connsiteY980" fmla="*/ 1278726 h 2468044"/>
                <a:gd name="connsiteX981" fmla="*/ 1024161 w 1906136"/>
                <a:gd name="connsiteY981" fmla="*/ 1275622 h 2468044"/>
                <a:gd name="connsiteX982" fmla="*/ 1031301 w 1906136"/>
                <a:gd name="connsiteY982" fmla="*/ 1271276 h 2468044"/>
                <a:gd name="connsiteX983" fmla="*/ 1041856 w 1906136"/>
                <a:gd name="connsiteY983" fmla="*/ 1271276 h 2468044"/>
                <a:gd name="connsiteX984" fmla="*/ 1058620 w 1906136"/>
                <a:gd name="connsiteY984" fmla="*/ 1278726 h 2468044"/>
                <a:gd name="connsiteX985" fmla="*/ 1069175 w 1906136"/>
                <a:gd name="connsiteY985" fmla="*/ 1288040 h 2468044"/>
                <a:gd name="connsiteX986" fmla="*/ 1081593 w 1906136"/>
                <a:gd name="connsiteY986" fmla="*/ 1297353 h 2468044"/>
                <a:gd name="connsiteX987" fmla="*/ 1102393 w 1906136"/>
                <a:gd name="connsiteY987" fmla="*/ 1304804 h 2468044"/>
                <a:gd name="connsiteX988" fmla="*/ 1117915 w 1906136"/>
                <a:gd name="connsiteY988" fmla="*/ 1310081 h 2468044"/>
                <a:gd name="connsiteX989" fmla="*/ 1132506 w 1906136"/>
                <a:gd name="connsiteY989" fmla="*/ 1314428 h 2468044"/>
                <a:gd name="connsiteX990" fmla="*/ 1141820 w 1906136"/>
                <a:gd name="connsiteY990" fmla="*/ 1317532 h 2468044"/>
                <a:gd name="connsiteX991" fmla="*/ 1151133 w 1906136"/>
                <a:gd name="connsiteY991" fmla="*/ 1326845 h 2468044"/>
                <a:gd name="connsiteX992" fmla="*/ 1159515 w 1906136"/>
                <a:gd name="connsiteY992" fmla="*/ 1339574 h 2468044"/>
                <a:gd name="connsiteX993" fmla="*/ 1168828 w 1906136"/>
                <a:gd name="connsiteY993" fmla="*/ 1361615 h 2468044"/>
                <a:gd name="connsiteX994" fmla="*/ 1180315 w 1906136"/>
                <a:gd name="connsiteY994" fmla="*/ 1364720 h 2468044"/>
                <a:gd name="connsiteX995" fmla="*/ 1195837 w 1906136"/>
                <a:gd name="connsiteY995" fmla="*/ 1372171 h 2468044"/>
                <a:gd name="connsiteX996" fmla="*/ 1212601 w 1906136"/>
                <a:gd name="connsiteY996" fmla="*/ 1381484 h 2468044"/>
                <a:gd name="connsiteX997" fmla="*/ 1229365 w 1906136"/>
                <a:gd name="connsiteY997" fmla="*/ 1390797 h 2468044"/>
                <a:gd name="connsiteX998" fmla="*/ 1238679 w 1906136"/>
                <a:gd name="connsiteY998" fmla="*/ 1398248 h 2468044"/>
                <a:gd name="connsiteX999" fmla="*/ 1241783 w 1906136"/>
                <a:gd name="connsiteY999" fmla="*/ 1396075 h 2468044"/>
                <a:gd name="connsiteX1000" fmla="*/ 1243956 w 1906136"/>
                <a:gd name="connsiteY1000" fmla="*/ 1396075 h 2468044"/>
                <a:gd name="connsiteX1001" fmla="*/ 1244888 w 1906136"/>
                <a:gd name="connsiteY1001" fmla="*/ 1396075 h 2468044"/>
                <a:gd name="connsiteX1002" fmla="*/ 1247061 w 1906136"/>
                <a:gd name="connsiteY1002" fmla="*/ 1393902 h 2468044"/>
                <a:gd name="connsiteX1003" fmla="*/ 1249234 w 1906136"/>
                <a:gd name="connsiteY1003" fmla="*/ 1393902 h 2468044"/>
                <a:gd name="connsiteX1004" fmla="*/ 1251407 w 1906136"/>
                <a:gd name="connsiteY1004" fmla="*/ 1390797 h 2468044"/>
                <a:gd name="connsiteX1005" fmla="*/ 1251407 w 1906136"/>
                <a:gd name="connsiteY1005" fmla="*/ 1388624 h 2468044"/>
                <a:gd name="connsiteX1006" fmla="*/ 1251407 w 1906136"/>
                <a:gd name="connsiteY1006" fmla="*/ 1385520 h 2468044"/>
                <a:gd name="connsiteX1007" fmla="*/ 1249234 w 1906136"/>
                <a:gd name="connsiteY1007" fmla="*/ 1381173 h 2468044"/>
                <a:gd name="connsiteX1008" fmla="*/ 1252338 w 1906136"/>
                <a:gd name="connsiteY1008" fmla="*/ 1379000 h 2468044"/>
                <a:gd name="connsiteX1009" fmla="*/ 1254511 w 1906136"/>
                <a:gd name="connsiteY1009" fmla="*/ 1378069 h 2468044"/>
                <a:gd name="connsiteX1010" fmla="*/ 1256684 w 1906136"/>
                <a:gd name="connsiteY1010" fmla="*/ 1375896 h 2468044"/>
                <a:gd name="connsiteX1011" fmla="*/ 1258858 w 1906136"/>
                <a:gd name="connsiteY1011" fmla="*/ 1373723 h 2468044"/>
                <a:gd name="connsiteX1012" fmla="*/ 1265998 w 1906136"/>
                <a:gd name="connsiteY1012" fmla="*/ 1373723 h 2468044"/>
                <a:gd name="connsiteX1013" fmla="*/ 1273138 w 1906136"/>
                <a:gd name="connsiteY1013" fmla="*/ 1385209 h 2468044"/>
                <a:gd name="connsiteX1014" fmla="*/ 1280278 w 1906136"/>
                <a:gd name="connsiteY1014" fmla="*/ 1395764 h 2468044"/>
                <a:gd name="connsiteX1015" fmla="*/ 1285556 w 1906136"/>
                <a:gd name="connsiteY1015" fmla="*/ 1405078 h 2468044"/>
                <a:gd name="connsiteX1016" fmla="*/ 1287729 w 1906136"/>
                <a:gd name="connsiteY1016" fmla="*/ 1419669 h 2468044"/>
                <a:gd name="connsiteX1017" fmla="*/ 1287729 w 1906136"/>
                <a:gd name="connsiteY1017" fmla="*/ 1434260 h 2468044"/>
                <a:gd name="connsiteX1018" fmla="*/ 1288660 w 1906136"/>
                <a:gd name="connsiteY1018" fmla="*/ 1444815 h 2468044"/>
                <a:gd name="connsiteX1019" fmla="*/ 1276243 w 1906136"/>
                <a:gd name="connsiteY1019" fmla="*/ 1459406 h 2468044"/>
                <a:gd name="connsiteX1020" fmla="*/ 1261652 w 1906136"/>
                <a:gd name="connsiteY1020" fmla="*/ 1472134 h 2468044"/>
                <a:gd name="connsiteX1021" fmla="*/ 1249234 w 1906136"/>
                <a:gd name="connsiteY1021" fmla="*/ 1485794 h 2468044"/>
                <a:gd name="connsiteX1022" fmla="*/ 1242094 w 1906136"/>
                <a:gd name="connsiteY1022" fmla="*/ 1501626 h 2468044"/>
                <a:gd name="connsiteX1023" fmla="*/ 1236816 w 1906136"/>
                <a:gd name="connsiteY1023" fmla="*/ 1518390 h 2468044"/>
                <a:gd name="connsiteX1024" fmla="*/ 1229676 w 1906136"/>
                <a:gd name="connsiteY1024" fmla="*/ 1535155 h 2468044"/>
                <a:gd name="connsiteX1025" fmla="*/ 1234953 w 1906136"/>
                <a:gd name="connsiteY1025" fmla="*/ 1537328 h 2468044"/>
                <a:gd name="connsiteX1026" fmla="*/ 1240231 w 1906136"/>
                <a:gd name="connsiteY1026" fmla="*/ 1537328 h 2468044"/>
                <a:gd name="connsiteX1027" fmla="*/ 1245508 w 1906136"/>
                <a:gd name="connsiteY1027" fmla="*/ 1538259 h 2468044"/>
                <a:gd name="connsiteX1028" fmla="*/ 1254822 w 1906136"/>
                <a:gd name="connsiteY1028" fmla="*/ 1538259 h 2468044"/>
                <a:gd name="connsiteX1029" fmla="*/ 1254822 w 1906136"/>
                <a:gd name="connsiteY1029" fmla="*/ 1542605 h 2468044"/>
                <a:gd name="connsiteX1030" fmla="*/ 1245508 w 1906136"/>
                <a:gd name="connsiteY1030" fmla="*/ 1547883 h 2468044"/>
                <a:gd name="connsiteX1031" fmla="*/ 1239300 w 1906136"/>
                <a:gd name="connsiteY1031" fmla="*/ 1553160 h 2468044"/>
                <a:gd name="connsiteX1032" fmla="*/ 1229986 w 1906136"/>
                <a:gd name="connsiteY1032" fmla="*/ 1558438 h 2468044"/>
                <a:gd name="connsiteX1033" fmla="*/ 1229986 w 1906136"/>
                <a:gd name="connsiteY1033" fmla="*/ 1565889 h 2468044"/>
                <a:gd name="connsiteX1034" fmla="*/ 1229986 w 1906136"/>
                <a:gd name="connsiteY1034" fmla="*/ 1573339 h 2468044"/>
                <a:gd name="connsiteX1035" fmla="*/ 1229986 w 1906136"/>
                <a:gd name="connsiteY1035" fmla="*/ 1579548 h 2468044"/>
                <a:gd name="connsiteX1036" fmla="*/ 1225950 w 1906136"/>
                <a:gd name="connsiteY1036" fmla="*/ 1586999 h 2468044"/>
                <a:gd name="connsiteX1037" fmla="*/ 1229986 w 1906136"/>
                <a:gd name="connsiteY1037" fmla="*/ 1590104 h 2468044"/>
                <a:gd name="connsiteX1038" fmla="*/ 1233091 w 1906136"/>
                <a:gd name="connsiteY1038" fmla="*/ 1594450 h 2468044"/>
                <a:gd name="connsiteX1039" fmla="*/ 1237126 w 1906136"/>
                <a:gd name="connsiteY1039" fmla="*/ 1595381 h 2468044"/>
                <a:gd name="connsiteX1040" fmla="*/ 1242404 w 1906136"/>
                <a:gd name="connsiteY1040" fmla="*/ 1595381 h 2468044"/>
                <a:gd name="connsiteX1041" fmla="*/ 1245508 w 1906136"/>
                <a:gd name="connsiteY1041" fmla="*/ 1599727 h 2468044"/>
                <a:gd name="connsiteX1042" fmla="*/ 1256995 w 1906136"/>
                <a:gd name="connsiteY1042" fmla="*/ 1610283 h 2468044"/>
                <a:gd name="connsiteX1043" fmla="*/ 1264135 w 1906136"/>
                <a:gd name="connsiteY1043" fmla="*/ 1624873 h 2468044"/>
                <a:gd name="connsiteX1044" fmla="*/ 1269413 w 1906136"/>
                <a:gd name="connsiteY1044" fmla="*/ 1643811 h 2468044"/>
                <a:gd name="connsiteX1045" fmla="*/ 1274690 w 1906136"/>
                <a:gd name="connsiteY1045" fmla="*/ 1659643 h 2468044"/>
                <a:gd name="connsiteX1046" fmla="*/ 1281831 w 1906136"/>
                <a:gd name="connsiteY1046" fmla="*/ 1676407 h 2468044"/>
                <a:gd name="connsiteX1047" fmla="*/ 1302630 w 1906136"/>
                <a:gd name="connsiteY1047" fmla="*/ 1705900 h 2468044"/>
                <a:gd name="connsiteX1048" fmla="*/ 1327777 w 1906136"/>
                <a:gd name="connsiteY1048" fmla="*/ 1733219 h 2468044"/>
                <a:gd name="connsiteX1049" fmla="*/ 1359132 w 1906136"/>
                <a:gd name="connsiteY1049" fmla="*/ 1754329 h 2468044"/>
                <a:gd name="connsiteX1050" fmla="*/ 1395454 w 1906136"/>
                <a:gd name="connsiteY1050" fmla="*/ 1767989 h 2468044"/>
                <a:gd name="connsiteX1051" fmla="*/ 1391418 w 1906136"/>
                <a:gd name="connsiteY1051" fmla="*/ 1797481 h 2468044"/>
                <a:gd name="connsiteX1052" fmla="*/ 1389245 w 1906136"/>
                <a:gd name="connsiteY1052" fmla="*/ 1829147 h 2468044"/>
                <a:gd name="connsiteX1053" fmla="*/ 1388314 w 1906136"/>
                <a:gd name="connsiteY1053" fmla="*/ 1861744 h 2468044"/>
                <a:gd name="connsiteX1054" fmla="*/ 1382105 w 1906136"/>
                <a:gd name="connsiteY1054" fmla="*/ 1893409 h 2468044"/>
                <a:gd name="connsiteX1055" fmla="*/ 1371549 w 1906136"/>
                <a:gd name="connsiteY1055" fmla="*/ 1941839 h 2468044"/>
                <a:gd name="connsiteX1056" fmla="*/ 1362236 w 1906136"/>
                <a:gd name="connsiteY1056" fmla="*/ 1991199 h 2468044"/>
                <a:gd name="connsiteX1057" fmla="*/ 1351681 w 1906136"/>
                <a:gd name="connsiteY1057" fmla="*/ 2036214 h 2468044"/>
                <a:gd name="connsiteX1058" fmla="*/ 1339263 w 1906136"/>
                <a:gd name="connsiteY1058" fmla="*/ 2080297 h 2468044"/>
                <a:gd name="connsiteX1059" fmla="*/ 1337090 w 1906136"/>
                <a:gd name="connsiteY1059" fmla="*/ 2091784 h 2468044"/>
                <a:gd name="connsiteX1060" fmla="*/ 1340194 w 1906136"/>
                <a:gd name="connsiteY1060" fmla="*/ 2104512 h 2468044"/>
                <a:gd name="connsiteX1061" fmla="*/ 1342368 w 1906136"/>
                <a:gd name="connsiteY1061" fmla="*/ 2111963 h 2468044"/>
                <a:gd name="connsiteX1062" fmla="*/ 1329950 w 1906136"/>
                <a:gd name="connsiteY1062" fmla="*/ 2188643 h 2468044"/>
                <a:gd name="connsiteX1063" fmla="*/ 1329950 w 1906136"/>
                <a:gd name="connsiteY1063" fmla="*/ 2192989 h 2468044"/>
                <a:gd name="connsiteX1064" fmla="*/ 1337090 w 1906136"/>
                <a:gd name="connsiteY1064" fmla="*/ 2190816 h 2468044"/>
                <a:gd name="connsiteX1065" fmla="*/ 1340194 w 1906136"/>
                <a:gd name="connsiteY1065" fmla="*/ 2186470 h 2468044"/>
                <a:gd name="connsiteX1066" fmla="*/ 1342368 w 1906136"/>
                <a:gd name="connsiteY1066" fmla="*/ 2183365 h 2468044"/>
                <a:gd name="connsiteX1067" fmla="*/ 1345472 w 1906136"/>
                <a:gd name="connsiteY1067" fmla="*/ 2179019 h 2468044"/>
                <a:gd name="connsiteX1068" fmla="*/ 1349508 w 1906136"/>
                <a:gd name="connsiteY1068" fmla="*/ 2175915 h 2468044"/>
                <a:gd name="connsiteX1069" fmla="*/ 1349508 w 1906136"/>
                <a:gd name="connsiteY1069" fmla="*/ 2179019 h 2468044"/>
                <a:gd name="connsiteX1070" fmla="*/ 1354785 w 1906136"/>
                <a:gd name="connsiteY1070" fmla="*/ 2179019 h 2468044"/>
                <a:gd name="connsiteX1071" fmla="*/ 1345472 w 1906136"/>
                <a:gd name="connsiteY1071" fmla="*/ 2215652 h 2468044"/>
                <a:gd name="connsiteX1072" fmla="*/ 1334917 w 1906136"/>
                <a:gd name="connsiteY1072" fmla="*/ 2215652 h 2468044"/>
                <a:gd name="connsiteX1073" fmla="*/ 1327777 w 1906136"/>
                <a:gd name="connsiteY1073" fmla="*/ 2234589 h 2468044"/>
                <a:gd name="connsiteX1074" fmla="*/ 1320636 w 1906136"/>
                <a:gd name="connsiteY1074" fmla="*/ 2256631 h 2468044"/>
                <a:gd name="connsiteX1075" fmla="*/ 1315359 w 1906136"/>
                <a:gd name="connsiteY1075" fmla="*/ 2279604 h 2468044"/>
                <a:gd name="connsiteX1076" fmla="*/ 1313186 w 1906136"/>
                <a:gd name="connsiteY1076" fmla="*/ 2305992 h 2468044"/>
                <a:gd name="connsiteX1077" fmla="*/ 1311012 w 1906136"/>
                <a:gd name="connsiteY1077" fmla="*/ 2333311 h 2468044"/>
                <a:gd name="connsiteX1078" fmla="*/ 1315048 w 1906136"/>
                <a:gd name="connsiteY1078" fmla="*/ 2357525 h 2468044"/>
                <a:gd name="connsiteX1079" fmla="*/ 1322189 w 1906136"/>
                <a:gd name="connsiteY1079" fmla="*/ 2380499 h 2468044"/>
                <a:gd name="connsiteX1080" fmla="*/ 1332744 w 1906136"/>
                <a:gd name="connsiteY1080" fmla="*/ 2401609 h 2468044"/>
                <a:gd name="connsiteX1081" fmla="*/ 1349508 w 1906136"/>
                <a:gd name="connsiteY1081" fmla="*/ 2416200 h 2468044"/>
                <a:gd name="connsiteX1082" fmla="*/ 1369376 w 1906136"/>
                <a:gd name="connsiteY1082" fmla="*/ 2426755 h 2468044"/>
                <a:gd name="connsiteX1083" fmla="*/ 1369376 w 1906136"/>
                <a:gd name="connsiteY1083" fmla="*/ 2434206 h 2468044"/>
                <a:gd name="connsiteX1084" fmla="*/ 1354785 w 1906136"/>
                <a:gd name="connsiteY1084" fmla="*/ 2424892 h 2468044"/>
                <a:gd name="connsiteX1085" fmla="*/ 1342368 w 1906136"/>
                <a:gd name="connsiteY1085" fmla="*/ 2414337 h 2468044"/>
                <a:gd name="connsiteX1086" fmla="*/ 1329950 w 1906136"/>
                <a:gd name="connsiteY1086" fmla="*/ 2401609 h 2468044"/>
                <a:gd name="connsiteX1087" fmla="*/ 1325914 w 1906136"/>
                <a:gd name="connsiteY1087" fmla="*/ 2401609 h 2468044"/>
                <a:gd name="connsiteX1088" fmla="*/ 1332123 w 1906136"/>
                <a:gd name="connsiteY1088" fmla="*/ 2416200 h 2468044"/>
                <a:gd name="connsiteX1089" fmla="*/ 1342678 w 1906136"/>
                <a:gd name="connsiteY1089" fmla="*/ 2430791 h 2468044"/>
                <a:gd name="connsiteX1090" fmla="*/ 1357269 w 1906136"/>
                <a:gd name="connsiteY1090" fmla="*/ 2445382 h 2468044"/>
                <a:gd name="connsiteX1091" fmla="*/ 1374033 w 1906136"/>
                <a:gd name="connsiteY1091" fmla="*/ 2458110 h 2468044"/>
                <a:gd name="connsiteX1092" fmla="*/ 1389555 w 1906136"/>
                <a:gd name="connsiteY1092" fmla="*/ 2466492 h 2468044"/>
                <a:gd name="connsiteX1093" fmla="*/ 1406319 w 1906136"/>
                <a:gd name="connsiteY1093" fmla="*/ 2470838 h 2468044"/>
                <a:gd name="connsiteX1094" fmla="*/ 1423083 w 1906136"/>
                <a:gd name="connsiteY1094" fmla="*/ 2466492 h 2468044"/>
                <a:gd name="connsiteX1095" fmla="*/ 1426188 w 1906136"/>
                <a:gd name="connsiteY1095" fmla="*/ 2465561 h 2468044"/>
                <a:gd name="connsiteX1096" fmla="*/ 1428361 w 1906136"/>
                <a:gd name="connsiteY1096" fmla="*/ 2463388 h 2468044"/>
                <a:gd name="connsiteX1097" fmla="*/ 1430534 w 1906136"/>
                <a:gd name="connsiteY1097" fmla="*/ 2463388 h 2468044"/>
                <a:gd name="connsiteX1098" fmla="*/ 1430534 w 1906136"/>
                <a:gd name="connsiteY1098" fmla="*/ 2461214 h 2468044"/>
                <a:gd name="connsiteX1099" fmla="*/ 1432707 w 1906136"/>
                <a:gd name="connsiteY1099" fmla="*/ 2460283 h 2468044"/>
                <a:gd name="connsiteX1100" fmla="*/ 1435812 w 1906136"/>
                <a:gd name="connsiteY1100" fmla="*/ 2458110 h 2468044"/>
                <a:gd name="connsiteX1101" fmla="*/ 1432707 w 1906136"/>
                <a:gd name="connsiteY1101" fmla="*/ 2453764 h 2468044"/>
                <a:gd name="connsiteX1102" fmla="*/ 1432707 w 1906136"/>
                <a:gd name="connsiteY1102" fmla="*/ 2452832 h 2468044"/>
                <a:gd name="connsiteX1103" fmla="*/ 1432707 w 1906136"/>
                <a:gd name="connsiteY1103" fmla="*/ 2452832 h 2468044"/>
                <a:gd name="connsiteX1104" fmla="*/ 1432707 w 1906136"/>
                <a:gd name="connsiteY1104" fmla="*/ 2450659 h 2468044"/>
                <a:gd name="connsiteX1105" fmla="*/ 1428671 w 1906136"/>
                <a:gd name="connsiteY1105" fmla="*/ 2450659 h 2468044"/>
                <a:gd name="connsiteX1106" fmla="*/ 1427740 w 1906136"/>
                <a:gd name="connsiteY1106" fmla="*/ 2450659 h 2468044"/>
                <a:gd name="connsiteX1107" fmla="*/ 1421531 w 1906136"/>
                <a:gd name="connsiteY1107" fmla="*/ 2450659 h 2468044"/>
                <a:gd name="connsiteX1108" fmla="*/ 1420600 w 1906136"/>
                <a:gd name="connsiteY1108" fmla="*/ 2439173 h 2468044"/>
                <a:gd name="connsiteX1109" fmla="*/ 1418427 w 1906136"/>
                <a:gd name="connsiteY1109" fmla="*/ 2426444 h 2468044"/>
                <a:gd name="connsiteX1110" fmla="*/ 1416254 w 1906136"/>
                <a:gd name="connsiteY1110" fmla="*/ 2415889 h 2468044"/>
                <a:gd name="connsiteX1111" fmla="*/ 1413149 w 1906136"/>
                <a:gd name="connsiteY1111" fmla="*/ 2406576 h 2468044"/>
                <a:gd name="connsiteX1112" fmla="*/ 1410976 w 1906136"/>
                <a:gd name="connsiteY1112" fmla="*/ 2404403 h 2468044"/>
                <a:gd name="connsiteX1113" fmla="*/ 1410976 w 1906136"/>
                <a:gd name="connsiteY1113" fmla="*/ 2402230 h 2468044"/>
                <a:gd name="connsiteX1114" fmla="*/ 1408803 w 1906136"/>
                <a:gd name="connsiteY1114" fmla="*/ 2402230 h 2468044"/>
                <a:gd name="connsiteX1115" fmla="*/ 1405698 w 1906136"/>
                <a:gd name="connsiteY1115" fmla="*/ 2401298 h 2468044"/>
                <a:gd name="connsiteX1116" fmla="*/ 1396385 w 1906136"/>
                <a:gd name="connsiteY1116" fmla="*/ 2414027 h 2468044"/>
                <a:gd name="connsiteX1117" fmla="*/ 1384899 w 1906136"/>
                <a:gd name="connsiteY1117" fmla="*/ 2426755 h 2468044"/>
                <a:gd name="connsiteX1118" fmla="*/ 1384899 w 1906136"/>
                <a:gd name="connsiteY1118" fmla="*/ 2431101 h 2468044"/>
                <a:gd name="connsiteX1119" fmla="*/ 1381794 w 1906136"/>
                <a:gd name="connsiteY1119" fmla="*/ 2431101 h 2468044"/>
                <a:gd name="connsiteX1120" fmla="*/ 1381794 w 1906136"/>
                <a:gd name="connsiteY1120" fmla="*/ 2424892 h 2468044"/>
                <a:gd name="connsiteX1121" fmla="*/ 1381794 w 1906136"/>
                <a:gd name="connsiteY1121" fmla="*/ 2421788 h 2468044"/>
                <a:gd name="connsiteX1122" fmla="*/ 1383967 w 1906136"/>
                <a:gd name="connsiteY1122" fmla="*/ 2417442 h 2468044"/>
                <a:gd name="connsiteX1123" fmla="*/ 1384899 w 1906136"/>
                <a:gd name="connsiteY1123" fmla="*/ 2414337 h 2468044"/>
                <a:gd name="connsiteX1124" fmla="*/ 1394212 w 1906136"/>
                <a:gd name="connsiteY1124" fmla="*/ 2402851 h 2468044"/>
                <a:gd name="connsiteX1125" fmla="*/ 1406630 w 1906136"/>
                <a:gd name="connsiteY1125" fmla="*/ 2392295 h 2468044"/>
                <a:gd name="connsiteX1126" fmla="*/ 1420289 w 1906136"/>
                <a:gd name="connsiteY1126" fmla="*/ 2384845 h 2468044"/>
                <a:gd name="connsiteX1127" fmla="*/ 1428671 w 1906136"/>
                <a:gd name="connsiteY1127" fmla="*/ 2382672 h 2468044"/>
                <a:gd name="connsiteX1128" fmla="*/ 1427740 w 1906136"/>
                <a:gd name="connsiteY1128" fmla="*/ 2373358 h 2468044"/>
                <a:gd name="connsiteX1129" fmla="*/ 1423704 w 1906136"/>
                <a:gd name="connsiteY1129" fmla="*/ 2368081 h 2468044"/>
                <a:gd name="connsiteX1130" fmla="*/ 1418427 w 1906136"/>
                <a:gd name="connsiteY1130" fmla="*/ 2362803 h 2468044"/>
                <a:gd name="connsiteX1131" fmla="*/ 1413149 w 1906136"/>
                <a:gd name="connsiteY1131" fmla="*/ 2357525 h 2468044"/>
                <a:gd name="connsiteX1132" fmla="*/ 1418427 w 1906136"/>
                <a:gd name="connsiteY1132" fmla="*/ 2340761 h 2468044"/>
                <a:gd name="connsiteX1133" fmla="*/ 1427740 w 1906136"/>
                <a:gd name="connsiteY1133" fmla="*/ 2322756 h 2468044"/>
                <a:gd name="connsiteX1134" fmla="*/ 1440158 w 1906136"/>
                <a:gd name="connsiteY1134" fmla="*/ 2303818 h 2468044"/>
                <a:gd name="connsiteX1135" fmla="*/ 1454749 w 1906136"/>
                <a:gd name="connsiteY1135" fmla="*/ 2289227 h 2468044"/>
                <a:gd name="connsiteX1136" fmla="*/ 1469340 w 1906136"/>
                <a:gd name="connsiteY1136" fmla="*/ 2281777 h 2468044"/>
                <a:gd name="connsiteX1137" fmla="*/ 1472444 w 1906136"/>
                <a:gd name="connsiteY1137" fmla="*/ 2269048 h 2468044"/>
                <a:gd name="connsiteX1138" fmla="*/ 1467167 w 1906136"/>
                <a:gd name="connsiteY1138" fmla="*/ 2264702 h 2468044"/>
                <a:gd name="connsiteX1139" fmla="*/ 1461889 w 1906136"/>
                <a:gd name="connsiteY1139" fmla="*/ 2261598 h 2468044"/>
                <a:gd name="connsiteX1140" fmla="*/ 1455680 w 1906136"/>
                <a:gd name="connsiteY1140" fmla="*/ 2258493 h 2468044"/>
                <a:gd name="connsiteX1141" fmla="*/ 1452576 w 1906136"/>
                <a:gd name="connsiteY1141" fmla="*/ 2252284 h 2468044"/>
                <a:gd name="connsiteX1142" fmla="*/ 1448540 w 1906136"/>
                <a:gd name="connsiteY1142" fmla="*/ 2244834 h 2468044"/>
                <a:gd name="connsiteX1143" fmla="*/ 1448540 w 1906136"/>
                <a:gd name="connsiteY1143" fmla="*/ 2243902 h 2468044"/>
                <a:gd name="connsiteX1144" fmla="*/ 1447609 w 1906136"/>
                <a:gd name="connsiteY1144" fmla="*/ 2241729 h 2468044"/>
                <a:gd name="connsiteX1145" fmla="*/ 1448540 w 1906136"/>
                <a:gd name="connsiteY1145" fmla="*/ 2239556 h 2468044"/>
                <a:gd name="connsiteX1146" fmla="*/ 1448540 w 1906136"/>
                <a:gd name="connsiteY1146" fmla="*/ 2237383 h 2468044"/>
                <a:gd name="connsiteX1147" fmla="*/ 1448540 w 1906136"/>
                <a:gd name="connsiteY1147" fmla="*/ 2234279 h 2468044"/>
                <a:gd name="connsiteX1148" fmla="*/ 1448540 w 1906136"/>
                <a:gd name="connsiteY1148" fmla="*/ 2229001 h 2468044"/>
                <a:gd name="connsiteX1149" fmla="*/ 1454749 w 1906136"/>
                <a:gd name="connsiteY1149" fmla="*/ 2229001 h 2468044"/>
                <a:gd name="connsiteX1150" fmla="*/ 1460026 w 1906136"/>
                <a:gd name="connsiteY1150" fmla="*/ 2226828 h 2468044"/>
                <a:gd name="connsiteX1151" fmla="*/ 1462200 w 1906136"/>
                <a:gd name="connsiteY1151" fmla="*/ 2226828 h 2468044"/>
                <a:gd name="connsiteX1152" fmla="*/ 1465304 w 1906136"/>
                <a:gd name="connsiteY1152" fmla="*/ 2224655 h 2468044"/>
                <a:gd name="connsiteX1153" fmla="*/ 1469340 w 1906136"/>
                <a:gd name="connsiteY1153" fmla="*/ 2214100 h 2468044"/>
                <a:gd name="connsiteX1154" fmla="*/ 1472444 w 1906136"/>
                <a:gd name="connsiteY1154" fmla="*/ 2202613 h 2468044"/>
                <a:gd name="connsiteX1155" fmla="*/ 1477722 w 1906136"/>
                <a:gd name="connsiteY1155" fmla="*/ 2192058 h 2468044"/>
                <a:gd name="connsiteX1156" fmla="*/ 1479895 w 1906136"/>
                <a:gd name="connsiteY1156" fmla="*/ 2185849 h 2468044"/>
                <a:gd name="connsiteX1157" fmla="*/ 1483931 w 1906136"/>
                <a:gd name="connsiteY1157" fmla="*/ 2184918 h 2468044"/>
                <a:gd name="connsiteX1158" fmla="*/ 1489208 w 1906136"/>
                <a:gd name="connsiteY1158" fmla="*/ 2182745 h 2468044"/>
                <a:gd name="connsiteX1159" fmla="*/ 1494486 w 1906136"/>
                <a:gd name="connsiteY1159" fmla="*/ 2180571 h 2468044"/>
                <a:gd name="connsiteX1160" fmla="*/ 1501626 w 1906136"/>
                <a:gd name="connsiteY1160" fmla="*/ 2178398 h 2468044"/>
                <a:gd name="connsiteX1161" fmla="*/ 1498522 w 1906136"/>
                <a:gd name="connsiteY1161" fmla="*/ 2173121 h 2468044"/>
                <a:gd name="connsiteX1162" fmla="*/ 1496349 w 1906136"/>
                <a:gd name="connsiteY1162" fmla="*/ 2170016 h 2468044"/>
                <a:gd name="connsiteX1163" fmla="*/ 1492313 w 1906136"/>
                <a:gd name="connsiteY1163" fmla="*/ 2165670 h 2468044"/>
                <a:gd name="connsiteX1164" fmla="*/ 1489208 w 1906136"/>
                <a:gd name="connsiteY1164" fmla="*/ 2163497 h 2468044"/>
                <a:gd name="connsiteX1165" fmla="*/ 1485173 w 1906136"/>
                <a:gd name="connsiteY1165" fmla="*/ 2162566 h 2468044"/>
                <a:gd name="connsiteX1166" fmla="*/ 1479895 w 1906136"/>
                <a:gd name="connsiteY1166" fmla="*/ 2158219 h 2468044"/>
                <a:gd name="connsiteX1167" fmla="*/ 1472755 w 1906136"/>
                <a:gd name="connsiteY1167" fmla="*/ 2155115 h 2468044"/>
                <a:gd name="connsiteX1168" fmla="*/ 1472755 w 1906136"/>
                <a:gd name="connsiteY1168" fmla="*/ 2147664 h 2468044"/>
                <a:gd name="connsiteX1169" fmla="*/ 1487346 w 1906136"/>
                <a:gd name="connsiteY1169" fmla="*/ 2145491 h 2468044"/>
                <a:gd name="connsiteX1170" fmla="*/ 1501937 w 1906136"/>
                <a:gd name="connsiteY1170" fmla="*/ 2145491 h 2468044"/>
                <a:gd name="connsiteX1171" fmla="*/ 1513423 w 1906136"/>
                <a:gd name="connsiteY1171" fmla="*/ 2143318 h 2468044"/>
                <a:gd name="connsiteX1172" fmla="*/ 1521805 w 1906136"/>
                <a:gd name="connsiteY1172" fmla="*/ 2143318 h 2468044"/>
                <a:gd name="connsiteX1173" fmla="*/ 1520874 w 1906136"/>
                <a:gd name="connsiteY1173" fmla="*/ 2135867 h 2468044"/>
                <a:gd name="connsiteX1174" fmla="*/ 1520874 w 1906136"/>
                <a:gd name="connsiteY1174" fmla="*/ 2132763 h 2468044"/>
                <a:gd name="connsiteX1175" fmla="*/ 1520874 w 1906136"/>
                <a:gd name="connsiteY1175" fmla="*/ 2129037 h 2468044"/>
                <a:gd name="connsiteX1176" fmla="*/ 1520874 w 1906136"/>
                <a:gd name="connsiteY1176" fmla="*/ 2128106 h 2468044"/>
                <a:gd name="connsiteX1177" fmla="*/ 1521805 w 1906136"/>
                <a:gd name="connsiteY1177" fmla="*/ 2123760 h 2468044"/>
                <a:gd name="connsiteX1178" fmla="*/ 1521805 w 1906136"/>
                <a:gd name="connsiteY1178" fmla="*/ 2116309 h 2468044"/>
                <a:gd name="connsiteX1179" fmla="*/ 1521805 w 1906136"/>
                <a:gd name="connsiteY1179" fmla="*/ 2108858 h 2468044"/>
                <a:gd name="connsiteX1180" fmla="*/ 1523978 w 1906136"/>
                <a:gd name="connsiteY1180" fmla="*/ 2103581 h 2468044"/>
                <a:gd name="connsiteX1181" fmla="*/ 1526151 w 1906136"/>
                <a:gd name="connsiteY1181" fmla="*/ 2099235 h 2468044"/>
                <a:gd name="connsiteX1182" fmla="*/ 1553160 w 1906136"/>
                <a:gd name="connsiteY1182" fmla="*/ 2091784 h 2468044"/>
                <a:gd name="connsiteX1183" fmla="*/ 1585447 w 1906136"/>
                <a:gd name="connsiteY1183" fmla="*/ 2090853 h 2468044"/>
                <a:gd name="connsiteX1184" fmla="*/ 1587620 w 1906136"/>
                <a:gd name="connsiteY1184" fmla="*/ 2076262 h 2468044"/>
                <a:gd name="connsiteX1185" fmla="*/ 1589793 w 1906136"/>
                <a:gd name="connsiteY1185" fmla="*/ 2062602 h 2468044"/>
                <a:gd name="connsiteX1186" fmla="*/ 1587620 w 1906136"/>
                <a:gd name="connsiteY1186" fmla="*/ 2052047 h 2468044"/>
                <a:gd name="connsiteX1187" fmla="*/ 1582342 w 1906136"/>
                <a:gd name="connsiteY1187" fmla="*/ 2041492 h 2468044"/>
                <a:gd name="connsiteX1188" fmla="*/ 1569924 w 1906136"/>
                <a:gd name="connsiteY1188" fmla="*/ 2034041 h 2468044"/>
                <a:gd name="connsiteX1189" fmla="*/ 1569924 w 1906136"/>
                <a:gd name="connsiteY1189" fmla="*/ 2026590 h 2468044"/>
                <a:gd name="connsiteX1190" fmla="*/ 1592897 w 1906136"/>
                <a:gd name="connsiteY1190" fmla="*/ 2031868 h 2468044"/>
                <a:gd name="connsiteX1191" fmla="*/ 1618975 w 1906136"/>
                <a:gd name="connsiteY1191" fmla="*/ 2037145 h 2468044"/>
                <a:gd name="connsiteX1192" fmla="*/ 1631393 w 1906136"/>
                <a:gd name="connsiteY1192" fmla="*/ 2022554 h 2468044"/>
                <a:gd name="connsiteX1193" fmla="*/ 1642879 w 1906136"/>
                <a:gd name="connsiteY1193" fmla="*/ 2009826 h 2468044"/>
                <a:gd name="connsiteX1194" fmla="*/ 1653434 w 1906136"/>
                <a:gd name="connsiteY1194" fmla="*/ 1995235 h 2468044"/>
                <a:gd name="connsiteX1195" fmla="*/ 1662747 w 1906136"/>
                <a:gd name="connsiteY1195" fmla="*/ 1973194 h 2468044"/>
                <a:gd name="connsiteX1196" fmla="*/ 1663679 w 1906136"/>
                <a:gd name="connsiteY1196" fmla="*/ 1973194 h 2468044"/>
                <a:gd name="connsiteX1197" fmla="*/ 1665852 w 1906136"/>
                <a:gd name="connsiteY1197" fmla="*/ 1971020 h 2468044"/>
                <a:gd name="connsiteX1198" fmla="*/ 1668025 w 1906136"/>
                <a:gd name="connsiteY1198" fmla="*/ 1971020 h 2468044"/>
                <a:gd name="connsiteX1199" fmla="*/ 1670198 w 1906136"/>
                <a:gd name="connsiteY1199" fmla="*/ 1968847 h 2468044"/>
                <a:gd name="connsiteX1200" fmla="*/ 1671130 w 1906136"/>
                <a:gd name="connsiteY1200" fmla="*/ 1973194 h 2468044"/>
                <a:gd name="connsiteX1201" fmla="*/ 1673303 w 1906136"/>
                <a:gd name="connsiteY1201" fmla="*/ 1978471 h 2468044"/>
                <a:gd name="connsiteX1202" fmla="*/ 1673303 w 1906136"/>
                <a:gd name="connsiteY1202" fmla="*/ 1982817 h 2468044"/>
                <a:gd name="connsiteX1203" fmla="*/ 1673303 w 1906136"/>
                <a:gd name="connsiteY1203" fmla="*/ 1990268 h 2468044"/>
                <a:gd name="connsiteX1204" fmla="*/ 1678580 w 1906136"/>
                <a:gd name="connsiteY1204" fmla="*/ 1990268 h 2468044"/>
                <a:gd name="connsiteX1205" fmla="*/ 1685721 w 1906136"/>
                <a:gd name="connsiteY1205" fmla="*/ 1969158 h 2468044"/>
                <a:gd name="connsiteX1206" fmla="*/ 1692861 w 1906136"/>
                <a:gd name="connsiteY1206" fmla="*/ 1953325 h 2468044"/>
                <a:gd name="connsiteX1207" fmla="*/ 1700001 w 1906136"/>
                <a:gd name="connsiteY1207" fmla="*/ 1936561 h 2468044"/>
                <a:gd name="connsiteX1208" fmla="*/ 1704037 w 1906136"/>
                <a:gd name="connsiteY1208" fmla="*/ 1916692 h 2468044"/>
                <a:gd name="connsiteX1209" fmla="*/ 1706210 w 1906136"/>
                <a:gd name="connsiteY1209" fmla="*/ 1892478 h 2468044"/>
                <a:gd name="connsiteX1210" fmla="*/ 1718628 w 1906136"/>
                <a:gd name="connsiteY1210" fmla="*/ 1892478 h 2468044"/>
                <a:gd name="connsiteX1211" fmla="*/ 1716455 w 1906136"/>
                <a:gd name="connsiteY1211" fmla="*/ 1887200 h 2468044"/>
                <a:gd name="connsiteX1212" fmla="*/ 1714282 w 1906136"/>
                <a:gd name="connsiteY1212" fmla="*/ 1881923 h 2468044"/>
                <a:gd name="connsiteX1213" fmla="*/ 1714282 w 1906136"/>
                <a:gd name="connsiteY1213" fmla="*/ 1877576 h 2468044"/>
                <a:gd name="connsiteX1214" fmla="*/ 1714282 w 1906136"/>
                <a:gd name="connsiteY1214" fmla="*/ 1874472 h 2468044"/>
                <a:gd name="connsiteX1215" fmla="*/ 1718317 w 1906136"/>
                <a:gd name="connsiteY1215" fmla="*/ 1868263 h 2468044"/>
                <a:gd name="connsiteX1216" fmla="*/ 1727631 w 1906136"/>
                <a:gd name="connsiteY1216" fmla="*/ 1857708 h 2468044"/>
                <a:gd name="connsiteX1217" fmla="*/ 1742222 w 1906136"/>
                <a:gd name="connsiteY1217" fmla="*/ 1852430 h 2468044"/>
                <a:gd name="connsiteX1218" fmla="*/ 1757744 w 1906136"/>
                <a:gd name="connsiteY1218" fmla="*/ 1848084 h 2468044"/>
                <a:gd name="connsiteX1219" fmla="*/ 1774508 w 1906136"/>
                <a:gd name="connsiteY1219" fmla="*/ 1847153 h 2468044"/>
                <a:gd name="connsiteX1220" fmla="*/ 1791272 w 1906136"/>
                <a:gd name="connsiteY1220" fmla="*/ 1844979 h 2468044"/>
                <a:gd name="connsiteX1221" fmla="*/ 1801827 w 1906136"/>
                <a:gd name="connsiteY1221" fmla="*/ 1840633 h 2468044"/>
                <a:gd name="connsiteX1222" fmla="*/ 1807105 w 1906136"/>
                <a:gd name="connsiteY1222" fmla="*/ 1833183 h 2468044"/>
                <a:gd name="connsiteX1223" fmla="*/ 1816418 w 1906136"/>
                <a:gd name="connsiteY1223" fmla="*/ 1820454 h 2468044"/>
                <a:gd name="connsiteX1224" fmla="*/ 1825732 w 1906136"/>
                <a:gd name="connsiteY1224" fmla="*/ 1803690 h 2468044"/>
                <a:gd name="connsiteX1225" fmla="*/ 1835045 w 1906136"/>
                <a:gd name="connsiteY1225" fmla="*/ 1787857 h 2468044"/>
                <a:gd name="connsiteX1226" fmla="*/ 1842185 w 1906136"/>
                <a:gd name="connsiteY1226" fmla="*/ 1773267 h 2468044"/>
                <a:gd name="connsiteX1227" fmla="*/ 1845290 w 1906136"/>
                <a:gd name="connsiteY1227" fmla="*/ 1763953 h 2468044"/>
                <a:gd name="connsiteX1228" fmla="*/ 1847463 w 1906136"/>
                <a:gd name="connsiteY1228" fmla="*/ 1749362 h 2468044"/>
                <a:gd name="connsiteX1229" fmla="*/ 1843427 w 1906136"/>
                <a:gd name="connsiteY1229" fmla="*/ 1732598 h 2468044"/>
                <a:gd name="connsiteX1230" fmla="*/ 1842496 w 1906136"/>
                <a:gd name="connsiteY1230" fmla="*/ 1718007 h 2468044"/>
                <a:gd name="connsiteX1231" fmla="*/ 1842496 w 1906136"/>
                <a:gd name="connsiteY1231" fmla="*/ 1707452 h 2468044"/>
                <a:gd name="connsiteX1232" fmla="*/ 1850878 w 1906136"/>
                <a:gd name="connsiteY1232" fmla="*/ 1690688 h 2468044"/>
                <a:gd name="connsiteX1233" fmla="*/ 1863296 w 1906136"/>
                <a:gd name="connsiteY1233" fmla="*/ 1668646 h 2468044"/>
                <a:gd name="connsiteX1234" fmla="*/ 1877887 w 1906136"/>
                <a:gd name="connsiteY1234" fmla="*/ 1646605 h 2468044"/>
                <a:gd name="connsiteX1235" fmla="*/ 1892477 w 1906136"/>
                <a:gd name="connsiteY1235" fmla="*/ 1626736 h 2468044"/>
                <a:gd name="connsiteX1236" fmla="*/ 1906137 w 1906136"/>
                <a:gd name="connsiteY1236" fmla="*/ 1609972 h 2468044"/>
                <a:gd name="connsiteX1237" fmla="*/ 1903964 w 1906136"/>
                <a:gd name="connsiteY1237" fmla="*/ 1601590 h 2468044"/>
                <a:gd name="connsiteX1238" fmla="*/ 1901480 w 1906136"/>
                <a:gd name="connsiteY1238" fmla="*/ 1594450 h 2468044"/>
                <a:gd name="connsiteX1239" fmla="*/ 1340815 w 1906136"/>
                <a:gd name="connsiteY1239" fmla="*/ 768043 h 2468044"/>
                <a:gd name="connsiteX1240" fmla="*/ 1342988 w 1906136"/>
                <a:gd name="connsiteY1240" fmla="*/ 765870 h 2468044"/>
                <a:gd name="connsiteX1241" fmla="*/ 1345162 w 1906136"/>
                <a:gd name="connsiteY1241" fmla="*/ 763697 h 2468044"/>
                <a:gd name="connsiteX1242" fmla="*/ 1348266 w 1906136"/>
                <a:gd name="connsiteY1242" fmla="*/ 760592 h 2468044"/>
                <a:gd name="connsiteX1243" fmla="*/ 1350439 w 1906136"/>
                <a:gd name="connsiteY1243" fmla="*/ 756246 h 2468044"/>
                <a:gd name="connsiteX1244" fmla="*/ 1353544 w 1906136"/>
                <a:gd name="connsiteY1244" fmla="*/ 756246 h 2468044"/>
                <a:gd name="connsiteX1245" fmla="*/ 1352612 w 1906136"/>
                <a:gd name="connsiteY1245" fmla="*/ 760592 h 2468044"/>
                <a:gd name="connsiteX1246" fmla="*/ 1350439 w 1906136"/>
                <a:gd name="connsiteY1246" fmla="*/ 762765 h 2468044"/>
                <a:gd name="connsiteX1247" fmla="*/ 1348266 w 1906136"/>
                <a:gd name="connsiteY1247" fmla="*/ 765870 h 2468044"/>
                <a:gd name="connsiteX1248" fmla="*/ 1348266 w 1906136"/>
                <a:gd name="connsiteY1248" fmla="*/ 768043 h 2468044"/>
                <a:gd name="connsiteX1249" fmla="*/ 1347335 w 1906136"/>
                <a:gd name="connsiteY1249" fmla="*/ 773320 h 2468044"/>
                <a:gd name="connsiteX1250" fmla="*/ 1343299 w 1906136"/>
                <a:gd name="connsiteY1250" fmla="*/ 771147 h 2468044"/>
                <a:gd name="connsiteX1251" fmla="*/ 1341126 w 1906136"/>
                <a:gd name="connsiteY1251" fmla="*/ 770216 h 2468044"/>
                <a:gd name="connsiteX1252" fmla="*/ 1341126 w 1906136"/>
                <a:gd name="connsiteY1252" fmla="*/ 768043 h 2468044"/>
                <a:gd name="connsiteX1253" fmla="*/ 1108602 w 1906136"/>
                <a:gd name="connsiteY1253" fmla="*/ 713094 h 2468044"/>
                <a:gd name="connsiteX1254" fmla="*/ 1117915 w 1906136"/>
                <a:gd name="connsiteY1254" fmla="*/ 701608 h 2468044"/>
                <a:gd name="connsiteX1255" fmla="*/ 1126297 w 1906136"/>
                <a:gd name="connsiteY1255" fmla="*/ 688879 h 2468044"/>
                <a:gd name="connsiteX1256" fmla="*/ 1144924 w 1906136"/>
                <a:gd name="connsiteY1256" fmla="*/ 691052 h 2468044"/>
                <a:gd name="connsiteX1257" fmla="*/ 1159515 w 1906136"/>
                <a:gd name="connsiteY1257" fmla="*/ 698503 h 2468044"/>
                <a:gd name="connsiteX1258" fmla="*/ 1167897 w 1906136"/>
                <a:gd name="connsiteY1258" fmla="*/ 705954 h 2468044"/>
                <a:gd name="connsiteX1259" fmla="*/ 1175037 w 1906136"/>
                <a:gd name="connsiteY1259" fmla="*/ 716509 h 2468044"/>
                <a:gd name="connsiteX1260" fmla="*/ 1181246 w 1906136"/>
                <a:gd name="connsiteY1260" fmla="*/ 727995 h 2468044"/>
                <a:gd name="connsiteX1261" fmla="*/ 1189628 w 1906136"/>
                <a:gd name="connsiteY1261" fmla="*/ 736377 h 2468044"/>
                <a:gd name="connsiteX1262" fmla="*/ 1203288 w 1906136"/>
                <a:gd name="connsiteY1262" fmla="*/ 746001 h 2468044"/>
                <a:gd name="connsiteX1263" fmla="*/ 1211670 w 1906136"/>
                <a:gd name="connsiteY1263" fmla="*/ 749106 h 2468044"/>
                <a:gd name="connsiteX1264" fmla="*/ 1218810 w 1906136"/>
                <a:gd name="connsiteY1264" fmla="*/ 749106 h 2468044"/>
                <a:gd name="connsiteX1265" fmla="*/ 1228124 w 1906136"/>
                <a:gd name="connsiteY1265" fmla="*/ 751279 h 2468044"/>
                <a:gd name="connsiteX1266" fmla="*/ 1237437 w 1906136"/>
                <a:gd name="connsiteY1266" fmla="*/ 756556 h 2468044"/>
                <a:gd name="connsiteX1267" fmla="*/ 1237437 w 1906136"/>
                <a:gd name="connsiteY1267" fmla="*/ 766180 h 2468044"/>
                <a:gd name="connsiteX1268" fmla="*/ 1235264 w 1906136"/>
                <a:gd name="connsiteY1268" fmla="*/ 771458 h 2468044"/>
                <a:gd name="connsiteX1269" fmla="*/ 1235264 w 1906136"/>
                <a:gd name="connsiteY1269" fmla="*/ 775804 h 2468044"/>
                <a:gd name="connsiteX1270" fmla="*/ 1233091 w 1906136"/>
                <a:gd name="connsiteY1270" fmla="*/ 777977 h 2468044"/>
                <a:gd name="connsiteX1271" fmla="*/ 1232159 w 1906136"/>
                <a:gd name="connsiteY1271" fmla="*/ 778909 h 2468044"/>
                <a:gd name="connsiteX1272" fmla="*/ 1229986 w 1906136"/>
                <a:gd name="connsiteY1272" fmla="*/ 778909 h 2468044"/>
                <a:gd name="connsiteX1273" fmla="*/ 1227813 w 1906136"/>
                <a:gd name="connsiteY1273" fmla="*/ 778909 h 2468044"/>
                <a:gd name="connsiteX1274" fmla="*/ 1225640 w 1906136"/>
                <a:gd name="connsiteY1274" fmla="*/ 781082 h 2468044"/>
                <a:gd name="connsiteX1275" fmla="*/ 1224709 w 1906136"/>
                <a:gd name="connsiteY1275" fmla="*/ 783255 h 2468044"/>
                <a:gd name="connsiteX1276" fmla="*/ 1222535 w 1906136"/>
                <a:gd name="connsiteY1276" fmla="*/ 785428 h 2468044"/>
                <a:gd name="connsiteX1277" fmla="*/ 1218500 w 1906136"/>
                <a:gd name="connsiteY1277" fmla="*/ 795983 h 2468044"/>
                <a:gd name="connsiteX1278" fmla="*/ 1220673 w 1906136"/>
                <a:gd name="connsiteY1278" fmla="*/ 805607 h 2468044"/>
                <a:gd name="connsiteX1279" fmla="*/ 1222846 w 1906136"/>
                <a:gd name="connsiteY1279" fmla="*/ 810884 h 2468044"/>
                <a:gd name="connsiteX1280" fmla="*/ 1222846 w 1906136"/>
                <a:gd name="connsiteY1280" fmla="*/ 818335 h 2468044"/>
                <a:gd name="connsiteX1281" fmla="*/ 1217568 w 1906136"/>
                <a:gd name="connsiteY1281" fmla="*/ 827959 h 2468044"/>
                <a:gd name="connsiteX1282" fmla="*/ 1218500 w 1906136"/>
                <a:gd name="connsiteY1282" fmla="*/ 831063 h 2468044"/>
                <a:gd name="connsiteX1283" fmla="*/ 1218500 w 1906136"/>
                <a:gd name="connsiteY1283" fmla="*/ 833237 h 2468044"/>
                <a:gd name="connsiteX1284" fmla="*/ 1218500 w 1906136"/>
                <a:gd name="connsiteY1284" fmla="*/ 835410 h 2468044"/>
                <a:gd name="connsiteX1285" fmla="*/ 1220673 w 1906136"/>
                <a:gd name="connsiteY1285" fmla="*/ 837583 h 2468044"/>
                <a:gd name="connsiteX1286" fmla="*/ 1222846 w 1906136"/>
                <a:gd name="connsiteY1286" fmla="*/ 838514 h 2468044"/>
                <a:gd name="connsiteX1287" fmla="*/ 1225950 w 1906136"/>
                <a:gd name="connsiteY1287" fmla="*/ 837583 h 2468044"/>
                <a:gd name="connsiteX1288" fmla="*/ 1237437 w 1906136"/>
                <a:gd name="connsiteY1288" fmla="*/ 833237 h 2468044"/>
                <a:gd name="connsiteX1289" fmla="*/ 1252959 w 1906136"/>
                <a:gd name="connsiteY1289" fmla="*/ 825786 h 2468044"/>
                <a:gd name="connsiteX1290" fmla="*/ 1269723 w 1906136"/>
                <a:gd name="connsiteY1290" fmla="*/ 815231 h 2468044"/>
                <a:gd name="connsiteX1291" fmla="*/ 1288350 w 1906136"/>
                <a:gd name="connsiteY1291" fmla="*/ 805607 h 2468044"/>
                <a:gd name="connsiteX1292" fmla="*/ 1302941 w 1906136"/>
                <a:gd name="connsiteY1292" fmla="*/ 794120 h 2468044"/>
                <a:gd name="connsiteX1293" fmla="*/ 1315359 w 1906136"/>
                <a:gd name="connsiteY1293" fmla="*/ 786670 h 2468044"/>
                <a:gd name="connsiteX1294" fmla="*/ 1322499 w 1906136"/>
                <a:gd name="connsiteY1294" fmla="*/ 781392 h 2468044"/>
                <a:gd name="connsiteX1295" fmla="*/ 1325603 w 1906136"/>
                <a:gd name="connsiteY1295" fmla="*/ 783565 h 2468044"/>
                <a:gd name="connsiteX1296" fmla="*/ 1327777 w 1906136"/>
                <a:gd name="connsiteY1296" fmla="*/ 783565 h 2468044"/>
                <a:gd name="connsiteX1297" fmla="*/ 1329950 w 1906136"/>
                <a:gd name="connsiteY1297" fmla="*/ 783565 h 2468044"/>
                <a:gd name="connsiteX1298" fmla="*/ 1332123 w 1906136"/>
                <a:gd name="connsiteY1298" fmla="*/ 785738 h 2468044"/>
                <a:gd name="connsiteX1299" fmla="*/ 1332123 w 1906136"/>
                <a:gd name="connsiteY1299" fmla="*/ 786670 h 2468044"/>
                <a:gd name="connsiteX1300" fmla="*/ 1333054 w 1906136"/>
                <a:gd name="connsiteY1300" fmla="*/ 791016 h 2468044"/>
                <a:gd name="connsiteX1301" fmla="*/ 1337090 w 1906136"/>
                <a:gd name="connsiteY1301" fmla="*/ 791016 h 2468044"/>
                <a:gd name="connsiteX1302" fmla="*/ 1329950 w 1906136"/>
                <a:gd name="connsiteY1302" fmla="*/ 801571 h 2468044"/>
                <a:gd name="connsiteX1303" fmla="*/ 1313186 w 1906136"/>
                <a:gd name="connsiteY1303" fmla="*/ 811195 h 2468044"/>
                <a:gd name="connsiteX1304" fmla="*/ 1295490 w 1906136"/>
                <a:gd name="connsiteY1304" fmla="*/ 818646 h 2468044"/>
                <a:gd name="connsiteX1305" fmla="*/ 1276863 w 1906136"/>
                <a:gd name="connsiteY1305" fmla="*/ 826096 h 2468044"/>
                <a:gd name="connsiteX1306" fmla="*/ 1259168 w 1906136"/>
                <a:gd name="connsiteY1306" fmla="*/ 835720 h 2468044"/>
                <a:gd name="connsiteX1307" fmla="*/ 1242404 w 1906136"/>
                <a:gd name="connsiteY1307" fmla="*/ 845344 h 2468044"/>
                <a:gd name="connsiteX1308" fmla="*/ 1233091 w 1906136"/>
                <a:gd name="connsiteY1308" fmla="*/ 859004 h 2468044"/>
                <a:gd name="connsiteX1309" fmla="*/ 1210118 w 1906136"/>
                <a:gd name="connsiteY1309" fmla="*/ 855899 h 2468044"/>
                <a:gd name="connsiteX1310" fmla="*/ 1207945 w 1906136"/>
                <a:gd name="connsiteY1310" fmla="*/ 831684 h 2468044"/>
                <a:gd name="connsiteX1311" fmla="*/ 1207945 w 1906136"/>
                <a:gd name="connsiteY1311" fmla="*/ 809332 h 2468044"/>
                <a:gd name="connsiteX1312" fmla="*/ 1207945 w 1906136"/>
                <a:gd name="connsiteY1312" fmla="*/ 791326 h 2468044"/>
                <a:gd name="connsiteX1313" fmla="*/ 1205771 w 1906136"/>
                <a:gd name="connsiteY1313" fmla="*/ 771147 h 2468044"/>
                <a:gd name="connsiteX1314" fmla="*/ 1193354 w 1906136"/>
                <a:gd name="connsiteY1314" fmla="*/ 771147 h 2468044"/>
                <a:gd name="connsiteX1315" fmla="*/ 1191180 w 1906136"/>
                <a:gd name="connsiteY1315" fmla="*/ 778598 h 2468044"/>
                <a:gd name="connsiteX1316" fmla="*/ 1185903 w 1906136"/>
                <a:gd name="connsiteY1316" fmla="*/ 789153 h 2468044"/>
                <a:gd name="connsiteX1317" fmla="*/ 1180625 w 1906136"/>
                <a:gd name="connsiteY1317" fmla="*/ 801882 h 2468044"/>
                <a:gd name="connsiteX1318" fmla="*/ 1174416 w 1906136"/>
                <a:gd name="connsiteY1318" fmla="*/ 816783 h 2468044"/>
                <a:gd name="connsiteX1319" fmla="*/ 1169139 w 1906136"/>
                <a:gd name="connsiteY1319" fmla="*/ 828269 h 2468044"/>
                <a:gd name="connsiteX1320" fmla="*/ 1166034 w 1906136"/>
                <a:gd name="connsiteY1320" fmla="*/ 835720 h 2468044"/>
                <a:gd name="connsiteX1321" fmla="*/ 1166034 w 1906136"/>
                <a:gd name="connsiteY1321" fmla="*/ 838825 h 2468044"/>
                <a:gd name="connsiteX1322" fmla="*/ 1159825 w 1906136"/>
                <a:gd name="connsiteY1322" fmla="*/ 837893 h 2468044"/>
                <a:gd name="connsiteX1323" fmla="*/ 1158894 w 1906136"/>
                <a:gd name="connsiteY1323" fmla="*/ 835720 h 2468044"/>
                <a:gd name="connsiteX1324" fmla="*/ 1156721 w 1906136"/>
                <a:gd name="connsiteY1324" fmla="*/ 833547 h 2468044"/>
                <a:gd name="connsiteX1325" fmla="*/ 1154548 w 1906136"/>
                <a:gd name="connsiteY1325" fmla="*/ 831374 h 2468044"/>
                <a:gd name="connsiteX1326" fmla="*/ 1154548 w 1906136"/>
                <a:gd name="connsiteY1326" fmla="*/ 828269 h 2468044"/>
                <a:gd name="connsiteX1327" fmla="*/ 1153306 w 1906136"/>
                <a:gd name="connsiteY1327" fmla="*/ 822061 h 2468044"/>
                <a:gd name="connsiteX1328" fmla="*/ 1153306 w 1906136"/>
                <a:gd name="connsiteY1328" fmla="*/ 812747 h 2468044"/>
                <a:gd name="connsiteX1329" fmla="*/ 1159515 w 1906136"/>
                <a:gd name="connsiteY1329" fmla="*/ 797846 h 2468044"/>
                <a:gd name="connsiteX1330" fmla="*/ 1166655 w 1906136"/>
                <a:gd name="connsiteY1330" fmla="*/ 780771 h 2468044"/>
                <a:gd name="connsiteX1331" fmla="*/ 1175037 w 1906136"/>
                <a:gd name="connsiteY1331" fmla="*/ 768043 h 2468044"/>
                <a:gd name="connsiteX1332" fmla="*/ 1182177 w 1906136"/>
                <a:gd name="connsiteY1332" fmla="*/ 756556 h 2468044"/>
                <a:gd name="connsiteX1333" fmla="*/ 1175037 w 1906136"/>
                <a:gd name="connsiteY1333" fmla="*/ 748174 h 2468044"/>
                <a:gd name="connsiteX1334" fmla="*/ 1167897 w 1906136"/>
                <a:gd name="connsiteY1334" fmla="*/ 743828 h 2468044"/>
                <a:gd name="connsiteX1335" fmla="*/ 1160757 w 1906136"/>
                <a:gd name="connsiteY1335" fmla="*/ 740724 h 2468044"/>
                <a:gd name="connsiteX1336" fmla="*/ 1152375 w 1906136"/>
                <a:gd name="connsiteY1336" fmla="*/ 736377 h 2468044"/>
                <a:gd name="connsiteX1337" fmla="*/ 1147097 w 1906136"/>
                <a:gd name="connsiteY1337" fmla="*/ 723649 h 2468044"/>
                <a:gd name="connsiteX1338" fmla="*/ 1137784 w 1906136"/>
                <a:gd name="connsiteY1338" fmla="*/ 723649 h 2468044"/>
                <a:gd name="connsiteX1339" fmla="*/ 1137784 w 1906136"/>
                <a:gd name="connsiteY1339" fmla="*/ 728927 h 2468044"/>
                <a:gd name="connsiteX1340" fmla="*/ 1135611 w 1906136"/>
                <a:gd name="connsiteY1340" fmla="*/ 733273 h 2468044"/>
                <a:gd name="connsiteX1341" fmla="*/ 1135611 w 1906136"/>
                <a:gd name="connsiteY1341" fmla="*/ 738551 h 2468044"/>
                <a:gd name="connsiteX1342" fmla="*/ 1133438 w 1906136"/>
                <a:gd name="connsiteY1342" fmla="*/ 746001 h 2468044"/>
                <a:gd name="connsiteX1343" fmla="*/ 1126297 w 1906136"/>
                <a:gd name="connsiteY1343" fmla="*/ 736377 h 2468044"/>
                <a:gd name="connsiteX1344" fmla="*/ 1121020 w 1906136"/>
                <a:gd name="connsiteY1344" fmla="*/ 731100 h 2468044"/>
                <a:gd name="connsiteX1345" fmla="*/ 1113879 w 1906136"/>
                <a:gd name="connsiteY1345" fmla="*/ 727995 h 2468044"/>
                <a:gd name="connsiteX1346" fmla="*/ 1103324 w 1906136"/>
                <a:gd name="connsiteY1346" fmla="*/ 728927 h 2468044"/>
                <a:gd name="connsiteX1347" fmla="*/ 1108602 w 1906136"/>
                <a:gd name="connsiteY1347" fmla="*/ 713094 h 246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Lst>
              <a:rect l="l" t="t" r="r" b="b"/>
              <a:pathLst>
                <a:path w="1906136" h="2468044">
                  <a:moveTo>
                    <a:pt x="1901480" y="1594450"/>
                  </a:moveTo>
                  <a:lnTo>
                    <a:pt x="1898376" y="1588241"/>
                  </a:lnTo>
                  <a:lnTo>
                    <a:pt x="1892167" y="1582963"/>
                  </a:lnTo>
                  <a:lnTo>
                    <a:pt x="1886889" y="1575513"/>
                  </a:lnTo>
                  <a:lnTo>
                    <a:pt x="1879749" y="1577686"/>
                  </a:lnTo>
                  <a:lnTo>
                    <a:pt x="1870436" y="1577686"/>
                  </a:lnTo>
                  <a:lnTo>
                    <a:pt x="1862054" y="1575513"/>
                  </a:lnTo>
                  <a:lnTo>
                    <a:pt x="1855845" y="1568062"/>
                  </a:lnTo>
                  <a:lnTo>
                    <a:pt x="1854913" y="1558748"/>
                  </a:lnTo>
                  <a:lnTo>
                    <a:pt x="1850878" y="1548193"/>
                  </a:lnTo>
                  <a:lnTo>
                    <a:pt x="1845600" y="1542916"/>
                  </a:lnTo>
                  <a:lnTo>
                    <a:pt x="1789410" y="1538569"/>
                  </a:lnTo>
                  <a:lnTo>
                    <a:pt x="1785374" y="1537638"/>
                  </a:lnTo>
                  <a:lnTo>
                    <a:pt x="1782269" y="1535465"/>
                  </a:lnTo>
                  <a:lnTo>
                    <a:pt x="1778233" y="1533292"/>
                  </a:lnTo>
                  <a:lnTo>
                    <a:pt x="1777302" y="1533292"/>
                  </a:lnTo>
                  <a:lnTo>
                    <a:pt x="1771093" y="1531119"/>
                  </a:lnTo>
                  <a:lnTo>
                    <a:pt x="1767989" y="1533292"/>
                  </a:lnTo>
                  <a:lnTo>
                    <a:pt x="1762711" y="1535465"/>
                  </a:lnTo>
                  <a:lnTo>
                    <a:pt x="1758675" y="1522737"/>
                  </a:lnTo>
                  <a:lnTo>
                    <a:pt x="1736944" y="1515286"/>
                  </a:lnTo>
                  <a:lnTo>
                    <a:pt x="1713971" y="1515286"/>
                  </a:lnTo>
                  <a:lnTo>
                    <a:pt x="1717075" y="1509077"/>
                  </a:lnTo>
                  <a:lnTo>
                    <a:pt x="1721111" y="1505973"/>
                  </a:lnTo>
                  <a:lnTo>
                    <a:pt x="1724216" y="1500695"/>
                  </a:lnTo>
                  <a:lnTo>
                    <a:pt x="1728252" y="1496349"/>
                  </a:lnTo>
                  <a:lnTo>
                    <a:pt x="1729183" y="1488898"/>
                  </a:lnTo>
                  <a:lnTo>
                    <a:pt x="1704037" y="1476170"/>
                  </a:lnTo>
                  <a:lnTo>
                    <a:pt x="1682306" y="1459406"/>
                  </a:lnTo>
                  <a:lnTo>
                    <a:pt x="1662437" y="1439537"/>
                  </a:lnTo>
                  <a:lnTo>
                    <a:pt x="1645673" y="1417496"/>
                  </a:lnTo>
                  <a:lnTo>
                    <a:pt x="1621769" y="1415322"/>
                  </a:lnTo>
                  <a:lnTo>
                    <a:pt x="1604073" y="1414391"/>
                  </a:lnTo>
                  <a:lnTo>
                    <a:pt x="1582342" y="1412218"/>
                  </a:lnTo>
                  <a:lnTo>
                    <a:pt x="1578306" y="1400732"/>
                  </a:lnTo>
                  <a:lnTo>
                    <a:pt x="1571166" y="1393281"/>
                  </a:lnTo>
                  <a:lnTo>
                    <a:pt x="1562784" y="1392350"/>
                  </a:lnTo>
                  <a:lnTo>
                    <a:pt x="1549124" y="1388003"/>
                  </a:lnTo>
                  <a:lnTo>
                    <a:pt x="1549124" y="1377448"/>
                  </a:lnTo>
                  <a:lnTo>
                    <a:pt x="1536707" y="1371239"/>
                  </a:lnTo>
                  <a:lnTo>
                    <a:pt x="1529566" y="1365962"/>
                  </a:lnTo>
                  <a:lnTo>
                    <a:pt x="1522426" y="1360684"/>
                  </a:lnTo>
                  <a:lnTo>
                    <a:pt x="1510008" y="1356338"/>
                  </a:lnTo>
                  <a:lnTo>
                    <a:pt x="1512181" y="1353233"/>
                  </a:lnTo>
                  <a:lnTo>
                    <a:pt x="1512181" y="1351060"/>
                  </a:lnTo>
                  <a:lnTo>
                    <a:pt x="1514354" y="1350129"/>
                  </a:lnTo>
                  <a:lnTo>
                    <a:pt x="1514354" y="1347956"/>
                  </a:lnTo>
                  <a:lnTo>
                    <a:pt x="1514354" y="1343609"/>
                  </a:lnTo>
                  <a:lnTo>
                    <a:pt x="1488277" y="1345783"/>
                  </a:lnTo>
                  <a:lnTo>
                    <a:pt x="1463131" y="1347956"/>
                  </a:lnTo>
                  <a:lnTo>
                    <a:pt x="1441400" y="1345783"/>
                  </a:lnTo>
                  <a:lnTo>
                    <a:pt x="1419668" y="1338332"/>
                  </a:lnTo>
                  <a:lnTo>
                    <a:pt x="1402904" y="1323741"/>
                  </a:lnTo>
                  <a:lnTo>
                    <a:pt x="1399800" y="1325914"/>
                  </a:lnTo>
                  <a:lnTo>
                    <a:pt x="1395764" y="1328087"/>
                  </a:lnTo>
                  <a:lnTo>
                    <a:pt x="1393591" y="1329019"/>
                  </a:lnTo>
                  <a:lnTo>
                    <a:pt x="1392660" y="1331192"/>
                  </a:lnTo>
                  <a:lnTo>
                    <a:pt x="1390487" y="1333365"/>
                  </a:lnTo>
                  <a:lnTo>
                    <a:pt x="1386451" y="1336469"/>
                  </a:lnTo>
                  <a:lnTo>
                    <a:pt x="1386451" y="1340815"/>
                  </a:lnTo>
                  <a:lnTo>
                    <a:pt x="1383346" y="1338642"/>
                  </a:lnTo>
                  <a:lnTo>
                    <a:pt x="1381173" y="1336469"/>
                  </a:lnTo>
                  <a:lnTo>
                    <a:pt x="1379000" y="1336469"/>
                  </a:lnTo>
                  <a:lnTo>
                    <a:pt x="1379000" y="1335538"/>
                  </a:lnTo>
                  <a:lnTo>
                    <a:pt x="1381173" y="1335538"/>
                  </a:lnTo>
                  <a:lnTo>
                    <a:pt x="1381173" y="1331192"/>
                  </a:lnTo>
                  <a:lnTo>
                    <a:pt x="1383346" y="1328087"/>
                  </a:lnTo>
                  <a:lnTo>
                    <a:pt x="1378069" y="1328087"/>
                  </a:lnTo>
                  <a:lnTo>
                    <a:pt x="1374033" y="1325914"/>
                  </a:lnTo>
                  <a:lnTo>
                    <a:pt x="1371860" y="1325914"/>
                  </a:lnTo>
                  <a:lnTo>
                    <a:pt x="1368755" y="1325914"/>
                  </a:lnTo>
                  <a:lnTo>
                    <a:pt x="1366582" y="1325914"/>
                  </a:lnTo>
                  <a:lnTo>
                    <a:pt x="1363478" y="1328087"/>
                  </a:lnTo>
                  <a:lnTo>
                    <a:pt x="1343609" y="1331192"/>
                  </a:lnTo>
                  <a:lnTo>
                    <a:pt x="1329950" y="1338642"/>
                  </a:lnTo>
                  <a:lnTo>
                    <a:pt x="1319395" y="1347956"/>
                  </a:lnTo>
                  <a:lnTo>
                    <a:pt x="1310081" y="1358511"/>
                  </a:lnTo>
                  <a:lnTo>
                    <a:pt x="1302941" y="1373102"/>
                  </a:lnTo>
                  <a:lnTo>
                    <a:pt x="1296111" y="1371550"/>
                  </a:lnTo>
                  <a:lnTo>
                    <a:pt x="1290833" y="1370618"/>
                  </a:lnTo>
                  <a:lnTo>
                    <a:pt x="1288660" y="1370618"/>
                  </a:lnTo>
                  <a:lnTo>
                    <a:pt x="1286798" y="1368445"/>
                  </a:lnTo>
                  <a:lnTo>
                    <a:pt x="1283693" y="1364099"/>
                  </a:lnTo>
                  <a:lnTo>
                    <a:pt x="1281520" y="1360994"/>
                  </a:lnTo>
                  <a:lnTo>
                    <a:pt x="1264756" y="1360994"/>
                  </a:lnTo>
                  <a:lnTo>
                    <a:pt x="1255443" y="1364099"/>
                  </a:lnTo>
                  <a:lnTo>
                    <a:pt x="1248302" y="1373412"/>
                  </a:lnTo>
                  <a:lnTo>
                    <a:pt x="1234643" y="1370308"/>
                  </a:lnTo>
                  <a:lnTo>
                    <a:pt x="1223156" y="1364099"/>
                  </a:lnTo>
                  <a:lnTo>
                    <a:pt x="1216016" y="1356648"/>
                  </a:lnTo>
                  <a:lnTo>
                    <a:pt x="1210739" y="1350439"/>
                  </a:lnTo>
                  <a:lnTo>
                    <a:pt x="1201425" y="1341126"/>
                  </a:lnTo>
                  <a:lnTo>
                    <a:pt x="1201425" y="1326535"/>
                  </a:lnTo>
                  <a:lnTo>
                    <a:pt x="1205461" y="1311944"/>
                  </a:lnTo>
                  <a:lnTo>
                    <a:pt x="1208565" y="1300457"/>
                  </a:lnTo>
                  <a:lnTo>
                    <a:pt x="1206392" y="1284625"/>
                  </a:lnTo>
                  <a:lnTo>
                    <a:pt x="1199252" y="1273138"/>
                  </a:lnTo>
                  <a:lnTo>
                    <a:pt x="1190870" y="1267861"/>
                  </a:lnTo>
                  <a:lnTo>
                    <a:pt x="1177210" y="1265688"/>
                  </a:lnTo>
                  <a:lnTo>
                    <a:pt x="1162619" y="1265688"/>
                  </a:lnTo>
                  <a:lnTo>
                    <a:pt x="1147097" y="1267861"/>
                  </a:lnTo>
                  <a:lnTo>
                    <a:pt x="1128470" y="1267861"/>
                  </a:lnTo>
                  <a:lnTo>
                    <a:pt x="1134679" y="1255132"/>
                  </a:lnTo>
                  <a:lnTo>
                    <a:pt x="1139957" y="1238368"/>
                  </a:lnTo>
                  <a:lnTo>
                    <a:pt x="1145234" y="1220362"/>
                  </a:lnTo>
                  <a:lnTo>
                    <a:pt x="1150512" y="1206703"/>
                  </a:lnTo>
                  <a:lnTo>
                    <a:pt x="1157652" y="1199252"/>
                  </a:lnTo>
                  <a:lnTo>
                    <a:pt x="1157652" y="1183420"/>
                  </a:lnTo>
                  <a:lnTo>
                    <a:pt x="1152375" y="1184351"/>
                  </a:lnTo>
                  <a:lnTo>
                    <a:pt x="1148339" y="1184351"/>
                  </a:lnTo>
                  <a:lnTo>
                    <a:pt x="1147097" y="1184351"/>
                  </a:lnTo>
                  <a:lnTo>
                    <a:pt x="1147097" y="1186524"/>
                  </a:lnTo>
                  <a:lnTo>
                    <a:pt x="1144924" y="1186524"/>
                  </a:lnTo>
                  <a:lnTo>
                    <a:pt x="1144924" y="1184351"/>
                  </a:lnTo>
                  <a:lnTo>
                    <a:pt x="1142751" y="1183420"/>
                  </a:lnTo>
                  <a:lnTo>
                    <a:pt x="1141820" y="1179073"/>
                  </a:lnTo>
                  <a:lnTo>
                    <a:pt x="1125055" y="1181246"/>
                  </a:lnTo>
                  <a:lnTo>
                    <a:pt x="1113569" y="1186524"/>
                  </a:lnTo>
                  <a:lnTo>
                    <a:pt x="1105187" y="1195837"/>
                  </a:lnTo>
                  <a:lnTo>
                    <a:pt x="1103014" y="1198942"/>
                  </a:lnTo>
                  <a:lnTo>
                    <a:pt x="1100841" y="1205151"/>
                  </a:lnTo>
                  <a:lnTo>
                    <a:pt x="1098668" y="1210428"/>
                  </a:lnTo>
                  <a:lnTo>
                    <a:pt x="1097736" y="1215706"/>
                  </a:lnTo>
                  <a:lnTo>
                    <a:pt x="1093700" y="1220052"/>
                  </a:lnTo>
                  <a:lnTo>
                    <a:pt x="1093700" y="1220983"/>
                  </a:lnTo>
                  <a:lnTo>
                    <a:pt x="1091527" y="1220983"/>
                  </a:lnTo>
                  <a:lnTo>
                    <a:pt x="1090596" y="1220983"/>
                  </a:lnTo>
                  <a:lnTo>
                    <a:pt x="1086560" y="1220983"/>
                  </a:lnTo>
                  <a:lnTo>
                    <a:pt x="1084387" y="1220983"/>
                  </a:lnTo>
                  <a:lnTo>
                    <a:pt x="1081283" y="1223157"/>
                  </a:lnTo>
                  <a:lnTo>
                    <a:pt x="1066692" y="1230607"/>
                  </a:lnTo>
                  <a:lnTo>
                    <a:pt x="1057378" y="1234953"/>
                  </a:lnTo>
                  <a:lnTo>
                    <a:pt x="1052101" y="1232780"/>
                  </a:lnTo>
                  <a:lnTo>
                    <a:pt x="1048065" y="1230607"/>
                  </a:lnTo>
                  <a:lnTo>
                    <a:pt x="1044960" y="1227503"/>
                  </a:lnTo>
                  <a:lnTo>
                    <a:pt x="1037820" y="1225330"/>
                  </a:lnTo>
                  <a:lnTo>
                    <a:pt x="1025402" y="1223157"/>
                  </a:lnTo>
                  <a:lnTo>
                    <a:pt x="1013916" y="1201115"/>
                  </a:lnTo>
                  <a:lnTo>
                    <a:pt x="1006776" y="1183109"/>
                  </a:lnTo>
                  <a:lnTo>
                    <a:pt x="1005844" y="1164172"/>
                  </a:lnTo>
                  <a:lnTo>
                    <a:pt x="1005844" y="1146166"/>
                  </a:lnTo>
                  <a:lnTo>
                    <a:pt x="1012985" y="1121951"/>
                  </a:lnTo>
                  <a:lnTo>
                    <a:pt x="1016089" y="1111396"/>
                  </a:lnTo>
                  <a:lnTo>
                    <a:pt x="1016089" y="1102083"/>
                  </a:lnTo>
                  <a:lnTo>
                    <a:pt x="1013916" y="1094632"/>
                  </a:lnTo>
                  <a:lnTo>
                    <a:pt x="1017952" y="1085319"/>
                  </a:lnTo>
                  <a:lnTo>
                    <a:pt x="1025092" y="1074764"/>
                  </a:lnTo>
                  <a:lnTo>
                    <a:pt x="1035647" y="1067313"/>
                  </a:lnTo>
                  <a:lnTo>
                    <a:pt x="1048065" y="1061104"/>
                  </a:lnTo>
                  <a:lnTo>
                    <a:pt x="1059551" y="1057999"/>
                  </a:lnTo>
                  <a:lnTo>
                    <a:pt x="1076316" y="1055826"/>
                  </a:lnTo>
                  <a:lnTo>
                    <a:pt x="1091838" y="1055826"/>
                  </a:lnTo>
                  <a:lnTo>
                    <a:pt x="1108602" y="1060173"/>
                  </a:lnTo>
                  <a:lnTo>
                    <a:pt x="1121020" y="1065450"/>
                  </a:lnTo>
                  <a:lnTo>
                    <a:pt x="1137784" y="1065450"/>
                  </a:lnTo>
                  <a:lnTo>
                    <a:pt x="1134679" y="1060173"/>
                  </a:lnTo>
                  <a:lnTo>
                    <a:pt x="1132506" y="1055826"/>
                  </a:lnTo>
                  <a:lnTo>
                    <a:pt x="1130333" y="1052722"/>
                  </a:lnTo>
                  <a:lnTo>
                    <a:pt x="1127229" y="1047444"/>
                  </a:lnTo>
                  <a:lnTo>
                    <a:pt x="1125055" y="1041235"/>
                  </a:lnTo>
                  <a:lnTo>
                    <a:pt x="1128160" y="1041235"/>
                  </a:lnTo>
                  <a:lnTo>
                    <a:pt x="1128160" y="1038131"/>
                  </a:lnTo>
                  <a:lnTo>
                    <a:pt x="1149891" y="1041235"/>
                  </a:lnTo>
                  <a:lnTo>
                    <a:pt x="1168518" y="1048686"/>
                  </a:lnTo>
                  <a:lnTo>
                    <a:pt x="1184040" y="1056137"/>
                  </a:lnTo>
                  <a:lnTo>
                    <a:pt x="1197700" y="1058310"/>
                  </a:lnTo>
                  <a:lnTo>
                    <a:pt x="1208255" y="1067623"/>
                  </a:lnTo>
                  <a:lnTo>
                    <a:pt x="1219741" y="1083456"/>
                  </a:lnTo>
                  <a:lnTo>
                    <a:pt x="1230297" y="1105498"/>
                  </a:lnTo>
                  <a:lnTo>
                    <a:pt x="1239610" y="1126608"/>
                  </a:lnTo>
                  <a:lnTo>
                    <a:pt x="1244888" y="1142441"/>
                  </a:lnTo>
                  <a:lnTo>
                    <a:pt x="1257305" y="1146787"/>
                  </a:lnTo>
                  <a:lnTo>
                    <a:pt x="1257305" y="1142441"/>
                  </a:lnTo>
                  <a:lnTo>
                    <a:pt x="1261341" y="1142441"/>
                  </a:lnTo>
                  <a:lnTo>
                    <a:pt x="1257305" y="1124435"/>
                  </a:lnTo>
                  <a:lnTo>
                    <a:pt x="1250165" y="1104566"/>
                  </a:lnTo>
                  <a:lnTo>
                    <a:pt x="1243025" y="1083456"/>
                  </a:lnTo>
                  <a:lnTo>
                    <a:pt x="1237747" y="1063587"/>
                  </a:lnTo>
                  <a:lnTo>
                    <a:pt x="1235574" y="1045581"/>
                  </a:lnTo>
                  <a:lnTo>
                    <a:pt x="1241783" y="1030991"/>
                  </a:lnTo>
                  <a:lnTo>
                    <a:pt x="1247061" y="1012053"/>
                  </a:lnTo>
                  <a:lnTo>
                    <a:pt x="1257616" y="997462"/>
                  </a:lnTo>
                  <a:lnTo>
                    <a:pt x="1274380" y="986907"/>
                  </a:lnTo>
                  <a:lnTo>
                    <a:pt x="1291144" y="975421"/>
                  </a:lnTo>
                  <a:lnTo>
                    <a:pt x="1306666" y="967039"/>
                  </a:lnTo>
                  <a:lnTo>
                    <a:pt x="1321257" y="957725"/>
                  </a:lnTo>
                  <a:lnTo>
                    <a:pt x="1321257" y="952448"/>
                  </a:lnTo>
                  <a:lnTo>
                    <a:pt x="1318153" y="940961"/>
                  </a:lnTo>
                  <a:lnTo>
                    <a:pt x="1314117" y="928233"/>
                  </a:lnTo>
                  <a:lnTo>
                    <a:pt x="1311012" y="917678"/>
                  </a:lnTo>
                  <a:lnTo>
                    <a:pt x="1308839" y="913332"/>
                  </a:lnTo>
                  <a:lnTo>
                    <a:pt x="1308839" y="904018"/>
                  </a:lnTo>
                  <a:lnTo>
                    <a:pt x="1314117" y="908364"/>
                  </a:lnTo>
                  <a:lnTo>
                    <a:pt x="1316290" y="910538"/>
                  </a:lnTo>
                  <a:lnTo>
                    <a:pt x="1320326" y="911469"/>
                  </a:lnTo>
                  <a:lnTo>
                    <a:pt x="1321257" y="913642"/>
                  </a:lnTo>
                  <a:lnTo>
                    <a:pt x="1325293" y="917988"/>
                  </a:lnTo>
                  <a:lnTo>
                    <a:pt x="1337711" y="886633"/>
                  </a:lnTo>
                  <a:lnTo>
                    <a:pt x="1348266" y="857141"/>
                  </a:lnTo>
                  <a:lnTo>
                    <a:pt x="1362857" y="854968"/>
                  </a:lnTo>
                  <a:lnTo>
                    <a:pt x="1376517" y="852795"/>
                  </a:lnTo>
                  <a:lnTo>
                    <a:pt x="1391108" y="849690"/>
                  </a:lnTo>
                  <a:lnTo>
                    <a:pt x="1401663" y="840377"/>
                  </a:lnTo>
                  <a:lnTo>
                    <a:pt x="1408803" y="840377"/>
                  </a:lnTo>
                  <a:lnTo>
                    <a:pt x="1405698" y="837272"/>
                  </a:lnTo>
                  <a:lnTo>
                    <a:pt x="1398558" y="835099"/>
                  </a:lnTo>
                  <a:lnTo>
                    <a:pt x="1392349" y="832926"/>
                  </a:lnTo>
                  <a:lnTo>
                    <a:pt x="1398558" y="814920"/>
                  </a:lnTo>
                  <a:lnTo>
                    <a:pt x="1406940" y="802192"/>
                  </a:lnTo>
                  <a:lnTo>
                    <a:pt x="1420600" y="792879"/>
                  </a:lnTo>
                  <a:lnTo>
                    <a:pt x="1435191" y="785428"/>
                  </a:lnTo>
                  <a:lnTo>
                    <a:pt x="1448850" y="780150"/>
                  </a:lnTo>
                  <a:lnTo>
                    <a:pt x="1465615" y="772700"/>
                  </a:lnTo>
                  <a:lnTo>
                    <a:pt x="1478032" y="763386"/>
                  </a:lnTo>
                  <a:lnTo>
                    <a:pt x="1478032" y="761213"/>
                  </a:lnTo>
                  <a:lnTo>
                    <a:pt x="1478032" y="759040"/>
                  </a:lnTo>
                  <a:lnTo>
                    <a:pt x="1480205" y="759040"/>
                  </a:lnTo>
                  <a:lnTo>
                    <a:pt x="1482379" y="759040"/>
                  </a:lnTo>
                  <a:lnTo>
                    <a:pt x="1482379" y="763386"/>
                  </a:lnTo>
                  <a:lnTo>
                    <a:pt x="1489519" y="766491"/>
                  </a:lnTo>
                  <a:lnTo>
                    <a:pt x="1482379" y="775804"/>
                  </a:lnTo>
                  <a:lnTo>
                    <a:pt x="1475238" y="781082"/>
                  </a:lnTo>
                  <a:lnTo>
                    <a:pt x="1465925" y="787291"/>
                  </a:lnTo>
                  <a:lnTo>
                    <a:pt x="1465925" y="803123"/>
                  </a:lnTo>
                  <a:lnTo>
                    <a:pt x="1484552" y="795673"/>
                  </a:lnTo>
                  <a:lnTo>
                    <a:pt x="1499143" y="785117"/>
                  </a:lnTo>
                  <a:lnTo>
                    <a:pt x="1509698" y="772389"/>
                  </a:lnTo>
                  <a:lnTo>
                    <a:pt x="1511871" y="770216"/>
                  </a:lnTo>
                  <a:lnTo>
                    <a:pt x="1511871" y="768043"/>
                  </a:lnTo>
                  <a:lnTo>
                    <a:pt x="1514044" y="768043"/>
                  </a:lnTo>
                  <a:lnTo>
                    <a:pt x="1514044" y="765870"/>
                  </a:lnTo>
                  <a:lnTo>
                    <a:pt x="1514044" y="762765"/>
                  </a:lnTo>
                  <a:lnTo>
                    <a:pt x="1504731" y="751279"/>
                  </a:lnTo>
                  <a:lnTo>
                    <a:pt x="1497590" y="740724"/>
                  </a:lnTo>
                  <a:lnTo>
                    <a:pt x="1488277" y="730169"/>
                  </a:lnTo>
                  <a:lnTo>
                    <a:pt x="1473686" y="722718"/>
                  </a:lnTo>
                  <a:lnTo>
                    <a:pt x="1475859" y="711231"/>
                  </a:lnTo>
                  <a:lnTo>
                    <a:pt x="1478032" y="703781"/>
                  </a:lnTo>
                  <a:lnTo>
                    <a:pt x="1481137" y="696330"/>
                  </a:lnTo>
                  <a:lnTo>
                    <a:pt x="1486414" y="687017"/>
                  </a:lnTo>
                  <a:lnTo>
                    <a:pt x="1483310" y="683912"/>
                  </a:lnTo>
                  <a:lnTo>
                    <a:pt x="1479274" y="681739"/>
                  </a:lnTo>
                  <a:lnTo>
                    <a:pt x="1476170" y="679566"/>
                  </a:lnTo>
                  <a:lnTo>
                    <a:pt x="1473996" y="678635"/>
                  </a:lnTo>
                  <a:lnTo>
                    <a:pt x="1471823" y="674288"/>
                  </a:lnTo>
                  <a:lnTo>
                    <a:pt x="1470892" y="671184"/>
                  </a:lnTo>
                  <a:lnTo>
                    <a:pt x="1446988" y="676461"/>
                  </a:lnTo>
                  <a:lnTo>
                    <a:pt x="1425257" y="685775"/>
                  </a:lnTo>
                  <a:lnTo>
                    <a:pt x="1407561" y="698503"/>
                  </a:lnTo>
                  <a:lnTo>
                    <a:pt x="1403525" y="698503"/>
                  </a:lnTo>
                  <a:lnTo>
                    <a:pt x="1418116" y="681739"/>
                  </a:lnTo>
                  <a:lnTo>
                    <a:pt x="1437985" y="672426"/>
                  </a:lnTo>
                  <a:lnTo>
                    <a:pt x="1459716" y="664975"/>
                  </a:lnTo>
                  <a:lnTo>
                    <a:pt x="1485793" y="661870"/>
                  </a:lnTo>
                  <a:lnTo>
                    <a:pt x="1510940" y="657524"/>
                  </a:lnTo>
                  <a:lnTo>
                    <a:pt x="1537017" y="654420"/>
                  </a:lnTo>
                  <a:lnTo>
                    <a:pt x="1562163" y="649142"/>
                  </a:lnTo>
                  <a:lnTo>
                    <a:pt x="1583894" y="639829"/>
                  </a:lnTo>
                  <a:lnTo>
                    <a:pt x="1603763" y="625238"/>
                  </a:lnTo>
                  <a:lnTo>
                    <a:pt x="1603763" y="622133"/>
                  </a:lnTo>
                  <a:lnTo>
                    <a:pt x="1603763" y="619960"/>
                  </a:lnTo>
                  <a:lnTo>
                    <a:pt x="1603763" y="615614"/>
                  </a:lnTo>
                  <a:lnTo>
                    <a:pt x="1601590" y="614683"/>
                  </a:lnTo>
                  <a:lnTo>
                    <a:pt x="1601590" y="610336"/>
                  </a:lnTo>
                  <a:lnTo>
                    <a:pt x="1601590" y="607232"/>
                  </a:lnTo>
                  <a:lnTo>
                    <a:pt x="1603763" y="601023"/>
                  </a:lnTo>
                  <a:lnTo>
                    <a:pt x="1601590" y="595746"/>
                  </a:lnTo>
                  <a:lnTo>
                    <a:pt x="1601590" y="590468"/>
                  </a:lnTo>
                  <a:lnTo>
                    <a:pt x="1600658" y="586122"/>
                  </a:lnTo>
                  <a:lnTo>
                    <a:pt x="1600658" y="580844"/>
                  </a:lnTo>
                  <a:lnTo>
                    <a:pt x="1581721" y="580844"/>
                  </a:lnTo>
                  <a:lnTo>
                    <a:pt x="1579548" y="566253"/>
                  </a:lnTo>
                  <a:lnTo>
                    <a:pt x="1572408" y="556940"/>
                  </a:lnTo>
                  <a:lnTo>
                    <a:pt x="1565268" y="549489"/>
                  </a:lnTo>
                  <a:lnTo>
                    <a:pt x="1552850" y="546385"/>
                  </a:lnTo>
                  <a:lnTo>
                    <a:pt x="1543536" y="556940"/>
                  </a:lnTo>
                  <a:lnTo>
                    <a:pt x="1532981" y="566253"/>
                  </a:lnTo>
                  <a:lnTo>
                    <a:pt x="1521495" y="577740"/>
                  </a:lnTo>
                  <a:lnTo>
                    <a:pt x="1518390" y="577740"/>
                  </a:lnTo>
                  <a:lnTo>
                    <a:pt x="1530808" y="558803"/>
                  </a:lnTo>
                  <a:lnTo>
                    <a:pt x="1542295" y="536761"/>
                  </a:lnTo>
                  <a:lnTo>
                    <a:pt x="1528635" y="526206"/>
                  </a:lnTo>
                  <a:lnTo>
                    <a:pt x="1525531" y="516892"/>
                  </a:lnTo>
                  <a:lnTo>
                    <a:pt x="1527704" y="506337"/>
                  </a:lnTo>
                  <a:lnTo>
                    <a:pt x="1527704" y="494851"/>
                  </a:lnTo>
                  <a:lnTo>
                    <a:pt x="1521495" y="480260"/>
                  </a:lnTo>
                  <a:lnTo>
                    <a:pt x="1520563" y="478087"/>
                  </a:lnTo>
                  <a:lnTo>
                    <a:pt x="1516528" y="478087"/>
                  </a:lnTo>
                  <a:lnTo>
                    <a:pt x="1514354" y="478087"/>
                  </a:lnTo>
                  <a:lnTo>
                    <a:pt x="1511250" y="478087"/>
                  </a:lnTo>
                  <a:lnTo>
                    <a:pt x="1507214" y="478087"/>
                  </a:lnTo>
                  <a:lnTo>
                    <a:pt x="1506283" y="477155"/>
                  </a:lnTo>
                  <a:lnTo>
                    <a:pt x="1504110" y="472809"/>
                  </a:lnTo>
                  <a:lnTo>
                    <a:pt x="1501937" y="469705"/>
                  </a:lnTo>
                  <a:lnTo>
                    <a:pt x="1504110" y="465358"/>
                  </a:lnTo>
                  <a:lnTo>
                    <a:pt x="1504110" y="462254"/>
                  </a:lnTo>
                  <a:lnTo>
                    <a:pt x="1506283" y="460081"/>
                  </a:lnTo>
                  <a:lnTo>
                    <a:pt x="1506283" y="455734"/>
                  </a:lnTo>
                  <a:lnTo>
                    <a:pt x="1506283" y="452630"/>
                  </a:lnTo>
                  <a:lnTo>
                    <a:pt x="1500074" y="443317"/>
                  </a:lnTo>
                  <a:lnTo>
                    <a:pt x="1492934" y="435866"/>
                  </a:lnTo>
                  <a:lnTo>
                    <a:pt x="1485793" y="428415"/>
                  </a:lnTo>
                  <a:lnTo>
                    <a:pt x="1480516" y="420964"/>
                  </a:lnTo>
                  <a:lnTo>
                    <a:pt x="1478343" y="408236"/>
                  </a:lnTo>
                  <a:lnTo>
                    <a:pt x="1463752" y="419723"/>
                  </a:lnTo>
                  <a:lnTo>
                    <a:pt x="1455370" y="434314"/>
                  </a:lnTo>
                  <a:lnTo>
                    <a:pt x="1443883" y="447973"/>
                  </a:lnTo>
                  <a:lnTo>
                    <a:pt x="1429292" y="459460"/>
                  </a:lnTo>
                  <a:lnTo>
                    <a:pt x="1428361" y="455114"/>
                  </a:lnTo>
                  <a:lnTo>
                    <a:pt x="1422152" y="454182"/>
                  </a:lnTo>
                  <a:lnTo>
                    <a:pt x="1419048" y="449836"/>
                  </a:lnTo>
                  <a:lnTo>
                    <a:pt x="1415012" y="447663"/>
                  </a:lnTo>
                  <a:lnTo>
                    <a:pt x="1411907" y="444558"/>
                  </a:lnTo>
                  <a:lnTo>
                    <a:pt x="1409734" y="442385"/>
                  </a:lnTo>
                  <a:lnTo>
                    <a:pt x="1406630" y="431830"/>
                  </a:lnTo>
                  <a:lnTo>
                    <a:pt x="1404457" y="417239"/>
                  </a:lnTo>
                  <a:lnTo>
                    <a:pt x="1400421" y="400475"/>
                  </a:lnTo>
                  <a:lnTo>
                    <a:pt x="1399490" y="391162"/>
                  </a:lnTo>
                  <a:lnTo>
                    <a:pt x="1395454" y="388057"/>
                  </a:lnTo>
                  <a:lnTo>
                    <a:pt x="1390176" y="385884"/>
                  </a:lnTo>
                  <a:lnTo>
                    <a:pt x="1384899" y="383711"/>
                  </a:lnTo>
                  <a:lnTo>
                    <a:pt x="1378690" y="383711"/>
                  </a:lnTo>
                  <a:lnTo>
                    <a:pt x="1375585" y="382780"/>
                  </a:lnTo>
                  <a:lnTo>
                    <a:pt x="1370308" y="378433"/>
                  </a:lnTo>
                  <a:lnTo>
                    <a:pt x="1364099" y="369120"/>
                  </a:lnTo>
                  <a:lnTo>
                    <a:pt x="1358821" y="356392"/>
                  </a:lnTo>
                  <a:lnTo>
                    <a:pt x="1353544" y="347078"/>
                  </a:lnTo>
                  <a:lnTo>
                    <a:pt x="1329639" y="351425"/>
                  </a:lnTo>
                  <a:lnTo>
                    <a:pt x="1307908" y="351425"/>
                  </a:lnTo>
                  <a:lnTo>
                    <a:pt x="1282762" y="347078"/>
                  </a:lnTo>
                  <a:lnTo>
                    <a:pt x="1282762" y="351425"/>
                  </a:lnTo>
                  <a:lnTo>
                    <a:pt x="1278726" y="351425"/>
                  </a:lnTo>
                  <a:lnTo>
                    <a:pt x="1280899" y="369431"/>
                  </a:lnTo>
                  <a:lnTo>
                    <a:pt x="1286177" y="388368"/>
                  </a:lnTo>
                  <a:lnTo>
                    <a:pt x="1290213" y="405132"/>
                  </a:lnTo>
                  <a:lnTo>
                    <a:pt x="1293317" y="420964"/>
                  </a:lnTo>
                  <a:lnTo>
                    <a:pt x="1290213" y="435555"/>
                  </a:lnTo>
                  <a:lnTo>
                    <a:pt x="1283072" y="448284"/>
                  </a:lnTo>
                  <a:lnTo>
                    <a:pt x="1285246" y="454493"/>
                  </a:lnTo>
                  <a:lnTo>
                    <a:pt x="1288350" y="457597"/>
                  </a:lnTo>
                  <a:lnTo>
                    <a:pt x="1292386" y="459770"/>
                  </a:lnTo>
                  <a:lnTo>
                    <a:pt x="1295490" y="461943"/>
                  </a:lnTo>
                  <a:lnTo>
                    <a:pt x="1302630" y="465048"/>
                  </a:lnTo>
                  <a:lnTo>
                    <a:pt x="1302630" y="481812"/>
                  </a:lnTo>
                  <a:lnTo>
                    <a:pt x="1304804" y="498576"/>
                  </a:lnTo>
                  <a:lnTo>
                    <a:pt x="1302630" y="509131"/>
                  </a:lnTo>
                  <a:lnTo>
                    <a:pt x="1297353" y="528068"/>
                  </a:lnTo>
                  <a:lnTo>
                    <a:pt x="1288040" y="542659"/>
                  </a:lnTo>
                  <a:lnTo>
                    <a:pt x="1273449" y="553214"/>
                  </a:lnTo>
                  <a:lnTo>
                    <a:pt x="1258858" y="560665"/>
                  </a:lnTo>
                  <a:lnTo>
                    <a:pt x="1264135" y="577429"/>
                  </a:lnTo>
                  <a:lnTo>
                    <a:pt x="1268171" y="595435"/>
                  </a:lnTo>
                  <a:lnTo>
                    <a:pt x="1270344" y="610026"/>
                  </a:lnTo>
                  <a:lnTo>
                    <a:pt x="1270344" y="621513"/>
                  </a:lnTo>
                  <a:lnTo>
                    <a:pt x="1268171" y="624617"/>
                  </a:lnTo>
                  <a:lnTo>
                    <a:pt x="1268171" y="626790"/>
                  </a:lnTo>
                  <a:lnTo>
                    <a:pt x="1268171" y="628963"/>
                  </a:lnTo>
                  <a:lnTo>
                    <a:pt x="1265998" y="628963"/>
                  </a:lnTo>
                  <a:lnTo>
                    <a:pt x="1262893" y="629895"/>
                  </a:lnTo>
                  <a:lnTo>
                    <a:pt x="1260720" y="629895"/>
                  </a:lnTo>
                  <a:lnTo>
                    <a:pt x="1258547" y="632068"/>
                  </a:lnTo>
                  <a:lnTo>
                    <a:pt x="1256374" y="632068"/>
                  </a:lnTo>
                  <a:lnTo>
                    <a:pt x="1253270" y="634241"/>
                  </a:lnTo>
                  <a:lnTo>
                    <a:pt x="1242714" y="617477"/>
                  </a:lnTo>
                  <a:lnTo>
                    <a:pt x="1233401" y="604748"/>
                  </a:lnTo>
                  <a:lnTo>
                    <a:pt x="1229365" y="593262"/>
                  </a:lnTo>
                  <a:lnTo>
                    <a:pt x="1228434" y="582707"/>
                  </a:lnTo>
                  <a:lnTo>
                    <a:pt x="1226261" y="571220"/>
                  </a:lnTo>
                  <a:lnTo>
                    <a:pt x="1222225" y="556629"/>
                  </a:lnTo>
                  <a:lnTo>
                    <a:pt x="1219121" y="536761"/>
                  </a:lnTo>
                  <a:lnTo>
                    <a:pt x="1189939" y="529310"/>
                  </a:lnTo>
                  <a:lnTo>
                    <a:pt x="1185903" y="529310"/>
                  </a:lnTo>
                  <a:lnTo>
                    <a:pt x="1184972" y="531483"/>
                  </a:lnTo>
                  <a:lnTo>
                    <a:pt x="1180936" y="533656"/>
                  </a:lnTo>
                  <a:lnTo>
                    <a:pt x="1178763" y="535829"/>
                  </a:lnTo>
                  <a:lnTo>
                    <a:pt x="1175658" y="535829"/>
                  </a:lnTo>
                  <a:lnTo>
                    <a:pt x="1171622" y="536761"/>
                  </a:lnTo>
                  <a:lnTo>
                    <a:pt x="1168518" y="535829"/>
                  </a:lnTo>
                  <a:lnTo>
                    <a:pt x="1163240" y="533656"/>
                  </a:lnTo>
                  <a:lnTo>
                    <a:pt x="1150202" y="527137"/>
                  </a:lnTo>
                  <a:lnTo>
                    <a:pt x="1139646" y="515650"/>
                  </a:lnTo>
                  <a:lnTo>
                    <a:pt x="1127229" y="502922"/>
                  </a:lnTo>
                  <a:lnTo>
                    <a:pt x="1113569" y="493609"/>
                  </a:lnTo>
                  <a:lnTo>
                    <a:pt x="1101151" y="488331"/>
                  </a:lnTo>
                  <a:lnTo>
                    <a:pt x="1088733" y="490504"/>
                  </a:lnTo>
                  <a:lnTo>
                    <a:pt x="1083456" y="488331"/>
                  </a:lnTo>
                  <a:lnTo>
                    <a:pt x="1077247" y="488331"/>
                  </a:lnTo>
                  <a:lnTo>
                    <a:pt x="1076316" y="486158"/>
                  </a:lnTo>
                  <a:lnTo>
                    <a:pt x="1076316" y="485227"/>
                  </a:lnTo>
                  <a:lnTo>
                    <a:pt x="1076316" y="483054"/>
                  </a:lnTo>
                  <a:lnTo>
                    <a:pt x="1076316" y="480881"/>
                  </a:lnTo>
                  <a:lnTo>
                    <a:pt x="1076316" y="477776"/>
                  </a:lnTo>
                  <a:lnTo>
                    <a:pt x="1076316" y="473430"/>
                  </a:lnTo>
                  <a:lnTo>
                    <a:pt x="1072280" y="470325"/>
                  </a:lnTo>
                  <a:lnTo>
                    <a:pt x="1072280" y="461012"/>
                  </a:lnTo>
                  <a:lnTo>
                    <a:pt x="1052411" y="461012"/>
                  </a:lnTo>
                  <a:lnTo>
                    <a:pt x="1052411" y="441143"/>
                  </a:lnTo>
                  <a:lnTo>
                    <a:pt x="1048375" y="421275"/>
                  </a:lnTo>
                  <a:lnTo>
                    <a:pt x="1042166" y="406684"/>
                  </a:lnTo>
                  <a:lnTo>
                    <a:pt x="1042166" y="382469"/>
                  </a:lnTo>
                  <a:lnTo>
                    <a:pt x="1048375" y="365705"/>
                  </a:lnTo>
                  <a:lnTo>
                    <a:pt x="1057689" y="355150"/>
                  </a:lnTo>
                  <a:lnTo>
                    <a:pt x="1072280" y="345837"/>
                  </a:lnTo>
                  <a:lnTo>
                    <a:pt x="1089044" y="340559"/>
                  </a:lnTo>
                  <a:lnTo>
                    <a:pt x="1089044" y="335282"/>
                  </a:lnTo>
                  <a:lnTo>
                    <a:pt x="1086871" y="329073"/>
                  </a:lnTo>
                  <a:lnTo>
                    <a:pt x="1086871" y="325968"/>
                  </a:lnTo>
                  <a:lnTo>
                    <a:pt x="1084698" y="323795"/>
                  </a:lnTo>
                  <a:lnTo>
                    <a:pt x="1083766" y="320691"/>
                  </a:lnTo>
                  <a:lnTo>
                    <a:pt x="1081593" y="316344"/>
                  </a:lnTo>
                  <a:lnTo>
                    <a:pt x="1072280" y="316344"/>
                  </a:lnTo>
                  <a:lnTo>
                    <a:pt x="1072280" y="313240"/>
                  </a:lnTo>
                  <a:lnTo>
                    <a:pt x="1079420" y="314171"/>
                  </a:lnTo>
                  <a:lnTo>
                    <a:pt x="1083456" y="316344"/>
                  </a:lnTo>
                  <a:lnTo>
                    <a:pt x="1088733" y="318517"/>
                  </a:lnTo>
                  <a:lnTo>
                    <a:pt x="1094011" y="320691"/>
                  </a:lnTo>
                  <a:lnTo>
                    <a:pt x="1101151" y="320691"/>
                  </a:lnTo>
                  <a:lnTo>
                    <a:pt x="1105187" y="307031"/>
                  </a:lnTo>
                  <a:lnTo>
                    <a:pt x="1108291" y="298649"/>
                  </a:lnTo>
                  <a:lnTo>
                    <a:pt x="1115432" y="291198"/>
                  </a:lnTo>
                  <a:lnTo>
                    <a:pt x="1124745" y="283748"/>
                  </a:lnTo>
                  <a:lnTo>
                    <a:pt x="1126918" y="279401"/>
                  </a:lnTo>
                  <a:lnTo>
                    <a:pt x="1130023" y="276297"/>
                  </a:lnTo>
                  <a:lnTo>
                    <a:pt x="1132196" y="271951"/>
                  </a:lnTo>
                  <a:lnTo>
                    <a:pt x="1132196" y="266673"/>
                  </a:lnTo>
                  <a:lnTo>
                    <a:pt x="1130023" y="261395"/>
                  </a:lnTo>
                  <a:lnTo>
                    <a:pt x="1127849" y="259222"/>
                  </a:lnTo>
                  <a:lnTo>
                    <a:pt x="1126918" y="257049"/>
                  </a:lnTo>
                  <a:lnTo>
                    <a:pt x="1124745" y="254876"/>
                  </a:lnTo>
                  <a:lnTo>
                    <a:pt x="1120709" y="251772"/>
                  </a:lnTo>
                  <a:lnTo>
                    <a:pt x="1117605" y="251772"/>
                  </a:lnTo>
                  <a:lnTo>
                    <a:pt x="1117605" y="247736"/>
                  </a:lnTo>
                  <a:lnTo>
                    <a:pt x="1135300" y="252082"/>
                  </a:lnTo>
                  <a:lnTo>
                    <a:pt x="1147718" y="259533"/>
                  </a:lnTo>
                  <a:lnTo>
                    <a:pt x="1157031" y="259533"/>
                  </a:lnTo>
                  <a:lnTo>
                    <a:pt x="1159205" y="241527"/>
                  </a:lnTo>
                  <a:lnTo>
                    <a:pt x="1161378" y="230040"/>
                  </a:lnTo>
                  <a:lnTo>
                    <a:pt x="1157342" y="219485"/>
                  </a:lnTo>
                  <a:lnTo>
                    <a:pt x="1157342" y="215139"/>
                  </a:lnTo>
                  <a:lnTo>
                    <a:pt x="1208255" y="212034"/>
                  </a:lnTo>
                  <a:lnTo>
                    <a:pt x="1208255" y="205826"/>
                  </a:lnTo>
                  <a:lnTo>
                    <a:pt x="1206082" y="202721"/>
                  </a:lnTo>
                  <a:lnTo>
                    <a:pt x="1206082" y="200548"/>
                  </a:lnTo>
                  <a:lnTo>
                    <a:pt x="1205151" y="198375"/>
                  </a:lnTo>
                  <a:lnTo>
                    <a:pt x="1202977" y="197444"/>
                  </a:lnTo>
                  <a:lnTo>
                    <a:pt x="1200804" y="195270"/>
                  </a:lnTo>
                  <a:lnTo>
                    <a:pt x="1200804" y="190924"/>
                  </a:lnTo>
                  <a:lnTo>
                    <a:pt x="1206082" y="193097"/>
                  </a:lnTo>
                  <a:lnTo>
                    <a:pt x="1210118" y="195270"/>
                  </a:lnTo>
                  <a:lnTo>
                    <a:pt x="1213222" y="197444"/>
                  </a:lnTo>
                  <a:lnTo>
                    <a:pt x="1217258" y="198375"/>
                  </a:lnTo>
                  <a:lnTo>
                    <a:pt x="1224398" y="198375"/>
                  </a:lnTo>
                  <a:lnTo>
                    <a:pt x="1226571" y="187820"/>
                  </a:lnTo>
                  <a:lnTo>
                    <a:pt x="1229676" y="173229"/>
                  </a:lnTo>
                  <a:lnTo>
                    <a:pt x="1233711" y="154292"/>
                  </a:lnTo>
                  <a:lnTo>
                    <a:pt x="1234643" y="138459"/>
                  </a:lnTo>
                  <a:lnTo>
                    <a:pt x="1236816" y="125731"/>
                  </a:lnTo>
                  <a:lnTo>
                    <a:pt x="1236816" y="118280"/>
                  </a:lnTo>
                  <a:lnTo>
                    <a:pt x="1236816" y="103689"/>
                  </a:lnTo>
                  <a:lnTo>
                    <a:pt x="1229676" y="97480"/>
                  </a:lnTo>
                  <a:lnTo>
                    <a:pt x="1220362" y="99653"/>
                  </a:lnTo>
                  <a:lnTo>
                    <a:pt x="1211980" y="103999"/>
                  </a:lnTo>
                  <a:lnTo>
                    <a:pt x="1204840" y="103999"/>
                  </a:lnTo>
                  <a:lnTo>
                    <a:pt x="1202667" y="99653"/>
                  </a:lnTo>
                  <a:lnTo>
                    <a:pt x="1198631" y="97480"/>
                  </a:lnTo>
                  <a:lnTo>
                    <a:pt x="1197700" y="94376"/>
                  </a:lnTo>
                  <a:lnTo>
                    <a:pt x="1193664" y="90029"/>
                  </a:lnTo>
                  <a:lnTo>
                    <a:pt x="1191491" y="86925"/>
                  </a:lnTo>
                  <a:lnTo>
                    <a:pt x="1188386" y="84752"/>
                  </a:lnTo>
                  <a:lnTo>
                    <a:pt x="1184351" y="82579"/>
                  </a:lnTo>
                  <a:lnTo>
                    <a:pt x="1181246" y="82579"/>
                  </a:lnTo>
                  <a:lnTo>
                    <a:pt x="1177210" y="86925"/>
                  </a:lnTo>
                  <a:lnTo>
                    <a:pt x="1166655" y="96238"/>
                  </a:lnTo>
                  <a:lnTo>
                    <a:pt x="1162619" y="108966"/>
                  </a:lnTo>
                  <a:lnTo>
                    <a:pt x="1162619" y="121695"/>
                  </a:lnTo>
                  <a:lnTo>
                    <a:pt x="1164793" y="134423"/>
                  </a:lnTo>
                  <a:lnTo>
                    <a:pt x="1164793" y="147151"/>
                  </a:lnTo>
                  <a:lnTo>
                    <a:pt x="1157652" y="163915"/>
                  </a:lnTo>
                  <a:lnTo>
                    <a:pt x="1148339" y="178506"/>
                  </a:lnTo>
                  <a:lnTo>
                    <a:pt x="1143061" y="176333"/>
                  </a:lnTo>
                  <a:lnTo>
                    <a:pt x="1139957" y="175402"/>
                  </a:lnTo>
                  <a:lnTo>
                    <a:pt x="1137784" y="173229"/>
                  </a:lnTo>
                  <a:lnTo>
                    <a:pt x="1135611" y="171056"/>
                  </a:lnTo>
                  <a:lnTo>
                    <a:pt x="1132506" y="167951"/>
                  </a:lnTo>
                  <a:lnTo>
                    <a:pt x="1134679" y="161742"/>
                  </a:lnTo>
                  <a:lnTo>
                    <a:pt x="1134679" y="153360"/>
                  </a:lnTo>
                  <a:lnTo>
                    <a:pt x="1135611" y="140632"/>
                  </a:lnTo>
                  <a:lnTo>
                    <a:pt x="1137784" y="126041"/>
                  </a:lnTo>
                  <a:lnTo>
                    <a:pt x="1137784" y="114244"/>
                  </a:lnTo>
                  <a:lnTo>
                    <a:pt x="1128470" y="118590"/>
                  </a:lnTo>
                  <a:lnTo>
                    <a:pt x="1123193" y="123868"/>
                  </a:lnTo>
                  <a:lnTo>
                    <a:pt x="1117915" y="129145"/>
                  </a:lnTo>
                  <a:lnTo>
                    <a:pt x="1112638" y="134423"/>
                  </a:lnTo>
                  <a:lnTo>
                    <a:pt x="1101151" y="134423"/>
                  </a:lnTo>
                  <a:lnTo>
                    <a:pt x="1098047" y="119832"/>
                  </a:lnTo>
                  <a:lnTo>
                    <a:pt x="1098047" y="103999"/>
                  </a:lnTo>
                  <a:lnTo>
                    <a:pt x="1071969" y="103999"/>
                  </a:lnTo>
                  <a:lnTo>
                    <a:pt x="1076005" y="96549"/>
                  </a:lnTo>
                  <a:lnTo>
                    <a:pt x="1076936" y="90340"/>
                  </a:lnTo>
                  <a:lnTo>
                    <a:pt x="1079110" y="85062"/>
                  </a:lnTo>
                  <a:lnTo>
                    <a:pt x="1083145" y="81958"/>
                  </a:lnTo>
                  <a:lnTo>
                    <a:pt x="1088423" y="77611"/>
                  </a:lnTo>
                  <a:lnTo>
                    <a:pt x="1088423" y="70161"/>
                  </a:lnTo>
                  <a:lnTo>
                    <a:pt x="1088423" y="62710"/>
                  </a:lnTo>
                  <a:lnTo>
                    <a:pt x="1086250" y="59606"/>
                  </a:lnTo>
                  <a:lnTo>
                    <a:pt x="1083145" y="55259"/>
                  </a:lnTo>
                  <a:lnTo>
                    <a:pt x="1079110" y="52155"/>
                  </a:lnTo>
                  <a:lnTo>
                    <a:pt x="1071969" y="49982"/>
                  </a:lnTo>
                  <a:lnTo>
                    <a:pt x="1074142" y="42531"/>
                  </a:lnTo>
                  <a:lnTo>
                    <a:pt x="1076316" y="39427"/>
                  </a:lnTo>
                  <a:lnTo>
                    <a:pt x="1077247" y="35080"/>
                  </a:lnTo>
                  <a:lnTo>
                    <a:pt x="1079420" y="29803"/>
                  </a:lnTo>
                  <a:lnTo>
                    <a:pt x="1081593" y="25457"/>
                  </a:lnTo>
                  <a:lnTo>
                    <a:pt x="1079420" y="22352"/>
                  </a:lnTo>
                  <a:lnTo>
                    <a:pt x="1076316" y="18006"/>
                  </a:lnTo>
                  <a:lnTo>
                    <a:pt x="1074142" y="17075"/>
                  </a:lnTo>
                  <a:lnTo>
                    <a:pt x="1071969" y="14901"/>
                  </a:lnTo>
                  <a:lnTo>
                    <a:pt x="1069796" y="12728"/>
                  </a:lnTo>
                  <a:lnTo>
                    <a:pt x="1069796" y="7451"/>
                  </a:lnTo>
                  <a:lnTo>
                    <a:pt x="1068865" y="0"/>
                  </a:lnTo>
                  <a:lnTo>
                    <a:pt x="1057378" y="2173"/>
                  </a:lnTo>
                  <a:lnTo>
                    <a:pt x="1046823" y="5278"/>
                  </a:lnTo>
                  <a:lnTo>
                    <a:pt x="1037510" y="9624"/>
                  </a:lnTo>
                  <a:lnTo>
                    <a:pt x="1025092" y="29492"/>
                  </a:lnTo>
                  <a:lnTo>
                    <a:pt x="1021056" y="47498"/>
                  </a:lnTo>
                  <a:lnTo>
                    <a:pt x="1023229" y="66435"/>
                  </a:lnTo>
                  <a:lnTo>
                    <a:pt x="1032543" y="82268"/>
                  </a:lnTo>
                  <a:lnTo>
                    <a:pt x="1044960" y="96859"/>
                  </a:lnTo>
                  <a:lnTo>
                    <a:pt x="1047134" y="104310"/>
                  </a:lnTo>
                  <a:lnTo>
                    <a:pt x="1044960" y="118901"/>
                  </a:lnTo>
                  <a:lnTo>
                    <a:pt x="1044960" y="135665"/>
                  </a:lnTo>
                  <a:lnTo>
                    <a:pt x="1044960" y="150256"/>
                  </a:lnTo>
                  <a:lnTo>
                    <a:pt x="1032543" y="150256"/>
                  </a:lnTo>
                  <a:lnTo>
                    <a:pt x="1032543" y="153360"/>
                  </a:lnTo>
                  <a:lnTo>
                    <a:pt x="1030369" y="159569"/>
                  </a:lnTo>
                  <a:lnTo>
                    <a:pt x="1030369" y="162674"/>
                  </a:lnTo>
                  <a:lnTo>
                    <a:pt x="1028196" y="170124"/>
                  </a:lnTo>
                  <a:lnTo>
                    <a:pt x="1019814" y="153360"/>
                  </a:lnTo>
                  <a:lnTo>
                    <a:pt x="1012674" y="137528"/>
                  </a:lnTo>
                  <a:lnTo>
                    <a:pt x="988770" y="137528"/>
                  </a:lnTo>
                  <a:lnTo>
                    <a:pt x="988770" y="150256"/>
                  </a:lnTo>
                  <a:lnTo>
                    <a:pt x="986597" y="152429"/>
                  </a:lnTo>
                  <a:lnTo>
                    <a:pt x="984424" y="153360"/>
                  </a:lnTo>
                  <a:lnTo>
                    <a:pt x="983492" y="155533"/>
                  </a:lnTo>
                  <a:lnTo>
                    <a:pt x="981319" y="157706"/>
                  </a:lnTo>
                  <a:lnTo>
                    <a:pt x="962692" y="157706"/>
                  </a:lnTo>
                  <a:lnTo>
                    <a:pt x="950275" y="155533"/>
                  </a:lnTo>
                  <a:lnTo>
                    <a:pt x="937857" y="153360"/>
                  </a:lnTo>
                  <a:lnTo>
                    <a:pt x="925439" y="150256"/>
                  </a:lnTo>
                  <a:lnTo>
                    <a:pt x="905570" y="150256"/>
                  </a:lnTo>
                  <a:lnTo>
                    <a:pt x="901535" y="142805"/>
                  </a:lnTo>
                  <a:lnTo>
                    <a:pt x="898430" y="139701"/>
                  </a:lnTo>
                  <a:lnTo>
                    <a:pt x="894394" y="133492"/>
                  </a:lnTo>
                  <a:lnTo>
                    <a:pt x="889117" y="130387"/>
                  </a:lnTo>
                  <a:lnTo>
                    <a:pt x="889117" y="117659"/>
                  </a:lnTo>
                  <a:lnTo>
                    <a:pt x="842239" y="122937"/>
                  </a:lnTo>
                  <a:lnTo>
                    <a:pt x="842239" y="126041"/>
                  </a:lnTo>
                  <a:lnTo>
                    <a:pt x="838204" y="126041"/>
                  </a:lnTo>
                  <a:lnTo>
                    <a:pt x="838204" y="132250"/>
                  </a:lnTo>
                  <a:lnTo>
                    <a:pt x="840377" y="135354"/>
                  </a:lnTo>
                  <a:lnTo>
                    <a:pt x="842550" y="139701"/>
                  </a:lnTo>
                  <a:lnTo>
                    <a:pt x="843481" y="140632"/>
                  </a:lnTo>
                  <a:lnTo>
                    <a:pt x="845654" y="145910"/>
                  </a:lnTo>
                  <a:lnTo>
                    <a:pt x="877941" y="145910"/>
                  </a:lnTo>
                  <a:lnTo>
                    <a:pt x="877941" y="150256"/>
                  </a:lnTo>
                  <a:lnTo>
                    <a:pt x="870800" y="152429"/>
                  </a:lnTo>
                  <a:lnTo>
                    <a:pt x="865523" y="153360"/>
                  </a:lnTo>
                  <a:lnTo>
                    <a:pt x="858383" y="153360"/>
                  </a:lnTo>
                  <a:lnTo>
                    <a:pt x="849069" y="153360"/>
                  </a:lnTo>
                  <a:lnTo>
                    <a:pt x="849069" y="189993"/>
                  </a:lnTo>
                  <a:lnTo>
                    <a:pt x="840687" y="179438"/>
                  </a:lnTo>
                  <a:lnTo>
                    <a:pt x="831374" y="167951"/>
                  </a:lnTo>
                  <a:lnTo>
                    <a:pt x="822060" y="157396"/>
                  </a:lnTo>
                  <a:lnTo>
                    <a:pt x="813678" y="155223"/>
                  </a:lnTo>
                  <a:lnTo>
                    <a:pt x="799087" y="155223"/>
                  </a:lnTo>
                  <a:lnTo>
                    <a:pt x="782323" y="155223"/>
                  </a:lnTo>
                  <a:lnTo>
                    <a:pt x="765559" y="153050"/>
                  </a:lnTo>
                  <a:lnTo>
                    <a:pt x="753141" y="153050"/>
                  </a:lnTo>
                  <a:lnTo>
                    <a:pt x="755315" y="149945"/>
                  </a:lnTo>
                  <a:lnTo>
                    <a:pt x="756246" y="147772"/>
                  </a:lnTo>
                  <a:lnTo>
                    <a:pt x="756246" y="145599"/>
                  </a:lnTo>
                  <a:lnTo>
                    <a:pt x="758419" y="144668"/>
                  </a:lnTo>
                  <a:lnTo>
                    <a:pt x="762455" y="142495"/>
                  </a:lnTo>
                  <a:lnTo>
                    <a:pt x="765559" y="140321"/>
                  </a:lnTo>
                  <a:lnTo>
                    <a:pt x="763386" y="137217"/>
                  </a:lnTo>
                  <a:lnTo>
                    <a:pt x="760282" y="129766"/>
                  </a:lnTo>
                  <a:lnTo>
                    <a:pt x="756246" y="124489"/>
                  </a:lnTo>
                  <a:lnTo>
                    <a:pt x="753141" y="120143"/>
                  </a:lnTo>
                  <a:lnTo>
                    <a:pt x="749106" y="117038"/>
                  </a:lnTo>
                  <a:lnTo>
                    <a:pt x="746001" y="117038"/>
                  </a:lnTo>
                  <a:lnTo>
                    <a:pt x="742897" y="117969"/>
                  </a:lnTo>
                  <a:lnTo>
                    <a:pt x="736688" y="120143"/>
                  </a:lnTo>
                  <a:lnTo>
                    <a:pt x="733583" y="122316"/>
                  </a:lnTo>
                  <a:lnTo>
                    <a:pt x="728306" y="122316"/>
                  </a:lnTo>
                  <a:lnTo>
                    <a:pt x="722097" y="122316"/>
                  </a:lnTo>
                  <a:lnTo>
                    <a:pt x="706575" y="110829"/>
                  </a:lnTo>
                  <a:lnTo>
                    <a:pt x="689811" y="98101"/>
                  </a:lnTo>
                  <a:lnTo>
                    <a:pt x="673046" y="85373"/>
                  </a:lnTo>
                  <a:lnTo>
                    <a:pt x="653178" y="80095"/>
                  </a:lnTo>
                  <a:lnTo>
                    <a:pt x="649142" y="81026"/>
                  </a:lnTo>
                  <a:lnTo>
                    <a:pt x="643865" y="83199"/>
                  </a:lnTo>
                  <a:lnTo>
                    <a:pt x="640760" y="87546"/>
                  </a:lnTo>
                  <a:lnTo>
                    <a:pt x="635482" y="90650"/>
                  </a:lnTo>
                  <a:lnTo>
                    <a:pt x="629274" y="92823"/>
                  </a:lnTo>
                  <a:lnTo>
                    <a:pt x="628342" y="88477"/>
                  </a:lnTo>
                  <a:lnTo>
                    <a:pt x="626169" y="85373"/>
                  </a:lnTo>
                  <a:lnTo>
                    <a:pt x="622133" y="80095"/>
                  </a:lnTo>
                  <a:lnTo>
                    <a:pt x="621202" y="80095"/>
                  </a:lnTo>
                  <a:lnTo>
                    <a:pt x="617166" y="80095"/>
                  </a:lnTo>
                  <a:lnTo>
                    <a:pt x="614993" y="81026"/>
                  </a:lnTo>
                  <a:lnTo>
                    <a:pt x="611889" y="83199"/>
                  </a:lnTo>
                  <a:lnTo>
                    <a:pt x="609715" y="85373"/>
                  </a:lnTo>
                  <a:lnTo>
                    <a:pt x="606611" y="88477"/>
                  </a:lnTo>
                  <a:lnTo>
                    <a:pt x="592951" y="85373"/>
                  </a:lnTo>
                  <a:lnTo>
                    <a:pt x="584569" y="77922"/>
                  </a:lnTo>
                  <a:lnTo>
                    <a:pt x="578360" y="68609"/>
                  </a:lnTo>
                  <a:lnTo>
                    <a:pt x="573083" y="55880"/>
                  </a:lnTo>
                  <a:lnTo>
                    <a:pt x="569978" y="58985"/>
                  </a:lnTo>
                  <a:lnTo>
                    <a:pt x="565943" y="65194"/>
                  </a:lnTo>
                  <a:lnTo>
                    <a:pt x="563770" y="70471"/>
                  </a:lnTo>
                  <a:lnTo>
                    <a:pt x="562838" y="75749"/>
                  </a:lnTo>
                  <a:lnTo>
                    <a:pt x="546074" y="77922"/>
                  </a:lnTo>
                  <a:lnTo>
                    <a:pt x="533656" y="77922"/>
                  </a:lnTo>
                  <a:lnTo>
                    <a:pt x="521238" y="80095"/>
                  </a:lnTo>
                  <a:lnTo>
                    <a:pt x="511925" y="85373"/>
                  </a:lnTo>
                  <a:lnTo>
                    <a:pt x="502612" y="95928"/>
                  </a:lnTo>
                  <a:lnTo>
                    <a:pt x="482743" y="92823"/>
                  </a:lnTo>
                  <a:lnTo>
                    <a:pt x="482743" y="85373"/>
                  </a:lnTo>
                  <a:lnTo>
                    <a:pt x="504474" y="76059"/>
                  </a:lnTo>
                  <a:lnTo>
                    <a:pt x="524343" y="63331"/>
                  </a:lnTo>
                  <a:lnTo>
                    <a:pt x="542970" y="48740"/>
                  </a:lnTo>
                  <a:lnTo>
                    <a:pt x="549179" y="48740"/>
                  </a:lnTo>
                  <a:lnTo>
                    <a:pt x="546074" y="46567"/>
                  </a:lnTo>
                  <a:lnTo>
                    <a:pt x="542970" y="44394"/>
                  </a:lnTo>
                  <a:lnTo>
                    <a:pt x="536761" y="43462"/>
                  </a:lnTo>
                  <a:lnTo>
                    <a:pt x="533656" y="41289"/>
                  </a:lnTo>
                  <a:lnTo>
                    <a:pt x="516892" y="44394"/>
                  </a:lnTo>
                  <a:lnTo>
                    <a:pt x="504474" y="50603"/>
                  </a:lnTo>
                  <a:lnTo>
                    <a:pt x="492988" y="58985"/>
                  </a:lnTo>
                  <a:lnTo>
                    <a:pt x="482433" y="66435"/>
                  </a:lnTo>
                  <a:lnTo>
                    <a:pt x="470015" y="73886"/>
                  </a:lnTo>
                  <a:lnTo>
                    <a:pt x="455424" y="78232"/>
                  </a:lnTo>
                  <a:lnTo>
                    <a:pt x="433693" y="80405"/>
                  </a:lnTo>
                  <a:lnTo>
                    <a:pt x="436797" y="88788"/>
                  </a:lnTo>
                  <a:lnTo>
                    <a:pt x="443006" y="96238"/>
                  </a:lnTo>
                  <a:lnTo>
                    <a:pt x="448284" y="103689"/>
                  </a:lnTo>
                  <a:lnTo>
                    <a:pt x="453561" y="109898"/>
                  </a:lnTo>
                  <a:lnTo>
                    <a:pt x="453561" y="117349"/>
                  </a:lnTo>
                  <a:lnTo>
                    <a:pt x="429657" y="113002"/>
                  </a:lnTo>
                  <a:lnTo>
                    <a:pt x="409788" y="102447"/>
                  </a:lnTo>
                  <a:lnTo>
                    <a:pt x="392093" y="90961"/>
                  </a:lnTo>
                  <a:lnTo>
                    <a:pt x="373466" y="78232"/>
                  </a:lnTo>
                  <a:lnTo>
                    <a:pt x="353598" y="68919"/>
                  </a:lnTo>
                  <a:lnTo>
                    <a:pt x="322243" y="73265"/>
                  </a:lnTo>
                  <a:lnTo>
                    <a:pt x="307652" y="68919"/>
                  </a:lnTo>
                  <a:lnTo>
                    <a:pt x="293061" y="61468"/>
                  </a:lnTo>
                  <a:lnTo>
                    <a:pt x="277539" y="56191"/>
                  </a:lnTo>
                  <a:lnTo>
                    <a:pt x="266052" y="51844"/>
                  </a:lnTo>
                  <a:lnTo>
                    <a:pt x="262948" y="51844"/>
                  </a:lnTo>
                  <a:lnTo>
                    <a:pt x="256739" y="54018"/>
                  </a:lnTo>
                  <a:lnTo>
                    <a:pt x="253634" y="56191"/>
                  </a:lnTo>
                  <a:lnTo>
                    <a:pt x="249598" y="56191"/>
                  </a:lnTo>
                  <a:lnTo>
                    <a:pt x="244321" y="58364"/>
                  </a:lnTo>
                  <a:lnTo>
                    <a:pt x="239043" y="56191"/>
                  </a:lnTo>
                  <a:lnTo>
                    <a:pt x="233766" y="54018"/>
                  </a:lnTo>
                  <a:lnTo>
                    <a:pt x="229730" y="50913"/>
                  </a:lnTo>
                  <a:lnTo>
                    <a:pt x="226625" y="46567"/>
                  </a:lnTo>
                  <a:lnTo>
                    <a:pt x="221348" y="41289"/>
                  </a:lnTo>
                  <a:lnTo>
                    <a:pt x="217312" y="38185"/>
                  </a:lnTo>
                  <a:lnTo>
                    <a:pt x="214208" y="36012"/>
                  </a:lnTo>
                  <a:lnTo>
                    <a:pt x="210172" y="36012"/>
                  </a:lnTo>
                  <a:lnTo>
                    <a:pt x="207067" y="36012"/>
                  </a:lnTo>
                  <a:lnTo>
                    <a:pt x="203032" y="38185"/>
                  </a:lnTo>
                  <a:lnTo>
                    <a:pt x="199927" y="39116"/>
                  </a:lnTo>
                  <a:lnTo>
                    <a:pt x="195891" y="39116"/>
                  </a:lnTo>
                  <a:lnTo>
                    <a:pt x="190614" y="39116"/>
                  </a:lnTo>
                  <a:lnTo>
                    <a:pt x="186578" y="36012"/>
                  </a:lnTo>
                  <a:lnTo>
                    <a:pt x="183473" y="31665"/>
                  </a:lnTo>
                  <a:lnTo>
                    <a:pt x="181300" y="30734"/>
                  </a:lnTo>
                  <a:lnTo>
                    <a:pt x="181300" y="26388"/>
                  </a:lnTo>
                  <a:lnTo>
                    <a:pt x="179127" y="24215"/>
                  </a:lnTo>
                  <a:lnTo>
                    <a:pt x="179127" y="21110"/>
                  </a:lnTo>
                  <a:lnTo>
                    <a:pt x="176023" y="18937"/>
                  </a:lnTo>
                  <a:lnTo>
                    <a:pt x="170745" y="15833"/>
                  </a:lnTo>
                  <a:lnTo>
                    <a:pt x="153981" y="26388"/>
                  </a:lnTo>
                  <a:lnTo>
                    <a:pt x="137217" y="33839"/>
                  </a:lnTo>
                  <a:lnTo>
                    <a:pt x="117348" y="39116"/>
                  </a:lnTo>
                  <a:lnTo>
                    <a:pt x="99653" y="48430"/>
                  </a:lnTo>
                  <a:lnTo>
                    <a:pt x="85993" y="58985"/>
                  </a:lnTo>
                  <a:lnTo>
                    <a:pt x="82889" y="70471"/>
                  </a:lnTo>
                  <a:lnTo>
                    <a:pt x="78853" y="83199"/>
                  </a:lnTo>
                  <a:lnTo>
                    <a:pt x="73576" y="95928"/>
                  </a:lnTo>
                  <a:lnTo>
                    <a:pt x="56812" y="105241"/>
                  </a:lnTo>
                  <a:lnTo>
                    <a:pt x="36012" y="107414"/>
                  </a:lnTo>
                  <a:lnTo>
                    <a:pt x="14281" y="105241"/>
                  </a:lnTo>
                  <a:lnTo>
                    <a:pt x="12107" y="110519"/>
                  </a:lnTo>
                  <a:lnTo>
                    <a:pt x="9934" y="116728"/>
                  </a:lnTo>
                  <a:lnTo>
                    <a:pt x="6830" y="122005"/>
                  </a:lnTo>
                  <a:lnTo>
                    <a:pt x="15212" y="138769"/>
                  </a:lnTo>
                  <a:lnTo>
                    <a:pt x="29803" y="149324"/>
                  </a:lnTo>
                  <a:lnTo>
                    <a:pt x="46567" y="159880"/>
                  </a:lnTo>
                  <a:lnTo>
                    <a:pt x="61158" y="171366"/>
                  </a:lnTo>
                  <a:lnTo>
                    <a:pt x="73576" y="185957"/>
                  </a:lnTo>
                  <a:lnTo>
                    <a:pt x="77611" y="191235"/>
                  </a:lnTo>
                  <a:lnTo>
                    <a:pt x="78543" y="196512"/>
                  </a:lnTo>
                  <a:lnTo>
                    <a:pt x="80716" y="202721"/>
                  </a:lnTo>
                  <a:lnTo>
                    <a:pt x="82889" y="207999"/>
                  </a:lnTo>
                  <a:lnTo>
                    <a:pt x="85993" y="213276"/>
                  </a:lnTo>
                  <a:lnTo>
                    <a:pt x="85993" y="220727"/>
                  </a:lnTo>
                  <a:lnTo>
                    <a:pt x="73576" y="226005"/>
                  </a:lnTo>
                  <a:lnTo>
                    <a:pt x="70471" y="220727"/>
                  </a:lnTo>
                  <a:lnTo>
                    <a:pt x="64262" y="215449"/>
                  </a:lnTo>
                  <a:lnTo>
                    <a:pt x="58985" y="211103"/>
                  </a:lnTo>
                  <a:lnTo>
                    <a:pt x="53707" y="205826"/>
                  </a:lnTo>
                  <a:lnTo>
                    <a:pt x="49671" y="205826"/>
                  </a:lnTo>
                  <a:lnTo>
                    <a:pt x="48740" y="205826"/>
                  </a:lnTo>
                  <a:lnTo>
                    <a:pt x="46567" y="207999"/>
                  </a:lnTo>
                  <a:lnTo>
                    <a:pt x="44394" y="207999"/>
                  </a:lnTo>
                  <a:lnTo>
                    <a:pt x="43462" y="210172"/>
                  </a:lnTo>
                  <a:lnTo>
                    <a:pt x="26698" y="210172"/>
                  </a:lnTo>
                  <a:lnTo>
                    <a:pt x="28871" y="213276"/>
                  </a:lnTo>
                  <a:lnTo>
                    <a:pt x="28871" y="215449"/>
                  </a:lnTo>
                  <a:lnTo>
                    <a:pt x="29803" y="217623"/>
                  </a:lnTo>
                  <a:lnTo>
                    <a:pt x="26698" y="220727"/>
                  </a:lnTo>
                  <a:lnTo>
                    <a:pt x="22663" y="225073"/>
                  </a:lnTo>
                  <a:lnTo>
                    <a:pt x="19558" y="225073"/>
                  </a:lnTo>
                  <a:lnTo>
                    <a:pt x="15522" y="226005"/>
                  </a:lnTo>
                  <a:lnTo>
                    <a:pt x="10245" y="228178"/>
                  </a:lnTo>
                  <a:lnTo>
                    <a:pt x="7140" y="230351"/>
                  </a:lnTo>
                  <a:lnTo>
                    <a:pt x="0" y="230351"/>
                  </a:lnTo>
                  <a:lnTo>
                    <a:pt x="3104" y="257670"/>
                  </a:lnTo>
                  <a:lnTo>
                    <a:pt x="17695" y="265121"/>
                  </a:lnTo>
                  <a:lnTo>
                    <a:pt x="36322" y="268225"/>
                  </a:lnTo>
                  <a:lnTo>
                    <a:pt x="51844" y="274434"/>
                  </a:lnTo>
                  <a:lnTo>
                    <a:pt x="63331" y="277539"/>
                  </a:lnTo>
                  <a:lnTo>
                    <a:pt x="68609" y="277539"/>
                  </a:lnTo>
                  <a:lnTo>
                    <a:pt x="71713" y="275365"/>
                  </a:lnTo>
                  <a:lnTo>
                    <a:pt x="75749" y="274434"/>
                  </a:lnTo>
                  <a:lnTo>
                    <a:pt x="77922" y="272261"/>
                  </a:lnTo>
                  <a:lnTo>
                    <a:pt x="78853" y="270088"/>
                  </a:lnTo>
                  <a:lnTo>
                    <a:pt x="82889" y="266983"/>
                  </a:lnTo>
                  <a:lnTo>
                    <a:pt x="97790" y="266983"/>
                  </a:lnTo>
                  <a:lnTo>
                    <a:pt x="95617" y="267915"/>
                  </a:lnTo>
                  <a:lnTo>
                    <a:pt x="95617" y="270088"/>
                  </a:lnTo>
                  <a:lnTo>
                    <a:pt x="95617" y="272261"/>
                  </a:lnTo>
                  <a:lnTo>
                    <a:pt x="93444" y="272261"/>
                  </a:lnTo>
                  <a:lnTo>
                    <a:pt x="91271" y="274434"/>
                  </a:lnTo>
                  <a:lnTo>
                    <a:pt x="91271" y="292440"/>
                  </a:lnTo>
                  <a:lnTo>
                    <a:pt x="85993" y="303926"/>
                  </a:lnTo>
                  <a:lnTo>
                    <a:pt x="78853" y="311377"/>
                  </a:lnTo>
                  <a:lnTo>
                    <a:pt x="68298" y="316655"/>
                  </a:lnTo>
                  <a:lnTo>
                    <a:pt x="56812" y="319759"/>
                  </a:lnTo>
                  <a:lnTo>
                    <a:pt x="44394" y="327210"/>
                  </a:lnTo>
                  <a:lnTo>
                    <a:pt x="37253" y="336523"/>
                  </a:lnTo>
                  <a:lnTo>
                    <a:pt x="31976" y="347078"/>
                  </a:lnTo>
                  <a:lnTo>
                    <a:pt x="26698" y="360738"/>
                  </a:lnTo>
                  <a:lnTo>
                    <a:pt x="20489" y="371293"/>
                  </a:lnTo>
                  <a:lnTo>
                    <a:pt x="31976" y="391162"/>
                  </a:lnTo>
                  <a:lnTo>
                    <a:pt x="46567" y="410099"/>
                  </a:lnTo>
                  <a:lnTo>
                    <a:pt x="64262" y="422827"/>
                  </a:lnTo>
                  <a:lnTo>
                    <a:pt x="66435" y="425000"/>
                  </a:lnTo>
                  <a:lnTo>
                    <a:pt x="69540" y="425000"/>
                  </a:lnTo>
                  <a:lnTo>
                    <a:pt x="71713" y="425000"/>
                  </a:lnTo>
                  <a:lnTo>
                    <a:pt x="73886" y="422827"/>
                  </a:lnTo>
                  <a:lnTo>
                    <a:pt x="76991" y="419723"/>
                  </a:lnTo>
                  <a:lnTo>
                    <a:pt x="81026" y="430278"/>
                  </a:lnTo>
                  <a:lnTo>
                    <a:pt x="86304" y="444869"/>
                  </a:lnTo>
                  <a:lnTo>
                    <a:pt x="88477" y="455424"/>
                  </a:lnTo>
                  <a:lnTo>
                    <a:pt x="93755" y="455424"/>
                  </a:lnTo>
                  <a:lnTo>
                    <a:pt x="97790" y="455734"/>
                  </a:lnTo>
                  <a:lnTo>
                    <a:pt x="98722" y="455734"/>
                  </a:lnTo>
                  <a:lnTo>
                    <a:pt x="100895" y="453561"/>
                  </a:lnTo>
                  <a:lnTo>
                    <a:pt x="103068" y="451388"/>
                  </a:lnTo>
                  <a:lnTo>
                    <a:pt x="105241" y="449215"/>
                  </a:lnTo>
                  <a:lnTo>
                    <a:pt x="108346" y="451388"/>
                  </a:lnTo>
                  <a:lnTo>
                    <a:pt x="110208" y="451388"/>
                  </a:lnTo>
                  <a:lnTo>
                    <a:pt x="112381" y="453561"/>
                  </a:lnTo>
                  <a:lnTo>
                    <a:pt x="112381" y="456666"/>
                  </a:lnTo>
                  <a:lnTo>
                    <a:pt x="112381" y="461012"/>
                  </a:lnTo>
                  <a:lnTo>
                    <a:pt x="124799" y="456666"/>
                  </a:lnTo>
                  <a:lnTo>
                    <a:pt x="134113" y="453561"/>
                  </a:lnTo>
                  <a:lnTo>
                    <a:pt x="147772" y="449215"/>
                  </a:lnTo>
                  <a:lnTo>
                    <a:pt x="144668" y="471257"/>
                  </a:lnTo>
                  <a:lnTo>
                    <a:pt x="135354" y="488021"/>
                  </a:lnTo>
                  <a:lnTo>
                    <a:pt x="122937" y="502612"/>
                  </a:lnTo>
                  <a:lnTo>
                    <a:pt x="106172" y="515340"/>
                  </a:lnTo>
                  <a:lnTo>
                    <a:pt x="88477" y="527137"/>
                  </a:lnTo>
                  <a:lnTo>
                    <a:pt x="69850" y="537692"/>
                  </a:lnTo>
                  <a:lnTo>
                    <a:pt x="54328" y="549179"/>
                  </a:lnTo>
                  <a:lnTo>
                    <a:pt x="41910" y="561907"/>
                  </a:lnTo>
                  <a:lnTo>
                    <a:pt x="37874" y="561907"/>
                  </a:lnTo>
                  <a:lnTo>
                    <a:pt x="37874" y="565011"/>
                  </a:lnTo>
                  <a:lnTo>
                    <a:pt x="48430" y="561907"/>
                  </a:lnTo>
                  <a:lnTo>
                    <a:pt x="65194" y="554456"/>
                  </a:lnTo>
                  <a:lnTo>
                    <a:pt x="86925" y="543901"/>
                  </a:lnTo>
                  <a:lnTo>
                    <a:pt x="108656" y="530241"/>
                  </a:lnTo>
                  <a:lnTo>
                    <a:pt x="130387" y="515650"/>
                  </a:lnTo>
                  <a:lnTo>
                    <a:pt x="152118" y="502922"/>
                  </a:lnTo>
                  <a:lnTo>
                    <a:pt x="169814" y="492367"/>
                  </a:lnTo>
                  <a:lnTo>
                    <a:pt x="184405" y="480881"/>
                  </a:lnTo>
                  <a:lnTo>
                    <a:pt x="191545" y="473430"/>
                  </a:lnTo>
                  <a:lnTo>
                    <a:pt x="203032" y="456666"/>
                  </a:lnTo>
                  <a:lnTo>
                    <a:pt x="210172" y="438660"/>
                  </a:lnTo>
                  <a:lnTo>
                    <a:pt x="215449" y="421896"/>
                  </a:lnTo>
                  <a:lnTo>
                    <a:pt x="222590" y="406063"/>
                  </a:lnTo>
                  <a:lnTo>
                    <a:pt x="234076" y="391472"/>
                  </a:lnTo>
                  <a:lnTo>
                    <a:pt x="247736" y="379986"/>
                  </a:lnTo>
                  <a:lnTo>
                    <a:pt x="247736" y="376881"/>
                  </a:lnTo>
                  <a:lnTo>
                    <a:pt x="257049" y="376881"/>
                  </a:lnTo>
                  <a:lnTo>
                    <a:pt x="247736" y="392714"/>
                  </a:lnTo>
                  <a:lnTo>
                    <a:pt x="237181" y="407305"/>
                  </a:lnTo>
                  <a:lnTo>
                    <a:pt x="230040" y="424069"/>
                  </a:lnTo>
                  <a:lnTo>
                    <a:pt x="224763" y="440833"/>
                  </a:lnTo>
                  <a:lnTo>
                    <a:pt x="246494" y="435555"/>
                  </a:lnTo>
                  <a:lnTo>
                    <a:pt x="262016" y="426242"/>
                  </a:lnTo>
                  <a:lnTo>
                    <a:pt x="280643" y="416929"/>
                  </a:lnTo>
                  <a:lnTo>
                    <a:pt x="280643" y="392714"/>
                  </a:lnTo>
                  <a:lnTo>
                    <a:pt x="297407" y="394887"/>
                  </a:lnTo>
                  <a:lnTo>
                    <a:pt x="307962" y="400165"/>
                  </a:lnTo>
                  <a:lnTo>
                    <a:pt x="317276" y="407615"/>
                  </a:lnTo>
                  <a:lnTo>
                    <a:pt x="327831" y="413824"/>
                  </a:lnTo>
                  <a:lnTo>
                    <a:pt x="361048" y="413824"/>
                  </a:lnTo>
                  <a:lnTo>
                    <a:pt x="376571" y="422206"/>
                  </a:lnTo>
                  <a:lnTo>
                    <a:pt x="393335" y="436797"/>
                  </a:lnTo>
                  <a:lnTo>
                    <a:pt x="407926" y="449526"/>
                  </a:lnTo>
                  <a:lnTo>
                    <a:pt x="427794" y="458839"/>
                  </a:lnTo>
                  <a:lnTo>
                    <a:pt x="451699" y="464117"/>
                  </a:lnTo>
                  <a:lnTo>
                    <a:pt x="471567" y="473430"/>
                  </a:lnTo>
                  <a:lnTo>
                    <a:pt x="486158" y="486158"/>
                  </a:lnTo>
                  <a:lnTo>
                    <a:pt x="498576" y="502922"/>
                  </a:lnTo>
                  <a:lnTo>
                    <a:pt x="507889" y="519686"/>
                  </a:lnTo>
                  <a:lnTo>
                    <a:pt x="519376" y="536450"/>
                  </a:lnTo>
                  <a:lnTo>
                    <a:pt x="531794" y="550110"/>
                  </a:lnTo>
                  <a:lnTo>
                    <a:pt x="527758" y="574325"/>
                  </a:lnTo>
                  <a:lnTo>
                    <a:pt x="539244" y="579602"/>
                  </a:lnTo>
                  <a:lnTo>
                    <a:pt x="546385" y="588916"/>
                  </a:lnTo>
                  <a:lnTo>
                    <a:pt x="551662" y="600402"/>
                  </a:lnTo>
                  <a:lnTo>
                    <a:pt x="554767" y="613131"/>
                  </a:lnTo>
                  <a:lnTo>
                    <a:pt x="560976" y="625859"/>
                  </a:lnTo>
                  <a:lnTo>
                    <a:pt x="568116" y="637345"/>
                  </a:lnTo>
                  <a:lnTo>
                    <a:pt x="576498" y="645727"/>
                  </a:lnTo>
                  <a:lnTo>
                    <a:pt x="591089" y="651005"/>
                  </a:lnTo>
                  <a:lnTo>
                    <a:pt x="587984" y="653178"/>
                  </a:lnTo>
                  <a:lnTo>
                    <a:pt x="583949" y="653178"/>
                  </a:lnTo>
                  <a:lnTo>
                    <a:pt x="580844" y="653178"/>
                  </a:lnTo>
                  <a:lnTo>
                    <a:pt x="576808" y="651005"/>
                  </a:lnTo>
                  <a:lnTo>
                    <a:pt x="568426" y="651005"/>
                  </a:lnTo>
                  <a:lnTo>
                    <a:pt x="576808" y="669942"/>
                  </a:lnTo>
                  <a:lnTo>
                    <a:pt x="588295" y="686706"/>
                  </a:lnTo>
                  <a:lnTo>
                    <a:pt x="600713" y="702539"/>
                  </a:lnTo>
                  <a:lnTo>
                    <a:pt x="604748" y="704712"/>
                  </a:lnTo>
                  <a:lnTo>
                    <a:pt x="605680" y="704712"/>
                  </a:lnTo>
                  <a:lnTo>
                    <a:pt x="605680" y="706885"/>
                  </a:lnTo>
                  <a:lnTo>
                    <a:pt x="607853" y="706885"/>
                  </a:lnTo>
                  <a:lnTo>
                    <a:pt x="613130" y="706885"/>
                  </a:lnTo>
                  <a:lnTo>
                    <a:pt x="619339" y="706885"/>
                  </a:lnTo>
                  <a:lnTo>
                    <a:pt x="620271" y="704712"/>
                  </a:lnTo>
                  <a:lnTo>
                    <a:pt x="624306" y="702539"/>
                  </a:lnTo>
                  <a:lnTo>
                    <a:pt x="626480" y="701608"/>
                  </a:lnTo>
                  <a:lnTo>
                    <a:pt x="626480" y="699434"/>
                  </a:lnTo>
                  <a:lnTo>
                    <a:pt x="627411" y="699434"/>
                  </a:lnTo>
                  <a:lnTo>
                    <a:pt x="627411" y="695088"/>
                  </a:lnTo>
                  <a:lnTo>
                    <a:pt x="622133" y="687638"/>
                  </a:lnTo>
                  <a:lnTo>
                    <a:pt x="614993" y="682360"/>
                  </a:lnTo>
                  <a:lnTo>
                    <a:pt x="607853" y="677082"/>
                  </a:lnTo>
                  <a:lnTo>
                    <a:pt x="600713" y="671805"/>
                  </a:lnTo>
                  <a:lnTo>
                    <a:pt x="600713" y="662491"/>
                  </a:lnTo>
                  <a:lnTo>
                    <a:pt x="617477" y="673047"/>
                  </a:lnTo>
                  <a:lnTo>
                    <a:pt x="632068" y="687638"/>
                  </a:lnTo>
                  <a:lnTo>
                    <a:pt x="644485" y="702228"/>
                  </a:lnTo>
                  <a:lnTo>
                    <a:pt x="644485" y="723339"/>
                  </a:lnTo>
                  <a:lnTo>
                    <a:pt x="642312" y="718992"/>
                  </a:lnTo>
                  <a:lnTo>
                    <a:pt x="639208" y="715888"/>
                  </a:lnTo>
                  <a:lnTo>
                    <a:pt x="637035" y="711542"/>
                  </a:lnTo>
                  <a:lnTo>
                    <a:pt x="633930" y="709369"/>
                  </a:lnTo>
                  <a:lnTo>
                    <a:pt x="629894" y="709369"/>
                  </a:lnTo>
                  <a:lnTo>
                    <a:pt x="626790" y="709369"/>
                  </a:lnTo>
                  <a:lnTo>
                    <a:pt x="622754" y="709369"/>
                  </a:lnTo>
                  <a:lnTo>
                    <a:pt x="617477" y="711542"/>
                  </a:lnTo>
                  <a:lnTo>
                    <a:pt x="615304" y="723028"/>
                  </a:lnTo>
                  <a:lnTo>
                    <a:pt x="613130" y="741034"/>
                  </a:lnTo>
                  <a:lnTo>
                    <a:pt x="613130" y="763076"/>
                  </a:lnTo>
                  <a:lnTo>
                    <a:pt x="613130" y="787291"/>
                  </a:lnTo>
                  <a:lnTo>
                    <a:pt x="613130" y="807159"/>
                  </a:lnTo>
                  <a:lnTo>
                    <a:pt x="612199" y="821750"/>
                  </a:lnTo>
                  <a:lnTo>
                    <a:pt x="612199" y="829201"/>
                  </a:lnTo>
                  <a:lnTo>
                    <a:pt x="613130" y="859624"/>
                  </a:lnTo>
                  <a:lnTo>
                    <a:pt x="617166" y="881666"/>
                  </a:lnTo>
                  <a:lnTo>
                    <a:pt x="622444" y="898430"/>
                  </a:lnTo>
                  <a:lnTo>
                    <a:pt x="629584" y="911158"/>
                  </a:lnTo>
                  <a:lnTo>
                    <a:pt x="641071" y="922645"/>
                  </a:lnTo>
                  <a:lnTo>
                    <a:pt x="651626" y="935373"/>
                  </a:lnTo>
                  <a:lnTo>
                    <a:pt x="664043" y="953379"/>
                  </a:lnTo>
                  <a:lnTo>
                    <a:pt x="669321" y="964866"/>
                  </a:lnTo>
                  <a:lnTo>
                    <a:pt x="673357" y="975421"/>
                  </a:lnTo>
                  <a:lnTo>
                    <a:pt x="680497" y="984734"/>
                  </a:lnTo>
                  <a:lnTo>
                    <a:pt x="691052" y="992185"/>
                  </a:lnTo>
                  <a:lnTo>
                    <a:pt x="704712" y="997462"/>
                  </a:lnTo>
                  <a:lnTo>
                    <a:pt x="715267" y="1003671"/>
                  </a:lnTo>
                  <a:lnTo>
                    <a:pt x="724580" y="1014226"/>
                  </a:lnTo>
                  <a:lnTo>
                    <a:pt x="731721" y="1026955"/>
                  </a:lnTo>
                  <a:lnTo>
                    <a:pt x="734825" y="1041546"/>
                  </a:lnTo>
                  <a:lnTo>
                    <a:pt x="741034" y="1054274"/>
                  </a:lnTo>
                  <a:lnTo>
                    <a:pt x="747243" y="1065761"/>
                  </a:lnTo>
                  <a:lnTo>
                    <a:pt x="760903" y="1075074"/>
                  </a:lnTo>
                  <a:lnTo>
                    <a:pt x="758729" y="1076005"/>
                  </a:lnTo>
                  <a:lnTo>
                    <a:pt x="758729" y="1078178"/>
                  </a:lnTo>
                  <a:lnTo>
                    <a:pt x="758729" y="1080351"/>
                  </a:lnTo>
                  <a:lnTo>
                    <a:pt x="756556" y="1080351"/>
                  </a:lnTo>
                  <a:lnTo>
                    <a:pt x="754383" y="1080351"/>
                  </a:lnTo>
                  <a:lnTo>
                    <a:pt x="751279" y="1082525"/>
                  </a:lnTo>
                  <a:lnTo>
                    <a:pt x="760592" y="1095253"/>
                  </a:lnTo>
                  <a:lnTo>
                    <a:pt x="771147" y="1102704"/>
                  </a:lnTo>
                  <a:lnTo>
                    <a:pt x="782634" y="1110154"/>
                  </a:lnTo>
                  <a:lnTo>
                    <a:pt x="791016" y="1119468"/>
                  </a:lnTo>
                  <a:lnTo>
                    <a:pt x="797225" y="1130023"/>
                  </a:lnTo>
                  <a:lnTo>
                    <a:pt x="800329" y="1142751"/>
                  </a:lnTo>
                  <a:lnTo>
                    <a:pt x="804365" y="1155479"/>
                  </a:lnTo>
                  <a:lnTo>
                    <a:pt x="809643" y="1155479"/>
                  </a:lnTo>
                  <a:lnTo>
                    <a:pt x="811816" y="1155479"/>
                  </a:lnTo>
                  <a:lnTo>
                    <a:pt x="812747" y="1155479"/>
                  </a:lnTo>
                  <a:lnTo>
                    <a:pt x="814920" y="1155479"/>
                  </a:lnTo>
                  <a:lnTo>
                    <a:pt x="817093" y="1155479"/>
                  </a:lnTo>
                  <a:lnTo>
                    <a:pt x="820198" y="1155479"/>
                  </a:lnTo>
                  <a:lnTo>
                    <a:pt x="822371" y="1159826"/>
                  </a:lnTo>
                  <a:lnTo>
                    <a:pt x="822371" y="1162930"/>
                  </a:lnTo>
                  <a:lnTo>
                    <a:pt x="824544" y="1169139"/>
                  </a:lnTo>
                  <a:lnTo>
                    <a:pt x="824544" y="1176590"/>
                  </a:lnTo>
                  <a:lnTo>
                    <a:pt x="827648" y="1174417"/>
                  </a:lnTo>
                  <a:lnTo>
                    <a:pt x="827648" y="1172243"/>
                  </a:lnTo>
                  <a:lnTo>
                    <a:pt x="829822" y="1170070"/>
                  </a:lnTo>
                  <a:lnTo>
                    <a:pt x="831995" y="1166966"/>
                  </a:lnTo>
                  <a:lnTo>
                    <a:pt x="831995" y="1159515"/>
                  </a:lnTo>
                  <a:lnTo>
                    <a:pt x="827959" y="1148960"/>
                  </a:lnTo>
                  <a:lnTo>
                    <a:pt x="819577" y="1132196"/>
                  </a:lnTo>
                  <a:lnTo>
                    <a:pt x="808090" y="1113259"/>
                  </a:lnTo>
                  <a:lnTo>
                    <a:pt x="797535" y="1095253"/>
                  </a:lnTo>
                  <a:lnTo>
                    <a:pt x="783876" y="1076316"/>
                  </a:lnTo>
                  <a:lnTo>
                    <a:pt x="773320" y="1061725"/>
                  </a:lnTo>
                  <a:lnTo>
                    <a:pt x="761834" y="1048996"/>
                  </a:lnTo>
                  <a:lnTo>
                    <a:pt x="756556" y="1041546"/>
                  </a:lnTo>
                  <a:lnTo>
                    <a:pt x="756556" y="1021677"/>
                  </a:lnTo>
                  <a:lnTo>
                    <a:pt x="760592" y="1023850"/>
                  </a:lnTo>
                  <a:lnTo>
                    <a:pt x="763697" y="1026955"/>
                  </a:lnTo>
                  <a:lnTo>
                    <a:pt x="767732" y="1031301"/>
                  </a:lnTo>
                  <a:lnTo>
                    <a:pt x="776114" y="1036578"/>
                  </a:lnTo>
                  <a:lnTo>
                    <a:pt x="782323" y="1048065"/>
                  </a:lnTo>
                  <a:lnTo>
                    <a:pt x="785428" y="1058620"/>
                  </a:lnTo>
                  <a:lnTo>
                    <a:pt x="789464" y="1069175"/>
                  </a:lnTo>
                  <a:lnTo>
                    <a:pt x="796604" y="1078489"/>
                  </a:lnTo>
                  <a:lnTo>
                    <a:pt x="797535" y="1080662"/>
                  </a:lnTo>
                  <a:lnTo>
                    <a:pt x="803744" y="1082835"/>
                  </a:lnTo>
                  <a:lnTo>
                    <a:pt x="806849" y="1082835"/>
                  </a:lnTo>
                  <a:lnTo>
                    <a:pt x="812126" y="1083766"/>
                  </a:lnTo>
                  <a:lnTo>
                    <a:pt x="816162" y="1085939"/>
                  </a:lnTo>
                  <a:lnTo>
                    <a:pt x="833857" y="1112327"/>
                  </a:lnTo>
                  <a:lnTo>
                    <a:pt x="852484" y="1137473"/>
                  </a:lnTo>
                  <a:lnTo>
                    <a:pt x="870179" y="1161688"/>
                  </a:lnTo>
                  <a:lnTo>
                    <a:pt x="890048" y="1183730"/>
                  </a:lnTo>
                  <a:lnTo>
                    <a:pt x="882908" y="1206703"/>
                  </a:lnTo>
                  <a:lnTo>
                    <a:pt x="886944" y="1211049"/>
                  </a:lnTo>
                  <a:lnTo>
                    <a:pt x="894084" y="1218500"/>
                  </a:lnTo>
                  <a:lnTo>
                    <a:pt x="901224" y="1227813"/>
                  </a:lnTo>
                  <a:lnTo>
                    <a:pt x="910537" y="1235264"/>
                  </a:lnTo>
                  <a:lnTo>
                    <a:pt x="915815" y="1242715"/>
                  </a:lnTo>
                  <a:lnTo>
                    <a:pt x="918919" y="1243646"/>
                  </a:lnTo>
                  <a:lnTo>
                    <a:pt x="939719" y="1240541"/>
                  </a:lnTo>
                  <a:lnTo>
                    <a:pt x="940651" y="1242715"/>
                  </a:lnTo>
                  <a:lnTo>
                    <a:pt x="944686" y="1245819"/>
                  </a:lnTo>
                  <a:lnTo>
                    <a:pt x="947791" y="1250165"/>
                  </a:lnTo>
                  <a:lnTo>
                    <a:pt x="951827" y="1253270"/>
                  </a:lnTo>
                  <a:lnTo>
                    <a:pt x="954931" y="1256374"/>
                  </a:lnTo>
                  <a:lnTo>
                    <a:pt x="978835" y="1260720"/>
                  </a:lnTo>
                  <a:lnTo>
                    <a:pt x="981940" y="1262894"/>
                  </a:lnTo>
                  <a:lnTo>
                    <a:pt x="985976" y="1265998"/>
                  </a:lnTo>
                  <a:lnTo>
                    <a:pt x="991253" y="1271276"/>
                  </a:lnTo>
                  <a:lnTo>
                    <a:pt x="995289" y="1275622"/>
                  </a:lnTo>
                  <a:lnTo>
                    <a:pt x="998394" y="1278726"/>
                  </a:lnTo>
                  <a:lnTo>
                    <a:pt x="1002429" y="1280899"/>
                  </a:lnTo>
                  <a:lnTo>
                    <a:pt x="1010811" y="1283073"/>
                  </a:lnTo>
                  <a:lnTo>
                    <a:pt x="1017952" y="1278726"/>
                  </a:lnTo>
                  <a:lnTo>
                    <a:pt x="1024161" y="1275622"/>
                  </a:lnTo>
                  <a:lnTo>
                    <a:pt x="1031301" y="1271276"/>
                  </a:lnTo>
                  <a:lnTo>
                    <a:pt x="1041856" y="1271276"/>
                  </a:lnTo>
                  <a:lnTo>
                    <a:pt x="1058620" y="1278726"/>
                  </a:lnTo>
                  <a:lnTo>
                    <a:pt x="1069175" y="1288040"/>
                  </a:lnTo>
                  <a:lnTo>
                    <a:pt x="1081593" y="1297353"/>
                  </a:lnTo>
                  <a:lnTo>
                    <a:pt x="1102393" y="1304804"/>
                  </a:lnTo>
                  <a:lnTo>
                    <a:pt x="1117915" y="1310081"/>
                  </a:lnTo>
                  <a:lnTo>
                    <a:pt x="1132506" y="1314428"/>
                  </a:lnTo>
                  <a:lnTo>
                    <a:pt x="1141820" y="1317532"/>
                  </a:lnTo>
                  <a:lnTo>
                    <a:pt x="1151133" y="1326845"/>
                  </a:lnTo>
                  <a:lnTo>
                    <a:pt x="1159515" y="1339574"/>
                  </a:lnTo>
                  <a:lnTo>
                    <a:pt x="1168828" y="1361615"/>
                  </a:lnTo>
                  <a:lnTo>
                    <a:pt x="1180315" y="1364720"/>
                  </a:lnTo>
                  <a:lnTo>
                    <a:pt x="1195837" y="1372171"/>
                  </a:lnTo>
                  <a:lnTo>
                    <a:pt x="1212601" y="1381484"/>
                  </a:lnTo>
                  <a:lnTo>
                    <a:pt x="1229365" y="1390797"/>
                  </a:lnTo>
                  <a:lnTo>
                    <a:pt x="1238679" y="1398248"/>
                  </a:lnTo>
                  <a:lnTo>
                    <a:pt x="1241783" y="1396075"/>
                  </a:lnTo>
                  <a:lnTo>
                    <a:pt x="1243956" y="1396075"/>
                  </a:lnTo>
                  <a:lnTo>
                    <a:pt x="1244888" y="1396075"/>
                  </a:lnTo>
                  <a:lnTo>
                    <a:pt x="1247061" y="1393902"/>
                  </a:lnTo>
                  <a:lnTo>
                    <a:pt x="1249234" y="1393902"/>
                  </a:lnTo>
                  <a:lnTo>
                    <a:pt x="1251407" y="1390797"/>
                  </a:lnTo>
                  <a:lnTo>
                    <a:pt x="1251407" y="1388624"/>
                  </a:lnTo>
                  <a:lnTo>
                    <a:pt x="1251407" y="1385520"/>
                  </a:lnTo>
                  <a:lnTo>
                    <a:pt x="1249234" y="1381173"/>
                  </a:lnTo>
                  <a:lnTo>
                    <a:pt x="1252338" y="1379000"/>
                  </a:lnTo>
                  <a:lnTo>
                    <a:pt x="1254511" y="1378069"/>
                  </a:lnTo>
                  <a:lnTo>
                    <a:pt x="1256684" y="1375896"/>
                  </a:lnTo>
                  <a:lnTo>
                    <a:pt x="1258858" y="1373723"/>
                  </a:lnTo>
                  <a:lnTo>
                    <a:pt x="1265998" y="1373723"/>
                  </a:lnTo>
                  <a:lnTo>
                    <a:pt x="1273138" y="1385209"/>
                  </a:lnTo>
                  <a:lnTo>
                    <a:pt x="1280278" y="1395764"/>
                  </a:lnTo>
                  <a:lnTo>
                    <a:pt x="1285556" y="1405078"/>
                  </a:lnTo>
                  <a:lnTo>
                    <a:pt x="1287729" y="1419669"/>
                  </a:lnTo>
                  <a:lnTo>
                    <a:pt x="1287729" y="1434260"/>
                  </a:lnTo>
                  <a:lnTo>
                    <a:pt x="1288660" y="1444815"/>
                  </a:lnTo>
                  <a:lnTo>
                    <a:pt x="1276243" y="1459406"/>
                  </a:lnTo>
                  <a:lnTo>
                    <a:pt x="1261652" y="1472134"/>
                  </a:lnTo>
                  <a:lnTo>
                    <a:pt x="1249234" y="1485794"/>
                  </a:lnTo>
                  <a:lnTo>
                    <a:pt x="1242094" y="1501626"/>
                  </a:lnTo>
                  <a:lnTo>
                    <a:pt x="1236816" y="1518390"/>
                  </a:lnTo>
                  <a:lnTo>
                    <a:pt x="1229676" y="1535155"/>
                  </a:lnTo>
                  <a:lnTo>
                    <a:pt x="1234953" y="1537328"/>
                  </a:lnTo>
                  <a:lnTo>
                    <a:pt x="1240231" y="1537328"/>
                  </a:lnTo>
                  <a:lnTo>
                    <a:pt x="1245508" y="1538259"/>
                  </a:lnTo>
                  <a:lnTo>
                    <a:pt x="1254822" y="1538259"/>
                  </a:lnTo>
                  <a:lnTo>
                    <a:pt x="1254822" y="1542605"/>
                  </a:lnTo>
                  <a:lnTo>
                    <a:pt x="1245508" y="1547883"/>
                  </a:lnTo>
                  <a:lnTo>
                    <a:pt x="1239300" y="1553160"/>
                  </a:lnTo>
                  <a:lnTo>
                    <a:pt x="1229986" y="1558438"/>
                  </a:lnTo>
                  <a:lnTo>
                    <a:pt x="1229986" y="1565889"/>
                  </a:lnTo>
                  <a:lnTo>
                    <a:pt x="1229986" y="1573339"/>
                  </a:lnTo>
                  <a:lnTo>
                    <a:pt x="1229986" y="1579548"/>
                  </a:lnTo>
                  <a:lnTo>
                    <a:pt x="1225950" y="1586999"/>
                  </a:lnTo>
                  <a:lnTo>
                    <a:pt x="1229986" y="1590104"/>
                  </a:lnTo>
                  <a:lnTo>
                    <a:pt x="1233091" y="1594450"/>
                  </a:lnTo>
                  <a:lnTo>
                    <a:pt x="1237126" y="1595381"/>
                  </a:lnTo>
                  <a:lnTo>
                    <a:pt x="1242404" y="1595381"/>
                  </a:lnTo>
                  <a:lnTo>
                    <a:pt x="1245508" y="1599727"/>
                  </a:lnTo>
                  <a:lnTo>
                    <a:pt x="1256995" y="1610283"/>
                  </a:lnTo>
                  <a:lnTo>
                    <a:pt x="1264135" y="1624873"/>
                  </a:lnTo>
                  <a:lnTo>
                    <a:pt x="1269413" y="1643811"/>
                  </a:lnTo>
                  <a:lnTo>
                    <a:pt x="1274690" y="1659643"/>
                  </a:lnTo>
                  <a:lnTo>
                    <a:pt x="1281831" y="1676407"/>
                  </a:lnTo>
                  <a:lnTo>
                    <a:pt x="1302630" y="1705900"/>
                  </a:lnTo>
                  <a:lnTo>
                    <a:pt x="1327777" y="1733219"/>
                  </a:lnTo>
                  <a:lnTo>
                    <a:pt x="1359132" y="1754329"/>
                  </a:lnTo>
                  <a:lnTo>
                    <a:pt x="1395454" y="1767989"/>
                  </a:lnTo>
                  <a:lnTo>
                    <a:pt x="1391418" y="1797481"/>
                  </a:lnTo>
                  <a:lnTo>
                    <a:pt x="1389245" y="1829147"/>
                  </a:lnTo>
                  <a:lnTo>
                    <a:pt x="1388314" y="1861744"/>
                  </a:lnTo>
                  <a:lnTo>
                    <a:pt x="1382105" y="1893409"/>
                  </a:lnTo>
                  <a:lnTo>
                    <a:pt x="1371549" y="1941839"/>
                  </a:lnTo>
                  <a:lnTo>
                    <a:pt x="1362236" y="1991199"/>
                  </a:lnTo>
                  <a:lnTo>
                    <a:pt x="1351681" y="2036214"/>
                  </a:lnTo>
                  <a:lnTo>
                    <a:pt x="1339263" y="2080297"/>
                  </a:lnTo>
                  <a:lnTo>
                    <a:pt x="1337090" y="2091784"/>
                  </a:lnTo>
                  <a:lnTo>
                    <a:pt x="1340194" y="2104512"/>
                  </a:lnTo>
                  <a:lnTo>
                    <a:pt x="1342368" y="2111963"/>
                  </a:lnTo>
                  <a:lnTo>
                    <a:pt x="1329950" y="2188643"/>
                  </a:lnTo>
                  <a:lnTo>
                    <a:pt x="1329950" y="2192989"/>
                  </a:lnTo>
                  <a:lnTo>
                    <a:pt x="1337090" y="2190816"/>
                  </a:lnTo>
                  <a:lnTo>
                    <a:pt x="1340194" y="2186470"/>
                  </a:lnTo>
                  <a:lnTo>
                    <a:pt x="1342368" y="2183365"/>
                  </a:lnTo>
                  <a:lnTo>
                    <a:pt x="1345472" y="2179019"/>
                  </a:lnTo>
                  <a:lnTo>
                    <a:pt x="1349508" y="2175915"/>
                  </a:lnTo>
                  <a:lnTo>
                    <a:pt x="1349508" y="2179019"/>
                  </a:lnTo>
                  <a:lnTo>
                    <a:pt x="1354785" y="2179019"/>
                  </a:lnTo>
                  <a:lnTo>
                    <a:pt x="1345472" y="2215652"/>
                  </a:lnTo>
                  <a:lnTo>
                    <a:pt x="1334917" y="2215652"/>
                  </a:lnTo>
                  <a:lnTo>
                    <a:pt x="1327777" y="2234589"/>
                  </a:lnTo>
                  <a:lnTo>
                    <a:pt x="1320636" y="2256631"/>
                  </a:lnTo>
                  <a:lnTo>
                    <a:pt x="1315359" y="2279604"/>
                  </a:lnTo>
                  <a:lnTo>
                    <a:pt x="1313186" y="2305992"/>
                  </a:lnTo>
                  <a:lnTo>
                    <a:pt x="1311012" y="2333311"/>
                  </a:lnTo>
                  <a:lnTo>
                    <a:pt x="1315048" y="2357525"/>
                  </a:lnTo>
                  <a:lnTo>
                    <a:pt x="1322189" y="2380499"/>
                  </a:lnTo>
                  <a:lnTo>
                    <a:pt x="1332744" y="2401609"/>
                  </a:lnTo>
                  <a:lnTo>
                    <a:pt x="1349508" y="2416200"/>
                  </a:lnTo>
                  <a:lnTo>
                    <a:pt x="1369376" y="2426755"/>
                  </a:lnTo>
                  <a:lnTo>
                    <a:pt x="1369376" y="2434206"/>
                  </a:lnTo>
                  <a:lnTo>
                    <a:pt x="1354785" y="2424892"/>
                  </a:lnTo>
                  <a:lnTo>
                    <a:pt x="1342368" y="2414337"/>
                  </a:lnTo>
                  <a:lnTo>
                    <a:pt x="1329950" y="2401609"/>
                  </a:lnTo>
                  <a:lnTo>
                    <a:pt x="1325914" y="2401609"/>
                  </a:lnTo>
                  <a:lnTo>
                    <a:pt x="1332123" y="2416200"/>
                  </a:lnTo>
                  <a:lnTo>
                    <a:pt x="1342678" y="2430791"/>
                  </a:lnTo>
                  <a:lnTo>
                    <a:pt x="1357269" y="2445382"/>
                  </a:lnTo>
                  <a:lnTo>
                    <a:pt x="1374033" y="2458110"/>
                  </a:lnTo>
                  <a:lnTo>
                    <a:pt x="1389555" y="2466492"/>
                  </a:lnTo>
                  <a:lnTo>
                    <a:pt x="1406319" y="2470838"/>
                  </a:lnTo>
                  <a:lnTo>
                    <a:pt x="1423083" y="2466492"/>
                  </a:lnTo>
                  <a:lnTo>
                    <a:pt x="1426188" y="2465561"/>
                  </a:lnTo>
                  <a:lnTo>
                    <a:pt x="1428361" y="2463388"/>
                  </a:lnTo>
                  <a:lnTo>
                    <a:pt x="1430534" y="2463388"/>
                  </a:lnTo>
                  <a:lnTo>
                    <a:pt x="1430534" y="2461214"/>
                  </a:lnTo>
                  <a:lnTo>
                    <a:pt x="1432707" y="2460283"/>
                  </a:lnTo>
                  <a:lnTo>
                    <a:pt x="1435812" y="2458110"/>
                  </a:lnTo>
                  <a:lnTo>
                    <a:pt x="1432707" y="2453764"/>
                  </a:lnTo>
                  <a:lnTo>
                    <a:pt x="1432707" y="2452832"/>
                  </a:lnTo>
                  <a:lnTo>
                    <a:pt x="1432707" y="2452832"/>
                  </a:lnTo>
                  <a:lnTo>
                    <a:pt x="1432707" y="2450659"/>
                  </a:lnTo>
                  <a:lnTo>
                    <a:pt x="1428671" y="2450659"/>
                  </a:lnTo>
                  <a:lnTo>
                    <a:pt x="1427740" y="2450659"/>
                  </a:lnTo>
                  <a:lnTo>
                    <a:pt x="1421531" y="2450659"/>
                  </a:lnTo>
                  <a:lnTo>
                    <a:pt x="1420600" y="2439173"/>
                  </a:lnTo>
                  <a:lnTo>
                    <a:pt x="1418427" y="2426444"/>
                  </a:lnTo>
                  <a:lnTo>
                    <a:pt x="1416254" y="2415889"/>
                  </a:lnTo>
                  <a:lnTo>
                    <a:pt x="1413149" y="2406576"/>
                  </a:lnTo>
                  <a:lnTo>
                    <a:pt x="1410976" y="2404403"/>
                  </a:lnTo>
                  <a:lnTo>
                    <a:pt x="1410976" y="2402230"/>
                  </a:lnTo>
                  <a:lnTo>
                    <a:pt x="1408803" y="2402230"/>
                  </a:lnTo>
                  <a:lnTo>
                    <a:pt x="1405698" y="2401298"/>
                  </a:lnTo>
                  <a:lnTo>
                    <a:pt x="1396385" y="2414027"/>
                  </a:lnTo>
                  <a:lnTo>
                    <a:pt x="1384899" y="2426755"/>
                  </a:lnTo>
                  <a:lnTo>
                    <a:pt x="1384899" y="2431101"/>
                  </a:lnTo>
                  <a:lnTo>
                    <a:pt x="1381794" y="2431101"/>
                  </a:lnTo>
                  <a:lnTo>
                    <a:pt x="1381794" y="2424892"/>
                  </a:lnTo>
                  <a:lnTo>
                    <a:pt x="1381794" y="2421788"/>
                  </a:lnTo>
                  <a:lnTo>
                    <a:pt x="1383967" y="2417442"/>
                  </a:lnTo>
                  <a:lnTo>
                    <a:pt x="1384899" y="2414337"/>
                  </a:lnTo>
                  <a:lnTo>
                    <a:pt x="1394212" y="2402851"/>
                  </a:lnTo>
                  <a:lnTo>
                    <a:pt x="1406630" y="2392295"/>
                  </a:lnTo>
                  <a:lnTo>
                    <a:pt x="1420289" y="2384845"/>
                  </a:lnTo>
                  <a:lnTo>
                    <a:pt x="1428671" y="2382672"/>
                  </a:lnTo>
                  <a:lnTo>
                    <a:pt x="1427740" y="2373358"/>
                  </a:lnTo>
                  <a:lnTo>
                    <a:pt x="1423704" y="2368081"/>
                  </a:lnTo>
                  <a:lnTo>
                    <a:pt x="1418427" y="2362803"/>
                  </a:lnTo>
                  <a:lnTo>
                    <a:pt x="1413149" y="2357525"/>
                  </a:lnTo>
                  <a:lnTo>
                    <a:pt x="1418427" y="2340761"/>
                  </a:lnTo>
                  <a:lnTo>
                    <a:pt x="1427740" y="2322756"/>
                  </a:lnTo>
                  <a:lnTo>
                    <a:pt x="1440158" y="2303818"/>
                  </a:lnTo>
                  <a:lnTo>
                    <a:pt x="1454749" y="2289227"/>
                  </a:lnTo>
                  <a:lnTo>
                    <a:pt x="1469340" y="2281777"/>
                  </a:lnTo>
                  <a:lnTo>
                    <a:pt x="1472444" y="2269048"/>
                  </a:lnTo>
                  <a:lnTo>
                    <a:pt x="1467167" y="2264702"/>
                  </a:lnTo>
                  <a:lnTo>
                    <a:pt x="1461889" y="2261598"/>
                  </a:lnTo>
                  <a:lnTo>
                    <a:pt x="1455680" y="2258493"/>
                  </a:lnTo>
                  <a:lnTo>
                    <a:pt x="1452576" y="2252284"/>
                  </a:lnTo>
                  <a:lnTo>
                    <a:pt x="1448540" y="2244834"/>
                  </a:lnTo>
                  <a:lnTo>
                    <a:pt x="1448540" y="2243902"/>
                  </a:lnTo>
                  <a:lnTo>
                    <a:pt x="1447609" y="2241729"/>
                  </a:lnTo>
                  <a:lnTo>
                    <a:pt x="1448540" y="2239556"/>
                  </a:lnTo>
                  <a:lnTo>
                    <a:pt x="1448540" y="2237383"/>
                  </a:lnTo>
                  <a:lnTo>
                    <a:pt x="1448540" y="2234279"/>
                  </a:lnTo>
                  <a:lnTo>
                    <a:pt x="1448540" y="2229001"/>
                  </a:lnTo>
                  <a:lnTo>
                    <a:pt x="1454749" y="2229001"/>
                  </a:lnTo>
                  <a:lnTo>
                    <a:pt x="1460026" y="2226828"/>
                  </a:lnTo>
                  <a:lnTo>
                    <a:pt x="1462200" y="2226828"/>
                  </a:lnTo>
                  <a:lnTo>
                    <a:pt x="1465304" y="2224655"/>
                  </a:lnTo>
                  <a:lnTo>
                    <a:pt x="1469340" y="2214100"/>
                  </a:lnTo>
                  <a:lnTo>
                    <a:pt x="1472444" y="2202613"/>
                  </a:lnTo>
                  <a:lnTo>
                    <a:pt x="1477722" y="2192058"/>
                  </a:lnTo>
                  <a:lnTo>
                    <a:pt x="1479895" y="2185849"/>
                  </a:lnTo>
                  <a:lnTo>
                    <a:pt x="1483931" y="2184918"/>
                  </a:lnTo>
                  <a:lnTo>
                    <a:pt x="1489208" y="2182745"/>
                  </a:lnTo>
                  <a:lnTo>
                    <a:pt x="1494486" y="2180571"/>
                  </a:lnTo>
                  <a:lnTo>
                    <a:pt x="1501626" y="2178398"/>
                  </a:lnTo>
                  <a:lnTo>
                    <a:pt x="1498522" y="2173121"/>
                  </a:lnTo>
                  <a:lnTo>
                    <a:pt x="1496349" y="2170016"/>
                  </a:lnTo>
                  <a:lnTo>
                    <a:pt x="1492313" y="2165670"/>
                  </a:lnTo>
                  <a:lnTo>
                    <a:pt x="1489208" y="2163497"/>
                  </a:lnTo>
                  <a:lnTo>
                    <a:pt x="1485173" y="2162566"/>
                  </a:lnTo>
                  <a:lnTo>
                    <a:pt x="1479895" y="2158219"/>
                  </a:lnTo>
                  <a:lnTo>
                    <a:pt x="1472755" y="2155115"/>
                  </a:lnTo>
                  <a:lnTo>
                    <a:pt x="1472755" y="2147664"/>
                  </a:lnTo>
                  <a:lnTo>
                    <a:pt x="1487346" y="2145491"/>
                  </a:lnTo>
                  <a:lnTo>
                    <a:pt x="1501937" y="2145491"/>
                  </a:lnTo>
                  <a:lnTo>
                    <a:pt x="1513423" y="2143318"/>
                  </a:lnTo>
                  <a:lnTo>
                    <a:pt x="1521805" y="2143318"/>
                  </a:lnTo>
                  <a:lnTo>
                    <a:pt x="1520874" y="2135867"/>
                  </a:lnTo>
                  <a:lnTo>
                    <a:pt x="1520874" y="2132763"/>
                  </a:lnTo>
                  <a:lnTo>
                    <a:pt x="1520874" y="2129037"/>
                  </a:lnTo>
                  <a:lnTo>
                    <a:pt x="1520874" y="2128106"/>
                  </a:lnTo>
                  <a:lnTo>
                    <a:pt x="1521805" y="2123760"/>
                  </a:lnTo>
                  <a:lnTo>
                    <a:pt x="1521805" y="2116309"/>
                  </a:lnTo>
                  <a:lnTo>
                    <a:pt x="1521805" y="2108858"/>
                  </a:lnTo>
                  <a:lnTo>
                    <a:pt x="1523978" y="2103581"/>
                  </a:lnTo>
                  <a:lnTo>
                    <a:pt x="1526151" y="2099235"/>
                  </a:lnTo>
                  <a:lnTo>
                    <a:pt x="1553160" y="2091784"/>
                  </a:lnTo>
                  <a:lnTo>
                    <a:pt x="1585447" y="2090853"/>
                  </a:lnTo>
                  <a:lnTo>
                    <a:pt x="1587620" y="2076262"/>
                  </a:lnTo>
                  <a:lnTo>
                    <a:pt x="1589793" y="2062602"/>
                  </a:lnTo>
                  <a:lnTo>
                    <a:pt x="1587620" y="2052047"/>
                  </a:lnTo>
                  <a:lnTo>
                    <a:pt x="1582342" y="2041492"/>
                  </a:lnTo>
                  <a:lnTo>
                    <a:pt x="1569924" y="2034041"/>
                  </a:lnTo>
                  <a:lnTo>
                    <a:pt x="1569924" y="2026590"/>
                  </a:lnTo>
                  <a:lnTo>
                    <a:pt x="1592897" y="2031868"/>
                  </a:lnTo>
                  <a:lnTo>
                    <a:pt x="1618975" y="2037145"/>
                  </a:lnTo>
                  <a:lnTo>
                    <a:pt x="1631393" y="2022554"/>
                  </a:lnTo>
                  <a:lnTo>
                    <a:pt x="1642879" y="2009826"/>
                  </a:lnTo>
                  <a:lnTo>
                    <a:pt x="1653434" y="1995235"/>
                  </a:lnTo>
                  <a:lnTo>
                    <a:pt x="1662747" y="1973194"/>
                  </a:lnTo>
                  <a:lnTo>
                    <a:pt x="1663679" y="1973194"/>
                  </a:lnTo>
                  <a:lnTo>
                    <a:pt x="1665852" y="1971020"/>
                  </a:lnTo>
                  <a:lnTo>
                    <a:pt x="1668025" y="1971020"/>
                  </a:lnTo>
                  <a:lnTo>
                    <a:pt x="1670198" y="1968847"/>
                  </a:lnTo>
                  <a:lnTo>
                    <a:pt x="1671130" y="1973194"/>
                  </a:lnTo>
                  <a:lnTo>
                    <a:pt x="1673303" y="1978471"/>
                  </a:lnTo>
                  <a:lnTo>
                    <a:pt x="1673303" y="1982817"/>
                  </a:lnTo>
                  <a:lnTo>
                    <a:pt x="1673303" y="1990268"/>
                  </a:lnTo>
                  <a:lnTo>
                    <a:pt x="1678580" y="1990268"/>
                  </a:lnTo>
                  <a:lnTo>
                    <a:pt x="1685721" y="1969158"/>
                  </a:lnTo>
                  <a:lnTo>
                    <a:pt x="1692861" y="1953325"/>
                  </a:lnTo>
                  <a:lnTo>
                    <a:pt x="1700001" y="1936561"/>
                  </a:lnTo>
                  <a:lnTo>
                    <a:pt x="1704037" y="1916692"/>
                  </a:lnTo>
                  <a:lnTo>
                    <a:pt x="1706210" y="1892478"/>
                  </a:lnTo>
                  <a:lnTo>
                    <a:pt x="1718628" y="1892478"/>
                  </a:lnTo>
                  <a:lnTo>
                    <a:pt x="1716455" y="1887200"/>
                  </a:lnTo>
                  <a:lnTo>
                    <a:pt x="1714282" y="1881923"/>
                  </a:lnTo>
                  <a:lnTo>
                    <a:pt x="1714282" y="1877576"/>
                  </a:lnTo>
                  <a:lnTo>
                    <a:pt x="1714282" y="1874472"/>
                  </a:lnTo>
                  <a:lnTo>
                    <a:pt x="1718317" y="1868263"/>
                  </a:lnTo>
                  <a:lnTo>
                    <a:pt x="1727631" y="1857708"/>
                  </a:lnTo>
                  <a:lnTo>
                    <a:pt x="1742222" y="1852430"/>
                  </a:lnTo>
                  <a:lnTo>
                    <a:pt x="1757744" y="1848084"/>
                  </a:lnTo>
                  <a:lnTo>
                    <a:pt x="1774508" y="1847153"/>
                  </a:lnTo>
                  <a:lnTo>
                    <a:pt x="1791272" y="1844979"/>
                  </a:lnTo>
                  <a:lnTo>
                    <a:pt x="1801827" y="1840633"/>
                  </a:lnTo>
                  <a:lnTo>
                    <a:pt x="1807105" y="1833183"/>
                  </a:lnTo>
                  <a:lnTo>
                    <a:pt x="1816418" y="1820454"/>
                  </a:lnTo>
                  <a:lnTo>
                    <a:pt x="1825732" y="1803690"/>
                  </a:lnTo>
                  <a:lnTo>
                    <a:pt x="1835045" y="1787857"/>
                  </a:lnTo>
                  <a:lnTo>
                    <a:pt x="1842185" y="1773267"/>
                  </a:lnTo>
                  <a:lnTo>
                    <a:pt x="1845290" y="1763953"/>
                  </a:lnTo>
                  <a:lnTo>
                    <a:pt x="1847463" y="1749362"/>
                  </a:lnTo>
                  <a:lnTo>
                    <a:pt x="1843427" y="1732598"/>
                  </a:lnTo>
                  <a:lnTo>
                    <a:pt x="1842496" y="1718007"/>
                  </a:lnTo>
                  <a:lnTo>
                    <a:pt x="1842496" y="1707452"/>
                  </a:lnTo>
                  <a:lnTo>
                    <a:pt x="1850878" y="1690688"/>
                  </a:lnTo>
                  <a:lnTo>
                    <a:pt x="1863296" y="1668646"/>
                  </a:lnTo>
                  <a:lnTo>
                    <a:pt x="1877887" y="1646605"/>
                  </a:lnTo>
                  <a:lnTo>
                    <a:pt x="1892477" y="1626736"/>
                  </a:lnTo>
                  <a:lnTo>
                    <a:pt x="1906137" y="1609972"/>
                  </a:lnTo>
                  <a:lnTo>
                    <a:pt x="1903964" y="1601590"/>
                  </a:lnTo>
                  <a:lnTo>
                    <a:pt x="1901480" y="1594450"/>
                  </a:lnTo>
                  <a:close/>
                  <a:moveTo>
                    <a:pt x="1340815" y="768043"/>
                  </a:moveTo>
                  <a:lnTo>
                    <a:pt x="1342988" y="765870"/>
                  </a:lnTo>
                  <a:lnTo>
                    <a:pt x="1345162" y="763697"/>
                  </a:lnTo>
                  <a:lnTo>
                    <a:pt x="1348266" y="760592"/>
                  </a:lnTo>
                  <a:lnTo>
                    <a:pt x="1350439" y="756246"/>
                  </a:lnTo>
                  <a:lnTo>
                    <a:pt x="1353544" y="756246"/>
                  </a:lnTo>
                  <a:lnTo>
                    <a:pt x="1352612" y="760592"/>
                  </a:lnTo>
                  <a:lnTo>
                    <a:pt x="1350439" y="762765"/>
                  </a:lnTo>
                  <a:lnTo>
                    <a:pt x="1348266" y="765870"/>
                  </a:lnTo>
                  <a:lnTo>
                    <a:pt x="1348266" y="768043"/>
                  </a:lnTo>
                  <a:lnTo>
                    <a:pt x="1347335" y="773320"/>
                  </a:lnTo>
                  <a:lnTo>
                    <a:pt x="1343299" y="771147"/>
                  </a:lnTo>
                  <a:lnTo>
                    <a:pt x="1341126" y="770216"/>
                  </a:lnTo>
                  <a:lnTo>
                    <a:pt x="1341126" y="768043"/>
                  </a:lnTo>
                  <a:close/>
                  <a:moveTo>
                    <a:pt x="1108602" y="713094"/>
                  </a:moveTo>
                  <a:lnTo>
                    <a:pt x="1117915" y="701608"/>
                  </a:lnTo>
                  <a:lnTo>
                    <a:pt x="1126297" y="688879"/>
                  </a:lnTo>
                  <a:lnTo>
                    <a:pt x="1144924" y="691052"/>
                  </a:lnTo>
                  <a:lnTo>
                    <a:pt x="1159515" y="698503"/>
                  </a:lnTo>
                  <a:lnTo>
                    <a:pt x="1167897" y="705954"/>
                  </a:lnTo>
                  <a:lnTo>
                    <a:pt x="1175037" y="716509"/>
                  </a:lnTo>
                  <a:lnTo>
                    <a:pt x="1181246" y="727995"/>
                  </a:lnTo>
                  <a:lnTo>
                    <a:pt x="1189628" y="736377"/>
                  </a:lnTo>
                  <a:lnTo>
                    <a:pt x="1203288" y="746001"/>
                  </a:lnTo>
                  <a:lnTo>
                    <a:pt x="1211670" y="749106"/>
                  </a:lnTo>
                  <a:lnTo>
                    <a:pt x="1218810" y="749106"/>
                  </a:lnTo>
                  <a:lnTo>
                    <a:pt x="1228124" y="751279"/>
                  </a:lnTo>
                  <a:lnTo>
                    <a:pt x="1237437" y="756556"/>
                  </a:lnTo>
                  <a:lnTo>
                    <a:pt x="1237437" y="766180"/>
                  </a:lnTo>
                  <a:lnTo>
                    <a:pt x="1235264" y="771458"/>
                  </a:lnTo>
                  <a:lnTo>
                    <a:pt x="1235264" y="775804"/>
                  </a:lnTo>
                  <a:lnTo>
                    <a:pt x="1233091" y="777977"/>
                  </a:lnTo>
                  <a:lnTo>
                    <a:pt x="1232159" y="778909"/>
                  </a:lnTo>
                  <a:lnTo>
                    <a:pt x="1229986" y="778909"/>
                  </a:lnTo>
                  <a:lnTo>
                    <a:pt x="1227813" y="778909"/>
                  </a:lnTo>
                  <a:lnTo>
                    <a:pt x="1225640" y="781082"/>
                  </a:lnTo>
                  <a:lnTo>
                    <a:pt x="1224709" y="783255"/>
                  </a:lnTo>
                  <a:lnTo>
                    <a:pt x="1222535" y="785428"/>
                  </a:lnTo>
                  <a:lnTo>
                    <a:pt x="1218500" y="795983"/>
                  </a:lnTo>
                  <a:lnTo>
                    <a:pt x="1220673" y="805607"/>
                  </a:lnTo>
                  <a:lnTo>
                    <a:pt x="1222846" y="810884"/>
                  </a:lnTo>
                  <a:lnTo>
                    <a:pt x="1222846" y="818335"/>
                  </a:lnTo>
                  <a:lnTo>
                    <a:pt x="1217568" y="827959"/>
                  </a:lnTo>
                  <a:lnTo>
                    <a:pt x="1218500" y="831063"/>
                  </a:lnTo>
                  <a:lnTo>
                    <a:pt x="1218500" y="833237"/>
                  </a:lnTo>
                  <a:lnTo>
                    <a:pt x="1218500" y="835410"/>
                  </a:lnTo>
                  <a:lnTo>
                    <a:pt x="1220673" y="837583"/>
                  </a:lnTo>
                  <a:lnTo>
                    <a:pt x="1222846" y="838514"/>
                  </a:lnTo>
                  <a:lnTo>
                    <a:pt x="1225950" y="837583"/>
                  </a:lnTo>
                  <a:lnTo>
                    <a:pt x="1237437" y="833237"/>
                  </a:lnTo>
                  <a:lnTo>
                    <a:pt x="1252959" y="825786"/>
                  </a:lnTo>
                  <a:lnTo>
                    <a:pt x="1269723" y="815231"/>
                  </a:lnTo>
                  <a:lnTo>
                    <a:pt x="1288350" y="805607"/>
                  </a:lnTo>
                  <a:lnTo>
                    <a:pt x="1302941" y="794120"/>
                  </a:lnTo>
                  <a:lnTo>
                    <a:pt x="1315359" y="786670"/>
                  </a:lnTo>
                  <a:lnTo>
                    <a:pt x="1322499" y="781392"/>
                  </a:lnTo>
                  <a:lnTo>
                    <a:pt x="1325603" y="783565"/>
                  </a:lnTo>
                  <a:lnTo>
                    <a:pt x="1327777" y="783565"/>
                  </a:lnTo>
                  <a:lnTo>
                    <a:pt x="1329950" y="783565"/>
                  </a:lnTo>
                  <a:lnTo>
                    <a:pt x="1332123" y="785738"/>
                  </a:lnTo>
                  <a:lnTo>
                    <a:pt x="1332123" y="786670"/>
                  </a:lnTo>
                  <a:lnTo>
                    <a:pt x="1333054" y="791016"/>
                  </a:lnTo>
                  <a:lnTo>
                    <a:pt x="1337090" y="791016"/>
                  </a:lnTo>
                  <a:lnTo>
                    <a:pt x="1329950" y="801571"/>
                  </a:lnTo>
                  <a:lnTo>
                    <a:pt x="1313186" y="811195"/>
                  </a:lnTo>
                  <a:lnTo>
                    <a:pt x="1295490" y="818646"/>
                  </a:lnTo>
                  <a:lnTo>
                    <a:pt x="1276863" y="826096"/>
                  </a:lnTo>
                  <a:lnTo>
                    <a:pt x="1259168" y="835720"/>
                  </a:lnTo>
                  <a:lnTo>
                    <a:pt x="1242404" y="845344"/>
                  </a:lnTo>
                  <a:lnTo>
                    <a:pt x="1233091" y="859004"/>
                  </a:lnTo>
                  <a:lnTo>
                    <a:pt x="1210118" y="855899"/>
                  </a:lnTo>
                  <a:lnTo>
                    <a:pt x="1207945" y="831684"/>
                  </a:lnTo>
                  <a:lnTo>
                    <a:pt x="1207945" y="809332"/>
                  </a:lnTo>
                  <a:lnTo>
                    <a:pt x="1207945" y="791326"/>
                  </a:lnTo>
                  <a:lnTo>
                    <a:pt x="1205771" y="771147"/>
                  </a:lnTo>
                  <a:lnTo>
                    <a:pt x="1193354" y="771147"/>
                  </a:lnTo>
                  <a:lnTo>
                    <a:pt x="1191180" y="778598"/>
                  </a:lnTo>
                  <a:lnTo>
                    <a:pt x="1185903" y="789153"/>
                  </a:lnTo>
                  <a:lnTo>
                    <a:pt x="1180625" y="801882"/>
                  </a:lnTo>
                  <a:lnTo>
                    <a:pt x="1174416" y="816783"/>
                  </a:lnTo>
                  <a:lnTo>
                    <a:pt x="1169139" y="828269"/>
                  </a:lnTo>
                  <a:lnTo>
                    <a:pt x="1166034" y="835720"/>
                  </a:lnTo>
                  <a:lnTo>
                    <a:pt x="1166034" y="838825"/>
                  </a:lnTo>
                  <a:lnTo>
                    <a:pt x="1159825" y="837893"/>
                  </a:lnTo>
                  <a:lnTo>
                    <a:pt x="1158894" y="835720"/>
                  </a:lnTo>
                  <a:lnTo>
                    <a:pt x="1156721" y="833547"/>
                  </a:lnTo>
                  <a:lnTo>
                    <a:pt x="1154548" y="831374"/>
                  </a:lnTo>
                  <a:lnTo>
                    <a:pt x="1154548" y="828269"/>
                  </a:lnTo>
                  <a:lnTo>
                    <a:pt x="1153306" y="822061"/>
                  </a:lnTo>
                  <a:lnTo>
                    <a:pt x="1153306" y="812747"/>
                  </a:lnTo>
                  <a:lnTo>
                    <a:pt x="1159515" y="797846"/>
                  </a:lnTo>
                  <a:lnTo>
                    <a:pt x="1166655" y="780771"/>
                  </a:lnTo>
                  <a:lnTo>
                    <a:pt x="1175037" y="768043"/>
                  </a:lnTo>
                  <a:lnTo>
                    <a:pt x="1182177" y="756556"/>
                  </a:lnTo>
                  <a:lnTo>
                    <a:pt x="1175037" y="748174"/>
                  </a:lnTo>
                  <a:lnTo>
                    <a:pt x="1167897" y="743828"/>
                  </a:lnTo>
                  <a:lnTo>
                    <a:pt x="1160757" y="740724"/>
                  </a:lnTo>
                  <a:lnTo>
                    <a:pt x="1152375" y="736377"/>
                  </a:lnTo>
                  <a:lnTo>
                    <a:pt x="1147097" y="723649"/>
                  </a:lnTo>
                  <a:lnTo>
                    <a:pt x="1137784" y="723649"/>
                  </a:lnTo>
                  <a:lnTo>
                    <a:pt x="1137784" y="728927"/>
                  </a:lnTo>
                  <a:lnTo>
                    <a:pt x="1135611" y="733273"/>
                  </a:lnTo>
                  <a:lnTo>
                    <a:pt x="1135611" y="738551"/>
                  </a:lnTo>
                  <a:lnTo>
                    <a:pt x="1133438" y="746001"/>
                  </a:lnTo>
                  <a:lnTo>
                    <a:pt x="1126297" y="736377"/>
                  </a:lnTo>
                  <a:lnTo>
                    <a:pt x="1121020" y="731100"/>
                  </a:lnTo>
                  <a:lnTo>
                    <a:pt x="1113879" y="727995"/>
                  </a:lnTo>
                  <a:lnTo>
                    <a:pt x="1103324" y="728927"/>
                  </a:lnTo>
                  <a:lnTo>
                    <a:pt x="1108602" y="713094"/>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02" name="Freeform: Shape 301">
              <a:extLst>
                <a:ext uri="{FF2B5EF4-FFF2-40B4-BE49-F238E27FC236}">
                  <a16:creationId xmlns:a16="http://schemas.microsoft.com/office/drawing/2014/main" id="{51614361-0D2F-4B63-914B-3ACF4227F592}"/>
                </a:ext>
              </a:extLst>
            </p:cNvPr>
            <p:cNvSpPr/>
            <p:nvPr/>
          </p:nvSpPr>
          <p:spPr>
            <a:xfrm>
              <a:off x="3644576" y="3731096"/>
              <a:ext cx="2992697" cy="1030680"/>
            </a:xfrm>
            <a:custGeom>
              <a:avLst/>
              <a:gdLst>
                <a:gd name="connsiteX0" fmla="*/ 7140 w 2992697"/>
                <a:gd name="connsiteY0" fmla="*/ 256428 h 1030680"/>
                <a:gd name="connsiteX1" fmla="*/ 26077 w 2992697"/>
                <a:gd name="connsiteY1" fmla="*/ 261706 h 1030680"/>
                <a:gd name="connsiteX2" fmla="*/ 38495 w 2992697"/>
                <a:gd name="connsiteY2" fmla="*/ 271330 h 1030680"/>
                <a:gd name="connsiteX3" fmla="*/ 49050 w 2992697"/>
                <a:gd name="connsiteY3" fmla="*/ 279712 h 1030680"/>
                <a:gd name="connsiteX4" fmla="*/ 60537 w 2992697"/>
                <a:gd name="connsiteY4" fmla="*/ 291198 h 1030680"/>
                <a:gd name="connsiteX5" fmla="*/ 71092 w 2992697"/>
                <a:gd name="connsiteY5" fmla="*/ 299580 h 1030680"/>
                <a:gd name="connsiteX6" fmla="*/ 71092 w 2992697"/>
                <a:gd name="connsiteY6" fmla="*/ 296476 h 1030680"/>
                <a:gd name="connsiteX7" fmla="*/ 77301 w 2992697"/>
                <a:gd name="connsiteY7" fmla="*/ 296476 h 1030680"/>
                <a:gd name="connsiteX8" fmla="*/ 77301 w 2992697"/>
                <a:gd name="connsiteY8" fmla="*/ 299580 h 1030680"/>
                <a:gd name="connsiteX9" fmla="*/ 78232 w 2992697"/>
                <a:gd name="connsiteY9" fmla="*/ 303926 h 1030680"/>
                <a:gd name="connsiteX10" fmla="*/ 82268 w 2992697"/>
                <a:gd name="connsiteY10" fmla="*/ 309204 h 1030680"/>
                <a:gd name="connsiteX11" fmla="*/ 84441 w 2992697"/>
                <a:gd name="connsiteY11" fmla="*/ 316655 h 1030680"/>
                <a:gd name="connsiteX12" fmla="*/ 76991 w 2992697"/>
                <a:gd name="connsiteY12" fmla="*/ 316655 h 1030680"/>
                <a:gd name="connsiteX13" fmla="*/ 72955 w 2992697"/>
                <a:gd name="connsiteY13" fmla="*/ 316655 h 1030680"/>
                <a:gd name="connsiteX14" fmla="*/ 72955 w 2992697"/>
                <a:gd name="connsiteY14" fmla="*/ 318828 h 1030680"/>
                <a:gd name="connsiteX15" fmla="*/ 70782 w 2992697"/>
                <a:gd name="connsiteY15" fmla="*/ 318828 h 1030680"/>
                <a:gd name="connsiteX16" fmla="*/ 67677 w 2992697"/>
                <a:gd name="connsiteY16" fmla="*/ 318828 h 1030680"/>
                <a:gd name="connsiteX17" fmla="*/ 63641 w 2992697"/>
                <a:gd name="connsiteY17" fmla="*/ 321001 h 1030680"/>
                <a:gd name="connsiteX18" fmla="*/ 49050 w 2992697"/>
                <a:gd name="connsiteY18" fmla="*/ 309514 h 1030680"/>
                <a:gd name="connsiteX19" fmla="*/ 34460 w 2992697"/>
                <a:gd name="connsiteY19" fmla="*/ 304237 h 1030680"/>
                <a:gd name="connsiteX20" fmla="*/ 16764 w 2992697"/>
                <a:gd name="connsiteY20" fmla="*/ 299891 h 1030680"/>
                <a:gd name="connsiteX21" fmla="*/ 0 w 2992697"/>
                <a:gd name="connsiteY21" fmla="*/ 291509 h 1030680"/>
                <a:gd name="connsiteX22" fmla="*/ 6209 w 2992697"/>
                <a:gd name="connsiteY22" fmla="*/ 286231 h 1030680"/>
                <a:gd name="connsiteX23" fmla="*/ 7140 w 2992697"/>
                <a:gd name="connsiteY23" fmla="*/ 280022 h 1030680"/>
                <a:gd name="connsiteX24" fmla="*/ 6209 w 2992697"/>
                <a:gd name="connsiteY24" fmla="*/ 274745 h 1030680"/>
                <a:gd name="connsiteX25" fmla="*/ 6209 w 2992697"/>
                <a:gd name="connsiteY25" fmla="*/ 266983 h 1030680"/>
                <a:gd name="connsiteX26" fmla="*/ 7140 w 2992697"/>
                <a:gd name="connsiteY26" fmla="*/ 256428 h 1030680"/>
                <a:gd name="connsiteX27" fmla="*/ 7140 w 2992697"/>
                <a:gd name="connsiteY27" fmla="*/ 256428 h 1030680"/>
                <a:gd name="connsiteX28" fmla="*/ 7140 w 2992697"/>
                <a:gd name="connsiteY28" fmla="*/ 256428 h 1030680"/>
                <a:gd name="connsiteX29" fmla="*/ 1275001 w 2992697"/>
                <a:gd name="connsiteY29" fmla="*/ 248978 h 1030680"/>
                <a:gd name="connsiteX30" fmla="*/ 1279037 w 2992697"/>
                <a:gd name="connsiteY30" fmla="*/ 248978 h 1030680"/>
                <a:gd name="connsiteX31" fmla="*/ 1282141 w 2992697"/>
                <a:gd name="connsiteY31" fmla="*/ 249909 h 1030680"/>
                <a:gd name="connsiteX32" fmla="*/ 1284314 w 2992697"/>
                <a:gd name="connsiteY32" fmla="*/ 252082 h 1030680"/>
                <a:gd name="connsiteX33" fmla="*/ 1286487 w 2992697"/>
                <a:gd name="connsiteY33" fmla="*/ 254255 h 1030680"/>
                <a:gd name="connsiteX34" fmla="*/ 1287419 w 2992697"/>
                <a:gd name="connsiteY34" fmla="*/ 256428 h 1030680"/>
                <a:gd name="connsiteX35" fmla="*/ 1287419 w 2992697"/>
                <a:gd name="connsiteY35" fmla="*/ 257670 h 1030680"/>
                <a:gd name="connsiteX36" fmla="*/ 1287419 w 2992697"/>
                <a:gd name="connsiteY36" fmla="*/ 259843 h 1030680"/>
                <a:gd name="connsiteX37" fmla="*/ 1289592 w 2992697"/>
                <a:gd name="connsiteY37" fmla="*/ 264189 h 1030680"/>
                <a:gd name="connsiteX38" fmla="*/ 1282141 w 2992697"/>
                <a:gd name="connsiteY38" fmla="*/ 264189 h 1030680"/>
                <a:gd name="connsiteX39" fmla="*/ 1279037 w 2992697"/>
                <a:gd name="connsiteY39" fmla="*/ 265121 h 1030680"/>
                <a:gd name="connsiteX40" fmla="*/ 1275001 w 2992697"/>
                <a:gd name="connsiteY40" fmla="*/ 265121 h 1030680"/>
                <a:gd name="connsiteX41" fmla="*/ 1271896 w 2992697"/>
                <a:gd name="connsiteY41" fmla="*/ 267294 h 1030680"/>
                <a:gd name="connsiteX42" fmla="*/ 1265687 w 2992697"/>
                <a:gd name="connsiteY42" fmla="*/ 267294 h 1030680"/>
                <a:gd name="connsiteX43" fmla="*/ 1265687 w 2992697"/>
                <a:gd name="connsiteY43" fmla="*/ 264189 h 1030680"/>
                <a:gd name="connsiteX44" fmla="*/ 1262583 w 2992697"/>
                <a:gd name="connsiteY44" fmla="*/ 264189 h 1030680"/>
                <a:gd name="connsiteX45" fmla="*/ 1262583 w 2992697"/>
                <a:gd name="connsiteY45" fmla="*/ 250530 h 1030680"/>
                <a:gd name="connsiteX46" fmla="*/ 1267861 w 2992697"/>
                <a:gd name="connsiteY46" fmla="*/ 250530 h 1030680"/>
                <a:gd name="connsiteX47" fmla="*/ 1273138 w 2992697"/>
                <a:gd name="connsiteY47" fmla="*/ 249598 h 1030680"/>
                <a:gd name="connsiteX48" fmla="*/ 1275001 w 2992697"/>
                <a:gd name="connsiteY48" fmla="*/ 249598 h 1030680"/>
                <a:gd name="connsiteX49" fmla="*/ 1275001 w 2992697"/>
                <a:gd name="connsiteY49" fmla="*/ 248978 h 1030680"/>
                <a:gd name="connsiteX50" fmla="*/ 1275001 w 2992697"/>
                <a:gd name="connsiteY50" fmla="*/ 248978 h 1030680"/>
                <a:gd name="connsiteX51" fmla="*/ 63641 w 2992697"/>
                <a:gd name="connsiteY51" fmla="*/ 239664 h 1030680"/>
                <a:gd name="connsiteX52" fmla="*/ 80405 w 2992697"/>
                <a:gd name="connsiteY52" fmla="*/ 239664 h 1030680"/>
                <a:gd name="connsiteX53" fmla="*/ 80405 w 2992697"/>
                <a:gd name="connsiteY53" fmla="*/ 242769 h 1030680"/>
                <a:gd name="connsiteX54" fmla="*/ 77301 w 2992697"/>
                <a:gd name="connsiteY54" fmla="*/ 242769 h 1030680"/>
                <a:gd name="connsiteX55" fmla="*/ 73265 w 2992697"/>
                <a:gd name="connsiteY55" fmla="*/ 242769 h 1030680"/>
                <a:gd name="connsiteX56" fmla="*/ 71092 w 2992697"/>
                <a:gd name="connsiteY56" fmla="*/ 244942 h 1030680"/>
                <a:gd name="connsiteX57" fmla="*/ 70161 w 2992697"/>
                <a:gd name="connsiteY57" fmla="*/ 244942 h 1030680"/>
                <a:gd name="connsiteX58" fmla="*/ 70161 w 2992697"/>
                <a:gd name="connsiteY58" fmla="*/ 244942 h 1030680"/>
                <a:gd name="connsiteX59" fmla="*/ 67988 w 2992697"/>
                <a:gd name="connsiteY59" fmla="*/ 244942 h 1030680"/>
                <a:gd name="connsiteX60" fmla="*/ 65815 w 2992697"/>
                <a:gd name="connsiteY60" fmla="*/ 242769 h 1030680"/>
                <a:gd name="connsiteX61" fmla="*/ 63641 w 2992697"/>
                <a:gd name="connsiteY61" fmla="*/ 239664 h 1030680"/>
                <a:gd name="connsiteX62" fmla="*/ 63641 w 2992697"/>
                <a:gd name="connsiteY62" fmla="*/ 239664 h 1030680"/>
                <a:gd name="connsiteX63" fmla="*/ 63641 w 2992697"/>
                <a:gd name="connsiteY63" fmla="*/ 239664 h 1030680"/>
                <a:gd name="connsiteX64" fmla="*/ 1790651 w 2992697"/>
                <a:gd name="connsiteY64" fmla="*/ 213276 h 1030680"/>
                <a:gd name="connsiteX65" fmla="*/ 1803069 w 2992697"/>
                <a:gd name="connsiteY65" fmla="*/ 213276 h 1030680"/>
                <a:gd name="connsiteX66" fmla="*/ 1807105 w 2992697"/>
                <a:gd name="connsiteY66" fmla="*/ 228178 h 1030680"/>
                <a:gd name="connsiteX67" fmla="*/ 1810209 w 2992697"/>
                <a:gd name="connsiteY67" fmla="*/ 237801 h 1030680"/>
                <a:gd name="connsiteX68" fmla="*/ 1817660 w 2992697"/>
                <a:gd name="connsiteY68" fmla="*/ 242148 h 1030680"/>
                <a:gd name="connsiteX69" fmla="*/ 1830078 w 2992697"/>
                <a:gd name="connsiteY69" fmla="*/ 247425 h 1030680"/>
                <a:gd name="connsiteX70" fmla="*/ 1824800 w 2992697"/>
                <a:gd name="connsiteY70" fmla="*/ 269467 h 1030680"/>
                <a:gd name="connsiteX71" fmla="*/ 1817350 w 2992697"/>
                <a:gd name="connsiteY71" fmla="*/ 291509 h 1030680"/>
                <a:gd name="connsiteX72" fmla="*/ 1806794 w 2992697"/>
                <a:gd name="connsiteY72" fmla="*/ 307341 h 1030680"/>
                <a:gd name="connsiteX73" fmla="*/ 1806794 w 2992697"/>
                <a:gd name="connsiteY73" fmla="*/ 287162 h 1030680"/>
                <a:gd name="connsiteX74" fmla="*/ 1782890 w 2992697"/>
                <a:gd name="connsiteY74" fmla="*/ 287162 h 1030680"/>
                <a:gd name="connsiteX75" fmla="*/ 1785063 w 2992697"/>
                <a:gd name="connsiteY75" fmla="*/ 263879 h 1030680"/>
                <a:gd name="connsiteX76" fmla="*/ 1787236 w 2992697"/>
                <a:gd name="connsiteY76" fmla="*/ 241837 h 1030680"/>
                <a:gd name="connsiteX77" fmla="*/ 1790651 w 2992697"/>
                <a:gd name="connsiteY77" fmla="*/ 213276 h 1030680"/>
                <a:gd name="connsiteX78" fmla="*/ 1790651 w 2992697"/>
                <a:gd name="connsiteY78" fmla="*/ 213276 h 1030680"/>
                <a:gd name="connsiteX79" fmla="*/ 1790651 w 2992697"/>
                <a:gd name="connsiteY79" fmla="*/ 213276 h 1030680"/>
                <a:gd name="connsiteX80" fmla="*/ 2941784 w 2992697"/>
                <a:gd name="connsiteY80" fmla="*/ 165778 h 1030680"/>
                <a:gd name="connsiteX81" fmla="*/ 2945820 w 2992697"/>
                <a:gd name="connsiteY81" fmla="*/ 165778 h 1030680"/>
                <a:gd name="connsiteX82" fmla="*/ 2945820 w 2992697"/>
                <a:gd name="connsiteY82" fmla="*/ 170124 h 1030680"/>
                <a:gd name="connsiteX83" fmla="*/ 2946751 w 2992697"/>
                <a:gd name="connsiteY83" fmla="*/ 175402 h 1030680"/>
                <a:gd name="connsiteX84" fmla="*/ 2948925 w 2992697"/>
                <a:gd name="connsiteY84" fmla="*/ 177575 h 1030680"/>
                <a:gd name="connsiteX85" fmla="*/ 2951098 w 2992697"/>
                <a:gd name="connsiteY85" fmla="*/ 180679 h 1030680"/>
                <a:gd name="connsiteX86" fmla="*/ 2953271 w 2992697"/>
                <a:gd name="connsiteY86" fmla="*/ 182853 h 1030680"/>
                <a:gd name="connsiteX87" fmla="*/ 2956375 w 2992697"/>
                <a:gd name="connsiteY87" fmla="*/ 185957 h 1030680"/>
                <a:gd name="connsiteX88" fmla="*/ 2960411 w 2992697"/>
                <a:gd name="connsiteY88" fmla="*/ 182853 h 1030680"/>
                <a:gd name="connsiteX89" fmla="*/ 2961342 w 2992697"/>
                <a:gd name="connsiteY89" fmla="*/ 178506 h 1030680"/>
                <a:gd name="connsiteX90" fmla="*/ 2963515 w 2992697"/>
                <a:gd name="connsiteY90" fmla="*/ 177575 h 1030680"/>
                <a:gd name="connsiteX91" fmla="*/ 2967551 w 2992697"/>
                <a:gd name="connsiteY91" fmla="*/ 177575 h 1030680"/>
                <a:gd name="connsiteX92" fmla="*/ 2972829 w 2992697"/>
                <a:gd name="connsiteY92" fmla="*/ 175402 h 1030680"/>
                <a:gd name="connsiteX93" fmla="*/ 2975933 w 2992697"/>
                <a:gd name="connsiteY93" fmla="*/ 185957 h 1030680"/>
                <a:gd name="connsiteX94" fmla="*/ 2982142 w 2992697"/>
                <a:gd name="connsiteY94" fmla="*/ 193408 h 1030680"/>
                <a:gd name="connsiteX95" fmla="*/ 2987420 w 2992697"/>
                <a:gd name="connsiteY95" fmla="*/ 200858 h 1030680"/>
                <a:gd name="connsiteX96" fmla="*/ 2990524 w 2992697"/>
                <a:gd name="connsiteY96" fmla="*/ 210482 h 1030680"/>
                <a:gd name="connsiteX97" fmla="*/ 2992697 w 2992697"/>
                <a:gd name="connsiteY97" fmla="*/ 223211 h 1030680"/>
                <a:gd name="connsiteX98" fmla="*/ 2992697 w 2992697"/>
                <a:gd name="connsiteY98" fmla="*/ 225384 h 1030680"/>
                <a:gd name="connsiteX99" fmla="*/ 2990524 w 2992697"/>
                <a:gd name="connsiteY99" fmla="*/ 227557 h 1030680"/>
                <a:gd name="connsiteX100" fmla="*/ 2990524 w 2992697"/>
                <a:gd name="connsiteY100" fmla="*/ 228488 h 1030680"/>
                <a:gd name="connsiteX101" fmla="*/ 2990524 w 2992697"/>
                <a:gd name="connsiteY101" fmla="*/ 230661 h 1030680"/>
                <a:gd name="connsiteX102" fmla="*/ 2990524 w 2992697"/>
                <a:gd name="connsiteY102" fmla="*/ 232834 h 1030680"/>
                <a:gd name="connsiteX103" fmla="*/ 2989593 w 2992697"/>
                <a:gd name="connsiteY103" fmla="*/ 235939 h 1030680"/>
                <a:gd name="connsiteX104" fmla="*/ 2978106 w 2992697"/>
                <a:gd name="connsiteY104" fmla="*/ 243390 h 1030680"/>
                <a:gd name="connsiteX105" fmla="*/ 2961342 w 2992697"/>
                <a:gd name="connsiteY105" fmla="*/ 250840 h 1030680"/>
                <a:gd name="connsiteX106" fmla="*/ 2941474 w 2992697"/>
                <a:gd name="connsiteY106" fmla="*/ 255186 h 1030680"/>
                <a:gd name="connsiteX107" fmla="*/ 2921605 w 2992697"/>
                <a:gd name="connsiteY107" fmla="*/ 258291 h 1030680"/>
                <a:gd name="connsiteX108" fmla="*/ 2904841 w 2992697"/>
                <a:gd name="connsiteY108" fmla="*/ 260464 h 1030680"/>
                <a:gd name="connsiteX109" fmla="*/ 2907014 w 2992697"/>
                <a:gd name="connsiteY109" fmla="*/ 250840 h 1030680"/>
                <a:gd name="connsiteX110" fmla="*/ 2909187 w 2992697"/>
                <a:gd name="connsiteY110" fmla="*/ 247736 h 1030680"/>
                <a:gd name="connsiteX111" fmla="*/ 2911360 w 2992697"/>
                <a:gd name="connsiteY111" fmla="*/ 243390 h 1030680"/>
                <a:gd name="connsiteX112" fmla="*/ 2912292 w 2992697"/>
                <a:gd name="connsiteY112" fmla="*/ 242458 h 1030680"/>
                <a:gd name="connsiteX113" fmla="*/ 2914465 w 2992697"/>
                <a:gd name="connsiteY113" fmla="*/ 242458 h 1030680"/>
                <a:gd name="connsiteX114" fmla="*/ 2918501 w 2992697"/>
                <a:gd name="connsiteY114" fmla="*/ 240285 h 1030680"/>
                <a:gd name="connsiteX115" fmla="*/ 2919432 w 2992697"/>
                <a:gd name="connsiteY115" fmla="*/ 240285 h 1030680"/>
                <a:gd name="connsiteX116" fmla="*/ 2921605 w 2992697"/>
                <a:gd name="connsiteY116" fmla="*/ 238112 h 1030680"/>
                <a:gd name="connsiteX117" fmla="*/ 2925641 w 2992697"/>
                <a:gd name="connsiteY117" fmla="*/ 235939 h 1030680"/>
                <a:gd name="connsiteX118" fmla="*/ 2930919 w 2992697"/>
                <a:gd name="connsiteY118" fmla="*/ 221037 h 1030680"/>
                <a:gd name="connsiteX119" fmla="*/ 2930919 w 2992697"/>
                <a:gd name="connsiteY119" fmla="*/ 206136 h 1030680"/>
                <a:gd name="connsiteX120" fmla="*/ 2928746 w 2992697"/>
                <a:gd name="connsiteY120" fmla="*/ 192476 h 1030680"/>
                <a:gd name="connsiteX121" fmla="*/ 2931850 w 2992697"/>
                <a:gd name="connsiteY121" fmla="*/ 180990 h 1030680"/>
                <a:gd name="connsiteX122" fmla="*/ 2941163 w 2992697"/>
                <a:gd name="connsiteY122" fmla="*/ 170435 h 1030680"/>
                <a:gd name="connsiteX123" fmla="*/ 2941163 w 2992697"/>
                <a:gd name="connsiteY123" fmla="*/ 165778 h 1030680"/>
                <a:gd name="connsiteX124" fmla="*/ 2941784 w 2992697"/>
                <a:gd name="connsiteY124" fmla="*/ 165778 h 1030680"/>
                <a:gd name="connsiteX125" fmla="*/ 2941784 w 2992697"/>
                <a:gd name="connsiteY125" fmla="*/ 165778 h 1030680"/>
                <a:gd name="connsiteX126" fmla="*/ 148083 w 2992697"/>
                <a:gd name="connsiteY126" fmla="*/ 158327 h 1030680"/>
                <a:gd name="connsiteX127" fmla="*/ 167951 w 2992697"/>
                <a:gd name="connsiteY127" fmla="*/ 180369 h 1030680"/>
                <a:gd name="connsiteX128" fmla="*/ 193097 w 2992697"/>
                <a:gd name="connsiteY128" fmla="*/ 197133 h 1030680"/>
                <a:gd name="connsiteX129" fmla="*/ 224452 w 2992697"/>
                <a:gd name="connsiteY129" fmla="*/ 209861 h 1030680"/>
                <a:gd name="connsiteX130" fmla="*/ 226625 w 2992697"/>
                <a:gd name="connsiteY130" fmla="*/ 227867 h 1030680"/>
                <a:gd name="connsiteX131" fmla="*/ 231903 w 2992697"/>
                <a:gd name="connsiteY131" fmla="*/ 241527 h 1030680"/>
                <a:gd name="connsiteX132" fmla="*/ 237181 w 2992697"/>
                <a:gd name="connsiteY132" fmla="*/ 248978 h 1030680"/>
                <a:gd name="connsiteX133" fmla="*/ 244631 w 2992697"/>
                <a:gd name="connsiteY133" fmla="*/ 256428 h 1030680"/>
                <a:gd name="connsiteX134" fmla="*/ 252082 w 2992697"/>
                <a:gd name="connsiteY134" fmla="*/ 266983 h 1030680"/>
                <a:gd name="connsiteX135" fmla="*/ 239664 w 2992697"/>
                <a:gd name="connsiteY135" fmla="*/ 269157 h 1030680"/>
                <a:gd name="connsiteX136" fmla="*/ 227246 w 2992697"/>
                <a:gd name="connsiteY136" fmla="*/ 271330 h 1030680"/>
                <a:gd name="connsiteX137" fmla="*/ 215760 w 2992697"/>
                <a:gd name="connsiteY137" fmla="*/ 276607 h 1030680"/>
                <a:gd name="connsiteX138" fmla="*/ 208309 w 2992697"/>
                <a:gd name="connsiteY138" fmla="*/ 284058 h 1030680"/>
                <a:gd name="connsiteX139" fmla="*/ 207378 w 2992697"/>
                <a:gd name="connsiteY139" fmla="*/ 287162 h 1030680"/>
                <a:gd name="connsiteX140" fmla="*/ 205205 w 2992697"/>
                <a:gd name="connsiteY140" fmla="*/ 291509 h 1030680"/>
                <a:gd name="connsiteX141" fmla="*/ 203032 w 2992697"/>
                <a:gd name="connsiteY141" fmla="*/ 294613 h 1030680"/>
                <a:gd name="connsiteX142" fmla="*/ 200858 w 2992697"/>
                <a:gd name="connsiteY142" fmla="*/ 296786 h 1030680"/>
                <a:gd name="connsiteX143" fmla="*/ 197754 w 2992697"/>
                <a:gd name="connsiteY143" fmla="*/ 299891 h 1030680"/>
                <a:gd name="connsiteX144" fmla="*/ 186267 w 2992697"/>
                <a:gd name="connsiteY144" fmla="*/ 302064 h 1030680"/>
                <a:gd name="connsiteX145" fmla="*/ 170745 w 2992697"/>
                <a:gd name="connsiteY145" fmla="*/ 304237 h 1030680"/>
                <a:gd name="connsiteX146" fmla="*/ 151808 w 2992697"/>
                <a:gd name="connsiteY146" fmla="*/ 302064 h 1030680"/>
                <a:gd name="connsiteX147" fmla="*/ 137217 w 2992697"/>
                <a:gd name="connsiteY147" fmla="*/ 299891 h 1030680"/>
                <a:gd name="connsiteX148" fmla="*/ 134113 w 2992697"/>
                <a:gd name="connsiteY148" fmla="*/ 289335 h 1030680"/>
                <a:gd name="connsiteX149" fmla="*/ 131939 w 2992697"/>
                <a:gd name="connsiteY149" fmla="*/ 281885 h 1030680"/>
                <a:gd name="connsiteX150" fmla="*/ 129766 w 2992697"/>
                <a:gd name="connsiteY150" fmla="*/ 276607 h 1030680"/>
                <a:gd name="connsiteX151" fmla="*/ 124489 w 2992697"/>
                <a:gd name="connsiteY151" fmla="*/ 266983 h 1030680"/>
                <a:gd name="connsiteX152" fmla="*/ 148393 w 2992697"/>
                <a:gd name="connsiteY152" fmla="*/ 259533 h 1030680"/>
                <a:gd name="connsiteX153" fmla="*/ 148393 w 2992697"/>
                <a:gd name="connsiteY153" fmla="*/ 256428 h 1030680"/>
                <a:gd name="connsiteX154" fmla="*/ 129456 w 2992697"/>
                <a:gd name="connsiteY154" fmla="*/ 254255 h 1030680"/>
                <a:gd name="connsiteX155" fmla="*/ 117038 w 2992697"/>
                <a:gd name="connsiteY155" fmla="*/ 249909 h 1030680"/>
                <a:gd name="connsiteX156" fmla="*/ 107725 w 2992697"/>
                <a:gd name="connsiteY156" fmla="*/ 242458 h 1030680"/>
                <a:gd name="connsiteX157" fmla="*/ 106793 w 2992697"/>
                <a:gd name="connsiteY157" fmla="*/ 237181 h 1030680"/>
                <a:gd name="connsiteX158" fmla="*/ 102758 w 2992697"/>
                <a:gd name="connsiteY158" fmla="*/ 231903 h 1030680"/>
                <a:gd name="connsiteX159" fmla="*/ 100584 w 2992697"/>
                <a:gd name="connsiteY159" fmla="*/ 226625 h 1030680"/>
                <a:gd name="connsiteX160" fmla="*/ 100584 w 2992697"/>
                <a:gd name="connsiteY160" fmla="*/ 220417 h 1030680"/>
                <a:gd name="connsiteX161" fmla="*/ 100584 w 2992697"/>
                <a:gd name="connsiteY161" fmla="*/ 217312 h 1030680"/>
                <a:gd name="connsiteX162" fmla="*/ 100584 w 2992697"/>
                <a:gd name="connsiteY162" fmla="*/ 212966 h 1030680"/>
                <a:gd name="connsiteX163" fmla="*/ 102758 w 2992697"/>
                <a:gd name="connsiteY163" fmla="*/ 212966 h 1030680"/>
                <a:gd name="connsiteX164" fmla="*/ 104931 w 2992697"/>
                <a:gd name="connsiteY164" fmla="*/ 212034 h 1030680"/>
                <a:gd name="connsiteX165" fmla="*/ 107104 w 2992697"/>
                <a:gd name="connsiteY165" fmla="*/ 212034 h 1030680"/>
                <a:gd name="connsiteX166" fmla="*/ 108035 w 2992697"/>
                <a:gd name="connsiteY166" fmla="*/ 212034 h 1030680"/>
                <a:gd name="connsiteX167" fmla="*/ 112071 w 2992697"/>
                <a:gd name="connsiteY167" fmla="*/ 209861 h 1030680"/>
                <a:gd name="connsiteX168" fmla="*/ 113623 w 2992697"/>
                <a:gd name="connsiteY168" fmla="*/ 204894 h 1030680"/>
                <a:gd name="connsiteX169" fmla="*/ 113623 w 2992697"/>
                <a:gd name="connsiteY169" fmla="*/ 198685 h 1030680"/>
                <a:gd name="connsiteX170" fmla="*/ 113623 w 2992697"/>
                <a:gd name="connsiteY170" fmla="*/ 195581 h 1030680"/>
                <a:gd name="connsiteX171" fmla="*/ 114554 w 2992697"/>
                <a:gd name="connsiteY171" fmla="*/ 193408 h 1030680"/>
                <a:gd name="connsiteX172" fmla="*/ 116728 w 2992697"/>
                <a:gd name="connsiteY172" fmla="*/ 190303 h 1030680"/>
                <a:gd name="connsiteX173" fmla="*/ 118901 w 2992697"/>
                <a:gd name="connsiteY173" fmla="*/ 190303 h 1030680"/>
                <a:gd name="connsiteX174" fmla="*/ 121074 w 2992697"/>
                <a:gd name="connsiteY174" fmla="*/ 188130 h 1030680"/>
                <a:gd name="connsiteX175" fmla="*/ 122005 w 2992697"/>
                <a:gd name="connsiteY175" fmla="*/ 188130 h 1030680"/>
                <a:gd name="connsiteX176" fmla="*/ 124178 w 2992697"/>
                <a:gd name="connsiteY176" fmla="*/ 188130 h 1030680"/>
                <a:gd name="connsiteX177" fmla="*/ 127283 w 2992697"/>
                <a:gd name="connsiteY177" fmla="*/ 185957 h 1030680"/>
                <a:gd name="connsiteX178" fmla="*/ 129456 w 2992697"/>
                <a:gd name="connsiteY178" fmla="*/ 178506 h 1030680"/>
                <a:gd name="connsiteX179" fmla="*/ 131629 w 2992697"/>
                <a:gd name="connsiteY179" fmla="*/ 173229 h 1030680"/>
                <a:gd name="connsiteX180" fmla="*/ 133802 w 2992697"/>
                <a:gd name="connsiteY180" fmla="*/ 167951 h 1030680"/>
                <a:gd name="connsiteX181" fmla="*/ 136907 w 2992697"/>
                <a:gd name="connsiteY181" fmla="*/ 162674 h 1030680"/>
                <a:gd name="connsiteX182" fmla="*/ 139080 w 2992697"/>
                <a:gd name="connsiteY182" fmla="*/ 160500 h 1030680"/>
                <a:gd name="connsiteX183" fmla="*/ 141253 w 2992697"/>
                <a:gd name="connsiteY183" fmla="*/ 160500 h 1030680"/>
                <a:gd name="connsiteX184" fmla="*/ 142184 w 2992697"/>
                <a:gd name="connsiteY184" fmla="*/ 158327 h 1030680"/>
                <a:gd name="connsiteX185" fmla="*/ 144357 w 2992697"/>
                <a:gd name="connsiteY185" fmla="*/ 158327 h 1030680"/>
                <a:gd name="connsiteX186" fmla="*/ 148083 w 2992697"/>
                <a:gd name="connsiteY186" fmla="*/ 158327 h 1030680"/>
                <a:gd name="connsiteX187" fmla="*/ 148083 w 2992697"/>
                <a:gd name="connsiteY187" fmla="*/ 158327 h 1030680"/>
                <a:gd name="connsiteX188" fmla="*/ 148083 w 2992697"/>
                <a:gd name="connsiteY188" fmla="*/ 158327 h 1030680"/>
                <a:gd name="connsiteX189" fmla="*/ 1222846 w 2992697"/>
                <a:gd name="connsiteY189" fmla="*/ 138148 h 1030680"/>
                <a:gd name="connsiteX190" fmla="*/ 1228124 w 2992697"/>
                <a:gd name="connsiteY190" fmla="*/ 140322 h 1030680"/>
                <a:gd name="connsiteX191" fmla="*/ 1233401 w 2992697"/>
                <a:gd name="connsiteY191" fmla="*/ 141253 h 1030680"/>
                <a:gd name="connsiteX192" fmla="*/ 1236506 w 2992697"/>
                <a:gd name="connsiteY192" fmla="*/ 143426 h 1030680"/>
                <a:gd name="connsiteX193" fmla="*/ 1242714 w 2992697"/>
                <a:gd name="connsiteY193" fmla="*/ 145599 h 1030680"/>
                <a:gd name="connsiteX194" fmla="*/ 1242714 w 2992697"/>
                <a:gd name="connsiteY194" fmla="*/ 150877 h 1030680"/>
                <a:gd name="connsiteX195" fmla="*/ 1243646 w 2992697"/>
                <a:gd name="connsiteY195" fmla="*/ 155223 h 1030680"/>
                <a:gd name="connsiteX196" fmla="*/ 1243646 w 2992697"/>
                <a:gd name="connsiteY196" fmla="*/ 158327 h 1030680"/>
                <a:gd name="connsiteX197" fmla="*/ 1245819 w 2992697"/>
                <a:gd name="connsiteY197" fmla="*/ 162674 h 1030680"/>
                <a:gd name="connsiteX198" fmla="*/ 1233401 w 2992697"/>
                <a:gd name="connsiteY198" fmla="*/ 162674 h 1030680"/>
                <a:gd name="connsiteX199" fmla="*/ 1231228 w 2992697"/>
                <a:gd name="connsiteY199" fmla="*/ 158327 h 1030680"/>
                <a:gd name="connsiteX200" fmla="*/ 1229055 w 2992697"/>
                <a:gd name="connsiteY200" fmla="*/ 155223 h 1030680"/>
                <a:gd name="connsiteX201" fmla="*/ 1225950 w 2992697"/>
                <a:gd name="connsiteY201" fmla="*/ 150877 h 1030680"/>
                <a:gd name="connsiteX202" fmla="*/ 1223777 w 2992697"/>
                <a:gd name="connsiteY202" fmla="*/ 148704 h 1030680"/>
                <a:gd name="connsiteX203" fmla="*/ 1223777 w 2992697"/>
                <a:gd name="connsiteY203" fmla="*/ 143426 h 1030680"/>
                <a:gd name="connsiteX204" fmla="*/ 1222846 w 2992697"/>
                <a:gd name="connsiteY204" fmla="*/ 138148 h 1030680"/>
                <a:gd name="connsiteX205" fmla="*/ 1222846 w 2992697"/>
                <a:gd name="connsiteY205" fmla="*/ 138148 h 1030680"/>
                <a:gd name="connsiteX206" fmla="*/ 1222846 w 2992697"/>
                <a:gd name="connsiteY206" fmla="*/ 138148 h 1030680"/>
                <a:gd name="connsiteX207" fmla="*/ 1730114 w 2992697"/>
                <a:gd name="connsiteY207" fmla="*/ 113934 h 1030680"/>
                <a:gd name="connsiteX208" fmla="*/ 1736323 w 2992697"/>
                <a:gd name="connsiteY208" fmla="*/ 123557 h 1030680"/>
                <a:gd name="connsiteX209" fmla="*/ 1741601 w 2992697"/>
                <a:gd name="connsiteY209" fmla="*/ 141563 h 1030680"/>
                <a:gd name="connsiteX210" fmla="*/ 1749051 w 2992697"/>
                <a:gd name="connsiteY210" fmla="*/ 158327 h 1030680"/>
                <a:gd name="connsiteX211" fmla="*/ 1758365 w 2992697"/>
                <a:gd name="connsiteY211" fmla="*/ 175091 h 1030680"/>
                <a:gd name="connsiteX212" fmla="*/ 1763642 w 2992697"/>
                <a:gd name="connsiteY212" fmla="*/ 182542 h 1030680"/>
                <a:gd name="connsiteX213" fmla="*/ 1766747 w 2992697"/>
                <a:gd name="connsiteY213" fmla="*/ 178196 h 1030680"/>
                <a:gd name="connsiteX214" fmla="*/ 1768920 w 2992697"/>
                <a:gd name="connsiteY214" fmla="*/ 177265 h 1030680"/>
                <a:gd name="connsiteX215" fmla="*/ 1772956 w 2992697"/>
                <a:gd name="connsiteY215" fmla="*/ 177265 h 1030680"/>
                <a:gd name="connsiteX216" fmla="*/ 1776060 w 2992697"/>
                <a:gd name="connsiteY216" fmla="*/ 175091 h 1030680"/>
                <a:gd name="connsiteX217" fmla="*/ 1783511 w 2992697"/>
                <a:gd name="connsiteY217" fmla="*/ 175091 h 1030680"/>
                <a:gd name="connsiteX218" fmla="*/ 1783511 w 2992697"/>
                <a:gd name="connsiteY218" fmla="*/ 178196 h 1030680"/>
                <a:gd name="connsiteX219" fmla="*/ 1787547 w 2992697"/>
                <a:gd name="connsiteY219" fmla="*/ 178196 h 1030680"/>
                <a:gd name="connsiteX220" fmla="*/ 1787547 w 2992697"/>
                <a:gd name="connsiteY220" fmla="*/ 189682 h 1030680"/>
                <a:gd name="connsiteX221" fmla="*/ 1759296 w 2992697"/>
                <a:gd name="connsiteY221" fmla="*/ 192787 h 1030680"/>
                <a:gd name="connsiteX222" fmla="*/ 1756192 w 2992697"/>
                <a:gd name="connsiteY222" fmla="*/ 222279 h 1030680"/>
                <a:gd name="connsiteX223" fmla="*/ 1746878 w 2992697"/>
                <a:gd name="connsiteY223" fmla="*/ 246494 h 1030680"/>
                <a:gd name="connsiteX224" fmla="*/ 1739428 w 2992697"/>
                <a:gd name="connsiteY224" fmla="*/ 270709 h 1030680"/>
                <a:gd name="connsiteX225" fmla="*/ 1736323 w 2992697"/>
                <a:gd name="connsiteY225" fmla="*/ 290888 h 1030680"/>
                <a:gd name="connsiteX226" fmla="*/ 1734150 w 2992697"/>
                <a:gd name="connsiteY226" fmla="*/ 311067 h 1030680"/>
                <a:gd name="connsiteX227" fmla="*/ 1734150 w 2992697"/>
                <a:gd name="connsiteY227" fmla="*/ 327831 h 1030680"/>
                <a:gd name="connsiteX228" fmla="*/ 1730114 w 2992697"/>
                <a:gd name="connsiteY228" fmla="*/ 343664 h 1030680"/>
                <a:gd name="connsiteX229" fmla="*/ 1727010 w 2992697"/>
                <a:gd name="connsiteY229" fmla="*/ 343664 h 1030680"/>
                <a:gd name="connsiteX230" fmla="*/ 1727010 w 2992697"/>
                <a:gd name="connsiteY230" fmla="*/ 340559 h 1030680"/>
                <a:gd name="connsiteX231" fmla="*/ 1721732 w 2992697"/>
                <a:gd name="connsiteY231" fmla="*/ 333108 h 1030680"/>
                <a:gd name="connsiteX232" fmla="*/ 1712419 w 2992697"/>
                <a:gd name="connsiteY232" fmla="*/ 323485 h 1030680"/>
                <a:gd name="connsiteX233" fmla="*/ 1701864 w 2992697"/>
                <a:gd name="connsiteY233" fmla="*/ 310756 h 1030680"/>
                <a:gd name="connsiteX234" fmla="*/ 1692550 w 2992697"/>
                <a:gd name="connsiteY234" fmla="*/ 298028 h 1030680"/>
                <a:gd name="connsiteX235" fmla="*/ 1685100 w 2992697"/>
                <a:gd name="connsiteY235" fmla="*/ 285300 h 1030680"/>
                <a:gd name="connsiteX236" fmla="*/ 1681064 w 2992697"/>
                <a:gd name="connsiteY236" fmla="*/ 273813 h 1030680"/>
                <a:gd name="connsiteX237" fmla="*/ 1683237 w 2992697"/>
                <a:gd name="connsiteY237" fmla="*/ 266363 h 1030680"/>
                <a:gd name="connsiteX238" fmla="*/ 1687273 w 2992697"/>
                <a:gd name="connsiteY238" fmla="*/ 264189 h 1030680"/>
                <a:gd name="connsiteX239" fmla="*/ 1690377 w 2992697"/>
                <a:gd name="connsiteY239" fmla="*/ 264189 h 1030680"/>
                <a:gd name="connsiteX240" fmla="*/ 1692550 w 2992697"/>
                <a:gd name="connsiteY240" fmla="*/ 264189 h 1030680"/>
                <a:gd name="connsiteX241" fmla="*/ 1694723 w 2992697"/>
                <a:gd name="connsiteY241" fmla="*/ 264189 h 1030680"/>
                <a:gd name="connsiteX242" fmla="*/ 1695655 w 2992697"/>
                <a:gd name="connsiteY242" fmla="*/ 264189 h 1030680"/>
                <a:gd name="connsiteX243" fmla="*/ 1697828 w 2992697"/>
                <a:gd name="connsiteY243" fmla="*/ 264189 h 1030680"/>
                <a:gd name="connsiteX244" fmla="*/ 1700001 w 2992697"/>
                <a:gd name="connsiteY244" fmla="*/ 263879 h 1030680"/>
                <a:gd name="connsiteX245" fmla="*/ 1703106 w 2992697"/>
                <a:gd name="connsiteY245" fmla="*/ 259533 h 1030680"/>
                <a:gd name="connsiteX246" fmla="*/ 1700001 w 2992697"/>
                <a:gd name="connsiteY246" fmla="*/ 259533 h 1030680"/>
                <a:gd name="connsiteX247" fmla="*/ 1700001 w 2992697"/>
                <a:gd name="connsiteY247" fmla="*/ 256428 h 1030680"/>
                <a:gd name="connsiteX248" fmla="*/ 1683237 w 2992697"/>
                <a:gd name="connsiteY248" fmla="*/ 254255 h 1030680"/>
                <a:gd name="connsiteX249" fmla="*/ 1673924 w 2992697"/>
                <a:gd name="connsiteY249" fmla="*/ 248978 h 1030680"/>
                <a:gd name="connsiteX250" fmla="*/ 1666473 w 2992697"/>
                <a:gd name="connsiteY250" fmla="*/ 239354 h 1030680"/>
                <a:gd name="connsiteX251" fmla="*/ 1673924 w 2992697"/>
                <a:gd name="connsiteY251" fmla="*/ 237181 h 1030680"/>
                <a:gd name="connsiteX252" fmla="*/ 1680132 w 2992697"/>
                <a:gd name="connsiteY252" fmla="*/ 235007 h 1030680"/>
                <a:gd name="connsiteX253" fmla="*/ 1683237 w 2992697"/>
                <a:gd name="connsiteY253" fmla="*/ 234076 h 1030680"/>
                <a:gd name="connsiteX254" fmla="*/ 1687273 w 2992697"/>
                <a:gd name="connsiteY254" fmla="*/ 231903 h 1030680"/>
                <a:gd name="connsiteX255" fmla="*/ 1690377 w 2992697"/>
                <a:gd name="connsiteY255" fmla="*/ 229730 h 1030680"/>
                <a:gd name="connsiteX256" fmla="*/ 1694413 w 2992697"/>
                <a:gd name="connsiteY256" fmla="*/ 226625 h 1030680"/>
                <a:gd name="connsiteX257" fmla="*/ 1694413 w 2992697"/>
                <a:gd name="connsiteY257" fmla="*/ 222279 h 1030680"/>
                <a:gd name="connsiteX258" fmla="*/ 1679822 w 2992697"/>
                <a:gd name="connsiteY258" fmla="*/ 222279 h 1030680"/>
                <a:gd name="connsiteX259" fmla="*/ 1675786 w 2992697"/>
                <a:gd name="connsiteY259" fmla="*/ 224452 h 1030680"/>
                <a:gd name="connsiteX260" fmla="*/ 1672682 w 2992697"/>
                <a:gd name="connsiteY260" fmla="*/ 224452 h 1030680"/>
                <a:gd name="connsiteX261" fmla="*/ 1668646 w 2992697"/>
                <a:gd name="connsiteY261" fmla="*/ 226625 h 1030680"/>
                <a:gd name="connsiteX262" fmla="*/ 1663369 w 2992697"/>
                <a:gd name="connsiteY262" fmla="*/ 226625 h 1030680"/>
                <a:gd name="connsiteX263" fmla="*/ 1654055 w 2992697"/>
                <a:gd name="connsiteY263" fmla="*/ 209861 h 1030680"/>
                <a:gd name="connsiteX264" fmla="*/ 1643500 w 2992697"/>
                <a:gd name="connsiteY264" fmla="*/ 193097 h 1030680"/>
                <a:gd name="connsiteX265" fmla="*/ 1644431 w 2992697"/>
                <a:gd name="connsiteY265" fmla="*/ 187820 h 1030680"/>
                <a:gd name="connsiteX266" fmla="*/ 1644431 w 2992697"/>
                <a:gd name="connsiteY266" fmla="*/ 184715 h 1030680"/>
                <a:gd name="connsiteX267" fmla="*/ 1646604 w 2992697"/>
                <a:gd name="connsiteY267" fmla="*/ 182542 h 1030680"/>
                <a:gd name="connsiteX268" fmla="*/ 1648778 w 2992697"/>
                <a:gd name="connsiteY268" fmla="*/ 178196 h 1030680"/>
                <a:gd name="connsiteX269" fmla="*/ 1648778 w 2992697"/>
                <a:gd name="connsiteY269" fmla="*/ 175091 h 1030680"/>
                <a:gd name="connsiteX270" fmla="*/ 1650951 w 2992697"/>
                <a:gd name="connsiteY270" fmla="*/ 169814 h 1030680"/>
                <a:gd name="connsiteX271" fmla="*/ 1646915 w 2992697"/>
                <a:gd name="connsiteY271" fmla="*/ 169814 h 1030680"/>
                <a:gd name="connsiteX272" fmla="*/ 1646915 w 2992697"/>
                <a:gd name="connsiteY272" fmla="*/ 165468 h 1030680"/>
                <a:gd name="connsiteX273" fmla="*/ 1643810 w 2992697"/>
                <a:gd name="connsiteY273" fmla="*/ 167641 h 1030680"/>
                <a:gd name="connsiteX274" fmla="*/ 1641637 w 2992697"/>
                <a:gd name="connsiteY274" fmla="*/ 167641 h 1030680"/>
                <a:gd name="connsiteX275" fmla="*/ 1639464 w 2992697"/>
                <a:gd name="connsiteY275" fmla="*/ 167641 h 1030680"/>
                <a:gd name="connsiteX276" fmla="*/ 1639464 w 2992697"/>
                <a:gd name="connsiteY276" fmla="*/ 167641 h 1030680"/>
                <a:gd name="connsiteX277" fmla="*/ 1637291 w 2992697"/>
                <a:gd name="connsiteY277" fmla="*/ 167641 h 1030680"/>
                <a:gd name="connsiteX278" fmla="*/ 1637291 w 2992697"/>
                <a:gd name="connsiteY278" fmla="*/ 165468 h 1030680"/>
                <a:gd name="connsiteX279" fmla="*/ 1634187 w 2992697"/>
                <a:gd name="connsiteY279" fmla="*/ 162363 h 1030680"/>
                <a:gd name="connsiteX280" fmla="*/ 1632013 w 2992697"/>
                <a:gd name="connsiteY280" fmla="*/ 158017 h 1030680"/>
                <a:gd name="connsiteX281" fmla="*/ 1629840 w 2992697"/>
                <a:gd name="connsiteY281" fmla="*/ 154912 h 1030680"/>
                <a:gd name="connsiteX282" fmla="*/ 1628909 w 2992697"/>
                <a:gd name="connsiteY282" fmla="*/ 152739 h 1030680"/>
                <a:gd name="connsiteX283" fmla="*/ 1628909 w 2992697"/>
                <a:gd name="connsiteY283" fmla="*/ 147462 h 1030680"/>
                <a:gd name="connsiteX284" fmla="*/ 1626736 w 2992697"/>
                <a:gd name="connsiteY284" fmla="*/ 141253 h 1030680"/>
                <a:gd name="connsiteX285" fmla="*/ 1646604 w 2992697"/>
                <a:gd name="connsiteY285" fmla="*/ 128525 h 1030680"/>
                <a:gd name="connsiteX286" fmla="*/ 1666473 w 2992697"/>
                <a:gd name="connsiteY286" fmla="*/ 117969 h 1030680"/>
                <a:gd name="connsiteX287" fmla="*/ 1668646 w 2992697"/>
                <a:gd name="connsiteY287" fmla="*/ 123247 h 1030680"/>
                <a:gd name="connsiteX288" fmla="*/ 1670819 w 2992697"/>
                <a:gd name="connsiteY288" fmla="*/ 128525 h 1030680"/>
                <a:gd name="connsiteX289" fmla="*/ 1672992 w 2992697"/>
                <a:gd name="connsiteY289" fmla="*/ 130698 h 1030680"/>
                <a:gd name="connsiteX290" fmla="*/ 1676097 w 2992697"/>
                <a:gd name="connsiteY290" fmla="*/ 132871 h 1030680"/>
                <a:gd name="connsiteX291" fmla="*/ 1678270 w 2992697"/>
                <a:gd name="connsiteY291" fmla="*/ 132871 h 1030680"/>
                <a:gd name="connsiteX292" fmla="*/ 1680443 w 2992697"/>
                <a:gd name="connsiteY292" fmla="*/ 133802 h 1030680"/>
                <a:gd name="connsiteX293" fmla="*/ 1683547 w 2992697"/>
                <a:gd name="connsiteY293" fmla="*/ 135975 h 1030680"/>
                <a:gd name="connsiteX294" fmla="*/ 1687583 w 2992697"/>
                <a:gd name="connsiteY294" fmla="*/ 138148 h 1030680"/>
                <a:gd name="connsiteX295" fmla="*/ 1690688 w 2992697"/>
                <a:gd name="connsiteY295" fmla="*/ 148704 h 1030680"/>
                <a:gd name="connsiteX296" fmla="*/ 1692861 w 2992697"/>
                <a:gd name="connsiteY296" fmla="*/ 162363 h 1030680"/>
                <a:gd name="connsiteX297" fmla="*/ 1695034 w 2992697"/>
                <a:gd name="connsiteY297" fmla="*/ 175091 h 1030680"/>
                <a:gd name="connsiteX298" fmla="*/ 1703416 w 2992697"/>
                <a:gd name="connsiteY298" fmla="*/ 175091 h 1030680"/>
                <a:gd name="connsiteX299" fmla="*/ 1703416 w 2992697"/>
                <a:gd name="connsiteY299" fmla="*/ 165468 h 1030680"/>
                <a:gd name="connsiteX300" fmla="*/ 1700311 w 2992697"/>
                <a:gd name="connsiteY300" fmla="*/ 154912 h 1030680"/>
                <a:gd name="connsiteX301" fmla="*/ 1700311 w 2992697"/>
                <a:gd name="connsiteY301" fmla="*/ 141253 h 1030680"/>
                <a:gd name="connsiteX302" fmla="*/ 1703416 w 2992697"/>
                <a:gd name="connsiteY302" fmla="*/ 128525 h 1030680"/>
                <a:gd name="connsiteX303" fmla="*/ 1707452 w 2992697"/>
                <a:gd name="connsiteY303" fmla="*/ 117969 h 1030680"/>
                <a:gd name="connsiteX304" fmla="*/ 1730114 w 2992697"/>
                <a:gd name="connsiteY304" fmla="*/ 113934 h 1030680"/>
                <a:gd name="connsiteX305" fmla="*/ 1730114 w 2992697"/>
                <a:gd name="connsiteY305" fmla="*/ 113934 h 1030680"/>
                <a:gd name="connsiteX306" fmla="*/ 1730114 w 2992697"/>
                <a:gd name="connsiteY306" fmla="*/ 113934 h 1030680"/>
                <a:gd name="connsiteX307" fmla="*/ 2755827 w 2992697"/>
                <a:gd name="connsiteY307" fmla="*/ 104620 h 1030680"/>
                <a:gd name="connsiteX308" fmla="*/ 2761105 w 2992697"/>
                <a:gd name="connsiteY308" fmla="*/ 108966 h 1030680"/>
                <a:gd name="connsiteX309" fmla="*/ 2765140 w 2992697"/>
                <a:gd name="connsiteY309" fmla="*/ 112071 h 1030680"/>
                <a:gd name="connsiteX310" fmla="*/ 2770418 w 2992697"/>
                <a:gd name="connsiteY310" fmla="*/ 112071 h 1030680"/>
                <a:gd name="connsiteX311" fmla="*/ 2775696 w 2992697"/>
                <a:gd name="connsiteY311" fmla="*/ 112071 h 1030680"/>
                <a:gd name="connsiteX312" fmla="*/ 2785009 w 2992697"/>
                <a:gd name="connsiteY312" fmla="*/ 114244 h 1030680"/>
                <a:gd name="connsiteX313" fmla="*/ 2782836 w 2992697"/>
                <a:gd name="connsiteY313" fmla="*/ 118590 h 1030680"/>
                <a:gd name="connsiteX314" fmla="*/ 2782836 w 2992697"/>
                <a:gd name="connsiteY314" fmla="*/ 119522 h 1030680"/>
                <a:gd name="connsiteX315" fmla="*/ 2782836 w 2992697"/>
                <a:gd name="connsiteY315" fmla="*/ 121695 h 1030680"/>
                <a:gd name="connsiteX316" fmla="*/ 2781905 w 2992697"/>
                <a:gd name="connsiteY316" fmla="*/ 123868 h 1030680"/>
                <a:gd name="connsiteX317" fmla="*/ 2781905 w 2992697"/>
                <a:gd name="connsiteY317" fmla="*/ 126041 h 1030680"/>
                <a:gd name="connsiteX318" fmla="*/ 2768245 w 2992697"/>
                <a:gd name="connsiteY318" fmla="*/ 133492 h 1030680"/>
                <a:gd name="connsiteX319" fmla="*/ 2750550 w 2992697"/>
                <a:gd name="connsiteY319" fmla="*/ 136596 h 1030680"/>
                <a:gd name="connsiteX320" fmla="*/ 2731613 w 2992697"/>
                <a:gd name="connsiteY320" fmla="*/ 138769 h 1030680"/>
                <a:gd name="connsiteX321" fmla="*/ 2730681 w 2992697"/>
                <a:gd name="connsiteY321" fmla="*/ 134423 h 1030680"/>
                <a:gd name="connsiteX322" fmla="*/ 2730681 w 2992697"/>
                <a:gd name="connsiteY322" fmla="*/ 131319 h 1030680"/>
                <a:gd name="connsiteX323" fmla="*/ 2728508 w 2992697"/>
                <a:gd name="connsiteY323" fmla="*/ 126972 h 1030680"/>
                <a:gd name="connsiteX324" fmla="*/ 2728508 w 2992697"/>
                <a:gd name="connsiteY324" fmla="*/ 121695 h 1030680"/>
                <a:gd name="connsiteX325" fmla="*/ 2733786 w 2992697"/>
                <a:gd name="connsiteY325" fmla="*/ 118590 h 1030680"/>
                <a:gd name="connsiteX326" fmla="*/ 2737821 w 2992697"/>
                <a:gd name="connsiteY326" fmla="*/ 114244 h 1030680"/>
                <a:gd name="connsiteX327" fmla="*/ 2740926 w 2992697"/>
                <a:gd name="connsiteY327" fmla="*/ 112071 h 1030680"/>
                <a:gd name="connsiteX328" fmla="*/ 2744961 w 2992697"/>
                <a:gd name="connsiteY328" fmla="*/ 108966 h 1030680"/>
                <a:gd name="connsiteX329" fmla="*/ 2748066 w 2992697"/>
                <a:gd name="connsiteY329" fmla="*/ 106793 h 1030680"/>
                <a:gd name="connsiteX330" fmla="*/ 2755827 w 2992697"/>
                <a:gd name="connsiteY330" fmla="*/ 104620 h 1030680"/>
                <a:gd name="connsiteX331" fmla="*/ 2755827 w 2992697"/>
                <a:gd name="connsiteY331" fmla="*/ 104620 h 1030680"/>
                <a:gd name="connsiteX332" fmla="*/ 2755827 w 2992697"/>
                <a:gd name="connsiteY332" fmla="*/ 104620 h 1030680"/>
                <a:gd name="connsiteX333" fmla="*/ 2195472 w 2992697"/>
                <a:gd name="connsiteY333" fmla="*/ 104620 h 1030680"/>
                <a:gd name="connsiteX334" fmla="*/ 2210063 w 2992697"/>
                <a:gd name="connsiteY334" fmla="*/ 106793 h 1030680"/>
                <a:gd name="connsiteX335" fmla="*/ 2220619 w 2992697"/>
                <a:gd name="connsiteY335" fmla="*/ 112071 h 1030680"/>
                <a:gd name="connsiteX336" fmla="*/ 2231174 w 2992697"/>
                <a:gd name="connsiteY336" fmla="*/ 118280 h 1030680"/>
                <a:gd name="connsiteX337" fmla="*/ 2228069 w 2992697"/>
                <a:gd name="connsiteY337" fmla="*/ 121384 h 1030680"/>
                <a:gd name="connsiteX338" fmla="*/ 2225896 w 2992697"/>
                <a:gd name="connsiteY338" fmla="*/ 126662 h 1030680"/>
                <a:gd name="connsiteX339" fmla="*/ 2222792 w 2992697"/>
                <a:gd name="connsiteY339" fmla="*/ 128835 h 1030680"/>
                <a:gd name="connsiteX340" fmla="*/ 2217514 w 2992697"/>
                <a:gd name="connsiteY340" fmla="*/ 131008 h 1030680"/>
                <a:gd name="connsiteX341" fmla="*/ 2211305 w 2992697"/>
                <a:gd name="connsiteY341" fmla="*/ 133181 h 1030680"/>
                <a:gd name="connsiteX342" fmla="*/ 2203855 w 2992697"/>
                <a:gd name="connsiteY342" fmla="*/ 133181 h 1030680"/>
                <a:gd name="connsiteX343" fmla="*/ 2198577 w 2992697"/>
                <a:gd name="connsiteY343" fmla="*/ 136286 h 1030680"/>
                <a:gd name="connsiteX344" fmla="*/ 2193300 w 2992697"/>
                <a:gd name="connsiteY344" fmla="*/ 136286 h 1030680"/>
                <a:gd name="connsiteX345" fmla="*/ 2188022 w 2992697"/>
                <a:gd name="connsiteY345" fmla="*/ 138459 h 1030680"/>
                <a:gd name="connsiteX346" fmla="*/ 2180571 w 2992697"/>
                <a:gd name="connsiteY346" fmla="*/ 138459 h 1030680"/>
                <a:gd name="connsiteX347" fmla="*/ 2180571 w 2992697"/>
                <a:gd name="connsiteY347" fmla="*/ 126972 h 1030680"/>
                <a:gd name="connsiteX348" fmla="*/ 2181502 w 2992697"/>
                <a:gd name="connsiteY348" fmla="*/ 119522 h 1030680"/>
                <a:gd name="connsiteX349" fmla="*/ 2188953 w 2992697"/>
                <a:gd name="connsiteY349" fmla="*/ 114244 h 1030680"/>
                <a:gd name="connsiteX350" fmla="*/ 2195472 w 2992697"/>
                <a:gd name="connsiteY350" fmla="*/ 104620 h 1030680"/>
                <a:gd name="connsiteX351" fmla="*/ 2195472 w 2992697"/>
                <a:gd name="connsiteY351" fmla="*/ 104620 h 1030680"/>
                <a:gd name="connsiteX352" fmla="*/ 2195472 w 2992697"/>
                <a:gd name="connsiteY352" fmla="*/ 104620 h 1030680"/>
                <a:gd name="connsiteX353" fmla="*/ 798156 w 2992697"/>
                <a:gd name="connsiteY353" fmla="*/ 104620 h 1030680"/>
                <a:gd name="connsiteX354" fmla="*/ 812747 w 2992697"/>
                <a:gd name="connsiteY354" fmla="*/ 104620 h 1030680"/>
                <a:gd name="connsiteX355" fmla="*/ 815852 w 2992697"/>
                <a:gd name="connsiteY355" fmla="*/ 114244 h 1030680"/>
                <a:gd name="connsiteX356" fmla="*/ 819887 w 2992697"/>
                <a:gd name="connsiteY356" fmla="*/ 119522 h 1030680"/>
                <a:gd name="connsiteX357" fmla="*/ 822992 w 2992697"/>
                <a:gd name="connsiteY357" fmla="*/ 126972 h 1030680"/>
                <a:gd name="connsiteX358" fmla="*/ 825165 w 2992697"/>
                <a:gd name="connsiteY358" fmla="*/ 138459 h 1030680"/>
                <a:gd name="connsiteX359" fmla="*/ 822060 w 2992697"/>
                <a:gd name="connsiteY359" fmla="*/ 138459 h 1030680"/>
                <a:gd name="connsiteX360" fmla="*/ 810574 w 2992697"/>
                <a:gd name="connsiteY360" fmla="*/ 131008 h 1030680"/>
                <a:gd name="connsiteX361" fmla="*/ 803123 w 2992697"/>
                <a:gd name="connsiteY361" fmla="*/ 123557 h 1030680"/>
                <a:gd name="connsiteX362" fmla="*/ 797846 w 2992697"/>
                <a:gd name="connsiteY362" fmla="*/ 116107 h 1030680"/>
                <a:gd name="connsiteX363" fmla="*/ 797846 w 2992697"/>
                <a:gd name="connsiteY363" fmla="*/ 104620 h 1030680"/>
                <a:gd name="connsiteX364" fmla="*/ 798156 w 2992697"/>
                <a:gd name="connsiteY364" fmla="*/ 104620 h 1030680"/>
                <a:gd name="connsiteX365" fmla="*/ 798156 w 2992697"/>
                <a:gd name="connsiteY365" fmla="*/ 104620 h 1030680"/>
                <a:gd name="connsiteX366" fmla="*/ 2852997 w 2992697"/>
                <a:gd name="connsiteY366" fmla="*/ 81337 h 1030680"/>
                <a:gd name="connsiteX367" fmla="*/ 2856101 w 2992697"/>
                <a:gd name="connsiteY367" fmla="*/ 81337 h 1030680"/>
                <a:gd name="connsiteX368" fmla="*/ 2860137 w 2992697"/>
                <a:gd name="connsiteY368" fmla="*/ 83510 h 1030680"/>
                <a:gd name="connsiteX369" fmla="*/ 2861068 w 2992697"/>
                <a:gd name="connsiteY369" fmla="*/ 83510 h 1030680"/>
                <a:gd name="connsiteX370" fmla="*/ 2863241 w 2992697"/>
                <a:gd name="connsiteY370" fmla="*/ 83510 h 1030680"/>
                <a:gd name="connsiteX371" fmla="*/ 2865415 w 2992697"/>
                <a:gd name="connsiteY371" fmla="*/ 84441 h 1030680"/>
                <a:gd name="connsiteX372" fmla="*/ 2861379 w 2992697"/>
                <a:gd name="connsiteY372" fmla="*/ 88788 h 1030680"/>
                <a:gd name="connsiteX373" fmla="*/ 2858274 w 2992697"/>
                <a:gd name="connsiteY373" fmla="*/ 91892 h 1030680"/>
                <a:gd name="connsiteX374" fmla="*/ 2856101 w 2992697"/>
                <a:gd name="connsiteY374" fmla="*/ 97170 h 1030680"/>
                <a:gd name="connsiteX375" fmla="*/ 2853928 w 2992697"/>
                <a:gd name="connsiteY375" fmla="*/ 101516 h 1030680"/>
                <a:gd name="connsiteX376" fmla="*/ 2852997 w 2992697"/>
                <a:gd name="connsiteY376" fmla="*/ 108966 h 1030680"/>
                <a:gd name="connsiteX377" fmla="*/ 2856101 w 2992697"/>
                <a:gd name="connsiteY377" fmla="*/ 108966 h 1030680"/>
                <a:gd name="connsiteX378" fmla="*/ 2860137 w 2992697"/>
                <a:gd name="connsiteY378" fmla="*/ 103689 h 1030680"/>
                <a:gd name="connsiteX379" fmla="*/ 2863241 w 2992697"/>
                <a:gd name="connsiteY379" fmla="*/ 99343 h 1030680"/>
                <a:gd name="connsiteX380" fmla="*/ 2867277 w 2992697"/>
                <a:gd name="connsiteY380" fmla="*/ 96238 h 1030680"/>
                <a:gd name="connsiteX381" fmla="*/ 2872555 w 2992697"/>
                <a:gd name="connsiteY381" fmla="*/ 94065 h 1030680"/>
                <a:gd name="connsiteX382" fmla="*/ 2883110 w 2992697"/>
                <a:gd name="connsiteY382" fmla="*/ 104620 h 1030680"/>
                <a:gd name="connsiteX383" fmla="*/ 2896770 w 2992697"/>
                <a:gd name="connsiteY383" fmla="*/ 114244 h 1030680"/>
                <a:gd name="connsiteX384" fmla="*/ 2905151 w 2992697"/>
                <a:gd name="connsiteY384" fmla="*/ 121695 h 1030680"/>
                <a:gd name="connsiteX385" fmla="*/ 2905151 w 2992697"/>
                <a:gd name="connsiteY385" fmla="*/ 145910 h 1030680"/>
                <a:gd name="connsiteX386" fmla="*/ 2911360 w 2992697"/>
                <a:gd name="connsiteY386" fmla="*/ 151187 h 1030680"/>
                <a:gd name="connsiteX387" fmla="*/ 2916638 w 2992697"/>
                <a:gd name="connsiteY387" fmla="*/ 155533 h 1030680"/>
                <a:gd name="connsiteX388" fmla="*/ 2921916 w 2992697"/>
                <a:gd name="connsiteY388" fmla="*/ 156465 h 1030680"/>
                <a:gd name="connsiteX389" fmla="*/ 2925952 w 2992697"/>
                <a:gd name="connsiteY389" fmla="*/ 163915 h 1030680"/>
                <a:gd name="connsiteX390" fmla="*/ 2929056 w 2992697"/>
                <a:gd name="connsiteY390" fmla="*/ 178817 h 1030680"/>
                <a:gd name="connsiteX391" fmla="*/ 2921605 w 2992697"/>
                <a:gd name="connsiteY391" fmla="*/ 188441 h 1030680"/>
                <a:gd name="connsiteX392" fmla="*/ 2918501 w 2992697"/>
                <a:gd name="connsiteY392" fmla="*/ 198064 h 1030680"/>
                <a:gd name="connsiteX393" fmla="*/ 2911050 w 2992697"/>
                <a:gd name="connsiteY393" fmla="*/ 203342 h 1030680"/>
                <a:gd name="connsiteX394" fmla="*/ 2901737 w 2992697"/>
                <a:gd name="connsiteY394" fmla="*/ 205515 h 1030680"/>
                <a:gd name="connsiteX395" fmla="*/ 2884972 w 2992697"/>
                <a:gd name="connsiteY395" fmla="*/ 206446 h 1030680"/>
                <a:gd name="connsiteX396" fmla="*/ 2872555 w 2992697"/>
                <a:gd name="connsiteY396" fmla="*/ 195891 h 1030680"/>
                <a:gd name="connsiteX397" fmla="*/ 2853618 w 2992697"/>
                <a:gd name="connsiteY397" fmla="*/ 186267 h 1030680"/>
                <a:gd name="connsiteX398" fmla="*/ 2833749 w 2992697"/>
                <a:gd name="connsiteY398" fmla="*/ 180990 h 1030680"/>
                <a:gd name="connsiteX399" fmla="*/ 2813881 w 2992697"/>
                <a:gd name="connsiteY399" fmla="*/ 173539 h 1030680"/>
                <a:gd name="connsiteX400" fmla="*/ 2796185 w 2992697"/>
                <a:gd name="connsiteY400" fmla="*/ 166089 h 1030680"/>
                <a:gd name="connsiteX401" fmla="*/ 2784699 w 2992697"/>
                <a:gd name="connsiteY401" fmla="*/ 155533 h 1030680"/>
                <a:gd name="connsiteX402" fmla="*/ 2792149 w 2992697"/>
                <a:gd name="connsiteY402" fmla="*/ 151187 h 1030680"/>
                <a:gd name="connsiteX403" fmla="*/ 2797427 w 2992697"/>
                <a:gd name="connsiteY403" fmla="*/ 148083 h 1030680"/>
                <a:gd name="connsiteX404" fmla="*/ 2801463 w 2992697"/>
                <a:gd name="connsiteY404" fmla="*/ 143736 h 1030680"/>
                <a:gd name="connsiteX405" fmla="*/ 2803636 w 2992697"/>
                <a:gd name="connsiteY405" fmla="*/ 138459 h 1030680"/>
                <a:gd name="connsiteX406" fmla="*/ 2804567 w 2992697"/>
                <a:gd name="connsiteY406" fmla="*/ 128835 h 1030680"/>
                <a:gd name="connsiteX407" fmla="*/ 2803636 w 2992697"/>
                <a:gd name="connsiteY407" fmla="*/ 125731 h 1030680"/>
                <a:gd name="connsiteX408" fmla="*/ 2801463 w 2992697"/>
                <a:gd name="connsiteY408" fmla="*/ 119522 h 1030680"/>
                <a:gd name="connsiteX409" fmla="*/ 2801463 w 2992697"/>
                <a:gd name="connsiteY409" fmla="*/ 111760 h 1030680"/>
                <a:gd name="connsiteX410" fmla="*/ 2801463 w 2992697"/>
                <a:gd name="connsiteY410" fmla="*/ 104310 h 1030680"/>
                <a:gd name="connsiteX411" fmla="*/ 2801463 w 2992697"/>
                <a:gd name="connsiteY411" fmla="*/ 103378 h 1030680"/>
                <a:gd name="connsiteX412" fmla="*/ 2803636 w 2992697"/>
                <a:gd name="connsiteY412" fmla="*/ 103378 h 1030680"/>
                <a:gd name="connsiteX413" fmla="*/ 2803636 w 2992697"/>
                <a:gd name="connsiteY413" fmla="*/ 103378 h 1030680"/>
                <a:gd name="connsiteX414" fmla="*/ 2803636 w 2992697"/>
                <a:gd name="connsiteY414" fmla="*/ 103378 h 1030680"/>
                <a:gd name="connsiteX415" fmla="*/ 2803636 w 2992697"/>
                <a:gd name="connsiteY415" fmla="*/ 103378 h 1030680"/>
                <a:gd name="connsiteX416" fmla="*/ 2804567 w 2992697"/>
                <a:gd name="connsiteY416" fmla="*/ 101205 h 1030680"/>
                <a:gd name="connsiteX417" fmla="*/ 2821331 w 2992697"/>
                <a:gd name="connsiteY417" fmla="*/ 96859 h 1030680"/>
                <a:gd name="connsiteX418" fmla="*/ 2839027 w 2992697"/>
                <a:gd name="connsiteY418" fmla="*/ 88477 h 1030680"/>
                <a:gd name="connsiteX419" fmla="*/ 2852997 w 2992697"/>
                <a:gd name="connsiteY419" fmla="*/ 81337 h 1030680"/>
                <a:gd name="connsiteX420" fmla="*/ 2852997 w 2992697"/>
                <a:gd name="connsiteY420" fmla="*/ 81337 h 1030680"/>
                <a:gd name="connsiteX421" fmla="*/ 2852997 w 2992697"/>
                <a:gd name="connsiteY421" fmla="*/ 81337 h 1030680"/>
                <a:gd name="connsiteX422" fmla="*/ 2621404 w 2992697"/>
                <a:gd name="connsiteY422" fmla="*/ 76991 h 1030680"/>
                <a:gd name="connsiteX423" fmla="*/ 2631959 w 2992697"/>
                <a:gd name="connsiteY423" fmla="*/ 76991 h 1030680"/>
                <a:gd name="connsiteX424" fmla="*/ 2646550 w 2992697"/>
                <a:gd name="connsiteY424" fmla="*/ 91892 h 1030680"/>
                <a:gd name="connsiteX425" fmla="*/ 2665487 w 2992697"/>
                <a:gd name="connsiteY425" fmla="*/ 104620 h 1030680"/>
                <a:gd name="connsiteX426" fmla="*/ 2665487 w 2992697"/>
                <a:gd name="connsiteY426" fmla="*/ 108656 h 1030680"/>
                <a:gd name="connsiteX427" fmla="*/ 2661451 w 2992697"/>
                <a:gd name="connsiteY427" fmla="*/ 108656 h 1030680"/>
                <a:gd name="connsiteX428" fmla="*/ 2661451 w 2992697"/>
                <a:gd name="connsiteY428" fmla="*/ 113934 h 1030680"/>
                <a:gd name="connsiteX429" fmla="*/ 2643756 w 2992697"/>
                <a:gd name="connsiteY429" fmla="*/ 104310 h 1030680"/>
                <a:gd name="connsiteX430" fmla="*/ 2631338 w 2992697"/>
                <a:gd name="connsiteY430" fmla="*/ 91582 h 1030680"/>
                <a:gd name="connsiteX431" fmla="*/ 2621404 w 2992697"/>
                <a:gd name="connsiteY431" fmla="*/ 76991 h 1030680"/>
                <a:gd name="connsiteX432" fmla="*/ 2621404 w 2992697"/>
                <a:gd name="connsiteY432" fmla="*/ 76991 h 1030680"/>
                <a:gd name="connsiteX433" fmla="*/ 2621404 w 2992697"/>
                <a:gd name="connsiteY433" fmla="*/ 76991 h 1030680"/>
                <a:gd name="connsiteX434" fmla="*/ 2255078 w 2992697"/>
                <a:gd name="connsiteY434" fmla="*/ 71713 h 1030680"/>
                <a:gd name="connsiteX435" fmla="*/ 2269669 w 2992697"/>
                <a:gd name="connsiteY435" fmla="*/ 76059 h 1030680"/>
                <a:gd name="connsiteX436" fmla="*/ 2281155 w 2992697"/>
                <a:gd name="connsiteY436" fmla="*/ 79164 h 1030680"/>
                <a:gd name="connsiteX437" fmla="*/ 2291711 w 2992697"/>
                <a:gd name="connsiteY437" fmla="*/ 84441 h 1030680"/>
                <a:gd name="connsiteX438" fmla="*/ 2291711 w 2992697"/>
                <a:gd name="connsiteY438" fmla="*/ 94065 h 1030680"/>
                <a:gd name="connsiteX439" fmla="*/ 2282397 w 2992697"/>
                <a:gd name="connsiteY439" fmla="*/ 96238 h 1030680"/>
                <a:gd name="connsiteX440" fmla="*/ 2274015 w 2992697"/>
                <a:gd name="connsiteY440" fmla="*/ 99343 h 1030680"/>
                <a:gd name="connsiteX441" fmla="*/ 2260356 w 2992697"/>
                <a:gd name="connsiteY441" fmla="*/ 101516 h 1030680"/>
                <a:gd name="connsiteX442" fmla="*/ 2255078 w 2992697"/>
                <a:gd name="connsiteY442" fmla="*/ 103689 h 1030680"/>
                <a:gd name="connsiteX443" fmla="*/ 2251974 w 2992697"/>
                <a:gd name="connsiteY443" fmla="*/ 104620 h 1030680"/>
                <a:gd name="connsiteX444" fmla="*/ 2245765 w 2992697"/>
                <a:gd name="connsiteY444" fmla="*/ 104620 h 1030680"/>
                <a:gd name="connsiteX445" fmla="*/ 2240487 w 2992697"/>
                <a:gd name="connsiteY445" fmla="*/ 104620 h 1030680"/>
                <a:gd name="connsiteX446" fmla="*/ 2240487 w 2992697"/>
                <a:gd name="connsiteY446" fmla="*/ 94065 h 1030680"/>
                <a:gd name="connsiteX447" fmla="*/ 2244523 w 2992697"/>
                <a:gd name="connsiteY447" fmla="*/ 88788 h 1030680"/>
                <a:gd name="connsiteX448" fmla="*/ 2249800 w 2992697"/>
                <a:gd name="connsiteY448" fmla="*/ 81337 h 1030680"/>
                <a:gd name="connsiteX449" fmla="*/ 2255078 w 2992697"/>
                <a:gd name="connsiteY449" fmla="*/ 71713 h 1030680"/>
                <a:gd name="connsiteX450" fmla="*/ 2255078 w 2992697"/>
                <a:gd name="connsiteY450" fmla="*/ 71713 h 1030680"/>
                <a:gd name="connsiteX451" fmla="*/ 2255078 w 2992697"/>
                <a:gd name="connsiteY451" fmla="*/ 71713 h 1030680"/>
                <a:gd name="connsiteX452" fmla="*/ 1810520 w 2992697"/>
                <a:gd name="connsiteY452" fmla="*/ 61158 h 1030680"/>
                <a:gd name="connsiteX453" fmla="*/ 1810520 w 2992697"/>
                <a:gd name="connsiteY453" fmla="*/ 81337 h 1030680"/>
                <a:gd name="connsiteX454" fmla="*/ 1817970 w 2992697"/>
                <a:gd name="connsiteY454" fmla="*/ 81337 h 1030680"/>
                <a:gd name="connsiteX455" fmla="*/ 1822006 w 2992697"/>
                <a:gd name="connsiteY455" fmla="*/ 79164 h 1030680"/>
                <a:gd name="connsiteX456" fmla="*/ 1825111 w 2992697"/>
                <a:gd name="connsiteY456" fmla="*/ 79164 h 1030680"/>
                <a:gd name="connsiteX457" fmla="*/ 1829146 w 2992697"/>
                <a:gd name="connsiteY457" fmla="*/ 79164 h 1030680"/>
                <a:gd name="connsiteX458" fmla="*/ 1830078 w 2992697"/>
                <a:gd name="connsiteY458" fmla="*/ 79164 h 1030680"/>
                <a:gd name="connsiteX459" fmla="*/ 1834114 w 2992697"/>
                <a:gd name="connsiteY459" fmla="*/ 81337 h 1030680"/>
                <a:gd name="connsiteX460" fmla="*/ 1839391 w 2992697"/>
                <a:gd name="connsiteY460" fmla="*/ 84441 h 1030680"/>
                <a:gd name="connsiteX461" fmla="*/ 1839391 w 2992697"/>
                <a:gd name="connsiteY461" fmla="*/ 94065 h 1030680"/>
                <a:gd name="connsiteX462" fmla="*/ 1843427 w 2992697"/>
                <a:gd name="connsiteY462" fmla="*/ 96238 h 1030680"/>
                <a:gd name="connsiteX463" fmla="*/ 1848705 w 2992697"/>
                <a:gd name="connsiteY463" fmla="*/ 96238 h 1030680"/>
                <a:gd name="connsiteX464" fmla="*/ 1851809 w 2992697"/>
                <a:gd name="connsiteY464" fmla="*/ 94065 h 1030680"/>
                <a:gd name="connsiteX465" fmla="*/ 1858018 w 2992697"/>
                <a:gd name="connsiteY465" fmla="*/ 94065 h 1030680"/>
                <a:gd name="connsiteX466" fmla="*/ 1858949 w 2992697"/>
                <a:gd name="connsiteY466" fmla="*/ 91892 h 1030680"/>
                <a:gd name="connsiteX467" fmla="*/ 1862985 w 2992697"/>
                <a:gd name="connsiteY467" fmla="*/ 94065 h 1030680"/>
                <a:gd name="connsiteX468" fmla="*/ 1866090 w 2992697"/>
                <a:gd name="connsiteY468" fmla="*/ 97170 h 1030680"/>
                <a:gd name="connsiteX469" fmla="*/ 1870125 w 2992697"/>
                <a:gd name="connsiteY469" fmla="*/ 103378 h 1030680"/>
                <a:gd name="connsiteX470" fmla="*/ 1873230 w 2992697"/>
                <a:gd name="connsiteY470" fmla="*/ 108656 h 1030680"/>
                <a:gd name="connsiteX471" fmla="*/ 1867952 w 2992697"/>
                <a:gd name="connsiteY471" fmla="*/ 121384 h 1030680"/>
                <a:gd name="connsiteX472" fmla="*/ 1862675 w 2992697"/>
                <a:gd name="connsiteY472" fmla="*/ 134113 h 1030680"/>
                <a:gd name="connsiteX473" fmla="*/ 1858639 w 2992697"/>
                <a:gd name="connsiteY473" fmla="*/ 149014 h 1030680"/>
                <a:gd name="connsiteX474" fmla="*/ 1846221 w 2992697"/>
                <a:gd name="connsiteY474" fmla="*/ 149014 h 1030680"/>
                <a:gd name="connsiteX475" fmla="*/ 1836908 w 2992697"/>
                <a:gd name="connsiteY475" fmla="*/ 153360 h 1030680"/>
                <a:gd name="connsiteX476" fmla="*/ 1828526 w 2992697"/>
                <a:gd name="connsiteY476" fmla="*/ 158638 h 1030680"/>
                <a:gd name="connsiteX477" fmla="*/ 1813935 w 2992697"/>
                <a:gd name="connsiteY477" fmla="*/ 162984 h 1030680"/>
                <a:gd name="connsiteX478" fmla="*/ 1804621 w 2992697"/>
                <a:gd name="connsiteY478" fmla="*/ 155533 h 1030680"/>
                <a:gd name="connsiteX479" fmla="*/ 1792203 w 2992697"/>
                <a:gd name="connsiteY479" fmla="*/ 151187 h 1030680"/>
                <a:gd name="connsiteX480" fmla="*/ 1779786 w 2992697"/>
                <a:gd name="connsiteY480" fmla="*/ 145910 h 1030680"/>
                <a:gd name="connsiteX481" fmla="*/ 1777613 w 2992697"/>
                <a:gd name="connsiteY481" fmla="*/ 141563 h 1030680"/>
                <a:gd name="connsiteX482" fmla="*/ 1777613 w 2992697"/>
                <a:gd name="connsiteY482" fmla="*/ 138459 h 1030680"/>
                <a:gd name="connsiteX483" fmla="*/ 1775439 w 2992697"/>
                <a:gd name="connsiteY483" fmla="*/ 134113 h 1030680"/>
                <a:gd name="connsiteX484" fmla="*/ 1773266 w 2992697"/>
                <a:gd name="connsiteY484" fmla="*/ 128835 h 1030680"/>
                <a:gd name="connsiteX485" fmla="*/ 1767989 w 2992697"/>
                <a:gd name="connsiteY485" fmla="*/ 123557 h 1030680"/>
                <a:gd name="connsiteX486" fmla="*/ 1762711 w 2992697"/>
                <a:gd name="connsiteY486" fmla="*/ 118280 h 1030680"/>
                <a:gd name="connsiteX487" fmla="*/ 1758675 w 2992697"/>
                <a:gd name="connsiteY487" fmla="*/ 113934 h 1030680"/>
                <a:gd name="connsiteX488" fmla="*/ 1755571 w 2992697"/>
                <a:gd name="connsiteY488" fmla="*/ 106483 h 1030680"/>
                <a:gd name="connsiteX489" fmla="*/ 1753398 w 2992697"/>
                <a:gd name="connsiteY489" fmla="*/ 93755 h 1030680"/>
                <a:gd name="connsiteX490" fmla="*/ 1760848 w 2992697"/>
                <a:gd name="connsiteY490" fmla="*/ 84131 h 1030680"/>
                <a:gd name="connsiteX491" fmla="*/ 1766126 w 2992697"/>
                <a:gd name="connsiteY491" fmla="*/ 76680 h 1030680"/>
                <a:gd name="connsiteX492" fmla="*/ 1773577 w 2992697"/>
                <a:gd name="connsiteY492" fmla="*/ 76680 h 1030680"/>
                <a:gd name="connsiteX493" fmla="*/ 1779786 w 2992697"/>
                <a:gd name="connsiteY493" fmla="*/ 78853 h 1030680"/>
                <a:gd name="connsiteX494" fmla="*/ 1787236 w 2992697"/>
                <a:gd name="connsiteY494" fmla="*/ 81026 h 1030680"/>
                <a:gd name="connsiteX495" fmla="*/ 1794687 w 2992697"/>
                <a:gd name="connsiteY495" fmla="*/ 81026 h 1030680"/>
                <a:gd name="connsiteX496" fmla="*/ 1794687 w 2992697"/>
                <a:gd name="connsiteY496" fmla="*/ 68298 h 1030680"/>
                <a:gd name="connsiteX497" fmla="*/ 1797791 w 2992697"/>
                <a:gd name="connsiteY497" fmla="*/ 66125 h 1030680"/>
                <a:gd name="connsiteX498" fmla="*/ 1801827 w 2992697"/>
                <a:gd name="connsiteY498" fmla="*/ 63952 h 1030680"/>
                <a:gd name="connsiteX499" fmla="*/ 1802759 w 2992697"/>
                <a:gd name="connsiteY499" fmla="*/ 63952 h 1030680"/>
                <a:gd name="connsiteX500" fmla="*/ 1806794 w 2992697"/>
                <a:gd name="connsiteY500" fmla="*/ 61779 h 1030680"/>
                <a:gd name="connsiteX501" fmla="*/ 1810520 w 2992697"/>
                <a:gd name="connsiteY501" fmla="*/ 61158 h 1030680"/>
                <a:gd name="connsiteX502" fmla="*/ 1810520 w 2992697"/>
                <a:gd name="connsiteY502" fmla="*/ 61158 h 1030680"/>
                <a:gd name="connsiteX503" fmla="*/ 1810520 w 2992697"/>
                <a:gd name="connsiteY503" fmla="*/ 61158 h 1030680"/>
                <a:gd name="connsiteX504" fmla="*/ 2281155 w 2992697"/>
                <a:gd name="connsiteY504" fmla="*/ 47498 h 1030680"/>
                <a:gd name="connsiteX505" fmla="*/ 2295747 w 2992697"/>
                <a:gd name="connsiteY505" fmla="*/ 47498 h 1030680"/>
                <a:gd name="connsiteX506" fmla="*/ 2304129 w 2992697"/>
                <a:gd name="connsiteY506" fmla="*/ 57122 h 1030680"/>
                <a:gd name="connsiteX507" fmla="*/ 2313442 w 2992697"/>
                <a:gd name="connsiteY507" fmla="*/ 62400 h 1030680"/>
                <a:gd name="connsiteX508" fmla="*/ 2320893 w 2992697"/>
                <a:gd name="connsiteY508" fmla="*/ 69850 h 1030680"/>
                <a:gd name="connsiteX509" fmla="*/ 2328343 w 2992697"/>
                <a:gd name="connsiteY509" fmla="*/ 81337 h 1030680"/>
                <a:gd name="connsiteX510" fmla="*/ 2311579 w 2992697"/>
                <a:gd name="connsiteY510" fmla="*/ 81337 h 1030680"/>
                <a:gd name="connsiteX511" fmla="*/ 2301024 w 2992697"/>
                <a:gd name="connsiteY511" fmla="*/ 69850 h 1030680"/>
                <a:gd name="connsiteX512" fmla="*/ 2289538 w 2992697"/>
                <a:gd name="connsiteY512" fmla="*/ 61468 h 1030680"/>
                <a:gd name="connsiteX513" fmla="*/ 2281155 w 2992697"/>
                <a:gd name="connsiteY513" fmla="*/ 47498 h 1030680"/>
                <a:gd name="connsiteX514" fmla="*/ 2281155 w 2992697"/>
                <a:gd name="connsiteY514" fmla="*/ 47498 h 1030680"/>
                <a:gd name="connsiteX515" fmla="*/ 2281155 w 2992697"/>
                <a:gd name="connsiteY515" fmla="*/ 47498 h 1030680"/>
                <a:gd name="connsiteX516" fmla="*/ 439281 w 2992697"/>
                <a:gd name="connsiteY516" fmla="*/ 47498 h 1030680"/>
                <a:gd name="connsiteX517" fmla="*/ 451699 w 2992697"/>
                <a:gd name="connsiteY517" fmla="*/ 47498 h 1030680"/>
                <a:gd name="connsiteX518" fmla="*/ 456976 w 2992697"/>
                <a:gd name="connsiteY518" fmla="*/ 51844 h 1030680"/>
                <a:gd name="connsiteX519" fmla="*/ 461012 w 2992697"/>
                <a:gd name="connsiteY519" fmla="*/ 54949 h 1030680"/>
                <a:gd name="connsiteX520" fmla="*/ 463185 w 2992697"/>
                <a:gd name="connsiteY520" fmla="*/ 59295 h 1030680"/>
                <a:gd name="connsiteX521" fmla="*/ 466290 w 2992697"/>
                <a:gd name="connsiteY521" fmla="*/ 64573 h 1030680"/>
                <a:gd name="connsiteX522" fmla="*/ 468463 w 2992697"/>
                <a:gd name="connsiteY522" fmla="*/ 68919 h 1030680"/>
                <a:gd name="connsiteX523" fmla="*/ 477776 w 2992697"/>
                <a:gd name="connsiteY523" fmla="*/ 59295 h 1030680"/>
                <a:gd name="connsiteX524" fmla="*/ 488331 w 2992697"/>
                <a:gd name="connsiteY524" fmla="*/ 54949 h 1030680"/>
                <a:gd name="connsiteX525" fmla="*/ 505095 w 2992697"/>
                <a:gd name="connsiteY525" fmla="*/ 57122 h 1030680"/>
                <a:gd name="connsiteX526" fmla="*/ 505095 w 2992697"/>
                <a:gd name="connsiteY526" fmla="*/ 72023 h 1030680"/>
                <a:gd name="connsiteX527" fmla="*/ 528068 w 2992697"/>
                <a:gd name="connsiteY527" fmla="*/ 74197 h 1030680"/>
                <a:gd name="connsiteX528" fmla="*/ 548868 w 2992697"/>
                <a:gd name="connsiteY528" fmla="*/ 77301 h 1030680"/>
                <a:gd name="connsiteX529" fmla="*/ 566564 w 2992697"/>
                <a:gd name="connsiteY529" fmla="*/ 81647 h 1030680"/>
                <a:gd name="connsiteX530" fmla="*/ 586432 w 2992697"/>
                <a:gd name="connsiteY530" fmla="*/ 83820 h 1030680"/>
                <a:gd name="connsiteX531" fmla="*/ 608474 w 2992697"/>
                <a:gd name="connsiteY531" fmla="*/ 81647 h 1030680"/>
                <a:gd name="connsiteX532" fmla="*/ 608474 w 2992697"/>
                <a:gd name="connsiteY532" fmla="*/ 94376 h 1030680"/>
                <a:gd name="connsiteX533" fmla="*/ 612510 w 2992697"/>
                <a:gd name="connsiteY533" fmla="*/ 94376 h 1030680"/>
                <a:gd name="connsiteX534" fmla="*/ 615614 w 2992697"/>
                <a:gd name="connsiteY534" fmla="*/ 94376 h 1030680"/>
                <a:gd name="connsiteX535" fmla="*/ 617787 w 2992697"/>
                <a:gd name="connsiteY535" fmla="*/ 94376 h 1030680"/>
                <a:gd name="connsiteX536" fmla="*/ 619960 w 2992697"/>
                <a:gd name="connsiteY536" fmla="*/ 96549 h 1030680"/>
                <a:gd name="connsiteX537" fmla="*/ 622133 w 2992697"/>
                <a:gd name="connsiteY537" fmla="*/ 97480 h 1030680"/>
                <a:gd name="connsiteX538" fmla="*/ 618098 w 2992697"/>
                <a:gd name="connsiteY538" fmla="*/ 97480 h 1030680"/>
                <a:gd name="connsiteX539" fmla="*/ 601023 w 2992697"/>
                <a:gd name="connsiteY539" fmla="*/ 108656 h 1030680"/>
                <a:gd name="connsiteX540" fmla="*/ 581155 w 2992697"/>
                <a:gd name="connsiteY540" fmla="*/ 121384 h 1030680"/>
                <a:gd name="connsiteX541" fmla="*/ 557250 w 2992697"/>
                <a:gd name="connsiteY541" fmla="*/ 132871 h 1030680"/>
                <a:gd name="connsiteX542" fmla="*/ 535209 w 2992697"/>
                <a:gd name="connsiteY542" fmla="*/ 145599 h 1030680"/>
                <a:gd name="connsiteX543" fmla="*/ 519686 w 2992697"/>
                <a:gd name="connsiteY543" fmla="*/ 156154 h 1030680"/>
                <a:gd name="connsiteX544" fmla="*/ 508200 w 2992697"/>
                <a:gd name="connsiteY544" fmla="*/ 165778 h 1030680"/>
                <a:gd name="connsiteX545" fmla="*/ 524964 w 2992697"/>
                <a:gd name="connsiteY545" fmla="*/ 165778 h 1030680"/>
                <a:gd name="connsiteX546" fmla="*/ 530241 w 2992697"/>
                <a:gd name="connsiteY546" fmla="*/ 162674 h 1030680"/>
                <a:gd name="connsiteX547" fmla="*/ 535519 w 2992697"/>
                <a:gd name="connsiteY547" fmla="*/ 160500 h 1030680"/>
                <a:gd name="connsiteX548" fmla="*/ 541728 w 2992697"/>
                <a:gd name="connsiteY548" fmla="*/ 158327 h 1030680"/>
                <a:gd name="connsiteX549" fmla="*/ 549179 w 2992697"/>
                <a:gd name="connsiteY549" fmla="*/ 158327 h 1030680"/>
                <a:gd name="connsiteX550" fmla="*/ 549179 w 2992697"/>
                <a:gd name="connsiteY550" fmla="*/ 162674 h 1030680"/>
                <a:gd name="connsiteX551" fmla="*/ 527137 w 2992697"/>
                <a:gd name="connsiteY551" fmla="*/ 178506 h 1030680"/>
                <a:gd name="connsiteX552" fmla="*/ 508200 w 2992697"/>
                <a:gd name="connsiteY552" fmla="*/ 195270 h 1030680"/>
                <a:gd name="connsiteX553" fmla="*/ 492677 w 2992697"/>
                <a:gd name="connsiteY553" fmla="*/ 212034 h 1030680"/>
                <a:gd name="connsiteX554" fmla="*/ 473740 w 2992697"/>
                <a:gd name="connsiteY554" fmla="*/ 226936 h 1030680"/>
                <a:gd name="connsiteX555" fmla="*/ 453872 w 2992697"/>
                <a:gd name="connsiteY555" fmla="*/ 239664 h 1030680"/>
                <a:gd name="connsiteX556" fmla="*/ 427794 w 2992697"/>
                <a:gd name="connsiteY556" fmla="*/ 247115 h 1030680"/>
                <a:gd name="connsiteX557" fmla="*/ 427794 w 2992697"/>
                <a:gd name="connsiteY557" fmla="*/ 259843 h 1030680"/>
                <a:gd name="connsiteX558" fmla="*/ 415377 w 2992697"/>
                <a:gd name="connsiteY558" fmla="*/ 262016 h 1030680"/>
                <a:gd name="connsiteX559" fmla="*/ 400786 w 2992697"/>
                <a:gd name="connsiteY559" fmla="*/ 267294 h 1030680"/>
                <a:gd name="connsiteX560" fmla="*/ 392403 w 2992697"/>
                <a:gd name="connsiteY560" fmla="*/ 274745 h 1030680"/>
                <a:gd name="connsiteX561" fmla="*/ 397681 w 2992697"/>
                <a:gd name="connsiteY561" fmla="*/ 279091 h 1030680"/>
                <a:gd name="connsiteX562" fmla="*/ 400786 w 2992697"/>
                <a:gd name="connsiteY562" fmla="*/ 282195 h 1030680"/>
                <a:gd name="connsiteX563" fmla="*/ 402959 w 2992697"/>
                <a:gd name="connsiteY563" fmla="*/ 284368 h 1030680"/>
                <a:gd name="connsiteX564" fmla="*/ 402959 w 2992697"/>
                <a:gd name="connsiteY564" fmla="*/ 287473 h 1030680"/>
                <a:gd name="connsiteX565" fmla="*/ 402959 w 2992697"/>
                <a:gd name="connsiteY565" fmla="*/ 291819 h 1030680"/>
                <a:gd name="connsiteX566" fmla="*/ 400786 w 2992697"/>
                <a:gd name="connsiteY566" fmla="*/ 297097 h 1030680"/>
                <a:gd name="connsiteX567" fmla="*/ 400786 w 2992697"/>
                <a:gd name="connsiteY567" fmla="*/ 304547 h 1030680"/>
                <a:gd name="connsiteX568" fmla="*/ 361048 w 2992697"/>
                <a:gd name="connsiteY568" fmla="*/ 307652 h 1030680"/>
                <a:gd name="connsiteX569" fmla="*/ 361048 w 2992697"/>
                <a:gd name="connsiteY569" fmla="*/ 311998 h 1030680"/>
                <a:gd name="connsiteX570" fmla="*/ 366326 w 2992697"/>
                <a:gd name="connsiteY570" fmla="*/ 314171 h 1030680"/>
                <a:gd name="connsiteX571" fmla="*/ 368499 w 2992697"/>
                <a:gd name="connsiteY571" fmla="*/ 314171 h 1030680"/>
                <a:gd name="connsiteX572" fmla="*/ 371604 w 2992697"/>
                <a:gd name="connsiteY572" fmla="*/ 314171 h 1030680"/>
                <a:gd name="connsiteX573" fmla="*/ 371604 w 2992697"/>
                <a:gd name="connsiteY573" fmla="*/ 314171 h 1030680"/>
                <a:gd name="connsiteX574" fmla="*/ 373777 w 2992697"/>
                <a:gd name="connsiteY574" fmla="*/ 315103 h 1030680"/>
                <a:gd name="connsiteX575" fmla="*/ 373777 w 2992697"/>
                <a:gd name="connsiteY575" fmla="*/ 317276 h 1030680"/>
                <a:gd name="connsiteX576" fmla="*/ 377813 w 2992697"/>
                <a:gd name="connsiteY576" fmla="*/ 321622 h 1030680"/>
                <a:gd name="connsiteX577" fmla="*/ 371604 w 2992697"/>
                <a:gd name="connsiteY577" fmla="*/ 321622 h 1030680"/>
                <a:gd name="connsiteX578" fmla="*/ 363222 w 2992697"/>
                <a:gd name="connsiteY578" fmla="*/ 324726 h 1030680"/>
                <a:gd name="connsiteX579" fmla="*/ 351735 w 2992697"/>
                <a:gd name="connsiteY579" fmla="*/ 329073 h 1030680"/>
                <a:gd name="connsiteX580" fmla="*/ 341180 w 2992697"/>
                <a:gd name="connsiteY580" fmla="*/ 332177 h 1030680"/>
                <a:gd name="connsiteX581" fmla="*/ 344284 w 2992697"/>
                <a:gd name="connsiteY581" fmla="*/ 334350 h 1030680"/>
                <a:gd name="connsiteX582" fmla="*/ 346458 w 2992697"/>
                <a:gd name="connsiteY582" fmla="*/ 334350 h 1030680"/>
                <a:gd name="connsiteX583" fmla="*/ 348631 w 2992697"/>
                <a:gd name="connsiteY583" fmla="*/ 334350 h 1030680"/>
                <a:gd name="connsiteX584" fmla="*/ 349562 w 2992697"/>
                <a:gd name="connsiteY584" fmla="*/ 336523 h 1030680"/>
                <a:gd name="connsiteX585" fmla="*/ 351735 w 2992697"/>
                <a:gd name="connsiteY585" fmla="*/ 336523 h 1030680"/>
                <a:gd name="connsiteX586" fmla="*/ 349562 w 2992697"/>
                <a:gd name="connsiteY586" fmla="*/ 339628 h 1030680"/>
                <a:gd name="connsiteX587" fmla="*/ 348631 w 2992697"/>
                <a:gd name="connsiteY587" fmla="*/ 343974 h 1030680"/>
                <a:gd name="connsiteX588" fmla="*/ 346458 w 2992697"/>
                <a:gd name="connsiteY588" fmla="*/ 344905 h 1030680"/>
                <a:gd name="connsiteX589" fmla="*/ 348631 w 2992697"/>
                <a:gd name="connsiteY589" fmla="*/ 347078 h 1030680"/>
                <a:gd name="connsiteX590" fmla="*/ 348631 w 2992697"/>
                <a:gd name="connsiteY590" fmla="*/ 349252 h 1030680"/>
                <a:gd name="connsiteX591" fmla="*/ 349562 w 2992697"/>
                <a:gd name="connsiteY591" fmla="*/ 352356 h 1030680"/>
                <a:gd name="connsiteX592" fmla="*/ 351735 w 2992697"/>
                <a:gd name="connsiteY592" fmla="*/ 356702 h 1030680"/>
                <a:gd name="connsiteX593" fmla="*/ 344284 w 2992697"/>
                <a:gd name="connsiteY593" fmla="*/ 358875 h 1030680"/>
                <a:gd name="connsiteX594" fmla="*/ 339007 w 2992697"/>
                <a:gd name="connsiteY594" fmla="*/ 358875 h 1030680"/>
                <a:gd name="connsiteX595" fmla="*/ 333729 w 2992697"/>
                <a:gd name="connsiteY595" fmla="*/ 358875 h 1030680"/>
                <a:gd name="connsiteX596" fmla="*/ 327520 w 2992697"/>
                <a:gd name="connsiteY596" fmla="*/ 361980 h 1030680"/>
                <a:gd name="connsiteX597" fmla="*/ 346458 w 2992697"/>
                <a:gd name="connsiteY597" fmla="*/ 361980 h 1030680"/>
                <a:gd name="connsiteX598" fmla="*/ 361048 w 2992697"/>
                <a:gd name="connsiteY598" fmla="*/ 366326 h 1030680"/>
                <a:gd name="connsiteX599" fmla="*/ 361048 w 2992697"/>
                <a:gd name="connsiteY599" fmla="*/ 373777 h 1030680"/>
                <a:gd name="connsiteX600" fmla="*/ 337144 w 2992697"/>
                <a:gd name="connsiteY600" fmla="*/ 373777 h 1030680"/>
                <a:gd name="connsiteX601" fmla="*/ 334971 w 2992697"/>
                <a:gd name="connsiteY601" fmla="*/ 379054 h 1030680"/>
                <a:gd name="connsiteX602" fmla="*/ 334971 w 2992697"/>
                <a:gd name="connsiteY602" fmla="*/ 381227 h 1030680"/>
                <a:gd name="connsiteX603" fmla="*/ 334971 w 2992697"/>
                <a:gd name="connsiteY603" fmla="*/ 382159 h 1030680"/>
                <a:gd name="connsiteX604" fmla="*/ 334040 w 2992697"/>
                <a:gd name="connsiteY604" fmla="*/ 384332 h 1030680"/>
                <a:gd name="connsiteX605" fmla="*/ 331867 w 2992697"/>
                <a:gd name="connsiteY605" fmla="*/ 386505 h 1030680"/>
                <a:gd name="connsiteX606" fmla="*/ 322553 w 2992697"/>
                <a:gd name="connsiteY606" fmla="*/ 389609 h 1030680"/>
                <a:gd name="connsiteX607" fmla="*/ 310135 w 2992697"/>
                <a:gd name="connsiteY607" fmla="*/ 389609 h 1030680"/>
                <a:gd name="connsiteX608" fmla="*/ 297717 w 2992697"/>
                <a:gd name="connsiteY608" fmla="*/ 389609 h 1030680"/>
                <a:gd name="connsiteX609" fmla="*/ 285300 w 2992697"/>
                <a:gd name="connsiteY609" fmla="*/ 382159 h 1030680"/>
                <a:gd name="connsiteX610" fmla="*/ 268536 w 2992697"/>
                <a:gd name="connsiteY610" fmla="*/ 382159 h 1030680"/>
                <a:gd name="connsiteX611" fmla="*/ 251772 w 2992697"/>
                <a:gd name="connsiteY611" fmla="*/ 384332 h 1030680"/>
                <a:gd name="connsiteX612" fmla="*/ 234076 w 2992697"/>
                <a:gd name="connsiteY612" fmla="*/ 386505 h 1030680"/>
                <a:gd name="connsiteX613" fmla="*/ 217312 w 2992697"/>
                <a:gd name="connsiteY613" fmla="*/ 384332 h 1030680"/>
                <a:gd name="connsiteX614" fmla="*/ 200548 w 2992697"/>
                <a:gd name="connsiteY614" fmla="*/ 379054 h 1030680"/>
                <a:gd name="connsiteX615" fmla="*/ 199617 w 2992697"/>
                <a:gd name="connsiteY615" fmla="*/ 376881 h 1030680"/>
                <a:gd name="connsiteX616" fmla="*/ 199617 w 2992697"/>
                <a:gd name="connsiteY616" fmla="*/ 374708 h 1030680"/>
                <a:gd name="connsiteX617" fmla="*/ 197444 w 2992697"/>
                <a:gd name="connsiteY617" fmla="*/ 374708 h 1030680"/>
                <a:gd name="connsiteX618" fmla="*/ 197444 w 2992697"/>
                <a:gd name="connsiteY618" fmla="*/ 372535 h 1030680"/>
                <a:gd name="connsiteX619" fmla="*/ 197444 w 2992697"/>
                <a:gd name="connsiteY619" fmla="*/ 368189 h 1030680"/>
                <a:gd name="connsiteX620" fmla="*/ 200548 w 2992697"/>
                <a:gd name="connsiteY620" fmla="*/ 368189 h 1030680"/>
                <a:gd name="connsiteX621" fmla="*/ 202721 w 2992697"/>
                <a:gd name="connsiteY621" fmla="*/ 365084 h 1030680"/>
                <a:gd name="connsiteX622" fmla="*/ 206757 w 2992697"/>
                <a:gd name="connsiteY622" fmla="*/ 360738 h 1030680"/>
                <a:gd name="connsiteX623" fmla="*/ 207688 w 2992697"/>
                <a:gd name="connsiteY623" fmla="*/ 358565 h 1030680"/>
                <a:gd name="connsiteX624" fmla="*/ 211724 w 2992697"/>
                <a:gd name="connsiteY624" fmla="*/ 357634 h 1030680"/>
                <a:gd name="connsiteX625" fmla="*/ 213897 w 2992697"/>
                <a:gd name="connsiteY625" fmla="*/ 353287 h 1030680"/>
                <a:gd name="connsiteX626" fmla="*/ 217002 w 2992697"/>
                <a:gd name="connsiteY626" fmla="*/ 348010 h 1030680"/>
                <a:gd name="connsiteX627" fmla="*/ 209551 w 2992697"/>
                <a:gd name="connsiteY627" fmla="*/ 345837 h 1030680"/>
                <a:gd name="connsiteX628" fmla="*/ 204273 w 2992697"/>
                <a:gd name="connsiteY628" fmla="*/ 342732 h 1030680"/>
                <a:gd name="connsiteX629" fmla="*/ 200238 w 2992697"/>
                <a:gd name="connsiteY629" fmla="*/ 336523 h 1030680"/>
                <a:gd name="connsiteX630" fmla="*/ 199306 w 2992697"/>
                <a:gd name="connsiteY630" fmla="*/ 331246 h 1030680"/>
                <a:gd name="connsiteX631" fmla="*/ 197133 w 2992697"/>
                <a:gd name="connsiteY631" fmla="*/ 323795 h 1030680"/>
                <a:gd name="connsiteX632" fmla="*/ 204584 w 2992697"/>
                <a:gd name="connsiteY632" fmla="*/ 323795 h 1030680"/>
                <a:gd name="connsiteX633" fmla="*/ 217002 w 2992697"/>
                <a:gd name="connsiteY633" fmla="*/ 320691 h 1030680"/>
                <a:gd name="connsiteX634" fmla="*/ 231593 w 2992697"/>
                <a:gd name="connsiteY634" fmla="*/ 323795 h 1030680"/>
                <a:gd name="connsiteX635" fmla="*/ 244010 w 2992697"/>
                <a:gd name="connsiteY635" fmla="*/ 329073 h 1030680"/>
                <a:gd name="connsiteX636" fmla="*/ 256428 w 2992697"/>
                <a:gd name="connsiteY636" fmla="*/ 335281 h 1030680"/>
                <a:gd name="connsiteX637" fmla="*/ 256428 w 2992697"/>
                <a:gd name="connsiteY637" fmla="*/ 327831 h 1030680"/>
                <a:gd name="connsiteX638" fmla="*/ 244010 w 2992697"/>
                <a:gd name="connsiteY638" fmla="*/ 321622 h 1030680"/>
                <a:gd name="connsiteX639" fmla="*/ 233455 w 2992697"/>
                <a:gd name="connsiteY639" fmla="*/ 316344 h 1030680"/>
                <a:gd name="connsiteX640" fmla="*/ 224142 w 2992697"/>
                <a:gd name="connsiteY640" fmla="*/ 306720 h 1030680"/>
                <a:gd name="connsiteX641" fmla="*/ 227246 w 2992697"/>
                <a:gd name="connsiteY641" fmla="*/ 306720 h 1030680"/>
                <a:gd name="connsiteX642" fmla="*/ 236560 w 2992697"/>
                <a:gd name="connsiteY642" fmla="*/ 293061 h 1030680"/>
                <a:gd name="connsiteX643" fmla="*/ 248046 w 2992697"/>
                <a:gd name="connsiteY643" fmla="*/ 283437 h 1030680"/>
                <a:gd name="connsiteX644" fmla="*/ 262637 w 2992697"/>
                <a:gd name="connsiteY644" fmla="*/ 275986 h 1030680"/>
                <a:gd name="connsiteX645" fmla="*/ 280333 w 2992697"/>
                <a:gd name="connsiteY645" fmla="*/ 270709 h 1030680"/>
                <a:gd name="connsiteX646" fmla="*/ 280333 w 2992697"/>
                <a:gd name="connsiteY646" fmla="*/ 266983 h 1030680"/>
                <a:gd name="connsiteX647" fmla="*/ 263568 w 2992697"/>
                <a:gd name="connsiteY647" fmla="*/ 261706 h 1030680"/>
                <a:gd name="connsiteX648" fmla="*/ 251151 w 2992697"/>
                <a:gd name="connsiteY648" fmla="*/ 252082 h 1030680"/>
                <a:gd name="connsiteX649" fmla="*/ 240595 w 2992697"/>
                <a:gd name="connsiteY649" fmla="*/ 239354 h 1030680"/>
                <a:gd name="connsiteX650" fmla="*/ 231282 w 2992697"/>
                <a:gd name="connsiteY650" fmla="*/ 226625 h 1030680"/>
                <a:gd name="connsiteX651" fmla="*/ 236560 w 2992697"/>
                <a:gd name="connsiteY651" fmla="*/ 224452 h 1030680"/>
                <a:gd name="connsiteX652" fmla="*/ 240595 w 2992697"/>
                <a:gd name="connsiteY652" fmla="*/ 224452 h 1030680"/>
                <a:gd name="connsiteX653" fmla="*/ 245873 w 2992697"/>
                <a:gd name="connsiteY653" fmla="*/ 222279 h 1030680"/>
                <a:gd name="connsiteX654" fmla="*/ 251151 w 2992697"/>
                <a:gd name="connsiteY654" fmla="*/ 222279 h 1030680"/>
                <a:gd name="connsiteX655" fmla="*/ 258601 w 2992697"/>
                <a:gd name="connsiteY655" fmla="*/ 227557 h 1030680"/>
                <a:gd name="connsiteX656" fmla="*/ 263879 w 2992697"/>
                <a:gd name="connsiteY656" fmla="*/ 233766 h 1030680"/>
                <a:gd name="connsiteX657" fmla="*/ 271330 w 2992697"/>
                <a:gd name="connsiteY657" fmla="*/ 239043 h 1030680"/>
                <a:gd name="connsiteX658" fmla="*/ 271330 w 2992697"/>
                <a:gd name="connsiteY658" fmla="*/ 234697 h 1030680"/>
                <a:gd name="connsiteX659" fmla="*/ 270398 w 2992697"/>
                <a:gd name="connsiteY659" fmla="*/ 231593 h 1030680"/>
                <a:gd name="connsiteX660" fmla="*/ 268225 w 2992697"/>
                <a:gd name="connsiteY660" fmla="*/ 231593 h 1030680"/>
                <a:gd name="connsiteX661" fmla="*/ 268225 w 2992697"/>
                <a:gd name="connsiteY661" fmla="*/ 229419 h 1030680"/>
                <a:gd name="connsiteX662" fmla="*/ 266052 w 2992697"/>
                <a:gd name="connsiteY662" fmla="*/ 227246 h 1030680"/>
                <a:gd name="connsiteX663" fmla="*/ 266052 w 2992697"/>
                <a:gd name="connsiteY663" fmla="*/ 226315 h 1030680"/>
                <a:gd name="connsiteX664" fmla="*/ 263879 w 2992697"/>
                <a:gd name="connsiteY664" fmla="*/ 221969 h 1030680"/>
                <a:gd name="connsiteX665" fmla="*/ 267915 w 2992697"/>
                <a:gd name="connsiteY665" fmla="*/ 221969 h 1030680"/>
                <a:gd name="connsiteX666" fmla="*/ 267915 w 2992697"/>
                <a:gd name="connsiteY666" fmla="*/ 218864 h 1030680"/>
                <a:gd name="connsiteX667" fmla="*/ 284679 w 2992697"/>
                <a:gd name="connsiteY667" fmla="*/ 212655 h 1030680"/>
                <a:gd name="connsiteX668" fmla="*/ 300201 w 2992697"/>
                <a:gd name="connsiteY668" fmla="*/ 209551 h 1030680"/>
                <a:gd name="connsiteX669" fmla="*/ 316965 w 2992697"/>
                <a:gd name="connsiteY669" fmla="*/ 207378 h 1030680"/>
                <a:gd name="connsiteX670" fmla="*/ 336834 w 2992697"/>
                <a:gd name="connsiteY670" fmla="*/ 209551 h 1030680"/>
                <a:gd name="connsiteX671" fmla="*/ 327520 w 2992697"/>
                <a:gd name="connsiteY671" fmla="*/ 198064 h 1030680"/>
                <a:gd name="connsiteX672" fmla="*/ 339007 w 2992697"/>
                <a:gd name="connsiteY672" fmla="*/ 194960 h 1030680"/>
                <a:gd name="connsiteX673" fmla="*/ 351425 w 2992697"/>
                <a:gd name="connsiteY673" fmla="*/ 189682 h 1030680"/>
                <a:gd name="connsiteX674" fmla="*/ 363842 w 2992697"/>
                <a:gd name="connsiteY674" fmla="*/ 184405 h 1030680"/>
                <a:gd name="connsiteX675" fmla="*/ 371293 w 2992697"/>
                <a:gd name="connsiteY675" fmla="*/ 178196 h 1030680"/>
                <a:gd name="connsiteX676" fmla="*/ 377502 w 2992697"/>
                <a:gd name="connsiteY676" fmla="*/ 178196 h 1030680"/>
                <a:gd name="connsiteX677" fmla="*/ 377502 w 2992697"/>
                <a:gd name="connsiteY677" fmla="*/ 175091 h 1030680"/>
                <a:gd name="connsiteX678" fmla="*/ 368189 w 2992697"/>
                <a:gd name="connsiteY678" fmla="*/ 175091 h 1030680"/>
                <a:gd name="connsiteX679" fmla="*/ 364153 w 2992697"/>
                <a:gd name="connsiteY679" fmla="*/ 177265 h 1030680"/>
                <a:gd name="connsiteX680" fmla="*/ 361048 w 2992697"/>
                <a:gd name="connsiteY680" fmla="*/ 178196 h 1030680"/>
                <a:gd name="connsiteX681" fmla="*/ 358875 w 2992697"/>
                <a:gd name="connsiteY681" fmla="*/ 178196 h 1030680"/>
                <a:gd name="connsiteX682" fmla="*/ 356702 w 2992697"/>
                <a:gd name="connsiteY682" fmla="*/ 178196 h 1030680"/>
                <a:gd name="connsiteX683" fmla="*/ 355771 w 2992697"/>
                <a:gd name="connsiteY683" fmla="*/ 178196 h 1030680"/>
                <a:gd name="connsiteX684" fmla="*/ 353598 w 2992697"/>
                <a:gd name="connsiteY684" fmla="*/ 177265 h 1030680"/>
                <a:gd name="connsiteX685" fmla="*/ 351425 w 2992697"/>
                <a:gd name="connsiteY685" fmla="*/ 175091 h 1030680"/>
                <a:gd name="connsiteX686" fmla="*/ 348320 w 2992697"/>
                <a:gd name="connsiteY686" fmla="*/ 175091 h 1030680"/>
                <a:gd name="connsiteX687" fmla="*/ 344284 w 2992697"/>
                <a:gd name="connsiteY687" fmla="*/ 178196 h 1030680"/>
                <a:gd name="connsiteX688" fmla="*/ 339007 w 2992697"/>
                <a:gd name="connsiteY688" fmla="*/ 184405 h 1030680"/>
                <a:gd name="connsiteX689" fmla="*/ 333729 w 2992697"/>
                <a:gd name="connsiteY689" fmla="*/ 189682 h 1030680"/>
                <a:gd name="connsiteX690" fmla="*/ 329693 w 2992697"/>
                <a:gd name="connsiteY690" fmla="*/ 194960 h 1030680"/>
                <a:gd name="connsiteX691" fmla="*/ 324416 w 2992697"/>
                <a:gd name="connsiteY691" fmla="*/ 198064 h 1030680"/>
                <a:gd name="connsiteX692" fmla="*/ 304547 w 2992697"/>
                <a:gd name="connsiteY692" fmla="*/ 204273 h 1030680"/>
                <a:gd name="connsiteX693" fmla="*/ 285610 w 2992697"/>
                <a:gd name="connsiteY693" fmla="*/ 204273 h 1030680"/>
                <a:gd name="connsiteX694" fmla="*/ 267915 w 2992697"/>
                <a:gd name="connsiteY694" fmla="*/ 199927 h 1030680"/>
                <a:gd name="connsiteX695" fmla="*/ 251151 w 2992697"/>
                <a:gd name="connsiteY695" fmla="*/ 192476 h 1030680"/>
                <a:gd name="connsiteX696" fmla="*/ 248978 w 2992697"/>
                <a:gd name="connsiteY696" fmla="*/ 192476 h 1030680"/>
                <a:gd name="connsiteX697" fmla="*/ 245873 w 2992697"/>
                <a:gd name="connsiteY697" fmla="*/ 194650 h 1030680"/>
                <a:gd name="connsiteX698" fmla="*/ 240595 w 2992697"/>
                <a:gd name="connsiteY698" fmla="*/ 196823 h 1030680"/>
                <a:gd name="connsiteX699" fmla="*/ 236560 w 2992697"/>
                <a:gd name="connsiteY699" fmla="*/ 197754 h 1030680"/>
                <a:gd name="connsiteX700" fmla="*/ 233455 w 2992697"/>
                <a:gd name="connsiteY700" fmla="*/ 199927 h 1030680"/>
                <a:gd name="connsiteX701" fmla="*/ 227246 w 2992697"/>
                <a:gd name="connsiteY701" fmla="*/ 202100 h 1030680"/>
                <a:gd name="connsiteX702" fmla="*/ 224142 w 2992697"/>
                <a:gd name="connsiteY702" fmla="*/ 192476 h 1030680"/>
                <a:gd name="connsiteX703" fmla="*/ 227246 w 2992697"/>
                <a:gd name="connsiteY703" fmla="*/ 191545 h 1030680"/>
                <a:gd name="connsiteX704" fmla="*/ 227246 w 2992697"/>
                <a:gd name="connsiteY704" fmla="*/ 191545 h 1030680"/>
                <a:gd name="connsiteX705" fmla="*/ 229419 w 2992697"/>
                <a:gd name="connsiteY705" fmla="*/ 189372 h 1030680"/>
                <a:gd name="connsiteX706" fmla="*/ 231593 w 2992697"/>
                <a:gd name="connsiteY706" fmla="*/ 185026 h 1030680"/>
                <a:gd name="connsiteX707" fmla="*/ 221037 w 2992697"/>
                <a:gd name="connsiteY707" fmla="*/ 185026 h 1030680"/>
                <a:gd name="connsiteX708" fmla="*/ 217002 w 2992697"/>
                <a:gd name="connsiteY708" fmla="*/ 187199 h 1030680"/>
                <a:gd name="connsiteX709" fmla="*/ 211724 w 2992697"/>
                <a:gd name="connsiteY709" fmla="*/ 189372 h 1030680"/>
                <a:gd name="connsiteX710" fmla="*/ 206446 w 2992697"/>
                <a:gd name="connsiteY710" fmla="*/ 189372 h 1030680"/>
                <a:gd name="connsiteX711" fmla="*/ 200238 w 2992697"/>
                <a:gd name="connsiteY711" fmla="*/ 189372 h 1030680"/>
                <a:gd name="connsiteX712" fmla="*/ 197133 w 2992697"/>
                <a:gd name="connsiteY712" fmla="*/ 177885 h 1030680"/>
                <a:gd name="connsiteX713" fmla="*/ 200238 w 2992697"/>
                <a:gd name="connsiteY713" fmla="*/ 176954 h 1030680"/>
                <a:gd name="connsiteX714" fmla="*/ 202411 w 2992697"/>
                <a:gd name="connsiteY714" fmla="*/ 176954 h 1030680"/>
                <a:gd name="connsiteX715" fmla="*/ 204584 w 2992697"/>
                <a:gd name="connsiteY715" fmla="*/ 176954 h 1030680"/>
                <a:gd name="connsiteX716" fmla="*/ 206757 w 2992697"/>
                <a:gd name="connsiteY716" fmla="*/ 174781 h 1030680"/>
                <a:gd name="connsiteX717" fmla="*/ 207688 w 2992697"/>
                <a:gd name="connsiteY717" fmla="*/ 174781 h 1030680"/>
                <a:gd name="connsiteX718" fmla="*/ 184715 w 2992697"/>
                <a:gd name="connsiteY718" fmla="*/ 177885 h 1030680"/>
                <a:gd name="connsiteX719" fmla="*/ 182542 w 2992697"/>
                <a:gd name="connsiteY719" fmla="*/ 172608 h 1030680"/>
                <a:gd name="connsiteX720" fmla="*/ 178506 w 2992697"/>
                <a:gd name="connsiteY720" fmla="*/ 169503 h 1030680"/>
                <a:gd name="connsiteX721" fmla="*/ 177575 w 2992697"/>
                <a:gd name="connsiteY721" fmla="*/ 167330 h 1030680"/>
                <a:gd name="connsiteX722" fmla="*/ 175402 w 2992697"/>
                <a:gd name="connsiteY722" fmla="*/ 162984 h 1030680"/>
                <a:gd name="connsiteX723" fmla="*/ 171366 w 2992697"/>
                <a:gd name="connsiteY723" fmla="*/ 157706 h 1030680"/>
                <a:gd name="connsiteX724" fmla="*/ 177575 w 2992697"/>
                <a:gd name="connsiteY724" fmla="*/ 155533 h 1030680"/>
                <a:gd name="connsiteX725" fmla="*/ 180679 w 2992697"/>
                <a:gd name="connsiteY725" fmla="*/ 155533 h 1030680"/>
                <a:gd name="connsiteX726" fmla="*/ 182853 w 2992697"/>
                <a:gd name="connsiteY726" fmla="*/ 155533 h 1030680"/>
                <a:gd name="connsiteX727" fmla="*/ 185026 w 2992697"/>
                <a:gd name="connsiteY727" fmla="*/ 155533 h 1030680"/>
                <a:gd name="connsiteX728" fmla="*/ 185026 w 2992697"/>
                <a:gd name="connsiteY728" fmla="*/ 155223 h 1030680"/>
                <a:gd name="connsiteX729" fmla="*/ 185957 w 2992697"/>
                <a:gd name="connsiteY729" fmla="*/ 153050 h 1030680"/>
                <a:gd name="connsiteX730" fmla="*/ 188130 w 2992697"/>
                <a:gd name="connsiteY730" fmla="*/ 148704 h 1030680"/>
                <a:gd name="connsiteX731" fmla="*/ 180679 w 2992697"/>
                <a:gd name="connsiteY731" fmla="*/ 147772 h 1030680"/>
                <a:gd name="connsiteX732" fmla="*/ 173229 w 2992697"/>
                <a:gd name="connsiteY732" fmla="*/ 145599 h 1030680"/>
                <a:gd name="connsiteX733" fmla="*/ 170124 w 2992697"/>
                <a:gd name="connsiteY733" fmla="*/ 141253 h 1030680"/>
                <a:gd name="connsiteX734" fmla="*/ 163915 w 2992697"/>
                <a:gd name="connsiteY734" fmla="*/ 138148 h 1030680"/>
                <a:gd name="connsiteX735" fmla="*/ 167951 w 2992697"/>
                <a:gd name="connsiteY735" fmla="*/ 138148 h 1030680"/>
                <a:gd name="connsiteX736" fmla="*/ 167951 w 2992697"/>
                <a:gd name="connsiteY736" fmla="*/ 132871 h 1030680"/>
                <a:gd name="connsiteX737" fmla="*/ 185647 w 2992697"/>
                <a:gd name="connsiteY737" fmla="*/ 135975 h 1030680"/>
                <a:gd name="connsiteX738" fmla="*/ 194960 w 2992697"/>
                <a:gd name="connsiteY738" fmla="*/ 133802 h 1030680"/>
                <a:gd name="connsiteX739" fmla="*/ 202411 w 2992697"/>
                <a:gd name="connsiteY739" fmla="*/ 130698 h 1030680"/>
                <a:gd name="connsiteX740" fmla="*/ 206446 w 2992697"/>
                <a:gd name="connsiteY740" fmla="*/ 125420 h 1030680"/>
                <a:gd name="connsiteX741" fmla="*/ 211724 w 2992697"/>
                <a:gd name="connsiteY741" fmla="*/ 117969 h 1030680"/>
                <a:gd name="connsiteX742" fmla="*/ 221037 w 2992697"/>
                <a:gd name="connsiteY742" fmla="*/ 113623 h 1030680"/>
                <a:gd name="connsiteX743" fmla="*/ 231593 w 2992697"/>
                <a:gd name="connsiteY743" fmla="*/ 110519 h 1030680"/>
                <a:gd name="connsiteX744" fmla="*/ 239043 w 2992697"/>
                <a:gd name="connsiteY744" fmla="*/ 113623 h 1030680"/>
                <a:gd name="connsiteX745" fmla="*/ 248357 w 2992697"/>
                <a:gd name="connsiteY745" fmla="*/ 117969 h 1030680"/>
                <a:gd name="connsiteX746" fmla="*/ 255807 w 2992697"/>
                <a:gd name="connsiteY746" fmla="*/ 118901 h 1030680"/>
                <a:gd name="connsiteX747" fmla="*/ 264189 w 2992697"/>
                <a:gd name="connsiteY747" fmla="*/ 117969 h 1030680"/>
                <a:gd name="connsiteX748" fmla="*/ 261085 w 2992697"/>
                <a:gd name="connsiteY748" fmla="*/ 115796 h 1030680"/>
                <a:gd name="connsiteX749" fmla="*/ 257049 w 2992697"/>
                <a:gd name="connsiteY749" fmla="*/ 113623 h 1030680"/>
                <a:gd name="connsiteX750" fmla="*/ 256118 w 2992697"/>
                <a:gd name="connsiteY750" fmla="*/ 113623 h 1030680"/>
                <a:gd name="connsiteX751" fmla="*/ 256118 w 2992697"/>
                <a:gd name="connsiteY751" fmla="*/ 111760 h 1030680"/>
                <a:gd name="connsiteX752" fmla="*/ 253945 w 2992697"/>
                <a:gd name="connsiteY752" fmla="*/ 110829 h 1030680"/>
                <a:gd name="connsiteX753" fmla="*/ 253945 w 2992697"/>
                <a:gd name="connsiteY753" fmla="*/ 106483 h 1030680"/>
                <a:gd name="connsiteX754" fmla="*/ 251772 w 2992697"/>
                <a:gd name="connsiteY754" fmla="*/ 101205 h 1030680"/>
                <a:gd name="connsiteX755" fmla="*/ 257049 w 2992697"/>
                <a:gd name="connsiteY755" fmla="*/ 99032 h 1030680"/>
                <a:gd name="connsiteX756" fmla="*/ 261085 w 2992697"/>
                <a:gd name="connsiteY756" fmla="*/ 96859 h 1030680"/>
                <a:gd name="connsiteX757" fmla="*/ 264189 w 2992697"/>
                <a:gd name="connsiteY757" fmla="*/ 96859 h 1030680"/>
                <a:gd name="connsiteX758" fmla="*/ 266363 w 2992697"/>
                <a:gd name="connsiteY758" fmla="*/ 95928 h 1030680"/>
                <a:gd name="connsiteX759" fmla="*/ 270398 w 2992697"/>
                <a:gd name="connsiteY759" fmla="*/ 93755 h 1030680"/>
                <a:gd name="connsiteX760" fmla="*/ 277849 w 2992697"/>
                <a:gd name="connsiteY760" fmla="*/ 93755 h 1030680"/>
                <a:gd name="connsiteX761" fmla="*/ 280953 w 2992697"/>
                <a:gd name="connsiteY761" fmla="*/ 95928 h 1030680"/>
                <a:gd name="connsiteX762" fmla="*/ 284989 w 2992697"/>
                <a:gd name="connsiteY762" fmla="*/ 99032 h 1030680"/>
                <a:gd name="connsiteX763" fmla="*/ 288094 w 2992697"/>
                <a:gd name="connsiteY763" fmla="*/ 101205 h 1030680"/>
                <a:gd name="connsiteX764" fmla="*/ 288094 w 2992697"/>
                <a:gd name="connsiteY764" fmla="*/ 96859 h 1030680"/>
                <a:gd name="connsiteX765" fmla="*/ 285921 w 2992697"/>
                <a:gd name="connsiteY765" fmla="*/ 95928 h 1030680"/>
                <a:gd name="connsiteX766" fmla="*/ 285921 w 2992697"/>
                <a:gd name="connsiteY766" fmla="*/ 93755 h 1030680"/>
                <a:gd name="connsiteX767" fmla="*/ 285921 w 2992697"/>
                <a:gd name="connsiteY767" fmla="*/ 93755 h 1030680"/>
                <a:gd name="connsiteX768" fmla="*/ 285921 w 2992697"/>
                <a:gd name="connsiteY768" fmla="*/ 91582 h 1030680"/>
                <a:gd name="connsiteX769" fmla="*/ 284989 w 2992697"/>
                <a:gd name="connsiteY769" fmla="*/ 88477 h 1030680"/>
                <a:gd name="connsiteX770" fmla="*/ 290267 w 2992697"/>
                <a:gd name="connsiteY770" fmla="*/ 86304 h 1030680"/>
                <a:gd name="connsiteX771" fmla="*/ 293371 w 2992697"/>
                <a:gd name="connsiteY771" fmla="*/ 84131 h 1030680"/>
                <a:gd name="connsiteX772" fmla="*/ 299580 w 2992697"/>
                <a:gd name="connsiteY772" fmla="*/ 81026 h 1030680"/>
                <a:gd name="connsiteX773" fmla="*/ 302685 w 2992697"/>
                <a:gd name="connsiteY773" fmla="*/ 76680 h 1030680"/>
                <a:gd name="connsiteX774" fmla="*/ 304858 w 2992697"/>
                <a:gd name="connsiteY774" fmla="*/ 76680 h 1030680"/>
                <a:gd name="connsiteX775" fmla="*/ 312308 w 2992697"/>
                <a:gd name="connsiteY775" fmla="*/ 76680 h 1030680"/>
                <a:gd name="connsiteX776" fmla="*/ 317586 w 2992697"/>
                <a:gd name="connsiteY776" fmla="*/ 78853 h 1030680"/>
                <a:gd name="connsiteX777" fmla="*/ 321622 w 2992697"/>
                <a:gd name="connsiteY777" fmla="*/ 83199 h 1030680"/>
                <a:gd name="connsiteX778" fmla="*/ 327831 w 2992697"/>
                <a:gd name="connsiteY778" fmla="*/ 83199 h 1030680"/>
                <a:gd name="connsiteX779" fmla="*/ 337144 w 2992697"/>
                <a:gd name="connsiteY779" fmla="*/ 81026 h 1030680"/>
                <a:gd name="connsiteX780" fmla="*/ 341180 w 2992697"/>
                <a:gd name="connsiteY780" fmla="*/ 68298 h 1030680"/>
                <a:gd name="connsiteX781" fmla="*/ 346458 w 2992697"/>
                <a:gd name="connsiteY781" fmla="*/ 66125 h 1030680"/>
                <a:gd name="connsiteX782" fmla="*/ 351735 w 2992697"/>
                <a:gd name="connsiteY782" fmla="*/ 66125 h 1030680"/>
                <a:gd name="connsiteX783" fmla="*/ 357013 w 2992697"/>
                <a:gd name="connsiteY783" fmla="*/ 66125 h 1030680"/>
                <a:gd name="connsiteX784" fmla="*/ 361048 w 2992697"/>
                <a:gd name="connsiteY784" fmla="*/ 68298 h 1030680"/>
                <a:gd name="connsiteX785" fmla="*/ 364153 w 2992697"/>
                <a:gd name="connsiteY785" fmla="*/ 68298 h 1030680"/>
                <a:gd name="connsiteX786" fmla="*/ 371604 w 2992697"/>
                <a:gd name="connsiteY786" fmla="*/ 56812 h 1030680"/>
                <a:gd name="connsiteX787" fmla="*/ 383090 w 2992697"/>
                <a:gd name="connsiteY787" fmla="*/ 54638 h 1030680"/>
                <a:gd name="connsiteX788" fmla="*/ 390541 w 2992697"/>
                <a:gd name="connsiteY788" fmla="*/ 58985 h 1030680"/>
                <a:gd name="connsiteX789" fmla="*/ 397992 w 2992697"/>
                <a:gd name="connsiteY789" fmla="*/ 62089 h 1030680"/>
                <a:gd name="connsiteX790" fmla="*/ 405442 w 2992697"/>
                <a:gd name="connsiteY790" fmla="*/ 64262 h 1030680"/>
                <a:gd name="connsiteX791" fmla="*/ 414756 w 2992697"/>
                <a:gd name="connsiteY791" fmla="*/ 61158 h 1030680"/>
                <a:gd name="connsiteX792" fmla="*/ 427173 w 2992697"/>
                <a:gd name="connsiteY792" fmla="*/ 53707 h 1030680"/>
                <a:gd name="connsiteX793" fmla="*/ 439281 w 2992697"/>
                <a:gd name="connsiteY793" fmla="*/ 47498 h 1030680"/>
                <a:gd name="connsiteX794" fmla="*/ 439281 w 2992697"/>
                <a:gd name="connsiteY794" fmla="*/ 47498 h 1030680"/>
                <a:gd name="connsiteX795" fmla="*/ 439281 w 2992697"/>
                <a:gd name="connsiteY795" fmla="*/ 47498 h 1030680"/>
                <a:gd name="connsiteX796" fmla="*/ 2195472 w 2992697"/>
                <a:gd name="connsiteY796" fmla="*/ 44394 h 1030680"/>
                <a:gd name="connsiteX797" fmla="*/ 2202923 w 2992697"/>
                <a:gd name="connsiteY797" fmla="*/ 46567 h 1030680"/>
                <a:gd name="connsiteX798" fmla="*/ 2210374 w 2992697"/>
                <a:gd name="connsiteY798" fmla="*/ 49671 h 1030680"/>
                <a:gd name="connsiteX799" fmla="*/ 2213478 w 2992697"/>
                <a:gd name="connsiteY799" fmla="*/ 54018 h 1030680"/>
                <a:gd name="connsiteX800" fmla="*/ 2218756 w 2992697"/>
                <a:gd name="connsiteY800" fmla="*/ 57122 h 1030680"/>
                <a:gd name="connsiteX801" fmla="*/ 2224965 w 2992697"/>
                <a:gd name="connsiteY801" fmla="*/ 61468 h 1030680"/>
                <a:gd name="connsiteX802" fmla="*/ 2220929 w 2992697"/>
                <a:gd name="connsiteY802" fmla="*/ 72023 h 1030680"/>
                <a:gd name="connsiteX803" fmla="*/ 2198888 w 2992697"/>
                <a:gd name="connsiteY803" fmla="*/ 84752 h 1030680"/>
                <a:gd name="connsiteX804" fmla="*/ 2182123 w 2992697"/>
                <a:gd name="connsiteY804" fmla="*/ 99653 h 1030680"/>
                <a:gd name="connsiteX805" fmla="*/ 2167532 w 2992697"/>
                <a:gd name="connsiteY805" fmla="*/ 118590 h 1030680"/>
                <a:gd name="connsiteX806" fmla="*/ 2164428 w 2992697"/>
                <a:gd name="connsiteY806" fmla="*/ 118590 h 1030680"/>
                <a:gd name="connsiteX807" fmla="*/ 2164428 w 2992697"/>
                <a:gd name="connsiteY807" fmla="*/ 114244 h 1030680"/>
                <a:gd name="connsiteX808" fmla="*/ 2159150 w 2992697"/>
                <a:gd name="connsiteY808" fmla="*/ 111140 h 1030680"/>
                <a:gd name="connsiteX809" fmla="*/ 2155115 w 2992697"/>
                <a:gd name="connsiteY809" fmla="*/ 106793 h 1030680"/>
                <a:gd name="connsiteX810" fmla="*/ 2152942 w 2992697"/>
                <a:gd name="connsiteY810" fmla="*/ 103689 h 1030680"/>
                <a:gd name="connsiteX811" fmla="*/ 2149837 w 2992697"/>
                <a:gd name="connsiteY811" fmla="*/ 99343 h 1030680"/>
                <a:gd name="connsiteX812" fmla="*/ 2147664 w 2992697"/>
                <a:gd name="connsiteY812" fmla="*/ 94065 h 1030680"/>
                <a:gd name="connsiteX813" fmla="*/ 2151700 w 2992697"/>
                <a:gd name="connsiteY813" fmla="*/ 86614 h 1030680"/>
                <a:gd name="connsiteX814" fmla="*/ 2152631 w 2992697"/>
                <a:gd name="connsiteY814" fmla="*/ 81337 h 1030680"/>
                <a:gd name="connsiteX815" fmla="*/ 2154804 w 2992697"/>
                <a:gd name="connsiteY815" fmla="*/ 71713 h 1030680"/>
                <a:gd name="connsiteX816" fmla="*/ 2127795 w 2992697"/>
                <a:gd name="connsiteY816" fmla="*/ 71713 h 1030680"/>
                <a:gd name="connsiteX817" fmla="*/ 2127795 w 2992697"/>
                <a:gd name="connsiteY817" fmla="*/ 64262 h 1030680"/>
                <a:gd name="connsiteX818" fmla="*/ 2142386 w 2992697"/>
                <a:gd name="connsiteY818" fmla="*/ 58985 h 1030680"/>
                <a:gd name="connsiteX819" fmla="*/ 2156977 w 2992697"/>
                <a:gd name="connsiteY819" fmla="*/ 54638 h 1030680"/>
                <a:gd name="connsiteX820" fmla="*/ 2174673 w 2992697"/>
                <a:gd name="connsiteY820" fmla="*/ 51534 h 1030680"/>
                <a:gd name="connsiteX821" fmla="*/ 2176846 w 2992697"/>
                <a:gd name="connsiteY821" fmla="*/ 56812 h 1030680"/>
                <a:gd name="connsiteX822" fmla="*/ 2179019 w 2992697"/>
                <a:gd name="connsiteY822" fmla="*/ 58985 h 1030680"/>
                <a:gd name="connsiteX823" fmla="*/ 2179019 w 2992697"/>
                <a:gd name="connsiteY823" fmla="*/ 61158 h 1030680"/>
                <a:gd name="connsiteX824" fmla="*/ 2181192 w 2992697"/>
                <a:gd name="connsiteY824" fmla="*/ 61158 h 1030680"/>
                <a:gd name="connsiteX825" fmla="*/ 2181192 w 2992697"/>
                <a:gd name="connsiteY825" fmla="*/ 62089 h 1030680"/>
                <a:gd name="connsiteX826" fmla="*/ 2184297 w 2992697"/>
                <a:gd name="connsiteY826" fmla="*/ 64262 h 1030680"/>
                <a:gd name="connsiteX827" fmla="*/ 2186470 w 2992697"/>
                <a:gd name="connsiteY827" fmla="*/ 58985 h 1030680"/>
                <a:gd name="connsiteX828" fmla="*/ 2188643 w 2992697"/>
                <a:gd name="connsiteY828" fmla="*/ 54638 h 1030680"/>
                <a:gd name="connsiteX829" fmla="*/ 2189574 w 2992697"/>
                <a:gd name="connsiteY829" fmla="*/ 51534 h 1030680"/>
                <a:gd name="connsiteX830" fmla="*/ 2193610 w 2992697"/>
                <a:gd name="connsiteY830" fmla="*/ 47188 h 1030680"/>
                <a:gd name="connsiteX831" fmla="*/ 2195472 w 2992697"/>
                <a:gd name="connsiteY831" fmla="*/ 44394 h 1030680"/>
                <a:gd name="connsiteX832" fmla="*/ 2195472 w 2992697"/>
                <a:gd name="connsiteY832" fmla="*/ 44394 h 1030680"/>
                <a:gd name="connsiteX833" fmla="*/ 2195472 w 2992697"/>
                <a:gd name="connsiteY833" fmla="*/ 44394 h 1030680"/>
                <a:gd name="connsiteX834" fmla="*/ 2240487 w 2992697"/>
                <a:gd name="connsiteY834" fmla="*/ 24215 h 1030680"/>
                <a:gd name="connsiteX835" fmla="*/ 2244523 w 2992697"/>
                <a:gd name="connsiteY835" fmla="*/ 25146 h 1030680"/>
                <a:gd name="connsiteX836" fmla="*/ 2245454 w 2992697"/>
                <a:gd name="connsiteY836" fmla="*/ 25146 h 1030680"/>
                <a:gd name="connsiteX837" fmla="*/ 2247628 w 2992697"/>
                <a:gd name="connsiteY837" fmla="*/ 27319 h 1030680"/>
                <a:gd name="connsiteX838" fmla="*/ 2247628 w 2992697"/>
                <a:gd name="connsiteY838" fmla="*/ 27319 h 1030680"/>
                <a:gd name="connsiteX839" fmla="*/ 2249800 w 2992697"/>
                <a:gd name="connsiteY839" fmla="*/ 29492 h 1030680"/>
                <a:gd name="connsiteX840" fmla="*/ 2251974 w 2992697"/>
                <a:gd name="connsiteY840" fmla="*/ 32597 h 1030680"/>
                <a:gd name="connsiteX841" fmla="*/ 2255078 w 2992697"/>
                <a:gd name="connsiteY841" fmla="*/ 38806 h 1030680"/>
                <a:gd name="connsiteX842" fmla="*/ 2259114 w 2992697"/>
                <a:gd name="connsiteY842" fmla="*/ 44083 h 1030680"/>
                <a:gd name="connsiteX843" fmla="*/ 2260045 w 2992697"/>
                <a:gd name="connsiteY843" fmla="*/ 51534 h 1030680"/>
                <a:gd name="connsiteX844" fmla="*/ 2251663 w 2992697"/>
                <a:gd name="connsiteY844" fmla="*/ 51534 h 1030680"/>
                <a:gd name="connsiteX845" fmla="*/ 2251663 w 2992697"/>
                <a:gd name="connsiteY845" fmla="*/ 47188 h 1030680"/>
                <a:gd name="connsiteX846" fmla="*/ 2247628 w 2992697"/>
                <a:gd name="connsiteY846" fmla="*/ 44083 h 1030680"/>
                <a:gd name="connsiteX847" fmla="*/ 2244523 w 2992697"/>
                <a:gd name="connsiteY847" fmla="*/ 39737 h 1030680"/>
                <a:gd name="connsiteX848" fmla="*/ 2242350 w 2992697"/>
                <a:gd name="connsiteY848" fmla="*/ 36633 h 1030680"/>
                <a:gd name="connsiteX849" fmla="*/ 2240177 w 2992697"/>
                <a:gd name="connsiteY849" fmla="*/ 31355 h 1030680"/>
                <a:gd name="connsiteX850" fmla="*/ 2240177 w 2992697"/>
                <a:gd name="connsiteY850" fmla="*/ 24215 h 1030680"/>
                <a:gd name="connsiteX851" fmla="*/ 2240487 w 2992697"/>
                <a:gd name="connsiteY851" fmla="*/ 24215 h 1030680"/>
                <a:gd name="connsiteX852" fmla="*/ 2240487 w 2992697"/>
                <a:gd name="connsiteY852" fmla="*/ 24215 h 1030680"/>
                <a:gd name="connsiteX853" fmla="*/ 984113 w 2992697"/>
                <a:gd name="connsiteY853" fmla="*/ 20179 h 1030680"/>
                <a:gd name="connsiteX854" fmla="*/ 1009259 w 2992697"/>
                <a:gd name="connsiteY854" fmla="*/ 20179 h 1030680"/>
                <a:gd name="connsiteX855" fmla="*/ 1035337 w 2992697"/>
                <a:gd name="connsiteY855" fmla="*/ 24525 h 1030680"/>
                <a:gd name="connsiteX856" fmla="*/ 1058310 w 2992697"/>
                <a:gd name="connsiteY856" fmla="*/ 27630 h 1030680"/>
                <a:gd name="connsiteX857" fmla="*/ 1079110 w 2992697"/>
                <a:gd name="connsiteY857" fmla="*/ 32907 h 1030680"/>
                <a:gd name="connsiteX858" fmla="*/ 1109223 w 2992697"/>
                <a:gd name="connsiteY858" fmla="*/ 27630 h 1030680"/>
                <a:gd name="connsiteX859" fmla="*/ 1113259 w 2992697"/>
                <a:gd name="connsiteY859" fmla="*/ 31976 h 1030680"/>
                <a:gd name="connsiteX860" fmla="*/ 1116363 w 2992697"/>
                <a:gd name="connsiteY860" fmla="*/ 32907 h 1030680"/>
                <a:gd name="connsiteX861" fmla="*/ 1120399 w 2992697"/>
                <a:gd name="connsiteY861" fmla="*/ 39116 h 1030680"/>
                <a:gd name="connsiteX862" fmla="*/ 1122572 w 2992697"/>
                <a:gd name="connsiteY862" fmla="*/ 42221 h 1030680"/>
                <a:gd name="connsiteX863" fmla="*/ 1125676 w 2992697"/>
                <a:gd name="connsiteY863" fmla="*/ 44394 h 1030680"/>
                <a:gd name="connsiteX864" fmla="*/ 1143372 w 2992697"/>
                <a:gd name="connsiteY864" fmla="*/ 51844 h 1030680"/>
                <a:gd name="connsiteX865" fmla="*/ 1164172 w 2992697"/>
                <a:gd name="connsiteY865" fmla="*/ 57122 h 1030680"/>
                <a:gd name="connsiteX866" fmla="*/ 1181867 w 2992697"/>
                <a:gd name="connsiteY866" fmla="*/ 61468 h 1030680"/>
                <a:gd name="connsiteX867" fmla="*/ 1181867 w 2992697"/>
                <a:gd name="connsiteY867" fmla="*/ 68919 h 1030680"/>
                <a:gd name="connsiteX868" fmla="*/ 1152685 w 2992697"/>
                <a:gd name="connsiteY868" fmla="*/ 68919 h 1030680"/>
                <a:gd name="connsiteX869" fmla="*/ 1140267 w 2992697"/>
                <a:gd name="connsiteY869" fmla="*/ 62710 h 1030680"/>
                <a:gd name="connsiteX870" fmla="*/ 1125676 w 2992697"/>
                <a:gd name="connsiteY870" fmla="*/ 62710 h 1030680"/>
                <a:gd name="connsiteX871" fmla="*/ 1108912 w 2992697"/>
                <a:gd name="connsiteY871" fmla="*/ 64883 h 1030680"/>
                <a:gd name="connsiteX872" fmla="*/ 1093390 w 2992697"/>
                <a:gd name="connsiteY872" fmla="*/ 69229 h 1030680"/>
                <a:gd name="connsiteX873" fmla="*/ 1093390 w 2992697"/>
                <a:gd name="connsiteY873" fmla="*/ 77611 h 1030680"/>
                <a:gd name="connsiteX874" fmla="*/ 1113259 w 2992697"/>
                <a:gd name="connsiteY874" fmla="*/ 77611 h 1030680"/>
                <a:gd name="connsiteX875" fmla="*/ 1127850 w 2992697"/>
                <a:gd name="connsiteY875" fmla="*/ 74507 h 1030680"/>
                <a:gd name="connsiteX876" fmla="*/ 1145545 w 2992697"/>
                <a:gd name="connsiteY876" fmla="*/ 72334 h 1030680"/>
                <a:gd name="connsiteX877" fmla="*/ 1167587 w 2992697"/>
                <a:gd name="connsiteY877" fmla="*/ 72334 h 1030680"/>
                <a:gd name="connsiteX878" fmla="*/ 1189628 w 2992697"/>
                <a:gd name="connsiteY878" fmla="*/ 72334 h 1030680"/>
                <a:gd name="connsiteX879" fmla="*/ 1206392 w 2992697"/>
                <a:gd name="connsiteY879" fmla="*/ 72334 h 1030680"/>
                <a:gd name="connsiteX880" fmla="*/ 1220983 w 2992697"/>
                <a:gd name="connsiteY880" fmla="*/ 87235 h 1030680"/>
                <a:gd name="connsiteX881" fmla="*/ 1238679 w 2992697"/>
                <a:gd name="connsiteY881" fmla="*/ 97790 h 1030680"/>
                <a:gd name="connsiteX882" fmla="*/ 1233401 w 2992697"/>
                <a:gd name="connsiteY882" fmla="*/ 109277 h 1030680"/>
                <a:gd name="connsiteX883" fmla="*/ 1222846 w 2992697"/>
                <a:gd name="connsiteY883" fmla="*/ 116728 h 1030680"/>
                <a:gd name="connsiteX884" fmla="*/ 1213533 w 2992697"/>
                <a:gd name="connsiteY884" fmla="*/ 122005 h 1030680"/>
                <a:gd name="connsiteX885" fmla="*/ 1201115 w 2992697"/>
                <a:gd name="connsiteY885" fmla="*/ 126351 h 1030680"/>
                <a:gd name="connsiteX886" fmla="*/ 1182178 w 2992697"/>
                <a:gd name="connsiteY886" fmla="*/ 126351 h 1030680"/>
                <a:gd name="connsiteX887" fmla="*/ 1165413 w 2992697"/>
                <a:gd name="connsiteY887" fmla="*/ 131629 h 1030680"/>
                <a:gd name="connsiteX888" fmla="*/ 1147718 w 2992697"/>
                <a:gd name="connsiteY888" fmla="*/ 131629 h 1030680"/>
                <a:gd name="connsiteX889" fmla="*/ 1127850 w 2992697"/>
                <a:gd name="connsiteY889" fmla="*/ 129456 h 1030680"/>
                <a:gd name="connsiteX890" fmla="*/ 1108912 w 2992697"/>
                <a:gd name="connsiteY890" fmla="*/ 127283 h 1030680"/>
                <a:gd name="connsiteX891" fmla="*/ 1091527 w 2992697"/>
                <a:gd name="connsiteY891" fmla="*/ 127283 h 1030680"/>
                <a:gd name="connsiteX892" fmla="*/ 1076936 w 2992697"/>
                <a:gd name="connsiteY892" fmla="*/ 131629 h 1030680"/>
                <a:gd name="connsiteX893" fmla="*/ 1065450 w 2992697"/>
                <a:gd name="connsiteY893" fmla="*/ 142184 h 1030680"/>
                <a:gd name="connsiteX894" fmla="*/ 1109223 w 2992697"/>
                <a:gd name="connsiteY894" fmla="*/ 142184 h 1030680"/>
                <a:gd name="connsiteX895" fmla="*/ 1122882 w 2992697"/>
                <a:gd name="connsiteY895" fmla="*/ 139080 h 1030680"/>
                <a:gd name="connsiteX896" fmla="*/ 1138405 w 2992697"/>
                <a:gd name="connsiteY896" fmla="*/ 136907 h 1030680"/>
                <a:gd name="connsiteX897" fmla="*/ 1157342 w 2992697"/>
                <a:gd name="connsiteY897" fmla="*/ 139080 h 1030680"/>
                <a:gd name="connsiteX898" fmla="*/ 1169760 w 2992697"/>
                <a:gd name="connsiteY898" fmla="*/ 142184 h 1030680"/>
                <a:gd name="connsiteX899" fmla="*/ 1172864 w 2992697"/>
                <a:gd name="connsiteY899" fmla="*/ 155844 h 1030680"/>
                <a:gd name="connsiteX900" fmla="*/ 1179073 w 2992697"/>
                <a:gd name="connsiteY900" fmla="*/ 153671 h 1030680"/>
                <a:gd name="connsiteX901" fmla="*/ 1187455 w 2992697"/>
                <a:gd name="connsiteY901" fmla="*/ 148393 h 1030680"/>
                <a:gd name="connsiteX902" fmla="*/ 1198942 w 2992697"/>
                <a:gd name="connsiteY902" fmla="*/ 144047 h 1030680"/>
                <a:gd name="connsiteX903" fmla="*/ 1209497 w 2992697"/>
                <a:gd name="connsiteY903" fmla="*/ 141874 h 1030680"/>
                <a:gd name="connsiteX904" fmla="*/ 1211670 w 2992697"/>
                <a:gd name="connsiteY904" fmla="*/ 148083 h 1030680"/>
                <a:gd name="connsiteX905" fmla="*/ 1213843 w 2992697"/>
                <a:gd name="connsiteY905" fmla="*/ 151187 h 1030680"/>
                <a:gd name="connsiteX906" fmla="*/ 1216016 w 2992697"/>
                <a:gd name="connsiteY906" fmla="*/ 153360 h 1030680"/>
                <a:gd name="connsiteX907" fmla="*/ 1219121 w 2992697"/>
                <a:gd name="connsiteY907" fmla="*/ 155533 h 1030680"/>
                <a:gd name="connsiteX908" fmla="*/ 1223156 w 2992697"/>
                <a:gd name="connsiteY908" fmla="*/ 158638 h 1030680"/>
                <a:gd name="connsiteX909" fmla="*/ 1206392 w 2992697"/>
                <a:gd name="connsiteY909" fmla="*/ 189993 h 1030680"/>
                <a:gd name="connsiteX910" fmla="*/ 1213843 w 2992697"/>
                <a:gd name="connsiteY910" fmla="*/ 189993 h 1030680"/>
                <a:gd name="connsiteX911" fmla="*/ 1226261 w 2992697"/>
                <a:gd name="connsiteY911" fmla="*/ 182542 h 1030680"/>
                <a:gd name="connsiteX912" fmla="*/ 1243025 w 2992697"/>
                <a:gd name="connsiteY912" fmla="*/ 172918 h 1030680"/>
                <a:gd name="connsiteX913" fmla="*/ 1262893 w 2992697"/>
                <a:gd name="connsiteY913" fmla="*/ 165468 h 1030680"/>
                <a:gd name="connsiteX914" fmla="*/ 1284935 w 2992697"/>
                <a:gd name="connsiteY914" fmla="*/ 158017 h 1030680"/>
                <a:gd name="connsiteX915" fmla="*/ 1308839 w 2992697"/>
                <a:gd name="connsiteY915" fmla="*/ 152739 h 1030680"/>
                <a:gd name="connsiteX916" fmla="*/ 1329639 w 2992697"/>
                <a:gd name="connsiteY916" fmla="*/ 152739 h 1030680"/>
                <a:gd name="connsiteX917" fmla="*/ 1350439 w 2992697"/>
                <a:gd name="connsiteY917" fmla="*/ 154912 h 1030680"/>
                <a:gd name="connsiteX918" fmla="*/ 1365030 w 2992697"/>
                <a:gd name="connsiteY918" fmla="*/ 163294 h 1030680"/>
                <a:gd name="connsiteX919" fmla="*/ 1373412 w 2992697"/>
                <a:gd name="connsiteY919" fmla="*/ 178196 h 1030680"/>
                <a:gd name="connsiteX920" fmla="*/ 1379621 w 2992697"/>
                <a:gd name="connsiteY920" fmla="*/ 178196 h 1030680"/>
                <a:gd name="connsiteX921" fmla="*/ 1379621 w 2992697"/>
                <a:gd name="connsiteY921" fmla="*/ 180369 h 1030680"/>
                <a:gd name="connsiteX922" fmla="*/ 1379621 w 2992697"/>
                <a:gd name="connsiteY922" fmla="*/ 180369 h 1030680"/>
                <a:gd name="connsiteX923" fmla="*/ 1377448 w 2992697"/>
                <a:gd name="connsiteY923" fmla="*/ 182542 h 1030680"/>
                <a:gd name="connsiteX924" fmla="*/ 1375275 w 2992697"/>
                <a:gd name="connsiteY924" fmla="*/ 182542 h 1030680"/>
                <a:gd name="connsiteX925" fmla="*/ 1375275 w 2992697"/>
                <a:gd name="connsiteY925" fmla="*/ 182542 h 1030680"/>
                <a:gd name="connsiteX926" fmla="*/ 1373102 w 2992697"/>
                <a:gd name="connsiteY926" fmla="*/ 182542 h 1030680"/>
                <a:gd name="connsiteX927" fmla="*/ 1369997 w 2992697"/>
                <a:gd name="connsiteY927" fmla="*/ 185647 h 1030680"/>
                <a:gd name="connsiteX928" fmla="*/ 1364720 w 2992697"/>
                <a:gd name="connsiteY928" fmla="*/ 187820 h 1030680"/>
                <a:gd name="connsiteX929" fmla="*/ 1358511 w 2992697"/>
                <a:gd name="connsiteY929" fmla="*/ 189993 h 1030680"/>
                <a:gd name="connsiteX930" fmla="*/ 1351060 w 2992697"/>
                <a:gd name="connsiteY930" fmla="*/ 192166 h 1030680"/>
                <a:gd name="connsiteX931" fmla="*/ 1345783 w 2992697"/>
                <a:gd name="connsiteY931" fmla="*/ 193097 h 1030680"/>
                <a:gd name="connsiteX932" fmla="*/ 1333365 w 2992697"/>
                <a:gd name="connsiteY932" fmla="*/ 213276 h 1030680"/>
                <a:gd name="connsiteX933" fmla="*/ 1309460 w 2992697"/>
                <a:gd name="connsiteY933" fmla="*/ 228178 h 1030680"/>
                <a:gd name="connsiteX934" fmla="*/ 1282452 w 2992697"/>
                <a:gd name="connsiteY934" fmla="*/ 237801 h 1030680"/>
                <a:gd name="connsiteX935" fmla="*/ 1250165 w 2992697"/>
                <a:gd name="connsiteY935" fmla="*/ 243079 h 1030680"/>
                <a:gd name="connsiteX936" fmla="*/ 1250165 w 2992697"/>
                <a:gd name="connsiteY936" fmla="*/ 249288 h 1030680"/>
                <a:gd name="connsiteX937" fmla="*/ 1250165 w 2992697"/>
                <a:gd name="connsiteY937" fmla="*/ 252392 h 1030680"/>
                <a:gd name="connsiteX938" fmla="*/ 1250165 w 2992697"/>
                <a:gd name="connsiteY938" fmla="*/ 254566 h 1030680"/>
                <a:gd name="connsiteX939" fmla="*/ 1247992 w 2992697"/>
                <a:gd name="connsiteY939" fmla="*/ 256739 h 1030680"/>
                <a:gd name="connsiteX940" fmla="*/ 1250165 w 2992697"/>
                <a:gd name="connsiteY940" fmla="*/ 257670 h 1030680"/>
                <a:gd name="connsiteX941" fmla="*/ 1250165 w 2992697"/>
                <a:gd name="connsiteY941" fmla="*/ 259843 h 1030680"/>
                <a:gd name="connsiteX942" fmla="*/ 1253270 w 2992697"/>
                <a:gd name="connsiteY942" fmla="*/ 264189 h 1030680"/>
                <a:gd name="connsiteX943" fmla="*/ 1258547 w 2992697"/>
                <a:gd name="connsiteY943" fmla="*/ 267294 h 1030680"/>
                <a:gd name="connsiteX944" fmla="*/ 1262583 w 2992697"/>
                <a:gd name="connsiteY944" fmla="*/ 269467 h 1030680"/>
                <a:gd name="connsiteX945" fmla="*/ 1265687 w 2992697"/>
                <a:gd name="connsiteY945" fmla="*/ 272571 h 1030680"/>
                <a:gd name="connsiteX946" fmla="*/ 1269723 w 2992697"/>
                <a:gd name="connsiteY946" fmla="*/ 274745 h 1030680"/>
                <a:gd name="connsiteX947" fmla="*/ 1272828 w 2992697"/>
                <a:gd name="connsiteY947" fmla="*/ 280022 h 1030680"/>
                <a:gd name="connsiteX948" fmla="*/ 1269723 w 2992697"/>
                <a:gd name="connsiteY948" fmla="*/ 287473 h 1030680"/>
                <a:gd name="connsiteX949" fmla="*/ 1265687 w 2992697"/>
                <a:gd name="connsiteY949" fmla="*/ 304237 h 1030680"/>
                <a:gd name="connsiteX950" fmla="*/ 1262583 w 2992697"/>
                <a:gd name="connsiteY950" fmla="*/ 324416 h 1030680"/>
                <a:gd name="connsiteX951" fmla="*/ 1258547 w 2992697"/>
                <a:gd name="connsiteY951" fmla="*/ 344595 h 1030680"/>
                <a:gd name="connsiteX952" fmla="*/ 1258547 w 2992697"/>
                <a:gd name="connsiteY952" fmla="*/ 361359 h 1030680"/>
                <a:gd name="connsiteX953" fmla="*/ 1262583 w 2992697"/>
                <a:gd name="connsiteY953" fmla="*/ 359186 h 1030680"/>
                <a:gd name="connsiteX954" fmla="*/ 1265687 w 2992697"/>
                <a:gd name="connsiteY954" fmla="*/ 359186 h 1030680"/>
                <a:gd name="connsiteX955" fmla="*/ 1267861 w 2992697"/>
                <a:gd name="connsiteY955" fmla="*/ 359186 h 1030680"/>
                <a:gd name="connsiteX956" fmla="*/ 1271896 w 2992697"/>
                <a:gd name="connsiteY956" fmla="*/ 359186 h 1030680"/>
                <a:gd name="connsiteX957" fmla="*/ 1272828 w 2992697"/>
                <a:gd name="connsiteY957" fmla="*/ 359186 h 1030680"/>
                <a:gd name="connsiteX958" fmla="*/ 1279037 w 2992697"/>
                <a:gd name="connsiteY958" fmla="*/ 361359 h 1030680"/>
                <a:gd name="connsiteX959" fmla="*/ 1276864 w 2992697"/>
                <a:gd name="connsiteY959" fmla="*/ 366636 h 1030680"/>
                <a:gd name="connsiteX960" fmla="*/ 1276864 w 2992697"/>
                <a:gd name="connsiteY960" fmla="*/ 368810 h 1030680"/>
                <a:gd name="connsiteX961" fmla="*/ 1276864 w 2992697"/>
                <a:gd name="connsiteY961" fmla="*/ 373156 h 1030680"/>
                <a:gd name="connsiteX962" fmla="*/ 1276864 w 2992697"/>
                <a:gd name="connsiteY962" fmla="*/ 374087 h 1030680"/>
                <a:gd name="connsiteX963" fmla="*/ 1276864 w 2992697"/>
                <a:gd name="connsiteY963" fmla="*/ 378433 h 1030680"/>
                <a:gd name="connsiteX964" fmla="*/ 1279037 w 2992697"/>
                <a:gd name="connsiteY964" fmla="*/ 385884 h 1030680"/>
                <a:gd name="connsiteX965" fmla="*/ 1272828 w 2992697"/>
                <a:gd name="connsiteY965" fmla="*/ 385884 h 1030680"/>
                <a:gd name="connsiteX966" fmla="*/ 1272828 w 2992697"/>
                <a:gd name="connsiteY966" fmla="*/ 388989 h 1030680"/>
                <a:gd name="connsiteX967" fmla="*/ 1269723 w 2992697"/>
                <a:gd name="connsiteY967" fmla="*/ 388057 h 1030680"/>
                <a:gd name="connsiteX968" fmla="*/ 1265687 w 2992697"/>
                <a:gd name="connsiteY968" fmla="*/ 383711 h 1030680"/>
                <a:gd name="connsiteX969" fmla="*/ 1264756 w 2992697"/>
                <a:gd name="connsiteY969" fmla="*/ 381538 h 1030680"/>
                <a:gd name="connsiteX970" fmla="*/ 1260720 w 2992697"/>
                <a:gd name="connsiteY970" fmla="*/ 380607 h 1030680"/>
                <a:gd name="connsiteX971" fmla="*/ 1257616 w 2992697"/>
                <a:gd name="connsiteY971" fmla="*/ 378433 h 1030680"/>
                <a:gd name="connsiteX972" fmla="*/ 1250165 w 2992697"/>
                <a:gd name="connsiteY972" fmla="*/ 378433 h 1030680"/>
                <a:gd name="connsiteX973" fmla="*/ 1246129 w 2992697"/>
                <a:gd name="connsiteY973" fmla="*/ 380607 h 1030680"/>
                <a:gd name="connsiteX974" fmla="*/ 1243025 w 2992697"/>
                <a:gd name="connsiteY974" fmla="*/ 381538 h 1030680"/>
                <a:gd name="connsiteX975" fmla="*/ 1238989 w 2992697"/>
                <a:gd name="connsiteY975" fmla="*/ 383711 h 1030680"/>
                <a:gd name="connsiteX976" fmla="*/ 1236816 w 2992697"/>
                <a:gd name="connsiteY976" fmla="*/ 385884 h 1030680"/>
                <a:gd name="connsiteX977" fmla="*/ 1233711 w 2992697"/>
                <a:gd name="connsiteY977" fmla="*/ 388057 h 1030680"/>
                <a:gd name="connsiteX978" fmla="*/ 1231538 w 2992697"/>
                <a:gd name="connsiteY978" fmla="*/ 391162 h 1030680"/>
                <a:gd name="connsiteX979" fmla="*/ 1229365 w 2992697"/>
                <a:gd name="connsiteY979" fmla="*/ 398612 h 1030680"/>
                <a:gd name="connsiteX980" fmla="*/ 1253270 w 2992697"/>
                <a:gd name="connsiteY980" fmla="*/ 406063 h 1030680"/>
                <a:gd name="connsiteX981" fmla="*/ 1258547 w 2992697"/>
                <a:gd name="connsiteY981" fmla="*/ 438660 h 1030680"/>
                <a:gd name="connsiteX982" fmla="*/ 1253270 w 2992697"/>
                <a:gd name="connsiteY982" fmla="*/ 438660 h 1030680"/>
                <a:gd name="connsiteX983" fmla="*/ 1250165 w 2992697"/>
                <a:gd name="connsiteY983" fmla="*/ 438660 h 1030680"/>
                <a:gd name="connsiteX984" fmla="*/ 1246129 w 2992697"/>
                <a:gd name="connsiteY984" fmla="*/ 440833 h 1030680"/>
                <a:gd name="connsiteX985" fmla="*/ 1243025 w 2992697"/>
                <a:gd name="connsiteY985" fmla="*/ 443006 h 1030680"/>
                <a:gd name="connsiteX986" fmla="*/ 1243025 w 2992697"/>
                <a:gd name="connsiteY986" fmla="*/ 450457 h 1030680"/>
                <a:gd name="connsiteX987" fmla="*/ 1251407 w 2992697"/>
                <a:gd name="connsiteY987" fmla="*/ 455734 h 1030680"/>
                <a:gd name="connsiteX988" fmla="*/ 1257616 w 2992697"/>
                <a:gd name="connsiteY988" fmla="*/ 463185 h 1030680"/>
                <a:gd name="connsiteX989" fmla="*/ 1260720 w 2992697"/>
                <a:gd name="connsiteY989" fmla="*/ 472809 h 1030680"/>
                <a:gd name="connsiteX990" fmla="*/ 1262893 w 2992697"/>
                <a:gd name="connsiteY990" fmla="*/ 487710 h 1030680"/>
                <a:gd name="connsiteX991" fmla="*/ 1253580 w 2992697"/>
                <a:gd name="connsiteY991" fmla="*/ 487710 h 1030680"/>
                <a:gd name="connsiteX992" fmla="*/ 1251407 w 2992697"/>
                <a:gd name="connsiteY992" fmla="*/ 487710 h 1030680"/>
                <a:gd name="connsiteX993" fmla="*/ 1246129 w 2992697"/>
                <a:gd name="connsiteY993" fmla="*/ 485537 h 1030680"/>
                <a:gd name="connsiteX994" fmla="*/ 1243025 w 2992697"/>
                <a:gd name="connsiteY994" fmla="*/ 487710 h 1030680"/>
                <a:gd name="connsiteX995" fmla="*/ 1236816 w 2992697"/>
                <a:gd name="connsiteY995" fmla="*/ 487710 h 1030680"/>
                <a:gd name="connsiteX996" fmla="*/ 1233711 w 2992697"/>
                <a:gd name="connsiteY996" fmla="*/ 490815 h 1030680"/>
                <a:gd name="connsiteX997" fmla="*/ 1229676 w 2992697"/>
                <a:gd name="connsiteY997" fmla="*/ 495161 h 1030680"/>
                <a:gd name="connsiteX998" fmla="*/ 1235885 w 2992697"/>
                <a:gd name="connsiteY998" fmla="*/ 498266 h 1030680"/>
                <a:gd name="connsiteX999" fmla="*/ 1238989 w 2992697"/>
                <a:gd name="connsiteY999" fmla="*/ 500439 h 1030680"/>
                <a:gd name="connsiteX1000" fmla="*/ 1241162 w 2992697"/>
                <a:gd name="connsiteY1000" fmla="*/ 502612 h 1030680"/>
                <a:gd name="connsiteX1001" fmla="*/ 1243335 w 2992697"/>
                <a:gd name="connsiteY1001" fmla="*/ 503543 h 1030680"/>
                <a:gd name="connsiteX1002" fmla="*/ 1244267 w 2992697"/>
                <a:gd name="connsiteY1002" fmla="*/ 509752 h 1030680"/>
                <a:gd name="connsiteX1003" fmla="*/ 1246440 w 2992697"/>
                <a:gd name="connsiteY1003" fmla="*/ 515030 h 1030680"/>
                <a:gd name="connsiteX1004" fmla="*/ 1244267 w 2992697"/>
                <a:gd name="connsiteY1004" fmla="*/ 517203 h 1030680"/>
                <a:gd name="connsiteX1005" fmla="*/ 1244267 w 2992697"/>
                <a:gd name="connsiteY1005" fmla="*/ 518134 h 1030680"/>
                <a:gd name="connsiteX1006" fmla="*/ 1244267 w 2992697"/>
                <a:gd name="connsiteY1006" fmla="*/ 518134 h 1030680"/>
                <a:gd name="connsiteX1007" fmla="*/ 1243335 w 2992697"/>
                <a:gd name="connsiteY1007" fmla="*/ 520307 h 1030680"/>
                <a:gd name="connsiteX1008" fmla="*/ 1243335 w 2992697"/>
                <a:gd name="connsiteY1008" fmla="*/ 524653 h 1030680"/>
                <a:gd name="connsiteX1009" fmla="*/ 1228124 w 2992697"/>
                <a:gd name="connsiteY1009" fmla="*/ 524653 h 1030680"/>
                <a:gd name="connsiteX1010" fmla="*/ 1213533 w 2992697"/>
                <a:gd name="connsiteY1010" fmla="*/ 527758 h 1030680"/>
                <a:gd name="connsiteX1011" fmla="*/ 1202046 w 2992697"/>
                <a:gd name="connsiteY1011" fmla="*/ 532104 h 1030680"/>
                <a:gd name="connsiteX1012" fmla="*/ 1206082 w 2992697"/>
                <a:gd name="connsiteY1012" fmla="*/ 532104 h 1030680"/>
                <a:gd name="connsiteX1013" fmla="*/ 1211359 w 2992697"/>
                <a:gd name="connsiteY1013" fmla="*/ 535209 h 1030680"/>
                <a:gd name="connsiteX1014" fmla="*/ 1215395 w 2992697"/>
                <a:gd name="connsiteY1014" fmla="*/ 537382 h 1030680"/>
                <a:gd name="connsiteX1015" fmla="*/ 1218500 w 2992697"/>
                <a:gd name="connsiteY1015" fmla="*/ 537382 h 1030680"/>
                <a:gd name="connsiteX1016" fmla="*/ 1222536 w 2992697"/>
                <a:gd name="connsiteY1016" fmla="*/ 539555 h 1030680"/>
                <a:gd name="connsiteX1017" fmla="*/ 1225640 w 2992697"/>
                <a:gd name="connsiteY1017" fmla="*/ 542659 h 1030680"/>
                <a:gd name="connsiteX1018" fmla="*/ 1228744 w 2992697"/>
                <a:gd name="connsiteY1018" fmla="*/ 547937 h 1030680"/>
                <a:gd name="connsiteX1019" fmla="*/ 1222536 w 2992697"/>
                <a:gd name="connsiteY1019" fmla="*/ 557561 h 1030680"/>
                <a:gd name="connsiteX1020" fmla="*/ 1218500 w 2992697"/>
                <a:gd name="connsiteY1020" fmla="*/ 569047 h 1030680"/>
                <a:gd name="connsiteX1021" fmla="*/ 1213222 w 2992697"/>
                <a:gd name="connsiteY1021" fmla="*/ 581775 h 1030680"/>
                <a:gd name="connsiteX1022" fmla="*/ 1211049 w 2992697"/>
                <a:gd name="connsiteY1022" fmla="*/ 576498 h 1030680"/>
                <a:gd name="connsiteX1023" fmla="*/ 1207945 w 2992697"/>
                <a:gd name="connsiteY1023" fmla="*/ 572152 h 1030680"/>
                <a:gd name="connsiteX1024" fmla="*/ 1205771 w 2992697"/>
                <a:gd name="connsiteY1024" fmla="*/ 569979 h 1030680"/>
                <a:gd name="connsiteX1025" fmla="*/ 1201736 w 2992697"/>
                <a:gd name="connsiteY1025" fmla="*/ 569979 h 1030680"/>
                <a:gd name="connsiteX1026" fmla="*/ 1196458 w 2992697"/>
                <a:gd name="connsiteY1026" fmla="*/ 569047 h 1030680"/>
                <a:gd name="connsiteX1027" fmla="*/ 1189007 w 2992697"/>
                <a:gd name="connsiteY1027" fmla="*/ 569047 h 1030680"/>
                <a:gd name="connsiteX1028" fmla="*/ 1189007 w 2992697"/>
                <a:gd name="connsiteY1028" fmla="*/ 572152 h 1030680"/>
                <a:gd name="connsiteX1029" fmla="*/ 1193043 w 2992697"/>
                <a:gd name="connsiteY1029" fmla="*/ 572152 h 1030680"/>
                <a:gd name="connsiteX1030" fmla="*/ 1205461 w 2992697"/>
                <a:gd name="connsiteY1030" fmla="*/ 584880 h 1030680"/>
                <a:gd name="connsiteX1031" fmla="*/ 1216016 w 2992697"/>
                <a:gd name="connsiteY1031" fmla="*/ 599781 h 1030680"/>
                <a:gd name="connsiteX1032" fmla="*/ 1222225 w 2992697"/>
                <a:gd name="connsiteY1032" fmla="*/ 618719 h 1030680"/>
                <a:gd name="connsiteX1033" fmla="*/ 1225329 w 2992697"/>
                <a:gd name="connsiteY1033" fmla="*/ 640760 h 1030680"/>
                <a:gd name="connsiteX1034" fmla="*/ 1222225 w 2992697"/>
                <a:gd name="connsiteY1034" fmla="*/ 640760 h 1030680"/>
                <a:gd name="connsiteX1035" fmla="*/ 1222225 w 2992697"/>
                <a:gd name="connsiteY1035" fmla="*/ 646038 h 1030680"/>
                <a:gd name="connsiteX1036" fmla="*/ 1193043 w 2992697"/>
                <a:gd name="connsiteY1036" fmla="*/ 649142 h 1030680"/>
                <a:gd name="connsiteX1037" fmla="*/ 1193043 w 2992697"/>
                <a:gd name="connsiteY1037" fmla="*/ 628963 h 1030680"/>
                <a:gd name="connsiteX1038" fmla="*/ 1189007 w 2992697"/>
                <a:gd name="connsiteY1038" fmla="*/ 625859 h 1030680"/>
                <a:gd name="connsiteX1039" fmla="*/ 1185903 w 2992697"/>
                <a:gd name="connsiteY1039" fmla="*/ 623686 h 1030680"/>
                <a:gd name="connsiteX1040" fmla="*/ 1183730 w 2992697"/>
                <a:gd name="connsiteY1040" fmla="*/ 621513 h 1030680"/>
                <a:gd name="connsiteX1041" fmla="*/ 1178452 w 2992697"/>
                <a:gd name="connsiteY1041" fmla="*/ 618408 h 1030680"/>
                <a:gd name="connsiteX1042" fmla="*/ 1172243 w 2992697"/>
                <a:gd name="connsiteY1042" fmla="*/ 616235 h 1030680"/>
                <a:gd name="connsiteX1043" fmla="*/ 1163861 w 2992697"/>
                <a:gd name="connsiteY1043" fmla="*/ 621513 h 1030680"/>
                <a:gd name="connsiteX1044" fmla="*/ 1152375 w 2992697"/>
                <a:gd name="connsiteY1044" fmla="*/ 625859 h 1030680"/>
                <a:gd name="connsiteX1045" fmla="*/ 1139957 w 2992697"/>
                <a:gd name="connsiteY1045" fmla="*/ 626790 h 1030680"/>
                <a:gd name="connsiteX1046" fmla="*/ 1128470 w 2992697"/>
                <a:gd name="connsiteY1046" fmla="*/ 631136 h 1030680"/>
                <a:gd name="connsiteX1047" fmla="*/ 1122262 w 2992697"/>
                <a:gd name="connsiteY1047" fmla="*/ 636414 h 1030680"/>
                <a:gd name="connsiteX1048" fmla="*/ 1128470 w 2992697"/>
                <a:gd name="connsiteY1048" fmla="*/ 636414 h 1030680"/>
                <a:gd name="connsiteX1049" fmla="*/ 1137784 w 2992697"/>
                <a:gd name="connsiteY1049" fmla="*/ 636414 h 1030680"/>
                <a:gd name="connsiteX1050" fmla="*/ 1152375 w 2992697"/>
                <a:gd name="connsiteY1050" fmla="*/ 634241 h 1030680"/>
                <a:gd name="connsiteX1051" fmla="*/ 1169139 w 2992697"/>
                <a:gd name="connsiteY1051" fmla="*/ 633309 h 1030680"/>
                <a:gd name="connsiteX1052" fmla="*/ 1169139 w 2992697"/>
                <a:gd name="connsiteY1052" fmla="*/ 640760 h 1030680"/>
                <a:gd name="connsiteX1053" fmla="*/ 1132506 w 2992697"/>
                <a:gd name="connsiteY1053" fmla="*/ 653488 h 1030680"/>
                <a:gd name="connsiteX1054" fmla="*/ 1132506 w 2992697"/>
                <a:gd name="connsiteY1054" fmla="*/ 656593 h 1030680"/>
                <a:gd name="connsiteX1055" fmla="*/ 1141820 w 2992697"/>
                <a:gd name="connsiteY1055" fmla="*/ 656593 h 1030680"/>
                <a:gd name="connsiteX1056" fmla="*/ 1147097 w 2992697"/>
                <a:gd name="connsiteY1056" fmla="*/ 655662 h 1030680"/>
                <a:gd name="connsiteX1057" fmla="*/ 1154548 w 2992697"/>
                <a:gd name="connsiteY1057" fmla="*/ 653488 h 1030680"/>
                <a:gd name="connsiteX1058" fmla="*/ 1161999 w 2992697"/>
                <a:gd name="connsiteY1058" fmla="*/ 651315 h 1030680"/>
                <a:gd name="connsiteX1059" fmla="*/ 1169449 w 2992697"/>
                <a:gd name="connsiteY1059" fmla="*/ 649142 h 1030680"/>
                <a:gd name="connsiteX1060" fmla="*/ 1171622 w 2992697"/>
                <a:gd name="connsiteY1060" fmla="*/ 658766 h 1030680"/>
                <a:gd name="connsiteX1061" fmla="*/ 1179073 w 2992697"/>
                <a:gd name="connsiteY1061" fmla="*/ 663112 h 1030680"/>
                <a:gd name="connsiteX1062" fmla="*/ 1186524 w 2992697"/>
                <a:gd name="connsiteY1062" fmla="*/ 664044 h 1030680"/>
                <a:gd name="connsiteX1063" fmla="*/ 1198942 w 2992697"/>
                <a:gd name="connsiteY1063" fmla="*/ 663112 h 1030680"/>
                <a:gd name="connsiteX1064" fmla="*/ 1213533 w 2992697"/>
                <a:gd name="connsiteY1064" fmla="*/ 663112 h 1030680"/>
                <a:gd name="connsiteX1065" fmla="*/ 1213533 w 2992697"/>
                <a:gd name="connsiteY1065" fmla="*/ 666217 h 1030680"/>
                <a:gd name="connsiteX1066" fmla="*/ 1209497 w 2992697"/>
                <a:gd name="connsiteY1066" fmla="*/ 666217 h 1030680"/>
                <a:gd name="connsiteX1067" fmla="*/ 1189628 w 2992697"/>
                <a:gd name="connsiteY1067" fmla="*/ 685154 h 1030680"/>
                <a:gd name="connsiteX1068" fmla="*/ 1167587 w 2992697"/>
                <a:gd name="connsiteY1068" fmla="*/ 703160 h 1030680"/>
                <a:gd name="connsiteX1069" fmla="*/ 1145545 w 2992697"/>
                <a:gd name="connsiteY1069" fmla="*/ 718061 h 1030680"/>
                <a:gd name="connsiteX1070" fmla="*/ 1120399 w 2992697"/>
                <a:gd name="connsiteY1070" fmla="*/ 730789 h 1030680"/>
                <a:gd name="connsiteX1071" fmla="*/ 1093390 w 2992697"/>
                <a:gd name="connsiteY1071" fmla="*/ 736067 h 1030680"/>
                <a:gd name="connsiteX1072" fmla="*/ 1062035 w 2992697"/>
                <a:gd name="connsiteY1072" fmla="*/ 735136 h 1030680"/>
                <a:gd name="connsiteX1073" fmla="*/ 1062035 w 2992697"/>
                <a:gd name="connsiteY1073" fmla="*/ 740413 h 1030680"/>
                <a:gd name="connsiteX1074" fmla="*/ 1062035 w 2992697"/>
                <a:gd name="connsiteY1074" fmla="*/ 745691 h 1030680"/>
                <a:gd name="connsiteX1075" fmla="*/ 1059862 w 2992697"/>
                <a:gd name="connsiteY1075" fmla="*/ 750037 h 1030680"/>
                <a:gd name="connsiteX1076" fmla="*/ 1057689 w 2992697"/>
                <a:gd name="connsiteY1076" fmla="*/ 750968 h 1030680"/>
                <a:gd name="connsiteX1077" fmla="*/ 1056757 w 2992697"/>
                <a:gd name="connsiteY1077" fmla="*/ 750968 h 1030680"/>
                <a:gd name="connsiteX1078" fmla="*/ 1054584 w 2992697"/>
                <a:gd name="connsiteY1078" fmla="*/ 753142 h 1030680"/>
                <a:gd name="connsiteX1079" fmla="*/ 1050548 w 2992697"/>
                <a:gd name="connsiteY1079" fmla="*/ 755315 h 1030680"/>
                <a:gd name="connsiteX1080" fmla="*/ 1047444 w 2992697"/>
                <a:gd name="connsiteY1080" fmla="*/ 757488 h 1030680"/>
                <a:gd name="connsiteX1081" fmla="*/ 1045271 w 2992697"/>
                <a:gd name="connsiteY1081" fmla="*/ 758419 h 1030680"/>
                <a:gd name="connsiteX1082" fmla="*/ 1042166 w 2992697"/>
                <a:gd name="connsiteY1082" fmla="*/ 762765 h 1030680"/>
                <a:gd name="connsiteX1083" fmla="*/ 1038131 w 2992697"/>
                <a:gd name="connsiteY1083" fmla="*/ 773321 h 1030680"/>
                <a:gd name="connsiteX1084" fmla="*/ 1035957 w 2992697"/>
                <a:gd name="connsiteY1084" fmla="*/ 786980 h 1030680"/>
                <a:gd name="connsiteX1085" fmla="*/ 1032853 w 2992697"/>
                <a:gd name="connsiteY1085" fmla="*/ 795362 h 1030680"/>
                <a:gd name="connsiteX1086" fmla="*/ 1023540 w 2992697"/>
                <a:gd name="connsiteY1086" fmla="*/ 804986 h 1030680"/>
                <a:gd name="connsiteX1087" fmla="*/ 1008017 w 2992697"/>
                <a:gd name="connsiteY1087" fmla="*/ 815541 h 1030680"/>
                <a:gd name="connsiteX1088" fmla="*/ 987218 w 2992697"/>
                <a:gd name="connsiteY1088" fmla="*/ 825165 h 1030680"/>
                <a:gd name="connsiteX1089" fmla="*/ 969522 w 2992697"/>
                <a:gd name="connsiteY1089" fmla="*/ 832616 h 1030680"/>
                <a:gd name="connsiteX1090" fmla="*/ 952758 w 2992697"/>
                <a:gd name="connsiteY1090" fmla="*/ 836962 h 1030680"/>
                <a:gd name="connsiteX1091" fmla="*/ 952758 w 2992697"/>
                <a:gd name="connsiteY1091" fmla="*/ 832616 h 1030680"/>
                <a:gd name="connsiteX1092" fmla="*/ 952758 w 2992697"/>
                <a:gd name="connsiteY1092" fmla="*/ 829511 h 1030680"/>
                <a:gd name="connsiteX1093" fmla="*/ 950585 w 2992697"/>
                <a:gd name="connsiteY1093" fmla="*/ 829511 h 1030680"/>
                <a:gd name="connsiteX1094" fmla="*/ 950585 w 2992697"/>
                <a:gd name="connsiteY1094" fmla="*/ 827338 h 1030680"/>
                <a:gd name="connsiteX1095" fmla="*/ 949654 w 2992697"/>
                <a:gd name="connsiteY1095" fmla="*/ 825165 h 1030680"/>
                <a:gd name="connsiteX1096" fmla="*/ 947480 w 2992697"/>
                <a:gd name="connsiteY1096" fmla="*/ 840066 h 1030680"/>
                <a:gd name="connsiteX1097" fmla="*/ 942203 w 2992697"/>
                <a:gd name="connsiteY1097" fmla="*/ 852795 h 1030680"/>
                <a:gd name="connsiteX1098" fmla="*/ 938167 w 2992697"/>
                <a:gd name="connsiteY1098" fmla="*/ 864281 h 1030680"/>
                <a:gd name="connsiteX1099" fmla="*/ 932890 w 2992697"/>
                <a:gd name="connsiteY1099" fmla="*/ 874836 h 1030680"/>
                <a:gd name="connsiteX1100" fmla="*/ 928854 w 2992697"/>
                <a:gd name="connsiteY1100" fmla="*/ 889738 h 1030680"/>
                <a:gd name="connsiteX1101" fmla="*/ 932890 w 2992697"/>
                <a:gd name="connsiteY1101" fmla="*/ 891911 h 1030680"/>
                <a:gd name="connsiteX1102" fmla="*/ 932890 w 2992697"/>
                <a:gd name="connsiteY1102" fmla="*/ 894084 h 1030680"/>
                <a:gd name="connsiteX1103" fmla="*/ 935063 w 2992697"/>
                <a:gd name="connsiteY1103" fmla="*/ 894084 h 1030680"/>
                <a:gd name="connsiteX1104" fmla="*/ 935063 w 2992697"/>
                <a:gd name="connsiteY1104" fmla="*/ 894084 h 1030680"/>
                <a:gd name="connsiteX1105" fmla="*/ 935063 w 2992697"/>
                <a:gd name="connsiteY1105" fmla="*/ 896257 h 1030680"/>
                <a:gd name="connsiteX1106" fmla="*/ 932890 w 2992697"/>
                <a:gd name="connsiteY1106" fmla="*/ 897188 h 1030680"/>
                <a:gd name="connsiteX1107" fmla="*/ 928854 w 2992697"/>
                <a:gd name="connsiteY1107" fmla="*/ 901535 h 1030680"/>
                <a:gd name="connsiteX1108" fmla="*/ 925749 w 2992697"/>
                <a:gd name="connsiteY1108" fmla="*/ 903708 h 1030680"/>
                <a:gd name="connsiteX1109" fmla="*/ 922645 w 2992697"/>
                <a:gd name="connsiteY1109" fmla="*/ 906812 h 1030680"/>
                <a:gd name="connsiteX1110" fmla="*/ 918609 w 2992697"/>
                <a:gd name="connsiteY1110" fmla="*/ 908985 h 1030680"/>
                <a:gd name="connsiteX1111" fmla="*/ 916436 w 2992697"/>
                <a:gd name="connsiteY1111" fmla="*/ 912090 h 1030680"/>
                <a:gd name="connsiteX1112" fmla="*/ 913331 w 2992697"/>
                <a:gd name="connsiteY1112" fmla="*/ 917367 h 1030680"/>
                <a:gd name="connsiteX1113" fmla="*/ 905881 w 2992697"/>
                <a:gd name="connsiteY1113" fmla="*/ 938478 h 1030680"/>
                <a:gd name="connsiteX1114" fmla="*/ 900603 w 2992697"/>
                <a:gd name="connsiteY1114" fmla="*/ 960519 h 1030680"/>
                <a:gd name="connsiteX1115" fmla="*/ 898430 w 2992697"/>
                <a:gd name="connsiteY1115" fmla="*/ 985976 h 1030680"/>
                <a:gd name="connsiteX1116" fmla="*/ 894394 w 2992697"/>
                <a:gd name="connsiteY1116" fmla="*/ 1010191 h 1030680"/>
                <a:gd name="connsiteX1117" fmla="*/ 889117 w 2992697"/>
                <a:gd name="connsiteY1117" fmla="*/ 1032232 h 1030680"/>
                <a:gd name="connsiteX1118" fmla="*/ 886012 w 2992697"/>
                <a:gd name="connsiteY1118" fmla="*/ 1030059 h 1030680"/>
                <a:gd name="connsiteX1119" fmla="*/ 886012 w 2992697"/>
                <a:gd name="connsiteY1119" fmla="*/ 1030059 h 1030680"/>
                <a:gd name="connsiteX1120" fmla="*/ 883839 w 2992697"/>
                <a:gd name="connsiteY1120" fmla="*/ 1030059 h 1030680"/>
                <a:gd name="connsiteX1121" fmla="*/ 883839 w 2992697"/>
                <a:gd name="connsiteY1121" fmla="*/ 1027886 h 1030680"/>
                <a:gd name="connsiteX1122" fmla="*/ 881666 w 2992697"/>
                <a:gd name="connsiteY1122" fmla="*/ 1027886 h 1030680"/>
                <a:gd name="connsiteX1123" fmla="*/ 876388 w 2992697"/>
                <a:gd name="connsiteY1123" fmla="*/ 1024782 h 1030680"/>
                <a:gd name="connsiteX1124" fmla="*/ 867075 w 2992697"/>
                <a:gd name="connsiteY1124" fmla="*/ 1017331 h 1030680"/>
                <a:gd name="connsiteX1125" fmla="*/ 852484 w 2992697"/>
                <a:gd name="connsiteY1125" fmla="*/ 1005844 h 1030680"/>
                <a:gd name="connsiteX1126" fmla="*/ 835720 w 2992697"/>
                <a:gd name="connsiteY1126" fmla="*/ 996221 h 1030680"/>
                <a:gd name="connsiteX1127" fmla="*/ 820198 w 2992697"/>
                <a:gd name="connsiteY1127" fmla="*/ 985665 h 1030680"/>
                <a:gd name="connsiteX1128" fmla="*/ 807780 w 2992697"/>
                <a:gd name="connsiteY1128" fmla="*/ 976042 h 1030680"/>
                <a:gd name="connsiteX1129" fmla="*/ 796294 w 2992697"/>
                <a:gd name="connsiteY1129" fmla="*/ 970764 h 1030680"/>
                <a:gd name="connsiteX1130" fmla="*/ 793189 w 2992697"/>
                <a:gd name="connsiteY1130" fmla="*/ 968591 h 1030680"/>
                <a:gd name="connsiteX1131" fmla="*/ 789153 w 2992697"/>
                <a:gd name="connsiteY1131" fmla="*/ 928543 h 1030680"/>
                <a:gd name="connsiteX1132" fmla="*/ 786980 w 2992697"/>
                <a:gd name="connsiteY1132" fmla="*/ 924197 h 1030680"/>
                <a:gd name="connsiteX1133" fmla="*/ 781703 w 2992697"/>
                <a:gd name="connsiteY1133" fmla="*/ 921093 h 1030680"/>
                <a:gd name="connsiteX1134" fmla="*/ 778598 w 2992697"/>
                <a:gd name="connsiteY1134" fmla="*/ 918920 h 1030680"/>
                <a:gd name="connsiteX1135" fmla="*/ 772389 w 2992697"/>
                <a:gd name="connsiteY1135" fmla="*/ 914573 h 1030680"/>
                <a:gd name="connsiteX1136" fmla="*/ 769285 w 2992697"/>
                <a:gd name="connsiteY1136" fmla="*/ 911469 h 1030680"/>
                <a:gd name="connsiteX1137" fmla="*/ 772389 w 2992697"/>
                <a:gd name="connsiteY1137" fmla="*/ 909296 h 1030680"/>
                <a:gd name="connsiteX1138" fmla="*/ 772389 w 2992697"/>
                <a:gd name="connsiteY1138" fmla="*/ 907123 h 1030680"/>
                <a:gd name="connsiteX1139" fmla="*/ 774562 w 2992697"/>
                <a:gd name="connsiteY1139" fmla="*/ 906191 h 1030680"/>
                <a:gd name="connsiteX1140" fmla="*/ 774562 w 2992697"/>
                <a:gd name="connsiteY1140" fmla="*/ 906191 h 1030680"/>
                <a:gd name="connsiteX1141" fmla="*/ 776735 w 2992697"/>
                <a:gd name="connsiteY1141" fmla="*/ 901845 h 1030680"/>
                <a:gd name="connsiteX1142" fmla="*/ 778908 w 2992697"/>
                <a:gd name="connsiteY1142" fmla="*/ 898741 h 1030680"/>
                <a:gd name="connsiteX1143" fmla="*/ 769595 w 2992697"/>
                <a:gd name="connsiteY1143" fmla="*/ 898741 h 1030680"/>
                <a:gd name="connsiteX1144" fmla="*/ 764317 w 2992697"/>
                <a:gd name="connsiteY1144" fmla="*/ 898741 h 1030680"/>
                <a:gd name="connsiteX1145" fmla="*/ 760282 w 2992697"/>
                <a:gd name="connsiteY1145" fmla="*/ 898741 h 1030680"/>
                <a:gd name="connsiteX1146" fmla="*/ 758109 w 2992697"/>
                <a:gd name="connsiteY1146" fmla="*/ 896567 h 1030680"/>
                <a:gd name="connsiteX1147" fmla="*/ 757177 w 2992697"/>
                <a:gd name="connsiteY1147" fmla="*/ 893463 h 1030680"/>
                <a:gd name="connsiteX1148" fmla="*/ 753141 w 2992697"/>
                <a:gd name="connsiteY1148" fmla="*/ 887254 h 1030680"/>
                <a:gd name="connsiteX1149" fmla="*/ 750968 w 2992697"/>
                <a:gd name="connsiteY1149" fmla="*/ 884150 h 1030680"/>
                <a:gd name="connsiteX1150" fmla="*/ 750968 w 2992697"/>
                <a:gd name="connsiteY1150" fmla="*/ 879803 h 1030680"/>
                <a:gd name="connsiteX1151" fmla="*/ 750968 w 2992697"/>
                <a:gd name="connsiteY1151" fmla="*/ 878872 h 1030680"/>
                <a:gd name="connsiteX1152" fmla="*/ 750968 w 2992697"/>
                <a:gd name="connsiteY1152" fmla="*/ 874526 h 1030680"/>
                <a:gd name="connsiteX1153" fmla="*/ 753141 w 2992697"/>
                <a:gd name="connsiteY1153" fmla="*/ 871421 h 1030680"/>
                <a:gd name="connsiteX1154" fmla="*/ 753141 w 2992697"/>
                <a:gd name="connsiteY1154" fmla="*/ 867075 h 1030680"/>
                <a:gd name="connsiteX1155" fmla="*/ 742586 w 2992697"/>
                <a:gd name="connsiteY1155" fmla="*/ 867075 h 1030680"/>
                <a:gd name="connsiteX1156" fmla="*/ 742586 w 2992697"/>
                <a:gd name="connsiteY1156" fmla="*/ 861798 h 1030680"/>
                <a:gd name="connsiteX1157" fmla="*/ 743518 w 2992697"/>
                <a:gd name="connsiteY1157" fmla="*/ 856520 h 1030680"/>
                <a:gd name="connsiteX1158" fmla="*/ 745691 w 2992697"/>
                <a:gd name="connsiteY1158" fmla="*/ 854347 h 1030680"/>
                <a:gd name="connsiteX1159" fmla="*/ 745691 w 2992697"/>
                <a:gd name="connsiteY1159" fmla="*/ 850622 h 1030680"/>
                <a:gd name="connsiteX1160" fmla="*/ 747864 w 2992697"/>
                <a:gd name="connsiteY1160" fmla="*/ 847517 h 1030680"/>
                <a:gd name="connsiteX1161" fmla="*/ 750037 w 2992697"/>
                <a:gd name="connsiteY1161" fmla="*/ 842239 h 1030680"/>
                <a:gd name="connsiteX1162" fmla="*/ 743828 w 2992697"/>
                <a:gd name="connsiteY1162" fmla="*/ 842239 h 1030680"/>
                <a:gd name="connsiteX1163" fmla="*/ 737619 w 2992697"/>
                <a:gd name="connsiteY1163" fmla="*/ 842239 h 1030680"/>
                <a:gd name="connsiteX1164" fmla="*/ 734515 w 2992697"/>
                <a:gd name="connsiteY1164" fmla="*/ 840066 h 1030680"/>
                <a:gd name="connsiteX1165" fmla="*/ 728306 w 2992697"/>
                <a:gd name="connsiteY1165" fmla="*/ 837893 h 1030680"/>
                <a:gd name="connsiteX1166" fmla="*/ 727375 w 2992697"/>
                <a:gd name="connsiteY1166" fmla="*/ 810574 h 1030680"/>
                <a:gd name="connsiteX1167" fmla="*/ 725201 w 2992697"/>
                <a:gd name="connsiteY1167" fmla="*/ 785117 h 1030680"/>
                <a:gd name="connsiteX1168" fmla="*/ 725201 w 2992697"/>
                <a:gd name="connsiteY1168" fmla="*/ 760903 h 1030680"/>
                <a:gd name="connsiteX1169" fmla="*/ 732652 w 2992697"/>
                <a:gd name="connsiteY1169" fmla="*/ 736688 h 1030680"/>
                <a:gd name="connsiteX1170" fmla="*/ 740103 w 2992697"/>
                <a:gd name="connsiteY1170" fmla="*/ 726133 h 1030680"/>
                <a:gd name="connsiteX1171" fmla="*/ 749416 w 2992697"/>
                <a:gd name="connsiteY1171" fmla="*/ 718682 h 1030680"/>
                <a:gd name="connsiteX1172" fmla="*/ 756867 w 2992697"/>
                <a:gd name="connsiteY1172" fmla="*/ 712473 h 1030680"/>
                <a:gd name="connsiteX1173" fmla="*/ 762144 w 2992697"/>
                <a:gd name="connsiteY1173" fmla="*/ 704091 h 1030680"/>
                <a:gd name="connsiteX1174" fmla="*/ 767422 w 2992697"/>
                <a:gd name="connsiteY1174" fmla="*/ 692605 h 1030680"/>
                <a:gd name="connsiteX1175" fmla="*/ 769595 w 2992697"/>
                <a:gd name="connsiteY1175" fmla="*/ 672426 h 1030680"/>
                <a:gd name="connsiteX1176" fmla="*/ 765559 w 2992697"/>
                <a:gd name="connsiteY1176" fmla="*/ 672426 h 1030680"/>
                <a:gd name="connsiteX1177" fmla="*/ 762455 w 2992697"/>
                <a:gd name="connsiteY1177" fmla="*/ 676772 h 1030680"/>
                <a:gd name="connsiteX1178" fmla="*/ 758419 w 2992697"/>
                <a:gd name="connsiteY1178" fmla="*/ 677703 h 1030680"/>
                <a:gd name="connsiteX1179" fmla="*/ 757488 w 2992697"/>
                <a:gd name="connsiteY1179" fmla="*/ 677703 h 1030680"/>
                <a:gd name="connsiteX1180" fmla="*/ 753452 w 2992697"/>
                <a:gd name="connsiteY1180" fmla="*/ 677703 h 1030680"/>
                <a:gd name="connsiteX1181" fmla="*/ 750347 w 2992697"/>
                <a:gd name="connsiteY1181" fmla="*/ 676772 h 1030680"/>
                <a:gd name="connsiteX1182" fmla="*/ 735757 w 2992697"/>
                <a:gd name="connsiteY1182" fmla="*/ 672426 h 1030680"/>
                <a:gd name="connsiteX1183" fmla="*/ 724270 w 2992697"/>
                <a:gd name="connsiteY1183" fmla="*/ 664975 h 1030680"/>
                <a:gd name="connsiteX1184" fmla="*/ 716819 w 2992697"/>
                <a:gd name="connsiteY1184" fmla="*/ 654420 h 1030680"/>
                <a:gd name="connsiteX1185" fmla="*/ 713715 w 2992697"/>
                <a:gd name="connsiteY1185" fmla="*/ 635483 h 1030680"/>
                <a:gd name="connsiteX1186" fmla="*/ 718992 w 2992697"/>
                <a:gd name="connsiteY1186" fmla="*/ 635483 h 1030680"/>
                <a:gd name="connsiteX1187" fmla="*/ 718992 w 2992697"/>
                <a:gd name="connsiteY1187" fmla="*/ 632378 h 1030680"/>
                <a:gd name="connsiteX1188" fmla="*/ 728306 w 2992697"/>
                <a:gd name="connsiteY1188" fmla="*/ 637656 h 1030680"/>
                <a:gd name="connsiteX1189" fmla="*/ 738861 w 2992697"/>
                <a:gd name="connsiteY1189" fmla="*/ 645106 h 1030680"/>
                <a:gd name="connsiteX1190" fmla="*/ 748174 w 2992697"/>
                <a:gd name="connsiteY1190" fmla="*/ 648211 h 1030680"/>
                <a:gd name="connsiteX1191" fmla="*/ 758729 w 2992697"/>
                <a:gd name="connsiteY1191" fmla="*/ 648211 h 1030680"/>
                <a:gd name="connsiteX1192" fmla="*/ 758729 w 2992697"/>
                <a:gd name="connsiteY1192" fmla="*/ 647280 h 1030680"/>
                <a:gd name="connsiteX1193" fmla="*/ 760903 w 2992697"/>
                <a:gd name="connsiteY1193" fmla="*/ 645106 h 1030680"/>
                <a:gd name="connsiteX1194" fmla="*/ 760903 w 2992697"/>
                <a:gd name="connsiteY1194" fmla="*/ 645106 h 1030680"/>
                <a:gd name="connsiteX1195" fmla="*/ 760903 w 2992697"/>
                <a:gd name="connsiteY1195" fmla="*/ 642623 h 1030680"/>
                <a:gd name="connsiteX1196" fmla="*/ 763076 w 2992697"/>
                <a:gd name="connsiteY1196" fmla="*/ 639518 h 1030680"/>
                <a:gd name="connsiteX1197" fmla="*/ 743207 w 2992697"/>
                <a:gd name="connsiteY1197" fmla="*/ 624617 h 1030680"/>
                <a:gd name="connsiteX1198" fmla="*/ 726443 w 2992697"/>
                <a:gd name="connsiteY1198" fmla="*/ 603507 h 1030680"/>
                <a:gd name="connsiteX1199" fmla="*/ 721166 w 2992697"/>
                <a:gd name="connsiteY1199" fmla="*/ 605680 h 1030680"/>
                <a:gd name="connsiteX1200" fmla="*/ 717130 w 2992697"/>
                <a:gd name="connsiteY1200" fmla="*/ 607853 h 1030680"/>
                <a:gd name="connsiteX1201" fmla="*/ 711852 w 2992697"/>
                <a:gd name="connsiteY1201" fmla="*/ 610026 h 1030680"/>
                <a:gd name="connsiteX1202" fmla="*/ 706575 w 2992697"/>
                <a:gd name="connsiteY1202" fmla="*/ 610957 h 1030680"/>
                <a:gd name="connsiteX1203" fmla="*/ 702539 w 2992697"/>
                <a:gd name="connsiteY1203" fmla="*/ 607853 h 1030680"/>
                <a:gd name="connsiteX1204" fmla="*/ 701608 w 2992697"/>
                <a:gd name="connsiteY1204" fmla="*/ 605680 h 1030680"/>
                <a:gd name="connsiteX1205" fmla="*/ 699434 w 2992697"/>
                <a:gd name="connsiteY1205" fmla="*/ 602575 h 1030680"/>
                <a:gd name="connsiteX1206" fmla="*/ 697261 w 2992697"/>
                <a:gd name="connsiteY1206" fmla="*/ 600402 h 1030680"/>
                <a:gd name="connsiteX1207" fmla="*/ 694157 w 2992697"/>
                <a:gd name="connsiteY1207" fmla="*/ 595125 h 1030680"/>
                <a:gd name="connsiteX1208" fmla="*/ 704712 w 2992697"/>
                <a:gd name="connsiteY1208" fmla="*/ 583638 h 1030680"/>
                <a:gd name="connsiteX1209" fmla="*/ 706885 w 2992697"/>
                <a:gd name="connsiteY1209" fmla="*/ 567805 h 1030680"/>
                <a:gd name="connsiteX1210" fmla="*/ 704712 w 2992697"/>
                <a:gd name="connsiteY1210" fmla="*/ 546695 h 1030680"/>
                <a:gd name="connsiteX1211" fmla="*/ 699434 w 2992697"/>
                <a:gd name="connsiteY1211" fmla="*/ 524653 h 1030680"/>
                <a:gd name="connsiteX1212" fmla="*/ 690121 w 2992697"/>
                <a:gd name="connsiteY1212" fmla="*/ 501370 h 1030680"/>
                <a:gd name="connsiteX1213" fmla="*/ 679566 w 2992697"/>
                <a:gd name="connsiteY1213" fmla="*/ 479328 h 1030680"/>
                <a:gd name="connsiteX1214" fmla="*/ 665906 w 2992697"/>
                <a:gd name="connsiteY1214" fmla="*/ 459149 h 1030680"/>
                <a:gd name="connsiteX1215" fmla="*/ 655351 w 2992697"/>
                <a:gd name="connsiteY1215" fmla="*/ 440212 h 1030680"/>
                <a:gd name="connsiteX1216" fmla="*/ 646038 w 2992697"/>
                <a:gd name="connsiteY1216" fmla="*/ 425311 h 1030680"/>
                <a:gd name="connsiteX1217" fmla="*/ 623996 w 2992697"/>
                <a:gd name="connsiteY1217" fmla="*/ 410409 h 1030680"/>
                <a:gd name="connsiteX1218" fmla="*/ 598850 w 2992697"/>
                <a:gd name="connsiteY1218" fmla="*/ 405132 h 1030680"/>
                <a:gd name="connsiteX1219" fmla="*/ 572772 w 2992697"/>
                <a:gd name="connsiteY1219" fmla="*/ 405132 h 1030680"/>
                <a:gd name="connsiteX1220" fmla="*/ 543591 w 2992697"/>
                <a:gd name="connsiteY1220" fmla="*/ 405132 h 1030680"/>
                <a:gd name="connsiteX1221" fmla="*/ 515340 w 2992697"/>
                <a:gd name="connsiteY1221" fmla="*/ 407305 h 1030680"/>
                <a:gd name="connsiteX1222" fmla="*/ 486158 w 2992697"/>
                <a:gd name="connsiteY1222" fmla="*/ 405132 h 1030680"/>
                <a:gd name="connsiteX1223" fmla="*/ 486158 w 2992697"/>
                <a:gd name="connsiteY1223" fmla="*/ 399854 h 1030680"/>
                <a:gd name="connsiteX1224" fmla="*/ 486158 w 2992697"/>
                <a:gd name="connsiteY1224" fmla="*/ 395508 h 1030680"/>
                <a:gd name="connsiteX1225" fmla="*/ 487089 w 2992697"/>
                <a:gd name="connsiteY1225" fmla="*/ 394577 h 1030680"/>
                <a:gd name="connsiteX1226" fmla="*/ 487089 w 2992697"/>
                <a:gd name="connsiteY1226" fmla="*/ 392404 h 1030680"/>
                <a:gd name="connsiteX1227" fmla="*/ 487089 w 2992697"/>
                <a:gd name="connsiteY1227" fmla="*/ 390230 h 1030680"/>
                <a:gd name="connsiteX1228" fmla="*/ 486158 w 2992697"/>
                <a:gd name="connsiteY1228" fmla="*/ 388057 h 1030680"/>
                <a:gd name="connsiteX1229" fmla="*/ 474672 w 2992697"/>
                <a:gd name="connsiteY1229" fmla="*/ 382780 h 1030680"/>
                <a:gd name="connsiteX1230" fmla="*/ 464116 w 2992697"/>
                <a:gd name="connsiteY1230" fmla="*/ 379675 h 1030680"/>
                <a:gd name="connsiteX1231" fmla="*/ 452630 w 2992697"/>
                <a:gd name="connsiteY1231" fmla="*/ 372225 h 1030680"/>
                <a:gd name="connsiteX1232" fmla="*/ 461943 w 2992697"/>
                <a:gd name="connsiteY1232" fmla="*/ 372225 h 1030680"/>
                <a:gd name="connsiteX1233" fmla="*/ 472499 w 2992697"/>
                <a:gd name="connsiteY1233" fmla="*/ 367878 h 1030680"/>
                <a:gd name="connsiteX1234" fmla="*/ 487089 w 2992697"/>
                <a:gd name="connsiteY1234" fmla="*/ 364774 h 1030680"/>
                <a:gd name="connsiteX1235" fmla="*/ 503854 w 2992697"/>
                <a:gd name="connsiteY1235" fmla="*/ 362601 h 1030680"/>
                <a:gd name="connsiteX1236" fmla="*/ 516271 w 2992697"/>
                <a:gd name="connsiteY1236" fmla="*/ 358254 h 1030680"/>
                <a:gd name="connsiteX1237" fmla="*/ 525585 w 2992697"/>
                <a:gd name="connsiteY1237" fmla="*/ 350804 h 1030680"/>
                <a:gd name="connsiteX1238" fmla="*/ 481812 w 2992697"/>
                <a:gd name="connsiteY1238" fmla="*/ 350804 h 1030680"/>
                <a:gd name="connsiteX1239" fmla="*/ 471257 w 2992697"/>
                <a:gd name="connsiteY1239" fmla="*/ 347699 h 1030680"/>
                <a:gd name="connsiteX1240" fmla="*/ 461943 w 2992697"/>
                <a:gd name="connsiteY1240" fmla="*/ 347699 h 1030680"/>
                <a:gd name="connsiteX1241" fmla="*/ 450457 w 2992697"/>
                <a:gd name="connsiteY1241" fmla="*/ 345526 h 1030680"/>
                <a:gd name="connsiteX1242" fmla="*/ 442075 w 2992697"/>
                <a:gd name="connsiteY1242" fmla="*/ 343353 h 1030680"/>
                <a:gd name="connsiteX1243" fmla="*/ 432761 w 2992697"/>
                <a:gd name="connsiteY1243" fmla="*/ 340249 h 1030680"/>
                <a:gd name="connsiteX1244" fmla="*/ 427484 w 2992697"/>
                <a:gd name="connsiteY1244" fmla="*/ 330625 h 1030680"/>
                <a:gd name="connsiteX1245" fmla="*/ 425311 w 2992697"/>
                <a:gd name="connsiteY1245" fmla="*/ 315723 h 1030680"/>
                <a:gd name="connsiteX1246" fmla="*/ 447352 w 2992697"/>
                <a:gd name="connsiteY1246" fmla="*/ 312619 h 1030680"/>
                <a:gd name="connsiteX1247" fmla="*/ 467221 w 2992697"/>
                <a:gd name="connsiteY1247" fmla="*/ 305168 h 1030680"/>
                <a:gd name="connsiteX1248" fmla="*/ 483985 w 2992697"/>
                <a:gd name="connsiteY1248" fmla="*/ 297718 h 1030680"/>
                <a:gd name="connsiteX1249" fmla="*/ 501680 w 2992697"/>
                <a:gd name="connsiteY1249" fmla="*/ 290267 h 1030680"/>
                <a:gd name="connsiteX1250" fmla="*/ 538313 w 2992697"/>
                <a:gd name="connsiteY1250" fmla="*/ 290267 h 1030680"/>
                <a:gd name="connsiteX1251" fmla="*/ 552904 w 2992697"/>
                <a:gd name="connsiteY1251" fmla="*/ 241837 h 1030680"/>
                <a:gd name="connsiteX1252" fmla="*/ 518444 w 2992697"/>
                <a:gd name="connsiteY1252" fmla="*/ 241837 h 1030680"/>
                <a:gd name="connsiteX1253" fmla="*/ 509131 w 2992697"/>
                <a:gd name="connsiteY1253" fmla="*/ 229109 h 1030680"/>
                <a:gd name="connsiteX1254" fmla="*/ 520618 w 2992697"/>
                <a:gd name="connsiteY1254" fmla="*/ 221658 h 1030680"/>
                <a:gd name="connsiteX1255" fmla="*/ 529000 w 2992697"/>
                <a:gd name="connsiteY1255" fmla="*/ 214208 h 1030680"/>
                <a:gd name="connsiteX1256" fmla="*/ 540486 w 2992697"/>
                <a:gd name="connsiteY1256" fmla="*/ 208930 h 1030680"/>
                <a:gd name="connsiteX1257" fmla="*/ 552904 w 2992697"/>
                <a:gd name="connsiteY1257" fmla="*/ 204584 h 1030680"/>
                <a:gd name="connsiteX1258" fmla="*/ 552904 w 2992697"/>
                <a:gd name="connsiteY1258" fmla="*/ 191856 h 1030680"/>
                <a:gd name="connsiteX1259" fmla="*/ 567495 w 2992697"/>
                <a:gd name="connsiteY1259" fmla="*/ 184405 h 1030680"/>
                <a:gd name="connsiteX1260" fmla="*/ 574946 w 2992697"/>
                <a:gd name="connsiteY1260" fmla="*/ 176023 h 1030680"/>
                <a:gd name="connsiteX1261" fmla="*/ 582396 w 2992697"/>
                <a:gd name="connsiteY1261" fmla="*/ 164536 h 1030680"/>
                <a:gd name="connsiteX1262" fmla="*/ 593883 w 2992697"/>
                <a:gd name="connsiteY1262" fmla="*/ 157086 h 1030680"/>
                <a:gd name="connsiteX1263" fmla="*/ 606301 w 2992697"/>
                <a:gd name="connsiteY1263" fmla="*/ 151808 h 1030680"/>
                <a:gd name="connsiteX1264" fmla="*/ 616856 w 2992697"/>
                <a:gd name="connsiteY1264" fmla="*/ 151808 h 1030680"/>
                <a:gd name="connsiteX1265" fmla="*/ 626169 w 2992697"/>
                <a:gd name="connsiteY1265" fmla="*/ 154912 h 1030680"/>
                <a:gd name="connsiteX1266" fmla="*/ 638587 w 2992697"/>
                <a:gd name="connsiteY1266" fmla="*/ 153981 h 1030680"/>
                <a:gd name="connsiteX1267" fmla="*/ 629274 w 2992697"/>
                <a:gd name="connsiteY1267" fmla="*/ 149635 h 1030680"/>
                <a:gd name="connsiteX1268" fmla="*/ 623996 w 2992697"/>
                <a:gd name="connsiteY1268" fmla="*/ 147462 h 1030680"/>
                <a:gd name="connsiteX1269" fmla="*/ 618718 w 2992697"/>
                <a:gd name="connsiteY1269" fmla="*/ 146530 h 1030680"/>
                <a:gd name="connsiteX1270" fmla="*/ 613441 w 2992697"/>
                <a:gd name="connsiteY1270" fmla="*/ 140322 h 1030680"/>
                <a:gd name="connsiteX1271" fmla="*/ 631136 w 2992697"/>
                <a:gd name="connsiteY1271" fmla="*/ 137217 h 1030680"/>
                <a:gd name="connsiteX1272" fmla="*/ 647900 w 2992697"/>
                <a:gd name="connsiteY1272" fmla="*/ 131939 h 1030680"/>
                <a:gd name="connsiteX1273" fmla="*/ 662491 w 2992697"/>
                <a:gd name="connsiteY1273" fmla="*/ 127593 h 1030680"/>
                <a:gd name="connsiteX1274" fmla="*/ 679255 w 2992697"/>
                <a:gd name="connsiteY1274" fmla="*/ 124489 h 1030680"/>
                <a:gd name="connsiteX1275" fmla="*/ 680187 w 2992697"/>
                <a:gd name="connsiteY1275" fmla="*/ 131939 h 1030680"/>
                <a:gd name="connsiteX1276" fmla="*/ 682360 w 2992697"/>
                <a:gd name="connsiteY1276" fmla="*/ 135044 h 1030680"/>
                <a:gd name="connsiteX1277" fmla="*/ 684533 w 2992697"/>
                <a:gd name="connsiteY1277" fmla="*/ 140322 h 1030680"/>
                <a:gd name="connsiteX1278" fmla="*/ 686706 w 2992697"/>
                <a:gd name="connsiteY1278" fmla="*/ 144668 h 1030680"/>
                <a:gd name="connsiteX1279" fmla="*/ 691984 w 2992697"/>
                <a:gd name="connsiteY1279" fmla="*/ 146841 h 1030680"/>
                <a:gd name="connsiteX1280" fmla="*/ 699434 w 2992697"/>
                <a:gd name="connsiteY1280" fmla="*/ 147772 h 1030680"/>
                <a:gd name="connsiteX1281" fmla="*/ 699434 w 2992697"/>
                <a:gd name="connsiteY1281" fmla="*/ 142495 h 1030680"/>
                <a:gd name="connsiteX1282" fmla="*/ 702539 w 2992697"/>
                <a:gd name="connsiteY1282" fmla="*/ 137217 h 1030680"/>
                <a:gd name="connsiteX1283" fmla="*/ 704712 w 2992697"/>
                <a:gd name="connsiteY1283" fmla="*/ 129766 h 1030680"/>
                <a:gd name="connsiteX1284" fmla="*/ 706885 w 2992697"/>
                <a:gd name="connsiteY1284" fmla="*/ 124489 h 1030680"/>
                <a:gd name="connsiteX1285" fmla="*/ 709989 w 2992697"/>
                <a:gd name="connsiteY1285" fmla="*/ 129766 h 1030680"/>
                <a:gd name="connsiteX1286" fmla="*/ 716198 w 2992697"/>
                <a:gd name="connsiteY1286" fmla="*/ 135044 h 1030680"/>
                <a:gd name="connsiteX1287" fmla="*/ 719303 w 2992697"/>
                <a:gd name="connsiteY1287" fmla="*/ 139390 h 1030680"/>
                <a:gd name="connsiteX1288" fmla="*/ 726754 w 2992697"/>
                <a:gd name="connsiteY1288" fmla="*/ 142495 h 1030680"/>
                <a:gd name="connsiteX1289" fmla="*/ 734204 w 2992697"/>
                <a:gd name="connsiteY1289" fmla="*/ 144668 h 1030680"/>
                <a:gd name="connsiteX1290" fmla="*/ 730168 w 2992697"/>
                <a:gd name="connsiteY1290" fmla="*/ 120453 h 1030680"/>
                <a:gd name="connsiteX1291" fmla="*/ 743828 w 2992697"/>
                <a:gd name="connsiteY1291" fmla="*/ 117349 h 1030680"/>
                <a:gd name="connsiteX1292" fmla="*/ 754383 w 2992697"/>
                <a:gd name="connsiteY1292" fmla="*/ 113002 h 1030680"/>
                <a:gd name="connsiteX1293" fmla="*/ 771147 w 2992697"/>
                <a:gd name="connsiteY1293" fmla="*/ 117349 h 1030680"/>
                <a:gd name="connsiteX1294" fmla="*/ 788843 w 2992697"/>
                <a:gd name="connsiteY1294" fmla="*/ 124799 h 1030680"/>
                <a:gd name="connsiteX1295" fmla="*/ 807780 w 2992697"/>
                <a:gd name="connsiteY1295" fmla="*/ 135354 h 1030680"/>
                <a:gd name="connsiteX1296" fmla="*/ 827648 w 2992697"/>
                <a:gd name="connsiteY1296" fmla="*/ 144978 h 1030680"/>
                <a:gd name="connsiteX1297" fmla="*/ 844413 w 2992697"/>
                <a:gd name="connsiteY1297" fmla="*/ 152429 h 1030680"/>
                <a:gd name="connsiteX1298" fmla="*/ 859935 w 2992697"/>
                <a:gd name="connsiteY1298" fmla="*/ 157706 h 1030680"/>
                <a:gd name="connsiteX1299" fmla="*/ 859935 w 2992697"/>
                <a:gd name="connsiteY1299" fmla="*/ 154602 h 1030680"/>
                <a:gd name="connsiteX1300" fmla="*/ 849380 w 2992697"/>
                <a:gd name="connsiteY1300" fmla="*/ 144978 h 1030680"/>
                <a:gd name="connsiteX1301" fmla="*/ 841929 w 2992697"/>
                <a:gd name="connsiteY1301" fmla="*/ 137527 h 1030680"/>
                <a:gd name="connsiteX1302" fmla="*/ 837893 w 2992697"/>
                <a:gd name="connsiteY1302" fmla="*/ 127904 h 1030680"/>
                <a:gd name="connsiteX1303" fmla="*/ 844102 w 2992697"/>
                <a:gd name="connsiteY1303" fmla="*/ 117349 h 1030680"/>
                <a:gd name="connsiteX1304" fmla="*/ 840066 w 2992697"/>
                <a:gd name="connsiteY1304" fmla="*/ 113002 h 1030680"/>
                <a:gd name="connsiteX1305" fmla="*/ 834789 w 2992697"/>
                <a:gd name="connsiteY1305" fmla="*/ 107725 h 1030680"/>
                <a:gd name="connsiteX1306" fmla="*/ 829511 w 2992697"/>
                <a:gd name="connsiteY1306" fmla="*/ 103378 h 1030680"/>
                <a:gd name="connsiteX1307" fmla="*/ 824234 w 2992697"/>
                <a:gd name="connsiteY1307" fmla="*/ 100274 h 1030680"/>
                <a:gd name="connsiteX1308" fmla="*/ 820198 w 2992697"/>
                <a:gd name="connsiteY1308" fmla="*/ 95928 h 1030680"/>
                <a:gd name="connsiteX1309" fmla="*/ 824234 w 2992697"/>
                <a:gd name="connsiteY1309" fmla="*/ 87546 h 1030680"/>
                <a:gd name="connsiteX1310" fmla="*/ 834789 w 2992697"/>
                <a:gd name="connsiteY1310" fmla="*/ 90650 h 1030680"/>
                <a:gd name="connsiteX1311" fmla="*/ 849380 w 2992697"/>
                <a:gd name="connsiteY1311" fmla="*/ 92823 h 1030680"/>
                <a:gd name="connsiteX1312" fmla="*/ 861797 w 2992697"/>
                <a:gd name="connsiteY1312" fmla="*/ 90650 h 1030680"/>
                <a:gd name="connsiteX1313" fmla="*/ 871111 w 2992697"/>
                <a:gd name="connsiteY1313" fmla="*/ 83199 h 1030680"/>
                <a:gd name="connsiteX1314" fmla="*/ 827338 w 2992697"/>
                <a:gd name="connsiteY1314" fmla="*/ 83199 h 1030680"/>
                <a:gd name="connsiteX1315" fmla="*/ 827338 w 2992697"/>
                <a:gd name="connsiteY1315" fmla="*/ 80095 h 1030680"/>
                <a:gd name="connsiteX1316" fmla="*/ 824234 w 2992697"/>
                <a:gd name="connsiteY1316" fmla="*/ 80095 h 1030680"/>
                <a:gd name="connsiteX1317" fmla="*/ 824234 w 2992697"/>
                <a:gd name="connsiteY1317" fmla="*/ 75749 h 1030680"/>
                <a:gd name="connsiteX1318" fmla="*/ 829511 w 2992697"/>
                <a:gd name="connsiteY1318" fmla="*/ 72644 h 1030680"/>
                <a:gd name="connsiteX1319" fmla="*/ 834789 w 2992697"/>
                <a:gd name="connsiteY1319" fmla="*/ 68298 h 1030680"/>
                <a:gd name="connsiteX1320" fmla="*/ 840066 w 2992697"/>
                <a:gd name="connsiteY1320" fmla="*/ 65194 h 1030680"/>
                <a:gd name="connsiteX1321" fmla="*/ 845344 w 2992697"/>
                <a:gd name="connsiteY1321" fmla="*/ 60847 h 1030680"/>
                <a:gd name="connsiteX1322" fmla="*/ 851553 w 2992697"/>
                <a:gd name="connsiteY1322" fmla="*/ 59916 h 1030680"/>
                <a:gd name="connsiteX1323" fmla="*/ 874526 w 2992697"/>
                <a:gd name="connsiteY1323" fmla="*/ 63020 h 1030680"/>
                <a:gd name="connsiteX1324" fmla="*/ 880735 w 2992697"/>
                <a:gd name="connsiteY1324" fmla="*/ 46256 h 1030680"/>
                <a:gd name="connsiteX1325" fmla="*/ 907743 w 2992697"/>
                <a:gd name="connsiteY1325" fmla="*/ 50603 h 1030680"/>
                <a:gd name="connsiteX1326" fmla="*/ 909917 w 2992697"/>
                <a:gd name="connsiteY1326" fmla="*/ 50603 h 1030680"/>
                <a:gd name="connsiteX1327" fmla="*/ 910848 w 2992697"/>
                <a:gd name="connsiteY1327" fmla="*/ 46256 h 1030680"/>
                <a:gd name="connsiteX1328" fmla="*/ 913021 w 2992697"/>
                <a:gd name="connsiteY1328" fmla="*/ 45325 h 1030680"/>
                <a:gd name="connsiteX1329" fmla="*/ 915194 w 2992697"/>
                <a:gd name="connsiteY1329" fmla="*/ 40979 h 1030680"/>
                <a:gd name="connsiteX1330" fmla="*/ 920472 w 2992697"/>
                <a:gd name="connsiteY1330" fmla="*/ 38806 h 1030680"/>
                <a:gd name="connsiteX1331" fmla="*/ 924508 w 2992697"/>
                <a:gd name="connsiteY1331" fmla="*/ 45015 h 1030680"/>
                <a:gd name="connsiteX1332" fmla="*/ 929785 w 2992697"/>
                <a:gd name="connsiteY1332" fmla="*/ 50292 h 1030680"/>
                <a:gd name="connsiteX1333" fmla="*/ 935063 w 2992697"/>
                <a:gd name="connsiteY1333" fmla="*/ 55570 h 1030680"/>
                <a:gd name="connsiteX1334" fmla="*/ 935063 w 2992697"/>
                <a:gd name="connsiteY1334" fmla="*/ 45946 h 1030680"/>
                <a:gd name="connsiteX1335" fmla="*/ 937236 w 2992697"/>
                <a:gd name="connsiteY1335" fmla="*/ 45015 h 1030680"/>
                <a:gd name="connsiteX1336" fmla="*/ 937236 w 2992697"/>
                <a:gd name="connsiteY1336" fmla="*/ 42842 h 1030680"/>
                <a:gd name="connsiteX1337" fmla="*/ 937236 w 2992697"/>
                <a:gd name="connsiteY1337" fmla="*/ 40668 h 1030680"/>
                <a:gd name="connsiteX1338" fmla="*/ 937236 w 2992697"/>
                <a:gd name="connsiteY1338" fmla="*/ 38495 h 1030680"/>
                <a:gd name="connsiteX1339" fmla="*/ 938167 w 2992697"/>
                <a:gd name="connsiteY1339" fmla="*/ 35391 h 1030680"/>
                <a:gd name="connsiteX1340" fmla="*/ 940340 w 2992697"/>
                <a:gd name="connsiteY1340" fmla="*/ 33218 h 1030680"/>
                <a:gd name="connsiteX1341" fmla="*/ 944376 w 2992697"/>
                <a:gd name="connsiteY1341" fmla="*/ 31045 h 1030680"/>
                <a:gd name="connsiteX1342" fmla="*/ 962071 w 2992697"/>
                <a:gd name="connsiteY1342" fmla="*/ 22663 h 1030680"/>
                <a:gd name="connsiteX1343" fmla="*/ 984113 w 2992697"/>
                <a:gd name="connsiteY1343" fmla="*/ 20179 h 1030680"/>
                <a:gd name="connsiteX1344" fmla="*/ 984113 w 2992697"/>
                <a:gd name="connsiteY1344" fmla="*/ 20179 h 1030680"/>
                <a:gd name="connsiteX1345" fmla="*/ 984113 w 2992697"/>
                <a:gd name="connsiteY1345" fmla="*/ 20179 h 1030680"/>
                <a:gd name="connsiteX1346" fmla="*/ 2301024 w 2992697"/>
                <a:gd name="connsiteY1346" fmla="*/ 16764 h 1030680"/>
                <a:gd name="connsiteX1347" fmla="*/ 2311579 w 2992697"/>
                <a:gd name="connsiteY1347" fmla="*/ 19869 h 1030680"/>
                <a:gd name="connsiteX1348" fmla="*/ 2311579 w 2992697"/>
                <a:gd name="connsiteY1348" fmla="*/ 27319 h 1030680"/>
                <a:gd name="connsiteX1349" fmla="*/ 2296057 w 2992697"/>
                <a:gd name="connsiteY1349" fmla="*/ 27319 h 1030680"/>
                <a:gd name="connsiteX1350" fmla="*/ 2301024 w 2992697"/>
                <a:gd name="connsiteY1350" fmla="*/ 16764 h 1030680"/>
                <a:gd name="connsiteX1351" fmla="*/ 2301024 w 2992697"/>
                <a:gd name="connsiteY1351" fmla="*/ 16764 h 1030680"/>
                <a:gd name="connsiteX1352" fmla="*/ 2301024 w 2992697"/>
                <a:gd name="connsiteY1352" fmla="*/ 16764 h 1030680"/>
                <a:gd name="connsiteX1353" fmla="*/ 2792460 w 2992697"/>
                <a:gd name="connsiteY1353" fmla="*/ 0 h 1030680"/>
                <a:gd name="connsiteX1354" fmla="*/ 2797737 w 2992697"/>
                <a:gd name="connsiteY1354" fmla="*/ 3104 h 1030680"/>
                <a:gd name="connsiteX1355" fmla="*/ 2801773 w 2992697"/>
                <a:gd name="connsiteY1355" fmla="*/ 7451 h 1030680"/>
                <a:gd name="connsiteX1356" fmla="*/ 2803946 w 2992697"/>
                <a:gd name="connsiteY1356" fmla="*/ 10555 h 1030680"/>
                <a:gd name="connsiteX1357" fmla="*/ 2804878 w 2992697"/>
                <a:gd name="connsiteY1357" fmla="*/ 16764 h 1030680"/>
                <a:gd name="connsiteX1358" fmla="*/ 2807051 w 2992697"/>
                <a:gd name="connsiteY1358" fmla="*/ 19869 h 1030680"/>
                <a:gd name="connsiteX1359" fmla="*/ 2809224 w 2992697"/>
                <a:gd name="connsiteY1359" fmla="*/ 25146 h 1030680"/>
                <a:gd name="connsiteX1360" fmla="*/ 2812328 w 2992697"/>
                <a:gd name="connsiteY1360" fmla="*/ 27319 h 1030680"/>
                <a:gd name="connsiteX1361" fmla="*/ 2823815 w 2992697"/>
                <a:gd name="connsiteY1361" fmla="*/ 32597 h 1030680"/>
                <a:gd name="connsiteX1362" fmla="*/ 2834370 w 2992697"/>
                <a:gd name="connsiteY1362" fmla="*/ 34770 h 1030680"/>
                <a:gd name="connsiteX1363" fmla="*/ 2841821 w 2992697"/>
                <a:gd name="connsiteY1363" fmla="*/ 34770 h 1030680"/>
                <a:gd name="connsiteX1364" fmla="*/ 2847098 w 2992697"/>
                <a:gd name="connsiteY1364" fmla="*/ 39116 h 1030680"/>
                <a:gd name="connsiteX1365" fmla="*/ 2851134 w 2992697"/>
                <a:gd name="connsiteY1365" fmla="*/ 46567 h 1030680"/>
                <a:gd name="connsiteX1366" fmla="*/ 2853307 w 2992697"/>
                <a:gd name="connsiteY1366" fmla="*/ 61468 h 1030680"/>
                <a:gd name="connsiteX1367" fmla="*/ 2851134 w 2992697"/>
                <a:gd name="connsiteY1367" fmla="*/ 62400 h 1030680"/>
                <a:gd name="connsiteX1368" fmla="*/ 2851134 w 2992697"/>
                <a:gd name="connsiteY1368" fmla="*/ 62400 h 1030680"/>
                <a:gd name="connsiteX1369" fmla="*/ 2851134 w 2992697"/>
                <a:gd name="connsiteY1369" fmla="*/ 64573 h 1030680"/>
                <a:gd name="connsiteX1370" fmla="*/ 2851134 w 2992697"/>
                <a:gd name="connsiteY1370" fmla="*/ 66746 h 1030680"/>
                <a:gd name="connsiteX1371" fmla="*/ 2848961 w 2992697"/>
                <a:gd name="connsiteY1371" fmla="*/ 68919 h 1030680"/>
                <a:gd name="connsiteX1372" fmla="*/ 2825988 w 2992697"/>
                <a:gd name="connsiteY1372" fmla="*/ 68919 h 1030680"/>
                <a:gd name="connsiteX1373" fmla="*/ 2802084 w 2992697"/>
                <a:gd name="connsiteY1373" fmla="*/ 68919 h 1030680"/>
                <a:gd name="connsiteX1374" fmla="*/ 2782215 w 2992697"/>
                <a:gd name="connsiteY1374" fmla="*/ 77301 h 1030680"/>
                <a:gd name="connsiteX1375" fmla="*/ 2778179 w 2992697"/>
                <a:gd name="connsiteY1375" fmla="*/ 79474 h 1030680"/>
                <a:gd name="connsiteX1376" fmla="*/ 2776006 w 2992697"/>
                <a:gd name="connsiteY1376" fmla="*/ 83820 h 1030680"/>
                <a:gd name="connsiteX1377" fmla="*/ 2775075 w 2992697"/>
                <a:gd name="connsiteY1377" fmla="*/ 84752 h 1030680"/>
                <a:gd name="connsiteX1378" fmla="*/ 2772902 w 2992697"/>
                <a:gd name="connsiteY1378" fmla="*/ 86925 h 1030680"/>
                <a:gd name="connsiteX1379" fmla="*/ 2770729 w 2992697"/>
                <a:gd name="connsiteY1379" fmla="*/ 89098 h 1030680"/>
                <a:gd name="connsiteX1380" fmla="*/ 2767624 w 2992697"/>
                <a:gd name="connsiteY1380" fmla="*/ 91271 h 1030680"/>
                <a:gd name="connsiteX1381" fmla="*/ 2761415 w 2992697"/>
                <a:gd name="connsiteY1381" fmla="*/ 94376 h 1030680"/>
                <a:gd name="connsiteX1382" fmla="*/ 2758311 w 2992697"/>
                <a:gd name="connsiteY1382" fmla="*/ 89098 h 1030680"/>
                <a:gd name="connsiteX1383" fmla="*/ 2756137 w 2992697"/>
                <a:gd name="connsiteY1383" fmla="*/ 84752 h 1030680"/>
                <a:gd name="connsiteX1384" fmla="*/ 2753033 w 2992697"/>
                <a:gd name="connsiteY1384" fmla="*/ 81647 h 1030680"/>
                <a:gd name="connsiteX1385" fmla="*/ 2765451 w 2992697"/>
                <a:gd name="connsiteY1385" fmla="*/ 49982 h 1030680"/>
                <a:gd name="connsiteX1386" fmla="*/ 2777869 w 2992697"/>
                <a:gd name="connsiteY1386" fmla="*/ 24525 h 1030680"/>
                <a:gd name="connsiteX1387" fmla="*/ 2792460 w 2992697"/>
                <a:gd name="connsiteY1387" fmla="*/ 0 h 1030680"/>
                <a:gd name="connsiteX1388" fmla="*/ 2792460 w 2992697"/>
                <a:gd name="connsiteY1388" fmla="*/ 0 h 1030680"/>
                <a:gd name="connsiteX1389" fmla="*/ 2792460 w 2992697"/>
                <a:gd name="connsiteY1389" fmla="*/ 0 h 1030680"/>
                <a:gd name="connsiteX1390" fmla="*/ 2665177 w 2992697"/>
                <a:gd name="connsiteY1390" fmla="*/ 0 h 1030680"/>
                <a:gd name="connsiteX1391" fmla="*/ 2674490 w 2992697"/>
                <a:gd name="connsiteY1391" fmla="*/ 9624 h 1030680"/>
                <a:gd name="connsiteX1392" fmla="*/ 2679768 w 2992697"/>
                <a:gd name="connsiteY1392" fmla="*/ 20179 h 1030680"/>
                <a:gd name="connsiteX1393" fmla="*/ 2685046 w 2992697"/>
                <a:gd name="connsiteY1393" fmla="*/ 32907 h 1030680"/>
                <a:gd name="connsiteX1394" fmla="*/ 2675732 w 2992697"/>
                <a:gd name="connsiteY1394" fmla="*/ 32907 h 1030680"/>
                <a:gd name="connsiteX1395" fmla="*/ 2675732 w 2992697"/>
                <a:gd name="connsiteY1395" fmla="*/ 27319 h 1030680"/>
                <a:gd name="connsiteX1396" fmla="*/ 2672628 w 2992697"/>
                <a:gd name="connsiteY1396" fmla="*/ 24215 h 1030680"/>
                <a:gd name="connsiteX1397" fmla="*/ 2668592 w 2992697"/>
                <a:gd name="connsiteY1397" fmla="*/ 19869 h 1030680"/>
                <a:gd name="connsiteX1398" fmla="*/ 2667660 w 2992697"/>
                <a:gd name="connsiteY1398" fmla="*/ 14591 h 1030680"/>
                <a:gd name="connsiteX1399" fmla="*/ 2665487 w 2992697"/>
                <a:gd name="connsiteY1399" fmla="*/ 9313 h 1030680"/>
                <a:gd name="connsiteX1400" fmla="*/ 2665487 w 2992697"/>
                <a:gd name="connsiteY1400" fmla="*/ 0 h 1030680"/>
                <a:gd name="connsiteX1401" fmla="*/ 2665177 w 2992697"/>
                <a:gd name="connsiteY1401" fmla="*/ 0 h 1030680"/>
                <a:gd name="connsiteX1402" fmla="*/ 2665177 w 2992697"/>
                <a:gd name="connsiteY1402" fmla="*/ 0 h 10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Lst>
              <a:rect l="l" t="t" r="r" b="b"/>
              <a:pathLst>
                <a:path w="2992697" h="1030680">
                  <a:moveTo>
                    <a:pt x="7140" y="256428"/>
                  </a:moveTo>
                  <a:lnTo>
                    <a:pt x="26077" y="261706"/>
                  </a:lnTo>
                  <a:lnTo>
                    <a:pt x="38495" y="271330"/>
                  </a:lnTo>
                  <a:lnTo>
                    <a:pt x="49050" y="279712"/>
                  </a:lnTo>
                  <a:lnTo>
                    <a:pt x="60537" y="291198"/>
                  </a:lnTo>
                  <a:lnTo>
                    <a:pt x="71092" y="299580"/>
                  </a:lnTo>
                  <a:lnTo>
                    <a:pt x="71092" y="296476"/>
                  </a:lnTo>
                  <a:lnTo>
                    <a:pt x="77301" y="296476"/>
                  </a:lnTo>
                  <a:lnTo>
                    <a:pt x="77301" y="299580"/>
                  </a:lnTo>
                  <a:lnTo>
                    <a:pt x="78232" y="303926"/>
                  </a:lnTo>
                  <a:lnTo>
                    <a:pt x="82268" y="309204"/>
                  </a:lnTo>
                  <a:lnTo>
                    <a:pt x="84441" y="316655"/>
                  </a:lnTo>
                  <a:lnTo>
                    <a:pt x="76991" y="316655"/>
                  </a:lnTo>
                  <a:lnTo>
                    <a:pt x="72955" y="316655"/>
                  </a:lnTo>
                  <a:lnTo>
                    <a:pt x="72955" y="318828"/>
                  </a:lnTo>
                  <a:lnTo>
                    <a:pt x="70782" y="318828"/>
                  </a:lnTo>
                  <a:lnTo>
                    <a:pt x="67677" y="318828"/>
                  </a:lnTo>
                  <a:lnTo>
                    <a:pt x="63641" y="321001"/>
                  </a:lnTo>
                  <a:lnTo>
                    <a:pt x="49050" y="309514"/>
                  </a:lnTo>
                  <a:lnTo>
                    <a:pt x="34460" y="304237"/>
                  </a:lnTo>
                  <a:lnTo>
                    <a:pt x="16764" y="299891"/>
                  </a:lnTo>
                  <a:lnTo>
                    <a:pt x="0" y="291509"/>
                  </a:lnTo>
                  <a:lnTo>
                    <a:pt x="6209" y="286231"/>
                  </a:lnTo>
                  <a:lnTo>
                    <a:pt x="7140" y="280022"/>
                  </a:lnTo>
                  <a:lnTo>
                    <a:pt x="6209" y="274745"/>
                  </a:lnTo>
                  <a:lnTo>
                    <a:pt x="6209" y="266983"/>
                  </a:lnTo>
                  <a:lnTo>
                    <a:pt x="7140" y="256428"/>
                  </a:lnTo>
                  <a:lnTo>
                    <a:pt x="7140" y="256428"/>
                  </a:lnTo>
                  <a:lnTo>
                    <a:pt x="7140" y="256428"/>
                  </a:lnTo>
                  <a:close/>
                  <a:moveTo>
                    <a:pt x="1275001" y="248978"/>
                  </a:moveTo>
                  <a:lnTo>
                    <a:pt x="1279037" y="248978"/>
                  </a:lnTo>
                  <a:lnTo>
                    <a:pt x="1282141" y="249909"/>
                  </a:lnTo>
                  <a:lnTo>
                    <a:pt x="1284314" y="252082"/>
                  </a:lnTo>
                  <a:lnTo>
                    <a:pt x="1286487" y="254255"/>
                  </a:lnTo>
                  <a:lnTo>
                    <a:pt x="1287419" y="256428"/>
                  </a:lnTo>
                  <a:lnTo>
                    <a:pt x="1287419" y="257670"/>
                  </a:lnTo>
                  <a:lnTo>
                    <a:pt x="1287419" y="259843"/>
                  </a:lnTo>
                  <a:lnTo>
                    <a:pt x="1289592" y="264189"/>
                  </a:lnTo>
                  <a:lnTo>
                    <a:pt x="1282141" y="264189"/>
                  </a:lnTo>
                  <a:lnTo>
                    <a:pt x="1279037" y="265121"/>
                  </a:lnTo>
                  <a:lnTo>
                    <a:pt x="1275001" y="265121"/>
                  </a:lnTo>
                  <a:lnTo>
                    <a:pt x="1271896" y="267294"/>
                  </a:lnTo>
                  <a:lnTo>
                    <a:pt x="1265687" y="267294"/>
                  </a:lnTo>
                  <a:lnTo>
                    <a:pt x="1265687" y="264189"/>
                  </a:lnTo>
                  <a:lnTo>
                    <a:pt x="1262583" y="264189"/>
                  </a:lnTo>
                  <a:lnTo>
                    <a:pt x="1262583" y="250530"/>
                  </a:lnTo>
                  <a:lnTo>
                    <a:pt x="1267861" y="250530"/>
                  </a:lnTo>
                  <a:lnTo>
                    <a:pt x="1273138" y="249598"/>
                  </a:lnTo>
                  <a:lnTo>
                    <a:pt x="1275001" y="249598"/>
                  </a:lnTo>
                  <a:lnTo>
                    <a:pt x="1275001" y="248978"/>
                  </a:lnTo>
                  <a:lnTo>
                    <a:pt x="1275001" y="248978"/>
                  </a:lnTo>
                  <a:close/>
                  <a:moveTo>
                    <a:pt x="63641" y="239664"/>
                  </a:moveTo>
                  <a:lnTo>
                    <a:pt x="80405" y="239664"/>
                  </a:lnTo>
                  <a:lnTo>
                    <a:pt x="80405" y="242769"/>
                  </a:lnTo>
                  <a:lnTo>
                    <a:pt x="77301" y="242769"/>
                  </a:lnTo>
                  <a:lnTo>
                    <a:pt x="73265" y="242769"/>
                  </a:lnTo>
                  <a:lnTo>
                    <a:pt x="71092" y="244942"/>
                  </a:lnTo>
                  <a:lnTo>
                    <a:pt x="70161" y="244942"/>
                  </a:lnTo>
                  <a:lnTo>
                    <a:pt x="70161" y="244942"/>
                  </a:lnTo>
                  <a:lnTo>
                    <a:pt x="67988" y="244942"/>
                  </a:lnTo>
                  <a:lnTo>
                    <a:pt x="65815" y="242769"/>
                  </a:lnTo>
                  <a:lnTo>
                    <a:pt x="63641" y="239664"/>
                  </a:lnTo>
                  <a:lnTo>
                    <a:pt x="63641" y="239664"/>
                  </a:lnTo>
                  <a:lnTo>
                    <a:pt x="63641" y="239664"/>
                  </a:lnTo>
                  <a:close/>
                  <a:moveTo>
                    <a:pt x="1790651" y="213276"/>
                  </a:moveTo>
                  <a:lnTo>
                    <a:pt x="1803069" y="213276"/>
                  </a:lnTo>
                  <a:lnTo>
                    <a:pt x="1807105" y="228178"/>
                  </a:lnTo>
                  <a:lnTo>
                    <a:pt x="1810209" y="237801"/>
                  </a:lnTo>
                  <a:lnTo>
                    <a:pt x="1817660" y="242148"/>
                  </a:lnTo>
                  <a:lnTo>
                    <a:pt x="1830078" y="247425"/>
                  </a:lnTo>
                  <a:lnTo>
                    <a:pt x="1824800" y="269467"/>
                  </a:lnTo>
                  <a:lnTo>
                    <a:pt x="1817350" y="291509"/>
                  </a:lnTo>
                  <a:lnTo>
                    <a:pt x="1806794" y="307341"/>
                  </a:lnTo>
                  <a:lnTo>
                    <a:pt x="1806794" y="287162"/>
                  </a:lnTo>
                  <a:lnTo>
                    <a:pt x="1782890" y="287162"/>
                  </a:lnTo>
                  <a:lnTo>
                    <a:pt x="1785063" y="263879"/>
                  </a:lnTo>
                  <a:lnTo>
                    <a:pt x="1787236" y="241837"/>
                  </a:lnTo>
                  <a:lnTo>
                    <a:pt x="1790651" y="213276"/>
                  </a:lnTo>
                  <a:lnTo>
                    <a:pt x="1790651" y="213276"/>
                  </a:lnTo>
                  <a:lnTo>
                    <a:pt x="1790651" y="213276"/>
                  </a:lnTo>
                  <a:close/>
                  <a:moveTo>
                    <a:pt x="2941784" y="165778"/>
                  </a:moveTo>
                  <a:lnTo>
                    <a:pt x="2945820" y="165778"/>
                  </a:lnTo>
                  <a:lnTo>
                    <a:pt x="2945820" y="170124"/>
                  </a:lnTo>
                  <a:lnTo>
                    <a:pt x="2946751" y="175402"/>
                  </a:lnTo>
                  <a:lnTo>
                    <a:pt x="2948925" y="177575"/>
                  </a:lnTo>
                  <a:lnTo>
                    <a:pt x="2951098" y="180679"/>
                  </a:lnTo>
                  <a:lnTo>
                    <a:pt x="2953271" y="182853"/>
                  </a:lnTo>
                  <a:lnTo>
                    <a:pt x="2956375" y="185957"/>
                  </a:lnTo>
                  <a:lnTo>
                    <a:pt x="2960411" y="182853"/>
                  </a:lnTo>
                  <a:lnTo>
                    <a:pt x="2961342" y="178506"/>
                  </a:lnTo>
                  <a:lnTo>
                    <a:pt x="2963515" y="177575"/>
                  </a:lnTo>
                  <a:lnTo>
                    <a:pt x="2967551" y="177575"/>
                  </a:lnTo>
                  <a:lnTo>
                    <a:pt x="2972829" y="175402"/>
                  </a:lnTo>
                  <a:lnTo>
                    <a:pt x="2975933" y="185957"/>
                  </a:lnTo>
                  <a:lnTo>
                    <a:pt x="2982142" y="193408"/>
                  </a:lnTo>
                  <a:lnTo>
                    <a:pt x="2987420" y="200858"/>
                  </a:lnTo>
                  <a:lnTo>
                    <a:pt x="2990524" y="210482"/>
                  </a:lnTo>
                  <a:lnTo>
                    <a:pt x="2992697" y="223211"/>
                  </a:lnTo>
                  <a:lnTo>
                    <a:pt x="2992697" y="225384"/>
                  </a:lnTo>
                  <a:lnTo>
                    <a:pt x="2990524" y="227557"/>
                  </a:lnTo>
                  <a:lnTo>
                    <a:pt x="2990524" y="228488"/>
                  </a:lnTo>
                  <a:lnTo>
                    <a:pt x="2990524" y="230661"/>
                  </a:lnTo>
                  <a:lnTo>
                    <a:pt x="2990524" y="232834"/>
                  </a:lnTo>
                  <a:lnTo>
                    <a:pt x="2989593" y="235939"/>
                  </a:lnTo>
                  <a:lnTo>
                    <a:pt x="2978106" y="243390"/>
                  </a:lnTo>
                  <a:lnTo>
                    <a:pt x="2961342" y="250840"/>
                  </a:lnTo>
                  <a:lnTo>
                    <a:pt x="2941474" y="255186"/>
                  </a:lnTo>
                  <a:lnTo>
                    <a:pt x="2921605" y="258291"/>
                  </a:lnTo>
                  <a:lnTo>
                    <a:pt x="2904841" y="260464"/>
                  </a:lnTo>
                  <a:lnTo>
                    <a:pt x="2907014" y="250840"/>
                  </a:lnTo>
                  <a:lnTo>
                    <a:pt x="2909187" y="247736"/>
                  </a:lnTo>
                  <a:lnTo>
                    <a:pt x="2911360" y="243390"/>
                  </a:lnTo>
                  <a:lnTo>
                    <a:pt x="2912292" y="242458"/>
                  </a:lnTo>
                  <a:lnTo>
                    <a:pt x="2914465" y="242458"/>
                  </a:lnTo>
                  <a:lnTo>
                    <a:pt x="2918501" y="240285"/>
                  </a:lnTo>
                  <a:lnTo>
                    <a:pt x="2919432" y="240285"/>
                  </a:lnTo>
                  <a:lnTo>
                    <a:pt x="2921605" y="238112"/>
                  </a:lnTo>
                  <a:lnTo>
                    <a:pt x="2925641" y="235939"/>
                  </a:lnTo>
                  <a:lnTo>
                    <a:pt x="2930919" y="221037"/>
                  </a:lnTo>
                  <a:lnTo>
                    <a:pt x="2930919" y="206136"/>
                  </a:lnTo>
                  <a:lnTo>
                    <a:pt x="2928746" y="192476"/>
                  </a:lnTo>
                  <a:lnTo>
                    <a:pt x="2931850" y="180990"/>
                  </a:lnTo>
                  <a:lnTo>
                    <a:pt x="2941163" y="170435"/>
                  </a:lnTo>
                  <a:lnTo>
                    <a:pt x="2941163" y="165778"/>
                  </a:lnTo>
                  <a:lnTo>
                    <a:pt x="2941784" y="165778"/>
                  </a:lnTo>
                  <a:lnTo>
                    <a:pt x="2941784" y="165778"/>
                  </a:lnTo>
                  <a:close/>
                  <a:moveTo>
                    <a:pt x="148083" y="158327"/>
                  </a:moveTo>
                  <a:lnTo>
                    <a:pt x="167951" y="180369"/>
                  </a:lnTo>
                  <a:lnTo>
                    <a:pt x="193097" y="197133"/>
                  </a:lnTo>
                  <a:lnTo>
                    <a:pt x="224452" y="209861"/>
                  </a:lnTo>
                  <a:lnTo>
                    <a:pt x="226625" y="227867"/>
                  </a:lnTo>
                  <a:lnTo>
                    <a:pt x="231903" y="241527"/>
                  </a:lnTo>
                  <a:lnTo>
                    <a:pt x="237181" y="248978"/>
                  </a:lnTo>
                  <a:lnTo>
                    <a:pt x="244631" y="256428"/>
                  </a:lnTo>
                  <a:lnTo>
                    <a:pt x="252082" y="266983"/>
                  </a:lnTo>
                  <a:lnTo>
                    <a:pt x="239664" y="269157"/>
                  </a:lnTo>
                  <a:lnTo>
                    <a:pt x="227246" y="271330"/>
                  </a:lnTo>
                  <a:lnTo>
                    <a:pt x="215760" y="276607"/>
                  </a:lnTo>
                  <a:lnTo>
                    <a:pt x="208309" y="284058"/>
                  </a:lnTo>
                  <a:lnTo>
                    <a:pt x="207378" y="287162"/>
                  </a:lnTo>
                  <a:lnTo>
                    <a:pt x="205205" y="291509"/>
                  </a:lnTo>
                  <a:lnTo>
                    <a:pt x="203032" y="294613"/>
                  </a:lnTo>
                  <a:lnTo>
                    <a:pt x="200858" y="296786"/>
                  </a:lnTo>
                  <a:lnTo>
                    <a:pt x="197754" y="299891"/>
                  </a:lnTo>
                  <a:lnTo>
                    <a:pt x="186267" y="302064"/>
                  </a:lnTo>
                  <a:lnTo>
                    <a:pt x="170745" y="304237"/>
                  </a:lnTo>
                  <a:lnTo>
                    <a:pt x="151808" y="302064"/>
                  </a:lnTo>
                  <a:lnTo>
                    <a:pt x="137217" y="299891"/>
                  </a:lnTo>
                  <a:lnTo>
                    <a:pt x="134113" y="289335"/>
                  </a:lnTo>
                  <a:lnTo>
                    <a:pt x="131939" y="281885"/>
                  </a:lnTo>
                  <a:lnTo>
                    <a:pt x="129766" y="276607"/>
                  </a:lnTo>
                  <a:lnTo>
                    <a:pt x="124489" y="266983"/>
                  </a:lnTo>
                  <a:lnTo>
                    <a:pt x="148393" y="259533"/>
                  </a:lnTo>
                  <a:lnTo>
                    <a:pt x="148393" y="256428"/>
                  </a:lnTo>
                  <a:lnTo>
                    <a:pt x="129456" y="254255"/>
                  </a:lnTo>
                  <a:lnTo>
                    <a:pt x="117038" y="249909"/>
                  </a:lnTo>
                  <a:lnTo>
                    <a:pt x="107725" y="242458"/>
                  </a:lnTo>
                  <a:lnTo>
                    <a:pt x="106793" y="237181"/>
                  </a:lnTo>
                  <a:lnTo>
                    <a:pt x="102758" y="231903"/>
                  </a:lnTo>
                  <a:lnTo>
                    <a:pt x="100584" y="226625"/>
                  </a:lnTo>
                  <a:lnTo>
                    <a:pt x="100584" y="220417"/>
                  </a:lnTo>
                  <a:lnTo>
                    <a:pt x="100584" y="217312"/>
                  </a:lnTo>
                  <a:lnTo>
                    <a:pt x="100584" y="212966"/>
                  </a:lnTo>
                  <a:lnTo>
                    <a:pt x="102758" y="212966"/>
                  </a:lnTo>
                  <a:lnTo>
                    <a:pt x="104931" y="212034"/>
                  </a:lnTo>
                  <a:lnTo>
                    <a:pt x="107104" y="212034"/>
                  </a:lnTo>
                  <a:lnTo>
                    <a:pt x="108035" y="212034"/>
                  </a:lnTo>
                  <a:lnTo>
                    <a:pt x="112071" y="209861"/>
                  </a:lnTo>
                  <a:lnTo>
                    <a:pt x="113623" y="204894"/>
                  </a:lnTo>
                  <a:lnTo>
                    <a:pt x="113623" y="198685"/>
                  </a:lnTo>
                  <a:lnTo>
                    <a:pt x="113623" y="195581"/>
                  </a:lnTo>
                  <a:lnTo>
                    <a:pt x="114554" y="193408"/>
                  </a:lnTo>
                  <a:lnTo>
                    <a:pt x="116728" y="190303"/>
                  </a:lnTo>
                  <a:lnTo>
                    <a:pt x="118901" y="190303"/>
                  </a:lnTo>
                  <a:lnTo>
                    <a:pt x="121074" y="188130"/>
                  </a:lnTo>
                  <a:lnTo>
                    <a:pt x="122005" y="188130"/>
                  </a:lnTo>
                  <a:lnTo>
                    <a:pt x="124178" y="188130"/>
                  </a:lnTo>
                  <a:lnTo>
                    <a:pt x="127283" y="185957"/>
                  </a:lnTo>
                  <a:lnTo>
                    <a:pt x="129456" y="178506"/>
                  </a:lnTo>
                  <a:lnTo>
                    <a:pt x="131629" y="173229"/>
                  </a:lnTo>
                  <a:lnTo>
                    <a:pt x="133802" y="167951"/>
                  </a:lnTo>
                  <a:lnTo>
                    <a:pt x="136907" y="162674"/>
                  </a:lnTo>
                  <a:lnTo>
                    <a:pt x="139080" y="160500"/>
                  </a:lnTo>
                  <a:lnTo>
                    <a:pt x="141253" y="160500"/>
                  </a:lnTo>
                  <a:lnTo>
                    <a:pt x="142184" y="158327"/>
                  </a:lnTo>
                  <a:lnTo>
                    <a:pt x="144357" y="158327"/>
                  </a:lnTo>
                  <a:lnTo>
                    <a:pt x="148083" y="158327"/>
                  </a:lnTo>
                  <a:lnTo>
                    <a:pt x="148083" y="158327"/>
                  </a:lnTo>
                  <a:lnTo>
                    <a:pt x="148083" y="158327"/>
                  </a:lnTo>
                  <a:close/>
                  <a:moveTo>
                    <a:pt x="1222846" y="138148"/>
                  </a:moveTo>
                  <a:lnTo>
                    <a:pt x="1228124" y="140322"/>
                  </a:lnTo>
                  <a:lnTo>
                    <a:pt x="1233401" y="141253"/>
                  </a:lnTo>
                  <a:lnTo>
                    <a:pt x="1236506" y="143426"/>
                  </a:lnTo>
                  <a:lnTo>
                    <a:pt x="1242714" y="145599"/>
                  </a:lnTo>
                  <a:lnTo>
                    <a:pt x="1242714" y="150877"/>
                  </a:lnTo>
                  <a:lnTo>
                    <a:pt x="1243646" y="155223"/>
                  </a:lnTo>
                  <a:lnTo>
                    <a:pt x="1243646" y="158327"/>
                  </a:lnTo>
                  <a:lnTo>
                    <a:pt x="1245819" y="162674"/>
                  </a:lnTo>
                  <a:lnTo>
                    <a:pt x="1233401" y="162674"/>
                  </a:lnTo>
                  <a:lnTo>
                    <a:pt x="1231228" y="158327"/>
                  </a:lnTo>
                  <a:lnTo>
                    <a:pt x="1229055" y="155223"/>
                  </a:lnTo>
                  <a:lnTo>
                    <a:pt x="1225950" y="150877"/>
                  </a:lnTo>
                  <a:lnTo>
                    <a:pt x="1223777" y="148704"/>
                  </a:lnTo>
                  <a:lnTo>
                    <a:pt x="1223777" y="143426"/>
                  </a:lnTo>
                  <a:lnTo>
                    <a:pt x="1222846" y="138148"/>
                  </a:lnTo>
                  <a:lnTo>
                    <a:pt x="1222846" y="138148"/>
                  </a:lnTo>
                  <a:lnTo>
                    <a:pt x="1222846" y="138148"/>
                  </a:lnTo>
                  <a:close/>
                  <a:moveTo>
                    <a:pt x="1730114" y="113934"/>
                  </a:moveTo>
                  <a:lnTo>
                    <a:pt x="1736323" y="123557"/>
                  </a:lnTo>
                  <a:lnTo>
                    <a:pt x="1741601" y="141563"/>
                  </a:lnTo>
                  <a:lnTo>
                    <a:pt x="1749051" y="158327"/>
                  </a:lnTo>
                  <a:lnTo>
                    <a:pt x="1758365" y="175091"/>
                  </a:lnTo>
                  <a:lnTo>
                    <a:pt x="1763642" y="182542"/>
                  </a:lnTo>
                  <a:lnTo>
                    <a:pt x="1766747" y="178196"/>
                  </a:lnTo>
                  <a:lnTo>
                    <a:pt x="1768920" y="177265"/>
                  </a:lnTo>
                  <a:lnTo>
                    <a:pt x="1772956" y="177265"/>
                  </a:lnTo>
                  <a:lnTo>
                    <a:pt x="1776060" y="175091"/>
                  </a:lnTo>
                  <a:lnTo>
                    <a:pt x="1783511" y="175091"/>
                  </a:lnTo>
                  <a:lnTo>
                    <a:pt x="1783511" y="178196"/>
                  </a:lnTo>
                  <a:lnTo>
                    <a:pt x="1787547" y="178196"/>
                  </a:lnTo>
                  <a:lnTo>
                    <a:pt x="1787547" y="189682"/>
                  </a:lnTo>
                  <a:lnTo>
                    <a:pt x="1759296" y="192787"/>
                  </a:lnTo>
                  <a:lnTo>
                    <a:pt x="1756192" y="222279"/>
                  </a:lnTo>
                  <a:lnTo>
                    <a:pt x="1746878" y="246494"/>
                  </a:lnTo>
                  <a:lnTo>
                    <a:pt x="1739428" y="270709"/>
                  </a:lnTo>
                  <a:lnTo>
                    <a:pt x="1736323" y="290888"/>
                  </a:lnTo>
                  <a:lnTo>
                    <a:pt x="1734150" y="311067"/>
                  </a:lnTo>
                  <a:lnTo>
                    <a:pt x="1734150" y="327831"/>
                  </a:lnTo>
                  <a:lnTo>
                    <a:pt x="1730114" y="343664"/>
                  </a:lnTo>
                  <a:lnTo>
                    <a:pt x="1727010" y="343664"/>
                  </a:lnTo>
                  <a:lnTo>
                    <a:pt x="1727010" y="340559"/>
                  </a:lnTo>
                  <a:lnTo>
                    <a:pt x="1721732" y="333108"/>
                  </a:lnTo>
                  <a:lnTo>
                    <a:pt x="1712419" y="323485"/>
                  </a:lnTo>
                  <a:lnTo>
                    <a:pt x="1701864" y="310756"/>
                  </a:lnTo>
                  <a:lnTo>
                    <a:pt x="1692550" y="298028"/>
                  </a:lnTo>
                  <a:lnTo>
                    <a:pt x="1685100" y="285300"/>
                  </a:lnTo>
                  <a:lnTo>
                    <a:pt x="1681064" y="273813"/>
                  </a:lnTo>
                  <a:lnTo>
                    <a:pt x="1683237" y="266363"/>
                  </a:lnTo>
                  <a:lnTo>
                    <a:pt x="1687273" y="264189"/>
                  </a:lnTo>
                  <a:lnTo>
                    <a:pt x="1690377" y="264189"/>
                  </a:lnTo>
                  <a:lnTo>
                    <a:pt x="1692550" y="264189"/>
                  </a:lnTo>
                  <a:lnTo>
                    <a:pt x="1694723" y="264189"/>
                  </a:lnTo>
                  <a:lnTo>
                    <a:pt x="1695655" y="264189"/>
                  </a:lnTo>
                  <a:lnTo>
                    <a:pt x="1697828" y="264189"/>
                  </a:lnTo>
                  <a:lnTo>
                    <a:pt x="1700001" y="263879"/>
                  </a:lnTo>
                  <a:lnTo>
                    <a:pt x="1703106" y="259533"/>
                  </a:lnTo>
                  <a:lnTo>
                    <a:pt x="1700001" y="259533"/>
                  </a:lnTo>
                  <a:lnTo>
                    <a:pt x="1700001" y="256428"/>
                  </a:lnTo>
                  <a:lnTo>
                    <a:pt x="1683237" y="254255"/>
                  </a:lnTo>
                  <a:lnTo>
                    <a:pt x="1673924" y="248978"/>
                  </a:lnTo>
                  <a:lnTo>
                    <a:pt x="1666473" y="239354"/>
                  </a:lnTo>
                  <a:lnTo>
                    <a:pt x="1673924" y="237181"/>
                  </a:lnTo>
                  <a:lnTo>
                    <a:pt x="1680132" y="235007"/>
                  </a:lnTo>
                  <a:lnTo>
                    <a:pt x="1683237" y="234076"/>
                  </a:lnTo>
                  <a:lnTo>
                    <a:pt x="1687273" y="231903"/>
                  </a:lnTo>
                  <a:lnTo>
                    <a:pt x="1690377" y="229730"/>
                  </a:lnTo>
                  <a:lnTo>
                    <a:pt x="1694413" y="226625"/>
                  </a:lnTo>
                  <a:lnTo>
                    <a:pt x="1694413" y="222279"/>
                  </a:lnTo>
                  <a:lnTo>
                    <a:pt x="1679822" y="222279"/>
                  </a:lnTo>
                  <a:lnTo>
                    <a:pt x="1675786" y="224452"/>
                  </a:lnTo>
                  <a:lnTo>
                    <a:pt x="1672682" y="224452"/>
                  </a:lnTo>
                  <a:lnTo>
                    <a:pt x="1668646" y="226625"/>
                  </a:lnTo>
                  <a:lnTo>
                    <a:pt x="1663369" y="226625"/>
                  </a:lnTo>
                  <a:lnTo>
                    <a:pt x="1654055" y="209861"/>
                  </a:lnTo>
                  <a:lnTo>
                    <a:pt x="1643500" y="193097"/>
                  </a:lnTo>
                  <a:lnTo>
                    <a:pt x="1644431" y="187820"/>
                  </a:lnTo>
                  <a:lnTo>
                    <a:pt x="1644431" y="184715"/>
                  </a:lnTo>
                  <a:lnTo>
                    <a:pt x="1646604" y="182542"/>
                  </a:lnTo>
                  <a:lnTo>
                    <a:pt x="1648778" y="178196"/>
                  </a:lnTo>
                  <a:lnTo>
                    <a:pt x="1648778" y="175091"/>
                  </a:lnTo>
                  <a:lnTo>
                    <a:pt x="1650951" y="169814"/>
                  </a:lnTo>
                  <a:lnTo>
                    <a:pt x="1646915" y="169814"/>
                  </a:lnTo>
                  <a:lnTo>
                    <a:pt x="1646915" y="165468"/>
                  </a:lnTo>
                  <a:lnTo>
                    <a:pt x="1643810" y="167641"/>
                  </a:lnTo>
                  <a:lnTo>
                    <a:pt x="1641637" y="167641"/>
                  </a:lnTo>
                  <a:lnTo>
                    <a:pt x="1639464" y="167641"/>
                  </a:lnTo>
                  <a:lnTo>
                    <a:pt x="1639464" y="167641"/>
                  </a:lnTo>
                  <a:lnTo>
                    <a:pt x="1637291" y="167641"/>
                  </a:lnTo>
                  <a:lnTo>
                    <a:pt x="1637291" y="165468"/>
                  </a:lnTo>
                  <a:lnTo>
                    <a:pt x="1634187" y="162363"/>
                  </a:lnTo>
                  <a:lnTo>
                    <a:pt x="1632013" y="158017"/>
                  </a:lnTo>
                  <a:lnTo>
                    <a:pt x="1629840" y="154912"/>
                  </a:lnTo>
                  <a:lnTo>
                    <a:pt x="1628909" y="152739"/>
                  </a:lnTo>
                  <a:lnTo>
                    <a:pt x="1628909" y="147462"/>
                  </a:lnTo>
                  <a:lnTo>
                    <a:pt x="1626736" y="141253"/>
                  </a:lnTo>
                  <a:lnTo>
                    <a:pt x="1646604" y="128525"/>
                  </a:lnTo>
                  <a:lnTo>
                    <a:pt x="1666473" y="117969"/>
                  </a:lnTo>
                  <a:lnTo>
                    <a:pt x="1668646" y="123247"/>
                  </a:lnTo>
                  <a:lnTo>
                    <a:pt x="1670819" y="128525"/>
                  </a:lnTo>
                  <a:lnTo>
                    <a:pt x="1672992" y="130698"/>
                  </a:lnTo>
                  <a:lnTo>
                    <a:pt x="1676097" y="132871"/>
                  </a:lnTo>
                  <a:lnTo>
                    <a:pt x="1678270" y="132871"/>
                  </a:lnTo>
                  <a:lnTo>
                    <a:pt x="1680443" y="133802"/>
                  </a:lnTo>
                  <a:lnTo>
                    <a:pt x="1683547" y="135975"/>
                  </a:lnTo>
                  <a:lnTo>
                    <a:pt x="1687583" y="138148"/>
                  </a:lnTo>
                  <a:lnTo>
                    <a:pt x="1690688" y="148704"/>
                  </a:lnTo>
                  <a:lnTo>
                    <a:pt x="1692861" y="162363"/>
                  </a:lnTo>
                  <a:lnTo>
                    <a:pt x="1695034" y="175091"/>
                  </a:lnTo>
                  <a:lnTo>
                    <a:pt x="1703416" y="175091"/>
                  </a:lnTo>
                  <a:lnTo>
                    <a:pt x="1703416" y="165468"/>
                  </a:lnTo>
                  <a:lnTo>
                    <a:pt x="1700311" y="154912"/>
                  </a:lnTo>
                  <a:lnTo>
                    <a:pt x="1700311" y="141253"/>
                  </a:lnTo>
                  <a:lnTo>
                    <a:pt x="1703416" y="128525"/>
                  </a:lnTo>
                  <a:lnTo>
                    <a:pt x="1707452" y="117969"/>
                  </a:lnTo>
                  <a:lnTo>
                    <a:pt x="1730114" y="113934"/>
                  </a:lnTo>
                  <a:lnTo>
                    <a:pt x="1730114" y="113934"/>
                  </a:lnTo>
                  <a:lnTo>
                    <a:pt x="1730114" y="113934"/>
                  </a:lnTo>
                  <a:close/>
                  <a:moveTo>
                    <a:pt x="2755827" y="104620"/>
                  </a:moveTo>
                  <a:lnTo>
                    <a:pt x="2761105" y="108966"/>
                  </a:lnTo>
                  <a:lnTo>
                    <a:pt x="2765140" y="112071"/>
                  </a:lnTo>
                  <a:lnTo>
                    <a:pt x="2770418" y="112071"/>
                  </a:lnTo>
                  <a:lnTo>
                    <a:pt x="2775696" y="112071"/>
                  </a:lnTo>
                  <a:lnTo>
                    <a:pt x="2785009" y="114244"/>
                  </a:lnTo>
                  <a:lnTo>
                    <a:pt x="2782836" y="118590"/>
                  </a:lnTo>
                  <a:lnTo>
                    <a:pt x="2782836" y="119522"/>
                  </a:lnTo>
                  <a:lnTo>
                    <a:pt x="2782836" y="121695"/>
                  </a:lnTo>
                  <a:lnTo>
                    <a:pt x="2781905" y="123868"/>
                  </a:lnTo>
                  <a:lnTo>
                    <a:pt x="2781905" y="126041"/>
                  </a:lnTo>
                  <a:lnTo>
                    <a:pt x="2768245" y="133492"/>
                  </a:lnTo>
                  <a:lnTo>
                    <a:pt x="2750550" y="136596"/>
                  </a:lnTo>
                  <a:lnTo>
                    <a:pt x="2731613" y="138769"/>
                  </a:lnTo>
                  <a:lnTo>
                    <a:pt x="2730681" y="134423"/>
                  </a:lnTo>
                  <a:lnTo>
                    <a:pt x="2730681" y="131319"/>
                  </a:lnTo>
                  <a:lnTo>
                    <a:pt x="2728508" y="126972"/>
                  </a:lnTo>
                  <a:lnTo>
                    <a:pt x="2728508" y="121695"/>
                  </a:lnTo>
                  <a:lnTo>
                    <a:pt x="2733786" y="118590"/>
                  </a:lnTo>
                  <a:lnTo>
                    <a:pt x="2737821" y="114244"/>
                  </a:lnTo>
                  <a:lnTo>
                    <a:pt x="2740926" y="112071"/>
                  </a:lnTo>
                  <a:lnTo>
                    <a:pt x="2744961" y="108966"/>
                  </a:lnTo>
                  <a:lnTo>
                    <a:pt x="2748066" y="106793"/>
                  </a:lnTo>
                  <a:lnTo>
                    <a:pt x="2755827" y="104620"/>
                  </a:lnTo>
                  <a:lnTo>
                    <a:pt x="2755827" y="104620"/>
                  </a:lnTo>
                  <a:lnTo>
                    <a:pt x="2755827" y="104620"/>
                  </a:lnTo>
                  <a:close/>
                  <a:moveTo>
                    <a:pt x="2195472" y="104620"/>
                  </a:moveTo>
                  <a:lnTo>
                    <a:pt x="2210063" y="106793"/>
                  </a:lnTo>
                  <a:lnTo>
                    <a:pt x="2220619" y="112071"/>
                  </a:lnTo>
                  <a:lnTo>
                    <a:pt x="2231174" y="118280"/>
                  </a:lnTo>
                  <a:lnTo>
                    <a:pt x="2228069" y="121384"/>
                  </a:lnTo>
                  <a:lnTo>
                    <a:pt x="2225896" y="126662"/>
                  </a:lnTo>
                  <a:lnTo>
                    <a:pt x="2222792" y="128835"/>
                  </a:lnTo>
                  <a:lnTo>
                    <a:pt x="2217514" y="131008"/>
                  </a:lnTo>
                  <a:lnTo>
                    <a:pt x="2211305" y="133181"/>
                  </a:lnTo>
                  <a:lnTo>
                    <a:pt x="2203855" y="133181"/>
                  </a:lnTo>
                  <a:lnTo>
                    <a:pt x="2198577" y="136286"/>
                  </a:lnTo>
                  <a:lnTo>
                    <a:pt x="2193300" y="136286"/>
                  </a:lnTo>
                  <a:lnTo>
                    <a:pt x="2188022" y="138459"/>
                  </a:lnTo>
                  <a:lnTo>
                    <a:pt x="2180571" y="138459"/>
                  </a:lnTo>
                  <a:lnTo>
                    <a:pt x="2180571" y="126972"/>
                  </a:lnTo>
                  <a:lnTo>
                    <a:pt x="2181502" y="119522"/>
                  </a:lnTo>
                  <a:lnTo>
                    <a:pt x="2188953" y="114244"/>
                  </a:lnTo>
                  <a:lnTo>
                    <a:pt x="2195472" y="104620"/>
                  </a:lnTo>
                  <a:lnTo>
                    <a:pt x="2195472" y="104620"/>
                  </a:lnTo>
                  <a:lnTo>
                    <a:pt x="2195472" y="104620"/>
                  </a:lnTo>
                  <a:close/>
                  <a:moveTo>
                    <a:pt x="798156" y="104620"/>
                  </a:moveTo>
                  <a:lnTo>
                    <a:pt x="812747" y="104620"/>
                  </a:lnTo>
                  <a:lnTo>
                    <a:pt x="815852" y="114244"/>
                  </a:lnTo>
                  <a:lnTo>
                    <a:pt x="819887" y="119522"/>
                  </a:lnTo>
                  <a:lnTo>
                    <a:pt x="822992" y="126972"/>
                  </a:lnTo>
                  <a:lnTo>
                    <a:pt x="825165" y="138459"/>
                  </a:lnTo>
                  <a:lnTo>
                    <a:pt x="822060" y="138459"/>
                  </a:lnTo>
                  <a:lnTo>
                    <a:pt x="810574" y="131008"/>
                  </a:lnTo>
                  <a:lnTo>
                    <a:pt x="803123" y="123557"/>
                  </a:lnTo>
                  <a:lnTo>
                    <a:pt x="797846" y="116107"/>
                  </a:lnTo>
                  <a:lnTo>
                    <a:pt x="797846" y="104620"/>
                  </a:lnTo>
                  <a:lnTo>
                    <a:pt x="798156" y="104620"/>
                  </a:lnTo>
                  <a:lnTo>
                    <a:pt x="798156" y="104620"/>
                  </a:lnTo>
                  <a:close/>
                  <a:moveTo>
                    <a:pt x="2852997" y="81337"/>
                  </a:moveTo>
                  <a:lnTo>
                    <a:pt x="2856101" y="81337"/>
                  </a:lnTo>
                  <a:lnTo>
                    <a:pt x="2860137" y="83510"/>
                  </a:lnTo>
                  <a:lnTo>
                    <a:pt x="2861068" y="83510"/>
                  </a:lnTo>
                  <a:lnTo>
                    <a:pt x="2863241" y="83510"/>
                  </a:lnTo>
                  <a:lnTo>
                    <a:pt x="2865415" y="84441"/>
                  </a:lnTo>
                  <a:lnTo>
                    <a:pt x="2861379" y="88788"/>
                  </a:lnTo>
                  <a:lnTo>
                    <a:pt x="2858274" y="91892"/>
                  </a:lnTo>
                  <a:lnTo>
                    <a:pt x="2856101" y="97170"/>
                  </a:lnTo>
                  <a:lnTo>
                    <a:pt x="2853928" y="101516"/>
                  </a:lnTo>
                  <a:lnTo>
                    <a:pt x="2852997" y="108966"/>
                  </a:lnTo>
                  <a:lnTo>
                    <a:pt x="2856101" y="108966"/>
                  </a:lnTo>
                  <a:lnTo>
                    <a:pt x="2860137" y="103689"/>
                  </a:lnTo>
                  <a:lnTo>
                    <a:pt x="2863241" y="99343"/>
                  </a:lnTo>
                  <a:lnTo>
                    <a:pt x="2867277" y="96238"/>
                  </a:lnTo>
                  <a:lnTo>
                    <a:pt x="2872555" y="94065"/>
                  </a:lnTo>
                  <a:lnTo>
                    <a:pt x="2883110" y="104620"/>
                  </a:lnTo>
                  <a:lnTo>
                    <a:pt x="2896770" y="114244"/>
                  </a:lnTo>
                  <a:lnTo>
                    <a:pt x="2905151" y="121695"/>
                  </a:lnTo>
                  <a:lnTo>
                    <a:pt x="2905151" y="145910"/>
                  </a:lnTo>
                  <a:lnTo>
                    <a:pt x="2911360" y="151187"/>
                  </a:lnTo>
                  <a:lnTo>
                    <a:pt x="2916638" y="155533"/>
                  </a:lnTo>
                  <a:lnTo>
                    <a:pt x="2921916" y="156465"/>
                  </a:lnTo>
                  <a:lnTo>
                    <a:pt x="2925952" y="163915"/>
                  </a:lnTo>
                  <a:lnTo>
                    <a:pt x="2929056" y="178817"/>
                  </a:lnTo>
                  <a:lnTo>
                    <a:pt x="2921605" y="188441"/>
                  </a:lnTo>
                  <a:lnTo>
                    <a:pt x="2918501" y="198064"/>
                  </a:lnTo>
                  <a:lnTo>
                    <a:pt x="2911050" y="203342"/>
                  </a:lnTo>
                  <a:lnTo>
                    <a:pt x="2901737" y="205515"/>
                  </a:lnTo>
                  <a:lnTo>
                    <a:pt x="2884972" y="206446"/>
                  </a:lnTo>
                  <a:lnTo>
                    <a:pt x="2872555" y="195891"/>
                  </a:lnTo>
                  <a:lnTo>
                    <a:pt x="2853618" y="186267"/>
                  </a:lnTo>
                  <a:lnTo>
                    <a:pt x="2833749" y="180990"/>
                  </a:lnTo>
                  <a:lnTo>
                    <a:pt x="2813881" y="173539"/>
                  </a:lnTo>
                  <a:lnTo>
                    <a:pt x="2796185" y="166089"/>
                  </a:lnTo>
                  <a:lnTo>
                    <a:pt x="2784699" y="155533"/>
                  </a:lnTo>
                  <a:lnTo>
                    <a:pt x="2792149" y="151187"/>
                  </a:lnTo>
                  <a:lnTo>
                    <a:pt x="2797427" y="148083"/>
                  </a:lnTo>
                  <a:lnTo>
                    <a:pt x="2801463" y="143736"/>
                  </a:lnTo>
                  <a:lnTo>
                    <a:pt x="2803636" y="138459"/>
                  </a:lnTo>
                  <a:lnTo>
                    <a:pt x="2804567" y="128835"/>
                  </a:lnTo>
                  <a:lnTo>
                    <a:pt x="2803636" y="125731"/>
                  </a:lnTo>
                  <a:lnTo>
                    <a:pt x="2801463" y="119522"/>
                  </a:lnTo>
                  <a:lnTo>
                    <a:pt x="2801463" y="111760"/>
                  </a:lnTo>
                  <a:lnTo>
                    <a:pt x="2801463" y="104310"/>
                  </a:lnTo>
                  <a:lnTo>
                    <a:pt x="2801463" y="103378"/>
                  </a:lnTo>
                  <a:lnTo>
                    <a:pt x="2803636" y="103378"/>
                  </a:lnTo>
                  <a:lnTo>
                    <a:pt x="2803636" y="103378"/>
                  </a:lnTo>
                  <a:lnTo>
                    <a:pt x="2803636" y="103378"/>
                  </a:lnTo>
                  <a:lnTo>
                    <a:pt x="2803636" y="103378"/>
                  </a:lnTo>
                  <a:lnTo>
                    <a:pt x="2804567" y="101205"/>
                  </a:lnTo>
                  <a:lnTo>
                    <a:pt x="2821331" y="96859"/>
                  </a:lnTo>
                  <a:lnTo>
                    <a:pt x="2839027" y="88477"/>
                  </a:lnTo>
                  <a:lnTo>
                    <a:pt x="2852997" y="81337"/>
                  </a:lnTo>
                  <a:lnTo>
                    <a:pt x="2852997" y="81337"/>
                  </a:lnTo>
                  <a:lnTo>
                    <a:pt x="2852997" y="81337"/>
                  </a:lnTo>
                  <a:close/>
                  <a:moveTo>
                    <a:pt x="2621404" y="76991"/>
                  </a:moveTo>
                  <a:lnTo>
                    <a:pt x="2631959" y="76991"/>
                  </a:lnTo>
                  <a:lnTo>
                    <a:pt x="2646550" y="91892"/>
                  </a:lnTo>
                  <a:lnTo>
                    <a:pt x="2665487" y="104620"/>
                  </a:lnTo>
                  <a:lnTo>
                    <a:pt x="2665487" y="108656"/>
                  </a:lnTo>
                  <a:lnTo>
                    <a:pt x="2661451" y="108656"/>
                  </a:lnTo>
                  <a:lnTo>
                    <a:pt x="2661451" y="113934"/>
                  </a:lnTo>
                  <a:lnTo>
                    <a:pt x="2643756" y="104310"/>
                  </a:lnTo>
                  <a:lnTo>
                    <a:pt x="2631338" y="91582"/>
                  </a:lnTo>
                  <a:lnTo>
                    <a:pt x="2621404" y="76991"/>
                  </a:lnTo>
                  <a:lnTo>
                    <a:pt x="2621404" y="76991"/>
                  </a:lnTo>
                  <a:lnTo>
                    <a:pt x="2621404" y="76991"/>
                  </a:lnTo>
                  <a:close/>
                  <a:moveTo>
                    <a:pt x="2255078" y="71713"/>
                  </a:moveTo>
                  <a:lnTo>
                    <a:pt x="2269669" y="76059"/>
                  </a:lnTo>
                  <a:lnTo>
                    <a:pt x="2281155" y="79164"/>
                  </a:lnTo>
                  <a:lnTo>
                    <a:pt x="2291711" y="84441"/>
                  </a:lnTo>
                  <a:lnTo>
                    <a:pt x="2291711" y="94065"/>
                  </a:lnTo>
                  <a:lnTo>
                    <a:pt x="2282397" y="96238"/>
                  </a:lnTo>
                  <a:lnTo>
                    <a:pt x="2274015" y="99343"/>
                  </a:lnTo>
                  <a:lnTo>
                    <a:pt x="2260356" y="101516"/>
                  </a:lnTo>
                  <a:lnTo>
                    <a:pt x="2255078" y="103689"/>
                  </a:lnTo>
                  <a:lnTo>
                    <a:pt x="2251974" y="104620"/>
                  </a:lnTo>
                  <a:lnTo>
                    <a:pt x="2245765" y="104620"/>
                  </a:lnTo>
                  <a:lnTo>
                    <a:pt x="2240487" y="104620"/>
                  </a:lnTo>
                  <a:lnTo>
                    <a:pt x="2240487" y="94065"/>
                  </a:lnTo>
                  <a:lnTo>
                    <a:pt x="2244523" y="88788"/>
                  </a:lnTo>
                  <a:lnTo>
                    <a:pt x="2249800" y="81337"/>
                  </a:lnTo>
                  <a:lnTo>
                    <a:pt x="2255078" y="71713"/>
                  </a:lnTo>
                  <a:lnTo>
                    <a:pt x="2255078" y="71713"/>
                  </a:lnTo>
                  <a:lnTo>
                    <a:pt x="2255078" y="71713"/>
                  </a:lnTo>
                  <a:close/>
                  <a:moveTo>
                    <a:pt x="1810520" y="61158"/>
                  </a:moveTo>
                  <a:lnTo>
                    <a:pt x="1810520" y="81337"/>
                  </a:lnTo>
                  <a:lnTo>
                    <a:pt x="1817970" y="81337"/>
                  </a:lnTo>
                  <a:lnTo>
                    <a:pt x="1822006" y="79164"/>
                  </a:lnTo>
                  <a:lnTo>
                    <a:pt x="1825111" y="79164"/>
                  </a:lnTo>
                  <a:lnTo>
                    <a:pt x="1829146" y="79164"/>
                  </a:lnTo>
                  <a:lnTo>
                    <a:pt x="1830078" y="79164"/>
                  </a:lnTo>
                  <a:lnTo>
                    <a:pt x="1834114" y="81337"/>
                  </a:lnTo>
                  <a:lnTo>
                    <a:pt x="1839391" y="84441"/>
                  </a:lnTo>
                  <a:lnTo>
                    <a:pt x="1839391" y="94065"/>
                  </a:lnTo>
                  <a:lnTo>
                    <a:pt x="1843427" y="96238"/>
                  </a:lnTo>
                  <a:lnTo>
                    <a:pt x="1848705" y="96238"/>
                  </a:lnTo>
                  <a:lnTo>
                    <a:pt x="1851809" y="94065"/>
                  </a:lnTo>
                  <a:lnTo>
                    <a:pt x="1858018" y="94065"/>
                  </a:lnTo>
                  <a:lnTo>
                    <a:pt x="1858949" y="91892"/>
                  </a:lnTo>
                  <a:lnTo>
                    <a:pt x="1862985" y="94065"/>
                  </a:lnTo>
                  <a:lnTo>
                    <a:pt x="1866090" y="97170"/>
                  </a:lnTo>
                  <a:lnTo>
                    <a:pt x="1870125" y="103378"/>
                  </a:lnTo>
                  <a:lnTo>
                    <a:pt x="1873230" y="108656"/>
                  </a:lnTo>
                  <a:lnTo>
                    <a:pt x="1867952" y="121384"/>
                  </a:lnTo>
                  <a:lnTo>
                    <a:pt x="1862675" y="134113"/>
                  </a:lnTo>
                  <a:lnTo>
                    <a:pt x="1858639" y="149014"/>
                  </a:lnTo>
                  <a:lnTo>
                    <a:pt x="1846221" y="149014"/>
                  </a:lnTo>
                  <a:lnTo>
                    <a:pt x="1836908" y="153360"/>
                  </a:lnTo>
                  <a:lnTo>
                    <a:pt x="1828526" y="158638"/>
                  </a:lnTo>
                  <a:lnTo>
                    <a:pt x="1813935" y="162984"/>
                  </a:lnTo>
                  <a:lnTo>
                    <a:pt x="1804621" y="155533"/>
                  </a:lnTo>
                  <a:lnTo>
                    <a:pt x="1792203" y="151187"/>
                  </a:lnTo>
                  <a:lnTo>
                    <a:pt x="1779786" y="145910"/>
                  </a:lnTo>
                  <a:lnTo>
                    <a:pt x="1777613" y="141563"/>
                  </a:lnTo>
                  <a:lnTo>
                    <a:pt x="1777613" y="138459"/>
                  </a:lnTo>
                  <a:lnTo>
                    <a:pt x="1775439" y="134113"/>
                  </a:lnTo>
                  <a:lnTo>
                    <a:pt x="1773266" y="128835"/>
                  </a:lnTo>
                  <a:lnTo>
                    <a:pt x="1767989" y="123557"/>
                  </a:lnTo>
                  <a:lnTo>
                    <a:pt x="1762711" y="118280"/>
                  </a:lnTo>
                  <a:lnTo>
                    <a:pt x="1758675" y="113934"/>
                  </a:lnTo>
                  <a:lnTo>
                    <a:pt x="1755571" y="106483"/>
                  </a:lnTo>
                  <a:lnTo>
                    <a:pt x="1753398" y="93755"/>
                  </a:lnTo>
                  <a:lnTo>
                    <a:pt x="1760848" y="84131"/>
                  </a:lnTo>
                  <a:lnTo>
                    <a:pt x="1766126" y="76680"/>
                  </a:lnTo>
                  <a:lnTo>
                    <a:pt x="1773577" y="76680"/>
                  </a:lnTo>
                  <a:lnTo>
                    <a:pt x="1779786" y="78853"/>
                  </a:lnTo>
                  <a:lnTo>
                    <a:pt x="1787236" y="81026"/>
                  </a:lnTo>
                  <a:lnTo>
                    <a:pt x="1794687" y="81026"/>
                  </a:lnTo>
                  <a:lnTo>
                    <a:pt x="1794687" y="68298"/>
                  </a:lnTo>
                  <a:lnTo>
                    <a:pt x="1797791" y="66125"/>
                  </a:lnTo>
                  <a:lnTo>
                    <a:pt x="1801827" y="63952"/>
                  </a:lnTo>
                  <a:lnTo>
                    <a:pt x="1802759" y="63952"/>
                  </a:lnTo>
                  <a:lnTo>
                    <a:pt x="1806794" y="61779"/>
                  </a:lnTo>
                  <a:lnTo>
                    <a:pt x="1810520" y="61158"/>
                  </a:lnTo>
                  <a:lnTo>
                    <a:pt x="1810520" y="61158"/>
                  </a:lnTo>
                  <a:lnTo>
                    <a:pt x="1810520" y="61158"/>
                  </a:lnTo>
                  <a:close/>
                  <a:moveTo>
                    <a:pt x="2281155" y="47498"/>
                  </a:moveTo>
                  <a:lnTo>
                    <a:pt x="2295747" y="47498"/>
                  </a:lnTo>
                  <a:lnTo>
                    <a:pt x="2304129" y="57122"/>
                  </a:lnTo>
                  <a:lnTo>
                    <a:pt x="2313442" y="62400"/>
                  </a:lnTo>
                  <a:lnTo>
                    <a:pt x="2320893" y="69850"/>
                  </a:lnTo>
                  <a:lnTo>
                    <a:pt x="2328343" y="81337"/>
                  </a:lnTo>
                  <a:lnTo>
                    <a:pt x="2311579" y="81337"/>
                  </a:lnTo>
                  <a:lnTo>
                    <a:pt x="2301024" y="69850"/>
                  </a:lnTo>
                  <a:lnTo>
                    <a:pt x="2289538" y="61468"/>
                  </a:lnTo>
                  <a:lnTo>
                    <a:pt x="2281155" y="47498"/>
                  </a:lnTo>
                  <a:lnTo>
                    <a:pt x="2281155" y="47498"/>
                  </a:lnTo>
                  <a:lnTo>
                    <a:pt x="2281155" y="47498"/>
                  </a:lnTo>
                  <a:close/>
                  <a:moveTo>
                    <a:pt x="439281" y="47498"/>
                  </a:moveTo>
                  <a:lnTo>
                    <a:pt x="451699" y="47498"/>
                  </a:lnTo>
                  <a:lnTo>
                    <a:pt x="456976" y="51844"/>
                  </a:lnTo>
                  <a:lnTo>
                    <a:pt x="461012" y="54949"/>
                  </a:lnTo>
                  <a:lnTo>
                    <a:pt x="463185" y="59295"/>
                  </a:lnTo>
                  <a:lnTo>
                    <a:pt x="466290" y="64573"/>
                  </a:lnTo>
                  <a:lnTo>
                    <a:pt x="468463" y="68919"/>
                  </a:lnTo>
                  <a:lnTo>
                    <a:pt x="477776" y="59295"/>
                  </a:lnTo>
                  <a:lnTo>
                    <a:pt x="488331" y="54949"/>
                  </a:lnTo>
                  <a:lnTo>
                    <a:pt x="505095" y="57122"/>
                  </a:lnTo>
                  <a:lnTo>
                    <a:pt x="505095" y="72023"/>
                  </a:lnTo>
                  <a:lnTo>
                    <a:pt x="528068" y="74197"/>
                  </a:lnTo>
                  <a:lnTo>
                    <a:pt x="548868" y="77301"/>
                  </a:lnTo>
                  <a:lnTo>
                    <a:pt x="566564" y="81647"/>
                  </a:lnTo>
                  <a:lnTo>
                    <a:pt x="586432" y="83820"/>
                  </a:lnTo>
                  <a:lnTo>
                    <a:pt x="608474" y="81647"/>
                  </a:lnTo>
                  <a:lnTo>
                    <a:pt x="608474" y="94376"/>
                  </a:lnTo>
                  <a:lnTo>
                    <a:pt x="612510" y="94376"/>
                  </a:lnTo>
                  <a:lnTo>
                    <a:pt x="615614" y="94376"/>
                  </a:lnTo>
                  <a:lnTo>
                    <a:pt x="617787" y="94376"/>
                  </a:lnTo>
                  <a:lnTo>
                    <a:pt x="619960" y="96549"/>
                  </a:lnTo>
                  <a:lnTo>
                    <a:pt x="622133" y="97480"/>
                  </a:lnTo>
                  <a:lnTo>
                    <a:pt x="618098" y="97480"/>
                  </a:lnTo>
                  <a:lnTo>
                    <a:pt x="601023" y="108656"/>
                  </a:lnTo>
                  <a:lnTo>
                    <a:pt x="581155" y="121384"/>
                  </a:lnTo>
                  <a:lnTo>
                    <a:pt x="557250" y="132871"/>
                  </a:lnTo>
                  <a:lnTo>
                    <a:pt x="535209" y="145599"/>
                  </a:lnTo>
                  <a:lnTo>
                    <a:pt x="519686" y="156154"/>
                  </a:lnTo>
                  <a:lnTo>
                    <a:pt x="508200" y="165778"/>
                  </a:lnTo>
                  <a:lnTo>
                    <a:pt x="524964" y="165778"/>
                  </a:lnTo>
                  <a:lnTo>
                    <a:pt x="530241" y="162674"/>
                  </a:lnTo>
                  <a:lnTo>
                    <a:pt x="535519" y="160500"/>
                  </a:lnTo>
                  <a:lnTo>
                    <a:pt x="541728" y="158327"/>
                  </a:lnTo>
                  <a:lnTo>
                    <a:pt x="549179" y="158327"/>
                  </a:lnTo>
                  <a:lnTo>
                    <a:pt x="549179" y="162674"/>
                  </a:lnTo>
                  <a:lnTo>
                    <a:pt x="527137" y="178506"/>
                  </a:lnTo>
                  <a:lnTo>
                    <a:pt x="508200" y="195270"/>
                  </a:lnTo>
                  <a:lnTo>
                    <a:pt x="492677" y="212034"/>
                  </a:lnTo>
                  <a:lnTo>
                    <a:pt x="473740" y="226936"/>
                  </a:lnTo>
                  <a:lnTo>
                    <a:pt x="453872" y="239664"/>
                  </a:lnTo>
                  <a:lnTo>
                    <a:pt x="427794" y="247115"/>
                  </a:lnTo>
                  <a:lnTo>
                    <a:pt x="427794" y="259843"/>
                  </a:lnTo>
                  <a:lnTo>
                    <a:pt x="415377" y="262016"/>
                  </a:lnTo>
                  <a:lnTo>
                    <a:pt x="400786" y="267294"/>
                  </a:lnTo>
                  <a:lnTo>
                    <a:pt x="392403" y="274745"/>
                  </a:lnTo>
                  <a:lnTo>
                    <a:pt x="397681" y="279091"/>
                  </a:lnTo>
                  <a:lnTo>
                    <a:pt x="400786" y="282195"/>
                  </a:lnTo>
                  <a:lnTo>
                    <a:pt x="402959" y="284368"/>
                  </a:lnTo>
                  <a:lnTo>
                    <a:pt x="402959" y="287473"/>
                  </a:lnTo>
                  <a:lnTo>
                    <a:pt x="402959" y="291819"/>
                  </a:lnTo>
                  <a:lnTo>
                    <a:pt x="400786" y="297097"/>
                  </a:lnTo>
                  <a:lnTo>
                    <a:pt x="400786" y="304547"/>
                  </a:lnTo>
                  <a:lnTo>
                    <a:pt x="361048" y="307652"/>
                  </a:lnTo>
                  <a:lnTo>
                    <a:pt x="361048" y="311998"/>
                  </a:lnTo>
                  <a:lnTo>
                    <a:pt x="366326" y="314171"/>
                  </a:lnTo>
                  <a:lnTo>
                    <a:pt x="368499" y="314171"/>
                  </a:lnTo>
                  <a:lnTo>
                    <a:pt x="371604" y="314171"/>
                  </a:lnTo>
                  <a:lnTo>
                    <a:pt x="371604" y="314171"/>
                  </a:lnTo>
                  <a:lnTo>
                    <a:pt x="373777" y="315103"/>
                  </a:lnTo>
                  <a:lnTo>
                    <a:pt x="373777" y="317276"/>
                  </a:lnTo>
                  <a:lnTo>
                    <a:pt x="377813" y="321622"/>
                  </a:lnTo>
                  <a:lnTo>
                    <a:pt x="371604" y="321622"/>
                  </a:lnTo>
                  <a:lnTo>
                    <a:pt x="363222" y="324726"/>
                  </a:lnTo>
                  <a:lnTo>
                    <a:pt x="351735" y="329073"/>
                  </a:lnTo>
                  <a:lnTo>
                    <a:pt x="341180" y="332177"/>
                  </a:lnTo>
                  <a:lnTo>
                    <a:pt x="344284" y="334350"/>
                  </a:lnTo>
                  <a:lnTo>
                    <a:pt x="346458" y="334350"/>
                  </a:lnTo>
                  <a:lnTo>
                    <a:pt x="348631" y="334350"/>
                  </a:lnTo>
                  <a:lnTo>
                    <a:pt x="349562" y="336523"/>
                  </a:lnTo>
                  <a:lnTo>
                    <a:pt x="351735" y="336523"/>
                  </a:lnTo>
                  <a:lnTo>
                    <a:pt x="349562" y="339628"/>
                  </a:lnTo>
                  <a:lnTo>
                    <a:pt x="348631" y="343974"/>
                  </a:lnTo>
                  <a:lnTo>
                    <a:pt x="346458" y="344905"/>
                  </a:lnTo>
                  <a:lnTo>
                    <a:pt x="348631" y="347078"/>
                  </a:lnTo>
                  <a:lnTo>
                    <a:pt x="348631" y="349252"/>
                  </a:lnTo>
                  <a:lnTo>
                    <a:pt x="349562" y="352356"/>
                  </a:lnTo>
                  <a:lnTo>
                    <a:pt x="351735" y="356702"/>
                  </a:lnTo>
                  <a:lnTo>
                    <a:pt x="344284" y="358875"/>
                  </a:lnTo>
                  <a:lnTo>
                    <a:pt x="339007" y="358875"/>
                  </a:lnTo>
                  <a:lnTo>
                    <a:pt x="333729" y="358875"/>
                  </a:lnTo>
                  <a:lnTo>
                    <a:pt x="327520" y="361980"/>
                  </a:lnTo>
                  <a:lnTo>
                    <a:pt x="346458" y="361980"/>
                  </a:lnTo>
                  <a:lnTo>
                    <a:pt x="361048" y="366326"/>
                  </a:lnTo>
                  <a:lnTo>
                    <a:pt x="361048" y="373777"/>
                  </a:lnTo>
                  <a:lnTo>
                    <a:pt x="337144" y="373777"/>
                  </a:lnTo>
                  <a:lnTo>
                    <a:pt x="334971" y="379054"/>
                  </a:lnTo>
                  <a:lnTo>
                    <a:pt x="334971" y="381227"/>
                  </a:lnTo>
                  <a:lnTo>
                    <a:pt x="334971" y="382159"/>
                  </a:lnTo>
                  <a:lnTo>
                    <a:pt x="334040" y="384332"/>
                  </a:lnTo>
                  <a:lnTo>
                    <a:pt x="331867" y="386505"/>
                  </a:lnTo>
                  <a:lnTo>
                    <a:pt x="322553" y="389609"/>
                  </a:lnTo>
                  <a:lnTo>
                    <a:pt x="310135" y="389609"/>
                  </a:lnTo>
                  <a:lnTo>
                    <a:pt x="297717" y="389609"/>
                  </a:lnTo>
                  <a:lnTo>
                    <a:pt x="285300" y="382159"/>
                  </a:lnTo>
                  <a:lnTo>
                    <a:pt x="268536" y="382159"/>
                  </a:lnTo>
                  <a:lnTo>
                    <a:pt x="251772" y="384332"/>
                  </a:lnTo>
                  <a:lnTo>
                    <a:pt x="234076" y="386505"/>
                  </a:lnTo>
                  <a:lnTo>
                    <a:pt x="217312" y="384332"/>
                  </a:lnTo>
                  <a:lnTo>
                    <a:pt x="200548" y="379054"/>
                  </a:lnTo>
                  <a:lnTo>
                    <a:pt x="199617" y="376881"/>
                  </a:lnTo>
                  <a:lnTo>
                    <a:pt x="199617" y="374708"/>
                  </a:lnTo>
                  <a:lnTo>
                    <a:pt x="197444" y="374708"/>
                  </a:lnTo>
                  <a:lnTo>
                    <a:pt x="197444" y="372535"/>
                  </a:lnTo>
                  <a:lnTo>
                    <a:pt x="197444" y="368189"/>
                  </a:lnTo>
                  <a:lnTo>
                    <a:pt x="200548" y="368189"/>
                  </a:lnTo>
                  <a:lnTo>
                    <a:pt x="202721" y="365084"/>
                  </a:lnTo>
                  <a:lnTo>
                    <a:pt x="206757" y="360738"/>
                  </a:lnTo>
                  <a:lnTo>
                    <a:pt x="207688" y="358565"/>
                  </a:lnTo>
                  <a:lnTo>
                    <a:pt x="211724" y="357634"/>
                  </a:lnTo>
                  <a:lnTo>
                    <a:pt x="213897" y="353287"/>
                  </a:lnTo>
                  <a:lnTo>
                    <a:pt x="217002" y="348010"/>
                  </a:lnTo>
                  <a:lnTo>
                    <a:pt x="209551" y="345837"/>
                  </a:lnTo>
                  <a:lnTo>
                    <a:pt x="204273" y="342732"/>
                  </a:lnTo>
                  <a:lnTo>
                    <a:pt x="200238" y="336523"/>
                  </a:lnTo>
                  <a:lnTo>
                    <a:pt x="199306" y="331246"/>
                  </a:lnTo>
                  <a:lnTo>
                    <a:pt x="197133" y="323795"/>
                  </a:lnTo>
                  <a:lnTo>
                    <a:pt x="204584" y="323795"/>
                  </a:lnTo>
                  <a:lnTo>
                    <a:pt x="217002" y="320691"/>
                  </a:lnTo>
                  <a:lnTo>
                    <a:pt x="231593" y="323795"/>
                  </a:lnTo>
                  <a:lnTo>
                    <a:pt x="244010" y="329073"/>
                  </a:lnTo>
                  <a:lnTo>
                    <a:pt x="256428" y="335281"/>
                  </a:lnTo>
                  <a:lnTo>
                    <a:pt x="256428" y="327831"/>
                  </a:lnTo>
                  <a:lnTo>
                    <a:pt x="244010" y="321622"/>
                  </a:lnTo>
                  <a:lnTo>
                    <a:pt x="233455" y="316344"/>
                  </a:lnTo>
                  <a:lnTo>
                    <a:pt x="224142" y="306720"/>
                  </a:lnTo>
                  <a:lnTo>
                    <a:pt x="227246" y="306720"/>
                  </a:lnTo>
                  <a:lnTo>
                    <a:pt x="236560" y="293061"/>
                  </a:lnTo>
                  <a:lnTo>
                    <a:pt x="248046" y="283437"/>
                  </a:lnTo>
                  <a:lnTo>
                    <a:pt x="262637" y="275986"/>
                  </a:lnTo>
                  <a:lnTo>
                    <a:pt x="280333" y="270709"/>
                  </a:lnTo>
                  <a:lnTo>
                    <a:pt x="280333" y="266983"/>
                  </a:lnTo>
                  <a:lnTo>
                    <a:pt x="263568" y="261706"/>
                  </a:lnTo>
                  <a:lnTo>
                    <a:pt x="251151" y="252082"/>
                  </a:lnTo>
                  <a:lnTo>
                    <a:pt x="240595" y="239354"/>
                  </a:lnTo>
                  <a:lnTo>
                    <a:pt x="231282" y="226625"/>
                  </a:lnTo>
                  <a:lnTo>
                    <a:pt x="236560" y="224452"/>
                  </a:lnTo>
                  <a:lnTo>
                    <a:pt x="240595" y="224452"/>
                  </a:lnTo>
                  <a:lnTo>
                    <a:pt x="245873" y="222279"/>
                  </a:lnTo>
                  <a:lnTo>
                    <a:pt x="251151" y="222279"/>
                  </a:lnTo>
                  <a:lnTo>
                    <a:pt x="258601" y="227557"/>
                  </a:lnTo>
                  <a:lnTo>
                    <a:pt x="263879" y="233766"/>
                  </a:lnTo>
                  <a:lnTo>
                    <a:pt x="271330" y="239043"/>
                  </a:lnTo>
                  <a:lnTo>
                    <a:pt x="271330" y="234697"/>
                  </a:lnTo>
                  <a:lnTo>
                    <a:pt x="270398" y="231593"/>
                  </a:lnTo>
                  <a:lnTo>
                    <a:pt x="268225" y="231593"/>
                  </a:lnTo>
                  <a:lnTo>
                    <a:pt x="268225" y="229419"/>
                  </a:lnTo>
                  <a:lnTo>
                    <a:pt x="266052" y="227246"/>
                  </a:lnTo>
                  <a:lnTo>
                    <a:pt x="266052" y="226315"/>
                  </a:lnTo>
                  <a:lnTo>
                    <a:pt x="263879" y="221969"/>
                  </a:lnTo>
                  <a:lnTo>
                    <a:pt x="267915" y="221969"/>
                  </a:lnTo>
                  <a:lnTo>
                    <a:pt x="267915" y="218864"/>
                  </a:lnTo>
                  <a:lnTo>
                    <a:pt x="284679" y="212655"/>
                  </a:lnTo>
                  <a:lnTo>
                    <a:pt x="300201" y="209551"/>
                  </a:lnTo>
                  <a:lnTo>
                    <a:pt x="316965" y="207378"/>
                  </a:lnTo>
                  <a:lnTo>
                    <a:pt x="336834" y="209551"/>
                  </a:lnTo>
                  <a:lnTo>
                    <a:pt x="327520" y="198064"/>
                  </a:lnTo>
                  <a:lnTo>
                    <a:pt x="339007" y="194960"/>
                  </a:lnTo>
                  <a:lnTo>
                    <a:pt x="351425" y="189682"/>
                  </a:lnTo>
                  <a:lnTo>
                    <a:pt x="363842" y="184405"/>
                  </a:lnTo>
                  <a:lnTo>
                    <a:pt x="371293" y="178196"/>
                  </a:lnTo>
                  <a:lnTo>
                    <a:pt x="377502" y="178196"/>
                  </a:lnTo>
                  <a:lnTo>
                    <a:pt x="377502" y="175091"/>
                  </a:lnTo>
                  <a:lnTo>
                    <a:pt x="368189" y="175091"/>
                  </a:lnTo>
                  <a:lnTo>
                    <a:pt x="364153" y="177265"/>
                  </a:lnTo>
                  <a:lnTo>
                    <a:pt x="361048" y="178196"/>
                  </a:lnTo>
                  <a:lnTo>
                    <a:pt x="358875" y="178196"/>
                  </a:lnTo>
                  <a:lnTo>
                    <a:pt x="356702" y="178196"/>
                  </a:lnTo>
                  <a:lnTo>
                    <a:pt x="355771" y="178196"/>
                  </a:lnTo>
                  <a:lnTo>
                    <a:pt x="353598" y="177265"/>
                  </a:lnTo>
                  <a:lnTo>
                    <a:pt x="351425" y="175091"/>
                  </a:lnTo>
                  <a:lnTo>
                    <a:pt x="348320" y="175091"/>
                  </a:lnTo>
                  <a:lnTo>
                    <a:pt x="344284" y="178196"/>
                  </a:lnTo>
                  <a:lnTo>
                    <a:pt x="339007" y="184405"/>
                  </a:lnTo>
                  <a:lnTo>
                    <a:pt x="333729" y="189682"/>
                  </a:lnTo>
                  <a:lnTo>
                    <a:pt x="329693" y="194960"/>
                  </a:lnTo>
                  <a:lnTo>
                    <a:pt x="324416" y="198064"/>
                  </a:lnTo>
                  <a:lnTo>
                    <a:pt x="304547" y="204273"/>
                  </a:lnTo>
                  <a:lnTo>
                    <a:pt x="285610" y="204273"/>
                  </a:lnTo>
                  <a:lnTo>
                    <a:pt x="267915" y="199927"/>
                  </a:lnTo>
                  <a:lnTo>
                    <a:pt x="251151" y="192476"/>
                  </a:lnTo>
                  <a:lnTo>
                    <a:pt x="248978" y="192476"/>
                  </a:lnTo>
                  <a:lnTo>
                    <a:pt x="245873" y="194650"/>
                  </a:lnTo>
                  <a:lnTo>
                    <a:pt x="240595" y="196823"/>
                  </a:lnTo>
                  <a:lnTo>
                    <a:pt x="236560" y="197754"/>
                  </a:lnTo>
                  <a:lnTo>
                    <a:pt x="233455" y="199927"/>
                  </a:lnTo>
                  <a:lnTo>
                    <a:pt x="227246" y="202100"/>
                  </a:lnTo>
                  <a:lnTo>
                    <a:pt x="224142" y="192476"/>
                  </a:lnTo>
                  <a:lnTo>
                    <a:pt x="227246" y="191545"/>
                  </a:lnTo>
                  <a:lnTo>
                    <a:pt x="227246" y="191545"/>
                  </a:lnTo>
                  <a:lnTo>
                    <a:pt x="229419" y="189372"/>
                  </a:lnTo>
                  <a:lnTo>
                    <a:pt x="231593" y="185026"/>
                  </a:lnTo>
                  <a:lnTo>
                    <a:pt x="221037" y="185026"/>
                  </a:lnTo>
                  <a:lnTo>
                    <a:pt x="217002" y="187199"/>
                  </a:lnTo>
                  <a:lnTo>
                    <a:pt x="211724" y="189372"/>
                  </a:lnTo>
                  <a:lnTo>
                    <a:pt x="206446" y="189372"/>
                  </a:lnTo>
                  <a:lnTo>
                    <a:pt x="200238" y="189372"/>
                  </a:lnTo>
                  <a:lnTo>
                    <a:pt x="197133" y="177885"/>
                  </a:lnTo>
                  <a:lnTo>
                    <a:pt x="200238" y="176954"/>
                  </a:lnTo>
                  <a:lnTo>
                    <a:pt x="202411" y="176954"/>
                  </a:lnTo>
                  <a:lnTo>
                    <a:pt x="204584" y="176954"/>
                  </a:lnTo>
                  <a:lnTo>
                    <a:pt x="206757" y="174781"/>
                  </a:lnTo>
                  <a:lnTo>
                    <a:pt x="207688" y="174781"/>
                  </a:lnTo>
                  <a:lnTo>
                    <a:pt x="184715" y="177885"/>
                  </a:lnTo>
                  <a:lnTo>
                    <a:pt x="182542" y="172608"/>
                  </a:lnTo>
                  <a:lnTo>
                    <a:pt x="178506" y="169503"/>
                  </a:lnTo>
                  <a:lnTo>
                    <a:pt x="177575" y="167330"/>
                  </a:lnTo>
                  <a:lnTo>
                    <a:pt x="175402" y="162984"/>
                  </a:lnTo>
                  <a:lnTo>
                    <a:pt x="171366" y="157706"/>
                  </a:lnTo>
                  <a:lnTo>
                    <a:pt x="177575" y="155533"/>
                  </a:lnTo>
                  <a:lnTo>
                    <a:pt x="180679" y="155533"/>
                  </a:lnTo>
                  <a:lnTo>
                    <a:pt x="182853" y="155533"/>
                  </a:lnTo>
                  <a:lnTo>
                    <a:pt x="185026" y="155533"/>
                  </a:lnTo>
                  <a:lnTo>
                    <a:pt x="185026" y="155223"/>
                  </a:lnTo>
                  <a:lnTo>
                    <a:pt x="185957" y="153050"/>
                  </a:lnTo>
                  <a:lnTo>
                    <a:pt x="188130" y="148704"/>
                  </a:lnTo>
                  <a:lnTo>
                    <a:pt x="180679" y="147772"/>
                  </a:lnTo>
                  <a:lnTo>
                    <a:pt x="173229" y="145599"/>
                  </a:lnTo>
                  <a:lnTo>
                    <a:pt x="170124" y="141253"/>
                  </a:lnTo>
                  <a:lnTo>
                    <a:pt x="163915" y="138148"/>
                  </a:lnTo>
                  <a:lnTo>
                    <a:pt x="167951" y="138148"/>
                  </a:lnTo>
                  <a:lnTo>
                    <a:pt x="167951" y="132871"/>
                  </a:lnTo>
                  <a:lnTo>
                    <a:pt x="185647" y="135975"/>
                  </a:lnTo>
                  <a:lnTo>
                    <a:pt x="194960" y="133802"/>
                  </a:lnTo>
                  <a:lnTo>
                    <a:pt x="202411" y="130698"/>
                  </a:lnTo>
                  <a:lnTo>
                    <a:pt x="206446" y="125420"/>
                  </a:lnTo>
                  <a:lnTo>
                    <a:pt x="211724" y="117969"/>
                  </a:lnTo>
                  <a:lnTo>
                    <a:pt x="221037" y="113623"/>
                  </a:lnTo>
                  <a:lnTo>
                    <a:pt x="231593" y="110519"/>
                  </a:lnTo>
                  <a:lnTo>
                    <a:pt x="239043" y="113623"/>
                  </a:lnTo>
                  <a:lnTo>
                    <a:pt x="248357" y="117969"/>
                  </a:lnTo>
                  <a:lnTo>
                    <a:pt x="255807" y="118901"/>
                  </a:lnTo>
                  <a:lnTo>
                    <a:pt x="264189" y="117969"/>
                  </a:lnTo>
                  <a:lnTo>
                    <a:pt x="261085" y="115796"/>
                  </a:lnTo>
                  <a:lnTo>
                    <a:pt x="257049" y="113623"/>
                  </a:lnTo>
                  <a:lnTo>
                    <a:pt x="256118" y="113623"/>
                  </a:lnTo>
                  <a:lnTo>
                    <a:pt x="256118" y="111760"/>
                  </a:lnTo>
                  <a:lnTo>
                    <a:pt x="253945" y="110829"/>
                  </a:lnTo>
                  <a:lnTo>
                    <a:pt x="253945" y="106483"/>
                  </a:lnTo>
                  <a:lnTo>
                    <a:pt x="251772" y="101205"/>
                  </a:lnTo>
                  <a:lnTo>
                    <a:pt x="257049" y="99032"/>
                  </a:lnTo>
                  <a:lnTo>
                    <a:pt x="261085" y="96859"/>
                  </a:lnTo>
                  <a:lnTo>
                    <a:pt x="264189" y="96859"/>
                  </a:lnTo>
                  <a:lnTo>
                    <a:pt x="266363" y="95928"/>
                  </a:lnTo>
                  <a:lnTo>
                    <a:pt x="270398" y="93755"/>
                  </a:lnTo>
                  <a:lnTo>
                    <a:pt x="277849" y="93755"/>
                  </a:lnTo>
                  <a:lnTo>
                    <a:pt x="280953" y="95928"/>
                  </a:lnTo>
                  <a:lnTo>
                    <a:pt x="284989" y="99032"/>
                  </a:lnTo>
                  <a:lnTo>
                    <a:pt x="288094" y="101205"/>
                  </a:lnTo>
                  <a:lnTo>
                    <a:pt x="288094" y="96859"/>
                  </a:lnTo>
                  <a:lnTo>
                    <a:pt x="285921" y="95928"/>
                  </a:lnTo>
                  <a:lnTo>
                    <a:pt x="285921" y="93755"/>
                  </a:lnTo>
                  <a:lnTo>
                    <a:pt x="285921" y="93755"/>
                  </a:lnTo>
                  <a:lnTo>
                    <a:pt x="285921" y="91582"/>
                  </a:lnTo>
                  <a:lnTo>
                    <a:pt x="284989" y="88477"/>
                  </a:lnTo>
                  <a:lnTo>
                    <a:pt x="290267" y="86304"/>
                  </a:lnTo>
                  <a:lnTo>
                    <a:pt x="293371" y="84131"/>
                  </a:lnTo>
                  <a:lnTo>
                    <a:pt x="299580" y="81026"/>
                  </a:lnTo>
                  <a:lnTo>
                    <a:pt x="302685" y="76680"/>
                  </a:lnTo>
                  <a:lnTo>
                    <a:pt x="304858" y="76680"/>
                  </a:lnTo>
                  <a:lnTo>
                    <a:pt x="312308" y="76680"/>
                  </a:lnTo>
                  <a:lnTo>
                    <a:pt x="317586" y="78853"/>
                  </a:lnTo>
                  <a:lnTo>
                    <a:pt x="321622" y="83199"/>
                  </a:lnTo>
                  <a:lnTo>
                    <a:pt x="327831" y="83199"/>
                  </a:lnTo>
                  <a:lnTo>
                    <a:pt x="337144" y="81026"/>
                  </a:lnTo>
                  <a:lnTo>
                    <a:pt x="341180" y="68298"/>
                  </a:lnTo>
                  <a:lnTo>
                    <a:pt x="346458" y="66125"/>
                  </a:lnTo>
                  <a:lnTo>
                    <a:pt x="351735" y="66125"/>
                  </a:lnTo>
                  <a:lnTo>
                    <a:pt x="357013" y="66125"/>
                  </a:lnTo>
                  <a:lnTo>
                    <a:pt x="361048" y="68298"/>
                  </a:lnTo>
                  <a:lnTo>
                    <a:pt x="364153" y="68298"/>
                  </a:lnTo>
                  <a:lnTo>
                    <a:pt x="371604" y="56812"/>
                  </a:lnTo>
                  <a:lnTo>
                    <a:pt x="383090" y="54638"/>
                  </a:lnTo>
                  <a:lnTo>
                    <a:pt x="390541" y="58985"/>
                  </a:lnTo>
                  <a:lnTo>
                    <a:pt x="397992" y="62089"/>
                  </a:lnTo>
                  <a:lnTo>
                    <a:pt x="405442" y="64262"/>
                  </a:lnTo>
                  <a:lnTo>
                    <a:pt x="414756" y="61158"/>
                  </a:lnTo>
                  <a:lnTo>
                    <a:pt x="427173" y="53707"/>
                  </a:lnTo>
                  <a:lnTo>
                    <a:pt x="439281" y="47498"/>
                  </a:lnTo>
                  <a:lnTo>
                    <a:pt x="439281" y="47498"/>
                  </a:lnTo>
                  <a:lnTo>
                    <a:pt x="439281" y="47498"/>
                  </a:lnTo>
                  <a:close/>
                  <a:moveTo>
                    <a:pt x="2195472" y="44394"/>
                  </a:moveTo>
                  <a:lnTo>
                    <a:pt x="2202923" y="46567"/>
                  </a:lnTo>
                  <a:lnTo>
                    <a:pt x="2210374" y="49671"/>
                  </a:lnTo>
                  <a:lnTo>
                    <a:pt x="2213478" y="54018"/>
                  </a:lnTo>
                  <a:lnTo>
                    <a:pt x="2218756" y="57122"/>
                  </a:lnTo>
                  <a:lnTo>
                    <a:pt x="2224965" y="61468"/>
                  </a:lnTo>
                  <a:lnTo>
                    <a:pt x="2220929" y="72023"/>
                  </a:lnTo>
                  <a:lnTo>
                    <a:pt x="2198888" y="84752"/>
                  </a:lnTo>
                  <a:lnTo>
                    <a:pt x="2182123" y="99653"/>
                  </a:lnTo>
                  <a:lnTo>
                    <a:pt x="2167532" y="118590"/>
                  </a:lnTo>
                  <a:lnTo>
                    <a:pt x="2164428" y="118590"/>
                  </a:lnTo>
                  <a:lnTo>
                    <a:pt x="2164428" y="114244"/>
                  </a:lnTo>
                  <a:lnTo>
                    <a:pt x="2159150" y="111140"/>
                  </a:lnTo>
                  <a:lnTo>
                    <a:pt x="2155115" y="106793"/>
                  </a:lnTo>
                  <a:lnTo>
                    <a:pt x="2152942" y="103689"/>
                  </a:lnTo>
                  <a:lnTo>
                    <a:pt x="2149837" y="99343"/>
                  </a:lnTo>
                  <a:lnTo>
                    <a:pt x="2147664" y="94065"/>
                  </a:lnTo>
                  <a:lnTo>
                    <a:pt x="2151700" y="86614"/>
                  </a:lnTo>
                  <a:lnTo>
                    <a:pt x="2152631" y="81337"/>
                  </a:lnTo>
                  <a:lnTo>
                    <a:pt x="2154804" y="71713"/>
                  </a:lnTo>
                  <a:lnTo>
                    <a:pt x="2127795" y="71713"/>
                  </a:lnTo>
                  <a:lnTo>
                    <a:pt x="2127795" y="64262"/>
                  </a:lnTo>
                  <a:lnTo>
                    <a:pt x="2142386" y="58985"/>
                  </a:lnTo>
                  <a:lnTo>
                    <a:pt x="2156977" y="54638"/>
                  </a:lnTo>
                  <a:lnTo>
                    <a:pt x="2174673" y="51534"/>
                  </a:lnTo>
                  <a:lnTo>
                    <a:pt x="2176846" y="56812"/>
                  </a:lnTo>
                  <a:lnTo>
                    <a:pt x="2179019" y="58985"/>
                  </a:lnTo>
                  <a:lnTo>
                    <a:pt x="2179019" y="61158"/>
                  </a:lnTo>
                  <a:lnTo>
                    <a:pt x="2181192" y="61158"/>
                  </a:lnTo>
                  <a:lnTo>
                    <a:pt x="2181192" y="62089"/>
                  </a:lnTo>
                  <a:lnTo>
                    <a:pt x="2184297" y="64262"/>
                  </a:lnTo>
                  <a:lnTo>
                    <a:pt x="2186470" y="58985"/>
                  </a:lnTo>
                  <a:lnTo>
                    <a:pt x="2188643" y="54638"/>
                  </a:lnTo>
                  <a:lnTo>
                    <a:pt x="2189574" y="51534"/>
                  </a:lnTo>
                  <a:lnTo>
                    <a:pt x="2193610" y="47188"/>
                  </a:lnTo>
                  <a:lnTo>
                    <a:pt x="2195472" y="44394"/>
                  </a:lnTo>
                  <a:lnTo>
                    <a:pt x="2195472" y="44394"/>
                  </a:lnTo>
                  <a:lnTo>
                    <a:pt x="2195472" y="44394"/>
                  </a:lnTo>
                  <a:close/>
                  <a:moveTo>
                    <a:pt x="2240487" y="24215"/>
                  </a:moveTo>
                  <a:lnTo>
                    <a:pt x="2244523" y="25146"/>
                  </a:lnTo>
                  <a:lnTo>
                    <a:pt x="2245454" y="25146"/>
                  </a:lnTo>
                  <a:lnTo>
                    <a:pt x="2247628" y="27319"/>
                  </a:lnTo>
                  <a:lnTo>
                    <a:pt x="2247628" y="27319"/>
                  </a:lnTo>
                  <a:lnTo>
                    <a:pt x="2249800" y="29492"/>
                  </a:lnTo>
                  <a:lnTo>
                    <a:pt x="2251974" y="32597"/>
                  </a:lnTo>
                  <a:lnTo>
                    <a:pt x="2255078" y="38806"/>
                  </a:lnTo>
                  <a:lnTo>
                    <a:pt x="2259114" y="44083"/>
                  </a:lnTo>
                  <a:lnTo>
                    <a:pt x="2260045" y="51534"/>
                  </a:lnTo>
                  <a:lnTo>
                    <a:pt x="2251663" y="51534"/>
                  </a:lnTo>
                  <a:lnTo>
                    <a:pt x="2251663" y="47188"/>
                  </a:lnTo>
                  <a:lnTo>
                    <a:pt x="2247628" y="44083"/>
                  </a:lnTo>
                  <a:lnTo>
                    <a:pt x="2244523" y="39737"/>
                  </a:lnTo>
                  <a:lnTo>
                    <a:pt x="2242350" y="36633"/>
                  </a:lnTo>
                  <a:lnTo>
                    <a:pt x="2240177" y="31355"/>
                  </a:lnTo>
                  <a:lnTo>
                    <a:pt x="2240177" y="24215"/>
                  </a:lnTo>
                  <a:lnTo>
                    <a:pt x="2240487" y="24215"/>
                  </a:lnTo>
                  <a:lnTo>
                    <a:pt x="2240487" y="24215"/>
                  </a:lnTo>
                  <a:close/>
                  <a:moveTo>
                    <a:pt x="984113" y="20179"/>
                  </a:moveTo>
                  <a:lnTo>
                    <a:pt x="1009259" y="20179"/>
                  </a:lnTo>
                  <a:lnTo>
                    <a:pt x="1035337" y="24525"/>
                  </a:lnTo>
                  <a:lnTo>
                    <a:pt x="1058310" y="27630"/>
                  </a:lnTo>
                  <a:lnTo>
                    <a:pt x="1079110" y="32907"/>
                  </a:lnTo>
                  <a:lnTo>
                    <a:pt x="1109223" y="27630"/>
                  </a:lnTo>
                  <a:lnTo>
                    <a:pt x="1113259" y="31976"/>
                  </a:lnTo>
                  <a:lnTo>
                    <a:pt x="1116363" y="32907"/>
                  </a:lnTo>
                  <a:lnTo>
                    <a:pt x="1120399" y="39116"/>
                  </a:lnTo>
                  <a:lnTo>
                    <a:pt x="1122572" y="42221"/>
                  </a:lnTo>
                  <a:lnTo>
                    <a:pt x="1125676" y="44394"/>
                  </a:lnTo>
                  <a:lnTo>
                    <a:pt x="1143372" y="51844"/>
                  </a:lnTo>
                  <a:lnTo>
                    <a:pt x="1164172" y="57122"/>
                  </a:lnTo>
                  <a:lnTo>
                    <a:pt x="1181867" y="61468"/>
                  </a:lnTo>
                  <a:lnTo>
                    <a:pt x="1181867" y="68919"/>
                  </a:lnTo>
                  <a:lnTo>
                    <a:pt x="1152685" y="68919"/>
                  </a:lnTo>
                  <a:lnTo>
                    <a:pt x="1140267" y="62710"/>
                  </a:lnTo>
                  <a:lnTo>
                    <a:pt x="1125676" y="62710"/>
                  </a:lnTo>
                  <a:lnTo>
                    <a:pt x="1108912" y="64883"/>
                  </a:lnTo>
                  <a:lnTo>
                    <a:pt x="1093390" y="69229"/>
                  </a:lnTo>
                  <a:lnTo>
                    <a:pt x="1093390" y="77611"/>
                  </a:lnTo>
                  <a:lnTo>
                    <a:pt x="1113259" y="77611"/>
                  </a:lnTo>
                  <a:lnTo>
                    <a:pt x="1127850" y="74507"/>
                  </a:lnTo>
                  <a:lnTo>
                    <a:pt x="1145545" y="72334"/>
                  </a:lnTo>
                  <a:lnTo>
                    <a:pt x="1167587" y="72334"/>
                  </a:lnTo>
                  <a:lnTo>
                    <a:pt x="1189628" y="72334"/>
                  </a:lnTo>
                  <a:lnTo>
                    <a:pt x="1206392" y="72334"/>
                  </a:lnTo>
                  <a:lnTo>
                    <a:pt x="1220983" y="87235"/>
                  </a:lnTo>
                  <a:lnTo>
                    <a:pt x="1238679" y="97790"/>
                  </a:lnTo>
                  <a:lnTo>
                    <a:pt x="1233401" y="109277"/>
                  </a:lnTo>
                  <a:lnTo>
                    <a:pt x="1222846" y="116728"/>
                  </a:lnTo>
                  <a:lnTo>
                    <a:pt x="1213533" y="122005"/>
                  </a:lnTo>
                  <a:lnTo>
                    <a:pt x="1201115" y="126351"/>
                  </a:lnTo>
                  <a:lnTo>
                    <a:pt x="1182178" y="126351"/>
                  </a:lnTo>
                  <a:lnTo>
                    <a:pt x="1165413" y="131629"/>
                  </a:lnTo>
                  <a:lnTo>
                    <a:pt x="1147718" y="131629"/>
                  </a:lnTo>
                  <a:lnTo>
                    <a:pt x="1127850" y="129456"/>
                  </a:lnTo>
                  <a:lnTo>
                    <a:pt x="1108912" y="127283"/>
                  </a:lnTo>
                  <a:lnTo>
                    <a:pt x="1091527" y="127283"/>
                  </a:lnTo>
                  <a:lnTo>
                    <a:pt x="1076936" y="131629"/>
                  </a:lnTo>
                  <a:lnTo>
                    <a:pt x="1065450" y="142184"/>
                  </a:lnTo>
                  <a:lnTo>
                    <a:pt x="1109223" y="142184"/>
                  </a:lnTo>
                  <a:lnTo>
                    <a:pt x="1122882" y="139080"/>
                  </a:lnTo>
                  <a:lnTo>
                    <a:pt x="1138405" y="136907"/>
                  </a:lnTo>
                  <a:lnTo>
                    <a:pt x="1157342" y="139080"/>
                  </a:lnTo>
                  <a:lnTo>
                    <a:pt x="1169760" y="142184"/>
                  </a:lnTo>
                  <a:lnTo>
                    <a:pt x="1172864" y="155844"/>
                  </a:lnTo>
                  <a:lnTo>
                    <a:pt x="1179073" y="153671"/>
                  </a:lnTo>
                  <a:lnTo>
                    <a:pt x="1187455" y="148393"/>
                  </a:lnTo>
                  <a:lnTo>
                    <a:pt x="1198942" y="144047"/>
                  </a:lnTo>
                  <a:lnTo>
                    <a:pt x="1209497" y="141874"/>
                  </a:lnTo>
                  <a:lnTo>
                    <a:pt x="1211670" y="148083"/>
                  </a:lnTo>
                  <a:lnTo>
                    <a:pt x="1213843" y="151187"/>
                  </a:lnTo>
                  <a:lnTo>
                    <a:pt x="1216016" y="153360"/>
                  </a:lnTo>
                  <a:lnTo>
                    <a:pt x="1219121" y="155533"/>
                  </a:lnTo>
                  <a:lnTo>
                    <a:pt x="1223156" y="158638"/>
                  </a:lnTo>
                  <a:lnTo>
                    <a:pt x="1206392" y="189993"/>
                  </a:lnTo>
                  <a:lnTo>
                    <a:pt x="1213843" y="189993"/>
                  </a:lnTo>
                  <a:lnTo>
                    <a:pt x="1226261" y="182542"/>
                  </a:lnTo>
                  <a:lnTo>
                    <a:pt x="1243025" y="172918"/>
                  </a:lnTo>
                  <a:lnTo>
                    <a:pt x="1262893" y="165468"/>
                  </a:lnTo>
                  <a:lnTo>
                    <a:pt x="1284935" y="158017"/>
                  </a:lnTo>
                  <a:lnTo>
                    <a:pt x="1308839" y="152739"/>
                  </a:lnTo>
                  <a:lnTo>
                    <a:pt x="1329639" y="152739"/>
                  </a:lnTo>
                  <a:lnTo>
                    <a:pt x="1350439" y="154912"/>
                  </a:lnTo>
                  <a:lnTo>
                    <a:pt x="1365030" y="163294"/>
                  </a:lnTo>
                  <a:lnTo>
                    <a:pt x="1373412" y="178196"/>
                  </a:lnTo>
                  <a:lnTo>
                    <a:pt x="1379621" y="178196"/>
                  </a:lnTo>
                  <a:lnTo>
                    <a:pt x="1379621" y="180369"/>
                  </a:lnTo>
                  <a:lnTo>
                    <a:pt x="1379621" y="180369"/>
                  </a:lnTo>
                  <a:lnTo>
                    <a:pt x="1377448" y="182542"/>
                  </a:lnTo>
                  <a:lnTo>
                    <a:pt x="1375275" y="182542"/>
                  </a:lnTo>
                  <a:lnTo>
                    <a:pt x="1375275" y="182542"/>
                  </a:lnTo>
                  <a:lnTo>
                    <a:pt x="1373102" y="182542"/>
                  </a:lnTo>
                  <a:lnTo>
                    <a:pt x="1369997" y="185647"/>
                  </a:lnTo>
                  <a:lnTo>
                    <a:pt x="1364720" y="187820"/>
                  </a:lnTo>
                  <a:lnTo>
                    <a:pt x="1358511" y="189993"/>
                  </a:lnTo>
                  <a:lnTo>
                    <a:pt x="1351060" y="192166"/>
                  </a:lnTo>
                  <a:lnTo>
                    <a:pt x="1345783" y="193097"/>
                  </a:lnTo>
                  <a:lnTo>
                    <a:pt x="1333365" y="213276"/>
                  </a:lnTo>
                  <a:lnTo>
                    <a:pt x="1309460" y="228178"/>
                  </a:lnTo>
                  <a:lnTo>
                    <a:pt x="1282452" y="237801"/>
                  </a:lnTo>
                  <a:lnTo>
                    <a:pt x="1250165" y="243079"/>
                  </a:lnTo>
                  <a:lnTo>
                    <a:pt x="1250165" y="249288"/>
                  </a:lnTo>
                  <a:lnTo>
                    <a:pt x="1250165" y="252392"/>
                  </a:lnTo>
                  <a:lnTo>
                    <a:pt x="1250165" y="254566"/>
                  </a:lnTo>
                  <a:lnTo>
                    <a:pt x="1247992" y="256739"/>
                  </a:lnTo>
                  <a:lnTo>
                    <a:pt x="1250165" y="257670"/>
                  </a:lnTo>
                  <a:lnTo>
                    <a:pt x="1250165" y="259843"/>
                  </a:lnTo>
                  <a:lnTo>
                    <a:pt x="1253270" y="264189"/>
                  </a:lnTo>
                  <a:lnTo>
                    <a:pt x="1258547" y="267294"/>
                  </a:lnTo>
                  <a:lnTo>
                    <a:pt x="1262583" y="269467"/>
                  </a:lnTo>
                  <a:lnTo>
                    <a:pt x="1265687" y="272571"/>
                  </a:lnTo>
                  <a:lnTo>
                    <a:pt x="1269723" y="274745"/>
                  </a:lnTo>
                  <a:lnTo>
                    <a:pt x="1272828" y="280022"/>
                  </a:lnTo>
                  <a:lnTo>
                    <a:pt x="1269723" y="287473"/>
                  </a:lnTo>
                  <a:lnTo>
                    <a:pt x="1265687" y="304237"/>
                  </a:lnTo>
                  <a:lnTo>
                    <a:pt x="1262583" y="324416"/>
                  </a:lnTo>
                  <a:lnTo>
                    <a:pt x="1258547" y="344595"/>
                  </a:lnTo>
                  <a:lnTo>
                    <a:pt x="1258547" y="361359"/>
                  </a:lnTo>
                  <a:lnTo>
                    <a:pt x="1262583" y="359186"/>
                  </a:lnTo>
                  <a:lnTo>
                    <a:pt x="1265687" y="359186"/>
                  </a:lnTo>
                  <a:lnTo>
                    <a:pt x="1267861" y="359186"/>
                  </a:lnTo>
                  <a:lnTo>
                    <a:pt x="1271896" y="359186"/>
                  </a:lnTo>
                  <a:lnTo>
                    <a:pt x="1272828" y="359186"/>
                  </a:lnTo>
                  <a:lnTo>
                    <a:pt x="1279037" y="361359"/>
                  </a:lnTo>
                  <a:lnTo>
                    <a:pt x="1276864" y="366636"/>
                  </a:lnTo>
                  <a:lnTo>
                    <a:pt x="1276864" y="368810"/>
                  </a:lnTo>
                  <a:lnTo>
                    <a:pt x="1276864" y="373156"/>
                  </a:lnTo>
                  <a:lnTo>
                    <a:pt x="1276864" y="374087"/>
                  </a:lnTo>
                  <a:lnTo>
                    <a:pt x="1276864" y="378433"/>
                  </a:lnTo>
                  <a:lnTo>
                    <a:pt x="1279037" y="385884"/>
                  </a:lnTo>
                  <a:lnTo>
                    <a:pt x="1272828" y="385884"/>
                  </a:lnTo>
                  <a:lnTo>
                    <a:pt x="1272828" y="388989"/>
                  </a:lnTo>
                  <a:lnTo>
                    <a:pt x="1269723" y="388057"/>
                  </a:lnTo>
                  <a:lnTo>
                    <a:pt x="1265687" y="383711"/>
                  </a:lnTo>
                  <a:lnTo>
                    <a:pt x="1264756" y="381538"/>
                  </a:lnTo>
                  <a:lnTo>
                    <a:pt x="1260720" y="380607"/>
                  </a:lnTo>
                  <a:lnTo>
                    <a:pt x="1257616" y="378433"/>
                  </a:lnTo>
                  <a:lnTo>
                    <a:pt x="1250165" y="378433"/>
                  </a:lnTo>
                  <a:lnTo>
                    <a:pt x="1246129" y="380607"/>
                  </a:lnTo>
                  <a:lnTo>
                    <a:pt x="1243025" y="381538"/>
                  </a:lnTo>
                  <a:lnTo>
                    <a:pt x="1238989" y="383711"/>
                  </a:lnTo>
                  <a:lnTo>
                    <a:pt x="1236816" y="385884"/>
                  </a:lnTo>
                  <a:lnTo>
                    <a:pt x="1233711" y="388057"/>
                  </a:lnTo>
                  <a:lnTo>
                    <a:pt x="1231538" y="391162"/>
                  </a:lnTo>
                  <a:lnTo>
                    <a:pt x="1229365" y="398612"/>
                  </a:lnTo>
                  <a:lnTo>
                    <a:pt x="1253270" y="406063"/>
                  </a:lnTo>
                  <a:lnTo>
                    <a:pt x="1258547" y="438660"/>
                  </a:lnTo>
                  <a:lnTo>
                    <a:pt x="1253270" y="438660"/>
                  </a:lnTo>
                  <a:lnTo>
                    <a:pt x="1250165" y="438660"/>
                  </a:lnTo>
                  <a:lnTo>
                    <a:pt x="1246129" y="440833"/>
                  </a:lnTo>
                  <a:lnTo>
                    <a:pt x="1243025" y="443006"/>
                  </a:lnTo>
                  <a:lnTo>
                    <a:pt x="1243025" y="450457"/>
                  </a:lnTo>
                  <a:lnTo>
                    <a:pt x="1251407" y="455734"/>
                  </a:lnTo>
                  <a:lnTo>
                    <a:pt x="1257616" y="463185"/>
                  </a:lnTo>
                  <a:lnTo>
                    <a:pt x="1260720" y="472809"/>
                  </a:lnTo>
                  <a:lnTo>
                    <a:pt x="1262893" y="487710"/>
                  </a:lnTo>
                  <a:lnTo>
                    <a:pt x="1253580" y="487710"/>
                  </a:lnTo>
                  <a:lnTo>
                    <a:pt x="1251407" y="487710"/>
                  </a:lnTo>
                  <a:lnTo>
                    <a:pt x="1246129" y="485537"/>
                  </a:lnTo>
                  <a:lnTo>
                    <a:pt x="1243025" y="487710"/>
                  </a:lnTo>
                  <a:lnTo>
                    <a:pt x="1236816" y="487710"/>
                  </a:lnTo>
                  <a:lnTo>
                    <a:pt x="1233711" y="490815"/>
                  </a:lnTo>
                  <a:lnTo>
                    <a:pt x="1229676" y="495161"/>
                  </a:lnTo>
                  <a:lnTo>
                    <a:pt x="1235885" y="498266"/>
                  </a:lnTo>
                  <a:lnTo>
                    <a:pt x="1238989" y="500439"/>
                  </a:lnTo>
                  <a:lnTo>
                    <a:pt x="1241162" y="502612"/>
                  </a:lnTo>
                  <a:lnTo>
                    <a:pt x="1243335" y="503543"/>
                  </a:lnTo>
                  <a:lnTo>
                    <a:pt x="1244267" y="509752"/>
                  </a:lnTo>
                  <a:lnTo>
                    <a:pt x="1246440" y="515030"/>
                  </a:lnTo>
                  <a:lnTo>
                    <a:pt x="1244267" y="517203"/>
                  </a:lnTo>
                  <a:lnTo>
                    <a:pt x="1244267" y="518134"/>
                  </a:lnTo>
                  <a:lnTo>
                    <a:pt x="1244267" y="518134"/>
                  </a:lnTo>
                  <a:lnTo>
                    <a:pt x="1243335" y="520307"/>
                  </a:lnTo>
                  <a:lnTo>
                    <a:pt x="1243335" y="524653"/>
                  </a:lnTo>
                  <a:lnTo>
                    <a:pt x="1228124" y="524653"/>
                  </a:lnTo>
                  <a:lnTo>
                    <a:pt x="1213533" y="527758"/>
                  </a:lnTo>
                  <a:lnTo>
                    <a:pt x="1202046" y="532104"/>
                  </a:lnTo>
                  <a:lnTo>
                    <a:pt x="1206082" y="532104"/>
                  </a:lnTo>
                  <a:lnTo>
                    <a:pt x="1211359" y="535209"/>
                  </a:lnTo>
                  <a:lnTo>
                    <a:pt x="1215395" y="537382"/>
                  </a:lnTo>
                  <a:lnTo>
                    <a:pt x="1218500" y="537382"/>
                  </a:lnTo>
                  <a:lnTo>
                    <a:pt x="1222536" y="539555"/>
                  </a:lnTo>
                  <a:lnTo>
                    <a:pt x="1225640" y="542659"/>
                  </a:lnTo>
                  <a:lnTo>
                    <a:pt x="1228744" y="547937"/>
                  </a:lnTo>
                  <a:lnTo>
                    <a:pt x="1222536" y="557561"/>
                  </a:lnTo>
                  <a:lnTo>
                    <a:pt x="1218500" y="569047"/>
                  </a:lnTo>
                  <a:lnTo>
                    <a:pt x="1213222" y="581775"/>
                  </a:lnTo>
                  <a:lnTo>
                    <a:pt x="1211049" y="576498"/>
                  </a:lnTo>
                  <a:lnTo>
                    <a:pt x="1207945" y="572152"/>
                  </a:lnTo>
                  <a:lnTo>
                    <a:pt x="1205771" y="569979"/>
                  </a:lnTo>
                  <a:lnTo>
                    <a:pt x="1201736" y="569979"/>
                  </a:lnTo>
                  <a:lnTo>
                    <a:pt x="1196458" y="569047"/>
                  </a:lnTo>
                  <a:lnTo>
                    <a:pt x="1189007" y="569047"/>
                  </a:lnTo>
                  <a:lnTo>
                    <a:pt x="1189007" y="572152"/>
                  </a:lnTo>
                  <a:lnTo>
                    <a:pt x="1193043" y="572152"/>
                  </a:lnTo>
                  <a:lnTo>
                    <a:pt x="1205461" y="584880"/>
                  </a:lnTo>
                  <a:lnTo>
                    <a:pt x="1216016" y="599781"/>
                  </a:lnTo>
                  <a:lnTo>
                    <a:pt x="1222225" y="618719"/>
                  </a:lnTo>
                  <a:lnTo>
                    <a:pt x="1225329" y="640760"/>
                  </a:lnTo>
                  <a:lnTo>
                    <a:pt x="1222225" y="640760"/>
                  </a:lnTo>
                  <a:lnTo>
                    <a:pt x="1222225" y="646038"/>
                  </a:lnTo>
                  <a:lnTo>
                    <a:pt x="1193043" y="649142"/>
                  </a:lnTo>
                  <a:lnTo>
                    <a:pt x="1193043" y="628963"/>
                  </a:lnTo>
                  <a:lnTo>
                    <a:pt x="1189007" y="625859"/>
                  </a:lnTo>
                  <a:lnTo>
                    <a:pt x="1185903" y="623686"/>
                  </a:lnTo>
                  <a:lnTo>
                    <a:pt x="1183730" y="621513"/>
                  </a:lnTo>
                  <a:lnTo>
                    <a:pt x="1178452" y="618408"/>
                  </a:lnTo>
                  <a:lnTo>
                    <a:pt x="1172243" y="616235"/>
                  </a:lnTo>
                  <a:lnTo>
                    <a:pt x="1163861" y="621513"/>
                  </a:lnTo>
                  <a:lnTo>
                    <a:pt x="1152375" y="625859"/>
                  </a:lnTo>
                  <a:lnTo>
                    <a:pt x="1139957" y="626790"/>
                  </a:lnTo>
                  <a:lnTo>
                    <a:pt x="1128470" y="631136"/>
                  </a:lnTo>
                  <a:lnTo>
                    <a:pt x="1122262" y="636414"/>
                  </a:lnTo>
                  <a:lnTo>
                    <a:pt x="1128470" y="636414"/>
                  </a:lnTo>
                  <a:lnTo>
                    <a:pt x="1137784" y="636414"/>
                  </a:lnTo>
                  <a:lnTo>
                    <a:pt x="1152375" y="634241"/>
                  </a:lnTo>
                  <a:lnTo>
                    <a:pt x="1169139" y="633309"/>
                  </a:lnTo>
                  <a:lnTo>
                    <a:pt x="1169139" y="640760"/>
                  </a:lnTo>
                  <a:lnTo>
                    <a:pt x="1132506" y="653488"/>
                  </a:lnTo>
                  <a:lnTo>
                    <a:pt x="1132506" y="656593"/>
                  </a:lnTo>
                  <a:lnTo>
                    <a:pt x="1141820" y="656593"/>
                  </a:lnTo>
                  <a:lnTo>
                    <a:pt x="1147097" y="655662"/>
                  </a:lnTo>
                  <a:lnTo>
                    <a:pt x="1154548" y="653488"/>
                  </a:lnTo>
                  <a:lnTo>
                    <a:pt x="1161999" y="651315"/>
                  </a:lnTo>
                  <a:lnTo>
                    <a:pt x="1169449" y="649142"/>
                  </a:lnTo>
                  <a:lnTo>
                    <a:pt x="1171622" y="658766"/>
                  </a:lnTo>
                  <a:lnTo>
                    <a:pt x="1179073" y="663112"/>
                  </a:lnTo>
                  <a:lnTo>
                    <a:pt x="1186524" y="664044"/>
                  </a:lnTo>
                  <a:lnTo>
                    <a:pt x="1198942" y="663112"/>
                  </a:lnTo>
                  <a:lnTo>
                    <a:pt x="1213533" y="663112"/>
                  </a:lnTo>
                  <a:lnTo>
                    <a:pt x="1213533" y="666217"/>
                  </a:lnTo>
                  <a:lnTo>
                    <a:pt x="1209497" y="666217"/>
                  </a:lnTo>
                  <a:lnTo>
                    <a:pt x="1189628" y="685154"/>
                  </a:lnTo>
                  <a:lnTo>
                    <a:pt x="1167587" y="703160"/>
                  </a:lnTo>
                  <a:lnTo>
                    <a:pt x="1145545" y="718061"/>
                  </a:lnTo>
                  <a:lnTo>
                    <a:pt x="1120399" y="730789"/>
                  </a:lnTo>
                  <a:lnTo>
                    <a:pt x="1093390" y="736067"/>
                  </a:lnTo>
                  <a:lnTo>
                    <a:pt x="1062035" y="735136"/>
                  </a:lnTo>
                  <a:lnTo>
                    <a:pt x="1062035" y="740413"/>
                  </a:lnTo>
                  <a:lnTo>
                    <a:pt x="1062035" y="745691"/>
                  </a:lnTo>
                  <a:lnTo>
                    <a:pt x="1059862" y="750037"/>
                  </a:lnTo>
                  <a:lnTo>
                    <a:pt x="1057689" y="750968"/>
                  </a:lnTo>
                  <a:lnTo>
                    <a:pt x="1056757" y="750968"/>
                  </a:lnTo>
                  <a:lnTo>
                    <a:pt x="1054584" y="753142"/>
                  </a:lnTo>
                  <a:lnTo>
                    <a:pt x="1050548" y="755315"/>
                  </a:lnTo>
                  <a:lnTo>
                    <a:pt x="1047444" y="757488"/>
                  </a:lnTo>
                  <a:lnTo>
                    <a:pt x="1045271" y="758419"/>
                  </a:lnTo>
                  <a:lnTo>
                    <a:pt x="1042166" y="762765"/>
                  </a:lnTo>
                  <a:lnTo>
                    <a:pt x="1038131" y="773321"/>
                  </a:lnTo>
                  <a:lnTo>
                    <a:pt x="1035957" y="786980"/>
                  </a:lnTo>
                  <a:lnTo>
                    <a:pt x="1032853" y="795362"/>
                  </a:lnTo>
                  <a:lnTo>
                    <a:pt x="1023540" y="804986"/>
                  </a:lnTo>
                  <a:lnTo>
                    <a:pt x="1008017" y="815541"/>
                  </a:lnTo>
                  <a:lnTo>
                    <a:pt x="987218" y="825165"/>
                  </a:lnTo>
                  <a:lnTo>
                    <a:pt x="969522" y="832616"/>
                  </a:lnTo>
                  <a:lnTo>
                    <a:pt x="952758" y="836962"/>
                  </a:lnTo>
                  <a:lnTo>
                    <a:pt x="952758" y="832616"/>
                  </a:lnTo>
                  <a:lnTo>
                    <a:pt x="952758" y="829511"/>
                  </a:lnTo>
                  <a:lnTo>
                    <a:pt x="950585" y="829511"/>
                  </a:lnTo>
                  <a:lnTo>
                    <a:pt x="950585" y="827338"/>
                  </a:lnTo>
                  <a:lnTo>
                    <a:pt x="949654" y="825165"/>
                  </a:lnTo>
                  <a:lnTo>
                    <a:pt x="947480" y="840066"/>
                  </a:lnTo>
                  <a:lnTo>
                    <a:pt x="942203" y="852795"/>
                  </a:lnTo>
                  <a:lnTo>
                    <a:pt x="938167" y="864281"/>
                  </a:lnTo>
                  <a:lnTo>
                    <a:pt x="932890" y="874836"/>
                  </a:lnTo>
                  <a:lnTo>
                    <a:pt x="928854" y="889738"/>
                  </a:lnTo>
                  <a:lnTo>
                    <a:pt x="932890" y="891911"/>
                  </a:lnTo>
                  <a:lnTo>
                    <a:pt x="932890" y="894084"/>
                  </a:lnTo>
                  <a:lnTo>
                    <a:pt x="935063" y="894084"/>
                  </a:lnTo>
                  <a:lnTo>
                    <a:pt x="935063" y="894084"/>
                  </a:lnTo>
                  <a:lnTo>
                    <a:pt x="935063" y="896257"/>
                  </a:lnTo>
                  <a:lnTo>
                    <a:pt x="932890" y="897188"/>
                  </a:lnTo>
                  <a:lnTo>
                    <a:pt x="928854" y="901535"/>
                  </a:lnTo>
                  <a:lnTo>
                    <a:pt x="925749" y="903708"/>
                  </a:lnTo>
                  <a:lnTo>
                    <a:pt x="922645" y="906812"/>
                  </a:lnTo>
                  <a:lnTo>
                    <a:pt x="918609" y="908985"/>
                  </a:lnTo>
                  <a:lnTo>
                    <a:pt x="916436" y="912090"/>
                  </a:lnTo>
                  <a:lnTo>
                    <a:pt x="913331" y="917367"/>
                  </a:lnTo>
                  <a:lnTo>
                    <a:pt x="905881" y="938478"/>
                  </a:lnTo>
                  <a:lnTo>
                    <a:pt x="900603" y="960519"/>
                  </a:lnTo>
                  <a:lnTo>
                    <a:pt x="898430" y="985976"/>
                  </a:lnTo>
                  <a:lnTo>
                    <a:pt x="894394" y="1010191"/>
                  </a:lnTo>
                  <a:lnTo>
                    <a:pt x="889117" y="1032232"/>
                  </a:lnTo>
                  <a:lnTo>
                    <a:pt x="886012" y="1030059"/>
                  </a:lnTo>
                  <a:lnTo>
                    <a:pt x="886012" y="1030059"/>
                  </a:lnTo>
                  <a:lnTo>
                    <a:pt x="883839" y="1030059"/>
                  </a:lnTo>
                  <a:lnTo>
                    <a:pt x="883839" y="1027886"/>
                  </a:lnTo>
                  <a:lnTo>
                    <a:pt x="881666" y="1027886"/>
                  </a:lnTo>
                  <a:lnTo>
                    <a:pt x="876388" y="1024782"/>
                  </a:lnTo>
                  <a:lnTo>
                    <a:pt x="867075" y="1017331"/>
                  </a:lnTo>
                  <a:lnTo>
                    <a:pt x="852484" y="1005844"/>
                  </a:lnTo>
                  <a:lnTo>
                    <a:pt x="835720" y="996221"/>
                  </a:lnTo>
                  <a:lnTo>
                    <a:pt x="820198" y="985665"/>
                  </a:lnTo>
                  <a:lnTo>
                    <a:pt x="807780" y="976042"/>
                  </a:lnTo>
                  <a:lnTo>
                    <a:pt x="796294" y="970764"/>
                  </a:lnTo>
                  <a:lnTo>
                    <a:pt x="793189" y="968591"/>
                  </a:lnTo>
                  <a:lnTo>
                    <a:pt x="789153" y="928543"/>
                  </a:lnTo>
                  <a:lnTo>
                    <a:pt x="786980" y="924197"/>
                  </a:lnTo>
                  <a:lnTo>
                    <a:pt x="781703" y="921093"/>
                  </a:lnTo>
                  <a:lnTo>
                    <a:pt x="778598" y="918920"/>
                  </a:lnTo>
                  <a:lnTo>
                    <a:pt x="772389" y="914573"/>
                  </a:lnTo>
                  <a:lnTo>
                    <a:pt x="769285" y="911469"/>
                  </a:lnTo>
                  <a:lnTo>
                    <a:pt x="772389" y="909296"/>
                  </a:lnTo>
                  <a:lnTo>
                    <a:pt x="772389" y="907123"/>
                  </a:lnTo>
                  <a:lnTo>
                    <a:pt x="774562" y="906191"/>
                  </a:lnTo>
                  <a:lnTo>
                    <a:pt x="774562" y="906191"/>
                  </a:lnTo>
                  <a:lnTo>
                    <a:pt x="776735" y="901845"/>
                  </a:lnTo>
                  <a:lnTo>
                    <a:pt x="778908" y="898741"/>
                  </a:lnTo>
                  <a:lnTo>
                    <a:pt x="769595" y="898741"/>
                  </a:lnTo>
                  <a:lnTo>
                    <a:pt x="764317" y="898741"/>
                  </a:lnTo>
                  <a:lnTo>
                    <a:pt x="760282" y="898741"/>
                  </a:lnTo>
                  <a:lnTo>
                    <a:pt x="758109" y="896567"/>
                  </a:lnTo>
                  <a:lnTo>
                    <a:pt x="757177" y="893463"/>
                  </a:lnTo>
                  <a:lnTo>
                    <a:pt x="753141" y="887254"/>
                  </a:lnTo>
                  <a:lnTo>
                    <a:pt x="750968" y="884150"/>
                  </a:lnTo>
                  <a:lnTo>
                    <a:pt x="750968" y="879803"/>
                  </a:lnTo>
                  <a:lnTo>
                    <a:pt x="750968" y="878872"/>
                  </a:lnTo>
                  <a:lnTo>
                    <a:pt x="750968" y="874526"/>
                  </a:lnTo>
                  <a:lnTo>
                    <a:pt x="753141" y="871421"/>
                  </a:lnTo>
                  <a:lnTo>
                    <a:pt x="753141" y="867075"/>
                  </a:lnTo>
                  <a:lnTo>
                    <a:pt x="742586" y="867075"/>
                  </a:lnTo>
                  <a:lnTo>
                    <a:pt x="742586" y="861798"/>
                  </a:lnTo>
                  <a:lnTo>
                    <a:pt x="743518" y="856520"/>
                  </a:lnTo>
                  <a:lnTo>
                    <a:pt x="745691" y="854347"/>
                  </a:lnTo>
                  <a:lnTo>
                    <a:pt x="745691" y="850622"/>
                  </a:lnTo>
                  <a:lnTo>
                    <a:pt x="747864" y="847517"/>
                  </a:lnTo>
                  <a:lnTo>
                    <a:pt x="750037" y="842239"/>
                  </a:lnTo>
                  <a:lnTo>
                    <a:pt x="743828" y="842239"/>
                  </a:lnTo>
                  <a:lnTo>
                    <a:pt x="737619" y="842239"/>
                  </a:lnTo>
                  <a:lnTo>
                    <a:pt x="734515" y="840066"/>
                  </a:lnTo>
                  <a:lnTo>
                    <a:pt x="728306" y="837893"/>
                  </a:lnTo>
                  <a:lnTo>
                    <a:pt x="727375" y="810574"/>
                  </a:lnTo>
                  <a:lnTo>
                    <a:pt x="725201" y="785117"/>
                  </a:lnTo>
                  <a:lnTo>
                    <a:pt x="725201" y="760903"/>
                  </a:lnTo>
                  <a:lnTo>
                    <a:pt x="732652" y="736688"/>
                  </a:lnTo>
                  <a:lnTo>
                    <a:pt x="740103" y="726133"/>
                  </a:lnTo>
                  <a:lnTo>
                    <a:pt x="749416" y="718682"/>
                  </a:lnTo>
                  <a:lnTo>
                    <a:pt x="756867" y="712473"/>
                  </a:lnTo>
                  <a:lnTo>
                    <a:pt x="762144" y="704091"/>
                  </a:lnTo>
                  <a:lnTo>
                    <a:pt x="767422" y="692605"/>
                  </a:lnTo>
                  <a:lnTo>
                    <a:pt x="769595" y="672426"/>
                  </a:lnTo>
                  <a:lnTo>
                    <a:pt x="765559" y="672426"/>
                  </a:lnTo>
                  <a:lnTo>
                    <a:pt x="762455" y="676772"/>
                  </a:lnTo>
                  <a:lnTo>
                    <a:pt x="758419" y="677703"/>
                  </a:lnTo>
                  <a:lnTo>
                    <a:pt x="757488" y="677703"/>
                  </a:lnTo>
                  <a:lnTo>
                    <a:pt x="753452" y="677703"/>
                  </a:lnTo>
                  <a:lnTo>
                    <a:pt x="750347" y="676772"/>
                  </a:lnTo>
                  <a:lnTo>
                    <a:pt x="735757" y="672426"/>
                  </a:lnTo>
                  <a:lnTo>
                    <a:pt x="724270" y="664975"/>
                  </a:lnTo>
                  <a:lnTo>
                    <a:pt x="716819" y="654420"/>
                  </a:lnTo>
                  <a:lnTo>
                    <a:pt x="713715" y="635483"/>
                  </a:lnTo>
                  <a:lnTo>
                    <a:pt x="718992" y="635483"/>
                  </a:lnTo>
                  <a:lnTo>
                    <a:pt x="718992" y="632378"/>
                  </a:lnTo>
                  <a:lnTo>
                    <a:pt x="728306" y="637656"/>
                  </a:lnTo>
                  <a:lnTo>
                    <a:pt x="738861" y="645106"/>
                  </a:lnTo>
                  <a:lnTo>
                    <a:pt x="748174" y="648211"/>
                  </a:lnTo>
                  <a:lnTo>
                    <a:pt x="758729" y="648211"/>
                  </a:lnTo>
                  <a:lnTo>
                    <a:pt x="758729" y="647280"/>
                  </a:lnTo>
                  <a:lnTo>
                    <a:pt x="760903" y="645106"/>
                  </a:lnTo>
                  <a:lnTo>
                    <a:pt x="760903" y="645106"/>
                  </a:lnTo>
                  <a:lnTo>
                    <a:pt x="760903" y="642623"/>
                  </a:lnTo>
                  <a:lnTo>
                    <a:pt x="763076" y="639518"/>
                  </a:lnTo>
                  <a:lnTo>
                    <a:pt x="743207" y="624617"/>
                  </a:lnTo>
                  <a:lnTo>
                    <a:pt x="726443" y="603507"/>
                  </a:lnTo>
                  <a:lnTo>
                    <a:pt x="721166" y="605680"/>
                  </a:lnTo>
                  <a:lnTo>
                    <a:pt x="717130" y="607853"/>
                  </a:lnTo>
                  <a:lnTo>
                    <a:pt x="711852" y="610026"/>
                  </a:lnTo>
                  <a:lnTo>
                    <a:pt x="706575" y="610957"/>
                  </a:lnTo>
                  <a:lnTo>
                    <a:pt x="702539" y="607853"/>
                  </a:lnTo>
                  <a:lnTo>
                    <a:pt x="701608" y="605680"/>
                  </a:lnTo>
                  <a:lnTo>
                    <a:pt x="699434" y="602575"/>
                  </a:lnTo>
                  <a:lnTo>
                    <a:pt x="697261" y="600402"/>
                  </a:lnTo>
                  <a:lnTo>
                    <a:pt x="694157" y="595125"/>
                  </a:lnTo>
                  <a:lnTo>
                    <a:pt x="704712" y="583638"/>
                  </a:lnTo>
                  <a:lnTo>
                    <a:pt x="706885" y="567805"/>
                  </a:lnTo>
                  <a:lnTo>
                    <a:pt x="704712" y="546695"/>
                  </a:lnTo>
                  <a:lnTo>
                    <a:pt x="699434" y="524653"/>
                  </a:lnTo>
                  <a:lnTo>
                    <a:pt x="690121" y="501370"/>
                  </a:lnTo>
                  <a:lnTo>
                    <a:pt x="679566" y="479328"/>
                  </a:lnTo>
                  <a:lnTo>
                    <a:pt x="665906" y="459149"/>
                  </a:lnTo>
                  <a:lnTo>
                    <a:pt x="655351" y="440212"/>
                  </a:lnTo>
                  <a:lnTo>
                    <a:pt x="646038" y="425311"/>
                  </a:lnTo>
                  <a:lnTo>
                    <a:pt x="623996" y="410409"/>
                  </a:lnTo>
                  <a:lnTo>
                    <a:pt x="598850" y="405132"/>
                  </a:lnTo>
                  <a:lnTo>
                    <a:pt x="572772" y="405132"/>
                  </a:lnTo>
                  <a:lnTo>
                    <a:pt x="543591" y="405132"/>
                  </a:lnTo>
                  <a:lnTo>
                    <a:pt x="515340" y="407305"/>
                  </a:lnTo>
                  <a:lnTo>
                    <a:pt x="486158" y="405132"/>
                  </a:lnTo>
                  <a:lnTo>
                    <a:pt x="486158" y="399854"/>
                  </a:lnTo>
                  <a:lnTo>
                    <a:pt x="486158" y="395508"/>
                  </a:lnTo>
                  <a:lnTo>
                    <a:pt x="487089" y="394577"/>
                  </a:lnTo>
                  <a:lnTo>
                    <a:pt x="487089" y="392404"/>
                  </a:lnTo>
                  <a:lnTo>
                    <a:pt x="487089" y="390230"/>
                  </a:lnTo>
                  <a:lnTo>
                    <a:pt x="486158" y="388057"/>
                  </a:lnTo>
                  <a:lnTo>
                    <a:pt x="474672" y="382780"/>
                  </a:lnTo>
                  <a:lnTo>
                    <a:pt x="464116" y="379675"/>
                  </a:lnTo>
                  <a:lnTo>
                    <a:pt x="452630" y="372225"/>
                  </a:lnTo>
                  <a:lnTo>
                    <a:pt x="461943" y="372225"/>
                  </a:lnTo>
                  <a:lnTo>
                    <a:pt x="472499" y="367878"/>
                  </a:lnTo>
                  <a:lnTo>
                    <a:pt x="487089" y="364774"/>
                  </a:lnTo>
                  <a:lnTo>
                    <a:pt x="503854" y="362601"/>
                  </a:lnTo>
                  <a:lnTo>
                    <a:pt x="516271" y="358254"/>
                  </a:lnTo>
                  <a:lnTo>
                    <a:pt x="525585" y="350804"/>
                  </a:lnTo>
                  <a:lnTo>
                    <a:pt x="481812" y="350804"/>
                  </a:lnTo>
                  <a:lnTo>
                    <a:pt x="471257" y="347699"/>
                  </a:lnTo>
                  <a:lnTo>
                    <a:pt x="461943" y="347699"/>
                  </a:lnTo>
                  <a:lnTo>
                    <a:pt x="450457" y="345526"/>
                  </a:lnTo>
                  <a:lnTo>
                    <a:pt x="442075" y="343353"/>
                  </a:lnTo>
                  <a:lnTo>
                    <a:pt x="432761" y="340249"/>
                  </a:lnTo>
                  <a:lnTo>
                    <a:pt x="427484" y="330625"/>
                  </a:lnTo>
                  <a:lnTo>
                    <a:pt x="425311" y="315723"/>
                  </a:lnTo>
                  <a:lnTo>
                    <a:pt x="447352" y="312619"/>
                  </a:lnTo>
                  <a:lnTo>
                    <a:pt x="467221" y="305168"/>
                  </a:lnTo>
                  <a:lnTo>
                    <a:pt x="483985" y="297718"/>
                  </a:lnTo>
                  <a:lnTo>
                    <a:pt x="501680" y="290267"/>
                  </a:lnTo>
                  <a:lnTo>
                    <a:pt x="538313" y="290267"/>
                  </a:lnTo>
                  <a:lnTo>
                    <a:pt x="552904" y="241837"/>
                  </a:lnTo>
                  <a:lnTo>
                    <a:pt x="518444" y="241837"/>
                  </a:lnTo>
                  <a:lnTo>
                    <a:pt x="509131" y="229109"/>
                  </a:lnTo>
                  <a:lnTo>
                    <a:pt x="520618" y="221658"/>
                  </a:lnTo>
                  <a:lnTo>
                    <a:pt x="529000" y="214208"/>
                  </a:lnTo>
                  <a:lnTo>
                    <a:pt x="540486" y="208930"/>
                  </a:lnTo>
                  <a:lnTo>
                    <a:pt x="552904" y="204584"/>
                  </a:lnTo>
                  <a:lnTo>
                    <a:pt x="552904" y="191856"/>
                  </a:lnTo>
                  <a:lnTo>
                    <a:pt x="567495" y="184405"/>
                  </a:lnTo>
                  <a:lnTo>
                    <a:pt x="574946" y="176023"/>
                  </a:lnTo>
                  <a:lnTo>
                    <a:pt x="582396" y="164536"/>
                  </a:lnTo>
                  <a:lnTo>
                    <a:pt x="593883" y="157086"/>
                  </a:lnTo>
                  <a:lnTo>
                    <a:pt x="606301" y="151808"/>
                  </a:lnTo>
                  <a:lnTo>
                    <a:pt x="616856" y="151808"/>
                  </a:lnTo>
                  <a:lnTo>
                    <a:pt x="626169" y="154912"/>
                  </a:lnTo>
                  <a:lnTo>
                    <a:pt x="638587" y="153981"/>
                  </a:lnTo>
                  <a:lnTo>
                    <a:pt x="629274" y="149635"/>
                  </a:lnTo>
                  <a:lnTo>
                    <a:pt x="623996" y="147462"/>
                  </a:lnTo>
                  <a:lnTo>
                    <a:pt x="618718" y="146530"/>
                  </a:lnTo>
                  <a:lnTo>
                    <a:pt x="613441" y="140322"/>
                  </a:lnTo>
                  <a:lnTo>
                    <a:pt x="631136" y="137217"/>
                  </a:lnTo>
                  <a:lnTo>
                    <a:pt x="647900" y="131939"/>
                  </a:lnTo>
                  <a:lnTo>
                    <a:pt x="662491" y="127593"/>
                  </a:lnTo>
                  <a:lnTo>
                    <a:pt x="679255" y="124489"/>
                  </a:lnTo>
                  <a:lnTo>
                    <a:pt x="680187" y="131939"/>
                  </a:lnTo>
                  <a:lnTo>
                    <a:pt x="682360" y="135044"/>
                  </a:lnTo>
                  <a:lnTo>
                    <a:pt x="684533" y="140322"/>
                  </a:lnTo>
                  <a:lnTo>
                    <a:pt x="686706" y="144668"/>
                  </a:lnTo>
                  <a:lnTo>
                    <a:pt x="691984" y="146841"/>
                  </a:lnTo>
                  <a:lnTo>
                    <a:pt x="699434" y="147772"/>
                  </a:lnTo>
                  <a:lnTo>
                    <a:pt x="699434" y="142495"/>
                  </a:lnTo>
                  <a:lnTo>
                    <a:pt x="702539" y="137217"/>
                  </a:lnTo>
                  <a:lnTo>
                    <a:pt x="704712" y="129766"/>
                  </a:lnTo>
                  <a:lnTo>
                    <a:pt x="706885" y="124489"/>
                  </a:lnTo>
                  <a:lnTo>
                    <a:pt x="709989" y="129766"/>
                  </a:lnTo>
                  <a:lnTo>
                    <a:pt x="716198" y="135044"/>
                  </a:lnTo>
                  <a:lnTo>
                    <a:pt x="719303" y="139390"/>
                  </a:lnTo>
                  <a:lnTo>
                    <a:pt x="726754" y="142495"/>
                  </a:lnTo>
                  <a:lnTo>
                    <a:pt x="734204" y="144668"/>
                  </a:lnTo>
                  <a:lnTo>
                    <a:pt x="730168" y="120453"/>
                  </a:lnTo>
                  <a:lnTo>
                    <a:pt x="743828" y="117349"/>
                  </a:lnTo>
                  <a:lnTo>
                    <a:pt x="754383" y="113002"/>
                  </a:lnTo>
                  <a:lnTo>
                    <a:pt x="771147" y="117349"/>
                  </a:lnTo>
                  <a:lnTo>
                    <a:pt x="788843" y="124799"/>
                  </a:lnTo>
                  <a:lnTo>
                    <a:pt x="807780" y="135354"/>
                  </a:lnTo>
                  <a:lnTo>
                    <a:pt x="827648" y="144978"/>
                  </a:lnTo>
                  <a:lnTo>
                    <a:pt x="844413" y="152429"/>
                  </a:lnTo>
                  <a:lnTo>
                    <a:pt x="859935" y="157706"/>
                  </a:lnTo>
                  <a:lnTo>
                    <a:pt x="859935" y="154602"/>
                  </a:lnTo>
                  <a:lnTo>
                    <a:pt x="849380" y="144978"/>
                  </a:lnTo>
                  <a:lnTo>
                    <a:pt x="841929" y="137527"/>
                  </a:lnTo>
                  <a:lnTo>
                    <a:pt x="837893" y="127904"/>
                  </a:lnTo>
                  <a:lnTo>
                    <a:pt x="844102" y="117349"/>
                  </a:lnTo>
                  <a:lnTo>
                    <a:pt x="840066" y="113002"/>
                  </a:lnTo>
                  <a:lnTo>
                    <a:pt x="834789" y="107725"/>
                  </a:lnTo>
                  <a:lnTo>
                    <a:pt x="829511" y="103378"/>
                  </a:lnTo>
                  <a:lnTo>
                    <a:pt x="824234" y="100274"/>
                  </a:lnTo>
                  <a:lnTo>
                    <a:pt x="820198" y="95928"/>
                  </a:lnTo>
                  <a:lnTo>
                    <a:pt x="824234" y="87546"/>
                  </a:lnTo>
                  <a:lnTo>
                    <a:pt x="834789" y="90650"/>
                  </a:lnTo>
                  <a:lnTo>
                    <a:pt x="849380" y="92823"/>
                  </a:lnTo>
                  <a:lnTo>
                    <a:pt x="861797" y="90650"/>
                  </a:lnTo>
                  <a:lnTo>
                    <a:pt x="871111" y="83199"/>
                  </a:lnTo>
                  <a:lnTo>
                    <a:pt x="827338" y="83199"/>
                  </a:lnTo>
                  <a:lnTo>
                    <a:pt x="827338" y="80095"/>
                  </a:lnTo>
                  <a:lnTo>
                    <a:pt x="824234" y="80095"/>
                  </a:lnTo>
                  <a:lnTo>
                    <a:pt x="824234" y="75749"/>
                  </a:lnTo>
                  <a:lnTo>
                    <a:pt x="829511" y="72644"/>
                  </a:lnTo>
                  <a:lnTo>
                    <a:pt x="834789" y="68298"/>
                  </a:lnTo>
                  <a:lnTo>
                    <a:pt x="840066" y="65194"/>
                  </a:lnTo>
                  <a:lnTo>
                    <a:pt x="845344" y="60847"/>
                  </a:lnTo>
                  <a:lnTo>
                    <a:pt x="851553" y="59916"/>
                  </a:lnTo>
                  <a:lnTo>
                    <a:pt x="874526" y="63020"/>
                  </a:lnTo>
                  <a:lnTo>
                    <a:pt x="880735" y="46256"/>
                  </a:lnTo>
                  <a:lnTo>
                    <a:pt x="907743" y="50603"/>
                  </a:lnTo>
                  <a:lnTo>
                    <a:pt x="909917" y="50603"/>
                  </a:lnTo>
                  <a:lnTo>
                    <a:pt x="910848" y="46256"/>
                  </a:lnTo>
                  <a:lnTo>
                    <a:pt x="913021" y="45325"/>
                  </a:lnTo>
                  <a:lnTo>
                    <a:pt x="915194" y="40979"/>
                  </a:lnTo>
                  <a:lnTo>
                    <a:pt x="920472" y="38806"/>
                  </a:lnTo>
                  <a:lnTo>
                    <a:pt x="924508" y="45015"/>
                  </a:lnTo>
                  <a:lnTo>
                    <a:pt x="929785" y="50292"/>
                  </a:lnTo>
                  <a:lnTo>
                    <a:pt x="935063" y="55570"/>
                  </a:lnTo>
                  <a:lnTo>
                    <a:pt x="935063" y="45946"/>
                  </a:lnTo>
                  <a:lnTo>
                    <a:pt x="937236" y="45015"/>
                  </a:lnTo>
                  <a:lnTo>
                    <a:pt x="937236" y="42842"/>
                  </a:lnTo>
                  <a:lnTo>
                    <a:pt x="937236" y="40668"/>
                  </a:lnTo>
                  <a:lnTo>
                    <a:pt x="937236" y="38495"/>
                  </a:lnTo>
                  <a:lnTo>
                    <a:pt x="938167" y="35391"/>
                  </a:lnTo>
                  <a:lnTo>
                    <a:pt x="940340" y="33218"/>
                  </a:lnTo>
                  <a:lnTo>
                    <a:pt x="944376" y="31045"/>
                  </a:lnTo>
                  <a:lnTo>
                    <a:pt x="962071" y="22663"/>
                  </a:lnTo>
                  <a:lnTo>
                    <a:pt x="984113" y="20179"/>
                  </a:lnTo>
                  <a:lnTo>
                    <a:pt x="984113" y="20179"/>
                  </a:lnTo>
                  <a:lnTo>
                    <a:pt x="984113" y="20179"/>
                  </a:lnTo>
                  <a:close/>
                  <a:moveTo>
                    <a:pt x="2301024" y="16764"/>
                  </a:moveTo>
                  <a:lnTo>
                    <a:pt x="2311579" y="19869"/>
                  </a:lnTo>
                  <a:lnTo>
                    <a:pt x="2311579" y="27319"/>
                  </a:lnTo>
                  <a:lnTo>
                    <a:pt x="2296057" y="27319"/>
                  </a:lnTo>
                  <a:lnTo>
                    <a:pt x="2301024" y="16764"/>
                  </a:lnTo>
                  <a:lnTo>
                    <a:pt x="2301024" y="16764"/>
                  </a:lnTo>
                  <a:lnTo>
                    <a:pt x="2301024" y="16764"/>
                  </a:lnTo>
                  <a:close/>
                  <a:moveTo>
                    <a:pt x="2792460" y="0"/>
                  </a:moveTo>
                  <a:lnTo>
                    <a:pt x="2797737" y="3104"/>
                  </a:lnTo>
                  <a:lnTo>
                    <a:pt x="2801773" y="7451"/>
                  </a:lnTo>
                  <a:lnTo>
                    <a:pt x="2803946" y="10555"/>
                  </a:lnTo>
                  <a:lnTo>
                    <a:pt x="2804878" y="16764"/>
                  </a:lnTo>
                  <a:lnTo>
                    <a:pt x="2807051" y="19869"/>
                  </a:lnTo>
                  <a:lnTo>
                    <a:pt x="2809224" y="25146"/>
                  </a:lnTo>
                  <a:lnTo>
                    <a:pt x="2812328" y="27319"/>
                  </a:lnTo>
                  <a:lnTo>
                    <a:pt x="2823815" y="32597"/>
                  </a:lnTo>
                  <a:lnTo>
                    <a:pt x="2834370" y="34770"/>
                  </a:lnTo>
                  <a:lnTo>
                    <a:pt x="2841821" y="34770"/>
                  </a:lnTo>
                  <a:lnTo>
                    <a:pt x="2847098" y="39116"/>
                  </a:lnTo>
                  <a:lnTo>
                    <a:pt x="2851134" y="46567"/>
                  </a:lnTo>
                  <a:lnTo>
                    <a:pt x="2853307" y="61468"/>
                  </a:lnTo>
                  <a:lnTo>
                    <a:pt x="2851134" y="62400"/>
                  </a:lnTo>
                  <a:lnTo>
                    <a:pt x="2851134" y="62400"/>
                  </a:lnTo>
                  <a:lnTo>
                    <a:pt x="2851134" y="64573"/>
                  </a:lnTo>
                  <a:lnTo>
                    <a:pt x="2851134" y="66746"/>
                  </a:lnTo>
                  <a:lnTo>
                    <a:pt x="2848961" y="68919"/>
                  </a:lnTo>
                  <a:lnTo>
                    <a:pt x="2825988" y="68919"/>
                  </a:lnTo>
                  <a:lnTo>
                    <a:pt x="2802084" y="68919"/>
                  </a:lnTo>
                  <a:lnTo>
                    <a:pt x="2782215" y="77301"/>
                  </a:lnTo>
                  <a:lnTo>
                    <a:pt x="2778179" y="79474"/>
                  </a:lnTo>
                  <a:lnTo>
                    <a:pt x="2776006" y="83820"/>
                  </a:lnTo>
                  <a:lnTo>
                    <a:pt x="2775075" y="84752"/>
                  </a:lnTo>
                  <a:lnTo>
                    <a:pt x="2772902" y="86925"/>
                  </a:lnTo>
                  <a:lnTo>
                    <a:pt x="2770729" y="89098"/>
                  </a:lnTo>
                  <a:lnTo>
                    <a:pt x="2767624" y="91271"/>
                  </a:lnTo>
                  <a:lnTo>
                    <a:pt x="2761415" y="94376"/>
                  </a:lnTo>
                  <a:lnTo>
                    <a:pt x="2758311" y="89098"/>
                  </a:lnTo>
                  <a:lnTo>
                    <a:pt x="2756137" y="84752"/>
                  </a:lnTo>
                  <a:lnTo>
                    <a:pt x="2753033" y="81647"/>
                  </a:lnTo>
                  <a:lnTo>
                    <a:pt x="2765451" y="49982"/>
                  </a:lnTo>
                  <a:lnTo>
                    <a:pt x="2777869" y="24525"/>
                  </a:lnTo>
                  <a:lnTo>
                    <a:pt x="2792460" y="0"/>
                  </a:lnTo>
                  <a:lnTo>
                    <a:pt x="2792460" y="0"/>
                  </a:lnTo>
                  <a:lnTo>
                    <a:pt x="2792460" y="0"/>
                  </a:lnTo>
                  <a:close/>
                  <a:moveTo>
                    <a:pt x="2665177" y="0"/>
                  </a:moveTo>
                  <a:lnTo>
                    <a:pt x="2674490" y="9624"/>
                  </a:lnTo>
                  <a:lnTo>
                    <a:pt x="2679768" y="20179"/>
                  </a:lnTo>
                  <a:lnTo>
                    <a:pt x="2685046" y="32907"/>
                  </a:lnTo>
                  <a:lnTo>
                    <a:pt x="2675732" y="32907"/>
                  </a:lnTo>
                  <a:lnTo>
                    <a:pt x="2675732" y="27319"/>
                  </a:lnTo>
                  <a:lnTo>
                    <a:pt x="2672628" y="24215"/>
                  </a:lnTo>
                  <a:lnTo>
                    <a:pt x="2668592" y="19869"/>
                  </a:lnTo>
                  <a:lnTo>
                    <a:pt x="2667660" y="14591"/>
                  </a:lnTo>
                  <a:lnTo>
                    <a:pt x="2665487" y="9313"/>
                  </a:lnTo>
                  <a:lnTo>
                    <a:pt x="2665487" y="0"/>
                  </a:lnTo>
                  <a:lnTo>
                    <a:pt x="2665177" y="0"/>
                  </a:lnTo>
                  <a:lnTo>
                    <a:pt x="2665177"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03" name="Freeform: Shape 302">
              <a:extLst>
                <a:ext uri="{FF2B5EF4-FFF2-40B4-BE49-F238E27FC236}">
                  <a16:creationId xmlns:a16="http://schemas.microsoft.com/office/drawing/2014/main" id="{5E02D943-F6BA-486A-A78C-38B8D153DBBA}"/>
                </a:ext>
              </a:extLst>
            </p:cNvPr>
            <p:cNvSpPr/>
            <p:nvPr/>
          </p:nvSpPr>
          <p:spPr>
            <a:xfrm>
              <a:off x="3709769" y="4075070"/>
              <a:ext cx="34149" cy="15522"/>
            </a:xfrm>
            <a:custGeom>
              <a:avLst/>
              <a:gdLst>
                <a:gd name="connsiteX0" fmla="*/ 13660 w 34149"/>
                <a:gd name="connsiteY0" fmla="*/ 14591 h 15522"/>
                <a:gd name="connsiteX1" fmla="*/ 20800 w 34149"/>
                <a:gd name="connsiteY1" fmla="*/ 16764 h 15522"/>
                <a:gd name="connsiteX2" fmla="*/ 23904 w 34149"/>
                <a:gd name="connsiteY2" fmla="*/ 16764 h 15522"/>
                <a:gd name="connsiteX3" fmla="*/ 28251 w 34149"/>
                <a:gd name="connsiteY3" fmla="*/ 16764 h 15522"/>
                <a:gd name="connsiteX4" fmla="*/ 36633 w 34149"/>
                <a:gd name="connsiteY4" fmla="*/ 16764 h 15522"/>
                <a:gd name="connsiteX5" fmla="*/ 35391 w 34149"/>
                <a:gd name="connsiteY5" fmla="*/ 10555 h 15522"/>
                <a:gd name="connsiteX6" fmla="*/ 35391 w 34149"/>
                <a:gd name="connsiteY6" fmla="*/ 7140 h 15522"/>
                <a:gd name="connsiteX7" fmla="*/ 33528 w 34149"/>
                <a:gd name="connsiteY7" fmla="*/ 3104 h 15522"/>
                <a:gd name="connsiteX8" fmla="*/ 33528 w 34149"/>
                <a:gd name="connsiteY8" fmla="*/ 0 h 15522"/>
                <a:gd name="connsiteX9" fmla="*/ 0 w 34149"/>
                <a:gd name="connsiteY9" fmla="*/ 0 h 15522"/>
                <a:gd name="connsiteX10" fmla="*/ 0 w 34149"/>
                <a:gd name="connsiteY10" fmla="*/ 12418 h 15522"/>
                <a:gd name="connsiteX11" fmla="*/ 7451 w 34149"/>
                <a:gd name="connsiteY11" fmla="*/ 1459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15522">
                  <a:moveTo>
                    <a:pt x="13660" y="14591"/>
                  </a:moveTo>
                  <a:lnTo>
                    <a:pt x="20800" y="16764"/>
                  </a:lnTo>
                  <a:lnTo>
                    <a:pt x="23904" y="16764"/>
                  </a:lnTo>
                  <a:lnTo>
                    <a:pt x="28251" y="16764"/>
                  </a:lnTo>
                  <a:lnTo>
                    <a:pt x="36633" y="16764"/>
                  </a:lnTo>
                  <a:lnTo>
                    <a:pt x="35391" y="10555"/>
                  </a:lnTo>
                  <a:lnTo>
                    <a:pt x="35391" y="7140"/>
                  </a:lnTo>
                  <a:lnTo>
                    <a:pt x="33528" y="3104"/>
                  </a:lnTo>
                  <a:lnTo>
                    <a:pt x="33528" y="0"/>
                  </a:lnTo>
                  <a:lnTo>
                    <a:pt x="0" y="0"/>
                  </a:lnTo>
                  <a:lnTo>
                    <a:pt x="0" y="12418"/>
                  </a:lnTo>
                  <a:lnTo>
                    <a:pt x="7451" y="1459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04" name="Freeform: Shape 303">
              <a:extLst>
                <a:ext uri="{FF2B5EF4-FFF2-40B4-BE49-F238E27FC236}">
                  <a16:creationId xmlns:a16="http://schemas.microsoft.com/office/drawing/2014/main" id="{AB3798BA-F159-4302-A228-E44A9C7C3232}"/>
                </a:ext>
              </a:extLst>
            </p:cNvPr>
            <p:cNvSpPr/>
            <p:nvPr/>
          </p:nvSpPr>
          <p:spPr>
            <a:xfrm>
              <a:off x="3530642" y="4043094"/>
              <a:ext cx="34149" cy="9313"/>
            </a:xfrm>
            <a:custGeom>
              <a:avLst/>
              <a:gdLst>
                <a:gd name="connsiteX0" fmla="*/ 22973 w 34149"/>
                <a:gd name="connsiteY0" fmla="*/ 11797 h 9313"/>
                <a:gd name="connsiteX1" fmla="*/ 32286 w 34149"/>
                <a:gd name="connsiteY1" fmla="*/ 7451 h 9313"/>
                <a:gd name="connsiteX2" fmla="*/ 36633 w 34149"/>
                <a:gd name="connsiteY2" fmla="*/ 7451 h 9313"/>
                <a:gd name="connsiteX3" fmla="*/ 30424 w 34149"/>
                <a:gd name="connsiteY3" fmla="*/ 4346 h 9313"/>
                <a:gd name="connsiteX4" fmla="*/ 22973 w 34149"/>
                <a:gd name="connsiteY4" fmla="*/ 2173 h 9313"/>
                <a:gd name="connsiteX5" fmla="*/ 15833 w 34149"/>
                <a:gd name="connsiteY5" fmla="*/ 0 h 9313"/>
                <a:gd name="connsiteX6" fmla="*/ 12728 w 34149"/>
                <a:gd name="connsiteY6" fmla="*/ 2173 h 9313"/>
                <a:gd name="connsiteX7" fmla="*/ 7451 w 34149"/>
                <a:gd name="connsiteY7" fmla="*/ 4346 h 9313"/>
                <a:gd name="connsiteX8" fmla="*/ 3104 w 34149"/>
                <a:gd name="connsiteY8" fmla="*/ 7451 h 9313"/>
                <a:gd name="connsiteX9" fmla="*/ 0 w 34149"/>
                <a:gd name="connsiteY9" fmla="*/ 7451 h 9313"/>
                <a:gd name="connsiteX10" fmla="*/ 0 w 34149"/>
                <a:gd name="connsiteY10" fmla="*/ 11797 h 9313"/>
                <a:gd name="connsiteX11" fmla="*/ 12728 w 34149"/>
                <a:gd name="connsiteY11" fmla="*/ 11797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9313">
                  <a:moveTo>
                    <a:pt x="22973" y="11797"/>
                  </a:moveTo>
                  <a:lnTo>
                    <a:pt x="32286" y="7451"/>
                  </a:lnTo>
                  <a:lnTo>
                    <a:pt x="36633" y="7451"/>
                  </a:lnTo>
                  <a:lnTo>
                    <a:pt x="30424" y="4346"/>
                  </a:lnTo>
                  <a:lnTo>
                    <a:pt x="22973" y="2173"/>
                  </a:lnTo>
                  <a:lnTo>
                    <a:pt x="15833" y="0"/>
                  </a:lnTo>
                  <a:lnTo>
                    <a:pt x="12728" y="2173"/>
                  </a:lnTo>
                  <a:lnTo>
                    <a:pt x="7451" y="4346"/>
                  </a:lnTo>
                  <a:lnTo>
                    <a:pt x="3104" y="7451"/>
                  </a:lnTo>
                  <a:lnTo>
                    <a:pt x="0" y="7451"/>
                  </a:lnTo>
                  <a:lnTo>
                    <a:pt x="0" y="11797"/>
                  </a:lnTo>
                  <a:lnTo>
                    <a:pt x="12728" y="11797"/>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05" name="Freeform: Shape 304">
              <a:extLst>
                <a:ext uri="{FF2B5EF4-FFF2-40B4-BE49-F238E27FC236}">
                  <a16:creationId xmlns:a16="http://schemas.microsoft.com/office/drawing/2014/main" id="{9BD6FFEE-78B3-43BE-BCCC-DDBADD26F54A}"/>
                </a:ext>
              </a:extLst>
            </p:cNvPr>
            <p:cNvSpPr/>
            <p:nvPr/>
          </p:nvSpPr>
          <p:spPr>
            <a:xfrm>
              <a:off x="3730569" y="4013602"/>
              <a:ext cx="37253" cy="40358"/>
            </a:xfrm>
            <a:custGeom>
              <a:avLst/>
              <a:gdLst>
                <a:gd name="connsiteX0" fmla="*/ 10555 w 37253"/>
                <a:gd name="connsiteY0" fmla="*/ 39116 h 40357"/>
                <a:gd name="connsiteX1" fmla="*/ 14591 w 37253"/>
                <a:gd name="connsiteY1" fmla="*/ 41289 h 40357"/>
                <a:gd name="connsiteX2" fmla="*/ 22042 w 37253"/>
                <a:gd name="connsiteY2" fmla="*/ 41289 h 40357"/>
                <a:gd name="connsiteX3" fmla="*/ 27319 w 37253"/>
                <a:gd name="connsiteY3" fmla="*/ 41289 h 40357"/>
                <a:gd name="connsiteX4" fmla="*/ 29182 w 37253"/>
                <a:gd name="connsiteY4" fmla="*/ 34770 h 40357"/>
                <a:gd name="connsiteX5" fmla="*/ 30424 w 37253"/>
                <a:gd name="connsiteY5" fmla="*/ 31665 h 40357"/>
                <a:gd name="connsiteX6" fmla="*/ 32286 w 37253"/>
                <a:gd name="connsiteY6" fmla="*/ 27630 h 40357"/>
                <a:gd name="connsiteX7" fmla="*/ 34460 w 37253"/>
                <a:gd name="connsiteY7" fmla="*/ 26388 h 40357"/>
                <a:gd name="connsiteX8" fmla="*/ 36633 w 37253"/>
                <a:gd name="connsiteY8" fmla="*/ 24215 h 40357"/>
                <a:gd name="connsiteX9" fmla="*/ 39737 w 37253"/>
                <a:gd name="connsiteY9" fmla="*/ 20179 h 40357"/>
                <a:gd name="connsiteX10" fmla="*/ 32286 w 37253"/>
                <a:gd name="connsiteY10" fmla="*/ 14901 h 40357"/>
                <a:gd name="connsiteX11" fmla="*/ 25146 w 37253"/>
                <a:gd name="connsiteY11" fmla="*/ 7451 h 40357"/>
                <a:gd name="connsiteX12" fmla="*/ 19869 w 37253"/>
                <a:gd name="connsiteY12" fmla="*/ 0 h 40357"/>
                <a:gd name="connsiteX13" fmla="*/ 3104 w 37253"/>
                <a:gd name="connsiteY13" fmla="*/ 0 h 40357"/>
                <a:gd name="connsiteX14" fmla="*/ 3104 w 37253"/>
                <a:gd name="connsiteY14" fmla="*/ 9624 h 40357"/>
                <a:gd name="connsiteX15" fmla="*/ 3104 w 37253"/>
                <a:gd name="connsiteY15" fmla="*/ 16764 h 40357"/>
                <a:gd name="connsiteX16" fmla="*/ 1242 w 37253"/>
                <a:gd name="connsiteY16" fmla="*/ 24215 h 40357"/>
                <a:gd name="connsiteX17" fmla="*/ 0 w 37253"/>
                <a:gd name="connsiteY17" fmla="*/ 29492 h 40357"/>
                <a:gd name="connsiteX18" fmla="*/ 0 w 37253"/>
                <a:gd name="connsiteY18" fmla="*/ 36943 h 40357"/>
                <a:gd name="connsiteX19" fmla="*/ 5278 w 37253"/>
                <a:gd name="connsiteY19" fmla="*/ 39116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253" h="40357">
                  <a:moveTo>
                    <a:pt x="10555" y="39116"/>
                  </a:moveTo>
                  <a:lnTo>
                    <a:pt x="14591" y="41289"/>
                  </a:lnTo>
                  <a:lnTo>
                    <a:pt x="22042" y="41289"/>
                  </a:lnTo>
                  <a:lnTo>
                    <a:pt x="27319" y="41289"/>
                  </a:lnTo>
                  <a:lnTo>
                    <a:pt x="29182" y="34770"/>
                  </a:lnTo>
                  <a:lnTo>
                    <a:pt x="30424" y="31665"/>
                  </a:lnTo>
                  <a:lnTo>
                    <a:pt x="32286" y="27630"/>
                  </a:lnTo>
                  <a:lnTo>
                    <a:pt x="34460" y="26388"/>
                  </a:lnTo>
                  <a:lnTo>
                    <a:pt x="36633" y="24215"/>
                  </a:lnTo>
                  <a:lnTo>
                    <a:pt x="39737" y="20179"/>
                  </a:lnTo>
                  <a:lnTo>
                    <a:pt x="32286" y="14901"/>
                  </a:lnTo>
                  <a:lnTo>
                    <a:pt x="25146" y="7451"/>
                  </a:lnTo>
                  <a:lnTo>
                    <a:pt x="19869" y="0"/>
                  </a:lnTo>
                  <a:lnTo>
                    <a:pt x="3104" y="0"/>
                  </a:lnTo>
                  <a:lnTo>
                    <a:pt x="3104" y="9624"/>
                  </a:lnTo>
                  <a:lnTo>
                    <a:pt x="3104" y="16764"/>
                  </a:lnTo>
                  <a:lnTo>
                    <a:pt x="1242" y="24215"/>
                  </a:lnTo>
                  <a:lnTo>
                    <a:pt x="0" y="29492"/>
                  </a:lnTo>
                  <a:lnTo>
                    <a:pt x="0" y="36943"/>
                  </a:lnTo>
                  <a:lnTo>
                    <a:pt x="5278" y="3911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06" name="Freeform: Shape 305">
              <a:extLst>
                <a:ext uri="{FF2B5EF4-FFF2-40B4-BE49-F238E27FC236}">
                  <a16:creationId xmlns:a16="http://schemas.microsoft.com/office/drawing/2014/main" id="{143CBFC3-07BD-45D3-9ACD-F4C496537B20}"/>
                </a:ext>
              </a:extLst>
            </p:cNvPr>
            <p:cNvSpPr/>
            <p:nvPr/>
          </p:nvSpPr>
          <p:spPr>
            <a:xfrm>
              <a:off x="3457998" y="4104562"/>
              <a:ext cx="170745" cy="90029"/>
            </a:xfrm>
            <a:custGeom>
              <a:avLst/>
              <a:gdLst>
                <a:gd name="connsiteX0" fmla="*/ 170745 w 170745"/>
                <a:gd name="connsiteY0" fmla="*/ 30734 h 90029"/>
                <a:gd name="connsiteX1" fmla="*/ 170745 w 170745"/>
                <a:gd name="connsiteY1" fmla="*/ 29492 h 90029"/>
                <a:gd name="connsiteX2" fmla="*/ 168572 w 170745"/>
                <a:gd name="connsiteY2" fmla="*/ 27630 h 90029"/>
                <a:gd name="connsiteX3" fmla="*/ 165468 w 170745"/>
                <a:gd name="connsiteY3" fmla="*/ 25457 h 90029"/>
                <a:gd name="connsiteX4" fmla="*/ 163294 w 170745"/>
                <a:gd name="connsiteY4" fmla="*/ 25457 h 90029"/>
                <a:gd name="connsiteX5" fmla="*/ 161121 w 170745"/>
                <a:gd name="connsiteY5" fmla="*/ 25457 h 90029"/>
                <a:gd name="connsiteX6" fmla="*/ 159259 w 170745"/>
                <a:gd name="connsiteY6" fmla="*/ 27630 h 90029"/>
                <a:gd name="connsiteX7" fmla="*/ 156154 w 170745"/>
                <a:gd name="connsiteY7" fmla="*/ 30734 h 90029"/>
                <a:gd name="connsiteX8" fmla="*/ 148704 w 170745"/>
                <a:gd name="connsiteY8" fmla="*/ 30734 h 90029"/>
                <a:gd name="connsiteX9" fmla="*/ 143426 w 170745"/>
                <a:gd name="connsiteY9" fmla="*/ 30734 h 90029"/>
                <a:gd name="connsiteX10" fmla="*/ 137217 w 170745"/>
                <a:gd name="connsiteY10" fmla="*/ 29492 h 90029"/>
                <a:gd name="connsiteX11" fmla="*/ 132250 w 170745"/>
                <a:gd name="connsiteY11" fmla="*/ 27630 h 90029"/>
                <a:gd name="connsiteX12" fmla="*/ 128835 w 170745"/>
                <a:gd name="connsiteY12" fmla="*/ 27630 h 90029"/>
                <a:gd name="connsiteX13" fmla="*/ 128835 w 170745"/>
                <a:gd name="connsiteY13" fmla="*/ 23283 h 90029"/>
                <a:gd name="connsiteX14" fmla="*/ 132250 w 170745"/>
                <a:gd name="connsiteY14" fmla="*/ 23283 h 90029"/>
                <a:gd name="connsiteX15" fmla="*/ 132250 w 170745"/>
                <a:gd name="connsiteY15" fmla="*/ 17075 h 90029"/>
                <a:gd name="connsiteX16" fmla="*/ 130077 w 170745"/>
                <a:gd name="connsiteY16" fmla="*/ 12728 h 90029"/>
                <a:gd name="connsiteX17" fmla="*/ 130077 w 170745"/>
                <a:gd name="connsiteY17" fmla="*/ 9624 h 90029"/>
                <a:gd name="connsiteX18" fmla="*/ 128835 w 170745"/>
                <a:gd name="connsiteY18" fmla="*/ 5278 h 90029"/>
                <a:gd name="connsiteX19" fmla="*/ 126972 w 170745"/>
                <a:gd name="connsiteY19" fmla="*/ 3104 h 90029"/>
                <a:gd name="connsiteX20" fmla="*/ 124799 w 170745"/>
                <a:gd name="connsiteY20" fmla="*/ 0 h 90029"/>
                <a:gd name="connsiteX21" fmla="*/ 117659 w 170745"/>
                <a:gd name="connsiteY21" fmla="*/ 0 h 90029"/>
                <a:gd name="connsiteX22" fmla="*/ 112381 w 170745"/>
                <a:gd name="connsiteY22" fmla="*/ 0 h 90029"/>
                <a:gd name="connsiteX23" fmla="*/ 109277 w 170745"/>
                <a:gd name="connsiteY23" fmla="*/ 2173 h 90029"/>
                <a:gd name="connsiteX24" fmla="*/ 104931 w 170745"/>
                <a:gd name="connsiteY24" fmla="*/ 3104 h 90029"/>
                <a:gd name="connsiteX25" fmla="*/ 107104 w 170745"/>
                <a:gd name="connsiteY25" fmla="*/ 17075 h 90029"/>
                <a:gd name="connsiteX26" fmla="*/ 109277 w 170745"/>
                <a:gd name="connsiteY26" fmla="*/ 22352 h 90029"/>
                <a:gd name="connsiteX27" fmla="*/ 112381 w 170745"/>
                <a:gd name="connsiteY27" fmla="*/ 29492 h 90029"/>
                <a:gd name="connsiteX28" fmla="*/ 115486 w 170745"/>
                <a:gd name="connsiteY28" fmla="*/ 38185 h 90029"/>
                <a:gd name="connsiteX29" fmla="*/ 95617 w 170745"/>
                <a:gd name="connsiteY29" fmla="*/ 36943 h 90029"/>
                <a:gd name="connsiteX30" fmla="*/ 80095 w 170745"/>
                <a:gd name="connsiteY30" fmla="*/ 30734 h 90029"/>
                <a:gd name="connsiteX31" fmla="*/ 65504 w 170745"/>
                <a:gd name="connsiteY31" fmla="*/ 23283 h 90029"/>
                <a:gd name="connsiteX32" fmla="*/ 48740 w 170745"/>
                <a:gd name="connsiteY32" fmla="*/ 17075 h 90029"/>
                <a:gd name="connsiteX33" fmla="*/ 28871 w 170745"/>
                <a:gd name="connsiteY33" fmla="*/ 10555 h 90029"/>
                <a:gd name="connsiteX34" fmla="*/ 27009 w 170745"/>
                <a:gd name="connsiteY34" fmla="*/ 12728 h 90029"/>
                <a:gd name="connsiteX35" fmla="*/ 24836 w 170745"/>
                <a:gd name="connsiteY35" fmla="*/ 12728 h 90029"/>
                <a:gd name="connsiteX36" fmla="*/ 22663 w 170745"/>
                <a:gd name="connsiteY36" fmla="*/ 14901 h 90029"/>
                <a:gd name="connsiteX37" fmla="*/ 19558 w 170745"/>
                <a:gd name="connsiteY37" fmla="*/ 14901 h 90029"/>
                <a:gd name="connsiteX38" fmla="*/ 21731 w 170745"/>
                <a:gd name="connsiteY38" fmla="*/ 18006 h 90029"/>
                <a:gd name="connsiteX39" fmla="*/ 22663 w 170745"/>
                <a:gd name="connsiteY39" fmla="*/ 20179 h 90029"/>
                <a:gd name="connsiteX40" fmla="*/ 22663 w 170745"/>
                <a:gd name="connsiteY40" fmla="*/ 22352 h 90029"/>
                <a:gd name="connsiteX41" fmla="*/ 24836 w 170745"/>
                <a:gd name="connsiteY41" fmla="*/ 23283 h 90029"/>
                <a:gd name="connsiteX42" fmla="*/ 27009 w 170745"/>
                <a:gd name="connsiteY42" fmla="*/ 25457 h 90029"/>
                <a:gd name="connsiteX43" fmla="*/ 28871 w 170745"/>
                <a:gd name="connsiteY43" fmla="*/ 27630 h 90029"/>
                <a:gd name="connsiteX44" fmla="*/ 24836 w 170745"/>
                <a:gd name="connsiteY44" fmla="*/ 29492 h 90029"/>
                <a:gd name="connsiteX45" fmla="*/ 21731 w 170745"/>
                <a:gd name="connsiteY45" fmla="*/ 29492 h 90029"/>
                <a:gd name="connsiteX46" fmla="*/ 17695 w 170745"/>
                <a:gd name="connsiteY46" fmla="*/ 30734 h 90029"/>
                <a:gd name="connsiteX47" fmla="*/ 12418 w 170745"/>
                <a:gd name="connsiteY47" fmla="*/ 30734 h 90029"/>
                <a:gd name="connsiteX48" fmla="*/ 12418 w 170745"/>
                <a:gd name="connsiteY48" fmla="*/ 34770 h 90029"/>
                <a:gd name="connsiteX49" fmla="*/ 15522 w 170745"/>
                <a:gd name="connsiteY49" fmla="*/ 34770 h 90029"/>
                <a:gd name="connsiteX50" fmla="*/ 14280 w 170745"/>
                <a:gd name="connsiteY50" fmla="*/ 40047 h 90029"/>
                <a:gd name="connsiteX51" fmla="*/ 10245 w 170745"/>
                <a:gd name="connsiteY51" fmla="*/ 42221 h 90029"/>
                <a:gd name="connsiteX52" fmla="*/ 9313 w 170745"/>
                <a:gd name="connsiteY52" fmla="*/ 44394 h 90029"/>
                <a:gd name="connsiteX53" fmla="*/ 4967 w 170745"/>
                <a:gd name="connsiteY53" fmla="*/ 45636 h 90029"/>
                <a:gd name="connsiteX54" fmla="*/ 0 w 170745"/>
                <a:gd name="connsiteY54" fmla="*/ 47498 h 90029"/>
                <a:gd name="connsiteX55" fmla="*/ 0 w 170745"/>
                <a:gd name="connsiteY55" fmla="*/ 51844 h 90029"/>
                <a:gd name="connsiteX56" fmla="*/ 4967 w 170745"/>
                <a:gd name="connsiteY56" fmla="*/ 51844 h 90029"/>
                <a:gd name="connsiteX57" fmla="*/ 15522 w 170745"/>
                <a:gd name="connsiteY57" fmla="*/ 57122 h 90029"/>
                <a:gd name="connsiteX58" fmla="*/ 32286 w 170745"/>
                <a:gd name="connsiteY58" fmla="*/ 59295 h 90029"/>
                <a:gd name="connsiteX59" fmla="*/ 46567 w 170745"/>
                <a:gd name="connsiteY59" fmla="*/ 57122 h 90029"/>
                <a:gd name="connsiteX60" fmla="*/ 59295 w 170745"/>
                <a:gd name="connsiteY60" fmla="*/ 51844 h 90029"/>
                <a:gd name="connsiteX61" fmla="*/ 80095 w 170745"/>
                <a:gd name="connsiteY61" fmla="*/ 51844 h 90029"/>
                <a:gd name="connsiteX62" fmla="*/ 77922 w 170745"/>
                <a:gd name="connsiteY62" fmla="*/ 57122 h 90029"/>
                <a:gd name="connsiteX63" fmla="*/ 73886 w 170745"/>
                <a:gd name="connsiteY63" fmla="*/ 62400 h 90029"/>
                <a:gd name="connsiteX64" fmla="*/ 70782 w 170745"/>
                <a:gd name="connsiteY64" fmla="*/ 67677 h 90029"/>
                <a:gd name="connsiteX65" fmla="*/ 65504 w 170745"/>
                <a:gd name="connsiteY65" fmla="*/ 72023 h 90029"/>
                <a:gd name="connsiteX66" fmla="*/ 59295 w 170745"/>
                <a:gd name="connsiteY66" fmla="*/ 75128 h 90029"/>
                <a:gd name="connsiteX67" fmla="*/ 61158 w 170745"/>
                <a:gd name="connsiteY67" fmla="*/ 81337 h 90029"/>
                <a:gd name="connsiteX68" fmla="*/ 61158 w 170745"/>
                <a:gd name="connsiteY68" fmla="*/ 84752 h 90029"/>
                <a:gd name="connsiteX69" fmla="*/ 63331 w 170745"/>
                <a:gd name="connsiteY69" fmla="*/ 88787 h 90029"/>
                <a:gd name="connsiteX70" fmla="*/ 65504 w 170745"/>
                <a:gd name="connsiteY70" fmla="*/ 91892 h 90029"/>
                <a:gd name="connsiteX71" fmla="*/ 81026 w 170745"/>
                <a:gd name="connsiteY71" fmla="*/ 86614 h 90029"/>
                <a:gd name="connsiteX72" fmla="*/ 92513 w 170745"/>
                <a:gd name="connsiteY72" fmla="*/ 77301 h 90029"/>
                <a:gd name="connsiteX73" fmla="*/ 104931 w 170745"/>
                <a:gd name="connsiteY73" fmla="*/ 67677 h 90029"/>
                <a:gd name="connsiteX74" fmla="*/ 115486 w 170745"/>
                <a:gd name="connsiteY74" fmla="*/ 60226 h 90029"/>
                <a:gd name="connsiteX75" fmla="*/ 130077 w 170745"/>
                <a:gd name="connsiteY75" fmla="*/ 57122 h 90029"/>
                <a:gd name="connsiteX76" fmla="*/ 144668 w 170745"/>
                <a:gd name="connsiteY76" fmla="*/ 57122 h 90029"/>
                <a:gd name="connsiteX77" fmla="*/ 158017 w 170745"/>
                <a:gd name="connsiteY77" fmla="*/ 57122 h 90029"/>
                <a:gd name="connsiteX78" fmla="*/ 168572 w 170745"/>
                <a:gd name="connsiteY78" fmla="*/ 51844 h 90029"/>
                <a:gd name="connsiteX79" fmla="*/ 170745 w 170745"/>
                <a:gd name="connsiteY79" fmla="*/ 47498 h 90029"/>
                <a:gd name="connsiteX80" fmla="*/ 170745 w 170745"/>
                <a:gd name="connsiteY80" fmla="*/ 45636 h 90029"/>
                <a:gd name="connsiteX81" fmla="*/ 170745 w 170745"/>
                <a:gd name="connsiteY81" fmla="*/ 44394 h 90029"/>
                <a:gd name="connsiteX82" fmla="*/ 170745 w 170745"/>
                <a:gd name="connsiteY82" fmla="*/ 42221 h 90029"/>
                <a:gd name="connsiteX83" fmla="*/ 172608 w 170745"/>
                <a:gd name="connsiteY83" fmla="*/ 38185 h 90029"/>
                <a:gd name="connsiteX84" fmla="*/ 172608 w 170745"/>
                <a:gd name="connsiteY84" fmla="*/ 34770 h 90029"/>
                <a:gd name="connsiteX85" fmla="*/ 170745 w 170745"/>
                <a:gd name="connsiteY85" fmla="*/ 32907 h 9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0745" h="90029">
                  <a:moveTo>
                    <a:pt x="170745" y="30734"/>
                  </a:moveTo>
                  <a:lnTo>
                    <a:pt x="170745" y="29492"/>
                  </a:lnTo>
                  <a:lnTo>
                    <a:pt x="168572" y="27630"/>
                  </a:lnTo>
                  <a:lnTo>
                    <a:pt x="165468" y="25457"/>
                  </a:lnTo>
                  <a:lnTo>
                    <a:pt x="163294" y="25457"/>
                  </a:lnTo>
                  <a:lnTo>
                    <a:pt x="161121" y="25457"/>
                  </a:lnTo>
                  <a:lnTo>
                    <a:pt x="159259" y="27630"/>
                  </a:lnTo>
                  <a:lnTo>
                    <a:pt x="156154" y="30734"/>
                  </a:lnTo>
                  <a:lnTo>
                    <a:pt x="148704" y="30734"/>
                  </a:lnTo>
                  <a:lnTo>
                    <a:pt x="143426" y="30734"/>
                  </a:lnTo>
                  <a:lnTo>
                    <a:pt x="137217" y="29492"/>
                  </a:lnTo>
                  <a:lnTo>
                    <a:pt x="132250" y="27630"/>
                  </a:lnTo>
                  <a:lnTo>
                    <a:pt x="128835" y="27630"/>
                  </a:lnTo>
                  <a:lnTo>
                    <a:pt x="128835" y="23283"/>
                  </a:lnTo>
                  <a:lnTo>
                    <a:pt x="132250" y="23283"/>
                  </a:lnTo>
                  <a:lnTo>
                    <a:pt x="132250" y="17075"/>
                  </a:lnTo>
                  <a:lnTo>
                    <a:pt x="130077" y="12728"/>
                  </a:lnTo>
                  <a:lnTo>
                    <a:pt x="130077" y="9624"/>
                  </a:lnTo>
                  <a:lnTo>
                    <a:pt x="128835" y="5278"/>
                  </a:lnTo>
                  <a:lnTo>
                    <a:pt x="126972" y="3104"/>
                  </a:lnTo>
                  <a:lnTo>
                    <a:pt x="124799" y="0"/>
                  </a:lnTo>
                  <a:lnTo>
                    <a:pt x="117659" y="0"/>
                  </a:lnTo>
                  <a:lnTo>
                    <a:pt x="112381" y="0"/>
                  </a:lnTo>
                  <a:lnTo>
                    <a:pt x="109277" y="2173"/>
                  </a:lnTo>
                  <a:lnTo>
                    <a:pt x="104931" y="3104"/>
                  </a:lnTo>
                  <a:lnTo>
                    <a:pt x="107104" y="17075"/>
                  </a:lnTo>
                  <a:lnTo>
                    <a:pt x="109277" y="22352"/>
                  </a:lnTo>
                  <a:lnTo>
                    <a:pt x="112381" y="29492"/>
                  </a:lnTo>
                  <a:lnTo>
                    <a:pt x="115486" y="38185"/>
                  </a:lnTo>
                  <a:lnTo>
                    <a:pt x="95617" y="36943"/>
                  </a:lnTo>
                  <a:lnTo>
                    <a:pt x="80095" y="30734"/>
                  </a:lnTo>
                  <a:lnTo>
                    <a:pt x="65504" y="23283"/>
                  </a:lnTo>
                  <a:lnTo>
                    <a:pt x="48740" y="17075"/>
                  </a:lnTo>
                  <a:lnTo>
                    <a:pt x="28871" y="10555"/>
                  </a:lnTo>
                  <a:lnTo>
                    <a:pt x="27009" y="12728"/>
                  </a:lnTo>
                  <a:lnTo>
                    <a:pt x="24836" y="12728"/>
                  </a:lnTo>
                  <a:lnTo>
                    <a:pt x="22663" y="14901"/>
                  </a:lnTo>
                  <a:lnTo>
                    <a:pt x="19558" y="14901"/>
                  </a:lnTo>
                  <a:lnTo>
                    <a:pt x="21731" y="18006"/>
                  </a:lnTo>
                  <a:lnTo>
                    <a:pt x="22663" y="20179"/>
                  </a:lnTo>
                  <a:lnTo>
                    <a:pt x="22663" y="22352"/>
                  </a:lnTo>
                  <a:lnTo>
                    <a:pt x="24836" y="23283"/>
                  </a:lnTo>
                  <a:lnTo>
                    <a:pt x="27009" y="25457"/>
                  </a:lnTo>
                  <a:lnTo>
                    <a:pt x="28871" y="27630"/>
                  </a:lnTo>
                  <a:lnTo>
                    <a:pt x="24836" y="29492"/>
                  </a:lnTo>
                  <a:lnTo>
                    <a:pt x="21731" y="29492"/>
                  </a:lnTo>
                  <a:lnTo>
                    <a:pt x="17695" y="30734"/>
                  </a:lnTo>
                  <a:lnTo>
                    <a:pt x="12418" y="30734"/>
                  </a:lnTo>
                  <a:lnTo>
                    <a:pt x="12418" y="34770"/>
                  </a:lnTo>
                  <a:lnTo>
                    <a:pt x="15522" y="34770"/>
                  </a:lnTo>
                  <a:lnTo>
                    <a:pt x="14280" y="40047"/>
                  </a:lnTo>
                  <a:lnTo>
                    <a:pt x="10245" y="42221"/>
                  </a:lnTo>
                  <a:lnTo>
                    <a:pt x="9313" y="44394"/>
                  </a:lnTo>
                  <a:lnTo>
                    <a:pt x="4967" y="45636"/>
                  </a:lnTo>
                  <a:lnTo>
                    <a:pt x="0" y="47498"/>
                  </a:lnTo>
                  <a:lnTo>
                    <a:pt x="0" y="51844"/>
                  </a:lnTo>
                  <a:lnTo>
                    <a:pt x="4967" y="51844"/>
                  </a:lnTo>
                  <a:lnTo>
                    <a:pt x="15522" y="57122"/>
                  </a:lnTo>
                  <a:lnTo>
                    <a:pt x="32286" y="59295"/>
                  </a:lnTo>
                  <a:lnTo>
                    <a:pt x="46567" y="57122"/>
                  </a:lnTo>
                  <a:lnTo>
                    <a:pt x="59295" y="51844"/>
                  </a:lnTo>
                  <a:lnTo>
                    <a:pt x="80095" y="51844"/>
                  </a:lnTo>
                  <a:lnTo>
                    <a:pt x="77922" y="57122"/>
                  </a:lnTo>
                  <a:lnTo>
                    <a:pt x="73886" y="62400"/>
                  </a:lnTo>
                  <a:lnTo>
                    <a:pt x="70782" y="67677"/>
                  </a:lnTo>
                  <a:lnTo>
                    <a:pt x="65504" y="72023"/>
                  </a:lnTo>
                  <a:lnTo>
                    <a:pt x="59295" y="75128"/>
                  </a:lnTo>
                  <a:lnTo>
                    <a:pt x="61158" y="81337"/>
                  </a:lnTo>
                  <a:lnTo>
                    <a:pt x="61158" y="84752"/>
                  </a:lnTo>
                  <a:lnTo>
                    <a:pt x="63331" y="88787"/>
                  </a:lnTo>
                  <a:lnTo>
                    <a:pt x="65504" y="91892"/>
                  </a:lnTo>
                  <a:lnTo>
                    <a:pt x="81026" y="86614"/>
                  </a:lnTo>
                  <a:lnTo>
                    <a:pt x="92513" y="77301"/>
                  </a:lnTo>
                  <a:lnTo>
                    <a:pt x="104931" y="67677"/>
                  </a:lnTo>
                  <a:lnTo>
                    <a:pt x="115486" y="60226"/>
                  </a:lnTo>
                  <a:lnTo>
                    <a:pt x="130077" y="57122"/>
                  </a:lnTo>
                  <a:lnTo>
                    <a:pt x="144668" y="57122"/>
                  </a:lnTo>
                  <a:lnTo>
                    <a:pt x="158017" y="57122"/>
                  </a:lnTo>
                  <a:lnTo>
                    <a:pt x="168572" y="51844"/>
                  </a:lnTo>
                  <a:lnTo>
                    <a:pt x="170745" y="47498"/>
                  </a:lnTo>
                  <a:lnTo>
                    <a:pt x="170745" y="45636"/>
                  </a:lnTo>
                  <a:lnTo>
                    <a:pt x="170745" y="44394"/>
                  </a:lnTo>
                  <a:lnTo>
                    <a:pt x="170745" y="42221"/>
                  </a:lnTo>
                  <a:lnTo>
                    <a:pt x="172608" y="38185"/>
                  </a:lnTo>
                  <a:lnTo>
                    <a:pt x="172608" y="34770"/>
                  </a:lnTo>
                  <a:lnTo>
                    <a:pt x="170745" y="32907"/>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07" name="Freeform: Shape 306">
              <a:extLst>
                <a:ext uri="{FF2B5EF4-FFF2-40B4-BE49-F238E27FC236}">
                  <a16:creationId xmlns:a16="http://schemas.microsoft.com/office/drawing/2014/main" id="{03CA6F1F-2159-4D76-A91E-42FC377A1E3D}"/>
                </a:ext>
              </a:extLst>
            </p:cNvPr>
            <p:cNvSpPr/>
            <p:nvPr/>
          </p:nvSpPr>
          <p:spPr>
            <a:xfrm>
              <a:off x="3317366" y="4178759"/>
              <a:ext cx="139701" cy="152118"/>
            </a:xfrm>
            <a:custGeom>
              <a:avLst/>
              <a:gdLst>
                <a:gd name="connsiteX0" fmla="*/ 133181 w 139700"/>
                <a:gd name="connsiteY0" fmla="*/ 30424 h 152118"/>
                <a:gd name="connsiteX1" fmla="*/ 129145 w 139700"/>
                <a:gd name="connsiteY1" fmla="*/ 22042 h 152118"/>
                <a:gd name="connsiteX2" fmla="*/ 126041 w 139700"/>
                <a:gd name="connsiteY2" fmla="*/ 14591 h 152118"/>
                <a:gd name="connsiteX3" fmla="*/ 109277 w 139700"/>
                <a:gd name="connsiteY3" fmla="*/ 14591 h 152118"/>
                <a:gd name="connsiteX4" fmla="*/ 94686 w 139700"/>
                <a:gd name="connsiteY4" fmla="*/ 14591 h 152118"/>
                <a:gd name="connsiteX5" fmla="*/ 76991 w 139700"/>
                <a:gd name="connsiteY5" fmla="*/ 14591 h 152118"/>
                <a:gd name="connsiteX6" fmla="*/ 76991 w 139700"/>
                <a:gd name="connsiteY6" fmla="*/ 931 h 152118"/>
                <a:gd name="connsiteX7" fmla="*/ 62400 w 139700"/>
                <a:gd name="connsiteY7" fmla="*/ 0 h 152118"/>
                <a:gd name="connsiteX8" fmla="*/ 50913 w 139700"/>
                <a:gd name="connsiteY8" fmla="*/ 931 h 152118"/>
                <a:gd name="connsiteX9" fmla="*/ 42531 w 139700"/>
                <a:gd name="connsiteY9" fmla="*/ 5278 h 152118"/>
                <a:gd name="connsiteX10" fmla="*/ 31045 w 139700"/>
                <a:gd name="connsiteY10" fmla="*/ 7140 h 152118"/>
                <a:gd name="connsiteX11" fmla="*/ 16454 w 139700"/>
                <a:gd name="connsiteY11" fmla="*/ 10555 h 152118"/>
                <a:gd name="connsiteX12" fmla="*/ 18627 w 139700"/>
                <a:gd name="connsiteY12" fmla="*/ 17695 h 152118"/>
                <a:gd name="connsiteX13" fmla="*/ 20800 w 139700"/>
                <a:gd name="connsiteY13" fmla="*/ 25146 h 152118"/>
                <a:gd name="connsiteX14" fmla="*/ 21731 w 139700"/>
                <a:gd name="connsiteY14" fmla="*/ 29492 h 152118"/>
                <a:gd name="connsiteX15" fmla="*/ 23904 w 139700"/>
                <a:gd name="connsiteY15" fmla="*/ 34770 h 152118"/>
                <a:gd name="connsiteX16" fmla="*/ 29182 w 139700"/>
                <a:gd name="connsiteY16" fmla="*/ 37874 h 152118"/>
                <a:gd name="connsiteX17" fmla="*/ 21731 w 139700"/>
                <a:gd name="connsiteY17" fmla="*/ 60227 h 152118"/>
                <a:gd name="connsiteX18" fmla="*/ 13349 w 139700"/>
                <a:gd name="connsiteY18" fmla="*/ 80095 h 152118"/>
                <a:gd name="connsiteX19" fmla="*/ 0 w 139700"/>
                <a:gd name="connsiteY19" fmla="*/ 94996 h 152118"/>
                <a:gd name="connsiteX20" fmla="*/ 0 w 139700"/>
                <a:gd name="connsiteY20" fmla="*/ 106793 h 152118"/>
                <a:gd name="connsiteX21" fmla="*/ 6209 w 139700"/>
                <a:gd name="connsiteY21" fmla="*/ 106793 h 152118"/>
                <a:gd name="connsiteX22" fmla="*/ 7140 w 139700"/>
                <a:gd name="connsiteY22" fmla="*/ 106793 h 152118"/>
                <a:gd name="connsiteX23" fmla="*/ 9313 w 139700"/>
                <a:gd name="connsiteY23" fmla="*/ 106793 h 152118"/>
                <a:gd name="connsiteX24" fmla="*/ 11486 w 139700"/>
                <a:gd name="connsiteY24" fmla="*/ 106793 h 152118"/>
                <a:gd name="connsiteX25" fmla="*/ 13349 w 139700"/>
                <a:gd name="connsiteY25" fmla="*/ 106793 h 152118"/>
                <a:gd name="connsiteX26" fmla="*/ 16454 w 139700"/>
                <a:gd name="connsiteY26" fmla="*/ 109898 h 152118"/>
                <a:gd name="connsiteX27" fmla="*/ 18627 w 139700"/>
                <a:gd name="connsiteY27" fmla="*/ 112071 h 152118"/>
                <a:gd name="connsiteX28" fmla="*/ 18627 w 139700"/>
                <a:gd name="connsiteY28" fmla="*/ 114244 h 152118"/>
                <a:gd name="connsiteX29" fmla="*/ 20800 w 139700"/>
                <a:gd name="connsiteY29" fmla="*/ 116107 h 152118"/>
                <a:gd name="connsiteX30" fmla="*/ 20800 w 139700"/>
                <a:gd name="connsiteY30" fmla="*/ 117349 h 152118"/>
                <a:gd name="connsiteX31" fmla="*/ 20800 w 139700"/>
                <a:gd name="connsiteY31" fmla="*/ 123557 h 152118"/>
                <a:gd name="connsiteX32" fmla="*/ 33218 w 139700"/>
                <a:gd name="connsiteY32" fmla="*/ 123557 h 152118"/>
                <a:gd name="connsiteX33" fmla="*/ 33218 w 139700"/>
                <a:gd name="connsiteY33" fmla="*/ 126662 h 152118"/>
                <a:gd name="connsiteX34" fmla="*/ 31045 w 139700"/>
                <a:gd name="connsiteY34" fmla="*/ 131008 h 152118"/>
                <a:gd name="connsiteX35" fmla="*/ 31045 w 139700"/>
                <a:gd name="connsiteY35" fmla="*/ 131939 h 152118"/>
                <a:gd name="connsiteX36" fmla="*/ 31045 w 139700"/>
                <a:gd name="connsiteY36" fmla="*/ 134113 h 152118"/>
                <a:gd name="connsiteX37" fmla="*/ 29182 w 139700"/>
                <a:gd name="connsiteY37" fmla="*/ 136286 h 152118"/>
                <a:gd name="connsiteX38" fmla="*/ 31045 w 139700"/>
                <a:gd name="connsiteY38" fmla="*/ 139390 h 152118"/>
                <a:gd name="connsiteX39" fmla="*/ 31045 w 139700"/>
                <a:gd name="connsiteY39" fmla="*/ 143736 h 152118"/>
                <a:gd name="connsiteX40" fmla="*/ 33218 w 139700"/>
                <a:gd name="connsiteY40" fmla="*/ 145910 h 152118"/>
                <a:gd name="connsiteX41" fmla="*/ 35391 w 139700"/>
                <a:gd name="connsiteY41" fmla="*/ 149014 h 152118"/>
                <a:gd name="connsiteX42" fmla="*/ 36322 w 139700"/>
                <a:gd name="connsiteY42" fmla="*/ 152118 h 152118"/>
                <a:gd name="connsiteX43" fmla="*/ 54949 w 139700"/>
                <a:gd name="connsiteY43" fmla="*/ 146841 h 152118"/>
                <a:gd name="connsiteX44" fmla="*/ 69540 w 139700"/>
                <a:gd name="connsiteY44" fmla="*/ 141563 h 152118"/>
                <a:gd name="connsiteX45" fmla="*/ 85373 w 139700"/>
                <a:gd name="connsiteY45" fmla="*/ 139390 h 152118"/>
                <a:gd name="connsiteX46" fmla="*/ 82268 w 139700"/>
                <a:gd name="connsiteY46" fmla="*/ 123557 h 152118"/>
                <a:gd name="connsiteX47" fmla="*/ 84131 w 139700"/>
                <a:gd name="connsiteY47" fmla="*/ 106793 h 152118"/>
                <a:gd name="connsiteX48" fmla="*/ 91582 w 139700"/>
                <a:gd name="connsiteY48" fmla="*/ 91892 h 152118"/>
                <a:gd name="connsiteX49" fmla="*/ 99964 w 139700"/>
                <a:gd name="connsiteY49" fmla="*/ 74817 h 152118"/>
                <a:gd name="connsiteX50" fmla="*/ 114554 w 139700"/>
                <a:gd name="connsiteY50" fmla="*/ 69540 h 152118"/>
                <a:gd name="connsiteX51" fmla="*/ 129145 w 139700"/>
                <a:gd name="connsiteY51" fmla="*/ 64262 h 152118"/>
                <a:gd name="connsiteX52" fmla="*/ 140632 w 139700"/>
                <a:gd name="connsiteY52" fmla="*/ 50603 h 152118"/>
                <a:gd name="connsiteX53" fmla="*/ 140632 w 139700"/>
                <a:gd name="connsiteY53" fmla="*/ 47498 h 152118"/>
                <a:gd name="connsiteX54" fmla="*/ 136286 w 139700"/>
                <a:gd name="connsiteY54" fmla="*/ 4004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39700" h="152118">
                  <a:moveTo>
                    <a:pt x="133181" y="30424"/>
                  </a:moveTo>
                  <a:lnTo>
                    <a:pt x="129145" y="22042"/>
                  </a:lnTo>
                  <a:lnTo>
                    <a:pt x="126041" y="14591"/>
                  </a:lnTo>
                  <a:lnTo>
                    <a:pt x="109277" y="14591"/>
                  </a:lnTo>
                  <a:lnTo>
                    <a:pt x="94686" y="14591"/>
                  </a:lnTo>
                  <a:lnTo>
                    <a:pt x="76991" y="14591"/>
                  </a:lnTo>
                  <a:lnTo>
                    <a:pt x="76991" y="931"/>
                  </a:lnTo>
                  <a:lnTo>
                    <a:pt x="62400" y="0"/>
                  </a:lnTo>
                  <a:lnTo>
                    <a:pt x="50913" y="931"/>
                  </a:lnTo>
                  <a:lnTo>
                    <a:pt x="42531" y="5278"/>
                  </a:lnTo>
                  <a:lnTo>
                    <a:pt x="31045" y="7140"/>
                  </a:lnTo>
                  <a:lnTo>
                    <a:pt x="16454" y="10555"/>
                  </a:lnTo>
                  <a:lnTo>
                    <a:pt x="18627" y="17695"/>
                  </a:lnTo>
                  <a:lnTo>
                    <a:pt x="20800" y="25146"/>
                  </a:lnTo>
                  <a:lnTo>
                    <a:pt x="21731" y="29492"/>
                  </a:lnTo>
                  <a:lnTo>
                    <a:pt x="23904" y="34770"/>
                  </a:lnTo>
                  <a:lnTo>
                    <a:pt x="29182" y="37874"/>
                  </a:lnTo>
                  <a:lnTo>
                    <a:pt x="21731" y="60227"/>
                  </a:lnTo>
                  <a:lnTo>
                    <a:pt x="13349" y="80095"/>
                  </a:lnTo>
                  <a:lnTo>
                    <a:pt x="0" y="94996"/>
                  </a:lnTo>
                  <a:lnTo>
                    <a:pt x="0" y="106793"/>
                  </a:lnTo>
                  <a:lnTo>
                    <a:pt x="6209" y="106793"/>
                  </a:lnTo>
                  <a:lnTo>
                    <a:pt x="7140" y="106793"/>
                  </a:lnTo>
                  <a:lnTo>
                    <a:pt x="9313" y="106793"/>
                  </a:lnTo>
                  <a:lnTo>
                    <a:pt x="11486" y="106793"/>
                  </a:lnTo>
                  <a:lnTo>
                    <a:pt x="13349" y="106793"/>
                  </a:lnTo>
                  <a:lnTo>
                    <a:pt x="16454" y="109898"/>
                  </a:lnTo>
                  <a:lnTo>
                    <a:pt x="18627" y="112071"/>
                  </a:lnTo>
                  <a:lnTo>
                    <a:pt x="18627" y="114244"/>
                  </a:lnTo>
                  <a:lnTo>
                    <a:pt x="20800" y="116107"/>
                  </a:lnTo>
                  <a:lnTo>
                    <a:pt x="20800" y="117349"/>
                  </a:lnTo>
                  <a:lnTo>
                    <a:pt x="20800" y="123557"/>
                  </a:lnTo>
                  <a:lnTo>
                    <a:pt x="33218" y="123557"/>
                  </a:lnTo>
                  <a:lnTo>
                    <a:pt x="33218" y="126662"/>
                  </a:lnTo>
                  <a:lnTo>
                    <a:pt x="31045" y="131008"/>
                  </a:lnTo>
                  <a:lnTo>
                    <a:pt x="31045" y="131939"/>
                  </a:lnTo>
                  <a:lnTo>
                    <a:pt x="31045" y="134113"/>
                  </a:lnTo>
                  <a:lnTo>
                    <a:pt x="29182" y="136286"/>
                  </a:lnTo>
                  <a:lnTo>
                    <a:pt x="31045" y="139390"/>
                  </a:lnTo>
                  <a:lnTo>
                    <a:pt x="31045" y="143736"/>
                  </a:lnTo>
                  <a:lnTo>
                    <a:pt x="33218" y="145910"/>
                  </a:lnTo>
                  <a:lnTo>
                    <a:pt x="35391" y="149014"/>
                  </a:lnTo>
                  <a:lnTo>
                    <a:pt x="36322" y="152118"/>
                  </a:lnTo>
                  <a:lnTo>
                    <a:pt x="54949" y="146841"/>
                  </a:lnTo>
                  <a:lnTo>
                    <a:pt x="69540" y="141563"/>
                  </a:lnTo>
                  <a:lnTo>
                    <a:pt x="85373" y="139390"/>
                  </a:lnTo>
                  <a:lnTo>
                    <a:pt x="82268" y="123557"/>
                  </a:lnTo>
                  <a:lnTo>
                    <a:pt x="84131" y="106793"/>
                  </a:lnTo>
                  <a:lnTo>
                    <a:pt x="91582" y="91892"/>
                  </a:lnTo>
                  <a:lnTo>
                    <a:pt x="99964" y="74817"/>
                  </a:lnTo>
                  <a:lnTo>
                    <a:pt x="114554" y="69540"/>
                  </a:lnTo>
                  <a:lnTo>
                    <a:pt x="129145" y="64262"/>
                  </a:lnTo>
                  <a:lnTo>
                    <a:pt x="140632" y="50603"/>
                  </a:lnTo>
                  <a:lnTo>
                    <a:pt x="140632" y="47498"/>
                  </a:lnTo>
                  <a:lnTo>
                    <a:pt x="136286" y="4004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08" name="Freeform: Shape 307">
              <a:extLst>
                <a:ext uri="{FF2B5EF4-FFF2-40B4-BE49-F238E27FC236}">
                  <a16:creationId xmlns:a16="http://schemas.microsoft.com/office/drawing/2014/main" id="{E6314247-59EA-4160-B38D-0351BBB7BC2B}"/>
                </a:ext>
              </a:extLst>
            </p:cNvPr>
            <p:cNvSpPr/>
            <p:nvPr/>
          </p:nvSpPr>
          <p:spPr>
            <a:xfrm>
              <a:off x="3770306" y="4054891"/>
              <a:ext cx="24836" cy="12418"/>
            </a:xfrm>
            <a:custGeom>
              <a:avLst/>
              <a:gdLst>
                <a:gd name="connsiteX0" fmla="*/ 3104 w 24835"/>
                <a:gd name="connsiteY0" fmla="*/ 12728 h 12417"/>
                <a:gd name="connsiteX1" fmla="*/ 27009 w 24835"/>
                <a:gd name="connsiteY1" fmla="*/ 7451 h 12417"/>
                <a:gd name="connsiteX2" fmla="*/ 27009 w 24835"/>
                <a:gd name="connsiteY2" fmla="*/ 0 h 12417"/>
                <a:gd name="connsiteX3" fmla="*/ 21731 w 24835"/>
                <a:gd name="connsiteY3" fmla="*/ 0 h 12417"/>
                <a:gd name="connsiteX4" fmla="*/ 17695 w 24835"/>
                <a:gd name="connsiteY4" fmla="*/ 0 h 12417"/>
                <a:gd name="connsiteX5" fmla="*/ 14591 w 24835"/>
                <a:gd name="connsiteY5" fmla="*/ 0 h 12417"/>
                <a:gd name="connsiteX6" fmla="*/ 12418 w 24835"/>
                <a:gd name="connsiteY6" fmla="*/ 0 h 12417"/>
                <a:gd name="connsiteX7" fmla="*/ 9313 w 24835"/>
                <a:gd name="connsiteY7" fmla="*/ 0 h 12417"/>
                <a:gd name="connsiteX8" fmla="*/ 5278 w 24835"/>
                <a:gd name="connsiteY8" fmla="*/ 0 h 12417"/>
                <a:gd name="connsiteX9" fmla="*/ 0 w 24835"/>
                <a:gd name="connsiteY9"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12417">
                  <a:moveTo>
                    <a:pt x="3104" y="12728"/>
                  </a:moveTo>
                  <a:lnTo>
                    <a:pt x="27009" y="7451"/>
                  </a:lnTo>
                  <a:lnTo>
                    <a:pt x="27009" y="0"/>
                  </a:lnTo>
                  <a:lnTo>
                    <a:pt x="21731" y="0"/>
                  </a:lnTo>
                  <a:lnTo>
                    <a:pt x="17695" y="0"/>
                  </a:lnTo>
                  <a:lnTo>
                    <a:pt x="14591" y="0"/>
                  </a:lnTo>
                  <a:lnTo>
                    <a:pt x="12418" y="0"/>
                  </a:lnTo>
                  <a:lnTo>
                    <a:pt x="9313" y="0"/>
                  </a:lnTo>
                  <a:lnTo>
                    <a:pt x="5278" y="0"/>
                  </a:lnTo>
                  <a:lnTo>
                    <a:pt x="0"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09" name="Freeform: Shape 308">
              <a:extLst>
                <a:ext uri="{FF2B5EF4-FFF2-40B4-BE49-F238E27FC236}">
                  <a16:creationId xmlns:a16="http://schemas.microsoft.com/office/drawing/2014/main" id="{A9CCDED9-7C2B-4449-9EE8-FBC78AF46C04}"/>
                </a:ext>
              </a:extLst>
            </p:cNvPr>
            <p:cNvSpPr/>
            <p:nvPr/>
          </p:nvSpPr>
          <p:spPr>
            <a:xfrm>
              <a:off x="3430679" y="4132192"/>
              <a:ext cx="12418" cy="6209"/>
            </a:xfrm>
            <a:custGeom>
              <a:avLst/>
              <a:gdLst>
                <a:gd name="connsiteX0" fmla="*/ 7451 w 12417"/>
                <a:gd name="connsiteY0" fmla="*/ 1863 h 6208"/>
                <a:gd name="connsiteX1" fmla="*/ 3104 w 12417"/>
                <a:gd name="connsiteY1" fmla="*/ 0 h 6208"/>
                <a:gd name="connsiteX2" fmla="*/ 0 w 12417"/>
                <a:gd name="connsiteY2" fmla="*/ 0 h 6208"/>
                <a:gd name="connsiteX3" fmla="*/ 0 w 12417"/>
                <a:gd name="connsiteY3" fmla="*/ 7140 h 6208"/>
                <a:gd name="connsiteX4" fmla="*/ 12728 w 12417"/>
                <a:gd name="connsiteY4" fmla="*/ 7140 h 6208"/>
                <a:gd name="connsiteX5" fmla="*/ 10555 w 12417"/>
                <a:gd name="connsiteY5" fmla="*/ 3104 h 6208"/>
                <a:gd name="connsiteX6" fmla="*/ 8382 w 12417"/>
                <a:gd name="connsiteY6" fmla="*/ 1863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7" h="6208">
                  <a:moveTo>
                    <a:pt x="7451" y="1863"/>
                  </a:moveTo>
                  <a:lnTo>
                    <a:pt x="3104" y="0"/>
                  </a:lnTo>
                  <a:lnTo>
                    <a:pt x="0" y="0"/>
                  </a:lnTo>
                  <a:lnTo>
                    <a:pt x="0" y="7140"/>
                  </a:lnTo>
                  <a:lnTo>
                    <a:pt x="12728" y="7140"/>
                  </a:lnTo>
                  <a:lnTo>
                    <a:pt x="10555" y="3104"/>
                  </a:lnTo>
                  <a:lnTo>
                    <a:pt x="8382" y="186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10" name="Freeform: Shape 309">
              <a:extLst>
                <a:ext uri="{FF2B5EF4-FFF2-40B4-BE49-F238E27FC236}">
                  <a16:creationId xmlns:a16="http://schemas.microsoft.com/office/drawing/2014/main" id="{1C7EBE0C-1EB3-4855-96F0-B45B640D1D09}"/>
                </a:ext>
              </a:extLst>
            </p:cNvPr>
            <p:cNvSpPr/>
            <p:nvPr/>
          </p:nvSpPr>
          <p:spPr>
            <a:xfrm>
              <a:off x="3367348" y="4082210"/>
              <a:ext cx="96238" cy="58985"/>
            </a:xfrm>
            <a:custGeom>
              <a:avLst/>
              <a:gdLst>
                <a:gd name="connsiteX0" fmla="*/ 24836 w 96238"/>
                <a:gd name="connsiteY0" fmla="*/ 60537 h 58984"/>
                <a:gd name="connsiteX1" fmla="*/ 35391 w 96238"/>
                <a:gd name="connsiteY1" fmla="*/ 60537 h 58984"/>
                <a:gd name="connsiteX2" fmla="*/ 48740 w 96238"/>
                <a:gd name="connsiteY2" fmla="*/ 57122 h 58984"/>
                <a:gd name="connsiteX3" fmla="*/ 54018 w 96238"/>
                <a:gd name="connsiteY3" fmla="*/ 47809 h 58984"/>
                <a:gd name="connsiteX4" fmla="*/ 56191 w 96238"/>
                <a:gd name="connsiteY4" fmla="*/ 29803 h 58984"/>
                <a:gd name="connsiteX5" fmla="*/ 59295 w 96238"/>
                <a:gd name="connsiteY5" fmla="*/ 32907 h 58984"/>
                <a:gd name="connsiteX6" fmla="*/ 61468 w 96238"/>
                <a:gd name="connsiteY6" fmla="*/ 35080 h 58984"/>
                <a:gd name="connsiteX7" fmla="*/ 64573 w 96238"/>
                <a:gd name="connsiteY7" fmla="*/ 37253 h 58984"/>
                <a:gd name="connsiteX8" fmla="*/ 68608 w 96238"/>
                <a:gd name="connsiteY8" fmla="*/ 39427 h 58984"/>
                <a:gd name="connsiteX9" fmla="*/ 76059 w 96238"/>
                <a:gd name="connsiteY9" fmla="*/ 42531 h 58984"/>
                <a:gd name="connsiteX10" fmla="*/ 79164 w 96238"/>
                <a:gd name="connsiteY10" fmla="*/ 37253 h 58984"/>
                <a:gd name="connsiteX11" fmla="*/ 85373 w 96238"/>
                <a:gd name="connsiteY11" fmla="*/ 32907 h 58984"/>
                <a:gd name="connsiteX12" fmla="*/ 90650 w 96238"/>
                <a:gd name="connsiteY12" fmla="*/ 29803 h 58984"/>
                <a:gd name="connsiteX13" fmla="*/ 95617 w 96238"/>
                <a:gd name="connsiteY13" fmla="*/ 25457 h 58984"/>
                <a:gd name="connsiteX14" fmla="*/ 95617 w 96238"/>
                <a:gd name="connsiteY14" fmla="*/ 22352 h 58984"/>
                <a:gd name="connsiteX15" fmla="*/ 97790 w 96238"/>
                <a:gd name="connsiteY15" fmla="*/ 18006 h 58984"/>
                <a:gd name="connsiteX16" fmla="*/ 95617 w 96238"/>
                <a:gd name="connsiteY16" fmla="*/ 12728 h 58984"/>
                <a:gd name="connsiteX17" fmla="*/ 95617 w 96238"/>
                <a:gd name="connsiteY17" fmla="*/ 7451 h 58984"/>
                <a:gd name="connsiteX18" fmla="*/ 95617 w 96238"/>
                <a:gd name="connsiteY18" fmla="*/ 0 h 58984"/>
                <a:gd name="connsiteX19" fmla="*/ 66435 w 96238"/>
                <a:gd name="connsiteY19" fmla="*/ 7451 h 58984"/>
                <a:gd name="connsiteX20" fmla="*/ 41600 w 96238"/>
                <a:gd name="connsiteY20" fmla="*/ 18006 h 58984"/>
                <a:gd name="connsiteX21" fmla="*/ 19558 w 96238"/>
                <a:gd name="connsiteY21" fmla="*/ 31976 h 58984"/>
                <a:gd name="connsiteX22" fmla="*/ 0 w 96238"/>
                <a:gd name="connsiteY22" fmla="*/ 45636 h 58984"/>
                <a:gd name="connsiteX23" fmla="*/ 0 w 96238"/>
                <a:gd name="connsiteY23" fmla="*/ 60537 h 58984"/>
                <a:gd name="connsiteX24" fmla="*/ 13349 w 96238"/>
                <a:gd name="connsiteY24" fmla="*/ 60537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238" h="58984">
                  <a:moveTo>
                    <a:pt x="24836" y="60537"/>
                  </a:moveTo>
                  <a:lnTo>
                    <a:pt x="35391" y="60537"/>
                  </a:lnTo>
                  <a:lnTo>
                    <a:pt x="48740" y="57122"/>
                  </a:lnTo>
                  <a:lnTo>
                    <a:pt x="54018" y="47809"/>
                  </a:lnTo>
                  <a:lnTo>
                    <a:pt x="56191" y="29803"/>
                  </a:lnTo>
                  <a:lnTo>
                    <a:pt x="59295" y="32907"/>
                  </a:lnTo>
                  <a:lnTo>
                    <a:pt x="61468" y="35080"/>
                  </a:lnTo>
                  <a:lnTo>
                    <a:pt x="64573" y="37253"/>
                  </a:lnTo>
                  <a:lnTo>
                    <a:pt x="68608" y="39427"/>
                  </a:lnTo>
                  <a:lnTo>
                    <a:pt x="76059" y="42531"/>
                  </a:lnTo>
                  <a:lnTo>
                    <a:pt x="79164" y="37253"/>
                  </a:lnTo>
                  <a:lnTo>
                    <a:pt x="85373" y="32907"/>
                  </a:lnTo>
                  <a:lnTo>
                    <a:pt x="90650" y="29803"/>
                  </a:lnTo>
                  <a:lnTo>
                    <a:pt x="95617" y="25457"/>
                  </a:lnTo>
                  <a:lnTo>
                    <a:pt x="95617" y="22352"/>
                  </a:lnTo>
                  <a:lnTo>
                    <a:pt x="97790" y="18006"/>
                  </a:lnTo>
                  <a:lnTo>
                    <a:pt x="95617" y="12728"/>
                  </a:lnTo>
                  <a:lnTo>
                    <a:pt x="95617" y="7451"/>
                  </a:lnTo>
                  <a:lnTo>
                    <a:pt x="95617" y="0"/>
                  </a:lnTo>
                  <a:lnTo>
                    <a:pt x="66435" y="7451"/>
                  </a:lnTo>
                  <a:lnTo>
                    <a:pt x="41600" y="18006"/>
                  </a:lnTo>
                  <a:lnTo>
                    <a:pt x="19558" y="31976"/>
                  </a:lnTo>
                  <a:lnTo>
                    <a:pt x="0" y="45636"/>
                  </a:lnTo>
                  <a:lnTo>
                    <a:pt x="0" y="60537"/>
                  </a:lnTo>
                  <a:lnTo>
                    <a:pt x="13349" y="60537"/>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11" name="Freeform: Shape 310">
              <a:extLst>
                <a:ext uri="{FF2B5EF4-FFF2-40B4-BE49-F238E27FC236}">
                  <a16:creationId xmlns:a16="http://schemas.microsoft.com/office/drawing/2014/main" id="{0F6557F8-925A-486A-AFFD-9AA391B199A9}"/>
                </a:ext>
              </a:extLst>
            </p:cNvPr>
            <p:cNvSpPr/>
            <p:nvPr/>
          </p:nvSpPr>
          <p:spPr>
            <a:xfrm>
              <a:off x="3502702" y="4062342"/>
              <a:ext cx="43462" cy="27940"/>
            </a:xfrm>
            <a:custGeom>
              <a:avLst/>
              <a:gdLst>
                <a:gd name="connsiteX0" fmla="*/ 4036 w 43462"/>
                <a:gd name="connsiteY0" fmla="*/ 25146 h 27940"/>
                <a:gd name="connsiteX1" fmla="*/ 7140 w 43462"/>
                <a:gd name="connsiteY1" fmla="*/ 29492 h 27940"/>
                <a:gd name="connsiteX2" fmla="*/ 13349 w 43462"/>
                <a:gd name="connsiteY2" fmla="*/ 30734 h 27940"/>
                <a:gd name="connsiteX3" fmla="*/ 16454 w 43462"/>
                <a:gd name="connsiteY3" fmla="*/ 30734 h 27940"/>
                <a:gd name="connsiteX4" fmla="*/ 21731 w 43462"/>
                <a:gd name="connsiteY4" fmla="*/ 29492 h 27940"/>
                <a:gd name="connsiteX5" fmla="*/ 27940 w 43462"/>
                <a:gd name="connsiteY5" fmla="*/ 25146 h 27940"/>
                <a:gd name="connsiteX6" fmla="*/ 33218 w 43462"/>
                <a:gd name="connsiteY6" fmla="*/ 19869 h 27940"/>
                <a:gd name="connsiteX7" fmla="*/ 36322 w 43462"/>
                <a:gd name="connsiteY7" fmla="*/ 15833 h 27940"/>
                <a:gd name="connsiteX8" fmla="*/ 40668 w 43462"/>
                <a:gd name="connsiteY8" fmla="*/ 10555 h 27940"/>
                <a:gd name="connsiteX9" fmla="*/ 43773 w 43462"/>
                <a:gd name="connsiteY9" fmla="*/ 5278 h 27940"/>
                <a:gd name="connsiteX10" fmla="*/ 38495 w 43462"/>
                <a:gd name="connsiteY10" fmla="*/ 3104 h 27940"/>
                <a:gd name="connsiteX11" fmla="*/ 31045 w 43462"/>
                <a:gd name="connsiteY11" fmla="*/ 931 h 27940"/>
                <a:gd name="connsiteX12" fmla="*/ 23904 w 43462"/>
                <a:gd name="connsiteY12" fmla="*/ 931 h 27940"/>
                <a:gd name="connsiteX13" fmla="*/ 14591 w 43462"/>
                <a:gd name="connsiteY13" fmla="*/ 0 h 27940"/>
                <a:gd name="connsiteX14" fmla="*/ 7140 w 43462"/>
                <a:gd name="connsiteY14" fmla="*/ 7451 h 27940"/>
                <a:gd name="connsiteX15" fmla="*/ 0 w 43462"/>
                <a:gd name="connsiteY15" fmla="*/ 12728 h 27940"/>
                <a:gd name="connsiteX16" fmla="*/ 0 w 43462"/>
                <a:gd name="connsiteY16" fmla="*/ 18006 h 27940"/>
                <a:gd name="connsiteX17" fmla="*/ 1863 w 43462"/>
                <a:gd name="connsiteY17" fmla="*/ 22042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62" h="27940">
                  <a:moveTo>
                    <a:pt x="4036" y="25146"/>
                  </a:moveTo>
                  <a:lnTo>
                    <a:pt x="7140" y="29492"/>
                  </a:lnTo>
                  <a:lnTo>
                    <a:pt x="13349" y="30734"/>
                  </a:lnTo>
                  <a:lnTo>
                    <a:pt x="16454" y="30734"/>
                  </a:lnTo>
                  <a:lnTo>
                    <a:pt x="21731" y="29492"/>
                  </a:lnTo>
                  <a:lnTo>
                    <a:pt x="27940" y="25146"/>
                  </a:lnTo>
                  <a:lnTo>
                    <a:pt x="33218" y="19869"/>
                  </a:lnTo>
                  <a:lnTo>
                    <a:pt x="36322" y="15833"/>
                  </a:lnTo>
                  <a:lnTo>
                    <a:pt x="40668" y="10555"/>
                  </a:lnTo>
                  <a:lnTo>
                    <a:pt x="43773" y="5278"/>
                  </a:lnTo>
                  <a:lnTo>
                    <a:pt x="38495" y="3104"/>
                  </a:lnTo>
                  <a:lnTo>
                    <a:pt x="31045" y="931"/>
                  </a:lnTo>
                  <a:lnTo>
                    <a:pt x="23904" y="931"/>
                  </a:lnTo>
                  <a:lnTo>
                    <a:pt x="14591" y="0"/>
                  </a:lnTo>
                  <a:lnTo>
                    <a:pt x="7140" y="7451"/>
                  </a:lnTo>
                  <a:lnTo>
                    <a:pt x="0" y="12728"/>
                  </a:lnTo>
                  <a:lnTo>
                    <a:pt x="0" y="18006"/>
                  </a:lnTo>
                  <a:lnTo>
                    <a:pt x="1863" y="22042"/>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12" name="Freeform: Shape 311">
              <a:extLst>
                <a:ext uri="{FF2B5EF4-FFF2-40B4-BE49-F238E27FC236}">
                  <a16:creationId xmlns:a16="http://schemas.microsoft.com/office/drawing/2014/main" id="{1975FB22-3618-42A7-A3DF-F455D2A91B3A}"/>
                </a:ext>
              </a:extLst>
            </p:cNvPr>
            <p:cNvSpPr/>
            <p:nvPr/>
          </p:nvSpPr>
          <p:spPr>
            <a:xfrm>
              <a:off x="5862400" y="4041231"/>
              <a:ext cx="260774" cy="310446"/>
            </a:xfrm>
            <a:custGeom>
              <a:avLst/>
              <a:gdLst>
                <a:gd name="connsiteX0" fmla="*/ 16454 w 260774"/>
                <a:gd name="connsiteY0" fmla="*/ 264189 h 310445"/>
                <a:gd name="connsiteX1" fmla="*/ 24836 w 260774"/>
                <a:gd name="connsiteY1" fmla="*/ 273813 h 310445"/>
                <a:gd name="connsiteX2" fmla="*/ 34149 w 260774"/>
                <a:gd name="connsiteY2" fmla="*/ 286541 h 310445"/>
                <a:gd name="connsiteX3" fmla="*/ 39427 w 260774"/>
                <a:gd name="connsiteY3" fmla="*/ 301443 h 310445"/>
                <a:gd name="connsiteX4" fmla="*/ 56191 w 260774"/>
                <a:gd name="connsiteY4" fmla="*/ 304547 h 310445"/>
                <a:gd name="connsiteX5" fmla="*/ 70782 w 260774"/>
                <a:gd name="connsiteY5" fmla="*/ 310756 h 310445"/>
                <a:gd name="connsiteX6" fmla="*/ 74818 w 260774"/>
                <a:gd name="connsiteY6" fmla="*/ 301443 h 310445"/>
                <a:gd name="connsiteX7" fmla="*/ 80095 w 260774"/>
                <a:gd name="connsiteY7" fmla="*/ 301443 h 310445"/>
                <a:gd name="connsiteX8" fmla="*/ 80095 w 260774"/>
                <a:gd name="connsiteY8" fmla="*/ 297097 h 310445"/>
                <a:gd name="connsiteX9" fmla="*/ 68609 w 260774"/>
                <a:gd name="connsiteY9" fmla="*/ 288715 h 310445"/>
                <a:gd name="connsiteX10" fmla="*/ 60226 w 260774"/>
                <a:gd name="connsiteY10" fmla="*/ 276918 h 310445"/>
                <a:gd name="connsiteX11" fmla="*/ 53086 w 260774"/>
                <a:gd name="connsiteY11" fmla="*/ 266362 h 310445"/>
                <a:gd name="connsiteX12" fmla="*/ 50913 w 260774"/>
                <a:gd name="connsiteY12" fmla="*/ 257049 h 310445"/>
                <a:gd name="connsiteX13" fmla="*/ 56191 w 260774"/>
                <a:gd name="connsiteY13" fmla="*/ 229419 h 310445"/>
                <a:gd name="connsiteX14" fmla="*/ 67677 w 260774"/>
                <a:gd name="connsiteY14" fmla="*/ 199927 h 310445"/>
                <a:gd name="connsiteX15" fmla="*/ 83199 w 260774"/>
                <a:gd name="connsiteY15" fmla="*/ 170124 h 310445"/>
                <a:gd name="connsiteX16" fmla="*/ 104000 w 260774"/>
                <a:gd name="connsiteY16" fmla="*/ 140632 h 310445"/>
                <a:gd name="connsiteX17" fmla="*/ 124799 w 260774"/>
                <a:gd name="connsiteY17" fmla="*/ 115175 h 310445"/>
                <a:gd name="connsiteX18" fmla="*/ 145599 w 260774"/>
                <a:gd name="connsiteY18" fmla="*/ 92823 h 310445"/>
                <a:gd name="connsiteX19" fmla="*/ 163295 w 260774"/>
                <a:gd name="connsiteY19" fmla="*/ 78232 h 310445"/>
                <a:gd name="connsiteX20" fmla="*/ 180059 w 260774"/>
                <a:gd name="connsiteY20" fmla="*/ 70782 h 310445"/>
                <a:gd name="connsiteX21" fmla="*/ 197754 w 260774"/>
                <a:gd name="connsiteY21" fmla="*/ 63331 h 310445"/>
                <a:gd name="connsiteX22" fmla="*/ 217623 w 260774"/>
                <a:gd name="connsiteY22" fmla="*/ 55880 h 310445"/>
                <a:gd name="connsiteX23" fmla="*/ 234076 w 260774"/>
                <a:gd name="connsiteY23" fmla="*/ 46256 h 310445"/>
                <a:gd name="connsiteX24" fmla="*/ 248667 w 260774"/>
                <a:gd name="connsiteY24" fmla="*/ 35701 h 310445"/>
                <a:gd name="connsiteX25" fmla="*/ 260154 w 260774"/>
                <a:gd name="connsiteY25" fmla="*/ 21110 h 310445"/>
                <a:gd name="connsiteX26" fmla="*/ 261395 w 260774"/>
                <a:gd name="connsiteY26" fmla="*/ 18937 h 310445"/>
                <a:gd name="connsiteX27" fmla="*/ 261395 w 260774"/>
                <a:gd name="connsiteY27" fmla="*/ 16764 h 310445"/>
                <a:gd name="connsiteX28" fmla="*/ 263258 w 260774"/>
                <a:gd name="connsiteY28" fmla="*/ 13660 h 310445"/>
                <a:gd name="connsiteX29" fmla="*/ 260154 w 260774"/>
                <a:gd name="connsiteY29" fmla="*/ 9313 h 310445"/>
                <a:gd name="connsiteX30" fmla="*/ 258291 w 260774"/>
                <a:gd name="connsiteY30" fmla="*/ 6209 h 310445"/>
                <a:gd name="connsiteX31" fmla="*/ 253945 w 260774"/>
                <a:gd name="connsiteY31" fmla="*/ 1863 h 310445"/>
                <a:gd name="connsiteX32" fmla="*/ 236249 w 260774"/>
                <a:gd name="connsiteY32" fmla="*/ 0 h 310445"/>
                <a:gd name="connsiteX33" fmla="*/ 223832 w 260774"/>
                <a:gd name="connsiteY33" fmla="*/ 4036 h 310445"/>
                <a:gd name="connsiteX34" fmla="*/ 216381 w 260774"/>
                <a:gd name="connsiteY34" fmla="*/ 7140 h 310445"/>
                <a:gd name="connsiteX35" fmla="*/ 210172 w 260774"/>
                <a:gd name="connsiteY35" fmla="*/ 11486 h 310445"/>
                <a:gd name="connsiteX36" fmla="*/ 205205 w 260774"/>
                <a:gd name="connsiteY36" fmla="*/ 18937 h 310445"/>
                <a:gd name="connsiteX37" fmla="*/ 197754 w 260774"/>
                <a:gd name="connsiteY37" fmla="*/ 24215 h 310445"/>
                <a:gd name="connsiteX38" fmla="*/ 187199 w 260774"/>
                <a:gd name="connsiteY38" fmla="*/ 29492 h 310445"/>
                <a:gd name="connsiteX39" fmla="*/ 153981 w 260774"/>
                <a:gd name="connsiteY39" fmla="*/ 29492 h 310445"/>
                <a:gd name="connsiteX40" fmla="*/ 134113 w 260774"/>
                <a:gd name="connsiteY40" fmla="*/ 39116 h 310445"/>
                <a:gd name="connsiteX41" fmla="*/ 110208 w 260774"/>
                <a:gd name="connsiteY41" fmla="*/ 51844 h 310445"/>
                <a:gd name="connsiteX42" fmla="*/ 87235 w 260774"/>
                <a:gd name="connsiteY42" fmla="*/ 68609 h 310445"/>
                <a:gd name="connsiteX43" fmla="*/ 68609 w 260774"/>
                <a:gd name="connsiteY43" fmla="*/ 85683 h 310445"/>
                <a:gd name="connsiteX44" fmla="*/ 54017 w 260774"/>
                <a:gd name="connsiteY44" fmla="*/ 101516 h 310445"/>
                <a:gd name="connsiteX45" fmla="*/ 53086 w 260774"/>
                <a:gd name="connsiteY45" fmla="*/ 107725 h 310445"/>
                <a:gd name="connsiteX46" fmla="*/ 53086 w 260774"/>
                <a:gd name="connsiteY46" fmla="*/ 110829 h 310445"/>
                <a:gd name="connsiteX47" fmla="*/ 53086 w 260774"/>
                <a:gd name="connsiteY47" fmla="*/ 116107 h 310445"/>
                <a:gd name="connsiteX48" fmla="*/ 54017 w 260774"/>
                <a:gd name="connsiteY48" fmla="*/ 118280 h 310445"/>
                <a:gd name="connsiteX49" fmla="*/ 54017 w 260774"/>
                <a:gd name="connsiteY49" fmla="*/ 122626 h 310445"/>
                <a:gd name="connsiteX50" fmla="*/ 56191 w 260774"/>
                <a:gd name="connsiteY50" fmla="*/ 127904 h 310445"/>
                <a:gd name="connsiteX51" fmla="*/ 54017 w 260774"/>
                <a:gd name="connsiteY51" fmla="*/ 131008 h 310445"/>
                <a:gd name="connsiteX52" fmla="*/ 48740 w 260774"/>
                <a:gd name="connsiteY52" fmla="*/ 144668 h 310445"/>
                <a:gd name="connsiteX53" fmla="*/ 39427 w 260774"/>
                <a:gd name="connsiteY53" fmla="*/ 153360 h 310445"/>
                <a:gd name="connsiteX54" fmla="*/ 31045 w 260774"/>
                <a:gd name="connsiteY54" fmla="*/ 162674 h 310445"/>
                <a:gd name="connsiteX55" fmla="*/ 31045 w 260774"/>
                <a:gd name="connsiteY55" fmla="*/ 164847 h 310445"/>
                <a:gd name="connsiteX56" fmla="*/ 31045 w 260774"/>
                <a:gd name="connsiteY56" fmla="*/ 167020 h 310445"/>
                <a:gd name="connsiteX57" fmla="*/ 32286 w 260774"/>
                <a:gd name="connsiteY57" fmla="*/ 167020 h 310445"/>
                <a:gd name="connsiteX58" fmla="*/ 32286 w 260774"/>
                <a:gd name="connsiteY58" fmla="*/ 167951 h 310445"/>
                <a:gd name="connsiteX59" fmla="*/ 36322 w 260774"/>
                <a:gd name="connsiteY59" fmla="*/ 170124 h 310445"/>
                <a:gd name="connsiteX60" fmla="*/ 39427 w 260774"/>
                <a:gd name="connsiteY60" fmla="*/ 172297 h 310445"/>
                <a:gd name="connsiteX61" fmla="*/ 34149 w 260774"/>
                <a:gd name="connsiteY61" fmla="*/ 182853 h 310445"/>
                <a:gd name="connsiteX62" fmla="*/ 27009 w 260774"/>
                <a:gd name="connsiteY62" fmla="*/ 190303 h 310445"/>
                <a:gd name="connsiteX63" fmla="*/ 19558 w 260774"/>
                <a:gd name="connsiteY63" fmla="*/ 195581 h 310445"/>
                <a:gd name="connsiteX64" fmla="*/ 14591 w 260774"/>
                <a:gd name="connsiteY64" fmla="*/ 205205 h 310445"/>
                <a:gd name="connsiteX65" fmla="*/ 12418 w 260774"/>
                <a:gd name="connsiteY65" fmla="*/ 212345 h 310445"/>
                <a:gd name="connsiteX66" fmla="*/ 14591 w 260774"/>
                <a:gd name="connsiteY66" fmla="*/ 219796 h 310445"/>
                <a:gd name="connsiteX67" fmla="*/ 16454 w 260774"/>
                <a:gd name="connsiteY67" fmla="*/ 224142 h 310445"/>
                <a:gd name="connsiteX68" fmla="*/ 16454 w 260774"/>
                <a:gd name="connsiteY68" fmla="*/ 229419 h 310445"/>
                <a:gd name="connsiteX69" fmla="*/ 10245 w 260774"/>
                <a:gd name="connsiteY69" fmla="*/ 232524 h 310445"/>
                <a:gd name="connsiteX70" fmla="*/ 0 w 260774"/>
                <a:gd name="connsiteY70" fmla="*/ 239975 h 310445"/>
                <a:gd name="connsiteX71" fmla="*/ 7140 w 260774"/>
                <a:gd name="connsiteY71" fmla="*/ 254876 h 3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60774" h="310445">
                  <a:moveTo>
                    <a:pt x="16454" y="264189"/>
                  </a:moveTo>
                  <a:lnTo>
                    <a:pt x="24836" y="273813"/>
                  </a:lnTo>
                  <a:lnTo>
                    <a:pt x="34149" y="286541"/>
                  </a:lnTo>
                  <a:lnTo>
                    <a:pt x="39427" y="301443"/>
                  </a:lnTo>
                  <a:lnTo>
                    <a:pt x="56191" y="304547"/>
                  </a:lnTo>
                  <a:lnTo>
                    <a:pt x="70782" y="310756"/>
                  </a:lnTo>
                  <a:lnTo>
                    <a:pt x="74818" y="301443"/>
                  </a:lnTo>
                  <a:lnTo>
                    <a:pt x="80095" y="301443"/>
                  </a:lnTo>
                  <a:lnTo>
                    <a:pt x="80095" y="297097"/>
                  </a:lnTo>
                  <a:lnTo>
                    <a:pt x="68609" y="288715"/>
                  </a:lnTo>
                  <a:lnTo>
                    <a:pt x="60226" y="276918"/>
                  </a:lnTo>
                  <a:lnTo>
                    <a:pt x="53086" y="266362"/>
                  </a:lnTo>
                  <a:lnTo>
                    <a:pt x="50913" y="257049"/>
                  </a:lnTo>
                  <a:lnTo>
                    <a:pt x="56191" y="229419"/>
                  </a:lnTo>
                  <a:lnTo>
                    <a:pt x="67677" y="199927"/>
                  </a:lnTo>
                  <a:lnTo>
                    <a:pt x="83199" y="170124"/>
                  </a:lnTo>
                  <a:lnTo>
                    <a:pt x="104000" y="140632"/>
                  </a:lnTo>
                  <a:lnTo>
                    <a:pt x="124799" y="115175"/>
                  </a:lnTo>
                  <a:lnTo>
                    <a:pt x="145599" y="92823"/>
                  </a:lnTo>
                  <a:lnTo>
                    <a:pt x="163295" y="78232"/>
                  </a:lnTo>
                  <a:lnTo>
                    <a:pt x="180059" y="70782"/>
                  </a:lnTo>
                  <a:lnTo>
                    <a:pt x="197754" y="63331"/>
                  </a:lnTo>
                  <a:lnTo>
                    <a:pt x="217623" y="55880"/>
                  </a:lnTo>
                  <a:lnTo>
                    <a:pt x="234076" y="46256"/>
                  </a:lnTo>
                  <a:lnTo>
                    <a:pt x="248667" y="35701"/>
                  </a:lnTo>
                  <a:lnTo>
                    <a:pt x="260154" y="21110"/>
                  </a:lnTo>
                  <a:lnTo>
                    <a:pt x="261395" y="18937"/>
                  </a:lnTo>
                  <a:lnTo>
                    <a:pt x="261395" y="16764"/>
                  </a:lnTo>
                  <a:lnTo>
                    <a:pt x="263258" y="13660"/>
                  </a:lnTo>
                  <a:lnTo>
                    <a:pt x="260154" y="9313"/>
                  </a:lnTo>
                  <a:lnTo>
                    <a:pt x="258291" y="6209"/>
                  </a:lnTo>
                  <a:lnTo>
                    <a:pt x="253945" y="1863"/>
                  </a:lnTo>
                  <a:lnTo>
                    <a:pt x="236249" y="0"/>
                  </a:lnTo>
                  <a:lnTo>
                    <a:pt x="223832" y="4036"/>
                  </a:lnTo>
                  <a:lnTo>
                    <a:pt x="216381" y="7140"/>
                  </a:lnTo>
                  <a:lnTo>
                    <a:pt x="210172" y="11486"/>
                  </a:lnTo>
                  <a:lnTo>
                    <a:pt x="205205" y="18937"/>
                  </a:lnTo>
                  <a:lnTo>
                    <a:pt x="197754" y="24215"/>
                  </a:lnTo>
                  <a:lnTo>
                    <a:pt x="187199" y="29492"/>
                  </a:lnTo>
                  <a:lnTo>
                    <a:pt x="153981" y="29492"/>
                  </a:lnTo>
                  <a:lnTo>
                    <a:pt x="134113" y="39116"/>
                  </a:lnTo>
                  <a:lnTo>
                    <a:pt x="110208" y="51844"/>
                  </a:lnTo>
                  <a:lnTo>
                    <a:pt x="87235" y="68609"/>
                  </a:lnTo>
                  <a:lnTo>
                    <a:pt x="68609" y="85683"/>
                  </a:lnTo>
                  <a:lnTo>
                    <a:pt x="54017" y="101516"/>
                  </a:lnTo>
                  <a:lnTo>
                    <a:pt x="53086" y="107725"/>
                  </a:lnTo>
                  <a:lnTo>
                    <a:pt x="53086" y="110829"/>
                  </a:lnTo>
                  <a:lnTo>
                    <a:pt x="53086" y="116107"/>
                  </a:lnTo>
                  <a:lnTo>
                    <a:pt x="54017" y="118280"/>
                  </a:lnTo>
                  <a:lnTo>
                    <a:pt x="54017" y="122626"/>
                  </a:lnTo>
                  <a:lnTo>
                    <a:pt x="56191" y="127904"/>
                  </a:lnTo>
                  <a:lnTo>
                    <a:pt x="54017" y="131008"/>
                  </a:lnTo>
                  <a:lnTo>
                    <a:pt x="48740" y="144668"/>
                  </a:lnTo>
                  <a:lnTo>
                    <a:pt x="39427" y="153360"/>
                  </a:lnTo>
                  <a:lnTo>
                    <a:pt x="31045" y="162674"/>
                  </a:lnTo>
                  <a:lnTo>
                    <a:pt x="31045" y="164847"/>
                  </a:lnTo>
                  <a:lnTo>
                    <a:pt x="31045" y="167020"/>
                  </a:lnTo>
                  <a:lnTo>
                    <a:pt x="32286" y="167020"/>
                  </a:lnTo>
                  <a:lnTo>
                    <a:pt x="32286" y="167951"/>
                  </a:lnTo>
                  <a:lnTo>
                    <a:pt x="36322" y="170124"/>
                  </a:lnTo>
                  <a:lnTo>
                    <a:pt x="39427" y="172297"/>
                  </a:lnTo>
                  <a:lnTo>
                    <a:pt x="34149" y="182853"/>
                  </a:lnTo>
                  <a:lnTo>
                    <a:pt x="27009" y="190303"/>
                  </a:lnTo>
                  <a:lnTo>
                    <a:pt x="19558" y="195581"/>
                  </a:lnTo>
                  <a:lnTo>
                    <a:pt x="14591" y="205205"/>
                  </a:lnTo>
                  <a:lnTo>
                    <a:pt x="12418" y="212345"/>
                  </a:lnTo>
                  <a:lnTo>
                    <a:pt x="14591" y="219796"/>
                  </a:lnTo>
                  <a:lnTo>
                    <a:pt x="16454" y="224142"/>
                  </a:lnTo>
                  <a:lnTo>
                    <a:pt x="16454" y="229419"/>
                  </a:lnTo>
                  <a:lnTo>
                    <a:pt x="10245" y="232524"/>
                  </a:lnTo>
                  <a:lnTo>
                    <a:pt x="0" y="239975"/>
                  </a:lnTo>
                  <a:lnTo>
                    <a:pt x="7140" y="25487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13" name="Freeform: Shape 312">
              <a:extLst>
                <a:ext uri="{FF2B5EF4-FFF2-40B4-BE49-F238E27FC236}">
                  <a16:creationId xmlns:a16="http://schemas.microsoft.com/office/drawing/2014/main" id="{F94FF370-35B4-49FD-AD2C-9C54BE2C8761}"/>
                </a:ext>
              </a:extLst>
            </p:cNvPr>
            <p:cNvSpPr/>
            <p:nvPr/>
          </p:nvSpPr>
          <p:spPr>
            <a:xfrm>
              <a:off x="7125604" y="4179690"/>
              <a:ext cx="15522" cy="12418"/>
            </a:xfrm>
            <a:custGeom>
              <a:avLst/>
              <a:gdLst>
                <a:gd name="connsiteX0" fmla="*/ 0 w 15522"/>
                <a:gd name="connsiteY0" fmla="*/ 13660 h 12417"/>
                <a:gd name="connsiteX1" fmla="*/ 16454 w 15522"/>
                <a:gd name="connsiteY1" fmla="*/ 13660 h 12417"/>
                <a:gd name="connsiteX2" fmla="*/ 16454 w 15522"/>
                <a:gd name="connsiteY2" fmla="*/ 6209 h 12417"/>
                <a:gd name="connsiteX3" fmla="*/ 4036 w 15522"/>
                <a:gd name="connsiteY3" fmla="*/ 0 h 12417"/>
              </a:gdLst>
              <a:ahLst/>
              <a:cxnLst>
                <a:cxn ang="0">
                  <a:pos x="connsiteX0" y="connsiteY0"/>
                </a:cxn>
                <a:cxn ang="0">
                  <a:pos x="connsiteX1" y="connsiteY1"/>
                </a:cxn>
                <a:cxn ang="0">
                  <a:pos x="connsiteX2" y="connsiteY2"/>
                </a:cxn>
                <a:cxn ang="0">
                  <a:pos x="connsiteX3" y="connsiteY3"/>
                </a:cxn>
              </a:cxnLst>
              <a:rect l="l" t="t" r="r" b="b"/>
              <a:pathLst>
                <a:path w="15522" h="12417">
                  <a:moveTo>
                    <a:pt x="0" y="13660"/>
                  </a:moveTo>
                  <a:lnTo>
                    <a:pt x="16454" y="13660"/>
                  </a:lnTo>
                  <a:lnTo>
                    <a:pt x="16454" y="6209"/>
                  </a:lnTo>
                  <a:lnTo>
                    <a:pt x="4036"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14" name="Freeform: Shape 313">
              <a:extLst>
                <a:ext uri="{FF2B5EF4-FFF2-40B4-BE49-F238E27FC236}">
                  <a16:creationId xmlns:a16="http://schemas.microsoft.com/office/drawing/2014/main" id="{488B3AEE-3C63-49C2-BE97-1168C348CDAA}"/>
                </a:ext>
              </a:extLst>
            </p:cNvPr>
            <p:cNvSpPr/>
            <p:nvPr/>
          </p:nvSpPr>
          <p:spPr>
            <a:xfrm>
              <a:off x="3826497" y="4062342"/>
              <a:ext cx="15522" cy="6209"/>
            </a:xfrm>
            <a:custGeom>
              <a:avLst/>
              <a:gdLst>
                <a:gd name="connsiteX0" fmla="*/ 0 w 15522"/>
                <a:gd name="connsiteY0" fmla="*/ 0 h 6208"/>
                <a:gd name="connsiteX1" fmla="*/ 16764 w 15522"/>
                <a:gd name="connsiteY1" fmla="*/ 0 h 6208"/>
                <a:gd name="connsiteX2" fmla="*/ 16764 w 15522"/>
                <a:gd name="connsiteY2" fmla="*/ 8382 h 6208"/>
                <a:gd name="connsiteX3" fmla="*/ 0 w 15522"/>
                <a:gd name="connsiteY3" fmla="*/ 8382 h 6208"/>
              </a:gdLst>
              <a:ahLst/>
              <a:cxnLst>
                <a:cxn ang="0">
                  <a:pos x="connsiteX0" y="connsiteY0"/>
                </a:cxn>
                <a:cxn ang="0">
                  <a:pos x="connsiteX1" y="connsiteY1"/>
                </a:cxn>
                <a:cxn ang="0">
                  <a:pos x="connsiteX2" y="connsiteY2"/>
                </a:cxn>
                <a:cxn ang="0">
                  <a:pos x="connsiteX3" y="connsiteY3"/>
                </a:cxn>
              </a:cxnLst>
              <a:rect l="l" t="t" r="r" b="b"/>
              <a:pathLst>
                <a:path w="15522" h="6208">
                  <a:moveTo>
                    <a:pt x="0" y="0"/>
                  </a:moveTo>
                  <a:lnTo>
                    <a:pt x="16764" y="0"/>
                  </a:lnTo>
                  <a:lnTo>
                    <a:pt x="16764" y="8382"/>
                  </a:lnTo>
                  <a:lnTo>
                    <a:pt x="0" y="8382"/>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15" name="Freeform: Shape 314">
              <a:extLst>
                <a:ext uri="{FF2B5EF4-FFF2-40B4-BE49-F238E27FC236}">
                  <a16:creationId xmlns:a16="http://schemas.microsoft.com/office/drawing/2014/main" id="{42C4202E-CBC9-4CBF-AD44-99DB5F0B5788}"/>
                </a:ext>
              </a:extLst>
            </p:cNvPr>
            <p:cNvSpPr/>
            <p:nvPr/>
          </p:nvSpPr>
          <p:spPr>
            <a:xfrm>
              <a:off x="7212839" y="4119464"/>
              <a:ext cx="71403" cy="49671"/>
            </a:xfrm>
            <a:custGeom>
              <a:avLst/>
              <a:gdLst>
                <a:gd name="connsiteX0" fmla="*/ 27009 w 71402"/>
                <a:gd name="connsiteY0" fmla="*/ 37874 h 49671"/>
                <a:gd name="connsiteX1" fmla="*/ 49050 w 71402"/>
                <a:gd name="connsiteY1" fmla="*/ 45325 h 49671"/>
                <a:gd name="connsiteX2" fmla="*/ 72955 w 71402"/>
                <a:gd name="connsiteY2" fmla="*/ 49671 h 49671"/>
                <a:gd name="connsiteX3" fmla="*/ 68919 w 71402"/>
                <a:gd name="connsiteY3" fmla="*/ 32597 h 49671"/>
                <a:gd name="connsiteX4" fmla="*/ 61468 w 71402"/>
                <a:gd name="connsiteY4" fmla="*/ 19869 h 49671"/>
                <a:gd name="connsiteX5" fmla="*/ 51224 w 71402"/>
                <a:gd name="connsiteY5" fmla="*/ 10555 h 49671"/>
                <a:gd name="connsiteX6" fmla="*/ 36632 w 71402"/>
                <a:gd name="connsiteY6" fmla="*/ 5278 h 49671"/>
                <a:gd name="connsiteX7" fmla="*/ 19868 w 71402"/>
                <a:gd name="connsiteY7" fmla="*/ 2173 h 49671"/>
                <a:gd name="connsiteX8" fmla="*/ 3104 w 71402"/>
                <a:gd name="connsiteY8" fmla="*/ 0 h 49671"/>
                <a:gd name="connsiteX9" fmla="*/ 3104 w 71402"/>
                <a:gd name="connsiteY9" fmla="*/ 3104 h 49671"/>
                <a:gd name="connsiteX10" fmla="*/ 3104 w 71402"/>
                <a:gd name="connsiteY10" fmla="*/ 7451 h 49671"/>
                <a:gd name="connsiteX11" fmla="*/ 2173 w 71402"/>
                <a:gd name="connsiteY11" fmla="*/ 8382 h 49671"/>
                <a:gd name="connsiteX12" fmla="*/ 2173 w 71402"/>
                <a:gd name="connsiteY12" fmla="*/ 10555 h 49671"/>
                <a:gd name="connsiteX13" fmla="*/ 0 w 71402"/>
                <a:gd name="connsiteY13" fmla="*/ 12728 h 49671"/>
                <a:gd name="connsiteX14" fmla="*/ 10555 w 71402"/>
                <a:gd name="connsiteY14" fmla="*/ 27319 h 4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402" h="49671">
                  <a:moveTo>
                    <a:pt x="27009" y="37874"/>
                  </a:moveTo>
                  <a:lnTo>
                    <a:pt x="49050" y="45325"/>
                  </a:lnTo>
                  <a:lnTo>
                    <a:pt x="72955" y="49671"/>
                  </a:lnTo>
                  <a:lnTo>
                    <a:pt x="68919" y="32597"/>
                  </a:lnTo>
                  <a:lnTo>
                    <a:pt x="61468" y="19869"/>
                  </a:lnTo>
                  <a:lnTo>
                    <a:pt x="51224" y="10555"/>
                  </a:lnTo>
                  <a:lnTo>
                    <a:pt x="36632" y="5278"/>
                  </a:lnTo>
                  <a:lnTo>
                    <a:pt x="19868" y="2173"/>
                  </a:lnTo>
                  <a:lnTo>
                    <a:pt x="3104" y="0"/>
                  </a:lnTo>
                  <a:lnTo>
                    <a:pt x="3104" y="3104"/>
                  </a:lnTo>
                  <a:lnTo>
                    <a:pt x="3104" y="7451"/>
                  </a:lnTo>
                  <a:lnTo>
                    <a:pt x="2173" y="8382"/>
                  </a:lnTo>
                  <a:lnTo>
                    <a:pt x="2173" y="10555"/>
                  </a:lnTo>
                  <a:lnTo>
                    <a:pt x="0" y="12728"/>
                  </a:lnTo>
                  <a:lnTo>
                    <a:pt x="10555" y="27319"/>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16" name="Freeform: Shape 315">
              <a:extLst>
                <a:ext uri="{FF2B5EF4-FFF2-40B4-BE49-F238E27FC236}">
                  <a16:creationId xmlns:a16="http://schemas.microsoft.com/office/drawing/2014/main" id="{DC688C63-131E-40B4-BA1F-CCC67553FF45}"/>
                </a:ext>
              </a:extLst>
            </p:cNvPr>
            <p:cNvSpPr/>
            <p:nvPr/>
          </p:nvSpPr>
          <p:spPr>
            <a:xfrm>
              <a:off x="7085867" y="4082210"/>
              <a:ext cx="108656" cy="80716"/>
            </a:xfrm>
            <a:custGeom>
              <a:avLst/>
              <a:gdLst>
                <a:gd name="connsiteX0" fmla="*/ 14591 w 108656"/>
                <a:gd name="connsiteY0" fmla="*/ 72023 h 80715"/>
                <a:gd name="connsiteX1" fmla="*/ 27009 w 108656"/>
                <a:gd name="connsiteY1" fmla="*/ 82579 h 80715"/>
                <a:gd name="connsiteX2" fmla="*/ 32286 w 108656"/>
                <a:gd name="connsiteY2" fmla="*/ 81647 h 80715"/>
                <a:gd name="connsiteX3" fmla="*/ 43773 w 108656"/>
                <a:gd name="connsiteY3" fmla="*/ 79474 h 80715"/>
                <a:gd name="connsiteX4" fmla="*/ 58364 w 108656"/>
                <a:gd name="connsiteY4" fmla="*/ 77301 h 80715"/>
                <a:gd name="connsiteX5" fmla="*/ 76059 w 108656"/>
                <a:gd name="connsiteY5" fmla="*/ 75128 h 80715"/>
                <a:gd name="connsiteX6" fmla="*/ 93754 w 108656"/>
                <a:gd name="connsiteY6" fmla="*/ 74197 h 80715"/>
                <a:gd name="connsiteX7" fmla="*/ 107414 w 108656"/>
                <a:gd name="connsiteY7" fmla="*/ 74197 h 80715"/>
                <a:gd name="connsiteX8" fmla="*/ 108346 w 108656"/>
                <a:gd name="connsiteY8" fmla="*/ 72023 h 80715"/>
                <a:gd name="connsiteX9" fmla="*/ 110519 w 108656"/>
                <a:gd name="connsiteY9" fmla="*/ 72023 h 80715"/>
                <a:gd name="connsiteX10" fmla="*/ 110519 w 108656"/>
                <a:gd name="connsiteY10" fmla="*/ 69850 h 80715"/>
                <a:gd name="connsiteX11" fmla="*/ 110519 w 108656"/>
                <a:gd name="connsiteY11" fmla="*/ 12728 h 80715"/>
                <a:gd name="connsiteX12" fmla="*/ 95928 w 108656"/>
                <a:gd name="connsiteY12" fmla="*/ 20179 h 80715"/>
                <a:gd name="connsiteX13" fmla="*/ 83199 w 108656"/>
                <a:gd name="connsiteY13" fmla="*/ 27630 h 80715"/>
                <a:gd name="connsiteX14" fmla="*/ 66746 w 108656"/>
                <a:gd name="connsiteY14" fmla="*/ 32907 h 80715"/>
                <a:gd name="connsiteX15" fmla="*/ 66746 w 108656"/>
                <a:gd name="connsiteY15" fmla="*/ 20179 h 80715"/>
                <a:gd name="connsiteX16" fmla="*/ 66746 w 108656"/>
                <a:gd name="connsiteY16" fmla="*/ 9624 h 80715"/>
                <a:gd name="connsiteX17" fmla="*/ 63641 w 108656"/>
                <a:gd name="connsiteY17" fmla="*/ 0 h 80715"/>
                <a:gd name="connsiteX18" fmla="*/ 54018 w 108656"/>
                <a:gd name="connsiteY18" fmla="*/ 0 h 80715"/>
                <a:gd name="connsiteX19" fmla="*/ 39737 w 108656"/>
                <a:gd name="connsiteY19" fmla="*/ 2173 h 80715"/>
                <a:gd name="connsiteX20" fmla="*/ 25146 w 108656"/>
                <a:gd name="connsiteY20" fmla="*/ 7451 h 80715"/>
                <a:gd name="connsiteX21" fmla="*/ 15522 w 108656"/>
                <a:gd name="connsiteY21" fmla="*/ 12728 h 80715"/>
                <a:gd name="connsiteX22" fmla="*/ 8382 w 108656"/>
                <a:gd name="connsiteY22" fmla="*/ 17075 h 80715"/>
                <a:gd name="connsiteX23" fmla="*/ 7451 w 108656"/>
                <a:gd name="connsiteY23" fmla="*/ 20179 h 80715"/>
                <a:gd name="connsiteX24" fmla="*/ 5277 w 108656"/>
                <a:gd name="connsiteY24" fmla="*/ 24525 h 80715"/>
                <a:gd name="connsiteX25" fmla="*/ 3104 w 108656"/>
                <a:gd name="connsiteY25" fmla="*/ 27630 h 80715"/>
                <a:gd name="connsiteX26" fmla="*/ 931 w 108656"/>
                <a:gd name="connsiteY26" fmla="*/ 31976 h 80715"/>
                <a:gd name="connsiteX27" fmla="*/ 0 w 108656"/>
                <a:gd name="connsiteY27" fmla="*/ 37253 h 80715"/>
                <a:gd name="connsiteX28" fmla="*/ 5277 w 108656"/>
                <a:gd name="connsiteY28" fmla="*/ 57122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656" h="80715">
                  <a:moveTo>
                    <a:pt x="14591" y="72023"/>
                  </a:moveTo>
                  <a:lnTo>
                    <a:pt x="27009" y="82579"/>
                  </a:lnTo>
                  <a:lnTo>
                    <a:pt x="32286" y="81647"/>
                  </a:lnTo>
                  <a:lnTo>
                    <a:pt x="43773" y="79474"/>
                  </a:lnTo>
                  <a:lnTo>
                    <a:pt x="58364" y="77301"/>
                  </a:lnTo>
                  <a:lnTo>
                    <a:pt x="76059" y="75128"/>
                  </a:lnTo>
                  <a:lnTo>
                    <a:pt x="93754" y="74197"/>
                  </a:lnTo>
                  <a:lnTo>
                    <a:pt x="107414" y="74197"/>
                  </a:lnTo>
                  <a:lnTo>
                    <a:pt x="108346" y="72023"/>
                  </a:lnTo>
                  <a:lnTo>
                    <a:pt x="110519" y="72023"/>
                  </a:lnTo>
                  <a:lnTo>
                    <a:pt x="110519" y="69850"/>
                  </a:lnTo>
                  <a:lnTo>
                    <a:pt x="110519" y="12728"/>
                  </a:lnTo>
                  <a:lnTo>
                    <a:pt x="95928" y="20179"/>
                  </a:lnTo>
                  <a:lnTo>
                    <a:pt x="83199" y="27630"/>
                  </a:lnTo>
                  <a:lnTo>
                    <a:pt x="66746" y="32907"/>
                  </a:lnTo>
                  <a:lnTo>
                    <a:pt x="66746" y="20179"/>
                  </a:lnTo>
                  <a:lnTo>
                    <a:pt x="66746" y="9624"/>
                  </a:lnTo>
                  <a:lnTo>
                    <a:pt x="63641" y="0"/>
                  </a:lnTo>
                  <a:lnTo>
                    <a:pt x="54018" y="0"/>
                  </a:lnTo>
                  <a:lnTo>
                    <a:pt x="39737" y="2173"/>
                  </a:lnTo>
                  <a:lnTo>
                    <a:pt x="25146" y="7451"/>
                  </a:lnTo>
                  <a:lnTo>
                    <a:pt x="15522" y="12728"/>
                  </a:lnTo>
                  <a:lnTo>
                    <a:pt x="8382" y="17075"/>
                  </a:lnTo>
                  <a:lnTo>
                    <a:pt x="7451" y="20179"/>
                  </a:lnTo>
                  <a:lnTo>
                    <a:pt x="5277" y="24525"/>
                  </a:lnTo>
                  <a:lnTo>
                    <a:pt x="3104" y="27630"/>
                  </a:lnTo>
                  <a:lnTo>
                    <a:pt x="931" y="31976"/>
                  </a:lnTo>
                  <a:lnTo>
                    <a:pt x="0" y="37253"/>
                  </a:lnTo>
                  <a:lnTo>
                    <a:pt x="5277" y="57122"/>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17" name="Freeform: Shape 316">
              <a:extLst>
                <a:ext uri="{FF2B5EF4-FFF2-40B4-BE49-F238E27FC236}">
                  <a16:creationId xmlns:a16="http://schemas.microsoft.com/office/drawing/2014/main" id="{F925A156-144F-4B9D-BAD2-4EC71005BE4E}"/>
                </a:ext>
              </a:extLst>
            </p:cNvPr>
            <p:cNvSpPr/>
            <p:nvPr/>
          </p:nvSpPr>
          <p:spPr>
            <a:xfrm>
              <a:off x="4090065" y="4082210"/>
              <a:ext cx="12418" cy="9313"/>
            </a:xfrm>
            <a:custGeom>
              <a:avLst/>
              <a:gdLst>
                <a:gd name="connsiteX0" fmla="*/ 4036 w 12417"/>
                <a:gd name="connsiteY0" fmla="*/ 9624 h 9313"/>
                <a:gd name="connsiteX1" fmla="*/ 7140 w 12417"/>
                <a:gd name="connsiteY1" fmla="*/ 9624 h 9313"/>
                <a:gd name="connsiteX2" fmla="*/ 12418 w 12417"/>
                <a:gd name="connsiteY2" fmla="*/ 9624 h 9313"/>
                <a:gd name="connsiteX3" fmla="*/ 12418 w 12417"/>
                <a:gd name="connsiteY3" fmla="*/ 5278 h 9313"/>
                <a:gd name="connsiteX4" fmla="*/ 0 w 12417"/>
                <a:gd name="connsiteY4" fmla="*/ 0 h 9313"/>
                <a:gd name="connsiteX5" fmla="*/ 0 w 12417"/>
                <a:gd name="connsiteY5" fmla="*/ 5278 h 9313"/>
                <a:gd name="connsiteX6" fmla="*/ 0 w 12417"/>
                <a:gd name="connsiteY6" fmla="*/ 7451 h 9313"/>
                <a:gd name="connsiteX7" fmla="*/ 1863 w 12417"/>
                <a:gd name="connsiteY7" fmla="*/ 9624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17" h="9313">
                  <a:moveTo>
                    <a:pt x="4036" y="9624"/>
                  </a:moveTo>
                  <a:lnTo>
                    <a:pt x="7140" y="9624"/>
                  </a:lnTo>
                  <a:lnTo>
                    <a:pt x="12418" y="9624"/>
                  </a:lnTo>
                  <a:lnTo>
                    <a:pt x="12418" y="5278"/>
                  </a:lnTo>
                  <a:lnTo>
                    <a:pt x="0" y="0"/>
                  </a:lnTo>
                  <a:lnTo>
                    <a:pt x="0" y="5278"/>
                  </a:lnTo>
                  <a:lnTo>
                    <a:pt x="0" y="7451"/>
                  </a:lnTo>
                  <a:lnTo>
                    <a:pt x="1863" y="9624"/>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18" name="Freeform: Shape 317">
              <a:extLst>
                <a:ext uri="{FF2B5EF4-FFF2-40B4-BE49-F238E27FC236}">
                  <a16:creationId xmlns:a16="http://schemas.microsoft.com/office/drawing/2014/main" id="{FC20A132-18FD-425D-A6BD-79DD7A3B87BF}"/>
                </a:ext>
              </a:extLst>
            </p:cNvPr>
            <p:cNvSpPr/>
            <p:nvPr/>
          </p:nvSpPr>
          <p:spPr>
            <a:xfrm>
              <a:off x="6122554" y="4209183"/>
              <a:ext cx="12418" cy="12418"/>
            </a:xfrm>
            <a:custGeom>
              <a:avLst/>
              <a:gdLst>
                <a:gd name="connsiteX0" fmla="*/ 1242 w 12417"/>
                <a:gd name="connsiteY0" fmla="*/ 4346 h 12417"/>
                <a:gd name="connsiteX1" fmla="*/ 0 w 12417"/>
                <a:gd name="connsiteY1" fmla="*/ 6519 h 12417"/>
                <a:gd name="connsiteX2" fmla="*/ 0 w 12417"/>
                <a:gd name="connsiteY2" fmla="*/ 9624 h 12417"/>
                <a:gd name="connsiteX3" fmla="*/ 0 w 12417"/>
                <a:gd name="connsiteY3" fmla="*/ 14901 h 12417"/>
                <a:gd name="connsiteX4" fmla="*/ 3104 w 12417"/>
                <a:gd name="connsiteY4" fmla="*/ 14901 h 12417"/>
                <a:gd name="connsiteX5" fmla="*/ 5278 w 12417"/>
                <a:gd name="connsiteY5" fmla="*/ 14901 h 12417"/>
                <a:gd name="connsiteX6" fmla="*/ 7451 w 12417"/>
                <a:gd name="connsiteY6" fmla="*/ 14901 h 12417"/>
                <a:gd name="connsiteX7" fmla="*/ 8382 w 12417"/>
                <a:gd name="connsiteY7" fmla="*/ 13970 h 12417"/>
                <a:gd name="connsiteX8" fmla="*/ 10555 w 12417"/>
                <a:gd name="connsiteY8" fmla="*/ 11797 h 12417"/>
                <a:gd name="connsiteX9" fmla="*/ 14591 w 12417"/>
                <a:gd name="connsiteY9" fmla="*/ 11797 h 12417"/>
                <a:gd name="connsiteX10" fmla="*/ 14591 w 12417"/>
                <a:gd name="connsiteY10" fmla="*/ 4346 h 12417"/>
                <a:gd name="connsiteX11" fmla="*/ 3104 w 12417"/>
                <a:gd name="connsiteY11"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12417">
                  <a:moveTo>
                    <a:pt x="1242" y="4346"/>
                  </a:moveTo>
                  <a:lnTo>
                    <a:pt x="0" y="6519"/>
                  </a:lnTo>
                  <a:lnTo>
                    <a:pt x="0" y="9624"/>
                  </a:lnTo>
                  <a:lnTo>
                    <a:pt x="0" y="14901"/>
                  </a:lnTo>
                  <a:lnTo>
                    <a:pt x="3104" y="14901"/>
                  </a:lnTo>
                  <a:lnTo>
                    <a:pt x="5278" y="14901"/>
                  </a:lnTo>
                  <a:lnTo>
                    <a:pt x="7451" y="14901"/>
                  </a:lnTo>
                  <a:lnTo>
                    <a:pt x="8382" y="13970"/>
                  </a:lnTo>
                  <a:lnTo>
                    <a:pt x="10555" y="11797"/>
                  </a:lnTo>
                  <a:lnTo>
                    <a:pt x="14591" y="11797"/>
                  </a:lnTo>
                  <a:lnTo>
                    <a:pt x="14591" y="4346"/>
                  </a:lnTo>
                  <a:lnTo>
                    <a:pt x="3104"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19" name="Freeform: Shape 318">
              <a:extLst>
                <a:ext uri="{FF2B5EF4-FFF2-40B4-BE49-F238E27FC236}">
                  <a16:creationId xmlns:a16="http://schemas.microsoft.com/office/drawing/2014/main" id="{C2A8C686-9FD9-454B-8F5C-362D14024F59}"/>
                </a:ext>
              </a:extLst>
            </p:cNvPr>
            <p:cNvSpPr/>
            <p:nvPr/>
          </p:nvSpPr>
          <p:spPr>
            <a:xfrm>
              <a:off x="4937582" y="4135296"/>
              <a:ext cx="15522" cy="6209"/>
            </a:xfrm>
            <a:custGeom>
              <a:avLst/>
              <a:gdLst>
                <a:gd name="connsiteX0" fmla="*/ 5277 w 15522"/>
                <a:gd name="connsiteY0" fmla="*/ 6209 h 6208"/>
                <a:gd name="connsiteX1" fmla="*/ 7451 w 15522"/>
                <a:gd name="connsiteY1" fmla="*/ 6209 h 6208"/>
                <a:gd name="connsiteX2" fmla="*/ 8382 w 15522"/>
                <a:gd name="connsiteY2" fmla="*/ 6209 h 6208"/>
                <a:gd name="connsiteX3" fmla="*/ 12418 w 15522"/>
                <a:gd name="connsiteY3" fmla="*/ 4036 h 6208"/>
                <a:gd name="connsiteX4" fmla="*/ 15522 w 15522"/>
                <a:gd name="connsiteY4" fmla="*/ 4036 h 6208"/>
                <a:gd name="connsiteX5" fmla="*/ 15522 w 15522"/>
                <a:gd name="connsiteY5" fmla="*/ 0 h 6208"/>
                <a:gd name="connsiteX6" fmla="*/ 0 w 15522"/>
                <a:gd name="connsiteY6" fmla="*/ 0 h 6208"/>
                <a:gd name="connsiteX7" fmla="*/ 3104 w 15522"/>
                <a:gd name="connsiteY7" fmla="*/ 4036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22" h="6208">
                  <a:moveTo>
                    <a:pt x="5277" y="6209"/>
                  </a:moveTo>
                  <a:lnTo>
                    <a:pt x="7451" y="6209"/>
                  </a:lnTo>
                  <a:lnTo>
                    <a:pt x="8382" y="6209"/>
                  </a:lnTo>
                  <a:lnTo>
                    <a:pt x="12418" y="4036"/>
                  </a:lnTo>
                  <a:lnTo>
                    <a:pt x="15522" y="4036"/>
                  </a:lnTo>
                  <a:lnTo>
                    <a:pt x="15522" y="0"/>
                  </a:lnTo>
                  <a:lnTo>
                    <a:pt x="0" y="0"/>
                  </a:lnTo>
                  <a:lnTo>
                    <a:pt x="3104" y="403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20" name="Freeform: Shape 319">
              <a:extLst>
                <a:ext uri="{FF2B5EF4-FFF2-40B4-BE49-F238E27FC236}">
                  <a16:creationId xmlns:a16="http://schemas.microsoft.com/office/drawing/2014/main" id="{4DE4C9C6-97D2-4BAE-BD77-4C11BB8FFDF9}"/>
                </a:ext>
              </a:extLst>
            </p:cNvPr>
            <p:cNvSpPr/>
            <p:nvPr/>
          </p:nvSpPr>
          <p:spPr>
            <a:xfrm>
              <a:off x="5256410" y="5105129"/>
              <a:ext cx="12418" cy="24836"/>
            </a:xfrm>
            <a:custGeom>
              <a:avLst/>
              <a:gdLst>
                <a:gd name="connsiteX0" fmla="*/ 9313 w 12417"/>
                <a:gd name="connsiteY0" fmla="*/ 22352 h 24835"/>
                <a:gd name="connsiteX1" fmla="*/ 10245 w 12417"/>
                <a:gd name="connsiteY1" fmla="*/ 18006 h 24835"/>
                <a:gd name="connsiteX2" fmla="*/ 10245 w 12417"/>
                <a:gd name="connsiteY2" fmla="*/ 12728 h 24835"/>
                <a:gd name="connsiteX3" fmla="*/ 10245 w 12417"/>
                <a:gd name="connsiteY3" fmla="*/ 7451 h 24835"/>
                <a:gd name="connsiteX4" fmla="*/ 12418 w 12417"/>
                <a:gd name="connsiteY4" fmla="*/ 0 h 24835"/>
                <a:gd name="connsiteX5" fmla="*/ 3104 w 12417"/>
                <a:gd name="connsiteY5" fmla="*/ 0 h 24835"/>
                <a:gd name="connsiteX6" fmla="*/ 2173 w 12417"/>
                <a:gd name="connsiteY6" fmla="*/ 5588 h 24835"/>
                <a:gd name="connsiteX7" fmla="*/ 2173 w 12417"/>
                <a:gd name="connsiteY7" fmla="*/ 12728 h 24835"/>
                <a:gd name="connsiteX8" fmla="*/ 0 w 12417"/>
                <a:gd name="connsiteY8" fmla="*/ 20179 h 24835"/>
                <a:gd name="connsiteX9" fmla="*/ 0 w 12417"/>
                <a:gd name="connsiteY9" fmla="*/ 27630 h 24835"/>
                <a:gd name="connsiteX10" fmla="*/ 7140 w 12417"/>
                <a:gd name="connsiteY10"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17" h="24835">
                  <a:moveTo>
                    <a:pt x="9313" y="22352"/>
                  </a:moveTo>
                  <a:lnTo>
                    <a:pt x="10245" y="18006"/>
                  </a:lnTo>
                  <a:lnTo>
                    <a:pt x="10245" y="12728"/>
                  </a:lnTo>
                  <a:lnTo>
                    <a:pt x="10245" y="7451"/>
                  </a:lnTo>
                  <a:lnTo>
                    <a:pt x="12418" y="0"/>
                  </a:lnTo>
                  <a:lnTo>
                    <a:pt x="3104" y="0"/>
                  </a:lnTo>
                  <a:lnTo>
                    <a:pt x="2173" y="5588"/>
                  </a:lnTo>
                  <a:lnTo>
                    <a:pt x="2173" y="12728"/>
                  </a:lnTo>
                  <a:lnTo>
                    <a:pt x="0" y="20179"/>
                  </a:lnTo>
                  <a:lnTo>
                    <a:pt x="0" y="27630"/>
                  </a:lnTo>
                  <a:lnTo>
                    <a:pt x="7140" y="2763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21" name="Freeform: Shape 320">
              <a:extLst>
                <a:ext uri="{FF2B5EF4-FFF2-40B4-BE49-F238E27FC236}">
                  <a16:creationId xmlns:a16="http://schemas.microsoft.com/office/drawing/2014/main" id="{3ED09384-4E36-46B6-B1E7-6F5CBAF0422D}"/>
                </a:ext>
              </a:extLst>
            </p:cNvPr>
            <p:cNvSpPr/>
            <p:nvPr/>
          </p:nvSpPr>
          <p:spPr>
            <a:xfrm>
              <a:off x="3850401" y="4200801"/>
              <a:ext cx="406684" cy="447042"/>
            </a:xfrm>
            <a:custGeom>
              <a:avLst/>
              <a:gdLst>
                <a:gd name="connsiteX0" fmla="*/ 395818 w 406683"/>
                <a:gd name="connsiteY0" fmla="*/ 287783 h 447041"/>
                <a:gd name="connsiteX1" fmla="*/ 392714 w 406683"/>
                <a:gd name="connsiteY1" fmla="*/ 285610 h 447041"/>
                <a:gd name="connsiteX2" fmla="*/ 387436 w 406683"/>
                <a:gd name="connsiteY2" fmla="*/ 283437 h 447041"/>
                <a:gd name="connsiteX3" fmla="*/ 383401 w 406683"/>
                <a:gd name="connsiteY3" fmla="*/ 282506 h 447041"/>
                <a:gd name="connsiteX4" fmla="*/ 381227 w 406683"/>
                <a:gd name="connsiteY4" fmla="*/ 280333 h 447041"/>
                <a:gd name="connsiteX5" fmla="*/ 381227 w 406683"/>
                <a:gd name="connsiteY5" fmla="*/ 278159 h 447041"/>
                <a:gd name="connsiteX6" fmla="*/ 381227 w 406683"/>
                <a:gd name="connsiteY6" fmla="*/ 275986 h 447041"/>
                <a:gd name="connsiteX7" fmla="*/ 383401 w 406683"/>
                <a:gd name="connsiteY7" fmla="*/ 275055 h 447041"/>
                <a:gd name="connsiteX8" fmla="*/ 381227 w 406683"/>
                <a:gd name="connsiteY8" fmla="*/ 270709 h 447041"/>
                <a:gd name="connsiteX9" fmla="*/ 379986 w 406683"/>
                <a:gd name="connsiteY9" fmla="*/ 268846 h 447041"/>
                <a:gd name="connsiteX10" fmla="*/ 375950 w 406683"/>
                <a:gd name="connsiteY10" fmla="*/ 265431 h 447041"/>
                <a:gd name="connsiteX11" fmla="*/ 372845 w 406683"/>
                <a:gd name="connsiteY11" fmla="*/ 263568 h 447041"/>
                <a:gd name="connsiteX12" fmla="*/ 366636 w 406683"/>
                <a:gd name="connsiteY12" fmla="*/ 261395 h 447041"/>
                <a:gd name="connsiteX13" fmla="*/ 363532 w 406683"/>
                <a:gd name="connsiteY13" fmla="*/ 258291 h 447041"/>
                <a:gd name="connsiteX14" fmla="*/ 359186 w 406683"/>
                <a:gd name="connsiteY14" fmla="*/ 256118 h 447041"/>
                <a:gd name="connsiteX15" fmla="*/ 358254 w 406683"/>
                <a:gd name="connsiteY15" fmla="*/ 253945 h 447041"/>
                <a:gd name="connsiteX16" fmla="*/ 358254 w 406683"/>
                <a:gd name="connsiteY16" fmla="*/ 252703 h 447041"/>
                <a:gd name="connsiteX17" fmla="*/ 356081 w 406683"/>
                <a:gd name="connsiteY17" fmla="*/ 250840 h 447041"/>
                <a:gd name="connsiteX18" fmla="*/ 356081 w 406683"/>
                <a:gd name="connsiteY18" fmla="*/ 248667 h 447041"/>
                <a:gd name="connsiteX19" fmla="*/ 356081 w 406683"/>
                <a:gd name="connsiteY19" fmla="*/ 243389 h 447041"/>
                <a:gd name="connsiteX20" fmla="*/ 341490 w 406683"/>
                <a:gd name="connsiteY20" fmla="*/ 238112 h 447041"/>
                <a:gd name="connsiteX21" fmla="*/ 330004 w 406683"/>
                <a:gd name="connsiteY21" fmla="*/ 228488 h 447041"/>
                <a:gd name="connsiteX22" fmla="*/ 322864 w 406683"/>
                <a:gd name="connsiteY22" fmla="*/ 215760 h 447041"/>
                <a:gd name="connsiteX23" fmla="*/ 325037 w 406683"/>
                <a:gd name="connsiteY23" fmla="*/ 211724 h 447041"/>
                <a:gd name="connsiteX24" fmla="*/ 326899 w 406683"/>
                <a:gd name="connsiteY24" fmla="*/ 206446 h 447041"/>
                <a:gd name="connsiteX25" fmla="*/ 330004 w 406683"/>
                <a:gd name="connsiteY25" fmla="*/ 203032 h 447041"/>
                <a:gd name="connsiteX26" fmla="*/ 336523 w 406683"/>
                <a:gd name="connsiteY26" fmla="*/ 195581 h 447041"/>
                <a:gd name="connsiteX27" fmla="*/ 326899 w 406683"/>
                <a:gd name="connsiteY27" fmla="*/ 184094 h 447041"/>
                <a:gd name="connsiteX28" fmla="*/ 319759 w 406683"/>
                <a:gd name="connsiteY28" fmla="*/ 171366 h 447041"/>
                <a:gd name="connsiteX29" fmla="*/ 310446 w 406683"/>
                <a:gd name="connsiteY29" fmla="*/ 158638 h 447041"/>
                <a:gd name="connsiteX30" fmla="*/ 302995 w 406683"/>
                <a:gd name="connsiteY30" fmla="*/ 147151 h 447041"/>
                <a:gd name="connsiteX31" fmla="*/ 290577 w 406683"/>
                <a:gd name="connsiteY31" fmla="*/ 139701 h 447041"/>
                <a:gd name="connsiteX32" fmla="*/ 275986 w 406683"/>
                <a:gd name="connsiteY32" fmla="*/ 134423 h 447041"/>
                <a:gd name="connsiteX33" fmla="*/ 275986 w 406683"/>
                <a:gd name="connsiteY33" fmla="*/ 121695 h 447041"/>
                <a:gd name="connsiteX34" fmla="*/ 259222 w 406683"/>
                <a:gd name="connsiteY34" fmla="*/ 106793 h 447041"/>
                <a:gd name="connsiteX35" fmla="*/ 244631 w 406683"/>
                <a:gd name="connsiteY35" fmla="*/ 90029 h 447041"/>
                <a:gd name="connsiteX36" fmla="*/ 226936 w 406683"/>
                <a:gd name="connsiteY36" fmla="*/ 77301 h 447041"/>
                <a:gd name="connsiteX37" fmla="*/ 222900 w 406683"/>
                <a:gd name="connsiteY37" fmla="*/ 75128 h 447041"/>
                <a:gd name="connsiteX38" fmla="*/ 219796 w 406683"/>
                <a:gd name="connsiteY38" fmla="*/ 75128 h 447041"/>
                <a:gd name="connsiteX39" fmla="*/ 214518 w 406683"/>
                <a:gd name="connsiteY39" fmla="*/ 75128 h 447041"/>
                <a:gd name="connsiteX40" fmla="*/ 209240 w 406683"/>
                <a:gd name="connsiteY40" fmla="*/ 75128 h 447041"/>
                <a:gd name="connsiteX41" fmla="*/ 203032 w 406683"/>
                <a:gd name="connsiteY41" fmla="*/ 75128 h 447041"/>
                <a:gd name="connsiteX42" fmla="*/ 199927 w 406683"/>
                <a:gd name="connsiteY42" fmla="*/ 72955 h 447041"/>
                <a:gd name="connsiteX43" fmla="*/ 192787 w 406683"/>
                <a:gd name="connsiteY43" fmla="*/ 64573 h 447041"/>
                <a:gd name="connsiteX44" fmla="*/ 187509 w 406683"/>
                <a:gd name="connsiteY44" fmla="*/ 50913 h 447041"/>
                <a:gd name="connsiteX45" fmla="*/ 180059 w 406683"/>
                <a:gd name="connsiteY45" fmla="*/ 36012 h 447041"/>
                <a:gd name="connsiteX46" fmla="*/ 172918 w 406683"/>
                <a:gd name="connsiteY46" fmla="*/ 23283 h 447041"/>
                <a:gd name="connsiteX47" fmla="*/ 166709 w 406683"/>
                <a:gd name="connsiteY47" fmla="*/ 22352 h 447041"/>
                <a:gd name="connsiteX48" fmla="*/ 161432 w 406683"/>
                <a:gd name="connsiteY48" fmla="*/ 20179 h 447041"/>
                <a:gd name="connsiteX49" fmla="*/ 156154 w 406683"/>
                <a:gd name="connsiteY49" fmla="*/ 18006 h 447041"/>
                <a:gd name="connsiteX50" fmla="*/ 152118 w 406683"/>
                <a:gd name="connsiteY50" fmla="*/ 15833 h 447041"/>
                <a:gd name="connsiteX51" fmla="*/ 146841 w 406683"/>
                <a:gd name="connsiteY51" fmla="*/ 12728 h 447041"/>
                <a:gd name="connsiteX52" fmla="*/ 141563 w 406683"/>
                <a:gd name="connsiteY52" fmla="*/ 12728 h 447041"/>
                <a:gd name="connsiteX53" fmla="*/ 137527 w 406683"/>
                <a:gd name="connsiteY53" fmla="*/ 14901 h 447041"/>
                <a:gd name="connsiteX54" fmla="*/ 136596 w 406683"/>
                <a:gd name="connsiteY54" fmla="*/ 14901 h 447041"/>
                <a:gd name="connsiteX55" fmla="*/ 132250 w 406683"/>
                <a:gd name="connsiteY55" fmla="*/ 15833 h 447041"/>
                <a:gd name="connsiteX56" fmla="*/ 136596 w 406683"/>
                <a:gd name="connsiteY56" fmla="*/ 28561 h 447041"/>
                <a:gd name="connsiteX57" fmla="*/ 139701 w 406683"/>
                <a:gd name="connsiteY57" fmla="*/ 38185 h 447041"/>
                <a:gd name="connsiteX58" fmla="*/ 141563 w 406683"/>
                <a:gd name="connsiteY58" fmla="*/ 49671 h 447041"/>
                <a:gd name="connsiteX59" fmla="*/ 143736 w 406683"/>
                <a:gd name="connsiteY59" fmla="*/ 65504 h 447041"/>
                <a:gd name="connsiteX60" fmla="*/ 154291 w 406683"/>
                <a:gd name="connsiteY60" fmla="*/ 62400 h 447041"/>
                <a:gd name="connsiteX61" fmla="*/ 161432 w 406683"/>
                <a:gd name="connsiteY61" fmla="*/ 57122 h 447041"/>
                <a:gd name="connsiteX62" fmla="*/ 166709 w 406683"/>
                <a:gd name="connsiteY62" fmla="*/ 52776 h 447041"/>
                <a:gd name="connsiteX63" fmla="*/ 176023 w 406683"/>
                <a:gd name="connsiteY63" fmla="*/ 49671 h 447041"/>
                <a:gd name="connsiteX64" fmla="*/ 176023 w 406683"/>
                <a:gd name="connsiteY64" fmla="*/ 52776 h 447041"/>
                <a:gd name="connsiteX65" fmla="*/ 180059 w 406683"/>
                <a:gd name="connsiteY65" fmla="*/ 52776 h 447041"/>
                <a:gd name="connsiteX66" fmla="*/ 176023 w 406683"/>
                <a:gd name="connsiteY66" fmla="*/ 54949 h 447041"/>
                <a:gd name="connsiteX67" fmla="*/ 172918 w 406683"/>
                <a:gd name="connsiteY67" fmla="*/ 58053 h 447041"/>
                <a:gd name="connsiteX68" fmla="*/ 166709 w 406683"/>
                <a:gd name="connsiteY68" fmla="*/ 60226 h 447041"/>
                <a:gd name="connsiteX69" fmla="*/ 163605 w 406683"/>
                <a:gd name="connsiteY69" fmla="*/ 62400 h 447041"/>
                <a:gd name="connsiteX70" fmla="*/ 159259 w 406683"/>
                <a:gd name="connsiteY70" fmla="*/ 65504 h 447041"/>
                <a:gd name="connsiteX71" fmla="*/ 158327 w 406683"/>
                <a:gd name="connsiteY71" fmla="*/ 69850 h 447041"/>
                <a:gd name="connsiteX72" fmla="*/ 156154 w 406683"/>
                <a:gd name="connsiteY72" fmla="*/ 75128 h 447041"/>
                <a:gd name="connsiteX73" fmla="*/ 154291 w 406683"/>
                <a:gd name="connsiteY73" fmla="*/ 80405 h 447041"/>
                <a:gd name="connsiteX74" fmla="*/ 152118 w 406683"/>
                <a:gd name="connsiteY74" fmla="*/ 84752 h 447041"/>
                <a:gd name="connsiteX75" fmla="*/ 150877 w 406683"/>
                <a:gd name="connsiteY75" fmla="*/ 86614 h 447041"/>
                <a:gd name="connsiteX76" fmla="*/ 149014 w 406683"/>
                <a:gd name="connsiteY76" fmla="*/ 87856 h 447041"/>
                <a:gd name="connsiteX77" fmla="*/ 146841 w 406683"/>
                <a:gd name="connsiteY77" fmla="*/ 87856 h 447041"/>
                <a:gd name="connsiteX78" fmla="*/ 143736 w 406683"/>
                <a:gd name="connsiteY78" fmla="*/ 90029 h 447041"/>
                <a:gd name="connsiteX79" fmla="*/ 143736 w 406683"/>
                <a:gd name="connsiteY79" fmla="*/ 82579 h 447041"/>
                <a:gd name="connsiteX80" fmla="*/ 141563 w 406683"/>
                <a:gd name="connsiteY80" fmla="*/ 69850 h 447041"/>
                <a:gd name="connsiteX81" fmla="*/ 139701 w 406683"/>
                <a:gd name="connsiteY81" fmla="*/ 58053 h 447041"/>
                <a:gd name="connsiteX82" fmla="*/ 139701 w 406683"/>
                <a:gd name="connsiteY82" fmla="*/ 52776 h 447041"/>
                <a:gd name="connsiteX83" fmla="*/ 126972 w 406683"/>
                <a:gd name="connsiteY83" fmla="*/ 49671 h 447041"/>
                <a:gd name="connsiteX84" fmla="*/ 119832 w 406683"/>
                <a:gd name="connsiteY84" fmla="*/ 38185 h 447041"/>
                <a:gd name="connsiteX85" fmla="*/ 112381 w 406683"/>
                <a:gd name="connsiteY85" fmla="*/ 25457 h 447041"/>
                <a:gd name="connsiteX86" fmla="*/ 107414 w 406683"/>
                <a:gd name="connsiteY86" fmla="*/ 12728 h 447041"/>
                <a:gd name="connsiteX87" fmla="*/ 80095 w 406683"/>
                <a:gd name="connsiteY87" fmla="*/ 12728 h 447041"/>
                <a:gd name="connsiteX88" fmla="*/ 80095 w 406683"/>
                <a:gd name="connsiteY88" fmla="*/ 57122 h 447041"/>
                <a:gd name="connsiteX89" fmla="*/ 73886 w 406683"/>
                <a:gd name="connsiteY89" fmla="*/ 57122 h 447041"/>
                <a:gd name="connsiteX90" fmla="*/ 70782 w 406683"/>
                <a:gd name="connsiteY90" fmla="*/ 54949 h 447041"/>
                <a:gd name="connsiteX91" fmla="*/ 66746 w 406683"/>
                <a:gd name="connsiteY91" fmla="*/ 54949 h 447041"/>
                <a:gd name="connsiteX92" fmla="*/ 63641 w 406683"/>
                <a:gd name="connsiteY92" fmla="*/ 52776 h 447041"/>
                <a:gd name="connsiteX93" fmla="*/ 56191 w 406683"/>
                <a:gd name="connsiteY93" fmla="*/ 38185 h 447041"/>
                <a:gd name="connsiteX94" fmla="*/ 54328 w 406683"/>
                <a:gd name="connsiteY94" fmla="*/ 22352 h 447041"/>
                <a:gd name="connsiteX95" fmla="*/ 56191 w 406683"/>
                <a:gd name="connsiteY95" fmla="*/ 3104 h 447041"/>
                <a:gd name="connsiteX96" fmla="*/ 52155 w 406683"/>
                <a:gd name="connsiteY96" fmla="*/ 3104 h 447041"/>
                <a:gd name="connsiteX97" fmla="*/ 52155 w 406683"/>
                <a:gd name="connsiteY97" fmla="*/ 0 h 447041"/>
                <a:gd name="connsiteX98" fmla="*/ 22973 w 406683"/>
                <a:gd name="connsiteY98" fmla="*/ 3104 h 447041"/>
                <a:gd name="connsiteX99" fmla="*/ 19869 w 406683"/>
                <a:gd name="connsiteY99" fmla="*/ 28561 h 447041"/>
                <a:gd name="connsiteX100" fmla="*/ 16764 w 406683"/>
                <a:gd name="connsiteY100" fmla="*/ 54949 h 447041"/>
                <a:gd name="connsiteX101" fmla="*/ 9313 w 406683"/>
                <a:gd name="connsiteY101" fmla="*/ 79474 h 447041"/>
                <a:gd name="connsiteX102" fmla="*/ 0 w 406683"/>
                <a:gd name="connsiteY102" fmla="*/ 97480 h 447041"/>
                <a:gd name="connsiteX103" fmla="*/ 3104 w 406683"/>
                <a:gd name="connsiteY103" fmla="*/ 104620 h 447041"/>
                <a:gd name="connsiteX104" fmla="*/ 7451 w 406683"/>
                <a:gd name="connsiteY104" fmla="*/ 109898 h 447041"/>
                <a:gd name="connsiteX105" fmla="*/ 12418 w 406683"/>
                <a:gd name="connsiteY105" fmla="*/ 114244 h 447041"/>
                <a:gd name="connsiteX106" fmla="*/ 19869 w 406683"/>
                <a:gd name="connsiteY106" fmla="*/ 116417 h 447041"/>
                <a:gd name="connsiteX107" fmla="*/ 27009 w 406683"/>
                <a:gd name="connsiteY107" fmla="*/ 117349 h 447041"/>
                <a:gd name="connsiteX108" fmla="*/ 27009 w 406683"/>
                <a:gd name="connsiteY108" fmla="*/ 121695 h 447041"/>
                <a:gd name="connsiteX109" fmla="*/ 27009 w 406683"/>
                <a:gd name="connsiteY109" fmla="*/ 123868 h 447041"/>
                <a:gd name="connsiteX110" fmla="*/ 25146 w 406683"/>
                <a:gd name="connsiteY110" fmla="*/ 123868 h 447041"/>
                <a:gd name="connsiteX111" fmla="*/ 25146 w 406683"/>
                <a:gd name="connsiteY111" fmla="*/ 124799 h 447041"/>
                <a:gd name="connsiteX112" fmla="*/ 22973 w 406683"/>
                <a:gd name="connsiteY112" fmla="*/ 126972 h 447041"/>
                <a:gd name="connsiteX113" fmla="*/ 30113 w 406683"/>
                <a:gd name="connsiteY113" fmla="*/ 141874 h 447041"/>
                <a:gd name="connsiteX114" fmla="*/ 41600 w 406683"/>
                <a:gd name="connsiteY114" fmla="*/ 151187 h 447041"/>
                <a:gd name="connsiteX115" fmla="*/ 56191 w 406683"/>
                <a:gd name="connsiteY115" fmla="*/ 156465 h 447041"/>
                <a:gd name="connsiteX116" fmla="*/ 72955 w 406683"/>
                <a:gd name="connsiteY116" fmla="*/ 161742 h 447041"/>
                <a:gd name="connsiteX117" fmla="*/ 90650 w 406683"/>
                <a:gd name="connsiteY117" fmla="*/ 166089 h 447041"/>
                <a:gd name="connsiteX118" fmla="*/ 107414 w 406683"/>
                <a:gd name="connsiteY118" fmla="*/ 171366 h 447041"/>
                <a:gd name="connsiteX119" fmla="*/ 119832 w 406683"/>
                <a:gd name="connsiteY119" fmla="*/ 178817 h 447041"/>
                <a:gd name="connsiteX120" fmla="*/ 132250 w 406683"/>
                <a:gd name="connsiteY120" fmla="*/ 174471 h 447041"/>
                <a:gd name="connsiteX121" fmla="*/ 139701 w 406683"/>
                <a:gd name="connsiteY121" fmla="*/ 169193 h 447041"/>
                <a:gd name="connsiteX122" fmla="*/ 144668 w 406683"/>
                <a:gd name="connsiteY122" fmla="*/ 163915 h 447041"/>
                <a:gd name="connsiteX123" fmla="*/ 150877 w 406683"/>
                <a:gd name="connsiteY123" fmla="*/ 158638 h 447041"/>
                <a:gd name="connsiteX124" fmla="*/ 159259 w 406683"/>
                <a:gd name="connsiteY124" fmla="*/ 154602 h 447041"/>
                <a:gd name="connsiteX125" fmla="*/ 168882 w 406683"/>
                <a:gd name="connsiteY125" fmla="*/ 156465 h 447041"/>
                <a:gd name="connsiteX126" fmla="*/ 178196 w 406683"/>
                <a:gd name="connsiteY126" fmla="*/ 163915 h 447041"/>
                <a:gd name="connsiteX127" fmla="*/ 188441 w 406683"/>
                <a:gd name="connsiteY127" fmla="*/ 171366 h 447041"/>
                <a:gd name="connsiteX128" fmla="*/ 203032 w 406683"/>
                <a:gd name="connsiteY128" fmla="*/ 174471 h 447041"/>
                <a:gd name="connsiteX129" fmla="*/ 212345 w 406683"/>
                <a:gd name="connsiteY129" fmla="*/ 218864 h 447041"/>
                <a:gd name="connsiteX130" fmla="*/ 219796 w 406683"/>
                <a:gd name="connsiteY130" fmla="*/ 228488 h 447041"/>
                <a:gd name="connsiteX131" fmla="*/ 230040 w 406683"/>
                <a:gd name="connsiteY131" fmla="*/ 235939 h 447041"/>
                <a:gd name="connsiteX132" fmla="*/ 239664 w 406683"/>
                <a:gd name="connsiteY132" fmla="*/ 243389 h 447041"/>
                <a:gd name="connsiteX133" fmla="*/ 246804 w 406683"/>
                <a:gd name="connsiteY133" fmla="*/ 256118 h 447041"/>
                <a:gd name="connsiteX134" fmla="*/ 248977 w 406683"/>
                <a:gd name="connsiteY134" fmla="*/ 265431 h 447041"/>
                <a:gd name="connsiteX135" fmla="*/ 246804 w 406683"/>
                <a:gd name="connsiteY135" fmla="*/ 278159 h 447041"/>
                <a:gd name="connsiteX136" fmla="*/ 243700 w 406683"/>
                <a:gd name="connsiteY136" fmla="*/ 295234 h 447041"/>
                <a:gd name="connsiteX137" fmla="*/ 237491 w 406683"/>
                <a:gd name="connsiteY137" fmla="*/ 311998 h 447041"/>
                <a:gd name="connsiteX138" fmla="*/ 232213 w 406683"/>
                <a:gd name="connsiteY138" fmla="*/ 326899 h 447041"/>
                <a:gd name="connsiteX139" fmla="*/ 226936 w 406683"/>
                <a:gd name="connsiteY139" fmla="*/ 337455 h 447041"/>
                <a:gd name="connsiteX140" fmla="*/ 209240 w 406683"/>
                <a:gd name="connsiteY140" fmla="*/ 342732 h 447041"/>
                <a:gd name="connsiteX141" fmla="*/ 188441 w 406683"/>
                <a:gd name="connsiteY141" fmla="*/ 348010 h 447041"/>
                <a:gd name="connsiteX142" fmla="*/ 172918 w 406683"/>
                <a:gd name="connsiteY142" fmla="*/ 354529 h 447041"/>
                <a:gd name="connsiteX143" fmla="*/ 172918 w 406683"/>
                <a:gd name="connsiteY143" fmla="*/ 361669 h 447041"/>
                <a:gd name="connsiteX144" fmla="*/ 172918 w 406683"/>
                <a:gd name="connsiteY144" fmla="*/ 367257 h 447041"/>
                <a:gd name="connsiteX145" fmla="*/ 173850 w 406683"/>
                <a:gd name="connsiteY145" fmla="*/ 372535 h 447041"/>
                <a:gd name="connsiteX146" fmla="*/ 176023 w 406683"/>
                <a:gd name="connsiteY146" fmla="*/ 377813 h 447041"/>
                <a:gd name="connsiteX147" fmla="*/ 197754 w 406683"/>
                <a:gd name="connsiteY147" fmla="*/ 376571 h 447041"/>
                <a:gd name="connsiteX148" fmla="*/ 216691 w 406683"/>
                <a:gd name="connsiteY148" fmla="*/ 370362 h 447041"/>
                <a:gd name="connsiteX149" fmla="*/ 232213 w 406683"/>
                <a:gd name="connsiteY149" fmla="*/ 361669 h 447041"/>
                <a:gd name="connsiteX150" fmla="*/ 243700 w 406683"/>
                <a:gd name="connsiteY150" fmla="*/ 372535 h 447041"/>
                <a:gd name="connsiteX151" fmla="*/ 254255 w 406683"/>
                <a:gd name="connsiteY151" fmla="*/ 387126 h 447041"/>
                <a:gd name="connsiteX152" fmla="*/ 261395 w 406683"/>
                <a:gd name="connsiteY152" fmla="*/ 402027 h 447041"/>
                <a:gd name="connsiteX153" fmla="*/ 268846 w 406683"/>
                <a:gd name="connsiteY153" fmla="*/ 418791 h 447041"/>
                <a:gd name="connsiteX154" fmla="*/ 280022 w 406683"/>
                <a:gd name="connsiteY154" fmla="*/ 429657 h 447041"/>
                <a:gd name="connsiteX155" fmla="*/ 292750 w 406683"/>
                <a:gd name="connsiteY155" fmla="*/ 436797 h 447041"/>
                <a:gd name="connsiteX156" fmla="*/ 310446 w 406683"/>
                <a:gd name="connsiteY156" fmla="*/ 441143 h 447041"/>
                <a:gd name="connsiteX157" fmla="*/ 326899 w 406683"/>
                <a:gd name="connsiteY157" fmla="*/ 444248 h 447041"/>
                <a:gd name="connsiteX158" fmla="*/ 339628 w 406683"/>
                <a:gd name="connsiteY158" fmla="*/ 449526 h 447041"/>
                <a:gd name="connsiteX159" fmla="*/ 343663 w 406683"/>
                <a:gd name="connsiteY159" fmla="*/ 449526 h 447041"/>
                <a:gd name="connsiteX160" fmla="*/ 336523 w 406683"/>
                <a:gd name="connsiteY160" fmla="*/ 433693 h 447041"/>
                <a:gd name="connsiteX161" fmla="*/ 326899 w 406683"/>
                <a:gd name="connsiteY161" fmla="*/ 420964 h 447041"/>
                <a:gd name="connsiteX162" fmla="*/ 316655 w 406683"/>
                <a:gd name="connsiteY162" fmla="*/ 406374 h 447041"/>
                <a:gd name="connsiteX163" fmla="*/ 319759 w 406683"/>
                <a:gd name="connsiteY163" fmla="*/ 406374 h 447041"/>
                <a:gd name="connsiteX164" fmla="*/ 322864 w 406683"/>
                <a:gd name="connsiteY164" fmla="*/ 407305 h 447041"/>
                <a:gd name="connsiteX165" fmla="*/ 330004 w 406683"/>
                <a:gd name="connsiteY165" fmla="*/ 411651 h 447041"/>
                <a:gd name="connsiteX166" fmla="*/ 339628 w 406683"/>
                <a:gd name="connsiteY166" fmla="*/ 416929 h 447041"/>
                <a:gd name="connsiteX167" fmla="*/ 348941 w 406683"/>
                <a:gd name="connsiteY167" fmla="*/ 422206 h 447041"/>
                <a:gd name="connsiteX168" fmla="*/ 356081 w 406683"/>
                <a:gd name="connsiteY168" fmla="*/ 426242 h 447041"/>
                <a:gd name="connsiteX169" fmla="*/ 359186 w 406683"/>
                <a:gd name="connsiteY169" fmla="*/ 424379 h 447041"/>
                <a:gd name="connsiteX170" fmla="*/ 361359 w 406683"/>
                <a:gd name="connsiteY170" fmla="*/ 422206 h 447041"/>
                <a:gd name="connsiteX171" fmla="*/ 363532 w 406683"/>
                <a:gd name="connsiteY171" fmla="*/ 420964 h 447041"/>
                <a:gd name="connsiteX172" fmla="*/ 363532 w 406683"/>
                <a:gd name="connsiteY172" fmla="*/ 418791 h 447041"/>
                <a:gd name="connsiteX173" fmla="*/ 365395 w 406683"/>
                <a:gd name="connsiteY173" fmla="*/ 416929 h 447041"/>
                <a:gd name="connsiteX174" fmla="*/ 366636 w 406683"/>
                <a:gd name="connsiteY174" fmla="*/ 414756 h 447041"/>
                <a:gd name="connsiteX175" fmla="*/ 365395 w 406683"/>
                <a:gd name="connsiteY175" fmla="*/ 394577 h 447041"/>
                <a:gd name="connsiteX176" fmla="*/ 359186 w 406683"/>
                <a:gd name="connsiteY176" fmla="*/ 379675 h 447041"/>
                <a:gd name="connsiteX177" fmla="*/ 352045 w 406683"/>
                <a:gd name="connsiteY177" fmla="*/ 365084 h 447041"/>
                <a:gd name="connsiteX178" fmla="*/ 339628 w 406683"/>
                <a:gd name="connsiteY178" fmla="*/ 365084 h 447041"/>
                <a:gd name="connsiteX179" fmla="*/ 332177 w 406683"/>
                <a:gd name="connsiteY179" fmla="*/ 333108 h 447041"/>
                <a:gd name="connsiteX180" fmla="*/ 322864 w 406683"/>
                <a:gd name="connsiteY180" fmla="*/ 304547 h 447041"/>
                <a:gd name="connsiteX181" fmla="*/ 329073 w 406683"/>
                <a:gd name="connsiteY181" fmla="*/ 302685 h 447041"/>
                <a:gd name="connsiteX182" fmla="*/ 334350 w 406683"/>
                <a:gd name="connsiteY182" fmla="*/ 302685 h 447041"/>
                <a:gd name="connsiteX183" fmla="*/ 339628 w 406683"/>
                <a:gd name="connsiteY183" fmla="*/ 300512 h 447041"/>
                <a:gd name="connsiteX184" fmla="*/ 346768 w 406683"/>
                <a:gd name="connsiteY184" fmla="*/ 300512 h 447041"/>
                <a:gd name="connsiteX185" fmla="*/ 352045 w 406683"/>
                <a:gd name="connsiteY185" fmla="*/ 313240 h 447041"/>
                <a:gd name="connsiteX186" fmla="*/ 359186 w 406683"/>
                <a:gd name="connsiteY186" fmla="*/ 322553 h 447041"/>
                <a:gd name="connsiteX187" fmla="*/ 368810 w 406683"/>
                <a:gd name="connsiteY187" fmla="*/ 332177 h 447041"/>
                <a:gd name="connsiteX188" fmla="*/ 375950 w 406683"/>
                <a:gd name="connsiteY188" fmla="*/ 340559 h 447041"/>
                <a:gd name="connsiteX189" fmla="*/ 383401 w 406683"/>
                <a:gd name="connsiteY189" fmla="*/ 340559 h 447041"/>
                <a:gd name="connsiteX190" fmla="*/ 388368 w 406683"/>
                <a:gd name="connsiteY190" fmla="*/ 339628 h 447041"/>
                <a:gd name="connsiteX191" fmla="*/ 394577 w 406683"/>
                <a:gd name="connsiteY191" fmla="*/ 339628 h 447041"/>
                <a:gd name="connsiteX192" fmla="*/ 399854 w 406683"/>
                <a:gd name="connsiteY192" fmla="*/ 337455 h 447041"/>
                <a:gd name="connsiteX193" fmla="*/ 407305 w 406683"/>
                <a:gd name="connsiteY193" fmla="*/ 287783 h 447041"/>
                <a:gd name="connsiteX194" fmla="*/ 402027 w 406683"/>
                <a:gd name="connsiteY194" fmla="*/ 287783 h 44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406683" h="447041">
                  <a:moveTo>
                    <a:pt x="395818" y="287783"/>
                  </a:moveTo>
                  <a:lnTo>
                    <a:pt x="392714" y="285610"/>
                  </a:lnTo>
                  <a:lnTo>
                    <a:pt x="387436" y="283437"/>
                  </a:lnTo>
                  <a:lnTo>
                    <a:pt x="383401" y="282506"/>
                  </a:lnTo>
                  <a:lnTo>
                    <a:pt x="381227" y="280333"/>
                  </a:lnTo>
                  <a:lnTo>
                    <a:pt x="381227" y="278159"/>
                  </a:lnTo>
                  <a:lnTo>
                    <a:pt x="381227" y="275986"/>
                  </a:lnTo>
                  <a:lnTo>
                    <a:pt x="383401" y="275055"/>
                  </a:lnTo>
                  <a:lnTo>
                    <a:pt x="381227" y="270709"/>
                  </a:lnTo>
                  <a:lnTo>
                    <a:pt x="379986" y="268846"/>
                  </a:lnTo>
                  <a:lnTo>
                    <a:pt x="375950" y="265431"/>
                  </a:lnTo>
                  <a:lnTo>
                    <a:pt x="372845" y="263568"/>
                  </a:lnTo>
                  <a:lnTo>
                    <a:pt x="366636" y="261395"/>
                  </a:lnTo>
                  <a:lnTo>
                    <a:pt x="363532" y="258291"/>
                  </a:lnTo>
                  <a:lnTo>
                    <a:pt x="359186" y="256118"/>
                  </a:lnTo>
                  <a:lnTo>
                    <a:pt x="358254" y="253945"/>
                  </a:lnTo>
                  <a:lnTo>
                    <a:pt x="358254" y="252703"/>
                  </a:lnTo>
                  <a:lnTo>
                    <a:pt x="356081" y="250840"/>
                  </a:lnTo>
                  <a:lnTo>
                    <a:pt x="356081" y="248667"/>
                  </a:lnTo>
                  <a:lnTo>
                    <a:pt x="356081" y="243389"/>
                  </a:lnTo>
                  <a:lnTo>
                    <a:pt x="341490" y="238112"/>
                  </a:lnTo>
                  <a:lnTo>
                    <a:pt x="330004" y="228488"/>
                  </a:lnTo>
                  <a:lnTo>
                    <a:pt x="322864" y="215760"/>
                  </a:lnTo>
                  <a:lnTo>
                    <a:pt x="325037" y="211724"/>
                  </a:lnTo>
                  <a:lnTo>
                    <a:pt x="326899" y="206446"/>
                  </a:lnTo>
                  <a:lnTo>
                    <a:pt x="330004" y="203032"/>
                  </a:lnTo>
                  <a:lnTo>
                    <a:pt x="336523" y="195581"/>
                  </a:lnTo>
                  <a:lnTo>
                    <a:pt x="326899" y="184094"/>
                  </a:lnTo>
                  <a:lnTo>
                    <a:pt x="319759" y="171366"/>
                  </a:lnTo>
                  <a:lnTo>
                    <a:pt x="310446" y="158638"/>
                  </a:lnTo>
                  <a:lnTo>
                    <a:pt x="302995" y="147151"/>
                  </a:lnTo>
                  <a:lnTo>
                    <a:pt x="290577" y="139701"/>
                  </a:lnTo>
                  <a:lnTo>
                    <a:pt x="275986" y="134423"/>
                  </a:lnTo>
                  <a:lnTo>
                    <a:pt x="275986" y="121695"/>
                  </a:lnTo>
                  <a:lnTo>
                    <a:pt x="259222" y="106793"/>
                  </a:lnTo>
                  <a:lnTo>
                    <a:pt x="244631" y="90029"/>
                  </a:lnTo>
                  <a:lnTo>
                    <a:pt x="226936" y="77301"/>
                  </a:lnTo>
                  <a:lnTo>
                    <a:pt x="222900" y="75128"/>
                  </a:lnTo>
                  <a:lnTo>
                    <a:pt x="219796" y="75128"/>
                  </a:lnTo>
                  <a:lnTo>
                    <a:pt x="214518" y="75128"/>
                  </a:lnTo>
                  <a:lnTo>
                    <a:pt x="209240" y="75128"/>
                  </a:lnTo>
                  <a:lnTo>
                    <a:pt x="203032" y="75128"/>
                  </a:lnTo>
                  <a:lnTo>
                    <a:pt x="199927" y="72955"/>
                  </a:lnTo>
                  <a:lnTo>
                    <a:pt x="192787" y="64573"/>
                  </a:lnTo>
                  <a:lnTo>
                    <a:pt x="187509" y="50913"/>
                  </a:lnTo>
                  <a:lnTo>
                    <a:pt x="180059" y="36012"/>
                  </a:lnTo>
                  <a:lnTo>
                    <a:pt x="172918" y="23283"/>
                  </a:lnTo>
                  <a:lnTo>
                    <a:pt x="166709" y="22352"/>
                  </a:lnTo>
                  <a:lnTo>
                    <a:pt x="161432" y="20179"/>
                  </a:lnTo>
                  <a:lnTo>
                    <a:pt x="156154" y="18006"/>
                  </a:lnTo>
                  <a:lnTo>
                    <a:pt x="152118" y="15833"/>
                  </a:lnTo>
                  <a:lnTo>
                    <a:pt x="146841" y="12728"/>
                  </a:lnTo>
                  <a:lnTo>
                    <a:pt x="141563" y="12728"/>
                  </a:lnTo>
                  <a:lnTo>
                    <a:pt x="137527" y="14901"/>
                  </a:lnTo>
                  <a:lnTo>
                    <a:pt x="136596" y="14901"/>
                  </a:lnTo>
                  <a:lnTo>
                    <a:pt x="132250" y="15833"/>
                  </a:lnTo>
                  <a:lnTo>
                    <a:pt x="136596" y="28561"/>
                  </a:lnTo>
                  <a:lnTo>
                    <a:pt x="139701" y="38185"/>
                  </a:lnTo>
                  <a:lnTo>
                    <a:pt x="141563" y="49671"/>
                  </a:lnTo>
                  <a:lnTo>
                    <a:pt x="143736" y="65504"/>
                  </a:lnTo>
                  <a:lnTo>
                    <a:pt x="154291" y="62400"/>
                  </a:lnTo>
                  <a:lnTo>
                    <a:pt x="161432" y="57122"/>
                  </a:lnTo>
                  <a:lnTo>
                    <a:pt x="166709" y="52776"/>
                  </a:lnTo>
                  <a:lnTo>
                    <a:pt x="176023" y="49671"/>
                  </a:lnTo>
                  <a:lnTo>
                    <a:pt x="176023" y="52776"/>
                  </a:lnTo>
                  <a:lnTo>
                    <a:pt x="180059" y="52776"/>
                  </a:lnTo>
                  <a:lnTo>
                    <a:pt x="176023" y="54949"/>
                  </a:lnTo>
                  <a:lnTo>
                    <a:pt x="172918" y="58053"/>
                  </a:lnTo>
                  <a:lnTo>
                    <a:pt x="166709" y="60226"/>
                  </a:lnTo>
                  <a:lnTo>
                    <a:pt x="163605" y="62400"/>
                  </a:lnTo>
                  <a:lnTo>
                    <a:pt x="159259" y="65504"/>
                  </a:lnTo>
                  <a:lnTo>
                    <a:pt x="158327" y="69850"/>
                  </a:lnTo>
                  <a:lnTo>
                    <a:pt x="156154" y="75128"/>
                  </a:lnTo>
                  <a:lnTo>
                    <a:pt x="154291" y="80405"/>
                  </a:lnTo>
                  <a:lnTo>
                    <a:pt x="152118" y="84752"/>
                  </a:lnTo>
                  <a:lnTo>
                    <a:pt x="150877" y="86614"/>
                  </a:lnTo>
                  <a:lnTo>
                    <a:pt x="149014" y="87856"/>
                  </a:lnTo>
                  <a:lnTo>
                    <a:pt x="146841" y="87856"/>
                  </a:lnTo>
                  <a:lnTo>
                    <a:pt x="143736" y="90029"/>
                  </a:lnTo>
                  <a:lnTo>
                    <a:pt x="143736" y="82579"/>
                  </a:lnTo>
                  <a:lnTo>
                    <a:pt x="141563" y="69850"/>
                  </a:lnTo>
                  <a:lnTo>
                    <a:pt x="139701" y="58053"/>
                  </a:lnTo>
                  <a:lnTo>
                    <a:pt x="139701" y="52776"/>
                  </a:lnTo>
                  <a:lnTo>
                    <a:pt x="126972" y="49671"/>
                  </a:lnTo>
                  <a:lnTo>
                    <a:pt x="119832" y="38185"/>
                  </a:lnTo>
                  <a:lnTo>
                    <a:pt x="112381" y="25457"/>
                  </a:lnTo>
                  <a:lnTo>
                    <a:pt x="107414" y="12728"/>
                  </a:lnTo>
                  <a:lnTo>
                    <a:pt x="80095" y="12728"/>
                  </a:lnTo>
                  <a:lnTo>
                    <a:pt x="80095" y="57122"/>
                  </a:lnTo>
                  <a:lnTo>
                    <a:pt x="73886" y="57122"/>
                  </a:lnTo>
                  <a:lnTo>
                    <a:pt x="70782" y="54949"/>
                  </a:lnTo>
                  <a:lnTo>
                    <a:pt x="66746" y="54949"/>
                  </a:lnTo>
                  <a:lnTo>
                    <a:pt x="63641" y="52776"/>
                  </a:lnTo>
                  <a:lnTo>
                    <a:pt x="56191" y="38185"/>
                  </a:lnTo>
                  <a:lnTo>
                    <a:pt x="54328" y="22352"/>
                  </a:lnTo>
                  <a:lnTo>
                    <a:pt x="56191" y="3104"/>
                  </a:lnTo>
                  <a:lnTo>
                    <a:pt x="52155" y="3104"/>
                  </a:lnTo>
                  <a:lnTo>
                    <a:pt x="52155" y="0"/>
                  </a:lnTo>
                  <a:lnTo>
                    <a:pt x="22973" y="3104"/>
                  </a:lnTo>
                  <a:lnTo>
                    <a:pt x="19869" y="28561"/>
                  </a:lnTo>
                  <a:lnTo>
                    <a:pt x="16764" y="54949"/>
                  </a:lnTo>
                  <a:lnTo>
                    <a:pt x="9313" y="79474"/>
                  </a:lnTo>
                  <a:lnTo>
                    <a:pt x="0" y="97480"/>
                  </a:lnTo>
                  <a:lnTo>
                    <a:pt x="3104" y="104620"/>
                  </a:lnTo>
                  <a:lnTo>
                    <a:pt x="7451" y="109898"/>
                  </a:lnTo>
                  <a:lnTo>
                    <a:pt x="12418" y="114244"/>
                  </a:lnTo>
                  <a:lnTo>
                    <a:pt x="19869" y="116417"/>
                  </a:lnTo>
                  <a:lnTo>
                    <a:pt x="27009" y="117349"/>
                  </a:lnTo>
                  <a:lnTo>
                    <a:pt x="27009" y="121695"/>
                  </a:lnTo>
                  <a:lnTo>
                    <a:pt x="27009" y="123868"/>
                  </a:lnTo>
                  <a:lnTo>
                    <a:pt x="25146" y="123868"/>
                  </a:lnTo>
                  <a:lnTo>
                    <a:pt x="25146" y="124799"/>
                  </a:lnTo>
                  <a:lnTo>
                    <a:pt x="22973" y="126972"/>
                  </a:lnTo>
                  <a:lnTo>
                    <a:pt x="30113" y="141874"/>
                  </a:lnTo>
                  <a:lnTo>
                    <a:pt x="41600" y="151187"/>
                  </a:lnTo>
                  <a:lnTo>
                    <a:pt x="56191" y="156465"/>
                  </a:lnTo>
                  <a:lnTo>
                    <a:pt x="72955" y="161742"/>
                  </a:lnTo>
                  <a:lnTo>
                    <a:pt x="90650" y="166089"/>
                  </a:lnTo>
                  <a:lnTo>
                    <a:pt x="107414" y="171366"/>
                  </a:lnTo>
                  <a:lnTo>
                    <a:pt x="119832" y="178817"/>
                  </a:lnTo>
                  <a:lnTo>
                    <a:pt x="132250" y="174471"/>
                  </a:lnTo>
                  <a:lnTo>
                    <a:pt x="139701" y="169193"/>
                  </a:lnTo>
                  <a:lnTo>
                    <a:pt x="144668" y="163915"/>
                  </a:lnTo>
                  <a:lnTo>
                    <a:pt x="150877" y="158638"/>
                  </a:lnTo>
                  <a:lnTo>
                    <a:pt x="159259" y="154602"/>
                  </a:lnTo>
                  <a:lnTo>
                    <a:pt x="168882" y="156465"/>
                  </a:lnTo>
                  <a:lnTo>
                    <a:pt x="178196" y="163915"/>
                  </a:lnTo>
                  <a:lnTo>
                    <a:pt x="188441" y="171366"/>
                  </a:lnTo>
                  <a:lnTo>
                    <a:pt x="203032" y="174471"/>
                  </a:lnTo>
                  <a:lnTo>
                    <a:pt x="212345" y="218864"/>
                  </a:lnTo>
                  <a:lnTo>
                    <a:pt x="219796" y="228488"/>
                  </a:lnTo>
                  <a:lnTo>
                    <a:pt x="230040" y="235939"/>
                  </a:lnTo>
                  <a:lnTo>
                    <a:pt x="239664" y="243389"/>
                  </a:lnTo>
                  <a:lnTo>
                    <a:pt x="246804" y="256118"/>
                  </a:lnTo>
                  <a:lnTo>
                    <a:pt x="248977" y="265431"/>
                  </a:lnTo>
                  <a:lnTo>
                    <a:pt x="246804" y="278159"/>
                  </a:lnTo>
                  <a:lnTo>
                    <a:pt x="243700" y="295234"/>
                  </a:lnTo>
                  <a:lnTo>
                    <a:pt x="237491" y="311998"/>
                  </a:lnTo>
                  <a:lnTo>
                    <a:pt x="232213" y="326899"/>
                  </a:lnTo>
                  <a:lnTo>
                    <a:pt x="226936" y="337455"/>
                  </a:lnTo>
                  <a:lnTo>
                    <a:pt x="209240" y="342732"/>
                  </a:lnTo>
                  <a:lnTo>
                    <a:pt x="188441" y="348010"/>
                  </a:lnTo>
                  <a:lnTo>
                    <a:pt x="172918" y="354529"/>
                  </a:lnTo>
                  <a:lnTo>
                    <a:pt x="172918" y="361669"/>
                  </a:lnTo>
                  <a:lnTo>
                    <a:pt x="172918" y="367257"/>
                  </a:lnTo>
                  <a:lnTo>
                    <a:pt x="173850" y="372535"/>
                  </a:lnTo>
                  <a:lnTo>
                    <a:pt x="176023" y="377813"/>
                  </a:lnTo>
                  <a:lnTo>
                    <a:pt x="197754" y="376571"/>
                  </a:lnTo>
                  <a:lnTo>
                    <a:pt x="216691" y="370362"/>
                  </a:lnTo>
                  <a:lnTo>
                    <a:pt x="232213" y="361669"/>
                  </a:lnTo>
                  <a:lnTo>
                    <a:pt x="243700" y="372535"/>
                  </a:lnTo>
                  <a:lnTo>
                    <a:pt x="254255" y="387126"/>
                  </a:lnTo>
                  <a:lnTo>
                    <a:pt x="261395" y="402027"/>
                  </a:lnTo>
                  <a:lnTo>
                    <a:pt x="268846" y="418791"/>
                  </a:lnTo>
                  <a:lnTo>
                    <a:pt x="280022" y="429657"/>
                  </a:lnTo>
                  <a:lnTo>
                    <a:pt x="292750" y="436797"/>
                  </a:lnTo>
                  <a:lnTo>
                    <a:pt x="310446" y="441143"/>
                  </a:lnTo>
                  <a:lnTo>
                    <a:pt x="326899" y="444248"/>
                  </a:lnTo>
                  <a:lnTo>
                    <a:pt x="339628" y="449526"/>
                  </a:lnTo>
                  <a:lnTo>
                    <a:pt x="343663" y="449526"/>
                  </a:lnTo>
                  <a:lnTo>
                    <a:pt x="336523" y="433693"/>
                  </a:lnTo>
                  <a:lnTo>
                    <a:pt x="326899" y="420964"/>
                  </a:lnTo>
                  <a:lnTo>
                    <a:pt x="316655" y="406374"/>
                  </a:lnTo>
                  <a:lnTo>
                    <a:pt x="319759" y="406374"/>
                  </a:lnTo>
                  <a:lnTo>
                    <a:pt x="322864" y="407305"/>
                  </a:lnTo>
                  <a:lnTo>
                    <a:pt x="330004" y="411651"/>
                  </a:lnTo>
                  <a:lnTo>
                    <a:pt x="339628" y="416929"/>
                  </a:lnTo>
                  <a:lnTo>
                    <a:pt x="348941" y="422206"/>
                  </a:lnTo>
                  <a:lnTo>
                    <a:pt x="356081" y="426242"/>
                  </a:lnTo>
                  <a:lnTo>
                    <a:pt x="359186" y="424379"/>
                  </a:lnTo>
                  <a:lnTo>
                    <a:pt x="361359" y="422206"/>
                  </a:lnTo>
                  <a:lnTo>
                    <a:pt x="363532" y="420964"/>
                  </a:lnTo>
                  <a:lnTo>
                    <a:pt x="363532" y="418791"/>
                  </a:lnTo>
                  <a:lnTo>
                    <a:pt x="365395" y="416929"/>
                  </a:lnTo>
                  <a:lnTo>
                    <a:pt x="366636" y="414756"/>
                  </a:lnTo>
                  <a:lnTo>
                    <a:pt x="365395" y="394577"/>
                  </a:lnTo>
                  <a:lnTo>
                    <a:pt x="359186" y="379675"/>
                  </a:lnTo>
                  <a:lnTo>
                    <a:pt x="352045" y="365084"/>
                  </a:lnTo>
                  <a:lnTo>
                    <a:pt x="339628" y="365084"/>
                  </a:lnTo>
                  <a:lnTo>
                    <a:pt x="332177" y="333108"/>
                  </a:lnTo>
                  <a:lnTo>
                    <a:pt x="322864" y="304547"/>
                  </a:lnTo>
                  <a:lnTo>
                    <a:pt x="329073" y="302685"/>
                  </a:lnTo>
                  <a:lnTo>
                    <a:pt x="334350" y="302685"/>
                  </a:lnTo>
                  <a:lnTo>
                    <a:pt x="339628" y="300512"/>
                  </a:lnTo>
                  <a:lnTo>
                    <a:pt x="346768" y="300512"/>
                  </a:lnTo>
                  <a:lnTo>
                    <a:pt x="352045" y="313240"/>
                  </a:lnTo>
                  <a:lnTo>
                    <a:pt x="359186" y="322553"/>
                  </a:lnTo>
                  <a:lnTo>
                    <a:pt x="368810" y="332177"/>
                  </a:lnTo>
                  <a:lnTo>
                    <a:pt x="375950" y="340559"/>
                  </a:lnTo>
                  <a:lnTo>
                    <a:pt x="383401" y="340559"/>
                  </a:lnTo>
                  <a:lnTo>
                    <a:pt x="388368" y="339628"/>
                  </a:lnTo>
                  <a:lnTo>
                    <a:pt x="394577" y="339628"/>
                  </a:lnTo>
                  <a:lnTo>
                    <a:pt x="399854" y="337455"/>
                  </a:lnTo>
                  <a:lnTo>
                    <a:pt x="407305" y="287783"/>
                  </a:lnTo>
                  <a:lnTo>
                    <a:pt x="402027" y="28778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22" name="Freeform: Shape 321">
              <a:extLst>
                <a:ext uri="{FF2B5EF4-FFF2-40B4-BE49-F238E27FC236}">
                  <a16:creationId xmlns:a16="http://schemas.microsoft.com/office/drawing/2014/main" id="{E93F6BB6-F742-48D0-A6EA-06CA8C577312}"/>
                </a:ext>
              </a:extLst>
            </p:cNvPr>
            <p:cNvSpPr/>
            <p:nvPr/>
          </p:nvSpPr>
          <p:spPr>
            <a:xfrm>
              <a:off x="5463788" y="5234275"/>
              <a:ext cx="43462" cy="15522"/>
            </a:xfrm>
            <a:custGeom>
              <a:avLst/>
              <a:gdLst>
                <a:gd name="connsiteX0" fmla="*/ 24836 w 43462"/>
                <a:gd name="connsiteY0" fmla="*/ 7451 h 15522"/>
                <a:gd name="connsiteX1" fmla="*/ 14591 w 43462"/>
                <a:gd name="connsiteY1" fmla="*/ 3415 h 15522"/>
                <a:gd name="connsiteX2" fmla="*/ 4967 w 43462"/>
                <a:gd name="connsiteY2" fmla="*/ 0 h 15522"/>
                <a:gd name="connsiteX3" fmla="*/ 3104 w 43462"/>
                <a:gd name="connsiteY3" fmla="*/ 3415 h 15522"/>
                <a:gd name="connsiteX4" fmla="*/ 3104 w 43462"/>
                <a:gd name="connsiteY4" fmla="*/ 5278 h 15522"/>
                <a:gd name="connsiteX5" fmla="*/ 1863 w 43462"/>
                <a:gd name="connsiteY5" fmla="*/ 7451 h 15522"/>
                <a:gd name="connsiteX6" fmla="*/ 0 w 43462"/>
                <a:gd name="connsiteY6" fmla="*/ 8692 h 15522"/>
                <a:gd name="connsiteX7" fmla="*/ 0 w 43462"/>
                <a:gd name="connsiteY7" fmla="*/ 12728 h 15522"/>
                <a:gd name="connsiteX8" fmla="*/ 7140 w 43462"/>
                <a:gd name="connsiteY8" fmla="*/ 12728 h 15522"/>
                <a:gd name="connsiteX9" fmla="*/ 10245 w 43462"/>
                <a:gd name="connsiteY9" fmla="*/ 14901 h 15522"/>
                <a:gd name="connsiteX10" fmla="*/ 12418 w 43462"/>
                <a:gd name="connsiteY10" fmla="*/ 14901 h 15522"/>
                <a:gd name="connsiteX11" fmla="*/ 15522 w 43462"/>
                <a:gd name="connsiteY11" fmla="*/ 15833 h 15522"/>
                <a:gd name="connsiteX12" fmla="*/ 44704 w 43462"/>
                <a:gd name="connsiteY12" fmla="*/ 15833 h 15522"/>
                <a:gd name="connsiteX13" fmla="*/ 37253 w 43462"/>
                <a:gd name="connsiteY13" fmla="*/ 1055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62" h="15522">
                  <a:moveTo>
                    <a:pt x="24836" y="7451"/>
                  </a:moveTo>
                  <a:lnTo>
                    <a:pt x="14591" y="3415"/>
                  </a:lnTo>
                  <a:lnTo>
                    <a:pt x="4967" y="0"/>
                  </a:lnTo>
                  <a:lnTo>
                    <a:pt x="3104" y="3415"/>
                  </a:lnTo>
                  <a:lnTo>
                    <a:pt x="3104" y="5278"/>
                  </a:lnTo>
                  <a:lnTo>
                    <a:pt x="1863" y="7451"/>
                  </a:lnTo>
                  <a:lnTo>
                    <a:pt x="0" y="8692"/>
                  </a:lnTo>
                  <a:lnTo>
                    <a:pt x="0" y="12728"/>
                  </a:lnTo>
                  <a:lnTo>
                    <a:pt x="7140" y="12728"/>
                  </a:lnTo>
                  <a:lnTo>
                    <a:pt x="10245" y="14901"/>
                  </a:lnTo>
                  <a:lnTo>
                    <a:pt x="12418" y="14901"/>
                  </a:lnTo>
                  <a:lnTo>
                    <a:pt x="15522" y="15833"/>
                  </a:lnTo>
                  <a:lnTo>
                    <a:pt x="44704" y="15833"/>
                  </a:lnTo>
                  <a:lnTo>
                    <a:pt x="37253" y="10555"/>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23" name="Freeform: Shape 322">
              <a:extLst>
                <a:ext uri="{FF2B5EF4-FFF2-40B4-BE49-F238E27FC236}">
                  <a16:creationId xmlns:a16="http://schemas.microsoft.com/office/drawing/2014/main" id="{A8665CFA-6D0A-417F-83EC-AA3BBAB1795D}"/>
                </a:ext>
              </a:extLst>
            </p:cNvPr>
            <p:cNvSpPr/>
            <p:nvPr/>
          </p:nvSpPr>
          <p:spPr>
            <a:xfrm>
              <a:off x="5144029" y="5162562"/>
              <a:ext cx="24836" cy="9313"/>
            </a:xfrm>
            <a:custGeom>
              <a:avLst/>
              <a:gdLst>
                <a:gd name="connsiteX0" fmla="*/ 4967 w 24835"/>
                <a:gd name="connsiteY0" fmla="*/ 10555 h 9313"/>
                <a:gd name="connsiteX1" fmla="*/ 10245 w 24835"/>
                <a:gd name="connsiteY1" fmla="*/ 10555 h 9313"/>
                <a:gd name="connsiteX2" fmla="*/ 14280 w 24835"/>
                <a:gd name="connsiteY2" fmla="*/ 8382 h 9313"/>
                <a:gd name="connsiteX3" fmla="*/ 17695 w 24835"/>
                <a:gd name="connsiteY3" fmla="*/ 7140 h 9313"/>
                <a:gd name="connsiteX4" fmla="*/ 19558 w 24835"/>
                <a:gd name="connsiteY4" fmla="*/ 5278 h 9313"/>
                <a:gd name="connsiteX5" fmla="*/ 24836 w 24835"/>
                <a:gd name="connsiteY5" fmla="*/ 3104 h 9313"/>
                <a:gd name="connsiteX6" fmla="*/ 24836 w 24835"/>
                <a:gd name="connsiteY6" fmla="*/ 0 h 9313"/>
                <a:gd name="connsiteX7" fmla="*/ 0 w 24835"/>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5" h="9313">
                  <a:moveTo>
                    <a:pt x="4967" y="10555"/>
                  </a:moveTo>
                  <a:lnTo>
                    <a:pt x="10245" y="10555"/>
                  </a:lnTo>
                  <a:lnTo>
                    <a:pt x="14280" y="8382"/>
                  </a:lnTo>
                  <a:lnTo>
                    <a:pt x="17695" y="7140"/>
                  </a:lnTo>
                  <a:lnTo>
                    <a:pt x="19558" y="5278"/>
                  </a:lnTo>
                  <a:lnTo>
                    <a:pt x="24836" y="3104"/>
                  </a:lnTo>
                  <a:lnTo>
                    <a:pt x="24836" y="0"/>
                  </a:lnTo>
                  <a:lnTo>
                    <a:pt x="0"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24" name="Freeform: Shape 323">
              <a:extLst>
                <a:ext uri="{FF2B5EF4-FFF2-40B4-BE49-F238E27FC236}">
                  <a16:creationId xmlns:a16="http://schemas.microsoft.com/office/drawing/2014/main" id="{37F3B576-D2D9-4FA6-8AC2-D1A316246EF3}"/>
                </a:ext>
              </a:extLst>
            </p:cNvPr>
            <p:cNvSpPr/>
            <p:nvPr/>
          </p:nvSpPr>
          <p:spPr>
            <a:xfrm>
              <a:off x="5247097" y="5141141"/>
              <a:ext cx="24836" cy="40358"/>
            </a:xfrm>
            <a:custGeom>
              <a:avLst/>
              <a:gdLst>
                <a:gd name="connsiteX0" fmla="*/ 21731 w 24835"/>
                <a:gd name="connsiteY0" fmla="*/ 0 h 40357"/>
                <a:gd name="connsiteX1" fmla="*/ 14591 w 24835"/>
                <a:gd name="connsiteY1" fmla="*/ 0 h 40357"/>
                <a:gd name="connsiteX2" fmla="*/ 9313 w 24835"/>
                <a:gd name="connsiteY2" fmla="*/ 0 h 40357"/>
                <a:gd name="connsiteX3" fmla="*/ 4967 w 24835"/>
                <a:gd name="connsiteY3" fmla="*/ 2173 h 40357"/>
                <a:gd name="connsiteX4" fmla="*/ 1863 w 24835"/>
                <a:gd name="connsiteY4" fmla="*/ 4346 h 40357"/>
                <a:gd name="connsiteX5" fmla="*/ 0 w 24835"/>
                <a:gd name="connsiteY5" fmla="*/ 11797 h 40357"/>
                <a:gd name="connsiteX6" fmla="*/ 0 w 24835"/>
                <a:gd name="connsiteY6" fmla="*/ 26698 h 40357"/>
                <a:gd name="connsiteX7" fmla="*/ 1863 w 24835"/>
                <a:gd name="connsiteY7" fmla="*/ 41289 h 40357"/>
                <a:gd name="connsiteX8" fmla="*/ 7140 w 24835"/>
                <a:gd name="connsiteY8" fmla="*/ 39116 h 40357"/>
                <a:gd name="connsiteX9" fmla="*/ 11487 w 24835"/>
                <a:gd name="connsiteY9" fmla="*/ 39116 h 40357"/>
                <a:gd name="connsiteX10" fmla="*/ 14591 w 24835"/>
                <a:gd name="connsiteY10" fmla="*/ 39116 h 40357"/>
                <a:gd name="connsiteX11" fmla="*/ 16454 w 24835"/>
                <a:gd name="connsiteY11" fmla="*/ 37253 h 40357"/>
                <a:gd name="connsiteX12" fmla="*/ 26078 w 24835"/>
                <a:gd name="connsiteY12" fmla="*/ 37253 h 40357"/>
                <a:gd name="connsiteX13" fmla="*/ 23904 w 24835"/>
                <a:gd name="connsiteY13" fmla="*/ 17075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35" h="40357">
                  <a:moveTo>
                    <a:pt x="21731" y="0"/>
                  </a:moveTo>
                  <a:lnTo>
                    <a:pt x="14591" y="0"/>
                  </a:lnTo>
                  <a:lnTo>
                    <a:pt x="9313" y="0"/>
                  </a:lnTo>
                  <a:lnTo>
                    <a:pt x="4967" y="2173"/>
                  </a:lnTo>
                  <a:lnTo>
                    <a:pt x="1863" y="4346"/>
                  </a:lnTo>
                  <a:lnTo>
                    <a:pt x="0" y="11797"/>
                  </a:lnTo>
                  <a:lnTo>
                    <a:pt x="0" y="26698"/>
                  </a:lnTo>
                  <a:lnTo>
                    <a:pt x="1863" y="41289"/>
                  </a:lnTo>
                  <a:lnTo>
                    <a:pt x="7140" y="39116"/>
                  </a:lnTo>
                  <a:lnTo>
                    <a:pt x="11487" y="39116"/>
                  </a:lnTo>
                  <a:lnTo>
                    <a:pt x="14591" y="39116"/>
                  </a:lnTo>
                  <a:lnTo>
                    <a:pt x="16454" y="37253"/>
                  </a:lnTo>
                  <a:lnTo>
                    <a:pt x="26078" y="37253"/>
                  </a:lnTo>
                  <a:lnTo>
                    <a:pt x="23904" y="17075"/>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25" name="Freeform: Shape 324">
              <a:extLst>
                <a:ext uri="{FF2B5EF4-FFF2-40B4-BE49-F238E27FC236}">
                  <a16:creationId xmlns:a16="http://schemas.microsoft.com/office/drawing/2014/main" id="{BE4A68D8-EF9F-4126-80D6-7CB91B9C0878}"/>
                </a:ext>
              </a:extLst>
            </p:cNvPr>
            <p:cNvSpPr/>
            <p:nvPr/>
          </p:nvSpPr>
          <p:spPr>
            <a:xfrm>
              <a:off x="5592933" y="5239552"/>
              <a:ext cx="34149" cy="21731"/>
            </a:xfrm>
            <a:custGeom>
              <a:avLst/>
              <a:gdLst>
                <a:gd name="connsiteX0" fmla="*/ 21731 w 34149"/>
                <a:gd name="connsiteY0" fmla="*/ 3415 h 21731"/>
                <a:gd name="connsiteX1" fmla="*/ 14591 w 34149"/>
                <a:gd name="connsiteY1" fmla="*/ 5278 h 21731"/>
                <a:gd name="connsiteX2" fmla="*/ 7140 w 34149"/>
                <a:gd name="connsiteY2" fmla="*/ 9624 h 21731"/>
                <a:gd name="connsiteX3" fmla="*/ 0 w 34149"/>
                <a:gd name="connsiteY3" fmla="*/ 10555 h 21731"/>
                <a:gd name="connsiteX4" fmla="*/ 3104 w 34149"/>
                <a:gd name="connsiteY4" fmla="*/ 24525 h 21731"/>
                <a:gd name="connsiteX5" fmla="*/ 7140 w 34149"/>
                <a:gd name="connsiteY5" fmla="*/ 22352 h 21731"/>
                <a:gd name="connsiteX6" fmla="*/ 10245 w 34149"/>
                <a:gd name="connsiteY6" fmla="*/ 22352 h 21731"/>
                <a:gd name="connsiteX7" fmla="*/ 12418 w 34149"/>
                <a:gd name="connsiteY7" fmla="*/ 22352 h 21731"/>
                <a:gd name="connsiteX8" fmla="*/ 12418 w 34149"/>
                <a:gd name="connsiteY8" fmla="*/ 20179 h 21731"/>
                <a:gd name="connsiteX9" fmla="*/ 15522 w 34149"/>
                <a:gd name="connsiteY9" fmla="*/ 20179 h 21731"/>
                <a:gd name="connsiteX10" fmla="*/ 21731 w 34149"/>
                <a:gd name="connsiteY10" fmla="*/ 17075 h 21731"/>
                <a:gd name="connsiteX11" fmla="*/ 24836 w 34149"/>
                <a:gd name="connsiteY11" fmla="*/ 12728 h 21731"/>
                <a:gd name="connsiteX12" fmla="*/ 29182 w 34149"/>
                <a:gd name="connsiteY12" fmla="*/ 9624 h 21731"/>
                <a:gd name="connsiteX13" fmla="*/ 32286 w 34149"/>
                <a:gd name="connsiteY13" fmla="*/ 5278 h 21731"/>
                <a:gd name="connsiteX14" fmla="*/ 36322 w 34149"/>
                <a:gd name="connsiteY14" fmla="*/ 0 h 21731"/>
                <a:gd name="connsiteX15" fmla="*/ 27009 w 34149"/>
                <a:gd name="connsiteY15" fmla="*/ 0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21731">
                  <a:moveTo>
                    <a:pt x="21731" y="3415"/>
                  </a:moveTo>
                  <a:lnTo>
                    <a:pt x="14591" y="5278"/>
                  </a:lnTo>
                  <a:lnTo>
                    <a:pt x="7140" y="9624"/>
                  </a:lnTo>
                  <a:lnTo>
                    <a:pt x="0" y="10555"/>
                  </a:lnTo>
                  <a:lnTo>
                    <a:pt x="3104" y="24525"/>
                  </a:lnTo>
                  <a:lnTo>
                    <a:pt x="7140" y="22352"/>
                  </a:lnTo>
                  <a:lnTo>
                    <a:pt x="10245" y="22352"/>
                  </a:lnTo>
                  <a:lnTo>
                    <a:pt x="12418" y="22352"/>
                  </a:lnTo>
                  <a:lnTo>
                    <a:pt x="12418" y="20179"/>
                  </a:lnTo>
                  <a:lnTo>
                    <a:pt x="15522" y="20179"/>
                  </a:lnTo>
                  <a:lnTo>
                    <a:pt x="21731" y="17075"/>
                  </a:lnTo>
                  <a:lnTo>
                    <a:pt x="24836" y="12728"/>
                  </a:lnTo>
                  <a:lnTo>
                    <a:pt x="29182" y="9624"/>
                  </a:lnTo>
                  <a:lnTo>
                    <a:pt x="32286" y="5278"/>
                  </a:lnTo>
                  <a:lnTo>
                    <a:pt x="36322" y="0"/>
                  </a:lnTo>
                  <a:lnTo>
                    <a:pt x="27009"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26" name="Freeform: Shape 325">
              <a:extLst>
                <a:ext uri="{FF2B5EF4-FFF2-40B4-BE49-F238E27FC236}">
                  <a16:creationId xmlns:a16="http://schemas.microsoft.com/office/drawing/2014/main" id="{43198030-5A2A-46C4-849A-A71528A7809F}"/>
                </a:ext>
              </a:extLst>
            </p:cNvPr>
            <p:cNvSpPr/>
            <p:nvPr/>
          </p:nvSpPr>
          <p:spPr>
            <a:xfrm>
              <a:off x="4877977" y="3996527"/>
              <a:ext cx="2967861" cy="2340761"/>
            </a:xfrm>
            <a:custGeom>
              <a:avLst/>
              <a:gdLst>
                <a:gd name="connsiteX0" fmla="*/ 2965999 w 2967861"/>
                <a:gd name="connsiteY0" fmla="*/ 516271 h 2340761"/>
                <a:gd name="connsiteX1" fmla="*/ 2956685 w 2967861"/>
                <a:gd name="connsiteY1" fmla="*/ 502612 h 2340761"/>
                <a:gd name="connsiteX2" fmla="*/ 2945199 w 2967861"/>
                <a:gd name="connsiteY2" fmla="*/ 489883 h 2340761"/>
                <a:gd name="connsiteX3" fmla="*/ 2934644 w 2967861"/>
                <a:gd name="connsiteY3" fmla="*/ 477155 h 2340761"/>
                <a:gd name="connsiteX4" fmla="*/ 2930608 w 2967861"/>
                <a:gd name="connsiteY4" fmla="*/ 477155 h 2340761"/>
                <a:gd name="connsiteX5" fmla="*/ 2929677 w 2967861"/>
                <a:gd name="connsiteY5" fmla="*/ 477155 h 2340761"/>
                <a:gd name="connsiteX6" fmla="*/ 2927503 w 2967861"/>
                <a:gd name="connsiteY6" fmla="*/ 479328 h 2340761"/>
                <a:gd name="connsiteX7" fmla="*/ 2925330 w 2967861"/>
                <a:gd name="connsiteY7" fmla="*/ 479328 h 2340761"/>
                <a:gd name="connsiteX8" fmla="*/ 2923158 w 2967861"/>
                <a:gd name="connsiteY8" fmla="*/ 480260 h 2340761"/>
                <a:gd name="connsiteX9" fmla="*/ 2905462 w 2967861"/>
                <a:gd name="connsiteY9" fmla="*/ 477155 h 2340761"/>
                <a:gd name="connsiteX10" fmla="*/ 2896149 w 2967861"/>
                <a:gd name="connsiteY10" fmla="*/ 469705 h 2340761"/>
                <a:gd name="connsiteX11" fmla="*/ 2889008 w 2967861"/>
                <a:gd name="connsiteY11" fmla="*/ 460081 h 2340761"/>
                <a:gd name="connsiteX12" fmla="*/ 2881868 w 2967861"/>
                <a:gd name="connsiteY12" fmla="*/ 449526 h 2340761"/>
                <a:gd name="connsiteX13" fmla="*/ 2871313 w 2967861"/>
                <a:gd name="connsiteY13" fmla="*/ 439902 h 2340761"/>
                <a:gd name="connsiteX14" fmla="*/ 2866035 w 2967861"/>
                <a:gd name="connsiteY14" fmla="*/ 435555 h 2340761"/>
                <a:gd name="connsiteX15" fmla="*/ 2859827 w 2967861"/>
                <a:gd name="connsiteY15" fmla="*/ 435555 h 2340761"/>
                <a:gd name="connsiteX16" fmla="*/ 2854549 w 2967861"/>
                <a:gd name="connsiteY16" fmla="*/ 434624 h 2340761"/>
                <a:gd name="connsiteX17" fmla="*/ 2849271 w 2967861"/>
                <a:gd name="connsiteY17" fmla="*/ 434624 h 2340761"/>
                <a:gd name="connsiteX18" fmla="*/ 2843994 w 2967861"/>
                <a:gd name="connsiteY18" fmla="*/ 430278 h 2340761"/>
                <a:gd name="connsiteX19" fmla="*/ 2810776 w 2967861"/>
                <a:gd name="connsiteY19" fmla="*/ 395508 h 2340761"/>
                <a:gd name="connsiteX20" fmla="*/ 2751481 w 2967861"/>
                <a:gd name="connsiteY20" fmla="*/ 370051 h 2340761"/>
                <a:gd name="connsiteX21" fmla="*/ 2747445 w 2967861"/>
                <a:gd name="connsiteY21" fmla="*/ 370983 h 2340761"/>
                <a:gd name="connsiteX22" fmla="*/ 2744340 w 2967861"/>
                <a:gd name="connsiteY22" fmla="*/ 373156 h 2340761"/>
                <a:gd name="connsiteX23" fmla="*/ 2740305 w 2967861"/>
                <a:gd name="connsiteY23" fmla="*/ 377502 h 2340761"/>
                <a:gd name="connsiteX24" fmla="*/ 2735027 w 2967861"/>
                <a:gd name="connsiteY24" fmla="*/ 378433 h 2340761"/>
                <a:gd name="connsiteX25" fmla="*/ 2729750 w 2967861"/>
                <a:gd name="connsiteY25" fmla="*/ 378433 h 2340761"/>
                <a:gd name="connsiteX26" fmla="*/ 2723541 w 2967861"/>
                <a:gd name="connsiteY26" fmla="*/ 378433 h 2340761"/>
                <a:gd name="connsiteX27" fmla="*/ 2708950 w 2967861"/>
                <a:gd name="connsiteY27" fmla="*/ 373156 h 2340761"/>
                <a:gd name="connsiteX28" fmla="*/ 2696532 w 2967861"/>
                <a:gd name="connsiteY28" fmla="*/ 365705 h 2340761"/>
                <a:gd name="connsiteX29" fmla="*/ 2678836 w 2967861"/>
                <a:gd name="connsiteY29" fmla="*/ 362601 h 2340761"/>
                <a:gd name="connsiteX30" fmla="*/ 2678836 w 2967861"/>
                <a:gd name="connsiteY30" fmla="*/ 367878 h 2340761"/>
                <a:gd name="connsiteX31" fmla="*/ 2678836 w 2967861"/>
                <a:gd name="connsiteY31" fmla="*/ 373156 h 2340761"/>
                <a:gd name="connsiteX32" fmla="*/ 2676664 w 2967861"/>
                <a:gd name="connsiteY32" fmla="*/ 377502 h 2340761"/>
                <a:gd name="connsiteX33" fmla="*/ 2676664 w 2967861"/>
                <a:gd name="connsiteY33" fmla="*/ 380607 h 2340761"/>
                <a:gd name="connsiteX34" fmla="*/ 2678836 w 2967861"/>
                <a:gd name="connsiteY34" fmla="*/ 382780 h 2340761"/>
                <a:gd name="connsiteX35" fmla="*/ 2681010 w 2967861"/>
                <a:gd name="connsiteY35" fmla="*/ 385884 h 2340761"/>
                <a:gd name="connsiteX36" fmla="*/ 2684114 w 2967861"/>
                <a:gd name="connsiteY36" fmla="*/ 392093 h 2340761"/>
                <a:gd name="connsiteX37" fmla="*/ 2681941 w 2967861"/>
                <a:gd name="connsiteY37" fmla="*/ 397371 h 2340761"/>
                <a:gd name="connsiteX38" fmla="*/ 2681941 w 2967861"/>
                <a:gd name="connsiteY38" fmla="*/ 400475 h 2340761"/>
                <a:gd name="connsiteX39" fmla="*/ 2681010 w 2967861"/>
                <a:gd name="connsiteY39" fmla="*/ 404821 h 2340761"/>
                <a:gd name="connsiteX40" fmla="*/ 2678836 w 2967861"/>
                <a:gd name="connsiteY40" fmla="*/ 406994 h 2340761"/>
                <a:gd name="connsiteX41" fmla="*/ 2678836 w 2967861"/>
                <a:gd name="connsiteY41" fmla="*/ 412272 h 2340761"/>
                <a:gd name="connsiteX42" fmla="*/ 2671696 w 2967861"/>
                <a:gd name="connsiteY42" fmla="*/ 406994 h 2340761"/>
                <a:gd name="connsiteX43" fmla="*/ 2666419 w 2967861"/>
                <a:gd name="connsiteY43" fmla="*/ 402648 h 2340761"/>
                <a:gd name="connsiteX44" fmla="*/ 2660210 w 2967861"/>
                <a:gd name="connsiteY44" fmla="*/ 395198 h 2340761"/>
                <a:gd name="connsiteX45" fmla="*/ 2654932 w 2967861"/>
                <a:gd name="connsiteY45" fmla="*/ 389920 h 2340761"/>
                <a:gd name="connsiteX46" fmla="*/ 2651828 w 2967861"/>
                <a:gd name="connsiteY46" fmla="*/ 382469 h 2340761"/>
                <a:gd name="connsiteX47" fmla="*/ 2616437 w 2967861"/>
                <a:gd name="connsiteY47" fmla="*/ 382469 h 2340761"/>
                <a:gd name="connsiteX48" fmla="*/ 2581978 w 2967861"/>
                <a:gd name="connsiteY48" fmla="*/ 382469 h 2340761"/>
                <a:gd name="connsiteX49" fmla="*/ 2547518 w 2967861"/>
                <a:gd name="connsiteY49" fmla="*/ 385574 h 2340761"/>
                <a:gd name="connsiteX50" fmla="*/ 2544414 w 2967861"/>
                <a:gd name="connsiteY50" fmla="*/ 384642 h 2340761"/>
                <a:gd name="connsiteX51" fmla="*/ 2542240 w 2967861"/>
                <a:gd name="connsiteY51" fmla="*/ 380296 h 2340761"/>
                <a:gd name="connsiteX52" fmla="*/ 2538205 w 2967861"/>
                <a:gd name="connsiteY52" fmla="*/ 378123 h 2340761"/>
                <a:gd name="connsiteX53" fmla="*/ 2535100 w 2967861"/>
                <a:gd name="connsiteY53" fmla="*/ 365395 h 2340761"/>
                <a:gd name="connsiteX54" fmla="*/ 2532927 w 2967861"/>
                <a:gd name="connsiteY54" fmla="*/ 350493 h 2340761"/>
                <a:gd name="connsiteX55" fmla="*/ 2527650 w 2967861"/>
                <a:gd name="connsiteY55" fmla="*/ 333419 h 2340761"/>
                <a:gd name="connsiteX56" fmla="*/ 2515232 w 2967861"/>
                <a:gd name="connsiteY56" fmla="*/ 330314 h 2340761"/>
                <a:gd name="connsiteX57" fmla="*/ 2498468 w 2967861"/>
                <a:gd name="connsiteY57" fmla="*/ 327210 h 2340761"/>
                <a:gd name="connsiteX58" fmla="*/ 2481703 w 2967861"/>
                <a:gd name="connsiteY58" fmla="*/ 325037 h 2340761"/>
                <a:gd name="connsiteX59" fmla="*/ 2464008 w 2967861"/>
                <a:gd name="connsiteY59" fmla="*/ 325037 h 2340761"/>
                <a:gd name="connsiteX60" fmla="*/ 2451590 w 2967861"/>
                <a:gd name="connsiteY60" fmla="*/ 330314 h 2340761"/>
                <a:gd name="connsiteX61" fmla="*/ 2437931 w 2967861"/>
                <a:gd name="connsiteY61" fmla="*/ 325037 h 2340761"/>
                <a:gd name="connsiteX62" fmla="*/ 2427375 w 2967861"/>
                <a:gd name="connsiteY62" fmla="*/ 315413 h 2340761"/>
                <a:gd name="connsiteX63" fmla="*/ 2420235 w 2967861"/>
                <a:gd name="connsiteY63" fmla="*/ 304858 h 2340761"/>
                <a:gd name="connsiteX64" fmla="*/ 2414958 w 2967861"/>
                <a:gd name="connsiteY64" fmla="*/ 293371 h 2340761"/>
                <a:gd name="connsiteX65" fmla="*/ 2401298 w 2967861"/>
                <a:gd name="connsiteY65" fmla="*/ 293371 h 2340761"/>
                <a:gd name="connsiteX66" fmla="*/ 2388880 w 2967861"/>
                <a:gd name="connsiteY66" fmla="*/ 293371 h 2340761"/>
                <a:gd name="connsiteX67" fmla="*/ 2378325 w 2967861"/>
                <a:gd name="connsiteY67" fmla="*/ 297718 h 2340761"/>
                <a:gd name="connsiteX68" fmla="*/ 2373047 w 2967861"/>
                <a:gd name="connsiteY68" fmla="*/ 295544 h 2340761"/>
                <a:gd name="connsiteX69" fmla="*/ 2369012 w 2967861"/>
                <a:gd name="connsiteY69" fmla="*/ 293371 h 2340761"/>
                <a:gd name="connsiteX70" fmla="*/ 2365907 w 2967861"/>
                <a:gd name="connsiteY70" fmla="*/ 291198 h 2340761"/>
                <a:gd name="connsiteX71" fmla="*/ 2365907 w 2967861"/>
                <a:gd name="connsiteY71" fmla="*/ 288094 h 2340761"/>
                <a:gd name="connsiteX72" fmla="*/ 2363734 w 2967861"/>
                <a:gd name="connsiteY72" fmla="*/ 285921 h 2340761"/>
                <a:gd name="connsiteX73" fmla="*/ 2363734 w 2967861"/>
                <a:gd name="connsiteY73" fmla="*/ 282816 h 2340761"/>
                <a:gd name="connsiteX74" fmla="*/ 2361561 w 2967861"/>
                <a:gd name="connsiteY74" fmla="*/ 276607 h 2340761"/>
                <a:gd name="connsiteX75" fmla="*/ 2358457 w 2967861"/>
                <a:gd name="connsiteY75" fmla="*/ 273503 h 2340761"/>
                <a:gd name="connsiteX76" fmla="*/ 2351316 w 2967861"/>
                <a:gd name="connsiteY76" fmla="*/ 268225 h 2340761"/>
                <a:gd name="connsiteX77" fmla="*/ 2334552 w 2967861"/>
                <a:gd name="connsiteY77" fmla="*/ 262016 h 2340761"/>
                <a:gd name="connsiteX78" fmla="*/ 2315925 w 2967861"/>
                <a:gd name="connsiteY78" fmla="*/ 256739 h 2340761"/>
                <a:gd name="connsiteX79" fmla="*/ 2296057 w 2967861"/>
                <a:gd name="connsiteY79" fmla="*/ 251461 h 2340761"/>
                <a:gd name="connsiteX80" fmla="*/ 2276188 w 2967861"/>
                <a:gd name="connsiteY80" fmla="*/ 249288 h 2340761"/>
                <a:gd name="connsiteX81" fmla="*/ 2258493 w 2967861"/>
                <a:gd name="connsiteY81" fmla="*/ 249288 h 2340761"/>
                <a:gd name="connsiteX82" fmla="*/ 2247007 w 2967861"/>
                <a:gd name="connsiteY82" fmla="*/ 253634 h 2340761"/>
                <a:gd name="connsiteX83" fmla="*/ 2234589 w 2967861"/>
                <a:gd name="connsiteY83" fmla="*/ 256739 h 2340761"/>
                <a:gd name="connsiteX84" fmla="*/ 2237693 w 2967861"/>
                <a:gd name="connsiteY84" fmla="*/ 273813 h 2340761"/>
                <a:gd name="connsiteX85" fmla="*/ 2241729 w 2967861"/>
                <a:gd name="connsiteY85" fmla="*/ 286541 h 2340761"/>
                <a:gd name="connsiteX86" fmla="*/ 2243902 w 2967861"/>
                <a:gd name="connsiteY86" fmla="*/ 305479 h 2340761"/>
                <a:gd name="connsiteX87" fmla="*/ 2236762 w 2967861"/>
                <a:gd name="connsiteY87" fmla="*/ 305479 h 2340761"/>
                <a:gd name="connsiteX88" fmla="*/ 2232726 w 2967861"/>
                <a:gd name="connsiteY88" fmla="*/ 303306 h 2340761"/>
                <a:gd name="connsiteX89" fmla="*/ 2227448 w 2967861"/>
                <a:gd name="connsiteY89" fmla="*/ 303306 h 2340761"/>
                <a:gd name="connsiteX90" fmla="*/ 2225275 w 2967861"/>
                <a:gd name="connsiteY90" fmla="*/ 303306 h 2340761"/>
                <a:gd name="connsiteX91" fmla="*/ 2222171 w 2967861"/>
                <a:gd name="connsiteY91" fmla="*/ 303306 h 2340761"/>
                <a:gd name="connsiteX92" fmla="*/ 2218135 w 2967861"/>
                <a:gd name="connsiteY92" fmla="*/ 306410 h 2340761"/>
                <a:gd name="connsiteX93" fmla="*/ 2215030 w 2967861"/>
                <a:gd name="connsiteY93" fmla="*/ 310756 h 2340761"/>
                <a:gd name="connsiteX94" fmla="*/ 2207890 w 2967861"/>
                <a:gd name="connsiteY94" fmla="*/ 306410 h 2340761"/>
                <a:gd name="connsiteX95" fmla="*/ 2201681 w 2967861"/>
                <a:gd name="connsiteY95" fmla="*/ 303306 h 2340761"/>
                <a:gd name="connsiteX96" fmla="*/ 2198577 w 2967861"/>
                <a:gd name="connsiteY96" fmla="*/ 298028 h 2340761"/>
                <a:gd name="connsiteX97" fmla="*/ 2193299 w 2967861"/>
                <a:gd name="connsiteY97" fmla="*/ 293682 h 2340761"/>
                <a:gd name="connsiteX98" fmla="*/ 2188022 w 2967861"/>
                <a:gd name="connsiteY98" fmla="*/ 288404 h 2340761"/>
                <a:gd name="connsiteX99" fmla="*/ 2174362 w 2967861"/>
                <a:gd name="connsiteY99" fmla="*/ 310756 h 2340761"/>
                <a:gd name="connsiteX100" fmla="*/ 2165980 w 2967861"/>
                <a:gd name="connsiteY100" fmla="*/ 308583 h 2340761"/>
                <a:gd name="connsiteX101" fmla="*/ 2158840 w 2967861"/>
                <a:gd name="connsiteY101" fmla="*/ 306410 h 2340761"/>
                <a:gd name="connsiteX102" fmla="*/ 2152631 w 2967861"/>
                <a:gd name="connsiteY102" fmla="*/ 303306 h 2340761"/>
                <a:gd name="connsiteX103" fmla="*/ 2149526 w 2967861"/>
                <a:gd name="connsiteY103" fmla="*/ 298028 h 2340761"/>
                <a:gd name="connsiteX104" fmla="*/ 2147353 w 2967861"/>
                <a:gd name="connsiteY104" fmla="*/ 290577 h 2340761"/>
                <a:gd name="connsiteX105" fmla="*/ 2147353 w 2967861"/>
                <a:gd name="connsiteY105" fmla="*/ 280953 h 2340761"/>
                <a:gd name="connsiteX106" fmla="*/ 2140213 w 2967861"/>
                <a:gd name="connsiteY106" fmla="*/ 290577 h 2340761"/>
                <a:gd name="connsiteX107" fmla="*/ 2137109 w 2967861"/>
                <a:gd name="connsiteY107" fmla="*/ 301132 h 2340761"/>
                <a:gd name="connsiteX108" fmla="*/ 2133073 w 2967861"/>
                <a:gd name="connsiteY108" fmla="*/ 312619 h 2340761"/>
                <a:gd name="connsiteX109" fmla="*/ 2127795 w 2967861"/>
                <a:gd name="connsiteY109" fmla="*/ 321001 h 2340761"/>
                <a:gd name="connsiteX110" fmla="*/ 2125622 w 2967861"/>
                <a:gd name="connsiteY110" fmla="*/ 323174 h 2340761"/>
                <a:gd name="connsiteX111" fmla="*/ 2123449 w 2967861"/>
                <a:gd name="connsiteY111" fmla="*/ 325347 h 2340761"/>
                <a:gd name="connsiteX112" fmla="*/ 2112894 w 2967861"/>
                <a:gd name="connsiteY112" fmla="*/ 317896 h 2340761"/>
                <a:gd name="connsiteX113" fmla="*/ 2100476 w 2967861"/>
                <a:gd name="connsiteY113" fmla="*/ 310446 h 2340761"/>
                <a:gd name="connsiteX114" fmla="*/ 2091163 w 2967861"/>
                <a:gd name="connsiteY114" fmla="*/ 300822 h 2340761"/>
                <a:gd name="connsiteX115" fmla="*/ 2088989 w 2967861"/>
                <a:gd name="connsiteY115" fmla="*/ 295544 h 2340761"/>
                <a:gd name="connsiteX116" fmla="*/ 2088058 w 2967861"/>
                <a:gd name="connsiteY116" fmla="*/ 291198 h 2340761"/>
                <a:gd name="connsiteX117" fmla="*/ 2088058 w 2967861"/>
                <a:gd name="connsiteY117" fmla="*/ 288094 h 2340761"/>
                <a:gd name="connsiteX118" fmla="*/ 2085885 w 2967861"/>
                <a:gd name="connsiteY118" fmla="*/ 283747 h 2340761"/>
                <a:gd name="connsiteX119" fmla="*/ 2083712 w 2967861"/>
                <a:gd name="connsiteY119" fmla="*/ 280643 h 2340761"/>
                <a:gd name="connsiteX120" fmla="*/ 2090852 w 2967861"/>
                <a:gd name="connsiteY120" fmla="*/ 261706 h 2340761"/>
                <a:gd name="connsiteX121" fmla="*/ 2103270 w 2967861"/>
                <a:gd name="connsiteY121" fmla="*/ 248978 h 2340761"/>
                <a:gd name="connsiteX122" fmla="*/ 2093957 w 2967861"/>
                <a:gd name="connsiteY122" fmla="*/ 212034 h 2340761"/>
                <a:gd name="connsiteX123" fmla="*/ 2090852 w 2967861"/>
                <a:gd name="connsiteY123" fmla="*/ 212034 h 2340761"/>
                <a:gd name="connsiteX124" fmla="*/ 2090852 w 2967861"/>
                <a:gd name="connsiteY124" fmla="*/ 206757 h 2340761"/>
                <a:gd name="connsiteX125" fmla="*/ 2070984 w 2967861"/>
                <a:gd name="connsiteY125" fmla="*/ 208930 h 2340761"/>
                <a:gd name="connsiteX126" fmla="*/ 2058566 w 2967861"/>
                <a:gd name="connsiteY126" fmla="*/ 214208 h 2340761"/>
                <a:gd name="connsiteX127" fmla="*/ 2047079 w 2967861"/>
                <a:gd name="connsiteY127" fmla="*/ 223831 h 2340761"/>
                <a:gd name="connsiteX128" fmla="*/ 2036524 w 2967861"/>
                <a:gd name="connsiteY128" fmla="*/ 218554 h 2340761"/>
                <a:gd name="connsiteX129" fmla="*/ 2025038 w 2967861"/>
                <a:gd name="connsiteY129" fmla="*/ 212345 h 2340761"/>
                <a:gd name="connsiteX130" fmla="*/ 2014482 w 2967861"/>
                <a:gd name="connsiteY130" fmla="*/ 207067 h 2340761"/>
                <a:gd name="connsiteX131" fmla="*/ 2012310 w 2967861"/>
                <a:gd name="connsiteY131" fmla="*/ 209240 h 2340761"/>
                <a:gd name="connsiteX132" fmla="*/ 2012310 w 2967861"/>
                <a:gd name="connsiteY132" fmla="*/ 211414 h 2340761"/>
                <a:gd name="connsiteX133" fmla="*/ 2010136 w 2967861"/>
                <a:gd name="connsiteY133" fmla="*/ 211414 h 2340761"/>
                <a:gd name="connsiteX134" fmla="*/ 2007032 w 2967861"/>
                <a:gd name="connsiteY134" fmla="*/ 212345 h 2340761"/>
                <a:gd name="connsiteX135" fmla="*/ 2007032 w 2967861"/>
                <a:gd name="connsiteY135" fmla="*/ 218554 h 2340761"/>
                <a:gd name="connsiteX136" fmla="*/ 2007032 w 2967861"/>
                <a:gd name="connsiteY136" fmla="*/ 223831 h 2340761"/>
                <a:gd name="connsiteX137" fmla="*/ 2007032 w 2967861"/>
                <a:gd name="connsiteY137" fmla="*/ 226936 h 2340761"/>
                <a:gd name="connsiteX138" fmla="*/ 2007032 w 2967861"/>
                <a:gd name="connsiteY138" fmla="*/ 229109 h 2340761"/>
                <a:gd name="connsiteX139" fmla="*/ 2007032 w 2967861"/>
                <a:gd name="connsiteY139" fmla="*/ 232213 h 2340761"/>
                <a:gd name="connsiteX140" fmla="*/ 2002996 w 2967861"/>
                <a:gd name="connsiteY140" fmla="*/ 243700 h 2340761"/>
                <a:gd name="connsiteX141" fmla="*/ 1950841 w 2967861"/>
                <a:gd name="connsiteY141" fmla="*/ 239354 h 2340761"/>
                <a:gd name="connsiteX142" fmla="*/ 1948668 w 2967861"/>
                <a:gd name="connsiteY142" fmla="*/ 234076 h 2340761"/>
                <a:gd name="connsiteX143" fmla="*/ 1948668 w 2967861"/>
                <a:gd name="connsiteY143" fmla="*/ 228799 h 2340761"/>
                <a:gd name="connsiteX144" fmla="*/ 1946495 w 2967861"/>
                <a:gd name="connsiteY144" fmla="*/ 223521 h 2340761"/>
                <a:gd name="connsiteX145" fmla="*/ 1946495 w 2967861"/>
                <a:gd name="connsiteY145" fmla="*/ 218243 h 2340761"/>
                <a:gd name="connsiteX146" fmla="*/ 1946495 w 2967861"/>
                <a:gd name="connsiteY146" fmla="*/ 216070 h 2340761"/>
                <a:gd name="connsiteX147" fmla="*/ 1934077 w 2967861"/>
                <a:gd name="connsiteY147" fmla="*/ 206446 h 2340761"/>
                <a:gd name="connsiteX148" fmla="*/ 1921659 w 2967861"/>
                <a:gd name="connsiteY148" fmla="*/ 204273 h 2340761"/>
                <a:gd name="connsiteX149" fmla="*/ 1904895 w 2967861"/>
                <a:gd name="connsiteY149" fmla="*/ 204273 h 2340761"/>
                <a:gd name="connsiteX150" fmla="*/ 1887200 w 2967861"/>
                <a:gd name="connsiteY150" fmla="*/ 206446 h 2340761"/>
                <a:gd name="connsiteX151" fmla="*/ 1887200 w 2967861"/>
                <a:gd name="connsiteY151" fmla="*/ 219175 h 2340761"/>
                <a:gd name="connsiteX152" fmla="*/ 1877886 w 2967861"/>
                <a:gd name="connsiteY152" fmla="*/ 219175 h 2340761"/>
                <a:gd name="connsiteX153" fmla="*/ 1877886 w 2967861"/>
                <a:gd name="connsiteY153" fmla="*/ 218243 h 2340761"/>
                <a:gd name="connsiteX154" fmla="*/ 1875713 w 2967861"/>
                <a:gd name="connsiteY154" fmla="*/ 218243 h 2340761"/>
                <a:gd name="connsiteX155" fmla="*/ 1873540 w 2967861"/>
                <a:gd name="connsiteY155" fmla="*/ 216070 h 2340761"/>
                <a:gd name="connsiteX156" fmla="*/ 1875713 w 2967861"/>
                <a:gd name="connsiteY156" fmla="*/ 206446 h 2340761"/>
                <a:gd name="connsiteX157" fmla="*/ 1877886 w 2967861"/>
                <a:gd name="connsiteY157" fmla="*/ 198996 h 2340761"/>
                <a:gd name="connsiteX158" fmla="*/ 1880060 w 2967861"/>
                <a:gd name="connsiteY158" fmla="*/ 193718 h 2340761"/>
                <a:gd name="connsiteX159" fmla="*/ 1883164 w 2967861"/>
                <a:gd name="connsiteY159" fmla="*/ 188441 h 2340761"/>
                <a:gd name="connsiteX160" fmla="*/ 1883164 w 2967861"/>
                <a:gd name="connsiteY160" fmla="*/ 182232 h 2340761"/>
                <a:gd name="connsiteX161" fmla="*/ 1873851 w 2967861"/>
                <a:gd name="connsiteY161" fmla="*/ 186578 h 2340761"/>
                <a:gd name="connsiteX162" fmla="*/ 1866710 w 2967861"/>
                <a:gd name="connsiteY162" fmla="*/ 191856 h 2340761"/>
                <a:gd name="connsiteX163" fmla="*/ 1859570 w 2967861"/>
                <a:gd name="connsiteY163" fmla="*/ 197133 h 2340761"/>
                <a:gd name="connsiteX164" fmla="*/ 1854293 w 2967861"/>
                <a:gd name="connsiteY164" fmla="*/ 203342 h 2340761"/>
                <a:gd name="connsiteX165" fmla="*/ 1851188 w 2967861"/>
                <a:gd name="connsiteY165" fmla="*/ 201169 h 2340761"/>
                <a:gd name="connsiteX166" fmla="*/ 1849015 w 2967861"/>
                <a:gd name="connsiteY166" fmla="*/ 201169 h 2340761"/>
                <a:gd name="connsiteX167" fmla="*/ 1849015 w 2967861"/>
                <a:gd name="connsiteY167" fmla="*/ 198996 h 2340761"/>
                <a:gd name="connsiteX168" fmla="*/ 1849015 w 2967861"/>
                <a:gd name="connsiteY168" fmla="*/ 196823 h 2340761"/>
                <a:gd name="connsiteX169" fmla="*/ 1849015 w 2967861"/>
                <a:gd name="connsiteY169" fmla="*/ 195891 h 2340761"/>
                <a:gd name="connsiteX170" fmla="*/ 1851188 w 2967861"/>
                <a:gd name="connsiteY170" fmla="*/ 191545 h 2340761"/>
                <a:gd name="connsiteX171" fmla="*/ 1851188 w 2967861"/>
                <a:gd name="connsiteY171" fmla="*/ 188441 h 2340761"/>
                <a:gd name="connsiteX172" fmla="*/ 1834424 w 2967861"/>
                <a:gd name="connsiteY172" fmla="*/ 186267 h 2340761"/>
                <a:gd name="connsiteX173" fmla="*/ 1819833 w 2967861"/>
                <a:gd name="connsiteY173" fmla="*/ 188441 h 2340761"/>
                <a:gd name="connsiteX174" fmla="*/ 1807415 w 2967861"/>
                <a:gd name="connsiteY174" fmla="*/ 195891 h 2340761"/>
                <a:gd name="connsiteX175" fmla="*/ 1803379 w 2967861"/>
                <a:gd name="connsiteY175" fmla="*/ 195891 h 2340761"/>
                <a:gd name="connsiteX176" fmla="*/ 1815797 w 2967861"/>
                <a:gd name="connsiteY176" fmla="*/ 180990 h 2340761"/>
                <a:gd name="connsiteX177" fmla="*/ 1832561 w 2967861"/>
                <a:gd name="connsiteY177" fmla="*/ 169503 h 2340761"/>
                <a:gd name="connsiteX178" fmla="*/ 1849325 w 2967861"/>
                <a:gd name="connsiteY178" fmla="*/ 159880 h 2340761"/>
                <a:gd name="connsiteX179" fmla="*/ 1863916 w 2967861"/>
                <a:gd name="connsiteY179" fmla="*/ 151498 h 2340761"/>
                <a:gd name="connsiteX180" fmla="*/ 1869194 w 2967861"/>
                <a:gd name="connsiteY180" fmla="*/ 141874 h 2340761"/>
                <a:gd name="connsiteX181" fmla="*/ 1873230 w 2967861"/>
                <a:gd name="connsiteY181" fmla="*/ 132250 h 2340761"/>
                <a:gd name="connsiteX182" fmla="*/ 1878507 w 2967861"/>
                <a:gd name="connsiteY182" fmla="*/ 123868 h 2340761"/>
                <a:gd name="connsiteX183" fmla="*/ 1890925 w 2967861"/>
                <a:gd name="connsiteY183" fmla="*/ 114244 h 2340761"/>
                <a:gd name="connsiteX184" fmla="*/ 1890925 w 2967861"/>
                <a:gd name="connsiteY184" fmla="*/ 90029 h 2340761"/>
                <a:gd name="connsiteX185" fmla="*/ 1881612 w 2967861"/>
                <a:gd name="connsiteY185" fmla="*/ 77301 h 2340761"/>
                <a:gd name="connsiteX186" fmla="*/ 1873230 w 2967861"/>
                <a:gd name="connsiteY186" fmla="*/ 65815 h 2340761"/>
                <a:gd name="connsiteX187" fmla="*/ 1861743 w 2967861"/>
                <a:gd name="connsiteY187" fmla="*/ 57432 h 2340761"/>
                <a:gd name="connsiteX188" fmla="*/ 1847152 w 2967861"/>
                <a:gd name="connsiteY188" fmla="*/ 49982 h 2340761"/>
                <a:gd name="connsiteX189" fmla="*/ 1847152 w 2967861"/>
                <a:gd name="connsiteY189" fmla="*/ 47809 h 2340761"/>
                <a:gd name="connsiteX190" fmla="*/ 1847152 w 2967861"/>
                <a:gd name="connsiteY190" fmla="*/ 45636 h 2340761"/>
                <a:gd name="connsiteX191" fmla="*/ 1844979 w 2967861"/>
                <a:gd name="connsiteY191" fmla="*/ 43462 h 2340761"/>
                <a:gd name="connsiteX192" fmla="*/ 1844048 w 2967861"/>
                <a:gd name="connsiteY192" fmla="*/ 45636 h 2340761"/>
                <a:gd name="connsiteX193" fmla="*/ 1827284 w 2967861"/>
                <a:gd name="connsiteY193" fmla="*/ 50913 h 2340761"/>
                <a:gd name="connsiteX194" fmla="*/ 1812693 w 2967861"/>
                <a:gd name="connsiteY194" fmla="*/ 53086 h 2340761"/>
                <a:gd name="connsiteX195" fmla="*/ 1800275 w 2967861"/>
                <a:gd name="connsiteY195" fmla="*/ 55259 h 2340761"/>
                <a:gd name="connsiteX196" fmla="*/ 1787857 w 2967861"/>
                <a:gd name="connsiteY196" fmla="*/ 60537 h 2340761"/>
                <a:gd name="connsiteX197" fmla="*/ 1780717 w 2967861"/>
                <a:gd name="connsiteY197" fmla="*/ 50913 h 2340761"/>
                <a:gd name="connsiteX198" fmla="*/ 1773577 w 2967861"/>
                <a:gd name="connsiteY198" fmla="*/ 43462 h 2340761"/>
                <a:gd name="connsiteX199" fmla="*/ 1766436 w 2967861"/>
                <a:gd name="connsiteY199" fmla="*/ 40358 h 2340761"/>
                <a:gd name="connsiteX200" fmla="*/ 1751845 w 2967861"/>
                <a:gd name="connsiteY200" fmla="*/ 36012 h 2340761"/>
                <a:gd name="connsiteX201" fmla="*/ 1752777 w 2967861"/>
                <a:gd name="connsiteY201" fmla="*/ 30734 h 2340761"/>
                <a:gd name="connsiteX202" fmla="*/ 1754950 w 2967861"/>
                <a:gd name="connsiteY202" fmla="*/ 28561 h 2340761"/>
                <a:gd name="connsiteX203" fmla="*/ 1757123 w 2967861"/>
                <a:gd name="connsiteY203" fmla="*/ 25457 h 2340761"/>
                <a:gd name="connsiteX204" fmla="*/ 1760227 w 2967861"/>
                <a:gd name="connsiteY204" fmla="*/ 23283 h 2340761"/>
                <a:gd name="connsiteX205" fmla="*/ 1762401 w 2967861"/>
                <a:gd name="connsiteY205" fmla="*/ 22352 h 2340761"/>
                <a:gd name="connsiteX206" fmla="*/ 1767678 w 2967861"/>
                <a:gd name="connsiteY206" fmla="*/ 20179 h 2340761"/>
                <a:gd name="connsiteX207" fmla="*/ 1766747 w 2967861"/>
                <a:gd name="connsiteY207" fmla="*/ 14901 h 2340761"/>
                <a:gd name="connsiteX208" fmla="*/ 1762711 w 2967861"/>
                <a:gd name="connsiteY208" fmla="*/ 10555 h 2340761"/>
                <a:gd name="connsiteX209" fmla="*/ 1760538 w 2967861"/>
                <a:gd name="connsiteY209" fmla="*/ 7451 h 2340761"/>
                <a:gd name="connsiteX210" fmla="*/ 1759607 w 2967861"/>
                <a:gd name="connsiteY210" fmla="*/ 5278 h 2340761"/>
                <a:gd name="connsiteX211" fmla="*/ 1755571 w 2967861"/>
                <a:gd name="connsiteY211" fmla="*/ 0 h 2340761"/>
                <a:gd name="connsiteX212" fmla="*/ 1735702 w 2967861"/>
                <a:gd name="connsiteY212" fmla="*/ 0 h 2340761"/>
                <a:gd name="connsiteX213" fmla="*/ 1731666 w 2967861"/>
                <a:gd name="connsiteY213" fmla="*/ 18006 h 2340761"/>
                <a:gd name="connsiteX214" fmla="*/ 1721111 w 2967861"/>
                <a:gd name="connsiteY214" fmla="*/ 28561 h 2340761"/>
                <a:gd name="connsiteX215" fmla="*/ 1708693 w 2967861"/>
                <a:gd name="connsiteY215" fmla="*/ 38185 h 2340761"/>
                <a:gd name="connsiteX216" fmla="*/ 1695034 w 2967861"/>
                <a:gd name="connsiteY216" fmla="*/ 45636 h 2340761"/>
                <a:gd name="connsiteX217" fmla="*/ 1679511 w 2967861"/>
                <a:gd name="connsiteY217" fmla="*/ 53086 h 2340761"/>
                <a:gd name="connsiteX218" fmla="*/ 1679511 w 2967861"/>
                <a:gd name="connsiteY218" fmla="*/ 73265 h 2340761"/>
                <a:gd name="connsiteX219" fmla="*/ 1674234 w 2967861"/>
                <a:gd name="connsiteY219" fmla="*/ 73265 h 2340761"/>
                <a:gd name="connsiteX220" fmla="*/ 1668025 w 2967861"/>
                <a:gd name="connsiteY220" fmla="*/ 72334 h 2340761"/>
                <a:gd name="connsiteX221" fmla="*/ 1664921 w 2967861"/>
                <a:gd name="connsiteY221" fmla="*/ 72334 h 2340761"/>
                <a:gd name="connsiteX222" fmla="*/ 1659643 w 2967861"/>
                <a:gd name="connsiteY222" fmla="*/ 70161 h 2340761"/>
                <a:gd name="connsiteX223" fmla="*/ 1653434 w 2967861"/>
                <a:gd name="connsiteY223" fmla="*/ 75438 h 2340761"/>
                <a:gd name="connsiteX224" fmla="*/ 1646294 w 2967861"/>
                <a:gd name="connsiteY224" fmla="*/ 82889 h 2340761"/>
                <a:gd name="connsiteX225" fmla="*/ 1639153 w 2967861"/>
                <a:gd name="connsiteY225" fmla="*/ 88167 h 2340761"/>
                <a:gd name="connsiteX226" fmla="*/ 1632013 w 2967861"/>
                <a:gd name="connsiteY226" fmla="*/ 94376 h 2340761"/>
                <a:gd name="connsiteX227" fmla="*/ 1626736 w 2967861"/>
                <a:gd name="connsiteY227" fmla="*/ 94376 h 2340761"/>
                <a:gd name="connsiteX228" fmla="*/ 1616181 w 2967861"/>
                <a:gd name="connsiteY228" fmla="*/ 94376 h 2340761"/>
                <a:gd name="connsiteX229" fmla="*/ 1601590 w 2967861"/>
                <a:gd name="connsiteY229" fmla="*/ 94376 h 2340761"/>
                <a:gd name="connsiteX230" fmla="*/ 1586999 w 2967861"/>
                <a:gd name="connsiteY230" fmla="*/ 94376 h 2340761"/>
                <a:gd name="connsiteX231" fmla="*/ 1575512 w 2967861"/>
                <a:gd name="connsiteY231" fmla="*/ 94376 h 2340761"/>
                <a:gd name="connsiteX232" fmla="*/ 1572408 w 2967861"/>
                <a:gd name="connsiteY232" fmla="*/ 99653 h 2340761"/>
                <a:gd name="connsiteX233" fmla="*/ 1570235 w 2967861"/>
                <a:gd name="connsiteY233" fmla="*/ 104931 h 2340761"/>
                <a:gd name="connsiteX234" fmla="*/ 1567130 w 2967861"/>
                <a:gd name="connsiteY234" fmla="*/ 110208 h 2340761"/>
                <a:gd name="connsiteX235" fmla="*/ 1564957 w 2967861"/>
                <a:gd name="connsiteY235" fmla="*/ 117659 h 2340761"/>
                <a:gd name="connsiteX236" fmla="*/ 1543226 w 2967861"/>
                <a:gd name="connsiteY236" fmla="*/ 117659 h 2340761"/>
                <a:gd name="connsiteX237" fmla="*/ 1526462 w 2967861"/>
                <a:gd name="connsiteY237" fmla="*/ 123868 h 2340761"/>
                <a:gd name="connsiteX238" fmla="*/ 1511871 w 2967861"/>
                <a:gd name="connsiteY238" fmla="*/ 130077 h 2340761"/>
                <a:gd name="connsiteX239" fmla="*/ 1497280 w 2967861"/>
                <a:gd name="connsiteY239" fmla="*/ 141563 h 2340761"/>
                <a:gd name="connsiteX240" fmla="*/ 1484862 w 2967861"/>
                <a:gd name="connsiteY240" fmla="*/ 152118 h 2340761"/>
                <a:gd name="connsiteX241" fmla="*/ 1468098 w 2967861"/>
                <a:gd name="connsiteY241" fmla="*/ 161742 h 2340761"/>
                <a:gd name="connsiteX242" fmla="*/ 1462821 w 2967861"/>
                <a:gd name="connsiteY242" fmla="*/ 180679 h 2340761"/>
                <a:gd name="connsiteX243" fmla="*/ 1459716 w 2967861"/>
                <a:gd name="connsiteY243" fmla="*/ 198685 h 2340761"/>
                <a:gd name="connsiteX244" fmla="*/ 1455680 w 2967861"/>
                <a:gd name="connsiteY244" fmla="*/ 215760 h 2340761"/>
                <a:gd name="connsiteX245" fmla="*/ 1452576 w 2967861"/>
                <a:gd name="connsiteY245" fmla="*/ 215760 h 2340761"/>
                <a:gd name="connsiteX246" fmla="*/ 1445436 w 2967861"/>
                <a:gd name="connsiteY246" fmla="*/ 198685 h 2340761"/>
                <a:gd name="connsiteX247" fmla="*/ 1419358 w 2967861"/>
                <a:gd name="connsiteY247" fmla="*/ 203963 h 2340761"/>
                <a:gd name="connsiteX248" fmla="*/ 1395454 w 2967861"/>
                <a:gd name="connsiteY248" fmla="*/ 211414 h 2340761"/>
                <a:gd name="connsiteX249" fmla="*/ 1399490 w 2967861"/>
                <a:gd name="connsiteY249" fmla="*/ 233766 h 2340761"/>
                <a:gd name="connsiteX250" fmla="*/ 1404767 w 2967861"/>
                <a:gd name="connsiteY250" fmla="*/ 253945 h 2340761"/>
                <a:gd name="connsiteX251" fmla="*/ 1410045 w 2967861"/>
                <a:gd name="connsiteY251" fmla="*/ 275055 h 2340761"/>
                <a:gd name="connsiteX252" fmla="*/ 1419358 w 2967861"/>
                <a:gd name="connsiteY252" fmla="*/ 290888 h 2340761"/>
                <a:gd name="connsiteX253" fmla="*/ 1431776 w 2967861"/>
                <a:gd name="connsiteY253" fmla="*/ 304547 h 2340761"/>
                <a:gd name="connsiteX254" fmla="*/ 1431776 w 2967861"/>
                <a:gd name="connsiteY254" fmla="*/ 312929 h 2340761"/>
                <a:gd name="connsiteX255" fmla="*/ 1416254 w 2967861"/>
                <a:gd name="connsiteY255" fmla="*/ 302374 h 2340761"/>
                <a:gd name="connsiteX256" fmla="*/ 1399490 w 2967861"/>
                <a:gd name="connsiteY256" fmla="*/ 287473 h 2340761"/>
                <a:gd name="connsiteX257" fmla="*/ 1388934 w 2967861"/>
                <a:gd name="connsiteY257" fmla="*/ 272571 h 2340761"/>
                <a:gd name="connsiteX258" fmla="*/ 1368135 w 2967861"/>
                <a:gd name="connsiteY258" fmla="*/ 272571 h 2340761"/>
                <a:gd name="connsiteX259" fmla="*/ 1352612 w 2967861"/>
                <a:gd name="connsiteY259" fmla="*/ 275676 h 2340761"/>
                <a:gd name="connsiteX260" fmla="*/ 1338953 w 2967861"/>
                <a:gd name="connsiteY260" fmla="*/ 283127 h 2340761"/>
                <a:gd name="connsiteX261" fmla="*/ 1331812 w 2967861"/>
                <a:gd name="connsiteY261" fmla="*/ 274745 h 2340761"/>
                <a:gd name="connsiteX262" fmla="*/ 1328708 w 2967861"/>
                <a:gd name="connsiteY262" fmla="*/ 263258 h 2340761"/>
                <a:gd name="connsiteX263" fmla="*/ 1324672 w 2967861"/>
                <a:gd name="connsiteY263" fmla="*/ 252703 h 2340761"/>
                <a:gd name="connsiteX264" fmla="*/ 1321568 w 2967861"/>
                <a:gd name="connsiteY264" fmla="*/ 250530 h 2340761"/>
                <a:gd name="connsiteX265" fmla="*/ 1321568 w 2967861"/>
                <a:gd name="connsiteY265" fmla="*/ 249909 h 2340761"/>
                <a:gd name="connsiteX266" fmla="*/ 1319394 w 2967861"/>
                <a:gd name="connsiteY266" fmla="*/ 249909 h 2340761"/>
                <a:gd name="connsiteX267" fmla="*/ 1316290 w 2967861"/>
                <a:gd name="connsiteY267" fmla="*/ 249909 h 2340761"/>
                <a:gd name="connsiteX268" fmla="*/ 1312254 w 2967861"/>
                <a:gd name="connsiteY268" fmla="*/ 249909 h 2340761"/>
                <a:gd name="connsiteX269" fmla="*/ 1312254 w 2967861"/>
                <a:gd name="connsiteY269" fmla="*/ 284679 h 2340761"/>
                <a:gd name="connsiteX270" fmla="*/ 1289281 w 2967861"/>
                <a:gd name="connsiteY270" fmla="*/ 305789 h 2340761"/>
                <a:gd name="connsiteX271" fmla="*/ 1294559 w 2967861"/>
                <a:gd name="connsiteY271" fmla="*/ 320691 h 2340761"/>
                <a:gd name="connsiteX272" fmla="*/ 1299837 w 2967861"/>
                <a:gd name="connsiteY272" fmla="*/ 331246 h 2340761"/>
                <a:gd name="connsiteX273" fmla="*/ 1305114 w 2967861"/>
                <a:gd name="connsiteY273" fmla="*/ 343974 h 2340761"/>
                <a:gd name="connsiteX274" fmla="*/ 1309150 w 2967861"/>
                <a:gd name="connsiteY274" fmla="*/ 362911 h 2340761"/>
                <a:gd name="connsiteX275" fmla="*/ 1329018 w 2967861"/>
                <a:gd name="connsiteY275" fmla="*/ 370362 h 2340761"/>
                <a:gd name="connsiteX276" fmla="*/ 1350750 w 2967861"/>
                <a:gd name="connsiteY276" fmla="*/ 378744 h 2340761"/>
                <a:gd name="connsiteX277" fmla="*/ 1368445 w 2967861"/>
                <a:gd name="connsiteY277" fmla="*/ 386195 h 2340761"/>
                <a:gd name="connsiteX278" fmla="*/ 1368445 w 2967861"/>
                <a:gd name="connsiteY278" fmla="*/ 392403 h 2340761"/>
                <a:gd name="connsiteX279" fmla="*/ 1350750 w 2967861"/>
                <a:gd name="connsiteY279" fmla="*/ 386195 h 2340761"/>
                <a:gd name="connsiteX280" fmla="*/ 1332123 w 2967861"/>
                <a:gd name="connsiteY280" fmla="*/ 386195 h 2340761"/>
                <a:gd name="connsiteX281" fmla="*/ 1312254 w 2967861"/>
                <a:gd name="connsiteY281" fmla="*/ 386195 h 2340761"/>
                <a:gd name="connsiteX282" fmla="*/ 1314427 w 2967861"/>
                <a:gd name="connsiteY282" fmla="*/ 401096 h 2340761"/>
                <a:gd name="connsiteX283" fmla="*/ 1316601 w 2967861"/>
                <a:gd name="connsiteY283" fmla="*/ 418170 h 2340761"/>
                <a:gd name="connsiteX284" fmla="*/ 1319705 w 2967861"/>
                <a:gd name="connsiteY284" fmla="*/ 435245 h 2340761"/>
                <a:gd name="connsiteX285" fmla="*/ 1316601 w 2967861"/>
                <a:gd name="connsiteY285" fmla="*/ 453251 h 2340761"/>
                <a:gd name="connsiteX286" fmla="*/ 1310392 w 2967861"/>
                <a:gd name="connsiteY286" fmla="*/ 464737 h 2340761"/>
                <a:gd name="connsiteX287" fmla="*/ 1303251 w 2967861"/>
                <a:gd name="connsiteY287" fmla="*/ 479639 h 2340761"/>
                <a:gd name="connsiteX288" fmla="*/ 1296111 w 2967861"/>
                <a:gd name="connsiteY288" fmla="*/ 492367 h 2340761"/>
                <a:gd name="connsiteX289" fmla="*/ 1293006 w 2967861"/>
                <a:gd name="connsiteY289" fmla="*/ 494540 h 2340761"/>
                <a:gd name="connsiteX290" fmla="*/ 1290833 w 2967861"/>
                <a:gd name="connsiteY290" fmla="*/ 495472 h 2340761"/>
                <a:gd name="connsiteX291" fmla="*/ 1289902 w 2967861"/>
                <a:gd name="connsiteY291" fmla="*/ 497645 h 2340761"/>
                <a:gd name="connsiteX292" fmla="*/ 1269102 w 2967861"/>
                <a:gd name="connsiteY292" fmla="*/ 497645 h 2340761"/>
                <a:gd name="connsiteX293" fmla="*/ 1269102 w 2967861"/>
                <a:gd name="connsiteY293" fmla="*/ 492057 h 2340761"/>
                <a:gd name="connsiteX294" fmla="*/ 1276243 w 2967861"/>
                <a:gd name="connsiteY294" fmla="*/ 489883 h 2340761"/>
                <a:gd name="connsiteX295" fmla="*/ 1282452 w 2967861"/>
                <a:gd name="connsiteY295" fmla="*/ 486779 h 2340761"/>
                <a:gd name="connsiteX296" fmla="*/ 1287729 w 2967861"/>
                <a:gd name="connsiteY296" fmla="*/ 484606 h 2340761"/>
                <a:gd name="connsiteX297" fmla="*/ 1290833 w 2967861"/>
                <a:gd name="connsiteY297" fmla="*/ 480260 h 2340761"/>
                <a:gd name="connsiteX298" fmla="*/ 1296111 w 2967861"/>
                <a:gd name="connsiteY298" fmla="*/ 477155 h 2340761"/>
                <a:gd name="connsiteX299" fmla="*/ 1296111 w 2967861"/>
                <a:gd name="connsiteY299" fmla="*/ 460081 h 2340761"/>
                <a:gd name="connsiteX300" fmla="*/ 1300147 w 2967861"/>
                <a:gd name="connsiteY300" fmla="*/ 447352 h 2340761"/>
                <a:gd name="connsiteX301" fmla="*/ 1305424 w 2967861"/>
                <a:gd name="connsiteY301" fmla="*/ 435866 h 2340761"/>
                <a:gd name="connsiteX302" fmla="*/ 1302320 w 2967861"/>
                <a:gd name="connsiteY302" fmla="*/ 429657 h 2340761"/>
                <a:gd name="connsiteX303" fmla="*/ 1300147 w 2967861"/>
                <a:gd name="connsiteY303" fmla="*/ 423448 h 2340761"/>
                <a:gd name="connsiteX304" fmla="*/ 1296111 w 2967861"/>
                <a:gd name="connsiteY304" fmla="*/ 420344 h 2340761"/>
                <a:gd name="connsiteX305" fmla="*/ 1293006 w 2967861"/>
                <a:gd name="connsiteY305" fmla="*/ 415997 h 2340761"/>
                <a:gd name="connsiteX306" fmla="*/ 1290833 w 2967861"/>
                <a:gd name="connsiteY306" fmla="*/ 412893 h 2340761"/>
                <a:gd name="connsiteX307" fmla="*/ 1289902 w 2967861"/>
                <a:gd name="connsiteY307" fmla="*/ 407615 h 2340761"/>
                <a:gd name="connsiteX308" fmla="*/ 1289902 w 2967861"/>
                <a:gd name="connsiteY308" fmla="*/ 400165 h 2340761"/>
                <a:gd name="connsiteX309" fmla="*/ 1293006 w 2967861"/>
                <a:gd name="connsiteY309" fmla="*/ 390541 h 2340761"/>
                <a:gd name="connsiteX310" fmla="*/ 1296111 w 2967861"/>
                <a:gd name="connsiteY310" fmla="*/ 379054 h 2340761"/>
                <a:gd name="connsiteX311" fmla="*/ 1296111 w 2967861"/>
                <a:gd name="connsiteY311" fmla="*/ 366326 h 2340761"/>
                <a:gd name="connsiteX312" fmla="*/ 1293006 w 2967861"/>
                <a:gd name="connsiteY312" fmla="*/ 355771 h 2340761"/>
                <a:gd name="connsiteX313" fmla="*/ 1289902 w 2967861"/>
                <a:gd name="connsiteY313" fmla="*/ 340870 h 2340761"/>
                <a:gd name="connsiteX314" fmla="*/ 1283693 w 2967861"/>
                <a:gd name="connsiteY314" fmla="*/ 328141 h 2340761"/>
                <a:gd name="connsiteX315" fmla="*/ 1280589 w 2967861"/>
                <a:gd name="connsiteY315" fmla="*/ 318517 h 2340761"/>
                <a:gd name="connsiteX316" fmla="*/ 1282762 w 2967861"/>
                <a:gd name="connsiteY316" fmla="*/ 311067 h 2340761"/>
                <a:gd name="connsiteX317" fmla="*/ 1283693 w 2967861"/>
                <a:gd name="connsiteY317" fmla="*/ 299580 h 2340761"/>
                <a:gd name="connsiteX318" fmla="*/ 1287729 w 2967861"/>
                <a:gd name="connsiteY318" fmla="*/ 286852 h 2340761"/>
                <a:gd name="connsiteX319" fmla="*/ 1290833 w 2967861"/>
                <a:gd name="connsiteY319" fmla="*/ 271951 h 2340761"/>
                <a:gd name="connsiteX320" fmla="*/ 1293006 w 2967861"/>
                <a:gd name="connsiteY320" fmla="*/ 257049 h 2340761"/>
                <a:gd name="connsiteX321" fmla="*/ 1285866 w 2967861"/>
                <a:gd name="connsiteY321" fmla="*/ 249598 h 2340761"/>
                <a:gd name="connsiteX322" fmla="*/ 1280589 w 2967861"/>
                <a:gd name="connsiteY322" fmla="*/ 239975 h 2340761"/>
                <a:gd name="connsiteX323" fmla="*/ 1260720 w 2967861"/>
                <a:gd name="connsiteY323" fmla="*/ 239043 h 2340761"/>
                <a:gd name="connsiteX324" fmla="*/ 1243956 w 2967861"/>
                <a:gd name="connsiteY324" fmla="*/ 239975 h 2340761"/>
                <a:gd name="connsiteX325" fmla="*/ 1234643 w 2967861"/>
                <a:gd name="connsiteY325" fmla="*/ 246184 h 2340761"/>
                <a:gd name="connsiteX326" fmla="*/ 1227502 w 2967861"/>
                <a:gd name="connsiteY326" fmla="*/ 254566 h 2340761"/>
                <a:gd name="connsiteX327" fmla="*/ 1222225 w 2967861"/>
                <a:gd name="connsiteY327" fmla="*/ 266052 h 2340761"/>
                <a:gd name="connsiteX328" fmla="*/ 1218189 w 2967861"/>
                <a:gd name="connsiteY328" fmla="*/ 276607 h 2340761"/>
                <a:gd name="connsiteX329" fmla="*/ 1215085 w 2967861"/>
                <a:gd name="connsiteY329" fmla="*/ 290267 h 2340761"/>
                <a:gd name="connsiteX330" fmla="*/ 1211049 w 2967861"/>
                <a:gd name="connsiteY330" fmla="*/ 300822 h 2340761"/>
                <a:gd name="connsiteX331" fmla="*/ 1203909 w 2967861"/>
                <a:gd name="connsiteY331" fmla="*/ 310446 h 2340761"/>
                <a:gd name="connsiteX332" fmla="*/ 1193353 w 2967861"/>
                <a:gd name="connsiteY332" fmla="*/ 317896 h 2340761"/>
                <a:gd name="connsiteX333" fmla="*/ 1196458 w 2967861"/>
                <a:gd name="connsiteY333" fmla="*/ 338075 h 2340761"/>
                <a:gd name="connsiteX334" fmla="*/ 1198631 w 2967861"/>
                <a:gd name="connsiteY334" fmla="*/ 352977 h 2340761"/>
                <a:gd name="connsiteX335" fmla="*/ 1202667 w 2967861"/>
                <a:gd name="connsiteY335" fmla="*/ 370051 h 2340761"/>
                <a:gd name="connsiteX336" fmla="*/ 1200494 w 2967861"/>
                <a:gd name="connsiteY336" fmla="*/ 392403 h 2340761"/>
                <a:gd name="connsiteX337" fmla="*/ 1217258 w 2967861"/>
                <a:gd name="connsiteY337" fmla="*/ 392403 h 2340761"/>
                <a:gd name="connsiteX338" fmla="*/ 1218189 w 2967861"/>
                <a:gd name="connsiteY338" fmla="*/ 399854 h 2340761"/>
                <a:gd name="connsiteX339" fmla="*/ 1222225 w 2967861"/>
                <a:gd name="connsiteY339" fmla="*/ 405132 h 2340761"/>
                <a:gd name="connsiteX340" fmla="*/ 1224398 w 2967861"/>
                <a:gd name="connsiteY340" fmla="*/ 410409 h 2340761"/>
                <a:gd name="connsiteX341" fmla="*/ 1227502 w 2967861"/>
                <a:gd name="connsiteY341" fmla="*/ 414756 h 2340761"/>
                <a:gd name="connsiteX342" fmla="*/ 1232780 w 2967861"/>
                <a:gd name="connsiteY342" fmla="*/ 420033 h 2340761"/>
                <a:gd name="connsiteX343" fmla="*/ 1231849 w 2967861"/>
                <a:gd name="connsiteY343" fmla="*/ 423138 h 2340761"/>
                <a:gd name="connsiteX344" fmla="*/ 1231849 w 2967861"/>
                <a:gd name="connsiteY344" fmla="*/ 425311 h 2340761"/>
                <a:gd name="connsiteX345" fmla="*/ 1229676 w 2967861"/>
                <a:gd name="connsiteY345" fmla="*/ 427484 h 2340761"/>
                <a:gd name="connsiteX346" fmla="*/ 1220362 w 2967861"/>
                <a:gd name="connsiteY346" fmla="*/ 423138 h 2340761"/>
                <a:gd name="connsiteX347" fmla="*/ 1205771 w 2967861"/>
                <a:gd name="connsiteY347" fmla="*/ 415687 h 2340761"/>
                <a:gd name="connsiteX348" fmla="*/ 1190249 w 2967861"/>
                <a:gd name="connsiteY348" fmla="*/ 402959 h 2340761"/>
                <a:gd name="connsiteX349" fmla="*/ 1171622 w 2967861"/>
                <a:gd name="connsiteY349" fmla="*/ 390230 h 2340761"/>
                <a:gd name="connsiteX350" fmla="*/ 1159204 w 2967861"/>
                <a:gd name="connsiteY350" fmla="*/ 377502 h 2340761"/>
                <a:gd name="connsiteX351" fmla="*/ 1149891 w 2967861"/>
                <a:gd name="connsiteY351" fmla="*/ 366016 h 2340761"/>
                <a:gd name="connsiteX352" fmla="*/ 1142751 w 2967861"/>
                <a:gd name="connsiteY352" fmla="*/ 366016 h 2340761"/>
                <a:gd name="connsiteX353" fmla="*/ 1135611 w 2967861"/>
                <a:gd name="connsiteY353" fmla="*/ 366016 h 2340761"/>
                <a:gd name="connsiteX354" fmla="*/ 1130333 w 2967861"/>
                <a:gd name="connsiteY354" fmla="*/ 363842 h 2340761"/>
                <a:gd name="connsiteX355" fmla="*/ 1126297 w 2967861"/>
                <a:gd name="connsiteY355" fmla="*/ 362911 h 2340761"/>
                <a:gd name="connsiteX356" fmla="*/ 1119157 w 2967861"/>
                <a:gd name="connsiteY356" fmla="*/ 366016 h 2340761"/>
                <a:gd name="connsiteX357" fmla="*/ 1116052 w 2967861"/>
                <a:gd name="connsiteY357" fmla="*/ 368189 h 2340761"/>
                <a:gd name="connsiteX358" fmla="*/ 1112017 w 2967861"/>
                <a:gd name="connsiteY358" fmla="*/ 371293 h 2340761"/>
                <a:gd name="connsiteX359" fmla="*/ 1106739 w 2967861"/>
                <a:gd name="connsiteY359" fmla="*/ 375639 h 2340761"/>
                <a:gd name="connsiteX360" fmla="*/ 1106739 w 2967861"/>
                <a:gd name="connsiteY360" fmla="*/ 383090 h 2340761"/>
                <a:gd name="connsiteX361" fmla="*/ 1106739 w 2967861"/>
                <a:gd name="connsiteY361" fmla="*/ 388368 h 2340761"/>
                <a:gd name="connsiteX362" fmla="*/ 1108912 w 2967861"/>
                <a:gd name="connsiteY362" fmla="*/ 392714 h 2340761"/>
                <a:gd name="connsiteX363" fmla="*/ 1111085 w 2967861"/>
                <a:gd name="connsiteY363" fmla="*/ 395818 h 2340761"/>
                <a:gd name="connsiteX364" fmla="*/ 1114190 w 2967861"/>
                <a:gd name="connsiteY364" fmla="*/ 400165 h 2340761"/>
                <a:gd name="connsiteX365" fmla="*/ 1114190 w 2967861"/>
                <a:gd name="connsiteY365" fmla="*/ 405442 h 2340761"/>
                <a:gd name="connsiteX366" fmla="*/ 1112017 w 2967861"/>
                <a:gd name="connsiteY366" fmla="*/ 410720 h 2340761"/>
                <a:gd name="connsiteX367" fmla="*/ 1112017 w 2967861"/>
                <a:gd name="connsiteY367" fmla="*/ 415066 h 2340761"/>
                <a:gd name="connsiteX368" fmla="*/ 1111085 w 2967861"/>
                <a:gd name="connsiteY368" fmla="*/ 415997 h 2340761"/>
                <a:gd name="connsiteX369" fmla="*/ 1108912 w 2967861"/>
                <a:gd name="connsiteY369" fmla="*/ 420344 h 2340761"/>
                <a:gd name="connsiteX370" fmla="*/ 1106739 w 2967861"/>
                <a:gd name="connsiteY370" fmla="*/ 423448 h 2340761"/>
                <a:gd name="connsiteX371" fmla="*/ 1099599 w 2967861"/>
                <a:gd name="connsiteY371" fmla="*/ 422517 h 2340761"/>
                <a:gd name="connsiteX372" fmla="*/ 1096495 w 2967861"/>
                <a:gd name="connsiteY372" fmla="*/ 422517 h 2340761"/>
                <a:gd name="connsiteX373" fmla="*/ 1094321 w 2967861"/>
                <a:gd name="connsiteY373" fmla="*/ 420344 h 2340761"/>
                <a:gd name="connsiteX374" fmla="*/ 1092148 w 2967861"/>
                <a:gd name="connsiteY374" fmla="*/ 418170 h 2340761"/>
                <a:gd name="connsiteX375" fmla="*/ 1089044 w 2967861"/>
                <a:gd name="connsiteY375" fmla="*/ 415066 h 2340761"/>
                <a:gd name="connsiteX376" fmla="*/ 1086871 w 2967861"/>
                <a:gd name="connsiteY376" fmla="*/ 412893 h 2340761"/>
                <a:gd name="connsiteX377" fmla="*/ 1083766 w 2967861"/>
                <a:gd name="connsiteY377" fmla="*/ 412893 h 2340761"/>
                <a:gd name="connsiteX378" fmla="*/ 1072280 w 2967861"/>
                <a:gd name="connsiteY378" fmla="*/ 415997 h 2340761"/>
                <a:gd name="connsiteX379" fmla="*/ 1061724 w 2967861"/>
                <a:gd name="connsiteY379" fmla="*/ 420344 h 2340761"/>
                <a:gd name="connsiteX380" fmla="*/ 1048065 w 2967861"/>
                <a:gd name="connsiteY380" fmla="*/ 425621 h 2340761"/>
                <a:gd name="connsiteX381" fmla="*/ 1035647 w 2967861"/>
                <a:gd name="connsiteY381" fmla="*/ 430899 h 2340761"/>
                <a:gd name="connsiteX382" fmla="*/ 1030369 w 2967861"/>
                <a:gd name="connsiteY382" fmla="*/ 436176 h 2340761"/>
                <a:gd name="connsiteX383" fmla="*/ 1021056 w 2967861"/>
                <a:gd name="connsiteY383" fmla="*/ 436176 h 2340761"/>
                <a:gd name="connsiteX384" fmla="*/ 1028196 w 2967861"/>
                <a:gd name="connsiteY384" fmla="*/ 425621 h 2340761"/>
                <a:gd name="connsiteX385" fmla="*/ 1035336 w 2967861"/>
                <a:gd name="connsiteY385" fmla="*/ 420344 h 2340761"/>
                <a:gd name="connsiteX386" fmla="*/ 1044650 w 2967861"/>
                <a:gd name="connsiteY386" fmla="*/ 415066 h 2340761"/>
                <a:gd name="connsiteX387" fmla="*/ 1053963 w 2967861"/>
                <a:gd name="connsiteY387" fmla="*/ 407615 h 2340761"/>
                <a:gd name="connsiteX388" fmla="*/ 1040304 w 2967861"/>
                <a:gd name="connsiteY388" fmla="*/ 403269 h 2340761"/>
                <a:gd name="connsiteX389" fmla="*/ 1025713 w 2967861"/>
                <a:gd name="connsiteY389" fmla="*/ 400165 h 2340761"/>
                <a:gd name="connsiteX390" fmla="*/ 1010190 w 2967861"/>
                <a:gd name="connsiteY390" fmla="*/ 400165 h 2340761"/>
                <a:gd name="connsiteX391" fmla="*/ 1008017 w 2967861"/>
                <a:gd name="connsiteY391" fmla="*/ 407615 h 2340761"/>
                <a:gd name="connsiteX392" fmla="*/ 1008017 w 2967861"/>
                <a:gd name="connsiteY392" fmla="*/ 412893 h 2340761"/>
                <a:gd name="connsiteX393" fmla="*/ 1005844 w 2967861"/>
                <a:gd name="connsiteY393" fmla="*/ 415997 h 2340761"/>
                <a:gd name="connsiteX394" fmla="*/ 1003671 w 2967861"/>
                <a:gd name="connsiteY394" fmla="*/ 420344 h 2340761"/>
                <a:gd name="connsiteX395" fmla="*/ 1000567 w 2967861"/>
                <a:gd name="connsiteY395" fmla="*/ 423448 h 2340761"/>
                <a:gd name="connsiteX396" fmla="*/ 1000567 w 2967861"/>
                <a:gd name="connsiteY396" fmla="*/ 427794 h 2340761"/>
                <a:gd name="connsiteX397" fmla="*/ 996531 w 2967861"/>
                <a:gd name="connsiteY397" fmla="*/ 425621 h 2340761"/>
                <a:gd name="connsiteX398" fmla="*/ 995600 w 2967861"/>
                <a:gd name="connsiteY398" fmla="*/ 422517 h 2340761"/>
                <a:gd name="connsiteX399" fmla="*/ 993426 w 2967861"/>
                <a:gd name="connsiteY399" fmla="*/ 420344 h 2340761"/>
                <a:gd name="connsiteX400" fmla="*/ 991253 w 2967861"/>
                <a:gd name="connsiteY400" fmla="*/ 415997 h 2340761"/>
                <a:gd name="connsiteX401" fmla="*/ 990322 w 2967861"/>
                <a:gd name="connsiteY401" fmla="*/ 412893 h 2340761"/>
                <a:gd name="connsiteX402" fmla="*/ 986286 w 2967861"/>
                <a:gd name="connsiteY402" fmla="*/ 410720 h 2340761"/>
                <a:gd name="connsiteX403" fmla="*/ 983182 w 2967861"/>
                <a:gd name="connsiteY403" fmla="*/ 408547 h 2340761"/>
                <a:gd name="connsiteX404" fmla="*/ 981009 w 2967861"/>
                <a:gd name="connsiteY404" fmla="*/ 410720 h 2340761"/>
                <a:gd name="connsiteX405" fmla="*/ 975731 w 2967861"/>
                <a:gd name="connsiteY405" fmla="*/ 410720 h 2340761"/>
                <a:gd name="connsiteX406" fmla="*/ 969522 w 2967861"/>
                <a:gd name="connsiteY406" fmla="*/ 412893 h 2340761"/>
                <a:gd name="connsiteX407" fmla="*/ 957104 w 2967861"/>
                <a:gd name="connsiteY407" fmla="*/ 429967 h 2340761"/>
                <a:gd name="connsiteX408" fmla="*/ 942513 w 2967861"/>
                <a:gd name="connsiteY408" fmla="*/ 443627 h 2340761"/>
                <a:gd name="connsiteX409" fmla="*/ 930095 w 2967861"/>
                <a:gd name="connsiteY409" fmla="*/ 460702 h 2340761"/>
                <a:gd name="connsiteX410" fmla="*/ 932269 w 2967861"/>
                <a:gd name="connsiteY410" fmla="*/ 465979 h 2340761"/>
                <a:gd name="connsiteX411" fmla="*/ 932269 w 2967861"/>
                <a:gd name="connsiteY411" fmla="*/ 470325 h 2340761"/>
                <a:gd name="connsiteX412" fmla="*/ 932269 w 2967861"/>
                <a:gd name="connsiteY412" fmla="*/ 475603 h 2340761"/>
                <a:gd name="connsiteX413" fmla="*/ 932269 w 2967861"/>
                <a:gd name="connsiteY413" fmla="*/ 479949 h 2340761"/>
                <a:gd name="connsiteX414" fmla="*/ 930095 w 2967861"/>
                <a:gd name="connsiteY414" fmla="*/ 485227 h 2340761"/>
                <a:gd name="connsiteX415" fmla="*/ 926060 w 2967861"/>
                <a:gd name="connsiteY415" fmla="*/ 487400 h 2340761"/>
                <a:gd name="connsiteX416" fmla="*/ 925128 w 2967861"/>
                <a:gd name="connsiteY416" fmla="*/ 487400 h 2340761"/>
                <a:gd name="connsiteX417" fmla="*/ 922955 w 2967861"/>
                <a:gd name="connsiteY417" fmla="*/ 488331 h 2340761"/>
                <a:gd name="connsiteX418" fmla="*/ 920782 w 2967861"/>
                <a:gd name="connsiteY418" fmla="*/ 488331 h 2340761"/>
                <a:gd name="connsiteX419" fmla="*/ 915504 w 2967861"/>
                <a:gd name="connsiteY419" fmla="*/ 488331 h 2340761"/>
                <a:gd name="connsiteX420" fmla="*/ 911469 w 2967861"/>
                <a:gd name="connsiteY420" fmla="*/ 487400 h 2340761"/>
                <a:gd name="connsiteX421" fmla="*/ 908364 w 2967861"/>
                <a:gd name="connsiteY421" fmla="*/ 485227 h 2340761"/>
                <a:gd name="connsiteX422" fmla="*/ 906191 w 2967861"/>
                <a:gd name="connsiteY422" fmla="*/ 483054 h 2340761"/>
                <a:gd name="connsiteX423" fmla="*/ 900914 w 2967861"/>
                <a:gd name="connsiteY423" fmla="*/ 480881 h 2340761"/>
                <a:gd name="connsiteX424" fmla="*/ 900914 w 2967861"/>
                <a:gd name="connsiteY424" fmla="*/ 460702 h 2340761"/>
                <a:gd name="connsiteX425" fmla="*/ 908054 w 2967861"/>
                <a:gd name="connsiteY425" fmla="*/ 460702 h 2340761"/>
                <a:gd name="connsiteX426" fmla="*/ 911158 w 2967861"/>
                <a:gd name="connsiteY426" fmla="*/ 458528 h 2340761"/>
                <a:gd name="connsiteX427" fmla="*/ 913331 w 2967861"/>
                <a:gd name="connsiteY427" fmla="*/ 458528 h 2340761"/>
                <a:gd name="connsiteX428" fmla="*/ 917367 w 2967861"/>
                <a:gd name="connsiteY428" fmla="*/ 457597 h 2340761"/>
                <a:gd name="connsiteX429" fmla="*/ 917367 w 2967861"/>
                <a:gd name="connsiteY429" fmla="*/ 447973 h 2340761"/>
                <a:gd name="connsiteX430" fmla="*/ 911158 w 2967861"/>
                <a:gd name="connsiteY430" fmla="*/ 438349 h 2340761"/>
                <a:gd name="connsiteX431" fmla="*/ 904018 w 2967861"/>
                <a:gd name="connsiteY431" fmla="*/ 427794 h 2340761"/>
                <a:gd name="connsiteX432" fmla="*/ 896878 w 2967861"/>
                <a:gd name="connsiteY432" fmla="*/ 420344 h 2340761"/>
                <a:gd name="connsiteX433" fmla="*/ 866765 w 2967861"/>
                <a:gd name="connsiteY433" fmla="*/ 420344 h 2340761"/>
                <a:gd name="connsiteX434" fmla="*/ 873905 w 2967861"/>
                <a:gd name="connsiteY434" fmla="*/ 464737 h 2340761"/>
                <a:gd name="connsiteX435" fmla="*/ 877009 w 2967861"/>
                <a:gd name="connsiteY435" fmla="*/ 504785 h 2340761"/>
                <a:gd name="connsiteX436" fmla="*/ 869869 w 2967861"/>
                <a:gd name="connsiteY436" fmla="*/ 502612 h 2340761"/>
                <a:gd name="connsiteX437" fmla="*/ 862729 w 2967861"/>
                <a:gd name="connsiteY437" fmla="*/ 501680 h 2340761"/>
                <a:gd name="connsiteX438" fmla="*/ 855588 w 2967861"/>
                <a:gd name="connsiteY438" fmla="*/ 499507 h 2340761"/>
                <a:gd name="connsiteX439" fmla="*/ 850311 w 2967861"/>
                <a:gd name="connsiteY439" fmla="*/ 497334 h 2340761"/>
                <a:gd name="connsiteX440" fmla="*/ 840997 w 2967861"/>
                <a:gd name="connsiteY440" fmla="*/ 510062 h 2340761"/>
                <a:gd name="connsiteX441" fmla="*/ 830442 w 2967861"/>
                <a:gd name="connsiteY441" fmla="*/ 521549 h 2340761"/>
                <a:gd name="connsiteX442" fmla="*/ 813678 w 2967861"/>
                <a:gd name="connsiteY442" fmla="*/ 529000 h 2340761"/>
                <a:gd name="connsiteX443" fmla="*/ 815851 w 2967861"/>
                <a:gd name="connsiteY443" fmla="*/ 534277 h 2340761"/>
                <a:gd name="connsiteX444" fmla="*/ 815851 w 2967861"/>
                <a:gd name="connsiteY444" fmla="*/ 537382 h 2340761"/>
                <a:gd name="connsiteX445" fmla="*/ 815851 w 2967861"/>
                <a:gd name="connsiteY445" fmla="*/ 539555 h 2340761"/>
                <a:gd name="connsiteX446" fmla="*/ 818025 w 2967861"/>
                <a:gd name="connsiteY446" fmla="*/ 541728 h 2340761"/>
                <a:gd name="connsiteX447" fmla="*/ 818956 w 2967861"/>
                <a:gd name="connsiteY447" fmla="*/ 543901 h 2340761"/>
                <a:gd name="connsiteX448" fmla="*/ 821129 w 2967861"/>
                <a:gd name="connsiteY448" fmla="*/ 544832 h 2340761"/>
                <a:gd name="connsiteX449" fmla="*/ 821129 w 2967861"/>
                <a:gd name="connsiteY449" fmla="*/ 551041 h 2340761"/>
                <a:gd name="connsiteX450" fmla="*/ 818956 w 2967861"/>
                <a:gd name="connsiteY450" fmla="*/ 556319 h 2340761"/>
                <a:gd name="connsiteX451" fmla="*/ 818025 w 2967861"/>
                <a:gd name="connsiteY451" fmla="*/ 558492 h 2340761"/>
                <a:gd name="connsiteX452" fmla="*/ 815851 w 2967861"/>
                <a:gd name="connsiteY452" fmla="*/ 561596 h 2340761"/>
                <a:gd name="connsiteX453" fmla="*/ 813678 w 2967861"/>
                <a:gd name="connsiteY453" fmla="*/ 565943 h 2340761"/>
                <a:gd name="connsiteX454" fmla="*/ 799087 w 2967861"/>
                <a:gd name="connsiteY454" fmla="*/ 559734 h 2340761"/>
                <a:gd name="connsiteX455" fmla="*/ 786669 w 2967861"/>
                <a:gd name="connsiteY455" fmla="*/ 552283 h 2340761"/>
                <a:gd name="connsiteX456" fmla="*/ 774252 w 2967861"/>
                <a:gd name="connsiteY456" fmla="*/ 544832 h 2340761"/>
                <a:gd name="connsiteX457" fmla="*/ 774252 w 2967861"/>
                <a:gd name="connsiteY457" fmla="*/ 549179 h 2340761"/>
                <a:gd name="connsiteX458" fmla="*/ 767732 w 2967861"/>
                <a:gd name="connsiteY458" fmla="*/ 549179 h 2340761"/>
                <a:gd name="connsiteX459" fmla="*/ 767732 w 2967861"/>
                <a:gd name="connsiteY459" fmla="*/ 559734 h 2340761"/>
                <a:gd name="connsiteX460" fmla="*/ 769906 w 2967861"/>
                <a:gd name="connsiteY460" fmla="*/ 569358 h 2340761"/>
                <a:gd name="connsiteX461" fmla="*/ 772079 w 2967861"/>
                <a:gd name="connsiteY461" fmla="*/ 582086 h 2340761"/>
                <a:gd name="connsiteX462" fmla="*/ 764938 w 2967861"/>
                <a:gd name="connsiteY462" fmla="*/ 581155 h 2340761"/>
                <a:gd name="connsiteX463" fmla="*/ 760903 w 2967861"/>
                <a:gd name="connsiteY463" fmla="*/ 576808 h 2340761"/>
                <a:gd name="connsiteX464" fmla="*/ 755625 w 2967861"/>
                <a:gd name="connsiteY464" fmla="*/ 574635 h 2340761"/>
                <a:gd name="connsiteX465" fmla="*/ 752520 w 2967861"/>
                <a:gd name="connsiteY465" fmla="*/ 569358 h 2340761"/>
                <a:gd name="connsiteX466" fmla="*/ 748485 w 2967861"/>
                <a:gd name="connsiteY466" fmla="*/ 559734 h 2340761"/>
                <a:gd name="connsiteX467" fmla="*/ 745380 w 2967861"/>
                <a:gd name="connsiteY467" fmla="*/ 544832 h 2340761"/>
                <a:gd name="connsiteX468" fmla="*/ 743207 w 2967861"/>
                <a:gd name="connsiteY468" fmla="*/ 526827 h 2340761"/>
                <a:gd name="connsiteX469" fmla="*/ 741034 w 2967861"/>
                <a:gd name="connsiteY469" fmla="*/ 509752 h 2340761"/>
                <a:gd name="connsiteX470" fmla="*/ 738861 w 2967861"/>
                <a:gd name="connsiteY470" fmla="*/ 497024 h 2340761"/>
                <a:gd name="connsiteX471" fmla="*/ 753452 w 2967861"/>
                <a:gd name="connsiteY471" fmla="*/ 502301 h 2340761"/>
                <a:gd name="connsiteX472" fmla="*/ 768043 w 2967861"/>
                <a:gd name="connsiteY472" fmla="*/ 509752 h 2340761"/>
                <a:gd name="connsiteX473" fmla="*/ 784807 w 2967861"/>
                <a:gd name="connsiteY473" fmla="*/ 517203 h 2340761"/>
                <a:gd name="connsiteX474" fmla="*/ 802502 w 2967861"/>
                <a:gd name="connsiteY474" fmla="*/ 517203 h 2340761"/>
                <a:gd name="connsiteX475" fmla="*/ 819266 w 2967861"/>
                <a:gd name="connsiteY475" fmla="*/ 508821 h 2340761"/>
                <a:gd name="connsiteX476" fmla="*/ 831684 w 2967861"/>
                <a:gd name="connsiteY476" fmla="*/ 495161 h 2340761"/>
                <a:gd name="connsiteX477" fmla="*/ 833857 w 2967861"/>
                <a:gd name="connsiteY477" fmla="*/ 479328 h 2340761"/>
                <a:gd name="connsiteX478" fmla="*/ 830753 w 2967861"/>
                <a:gd name="connsiteY478" fmla="*/ 462254 h 2340761"/>
                <a:gd name="connsiteX479" fmla="*/ 819266 w 2967861"/>
                <a:gd name="connsiteY479" fmla="*/ 445179 h 2340761"/>
                <a:gd name="connsiteX480" fmla="*/ 806848 w 2967861"/>
                <a:gd name="connsiteY480" fmla="*/ 429347 h 2340761"/>
                <a:gd name="connsiteX481" fmla="*/ 792258 w 2967861"/>
                <a:gd name="connsiteY481" fmla="*/ 414445 h 2340761"/>
                <a:gd name="connsiteX482" fmla="*/ 777667 w 2967861"/>
                <a:gd name="connsiteY482" fmla="*/ 402959 h 2340761"/>
                <a:gd name="connsiteX483" fmla="*/ 765249 w 2967861"/>
                <a:gd name="connsiteY483" fmla="*/ 395508 h 2340761"/>
                <a:gd name="connsiteX484" fmla="*/ 732031 w 2967861"/>
                <a:gd name="connsiteY484" fmla="*/ 392403 h 2340761"/>
                <a:gd name="connsiteX485" fmla="*/ 726753 w 2967861"/>
                <a:gd name="connsiteY485" fmla="*/ 386195 h 2340761"/>
                <a:gd name="connsiteX486" fmla="*/ 721476 w 2967861"/>
                <a:gd name="connsiteY486" fmla="*/ 380917 h 2340761"/>
                <a:gd name="connsiteX487" fmla="*/ 719303 w 2967861"/>
                <a:gd name="connsiteY487" fmla="*/ 375639 h 2340761"/>
                <a:gd name="connsiteX488" fmla="*/ 717130 w 2967861"/>
                <a:gd name="connsiteY488" fmla="*/ 371293 h 2340761"/>
                <a:gd name="connsiteX489" fmla="*/ 711852 w 2967861"/>
                <a:gd name="connsiteY489" fmla="*/ 371293 h 2340761"/>
                <a:gd name="connsiteX490" fmla="*/ 704712 w 2967861"/>
                <a:gd name="connsiteY490" fmla="*/ 373466 h 2340761"/>
                <a:gd name="connsiteX491" fmla="*/ 692294 w 2967861"/>
                <a:gd name="connsiteY491" fmla="*/ 378744 h 2340761"/>
                <a:gd name="connsiteX492" fmla="*/ 690121 w 2967861"/>
                <a:gd name="connsiteY492" fmla="*/ 375639 h 2340761"/>
                <a:gd name="connsiteX493" fmla="*/ 689190 w 2967861"/>
                <a:gd name="connsiteY493" fmla="*/ 373466 h 2340761"/>
                <a:gd name="connsiteX494" fmla="*/ 687016 w 2967861"/>
                <a:gd name="connsiteY494" fmla="*/ 373466 h 2340761"/>
                <a:gd name="connsiteX495" fmla="*/ 684843 w 2967861"/>
                <a:gd name="connsiteY495" fmla="*/ 370362 h 2340761"/>
                <a:gd name="connsiteX496" fmla="*/ 684843 w 2967861"/>
                <a:gd name="connsiteY496" fmla="*/ 366016 h 2340761"/>
                <a:gd name="connsiteX497" fmla="*/ 687016 w 2967861"/>
                <a:gd name="connsiteY497" fmla="*/ 363842 h 2340761"/>
                <a:gd name="connsiteX498" fmla="*/ 687016 w 2967861"/>
                <a:gd name="connsiteY498" fmla="*/ 362911 h 2340761"/>
                <a:gd name="connsiteX499" fmla="*/ 689190 w 2967861"/>
                <a:gd name="connsiteY499" fmla="*/ 362911 h 2340761"/>
                <a:gd name="connsiteX500" fmla="*/ 690121 w 2967861"/>
                <a:gd name="connsiteY500" fmla="*/ 360738 h 2340761"/>
                <a:gd name="connsiteX501" fmla="*/ 692294 w 2967861"/>
                <a:gd name="connsiteY501" fmla="*/ 358565 h 2340761"/>
                <a:gd name="connsiteX502" fmla="*/ 689190 w 2967861"/>
                <a:gd name="connsiteY502" fmla="*/ 343664 h 2340761"/>
                <a:gd name="connsiteX503" fmla="*/ 682981 w 2967861"/>
                <a:gd name="connsiteY503" fmla="*/ 336213 h 2340761"/>
                <a:gd name="connsiteX504" fmla="*/ 675840 w 2967861"/>
                <a:gd name="connsiteY504" fmla="*/ 334040 h 2340761"/>
                <a:gd name="connsiteX505" fmla="*/ 668700 w 2967861"/>
                <a:gd name="connsiteY505" fmla="*/ 333108 h 2340761"/>
                <a:gd name="connsiteX506" fmla="*/ 660318 w 2967861"/>
                <a:gd name="connsiteY506" fmla="*/ 328762 h 2340761"/>
                <a:gd name="connsiteX507" fmla="*/ 653178 w 2967861"/>
                <a:gd name="connsiteY507" fmla="*/ 321311 h 2340761"/>
                <a:gd name="connsiteX508" fmla="*/ 636414 w 2967861"/>
                <a:gd name="connsiteY508" fmla="*/ 323485 h 2340761"/>
                <a:gd name="connsiteX509" fmla="*/ 619650 w 2967861"/>
                <a:gd name="connsiteY509" fmla="*/ 327831 h 2340761"/>
                <a:gd name="connsiteX510" fmla="*/ 607232 w 2967861"/>
                <a:gd name="connsiteY510" fmla="*/ 330935 h 2340761"/>
                <a:gd name="connsiteX511" fmla="*/ 595745 w 2967861"/>
                <a:gd name="connsiteY511" fmla="*/ 340559 h 2340761"/>
                <a:gd name="connsiteX512" fmla="*/ 589536 w 2967861"/>
                <a:gd name="connsiteY512" fmla="*/ 355460 h 2340761"/>
                <a:gd name="connsiteX513" fmla="*/ 583328 w 2967861"/>
                <a:gd name="connsiteY513" fmla="*/ 351114 h 2340761"/>
                <a:gd name="connsiteX514" fmla="*/ 581465 w 2967861"/>
                <a:gd name="connsiteY514" fmla="*/ 351114 h 2340761"/>
                <a:gd name="connsiteX515" fmla="*/ 579292 w 2967861"/>
                <a:gd name="connsiteY515" fmla="*/ 348941 h 2340761"/>
                <a:gd name="connsiteX516" fmla="*/ 577119 w 2967861"/>
                <a:gd name="connsiteY516" fmla="*/ 348941 h 2340761"/>
                <a:gd name="connsiteX517" fmla="*/ 574014 w 2967861"/>
                <a:gd name="connsiteY517" fmla="*/ 348941 h 2340761"/>
                <a:gd name="connsiteX518" fmla="*/ 569978 w 2967861"/>
                <a:gd name="connsiteY518" fmla="*/ 348941 h 2340761"/>
                <a:gd name="connsiteX519" fmla="*/ 564701 w 2967861"/>
                <a:gd name="connsiteY519" fmla="*/ 348941 h 2340761"/>
                <a:gd name="connsiteX520" fmla="*/ 564701 w 2967861"/>
                <a:gd name="connsiteY520" fmla="*/ 362601 h 2340761"/>
                <a:gd name="connsiteX521" fmla="*/ 560665 w 2967861"/>
                <a:gd name="connsiteY521" fmla="*/ 360428 h 2340761"/>
                <a:gd name="connsiteX522" fmla="*/ 559734 w 2967861"/>
                <a:gd name="connsiteY522" fmla="*/ 360428 h 2340761"/>
                <a:gd name="connsiteX523" fmla="*/ 557561 w 2967861"/>
                <a:gd name="connsiteY523" fmla="*/ 360428 h 2340761"/>
                <a:gd name="connsiteX524" fmla="*/ 555387 w 2967861"/>
                <a:gd name="connsiteY524" fmla="*/ 358254 h 2340761"/>
                <a:gd name="connsiteX525" fmla="*/ 535519 w 2967861"/>
                <a:gd name="connsiteY525" fmla="*/ 363532 h 2340761"/>
                <a:gd name="connsiteX526" fmla="*/ 520928 w 2967861"/>
                <a:gd name="connsiteY526" fmla="*/ 375019 h 2340761"/>
                <a:gd name="connsiteX527" fmla="*/ 511615 w 2967861"/>
                <a:gd name="connsiteY527" fmla="*/ 392093 h 2340761"/>
                <a:gd name="connsiteX528" fmla="*/ 494850 w 2967861"/>
                <a:gd name="connsiteY528" fmla="*/ 392093 h 2340761"/>
                <a:gd name="connsiteX529" fmla="*/ 494850 w 2967861"/>
                <a:gd name="connsiteY529" fmla="*/ 406994 h 2340761"/>
                <a:gd name="connsiteX530" fmla="*/ 479328 w 2967861"/>
                <a:gd name="connsiteY530" fmla="*/ 415377 h 2340761"/>
                <a:gd name="connsiteX531" fmla="*/ 466910 w 2967861"/>
                <a:gd name="connsiteY531" fmla="*/ 430278 h 2340761"/>
                <a:gd name="connsiteX532" fmla="*/ 453251 w 2967861"/>
                <a:gd name="connsiteY532" fmla="*/ 452630 h 2340761"/>
                <a:gd name="connsiteX533" fmla="*/ 442696 w 2967861"/>
                <a:gd name="connsiteY533" fmla="*/ 476845 h 2340761"/>
                <a:gd name="connsiteX534" fmla="*/ 431209 w 2967861"/>
                <a:gd name="connsiteY534" fmla="*/ 501060 h 2340761"/>
                <a:gd name="connsiteX535" fmla="*/ 420654 w 2967861"/>
                <a:gd name="connsiteY535" fmla="*/ 524343 h 2340761"/>
                <a:gd name="connsiteX536" fmla="*/ 408236 w 2967861"/>
                <a:gd name="connsiteY536" fmla="*/ 544522 h 2340761"/>
                <a:gd name="connsiteX537" fmla="*/ 394577 w 2967861"/>
                <a:gd name="connsiteY537" fmla="*/ 561596 h 2340761"/>
                <a:gd name="connsiteX538" fmla="*/ 396750 w 2967861"/>
                <a:gd name="connsiteY538" fmla="*/ 565943 h 2340761"/>
                <a:gd name="connsiteX539" fmla="*/ 396750 w 2967861"/>
                <a:gd name="connsiteY539" fmla="*/ 569047 h 2340761"/>
                <a:gd name="connsiteX540" fmla="*/ 396750 w 2967861"/>
                <a:gd name="connsiteY540" fmla="*/ 571220 h 2340761"/>
                <a:gd name="connsiteX541" fmla="*/ 398923 w 2967861"/>
                <a:gd name="connsiteY541" fmla="*/ 571220 h 2340761"/>
                <a:gd name="connsiteX542" fmla="*/ 401096 w 2967861"/>
                <a:gd name="connsiteY542" fmla="*/ 571220 h 2340761"/>
                <a:gd name="connsiteX543" fmla="*/ 404200 w 2967861"/>
                <a:gd name="connsiteY543" fmla="*/ 573393 h 2340761"/>
                <a:gd name="connsiteX544" fmla="*/ 394887 w 2967861"/>
                <a:gd name="connsiteY544" fmla="*/ 581775 h 2340761"/>
                <a:gd name="connsiteX545" fmla="*/ 384332 w 2967861"/>
                <a:gd name="connsiteY545" fmla="*/ 586122 h 2340761"/>
                <a:gd name="connsiteX546" fmla="*/ 371914 w 2967861"/>
                <a:gd name="connsiteY546" fmla="*/ 593572 h 2340761"/>
                <a:gd name="connsiteX547" fmla="*/ 369741 w 2967861"/>
                <a:gd name="connsiteY547" fmla="*/ 596677 h 2340761"/>
                <a:gd name="connsiteX548" fmla="*/ 367568 w 2967861"/>
                <a:gd name="connsiteY548" fmla="*/ 602886 h 2340761"/>
                <a:gd name="connsiteX549" fmla="*/ 366636 w 2967861"/>
                <a:gd name="connsiteY549" fmla="*/ 605990 h 2340761"/>
                <a:gd name="connsiteX550" fmla="*/ 364463 w 2967861"/>
                <a:gd name="connsiteY550" fmla="*/ 610336 h 2340761"/>
                <a:gd name="connsiteX551" fmla="*/ 360427 w 2967861"/>
                <a:gd name="connsiteY551" fmla="*/ 613441 h 2340761"/>
                <a:gd name="connsiteX552" fmla="*/ 359496 w 2967861"/>
                <a:gd name="connsiteY552" fmla="*/ 611268 h 2340761"/>
                <a:gd name="connsiteX553" fmla="*/ 357323 w 2967861"/>
                <a:gd name="connsiteY553" fmla="*/ 610336 h 2340761"/>
                <a:gd name="connsiteX554" fmla="*/ 355150 w 2967861"/>
                <a:gd name="connsiteY554" fmla="*/ 608163 h 2340761"/>
                <a:gd name="connsiteX555" fmla="*/ 352045 w 2967861"/>
                <a:gd name="connsiteY555" fmla="*/ 605990 h 2340761"/>
                <a:gd name="connsiteX556" fmla="*/ 345836 w 2967861"/>
                <a:gd name="connsiteY556" fmla="*/ 611268 h 2340761"/>
                <a:gd name="connsiteX557" fmla="*/ 340559 w 2967861"/>
                <a:gd name="connsiteY557" fmla="*/ 617477 h 2340761"/>
                <a:gd name="connsiteX558" fmla="*/ 335281 w 2967861"/>
                <a:gd name="connsiteY558" fmla="*/ 622754 h 2340761"/>
                <a:gd name="connsiteX559" fmla="*/ 331246 w 2967861"/>
                <a:gd name="connsiteY559" fmla="*/ 625859 h 2340761"/>
                <a:gd name="connsiteX560" fmla="*/ 325968 w 2967861"/>
                <a:gd name="connsiteY560" fmla="*/ 640760 h 2340761"/>
                <a:gd name="connsiteX561" fmla="*/ 323795 w 2967861"/>
                <a:gd name="connsiteY561" fmla="*/ 652247 h 2340761"/>
                <a:gd name="connsiteX562" fmla="*/ 320690 w 2967861"/>
                <a:gd name="connsiteY562" fmla="*/ 660629 h 2340761"/>
                <a:gd name="connsiteX563" fmla="*/ 311377 w 2967861"/>
                <a:gd name="connsiteY563" fmla="*/ 670252 h 2340761"/>
                <a:gd name="connsiteX564" fmla="*/ 313550 w 2967861"/>
                <a:gd name="connsiteY564" fmla="*/ 692605 h 2340761"/>
                <a:gd name="connsiteX565" fmla="*/ 316655 w 2967861"/>
                <a:gd name="connsiteY565" fmla="*/ 709679 h 2340761"/>
                <a:gd name="connsiteX566" fmla="*/ 320690 w 2967861"/>
                <a:gd name="connsiteY566" fmla="*/ 724581 h 2340761"/>
                <a:gd name="connsiteX567" fmla="*/ 322864 w 2967861"/>
                <a:gd name="connsiteY567" fmla="*/ 742586 h 2340761"/>
                <a:gd name="connsiteX568" fmla="*/ 323795 w 2967861"/>
                <a:gd name="connsiteY568" fmla="*/ 764938 h 2340761"/>
                <a:gd name="connsiteX569" fmla="*/ 327831 w 2967861"/>
                <a:gd name="connsiteY569" fmla="*/ 764938 h 2340761"/>
                <a:gd name="connsiteX570" fmla="*/ 330004 w 2967861"/>
                <a:gd name="connsiteY570" fmla="*/ 767112 h 2340761"/>
                <a:gd name="connsiteX571" fmla="*/ 330935 w 2967861"/>
                <a:gd name="connsiteY571" fmla="*/ 767112 h 2340761"/>
                <a:gd name="connsiteX572" fmla="*/ 333108 w 2967861"/>
                <a:gd name="connsiteY572" fmla="*/ 767112 h 2340761"/>
                <a:gd name="connsiteX573" fmla="*/ 335281 w 2967861"/>
                <a:gd name="connsiteY573" fmla="*/ 769285 h 2340761"/>
                <a:gd name="connsiteX574" fmla="*/ 352977 w 2967861"/>
                <a:gd name="connsiteY574" fmla="*/ 764938 h 2340761"/>
                <a:gd name="connsiteX575" fmla="*/ 364463 w 2967861"/>
                <a:gd name="connsiteY575" fmla="*/ 759661 h 2340761"/>
                <a:gd name="connsiteX576" fmla="*/ 375018 w 2967861"/>
                <a:gd name="connsiteY576" fmla="*/ 752210 h 2340761"/>
                <a:gd name="connsiteX577" fmla="*/ 384332 w 2967861"/>
                <a:gd name="connsiteY577" fmla="*/ 742586 h 2340761"/>
                <a:gd name="connsiteX578" fmla="*/ 398923 w 2967861"/>
                <a:gd name="connsiteY578" fmla="*/ 735136 h 2340761"/>
                <a:gd name="connsiteX579" fmla="*/ 409478 w 2967861"/>
                <a:gd name="connsiteY579" fmla="*/ 762765 h 2340761"/>
                <a:gd name="connsiteX580" fmla="*/ 415687 w 2967861"/>
                <a:gd name="connsiteY580" fmla="*/ 786980 h 2340761"/>
                <a:gd name="connsiteX581" fmla="*/ 424069 w 2967861"/>
                <a:gd name="connsiteY581" fmla="*/ 809332 h 2340761"/>
                <a:gd name="connsiteX582" fmla="*/ 438660 w 2967861"/>
                <a:gd name="connsiteY582" fmla="*/ 829511 h 2340761"/>
                <a:gd name="connsiteX583" fmla="*/ 438660 w 2967861"/>
                <a:gd name="connsiteY583" fmla="*/ 833857 h 2340761"/>
                <a:gd name="connsiteX584" fmla="*/ 444869 w 2967861"/>
                <a:gd name="connsiteY584" fmla="*/ 833857 h 2340761"/>
                <a:gd name="connsiteX585" fmla="*/ 453251 w 2967861"/>
                <a:gd name="connsiteY585" fmla="*/ 818956 h 2340761"/>
                <a:gd name="connsiteX586" fmla="*/ 462564 w 2967861"/>
                <a:gd name="connsiteY586" fmla="*/ 807470 h 2340761"/>
                <a:gd name="connsiteX587" fmla="*/ 474051 w 2967861"/>
                <a:gd name="connsiteY587" fmla="*/ 796914 h 2340761"/>
                <a:gd name="connsiteX588" fmla="*/ 481191 w 2967861"/>
                <a:gd name="connsiteY588" fmla="*/ 784186 h 2340761"/>
                <a:gd name="connsiteX589" fmla="*/ 488331 w 2967861"/>
                <a:gd name="connsiteY589" fmla="*/ 767112 h 2340761"/>
                <a:gd name="connsiteX590" fmla="*/ 491436 w 2967861"/>
                <a:gd name="connsiteY590" fmla="*/ 744759 h 2340761"/>
                <a:gd name="connsiteX591" fmla="*/ 515340 w 2967861"/>
                <a:gd name="connsiteY591" fmla="*/ 735136 h 2340761"/>
                <a:gd name="connsiteX592" fmla="*/ 516271 w 2967861"/>
                <a:gd name="connsiteY592" fmla="*/ 734204 h 2340761"/>
                <a:gd name="connsiteX593" fmla="*/ 516271 w 2967861"/>
                <a:gd name="connsiteY593" fmla="*/ 729858 h 2340761"/>
                <a:gd name="connsiteX594" fmla="*/ 518444 w 2967861"/>
                <a:gd name="connsiteY594" fmla="*/ 727685 h 2340761"/>
                <a:gd name="connsiteX595" fmla="*/ 518444 w 2967861"/>
                <a:gd name="connsiteY595" fmla="*/ 726754 h 2340761"/>
                <a:gd name="connsiteX596" fmla="*/ 520618 w 2967861"/>
                <a:gd name="connsiteY596" fmla="*/ 724581 h 2340761"/>
                <a:gd name="connsiteX597" fmla="*/ 522791 w 2967861"/>
                <a:gd name="connsiteY597" fmla="*/ 722407 h 2340761"/>
                <a:gd name="connsiteX598" fmla="*/ 528068 w 2967861"/>
                <a:gd name="connsiteY598" fmla="*/ 720234 h 2340761"/>
                <a:gd name="connsiteX599" fmla="*/ 524032 w 2967861"/>
                <a:gd name="connsiteY599" fmla="*/ 704402 h 2340761"/>
                <a:gd name="connsiteX600" fmla="*/ 516892 w 2967861"/>
                <a:gd name="connsiteY600" fmla="*/ 690742 h 2340761"/>
                <a:gd name="connsiteX601" fmla="*/ 506337 w 2967861"/>
                <a:gd name="connsiteY601" fmla="*/ 680187 h 2340761"/>
                <a:gd name="connsiteX602" fmla="*/ 494850 w 2967861"/>
                <a:gd name="connsiteY602" fmla="*/ 670563 h 2340761"/>
                <a:gd name="connsiteX603" fmla="*/ 501059 w 2967861"/>
                <a:gd name="connsiteY603" fmla="*/ 645106 h 2340761"/>
                <a:gd name="connsiteX604" fmla="*/ 509441 w 2967861"/>
                <a:gd name="connsiteY604" fmla="*/ 622754 h 2340761"/>
                <a:gd name="connsiteX605" fmla="*/ 523101 w 2967861"/>
                <a:gd name="connsiteY605" fmla="*/ 603817 h 2340761"/>
                <a:gd name="connsiteX606" fmla="*/ 537692 w 2967861"/>
                <a:gd name="connsiteY606" fmla="*/ 587984 h 2340761"/>
                <a:gd name="connsiteX607" fmla="*/ 550110 w 2967861"/>
                <a:gd name="connsiteY607" fmla="*/ 570910 h 2340761"/>
                <a:gd name="connsiteX608" fmla="*/ 559423 w 2967861"/>
                <a:gd name="connsiteY608" fmla="*/ 550731 h 2340761"/>
                <a:gd name="connsiteX609" fmla="*/ 564701 w 2967861"/>
                <a:gd name="connsiteY609" fmla="*/ 524343 h 2340761"/>
                <a:gd name="connsiteX610" fmla="*/ 581465 w 2967861"/>
                <a:gd name="connsiteY610" fmla="*/ 523412 h 2340761"/>
                <a:gd name="connsiteX611" fmla="*/ 595125 w 2967861"/>
                <a:gd name="connsiteY611" fmla="*/ 521238 h 2340761"/>
                <a:gd name="connsiteX612" fmla="*/ 601334 w 2967861"/>
                <a:gd name="connsiteY612" fmla="*/ 526516 h 2340761"/>
                <a:gd name="connsiteX613" fmla="*/ 606611 w 2967861"/>
                <a:gd name="connsiteY613" fmla="*/ 531794 h 2340761"/>
                <a:gd name="connsiteX614" fmla="*/ 611889 w 2967861"/>
                <a:gd name="connsiteY614" fmla="*/ 537071 h 2340761"/>
                <a:gd name="connsiteX615" fmla="*/ 602575 w 2967861"/>
                <a:gd name="connsiteY615" fmla="*/ 554146 h 2340761"/>
                <a:gd name="connsiteX616" fmla="*/ 590157 w 2967861"/>
                <a:gd name="connsiteY616" fmla="*/ 569047 h 2340761"/>
                <a:gd name="connsiteX617" fmla="*/ 575566 w 2967861"/>
                <a:gd name="connsiteY617" fmla="*/ 583949 h 2340761"/>
                <a:gd name="connsiteX618" fmla="*/ 560976 w 2967861"/>
                <a:gd name="connsiteY618" fmla="*/ 596677 h 2340761"/>
                <a:gd name="connsiteX619" fmla="*/ 552593 w 2967861"/>
                <a:gd name="connsiteY619" fmla="*/ 615614 h 2340761"/>
                <a:gd name="connsiteX620" fmla="*/ 550420 w 2967861"/>
                <a:gd name="connsiteY620" fmla="*/ 628342 h 2340761"/>
                <a:gd name="connsiteX621" fmla="*/ 552593 w 2967861"/>
                <a:gd name="connsiteY621" fmla="*/ 643244 h 2340761"/>
                <a:gd name="connsiteX622" fmla="*/ 553525 w 2967861"/>
                <a:gd name="connsiteY622" fmla="*/ 655972 h 2340761"/>
                <a:gd name="connsiteX623" fmla="*/ 552593 w 2967861"/>
                <a:gd name="connsiteY623" fmla="*/ 667458 h 2340761"/>
                <a:gd name="connsiteX624" fmla="*/ 553525 w 2967861"/>
                <a:gd name="connsiteY624" fmla="*/ 682360 h 2340761"/>
                <a:gd name="connsiteX625" fmla="*/ 557561 w 2967861"/>
                <a:gd name="connsiteY625" fmla="*/ 690742 h 2340761"/>
                <a:gd name="connsiteX626" fmla="*/ 562838 w 2967861"/>
                <a:gd name="connsiteY626" fmla="*/ 698193 h 2340761"/>
                <a:gd name="connsiteX627" fmla="*/ 568116 w 2967861"/>
                <a:gd name="connsiteY627" fmla="*/ 705643 h 2340761"/>
                <a:gd name="connsiteX628" fmla="*/ 572152 w 2967861"/>
                <a:gd name="connsiteY628" fmla="*/ 715267 h 2340761"/>
                <a:gd name="connsiteX629" fmla="*/ 593883 w 2967861"/>
                <a:gd name="connsiteY629" fmla="*/ 712163 h 2340761"/>
                <a:gd name="connsiteX630" fmla="*/ 613751 w 2967861"/>
                <a:gd name="connsiteY630" fmla="*/ 705954 h 2340761"/>
                <a:gd name="connsiteX631" fmla="*/ 631447 w 2967861"/>
                <a:gd name="connsiteY631" fmla="*/ 697572 h 2340761"/>
                <a:gd name="connsiteX632" fmla="*/ 638587 w 2967861"/>
                <a:gd name="connsiteY632" fmla="*/ 697572 h 2340761"/>
                <a:gd name="connsiteX633" fmla="*/ 644796 w 2967861"/>
                <a:gd name="connsiteY633" fmla="*/ 698503 h 2340761"/>
                <a:gd name="connsiteX634" fmla="*/ 647900 w 2967861"/>
                <a:gd name="connsiteY634" fmla="*/ 700676 h 2340761"/>
                <a:gd name="connsiteX635" fmla="*/ 653178 w 2967861"/>
                <a:gd name="connsiteY635" fmla="*/ 702849 h 2340761"/>
                <a:gd name="connsiteX636" fmla="*/ 659387 w 2967861"/>
                <a:gd name="connsiteY636" fmla="*/ 705022 h 2340761"/>
                <a:gd name="connsiteX637" fmla="*/ 652246 w 2967861"/>
                <a:gd name="connsiteY637" fmla="*/ 715578 h 2340761"/>
                <a:gd name="connsiteX638" fmla="*/ 642933 w 2967861"/>
                <a:gd name="connsiteY638" fmla="*/ 719924 h 2340761"/>
                <a:gd name="connsiteX639" fmla="*/ 633620 w 2967861"/>
                <a:gd name="connsiteY639" fmla="*/ 717751 h 2340761"/>
                <a:gd name="connsiteX640" fmla="*/ 621202 w 2967861"/>
                <a:gd name="connsiteY640" fmla="*/ 715578 h 2340761"/>
                <a:gd name="connsiteX641" fmla="*/ 608784 w 2967861"/>
                <a:gd name="connsiteY641" fmla="*/ 715578 h 2340761"/>
                <a:gd name="connsiteX642" fmla="*/ 601644 w 2967861"/>
                <a:gd name="connsiteY642" fmla="*/ 719924 h 2340761"/>
                <a:gd name="connsiteX643" fmla="*/ 595435 w 2967861"/>
                <a:gd name="connsiteY643" fmla="*/ 723028 h 2340761"/>
                <a:gd name="connsiteX644" fmla="*/ 589226 w 2967861"/>
                <a:gd name="connsiteY644" fmla="*/ 727375 h 2340761"/>
                <a:gd name="connsiteX645" fmla="*/ 579913 w 2967861"/>
                <a:gd name="connsiteY645" fmla="*/ 728306 h 2340761"/>
                <a:gd name="connsiteX646" fmla="*/ 583017 w 2967861"/>
                <a:gd name="connsiteY646" fmla="*/ 745380 h 2340761"/>
                <a:gd name="connsiteX647" fmla="*/ 585190 w 2967861"/>
                <a:gd name="connsiteY647" fmla="*/ 755004 h 2340761"/>
                <a:gd name="connsiteX648" fmla="*/ 589226 w 2967861"/>
                <a:gd name="connsiteY648" fmla="*/ 762455 h 2340761"/>
                <a:gd name="connsiteX649" fmla="*/ 590157 w 2967861"/>
                <a:gd name="connsiteY649" fmla="*/ 773010 h 2340761"/>
                <a:gd name="connsiteX650" fmla="*/ 592331 w 2967861"/>
                <a:gd name="connsiteY650" fmla="*/ 790085 h 2340761"/>
                <a:gd name="connsiteX651" fmla="*/ 587053 w 2967861"/>
                <a:gd name="connsiteY651" fmla="*/ 787911 h 2340761"/>
                <a:gd name="connsiteX652" fmla="*/ 581775 w 2967861"/>
                <a:gd name="connsiteY652" fmla="*/ 785738 h 2340761"/>
                <a:gd name="connsiteX653" fmla="*/ 579602 w 2967861"/>
                <a:gd name="connsiteY653" fmla="*/ 784807 h 2340761"/>
                <a:gd name="connsiteX654" fmla="*/ 577429 w 2967861"/>
                <a:gd name="connsiteY654" fmla="*/ 780461 h 2340761"/>
                <a:gd name="connsiteX655" fmla="*/ 575256 w 2967861"/>
                <a:gd name="connsiteY655" fmla="*/ 777356 h 2340761"/>
                <a:gd name="connsiteX656" fmla="*/ 572152 w 2967861"/>
                <a:gd name="connsiteY656" fmla="*/ 773010 h 2340761"/>
                <a:gd name="connsiteX657" fmla="*/ 572152 w 2967861"/>
                <a:gd name="connsiteY657" fmla="*/ 769906 h 2340761"/>
                <a:gd name="connsiteX658" fmla="*/ 566874 w 2967861"/>
                <a:gd name="connsiteY658" fmla="*/ 770837 h 2340761"/>
                <a:gd name="connsiteX659" fmla="*/ 562838 w 2967861"/>
                <a:gd name="connsiteY659" fmla="*/ 773010 h 2340761"/>
                <a:gd name="connsiteX660" fmla="*/ 559734 w 2967861"/>
                <a:gd name="connsiteY660" fmla="*/ 777356 h 2340761"/>
                <a:gd name="connsiteX661" fmla="*/ 555698 w 2967861"/>
                <a:gd name="connsiteY661" fmla="*/ 778288 h 2340761"/>
                <a:gd name="connsiteX662" fmla="*/ 552593 w 2967861"/>
                <a:gd name="connsiteY662" fmla="*/ 782634 h 2340761"/>
                <a:gd name="connsiteX663" fmla="*/ 548558 w 2967861"/>
                <a:gd name="connsiteY663" fmla="*/ 808090 h 2340761"/>
                <a:gd name="connsiteX664" fmla="*/ 548558 w 2967861"/>
                <a:gd name="connsiteY664" fmla="*/ 839756 h 2340761"/>
                <a:gd name="connsiteX665" fmla="*/ 543280 w 2967861"/>
                <a:gd name="connsiteY665" fmla="*/ 841929 h 2340761"/>
                <a:gd name="connsiteX666" fmla="*/ 539244 w 2967861"/>
                <a:gd name="connsiteY666" fmla="*/ 841929 h 2340761"/>
                <a:gd name="connsiteX667" fmla="*/ 536140 w 2967861"/>
                <a:gd name="connsiteY667" fmla="*/ 842860 h 2340761"/>
                <a:gd name="connsiteX668" fmla="*/ 532104 w 2967861"/>
                <a:gd name="connsiteY668" fmla="*/ 847207 h 2340761"/>
                <a:gd name="connsiteX669" fmla="*/ 531173 w 2967861"/>
                <a:gd name="connsiteY669" fmla="*/ 849380 h 2340761"/>
                <a:gd name="connsiteX670" fmla="*/ 528999 w 2967861"/>
                <a:gd name="connsiteY670" fmla="*/ 854657 h 2340761"/>
                <a:gd name="connsiteX671" fmla="*/ 509131 w 2967861"/>
                <a:gd name="connsiteY671" fmla="*/ 850311 h 2340761"/>
                <a:gd name="connsiteX672" fmla="*/ 494540 w 2967861"/>
                <a:gd name="connsiteY672" fmla="*/ 849380 h 2340761"/>
                <a:gd name="connsiteX673" fmla="*/ 485227 w 2967861"/>
                <a:gd name="connsiteY673" fmla="*/ 852484 h 2340761"/>
                <a:gd name="connsiteX674" fmla="*/ 478086 w 2967861"/>
                <a:gd name="connsiteY674" fmla="*/ 856830 h 2340761"/>
                <a:gd name="connsiteX675" fmla="*/ 472809 w 2967861"/>
                <a:gd name="connsiteY675" fmla="*/ 862108 h 2340761"/>
                <a:gd name="connsiteX676" fmla="*/ 463495 w 2967861"/>
                <a:gd name="connsiteY676" fmla="*/ 867386 h 2340761"/>
                <a:gd name="connsiteX677" fmla="*/ 452940 w 2967861"/>
                <a:gd name="connsiteY677" fmla="*/ 871732 h 2340761"/>
                <a:gd name="connsiteX678" fmla="*/ 443627 w 2967861"/>
                <a:gd name="connsiteY678" fmla="*/ 871732 h 2340761"/>
                <a:gd name="connsiteX679" fmla="*/ 436487 w 2967861"/>
                <a:gd name="connsiteY679" fmla="*/ 865523 h 2340761"/>
                <a:gd name="connsiteX680" fmla="*/ 431209 w 2967861"/>
                <a:gd name="connsiteY680" fmla="*/ 862418 h 2340761"/>
                <a:gd name="connsiteX681" fmla="*/ 423138 w 2967861"/>
                <a:gd name="connsiteY681" fmla="*/ 862418 h 2340761"/>
                <a:gd name="connsiteX682" fmla="*/ 411651 w 2967861"/>
                <a:gd name="connsiteY682" fmla="*/ 867696 h 2340761"/>
                <a:gd name="connsiteX683" fmla="*/ 406373 w 2967861"/>
                <a:gd name="connsiteY683" fmla="*/ 864592 h 2340761"/>
                <a:gd name="connsiteX684" fmla="*/ 402338 w 2967861"/>
                <a:gd name="connsiteY684" fmla="*/ 862418 h 2340761"/>
                <a:gd name="connsiteX685" fmla="*/ 401406 w 2967861"/>
                <a:gd name="connsiteY685" fmla="*/ 860245 h 2340761"/>
                <a:gd name="connsiteX686" fmla="*/ 397371 w 2967861"/>
                <a:gd name="connsiteY686" fmla="*/ 858072 h 2340761"/>
                <a:gd name="connsiteX687" fmla="*/ 392093 w 2967861"/>
                <a:gd name="connsiteY687" fmla="*/ 854968 h 2340761"/>
                <a:gd name="connsiteX688" fmla="*/ 392093 w 2967861"/>
                <a:gd name="connsiteY688" fmla="*/ 842239 h 2340761"/>
                <a:gd name="connsiteX689" fmla="*/ 394266 w 2967861"/>
                <a:gd name="connsiteY689" fmla="*/ 825165 h 2340761"/>
                <a:gd name="connsiteX690" fmla="*/ 395197 w 2967861"/>
                <a:gd name="connsiteY690" fmla="*/ 807159 h 2340761"/>
                <a:gd name="connsiteX691" fmla="*/ 397371 w 2967861"/>
                <a:gd name="connsiteY691" fmla="*/ 793500 h 2340761"/>
                <a:gd name="connsiteX692" fmla="*/ 399544 w 2967861"/>
                <a:gd name="connsiteY692" fmla="*/ 786049 h 2340761"/>
                <a:gd name="connsiteX693" fmla="*/ 399544 w 2967861"/>
                <a:gd name="connsiteY693" fmla="*/ 777667 h 2340761"/>
                <a:gd name="connsiteX694" fmla="*/ 387126 w 2967861"/>
                <a:gd name="connsiteY694" fmla="*/ 780771 h 2340761"/>
                <a:gd name="connsiteX695" fmla="*/ 375639 w 2967861"/>
                <a:gd name="connsiteY695" fmla="*/ 785117 h 2340761"/>
                <a:gd name="connsiteX696" fmla="*/ 360117 w 2967861"/>
                <a:gd name="connsiteY696" fmla="*/ 786049 h 2340761"/>
                <a:gd name="connsiteX697" fmla="*/ 361048 w 2967861"/>
                <a:gd name="connsiteY697" fmla="*/ 803123 h 2340761"/>
                <a:gd name="connsiteX698" fmla="*/ 361048 w 2967861"/>
                <a:gd name="connsiteY698" fmla="*/ 823302 h 2340761"/>
                <a:gd name="connsiteX699" fmla="*/ 365084 w 2967861"/>
                <a:gd name="connsiteY699" fmla="*/ 845654 h 2340761"/>
                <a:gd name="connsiteX700" fmla="*/ 372224 w 2967861"/>
                <a:gd name="connsiteY700" fmla="*/ 864592 h 2340761"/>
                <a:gd name="connsiteX701" fmla="*/ 370051 w 2967861"/>
                <a:gd name="connsiteY701" fmla="*/ 865523 h 2340761"/>
                <a:gd name="connsiteX702" fmla="*/ 370051 w 2967861"/>
                <a:gd name="connsiteY702" fmla="*/ 867696 h 2340761"/>
                <a:gd name="connsiteX703" fmla="*/ 370051 w 2967861"/>
                <a:gd name="connsiteY703" fmla="*/ 869869 h 2340761"/>
                <a:gd name="connsiteX704" fmla="*/ 367878 w 2967861"/>
                <a:gd name="connsiteY704" fmla="*/ 872042 h 2340761"/>
                <a:gd name="connsiteX705" fmla="*/ 353287 w 2967861"/>
                <a:gd name="connsiteY705" fmla="*/ 877320 h 2340761"/>
                <a:gd name="connsiteX706" fmla="*/ 337765 w 2967861"/>
                <a:gd name="connsiteY706" fmla="*/ 882597 h 2340761"/>
                <a:gd name="connsiteX707" fmla="*/ 324105 w 2967861"/>
                <a:gd name="connsiteY707" fmla="*/ 887875 h 2340761"/>
                <a:gd name="connsiteX708" fmla="*/ 313550 w 2967861"/>
                <a:gd name="connsiteY708" fmla="*/ 895326 h 2340761"/>
                <a:gd name="connsiteX709" fmla="*/ 308273 w 2967861"/>
                <a:gd name="connsiteY709" fmla="*/ 906812 h 2340761"/>
                <a:gd name="connsiteX710" fmla="*/ 306099 w 2967861"/>
                <a:gd name="connsiteY710" fmla="*/ 917367 h 2340761"/>
                <a:gd name="connsiteX711" fmla="*/ 298959 w 2967861"/>
                <a:gd name="connsiteY711" fmla="*/ 928854 h 2340761"/>
                <a:gd name="connsiteX712" fmla="*/ 264500 w 2967861"/>
                <a:gd name="connsiteY712" fmla="*/ 939409 h 2340761"/>
                <a:gd name="connsiteX713" fmla="*/ 262327 w 2967861"/>
                <a:gd name="connsiteY713" fmla="*/ 943755 h 2340761"/>
                <a:gd name="connsiteX714" fmla="*/ 260154 w 2967861"/>
                <a:gd name="connsiteY714" fmla="*/ 946860 h 2340761"/>
                <a:gd name="connsiteX715" fmla="*/ 260154 w 2967861"/>
                <a:gd name="connsiteY715" fmla="*/ 951206 h 2340761"/>
                <a:gd name="connsiteX716" fmla="*/ 260154 w 2967861"/>
                <a:gd name="connsiteY716" fmla="*/ 954310 h 2340761"/>
                <a:gd name="connsiteX717" fmla="*/ 260154 w 2967861"/>
                <a:gd name="connsiteY717" fmla="*/ 958657 h 2340761"/>
                <a:gd name="connsiteX718" fmla="*/ 259222 w 2967861"/>
                <a:gd name="connsiteY718" fmla="*/ 961761 h 2340761"/>
                <a:gd name="connsiteX719" fmla="*/ 257049 w 2967861"/>
                <a:gd name="connsiteY719" fmla="*/ 963934 h 2340761"/>
                <a:gd name="connsiteX720" fmla="*/ 251771 w 2967861"/>
                <a:gd name="connsiteY720" fmla="*/ 966107 h 2340761"/>
                <a:gd name="connsiteX721" fmla="*/ 247736 w 2967861"/>
                <a:gd name="connsiteY721" fmla="*/ 967039 h 2340761"/>
                <a:gd name="connsiteX722" fmla="*/ 242458 w 2967861"/>
                <a:gd name="connsiteY722" fmla="*/ 969212 h 2340761"/>
                <a:gd name="connsiteX723" fmla="*/ 238422 w 2967861"/>
                <a:gd name="connsiteY723" fmla="*/ 973558 h 2340761"/>
                <a:gd name="connsiteX724" fmla="*/ 235318 w 2967861"/>
                <a:gd name="connsiteY724" fmla="*/ 971385 h 2340761"/>
                <a:gd name="connsiteX725" fmla="*/ 231282 w 2967861"/>
                <a:gd name="connsiteY725" fmla="*/ 969212 h 2340761"/>
                <a:gd name="connsiteX726" fmla="*/ 228178 w 2967861"/>
                <a:gd name="connsiteY726" fmla="*/ 969212 h 2340761"/>
                <a:gd name="connsiteX727" fmla="*/ 226004 w 2967861"/>
                <a:gd name="connsiteY727" fmla="*/ 967039 h 2340761"/>
                <a:gd name="connsiteX728" fmla="*/ 220727 w 2967861"/>
                <a:gd name="connsiteY728" fmla="*/ 966107 h 2340761"/>
                <a:gd name="connsiteX729" fmla="*/ 215449 w 2967861"/>
                <a:gd name="connsiteY729" fmla="*/ 966107 h 2340761"/>
                <a:gd name="connsiteX730" fmla="*/ 215449 w 2967861"/>
                <a:gd name="connsiteY730" fmla="*/ 986286 h 2340761"/>
                <a:gd name="connsiteX731" fmla="*/ 209240 w 2967861"/>
                <a:gd name="connsiteY731" fmla="*/ 986286 h 2340761"/>
                <a:gd name="connsiteX732" fmla="*/ 203963 w 2967861"/>
                <a:gd name="connsiteY732" fmla="*/ 986286 h 2340761"/>
                <a:gd name="connsiteX733" fmla="*/ 198685 w 2967861"/>
                <a:gd name="connsiteY733" fmla="*/ 988459 h 2340761"/>
                <a:gd name="connsiteX734" fmla="*/ 194650 w 2967861"/>
                <a:gd name="connsiteY734" fmla="*/ 989391 h 2340761"/>
                <a:gd name="connsiteX735" fmla="*/ 188441 w 2967861"/>
                <a:gd name="connsiteY735" fmla="*/ 989391 h 2340761"/>
                <a:gd name="connsiteX736" fmla="*/ 184405 w 2967861"/>
                <a:gd name="connsiteY736" fmla="*/ 991564 h 2340761"/>
                <a:gd name="connsiteX737" fmla="*/ 181300 w 2967861"/>
                <a:gd name="connsiteY737" fmla="*/ 991564 h 2340761"/>
                <a:gd name="connsiteX738" fmla="*/ 179127 w 2967861"/>
                <a:gd name="connsiteY738" fmla="*/ 993737 h 2340761"/>
                <a:gd name="connsiteX739" fmla="*/ 175091 w 2967861"/>
                <a:gd name="connsiteY739" fmla="*/ 995910 h 2340761"/>
                <a:gd name="connsiteX740" fmla="*/ 171987 w 2967861"/>
                <a:gd name="connsiteY740" fmla="*/ 996842 h 2340761"/>
                <a:gd name="connsiteX741" fmla="*/ 181300 w 2967861"/>
                <a:gd name="connsiteY741" fmla="*/ 1006465 h 2340761"/>
                <a:gd name="connsiteX742" fmla="*/ 193718 w 2967861"/>
                <a:gd name="connsiteY742" fmla="*/ 1013916 h 2340761"/>
                <a:gd name="connsiteX743" fmla="*/ 206136 w 2967861"/>
                <a:gd name="connsiteY743" fmla="*/ 1018262 h 2340761"/>
                <a:gd name="connsiteX744" fmla="*/ 218554 w 2967861"/>
                <a:gd name="connsiteY744" fmla="*/ 1021367 h 2340761"/>
                <a:gd name="connsiteX745" fmla="*/ 220727 w 2967861"/>
                <a:gd name="connsiteY745" fmla="*/ 1040304 h 2340761"/>
                <a:gd name="connsiteX746" fmla="*/ 222900 w 2967861"/>
                <a:gd name="connsiteY746" fmla="*/ 1056137 h 2340761"/>
                <a:gd name="connsiteX747" fmla="*/ 222900 w 2967861"/>
                <a:gd name="connsiteY747" fmla="*/ 1073211 h 2340761"/>
                <a:gd name="connsiteX748" fmla="*/ 218864 w 2967861"/>
                <a:gd name="connsiteY748" fmla="*/ 1088113 h 2340761"/>
                <a:gd name="connsiteX749" fmla="*/ 218864 w 2967861"/>
                <a:gd name="connsiteY749" fmla="*/ 1090286 h 2340761"/>
                <a:gd name="connsiteX750" fmla="*/ 218864 w 2967861"/>
                <a:gd name="connsiteY750" fmla="*/ 1091217 h 2340761"/>
                <a:gd name="connsiteX751" fmla="*/ 216691 w 2967861"/>
                <a:gd name="connsiteY751" fmla="*/ 1091217 h 2340761"/>
                <a:gd name="connsiteX752" fmla="*/ 216691 w 2967861"/>
                <a:gd name="connsiteY752" fmla="*/ 1093390 h 2340761"/>
                <a:gd name="connsiteX753" fmla="*/ 215760 w 2967861"/>
                <a:gd name="connsiteY753" fmla="*/ 1095563 h 2340761"/>
                <a:gd name="connsiteX754" fmla="*/ 202100 w 2967861"/>
                <a:gd name="connsiteY754" fmla="*/ 1100841 h 2340761"/>
                <a:gd name="connsiteX755" fmla="*/ 184405 w 2967861"/>
                <a:gd name="connsiteY755" fmla="*/ 1105187 h 2340761"/>
                <a:gd name="connsiteX756" fmla="*/ 166709 w 2967861"/>
                <a:gd name="connsiteY756" fmla="*/ 1105187 h 2340761"/>
                <a:gd name="connsiteX757" fmla="*/ 149945 w 2967861"/>
                <a:gd name="connsiteY757" fmla="*/ 1100841 h 2340761"/>
                <a:gd name="connsiteX758" fmla="*/ 135354 w 2967861"/>
                <a:gd name="connsiteY758" fmla="*/ 1095563 h 2340761"/>
                <a:gd name="connsiteX759" fmla="*/ 130077 w 2967861"/>
                <a:gd name="connsiteY759" fmla="*/ 1095563 h 2340761"/>
                <a:gd name="connsiteX760" fmla="*/ 126041 w 2967861"/>
                <a:gd name="connsiteY760" fmla="*/ 1097736 h 2340761"/>
                <a:gd name="connsiteX761" fmla="*/ 122936 w 2967861"/>
                <a:gd name="connsiteY761" fmla="*/ 1097736 h 2340761"/>
                <a:gd name="connsiteX762" fmla="*/ 120763 w 2967861"/>
                <a:gd name="connsiteY762" fmla="*/ 1097736 h 2340761"/>
                <a:gd name="connsiteX763" fmla="*/ 118590 w 2967861"/>
                <a:gd name="connsiteY763" fmla="*/ 1098668 h 2340761"/>
                <a:gd name="connsiteX764" fmla="*/ 116417 w 2967861"/>
                <a:gd name="connsiteY764" fmla="*/ 1103014 h 2340761"/>
                <a:gd name="connsiteX765" fmla="*/ 115796 w 2967861"/>
                <a:gd name="connsiteY765" fmla="*/ 1106739 h 2340761"/>
                <a:gd name="connsiteX766" fmla="*/ 111760 w 2967861"/>
                <a:gd name="connsiteY766" fmla="*/ 1119468 h 2340761"/>
                <a:gd name="connsiteX767" fmla="*/ 111760 w 2967861"/>
                <a:gd name="connsiteY767" fmla="*/ 1140578 h 2340761"/>
                <a:gd name="connsiteX768" fmla="*/ 111760 w 2967861"/>
                <a:gd name="connsiteY768" fmla="*/ 1163861 h 2340761"/>
                <a:gd name="connsiteX769" fmla="*/ 113934 w 2967861"/>
                <a:gd name="connsiteY769" fmla="*/ 1188076 h 2340761"/>
                <a:gd name="connsiteX770" fmla="*/ 116107 w 2967861"/>
                <a:gd name="connsiteY770" fmla="*/ 1208255 h 2340761"/>
                <a:gd name="connsiteX771" fmla="*/ 116107 w 2967861"/>
                <a:gd name="connsiteY771" fmla="*/ 1223157 h 2340761"/>
                <a:gd name="connsiteX772" fmla="*/ 119211 w 2967861"/>
                <a:gd name="connsiteY772" fmla="*/ 1223157 h 2340761"/>
                <a:gd name="connsiteX773" fmla="*/ 119211 w 2967861"/>
                <a:gd name="connsiteY773" fmla="*/ 1228434 h 2340761"/>
                <a:gd name="connsiteX774" fmla="*/ 126351 w 2967861"/>
                <a:gd name="connsiteY774" fmla="*/ 1228434 h 2340761"/>
                <a:gd name="connsiteX775" fmla="*/ 131629 w 2967861"/>
                <a:gd name="connsiteY775" fmla="*/ 1227503 h 2340761"/>
                <a:gd name="connsiteX776" fmla="*/ 135665 w 2967861"/>
                <a:gd name="connsiteY776" fmla="*/ 1227503 h 2340761"/>
                <a:gd name="connsiteX777" fmla="*/ 138769 w 2967861"/>
                <a:gd name="connsiteY777" fmla="*/ 1223157 h 2340761"/>
                <a:gd name="connsiteX778" fmla="*/ 144978 w 2967861"/>
                <a:gd name="connsiteY778" fmla="*/ 1225330 h 2340761"/>
                <a:gd name="connsiteX779" fmla="*/ 148083 w 2967861"/>
                <a:gd name="connsiteY779" fmla="*/ 1225330 h 2340761"/>
                <a:gd name="connsiteX780" fmla="*/ 152118 w 2967861"/>
                <a:gd name="connsiteY780" fmla="*/ 1227503 h 2340761"/>
                <a:gd name="connsiteX781" fmla="*/ 155223 w 2967861"/>
                <a:gd name="connsiteY781" fmla="*/ 1228434 h 2340761"/>
                <a:gd name="connsiteX782" fmla="*/ 157396 w 2967861"/>
                <a:gd name="connsiteY782" fmla="*/ 1230607 h 2340761"/>
                <a:gd name="connsiteX783" fmla="*/ 157396 w 2967861"/>
                <a:gd name="connsiteY783" fmla="*/ 1232780 h 2340761"/>
                <a:gd name="connsiteX784" fmla="*/ 157396 w 2967861"/>
                <a:gd name="connsiteY784" fmla="*/ 1234953 h 2340761"/>
                <a:gd name="connsiteX785" fmla="*/ 159569 w 2967861"/>
                <a:gd name="connsiteY785" fmla="*/ 1234953 h 2340761"/>
                <a:gd name="connsiteX786" fmla="*/ 159569 w 2967861"/>
                <a:gd name="connsiteY786" fmla="*/ 1235885 h 2340761"/>
                <a:gd name="connsiteX787" fmla="*/ 153360 w 2967861"/>
                <a:gd name="connsiteY787" fmla="*/ 1252959 h 2340761"/>
                <a:gd name="connsiteX788" fmla="*/ 142805 w 2967861"/>
                <a:gd name="connsiteY788" fmla="*/ 1265688 h 2340761"/>
                <a:gd name="connsiteX789" fmla="*/ 130387 w 2967861"/>
                <a:gd name="connsiteY789" fmla="*/ 1277174 h 2340761"/>
                <a:gd name="connsiteX790" fmla="*/ 116728 w 2967861"/>
                <a:gd name="connsiteY790" fmla="*/ 1287729 h 2340761"/>
                <a:gd name="connsiteX791" fmla="*/ 104310 w 2967861"/>
                <a:gd name="connsiteY791" fmla="*/ 1299216 h 2340761"/>
                <a:gd name="connsiteX792" fmla="*/ 94996 w 2967861"/>
                <a:gd name="connsiteY792" fmla="*/ 1314117 h 2340761"/>
                <a:gd name="connsiteX793" fmla="*/ 94065 w 2967861"/>
                <a:gd name="connsiteY793" fmla="*/ 1324672 h 2340761"/>
                <a:gd name="connsiteX794" fmla="*/ 94996 w 2967861"/>
                <a:gd name="connsiteY794" fmla="*/ 1337401 h 2340761"/>
                <a:gd name="connsiteX795" fmla="*/ 94996 w 2967861"/>
                <a:gd name="connsiteY795" fmla="*/ 1348887 h 2340761"/>
                <a:gd name="connsiteX796" fmla="*/ 91892 w 2967861"/>
                <a:gd name="connsiteY796" fmla="*/ 1357269 h 2340761"/>
                <a:gd name="connsiteX797" fmla="*/ 77301 w 2967861"/>
                <a:gd name="connsiteY797" fmla="*/ 1366893 h 2340761"/>
                <a:gd name="connsiteX798" fmla="*/ 62710 w 2967861"/>
                <a:gd name="connsiteY798" fmla="*/ 1374344 h 2340761"/>
                <a:gd name="connsiteX799" fmla="*/ 48119 w 2967861"/>
                <a:gd name="connsiteY799" fmla="*/ 1383967 h 2340761"/>
                <a:gd name="connsiteX800" fmla="*/ 35701 w 2967861"/>
                <a:gd name="connsiteY800" fmla="*/ 1394523 h 2340761"/>
                <a:gd name="connsiteX801" fmla="*/ 31666 w 2967861"/>
                <a:gd name="connsiteY801" fmla="*/ 1401973 h 2340761"/>
                <a:gd name="connsiteX802" fmla="*/ 24525 w 2967861"/>
                <a:gd name="connsiteY802" fmla="*/ 1415633 h 2340761"/>
                <a:gd name="connsiteX803" fmla="*/ 17385 w 2967861"/>
                <a:gd name="connsiteY803" fmla="*/ 1431466 h 2340761"/>
                <a:gd name="connsiteX804" fmla="*/ 10245 w 2967861"/>
                <a:gd name="connsiteY804" fmla="*/ 1450403 h 2340761"/>
                <a:gd name="connsiteX805" fmla="*/ 3104 w 2967861"/>
                <a:gd name="connsiteY805" fmla="*/ 1466236 h 2340761"/>
                <a:gd name="connsiteX806" fmla="*/ 0 w 2967861"/>
                <a:gd name="connsiteY806" fmla="*/ 1481137 h 2340761"/>
                <a:gd name="connsiteX807" fmla="*/ 0 w 2967861"/>
                <a:gd name="connsiteY807" fmla="*/ 1492623 h 2340761"/>
                <a:gd name="connsiteX808" fmla="*/ 3104 w 2967861"/>
                <a:gd name="connsiteY808" fmla="*/ 1500074 h 2340761"/>
                <a:gd name="connsiteX809" fmla="*/ 9313 w 2967861"/>
                <a:gd name="connsiteY809" fmla="*/ 1509698 h 2340761"/>
                <a:gd name="connsiteX810" fmla="*/ 12418 w 2967861"/>
                <a:gd name="connsiteY810" fmla="*/ 1518080 h 2340761"/>
                <a:gd name="connsiteX811" fmla="*/ 12418 w 2967861"/>
                <a:gd name="connsiteY811" fmla="*/ 1532981 h 2340761"/>
                <a:gd name="connsiteX812" fmla="*/ 10245 w 2967861"/>
                <a:gd name="connsiteY812" fmla="*/ 1542605 h 2340761"/>
                <a:gd name="connsiteX813" fmla="*/ 7140 w 2967861"/>
                <a:gd name="connsiteY813" fmla="*/ 1555334 h 2340761"/>
                <a:gd name="connsiteX814" fmla="*/ 3104 w 2967861"/>
                <a:gd name="connsiteY814" fmla="*/ 1570235 h 2340761"/>
                <a:gd name="connsiteX815" fmla="*/ 2173 w 2967861"/>
                <a:gd name="connsiteY815" fmla="*/ 1587309 h 2340761"/>
                <a:gd name="connsiteX816" fmla="*/ 5278 w 2967861"/>
                <a:gd name="connsiteY816" fmla="*/ 1597865 h 2340761"/>
                <a:gd name="connsiteX817" fmla="*/ 5278 w 2967861"/>
                <a:gd name="connsiteY817" fmla="*/ 1622079 h 2340761"/>
                <a:gd name="connsiteX818" fmla="*/ 14591 w 2967861"/>
                <a:gd name="connsiteY818" fmla="*/ 1633566 h 2340761"/>
                <a:gd name="connsiteX819" fmla="*/ 29182 w 2967861"/>
                <a:gd name="connsiteY819" fmla="*/ 1646294 h 2340761"/>
                <a:gd name="connsiteX820" fmla="*/ 45946 w 2967861"/>
                <a:gd name="connsiteY820" fmla="*/ 1659022 h 2340761"/>
                <a:gd name="connsiteX821" fmla="*/ 56501 w 2967861"/>
                <a:gd name="connsiteY821" fmla="*/ 1671751 h 2340761"/>
                <a:gd name="connsiteX822" fmla="*/ 65815 w 2967861"/>
                <a:gd name="connsiteY822" fmla="*/ 1695965 h 2340761"/>
                <a:gd name="connsiteX823" fmla="*/ 78232 w 2967861"/>
                <a:gd name="connsiteY823" fmla="*/ 1705589 h 2340761"/>
                <a:gd name="connsiteX824" fmla="*/ 92823 w 2967861"/>
                <a:gd name="connsiteY824" fmla="*/ 1713040 h 2340761"/>
                <a:gd name="connsiteX825" fmla="*/ 107414 w 2967861"/>
                <a:gd name="connsiteY825" fmla="*/ 1720491 h 2340761"/>
                <a:gd name="connsiteX826" fmla="*/ 122005 w 2967861"/>
                <a:gd name="connsiteY826" fmla="*/ 1727941 h 2340761"/>
                <a:gd name="connsiteX827" fmla="*/ 132560 w 2967861"/>
                <a:gd name="connsiteY827" fmla="*/ 1740670 h 2340761"/>
                <a:gd name="connsiteX828" fmla="*/ 139701 w 2967861"/>
                <a:gd name="connsiteY828" fmla="*/ 1738497 h 2340761"/>
                <a:gd name="connsiteX829" fmla="*/ 145910 w 2967861"/>
                <a:gd name="connsiteY829" fmla="*/ 1736323 h 2340761"/>
                <a:gd name="connsiteX830" fmla="*/ 149014 w 2967861"/>
                <a:gd name="connsiteY830" fmla="*/ 1733219 h 2340761"/>
                <a:gd name="connsiteX831" fmla="*/ 153050 w 2967861"/>
                <a:gd name="connsiteY831" fmla="*/ 1731046 h 2340761"/>
                <a:gd name="connsiteX832" fmla="*/ 161432 w 2967861"/>
                <a:gd name="connsiteY832" fmla="*/ 1733219 h 2340761"/>
                <a:gd name="connsiteX833" fmla="*/ 172918 w 2967861"/>
                <a:gd name="connsiteY833" fmla="*/ 1736323 h 2340761"/>
                <a:gd name="connsiteX834" fmla="*/ 185336 w 2967861"/>
                <a:gd name="connsiteY834" fmla="*/ 1736323 h 2340761"/>
                <a:gd name="connsiteX835" fmla="*/ 189372 w 2967861"/>
                <a:gd name="connsiteY835" fmla="*/ 1723595 h 2340761"/>
                <a:gd name="connsiteX836" fmla="*/ 224763 w 2967861"/>
                <a:gd name="connsiteY836" fmla="*/ 1731046 h 2340761"/>
                <a:gd name="connsiteX837" fmla="*/ 239354 w 2967861"/>
                <a:gd name="connsiteY837" fmla="*/ 1725768 h 2340761"/>
                <a:gd name="connsiteX838" fmla="*/ 257980 w 2967861"/>
                <a:gd name="connsiteY838" fmla="*/ 1718318 h 2340761"/>
                <a:gd name="connsiteX839" fmla="*/ 275676 w 2967861"/>
                <a:gd name="connsiteY839" fmla="*/ 1710867 h 2340761"/>
                <a:gd name="connsiteX840" fmla="*/ 290267 w 2967861"/>
                <a:gd name="connsiteY840" fmla="*/ 1713040 h 2340761"/>
                <a:gd name="connsiteX841" fmla="*/ 302685 w 2967861"/>
                <a:gd name="connsiteY841" fmla="*/ 1713971 h 2340761"/>
                <a:gd name="connsiteX842" fmla="*/ 316344 w 2967861"/>
                <a:gd name="connsiteY842" fmla="*/ 1716144 h 2340761"/>
                <a:gd name="connsiteX843" fmla="*/ 336213 w 2967861"/>
                <a:gd name="connsiteY843" fmla="*/ 1747810 h 2340761"/>
                <a:gd name="connsiteX844" fmla="*/ 343353 w 2967861"/>
                <a:gd name="connsiteY844" fmla="*/ 1747810 h 2340761"/>
                <a:gd name="connsiteX845" fmla="*/ 348631 w 2967861"/>
                <a:gd name="connsiteY845" fmla="*/ 1747810 h 2340761"/>
                <a:gd name="connsiteX846" fmla="*/ 353908 w 2967861"/>
                <a:gd name="connsiteY846" fmla="*/ 1745637 h 2340761"/>
                <a:gd name="connsiteX847" fmla="*/ 356081 w 2967861"/>
                <a:gd name="connsiteY847" fmla="*/ 1743464 h 2340761"/>
                <a:gd name="connsiteX848" fmla="*/ 360117 w 2967861"/>
                <a:gd name="connsiteY848" fmla="*/ 1740359 h 2340761"/>
                <a:gd name="connsiteX849" fmla="*/ 367257 w 2967861"/>
                <a:gd name="connsiteY849" fmla="*/ 1742532 h 2340761"/>
                <a:gd name="connsiteX850" fmla="*/ 372535 w 2967861"/>
                <a:gd name="connsiteY850" fmla="*/ 1742532 h 2340761"/>
                <a:gd name="connsiteX851" fmla="*/ 375639 w 2967861"/>
                <a:gd name="connsiteY851" fmla="*/ 1743464 h 2340761"/>
                <a:gd name="connsiteX852" fmla="*/ 379675 w 2967861"/>
                <a:gd name="connsiteY852" fmla="*/ 1747810 h 2340761"/>
                <a:gd name="connsiteX853" fmla="*/ 382780 w 2967861"/>
                <a:gd name="connsiteY853" fmla="*/ 1749983 h 2340761"/>
                <a:gd name="connsiteX854" fmla="*/ 388989 w 2967861"/>
                <a:gd name="connsiteY854" fmla="*/ 1753088 h 2340761"/>
                <a:gd name="connsiteX855" fmla="*/ 382780 w 2967861"/>
                <a:gd name="connsiteY855" fmla="*/ 1775440 h 2340761"/>
                <a:gd name="connsiteX856" fmla="*/ 377502 w 2967861"/>
                <a:gd name="connsiteY856" fmla="*/ 1795619 h 2340761"/>
                <a:gd name="connsiteX857" fmla="*/ 372224 w 2967861"/>
                <a:gd name="connsiteY857" fmla="*/ 1817971 h 2340761"/>
                <a:gd name="connsiteX858" fmla="*/ 388989 w 2967861"/>
                <a:gd name="connsiteY858" fmla="*/ 1835045 h 2340761"/>
                <a:gd name="connsiteX859" fmla="*/ 404511 w 2967861"/>
                <a:gd name="connsiteY859" fmla="*/ 1855224 h 2340761"/>
                <a:gd name="connsiteX860" fmla="*/ 421275 w 2967861"/>
                <a:gd name="connsiteY860" fmla="*/ 1877576 h 2340761"/>
                <a:gd name="connsiteX861" fmla="*/ 431830 w 2967861"/>
                <a:gd name="connsiteY861" fmla="*/ 1899928 h 2340761"/>
                <a:gd name="connsiteX862" fmla="*/ 435866 w 2967861"/>
                <a:gd name="connsiteY862" fmla="*/ 1917003 h 2340761"/>
                <a:gd name="connsiteX863" fmla="*/ 435866 w 2967861"/>
                <a:gd name="connsiteY863" fmla="*/ 1929731 h 2340761"/>
                <a:gd name="connsiteX864" fmla="*/ 438039 w 2967861"/>
                <a:gd name="connsiteY864" fmla="*/ 1942459 h 2340761"/>
                <a:gd name="connsiteX865" fmla="*/ 445179 w 2967861"/>
                <a:gd name="connsiteY865" fmla="*/ 1957361 h 2340761"/>
                <a:gd name="connsiteX866" fmla="*/ 438970 w 2967861"/>
                <a:gd name="connsiteY866" fmla="*/ 1972262 h 2340761"/>
                <a:gd name="connsiteX867" fmla="*/ 431830 w 2967861"/>
                <a:gd name="connsiteY867" fmla="*/ 1989337 h 2340761"/>
                <a:gd name="connsiteX868" fmla="*/ 421275 w 2967861"/>
                <a:gd name="connsiteY868" fmla="*/ 2009516 h 2340761"/>
                <a:gd name="connsiteX869" fmla="*/ 414135 w 2967861"/>
                <a:gd name="connsiteY869" fmla="*/ 2027522 h 2340761"/>
                <a:gd name="connsiteX870" fmla="*/ 410099 w 2967861"/>
                <a:gd name="connsiteY870" fmla="*/ 2048632 h 2340761"/>
                <a:gd name="connsiteX871" fmla="*/ 412272 w 2967861"/>
                <a:gd name="connsiteY871" fmla="*/ 2066638 h 2340761"/>
                <a:gd name="connsiteX872" fmla="*/ 419412 w 2967861"/>
                <a:gd name="connsiteY872" fmla="*/ 2081539 h 2340761"/>
                <a:gd name="connsiteX873" fmla="*/ 430899 w 2967861"/>
                <a:gd name="connsiteY873" fmla="*/ 2096441 h 2340761"/>
                <a:gd name="connsiteX874" fmla="*/ 441454 w 2967861"/>
                <a:gd name="connsiteY874" fmla="*/ 2113515 h 2340761"/>
                <a:gd name="connsiteX875" fmla="*/ 448594 w 2967861"/>
                <a:gd name="connsiteY875" fmla="*/ 2128416 h 2340761"/>
                <a:gd name="connsiteX876" fmla="*/ 448594 w 2967861"/>
                <a:gd name="connsiteY876" fmla="*/ 2133694 h 2340761"/>
                <a:gd name="connsiteX877" fmla="*/ 448594 w 2967861"/>
                <a:gd name="connsiteY877" fmla="*/ 2138972 h 2340761"/>
                <a:gd name="connsiteX878" fmla="*/ 446421 w 2967861"/>
                <a:gd name="connsiteY878" fmla="*/ 2143318 h 2340761"/>
                <a:gd name="connsiteX879" fmla="*/ 445490 w 2967861"/>
                <a:gd name="connsiteY879" fmla="*/ 2148595 h 2340761"/>
                <a:gd name="connsiteX880" fmla="*/ 445490 w 2967861"/>
                <a:gd name="connsiteY880" fmla="*/ 2151700 h 2340761"/>
                <a:gd name="connsiteX881" fmla="*/ 445490 w 2967861"/>
                <a:gd name="connsiteY881" fmla="*/ 2156046 h 2340761"/>
                <a:gd name="connsiteX882" fmla="*/ 452630 w 2967861"/>
                <a:gd name="connsiteY882" fmla="*/ 2159151 h 2340761"/>
                <a:gd name="connsiteX883" fmla="*/ 450457 w 2967861"/>
                <a:gd name="connsiteY883" fmla="*/ 2163497 h 2340761"/>
                <a:gd name="connsiteX884" fmla="*/ 448284 w 2967861"/>
                <a:gd name="connsiteY884" fmla="*/ 2166601 h 2340761"/>
                <a:gd name="connsiteX885" fmla="*/ 448284 w 2967861"/>
                <a:gd name="connsiteY885" fmla="*/ 2170948 h 2340761"/>
                <a:gd name="connsiteX886" fmla="*/ 446111 w 2967861"/>
                <a:gd name="connsiteY886" fmla="*/ 2176225 h 2340761"/>
                <a:gd name="connsiteX887" fmla="*/ 448284 w 2967861"/>
                <a:gd name="connsiteY887" fmla="*/ 2181503 h 2340761"/>
                <a:gd name="connsiteX888" fmla="*/ 450457 w 2967861"/>
                <a:gd name="connsiteY888" fmla="*/ 2181503 h 2340761"/>
                <a:gd name="connsiteX889" fmla="*/ 452630 w 2967861"/>
                <a:gd name="connsiteY889" fmla="*/ 2185849 h 2340761"/>
                <a:gd name="connsiteX890" fmla="*/ 455734 w 2967861"/>
                <a:gd name="connsiteY890" fmla="*/ 2186780 h 2340761"/>
                <a:gd name="connsiteX891" fmla="*/ 459770 w 2967861"/>
                <a:gd name="connsiteY891" fmla="*/ 2191127 h 2340761"/>
                <a:gd name="connsiteX892" fmla="*/ 459770 w 2967861"/>
                <a:gd name="connsiteY892" fmla="*/ 2193300 h 2340761"/>
                <a:gd name="connsiteX893" fmla="*/ 455734 w 2967861"/>
                <a:gd name="connsiteY893" fmla="*/ 2206028 h 2340761"/>
                <a:gd name="connsiteX894" fmla="*/ 465048 w 2967861"/>
                <a:gd name="connsiteY894" fmla="*/ 2224034 h 2340761"/>
                <a:gd name="connsiteX895" fmla="*/ 479639 w 2967861"/>
                <a:gd name="connsiteY895" fmla="*/ 2242971 h 2340761"/>
                <a:gd name="connsiteX896" fmla="*/ 494230 w 2967861"/>
                <a:gd name="connsiteY896" fmla="*/ 2260046 h 2340761"/>
                <a:gd name="connsiteX897" fmla="*/ 504785 w 2967861"/>
                <a:gd name="connsiteY897" fmla="*/ 2278051 h 2340761"/>
                <a:gd name="connsiteX898" fmla="*/ 506958 w 2967861"/>
                <a:gd name="connsiteY898" fmla="*/ 2290780 h 2340761"/>
                <a:gd name="connsiteX899" fmla="*/ 506958 w 2967861"/>
                <a:gd name="connsiteY899" fmla="*/ 2303508 h 2340761"/>
                <a:gd name="connsiteX900" fmla="*/ 506958 w 2967861"/>
                <a:gd name="connsiteY900" fmla="*/ 2314994 h 2340761"/>
                <a:gd name="connsiteX901" fmla="*/ 509131 w 2967861"/>
                <a:gd name="connsiteY901" fmla="*/ 2324618 h 2340761"/>
                <a:gd name="connsiteX902" fmla="*/ 512236 w 2967861"/>
                <a:gd name="connsiteY902" fmla="*/ 2327723 h 2340761"/>
                <a:gd name="connsiteX903" fmla="*/ 516271 w 2967861"/>
                <a:gd name="connsiteY903" fmla="*/ 2333000 h 2340761"/>
                <a:gd name="connsiteX904" fmla="*/ 519376 w 2967861"/>
                <a:gd name="connsiteY904" fmla="*/ 2335173 h 2340761"/>
                <a:gd name="connsiteX905" fmla="*/ 523411 w 2967861"/>
                <a:gd name="connsiteY905" fmla="*/ 2339520 h 2340761"/>
                <a:gd name="connsiteX906" fmla="*/ 528689 w 2967861"/>
                <a:gd name="connsiteY906" fmla="*/ 2342624 h 2340761"/>
                <a:gd name="connsiteX907" fmla="*/ 553835 w 2967861"/>
                <a:gd name="connsiteY907" fmla="*/ 2337347 h 2340761"/>
                <a:gd name="connsiteX908" fmla="*/ 582086 w 2967861"/>
                <a:gd name="connsiteY908" fmla="*/ 2332069 h 2340761"/>
                <a:gd name="connsiteX909" fmla="*/ 609095 w 2967861"/>
                <a:gd name="connsiteY909" fmla="*/ 2324618 h 2340761"/>
                <a:gd name="connsiteX910" fmla="*/ 636103 w 2967861"/>
                <a:gd name="connsiteY910" fmla="*/ 2317168 h 2340761"/>
                <a:gd name="connsiteX911" fmla="*/ 657834 w 2967861"/>
                <a:gd name="connsiteY911" fmla="*/ 2303508 h 2340761"/>
                <a:gd name="connsiteX912" fmla="*/ 675530 w 2967861"/>
                <a:gd name="connsiteY912" fmla="*/ 2287675 h 2340761"/>
                <a:gd name="connsiteX913" fmla="*/ 684843 w 2967861"/>
                <a:gd name="connsiteY913" fmla="*/ 2270601 h 2340761"/>
                <a:gd name="connsiteX914" fmla="*/ 691984 w 2967861"/>
                <a:gd name="connsiteY914" fmla="*/ 2253526 h 2340761"/>
                <a:gd name="connsiteX915" fmla="*/ 715888 w 2967861"/>
                <a:gd name="connsiteY915" fmla="*/ 2233347 h 2340761"/>
                <a:gd name="connsiteX916" fmla="*/ 718992 w 2967861"/>
                <a:gd name="connsiteY916" fmla="*/ 2218446 h 2340761"/>
                <a:gd name="connsiteX917" fmla="*/ 721165 w 2967861"/>
                <a:gd name="connsiteY917" fmla="*/ 2203544 h 2340761"/>
                <a:gd name="connsiteX918" fmla="*/ 723339 w 2967861"/>
                <a:gd name="connsiteY918" fmla="*/ 2188643 h 2340761"/>
                <a:gd name="connsiteX919" fmla="*/ 728616 w 2967861"/>
                <a:gd name="connsiteY919" fmla="*/ 2175915 h 2340761"/>
                <a:gd name="connsiteX920" fmla="*/ 748485 w 2967861"/>
                <a:gd name="connsiteY920" fmla="*/ 2171568 h 2340761"/>
                <a:gd name="connsiteX921" fmla="*/ 752520 w 2967861"/>
                <a:gd name="connsiteY921" fmla="*/ 2168464 h 2340761"/>
                <a:gd name="connsiteX922" fmla="*/ 753452 w 2967861"/>
                <a:gd name="connsiteY922" fmla="*/ 2164118 h 2340761"/>
                <a:gd name="connsiteX923" fmla="*/ 757488 w 2967861"/>
                <a:gd name="connsiteY923" fmla="*/ 2161013 h 2340761"/>
                <a:gd name="connsiteX924" fmla="*/ 759661 w 2967861"/>
                <a:gd name="connsiteY924" fmla="*/ 2158840 h 2340761"/>
                <a:gd name="connsiteX925" fmla="*/ 762765 w 2967861"/>
                <a:gd name="connsiteY925" fmla="*/ 2155736 h 2340761"/>
                <a:gd name="connsiteX926" fmla="*/ 768043 w 2967861"/>
                <a:gd name="connsiteY926" fmla="*/ 2151390 h 2340761"/>
                <a:gd name="connsiteX927" fmla="*/ 764938 w 2967861"/>
                <a:gd name="connsiteY927" fmla="*/ 2131211 h 2340761"/>
                <a:gd name="connsiteX928" fmla="*/ 757798 w 2967861"/>
                <a:gd name="connsiteY928" fmla="*/ 2114136 h 2340761"/>
                <a:gd name="connsiteX929" fmla="*/ 748485 w 2967861"/>
                <a:gd name="connsiteY929" fmla="*/ 2103581 h 2340761"/>
                <a:gd name="connsiteX930" fmla="*/ 757798 w 2967861"/>
                <a:gd name="connsiteY930" fmla="*/ 2084644 h 2340761"/>
                <a:gd name="connsiteX931" fmla="*/ 772389 w 2967861"/>
                <a:gd name="connsiteY931" fmla="*/ 2071915 h 2340761"/>
                <a:gd name="connsiteX932" fmla="*/ 790084 w 2967861"/>
                <a:gd name="connsiteY932" fmla="*/ 2062291 h 2340761"/>
                <a:gd name="connsiteX933" fmla="*/ 808711 w 2967861"/>
                <a:gd name="connsiteY933" fmla="*/ 2053909 h 2340761"/>
                <a:gd name="connsiteX934" fmla="*/ 824234 w 2967861"/>
                <a:gd name="connsiteY934" fmla="*/ 2042423 h 2340761"/>
                <a:gd name="connsiteX935" fmla="*/ 835720 w 2967861"/>
                <a:gd name="connsiteY935" fmla="*/ 2019140 h 2340761"/>
                <a:gd name="connsiteX936" fmla="*/ 837893 w 2967861"/>
                <a:gd name="connsiteY936" fmla="*/ 1996787 h 2340761"/>
                <a:gd name="connsiteX937" fmla="*/ 831684 w 2967861"/>
                <a:gd name="connsiteY937" fmla="*/ 1974435 h 2340761"/>
                <a:gd name="connsiteX938" fmla="*/ 824544 w 2967861"/>
                <a:gd name="connsiteY938" fmla="*/ 1952083 h 2340761"/>
                <a:gd name="connsiteX939" fmla="*/ 817404 w 2967861"/>
                <a:gd name="connsiteY939" fmla="*/ 1931904 h 2340761"/>
                <a:gd name="connsiteX940" fmla="*/ 810263 w 2967861"/>
                <a:gd name="connsiteY940" fmla="*/ 1909552 h 2340761"/>
                <a:gd name="connsiteX941" fmla="*/ 807159 w 2967861"/>
                <a:gd name="connsiteY941" fmla="*/ 1887200 h 2340761"/>
                <a:gd name="connsiteX942" fmla="*/ 812437 w 2967861"/>
                <a:gd name="connsiteY942" fmla="*/ 1862985 h 2340761"/>
                <a:gd name="connsiteX943" fmla="*/ 827027 w 2967861"/>
                <a:gd name="connsiteY943" fmla="*/ 1837529 h 2340761"/>
                <a:gd name="connsiteX944" fmla="*/ 845654 w 2967861"/>
                <a:gd name="connsiteY944" fmla="*/ 1815177 h 2340761"/>
                <a:gd name="connsiteX945" fmla="*/ 867385 w 2967861"/>
                <a:gd name="connsiteY945" fmla="*/ 1794066 h 2340761"/>
                <a:gd name="connsiteX946" fmla="*/ 890358 w 2967861"/>
                <a:gd name="connsiteY946" fmla="*/ 1776060 h 2340761"/>
                <a:gd name="connsiteX947" fmla="*/ 912090 w 2967861"/>
                <a:gd name="connsiteY947" fmla="*/ 1757123 h 2340761"/>
                <a:gd name="connsiteX948" fmla="*/ 931958 w 2967861"/>
                <a:gd name="connsiteY948" fmla="*/ 1736944 h 2340761"/>
                <a:gd name="connsiteX949" fmla="*/ 945618 w 2967861"/>
                <a:gd name="connsiteY949" fmla="*/ 1718938 h 2340761"/>
                <a:gd name="connsiteX950" fmla="*/ 958036 w 2967861"/>
                <a:gd name="connsiteY950" fmla="*/ 1696586 h 2340761"/>
                <a:gd name="connsiteX951" fmla="*/ 968591 w 2967861"/>
                <a:gd name="connsiteY951" fmla="*/ 1674234 h 2340761"/>
                <a:gd name="connsiteX952" fmla="*/ 975731 w 2967861"/>
                <a:gd name="connsiteY952" fmla="*/ 1655297 h 2340761"/>
                <a:gd name="connsiteX953" fmla="*/ 979767 w 2967861"/>
                <a:gd name="connsiteY953" fmla="*/ 1642569 h 2340761"/>
                <a:gd name="connsiteX954" fmla="*/ 979767 w 2967861"/>
                <a:gd name="connsiteY954" fmla="*/ 1631393 h 2340761"/>
                <a:gd name="connsiteX955" fmla="*/ 985044 w 2967861"/>
                <a:gd name="connsiteY955" fmla="*/ 1621769 h 2340761"/>
                <a:gd name="connsiteX956" fmla="*/ 985044 w 2967861"/>
                <a:gd name="connsiteY956" fmla="*/ 1618665 h 2340761"/>
                <a:gd name="connsiteX957" fmla="*/ 963313 w 2967861"/>
                <a:gd name="connsiteY957" fmla="*/ 1621769 h 2340761"/>
                <a:gd name="connsiteX958" fmla="*/ 939409 w 2967861"/>
                <a:gd name="connsiteY958" fmla="*/ 1627046 h 2340761"/>
                <a:gd name="connsiteX959" fmla="*/ 914263 w 2967861"/>
                <a:gd name="connsiteY959" fmla="*/ 1633255 h 2340761"/>
                <a:gd name="connsiteX960" fmla="*/ 895636 w 2967861"/>
                <a:gd name="connsiteY960" fmla="*/ 1641637 h 2340761"/>
                <a:gd name="connsiteX961" fmla="*/ 880114 w 2967861"/>
                <a:gd name="connsiteY961" fmla="*/ 1640706 h 2340761"/>
                <a:gd name="connsiteX962" fmla="*/ 874836 w 2967861"/>
                <a:gd name="connsiteY962" fmla="*/ 1634497 h 2340761"/>
                <a:gd name="connsiteX963" fmla="*/ 872663 w 2967861"/>
                <a:gd name="connsiteY963" fmla="*/ 1629220 h 2340761"/>
                <a:gd name="connsiteX964" fmla="*/ 872663 w 2967861"/>
                <a:gd name="connsiteY964" fmla="*/ 1623942 h 2340761"/>
                <a:gd name="connsiteX965" fmla="*/ 872663 w 2967861"/>
                <a:gd name="connsiteY965" fmla="*/ 1616491 h 2340761"/>
                <a:gd name="connsiteX966" fmla="*/ 868627 w 2967861"/>
                <a:gd name="connsiteY966" fmla="*/ 1611214 h 2340761"/>
                <a:gd name="connsiteX967" fmla="*/ 854036 w 2967861"/>
                <a:gd name="connsiteY967" fmla="*/ 1599727 h 2340761"/>
                <a:gd name="connsiteX968" fmla="*/ 836341 w 2967861"/>
                <a:gd name="connsiteY968" fmla="*/ 1589172 h 2340761"/>
                <a:gd name="connsiteX969" fmla="*/ 819577 w 2967861"/>
                <a:gd name="connsiteY969" fmla="*/ 1577686 h 2340761"/>
                <a:gd name="connsiteX970" fmla="*/ 809022 w 2967861"/>
                <a:gd name="connsiteY970" fmla="*/ 1564957 h 2340761"/>
                <a:gd name="connsiteX971" fmla="*/ 804986 w 2967861"/>
                <a:gd name="connsiteY971" fmla="*/ 1553471 h 2340761"/>
                <a:gd name="connsiteX972" fmla="*/ 802813 w 2967861"/>
                <a:gd name="connsiteY972" fmla="*/ 1545089 h 2340761"/>
                <a:gd name="connsiteX973" fmla="*/ 799708 w 2967861"/>
                <a:gd name="connsiteY973" fmla="*/ 1533602 h 2340761"/>
                <a:gd name="connsiteX974" fmla="*/ 797535 w 2967861"/>
                <a:gd name="connsiteY974" fmla="*/ 1530498 h 2340761"/>
                <a:gd name="connsiteX975" fmla="*/ 792258 w 2967861"/>
                <a:gd name="connsiteY975" fmla="*/ 1526152 h 2340761"/>
                <a:gd name="connsiteX976" fmla="*/ 786980 w 2967861"/>
                <a:gd name="connsiteY976" fmla="*/ 1523047 h 2340761"/>
                <a:gd name="connsiteX977" fmla="*/ 782944 w 2967861"/>
                <a:gd name="connsiteY977" fmla="*/ 1517770 h 2340761"/>
                <a:gd name="connsiteX978" fmla="*/ 779840 w 2967861"/>
                <a:gd name="connsiteY978" fmla="*/ 1513423 h 2340761"/>
                <a:gd name="connsiteX979" fmla="*/ 779840 w 2967861"/>
                <a:gd name="connsiteY979" fmla="*/ 1476480 h 2340761"/>
                <a:gd name="connsiteX980" fmla="*/ 777667 w 2967861"/>
                <a:gd name="connsiteY980" fmla="*/ 1471203 h 2340761"/>
                <a:gd name="connsiteX981" fmla="*/ 772389 w 2967861"/>
                <a:gd name="connsiteY981" fmla="*/ 1466856 h 2340761"/>
                <a:gd name="connsiteX982" fmla="*/ 768353 w 2967861"/>
                <a:gd name="connsiteY982" fmla="*/ 1463752 h 2340761"/>
                <a:gd name="connsiteX983" fmla="*/ 763076 w 2967861"/>
                <a:gd name="connsiteY983" fmla="*/ 1459406 h 2340761"/>
                <a:gd name="connsiteX984" fmla="*/ 759971 w 2967861"/>
                <a:gd name="connsiteY984" fmla="*/ 1456301 h 2340761"/>
                <a:gd name="connsiteX985" fmla="*/ 750658 w 2967861"/>
                <a:gd name="connsiteY985" fmla="*/ 1436122 h 2340761"/>
                <a:gd name="connsiteX986" fmla="*/ 743518 w 2967861"/>
                <a:gd name="connsiteY986" fmla="*/ 1415943 h 2340761"/>
                <a:gd name="connsiteX987" fmla="*/ 736377 w 2967861"/>
                <a:gd name="connsiteY987" fmla="*/ 1393591 h 2340761"/>
                <a:gd name="connsiteX988" fmla="*/ 724891 w 2967861"/>
                <a:gd name="connsiteY988" fmla="*/ 1374654 h 2340761"/>
                <a:gd name="connsiteX989" fmla="*/ 712473 w 2967861"/>
                <a:gd name="connsiteY989" fmla="*/ 1357580 h 2340761"/>
                <a:gd name="connsiteX990" fmla="*/ 712473 w 2967861"/>
                <a:gd name="connsiteY990" fmla="*/ 1350129 h 2340761"/>
                <a:gd name="connsiteX991" fmla="*/ 716509 w 2967861"/>
                <a:gd name="connsiteY991" fmla="*/ 1350129 h 2340761"/>
                <a:gd name="connsiteX992" fmla="*/ 719613 w 2967861"/>
                <a:gd name="connsiteY992" fmla="*/ 1357580 h 2340761"/>
                <a:gd name="connsiteX993" fmla="*/ 723649 w 2967861"/>
                <a:gd name="connsiteY993" fmla="*/ 1363788 h 2340761"/>
                <a:gd name="connsiteX994" fmla="*/ 726753 w 2967861"/>
                <a:gd name="connsiteY994" fmla="*/ 1366893 h 2340761"/>
                <a:gd name="connsiteX995" fmla="*/ 730789 w 2967861"/>
                <a:gd name="connsiteY995" fmla="*/ 1369066 h 2340761"/>
                <a:gd name="connsiteX996" fmla="*/ 733894 w 2967861"/>
                <a:gd name="connsiteY996" fmla="*/ 1371239 h 2340761"/>
                <a:gd name="connsiteX997" fmla="*/ 737930 w 2967861"/>
                <a:gd name="connsiteY997" fmla="*/ 1372170 h 2340761"/>
                <a:gd name="connsiteX998" fmla="*/ 738861 w 2967861"/>
                <a:gd name="connsiteY998" fmla="*/ 1376517 h 2340761"/>
                <a:gd name="connsiteX999" fmla="*/ 745070 w 2967861"/>
                <a:gd name="connsiteY999" fmla="*/ 1378690 h 2340761"/>
                <a:gd name="connsiteX1000" fmla="*/ 755625 w 2967861"/>
                <a:gd name="connsiteY1000" fmla="*/ 1386141 h 2340761"/>
                <a:gd name="connsiteX1001" fmla="*/ 762765 w 2967861"/>
                <a:gd name="connsiteY1001" fmla="*/ 1396696 h 2340761"/>
                <a:gd name="connsiteX1002" fmla="*/ 768043 w 2967861"/>
                <a:gd name="connsiteY1002" fmla="*/ 1409424 h 2340761"/>
                <a:gd name="connsiteX1003" fmla="*/ 774252 w 2967861"/>
                <a:gd name="connsiteY1003" fmla="*/ 1423084 h 2340761"/>
                <a:gd name="connsiteX1004" fmla="*/ 779529 w 2967861"/>
                <a:gd name="connsiteY1004" fmla="*/ 1435812 h 2340761"/>
                <a:gd name="connsiteX1005" fmla="*/ 799398 w 2967861"/>
                <a:gd name="connsiteY1005" fmla="*/ 1448540 h 2340761"/>
                <a:gd name="connsiteX1006" fmla="*/ 804675 w 2967861"/>
                <a:gd name="connsiteY1006" fmla="*/ 1459095 h 2340761"/>
                <a:gd name="connsiteX1007" fmla="*/ 806848 w 2967861"/>
                <a:gd name="connsiteY1007" fmla="*/ 1472755 h 2340761"/>
                <a:gd name="connsiteX1008" fmla="*/ 809022 w 2967861"/>
                <a:gd name="connsiteY1008" fmla="*/ 1485483 h 2340761"/>
                <a:gd name="connsiteX1009" fmla="*/ 812126 w 2967861"/>
                <a:gd name="connsiteY1009" fmla="*/ 1496038 h 2340761"/>
                <a:gd name="connsiteX1010" fmla="*/ 824544 w 2967861"/>
                <a:gd name="connsiteY1010" fmla="*/ 1510940 h 2340761"/>
                <a:gd name="connsiteX1011" fmla="*/ 838204 w 2967861"/>
                <a:gd name="connsiteY1011" fmla="*/ 1525841 h 2340761"/>
                <a:gd name="connsiteX1012" fmla="*/ 850621 w 2967861"/>
                <a:gd name="connsiteY1012" fmla="*/ 1542916 h 2340761"/>
                <a:gd name="connsiteX1013" fmla="*/ 859935 w 2967861"/>
                <a:gd name="connsiteY1013" fmla="*/ 1560922 h 2340761"/>
                <a:gd name="connsiteX1014" fmla="*/ 860866 w 2967861"/>
                <a:gd name="connsiteY1014" fmla="*/ 1572408 h 2340761"/>
                <a:gd name="connsiteX1015" fmla="*/ 860866 w 2967861"/>
                <a:gd name="connsiteY1015" fmla="*/ 1582963 h 2340761"/>
                <a:gd name="connsiteX1016" fmla="*/ 863039 w 2967861"/>
                <a:gd name="connsiteY1016" fmla="*/ 1594450 h 2340761"/>
                <a:gd name="connsiteX1017" fmla="*/ 868317 w 2967861"/>
                <a:gd name="connsiteY1017" fmla="*/ 1605005 h 2340761"/>
                <a:gd name="connsiteX1018" fmla="*/ 870490 w 2967861"/>
                <a:gd name="connsiteY1018" fmla="*/ 1609351 h 2340761"/>
                <a:gd name="connsiteX1019" fmla="*/ 872663 w 2967861"/>
                <a:gd name="connsiteY1019" fmla="*/ 1611524 h 2340761"/>
                <a:gd name="connsiteX1020" fmla="*/ 874836 w 2967861"/>
                <a:gd name="connsiteY1020" fmla="*/ 1612456 h 2340761"/>
                <a:gd name="connsiteX1021" fmla="*/ 875767 w 2967861"/>
                <a:gd name="connsiteY1021" fmla="*/ 1612456 h 2340761"/>
                <a:gd name="connsiteX1022" fmla="*/ 879803 w 2967861"/>
                <a:gd name="connsiteY1022" fmla="*/ 1614629 h 2340761"/>
                <a:gd name="connsiteX1023" fmla="*/ 889117 w 2967861"/>
                <a:gd name="connsiteY1023" fmla="*/ 1614629 h 2340761"/>
                <a:gd name="connsiteX1024" fmla="*/ 901534 w 2967861"/>
                <a:gd name="connsiteY1024" fmla="*/ 1611524 h 2340761"/>
                <a:gd name="connsiteX1025" fmla="*/ 913952 w 2967861"/>
                <a:gd name="connsiteY1025" fmla="*/ 1604074 h 2340761"/>
                <a:gd name="connsiteX1026" fmla="*/ 928543 w 2967861"/>
                <a:gd name="connsiteY1026" fmla="*/ 1597865 h 2340761"/>
                <a:gd name="connsiteX1027" fmla="*/ 946239 w 2967861"/>
                <a:gd name="connsiteY1027" fmla="*/ 1592587 h 2340761"/>
                <a:gd name="connsiteX1028" fmla="*/ 963003 w 2967861"/>
                <a:gd name="connsiteY1028" fmla="*/ 1589483 h 2340761"/>
                <a:gd name="connsiteX1029" fmla="*/ 979767 w 2967861"/>
                <a:gd name="connsiteY1029" fmla="*/ 1582032 h 2340761"/>
                <a:gd name="connsiteX1030" fmla="*/ 992185 w 2967861"/>
                <a:gd name="connsiteY1030" fmla="*/ 1572408 h 2340761"/>
                <a:gd name="connsiteX1031" fmla="*/ 1002740 w 2967861"/>
                <a:gd name="connsiteY1031" fmla="*/ 1560922 h 2340761"/>
                <a:gd name="connsiteX1032" fmla="*/ 1016399 w 2967861"/>
                <a:gd name="connsiteY1032" fmla="*/ 1553471 h 2340761"/>
                <a:gd name="connsiteX1033" fmla="*/ 1039372 w 2967861"/>
                <a:gd name="connsiteY1033" fmla="*/ 1553471 h 2340761"/>
                <a:gd name="connsiteX1034" fmla="*/ 1039372 w 2967861"/>
                <a:gd name="connsiteY1034" fmla="*/ 1544468 h 2340761"/>
                <a:gd name="connsiteX1035" fmla="*/ 1057999 w 2967861"/>
                <a:gd name="connsiteY1035" fmla="*/ 1531740 h 2340761"/>
                <a:gd name="connsiteX1036" fmla="*/ 1075694 w 2967861"/>
                <a:gd name="connsiteY1036" fmla="*/ 1520253 h 2340761"/>
                <a:gd name="connsiteX1037" fmla="*/ 1075694 w 2967861"/>
                <a:gd name="connsiteY1037" fmla="*/ 1500074 h 2340761"/>
                <a:gd name="connsiteX1038" fmla="*/ 1089354 w 2967861"/>
                <a:gd name="connsiteY1038" fmla="*/ 1494797 h 2340761"/>
                <a:gd name="connsiteX1039" fmla="*/ 1095563 w 2967861"/>
                <a:gd name="connsiteY1039" fmla="*/ 1487346 h 2340761"/>
                <a:gd name="connsiteX1040" fmla="*/ 1101772 w 2967861"/>
                <a:gd name="connsiteY1040" fmla="*/ 1477722 h 2340761"/>
                <a:gd name="connsiteX1041" fmla="*/ 1108912 w 2967861"/>
                <a:gd name="connsiteY1041" fmla="*/ 1468098 h 2340761"/>
                <a:gd name="connsiteX1042" fmla="*/ 1087181 w 2967861"/>
                <a:gd name="connsiteY1042" fmla="*/ 1450092 h 2340761"/>
                <a:gd name="connsiteX1043" fmla="*/ 1060172 w 2967861"/>
                <a:gd name="connsiteY1043" fmla="*/ 1435191 h 2340761"/>
                <a:gd name="connsiteX1044" fmla="*/ 1057999 w 2967861"/>
                <a:gd name="connsiteY1044" fmla="*/ 1420290 h 2340761"/>
                <a:gd name="connsiteX1045" fmla="*/ 1055826 w 2967861"/>
                <a:gd name="connsiteY1045" fmla="*/ 1401352 h 2340761"/>
                <a:gd name="connsiteX1046" fmla="*/ 1035958 w 2967861"/>
                <a:gd name="connsiteY1046" fmla="*/ 1416254 h 2340761"/>
                <a:gd name="connsiteX1047" fmla="*/ 1019193 w 2967861"/>
                <a:gd name="connsiteY1047" fmla="*/ 1435191 h 2340761"/>
                <a:gd name="connsiteX1048" fmla="*/ 1008638 w 2967861"/>
                <a:gd name="connsiteY1048" fmla="*/ 1435191 h 2340761"/>
                <a:gd name="connsiteX1049" fmla="*/ 999325 w 2967861"/>
                <a:gd name="connsiteY1049" fmla="*/ 1437364 h 2340761"/>
                <a:gd name="connsiteX1050" fmla="*/ 992185 w 2967861"/>
                <a:gd name="connsiteY1050" fmla="*/ 1438295 h 2340761"/>
                <a:gd name="connsiteX1051" fmla="*/ 990011 w 2967861"/>
                <a:gd name="connsiteY1051" fmla="*/ 1433018 h 2340761"/>
                <a:gd name="connsiteX1052" fmla="*/ 989080 w 2967861"/>
                <a:gd name="connsiteY1052" fmla="*/ 1427740 h 2340761"/>
                <a:gd name="connsiteX1053" fmla="*/ 989080 w 2967861"/>
                <a:gd name="connsiteY1053" fmla="*/ 1422463 h 2340761"/>
                <a:gd name="connsiteX1054" fmla="*/ 986907 w 2967861"/>
                <a:gd name="connsiteY1054" fmla="*/ 1416254 h 2340761"/>
                <a:gd name="connsiteX1055" fmla="*/ 984734 w 2967861"/>
                <a:gd name="connsiteY1055" fmla="*/ 1410976 h 2340761"/>
                <a:gd name="connsiteX1056" fmla="*/ 979456 w 2967861"/>
                <a:gd name="connsiteY1056" fmla="*/ 1408803 h 2340761"/>
                <a:gd name="connsiteX1057" fmla="*/ 977283 w 2967861"/>
                <a:gd name="connsiteY1057" fmla="*/ 1408803 h 2340761"/>
                <a:gd name="connsiteX1058" fmla="*/ 975110 w 2967861"/>
                <a:gd name="connsiteY1058" fmla="*/ 1408803 h 2340761"/>
                <a:gd name="connsiteX1059" fmla="*/ 975110 w 2967861"/>
                <a:gd name="connsiteY1059" fmla="*/ 1410976 h 2340761"/>
                <a:gd name="connsiteX1060" fmla="*/ 974179 w 2967861"/>
                <a:gd name="connsiteY1060" fmla="*/ 1413149 h 2340761"/>
                <a:gd name="connsiteX1061" fmla="*/ 972006 w 2967861"/>
                <a:gd name="connsiteY1061" fmla="*/ 1418427 h 2340761"/>
                <a:gd name="connsiteX1062" fmla="*/ 964865 w 2967861"/>
                <a:gd name="connsiteY1062" fmla="*/ 1407872 h 2340761"/>
                <a:gd name="connsiteX1063" fmla="*/ 957725 w 2967861"/>
                <a:gd name="connsiteY1063" fmla="*/ 1392970 h 2340761"/>
                <a:gd name="connsiteX1064" fmla="*/ 948412 w 2967861"/>
                <a:gd name="connsiteY1064" fmla="*/ 1375896 h 2340761"/>
                <a:gd name="connsiteX1065" fmla="*/ 943134 w 2967861"/>
                <a:gd name="connsiteY1065" fmla="*/ 1358821 h 2340761"/>
                <a:gd name="connsiteX1066" fmla="*/ 939098 w 2967861"/>
                <a:gd name="connsiteY1066" fmla="*/ 1343920 h 2340761"/>
                <a:gd name="connsiteX1067" fmla="*/ 946239 w 2967861"/>
                <a:gd name="connsiteY1067" fmla="*/ 1343920 h 2340761"/>
                <a:gd name="connsiteX1068" fmla="*/ 950274 w 2967861"/>
                <a:gd name="connsiteY1068" fmla="*/ 1343920 h 2340761"/>
                <a:gd name="connsiteX1069" fmla="*/ 952448 w 2967861"/>
                <a:gd name="connsiteY1069" fmla="*/ 1343920 h 2340761"/>
                <a:gd name="connsiteX1070" fmla="*/ 953379 w 2967861"/>
                <a:gd name="connsiteY1070" fmla="*/ 1343920 h 2340761"/>
                <a:gd name="connsiteX1071" fmla="*/ 955552 w 2967861"/>
                <a:gd name="connsiteY1071" fmla="*/ 1343920 h 2340761"/>
                <a:gd name="connsiteX1072" fmla="*/ 967039 w 2967861"/>
                <a:gd name="connsiteY1072" fmla="*/ 1353544 h 2340761"/>
                <a:gd name="connsiteX1073" fmla="*/ 972316 w 2967861"/>
                <a:gd name="connsiteY1073" fmla="*/ 1363167 h 2340761"/>
                <a:gd name="connsiteX1074" fmla="*/ 975421 w 2967861"/>
                <a:gd name="connsiteY1074" fmla="*/ 1373723 h 2340761"/>
                <a:gd name="connsiteX1075" fmla="*/ 984734 w 2967861"/>
                <a:gd name="connsiteY1075" fmla="*/ 1381173 h 2340761"/>
                <a:gd name="connsiteX1076" fmla="*/ 997152 w 2967861"/>
                <a:gd name="connsiteY1076" fmla="*/ 1388624 h 2340761"/>
                <a:gd name="connsiteX1077" fmla="*/ 1008638 w 2967861"/>
                <a:gd name="connsiteY1077" fmla="*/ 1393902 h 2340761"/>
                <a:gd name="connsiteX1078" fmla="*/ 1019193 w 2967861"/>
                <a:gd name="connsiteY1078" fmla="*/ 1401352 h 2340761"/>
                <a:gd name="connsiteX1079" fmla="*/ 1031611 w 2967861"/>
                <a:gd name="connsiteY1079" fmla="*/ 1401352 h 2340761"/>
                <a:gd name="connsiteX1080" fmla="*/ 1040925 w 2967861"/>
                <a:gd name="connsiteY1080" fmla="*/ 1400421 h 2340761"/>
                <a:gd name="connsiteX1081" fmla="*/ 1048065 w 2967861"/>
                <a:gd name="connsiteY1081" fmla="*/ 1398248 h 2340761"/>
                <a:gd name="connsiteX1082" fmla="*/ 1059551 w 2967861"/>
                <a:gd name="connsiteY1082" fmla="*/ 1393902 h 2340761"/>
                <a:gd name="connsiteX1083" fmla="*/ 1066692 w 2967861"/>
                <a:gd name="connsiteY1083" fmla="*/ 1407561 h 2340761"/>
                <a:gd name="connsiteX1084" fmla="*/ 1071969 w 2967861"/>
                <a:gd name="connsiteY1084" fmla="*/ 1418116 h 2340761"/>
                <a:gd name="connsiteX1085" fmla="*/ 1102082 w 2967861"/>
                <a:gd name="connsiteY1085" fmla="*/ 1420290 h 2340761"/>
                <a:gd name="connsiteX1086" fmla="*/ 1133438 w 2967861"/>
                <a:gd name="connsiteY1086" fmla="*/ 1422463 h 2340761"/>
                <a:gd name="connsiteX1087" fmla="*/ 1164793 w 2967861"/>
                <a:gd name="connsiteY1087" fmla="*/ 1422463 h 2340761"/>
                <a:gd name="connsiteX1088" fmla="*/ 1194906 w 2967861"/>
                <a:gd name="connsiteY1088" fmla="*/ 1418116 h 2340761"/>
                <a:gd name="connsiteX1089" fmla="*/ 1206392 w 2967861"/>
                <a:gd name="connsiteY1089" fmla="*/ 1429603 h 2340761"/>
                <a:gd name="connsiteX1090" fmla="*/ 1218810 w 2967861"/>
                <a:gd name="connsiteY1090" fmla="*/ 1437985 h 2340761"/>
                <a:gd name="connsiteX1091" fmla="*/ 1231228 w 2967861"/>
                <a:gd name="connsiteY1091" fmla="*/ 1447609 h 2340761"/>
                <a:gd name="connsiteX1092" fmla="*/ 1238368 w 2967861"/>
                <a:gd name="connsiteY1092" fmla="*/ 1458164 h 2340761"/>
                <a:gd name="connsiteX1093" fmla="*/ 1235264 w 2967861"/>
                <a:gd name="connsiteY1093" fmla="*/ 1471824 h 2340761"/>
                <a:gd name="connsiteX1094" fmla="*/ 1238368 w 2967861"/>
                <a:gd name="connsiteY1094" fmla="*/ 1474928 h 2340761"/>
                <a:gd name="connsiteX1095" fmla="*/ 1242404 w 2967861"/>
                <a:gd name="connsiteY1095" fmla="*/ 1479274 h 2340761"/>
                <a:gd name="connsiteX1096" fmla="*/ 1247681 w 2967861"/>
                <a:gd name="connsiteY1096" fmla="*/ 1482379 h 2340761"/>
                <a:gd name="connsiteX1097" fmla="*/ 1251717 w 2967861"/>
                <a:gd name="connsiteY1097" fmla="*/ 1486725 h 2340761"/>
                <a:gd name="connsiteX1098" fmla="*/ 1262273 w 2967861"/>
                <a:gd name="connsiteY1098" fmla="*/ 1487656 h 2340761"/>
                <a:gd name="connsiteX1099" fmla="*/ 1271586 w 2967861"/>
                <a:gd name="connsiteY1099" fmla="*/ 1487656 h 2340761"/>
                <a:gd name="connsiteX1100" fmla="*/ 1284004 w 2967861"/>
                <a:gd name="connsiteY1100" fmla="*/ 1486725 h 2340761"/>
                <a:gd name="connsiteX1101" fmla="*/ 1288039 w 2967861"/>
                <a:gd name="connsiteY1101" fmla="*/ 1524910 h 2340761"/>
                <a:gd name="connsiteX1102" fmla="*/ 1296422 w 2967861"/>
                <a:gd name="connsiteY1102" fmla="*/ 1556575 h 2340761"/>
                <a:gd name="connsiteX1103" fmla="*/ 1308840 w 2967861"/>
                <a:gd name="connsiteY1103" fmla="*/ 1586068 h 2340761"/>
                <a:gd name="connsiteX1104" fmla="*/ 1327466 w 2967861"/>
                <a:gd name="connsiteY1104" fmla="*/ 1613697 h 2340761"/>
                <a:gd name="connsiteX1105" fmla="*/ 1327466 w 2967861"/>
                <a:gd name="connsiteY1105" fmla="*/ 1615870 h 2340761"/>
                <a:gd name="connsiteX1106" fmla="*/ 1325293 w 2967861"/>
                <a:gd name="connsiteY1106" fmla="*/ 1618044 h 2340761"/>
                <a:gd name="connsiteX1107" fmla="*/ 1323120 w 2967861"/>
                <a:gd name="connsiteY1107" fmla="*/ 1621148 h 2340761"/>
                <a:gd name="connsiteX1108" fmla="*/ 1322188 w 2967861"/>
                <a:gd name="connsiteY1108" fmla="*/ 1625494 h 2340761"/>
                <a:gd name="connsiteX1109" fmla="*/ 1323120 w 2967861"/>
                <a:gd name="connsiteY1109" fmla="*/ 1628599 h 2340761"/>
                <a:gd name="connsiteX1110" fmla="*/ 1329329 w 2967861"/>
                <a:gd name="connsiteY1110" fmla="*/ 1645673 h 2340761"/>
                <a:gd name="connsiteX1111" fmla="*/ 1339884 w 2967861"/>
                <a:gd name="connsiteY1111" fmla="*/ 1665852 h 2340761"/>
                <a:gd name="connsiteX1112" fmla="*/ 1351370 w 2967861"/>
                <a:gd name="connsiteY1112" fmla="*/ 1678581 h 2340761"/>
                <a:gd name="connsiteX1113" fmla="*/ 1352302 w 2967861"/>
                <a:gd name="connsiteY1113" fmla="*/ 1680754 h 2340761"/>
                <a:gd name="connsiteX1114" fmla="*/ 1354475 w 2967861"/>
                <a:gd name="connsiteY1114" fmla="*/ 1680754 h 2340761"/>
                <a:gd name="connsiteX1115" fmla="*/ 1356648 w 2967861"/>
                <a:gd name="connsiteY1115" fmla="*/ 1682927 h 2340761"/>
                <a:gd name="connsiteX1116" fmla="*/ 1358821 w 2967861"/>
                <a:gd name="connsiteY1116" fmla="*/ 1682927 h 2340761"/>
                <a:gd name="connsiteX1117" fmla="*/ 1378690 w 2967861"/>
                <a:gd name="connsiteY1117" fmla="*/ 1658712 h 2340761"/>
                <a:gd name="connsiteX1118" fmla="*/ 1391108 w 2967861"/>
                <a:gd name="connsiteY1118" fmla="*/ 1633255 h 2340761"/>
                <a:gd name="connsiteX1119" fmla="*/ 1400421 w 2967861"/>
                <a:gd name="connsiteY1119" fmla="*/ 1601590 h 2340761"/>
                <a:gd name="connsiteX1120" fmla="*/ 1403525 w 2967861"/>
                <a:gd name="connsiteY1120" fmla="*/ 1564647 h 2340761"/>
                <a:gd name="connsiteX1121" fmla="*/ 1415943 w 2967861"/>
                <a:gd name="connsiteY1121" fmla="*/ 1557196 h 2340761"/>
                <a:gd name="connsiteX1122" fmla="*/ 1425257 w 2967861"/>
                <a:gd name="connsiteY1122" fmla="*/ 1547572 h 2340761"/>
                <a:gd name="connsiteX1123" fmla="*/ 1434570 w 2967861"/>
                <a:gd name="connsiteY1123" fmla="*/ 1540122 h 2340761"/>
                <a:gd name="connsiteX1124" fmla="*/ 1451334 w 2967861"/>
                <a:gd name="connsiteY1124" fmla="*/ 1540122 h 2340761"/>
                <a:gd name="connsiteX1125" fmla="*/ 1463752 w 2967861"/>
                <a:gd name="connsiteY1125" fmla="*/ 1507214 h 2340761"/>
                <a:gd name="connsiteX1126" fmla="*/ 1470892 w 2967861"/>
                <a:gd name="connsiteY1126" fmla="*/ 1501937 h 2340761"/>
                <a:gd name="connsiteX1127" fmla="*/ 1478032 w 2967861"/>
                <a:gd name="connsiteY1127" fmla="*/ 1499764 h 2340761"/>
                <a:gd name="connsiteX1128" fmla="*/ 1485172 w 2967861"/>
                <a:gd name="connsiteY1128" fmla="*/ 1499764 h 2340761"/>
                <a:gd name="connsiteX1129" fmla="*/ 1488277 w 2967861"/>
                <a:gd name="connsiteY1129" fmla="*/ 1497591 h 2340761"/>
                <a:gd name="connsiteX1130" fmla="*/ 1493555 w 2967861"/>
                <a:gd name="connsiteY1130" fmla="*/ 1490140 h 2340761"/>
                <a:gd name="connsiteX1131" fmla="*/ 1497590 w 2967861"/>
                <a:gd name="connsiteY1131" fmla="*/ 1475239 h 2340761"/>
                <a:gd name="connsiteX1132" fmla="*/ 1512181 w 2967861"/>
                <a:gd name="connsiteY1132" fmla="*/ 1475239 h 2340761"/>
                <a:gd name="connsiteX1133" fmla="*/ 1526772 w 2967861"/>
                <a:gd name="connsiteY1133" fmla="*/ 1477412 h 2340761"/>
                <a:gd name="connsiteX1134" fmla="*/ 1543536 w 2967861"/>
                <a:gd name="connsiteY1134" fmla="*/ 1475239 h 2340761"/>
                <a:gd name="connsiteX1135" fmla="*/ 1544468 w 2967861"/>
                <a:gd name="connsiteY1135" fmla="*/ 1473065 h 2340761"/>
                <a:gd name="connsiteX1136" fmla="*/ 1546641 w 2967861"/>
                <a:gd name="connsiteY1136" fmla="*/ 1472134 h 2340761"/>
                <a:gd name="connsiteX1137" fmla="*/ 1548814 w 2967861"/>
                <a:gd name="connsiteY1137" fmla="*/ 1467788 h 2340761"/>
                <a:gd name="connsiteX1138" fmla="*/ 1550987 w 2967861"/>
                <a:gd name="connsiteY1138" fmla="*/ 1465615 h 2340761"/>
                <a:gd name="connsiteX1139" fmla="*/ 1554092 w 2967861"/>
                <a:gd name="connsiteY1139" fmla="*/ 1462510 h 2340761"/>
                <a:gd name="connsiteX1140" fmla="*/ 1565578 w 2967861"/>
                <a:gd name="connsiteY1140" fmla="*/ 1480516 h 2340761"/>
                <a:gd name="connsiteX1141" fmla="*/ 1573960 w 2967861"/>
                <a:gd name="connsiteY1141" fmla="*/ 1495418 h 2340761"/>
                <a:gd name="connsiteX1142" fmla="*/ 1585447 w 2967861"/>
                <a:gd name="connsiteY1142" fmla="*/ 1509077 h 2340761"/>
                <a:gd name="connsiteX1143" fmla="*/ 1592587 w 2967861"/>
                <a:gd name="connsiteY1143" fmla="*/ 1523979 h 2340761"/>
                <a:gd name="connsiteX1144" fmla="*/ 1597864 w 2967861"/>
                <a:gd name="connsiteY1144" fmla="*/ 1541984 h 2340761"/>
                <a:gd name="connsiteX1145" fmla="*/ 1597864 w 2967861"/>
                <a:gd name="connsiteY1145" fmla="*/ 1564337 h 2340761"/>
                <a:gd name="connsiteX1146" fmla="*/ 1600037 w 2967861"/>
                <a:gd name="connsiteY1146" fmla="*/ 1566509 h 2340761"/>
                <a:gd name="connsiteX1147" fmla="*/ 1600969 w 2967861"/>
                <a:gd name="connsiteY1147" fmla="*/ 1566509 h 2340761"/>
                <a:gd name="connsiteX1148" fmla="*/ 1600969 w 2967861"/>
                <a:gd name="connsiteY1148" fmla="*/ 1567441 h 2340761"/>
                <a:gd name="connsiteX1149" fmla="*/ 1603142 w 2967861"/>
                <a:gd name="connsiteY1149" fmla="*/ 1567441 h 2340761"/>
                <a:gd name="connsiteX1150" fmla="*/ 1610282 w 2967861"/>
                <a:gd name="connsiteY1150" fmla="*/ 1567441 h 2340761"/>
                <a:gd name="connsiteX1151" fmla="*/ 1617422 w 2967861"/>
                <a:gd name="connsiteY1151" fmla="*/ 1566509 h 2340761"/>
                <a:gd name="connsiteX1152" fmla="*/ 1621458 w 2967861"/>
                <a:gd name="connsiteY1152" fmla="*/ 1564337 h 2340761"/>
                <a:gd name="connsiteX1153" fmla="*/ 1626736 w 2967861"/>
                <a:gd name="connsiteY1153" fmla="*/ 1559990 h 2340761"/>
                <a:gd name="connsiteX1154" fmla="*/ 1629840 w 2967861"/>
                <a:gd name="connsiteY1154" fmla="*/ 1556886 h 2340761"/>
                <a:gd name="connsiteX1155" fmla="*/ 1641327 w 2967861"/>
                <a:gd name="connsiteY1155" fmla="*/ 1569614 h 2340761"/>
                <a:gd name="connsiteX1156" fmla="*/ 1648467 w 2967861"/>
                <a:gd name="connsiteY1156" fmla="*/ 1586688 h 2340761"/>
                <a:gd name="connsiteX1157" fmla="*/ 1650640 w 2967861"/>
                <a:gd name="connsiteY1157" fmla="*/ 1606867 h 2340761"/>
                <a:gd name="connsiteX1158" fmla="*/ 1650640 w 2967861"/>
                <a:gd name="connsiteY1158" fmla="*/ 1629220 h 2340761"/>
                <a:gd name="connsiteX1159" fmla="*/ 1650640 w 2967861"/>
                <a:gd name="connsiteY1159" fmla="*/ 1649399 h 2340761"/>
                <a:gd name="connsiteX1160" fmla="*/ 1650640 w 2967861"/>
                <a:gd name="connsiteY1160" fmla="*/ 1668336 h 2340761"/>
                <a:gd name="connsiteX1161" fmla="*/ 1653745 w 2967861"/>
                <a:gd name="connsiteY1161" fmla="*/ 1683237 h 2340761"/>
                <a:gd name="connsiteX1162" fmla="*/ 1653745 w 2967861"/>
                <a:gd name="connsiteY1162" fmla="*/ 1686342 h 2340761"/>
                <a:gd name="connsiteX1163" fmla="*/ 1663058 w 2967861"/>
                <a:gd name="connsiteY1163" fmla="*/ 1683237 h 2340761"/>
                <a:gd name="connsiteX1164" fmla="*/ 1663058 w 2967861"/>
                <a:gd name="connsiteY1164" fmla="*/ 1686342 h 2340761"/>
                <a:gd name="connsiteX1165" fmla="*/ 1672371 w 2967861"/>
                <a:gd name="connsiteY1165" fmla="*/ 1699070 h 2340761"/>
                <a:gd name="connsiteX1166" fmla="*/ 1677649 w 2967861"/>
                <a:gd name="connsiteY1166" fmla="*/ 1713971 h 2340761"/>
                <a:gd name="connsiteX1167" fmla="*/ 1682927 w 2967861"/>
                <a:gd name="connsiteY1167" fmla="*/ 1728873 h 2340761"/>
                <a:gd name="connsiteX1168" fmla="*/ 1686962 w 2967861"/>
                <a:gd name="connsiteY1168" fmla="*/ 1745947 h 2340761"/>
                <a:gd name="connsiteX1169" fmla="*/ 1693171 w 2967861"/>
                <a:gd name="connsiteY1169" fmla="*/ 1760849 h 2340761"/>
                <a:gd name="connsiteX1170" fmla="*/ 1702485 w 2967861"/>
                <a:gd name="connsiteY1170" fmla="*/ 1768299 h 2340761"/>
                <a:gd name="connsiteX1171" fmla="*/ 1704658 w 2967861"/>
                <a:gd name="connsiteY1171" fmla="*/ 1770472 h 2340761"/>
                <a:gd name="connsiteX1172" fmla="*/ 1715213 w 2967861"/>
                <a:gd name="connsiteY1172" fmla="*/ 1775750 h 2340761"/>
                <a:gd name="connsiteX1173" fmla="*/ 1726699 w 2967861"/>
                <a:gd name="connsiteY1173" fmla="*/ 1785374 h 2340761"/>
                <a:gd name="connsiteX1174" fmla="*/ 1737255 w 2967861"/>
                <a:gd name="connsiteY1174" fmla="*/ 1785374 h 2340761"/>
                <a:gd name="connsiteX1175" fmla="*/ 1736323 w 2967861"/>
                <a:gd name="connsiteY1175" fmla="*/ 1758986 h 2340761"/>
                <a:gd name="connsiteX1176" fmla="*/ 1729183 w 2967861"/>
                <a:gd name="connsiteY1176" fmla="*/ 1733529 h 2340761"/>
                <a:gd name="connsiteX1177" fmla="*/ 1717696 w 2967861"/>
                <a:gd name="connsiteY1177" fmla="*/ 1711177 h 2340761"/>
                <a:gd name="connsiteX1178" fmla="*/ 1703106 w 2967861"/>
                <a:gd name="connsiteY1178" fmla="*/ 1696276 h 2340761"/>
                <a:gd name="connsiteX1179" fmla="*/ 1700001 w 2967861"/>
                <a:gd name="connsiteY1179" fmla="*/ 1694103 h 2340761"/>
                <a:gd name="connsiteX1180" fmla="*/ 1695965 w 2967861"/>
                <a:gd name="connsiteY1180" fmla="*/ 1694103 h 2340761"/>
                <a:gd name="connsiteX1181" fmla="*/ 1692861 w 2967861"/>
                <a:gd name="connsiteY1181" fmla="*/ 1694103 h 2340761"/>
                <a:gd name="connsiteX1182" fmla="*/ 1688825 w 2967861"/>
                <a:gd name="connsiteY1182" fmla="*/ 1694103 h 2340761"/>
                <a:gd name="connsiteX1183" fmla="*/ 1687894 w 2967861"/>
                <a:gd name="connsiteY1183" fmla="*/ 1691930 h 2340761"/>
                <a:gd name="connsiteX1184" fmla="*/ 1681685 w 2967861"/>
                <a:gd name="connsiteY1184" fmla="*/ 1681374 h 2340761"/>
                <a:gd name="connsiteX1185" fmla="*/ 1680753 w 2967861"/>
                <a:gd name="connsiteY1185" fmla="*/ 1671751 h 2340761"/>
                <a:gd name="connsiteX1186" fmla="*/ 1676718 w 2967861"/>
                <a:gd name="connsiteY1186" fmla="*/ 1664300 h 2340761"/>
                <a:gd name="connsiteX1187" fmla="*/ 1667404 w 2967861"/>
                <a:gd name="connsiteY1187" fmla="*/ 1659022 h 2340761"/>
                <a:gd name="connsiteX1188" fmla="*/ 1676718 w 2967861"/>
                <a:gd name="connsiteY1188" fmla="*/ 1634808 h 2340761"/>
                <a:gd name="connsiteX1189" fmla="*/ 1683858 w 2967861"/>
                <a:gd name="connsiteY1189" fmla="*/ 1605315 h 2340761"/>
                <a:gd name="connsiteX1190" fmla="*/ 1700622 w 2967861"/>
                <a:gd name="connsiteY1190" fmla="*/ 1618975 h 2340761"/>
                <a:gd name="connsiteX1191" fmla="*/ 1716144 w 2967861"/>
                <a:gd name="connsiteY1191" fmla="*/ 1631703 h 2340761"/>
                <a:gd name="connsiteX1192" fmla="*/ 1730735 w 2967861"/>
                <a:gd name="connsiteY1192" fmla="*/ 1644431 h 2340761"/>
                <a:gd name="connsiteX1193" fmla="*/ 1742222 w 2967861"/>
                <a:gd name="connsiteY1193" fmla="*/ 1659333 h 2340761"/>
                <a:gd name="connsiteX1194" fmla="*/ 1747499 w 2967861"/>
                <a:gd name="connsiteY1194" fmla="*/ 1679512 h 2340761"/>
                <a:gd name="connsiteX1195" fmla="*/ 1754640 w 2967861"/>
                <a:gd name="connsiteY1195" fmla="*/ 1679512 h 2340761"/>
                <a:gd name="connsiteX1196" fmla="*/ 1815176 w 2967861"/>
                <a:gd name="connsiteY1196" fmla="*/ 1629841 h 2340761"/>
                <a:gd name="connsiteX1197" fmla="*/ 1813003 w 2967861"/>
                <a:gd name="connsiteY1197" fmla="*/ 1600348 h 2340761"/>
                <a:gd name="connsiteX1198" fmla="*/ 1807726 w 2967861"/>
                <a:gd name="connsiteY1198" fmla="*/ 1576133 h 2340761"/>
                <a:gd name="connsiteX1199" fmla="*/ 1796239 w 2967861"/>
                <a:gd name="connsiteY1199" fmla="*/ 1558128 h 2340761"/>
                <a:gd name="connsiteX1200" fmla="*/ 1783822 w 2967861"/>
                <a:gd name="connsiteY1200" fmla="*/ 1541053 h 2340761"/>
                <a:gd name="connsiteX1201" fmla="*/ 1767057 w 2967861"/>
                <a:gd name="connsiteY1201" fmla="*/ 1525220 h 2340761"/>
                <a:gd name="connsiteX1202" fmla="*/ 1769230 w 2967861"/>
                <a:gd name="connsiteY1202" fmla="*/ 1510319 h 2340761"/>
                <a:gd name="connsiteX1203" fmla="*/ 1774508 w 2967861"/>
                <a:gd name="connsiteY1203" fmla="*/ 1500695 h 2340761"/>
                <a:gd name="connsiteX1204" fmla="*/ 1780717 w 2967861"/>
                <a:gd name="connsiteY1204" fmla="*/ 1495418 h 2340761"/>
                <a:gd name="connsiteX1205" fmla="*/ 1787857 w 2967861"/>
                <a:gd name="connsiteY1205" fmla="*/ 1489209 h 2340761"/>
                <a:gd name="connsiteX1206" fmla="*/ 1794066 w 2967861"/>
                <a:gd name="connsiteY1206" fmla="*/ 1480827 h 2340761"/>
                <a:gd name="connsiteX1207" fmla="*/ 1800275 w 2967861"/>
                <a:gd name="connsiteY1207" fmla="*/ 1480827 h 2340761"/>
                <a:gd name="connsiteX1208" fmla="*/ 1805553 w 2967861"/>
                <a:gd name="connsiteY1208" fmla="*/ 1481758 h 2340761"/>
                <a:gd name="connsiteX1209" fmla="*/ 1807726 w 2967861"/>
                <a:gd name="connsiteY1209" fmla="*/ 1481758 h 2340761"/>
                <a:gd name="connsiteX1210" fmla="*/ 1810830 w 2967861"/>
                <a:gd name="connsiteY1210" fmla="*/ 1483931 h 2340761"/>
                <a:gd name="connsiteX1211" fmla="*/ 1813003 w 2967861"/>
                <a:gd name="connsiteY1211" fmla="*/ 1488277 h 2340761"/>
                <a:gd name="connsiteX1212" fmla="*/ 1816108 w 2967861"/>
                <a:gd name="connsiteY1212" fmla="*/ 1493555 h 2340761"/>
                <a:gd name="connsiteX1213" fmla="*/ 1818281 w 2967861"/>
                <a:gd name="connsiteY1213" fmla="*/ 1496659 h 2340761"/>
                <a:gd name="connsiteX1214" fmla="*/ 1816108 w 2967861"/>
                <a:gd name="connsiteY1214" fmla="*/ 1501006 h 2340761"/>
                <a:gd name="connsiteX1215" fmla="*/ 1815176 w 2967861"/>
                <a:gd name="connsiteY1215" fmla="*/ 1504110 h 2340761"/>
                <a:gd name="connsiteX1216" fmla="*/ 1811141 w 2967861"/>
                <a:gd name="connsiteY1216" fmla="*/ 1506283 h 2340761"/>
                <a:gd name="connsiteX1217" fmla="*/ 1808036 w 2967861"/>
                <a:gd name="connsiteY1217" fmla="*/ 1506283 h 2340761"/>
                <a:gd name="connsiteX1218" fmla="*/ 1804000 w 2967861"/>
                <a:gd name="connsiteY1218" fmla="*/ 1508456 h 2340761"/>
                <a:gd name="connsiteX1219" fmla="*/ 1804000 w 2967861"/>
                <a:gd name="connsiteY1219" fmla="*/ 1518080 h 2340761"/>
                <a:gd name="connsiteX1220" fmla="*/ 1804000 w 2967861"/>
                <a:gd name="connsiteY1220" fmla="*/ 1523358 h 2340761"/>
                <a:gd name="connsiteX1221" fmla="*/ 1806173 w 2967861"/>
                <a:gd name="connsiteY1221" fmla="*/ 1528635 h 2340761"/>
                <a:gd name="connsiteX1222" fmla="*/ 1808346 w 2967861"/>
                <a:gd name="connsiteY1222" fmla="*/ 1533913 h 2340761"/>
                <a:gd name="connsiteX1223" fmla="*/ 1811451 w 2967861"/>
                <a:gd name="connsiteY1223" fmla="*/ 1532981 h 2340761"/>
                <a:gd name="connsiteX1224" fmla="*/ 1813624 w 2967861"/>
                <a:gd name="connsiteY1224" fmla="*/ 1532981 h 2340761"/>
                <a:gd name="connsiteX1225" fmla="*/ 1815797 w 2967861"/>
                <a:gd name="connsiteY1225" fmla="*/ 1532981 h 2340761"/>
                <a:gd name="connsiteX1226" fmla="*/ 1816729 w 2967861"/>
                <a:gd name="connsiteY1226" fmla="*/ 1530808 h 2340761"/>
                <a:gd name="connsiteX1227" fmla="*/ 1818902 w 2967861"/>
                <a:gd name="connsiteY1227" fmla="*/ 1530808 h 2340761"/>
                <a:gd name="connsiteX1228" fmla="*/ 1826042 w 2967861"/>
                <a:gd name="connsiteY1228" fmla="*/ 1526462 h 2340761"/>
                <a:gd name="connsiteX1229" fmla="*/ 1830078 w 2967861"/>
                <a:gd name="connsiteY1229" fmla="*/ 1523358 h 2340761"/>
                <a:gd name="connsiteX1230" fmla="*/ 1831009 w 2967861"/>
                <a:gd name="connsiteY1230" fmla="*/ 1521184 h 2340761"/>
                <a:gd name="connsiteX1231" fmla="*/ 1835045 w 2967861"/>
                <a:gd name="connsiteY1231" fmla="*/ 1518080 h 2340761"/>
                <a:gd name="connsiteX1232" fmla="*/ 1838150 w 2967861"/>
                <a:gd name="connsiteY1232" fmla="*/ 1513734 h 2340761"/>
                <a:gd name="connsiteX1233" fmla="*/ 1837218 w 2967861"/>
                <a:gd name="connsiteY1233" fmla="*/ 1508456 h 2340761"/>
                <a:gd name="connsiteX1234" fmla="*/ 1837218 w 2967861"/>
                <a:gd name="connsiteY1234" fmla="*/ 1503179 h 2340761"/>
                <a:gd name="connsiteX1235" fmla="*/ 1835045 w 2967861"/>
                <a:gd name="connsiteY1235" fmla="*/ 1501006 h 2340761"/>
                <a:gd name="connsiteX1236" fmla="*/ 1835045 w 2967861"/>
                <a:gd name="connsiteY1236" fmla="*/ 1498832 h 2340761"/>
                <a:gd name="connsiteX1237" fmla="*/ 1835045 w 2967861"/>
                <a:gd name="connsiteY1237" fmla="*/ 1495728 h 2340761"/>
                <a:gd name="connsiteX1238" fmla="*/ 1835045 w 2967861"/>
                <a:gd name="connsiteY1238" fmla="*/ 1491382 h 2340761"/>
                <a:gd name="connsiteX1239" fmla="*/ 1835045 w 2967861"/>
                <a:gd name="connsiteY1239" fmla="*/ 1483931 h 2340761"/>
                <a:gd name="connsiteX1240" fmla="*/ 1862054 w 2967861"/>
                <a:gd name="connsiteY1240" fmla="*/ 1478653 h 2340761"/>
                <a:gd name="connsiteX1241" fmla="*/ 1891236 w 2967861"/>
                <a:gd name="connsiteY1241" fmla="*/ 1469030 h 2340761"/>
                <a:gd name="connsiteX1242" fmla="*/ 1916382 w 2967861"/>
                <a:gd name="connsiteY1242" fmla="*/ 1458474 h 2340761"/>
                <a:gd name="connsiteX1243" fmla="*/ 1940286 w 2967861"/>
                <a:gd name="connsiteY1243" fmla="*/ 1443573 h 2340761"/>
                <a:gd name="connsiteX1244" fmla="*/ 1958913 w 2967861"/>
                <a:gd name="connsiteY1244" fmla="*/ 1423394 h 2340761"/>
                <a:gd name="connsiteX1245" fmla="*/ 1967295 w 2967861"/>
                <a:gd name="connsiteY1245" fmla="*/ 1408493 h 2340761"/>
                <a:gd name="connsiteX1246" fmla="*/ 1974435 w 2967861"/>
                <a:gd name="connsiteY1246" fmla="*/ 1394833 h 2340761"/>
                <a:gd name="connsiteX1247" fmla="*/ 1981575 w 2967861"/>
                <a:gd name="connsiteY1247" fmla="*/ 1379932 h 2340761"/>
                <a:gd name="connsiteX1248" fmla="*/ 1993993 w 2967861"/>
                <a:gd name="connsiteY1248" fmla="*/ 1371550 h 2340761"/>
                <a:gd name="connsiteX1249" fmla="*/ 1993993 w 2967861"/>
                <a:gd name="connsiteY1249" fmla="*/ 1351992 h 2340761"/>
                <a:gd name="connsiteX1250" fmla="*/ 1993062 w 2967861"/>
                <a:gd name="connsiteY1250" fmla="*/ 1329639 h 2340761"/>
                <a:gd name="connsiteX1251" fmla="*/ 1989026 w 2967861"/>
                <a:gd name="connsiteY1251" fmla="*/ 1309460 h 2340761"/>
                <a:gd name="connsiteX1252" fmla="*/ 1981886 w 2967861"/>
                <a:gd name="connsiteY1252" fmla="*/ 1289281 h 2340761"/>
                <a:gd name="connsiteX1253" fmla="*/ 1973504 w 2967861"/>
                <a:gd name="connsiteY1253" fmla="*/ 1274380 h 2340761"/>
                <a:gd name="connsiteX1254" fmla="*/ 1958913 w 2967861"/>
                <a:gd name="connsiteY1254" fmla="*/ 1264756 h 2340761"/>
                <a:gd name="connsiteX1255" fmla="*/ 1964190 w 2967861"/>
                <a:gd name="connsiteY1255" fmla="*/ 1252028 h 2340761"/>
                <a:gd name="connsiteX1256" fmla="*/ 1969468 w 2967861"/>
                <a:gd name="connsiteY1256" fmla="*/ 1244577 h 2340761"/>
                <a:gd name="connsiteX1257" fmla="*/ 1976608 w 2967861"/>
                <a:gd name="connsiteY1257" fmla="*/ 1237127 h 2340761"/>
                <a:gd name="connsiteX1258" fmla="*/ 1983748 w 2967861"/>
                <a:gd name="connsiteY1258" fmla="*/ 1227503 h 2340761"/>
                <a:gd name="connsiteX1259" fmla="*/ 2003617 w 2967861"/>
                <a:gd name="connsiteY1259" fmla="*/ 1227503 h 2340761"/>
                <a:gd name="connsiteX1260" fmla="*/ 2003617 w 2967861"/>
                <a:gd name="connsiteY1260" fmla="*/ 1214774 h 2340761"/>
                <a:gd name="connsiteX1261" fmla="*/ 1998339 w 2967861"/>
                <a:gd name="connsiteY1261" fmla="*/ 1214774 h 2340761"/>
                <a:gd name="connsiteX1262" fmla="*/ 1987784 w 2967861"/>
                <a:gd name="connsiteY1262" fmla="*/ 1209497 h 2340761"/>
                <a:gd name="connsiteX1263" fmla="*/ 1978471 w 2967861"/>
                <a:gd name="connsiteY1263" fmla="*/ 1209497 h 2340761"/>
                <a:gd name="connsiteX1264" fmla="*/ 1969157 w 2967861"/>
                <a:gd name="connsiteY1264" fmla="*/ 1212601 h 2340761"/>
                <a:gd name="connsiteX1265" fmla="*/ 1958602 w 2967861"/>
                <a:gd name="connsiteY1265" fmla="*/ 1218810 h 2340761"/>
                <a:gd name="connsiteX1266" fmla="*/ 1954567 w 2967861"/>
                <a:gd name="connsiteY1266" fmla="*/ 1212601 h 2340761"/>
                <a:gd name="connsiteX1267" fmla="*/ 1951462 w 2967861"/>
                <a:gd name="connsiteY1267" fmla="*/ 1209497 h 2340761"/>
                <a:gd name="connsiteX1268" fmla="*/ 1947426 w 2967861"/>
                <a:gd name="connsiteY1268" fmla="*/ 1205151 h 2340761"/>
                <a:gd name="connsiteX1269" fmla="*/ 1942149 w 2967861"/>
                <a:gd name="connsiteY1269" fmla="*/ 1202046 h 2340761"/>
                <a:gd name="connsiteX1270" fmla="*/ 1935008 w 2967861"/>
                <a:gd name="connsiteY1270" fmla="*/ 1197700 h 2340761"/>
                <a:gd name="connsiteX1271" fmla="*/ 1942149 w 2967861"/>
                <a:gd name="connsiteY1271" fmla="*/ 1184972 h 2340761"/>
                <a:gd name="connsiteX1272" fmla="*/ 1954567 w 2967861"/>
                <a:gd name="connsiteY1272" fmla="*/ 1174416 h 2340761"/>
                <a:gd name="connsiteX1273" fmla="*/ 1966985 w 2967861"/>
                <a:gd name="connsiteY1273" fmla="*/ 1164793 h 2340761"/>
                <a:gd name="connsiteX1274" fmla="*/ 1978471 w 2967861"/>
                <a:gd name="connsiteY1274" fmla="*/ 1153306 h 2340761"/>
                <a:gd name="connsiteX1275" fmla="*/ 1983748 w 2967861"/>
                <a:gd name="connsiteY1275" fmla="*/ 1155479 h 2340761"/>
                <a:gd name="connsiteX1276" fmla="*/ 1987784 w 2967861"/>
                <a:gd name="connsiteY1276" fmla="*/ 1155479 h 2340761"/>
                <a:gd name="connsiteX1277" fmla="*/ 1990889 w 2967861"/>
                <a:gd name="connsiteY1277" fmla="*/ 1157652 h 2340761"/>
                <a:gd name="connsiteX1278" fmla="*/ 1993993 w 2967861"/>
                <a:gd name="connsiteY1278" fmla="*/ 1157652 h 2340761"/>
                <a:gd name="connsiteX1279" fmla="*/ 1990889 w 2967861"/>
                <a:gd name="connsiteY1279" fmla="*/ 1165103 h 2340761"/>
                <a:gd name="connsiteX1280" fmla="*/ 1988716 w 2967861"/>
                <a:gd name="connsiteY1280" fmla="*/ 1168208 h 2340761"/>
                <a:gd name="connsiteX1281" fmla="*/ 1987784 w 2967861"/>
                <a:gd name="connsiteY1281" fmla="*/ 1174416 h 2340761"/>
                <a:gd name="connsiteX1282" fmla="*/ 1985611 w 2967861"/>
                <a:gd name="connsiteY1282" fmla="*/ 1177521 h 2340761"/>
                <a:gd name="connsiteX1283" fmla="*/ 1983438 w 2967861"/>
                <a:gd name="connsiteY1283" fmla="*/ 1182799 h 2340761"/>
                <a:gd name="connsiteX1284" fmla="*/ 1983438 w 2967861"/>
                <a:gd name="connsiteY1284" fmla="*/ 1187145 h 2340761"/>
                <a:gd name="connsiteX1285" fmla="*/ 1995856 w 2967861"/>
                <a:gd name="connsiteY1285" fmla="*/ 1181867 h 2340761"/>
                <a:gd name="connsiteX1286" fmla="*/ 2010447 w 2967861"/>
                <a:gd name="connsiteY1286" fmla="*/ 1175658 h 2340761"/>
                <a:gd name="connsiteX1287" fmla="*/ 2022865 w 2967861"/>
                <a:gd name="connsiteY1287" fmla="*/ 1172554 h 2340761"/>
                <a:gd name="connsiteX1288" fmla="*/ 2034351 w 2967861"/>
                <a:gd name="connsiteY1288" fmla="*/ 1174727 h 2340761"/>
                <a:gd name="connsiteX1289" fmla="*/ 2043664 w 2967861"/>
                <a:gd name="connsiteY1289" fmla="*/ 1174727 h 2340761"/>
                <a:gd name="connsiteX1290" fmla="*/ 2039629 w 2967861"/>
                <a:gd name="connsiteY1290" fmla="*/ 1182178 h 2340761"/>
                <a:gd name="connsiteX1291" fmla="*/ 2037456 w 2967861"/>
                <a:gd name="connsiteY1291" fmla="*/ 1187455 h 2340761"/>
                <a:gd name="connsiteX1292" fmla="*/ 2034351 w 2967861"/>
                <a:gd name="connsiteY1292" fmla="*/ 1192733 h 2340761"/>
                <a:gd name="connsiteX1293" fmla="*/ 2030315 w 2967861"/>
                <a:gd name="connsiteY1293" fmla="*/ 1198010 h 2340761"/>
                <a:gd name="connsiteX1294" fmla="*/ 2034351 w 2967861"/>
                <a:gd name="connsiteY1294" fmla="*/ 1204219 h 2340761"/>
                <a:gd name="connsiteX1295" fmla="*/ 2037456 w 2967861"/>
                <a:gd name="connsiteY1295" fmla="*/ 1205151 h 2340761"/>
                <a:gd name="connsiteX1296" fmla="*/ 2039629 w 2967861"/>
                <a:gd name="connsiteY1296" fmla="*/ 1207324 h 2340761"/>
                <a:gd name="connsiteX1297" fmla="*/ 2041802 w 2967861"/>
                <a:gd name="connsiteY1297" fmla="*/ 1207324 h 2340761"/>
                <a:gd name="connsiteX1298" fmla="*/ 2044906 w 2967861"/>
                <a:gd name="connsiteY1298" fmla="*/ 1207324 h 2340761"/>
                <a:gd name="connsiteX1299" fmla="*/ 2048942 w 2967861"/>
                <a:gd name="connsiteY1299" fmla="*/ 1207324 h 2340761"/>
                <a:gd name="connsiteX1300" fmla="*/ 2054220 w 2967861"/>
                <a:gd name="connsiteY1300" fmla="*/ 1207324 h 2340761"/>
                <a:gd name="connsiteX1301" fmla="*/ 2054220 w 2967861"/>
                <a:gd name="connsiteY1301" fmla="*/ 1218810 h 2340761"/>
                <a:gd name="connsiteX1302" fmla="*/ 2052046 w 2967861"/>
                <a:gd name="connsiteY1302" fmla="*/ 1233712 h 2340761"/>
                <a:gd name="connsiteX1303" fmla="*/ 2052046 w 2967861"/>
                <a:gd name="connsiteY1303" fmla="*/ 1246440 h 2340761"/>
                <a:gd name="connsiteX1304" fmla="*/ 2054220 w 2967861"/>
                <a:gd name="connsiteY1304" fmla="*/ 1254822 h 2340761"/>
                <a:gd name="connsiteX1305" fmla="*/ 2054220 w 2967861"/>
                <a:gd name="connsiteY1305" fmla="*/ 1264446 h 2340761"/>
                <a:gd name="connsiteX1306" fmla="*/ 2078124 w 2967861"/>
                <a:gd name="connsiteY1306" fmla="*/ 1261341 h 2340761"/>
                <a:gd name="connsiteX1307" fmla="*/ 2092715 w 2967861"/>
                <a:gd name="connsiteY1307" fmla="*/ 1255132 h 2340761"/>
                <a:gd name="connsiteX1308" fmla="*/ 2099855 w 2967861"/>
                <a:gd name="connsiteY1308" fmla="*/ 1247682 h 2340761"/>
                <a:gd name="connsiteX1309" fmla="*/ 2102960 w 2967861"/>
                <a:gd name="connsiteY1309" fmla="*/ 1239300 h 2340761"/>
                <a:gd name="connsiteX1310" fmla="*/ 2100787 w 2967861"/>
                <a:gd name="connsiteY1310" fmla="*/ 1226571 h 2340761"/>
                <a:gd name="connsiteX1311" fmla="*/ 2097682 w 2967861"/>
                <a:gd name="connsiteY1311" fmla="*/ 1215085 h 2340761"/>
                <a:gd name="connsiteX1312" fmla="*/ 2090542 w 2967861"/>
                <a:gd name="connsiteY1312" fmla="*/ 1202357 h 2340761"/>
                <a:gd name="connsiteX1313" fmla="*/ 2085264 w 2967861"/>
                <a:gd name="connsiteY1313" fmla="*/ 1189628 h 2340761"/>
                <a:gd name="connsiteX1314" fmla="*/ 2078124 w 2967861"/>
                <a:gd name="connsiteY1314" fmla="*/ 1178142 h 2340761"/>
                <a:gd name="connsiteX1315" fmla="*/ 2074088 w 2967861"/>
                <a:gd name="connsiteY1315" fmla="*/ 1167587 h 2340761"/>
                <a:gd name="connsiteX1316" fmla="*/ 2078124 w 2967861"/>
                <a:gd name="connsiteY1316" fmla="*/ 1165414 h 2340761"/>
                <a:gd name="connsiteX1317" fmla="*/ 2081228 w 2967861"/>
                <a:gd name="connsiteY1317" fmla="*/ 1165414 h 2340761"/>
                <a:gd name="connsiteX1318" fmla="*/ 2083402 w 2967861"/>
                <a:gd name="connsiteY1318" fmla="*/ 1165414 h 2340761"/>
                <a:gd name="connsiteX1319" fmla="*/ 2085575 w 2967861"/>
                <a:gd name="connsiteY1319" fmla="*/ 1163241 h 2340761"/>
                <a:gd name="connsiteX1320" fmla="*/ 2087748 w 2967861"/>
                <a:gd name="connsiteY1320" fmla="*/ 1163241 h 2340761"/>
                <a:gd name="connsiteX1321" fmla="*/ 2098303 w 2967861"/>
                <a:gd name="connsiteY1321" fmla="*/ 1155790 h 2340761"/>
                <a:gd name="connsiteX1322" fmla="*/ 2105443 w 2967861"/>
                <a:gd name="connsiteY1322" fmla="*/ 1145235 h 2340761"/>
                <a:gd name="connsiteX1323" fmla="*/ 2110721 w 2967861"/>
                <a:gd name="connsiteY1323" fmla="*/ 1133748 h 2340761"/>
                <a:gd name="connsiteX1324" fmla="*/ 2117861 w 2967861"/>
                <a:gd name="connsiteY1324" fmla="*/ 1123193 h 2340761"/>
                <a:gd name="connsiteX1325" fmla="*/ 2127175 w 2967861"/>
                <a:gd name="connsiteY1325" fmla="*/ 1113569 h 2340761"/>
                <a:gd name="connsiteX1326" fmla="*/ 2137730 w 2967861"/>
                <a:gd name="connsiteY1326" fmla="*/ 1111396 h 2340761"/>
                <a:gd name="connsiteX1327" fmla="*/ 2149216 w 2967861"/>
                <a:gd name="connsiteY1327" fmla="*/ 1111396 h 2340761"/>
                <a:gd name="connsiteX1328" fmla="*/ 2161634 w 2967861"/>
                <a:gd name="connsiteY1328" fmla="*/ 1113569 h 2340761"/>
                <a:gd name="connsiteX1329" fmla="*/ 2174052 w 2967861"/>
                <a:gd name="connsiteY1329" fmla="*/ 1110465 h 2340761"/>
                <a:gd name="connsiteX1330" fmla="*/ 2178088 w 2967861"/>
                <a:gd name="connsiteY1330" fmla="*/ 1106118 h 2340761"/>
                <a:gd name="connsiteX1331" fmla="*/ 2185228 w 2967861"/>
                <a:gd name="connsiteY1331" fmla="*/ 1096495 h 2340761"/>
                <a:gd name="connsiteX1332" fmla="*/ 2195783 w 2967861"/>
                <a:gd name="connsiteY1332" fmla="*/ 1083766 h 2340761"/>
                <a:gd name="connsiteX1333" fmla="*/ 2208201 w 2967861"/>
                <a:gd name="connsiteY1333" fmla="*/ 1071038 h 2340761"/>
                <a:gd name="connsiteX1334" fmla="*/ 2219687 w 2967861"/>
                <a:gd name="connsiteY1334" fmla="*/ 1056137 h 2340761"/>
                <a:gd name="connsiteX1335" fmla="*/ 2230242 w 2967861"/>
                <a:gd name="connsiteY1335" fmla="*/ 1043408 h 2340761"/>
                <a:gd name="connsiteX1336" fmla="*/ 2239556 w 2967861"/>
                <a:gd name="connsiteY1336" fmla="*/ 1031922 h 2340761"/>
                <a:gd name="connsiteX1337" fmla="*/ 2243592 w 2967861"/>
                <a:gd name="connsiteY1337" fmla="*/ 1028817 h 2340761"/>
                <a:gd name="connsiteX1338" fmla="*/ 2250732 w 2967861"/>
                <a:gd name="connsiteY1338" fmla="*/ 1011743 h 2340761"/>
                <a:gd name="connsiteX1339" fmla="*/ 2256010 w 2967861"/>
                <a:gd name="connsiteY1339" fmla="*/ 999015 h 2340761"/>
                <a:gd name="connsiteX1340" fmla="*/ 2263150 w 2967861"/>
                <a:gd name="connsiteY1340" fmla="*/ 986286 h 2340761"/>
                <a:gd name="connsiteX1341" fmla="*/ 2273705 w 2967861"/>
                <a:gd name="connsiteY1341" fmla="*/ 974800 h 2340761"/>
                <a:gd name="connsiteX1342" fmla="*/ 2270600 w 2967861"/>
                <a:gd name="connsiteY1342" fmla="*/ 962072 h 2340761"/>
                <a:gd name="connsiteX1343" fmla="*/ 2266565 w 2967861"/>
                <a:gd name="connsiteY1343" fmla="*/ 952448 h 2340761"/>
                <a:gd name="connsiteX1344" fmla="*/ 2263460 w 2967861"/>
                <a:gd name="connsiteY1344" fmla="*/ 942824 h 2340761"/>
                <a:gd name="connsiteX1345" fmla="*/ 2263460 w 2967861"/>
                <a:gd name="connsiteY1345" fmla="*/ 932269 h 2340761"/>
                <a:gd name="connsiteX1346" fmla="*/ 2265633 w 2967861"/>
                <a:gd name="connsiteY1346" fmla="*/ 922645 h 2340761"/>
                <a:gd name="connsiteX1347" fmla="*/ 2270911 w 2967861"/>
                <a:gd name="connsiteY1347" fmla="*/ 917367 h 2340761"/>
                <a:gd name="connsiteX1348" fmla="*/ 2273084 w 2967861"/>
                <a:gd name="connsiteY1348" fmla="*/ 912090 h 2340761"/>
                <a:gd name="connsiteX1349" fmla="*/ 2270911 w 2967861"/>
                <a:gd name="connsiteY1349" fmla="*/ 902466 h 2340761"/>
                <a:gd name="connsiteX1350" fmla="*/ 2266875 w 2967861"/>
                <a:gd name="connsiteY1350" fmla="*/ 887565 h 2340761"/>
                <a:gd name="connsiteX1351" fmla="*/ 2263771 w 2967861"/>
                <a:gd name="connsiteY1351" fmla="*/ 877941 h 2340761"/>
                <a:gd name="connsiteX1352" fmla="*/ 2258493 w 2967861"/>
                <a:gd name="connsiteY1352" fmla="*/ 870490 h 2340761"/>
                <a:gd name="connsiteX1353" fmla="*/ 2251353 w 2967861"/>
                <a:gd name="connsiteY1353" fmla="*/ 862108 h 2340761"/>
                <a:gd name="connsiteX1354" fmla="*/ 2242039 w 2967861"/>
                <a:gd name="connsiteY1354" fmla="*/ 862108 h 2340761"/>
                <a:gd name="connsiteX1355" fmla="*/ 2236762 w 2967861"/>
                <a:gd name="connsiteY1355" fmla="*/ 862108 h 2340761"/>
                <a:gd name="connsiteX1356" fmla="*/ 2230553 w 2967861"/>
                <a:gd name="connsiteY1356" fmla="*/ 863039 h 2340761"/>
                <a:gd name="connsiteX1357" fmla="*/ 2227448 w 2967861"/>
                <a:gd name="connsiteY1357" fmla="*/ 865213 h 2340761"/>
                <a:gd name="connsiteX1358" fmla="*/ 2223413 w 2967861"/>
                <a:gd name="connsiteY1358" fmla="*/ 869559 h 2340761"/>
                <a:gd name="connsiteX1359" fmla="*/ 2216272 w 2967861"/>
                <a:gd name="connsiteY1359" fmla="*/ 867386 h 2340761"/>
                <a:gd name="connsiteX1360" fmla="*/ 2213168 w 2967861"/>
                <a:gd name="connsiteY1360" fmla="*/ 865213 h 2340761"/>
                <a:gd name="connsiteX1361" fmla="*/ 2209132 w 2967861"/>
                <a:gd name="connsiteY1361" fmla="*/ 862108 h 2340761"/>
                <a:gd name="connsiteX1362" fmla="*/ 2208201 w 2967861"/>
                <a:gd name="connsiteY1362" fmla="*/ 857762 h 2340761"/>
                <a:gd name="connsiteX1363" fmla="*/ 2206028 w 2967861"/>
                <a:gd name="connsiteY1363" fmla="*/ 854657 h 2340761"/>
                <a:gd name="connsiteX1364" fmla="*/ 2203854 w 2967861"/>
                <a:gd name="connsiteY1364" fmla="*/ 848448 h 2340761"/>
                <a:gd name="connsiteX1365" fmla="*/ 2188332 w 2967861"/>
                <a:gd name="connsiteY1365" fmla="*/ 848448 h 2340761"/>
                <a:gd name="connsiteX1366" fmla="*/ 2188332 w 2967861"/>
                <a:gd name="connsiteY1366" fmla="*/ 837893 h 2340761"/>
                <a:gd name="connsiteX1367" fmla="*/ 2200750 w 2967861"/>
                <a:gd name="connsiteY1367" fmla="*/ 828269 h 2340761"/>
                <a:gd name="connsiteX1368" fmla="*/ 2206028 w 2967861"/>
                <a:gd name="connsiteY1368" fmla="*/ 820819 h 2340761"/>
                <a:gd name="connsiteX1369" fmla="*/ 2211305 w 2967861"/>
                <a:gd name="connsiteY1369" fmla="*/ 812437 h 2340761"/>
                <a:gd name="connsiteX1370" fmla="*/ 2218446 w 2967861"/>
                <a:gd name="connsiteY1370" fmla="*/ 804986 h 2340761"/>
                <a:gd name="connsiteX1371" fmla="*/ 2247627 w 2967861"/>
                <a:gd name="connsiteY1371" fmla="*/ 795362 h 2340761"/>
                <a:gd name="connsiteX1372" fmla="*/ 2256941 w 2967861"/>
                <a:gd name="connsiteY1372" fmla="*/ 785738 h 2340761"/>
                <a:gd name="connsiteX1373" fmla="*/ 2264081 w 2967861"/>
                <a:gd name="connsiteY1373" fmla="*/ 773010 h 2340761"/>
                <a:gd name="connsiteX1374" fmla="*/ 2271221 w 2967861"/>
                <a:gd name="connsiteY1374" fmla="*/ 760282 h 2340761"/>
                <a:gd name="connsiteX1375" fmla="*/ 2278361 w 2967861"/>
                <a:gd name="connsiteY1375" fmla="*/ 746622 h 2340761"/>
                <a:gd name="connsiteX1376" fmla="*/ 2290779 w 2967861"/>
                <a:gd name="connsiteY1376" fmla="*/ 736067 h 2340761"/>
                <a:gd name="connsiteX1377" fmla="*/ 2305370 w 2967861"/>
                <a:gd name="connsiteY1377" fmla="*/ 726443 h 2340761"/>
                <a:gd name="connsiteX1378" fmla="*/ 2317788 w 2967861"/>
                <a:gd name="connsiteY1378" fmla="*/ 713715 h 2340761"/>
                <a:gd name="connsiteX1379" fmla="*/ 2354110 w 2967861"/>
                <a:gd name="connsiteY1379" fmla="*/ 718993 h 2340761"/>
                <a:gd name="connsiteX1380" fmla="*/ 2363424 w 2967861"/>
                <a:gd name="connsiteY1380" fmla="*/ 730479 h 2340761"/>
                <a:gd name="connsiteX1381" fmla="*/ 2375841 w 2967861"/>
                <a:gd name="connsiteY1381" fmla="*/ 732652 h 2340761"/>
                <a:gd name="connsiteX1382" fmla="*/ 2390432 w 2967861"/>
                <a:gd name="connsiteY1382" fmla="*/ 726443 h 2340761"/>
                <a:gd name="connsiteX1383" fmla="*/ 2407196 w 2967861"/>
                <a:gd name="connsiteY1383" fmla="*/ 723339 h 2340761"/>
                <a:gd name="connsiteX1384" fmla="*/ 2407196 w 2967861"/>
                <a:gd name="connsiteY1384" fmla="*/ 743518 h 2340761"/>
                <a:gd name="connsiteX1385" fmla="*/ 2422719 w 2967861"/>
                <a:gd name="connsiteY1385" fmla="*/ 743518 h 2340761"/>
                <a:gd name="connsiteX1386" fmla="*/ 2439483 w 2967861"/>
                <a:gd name="connsiteY1386" fmla="*/ 741345 h 2340761"/>
                <a:gd name="connsiteX1387" fmla="*/ 2451901 w 2967861"/>
                <a:gd name="connsiteY1387" fmla="*/ 739171 h 2340761"/>
                <a:gd name="connsiteX1388" fmla="*/ 2463387 w 2967861"/>
                <a:gd name="connsiteY1388" fmla="*/ 733894 h 2340761"/>
                <a:gd name="connsiteX1389" fmla="*/ 2463387 w 2967861"/>
                <a:gd name="connsiteY1389" fmla="*/ 730789 h 2340761"/>
                <a:gd name="connsiteX1390" fmla="*/ 2461214 w 2967861"/>
                <a:gd name="connsiteY1390" fmla="*/ 726443 h 2340761"/>
                <a:gd name="connsiteX1391" fmla="*/ 2459041 w 2967861"/>
                <a:gd name="connsiteY1391" fmla="*/ 721166 h 2340761"/>
                <a:gd name="connsiteX1392" fmla="*/ 2458110 w 2967861"/>
                <a:gd name="connsiteY1392" fmla="*/ 718061 h 2340761"/>
                <a:gd name="connsiteX1393" fmla="*/ 2458110 w 2967861"/>
                <a:gd name="connsiteY1393" fmla="*/ 713715 h 2340761"/>
                <a:gd name="connsiteX1394" fmla="*/ 2458110 w 2967861"/>
                <a:gd name="connsiteY1394" fmla="*/ 710610 h 2340761"/>
                <a:gd name="connsiteX1395" fmla="*/ 2463387 w 2967861"/>
                <a:gd name="connsiteY1395" fmla="*/ 700987 h 2340761"/>
                <a:gd name="connsiteX1396" fmla="*/ 2473942 w 2967861"/>
                <a:gd name="connsiteY1396" fmla="*/ 688258 h 2340761"/>
                <a:gd name="connsiteX1397" fmla="*/ 2485429 w 2967861"/>
                <a:gd name="connsiteY1397" fmla="*/ 674599 h 2340761"/>
                <a:gd name="connsiteX1398" fmla="*/ 2497847 w 2967861"/>
                <a:gd name="connsiteY1398" fmla="*/ 664044 h 2340761"/>
                <a:gd name="connsiteX1399" fmla="*/ 2507160 w 2967861"/>
                <a:gd name="connsiteY1399" fmla="*/ 658766 h 2340761"/>
                <a:gd name="connsiteX1400" fmla="*/ 2510265 w 2967861"/>
                <a:gd name="connsiteY1400" fmla="*/ 656593 h 2340761"/>
                <a:gd name="connsiteX1401" fmla="*/ 2515542 w 2967861"/>
                <a:gd name="connsiteY1401" fmla="*/ 658766 h 2340761"/>
                <a:gd name="connsiteX1402" fmla="*/ 2519578 w 2967861"/>
                <a:gd name="connsiteY1402" fmla="*/ 659697 h 2340761"/>
                <a:gd name="connsiteX1403" fmla="*/ 2524855 w 2967861"/>
                <a:gd name="connsiteY1403" fmla="*/ 661871 h 2340761"/>
                <a:gd name="connsiteX1404" fmla="*/ 2530133 w 2967861"/>
                <a:gd name="connsiteY1404" fmla="*/ 666217 h 2340761"/>
                <a:gd name="connsiteX1405" fmla="*/ 2530133 w 2967861"/>
                <a:gd name="connsiteY1405" fmla="*/ 669321 h 2340761"/>
                <a:gd name="connsiteX1406" fmla="*/ 2529202 w 2967861"/>
                <a:gd name="connsiteY1406" fmla="*/ 673667 h 2340761"/>
                <a:gd name="connsiteX1407" fmla="*/ 2529202 w 2967861"/>
                <a:gd name="connsiteY1407" fmla="*/ 674599 h 2340761"/>
                <a:gd name="connsiteX1408" fmla="*/ 2529202 w 2967861"/>
                <a:gd name="connsiteY1408" fmla="*/ 676772 h 2340761"/>
                <a:gd name="connsiteX1409" fmla="*/ 2527028 w 2967861"/>
                <a:gd name="connsiteY1409" fmla="*/ 678945 h 2340761"/>
                <a:gd name="connsiteX1410" fmla="*/ 2527028 w 2967861"/>
                <a:gd name="connsiteY1410" fmla="*/ 684223 h 2340761"/>
                <a:gd name="connsiteX1411" fmla="*/ 2529202 w 2967861"/>
                <a:gd name="connsiteY1411" fmla="*/ 688569 h 2340761"/>
                <a:gd name="connsiteX1412" fmla="*/ 2529202 w 2967861"/>
                <a:gd name="connsiteY1412" fmla="*/ 689500 h 2340761"/>
                <a:gd name="connsiteX1413" fmla="*/ 2530133 w 2967861"/>
                <a:gd name="connsiteY1413" fmla="*/ 695709 h 2340761"/>
                <a:gd name="connsiteX1414" fmla="*/ 2546897 w 2967861"/>
                <a:gd name="connsiteY1414" fmla="*/ 688258 h 2340761"/>
                <a:gd name="connsiteX1415" fmla="*/ 2559315 w 2967861"/>
                <a:gd name="connsiteY1415" fmla="*/ 678635 h 2340761"/>
                <a:gd name="connsiteX1416" fmla="*/ 2568628 w 2967861"/>
                <a:gd name="connsiteY1416" fmla="*/ 665906 h 2340761"/>
                <a:gd name="connsiteX1417" fmla="*/ 2577942 w 2967861"/>
                <a:gd name="connsiteY1417" fmla="*/ 651005 h 2340761"/>
                <a:gd name="connsiteX1418" fmla="*/ 2587255 w 2967861"/>
                <a:gd name="connsiteY1418" fmla="*/ 637345 h 2340761"/>
                <a:gd name="connsiteX1419" fmla="*/ 2588186 w 2967861"/>
                <a:gd name="connsiteY1419" fmla="*/ 636414 h 2340761"/>
                <a:gd name="connsiteX1420" fmla="*/ 2590359 w 2967861"/>
                <a:gd name="connsiteY1420" fmla="*/ 634241 h 2340761"/>
                <a:gd name="connsiteX1421" fmla="*/ 2593464 w 2967861"/>
                <a:gd name="connsiteY1421" fmla="*/ 632068 h 2340761"/>
                <a:gd name="connsiteX1422" fmla="*/ 2595637 w 2967861"/>
                <a:gd name="connsiteY1422" fmla="*/ 634241 h 2340761"/>
                <a:gd name="connsiteX1423" fmla="*/ 2595637 w 2967861"/>
                <a:gd name="connsiteY1423" fmla="*/ 636414 h 2340761"/>
                <a:gd name="connsiteX1424" fmla="*/ 2597810 w 2967861"/>
                <a:gd name="connsiteY1424" fmla="*/ 636414 h 2340761"/>
                <a:gd name="connsiteX1425" fmla="*/ 2597810 w 2967861"/>
                <a:gd name="connsiteY1425" fmla="*/ 637345 h 2340761"/>
                <a:gd name="connsiteX1426" fmla="*/ 2592533 w 2967861"/>
                <a:gd name="connsiteY1426" fmla="*/ 651005 h 2340761"/>
                <a:gd name="connsiteX1427" fmla="*/ 2588497 w 2967861"/>
                <a:gd name="connsiteY1427" fmla="*/ 665906 h 2340761"/>
                <a:gd name="connsiteX1428" fmla="*/ 2583219 w 2967861"/>
                <a:gd name="connsiteY1428" fmla="*/ 678635 h 2340761"/>
                <a:gd name="connsiteX1429" fmla="*/ 2570802 w 2967861"/>
                <a:gd name="connsiteY1429" fmla="*/ 688258 h 2340761"/>
                <a:gd name="connsiteX1430" fmla="*/ 2558384 w 2967861"/>
                <a:gd name="connsiteY1430" fmla="*/ 696640 h 2340761"/>
                <a:gd name="connsiteX1431" fmla="*/ 2546897 w 2967861"/>
                <a:gd name="connsiteY1431" fmla="*/ 706264 h 2340761"/>
                <a:gd name="connsiteX1432" fmla="*/ 2532306 w 2967861"/>
                <a:gd name="connsiteY1432" fmla="*/ 728616 h 2340761"/>
                <a:gd name="connsiteX1433" fmla="*/ 2517715 w 2967861"/>
                <a:gd name="connsiteY1433" fmla="*/ 750968 h 2340761"/>
                <a:gd name="connsiteX1434" fmla="*/ 2510575 w 2967861"/>
                <a:gd name="connsiteY1434" fmla="*/ 758419 h 2340761"/>
                <a:gd name="connsiteX1435" fmla="*/ 2500020 w 2967861"/>
                <a:gd name="connsiteY1435" fmla="*/ 761524 h 2340761"/>
                <a:gd name="connsiteX1436" fmla="*/ 2490706 w 2967861"/>
                <a:gd name="connsiteY1436" fmla="*/ 765870 h 2340761"/>
                <a:gd name="connsiteX1437" fmla="*/ 2483566 w 2967861"/>
                <a:gd name="connsiteY1437" fmla="*/ 771147 h 2340761"/>
                <a:gd name="connsiteX1438" fmla="*/ 2476426 w 2967861"/>
                <a:gd name="connsiteY1438" fmla="*/ 786049 h 2340761"/>
                <a:gd name="connsiteX1439" fmla="*/ 2478599 w 2967861"/>
                <a:gd name="connsiteY1439" fmla="*/ 798777 h 2340761"/>
                <a:gd name="connsiteX1440" fmla="*/ 2483877 w 2967861"/>
                <a:gd name="connsiteY1440" fmla="*/ 808401 h 2340761"/>
                <a:gd name="connsiteX1441" fmla="*/ 2480772 w 2967861"/>
                <a:gd name="connsiteY1441" fmla="*/ 815852 h 2340761"/>
                <a:gd name="connsiteX1442" fmla="*/ 2478599 w 2967861"/>
                <a:gd name="connsiteY1442" fmla="*/ 821129 h 2340761"/>
                <a:gd name="connsiteX1443" fmla="*/ 2473322 w 2967861"/>
                <a:gd name="connsiteY1443" fmla="*/ 825475 h 2340761"/>
                <a:gd name="connsiteX1444" fmla="*/ 2469286 w 2967861"/>
                <a:gd name="connsiteY1444" fmla="*/ 828580 h 2340761"/>
                <a:gd name="connsiteX1445" fmla="*/ 2464008 w 2967861"/>
                <a:gd name="connsiteY1445" fmla="*/ 832926 h 2340761"/>
                <a:gd name="connsiteX1446" fmla="*/ 2461835 w 2967861"/>
                <a:gd name="connsiteY1446" fmla="*/ 865833 h 2340761"/>
                <a:gd name="connsiteX1447" fmla="*/ 2464008 w 2967861"/>
                <a:gd name="connsiteY1447" fmla="*/ 893463 h 2340761"/>
                <a:gd name="connsiteX1448" fmla="*/ 2473322 w 2967861"/>
                <a:gd name="connsiteY1448" fmla="*/ 917678 h 2340761"/>
                <a:gd name="connsiteX1449" fmla="*/ 2487912 w 2967861"/>
                <a:gd name="connsiteY1449" fmla="*/ 937857 h 2340761"/>
                <a:gd name="connsiteX1450" fmla="*/ 2487912 w 2967861"/>
                <a:gd name="connsiteY1450" fmla="*/ 943134 h 2340761"/>
                <a:gd name="connsiteX1451" fmla="*/ 2494121 w 2967861"/>
                <a:gd name="connsiteY1451" fmla="*/ 943134 h 2340761"/>
                <a:gd name="connsiteX1452" fmla="*/ 2498157 w 2967861"/>
                <a:gd name="connsiteY1452" fmla="*/ 922955 h 2340761"/>
                <a:gd name="connsiteX1453" fmla="*/ 2510575 w 2967861"/>
                <a:gd name="connsiteY1453" fmla="*/ 922955 h 2340761"/>
                <a:gd name="connsiteX1454" fmla="*/ 2515852 w 2967861"/>
                <a:gd name="connsiteY1454" fmla="*/ 904950 h 2340761"/>
                <a:gd name="connsiteX1455" fmla="*/ 2522993 w 2967861"/>
                <a:gd name="connsiteY1455" fmla="*/ 890048 h 2340761"/>
                <a:gd name="connsiteX1456" fmla="*/ 2527028 w 2967861"/>
                <a:gd name="connsiteY1456" fmla="*/ 890048 h 2340761"/>
                <a:gd name="connsiteX1457" fmla="*/ 2529202 w 2967861"/>
                <a:gd name="connsiteY1457" fmla="*/ 890048 h 2340761"/>
                <a:gd name="connsiteX1458" fmla="*/ 2530133 w 2967861"/>
                <a:gd name="connsiteY1458" fmla="*/ 890048 h 2340761"/>
                <a:gd name="connsiteX1459" fmla="*/ 2534169 w 2967861"/>
                <a:gd name="connsiteY1459" fmla="*/ 890048 h 2340761"/>
                <a:gd name="connsiteX1460" fmla="*/ 2537273 w 2967861"/>
                <a:gd name="connsiteY1460" fmla="*/ 890048 h 2340761"/>
                <a:gd name="connsiteX1461" fmla="*/ 2539446 w 2967861"/>
                <a:gd name="connsiteY1461" fmla="*/ 875147 h 2340761"/>
                <a:gd name="connsiteX1462" fmla="*/ 2541620 w 2967861"/>
                <a:gd name="connsiteY1462" fmla="*/ 867696 h 2340761"/>
                <a:gd name="connsiteX1463" fmla="*/ 2546897 w 2967861"/>
                <a:gd name="connsiteY1463" fmla="*/ 860245 h 2340761"/>
                <a:gd name="connsiteX1464" fmla="*/ 2554037 w 2967861"/>
                <a:gd name="connsiteY1464" fmla="*/ 848759 h 2340761"/>
                <a:gd name="connsiteX1465" fmla="*/ 2566455 w 2967861"/>
                <a:gd name="connsiteY1465" fmla="*/ 848759 h 2340761"/>
                <a:gd name="connsiteX1466" fmla="*/ 2566455 w 2967861"/>
                <a:gd name="connsiteY1466" fmla="*/ 840377 h 2340761"/>
                <a:gd name="connsiteX1467" fmla="*/ 2566455 w 2967861"/>
                <a:gd name="connsiteY1467" fmla="*/ 832926 h 2340761"/>
                <a:gd name="connsiteX1468" fmla="*/ 2568628 w 2967861"/>
                <a:gd name="connsiteY1468" fmla="*/ 827649 h 2340761"/>
                <a:gd name="connsiteX1469" fmla="*/ 2570802 w 2967861"/>
                <a:gd name="connsiteY1469" fmla="*/ 821440 h 2340761"/>
                <a:gd name="connsiteX1470" fmla="*/ 2572975 w 2967861"/>
                <a:gd name="connsiteY1470" fmla="*/ 820508 h 2340761"/>
                <a:gd name="connsiteX1471" fmla="*/ 2573906 w 2967861"/>
                <a:gd name="connsiteY1471" fmla="*/ 818335 h 2340761"/>
                <a:gd name="connsiteX1472" fmla="*/ 2576079 w 2967861"/>
                <a:gd name="connsiteY1472" fmla="*/ 818335 h 2340761"/>
                <a:gd name="connsiteX1473" fmla="*/ 2578252 w 2967861"/>
                <a:gd name="connsiteY1473" fmla="*/ 818335 h 2340761"/>
                <a:gd name="connsiteX1474" fmla="*/ 2583530 w 2967861"/>
                <a:gd name="connsiteY1474" fmla="*/ 818335 h 2340761"/>
                <a:gd name="connsiteX1475" fmla="*/ 2580425 w 2967861"/>
                <a:gd name="connsiteY1475" fmla="*/ 794120 h 2340761"/>
                <a:gd name="connsiteX1476" fmla="*/ 2580425 w 2967861"/>
                <a:gd name="connsiteY1476" fmla="*/ 766491 h 2340761"/>
                <a:gd name="connsiteX1477" fmla="*/ 2581356 w 2967861"/>
                <a:gd name="connsiteY1477" fmla="*/ 742276 h 2340761"/>
                <a:gd name="connsiteX1478" fmla="*/ 2590670 w 2967861"/>
                <a:gd name="connsiteY1478" fmla="*/ 719924 h 2340761"/>
                <a:gd name="connsiteX1479" fmla="*/ 2595948 w 2967861"/>
                <a:gd name="connsiteY1479" fmla="*/ 718993 h 2340761"/>
                <a:gd name="connsiteX1480" fmla="*/ 2607434 w 2967861"/>
                <a:gd name="connsiteY1480" fmla="*/ 716819 h 2340761"/>
                <a:gd name="connsiteX1481" fmla="*/ 2619852 w 2967861"/>
                <a:gd name="connsiteY1481" fmla="*/ 716819 h 2340761"/>
                <a:gd name="connsiteX1482" fmla="*/ 2629165 w 2967861"/>
                <a:gd name="connsiteY1482" fmla="*/ 716819 h 2340761"/>
                <a:gd name="connsiteX1483" fmla="*/ 2634443 w 2967861"/>
                <a:gd name="connsiteY1483" fmla="*/ 714646 h 2340761"/>
                <a:gd name="connsiteX1484" fmla="*/ 2634443 w 2967861"/>
                <a:gd name="connsiteY1484" fmla="*/ 707196 h 2340761"/>
                <a:gd name="connsiteX1485" fmla="*/ 2639720 w 2967861"/>
                <a:gd name="connsiteY1485" fmla="*/ 704091 h 2340761"/>
                <a:gd name="connsiteX1486" fmla="*/ 2646861 w 2967861"/>
                <a:gd name="connsiteY1486" fmla="*/ 699745 h 2340761"/>
                <a:gd name="connsiteX1487" fmla="*/ 2656174 w 2967861"/>
                <a:gd name="connsiteY1487" fmla="*/ 697572 h 2340761"/>
                <a:gd name="connsiteX1488" fmla="*/ 2663314 w 2967861"/>
                <a:gd name="connsiteY1488" fmla="*/ 696640 h 2340761"/>
                <a:gd name="connsiteX1489" fmla="*/ 2666419 w 2967861"/>
                <a:gd name="connsiteY1489" fmla="*/ 701918 h 2340761"/>
                <a:gd name="connsiteX1490" fmla="*/ 2672628 w 2967861"/>
                <a:gd name="connsiteY1490" fmla="*/ 707196 h 2340761"/>
                <a:gd name="connsiteX1491" fmla="*/ 2677905 w 2967861"/>
                <a:gd name="connsiteY1491" fmla="*/ 711542 h 2340761"/>
                <a:gd name="connsiteX1492" fmla="*/ 2685045 w 2967861"/>
                <a:gd name="connsiteY1492" fmla="*/ 709369 h 2340761"/>
                <a:gd name="connsiteX1493" fmla="*/ 2692186 w 2967861"/>
                <a:gd name="connsiteY1493" fmla="*/ 705022 h 2340761"/>
                <a:gd name="connsiteX1494" fmla="*/ 2702741 w 2967861"/>
                <a:gd name="connsiteY1494" fmla="*/ 701918 h 2340761"/>
                <a:gd name="connsiteX1495" fmla="*/ 2717332 w 2967861"/>
                <a:gd name="connsiteY1495" fmla="*/ 699745 h 2340761"/>
                <a:gd name="connsiteX1496" fmla="*/ 2724472 w 2967861"/>
                <a:gd name="connsiteY1496" fmla="*/ 689190 h 2340761"/>
                <a:gd name="connsiteX1497" fmla="*/ 2728508 w 2967861"/>
                <a:gd name="connsiteY1497" fmla="*/ 677703 h 2340761"/>
                <a:gd name="connsiteX1498" fmla="*/ 2729439 w 2967861"/>
                <a:gd name="connsiteY1498" fmla="*/ 662802 h 2340761"/>
                <a:gd name="connsiteX1499" fmla="*/ 2744030 w 2967861"/>
                <a:gd name="connsiteY1499" fmla="*/ 657524 h 2340761"/>
                <a:gd name="connsiteX1500" fmla="*/ 2757690 w 2967861"/>
                <a:gd name="connsiteY1500" fmla="*/ 652247 h 2340761"/>
                <a:gd name="connsiteX1501" fmla="*/ 2768245 w 2967861"/>
                <a:gd name="connsiteY1501" fmla="*/ 644796 h 2340761"/>
                <a:gd name="connsiteX1502" fmla="*/ 2773522 w 2967861"/>
                <a:gd name="connsiteY1502" fmla="*/ 629895 h 2340761"/>
                <a:gd name="connsiteX1503" fmla="*/ 2782836 w 2967861"/>
                <a:gd name="connsiteY1503" fmla="*/ 632068 h 2340761"/>
                <a:gd name="connsiteX1504" fmla="*/ 2789976 w 2967861"/>
                <a:gd name="connsiteY1504" fmla="*/ 632999 h 2340761"/>
                <a:gd name="connsiteX1505" fmla="*/ 2795254 w 2967861"/>
                <a:gd name="connsiteY1505" fmla="*/ 637345 h 2340761"/>
                <a:gd name="connsiteX1506" fmla="*/ 2802394 w 2967861"/>
                <a:gd name="connsiteY1506" fmla="*/ 642623 h 2340761"/>
                <a:gd name="connsiteX1507" fmla="*/ 2807671 w 2967861"/>
                <a:gd name="connsiteY1507" fmla="*/ 640450 h 2340761"/>
                <a:gd name="connsiteX1508" fmla="*/ 2811707 w 2967861"/>
                <a:gd name="connsiteY1508" fmla="*/ 640450 h 2340761"/>
                <a:gd name="connsiteX1509" fmla="*/ 2813880 w 2967861"/>
                <a:gd name="connsiteY1509" fmla="*/ 638277 h 2340761"/>
                <a:gd name="connsiteX1510" fmla="*/ 2816985 w 2967861"/>
                <a:gd name="connsiteY1510" fmla="*/ 638277 h 2340761"/>
                <a:gd name="connsiteX1511" fmla="*/ 2811707 w 2967861"/>
                <a:gd name="connsiteY1511" fmla="*/ 612820 h 2340761"/>
                <a:gd name="connsiteX1512" fmla="*/ 2800221 w 2967861"/>
                <a:gd name="connsiteY1512" fmla="*/ 590468 h 2340761"/>
                <a:gd name="connsiteX1513" fmla="*/ 2789666 w 2967861"/>
                <a:gd name="connsiteY1513" fmla="*/ 577740 h 2340761"/>
                <a:gd name="connsiteX1514" fmla="*/ 2792770 w 2967861"/>
                <a:gd name="connsiteY1514" fmla="*/ 572462 h 2340761"/>
                <a:gd name="connsiteX1515" fmla="*/ 2794943 w 2967861"/>
                <a:gd name="connsiteY1515" fmla="*/ 570289 h 2340761"/>
                <a:gd name="connsiteX1516" fmla="*/ 2797116 w 2967861"/>
                <a:gd name="connsiteY1516" fmla="*/ 568116 h 2340761"/>
                <a:gd name="connsiteX1517" fmla="*/ 2799290 w 2967861"/>
                <a:gd name="connsiteY1517" fmla="*/ 568116 h 2340761"/>
                <a:gd name="connsiteX1518" fmla="*/ 2800221 w 2967861"/>
                <a:gd name="connsiteY1518" fmla="*/ 568116 h 2340761"/>
                <a:gd name="connsiteX1519" fmla="*/ 2802394 w 2967861"/>
                <a:gd name="connsiteY1519" fmla="*/ 570289 h 2340761"/>
                <a:gd name="connsiteX1520" fmla="*/ 2804567 w 2967861"/>
                <a:gd name="connsiteY1520" fmla="*/ 570289 h 2340761"/>
                <a:gd name="connsiteX1521" fmla="*/ 2806740 w 2967861"/>
                <a:gd name="connsiteY1521" fmla="*/ 570289 h 2340761"/>
                <a:gd name="connsiteX1522" fmla="*/ 2809845 w 2967861"/>
                <a:gd name="connsiteY1522" fmla="*/ 570289 h 2340761"/>
                <a:gd name="connsiteX1523" fmla="*/ 2813880 w 2967861"/>
                <a:gd name="connsiteY1523" fmla="*/ 568116 h 2340761"/>
                <a:gd name="connsiteX1524" fmla="*/ 2822263 w 2967861"/>
                <a:gd name="connsiteY1524" fmla="*/ 560665 h 2340761"/>
                <a:gd name="connsiteX1525" fmla="*/ 2826298 w 2967861"/>
                <a:gd name="connsiteY1525" fmla="*/ 547937 h 2340761"/>
                <a:gd name="connsiteX1526" fmla="*/ 2829403 w 2967861"/>
                <a:gd name="connsiteY1526" fmla="*/ 533036 h 2340761"/>
                <a:gd name="connsiteX1527" fmla="*/ 2829403 w 2967861"/>
                <a:gd name="connsiteY1527" fmla="*/ 520307 h 2340761"/>
                <a:gd name="connsiteX1528" fmla="*/ 2833439 w 2967861"/>
                <a:gd name="connsiteY1528" fmla="*/ 525585 h 2340761"/>
                <a:gd name="connsiteX1529" fmla="*/ 2838716 w 2967861"/>
                <a:gd name="connsiteY1529" fmla="*/ 533036 h 2340761"/>
                <a:gd name="connsiteX1530" fmla="*/ 2842752 w 2967861"/>
                <a:gd name="connsiteY1530" fmla="*/ 540486 h 2340761"/>
                <a:gd name="connsiteX1531" fmla="*/ 2845856 w 2967861"/>
                <a:gd name="connsiteY1531" fmla="*/ 538313 h 2340761"/>
                <a:gd name="connsiteX1532" fmla="*/ 2848029 w 2967861"/>
                <a:gd name="connsiteY1532" fmla="*/ 538313 h 2340761"/>
                <a:gd name="connsiteX1533" fmla="*/ 2850203 w 2967861"/>
                <a:gd name="connsiteY1533" fmla="*/ 538313 h 2340761"/>
                <a:gd name="connsiteX1534" fmla="*/ 2851134 w 2967861"/>
                <a:gd name="connsiteY1534" fmla="*/ 536140 h 2340761"/>
                <a:gd name="connsiteX1535" fmla="*/ 2853307 w 2967861"/>
                <a:gd name="connsiteY1535" fmla="*/ 536140 h 2340761"/>
                <a:gd name="connsiteX1536" fmla="*/ 2860447 w 2967861"/>
                <a:gd name="connsiteY1536" fmla="*/ 536140 h 2340761"/>
                <a:gd name="connsiteX1537" fmla="*/ 2864483 w 2967861"/>
                <a:gd name="connsiteY1537" fmla="*/ 538313 h 2340761"/>
                <a:gd name="connsiteX1538" fmla="*/ 2865414 w 2967861"/>
                <a:gd name="connsiteY1538" fmla="*/ 540486 h 2340761"/>
                <a:gd name="connsiteX1539" fmla="*/ 2869450 w 2967861"/>
                <a:gd name="connsiteY1539" fmla="*/ 542659 h 2340761"/>
                <a:gd name="connsiteX1540" fmla="*/ 2872555 w 2967861"/>
                <a:gd name="connsiteY1540" fmla="*/ 543591 h 2340761"/>
                <a:gd name="connsiteX1541" fmla="*/ 2872555 w 2967861"/>
                <a:gd name="connsiteY1541" fmla="*/ 557250 h 2340761"/>
                <a:gd name="connsiteX1542" fmla="*/ 2887146 w 2967861"/>
                <a:gd name="connsiteY1542" fmla="*/ 560355 h 2340761"/>
                <a:gd name="connsiteX1543" fmla="*/ 2898632 w 2967861"/>
                <a:gd name="connsiteY1543" fmla="*/ 565632 h 2340761"/>
                <a:gd name="connsiteX1544" fmla="*/ 2905772 w 2967861"/>
                <a:gd name="connsiteY1544" fmla="*/ 577119 h 2340761"/>
                <a:gd name="connsiteX1545" fmla="*/ 2912913 w 2967861"/>
                <a:gd name="connsiteY1545" fmla="*/ 577119 h 2340761"/>
                <a:gd name="connsiteX1546" fmla="*/ 2916017 w 2967861"/>
                <a:gd name="connsiteY1546" fmla="*/ 577119 h 2340761"/>
                <a:gd name="connsiteX1547" fmla="*/ 2920053 w 2967861"/>
                <a:gd name="connsiteY1547" fmla="*/ 577119 h 2340761"/>
                <a:gd name="connsiteX1548" fmla="*/ 2923158 w 2967861"/>
                <a:gd name="connsiteY1548" fmla="*/ 574946 h 2340761"/>
                <a:gd name="connsiteX1549" fmla="*/ 2925330 w 2967861"/>
                <a:gd name="connsiteY1549" fmla="*/ 572773 h 2340761"/>
                <a:gd name="connsiteX1550" fmla="*/ 2928435 w 2967861"/>
                <a:gd name="connsiteY1550" fmla="*/ 567495 h 2340761"/>
                <a:gd name="connsiteX1551" fmla="*/ 2930608 w 2967861"/>
                <a:gd name="connsiteY1551" fmla="*/ 564390 h 2340761"/>
                <a:gd name="connsiteX1552" fmla="*/ 2930608 w 2967861"/>
                <a:gd name="connsiteY1552" fmla="*/ 562217 h 2340761"/>
                <a:gd name="connsiteX1553" fmla="*/ 2928435 w 2967861"/>
                <a:gd name="connsiteY1553" fmla="*/ 557871 h 2340761"/>
                <a:gd name="connsiteX1554" fmla="*/ 2927503 w 2967861"/>
                <a:gd name="connsiteY1554" fmla="*/ 556940 h 2340761"/>
                <a:gd name="connsiteX1555" fmla="*/ 2925330 w 2967861"/>
                <a:gd name="connsiteY1555" fmla="*/ 554767 h 2340761"/>
                <a:gd name="connsiteX1556" fmla="*/ 2921295 w 2967861"/>
                <a:gd name="connsiteY1556" fmla="*/ 552594 h 2340761"/>
                <a:gd name="connsiteX1557" fmla="*/ 2923468 w 2967861"/>
                <a:gd name="connsiteY1557" fmla="*/ 547316 h 2340761"/>
                <a:gd name="connsiteX1558" fmla="*/ 2925641 w 2967861"/>
                <a:gd name="connsiteY1558" fmla="*/ 542038 h 2340761"/>
                <a:gd name="connsiteX1559" fmla="*/ 2927814 w 2967861"/>
                <a:gd name="connsiteY1559" fmla="*/ 539865 h 2340761"/>
                <a:gd name="connsiteX1560" fmla="*/ 2930919 w 2967861"/>
                <a:gd name="connsiteY1560" fmla="*/ 535519 h 2340761"/>
                <a:gd name="connsiteX1561" fmla="*/ 2933092 w 2967861"/>
                <a:gd name="connsiteY1561" fmla="*/ 532415 h 2340761"/>
                <a:gd name="connsiteX1562" fmla="*/ 2969414 w 2967861"/>
                <a:gd name="connsiteY1562" fmla="*/ 532415 h 2340761"/>
                <a:gd name="connsiteX1563" fmla="*/ 2965999 w 2967861"/>
                <a:gd name="connsiteY1563" fmla="*/ 516271 h 2340761"/>
                <a:gd name="connsiteX1564" fmla="*/ 758729 w 2967861"/>
                <a:gd name="connsiteY1564" fmla="*/ 1039993 h 2340761"/>
                <a:gd name="connsiteX1565" fmla="*/ 776425 w 2967861"/>
                <a:gd name="connsiteY1565" fmla="*/ 1034716 h 2340761"/>
                <a:gd name="connsiteX1566" fmla="*/ 791016 w 2967861"/>
                <a:gd name="connsiteY1566" fmla="*/ 1027265 h 2340761"/>
                <a:gd name="connsiteX1567" fmla="*/ 791016 w 2967861"/>
                <a:gd name="connsiteY1567" fmla="*/ 1030370 h 2340761"/>
                <a:gd name="connsiteX1568" fmla="*/ 791016 w 2967861"/>
                <a:gd name="connsiteY1568" fmla="*/ 1034716 h 2340761"/>
                <a:gd name="connsiteX1569" fmla="*/ 791016 w 2967861"/>
                <a:gd name="connsiteY1569" fmla="*/ 1039993 h 2340761"/>
                <a:gd name="connsiteX1570" fmla="*/ 788843 w 2967861"/>
                <a:gd name="connsiteY1570" fmla="*/ 1045271 h 2340761"/>
                <a:gd name="connsiteX1571" fmla="*/ 785738 w 2967861"/>
                <a:gd name="connsiteY1571" fmla="*/ 1050549 h 2340761"/>
                <a:gd name="connsiteX1572" fmla="*/ 785738 w 2967861"/>
                <a:gd name="connsiteY1572" fmla="*/ 1057999 h 2340761"/>
                <a:gd name="connsiteX1573" fmla="*/ 774252 w 2967861"/>
                <a:gd name="connsiteY1573" fmla="*/ 1057999 h 2340761"/>
                <a:gd name="connsiteX1574" fmla="*/ 765870 w 2967861"/>
                <a:gd name="connsiteY1574" fmla="*/ 1057068 h 2340761"/>
                <a:gd name="connsiteX1575" fmla="*/ 758729 w 2967861"/>
                <a:gd name="connsiteY1575" fmla="*/ 1054895 h 2340761"/>
                <a:gd name="connsiteX1576" fmla="*/ 758729 w 2967861"/>
                <a:gd name="connsiteY1576" fmla="*/ 1039993 h 2340761"/>
                <a:gd name="connsiteX1577" fmla="*/ 644175 w 2967861"/>
                <a:gd name="connsiteY1577" fmla="*/ 1152064 h 2340761"/>
                <a:gd name="connsiteX1578" fmla="*/ 645106 w 2967861"/>
                <a:gd name="connsiteY1578" fmla="*/ 1151133 h 2340761"/>
                <a:gd name="connsiteX1579" fmla="*/ 645106 w 2967861"/>
                <a:gd name="connsiteY1579" fmla="*/ 1148960 h 2340761"/>
                <a:gd name="connsiteX1580" fmla="*/ 647279 w 2967861"/>
                <a:gd name="connsiteY1580" fmla="*/ 1148960 h 2340761"/>
                <a:gd name="connsiteX1581" fmla="*/ 649453 w 2967861"/>
                <a:gd name="connsiteY1581" fmla="*/ 1146787 h 2340761"/>
                <a:gd name="connsiteX1582" fmla="*/ 651626 w 2967861"/>
                <a:gd name="connsiteY1582" fmla="*/ 1144614 h 2340761"/>
                <a:gd name="connsiteX1583" fmla="*/ 666217 w 2967861"/>
                <a:gd name="connsiteY1583" fmla="*/ 1144614 h 2340761"/>
                <a:gd name="connsiteX1584" fmla="*/ 662181 w 2967861"/>
                <a:gd name="connsiteY1584" fmla="*/ 1148960 h 2340761"/>
                <a:gd name="connsiteX1585" fmla="*/ 659076 w 2967861"/>
                <a:gd name="connsiteY1585" fmla="*/ 1151133 h 2340761"/>
                <a:gd name="connsiteX1586" fmla="*/ 655041 w 2967861"/>
                <a:gd name="connsiteY1586" fmla="*/ 1152064 h 2340761"/>
                <a:gd name="connsiteX1587" fmla="*/ 651936 w 2967861"/>
                <a:gd name="connsiteY1587" fmla="*/ 1154238 h 2340761"/>
                <a:gd name="connsiteX1588" fmla="*/ 645727 w 2967861"/>
                <a:gd name="connsiteY1588" fmla="*/ 1156411 h 2340761"/>
                <a:gd name="connsiteX1589" fmla="*/ 642623 w 2967861"/>
                <a:gd name="connsiteY1589" fmla="*/ 1156411 h 2340761"/>
                <a:gd name="connsiteX1590" fmla="*/ 644175 w 2967861"/>
                <a:gd name="connsiteY1590" fmla="*/ 1152064 h 2340761"/>
                <a:gd name="connsiteX1591" fmla="*/ 765870 w 2967861"/>
                <a:gd name="connsiteY1591" fmla="*/ 1265377 h 2340761"/>
                <a:gd name="connsiteX1592" fmla="*/ 759661 w 2967861"/>
                <a:gd name="connsiteY1592" fmla="*/ 1282452 h 2340761"/>
                <a:gd name="connsiteX1593" fmla="*/ 752520 w 2967861"/>
                <a:gd name="connsiteY1593" fmla="*/ 1300457 h 2340761"/>
                <a:gd name="connsiteX1594" fmla="*/ 751589 w 2967861"/>
                <a:gd name="connsiteY1594" fmla="*/ 1315359 h 2340761"/>
                <a:gd name="connsiteX1595" fmla="*/ 737930 w 2967861"/>
                <a:gd name="connsiteY1595" fmla="*/ 1319705 h 2340761"/>
                <a:gd name="connsiteX1596" fmla="*/ 725512 w 2967861"/>
                <a:gd name="connsiteY1596" fmla="*/ 1320636 h 2340761"/>
                <a:gd name="connsiteX1597" fmla="*/ 714957 w 2967861"/>
                <a:gd name="connsiteY1597" fmla="*/ 1315359 h 2340761"/>
                <a:gd name="connsiteX1598" fmla="*/ 701297 w 2967861"/>
                <a:gd name="connsiteY1598" fmla="*/ 1312254 h 2340761"/>
                <a:gd name="connsiteX1599" fmla="*/ 696019 w 2967861"/>
                <a:gd name="connsiteY1599" fmla="*/ 1312254 h 2340761"/>
                <a:gd name="connsiteX1600" fmla="*/ 692915 w 2967861"/>
                <a:gd name="connsiteY1600" fmla="*/ 1312254 h 2340761"/>
                <a:gd name="connsiteX1601" fmla="*/ 688879 w 2967861"/>
                <a:gd name="connsiteY1601" fmla="*/ 1313186 h 2340761"/>
                <a:gd name="connsiteX1602" fmla="*/ 685775 w 2967861"/>
                <a:gd name="connsiteY1602" fmla="*/ 1317532 h 2340761"/>
                <a:gd name="connsiteX1603" fmla="*/ 683602 w 2967861"/>
                <a:gd name="connsiteY1603" fmla="*/ 1319705 h 2340761"/>
                <a:gd name="connsiteX1604" fmla="*/ 681428 w 2967861"/>
                <a:gd name="connsiteY1604" fmla="*/ 1322810 h 2340761"/>
                <a:gd name="connsiteX1605" fmla="*/ 678324 w 2967861"/>
                <a:gd name="connsiteY1605" fmla="*/ 1324983 h 2340761"/>
                <a:gd name="connsiteX1606" fmla="*/ 673046 w 2967861"/>
                <a:gd name="connsiteY1606" fmla="*/ 1322810 h 2340761"/>
                <a:gd name="connsiteX1607" fmla="*/ 661560 w 2967861"/>
                <a:gd name="connsiteY1607" fmla="*/ 1320636 h 2340761"/>
                <a:gd name="connsiteX1608" fmla="*/ 646969 w 2967861"/>
                <a:gd name="connsiteY1608" fmla="*/ 1319705 h 2340761"/>
                <a:gd name="connsiteX1609" fmla="*/ 632378 w 2967861"/>
                <a:gd name="connsiteY1609" fmla="*/ 1315359 h 2340761"/>
                <a:gd name="connsiteX1610" fmla="*/ 617787 w 2967861"/>
                <a:gd name="connsiteY1610" fmla="*/ 1313186 h 2340761"/>
                <a:gd name="connsiteX1611" fmla="*/ 610647 w 2967861"/>
                <a:gd name="connsiteY1611" fmla="*/ 1312254 h 2340761"/>
                <a:gd name="connsiteX1612" fmla="*/ 596056 w 2967861"/>
                <a:gd name="connsiteY1612" fmla="*/ 1306046 h 2340761"/>
                <a:gd name="connsiteX1613" fmla="*/ 581465 w 2967861"/>
                <a:gd name="connsiteY1613" fmla="*/ 1298595 h 2340761"/>
                <a:gd name="connsiteX1614" fmla="*/ 566874 w 2967861"/>
                <a:gd name="connsiteY1614" fmla="*/ 1295490 h 2340761"/>
                <a:gd name="connsiteX1615" fmla="*/ 551352 w 2967861"/>
                <a:gd name="connsiteY1615" fmla="*/ 1298595 h 2340761"/>
                <a:gd name="connsiteX1616" fmla="*/ 539865 w 2967861"/>
                <a:gd name="connsiteY1616" fmla="*/ 1306046 h 2340761"/>
                <a:gd name="connsiteX1617" fmla="*/ 536761 w 2967861"/>
                <a:gd name="connsiteY1617" fmla="*/ 1315669 h 2340761"/>
                <a:gd name="connsiteX1618" fmla="*/ 532725 w 2967861"/>
                <a:gd name="connsiteY1618" fmla="*/ 1325293 h 2340761"/>
                <a:gd name="connsiteX1619" fmla="*/ 530552 w 2967861"/>
                <a:gd name="connsiteY1619" fmla="*/ 1335848 h 2340761"/>
                <a:gd name="connsiteX1620" fmla="*/ 523411 w 2967861"/>
                <a:gd name="connsiteY1620" fmla="*/ 1334917 h 2340761"/>
                <a:gd name="connsiteX1621" fmla="*/ 510994 w 2967861"/>
                <a:gd name="connsiteY1621" fmla="*/ 1330571 h 2340761"/>
                <a:gd name="connsiteX1622" fmla="*/ 496403 w 2967861"/>
                <a:gd name="connsiteY1622" fmla="*/ 1327466 h 2340761"/>
                <a:gd name="connsiteX1623" fmla="*/ 485848 w 2967861"/>
                <a:gd name="connsiteY1623" fmla="*/ 1323120 h 2340761"/>
                <a:gd name="connsiteX1624" fmla="*/ 478707 w 2967861"/>
                <a:gd name="connsiteY1624" fmla="*/ 1320016 h 2340761"/>
                <a:gd name="connsiteX1625" fmla="*/ 474671 w 2967861"/>
                <a:gd name="connsiteY1625" fmla="*/ 1305114 h 2340761"/>
                <a:gd name="connsiteX1626" fmla="*/ 460081 w 2967861"/>
                <a:gd name="connsiteY1626" fmla="*/ 1297664 h 2340761"/>
                <a:gd name="connsiteX1627" fmla="*/ 445490 w 2967861"/>
                <a:gd name="connsiteY1627" fmla="*/ 1295490 h 2340761"/>
                <a:gd name="connsiteX1628" fmla="*/ 430899 w 2967861"/>
                <a:gd name="connsiteY1628" fmla="*/ 1295490 h 2340761"/>
                <a:gd name="connsiteX1629" fmla="*/ 418481 w 2967861"/>
                <a:gd name="connsiteY1629" fmla="*/ 1291144 h 2340761"/>
                <a:gd name="connsiteX1630" fmla="*/ 415376 w 2967861"/>
                <a:gd name="connsiteY1630" fmla="*/ 1288040 h 2340761"/>
                <a:gd name="connsiteX1631" fmla="*/ 413203 w 2967861"/>
                <a:gd name="connsiteY1631" fmla="*/ 1285867 h 2340761"/>
                <a:gd name="connsiteX1632" fmla="*/ 409167 w 2967861"/>
                <a:gd name="connsiteY1632" fmla="*/ 1282762 h 2340761"/>
                <a:gd name="connsiteX1633" fmla="*/ 408236 w 2967861"/>
                <a:gd name="connsiteY1633" fmla="*/ 1278416 h 2340761"/>
                <a:gd name="connsiteX1634" fmla="*/ 402027 w 2967861"/>
                <a:gd name="connsiteY1634" fmla="*/ 1275311 h 2340761"/>
                <a:gd name="connsiteX1635" fmla="*/ 406063 w 2967861"/>
                <a:gd name="connsiteY1635" fmla="*/ 1256374 h 2340761"/>
                <a:gd name="connsiteX1636" fmla="*/ 409167 w 2967861"/>
                <a:gd name="connsiteY1636" fmla="*/ 1238368 h 2340761"/>
                <a:gd name="connsiteX1637" fmla="*/ 415376 w 2967861"/>
                <a:gd name="connsiteY1637" fmla="*/ 1221294 h 2340761"/>
                <a:gd name="connsiteX1638" fmla="*/ 410720 w 2967861"/>
                <a:gd name="connsiteY1638" fmla="*/ 1221294 h 2340761"/>
                <a:gd name="connsiteX1639" fmla="*/ 401406 w 2967861"/>
                <a:gd name="connsiteY1639" fmla="*/ 1219121 h 2340761"/>
                <a:gd name="connsiteX1640" fmla="*/ 381538 w 2967861"/>
                <a:gd name="connsiteY1640" fmla="*/ 1218189 h 2340761"/>
                <a:gd name="connsiteX1641" fmla="*/ 358565 w 2967861"/>
                <a:gd name="connsiteY1641" fmla="*/ 1218189 h 2340761"/>
                <a:gd name="connsiteX1642" fmla="*/ 330314 w 2967861"/>
                <a:gd name="connsiteY1642" fmla="*/ 1218189 h 2340761"/>
                <a:gd name="connsiteX1643" fmla="*/ 305168 w 2967861"/>
                <a:gd name="connsiteY1643" fmla="*/ 1219121 h 2340761"/>
                <a:gd name="connsiteX1644" fmla="*/ 281264 w 2967861"/>
                <a:gd name="connsiteY1644" fmla="*/ 1223467 h 2340761"/>
                <a:gd name="connsiteX1645" fmla="*/ 265742 w 2967861"/>
                <a:gd name="connsiteY1645" fmla="*/ 1226571 h 2340761"/>
                <a:gd name="connsiteX1646" fmla="*/ 254255 w 2967861"/>
                <a:gd name="connsiteY1646" fmla="*/ 1234022 h 2340761"/>
                <a:gd name="connsiteX1647" fmla="*/ 239664 w 2967861"/>
                <a:gd name="connsiteY1647" fmla="*/ 1243646 h 2340761"/>
                <a:gd name="connsiteX1648" fmla="*/ 225073 w 2967861"/>
                <a:gd name="connsiteY1648" fmla="*/ 1251097 h 2340761"/>
                <a:gd name="connsiteX1649" fmla="*/ 174160 w 2967861"/>
                <a:gd name="connsiteY1649" fmla="*/ 1243646 h 2340761"/>
                <a:gd name="connsiteX1650" fmla="*/ 174160 w 2967861"/>
                <a:gd name="connsiteY1650" fmla="*/ 1234022 h 2340761"/>
                <a:gd name="connsiteX1651" fmla="*/ 180369 w 2967861"/>
                <a:gd name="connsiteY1651" fmla="*/ 1233091 h 2340761"/>
                <a:gd name="connsiteX1652" fmla="*/ 183473 w 2967861"/>
                <a:gd name="connsiteY1652" fmla="*/ 1230918 h 2340761"/>
                <a:gd name="connsiteX1653" fmla="*/ 187509 w 2967861"/>
                <a:gd name="connsiteY1653" fmla="*/ 1228744 h 2340761"/>
                <a:gd name="connsiteX1654" fmla="*/ 190614 w 2967861"/>
                <a:gd name="connsiteY1654" fmla="*/ 1226571 h 2340761"/>
                <a:gd name="connsiteX1655" fmla="*/ 192787 w 2967861"/>
                <a:gd name="connsiteY1655" fmla="*/ 1226571 h 2340761"/>
                <a:gd name="connsiteX1656" fmla="*/ 195891 w 2967861"/>
                <a:gd name="connsiteY1656" fmla="*/ 1228744 h 2340761"/>
                <a:gd name="connsiteX1657" fmla="*/ 199927 w 2967861"/>
                <a:gd name="connsiteY1657" fmla="*/ 1230918 h 2340761"/>
                <a:gd name="connsiteX1658" fmla="*/ 205205 w 2967861"/>
                <a:gd name="connsiteY1658" fmla="*/ 1233091 h 2340761"/>
                <a:gd name="connsiteX1659" fmla="*/ 208309 w 2967861"/>
                <a:gd name="connsiteY1659" fmla="*/ 1233091 h 2340761"/>
                <a:gd name="connsiteX1660" fmla="*/ 214518 w 2967861"/>
                <a:gd name="connsiteY1660" fmla="*/ 1230918 h 2340761"/>
                <a:gd name="connsiteX1661" fmla="*/ 219796 w 2967861"/>
                <a:gd name="connsiteY1661" fmla="*/ 1225640 h 2340761"/>
                <a:gd name="connsiteX1662" fmla="*/ 222900 w 2967861"/>
                <a:gd name="connsiteY1662" fmla="*/ 1219431 h 2340761"/>
                <a:gd name="connsiteX1663" fmla="*/ 226936 w 2967861"/>
                <a:gd name="connsiteY1663" fmla="*/ 1216327 h 2340761"/>
                <a:gd name="connsiteX1664" fmla="*/ 232213 w 2967861"/>
                <a:gd name="connsiteY1664" fmla="*/ 1211980 h 2340761"/>
                <a:gd name="connsiteX1665" fmla="*/ 244631 w 2967861"/>
                <a:gd name="connsiteY1665" fmla="*/ 1211049 h 2340761"/>
                <a:gd name="connsiteX1666" fmla="*/ 244631 w 2967861"/>
                <a:gd name="connsiteY1666" fmla="*/ 1204840 h 2340761"/>
                <a:gd name="connsiteX1667" fmla="*/ 244631 w 2967861"/>
                <a:gd name="connsiteY1667" fmla="*/ 1202978 h 2340761"/>
                <a:gd name="connsiteX1668" fmla="*/ 244631 w 2967861"/>
                <a:gd name="connsiteY1668" fmla="*/ 1200804 h 2340761"/>
                <a:gd name="connsiteX1669" fmla="*/ 244631 w 2967861"/>
                <a:gd name="connsiteY1669" fmla="*/ 1196458 h 2340761"/>
                <a:gd name="connsiteX1670" fmla="*/ 248667 w 2967861"/>
                <a:gd name="connsiteY1670" fmla="*/ 1195527 h 2340761"/>
                <a:gd name="connsiteX1671" fmla="*/ 250840 w 2967861"/>
                <a:gd name="connsiteY1671" fmla="*/ 1193354 h 2340761"/>
                <a:gd name="connsiteX1672" fmla="*/ 251771 w 2967861"/>
                <a:gd name="connsiteY1672" fmla="*/ 1191181 h 2340761"/>
                <a:gd name="connsiteX1673" fmla="*/ 253945 w 2967861"/>
                <a:gd name="connsiteY1673" fmla="*/ 1191181 h 2340761"/>
                <a:gd name="connsiteX1674" fmla="*/ 256118 w 2967861"/>
                <a:gd name="connsiteY1674" fmla="*/ 1189007 h 2340761"/>
                <a:gd name="connsiteX1675" fmla="*/ 261395 w 2967861"/>
                <a:gd name="connsiteY1675" fmla="*/ 1189007 h 2340761"/>
                <a:gd name="connsiteX1676" fmla="*/ 259222 w 2967861"/>
                <a:gd name="connsiteY1676" fmla="*/ 1185903 h 2340761"/>
                <a:gd name="connsiteX1677" fmla="*/ 256118 w 2967861"/>
                <a:gd name="connsiteY1677" fmla="*/ 1181557 h 2340761"/>
                <a:gd name="connsiteX1678" fmla="*/ 253945 w 2967861"/>
                <a:gd name="connsiteY1678" fmla="*/ 1180625 h 2340761"/>
                <a:gd name="connsiteX1679" fmla="*/ 251771 w 2967861"/>
                <a:gd name="connsiteY1679" fmla="*/ 1178452 h 2340761"/>
                <a:gd name="connsiteX1680" fmla="*/ 251771 w 2967861"/>
                <a:gd name="connsiteY1680" fmla="*/ 1174106 h 2340761"/>
                <a:gd name="connsiteX1681" fmla="*/ 253945 w 2967861"/>
                <a:gd name="connsiteY1681" fmla="*/ 1173175 h 2340761"/>
                <a:gd name="connsiteX1682" fmla="*/ 257980 w 2967861"/>
                <a:gd name="connsiteY1682" fmla="*/ 1159515 h 2340761"/>
                <a:gd name="connsiteX1683" fmla="*/ 263258 w 2967861"/>
                <a:gd name="connsiteY1683" fmla="*/ 1148960 h 2340761"/>
                <a:gd name="connsiteX1684" fmla="*/ 270398 w 2967861"/>
                <a:gd name="connsiteY1684" fmla="*/ 1139336 h 2340761"/>
                <a:gd name="connsiteX1685" fmla="*/ 290267 w 2967861"/>
                <a:gd name="connsiteY1685" fmla="*/ 1139336 h 2340761"/>
                <a:gd name="connsiteX1686" fmla="*/ 295544 w 2967861"/>
                <a:gd name="connsiteY1686" fmla="*/ 1130954 h 2340761"/>
                <a:gd name="connsiteX1687" fmla="*/ 297717 w 2967861"/>
                <a:gd name="connsiteY1687" fmla="*/ 1119468 h 2340761"/>
                <a:gd name="connsiteX1688" fmla="*/ 300822 w 2967861"/>
                <a:gd name="connsiteY1688" fmla="*/ 1108912 h 2340761"/>
                <a:gd name="connsiteX1689" fmla="*/ 310135 w 2967861"/>
                <a:gd name="connsiteY1689" fmla="*/ 1101462 h 2340761"/>
                <a:gd name="connsiteX1690" fmla="*/ 314171 w 2967861"/>
                <a:gd name="connsiteY1690" fmla="*/ 1099289 h 2340761"/>
                <a:gd name="connsiteX1691" fmla="*/ 315102 w 2967861"/>
                <a:gd name="connsiteY1691" fmla="*/ 1099289 h 2340761"/>
                <a:gd name="connsiteX1692" fmla="*/ 319138 w 2967861"/>
                <a:gd name="connsiteY1692" fmla="*/ 1099289 h 2340761"/>
                <a:gd name="connsiteX1693" fmla="*/ 321311 w 2967861"/>
                <a:gd name="connsiteY1693" fmla="*/ 1101462 h 2340761"/>
                <a:gd name="connsiteX1694" fmla="*/ 322243 w 2967861"/>
                <a:gd name="connsiteY1694" fmla="*/ 1104566 h 2340761"/>
                <a:gd name="connsiteX1695" fmla="*/ 324416 w 2967861"/>
                <a:gd name="connsiteY1695" fmla="*/ 1108912 h 2340761"/>
                <a:gd name="connsiteX1696" fmla="*/ 344284 w 2967861"/>
                <a:gd name="connsiteY1696" fmla="*/ 1104566 h 2340761"/>
                <a:gd name="connsiteX1697" fmla="*/ 361048 w 2967861"/>
                <a:gd name="connsiteY1697" fmla="*/ 1094942 h 2340761"/>
                <a:gd name="connsiteX1698" fmla="*/ 373466 w 2967861"/>
                <a:gd name="connsiteY1698" fmla="*/ 1084387 h 2340761"/>
                <a:gd name="connsiteX1699" fmla="*/ 388057 w 2967861"/>
                <a:gd name="connsiteY1699" fmla="*/ 1089665 h 2340761"/>
                <a:gd name="connsiteX1700" fmla="*/ 399544 w 2967861"/>
                <a:gd name="connsiteY1700" fmla="*/ 1101151 h 2340761"/>
                <a:gd name="connsiteX1701" fmla="*/ 406684 w 2967861"/>
                <a:gd name="connsiteY1701" fmla="*/ 1113880 h 2340761"/>
                <a:gd name="connsiteX1702" fmla="*/ 415066 w 2967861"/>
                <a:gd name="connsiteY1702" fmla="*/ 1124435 h 2340761"/>
                <a:gd name="connsiteX1703" fmla="*/ 424379 w 2967861"/>
                <a:gd name="connsiteY1703" fmla="*/ 1135921 h 2340761"/>
                <a:gd name="connsiteX1704" fmla="*/ 453561 w 2967861"/>
                <a:gd name="connsiteY1704" fmla="*/ 1156100 h 2340761"/>
                <a:gd name="connsiteX1705" fmla="*/ 480570 w 2967861"/>
                <a:gd name="connsiteY1705" fmla="*/ 1176279 h 2340761"/>
                <a:gd name="connsiteX1706" fmla="*/ 480570 w 2967861"/>
                <a:gd name="connsiteY1706" fmla="*/ 1180625 h 2340761"/>
                <a:gd name="connsiteX1707" fmla="*/ 480570 w 2967861"/>
                <a:gd name="connsiteY1707" fmla="*/ 1183730 h 2340761"/>
                <a:gd name="connsiteX1708" fmla="*/ 479639 w 2967861"/>
                <a:gd name="connsiteY1708" fmla="*/ 1185903 h 2340761"/>
                <a:gd name="connsiteX1709" fmla="*/ 479639 w 2967861"/>
                <a:gd name="connsiteY1709" fmla="*/ 1188076 h 2340761"/>
                <a:gd name="connsiteX1710" fmla="*/ 477466 w 2967861"/>
                <a:gd name="connsiteY1710" fmla="*/ 1189007 h 2340761"/>
                <a:gd name="connsiteX1711" fmla="*/ 470325 w 2967861"/>
                <a:gd name="connsiteY1711" fmla="*/ 1196458 h 2340761"/>
                <a:gd name="connsiteX1712" fmla="*/ 458839 w 2967861"/>
                <a:gd name="connsiteY1712" fmla="*/ 1200804 h 2340761"/>
                <a:gd name="connsiteX1713" fmla="*/ 444248 w 2967861"/>
                <a:gd name="connsiteY1713" fmla="*/ 1202978 h 2340761"/>
                <a:gd name="connsiteX1714" fmla="*/ 429657 w 2967861"/>
                <a:gd name="connsiteY1714" fmla="*/ 1200804 h 2340761"/>
                <a:gd name="connsiteX1715" fmla="*/ 435866 w 2967861"/>
                <a:gd name="connsiteY1715" fmla="*/ 1213533 h 2340761"/>
                <a:gd name="connsiteX1716" fmla="*/ 444248 w 2967861"/>
                <a:gd name="connsiteY1716" fmla="*/ 1218810 h 2340761"/>
                <a:gd name="connsiteX1717" fmla="*/ 455734 w 2967861"/>
                <a:gd name="connsiteY1717" fmla="*/ 1223157 h 2340761"/>
                <a:gd name="connsiteX1718" fmla="*/ 465048 w 2967861"/>
                <a:gd name="connsiteY1718" fmla="*/ 1230607 h 2340761"/>
                <a:gd name="connsiteX1719" fmla="*/ 473430 w 2967861"/>
                <a:gd name="connsiteY1719" fmla="*/ 1230607 h 2340761"/>
                <a:gd name="connsiteX1720" fmla="*/ 473430 w 2967861"/>
                <a:gd name="connsiteY1720" fmla="*/ 1206082 h 2340761"/>
                <a:gd name="connsiteX1721" fmla="*/ 484916 w 2967861"/>
                <a:gd name="connsiteY1721" fmla="*/ 1206082 h 2340761"/>
                <a:gd name="connsiteX1722" fmla="*/ 488021 w 2967861"/>
                <a:gd name="connsiteY1722" fmla="*/ 1198631 h 2340761"/>
                <a:gd name="connsiteX1723" fmla="*/ 492057 w 2967861"/>
                <a:gd name="connsiteY1723" fmla="*/ 1193354 h 2340761"/>
                <a:gd name="connsiteX1724" fmla="*/ 495161 w 2967861"/>
                <a:gd name="connsiteY1724" fmla="*/ 1189007 h 2340761"/>
                <a:gd name="connsiteX1725" fmla="*/ 500439 w 2967861"/>
                <a:gd name="connsiteY1725" fmla="*/ 1185903 h 2340761"/>
                <a:gd name="connsiteX1726" fmla="*/ 499507 w 2967861"/>
                <a:gd name="connsiteY1726" fmla="*/ 1180625 h 2340761"/>
                <a:gd name="connsiteX1727" fmla="*/ 497334 w 2967861"/>
                <a:gd name="connsiteY1727" fmla="*/ 1176279 h 2340761"/>
                <a:gd name="connsiteX1728" fmla="*/ 497334 w 2967861"/>
                <a:gd name="connsiteY1728" fmla="*/ 1174106 h 2340761"/>
                <a:gd name="connsiteX1729" fmla="*/ 495161 w 2967861"/>
                <a:gd name="connsiteY1729" fmla="*/ 1171002 h 2340761"/>
                <a:gd name="connsiteX1730" fmla="*/ 494230 w 2967861"/>
                <a:gd name="connsiteY1730" fmla="*/ 1166655 h 2340761"/>
                <a:gd name="connsiteX1731" fmla="*/ 494230 w 2967861"/>
                <a:gd name="connsiteY1731" fmla="*/ 1161378 h 2340761"/>
                <a:gd name="connsiteX1732" fmla="*/ 499507 w 2967861"/>
                <a:gd name="connsiteY1732" fmla="*/ 1161378 h 2340761"/>
                <a:gd name="connsiteX1733" fmla="*/ 504785 w 2967861"/>
                <a:gd name="connsiteY1733" fmla="*/ 1163551 h 2340761"/>
                <a:gd name="connsiteX1734" fmla="*/ 507889 w 2967861"/>
                <a:gd name="connsiteY1734" fmla="*/ 1165724 h 2340761"/>
                <a:gd name="connsiteX1735" fmla="*/ 510062 w 2967861"/>
                <a:gd name="connsiteY1735" fmla="*/ 1165724 h 2340761"/>
                <a:gd name="connsiteX1736" fmla="*/ 514098 w 2967861"/>
                <a:gd name="connsiteY1736" fmla="*/ 1165724 h 2340761"/>
                <a:gd name="connsiteX1737" fmla="*/ 517203 w 2967861"/>
                <a:gd name="connsiteY1737" fmla="*/ 1165724 h 2340761"/>
                <a:gd name="connsiteX1738" fmla="*/ 521238 w 2967861"/>
                <a:gd name="connsiteY1738" fmla="*/ 1165724 h 2340761"/>
                <a:gd name="connsiteX1739" fmla="*/ 521238 w 2967861"/>
                <a:gd name="connsiteY1739" fmla="*/ 1161378 h 2340761"/>
                <a:gd name="connsiteX1740" fmla="*/ 509752 w 2967861"/>
                <a:gd name="connsiteY1740" fmla="*/ 1151754 h 2340761"/>
                <a:gd name="connsiteX1741" fmla="*/ 499197 w 2967861"/>
                <a:gd name="connsiteY1741" fmla="*/ 1144303 h 2340761"/>
                <a:gd name="connsiteX1742" fmla="*/ 484606 w 2967861"/>
                <a:gd name="connsiteY1742" fmla="*/ 1139026 h 2340761"/>
                <a:gd name="connsiteX1743" fmla="*/ 484606 w 2967861"/>
                <a:gd name="connsiteY1743" fmla="*/ 1128471 h 2340761"/>
                <a:gd name="connsiteX1744" fmla="*/ 470015 w 2967861"/>
                <a:gd name="connsiteY1744" fmla="*/ 1128471 h 2340761"/>
                <a:gd name="connsiteX1745" fmla="*/ 457597 w 2967861"/>
                <a:gd name="connsiteY1745" fmla="*/ 1109533 h 2340761"/>
                <a:gd name="connsiteX1746" fmla="*/ 443937 w 2967861"/>
                <a:gd name="connsiteY1746" fmla="*/ 1093701 h 2340761"/>
                <a:gd name="connsiteX1747" fmla="*/ 429346 w 2967861"/>
                <a:gd name="connsiteY1747" fmla="*/ 1078799 h 2340761"/>
                <a:gd name="connsiteX1748" fmla="*/ 429346 w 2967861"/>
                <a:gd name="connsiteY1748" fmla="*/ 1072590 h 2340761"/>
                <a:gd name="connsiteX1749" fmla="*/ 429346 w 2967861"/>
                <a:gd name="connsiteY1749" fmla="*/ 1069486 h 2340761"/>
                <a:gd name="connsiteX1750" fmla="*/ 429346 w 2967861"/>
                <a:gd name="connsiteY1750" fmla="*/ 1065140 h 2340761"/>
                <a:gd name="connsiteX1751" fmla="*/ 429346 w 2967861"/>
                <a:gd name="connsiteY1751" fmla="*/ 1064208 h 2340761"/>
                <a:gd name="connsiteX1752" fmla="*/ 433382 w 2967861"/>
                <a:gd name="connsiteY1752" fmla="*/ 1062035 h 2340761"/>
                <a:gd name="connsiteX1753" fmla="*/ 436487 w 2967861"/>
                <a:gd name="connsiteY1753" fmla="*/ 1057689 h 2340761"/>
                <a:gd name="connsiteX1754" fmla="*/ 438660 w 2967861"/>
                <a:gd name="connsiteY1754" fmla="*/ 1057689 h 2340761"/>
                <a:gd name="connsiteX1755" fmla="*/ 438660 w 2967861"/>
                <a:gd name="connsiteY1755" fmla="*/ 1056758 h 2340761"/>
                <a:gd name="connsiteX1756" fmla="*/ 440833 w 2967861"/>
                <a:gd name="connsiteY1756" fmla="*/ 1056758 h 2340761"/>
                <a:gd name="connsiteX1757" fmla="*/ 443006 w 2967861"/>
                <a:gd name="connsiteY1757" fmla="*/ 1056758 h 2340761"/>
                <a:gd name="connsiteX1758" fmla="*/ 443937 w 2967861"/>
                <a:gd name="connsiteY1758" fmla="*/ 1054584 h 2340761"/>
                <a:gd name="connsiteX1759" fmla="*/ 446111 w 2967861"/>
                <a:gd name="connsiteY1759" fmla="*/ 1057689 h 2340761"/>
                <a:gd name="connsiteX1760" fmla="*/ 448284 w 2967861"/>
                <a:gd name="connsiteY1760" fmla="*/ 1062035 h 2340761"/>
                <a:gd name="connsiteX1761" fmla="*/ 448284 w 2967861"/>
                <a:gd name="connsiteY1761" fmla="*/ 1065140 h 2340761"/>
                <a:gd name="connsiteX1762" fmla="*/ 450457 w 2967861"/>
                <a:gd name="connsiteY1762" fmla="*/ 1071349 h 2340761"/>
                <a:gd name="connsiteX1763" fmla="*/ 465048 w 2967861"/>
                <a:gd name="connsiteY1763" fmla="*/ 1067002 h 2340761"/>
                <a:gd name="connsiteX1764" fmla="*/ 472188 w 2967861"/>
                <a:gd name="connsiteY1764" fmla="*/ 1087181 h 2340761"/>
                <a:gd name="connsiteX1765" fmla="*/ 479328 w 2967861"/>
                <a:gd name="connsiteY1765" fmla="*/ 1098668 h 2340761"/>
                <a:gd name="connsiteX1766" fmla="*/ 487710 w 2967861"/>
                <a:gd name="connsiteY1766" fmla="*/ 1103945 h 2340761"/>
                <a:gd name="connsiteX1767" fmla="*/ 497024 w 2967861"/>
                <a:gd name="connsiteY1767" fmla="*/ 1106118 h 2340761"/>
                <a:gd name="connsiteX1768" fmla="*/ 507579 w 2967861"/>
                <a:gd name="connsiteY1768" fmla="*/ 1111396 h 2340761"/>
                <a:gd name="connsiteX1769" fmla="*/ 521238 w 2967861"/>
                <a:gd name="connsiteY1769" fmla="*/ 1121020 h 2340761"/>
                <a:gd name="connsiteX1770" fmla="*/ 526516 w 2967861"/>
                <a:gd name="connsiteY1770" fmla="*/ 1126297 h 2340761"/>
                <a:gd name="connsiteX1771" fmla="*/ 526516 w 2967861"/>
                <a:gd name="connsiteY1771" fmla="*/ 1133748 h 2340761"/>
                <a:gd name="connsiteX1772" fmla="*/ 524343 w 2967861"/>
                <a:gd name="connsiteY1772" fmla="*/ 1141199 h 2340761"/>
                <a:gd name="connsiteX1773" fmla="*/ 522170 w 2967861"/>
                <a:gd name="connsiteY1773" fmla="*/ 1150823 h 2340761"/>
                <a:gd name="connsiteX1774" fmla="*/ 524343 w 2967861"/>
                <a:gd name="connsiteY1774" fmla="*/ 1161378 h 2340761"/>
                <a:gd name="connsiteX1775" fmla="*/ 528379 w 2967861"/>
                <a:gd name="connsiteY1775" fmla="*/ 1165724 h 2340761"/>
                <a:gd name="connsiteX1776" fmla="*/ 531483 w 2967861"/>
                <a:gd name="connsiteY1776" fmla="*/ 1166655 h 2340761"/>
                <a:gd name="connsiteX1777" fmla="*/ 536761 w 2967861"/>
                <a:gd name="connsiteY1777" fmla="*/ 1171002 h 2340761"/>
                <a:gd name="connsiteX1778" fmla="*/ 540797 w 2967861"/>
                <a:gd name="connsiteY1778" fmla="*/ 1174106 h 2340761"/>
                <a:gd name="connsiteX1779" fmla="*/ 543901 w 2967861"/>
                <a:gd name="connsiteY1779" fmla="*/ 1176279 h 2340761"/>
                <a:gd name="connsiteX1780" fmla="*/ 560665 w 2967861"/>
                <a:gd name="connsiteY1780" fmla="*/ 1225951 h 2340761"/>
                <a:gd name="connsiteX1781" fmla="*/ 564701 w 2967861"/>
                <a:gd name="connsiteY1781" fmla="*/ 1225951 h 2340761"/>
                <a:gd name="connsiteX1782" fmla="*/ 565632 w 2967861"/>
                <a:gd name="connsiteY1782" fmla="*/ 1228124 h 2340761"/>
                <a:gd name="connsiteX1783" fmla="*/ 567805 w 2967861"/>
                <a:gd name="connsiteY1783" fmla="*/ 1228124 h 2340761"/>
                <a:gd name="connsiteX1784" fmla="*/ 569978 w 2967861"/>
                <a:gd name="connsiteY1784" fmla="*/ 1230297 h 2340761"/>
                <a:gd name="connsiteX1785" fmla="*/ 575256 w 2967861"/>
                <a:gd name="connsiteY1785" fmla="*/ 1228124 h 2340761"/>
                <a:gd name="connsiteX1786" fmla="*/ 580534 w 2967861"/>
                <a:gd name="connsiteY1786" fmla="*/ 1225951 h 2340761"/>
                <a:gd name="connsiteX1787" fmla="*/ 582707 w 2967861"/>
                <a:gd name="connsiteY1787" fmla="*/ 1225019 h 2340761"/>
                <a:gd name="connsiteX1788" fmla="*/ 584880 w 2967861"/>
                <a:gd name="connsiteY1788" fmla="*/ 1220673 h 2340761"/>
                <a:gd name="connsiteX1789" fmla="*/ 584880 w 2967861"/>
                <a:gd name="connsiteY1789" fmla="*/ 1218500 h 2340761"/>
                <a:gd name="connsiteX1790" fmla="*/ 587053 w 2967861"/>
                <a:gd name="connsiteY1790" fmla="*/ 1215395 h 2340761"/>
                <a:gd name="connsiteX1791" fmla="*/ 587984 w 2967861"/>
                <a:gd name="connsiteY1791" fmla="*/ 1211049 h 2340761"/>
                <a:gd name="connsiteX1792" fmla="*/ 592020 w 2967861"/>
                <a:gd name="connsiteY1792" fmla="*/ 1210118 h 2340761"/>
                <a:gd name="connsiteX1793" fmla="*/ 597298 w 2967861"/>
                <a:gd name="connsiteY1793" fmla="*/ 1205772 h 2340761"/>
                <a:gd name="connsiteX1794" fmla="*/ 594193 w 2967861"/>
                <a:gd name="connsiteY1794" fmla="*/ 1188697 h 2340761"/>
                <a:gd name="connsiteX1795" fmla="*/ 587053 w 2967861"/>
                <a:gd name="connsiteY1795" fmla="*/ 1172864 h 2340761"/>
                <a:gd name="connsiteX1796" fmla="*/ 577740 w 2967861"/>
                <a:gd name="connsiteY1796" fmla="*/ 1161378 h 2340761"/>
                <a:gd name="connsiteX1797" fmla="*/ 577740 w 2967861"/>
                <a:gd name="connsiteY1797" fmla="*/ 1156411 h 2340761"/>
                <a:gd name="connsiteX1798" fmla="*/ 580844 w 2967861"/>
                <a:gd name="connsiteY1798" fmla="*/ 1158584 h 2340761"/>
                <a:gd name="connsiteX1799" fmla="*/ 580844 w 2967861"/>
                <a:gd name="connsiteY1799" fmla="*/ 1159515 h 2340761"/>
                <a:gd name="connsiteX1800" fmla="*/ 583017 w 2967861"/>
                <a:gd name="connsiteY1800" fmla="*/ 1161688 h 2340761"/>
                <a:gd name="connsiteX1801" fmla="*/ 585190 w 2967861"/>
                <a:gd name="connsiteY1801" fmla="*/ 1166035 h 2340761"/>
                <a:gd name="connsiteX1802" fmla="*/ 592331 w 2967861"/>
                <a:gd name="connsiteY1802" fmla="*/ 1163861 h 2340761"/>
                <a:gd name="connsiteX1803" fmla="*/ 595435 w 2967861"/>
                <a:gd name="connsiteY1803" fmla="*/ 1163861 h 2340761"/>
                <a:gd name="connsiteX1804" fmla="*/ 597608 w 2967861"/>
                <a:gd name="connsiteY1804" fmla="*/ 1163861 h 2340761"/>
                <a:gd name="connsiteX1805" fmla="*/ 599781 w 2967861"/>
                <a:gd name="connsiteY1805" fmla="*/ 1161688 h 2340761"/>
                <a:gd name="connsiteX1806" fmla="*/ 599781 w 2967861"/>
                <a:gd name="connsiteY1806" fmla="*/ 1159515 h 2340761"/>
                <a:gd name="connsiteX1807" fmla="*/ 599781 w 2967861"/>
                <a:gd name="connsiteY1807" fmla="*/ 1158584 h 2340761"/>
                <a:gd name="connsiteX1808" fmla="*/ 597608 w 2967861"/>
                <a:gd name="connsiteY1808" fmla="*/ 1154238 h 2340761"/>
                <a:gd name="connsiteX1809" fmla="*/ 597608 w 2967861"/>
                <a:gd name="connsiteY1809" fmla="*/ 1148960 h 2340761"/>
                <a:gd name="connsiteX1810" fmla="*/ 600713 w 2967861"/>
                <a:gd name="connsiteY1810" fmla="*/ 1148960 h 2340761"/>
                <a:gd name="connsiteX1811" fmla="*/ 600713 w 2967861"/>
                <a:gd name="connsiteY1811" fmla="*/ 1144614 h 2340761"/>
                <a:gd name="connsiteX1812" fmla="*/ 604748 w 2967861"/>
                <a:gd name="connsiteY1812" fmla="*/ 1144614 h 2340761"/>
                <a:gd name="connsiteX1813" fmla="*/ 607853 w 2967861"/>
                <a:gd name="connsiteY1813" fmla="*/ 1144614 h 2340761"/>
                <a:gd name="connsiteX1814" fmla="*/ 610026 w 2967861"/>
                <a:gd name="connsiteY1814" fmla="*/ 1146787 h 2340761"/>
                <a:gd name="connsiteX1815" fmla="*/ 612199 w 2967861"/>
                <a:gd name="connsiteY1815" fmla="*/ 1146787 h 2340761"/>
                <a:gd name="connsiteX1816" fmla="*/ 614372 w 2967861"/>
                <a:gd name="connsiteY1816" fmla="*/ 1148960 h 2340761"/>
                <a:gd name="connsiteX1817" fmla="*/ 619650 w 2967861"/>
                <a:gd name="connsiteY1817" fmla="*/ 1151133 h 2340761"/>
                <a:gd name="connsiteX1818" fmla="*/ 622754 w 2967861"/>
                <a:gd name="connsiteY1818" fmla="*/ 1152064 h 2340761"/>
                <a:gd name="connsiteX1819" fmla="*/ 624927 w 2967861"/>
                <a:gd name="connsiteY1819" fmla="*/ 1154238 h 2340761"/>
                <a:gd name="connsiteX1820" fmla="*/ 627100 w 2967861"/>
                <a:gd name="connsiteY1820" fmla="*/ 1156411 h 2340761"/>
                <a:gd name="connsiteX1821" fmla="*/ 630205 w 2967861"/>
                <a:gd name="connsiteY1821" fmla="*/ 1158584 h 2340761"/>
                <a:gd name="connsiteX1822" fmla="*/ 634241 w 2967861"/>
                <a:gd name="connsiteY1822" fmla="*/ 1161688 h 2340761"/>
                <a:gd name="connsiteX1823" fmla="*/ 632068 w 2967861"/>
                <a:gd name="connsiteY1823" fmla="*/ 1166966 h 2340761"/>
                <a:gd name="connsiteX1824" fmla="*/ 629894 w 2967861"/>
                <a:gd name="connsiteY1824" fmla="*/ 1171312 h 2340761"/>
                <a:gd name="connsiteX1825" fmla="*/ 629894 w 2967861"/>
                <a:gd name="connsiteY1825" fmla="*/ 1174416 h 2340761"/>
                <a:gd name="connsiteX1826" fmla="*/ 629894 w 2967861"/>
                <a:gd name="connsiteY1826" fmla="*/ 1178763 h 2340761"/>
                <a:gd name="connsiteX1827" fmla="*/ 629894 w 2967861"/>
                <a:gd name="connsiteY1827" fmla="*/ 1181867 h 2340761"/>
                <a:gd name="connsiteX1828" fmla="*/ 629894 w 2967861"/>
                <a:gd name="connsiteY1828" fmla="*/ 1186213 h 2340761"/>
                <a:gd name="connsiteX1829" fmla="*/ 629894 w 2967861"/>
                <a:gd name="connsiteY1829" fmla="*/ 1189318 h 2340761"/>
                <a:gd name="connsiteX1830" fmla="*/ 636103 w 2967861"/>
                <a:gd name="connsiteY1830" fmla="*/ 1206392 h 2340761"/>
                <a:gd name="connsiteX1831" fmla="*/ 648521 w 2967861"/>
                <a:gd name="connsiteY1831" fmla="*/ 1223467 h 2340761"/>
                <a:gd name="connsiteX1832" fmla="*/ 665285 w 2967861"/>
                <a:gd name="connsiteY1832" fmla="*/ 1234022 h 2340761"/>
                <a:gd name="connsiteX1833" fmla="*/ 680808 w 2967861"/>
                <a:gd name="connsiteY1833" fmla="*/ 1238368 h 2340761"/>
                <a:gd name="connsiteX1834" fmla="*/ 684843 w 2967861"/>
                <a:gd name="connsiteY1834" fmla="*/ 1236195 h 2340761"/>
                <a:gd name="connsiteX1835" fmla="*/ 687948 w 2967861"/>
                <a:gd name="connsiteY1835" fmla="*/ 1233091 h 2340761"/>
                <a:gd name="connsiteX1836" fmla="*/ 690121 w 2967861"/>
                <a:gd name="connsiteY1836" fmla="*/ 1228744 h 2340761"/>
                <a:gd name="connsiteX1837" fmla="*/ 695399 w 2967861"/>
                <a:gd name="connsiteY1837" fmla="*/ 1226571 h 2340761"/>
                <a:gd name="connsiteX1838" fmla="*/ 699434 w 2967861"/>
                <a:gd name="connsiteY1838" fmla="*/ 1225640 h 2340761"/>
                <a:gd name="connsiteX1839" fmla="*/ 704712 w 2967861"/>
                <a:gd name="connsiteY1839" fmla="*/ 1226571 h 2340761"/>
                <a:gd name="connsiteX1840" fmla="*/ 714025 w 2967861"/>
                <a:gd name="connsiteY1840" fmla="*/ 1230918 h 2340761"/>
                <a:gd name="connsiteX1841" fmla="*/ 721165 w 2967861"/>
                <a:gd name="connsiteY1841" fmla="*/ 1234022 h 2340761"/>
                <a:gd name="connsiteX1842" fmla="*/ 728306 w 2967861"/>
                <a:gd name="connsiteY1842" fmla="*/ 1236195 h 2340761"/>
                <a:gd name="connsiteX1843" fmla="*/ 735446 w 2967861"/>
                <a:gd name="connsiteY1843" fmla="*/ 1234022 h 2340761"/>
                <a:gd name="connsiteX1844" fmla="*/ 743828 w 2967861"/>
                <a:gd name="connsiteY1844" fmla="*/ 1226571 h 2340761"/>
                <a:gd name="connsiteX1845" fmla="*/ 750968 w 2967861"/>
                <a:gd name="connsiteY1845" fmla="*/ 1226571 h 2340761"/>
                <a:gd name="connsiteX1846" fmla="*/ 755004 w 2967861"/>
                <a:gd name="connsiteY1846" fmla="*/ 1226571 h 2340761"/>
                <a:gd name="connsiteX1847" fmla="*/ 758109 w 2967861"/>
                <a:gd name="connsiteY1847" fmla="*/ 1226571 h 2340761"/>
                <a:gd name="connsiteX1848" fmla="*/ 760282 w 2967861"/>
                <a:gd name="connsiteY1848" fmla="*/ 1228744 h 2340761"/>
                <a:gd name="connsiteX1849" fmla="*/ 762455 w 2967861"/>
                <a:gd name="connsiteY1849" fmla="*/ 1230918 h 2340761"/>
                <a:gd name="connsiteX1850" fmla="*/ 762455 w 2967861"/>
                <a:gd name="connsiteY1850" fmla="*/ 1234022 h 2340761"/>
                <a:gd name="connsiteX1851" fmla="*/ 764628 w 2967861"/>
                <a:gd name="connsiteY1851" fmla="*/ 1238368 h 2340761"/>
                <a:gd name="connsiteX1852" fmla="*/ 767732 w 2967861"/>
                <a:gd name="connsiteY1852" fmla="*/ 1251097 h 2340761"/>
                <a:gd name="connsiteX1853" fmla="*/ 765870 w 2967861"/>
                <a:gd name="connsiteY1853" fmla="*/ 1265377 h 2340761"/>
                <a:gd name="connsiteX1854" fmla="*/ 845033 w 2967861"/>
                <a:gd name="connsiteY1854" fmla="*/ 1136232 h 2340761"/>
                <a:gd name="connsiteX1855" fmla="*/ 825165 w 2967861"/>
                <a:gd name="connsiteY1855" fmla="*/ 1141509 h 2340761"/>
                <a:gd name="connsiteX1856" fmla="*/ 803434 w 2967861"/>
                <a:gd name="connsiteY1856" fmla="*/ 1143682 h 2340761"/>
                <a:gd name="connsiteX1857" fmla="*/ 781702 w 2967861"/>
                <a:gd name="connsiteY1857" fmla="*/ 1139336 h 2340761"/>
                <a:gd name="connsiteX1858" fmla="*/ 773320 w 2967861"/>
                <a:gd name="connsiteY1858" fmla="*/ 1136232 h 2340761"/>
                <a:gd name="connsiteX1859" fmla="*/ 766180 w 2967861"/>
                <a:gd name="connsiteY1859" fmla="*/ 1130954 h 2340761"/>
                <a:gd name="connsiteX1860" fmla="*/ 756867 w 2967861"/>
                <a:gd name="connsiteY1860" fmla="*/ 1124745 h 2340761"/>
                <a:gd name="connsiteX1861" fmla="*/ 742276 w 2967861"/>
                <a:gd name="connsiteY1861" fmla="*/ 1124745 h 2340761"/>
                <a:gd name="connsiteX1862" fmla="*/ 727685 w 2967861"/>
                <a:gd name="connsiteY1862" fmla="*/ 1126918 h 2340761"/>
                <a:gd name="connsiteX1863" fmla="*/ 713094 w 2967861"/>
                <a:gd name="connsiteY1863" fmla="*/ 1134369 h 2340761"/>
                <a:gd name="connsiteX1864" fmla="*/ 700676 w 2967861"/>
                <a:gd name="connsiteY1864" fmla="*/ 1139647 h 2340761"/>
                <a:gd name="connsiteX1865" fmla="*/ 686085 w 2967861"/>
                <a:gd name="connsiteY1865" fmla="*/ 1141820 h 2340761"/>
                <a:gd name="connsiteX1866" fmla="*/ 671494 w 2967861"/>
                <a:gd name="connsiteY1866" fmla="*/ 1136542 h 2340761"/>
                <a:gd name="connsiteX1867" fmla="*/ 666217 w 2967861"/>
                <a:gd name="connsiteY1867" fmla="*/ 1134369 h 2340761"/>
                <a:gd name="connsiteX1868" fmla="*/ 662181 w 2967861"/>
                <a:gd name="connsiteY1868" fmla="*/ 1132196 h 2340761"/>
                <a:gd name="connsiteX1869" fmla="*/ 659076 w 2967861"/>
                <a:gd name="connsiteY1869" fmla="*/ 1131265 h 2340761"/>
                <a:gd name="connsiteX1870" fmla="*/ 656903 w 2967861"/>
                <a:gd name="connsiteY1870" fmla="*/ 1126918 h 2340761"/>
                <a:gd name="connsiteX1871" fmla="*/ 656903 w 2967861"/>
                <a:gd name="connsiteY1871" fmla="*/ 1123814 h 2340761"/>
                <a:gd name="connsiteX1872" fmla="*/ 654730 w 2967861"/>
                <a:gd name="connsiteY1872" fmla="*/ 1116363 h 2340761"/>
                <a:gd name="connsiteX1873" fmla="*/ 654730 w 2967861"/>
                <a:gd name="connsiteY1873" fmla="*/ 1110154 h 2340761"/>
                <a:gd name="connsiteX1874" fmla="*/ 658766 w 2967861"/>
                <a:gd name="connsiteY1874" fmla="*/ 1099599 h 2340761"/>
                <a:gd name="connsiteX1875" fmla="*/ 665906 w 2967861"/>
                <a:gd name="connsiteY1875" fmla="*/ 1086871 h 2340761"/>
                <a:gd name="connsiteX1876" fmla="*/ 674288 w 2967861"/>
                <a:gd name="connsiteY1876" fmla="*/ 1071969 h 2340761"/>
                <a:gd name="connsiteX1877" fmla="*/ 683602 w 2967861"/>
                <a:gd name="connsiteY1877" fmla="*/ 1057068 h 2340761"/>
                <a:gd name="connsiteX1878" fmla="*/ 690742 w 2967861"/>
                <a:gd name="connsiteY1878" fmla="*/ 1043408 h 2340761"/>
                <a:gd name="connsiteX1879" fmla="*/ 694778 w 2967861"/>
                <a:gd name="connsiteY1879" fmla="*/ 1035026 h 2340761"/>
                <a:gd name="connsiteX1880" fmla="*/ 703160 w 2967861"/>
                <a:gd name="connsiteY1880" fmla="*/ 1037199 h 2340761"/>
                <a:gd name="connsiteX1881" fmla="*/ 710300 w 2967861"/>
                <a:gd name="connsiteY1881" fmla="*/ 1040304 h 2340761"/>
                <a:gd name="connsiteX1882" fmla="*/ 715578 w 2967861"/>
                <a:gd name="connsiteY1882" fmla="*/ 1042477 h 2340761"/>
                <a:gd name="connsiteX1883" fmla="*/ 721786 w 2967861"/>
                <a:gd name="connsiteY1883" fmla="*/ 1047755 h 2340761"/>
                <a:gd name="connsiteX1884" fmla="*/ 724891 w 2967861"/>
                <a:gd name="connsiteY1884" fmla="*/ 1049928 h 2340761"/>
                <a:gd name="connsiteX1885" fmla="*/ 727064 w 2967861"/>
                <a:gd name="connsiteY1885" fmla="*/ 1049928 h 2340761"/>
                <a:gd name="connsiteX1886" fmla="*/ 729237 w 2967861"/>
                <a:gd name="connsiteY1886" fmla="*/ 1049928 h 2340761"/>
                <a:gd name="connsiteX1887" fmla="*/ 730168 w 2967861"/>
                <a:gd name="connsiteY1887" fmla="*/ 1050859 h 2340761"/>
                <a:gd name="connsiteX1888" fmla="*/ 717751 w 2967861"/>
                <a:gd name="connsiteY1888" fmla="*/ 1055205 h 2340761"/>
                <a:gd name="connsiteX1889" fmla="*/ 721786 w 2967861"/>
                <a:gd name="connsiteY1889" fmla="*/ 1064829 h 2340761"/>
                <a:gd name="connsiteX1890" fmla="*/ 728927 w 2967861"/>
                <a:gd name="connsiteY1890" fmla="*/ 1072280 h 2340761"/>
                <a:gd name="connsiteX1891" fmla="*/ 734204 w 2967861"/>
                <a:gd name="connsiteY1891" fmla="*/ 1079731 h 2340761"/>
                <a:gd name="connsiteX1892" fmla="*/ 743518 w 2967861"/>
                <a:gd name="connsiteY1892" fmla="*/ 1080662 h 2340761"/>
                <a:gd name="connsiteX1893" fmla="*/ 755935 w 2967861"/>
                <a:gd name="connsiteY1893" fmla="*/ 1075384 h 2340761"/>
                <a:gd name="connsiteX1894" fmla="*/ 765249 w 2967861"/>
                <a:gd name="connsiteY1894" fmla="*/ 1067934 h 2340761"/>
                <a:gd name="connsiteX1895" fmla="*/ 780771 w 2967861"/>
                <a:gd name="connsiteY1895" fmla="*/ 1073211 h 2340761"/>
                <a:gd name="connsiteX1896" fmla="*/ 800640 w 2967861"/>
                <a:gd name="connsiteY1896" fmla="*/ 1084698 h 2340761"/>
                <a:gd name="connsiteX1897" fmla="*/ 821439 w 2967861"/>
                <a:gd name="connsiteY1897" fmla="*/ 1097426 h 2340761"/>
                <a:gd name="connsiteX1898" fmla="*/ 836030 w 2967861"/>
                <a:gd name="connsiteY1898" fmla="*/ 1110154 h 2340761"/>
                <a:gd name="connsiteX1899" fmla="*/ 844413 w 2967861"/>
                <a:gd name="connsiteY1899" fmla="*/ 1125056 h 2340761"/>
                <a:gd name="connsiteX1900" fmla="*/ 850621 w 2967861"/>
                <a:gd name="connsiteY1900" fmla="*/ 1125056 h 2340761"/>
                <a:gd name="connsiteX1901" fmla="*/ 845033 w 2967861"/>
                <a:gd name="connsiteY1901" fmla="*/ 1136232 h 2340761"/>
                <a:gd name="connsiteX1902" fmla="*/ 1025402 w 2967861"/>
                <a:gd name="connsiteY1902" fmla="*/ 1146787 h 2340761"/>
                <a:gd name="connsiteX1903" fmla="*/ 1022298 w 2967861"/>
                <a:gd name="connsiteY1903" fmla="*/ 1146787 h 2340761"/>
                <a:gd name="connsiteX1904" fmla="*/ 1018262 w 2967861"/>
                <a:gd name="connsiteY1904" fmla="*/ 1146787 h 2340761"/>
                <a:gd name="connsiteX1905" fmla="*/ 1015157 w 2967861"/>
                <a:gd name="connsiteY1905" fmla="*/ 1146787 h 2340761"/>
                <a:gd name="connsiteX1906" fmla="*/ 1011122 w 2967861"/>
                <a:gd name="connsiteY1906" fmla="*/ 1144614 h 2340761"/>
                <a:gd name="connsiteX1907" fmla="*/ 1008949 w 2967861"/>
                <a:gd name="connsiteY1907" fmla="*/ 1161688 h 2340761"/>
                <a:gd name="connsiteX1908" fmla="*/ 1011122 w 2967861"/>
                <a:gd name="connsiteY1908" fmla="*/ 1173175 h 2340761"/>
                <a:gd name="connsiteX1909" fmla="*/ 1016399 w 2967861"/>
                <a:gd name="connsiteY1909" fmla="*/ 1183730 h 2340761"/>
                <a:gd name="connsiteX1910" fmla="*/ 1020435 w 2967861"/>
                <a:gd name="connsiteY1910" fmla="*/ 1196458 h 2340761"/>
                <a:gd name="connsiteX1911" fmla="*/ 1022608 w 2967861"/>
                <a:gd name="connsiteY1911" fmla="*/ 1217569 h 2340761"/>
                <a:gd name="connsiteX1912" fmla="*/ 995600 w 2967861"/>
                <a:gd name="connsiteY1912" fmla="*/ 1218500 h 2340761"/>
                <a:gd name="connsiteX1913" fmla="*/ 976973 w 2967861"/>
                <a:gd name="connsiteY1913" fmla="*/ 1215395 h 2340761"/>
                <a:gd name="connsiteX1914" fmla="*/ 966418 w 2967861"/>
                <a:gd name="connsiteY1914" fmla="*/ 1205772 h 2340761"/>
                <a:gd name="connsiteX1915" fmla="*/ 962382 w 2967861"/>
                <a:gd name="connsiteY1915" fmla="*/ 1188697 h 2340761"/>
                <a:gd name="connsiteX1916" fmla="*/ 962382 w 2967861"/>
                <a:gd name="connsiteY1916" fmla="*/ 1165414 h 2340761"/>
                <a:gd name="connsiteX1917" fmla="*/ 974800 w 2967861"/>
                <a:gd name="connsiteY1917" fmla="*/ 1165414 h 2340761"/>
                <a:gd name="connsiteX1918" fmla="*/ 967660 w 2967861"/>
                <a:gd name="connsiteY1918" fmla="*/ 1151754 h 2340761"/>
                <a:gd name="connsiteX1919" fmla="*/ 955242 w 2967861"/>
                <a:gd name="connsiteY1919" fmla="*/ 1138094 h 2340761"/>
                <a:gd name="connsiteX1920" fmla="*/ 944686 w 2967861"/>
                <a:gd name="connsiteY1920" fmla="*/ 1121020 h 2340761"/>
                <a:gd name="connsiteX1921" fmla="*/ 933200 w 2967861"/>
                <a:gd name="connsiteY1921" fmla="*/ 1103945 h 2340761"/>
                <a:gd name="connsiteX1922" fmla="*/ 927922 w 2967861"/>
                <a:gd name="connsiteY1922" fmla="*/ 1086871 h 2340761"/>
                <a:gd name="connsiteX1923" fmla="*/ 931027 w 2967861"/>
                <a:gd name="connsiteY1923" fmla="*/ 1071038 h 2340761"/>
                <a:gd name="connsiteX1924" fmla="*/ 938167 w 2967861"/>
                <a:gd name="connsiteY1924" fmla="*/ 1059552 h 2340761"/>
                <a:gd name="connsiteX1925" fmla="*/ 949653 w 2967861"/>
                <a:gd name="connsiteY1925" fmla="*/ 1049928 h 2340761"/>
                <a:gd name="connsiteX1926" fmla="*/ 962071 w 2967861"/>
                <a:gd name="connsiteY1926" fmla="*/ 1044650 h 2340761"/>
                <a:gd name="connsiteX1927" fmla="*/ 974489 w 2967861"/>
                <a:gd name="connsiteY1927" fmla="*/ 1039373 h 2340761"/>
                <a:gd name="connsiteX1928" fmla="*/ 985976 w 2967861"/>
                <a:gd name="connsiteY1928" fmla="*/ 1029749 h 2340761"/>
                <a:gd name="connsiteX1929" fmla="*/ 995289 w 2967861"/>
                <a:gd name="connsiteY1929" fmla="*/ 1029749 h 2340761"/>
                <a:gd name="connsiteX1930" fmla="*/ 1000567 w 2967861"/>
                <a:gd name="connsiteY1930" fmla="*/ 1031922 h 2340761"/>
                <a:gd name="connsiteX1931" fmla="*/ 1005844 w 2967861"/>
                <a:gd name="connsiteY1931" fmla="*/ 1031922 h 2340761"/>
                <a:gd name="connsiteX1932" fmla="*/ 1011122 w 2967861"/>
                <a:gd name="connsiteY1932" fmla="*/ 1034095 h 2340761"/>
                <a:gd name="connsiteX1933" fmla="*/ 1008017 w 2967861"/>
                <a:gd name="connsiteY1933" fmla="*/ 1049928 h 2340761"/>
                <a:gd name="connsiteX1934" fmla="*/ 1000877 w 2967861"/>
                <a:gd name="connsiteY1934" fmla="*/ 1063587 h 2340761"/>
                <a:gd name="connsiteX1935" fmla="*/ 986286 w 2967861"/>
                <a:gd name="connsiteY1935" fmla="*/ 1068865 h 2340761"/>
                <a:gd name="connsiteX1936" fmla="*/ 966418 w 2967861"/>
                <a:gd name="connsiteY1936" fmla="*/ 1071038 h 2340761"/>
                <a:gd name="connsiteX1937" fmla="*/ 973558 w 2967861"/>
                <a:gd name="connsiteY1937" fmla="*/ 1086871 h 2340761"/>
                <a:gd name="connsiteX1938" fmla="*/ 985976 w 2967861"/>
                <a:gd name="connsiteY1938" fmla="*/ 1101772 h 2340761"/>
                <a:gd name="connsiteX1939" fmla="*/ 1001498 w 2967861"/>
                <a:gd name="connsiteY1939" fmla="*/ 1111396 h 2340761"/>
                <a:gd name="connsiteX1940" fmla="*/ 1000567 w 2967861"/>
                <a:gd name="connsiteY1940" fmla="*/ 1115742 h 2340761"/>
                <a:gd name="connsiteX1941" fmla="*/ 998394 w 2967861"/>
                <a:gd name="connsiteY1941" fmla="*/ 1116674 h 2340761"/>
                <a:gd name="connsiteX1942" fmla="*/ 996220 w 2967861"/>
                <a:gd name="connsiteY1942" fmla="*/ 1116674 h 2340761"/>
                <a:gd name="connsiteX1943" fmla="*/ 995289 w 2967861"/>
                <a:gd name="connsiteY1943" fmla="*/ 1121020 h 2340761"/>
                <a:gd name="connsiteX1944" fmla="*/ 1000567 w 2967861"/>
                <a:gd name="connsiteY1944" fmla="*/ 1130644 h 2340761"/>
                <a:gd name="connsiteX1945" fmla="*/ 1005844 w 2967861"/>
                <a:gd name="connsiteY1945" fmla="*/ 1139026 h 2340761"/>
                <a:gd name="connsiteX1946" fmla="*/ 1008017 w 2967861"/>
                <a:gd name="connsiteY1946" fmla="*/ 1143372 h 2340761"/>
                <a:gd name="connsiteX1947" fmla="*/ 1008949 w 2967861"/>
                <a:gd name="connsiteY1947" fmla="*/ 1144303 h 2340761"/>
                <a:gd name="connsiteX1948" fmla="*/ 1011122 w 2967861"/>
                <a:gd name="connsiteY1948" fmla="*/ 1143372 h 2340761"/>
                <a:gd name="connsiteX1949" fmla="*/ 1011122 w 2967861"/>
                <a:gd name="connsiteY1949" fmla="*/ 1141199 h 2340761"/>
                <a:gd name="connsiteX1950" fmla="*/ 1013295 w 2967861"/>
                <a:gd name="connsiteY1950" fmla="*/ 1138094 h 2340761"/>
                <a:gd name="connsiteX1951" fmla="*/ 1013295 w 2967861"/>
                <a:gd name="connsiteY1951" fmla="*/ 1133748 h 2340761"/>
                <a:gd name="connsiteX1952" fmla="*/ 1015468 w 2967861"/>
                <a:gd name="connsiteY1952" fmla="*/ 1131575 h 2340761"/>
                <a:gd name="connsiteX1953" fmla="*/ 1018573 w 2967861"/>
                <a:gd name="connsiteY1953" fmla="*/ 1133748 h 2340761"/>
                <a:gd name="connsiteX1954" fmla="*/ 1022608 w 2967861"/>
                <a:gd name="connsiteY1954" fmla="*/ 1138094 h 2340761"/>
                <a:gd name="connsiteX1955" fmla="*/ 1023540 w 2967861"/>
                <a:gd name="connsiteY1955" fmla="*/ 1139026 h 2340761"/>
                <a:gd name="connsiteX1956" fmla="*/ 1027575 w 2967861"/>
                <a:gd name="connsiteY1956" fmla="*/ 1141199 h 2340761"/>
                <a:gd name="connsiteX1957" fmla="*/ 1030680 w 2967861"/>
                <a:gd name="connsiteY1957" fmla="*/ 1144303 h 2340761"/>
                <a:gd name="connsiteX1958" fmla="*/ 1025402 w 2967861"/>
                <a:gd name="connsiteY1958" fmla="*/ 1146787 h 2340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2967861" h="2340761">
                  <a:moveTo>
                    <a:pt x="2965999" y="516271"/>
                  </a:moveTo>
                  <a:lnTo>
                    <a:pt x="2956685" y="502612"/>
                  </a:lnTo>
                  <a:lnTo>
                    <a:pt x="2945199" y="489883"/>
                  </a:lnTo>
                  <a:lnTo>
                    <a:pt x="2934644" y="477155"/>
                  </a:lnTo>
                  <a:lnTo>
                    <a:pt x="2930608" y="477155"/>
                  </a:lnTo>
                  <a:lnTo>
                    <a:pt x="2929677" y="477155"/>
                  </a:lnTo>
                  <a:lnTo>
                    <a:pt x="2927503" y="479328"/>
                  </a:lnTo>
                  <a:lnTo>
                    <a:pt x="2925330" y="479328"/>
                  </a:lnTo>
                  <a:lnTo>
                    <a:pt x="2923158" y="480260"/>
                  </a:lnTo>
                  <a:lnTo>
                    <a:pt x="2905462" y="477155"/>
                  </a:lnTo>
                  <a:lnTo>
                    <a:pt x="2896149" y="469705"/>
                  </a:lnTo>
                  <a:lnTo>
                    <a:pt x="2889008" y="460081"/>
                  </a:lnTo>
                  <a:lnTo>
                    <a:pt x="2881868" y="449526"/>
                  </a:lnTo>
                  <a:lnTo>
                    <a:pt x="2871313" y="439902"/>
                  </a:lnTo>
                  <a:lnTo>
                    <a:pt x="2866035" y="435555"/>
                  </a:lnTo>
                  <a:lnTo>
                    <a:pt x="2859827" y="435555"/>
                  </a:lnTo>
                  <a:lnTo>
                    <a:pt x="2854549" y="434624"/>
                  </a:lnTo>
                  <a:lnTo>
                    <a:pt x="2849271" y="434624"/>
                  </a:lnTo>
                  <a:lnTo>
                    <a:pt x="2843994" y="430278"/>
                  </a:lnTo>
                  <a:lnTo>
                    <a:pt x="2810776" y="395508"/>
                  </a:lnTo>
                  <a:lnTo>
                    <a:pt x="2751481" y="370051"/>
                  </a:lnTo>
                  <a:lnTo>
                    <a:pt x="2747445" y="370983"/>
                  </a:lnTo>
                  <a:lnTo>
                    <a:pt x="2744340" y="373156"/>
                  </a:lnTo>
                  <a:lnTo>
                    <a:pt x="2740305" y="377502"/>
                  </a:lnTo>
                  <a:lnTo>
                    <a:pt x="2735027" y="378433"/>
                  </a:lnTo>
                  <a:lnTo>
                    <a:pt x="2729750" y="378433"/>
                  </a:lnTo>
                  <a:lnTo>
                    <a:pt x="2723541" y="378433"/>
                  </a:lnTo>
                  <a:lnTo>
                    <a:pt x="2708950" y="373156"/>
                  </a:lnTo>
                  <a:lnTo>
                    <a:pt x="2696532" y="365705"/>
                  </a:lnTo>
                  <a:lnTo>
                    <a:pt x="2678836" y="362601"/>
                  </a:lnTo>
                  <a:lnTo>
                    <a:pt x="2678836" y="367878"/>
                  </a:lnTo>
                  <a:lnTo>
                    <a:pt x="2678836" y="373156"/>
                  </a:lnTo>
                  <a:lnTo>
                    <a:pt x="2676664" y="377502"/>
                  </a:lnTo>
                  <a:lnTo>
                    <a:pt x="2676664" y="380607"/>
                  </a:lnTo>
                  <a:lnTo>
                    <a:pt x="2678836" y="382780"/>
                  </a:lnTo>
                  <a:lnTo>
                    <a:pt x="2681010" y="385884"/>
                  </a:lnTo>
                  <a:lnTo>
                    <a:pt x="2684114" y="392093"/>
                  </a:lnTo>
                  <a:lnTo>
                    <a:pt x="2681941" y="397371"/>
                  </a:lnTo>
                  <a:lnTo>
                    <a:pt x="2681941" y="400475"/>
                  </a:lnTo>
                  <a:lnTo>
                    <a:pt x="2681010" y="404821"/>
                  </a:lnTo>
                  <a:lnTo>
                    <a:pt x="2678836" y="406994"/>
                  </a:lnTo>
                  <a:lnTo>
                    <a:pt x="2678836" y="412272"/>
                  </a:lnTo>
                  <a:lnTo>
                    <a:pt x="2671696" y="406994"/>
                  </a:lnTo>
                  <a:lnTo>
                    <a:pt x="2666419" y="402648"/>
                  </a:lnTo>
                  <a:lnTo>
                    <a:pt x="2660210" y="395198"/>
                  </a:lnTo>
                  <a:lnTo>
                    <a:pt x="2654932" y="389920"/>
                  </a:lnTo>
                  <a:lnTo>
                    <a:pt x="2651828" y="382469"/>
                  </a:lnTo>
                  <a:lnTo>
                    <a:pt x="2616437" y="382469"/>
                  </a:lnTo>
                  <a:lnTo>
                    <a:pt x="2581978" y="382469"/>
                  </a:lnTo>
                  <a:lnTo>
                    <a:pt x="2547518" y="385574"/>
                  </a:lnTo>
                  <a:lnTo>
                    <a:pt x="2544414" y="384642"/>
                  </a:lnTo>
                  <a:lnTo>
                    <a:pt x="2542240" y="380296"/>
                  </a:lnTo>
                  <a:lnTo>
                    <a:pt x="2538205" y="378123"/>
                  </a:lnTo>
                  <a:lnTo>
                    <a:pt x="2535100" y="365395"/>
                  </a:lnTo>
                  <a:lnTo>
                    <a:pt x="2532927" y="350493"/>
                  </a:lnTo>
                  <a:lnTo>
                    <a:pt x="2527650" y="333419"/>
                  </a:lnTo>
                  <a:lnTo>
                    <a:pt x="2515232" y="330314"/>
                  </a:lnTo>
                  <a:lnTo>
                    <a:pt x="2498468" y="327210"/>
                  </a:lnTo>
                  <a:lnTo>
                    <a:pt x="2481703" y="325037"/>
                  </a:lnTo>
                  <a:lnTo>
                    <a:pt x="2464008" y="325037"/>
                  </a:lnTo>
                  <a:lnTo>
                    <a:pt x="2451590" y="330314"/>
                  </a:lnTo>
                  <a:lnTo>
                    <a:pt x="2437931" y="325037"/>
                  </a:lnTo>
                  <a:lnTo>
                    <a:pt x="2427375" y="315413"/>
                  </a:lnTo>
                  <a:lnTo>
                    <a:pt x="2420235" y="304858"/>
                  </a:lnTo>
                  <a:lnTo>
                    <a:pt x="2414958" y="293371"/>
                  </a:lnTo>
                  <a:lnTo>
                    <a:pt x="2401298" y="293371"/>
                  </a:lnTo>
                  <a:lnTo>
                    <a:pt x="2388880" y="293371"/>
                  </a:lnTo>
                  <a:lnTo>
                    <a:pt x="2378325" y="297718"/>
                  </a:lnTo>
                  <a:lnTo>
                    <a:pt x="2373047" y="295544"/>
                  </a:lnTo>
                  <a:lnTo>
                    <a:pt x="2369012" y="293371"/>
                  </a:lnTo>
                  <a:lnTo>
                    <a:pt x="2365907" y="291198"/>
                  </a:lnTo>
                  <a:lnTo>
                    <a:pt x="2365907" y="288094"/>
                  </a:lnTo>
                  <a:lnTo>
                    <a:pt x="2363734" y="285921"/>
                  </a:lnTo>
                  <a:lnTo>
                    <a:pt x="2363734" y="282816"/>
                  </a:lnTo>
                  <a:lnTo>
                    <a:pt x="2361561" y="276607"/>
                  </a:lnTo>
                  <a:lnTo>
                    <a:pt x="2358457" y="273503"/>
                  </a:lnTo>
                  <a:lnTo>
                    <a:pt x="2351316" y="268225"/>
                  </a:lnTo>
                  <a:lnTo>
                    <a:pt x="2334552" y="262016"/>
                  </a:lnTo>
                  <a:lnTo>
                    <a:pt x="2315925" y="256739"/>
                  </a:lnTo>
                  <a:lnTo>
                    <a:pt x="2296057" y="251461"/>
                  </a:lnTo>
                  <a:lnTo>
                    <a:pt x="2276188" y="249288"/>
                  </a:lnTo>
                  <a:lnTo>
                    <a:pt x="2258493" y="249288"/>
                  </a:lnTo>
                  <a:lnTo>
                    <a:pt x="2247007" y="253634"/>
                  </a:lnTo>
                  <a:lnTo>
                    <a:pt x="2234589" y="256739"/>
                  </a:lnTo>
                  <a:lnTo>
                    <a:pt x="2237693" y="273813"/>
                  </a:lnTo>
                  <a:lnTo>
                    <a:pt x="2241729" y="286541"/>
                  </a:lnTo>
                  <a:lnTo>
                    <a:pt x="2243902" y="305479"/>
                  </a:lnTo>
                  <a:lnTo>
                    <a:pt x="2236762" y="305479"/>
                  </a:lnTo>
                  <a:lnTo>
                    <a:pt x="2232726" y="303306"/>
                  </a:lnTo>
                  <a:lnTo>
                    <a:pt x="2227448" y="303306"/>
                  </a:lnTo>
                  <a:lnTo>
                    <a:pt x="2225275" y="303306"/>
                  </a:lnTo>
                  <a:lnTo>
                    <a:pt x="2222171" y="303306"/>
                  </a:lnTo>
                  <a:lnTo>
                    <a:pt x="2218135" y="306410"/>
                  </a:lnTo>
                  <a:lnTo>
                    <a:pt x="2215030" y="310756"/>
                  </a:lnTo>
                  <a:lnTo>
                    <a:pt x="2207890" y="306410"/>
                  </a:lnTo>
                  <a:lnTo>
                    <a:pt x="2201681" y="303306"/>
                  </a:lnTo>
                  <a:lnTo>
                    <a:pt x="2198577" y="298028"/>
                  </a:lnTo>
                  <a:lnTo>
                    <a:pt x="2193299" y="293682"/>
                  </a:lnTo>
                  <a:lnTo>
                    <a:pt x="2188022" y="288404"/>
                  </a:lnTo>
                  <a:lnTo>
                    <a:pt x="2174362" y="310756"/>
                  </a:lnTo>
                  <a:lnTo>
                    <a:pt x="2165980" y="308583"/>
                  </a:lnTo>
                  <a:lnTo>
                    <a:pt x="2158840" y="306410"/>
                  </a:lnTo>
                  <a:lnTo>
                    <a:pt x="2152631" y="303306"/>
                  </a:lnTo>
                  <a:lnTo>
                    <a:pt x="2149526" y="298028"/>
                  </a:lnTo>
                  <a:lnTo>
                    <a:pt x="2147353" y="290577"/>
                  </a:lnTo>
                  <a:lnTo>
                    <a:pt x="2147353" y="280953"/>
                  </a:lnTo>
                  <a:lnTo>
                    <a:pt x="2140213" y="290577"/>
                  </a:lnTo>
                  <a:lnTo>
                    <a:pt x="2137109" y="301132"/>
                  </a:lnTo>
                  <a:lnTo>
                    <a:pt x="2133073" y="312619"/>
                  </a:lnTo>
                  <a:lnTo>
                    <a:pt x="2127795" y="321001"/>
                  </a:lnTo>
                  <a:lnTo>
                    <a:pt x="2125622" y="323174"/>
                  </a:lnTo>
                  <a:lnTo>
                    <a:pt x="2123449" y="325347"/>
                  </a:lnTo>
                  <a:lnTo>
                    <a:pt x="2112894" y="317896"/>
                  </a:lnTo>
                  <a:lnTo>
                    <a:pt x="2100476" y="310446"/>
                  </a:lnTo>
                  <a:lnTo>
                    <a:pt x="2091163" y="300822"/>
                  </a:lnTo>
                  <a:lnTo>
                    <a:pt x="2088989" y="295544"/>
                  </a:lnTo>
                  <a:lnTo>
                    <a:pt x="2088058" y="291198"/>
                  </a:lnTo>
                  <a:lnTo>
                    <a:pt x="2088058" y="288094"/>
                  </a:lnTo>
                  <a:lnTo>
                    <a:pt x="2085885" y="283747"/>
                  </a:lnTo>
                  <a:lnTo>
                    <a:pt x="2083712" y="280643"/>
                  </a:lnTo>
                  <a:lnTo>
                    <a:pt x="2090852" y="261706"/>
                  </a:lnTo>
                  <a:lnTo>
                    <a:pt x="2103270" y="248978"/>
                  </a:lnTo>
                  <a:lnTo>
                    <a:pt x="2093957" y="212034"/>
                  </a:lnTo>
                  <a:lnTo>
                    <a:pt x="2090852" y="212034"/>
                  </a:lnTo>
                  <a:lnTo>
                    <a:pt x="2090852" y="206757"/>
                  </a:lnTo>
                  <a:lnTo>
                    <a:pt x="2070984" y="208930"/>
                  </a:lnTo>
                  <a:lnTo>
                    <a:pt x="2058566" y="214208"/>
                  </a:lnTo>
                  <a:lnTo>
                    <a:pt x="2047079" y="223831"/>
                  </a:lnTo>
                  <a:lnTo>
                    <a:pt x="2036524" y="218554"/>
                  </a:lnTo>
                  <a:lnTo>
                    <a:pt x="2025038" y="212345"/>
                  </a:lnTo>
                  <a:lnTo>
                    <a:pt x="2014482" y="207067"/>
                  </a:lnTo>
                  <a:lnTo>
                    <a:pt x="2012310" y="209240"/>
                  </a:lnTo>
                  <a:lnTo>
                    <a:pt x="2012310" y="211414"/>
                  </a:lnTo>
                  <a:lnTo>
                    <a:pt x="2010136" y="211414"/>
                  </a:lnTo>
                  <a:lnTo>
                    <a:pt x="2007032" y="212345"/>
                  </a:lnTo>
                  <a:lnTo>
                    <a:pt x="2007032" y="218554"/>
                  </a:lnTo>
                  <a:lnTo>
                    <a:pt x="2007032" y="223831"/>
                  </a:lnTo>
                  <a:lnTo>
                    <a:pt x="2007032" y="226936"/>
                  </a:lnTo>
                  <a:lnTo>
                    <a:pt x="2007032" y="229109"/>
                  </a:lnTo>
                  <a:lnTo>
                    <a:pt x="2007032" y="232213"/>
                  </a:lnTo>
                  <a:lnTo>
                    <a:pt x="2002996" y="243700"/>
                  </a:lnTo>
                  <a:lnTo>
                    <a:pt x="1950841" y="239354"/>
                  </a:lnTo>
                  <a:lnTo>
                    <a:pt x="1948668" y="234076"/>
                  </a:lnTo>
                  <a:lnTo>
                    <a:pt x="1948668" y="228799"/>
                  </a:lnTo>
                  <a:lnTo>
                    <a:pt x="1946495" y="223521"/>
                  </a:lnTo>
                  <a:lnTo>
                    <a:pt x="1946495" y="218243"/>
                  </a:lnTo>
                  <a:lnTo>
                    <a:pt x="1946495" y="216070"/>
                  </a:lnTo>
                  <a:lnTo>
                    <a:pt x="1934077" y="206446"/>
                  </a:lnTo>
                  <a:lnTo>
                    <a:pt x="1921659" y="204273"/>
                  </a:lnTo>
                  <a:lnTo>
                    <a:pt x="1904895" y="204273"/>
                  </a:lnTo>
                  <a:lnTo>
                    <a:pt x="1887200" y="206446"/>
                  </a:lnTo>
                  <a:lnTo>
                    <a:pt x="1887200" y="219175"/>
                  </a:lnTo>
                  <a:lnTo>
                    <a:pt x="1877886" y="219175"/>
                  </a:lnTo>
                  <a:lnTo>
                    <a:pt x="1877886" y="218243"/>
                  </a:lnTo>
                  <a:lnTo>
                    <a:pt x="1875713" y="218243"/>
                  </a:lnTo>
                  <a:lnTo>
                    <a:pt x="1873540" y="216070"/>
                  </a:lnTo>
                  <a:lnTo>
                    <a:pt x="1875713" y="206446"/>
                  </a:lnTo>
                  <a:lnTo>
                    <a:pt x="1877886" y="198996"/>
                  </a:lnTo>
                  <a:lnTo>
                    <a:pt x="1880060" y="193718"/>
                  </a:lnTo>
                  <a:lnTo>
                    <a:pt x="1883164" y="188441"/>
                  </a:lnTo>
                  <a:lnTo>
                    <a:pt x="1883164" y="182232"/>
                  </a:lnTo>
                  <a:lnTo>
                    <a:pt x="1873851" y="186578"/>
                  </a:lnTo>
                  <a:lnTo>
                    <a:pt x="1866710" y="191856"/>
                  </a:lnTo>
                  <a:lnTo>
                    <a:pt x="1859570" y="197133"/>
                  </a:lnTo>
                  <a:lnTo>
                    <a:pt x="1854293" y="203342"/>
                  </a:lnTo>
                  <a:lnTo>
                    <a:pt x="1851188" y="201169"/>
                  </a:lnTo>
                  <a:lnTo>
                    <a:pt x="1849015" y="201169"/>
                  </a:lnTo>
                  <a:lnTo>
                    <a:pt x="1849015" y="198996"/>
                  </a:lnTo>
                  <a:lnTo>
                    <a:pt x="1849015" y="196823"/>
                  </a:lnTo>
                  <a:lnTo>
                    <a:pt x="1849015" y="195891"/>
                  </a:lnTo>
                  <a:lnTo>
                    <a:pt x="1851188" y="191545"/>
                  </a:lnTo>
                  <a:lnTo>
                    <a:pt x="1851188" y="188441"/>
                  </a:lnTo>
                  <a:lnTo>
                    <a:pt x="1834424" y="186267"/>
                  </a:lnTo>
                  <a:lnTo>
                    <a:pt x="1819833" y="188441"/>
                  </a:lnTo>
                  <a:lnTo>
                    <a:pt x="1807415" y="195891"/>
                  </a:lnTo>
                  <a:lnTo>
                    <a:pt x="1803379" y="195891"/>
                  </a:lnTo>
                  <a:lnTo>
                    <a:pt x="1815797" y="180990"/>
                  </a:lnTo>
                  <a:lnTo>
                    <a:pt x="1832561" y="169503"/>
                  </a:lnTo>
                  <a:lnTo>
                    <a:pt x="1849325" y="159880"/>
                  </a:lnTo>
                  <a:lnTo>
                    <a:pt x="1863916" y="151498"/>
                  </a:lnTo>
                  <a:lnTo>
                    <a:pt x="1869194" y="141874"/>
                  </a:lnTo>
                  <a:lnTo>
                    <a:pt x="1873230" y="132250"/>
                  </a:lnTo>
                  <a:lnTo>
                    <a:pt x="1878507" y="123868"/>
                  </a:lnTo>
                  <a:lnTo>
                    <a:pt x="1890925" y="114244"/>
                  </a:lnTo>
                  <a:lnTo>
                    <a:pt x="1890925" y="90029"/>
                  </a:lnTo>
                  <a:lnTo>
                    <a:pt x="1881612" y="77301"/>
                  </a:lnTo>
                  <a:lnTo>
                    <a:pt x="1873230" y="65815"/>
                  </a:lnTo>
                  <a:lnTo>
                    <a:pt x="1861743" y="57432"/>
                  </a:lnTo>
                  <a:lnTo>
                    <a:pt x="1847152" y="49982"/>
                  </a:lnTo>
                  <a:lnTo>
                    <a:pt x="1847152" y="47809"/>
                  </a:lnTo>
                  <a:lnTo>
                    <a:pt x="1847152" y="45636"/>
                  </a:lnTo>
                  <a:lnTo>
                    <a:pt x="1844979" y="43462"/>
                  </a:lnTo>
                  <a:lnTo>
                    <a:pt x="1844048" y="45636"/>
                  </a:lnTo>
                  <a:lnTo>
                    <a:pt x="1827284" y="50913"/>
                  </a:lnTo>
                  <a:lnTo>
                    <a:pt x="1812693" y="53086"/>
                  </a:lnTo>
                  <a:lnTo>
                    <a:pt x="1800275" y="55259"/>
                  </a:lnTo>
                  <a:lnTo>
                    <a:pt x="1787857" y="60537"/>
                  </a:lnTo>
                  <a:lnTo>
                    <a:pt x="1780717" y="50913"/>
                  </a:lnTo>
                  <a:lnTo>
                    <a:pt x="1773577" y="43462"/>
                  </a:lnTo>
                  <a:lnTo>
                    <a:pt x="1766436" y="40358"/>
                  </a:lnTo>
                  <a:lnTo>
                    <a:pt x="1751845" y="36012"/>
                  </a:lnTo>
                  <a:lnTo>
                    <a:pt x="1752777" y="30734"/>
                  </a:lnTo>
                  <a:lnTo>
                    <a:pt x="1754950" y="28561"/>
                  </a:lnTo>
                  <a:lnTo>
                    <a:pt x="1757123" y="25457"/>
                  </a:lnTo>
                  <a:lnTo>
                    <a:pt x="1760227" y="23283"/>
                  </a:lnTo>
                  <a:lnTo>
                    <a:pt x="1762401" y="22352"/>
                  </a:lnTo>
                  <a:lnTo>
                    <a:pt x="1767678" y="20179"/>
                  </a:lnTo>
                  <a:lnTo>
                    <a:pt x="1766747" y="14901"/>
                  </a:lnTo>
                  <a:lnTo>
                    <a:pt x="1762711" y="10555"/>
                  </a:lnTo>
                  <a:lnTo>
                    <a:pt x="1760538" y="7451"/>
                  </a:lnTo>
                  <a:lnTo>
                    <a:pt x="1759607" y="5278"/>
                  </a:lnTo>
                  <a:lnTo>
                    <a:pt x="1755571" y="0"/>
                  </a:lnTo>
                  <a:lnTo>
                    <a:pt x="1735702" y="0"/>
                  </a:lnTo>
                  <a:lnTo>
                    <a:pt x="1731666" y="18006"/>
                  </a:lnTo>
                  <a:lnTo>
                    <a:pt x="1721111" y="28561"/>
                  </a:lnTo>
                  <a:lnTo>
                    <a:pt x="1708693" y="38185"/>
                  </a:lnTo>
                  <a:lnTo>
                    <a:pt x="1695034" y="45636"/>
                  </a:lnTo>
                  <a:lnTo>
                    <a:pt x="1679511" y="53086"/>
                  </a:lnTo>
                  <a:lnTo>
                    <a:pt x="1679511" y="73265"/>
                  </a:lnTo>
                  <a:lnTo>
                    <a:pt x="1674234" y="73265"/>
                  </a:lnTo>
                  <a:lnTo>
                    <a:pt x="1668025" y="72334"/>
                  </a:lnTo>
                  <a:lnTo>
                    <a:pt x="1664921" y="72334"/>
                  </a:lnTo>
                  <a:lnTo>
                    <a:pt x="1659643" y="70161"/>
                  </a:lnTo>
                  <a:lnTo>
                    <a:pt x="1653434" y="75438"/>
                  </a:lnTo>
                  <a:lnTo>
                    <a:pt x="1646294" y="82889"/>
                  </a:lnTo>
                  <a:lnTo>
                    <a:pt x="1639153" y="88167"/>
                  </a:lnTo>
                  <a:lnTo>
                    <a:pt x="1632013" y="94376"/>
                  </a:lnTo>
                  <a:lnTo>
                    <a:pt x="1626736" y="94376"/>
                  </a:lnTo>
                  <a:lnTo>
                    <a:pt x="1616181" y="94376"/>
                  </a:lnTo>
                  <a:lnTo>
                    <a:pt x="1601590" y="94376"/>
                  </a:lnTo>
                  <a:lnTo>
                    <a:pt x="1586999" y="94376"/>
                  </a:lnTo>
                  <a:lnTo>
                    <a:pt x="1575512" y="94376"/>
                  </a:lnTo>
                  <a:lnTo>
                    <a:pt x="1572408" y="99653"/>
                  </a:lnTo>
                  <a:lnTo>
                    <a:pt x="1570235" y="104931"/>
                  </a:lnTo>
                  <a:lnTo>
                    <a:pt x="1567130" y="110208"/>
                  </a:lnTo>
                  <a:lnTo>
                    <a:pt x="1564957" y="117659"/>
                  </a:lnTo>
                  <a:lnTo>
                    <a:pt x="1543226" y="117659"/>
                  </a:lnTo>
                  <a:lnTo>
                    <a:pt x="1526462" y="123868"/>
                  </a:lnTo>
                  <a:lnTo>
                    <a:pt x="1511871" y="130077"/>
                  </a:lnTo>
                  <a:lnTo>
                    <a:pt x="1497280" y="141563"/>
                  </a:lnTo>
                  <a:lnTo>
                    <a:pt x="1484862" y="152118"/>
                  </a:lnTo>
                  <a:lnTo>
                    <a:pt x="1468098" y="161742"/>
                  </a:lnTo>
                  <a:lnTo>
                    <a:pt x="1462821" y="180679"/>
                  </a:lnTo>
                  <a:lnTo>
                    <a:pt x="1459716" y="198685"/>
                  </a:lnTo>
                  <a:lnTo>
                    <a:pt x="1455680" y="215760"/>
                  </a:lnTo>
                  <a:lnTo>
                    <a:pt x="1452576" y="215760"/>
                  </a:lnTo>
                  <a:lnTo>
                    <a:pt x="1445436" y="198685"/>
                  </a:lnTo>
                  <a:lnTo>
                    <a:pt x="1419358" y="203963"/>
                  </a:lnTo>
                  <a:lnTo>
                    <a:pt x="1395454" y="211414"/>
                  </a:lnTo>
                  <a:lnTo>
                    <a:pt x="1399490" y="233766"/>
                  </a:lnTo>
                  <a:lnTo>
                    <a:pt x="1404767" y="253945"/>
                  </a:lnTo>
                  <a:lnTo>
                    <a:pt x="1410045" y="275055"/>
                  </a:lnTo>
                  <a:lnTo>
                    <a:pt x="1419358" y="290888"/>
                  </a:lnTo>
                  <a:lnTo>
                    <a:pt x="1431776" y="304547"/>
                  </a:lnTo>
                  <a:lnTo>
                    <a:pt x="1431776" y="312929"/>
                  </a:lnTo>
                  <a:lnTo>
                    <a:pt x="1416254" y="302374"/>
                  </a:lnTo>
                  <a:lnTo>
                    <a:pt x="1399490" y="287473"/>
                  </a:lnTo>
                  <a:lnTo>
                    <a:pt x="1388934" y="272571"/>
                  </a:lnTo>
                  <a:lnTo>
                    <a:pt x="1368135" y="272571"/>
                  </a:lnTo>
                  <a:lnTo>
                    <a:pt x="1352612" y="275676"/>
                  </a:lnTo>
                  <a:lnTo>
                    <a:pt x="1338953" y="283127"/>
                  </a:lnTo>
                  <a:lnTo>
                    <a:pt x="1331812" y="274745"/>
                  </a:lnTo>
                  <a:lnTo>
                    <a:pt x="1328708" y="263258"/>
                  </a:lnTo>
                  <a:lnTo>
                    <a:pt x="1324672" y="252703"/>
                  </a:lnTo>
                  <a:lnTo>
                    <a:pt x="1321568" y="250530"/>
                  </a:lnTo>
                  <a:lnTo>
                    <a:pt x="1321568" y="249909"/>
                  </a:lnTo>
                  <a:lnTo>
                    <a:pt x="1319394" y="249909"/>
                  </a:lnTo>
                  <a:lnTo>
                    <a:pt x="1316290" y="249909"/>
                  </a:lnTo>
                  <a:lnTo>
                    <a:pt x="1312254" y="249909"/>
                  </a:lnTo>
                  <a:lnTo>
                    <a:pt x="1312254" y="284679"/>
                  </a:lnTo>
                  <a:lnTo>
                    <a:pt x="1289281" y="305789"/>
                  </a:lnTo>
                  <a:lnTo>
                    <a:pt x="1294559" y="320691"/>
                  </a:lnTo>
                  <a:lnTo>
                    <a:pt x="1299837" y="331246"/>
                  </a:lnTo>
                  <a:lnTo>
                    <a:pt x="1305114" y="343974"/>
                  </a:lnTo>
                  <a:lnTo>
                    <a:pt x="1309150" y="362911"/>
                  </a:lnTo>
                  <a:lnTo>
                    <a:pt x="1329018" y="370362"/>
                  </a:lnTo>
                  <a:lnTo>
                    <a:pt x="1350750" y="378744"/>
                  </a:lnTo>
                  <a:lnTo>
                    <a:pt x="1368445" y="386195"/>
                  </a:lnTo>
                  <a:lnTo>
                    <a:pt x="1368445" y="392403"/>
                  </a:lnTo>
                  <a:lnTo>
                    <a:pt x="1350750" y="386195"/>
                  </a:lnTo>
                  <a:lnTo>
                    <a:pt x="1332123" y="386195"/>
                  </a:lnTo>
                  <a:lnTo>
                    <a:pt x="1312254" y="386195"/>
                  </a:lnTo>
                  <a:lnTo>
                    <a:pt x="1314427" y="401096"/>
                  </a:lnTo>
                  <a:lnTo>
                    <a:pt x="1316601" y="418170"/>
                  </a:lnTo>
                  <a:lnTo>
                    <a:pt x="1319705" y="435245"/>
                  </a:lnTo>
                  <a:lnTo>
                    <a:pt x="1316601" y="453251"/>
                  </a:lnTo>
                  <a:lnTo>
                    <a:pt x="1310392" y="464737"/>
                  </a:lnTo>
                  <a:lnTo>
                    <a:pt x="1303251" y="479639"/>
                  </a:lnTo>
                  <a:lnTo>
                    <a:pt x="1296111" y="492367"/>
                  </a:lnTo>
                  <a:lnTo>
                    <a:pt x="1293006" y="494540"/>
                  </a:lnTo>
                  <a:lnTo>
                    <a:pt x="1290833" y="495472"/>
                  </a:lnTo>
                  <a:lnTo>
                    <a:pt x="1289902" y="497645"/>
                  </a:lnTo>
                  <a:lnTo>
                    <a:pt x="1269102" y="497645"/>
                  </a:lnTo>
                  <a:lnTo>
                    <a:pt x="1269102" y="492057"/>
                  </a:lnTo>
                  <a:lnTo>
                    <a:pt x="1276243" y="489883"/>
                  </a:lnTo>
                  <a:lnTo>
                    <a:pt x="1282452" y="486779"/>
                  </a:lnTo>
                  <a:lnTo>
                    <a:pt x="1287729" y="484606"/>
                  </a:lnTo>
                  <a:lnTo>
                    <a:pt x="1290833" y="480260"/>
                  </a:lnTo>
                  <a:lnTo>
                    <a:pt x="1296111" y="477155"/>
                  </a:lnTo>
                  <a:lnTo>
                    <a:pt x="1296111" y="460081"/>
                  </a:lnTo>
                  <a:lnTo>
                    <a:pt x="1300147" y="447352"/>
                  </a:lnTo>
                  <a:lnTo>
                    <a:pt x="1305424" y="435866"/>
                  </a:lnTo>
                  <a:lnTo>
                    <a:pt x="1302320" y="429657"/>
                  </a:lnTo>
                  <a:lnTo>
                    <a:pt x="1300147" y="423448"/>
                  </a:lnTo>
                  <a:lnTo>
                    <a:pt x="1296111" y="420344"/>
                  </a:lnTo>
                  <a:lnTo>
                    <a:pt x="1293006" y="415997"/>
                  </a:lnTo>
                  <a:lnTo>
                    <a:pt x="1290833" y="412893"/>
                  </a:lnTo>
                  <a:lnTo>
                    <a:pt x="1289902" y="407615"/>
                  </a:lnTo>
                  <a:lnTo>
                    <a:pt x="1289902" y="400165"/>
                  </a:lnTo>
                  <a:lnTo>
                    <a:pt x="1293006" y="390541"/>
                  </a:lnTo>
                  <a:lnTo>
                    <a:pt x="1296111" y="379054"/>
                  </a:lnTo>
                  <a:lnTo>
                    <a:pt x="1296111" y="366326"/>
                  </a:lnTo>
                  <a:lnTo>
                    <a:pt x="1293006" y="355771"/>
                  </a:lnTo>
                  <a:lnTo>
                    <a:pt x="1289902" y="340870"/>
                  </a:lnTo>
                  <a:lnTo>
                    <a:pt x="1283693" y="328141"/>
                  </a:lnTo>
                  <a:lnTo>
                    <a:pt x="1280589" y="318517"/>
                  </a:lnTo>
                  <a:lnTo>
                    <a:pt x="1282762" y="311067"/>
                  </a:lnTo>
                  <a:lnTo>
                    <a:pt x="1283693" y="299580"/>
                  </a:lnTo>
                  <a:lnTo>
                    <a:pt x="1287729" y="286852"/>
                  </a:lnTo>
                  <a:lnTo>
                    <a:pt x="1290833" y="271951"/>
                  </a:lnTo>
                  <a:lnTo>
                    <a:pt x="1293006" y="257049"/>
                  </a:lnTo>
                  <a:lnTo>
                    <a:pt x="1285866" y="249598"/>
                  </a:lnTo>
                  <a:lnTo>
                    <a:pt x="1280589" y="239975"/>
                  </a:lnTo>
                  <a:lnTo>
                    <a:pt x="1260720" y="239043"/>
                  </a:lnTo>
                  <a:lnTo>
                    <a:pt x="1243956" y="239975"/>
                  </a:lnTo>
                  <a:lnTo>
                    <a:pt x="1234643" y="246184"/>
                  </a:lnTo>
                  <a:lnTo>
                    <a:pt x="1227502" y="254566"/>
                  </a:lnTo>
                  <a:lnTo>
                    <a:pt x="1222225" y="266052"/>
                  </a:lnTo>
                  <a:lnTo>
                    <a:pt x="1218189" y="276607"/>
                  </a:lnTo>
                  <a:lnTo>
                    <a:pt x="1215085" y="290267"/>
                  </a:lnTo>
                  <a:lnTo>
                    <a:pt x="1211049" y="300822"/>
                  </a:lnTo>
                  <a:lnTo>
                    <a:pt x="1203909" y="310446"/>
                  </a:lnTo>
                  <a:lnTo>
                    <a:pt x="1193353" y="317896"/>
                  </a:lnTo>
                  <a:lnTo>
                    <a:pt x="1196458" y="338075"/>
                  </a:lnTo>
                  <a:lnTo>
                    <a:pt x="1198631" y="352977"/>
                  </a:lnTo>
                  <a:lnTo>
                    <a:pt x="1202667" y="370051"/>
                  </a:lnTo>
                  <a:lnTo>
                    <a:pt x="1200494" y="392403"/>
                  </a:lnTo>
                  <a:lnTo>
                    <a:pt x="1217258" y="392403"/>
                  </a:lnTo>
                  <a:lnTo>
                    <a:pt x="1218189" y="399854"/>
                  </a:lnTo>
                  <a:lnTo>
                    <a:pt x="1222225" y="405132"/>
                  </a:lnTo>
                  <a:lnTo>
                    <a:pt x="1224398" y="410409"/>
                  </a:lnTo>
                  <a:lnTo>
                    <a:pt x="1227502" y="414756"/>
                  </a:lnTo>
                  <a:lnTo>
                    <a:pt x="1232780" y="420033"/>
                  </a:lnTo>
                  <a:lnTo>
                    <a:pt x="1231849" y="423138"/>
                  </a:lnTo>
                  <a:lnTo>
                    <a:pt x="1231849" y="425311"/>
                  </a:lnTo>
                  <a:lnTo>
                    <a:pt x="1229676" y="427484"/>
                  </a:lnTo>
                  <a:lnTo>
                    <a:pt x="1220362" y="423138"/>
                  </a:lnTo>
                  <a:lnTo>
                    <a:pt x="1205771" y="415687"/>
                  </a:lnTo>
                  <a:lnTo>
                    <a:pt x="1190249" y="402959"/>
                  </a:lnTo>
                  <a:lnTo>
                    <a:pt x="1171622" y="390230"/>
                  </a:lnTo>
                  <a:lnTo>
                    <a:pt x="1159204" y="377502"/>
                  </a:lnTo>
                  <a:lnTo>
                    <a:pt x="1149891" y="366016"/>
                  </a:lnTo>
                  <a:lnTo>
                    <a:pt x="1142751" y="366016"/>
                  </a:lnTo>
                  <a:lnTo>
                    <a:pt x="1135611" y="366016"/>
                  </a:lnTo>
                  <a:lnTo>
                    <a:pt x="1130333" y="363842"/>
                  </a:lnTo>
                  <a:lnTo>
                    <a:pt x="1126297" y="362911"/>
                  </a:lnTo>
                  <a:lnTo>
                    <a:pt x="1119157" y="366016"/>
                  </a:lnTo>
                  <a:lnTo>
                    <a:pt x="1116052" y="368189"/>
                  </a:lnTo>
                  <a:lnTo>
                    <a:pt x="1112017" y="371293"/>
                  </a:lnTo>
                  <a:lnTo>
                    <a:pt x="1106739" y="375639"/>
                  </a:lnTo>
                  <a:lnTo>
                    <a:pt x="1106739" y="383090"/>
                  </a:lnTo>
                  <a:lnTo>
                    <a:pt x="1106739" y="388368"/>
                  </a:lnTo>
                  <a:lnTo>
                    <a:pt x="1108912" y="392714"/>
                  </a:lnTo>
                  <a:lnTo>
                    <a:pt x="1111085" y="395818"/>
                  </a:lnTo>
                  <a:lnTo>
                    <a:pt x="1114190" y="400165"/>
                  </a:lnTo>
                  <a:lnTo>
                    <a:pt x="1114190" y="405442"/>
                  </a:lnTo>
                  <a:lnTo>
                    <a:pt x="1112017" y="410720"/>
                  </a:lnTo>
                  <a:lnTo>
                    <a:pt x="1112017" y="415066"/>
                  </a:lnTo>
                  <a:lnTo>
                    <a:pt x="1111085" y="415997"/>
                  </a:lnTo>
                  <a:lnTo>
                    <a:pt x="1108912" y="420344"/>
                  </a:lnTo>
                  <a:lnTo>
                    <a:pt x="1106739" y="423448"/>
                  </a:lnTo>
                  <a:lnTo>
                    <a:pt x="1099599" y="422517"/>
                  </a:lnTo>
                  <a:lnTo>
                    <a:pt x="1096495" y="422517"/>
                  </a:lnTo>
                  <a:lnTo>
                    <a:pt x="1094321" y="420344"/>
                  </a:lnTo>
                  <a:lnTo>
                    <a:pt x="1092148" y="418170"/>
                  </a:lnTo>
                  <a:lnTo>
                    <a:pt x="1089044" y="415066"/>
                  </a:lnTo>
                  <a:lnTo>
                    <a:pt x="1086871" y="412893"/>
                  </a:lnTo>
                  <a:lnTo>
                    <a:pt x="1083766" y="412893"/>
                  </a:lnTo>
                  <a:lnTo>
                    <a:pt x="1072280" y="415997"/>
                  </a:lnTo>
                  <a:lnTo>
                    <a:pt x="1061724" y="420344"/>
                  </a:lnTo>
                  <a:lnTo>
                    <a:pt x="1048065" y="425621"/>
                  </a:lnTo>
                  <a:lnTo>
                    <a:pt x="1035647" y="430899"/>
                  </a:lnTo>
                  <a:lnTo>
                    <a:pt x="1030369" y="436176"/>
                  </a:lnTo>
                  <a:lnTo>
                    <a:pt x="1021056" y="436176"/>
                  </a:lnTo>
                  <a:lnTo>
                    <a:pt x="1028196" y="425621"/>
                  </a:lnTo>
                  <a:lnTo>
                    <a:pt x="1035336" y="420344"/>
                  </a:lnTo>
                  <a:lnTo>
                    <a:pt x="1044650" y="415066"/>
                  </a:lnTo>
                  <a:lnTo>
                    <a:pt x="1053963" y="407615"/>
                  </a:lnTo>
                  <a:lnTo>
                    <a:pt x="1040304" y="403269"/>
                  </a:lnTo>
                  <a:lnTo>
                    <a:pt x="1025713" y="400165"/>
                  </a:lnTo>
                  <a:lnTo>
                    <a:pt x="1010190" y="400165"/>
                  </a:lnTo>
                  <a:lnTo>
                    <a:pt x="1008017" y="407615"/>
                  </a:lnTo>
                  <a:lnTo>
                    <a:pt x="1008017" y="412893"/>
                  </a:lnTo>
                  <a:lnTo>
                    <a:pt x="1005844" y="415997"/>
                  </a:lnTo>
                  <a:lnTo>
                    <a:pt x="1003671" y="420344"/>
                  </a:lnTo>
                  <a:lnTo>
                    <a:pt x="1000567" y="423448"/>
                  </a:lnTo>
                  <a:lnTo>
                    <a:pt x="1000567" y="427794"/>
                  </a:lnTo>
                  <a:lnTo>
                    <a:pt x="996531" y="425621"/>
                  </a:lnTo>
                  <a:lnTo>
                    <a:pt x="995600" y="422517"/>
                  </a:lnTo>
                  <a:lnTo>
                    <a:pt x="993426" y="420344"/>
                  </a:lnTo>
                  <a:lnTo>
                    <a:pt x="991253" y="415997"/>
                  </a:lnTo>
                  <a:lnTo>
                    <a:pt x="990322" y="412893"/>
                  </a:lnTo>
                  <a:lnTo>
                    <a:pt x="986286" y="410720"/>
                  </a:lnTo>
                  <a:lnTo>
                    <a:pt x="983182" y="408547"/>
                  </a:lnTo>
                  <a:lnTo>
                    <a:pt x="981009" y="410720"/>
                  </a:lnTo>
                  <a:lnTo>
                    <a:pt x="975731" y="410720"/>
                  </a:lnTo>
                  <a:lnTo>
                    <a:pt x="969522" y="412893"/>
                  </a:lnTo>
                  <a:lnTo>
                    <a:pt x="957104" y="429967"/>
                  </a:lnTo>
                  <a:lnTo>
                    <a:pt x="942513" y="443627"/>
                  </a:lnTo>
                  <a:lnTo>
                    <a:pt x="930095" y="460702"/>
                  </a:lnTo>
                  <a:lnTo>
                    <a:pt x="932269" y="465979"/>
                  </a:lnTo>
                  <a:lnTo>
                    <a:pt x="932269" y="470325"/>
                  </a:lnTo>
                  <a:lnTo>
                    <a:pt x="932269" y="475603"/>
                  </a:lnTo>
                  <a:lnTo>
                    <a:pt x="932269" y="479949"/>
                  </a:lnTo>
                  <a:lnTo>
                    <a:pt x="930095" y="485227"/>
                  </a:lnTo>
                  <a:lnTo>
                    <a:pt x="926060" y="487400"/>
                  </a:lnTo>
                  <a:lnTo>
                    <a:pt x="925128" y="487400"/>
                  </a:lnTo>
                  <a:lnTo>
                    <a:pt x="922955" y="488331"/>
                  </a:lnTo>
                  <a:lnTo>
                    <a:pt x="920782" y="488331"/>
                  </a:lnTo>
                  <a:lnTo>
                    <a:pt x="915504" y="488331"/>
                  </a:lnTo>
                  <a:lnTo>
                    <a:pt x="911469" y="487400"/>
                  </a:lnTo>
                  <a:lnTo>
                    <a:pt x="908364" y="485227"/>
                  </a:lnTo>
                  <a:lnTo>
                    <a:pt x="906191" y="483054"/>
                  </a:lnTo>
                  <a:lnTo>
                    <a:pt x="900914" y="480881"/>
                  </a:lnTo>
                  <a:lnTo>
                    <a:pt x="900914" y="460702"/>
                  </a:lnTo>
                  <a:lnTo>
                    <a:pt x="908054" y="460702"/>
                  </a:lnTo>
                  <a:lnTo>
                    <a:pt x="911158" y="458528"/>
                  </a:lnTo>
                  <a:lnTo>
                    <a:pt x="913331" y="458528"/>
                  </a:lnTo>
                  <a:lnTo>
                    <a:pt x="917367" y="457597"/>
                  </a:lnTo>
                  <a:lnTo>
                    <a:pt x="917367" y="447973"/>
                  </a:lnTo>
                  <a:lnTo>
                    <a:pt x="911158" y="438349"/>
                  </a:lnTo>
                  <a:lnTo>
                    <a:pt x="904018" y="427794"/>
                  </a:lnTo>
                  <a:lnTo>
                    <a:pt x="896878" y="420344"/>
                  </a:lnTo>
                  <a:lnTo>
                    <a:pt x="866765" y="420344"/>
                  </a:lnTo>
                  <a:lnTo>
                    <a:pt x="873905" y="464737"/>
                  </a:lnTo>
                  <a:lnTo>
                    <a:pt x="877009" y="504785"/>
                  </a:lnTo>
                  <a:lnTo>
                    <a:pt x="869869" y="502612"/>
                  </a:lnTo>
                  <a:lnTo>
                    <a:pt x="862729" y="501680"/>
                  </a:lnTo>
                  <a:lnTo>
                    <a:pt x="855588" y="499507"/>
                  </a:lnTo>
                  <a:lnTo>
                    <a:pt x="850311" y="497334"/>
                  </a:lnTo>
                  <a:lnTo>
                    <a:pt x="840997" y="510062"/>
                  </a:lnTo>
                  <a:lnTo>
                    <a:pt x="830442" y="521549"/>
                  </a:lnTo>
                  <a:lnTo>
                    <a:pt x="813678" y="529000"/>
                  </a:lnTo>
                  <a:lnTo>
                    <a:pt x="815851" y="534277"/>
                  </a:lnTo>
                  <a:lnTo>
                    <a:pt x="815851" y="537382"/>
                  </a:lnTo>
                  <a:lnTo>
                    <a:pt x="815851" y="539555"/>
                  </a:lnTo>
                  <a:lnTo>
                    <a:pt x="818025" y="541728"/>
                  </a:lnTo>
                  <a:lnTo>
                    <a:pt x="818956" y="543901"/>
                  </a:lnTo>
                  <a:lnTo>
                    <a:pt x="821129" y="544832"/>
                  </a:lnTo>
                  <a:lnTo>
                    <a:pt x="821129" y="551041"/>
                  </a:lnTo>
                  <a:lnTo>
                    <a:pt x="818956" y="556319"/>
                  </a:lnTo>
                  <a:lnTo>
                    <a:pt x="818025" y="558492"/>
                  </a:lnTo>
                  <a:lnTo>
                    <a:pt x="815851" y="561596"/>
                  </a:lnTo>
                  <a:lnTo>
                    <a:pt x="813678" y="565943"/>
                  </a:lnTo>
                  <a:lnTo>
                    <a:pt x="799087" y="559734"/>
                  </a:lnTo>
                  <a:lnTo>
                    <a:pt x="786669" y="552283"/>
                  </a:lnTo>
                  <a:lnTo>
                    <a:pt x="774252" y="544832"/>
                  </a:lnTo>
                  <a:lnTo>
                    <a:pt x="774252" y="549179"/>
                  </a:lnTo>
                  <a:lnTo>
                    <a:pt x="767732" y="549179"/>
                  </a:lnTo>
                  <a:lnTo>
                    <a:pt x="767732" y="559734"/>
                  </a:lnTo>
                  <a:lnTo>
                    <a:pt x="769906" y="569358"/>
                  </a:lnTo>
                  <a:lnTo>
                    <a:pt x="772079" y="582086"/>
                  </a:lnTo>
                  <a:lnTo>
                    <a:pt x="764938" y="581155"/>
                  </a:lnTo>
                  <a:lnTo>
                    <a:pt x="760903" y="576808"/>
                  </a:lnTo>
                  <a:lnTo>
                    <a:pt x="755625" y="574635"/>
                  </a:lnTo>
                  <a:lnTo>
                    <a:pt x="752520" y="569358"/>
                  </a:lnTo>
                  <a:lnTo>
                    <a:pt x="748485" y="559734"/>
                  </a:lnTo>
                  <a:lnTo>
                    <a:pt x="745380" y="544832"/>
                  </a:lnTo>
                  <a:lnTo>
                    <a:pt x="743207" y="526827"/>
                  </a:lnTo>
                  <a:lnTo>
                    <a:pt x="741034" y="509752"/>
                  </a:lnTo>
                  <a:lnTo>
                    <a:pt x="738861" y="497024"/>
                  </a:lnTo>
                  <a:lnTo>
                    <a:pt x="753452" y="502301"/>
                  </a:lnTo>
                  <a:lnTo>
                    <a:pt x="768043" y="509752"/>
                  </a:lnTo>
                  <a:lnTo>
                    <a:pt x="784807" y="517203"/>
                  </a:lnTo>
                  <a:lnTo>
                    <a:pt x="802502" y="517203"/>
                  </a:lnTo>
                  <a:lnTo>
                    <a:pt x="819266" y="508821"/>
                  </a:lnTo>
                  <a:lnTo>
                    <a:pt x="831684" y="495161"/>
                  </a:lnTo>
                  <a:lnTo>
                    <a:pt x="833857" y="479328"/>
                  </a:lnTo>
                  <a:lnTo>
                    <a:pt x="830753" y="462254"/>
                  </a:lnTo>
                  <a:lnTo>
                    <a:pt x="819266" y="445179"/>
                  </a:lnTo>
                  <a:lnTo>
                    <a:pt x="806848" y="429347"/>
                  </a:lnTo>
                  <a:lnTo>
                    <a:pt x="792258" y="414445"/>
                  </a:lnTo>
                  <a:lnTo>
                    <a:pt x="777667" y="402959"/>
                  </a:lnTo>
                  <a:lnTo>
                    <a:pt x="765249" y="395508"/>
                  </a:lnTo>
                  <a:lnTo>
                    <a:pt x="732031" y="392403"/>
                  </a:lnTo>
                  <a:lnTo>
                    <a:pt x="726753" y="386195"/>
                  </a:lnTo>
                  <a:lnTo>
                    <a:pt x="721476" y="380917"/>
                  </a:lnTo>
                  <a:lnTo>
                    <a:pt x="719303" y="375639"/>
                  </a:lnTo>
                  <a:lnTo>
                    <a:pt x="717130" y="371293"/>
                  </a:lnTo>
                  <a:lnTo>
                    <a:pt x="711852" y="371293"/>
                  </a:lnTo>
                  <a:lnTo>
                    <a:pt x="704712" y="373466"/>
                  </a:lnTo>
                  <a:lnTo>
                    <a:pt x="692294" y="378744"/>
                  </a:lnTo>
                  <a:lnTo>
                    <a:pt x="690121" y="375639"/>
                  </a:lnTo>
                  <a:lnTo>
                    <a:pt x="689190" y="373466"/>
                  </a:lnTo>
                  <a:lnTo>
                    <a:pt x="687016" y="373466"/>
                  </a:lnTo>
                  <a:lnTo>
                    <a:pt x="684843" y="370362"/>
                  </a:lnTo>
                  <a:lnTo>
                    <a:pt x="684843" y="366016"/>
                  </a:lnTo>
                  <a:lnTo>
                    <a:pt x="687016" y="363842"/>
                  </a:lnTo>
                  <a:lnTo>
                    <a:pt x="687016" y="362911"/>
                  </a:lnTo>
                  <a:lnTo>
                    <a:pt x="689190" y="362911"/>
                  </a:lnTo>
                  <a:lnTo>
                    <a:pt x="690121" y="360738"/>
                  </a:lnTo>
                  <a:lnTo>
                    <a:pt x="692294" y="358565"/>
                  </a:lnTo>
                  <a:lnTo>
                    <a:pt x="689190" y="343664"/>
                  </a:lnTo>
                  <a:lnTo>
                    <a:pt x="682981" y="336213"/>
                  </a:lnTo>
                  <a:lnTo>
                    <a:pt x="675840" y="334040"/>
                  </a:lnTo>
                  <a:lnTo>
                    <a:pt x="668700" y="333108"/>
                  </a:lnTo>
                  <a:lnTo>
                    <a:pt x="660318" y="328762"/>
                  </a:lnTo>
                  <a:lnTo>
                    <a:pt x="653178" y="321311"/>
                  </a:lnTo>
                  <a:lnTo>
                    <a:pt x="636414" y="323485"/>
                  </a:lnTo>
                  <a:lnTo>
                    <a:pt x="619650" y="327831"/>
                  </a:lnTo>
                  <a:lnTo>
                    <a:pt x="607232" y="330935"/>
                  </a:lnTo>
                  <a:lnTo>
                    <a:pt x="595745" y="340559"/>
                  </a:lnTo>
                  <a:lnTo>
                    <a:pt x="589536" y="355460"/>
                  </a:lnTo>
                  <a:lnTo>
                    <a:pt x="583328" y="351114"/>
                  </a:lnTo>
                  <a:lnTo>
                    <a:pt x="581465" y="351114"/>
                  </a:lnTo>
                  <a:lnTo>
                    <a:pt x="579292" y="348941"/>
                  </a:lnTo>
                  <a:lnTo>
                    <a:pt x="577119" y="348941"/>
                  </a:lnTo>
                  <a:lnTo>
                    <a:pt x="574014" y="348941"/>
                  </a:lnTo>
                  <a:lnTo>
                    <a:pt x="569978" y="348941"/>
                  </a:lnTo>
                  <a:lnTo>
                    <a:pt x="564701" y="348941"/>
                  </a:lnTo>
                  <a:lnTo>
                    <a:pt x="564701" y="362601"/>
                  </a:lnTo>
                  <a:lnTo>
                    <a:pt x="560665" y="360428"/>
                  </a:lnTo>
                  <a:lnTo>
                    <a:pt x="559734" y="360428"/>
                  </a:lnTo>
                  <a:lnTo>
                    <a:pt x="557561" y="360428"/>
                  </a:lnTo>
                  <a:lnTo>
                    <a:pt x="555387" y="358254"/>
                  </a:lnTo>
                  <a:lnTo>
                    <a:pt x="535519" y="363532"/>
                  </a:lnTo>
                  <a:lnTo>
                    <a:pt x="520928" y="375019"/>
                  </a:lnTo>
                  <a:lnTo>
                    <a:pt x="511615" y="392093"/>
                  </a:lnTo>
                  <a:lnTo>
                    <a:pt x="494850" y="392093"/>
                  </a:lnTo>
                  <a:lnTo>
                    <a:pt x="494850" y="406994"/>
                  </a:lnTo>
                  <a:lnTo>
                    <a:pt x="479328" y="415377"/>
                  </a:lnTo>
                  <a:lnTo>
                    <a:pt x="466910" y="430278"/>
                  </a:lnTo>
                  <a:lnTo>
                    <a:pt x="453251" y="452630"/>
                  </a:lnTo>
                  <a:lnTo>
                    <a:pt x="442696" y="476845"/>
                  </a:lnTo>
                  <a:lnTo>
                    <a:pt x="431209" y="501060"/>
                  </a:lnTo>
                  <a:lnTo>
                    <a:pt x="420654" y="524343"/>
                  </a:lnTo>
                  <a:lnTo>
                    <a:pt x="408236" y="544522"/>
                  </a:lnTo>
                  <a:lnTo>
                    <a:pt x="394577" y="561596"/>
                  </a:lnTo>
                  <a:lnTo>
                    <a:pt x="396750" y="565943"/>
                  </a:lnTo>
                  <a:lnTo>
                    <a:pt x="396750" y="569047"/>
                  </a:lnTo>
                  <a:lnTo>
                    <a:pt x="396750" y="571220"/>
                  </a:lnTo>
                  <a:lnTo>
                    <a:pt x="398923" y="571220"/>
                  </a:lnTo>
                  <a:lnTo>
                    <a:pt x="401096" y="571220"/>
                  </a:lnTo>
                  <a:lnTo>
                    <a:pt x="404200" y="573393"/>
                  </a:lnTo>
                  <a:lnTo>
                    <a:pt x="394887" y="581775"/>
                  </a:lnTo>
                  <a:lnTo>
                    <a:pt x="384332" y="586122"/>
                  </a:lnTo>
                  <a:lnTo>
                    <a:pt x="371914" y="593572"/>
                  </a:lnTo>
                  <a:lnTo>
                    <a:pt x="369741" y="596677"/>
                  </a:lnTo>
                  <a:lnTo>
                    <a:pt x="367568" y="602886"/>
                  </a:lnTo>
                  <a:lnTo>
                    <a:pt x="366636" y="605990"/>
                  </a:lnTo>
                  <a:lnTo>
                    <a:pt x="364463" y="610336"/>
                  </a:lnTo>
                  <a:lnTo>
                    <a:pt x="360427" y="613441"/>
                  </a:lnTo>
                  <a:lnTo>
                    <a:pt x="359496" y="611268"/>
                  </a:lnTo>
                  <a:lnTo>
                    <a:pt x="357323" y="610336"/>
                  </a:lnTo>
                  <a:lnTo>
                    <a:pt x="355150" y="608163"/>
                  </a:lnTo>
                  <a:lnTo>
                    <a:pt x="352045" y="605990"/>
                  </a:lnTo>
                  <a:lnTo>
                    <a:pt x="345836" y="611268"/>
                  </a:lnTo>
                  <a:lnTo>
                    <a:pt x="340559" y="617477"/>
                  </a:lnTo>
                  <a:lnTo>
                    <a:pt x="335281" y="622754"/>
                  </a:lnTo>
                  <a:lnTo>
                    <a:pt x="331246" y="625859"/>
                  </a:lnTo>
                  <a:lnTo>
                    <a:pt x="325968" y="640760"/>
                  </a:lnTo>
                  <a:lnTo>
                    <a:pt x="323795" y="652247"/>
                  </a:lnTo>
                  <a:lnTo>
                    <a:pt x="320690" y="660629"/>
                  </a:lnTo>
                  <a:lnTo>
                    <a:pt x="311377" y="670252"/>
                  </a:lnTo>
                  <a:lnTo>
                    <a:pt x="313550" y="692605"/>
                  </a:lnTo>
                  <a:lnTo>
                    <a:pt x="316655" y="709679"/>
                  </a:lnTo>
                  <a:lnTo>
                    <a:pt x="320690" y="724581"/>
                  </a:lnTo>
                  <a:lnTo>
                    <a:pt x="322864" y="742586"/>
                  </a:lnTo>
                  <a:lnTo>
                    <a:pt x="323795" y="764938"/>
                  </a:lnTo>
                  <a:lnTo>
                    <a:pt x="327831" y="764938"/>
                  </a:lnTo>
                  <a:lnTo>
                    <a:pt x="330004" y="767112"/>
                  </a:lnTo>
                  <a:lnTo>
                    <a:pt x="330935" y="767112"/>
                  </a:lnTo>
                  <a:lnTo>
                    <a:pt x="333108" y="767112"/>
                  </a:lnTo>
                  <a:lnTo>
                    <a:pt x="335281" y="769285"/>
                  </a:lnTo>
                  <a:lnTo>
                    <a:pt x="352977" y="764938"/>
                  </a:lnTo>
                  <a:lnTo>
                    <a:pt x="364463" y="759661"/>
                  </a:lnTo>
                  <a:lnTo>
                    <a:pt x="375018" y="752210"/>
                  </a:lnTo>
                  <a:lnTo>
                    <a:pt x="384332" y="742586"/>
                  </a:lnTo>
                  <a:lnTo>
                    <a:pt x="398923" y="735136"/>
                  </a:lnTo>
                  <a:lnTo>
                    <a:pt x="409478" y="762765"/>
                  </a:lnTo>
                  <a:lnTo>
                    <a:pt x="415687" y="786980"/>
                  </a:lnTo>
                  <a:lnTo>
                    <a:pt x="424069" y="809332"/>
                  </a:lnTo>
                  <a:lnTo>
                    <a:pt x="438660" y="829511"/>
                  </a:lnTo>
                  <a:lnTo>
                    <a:pt x="438660" y="833857"/>
                  </a:lnTo>
                  <a:lnTo>
                    <a:pt x="444869" y="833857"/>
                  </a:lnTo>
                  <a:lnTo>
                    <a:pt x="453251" y="818956"/>
                  </a:lnTo>
                  <a:lnTo>
                    <a:pt x="462564" y="807470"/>
                  </a:lnTo>
                  <a:lnTo>
                    <a:pt x="474051" y="796914"/>
                  </a:lnTo>
                  <a:lnTo>
                    <a:pt x="481191" y="784186"/>
                  </a:lnTo>
                  <a:lnTo>
                    <a:pt x="488331" y="767112"/>
                  </a:lnTo>
                  <a:lnTo>
                    <a:pt x="491436" y="744759"/>
                  </a:lnTo>
                  <a:lnTo>
                    <a:pt x="515340" y="735136"/>
                  </a:lnTo>
                  <a:lnTo>
                    <a:pt x="516271" y="734204"/>
                  </a:lnTo>
                  <a:lnTo>
                    <a:pt x="516271" y="729858"/>
                  </a:lnTo>
                  <a:lnTo>
                    <a:pt x="518444" y="727685"/>
                  </a:lnTo>
                  <a:lnTo>
                    <a:pt x="518444" y="726754"/>
                  </a:lnTo>
                  <a:lnTo>
                    <a:pt x="520618" y="724581"/>
                  </a:lnTo>
                  <a:lnTo>
                    <a:pt x="522791" y="722407"/>
                  </a:lnTo>
                  <a:lnTo>
                    <a:pt x="528068" y="720234"/>
                  </a:lnTo>
                  <a:lnTo>
                    <a:pt x="524032" y="704402"/>
                  </a:lnTo>
                  <a:lnTo>
                    <a:pt x="516892" y="690742"/>
                  </a:lnTo>
                  <a:lnTo>
                    <a:pt x="506337" y="680187"/>
                  </a:lnTo>
                  <a:lnTo>
                    <a:pt x="494850" y="670563"/>
                  </a:lnTo>
                  <a:lnTo>
                    <a:pt x="501059" y="645106"/>
                  </a:lnTo>
                  <a:lnTo>
                    <a:pt x="509441" y="622754"/>
                  </a:lnTo>
                  <a:lnTo>
                    <a:pt x="523101" y="603817"/>
                  </a:lnTo>
                  <a:lnTo>
                    <a:pt x="537692" y="587984"/>
                  </a:lnTo>
                  <a:lnTo>
                    <a:pt x="550110" y="570910"/>
                  </a:lnTo>
                  <a:lnTo>
                    <a:pt x="559423" y="550731"/>
                  </a:lnTo>
                  <a:lnTo>
                    <a:pt x="564701" y="524343"/>
                  </a:lnTo>
                  <a:lnTo>
                    <a:pt x="581465" y="523412"/>
                  </a:lnTo>
                  <a:lnTo>
                    <a:pt x="595125" y="521238"/>
                  </a:lnTo>
                  <a:lnTo>
                    <a:pt x="601334" y="526516"/>
                  </a:lnTo>
                  <a:lnTo>
                    <a:pt x="606611" y="531794"/>
                  </a:lnTo>
                  <a:lnTo>
                    <a:pt x="611889" y="537071"/>
                  </a:lnTo>
                  <a:lnTo>
                    <a:pt x="602575" y="554146"/>
                  </a:lnTo>
                  <a:lnTo>
                    <a:pt x="590157" y="569047"/>
                  </a:lnTo>
                  <a:lnTo>
                    <a:pt x="575566" y="583949"/>
                  </a:lnTo>
                  <a:lnTo>
                    <a:pt x="560976" y="596677"/>
                  </a:lnTo>
                  <a:lnTo>
                    <a:pt x="552593" y="615614"/>
                  </a:lnTo>
                  <a:lnTo>
                    <a:pt x="550420" y="628342"/>
                  </a:lnTo>
                  <a:lnTo>
                    <a:pt x="552593" y="643244"/>
                  </a:lnTo>
                  <a:lnTo>
                    <a:pt x="553525" y="655972"/>
                  </a:lnTo>
                  <a:lnTo>
                    <a:pt x="552593" y="667458"/>
                  </a:lnTo>
                  <a:lnTo>
                    <a:pt x="553525" y="682360"/>
                  </a:lnTo>
                  <a:lnTo>
                    <a:pt x="557561" y="690742"/>
                  </a:lnTo>
                  <a:lnTo>
                    <a:pt x="562838" y="698193"/>
                  </a:lnTo>
                  <a:lnTo>
                    <a:pt x="568116" y="705643"/>
                  </a:lnTo>
                  <a:lnTo>
                    <a:pt x="572152" y="715267"/>
                  </a:lnTo>
                  <a:lnTo>
                    <a:pt x="593883" y="712163"/>
                  </a:lnTo>
                  <a:lnTo>
                    <a:pt x="613751" y="705954"/>
                  </a:lnTo>
                  <a:lnTo>
                    <a:pt x="631447" y="697572"/>
                  </a:lnTo>
                  <a:lnTo>
                    <a:pt x="638587" y="697572"/>
                  </a:lnTo>
                  <a:lnTo>
                    <a:pt x="644796" y="698503"/>
                  </a:lnTo>
                  <a:lnTo>
                    <a:pt x="647900" y="700676"/>
                  </a:lnTo>
                  <a:lnTo>
                    <a:pt x="653178" y="702849"/>
                  </a:lnTo>
                  <a:lnTo>
                    <a:pt x="659387" y="705022"/>
                  </a:lnTo>
                  <a:lnTo>
                    <a:pt x="652246" y="715578"/>
                  </a:lnTo>
                  <a:lnTo>
                    <a:pt x="642933" y="719924"/>
                  </a:lnTo>
                  <a:lnTo>
                    <a:pt x="633620" y="717751"/>
                  </a:lnTo>
                  <a:lnTo>
                    <a:pt x="621202" y="715578"/>
                  </a:lnTo>
                  <a:lnTo>
                    <a:pt x="608784" y="715578"/>
                  </a:lnTo>
                  <a:lnTo>
                    <a:pt x="601644" y="719924"/>
                  </a:lnTo>
                  <a:lnTo>
                    <a:pt x="595435" y="723028"/>
                  </a:lnTo>
                  <a:lnTo>
                    <a:pt x="589226" y="727375"/>
                  </a:lnTo>
                  <a:lnTo>
                    <a:pt x="579913" y="728306"/>
                  </a:lnTo>
                  <a:lnTo>
                    <a:pt x="583017" y="745380"/>
                  </a:lnTo>
                  <a:lnTo>
                    <a:pt x="585190" y="755004"/>
                  </a:lnTo>
                  <a:lnTo>
                    <a:pt x="589226" y="762455"/>
                  </a:lnTo>
                  <a:lnTo>
                    <a:pt x="590157" y="773010"/>
                  </a:lnTo>
                  <a:lnTo>
                    <a:pt x="592331" y="790085"/>
                  </a:lnTo>
                  <a:lnTo>
                    <a:pt x="587053" y="787911"/>
                  </a:lnTo>
                  <a:lnTo>
                    <a:pt x="581775" y="785738"/>
                  </a:lnTo>
                  <a:lnTo>
                    <a:pt x="579602" y="784807"/>
                  </a:lnTo>
                  <a:lnTo>
                    <a:pt x="577429" y="780461"/>
                  </a:lnTo>
                  <a:lnTo>
                    <a:pt x="575256" y="777356"/>
                  </a:lnTo>
                  <a:lnTo>
                    <a:pt x="572152" y="773010"/>
                  </a:lnTo>
                  <a:lnTo>
                    <a:pt x="572152" y="769906"/>
                  </a:lnTo>
                  <a:lnTo>
                    <a:pt x="566874" y="770837"/>
                  </a:lnTo>
                  <a:lnTo>
                    <a:pt x="562838" y="773010"/>
                  </a:lnTo>
                  <a:lnTo>
                    <a:pt x="559734" y="777356"/>
                  </a:lnTo>
                  <a:lnTo>
                    <a:pt x="555698" y="778288"/>
                  </a:lnTo>
                  <a:lnTo>
                    <a:pt x="552593" y="782634"/>
                  </a:lnTo>
                  <a:lnTo>
                    <a:pt x="548558" y="808090"/>
                  </a:lnTo>
                  <a:lnTo>
                    <a:pt x="548558" y="839756"/>
                  </a:lnTo>
                  <a:lnTo>
                    <a:pt x="543280" y="841929"/>
                  </a:lnTo>
                  <a:lnTo>
                    <a:pt x="539244" y="841929"/>
                  </a:lnTo>
                  <a:lnTo>
                    <a:pt x="536140" y="842860"/>
                  </a:lnTo>
                  <a:lnTo>
                    <a:pt x="532104" y="847207"/>
                  </a:lnTo>
                  <a:lnTo>
                    <a:pt x="531173" y="849380"/>
                  </a:lnTo>
                  <a:lnTo>
                    <a:pt x="528999" y="854657"/>
                  </a:lnTo>
                  <a:lnTo>
                    <a:pt x="509131" y="850311"/>
                  </a:lnTo>
                  <a:lnTo>
                    <a:pt x="494540" y="849380"/>
                  </a:lnTo>
                  <a:lnTo>
                    <a:pt x="485227" y="852484"/>
                  </a:lnTo>
                  <a:lnTo>
                    <a:pt x="478086" y="856830"/>
                  </a:lnTo>
                  <a:lnTo>
                    <a:pt x="472809" y="862108"/>
                  </a:lnTo>
                  <a:lnTo>
                    <a:pt x="463495" y="867386"/>
                  </a:lnTo>
                  <a:lnTo>
                    <a:pt x="452940" y="871732"/>
                  </a:lnTo>
                  <a:lnTo>
                    <a:pt x="443627" y="871732"/>
                  </a:lnTo>
                  <a:lnTo>
                    <a:pt x="436487" y="865523"/>
                  </a:lnTo>
                  <a:lnTo>
                    <a:pt x="431209" y="862418"/>
                  </a:lnTo>
                  <a:lnTo>
                    <a:pt x="423138" y="862418"/>
                  </a:lnTo>
                  <a:lnTo>
                    <a:pt x="411651" y="867696"/>
                  </a:lnTo>
                  <a:lnTo>
                    <a:pt x="406373" y="864592"/>
                  </a:lnTo>
                  <a:lnTo>
                    <a:pt x="402338" y="862418"/>
                  </a:lnTo>
                  <a:lnTo>
                    <a:pt x="401406" y="860245"/>
                  </a:lnTo>
                  <a:lnTo>
                    <a:pt x="397371" y="858072"/>
                  </a:lnTo>
                  <a:lnTo>
                    <a:pt x="392093" y="854968"/>
                  </a:lnTo>
                  <a:lnTo>
                    <a:pt x="392093" y="842239"/>
                  </a:lnTo>
                  <a:lnTo>
                    <a:pt x="394266" y="825165"/>
                  </a:lnTo>
                  <a:lnTo>
                    <a:pt x="395197" y="807159"/>
                  </a:lnTo>
                  <a:lnTo>
                    <a:pt x="397371" y="793500"/>
                  </a:lnTo>
                  <a:lnTo>
                    <a:pt x="399544" y="786049"/>
                  </a:lnTo>
                  <a:lnTo>
                    <a:pt x="399544" y="777667"/>
                  </a:lnTo>
                  <a:lnTo>
                    <a:pt x="387126" y="780771"/>
                  </a:lnTo>
                  <a:lnTo>
                    <a:pt x="375639" y="785117"/>
                  </a:lnTo>
                  <a:lnTo>
                    <a:pt x="360117" y="786049"/>
                  </a:lnTo>
                  <a:lnTo>
                    <a:pt x="361048" y="803123"/>
                  </a:lnTo>
                  <a:lnTo>
                    <a:pt x="361048" y="823302"/>
                  </a:lnTo>
                  <a:lnTo>
                    <a:pt x="365084" y="845654"/>
                  </a:lnTo>
                  <a:lnTo>
                    <a:pt x="372224" y="864592"/>
                  </a:lnTo>
                  <a:lnTo>
                    <a:pt x="370051" y="865523"/>
                  </a:lnTo>
                  <a:lnTo>
                    <a:pt x="370051" y="867696"/>
                  </a:lnTo>
                  <a:lnTo>
                    <a:pt x="370051" y="869869"/>
                  </a:lnTo>
                  <a:lnTo>
                    <a:pt x="367878" y="872042"/>
                  </a:lnTo>
                  <a:lnTo>
                    <a:pt x="353287" y="877320"/>
                  </a:lnTo>
                  <a:lnTo>
                    <a:pt x="337765" y="882597"/>
                  </a:lnTo>
                  <a:lnTo>
                    <a:pt x="324105" y="887875"/>
                  </a:lnTo>
                  <a:lnTo>
                    <a:pt x="313550" y="895326"/>
                  </a:lnTo>
                  <a:lnTo>
                    <a:pt x="308273" y="906812"/>
                  </a:lnTo>
                  <a:lnTo>
                    <a:pt x="306099" y="917367"/>
                  </a:lnTo>
                  <a:lnTo>
                    <a:pt x="298959" y="928854"/>
                  </a:lnTo>
                  <a:lnTo>
                    <a:pt x="264500" y="939409"/>
                  </a:lnTo>
                  <a:lnTo>
                    <a:pt x="262327" y="943755"/>
                  </a:lnTo>
                  <a:lnTo>
                    <a:pt x="260154" y="946860"/>
                  </a:lnTo>
                  <a:lnTo>
                    <a:pt x="260154" y="951206"/>
                  </a:lnTo>
                  <a:lnTo>
                    <a:pt x="260154" y="954310"/>
                  </a:lnTo>
                  <a:lnTo>
                    <a:pt x="260154" y="958657"/>
                  </a:lnTo>
                  <a:lnTo>
                    <a:pt x="259222" y="961761"/>
                  </a:lnTo>
                  <a:lnTo>
                    <a:pt x="257049" y="963934"/>
                  </a:lnTo>
                  <a:lnTo>
                    <a:pt x="251771" y="966107"/>
                  </a:lnTo>
                  <a:lnTo>
                    <a:pt x="247736" y="967039"/>
                  </a:lnTo>
                  <a:lnTo>
                    <a:pt x="242458" y="969212"/>
                  </a:lnTo>
                  <a:lnTo>
                    <a:pt x="238422" y="973558"/>
                  </a:lnTo>
                  <a:lnTo>
                    <a:pt x="235318" y="971385"/>
                  </a:lnTo>
                  <a:lnTo>
                    <a:pt x="231282" y="969212"/>
                  </a:lnTo>
                  <a:lnTo>
                    <a:pt x="228178" y="969212"/>
                  </a:lnTo>
                  <a:lnTo>
                    <a:pt x="226004" y="967039"/>
                  </a:lnTo>
                  <a:lnTo>
                    <a:pt x="220727" y="966107"/>
                  </a:lnTo>
                  <a:lnTo>
                    <a:pt x="215449" y="966107"/>
                  </a:lnTo>
                  <a:lnTo>
                    <a:pt x="215449" y="986286"/>
                  </a:lnTo>
                  <a:lnTo>
                    <a:pt x="209240" y="986286"/>
                  </a:lnTo>
                  <a:lnTo>
                    <a:pt x="203963" y="986286"/>
                  </a:lnTo>
                  <a:lnTo>
                    <a:pt x="198685" y="988459"/>
                  </a:lnTo>
                  <a:lnTo>
                    <a:pt x="194650" y="989391"/>
                  </a:lnTo>
                  <a:lnTo>
                    <a:pt x="188441" y="989391"/>
                  </a:lnTo>
                  <a:lnTo>
                    <a:pt x="184405" y="991564"/>
                  </a:lnTo>
                  <a:lnTo>
                    <a:pt x="181300" y="991564"/>
                  </a:lnTo>
                  <a:lnTo>
                    <a:pt x="179127" y="993737"/>
                  </a:lnTo>
                  <a:lnTo>
                    <a:pt x="175091" y="995910"/>
                  </a:lnTo>
                  <a:lnTo>
                    <a:pt x="171987" y="996842"/>
                  </a:lnTo>
                  <a:lnTo>
                    <a:pt x="181300" y="1006465"/>
                  </a:lnTo>
                  <a:lnTo>
                    <a:pt x="193718" y="1013916"/>
                  </a:lnTo>
                  <a:lnTo>
                    <a:pt x="206136" y="1018262"/>
                  </a:lnTo>
                  <a:lnTo>
                    <a:pt x="218554" y="1021367"/>
                  </a:lnTo>
                  <a:lnTo>
                    <a:pt x="220727" y="1040304"/>
                  </a:lnTo>
                  <a:lnTo>
                    <a:pt x="222900" y="1056137"/>
                  </a:lnTo>
                  <a:lnTo>
                    <a:pt x="222900" y="1073211"/>
                  </a:lnTo>
                  <a:lnTo>
                    <a:pt x="218864" y="1088113"/>
                  </a:lnTo>
                  <a:lnTo>
                    <a:pt x="218864" y="1090286"/>
                  </a:lnTo>
                  <a:lnTo>
                    <a:pt x="218864" y="1091217"/>
                  </a:lnTo>
                  <a:lnTo>
                    <a:pt x="216691" y="1091217"/>
                  </a:lnTo>
                  <a:lnTo>
                    <a:pt x="216691" y="1093390"/>
                  </a:lnTo>
                  <a:lnTo>
                    <a:pt x="215760" y="1095563"/>
                  </a:lnTo>
                  <a:lnTo>
                    <a:pt x="202100" y="1100841"/>
                  </a:lnTo>
                  <a:lnTo>
                    <a:pt x="184405" y="1105187"/>
                  </a:lnTo>
                  <a:lnTo>
                    <a:pt x="166709" y="1105187"/>
                  </a:lnTo>
                  <a:lnTo>
                    <a:pt x="149945" y="1100841"/>
                  </a:lnTo>
                  <a:lnTo>
                    <a:pt x="135354" y="1095563"/>
                  </a:lnTo>
                  <a:lnTo>
                    <a:pt x="130077" y="1095563"/>
                  </a:lnTo>
                  <a:lnTo>
                    <a:pt x="126041" y="1097736"/>
                  </a:lnTo>
                  <a:lnTo>
                    <a:pt x="122936" y="1097736"/>
                  </a:lnTo>
                  <a:lnTo>
                    <a:pt x="120763" y="1097736"/>
                  </a:lnTo>
                  <a:lnTo>
                    <a:pt x="118590" y="1098668"/>
                  </a:lnTo>
                  <a:lnTo>
                    <a:pt x="116417" y="1103014"/>
                  </a:lnTo>
                  <a:lnTo>
                    <a:pt x="115796" y="1106739"/>
                  </a:lnTo>
                  <a:lnTo>
                    <a:pt x="111760" y="1119468"/>
                  </a:lnTo>
                  <a:lnTo>
                    <a:pt x="111760" y="1140578"/>
                  </a:lnTo>
                  <a:lnTo>
                    <a:pt x="111760" y="1163861"/>
                  </a:lnTo>
                  <a:lnTo>
                    <a:pt x="113934" y="1188076"/>
                  </a:lnTo>
                  <a:lnTo>
                    <a:pt x="116107" y="1208255"/>
                  </a:lnTo>
                  <a:lnTo>
                    <a:pt x="116107" y="1223157"/>
                  </a:lnTo>
                  <a:lnTo>
                    <a:pt x="119211" y="1223157"/>
                  </a:lnTo>
                  <a:lnTo>
                    <a:pt x="119211" y="1228434"/>
                  </a:lnTo>
                  <a:lnTo>
                    <a:pt x="126351" y="1228434"/>
                  </a:lnTo>
                  <a:lnTo>
                    <a:pt x="131629" y="1227503"/>
                  </a:lnTo>
                  <a:lnTo>
                    <a:pt x="135665" y="1227503"/>
                  </a:lnTo>
                  <a:lnTo>
                    <a:pt x="138769" y="1223157"/>
                  </a:lnTo>
                  <a:lnTo>
                    <a:pt x="144978" y="1225330"/>
                  </a:lnTo>
                  <a:lnTo>
                    <a:pt x="148083" y="1225330"/>
                  </a:lnTo>
                  <a:lnTo>
                    <a:pt x="152118" y="1227503"/>
                  </a:lnTo>
                  <a:lnTo>
                    <a:pt x="155223" y="1228434"/>
                  </a:lnTo>
                  <a:lnTo>
                    <a:pt x="157396" y="1230607"/>
                  </a:lnTo>
                  <a:lnTo>
                    <a:pt x="157396" y="1232780"/>
                  </a:lnTo>
                  <a:lnTo>
                    <a:pt x="157396" y="1234953"/>
                  </a:lnTo>
                  <a:lnTo>
                    <a:pt x="159569" y="1234953"/>
                  </a:lnTo>
                  <a:lnTo>
                    <a:pt x="159569" y="1235885"/>
                  </a:lnTo>
                  <a:lnTo>
                    <a:pt x="153360" y="1252959"/>
                  </a:lnTo>
                  <a:lnTo>
                    <a:pt x="142805" y="1265688"/>
                  </a:lnTo>
                  <a:lnTo>
                    <a:pt x="130387" y="1277174"/>
                  </a:lnTo>
                  <a:lnTo>
                    <a:pt x="116728" y="1287729"/>
                  </a:lnTo>
                  <a:lnTo>
                    <a:pt x="104310" y="1299216"/>
                  </a:lnTo>
                  <a:lnTo>
                    <a:pt x="94996" y="1314117"/>
                  </a:lnTo>
                  <a:lnTo>
                    <a:pt x="94065" y="1324672"/>
                  </a:lnTo>
                  <a:lnTo>
                    <a:pt x="94996" y="1337401"/>
                  </a:lnTo>
                  <a:lnTo>
                    <a:pt x="94996" y="1348887"/>
                  </a:lnTo>
                  <a:lnTo>
                    <a:pt x="91892" y="1357269"/>
                  </a:lnTo>
                  <a:lnTo>
                    <a:pt x="77301" y="1366893"/>
                  </a:lnTo>
                  <a:lnTo>
                    <a:pt x="62710" y="1374344"/>
                  </a:lnTo>
                  <a:lnTo>
                    <a:pt x="48119" y="1383967"/>
                  </a:lnTo>
                  <a:lnTo>
                    <a:pt x="35701" y="1394523"/>
                  </a:lnTo>
                  <a:lnTo>
                    <a:pt x="31666" y="1401973"/>
                  </a:lnTo>
                  <a:lnTo>
                    <a:pt x="24525" y="1415633"/>
                  </a:lnTo>
                  <a:lnTo>
                    <a:pt x="17385" y="1431466"/>
                  </a:lnTo>
                  <a:lnTo>
                    <a:pt x="10245" y="1450403"/>
                  </a:lnTo>
                  <a:lnTo>
                    <a:pt x="3104" y="1466236"/>
                  </a:lnTo>
                  <a:lnTo>
                    <a:pt x="0" y="1481137"/>
                  </a:lnTo>
                  <a:lnTo>
                    <a:pt x="0" y="1492623"/>
                  </a:lnTo>
                  <a:lnTo>
                    <a:pt x="3104" y="1500074"/>
                  </a:lnTo>
                  <a:lnTo>
                    <a:pt x="9313" y="1509698"/>
                  </a:lnTo>
                  <a:lnTo>
                    <a:pt x="12418" y="1518080"/>
                  </a:lnTo>
                  <a:lnTo>
                    <a:pt x="12418" y="1532981"/>
                  </a:lnTo>
                  <a:lnTo>
                    <a:pt x="10245" y="1542605"/>
                  </a:lnTo>
                  <a:lnTo>
                    <a:pt x="7140" y="1555334"/>
                  </a:lnTo>
                  <a:lnTo>
                    <a:pt x="3104" y="1570235"/>
                  </a:lnTo>
                  <a:lnTo>
                    <a:pt x="2173" y="1587309"/>
                  </a:lnTo>
                  <a:lnTo>
                    <a:pt x="5278" y="1597865"/>
                  </a:lnTo>
                  <a:lnTo>
                    <a:pt x="5278" y="1622079"/>
                  </a:lnTo>
                  <a:lnTo>
                    <a:pt x="14591" y="1633566"/>
                  </a:lnTo>
                  <a:lnTo>
                    <a:pt x="29182" y="1646294"/>
                  </a:lnTo>
                  <a:lnTo>
                    <a:pt x="45946" y="1659022"/>
                  </a:lnTo>
                  <a:lnTo>
                    <a:pt x="56501" y="1671751"/>
                  </a:lnTo>
                  <a:lnTo>
                    <a:pt x="65815" y="1695965"/>
                  </a:lnTo>
                  <a:lnTo>
                    <a:pt x="78232" y="1705589"/>
                  </a:lnTo>
                  <a:lnTo>
                    <a:pt x="92823" y="1713040"/>
                  </a:lnTo>
                  <a:lnTo>
                    <a:pt x="107414" y="1720491"/>
                  </a:lnTo>
                  <a:lnTo>
                    <a:pt x="122005" y="1727941"/>
                  </a:lnTo>
                  <a:lnTo>
                    <a:pt x="132560" y="1740670"/>
                  </a:lnTo>
                  <a:lnTo>
                    <a:pt x="139701" y="1738497"/>
                  </a:lnTo>
                  <a:lnTo>
                    <a:pt x="145910" y="1736323"/>
                  </a:lnTo>
                  <a:lnTo>
                    <a:pt x="149014" y="1733219"/>
                  </a:lnTo>
                  <a:lnTo>
                    <a:pt x="153050" y="1731046"/>
                  </a:lnTo>
                  <a:lnTo>
                    <a:pt x="161432" y="1733219"/>
                  </a:lnTo>
                  <a:lnTo>
                    <a:pt x="172918" y="1736323"/>
                  </a:lnTo>
                  <a:lnTo>
                    <a:pt x="185336" y="1736323"/>
                  </a:lnTo>
                  <a:lnTo>
                    <a:pt x="189372" y="1723595"/>
                  </a:lnTo>
                  <a:lnTo>
                    <a:pt x="224763" y="1731046"/>
                  </a:lnTo>
                  <a:lnTo>
                    <a:pt x="239354" y="1725768"/>
                  </a:lnTo>
                  <a:lnTo>
                    <a:pt x="257980" y="1718318"/>
                  </a:lnTo>
                  <a:lnTo>
                    <a:pt x="275676" y="1710867"/>
                  </a:lnTo>
                  <a:lnTo>
                    <a:pt x="290267" y="1713040"/>
                  </a:lnTo>
                  <a:lnTo>
                    <a:pt x="302685" y="1713971"/>
                  </a:lnTo>
                  <a:lnTo>
                    <a:pt x="316344" y="1716144"/>
                  </a:lnTo>
                  <a:lnTo>
                    <a:pt x="336213" y="1747810"/>
                  </a:lnTo>
                  <a:lnTo>
                    <a:pt x="343353" y="1747810"/>
                  </a:lnTo>
                  <a:lnTo>
                    <a:pt x="348631" y="1747810"/>
                  </a:lnTo>
                  <a:lnTo>
                    <a:pt x="353908" y="1745637"/>
                  </a:lnTo>
                  <a:lnTo>
                    <a:pt x="356081" y="1743464"/>
                  </a:lnTo>
                  <a:lnTo>
                    <a:pt x="360117" y="1740359"/>
                  </a:lnTo>
                  <a:lnTo>
                    <a:pt x="367257" y="1742532"/>
                  </a:lnTo>
                  <a:lnTo>
                    <a:pt x="372535" y="1742532"/>
                  </a:lnTo>
                  <a:lnTo>
                    <a:pt x="375639" y="1743464"/>
                  </a:lnTo>
                  <a:lnTo>
                    <a:pt x="379675" y="1747810"/>
                  </a:lnTo>
                  <a:lnTo>
                    <a:pt x="382780" y="1749983"/>
                  </a:lnTo>
                  <a:lnTo>
                    <a:pt x="388989" y="1753088"/>
                  </a:lnTo>
                  <a:lnTo>
                    <a:pt x="382780" y="1775440"/>
                  </a:lnTo>
                  <a:lnTo>
                    <a:pt x="377502" y="1795619"/>
                  </a:lnTo>
                  <a:lnTo>
                    <a:pt x="372224" y="1817971"/>
                  </a:lnTo>
                  <a:lnTo>
                    <a:pt x="388989" y="1835045"/>
                  </a:lnTo>
                  <a:lnTo>
                    <a:pt x="404511" y="1855224"/>
                  </a:lnTo>
                  <a:lnTo>
                    <a:pt x="421275" y="1877576"/>
                  </a:lnTo>
                  <a:lnTo>
                    <a:pt x="431830" y="1899928"/>
                  </a:lnTo>
                  <a:lnTo>
                    <a:pt x="435866" y="1917003"/>
                  </a:lnTo>
                  <a:lnTo>
                    <a:pt x="435866" y="1929731"/>
                  </a:lnTo>
                  <a:lnTo>
                    <a:pt x="438039" y="1942459"/>
                  </a:lnTo>
                  <a:lnTo>
                    <a:pt x="445179" y="1957361"/>
                  </a:lnTo>
                  <a:lnTo>
                    <a:pt x="438970" y="1972262"/>
                  </a:lnTo>
                  <a:lnTo>
                    <a:pt x="431830" y="1989337"/>
                  </a:lnTo>
                  <a:lnTo>
                    <a:pt x="421275" y="2009516"/>
                  </a:lnTo>
                  <a:lnTo>
                    <a:pt x="414135" y="2027522"/>
                  </a:lnTo>
                  <a:lnTo>
                    <a:pt x="410099" y="2048632"/>
                  </a:lnTo>
                  <a:lnTo>
                    <a:pt x="412272" y="2066638"/>
                  </a:lnTo>
                  <a:lnTo>
                    <a:pt x="419412" y="2081539"/>
                  </a:lnTo>
                  <a:lnTo>
                    <a:pt x="430899" y="2096441"/>
                  </a:lnTo>
                  <a:lnTo>
                    <a:pt x="441454" y="2113515"/>
                  </a:lnTo>
                  <a:lnTo>
                    <a:pt x="448594" y="2128416"/>
                  </a:lnTo>
                  <a:lnTo>
                    <a:pt x="448594" y="2133694"/>
                  </a:lnTo>
                  <a:lnTo>
                    <a:pt x="448594" y="2138972"/>
                  </a:lnTo>
                  <a:lnTo>
                    <a:pt x="446421" y="2143318"/>
                  </a:lnTo>
                  <a:lnTo>
                    <a:pt x="445490" y="2148595"/>
                  </a:lnTo>
                  <a:lnTo>
                    <a:pt x="445490" y="2151700"/>
                  </a:lnTo>
                  <a:lnTo>
                    <a:pt x="445490" y="2156046"/>
                  </a:lnTo>
                  <a:lnTo>
                    <a:pt x="452630" y="2159151"/>
                  </a:lnTo>
                  <a:lnTo>
                    <a:pt x="450457" y="2163497"/>
                  </a:lnTo>
                  <a:lnTo>
                    <a:pt x="448284" y="2166601"/>
                  </a:lnTo>
                  <a:lnTo>
                    <a:pt x="448284" y="2170948"/>
                  </a:lnTo>
                  <a:lnTo>
                    <a:pt x="446111" y="2176225"/>
                  </a:lnTo>
                  <a:lnTo>
                    <a:pt x="448284" y="2181503"/>
                  </a:lnTo>
                  <a:lnTo>
                    <a:pt x="450457" y="2181503"/>
                  </a:lnTo>
                  <a:lnTo>
                    <a:pt x="452630" y="2185849"/>
                  </a:lnTo>
                  <a:lnTo>
                    <a:pt x="455734" y="2186780"/>
                  </a:lnTo>
                  <a:lnTo>
                    <a:pt x="459770" y="2191127"/>
                  </a:lnTo>
                  <a:lnTo>
                    <a:pt x="459770" y="2193300"/>
                  </a:lnTo>
                  <a:lnTo>
                    <a:pt x="455734" y="2206028"/>
                  </a:lnTo>
                  <a:lnTo>
                    <a:pt x="465048" y="2224034"/>
                  </a:lnTo>
                  <a:lnTo>
                    <a:pt x="479639" y="2242971"/>
                  </a:lnTo>
                  <a:lnTo>
                    <a:pt x="494230" y="2260046"/>
                  </a:lnTo>
                  <a:lnTo>
                    <a:pt x="504785" y="2278051"/>
                  </a:lnTo>
                  <a:lnTo>
                    <a:pt x="506958" y="2290780"/>
                  </a:lnTo>
                  <a:lnTo>
                    <a:pt x="506958" y="2303508"/>
                  </a:lnTo>
                  <a:lnTo>
                    <a:pt x="506958" y="2314994"/>
                  </a:lnTo>
                  <a:lnTo>
                    <a:pt x="509131" y="2324618"/>
                  </a:lnTo>
                  <a:lnTo>
                    <a:pt x="512236" y="2327723"/>
                  </a:lnTo>
                  <a:lnTo>
                    <a:pt x="516271" y="2333000"/>
                  </a:lnTo>
                  <a:lnTo>
                    <a:pt x="519376" y="2335173"/>
                  </a:lnTo>
                  <a:lnTo>
                    <a:pt x="523411" y="2339520"/>
                  </a:lnTo>
                  <a:lnTo>
                    <a:pt x="528689" y="2342624"/>
                  </a:lnTo>
                  <a:lnTo>
                    <a:pt x="553835" y="2337347"/>
                  </a:lnTo>
                  <a:lnTo>
                    <a:pt x="582086" y="2332069"/>
                  </a:lnTo>
                  <a:lnTo>
                    <a:pt x="609095" y="2324618"/>
                  </a:lnTo>
                  <a:lnTo>
                    <a:pt x="636103" y="2317168"/>
                  </a:lnTo>
                  <a:lnTo>
                    <a:pt x="657834" y="2303508"/>
                  </a:lnTo>
                  <a:lnTo>
                    <a:pt x="675530" y="2287675"/>
                  </a:lnTo>
                  <a:lnTo>
                    <a:pt x="684843" y="2270601"/>
                  </a:lnTo>
                  <a:lnTo>
                    <a:pt x="691984" y="2253526"/>
                  </a:lnTo>
                  <a:lnTo>
                    <a:pt x="715888" y="2233347"/>
                  </a:lnTo>
                  <a:lnTo>
                    <a:pt x="718992" y="2218446"/>
                  </a:lnTo>
                  <a:lnTo>
                    <a:pt x="721165" y="2203544"/>
                  </a:lnTo>
                  <a:lnTo>
                    <a:pt x="723339" y="2188643"/>
                  </a:lnTo>
                  <a:lnTo>
                    <a:pt x="728616" y="2175915"/>
                  </a:lnTo>
                  <a:lnTo>
                    <a:pt x="748485" y="2171568"/>
                  </a:lnTo>
                  <a:lnTo>
                    <a:pt x="752520" y="2168464"/>
                  </a:lnTo>
                  <a:lnTo>
                    <a:pt x="753452" y="2164118"/>
                  </a:lnTo>
                  <a:lnTo>
                    <a:pt x="757488" y="2161013"/>
                  </a:lnTo>
                  <a:lnTo>
                    <a:pt x="759661" y="2158840"/>
                  </a:lnTo>
                  <a:lnTo>
                    <a:pt x="762765" y="2155736"/>
                  </a:lnTo>
                  <a:lnTo>
                    <a:pt x="768043" y="2151390"/>
                  </a:lnTo>
                  <a:lnTo>
                    <a:pt x="764938" y="2131211"/>
                  </a:lnTo>
                  <a:lnTo>
                    <a:pt x="757798" y="2114136"/>
                  </a:lnTo>
                  <a:lnTo>
                    <a:pt x="748485" y="2103581"/>
                  </a:lnTo>
                  <a:lnTo>
                    <a:pt x="757798" y="2084644"/>
                  </a:lnTo>
                  <a:lnTo>
                    <a:pt x="772389" y="2071915"/>
                  </a:lnTo>
                  <a:lnTo>
                    <a:pt x="790084" y="2062291"/>
                  </a:lnTo>
                  <a:lnTo>
                    <a:pt x="808711" y="2053909"/>
                  </a:lnTo>
                  <a:lnTo>
                    <a:pt x="824234" y="2042423"/>
                  </a:lnTo>
                  <a:lnTo>
                    <a:pt x="835720" y="2019140"/>
                  </a:lnTo>
                  <a:lnTo>
                    <a:pt x="837893" y="1996787"/>
                  </a:lnTo>
                  <a:lnTo>
                    <a:pt x="831684" y="1974435"/>
                  </a:lnTo>
                  <a:lnTo>
                    <a:pt x="824544" y="1952083"/>
                  </a:lnTo>
                  <a:lnTo>
                    <a:pt x="817404" y="1931904"/>
                  </a:lnTo>
                  <a:lnTo>
                    <a:pt x="810263" y="1909552"/>
                  </a:lnTo>
                  <a:lnTo>
                    <a:pt x="807159" y="1887200"/>
                  </a:lnTo>
                  <a:lnTo>
                    <a:pt x="812437" y="1862985"/>
                  </a:lnTo>
                  <a:lnTo>
                    <a:pt x="827027" y="1837529"/>
                  </a:lnTo>
                  <a:lnTo>
                    <a:pt x="845654" y="1815177"/>
                  </a:lnTo>
                  <a:lnTo>
                    <a:pt x="867385" y="1794066"/>
                  </a:lnTo>
                  <a:lnTo>
                    <a:pt x="890358" y="1776060"/>
                  </a:lnTo>
                  <a:lnTo>
                    <a:pt x="912090" y="1757123"/>
                  </a:lnTo>
                  <a:lnTo>
                    <a:pt x="931958" y="1736944"/>
                  </a:lnTo>
                  <a:lnTo>
                    <a:pt x="945618" y="1718938"/>
                  </a:lnTo>
                  <a:lnTo>
                    <a:pt x="958036" y="1696586"/>
                  </a:lnTo>
                  <a:lnTo>
                    <a:pt x="968591" y="1674234"/>
                  </a:lnTo>
                  <a:lnTo>
                    <a:pt x="975731" y="1655297"/>
                  </a:lnTo>
                  <a:lnTo>
                    <a:pt x="979767" y="1642569"/>
                  </a:lnTo>
                  <a:lnTo>
                    <a:pt x="979767" y="1631393"/>
                  </a:lnTo>
                  <a:lnTo>
                    <a:pt x="985044" y="1621769"/>
                  </a:lnTo>
                  <a:lnTo>
                    <a:pt x="985044" y="1618665"/>
                  </a:lnTo>
                  <a:lnTo>
                    <a:pt x="963313" y="1621769"/>
                  </a:lnTo>
                  <a:lnTo>
                    <a:pt x="939409" y="1627046"/>
                  </a:lnTo>
                  <a:lnTo>
                    <a:pt x="914263" y="1633255"/>
                  </a:lnTo>
                  <a:lnTo>
                    <a:pt x="895636" y="1641637"/>
                  </a:lnTo>
                  <a:lnTo>
                    <a:pt x="880114" y="1640706"/>
                  </a:lnTo>
                  <a:lnTo>
                    <a:pt x="874836" y="1634497"/>
                  </a:lnTo>
                  <a:lnTo>
                    <a:pt x="872663" y="1629220"/>
                  </a:lnTo>
                  <a:lnTo>
                    <a:pt x="872663" y="1623942"/>
                  </a:lnTo>
                  <a:lnTo>
                    <a:pt x="872663" y="1616491"/>
                  </a:lnTo>
                  <a:lnTo>
                    <a:pt x="868627" y="1611214"/>
                  </a:lnTo>
                  <a:lnTo>
                    <a:pt x="854036" y="1599727"/>
                  </a:lnTo>
                  <a:lnTo>
                    <a:pt x="836341" y="1589172"/>
                  </a:lnTo>
                  <a:lnTo>
                    <a:pt x="819577" y="1577686"/>
                  </a:lnTo>
                  <a:lnTo>
                    <a:pt x="809022" y="1564957"/>
                  </a:lnTo>
                  <a:lnTo>
                    <a:pt x="804986" y="1553471"/>
                  </a:lnTo>
                  <a:lnTo>
                    <a:pt x="802813" y="1545089"/>
                  </a:lnTo>
                  <a:lnTo>
                    <a:pt x="799708" y="1533602"/>
                  </a:lnTo>
                  <a:lnTo>
                    <a:pt x="797535" y="1530498"/>
                  </a:lnTo>
                  <a:lnTo>
                    <a:pt x="792258" y="1526152"/>
                  </a:lnTo>
                  <a:lnTo>
                    <a:pt x="786980" y="1523047"/>
                  </a:lnTo>
                  <a:lnTo>
                    <a:pt x="782944" y="1517770"/>
                  </a:lnTo>
                  <a:lnTo>
                    <a:pt x="779840" y="1513423"/>
                  </a:lnTo>
                  <a:lnTo>
                    <a:pt x="779840" y="1476480"/>
                  </a:lnTo>
                  <a:lnTo>
                    <a:pt x="777667" y="1471203"/>
                  </a:lnTo>
                  <a:lnTo>
                    <a:pt x="772389" y="1466856"/>
                  </a:lnTo>
                  <a:lnTo>
                    <a:pt x="768353" y="1463752"/>
                  </a:lnTo>
                  <a:lnTo>
                    <a:pt x="763076" y="1459406"/>
                  </a:lnTo>
                  <a:lnTo>
                    <a:pt x="759971" y="1456301"/>
                  </a:lnTo>
                  <a:lnTo>
                    <a:pt x="750658" y="1436122"/>
                  </a:lnTo>
                  <a:lnTo>
                    <a:pt x="743518" y="1415943"/>
                  </a:lnTo>
                  <a:lnTo>
                    <a:pt x="736377" y="1393591"/>
                  </a:lnTo>
                  <a:lnTo>
                    <a:pt x="724891" y="1374654"/>
                  </a:lnTo>
                  <a:lnTo>
                    <a:pt x="712473" y="1357580"/>
                  </a:lnTo>
                  <a:lnTo>
                    <a:pt x="712473" y="1350129"/>
                  </a:lnTo>
                  <a:lnTo>
                    <a:pt x="716509" y="1350129"/>
                  </a:lnTo>
                  <a:lnTo>
                    <a:pt x="719613" y="1357580"/>
                  </a:lnTo>
                  <a:lnTo>
                    <a:pt x="723649" y="1363788"/>
                  </a:lnTo>
                  <a:lnTo>
                    <a:pt x="726753" y="1366893"/>
                  </a:lnTo>
                  <a:lnTo>
                    <a:pt x="730789" y="1369066"/>
                  </a:lnTo>
                  <a:lnTo>
                    <a:pt x="733894" y="1371239"/>
                  </a:lnTo>
                  <a:lnTo>
                    <a:pt x="737930" y="1372170"/>
                  </a:lnTo>
                  <a:lnTo>
                    <a:pt x="738861" y="1376517"/>
                  </a:lnTo>
                  <a:lnTo>
                    <a:pt x="745070" y="1378690"/>
                  </a:lnTo>
                  <a:lnTo>
                    <a:pt x="755625" y="1386141"/>
                  </a:lnTo>
                  <a:lnTo>
                    <a:pt x="762765" y="1396696"/>
                  </a:lnTo>
                  <a:lnTo>
                    <a:pt x="768043" y="1409424"/>
                  </a:lnTo>
                  <a:lnTo>
                    <a:pt x="774252" y="1423084"/>
                  </a:lnTo>
                  <a:lnTo>
                    <a:pt x="779529" y="1435812"/>
                  </a:lnTo>
                  <a:lnTo>
                    <a:pt x="799398" y="1448540"/>
                  </a:lnTo>
                  <a:lnTo>
                    <a:pt x="804675" y="1459095"/>
                  </a:lnTo>
                  <a:lnTo>
                    <a:pt x="806848" y="1472755"/>
                  </a:lnTo>
                  <a:lnTo>
                    <a:pt x="809022" y="1485483"/>
                  </a:lnTo>
                  <a:lnTo>
                    <a:pt x="812126" y="1496038"/>
                  </a:lnTo>
                  <a:lnTo>
                    <a:pt x="824544" y="1510940"/>
                  </a:lnTo>
                  <a:lnTo>
                    <a:pt x="838204" y="1525841"/>
                  </a:lnTo>
                  <a:lnTo>
                    <a:pt x="850621" y="1542916"/>
                  </a:lnTo>
                  <a:lnTo>
                    <a:pt x="859935" y="1560922"/>
                  </a:lnTo>
                  <a:lnTo>
                    <a:pt x="860866" y="1572408"/>
                  </a:lnTo>
                  <a:lnTo>
                    <a:pt x="860866" y="1582963"/>
                  </a:lnTo>
                  <a:lnTo>
                    <a:pt x="863039" y="1594450"/>
                  </a:lnTo>
                  <a:lnTo>
                    <a:pt x="868317" y="1605005"/>
                  </a:lnTo>
                  <a:lnTo>
                    <a:pt x="870490" y="1609351"/>
                  </a:lnTo>
                  <a:lnTo>
                    <a:pt x="872663" y="1611524"/>
                  </a:lnTo>
                  <a:lnTo>
                    <a:pt x="874836" y="1612456"/>
                  </a:lnTo>
                  <a:lnTo>
                    <a:pt x="875767" y="1612456"/>
                  </a:lnTo>
                  <a:lnTo>
                    <a:pt x="879803" y="1614629"/>
                  </a:lnTo>
                  <a:lnTo>
                    <a:pt x="889117" y="1614629"/>
                  </a:lnTo>
                  <a:lnTo>
                    <a:pt x="901534" y="1611524"/>
                  </a:lnTo>
                  <a:lnTo>
                    <a:pt x="913952" y="1604074"/>
                  </a:lnTo>
                  <a:lnTo>
                    <a:pt x="928543" y="1597865"/>
                  </a:lnTo>
                  <a:lnTo>
                    <a:pt x="946239" y="1592587"/>
                  </a:lnTo>
                  <a:lnTo>
                    <a:pt x="963003" y="1589483"/>
                  </a:lnTo>
                  <a:lnTo>
                    <a:pt x="979767" y="1582032"/>
                  </a:lnTo>
                  <a:lnTo>
                    <a:pt x="992185" y="1572408"/>
                  </a:lnTo>
                  <a:lnTo>
                    <a:pt x="1002740" y="1560922"/>
                  </a:lnTo>
                  <a:lnTo>
                    <a:pt x="1016399" y="1553471"/>
                  </a:lnTo>
                  <a:lnTo>
                    <a:pt x="1039372" y="1553471"/>
                  </a:lnTo>
                  <a:lnTo>
                    <a:pt x="1039372" y="1544468"/>
                  </a:lnTo>
                  <a:lnTo>
                    <a:pt x="1057999" y="1531740"/>
                  </a:lnTo>
                  <a:lnTo>
                    <a:pt x="1075694" y="1520253"/>
                  </a:lnTo>
                  <a:lnTo>
                    <a:pt x="1075694" y="1500074"/>
                  </a:lnTo>
                  <a:lnTo>
                    <a:pt x="1089354" y="1494797"/>
                  </a:lnTo>
                  <a:lnTo>
                    <a:pt x="1095563" y="1487346"/>
                  </a:lnTo>
                  <a:lnTo>
                    <a:pt x="1101772" y="1477722"/>
                  </a:lnTo>
                  <a:lnTo>
                    <a:pt x="1108912" y="1468098"/>
                  </a:lnTo>
                  <a:lnTo>
                    <a:pt x="1087181" y="1450092"/>
                  </a:lnTo>
                  <a:lnTo>
                    <a:pt x="1060172" y="1435191"/>
                  </a:lnTo>
                  <a:lnTo>
                    <a:pt x="1057999" y="1420290"/>
                  </a:lnTo>
                  <a:lnTo>
                    <a:pt x="1055826" y="1401352"/>
                  </a:lnTo>
                  <a:lnTo>
                    <a:pt x="1035958" y="1416254"/>
                  </a:lnTo>
                  <a:lnTo>
                    <a:pt x="1019193" y="1435191"/>
                  </a:lnTo>
                  <a:lnTo>
                    <a:pt x="1008638" y="1435191"/>
                  </a:lnTo>
                  <a:lnTo>
                    <a:pt x="999325" y="1437364"/>
                  </a:lnTo>
                  <a:lnTo>
                    <a:pt x="992185" y="1438295"/>
                  </a:lnTo>
                  <a:lnTo>
                    <a:pt x="990011" y="1433018"/>
                  </a:lnTo>
                  <a:lnTo>
                    <a:pt x="989080" y="1427740"/>
                  </a:lnTo>
                  <a:lnTo>
                    <a:pt x="989080" y="1422463"/>
                  </a:lnTo>
                  <a:lnTo>
                    <a:pt x="986907" y="1416254"/>
                  </a:lnTo>
                  <a:lnTo>
                    <a:pt x="984734" y="1410976"/>
                  </a:lnTo>
                  <a:lnTo>
                    <a:pt x="979456" y="1408803"/>
                  </a:lnTo>
                  <a:lnTo>
                    <a:pt x="977283" y="1408803"/>
                  </a:lnTo>
                  <a:lnTo>
                    <a:pt x="975110" y="1408803"/>
                  </a:lnTo>
                  <a:lnTo>
                    <a:pt x="975110" y="1410976"/>
                  </a:lnTo>
                  <a:lnTo>
                    <a:pt x="974179" y="1413149"/>
                  </a:lnTo>
                  <a:lnTo>
                    <a:pt x="972006" y="1418427"/>
                  </a:lnTo>
                  <a:lnTo>
                    <a:pt x="964865" y="1407872"/>
                  </a:lnTo>
                  <a:lnTo>
                    <a:pt x="957725" y="1392970"/>
                  </a:lnTo>
                  <a:lnTo>
                    <a:pt x="948412" y="1375896"/>
                  </a:lnTo>
                  <a:lnTo>
                    <a:pt x="943134" y="1358821"/>
                  </a:lnTo>
                  <a:lnTo>
                    <a:pt x="939098" y="1343920"/>
                  </a:lnTo>
                  <a:lnTo>
                    <a:pt x="946239" y="1343920"/>
                  </a:lnTo>
                  <a:lnTo>
                    <a:pt x="950274" y="1343920"/>
                  </a:lnTo>
                  <a:lnTo>
                    <a:pt x="952448" y="1343920"/>
                  </a:lnTo>
                  <a:lnTo>
                    <a:pt x="953379" y="1343920"/>
                  </a:lnTo>
                  <a:lnTo>
                    <a:pt x="955552" y="1343920"/>
                  </a:lnTo>
                  <a:lnTo>
                    <a:pt x="967039" y="1353544"/>
                  </a:lnTo>
                  <a:lnTo>
                    <a:pt x="972316" y="1363167"/>
                  </a:lnTo>
                  <a:lnTo>
                    <a:pt x="975421" y="1373723"/>
                  </a:lnTo>
                  <a:lnTo>
                    <a:pt x="984734" y="1381173"/>
                  </a:lnTo>
                  <a:lnTo>
                    <a:pt x="997152" y="1388624"/>
                  </a:lnTo>
                  <a:lnTo>
                    <a:pt x="1008638" y="1393902"/>
                  </a:lnTo>
                  <a:lnTo>
                    <a:pt x="1019193" y="1401352"/>
                  </a:lnTo>
                  <a:lnTo>
                    <a:pt x="1031611" y="1401352"/>
                  </a:lnTo>
                  <a:lnTo>
                    <a:pt x="1040925" y="1400421"/>
                  </a:lnTo>
                  <a:lnTo>
                    <a:pt x="1048065" y="1398248"/>
                  </a:lnTo>
                  <a:lnTo>
                    <a:pt x="1059551" y="1393902"/>
                  </a:lnTo>
                  <a:lnTo>
                    <a:pt x="1066692" y="1407561"/>
                  </a:lnTo>
                  <a:lnTo>
                    <a:pt x="1071969" y="1418116"/>
                  </a:lnTo>
                  <a:lnTo>
                    <a:pt x="1102082" y="1420290"/>
                  </a:lnTo>
                  <a:lnTo>
                    <a:pt x="1133438" y="1422463"/>
                  </a:lnTo>
                  <a:lnTo>
                    <a:pt x="1164793" y="1422463"/>
                  </a:lnTo>
                  <a:lnTo>
                    <a:pt x="1194906" y="1418116"/>
                  </a:lnTo>
                  <a:lnTo>
                    <a:pt x="1206392" y="1429603"/>
                  </a:lnTo>
                  <a:lnTo>
                    <a:pt x="1218810" y="1437985"/>
                  </a:lnTo>
                  <a:lnTo>
                    <a:pt x="1231228" y="1447609"/>
                  </a:lnTo>
                  <a:lnTo>
                    <a:pt x="1238368" y="1458164"/>
                  </a:lnTo>
                  <a:lnTo>
                    <a:pt x="1235264" y="1471824"/>
                  </a:lnTo>
                  <a:lnTo>
                    <a:pt x="1238368" y="1474928"/>
                  </a:lnTo>
                  <a:lnTo>
                    <a:pt x="1242404" y="1479274"/>
                  </a:lnTo>
                  <a:lnTo>
                    <a:pt x="1247681" y="1482379"/>
                  </a:lnTo>
                  <a:lnTo>
                    <a:pt x="1251717" y="1486725"/>
                  </a:lnTo>
                  <a:lnTo>
                    <a:pt x="1262273" y="1487656"/>
                  </a:lnTo>
                  <a:lnTo>
                    <a:pt x="1271586" y="1487656"/>
                  </a:lnTo>
                  <a:lnTo>
                    <a:pt x="1284004" y="1486725"/>
                  </a:lnTo>
                  <a:lnTo>
                    <a:pt x="1288039" y="1524910"/>
                  </a:lnTo>
                  <a:lnTo>
                    <a:pt x="1296422" y="1556575"/>
                  </a:lnTo>
                  <a:lnTo>
                    <a:pt x="1308840" y="1586068"/>
                  </a:lnTo>
                  <a:lnTo>
                    <a:pt x="1327466" y="1613697"/>
                  </a:lnTo>
                  <a:lnTo>
                    <a:pt x="1327466" y="1615870"/>
                  </a:lnTo>
                  <a:lnTo>
                    <a:pt x="1325293" y="1618044"/>
                  </a:lnTo>
                  <a:lnTo>
                    <a:pt x="1323120" y="1621148"/>
                  </a:lnTo>
                  <a:lnTo>
                    <a:pt x="1322188" y="1625494"/>
                  </a:lnTo>
                  <a:lnTo>
                    <a:pt x="1323120" y="1628599"/>
                  </a:lnTo>
                  <a:lnTo>
                    <a:pt x="1329329" y="1645673"/>
                  </a:lnTo>
                  <a:lnTo>
                    <a:pt x="1339884" y="1665852"/>
                  </a:lnTo>
                  <a:lnTo>
                    <a:pt x="1351370" y="1678581"/>
                  </a:lnTo>
                  <a:lnTo>
                    <a:pt x="1352302" y="1680754"/>
                  </a:lnTo>
                  <a:lnTo>
                    <a:pt x="1354475" y="1680754"/>
                  </a:lnTo>
                  <a:lnTo>
                    <a:pt x="1356648" y="1682927"/>
                  </a:lnTo>
                  <a:lnTo>
                    <a:pt x="1358821" y="1682927"/>
                  </a:lnTo>
                  <a:lnTo>
                    <a:pt x="1378690" y="1658712"/>
                  </a:lnTo>
                  <a:lnTo>
                    <a:pt x="1391108" y="1633255"/>
                  </a:lnTo>
                  <a:lnTo>
                    <a:pt x="1400421" y="1601590"/>
                  </a:lnTo>
                  <a:lnTo>
                    <a:pt x="1403525" y="1564647"/>
                  </a:lnTo>
                  <a:lnTo>
                    <a:pt x="1415943" y="1557196"/>
                  </a:lnTo>
                  <a:lnTo>
                    <a:pt x="1425257" y="1547572"/>
                  </a:lnTo>
                  <a:lnTo>
                    <a:pt x="1434570" y="1540122"/>
                  </a:lnTo>
                  <a:lnTo>
                    <a:pt x="1451334" y="1540122"/>
                  </a:lnTo>
                  <a:lnTo>
                    <a:pt x="1463752" y="1507214"/>
                  </a:lnTo>
                  <a:lnTo>
                    <a:pt x="1470892" y="1501937"/>
                  </a:lnTo>
                  <a:lnTo>
                    <a:pt x="1478032" y="1499764"/>
                  </a:lnTo>
                  <a:lnTo>
                    <a:pt x="1485172" y="1499764"/>
                  </a:lnTo>
                  <a:lnTo>
                    <a:pt x="1488277" y="1497591"/>
                  </a:lnTo>
                  <a:lnTo>
                    <a:pt x="1493555" y="1490140"/>
                  </a:lnTo>
                  <a:lnTo>
                    <a:pt x="1497590" y="1475239"/>
                  </a:lnTo>
                  <a:lnTo>
                    <a:pt x="1512181" y="1475239"/>
                  </a:lnTo>
                  <a:lnTo>
                    <a:pt x="1526772" y="1477412"/>
                  </a:lnTo>
                  <a:lnTo>
                    <a:pt x="1543536" y="1475239"/>
                  </a:lnTo>
                  <a:lnTo>
                    <a:pt x="1544468" y="1473065"/>
                  </a:lnTo>
                  <a:lnTo>
                    <a:pt x="1546641" y="1472134"/>
                  </a:lnTo>
                  <a:lnTo>
                    <a:pt x="1548814" y="1467788"/>
                  </a:lnTo>
                  <a:lnTo>
                    <a:pt x="1550987" y="1465615"/>
                  </a:lnTo>
                  <a:lnTo>
                    <a:pt x="1554092" y="1462510"/>
                  </a:lnTo>
                  <a:lnTo>
                    <a:pt x="1565578" y="1480516"/>
                  </a:lnTo>
                  <a:lnTo>
                    <a:pt x="1573960" y="1495418"/>
                  </a:lnTo>
                  <a:lnTo>
                    <a:pt x="1585447" y="1509077"/>
                  </a:lnTo>
                  <a:lnTo>
                    <a:pt x="1592587" y="1523979"/>
                  </a:lnTo>
                  <a:lnTo>
                    <a:pt x="1597864" y="1541984"/>
                  </a:lnTo>
                  <a:lnTo>
                    <a:pt x="1597864" y="1564337"/>
                  </a:lnTo>
                  <a:lnTo>
                    <a:pt x="1600037" y="1566509"/>
                  </a:lnTo>
                  <a:lnTo>
                    <a:pt x="1600969" y="1566509"/>
                  </a:lnTo>
                  <a:lnTo>
                    <a:pt x="1600969" y="1567441"/>
                  </a:lnTo>
                  <a:lnTo>
                    <a:pt x="1603142" y="1567441"/>
                  </a:lnTo>
                  <a:lnTo>
                    <a:pt x="1610282" y="1567441"/>
                  </a:lnTo>
                  <a:lnTo>
                    <a:pt x="1617422" y="1566509"/>
                  </a:lnTo>
                  <a:lnTo>
                    <a:pt x="1621458" y="1564337"/>
                  </a:lnTo>
                  <a:lnTo>
                    <a:pt x="1626736" y="1559990"/>
                  </a:lnTo>
                  <a:lnTo>
                    <a:pt x="1629840" y="1556886"/>
                  </a:lnTo>
                  <a:lnTo>
                    <a:pt x="1641327" y="1569614"/>
                  </a:lnTo>
                  <a:lnTo>
                    <a:pt x="1648467" y="1586688"/>
                  </a:lnTo>
                  <a:lnTo>
                    <a:pt x="1650640" y="1606867"/>
                  </a:lnTo>
                  <a:lnTo>
                    <a:pt x="1650640" y="1629220"/>
                  </a:lnTo>
                  <a:lnTo>
                    <a:pt x="1650640" y="1649399"/>
                  </a:lnTo>
                  <a:lnTo>
                    <a:pt x="1650640" y="1668336"/>
                  </a:lnTo>
                  <a:lnTo>
                    <a:pt x="1653745" y="1683237"/>
                  </a:lnTo>
                  <a:lnTo>
                    <a:pt x="1653745" y="1686342"/>
                  </a:lnTo>
                  <a:lnTo>
                    <a:pt x="1663058" y="1683237"/>
                  </a:lnTo>
                  <a:lnTo>
                    <a:pt x="1663058" y="1686342"/>
                  </a:lnTo>
                  <a:lnTo>
                    <a:pt x="1672371" y="1699070"/>
                  </a:lnTo>
                  <a:lnTo>
                    <a:pt x="1677649" y="1713971"/>
                  </a:lnTo>
                  <a:lnTo>
                    <a:pt x="1682927" y="1728873"/>
                  </a:lnTo>
                  <a:lnTo>
                    <a:pt x="1686962" y="1745947"/>
                  </a:lnTo>
                  <a:lnTo>
                    <a:pt x="1693171" y="1760849"/>
                  </a:lnTo>
                  <a:lnTo>
                    <a:pt x="1702485" y="1768299"/>
                  </a:lnTo>
                  <a:lnTo>
                    <a:pt x="1704658" y="1770472"/>
                  </a:lnTo>
                  <a:lnTo>
                    <a:pt x="1715213" y="1775750"/>
                  </a:lnTo>
                  <a:lnTo>
                    <a:pt x="1726699" y="1785374"/>
                  </a:lnTo>
                  <a:lnTo>
                    <a:pt x="1737255" y="1785374"/>
                  </a:lnTo>
                  <a:lnTo>
                    <a:pt x="1736323" y="1758986"/>
                  </a:lnTo>
                  <a:lnTo>
                    <a:pt x="1729183" y="1733529"/>
                  </a:lnTo>
                  <a:lnTo>
                    <a:pt x="1717696" y="1711177"/>
                  </a:lnTo>
                  <a:lnTo>
                    <a:pt x="1703106" y="1696276"/>
                  </a:lnTo>
                  <a:lnTo>
                    <a:pt x="1700001" y="1694103"/>
                  </a:lnTo>
                  <a:lnTo>
                    <a:pt x="1695965" y="1694103"/>
                  </a:lnTo>
                  <a:lnTo>
                    <a:pt x="1692861" y="1694103"/>
                  </a:lnTo>
                  <a:lnTo>
                    <a:pt x="1688825" y="1694103"/>
                  </a:lnTo>
                  <a:lnTo>
                    <a:pt x="1687894" y="1691930"/>
                  </a:lnTo>
                  <a:lnTo>
                    <a:pt x="1681685" y="1681374"/>
                  </a:lnTo>
                  <a:lnTo>
                    <a:pt x="1680753" y="1671751"/>
                  </a:lnTo>
                  <a:lnTo>
                    <a:pt x="1676718" y="1664300"/>
                  </a:lnTo>
                  <a:lnTo>
                    <a:pt x="1667404" y="1659022"/>
                  </a:lnTo>
                  <a:lnTo>
                    <a:pt x="1676718" y="1634808"/>
                  </a:lnTo>
                  <a:lnTo>
                    <a:pt x="1683858" y="1605315"/>
                  </a:lnTo>
                  <a:lnTo>
                    <a:pt x="1700622" y="1618975"/>
                  </a:lnTo>
                  <a:lnTo>
                    <a:pt x="1716144" y="1631703"/>
                  </a:lnTo>
                  <a:lnTo>
                    <a:pt x="1730735" y="1644431"/>
                  </a:lnTo>
                  <a:lnTo>
                    <a:pt x="1742222" y="1659333"/>
                  </a:lnTo>
                  <a:lnTo>
                    <a:pt x="1747499" y="1679512"/>
                  </a:lnTo>
                  <a:lnTo>
                    <a:pt x="1754640" y="1679512"/>
                  </a:lnTo>
                  <a:lnTo>
                    <a:pt x="1815176" y="1629841"/>
                  </a:lnTo>
                  <a:lnTo>
                    <a:pt x="1813003" y="1600348"/>
                  </a:lnTo>
                  <a:lnTo>
                    <a:pt x="1807726" y="1576133"/>
                  </a:lnTo>
                  <a:lnTo>
                    <a:pt x="1796239" y="1558128"/>
                  </a:lnTo>
                  <a:lnTo>
                    <a:pt x="1783822" y="1541053"/>
                  </a:lnTo>
                  <a:lnTo>
                    <a:pt x="1767057" y="1525220"/>
                  </a:lnTo>
                  <a:lnTo>
                    <a:pt x="1769230" y="1510319"/>
                  </a:lnTo>
                  <a:lnTo>
                    <a:pt x="1774508" y="1500695"/>
                  </a:lnTo>
                  <a:lnTo>
                    <a:pt x="1780717" y="1495418"/>
                  </a:lnTo>
                  <a:lnTo>
                    <a:pt x="1787857" y="1489209"/>
                  </a:lnTo>
                  <a:lnTo>
                    <a:pt x="1794066" y="1480827"/>
                  </a:lnTo>
                  <a:lnTo>
                    <a:pt x="1800275" y="1480827"/>
                  </a:lnTo>
                  <a:lnTo>
                    <a:pt x="1805553" y="1481758"/>
                  </a:lnTo>
                  <a:lnTo>
                    <a:pt x="1807726" y="1481758"/>
                  </a:lnTo>
                  <a:lnTo>
                    <a:pt x="1810830" y="1483931"/>
                  </a:lnTo>
                  <a:lnTo>
                    <a:pt x="1813003" y="1488277"/>
                  </a:lnTo>
                  <a:lnTo>
                    <a:pt x="1816108" y="1493555"/>
                  </a:lnTo>
                  <a:lnTo>
                    <a:pt x="1818281" y="1496659"/>
                  </a:lnTo>
                  <a:lnTo>
                    <a:pt x="1816108" y="1501006"/>
                  </a:lnTo>
                  <a:lnTo>
                    <a:pt x="1815176" y="1504110"/>
                  </a:lnTo>
                  <a:lnTo>
                    <a:pt x="1811141" y="1506283"/>
                  </a:lnTo>
                  <a:lnTo>
                    <a:pt x="1808036" y="1506283"/>
                  </a:lnTo>
                  <a:lnTo>
                    <a:pt x="1804000" y="1508456"/>
                  </a:lnTo>
                  <a:lnTo>
                    <a:pt x="1804000" y="1518080"/>
                  </a:lnTo>
                  <a:lnTo>
                    <a:pt x="1804000" y="1523358"/>
                  </a:lnTo>
                  <a:lnTo>
                    <a:pt x="1806173" y="1528635"/>
                  </a:lnTo>
                  <a:lnTo>
                    <a:pt x="1808346" y="1533913"/>
                  </a:lnTo>
                  <a:lnTo>
                    <a:pt x="1811451" y="1532981"/>
                  </a:lnTo>
                  <a:lnTo>
                    <a:pt x="1813624" y="1532981"/>
                  </a:lnTo>
                  <a:lnTo>
                    <a:pt x="1815797" y="1532981"/>
                  </a:lnTo>
                  <a:lnTo>
                    <a:pt x="1816729" y="1530808"/>
                  </a:lnTo>
                  <a:lnTo>
                    <a:pt x="1818902" y="1530808"/>
                  </a:lnTo>
                  <a:lnTo>
                    <a:pt x="1826042" y="1526462"/>
                  </a:lnTo>
                  <a:lnTo>
                    <a:pt x="1830078" y="1523358"/>
                  </a:lnTo>
                  <a:lnTo>
                    <a:pt x="1831009" y="1521184"/>
                  </a:lnTo>
                  <a:lnTo>
                    <a:pt x="1835045" y="1518080"/>
                  </a:lnTo>
                  <a:lnTo>
                    <a:pt x="1838150" y="1513734"/>
                  </a:lnTo>
                  <a:lnTo>
                    <a:pt x="1837218" y="1508456"/>
                  </a:lnTo>
                  <a:lnTo>
                    <a:pt x="1837218" y="1503179"/>
                  </a:lnTo>
                  <a:lnTo>
                    <a:pt x="1835045" y="1501006"/>
                  </a:lnTo>
                  <a:lnTo>
                    <a:pt x="1835045" y="1498832"/>
                  </a:lnTo>
                  <a:lnTo>
                    <a:pt x="1835045" y="1495728"/>
                  </a:lnTo>
                  <a:lnTo>
                    <a:pt x="1835045" y="1491382"/>
                  </a:lnTo>
                  <a:lnTo>
                    <a:pt x="1835045" y="1483931"/>
                  </a:lnTo>
                  <a:lnTo>
                    <a:pt x="1862054" y="1478653"/>
                  </a:lnTo>
                  <a:lnTo>
                    <a:pt x="1891236" y="1469030"/>
                  </a:lnTo>
                  <a:lnTo>
                    <a:pt x="1916382" y="1458474"/>
                  </a:lnTo>
                  <a:lnTo>
                    <a:pt x="1940286" y="1443573"/>
                  </a:lnTo>
                  <a:lnTo>
                    <a:pt x="1958913" y="1423394"/>
                  </a:lnTo>
                  <a:lnTo>
                    <a:pt x="1967295" y="1408493"/>
                  </a:lnTo>
                  <a:lnTo>
                    <a:pt x="1974435" y="1394833"/>
                  </a:lnTo>
                  <a:lnTo>
                    <a:pt x="1981575" y="1379932"/>
                  </a:lnTo>
                  <a:lnTo>
                    <a:pt x="1993993" y="1371550"/>
                  </a:lnTo>
                  <a:lnTo>
                    <a:pt x="1993993" y="1351992"/>
                  </a:lnTo>
                  <a:lnTo>
                    <a:pt x="1993062" y="1329639"/>
                  </a:lnTo>
                  <a:lnTo>
                    <a:pt x="1989026" y="1309460"/>
                  </a:lnTo>
                  <a:lnTo>
                    <a:pt x="1981886" y="1289281"/>
                  </a:lnTo>
                  <a:lnTo>
                    <a:pt x="1973504" y="1274380"/>
                  </a:lnTo>
                  <a:lnTo>
                    <a:pt x="1958913" y="1264756"/>
                  </a:lnTo>
                  <a:lnTo>
                    <a:pt x="1964190" y="1252028"/>
                  </a:lnTo>
                  <a:lnTo>
                    <a:pt x="1969468" y="1244577"/>
                  </a:lnTo>
                  <a:lnTo>
                    <a:pt x="1976608" y="1237127"/>
                  </a:lnTo>
                  <a:lnTo>
                    <a:pt x="1983748" y="1227503"/>
                  </a:lnTo>
                  <a:lnTo>
                    <a:pt x="2003617" y="1227503"/>
                  </a:lnTo>
                  <a:lnTo>
                    <a:pt x="2003617" y="1214774"/>
                  </a:lnTo>
                  <a:lnTo>
                    <a:pt x="1998339" y="1214774"/>
                  </a:lnTo>
                  <a:lnTo>
                    <a:pt x="1987784" y="1209497"/>
                  </a:lnTo>
                  <a:lnTo>
                    <a:pt x="1978471" y="1209497"/>
                  </a:lnTo>
                  <a:lnTo>
                    <a:pt x="1969157" y="1212601"/>
                  </a:lnTo>
                  <a:lnTo>
                    <a:pt x="1958602" y="1218810"/>
                  </a:lnTo>
                  <a:lnTo>
                    <a:pt x="1954567" y="1212601"/>
                  </a:lnTo>
                  <a:lnTo>
                    <a:pt x="1951462" y="1209497"/>
                  </a:lnTo>
                  <a:lnTo>
                    <a:pt x="1947426" y="1205151"/>
                  </a:lnTo>
                  <a:lnTo>
                    <a:pt x="1942149" y="1202046"/>
                  </a:lnTo>
                  <a:lnTo>
                    <a:pt x="1935008" y="1197700"/>
                  </a:lnTo>
                  <a:lnTo>
                    <a:pt x="1942149" y="1184972"/>
                  </a:lnTo>
                  <a:lnTo>
                    <a:pt x="1954567" y="1174416"/>
                  </a:lnTo>
                  <a:lnTo>
                    <a:pt x="1966985" y="1164793"/>
                  </a:lnTo>
                  <a:lnTo>
                    <a:pt x="1978471" y="1153306"/>
                  </a:lnTo>
                  <a:lnTo>
                    <a:pt x="1983748" y="1155479"/>
                  </a:lnTo>
                  <a:lnTo>
                    <a:pt x="1987784" y="1155479"/>
                  </a:lnTo>
                  <a:lnTo>
                    <a:pt x="1990889" y="1157652"/>
                  </a:lnTo>
                  <a:lnTo>
                    <a:pt x="1993993" y="1157652"/>
                  </a:lnTo>
                  <a:lnTo>
                    <a:pt x="1990889" y="1165103"/>
                  </a:lnTo>
                  <a:lnTo>
                    <a:pt x="1988716" y="1168208"/>
                  </a:lnTo>
                  <a:lnTo>
                    <a:pt x="1987784" y="1174416"/>
                  </a:lnTo>
                  <a:lnTo>
                    <a:pt x="1985611" y="1177521"/>
                  </a:lnTo>
                  <a:lnTo>
                    <a:pt x="1983438" y="1182799"/>
                  </a:lnTo>
                  <a:lnTo>
                    <a:pt x="1983438" y="1187145"/>
                  </a:lnTo>
                  <a:lnTo>
                    <a:pt x="1995856" y="1181867"/>
                  </a:lnTo>
                  <a:lnTo>
                    <a:pt x="2010447" y="1175658"/>
                  </a:lnTo>
                  <a:lnTo>
                    <a:pt x="2022865" y="1172554"/>
                  </a:lnTo>
                  <a:lnTo>
                    <a:pt x="2034351" y="1174727"/>
                  </a:lnTo>
                  <a:lnTo>
                    <a:pt x="2043664" y="1174727"/>
                  </a:lnTo>
                  <a:lnTo>
                    <a:pt x="2039629" y="1182178"/>
                  </a:lnTo>
                  <a:lnTo>
                    <a:pt x="2037456" y="1187455"/>
                  </a:lnTo>
                  <a:lnTo>
                    <a:pt x="2034351" y="1192733"/>
                  </a:lnTo>
                  <a:lnTo>
                    <a:pt x="2030315" y="1198010"/>
                  </a:lnTo>
                  <a:lnTo>
                    <a:pt x="2034351" y="1204219"/>
                  </a:lnTo>
                  <a:lnTo>
                    <a:pt x="2037456" y="1205151"/>
                  </a:lnTo>
                  <a:lnTo>
                    <a:pt x="2039629" y="1207324"/>
                  </a:lnTo>
                  <a:lnTo>
                    <a:pt x="2041802" y="1207324"/>
                  </a:lnTo>
                  <a:lnTo>
                    <a:pt x="2044906" y="1207324"/>
                  </a:lnTo>
                  <a:lnTo>
                    <a:pt x="2048942" y="1207324"/>
                  </a:lnTo>
                  <a:lnTo>
                    <a:pt x="2054220" y="1207324"/>
                  </a:lnTo>
                  <a:lnTo>
                    <a:pt x="2054220" y="1218810"/>
                  </a:lnTo>
                  <a:lnTo>
                    <a:pt x="2052046" y="1233712"/>
                  </a:lnTo>
                  <a:lnTo>
                    <a:pt x="2052046" y="1246440"/>
                  </a:lnTo>
                  <a:lnTo>
                    <a:pt x="2054220" y="1254822"/>
                  </a:lnTo>
                  <a:lnTo>
                    <a:pt x="2054220" y="1264446"/>
                  </a:lnTo>
                  <a:lnTo>
                    <a:pt x="2078124" y="1261341"/>
                  </a:lnTo>
                  <a:lnTo>
                    <a:pt x="2092715" y="1255132"/>
                  </a:lnTo>
                  <a:lnTo>
                    <a:pt x="2099855" y="1247682"/>
                  </a:lnTo>
                  <a:lnTo>
                    <a:pt x="2102960" y="1239300"/>
                  </a:lnTo>
                  <a:lnTo>
                    <a:pt x="2100787" y="1226571"/>
                  </a:lnTo>
                  <a:lnTo>
                    <a:pt x="2097682" y="1215085"/>
                  </a:lnTo>
                  <a:lnTo>
                    <a:pt x="2090542" y="1202357"/>
                  </a:lnTo>
                  <a:lnTo>
                    <a:pt x="2085264" y="1189628"/>
                  </a:lnTo>
                  <a:lnTo>
                    <a:pt x="2078124" y="1178142"/>
                  </a:lnTo>
                  <a:lnTo>
                    <a:pt x="2074088" y="1167587"/>
                  </a:lnTo>
                  <a:lnTo>
                    <a:pt x="2078124" y="1165414"/>
                  </a:lnTo>
                  <a:lnTo>
                    <a:pt x="2081228" y="1165414"/>
                  </a:lnTo>
                  <a:lnTo>
                    <a:pt x="2083402" y="1165414"/>
                  </a:lnTo>
                  <a:lnTo>
                    <a:pt x="2085575" y="1163241"/>
                  </a:lnTo>
                  <a:lnTo>
                    <a:pt x="2087748" y="1163241"/>
                  </a:lnTo>
                  <a:lnTo>
                    <a:pt x="2098303" y="1155790"/>
                  </a:lnTo>
                  <a:lnTo>
                    <a:pt x="2105443" y="1145235"/>
                  </a:lnTo>
                  <a:lnTo>
                    <a:pt x="2110721" y="1133748"/>
                  </a:lnTo>
                  <a:lnTo>
                    <a:pt x="2117861" y="1123193"/>
                  </a:lnTo>
                  <a:lnTo>
                    <a:pt x="2127175" y="1113569"/>
                  </a:lnTo>
                  <a:lnTo>
                    <a:pt x="2137730" y="1111396"/>
                  </a:lnTo>
                  <a:lnTo>
                    <a:pt x="2149216" y="1111396"/>
                  </a:lnTo>
                  <a:lnTo>
                    <a:pt x="2161634" y="1113569"/>
                  </a:lnTo>
                  <a:lnTo>
                    <a:pt x="2174052" y="1110465"/>
                  </a:lnTo>
                  <a:lnTo>
                    <a:pt x="2178088" y="1106118"/>
                  </a:lnTo>
                  <a:lnTo>
                    <a:pt x="2185228" y="1096495"/>
                  </a:lnTo>
                  <a:lnTo>
                    <a:pt x="2195783" y="1083766"/>
                  </a:lnTo>
                  <a:lnTo>
                    <a:pt x="2208201" y="1071038"/>
                  </a:lnTo>
                  <a:lnTo>
                    <a:pt x="2219687" y="1056137"/>
                  </a:lnTo>
                  <a:lnTo>
                    <a:pt x="2230242" y="1043408"/>
                  </a:lnTo>
                  <a:lnTo>
                    <a:pt x="2239556" y="1031922"/>
                  </a:lnTo>
                  <a:lnTo>
                    <a:pt x="2243592" y="1028817"/>
                  </a:lnTo>
                  <a:lnTo>
                    <a:pt x="2250732" y="1011743"/>
                  </a:lnTo>
                  <a:lnTo>
                    <a:pt x="2256010" y="999015"/>
                  </a:lnTo>
                  <a:lnTo>
                    <a:pt x="2263150" y="986286"/>
                  </a:lnTo>
                  <a:lnTo>
                    <a:pt x="2273705" y="974800"/>
                  </a:lnTo>
                  <a:lnTo>
                    <a:pt x="2270600" y="962072"/>
                  </a:lnTo>
                  <a:lnTo>
                    <a:pt x="2266565" y="952448"/>
                  </a:lnTo>
                  <a:lnTo>
                    <a:pt x="2263460" y="942824"/>
                  </a:lnTo>
                  <a:lnTo>
                    <a:pt x="2263460" y="932269"/>
                  </a:lnTo>
                  <a:lnTo>
                    <a:pt x="2265633" y="922645"/>
                  </a:lnTo>
                  <a:lnTo>
                    <a:pt x="2270911" y="917367"/>
                  </a:lnTo>
                  <a:lnTo>
                    <a:pt x="2273084" y="912090"/>
                  </a:lnTo>
                  <a:lnTo>
                    <a:pt x="2270911" y="902466"/>
                  </a:lnTo>
                  <a:lnTo>
                    <a:pt x="2266875" y="887565"/>
                  </a:lnTo>
                  <a:lnTo>
                    <a:pt x="2263771" y="877941"/>
                  </a:lnTo>
                  <a:lnTo>
                    <a:pt x="2258493" y="870490"/>
                  </a:lnTo>
                  <a:lnTo>
                    <a:pt x="2251353" y="862108"/>
                  </a:lnTo>
                  <a:lnTo>
                    <a:pt x="2242039" y="862108"/>
                  </a:lnTo>
                  <a:lnTo>
                    <a:pt x="2236762" y="862108"/>
                  </a:lnTo>
                  <a:lnTo>
                    <a:pt x="2230553" y="863039"/>
                  </a:lnTo>
                  <a:lnTo>
                    <a:pt x="2227448" y="865213"/>
                  </a:lnTo>
                  <a:lnTo>
                    <a:pt x="2223413" y="869559"/>
                  </a:lnTo>
                  <a:lnTo>
                    <a:pt x="2216272" y="867386"/>
                  </a:lnTo>
                  <a:lnTo>
                    <a:pt x="2213168" y="865213"/>
                  </a:lnTo>
                  <a:lnTo>
                    <a:pt x="2209132" y="862108"/>
                  </a:lnTo>
                  <a:lnTo>
                    <a:pt x="2208201" y="857762"/>
                  </a:lnTo>
                  <a:lnTo>
                    <a:pt x="2206028" y="854657"/>
                  </a:lnTo>
                  <a:lnTo>
                    <a:pt x="2203854" y="848448"/>
                  </a:lnTo>
                  <a:lnTo>
                    <a:pt x="2188332" y="848448"/>
                  </a:lnTo>
                  <a:lnTo>
                    <a:pt x="2188332" y="837893"/>
                  </a:lnTo>
                  <a:lnTo>
                    <a:pt x="2200750" y="828269"/>
                  </a:lnTo>
                  <a:lnTo>
                    <a:pt x="2206028" y="820819"/>
                  </a:lnTo>
                  <a:lnTo>
                    <a:pt x="2211305" y="812437"/>
                  </a:lnTo>
                  <a:lnTo>
                    <a:pt x="2218446" y="804986"/>
                  </a:lnTo>
                  <a:lnTo>
                    <a:pt x="2247627" y="795362"/>
                  </a:lnTo>
                  <a:lnTo>
                    <a:pt x="2256941" y="785738"/>
                  </a:lnTo>
                  <a:lnTo>
                    <a:pt x="2264081" y="773010"/>
                  </a:lnTo>
                  <a:lnTo>
                    <a:pt x="2271221" y="760282"/>
                  </a:lnTo>
                  <a:lnTo>
                    <a:pt x="2278361" y="746622"/>
                  </a:lnTo>
                  <a:lnTo>
                    <a:pt x="2290779" y="736067"/>
                  </a:lnTo>
                  <a:lnTo>
                    <a:pt x="2305370" y="726443"/>
                  </a:lnTo>
                  <a:lnTo>
                    <a:pt x="2317788" y="713715"/>
                  </a:lnTo>
                  <a:lnTo>
                    <a:pt x="2354110" y="718993"/>
                  </a:lnTo>
                  <a:lnTo>
                    <a:pt x="2363424" y="730479"/>
                  </a:lnTo>
                  <a:lnTo>
                    <a:pt x="2375841" y="732652"/>
                  </a:lnTo>
                  <a:lnTo>
                    <a:pt x="2390432" y="726443"/>
                  </a:lnTo>
                  <a:lnTo>
                    <a:pt x="2407196" y="723339"/>
                  </a:lnTo>
                  <a:lnTo>
                    <a:pt x="2407196" y="743518"/>
                  </a:lnTo>
                  <a:lnTo>
                    <a:pt x="2422719" y="743518"/>
                  </a:lnTo>
                  <a:lnTo>
                    <a:pt x="2439483" y="741345"/>
                  </a:lnTo>
                  <a:lnTo>
                    <a:pt x="2451901" y="739171"/>
                  </a:lnTo>
                  <a:lnTo>
                    <a:pt x="2463387" y="733894"/>
                  </a:lnTo>
                  <a:lnTo>
                    <a:pt x="2463387" y="730789"/>
                  </a:lnTo>
                  <a:lnTo>
                    <a:pt x="2461214" y="726443"/>
                  </a:lnTo>
                  <a:lnTo>
                    <a:pt x="2459041" y="721166"/>
                  </a:lnTo>
                  <a:lnTo>
                    <a:pt x="2458110" y="718061"/>
                  </a:lnTo>
                  <a:lnTo>
                    <a:pt x="2458110" y="713715"/>
                  </a:lnTo>
                  <a:lnTo>
                    <a:pt x="2458110" y="710610"/>
                  </a:lnTo>
                  <a:lnTo>
                    <a:pt x="2463387" y="700987"/>
                  </a:lnTo>
                  <a:lnTo>
                    <a:pt x="2473942" y="688258"/>
                  </a:lnTo>
                  <a:lnTo>
                    <a:pt x="2485429" y="674599"/>
                  </a:lnTo>
                  <a:lnTo>
                    <a:pt x="2497847" y="664044"/>
                  </a:lnTo>
                  <a:lnTo>
                    <a:pt x="2507160" y="658766"/>
                  </a:lnTo>
                  <a:lnTo>
                    <a:pt x="2510265" y="656593"/>
                  </a:lnTo>
                  <a:lnTo>
                    <a:pt x="2515542" y="658766"/>
                  </a:lnTo>
                  <a:lnTo>
                    <a:pt x="2519578" y="659697"/>
                  </a:lnTo>
                  <a:lnTo>
                    <a:pt x="2524855" y="661871"/>
                  </a:lnTo>
                  <a:lnTo>
                    <a:pt x="2530133" y="666217"/>
                  </a:lnTo>
                  <a:lnTo>
                    <a:pt x="2530133" y="669321"/>
                  </a:lnTo>
                  <a:lnTo>
                    <a:pt x="2529202" y="673667"/>
                  </a:lnTo>
                  <a:lnTo>
                    <a:pt x="2529202" y="674599"/>
                  </a:lnTo>
                  <a:lnTo>
                    <a:pt x="2529202" y="676772"/>
                  </a:lnTo>
                  <a:lnTo>
                    <a:pt x="2527028" y="678945"/>
                  </a:lnTo>
                  <a:lnTo>
                    <a:pt x="2527028" y="684223"/>
                  </a:lnTo>
                  <a:lnTo>
                    <a:pt x="2529202" y="688569"/>
                  </a:lnTo>
                  <a:lnTo>
                    <a:pt x="2529202" y="689500"/>
                  </a:lnTo>
                  <a:lnTo>
                    <a:pt x="2530133" y="695709"/>
                  </a:lnTo>
                  <a:lnTo>
                    <a:pt x="2546897" y="688258"/>
                  </a:lnTo>
                  <a:lnTo>
                    <a:pt x="2559315" y="678635"/>
                  </a:lnTo>
                  <a:lnTo>
                    <a:pt x="2568628" y="665906"/>
                  </a:lnTo>
                  <a:lnTo>
                    <a:pt x="2577942" y="651005"/>
                  </a:lnTo>
                  <a:lnTo>
                    <a:pt x="2587255" y="637345"/>
                  </a:lnTo>
                  <a:lnTo>
                    <a:pt x="2588186" y="636414"/>
                  </a:lnTo>
                  <a:lnTo>
                    <a:pt x="2590359" y="634241"/>
                  </a:lnTo>
                  <a:lnTo>
                    <a:pt x="2593464" y="632068"/>
                  </a:lnTo>
                  <a:lnTo>
                    <a:pt x="2595637" y="634241"/>
                  </a:lnTo>
                  <a:lnTo>
                    <a:pt x="2595637" y="636414"/>
                  </a:lnTo>
                  <a:lnTo>
                    <a:pt x="2597810" y="636414"/>
                  </a:lnTo>
                  <a:lnTo>
                    <a:pt x="2597810" y="637345"/>
                  </a:lnTo>
                  <a:lnTo>
                    <a:pt x="2592533" y="651005"/>
                  </a:lnTo>
                  <a:lnTo>
                    <a:pt x="2588497" y="665906"/>
                  </a:lnTo>
                  <a:lnTo>
                    <a:pt x="2583219" y="678635"/>
                  </a:lnTo>
                  <a:lnTo>
                    <a:pt x="2570802" y="688258"/>
                  </a:lnTo>
                  <a:lnTo>
                    <a:pt x="2558384" y="696640"/>
                  </a:lnTo>
                  <a:lnTo>
                    <a:pt x="2546897" y="706264"/>
                  </a:lnTo>
                  <a:lnTo>
                    <a:pt x="2532306" y="728616"/>
                  </a:lnTo>
                  <a:lnTo>
                    <a:pt x="2517715" y="750968"/>
                  </a:lnTo>
                  <a:lnTo>
                    <a:pt x="2510575" y="758419"/>
                  </a:lnTo>
                  <a:lnTo>
                    <a:pt x="2500020" y="761524"/>
                  </a:lnTo>
                  <a:lnTo>
                    <a:pt x="2490706" y="765870"/>
                  </a:lnTo>
                  <a:lnTo>
                    <a:pt x="2483566" y="771147"/>
                  </a:lnTo>
                  <a:lnTo>
                    <a:pt x="2476426" y="786049"/>
                  </a:lnTo>
                  <a:lnTo>
                    <a:pt x="2478599" y="798777"/>
                  </a:lnTo>
                  <a:lnTo>
                    <a:pt x="2483877" y="808401"/>
                  </a:lnTo>
                  <a:lnTo>
                    <a:pt x="2480772" y="815852"/>
                  </a:lnTo>
                  <a:lnTo>
                    <a:pt x="2478599" y="821129"/>
                  </a:lnTo>
                  <a:lnTo>
                    <a:pt x="2473322" y="825475"/>
                  </a:lnTo>
                  <a:lnTo>
                    <a:pt x="2469286" y="828580"/>
                  </a:lnTo>
                  <a:lnTo>
                    <a:pt x="2464008" y="832926"/>
                  </a:lnTo>
                  <a:lnTo>
                    <a:pt x="2461835" y="865833"/>
                  </a:lnTo>
                  <a:lnTo>
                    <a:pt x="2464008" y="893463"/>
                  </a:lnTo>
                  <a:lnTo>
                    <a:pt x="2473322" y="917678"/>
                  </a:lnTo>
                  <a:lnTo>
                    <a:pt x="2487912" y="937857"/>
                  </a:lnTo>
                  <a:lnTo>
                    <a:pt x="2487912" y="943134"/>
                  </a:lnTo>
                  <a:lnTo>
                    <a:pt x="2494121" y="943134"/>
                  </a:lnTo>
                  <a:lnTo>
                    <a:pt x="2498157" y="922955"/>
                  </a:lnTo>
                  <a:lnTo>
                    <a:pt x="2510575" y="922955"/>
                  </a:lnTo>
                  <a:lnTo>
                    <a:pt x="2515852" y="904950"/>
                  </a:lnTo>
                  <a:lnTo>
                    <a:pt x="2522993" y="890048"/>
                  </a:lnTo>
                  <a:lnTo>
                    <a:pt x="2527028" y="890048"/>
                  </a:lnTo>
                  <a:lnTo>
                    <a:pt x="2529202" y="890048"/>
                  </a:lnTo>
                  <a:lnTo>
                    <a:pt x="2530133" y="890048"/>
                  </a:lnTo>
                  <a:lnTo>
                    <a:pt x="2534169" y="890048"/>
                  </a:lnTo>
                  <a:lnTo>
                    <a:pt x="2537273" y="890048"/>
                  </a:lnTo>
                  <a:lnTo>
                    <a:pt x="2539446" y="875147"/>
                  </a:lnTo>
                  <a:lnTo>
                    <a:pt x="2541620" y="867696"/>
                  </a:lnTo>
                  <a:lnTo>
                    <a:pt x="2546897" y="860245"/>
                  </a:lnTo>
                  <a:lnTo>
                    <a:pt x="2554037" y="848759"/>
                  </a:lnTo>
                  <a:lnTo>
                    <a:pt x="2566455" y="848759"/>
                  </a:lnTo>
                  <a:lnTo>
                    <a:pt x="2566455" y="840377"/>
                  </a:lnTo>
                  <a:lnTo>
                    <a:pt x="2566455" y="832926"/>
                  </a:lnTo>
                  <a:lnTo>
                    <a:pt x="2568628" y="827649"/>
                  </a:lnTo>
                  <a:lnTo>
                    <a:pt x="2570802" y="821440"/>
                  </a:lnTo>
                  <a:lnTo>
                    <a:pt x="2572975" y="820508"/>
                  </a:lnTo>
                  <a:lnTo>
                    <a:pt x="2573906" y="818335"/>
                  </a:lnTo>
                  <a:lnTo>
                    <a:pt x="2576079" y="818335"/>
                  </a:lnTo>
                  <a:lnTo>
                    <a:pt x="2578252" y="818335"/>
                  </a:lnTo>
                  <a:lnTo>
                    <a:pt x="2583530" y="818335"/>
                  </a:lnTo>
                  <a:lnTo>
                    <a:pt x="2580425" y="794120"/>
                  </a:lnTo>
                  <a:lnTo>
                    <a:pt x="2580425" y="766491"/>
                  </a:lnTo>
                  <a:lnTo>
                    <a:pt x="2581356" y="742276"/>
                  </a:lnTo>
                  <a:lnTo>
                    <a:pt x="2590670" y="719924"/>
                  </a:lnTo>
                  <a:lnTo>
                    <a:pt x="2595948" y="718993"/>
                  </a:lnTo>
                  <a:lnTo>
                    <a:pt x="2607434" y="716819"/>
                  </a:lnTo>
                  <a:lnTo>
                    <a:pt x="2619852" y="716819"/>
                  </a:lnTo>
                  <a:lnTo>
                    <a:pt x="2629165" y="716819"/>
                  </a:lnTo>
                  <a:lnTo>
                    <a:pt x="2634443" y="714646"/>
                  </a:lnTo>
                  <a:lnTo>
                    <a:pt x="2634443" y="707196"/>
                  </a:lnTo>
                  <a:lnTo>
                    <a:pt x="2639720" y="704091"/>
                  </a:lnTo>
                  <a:lnTo>
                    <a:pt x="2646861" y="699745"/>
                  </a:lnTo>
                  <a:lnTo>
                    <a:pt x="2656174" y="697572"/>
                  </a:lnTo>
                  <a:lnTo>
                    <a:pt x="2663314" y="696640"/>
                  </a:lnTo>
                  <a:lnTo>
                    <a:pt x="2666419" y="701918"/>
                  </a:lnTo>
                  <a:lnTo>
                    <a:pt x="2672628" y="707196"/>
                  </a:lnTo>
                  <a:lnTo>
                    <a:pt x="2677905" y="711542"/>
                  </a:lnTo>
                  <a:lnTo>
                    <a:pt x="2685045" y="709369"/>
                  </a:lnTo>
                  <a:lnTo>
                    <a:pt x="2692186" y="705022"/>
                  </a:lnTo>
                  <a:lnTo>
                    <a:pt x="2702741" y="701918"/>
                  </a:lnTo>
                  <a:lnTo>
                    <a:pt x="2717332" y="699745"/>
                  </a:lnTo>
                  <a:lnTo>
                    <a:pt x="2724472" y="689190"/>
                  </a:lnTo>
                  <a:lnTo>
                    <a:pt x="2728508" y="677703"/>
                  </a:lnTo>
                  <a:lnTo>
                    <a:pt x="2729439" y="662802"/>
                  </a:lnTo>
                  <a:lnTo>
                    <a:pt x="2744030" y="657524"/>
                  </a:lnTo>
                  <a:lnTo>
                    <a:pt x="2757690" y="652247"/>
                  </a:lnTo>
                  <a:lnTo>
                    <a:pt x="2768245" y="644796"/>
                  </a:lnTo>
                  <a:lnTo>
                    <a:pt x="2773522" y="629895"/>
                  </a:lnTo>
                  <a:lnTo>
                    <a:pt x="2782836" y="632068"/>
                  </a:lnTo>
                  <a:lnTo>
                    <a:pt x="2789976" y="632999"/>
                  </a:lnTo>
                  <a:lnTo>
                    <a:pt x="2795254" y="637345"/>
                  </a:lnTo>
                  <a:lnTo>
                    <a:pt x="2802394" y="642623"/>
                  </a:lnTo>
                  <a:lnTo>
                    <a:pt x="2807671" y="640450"/>
                  </a:lnTo>
                  <a:lnTo>
                    <a:pt x="2811707" y="640450"/>
                  </a:lnTo>
                  <a:lnTo>
                    <a:pt x="2813880" y="638277"/>
                  </a:lnTo>
                  <a:lnTo>
                    <a:pt x="2816985" y="638277"/>
                  </a:lnTo>
                  <a:lnTo>
                    <a:pt x="2811707" y="612820"/>
                  </a:lnTo>
                  <a:lnTo>
                    <a:pt x="2800221" y="590468"/>
                  </a:lnTo>
                  <a:lnTo>
                    <a:pt x="2789666" y="577740"/>
                  </a:lnTo>
                  <a:lnTo>
                    <a:pt x="2792770" y="572462"/>
                  </a:lnTo>
                  <a:lnTo>
                    <a:pt x="2794943" y="570289"/>
                  </a:lnTo>
                  <a:lnTo>
                    <a:pt x="2797116" y="568116"/>
                  </a:lnTo>
                  <a:lnTo>
                    <a:pt x="2799290" y="568116"/>
                  </a:lnTo>
                  <a:lnTo>
                    <a:pt x="2800221" y="568116"/>
                  </a:lnTo>
                  <a:lnTo>
                    <a:pt x="2802394" y="570289"/>
                  </a:lnTo>
                  <a:lnTo>
                    <a:pt x="2804567" y="570289"/>
                  </a:lnTo>
                  <a:lnTo>
                    <a:pt x="2806740" y="570289"/>
                  </a:lnTo>
                  <a:lnTo>
                    <a:pt x="2809845" y="570289"/>
                  </a:lnTo>
                  <a:lnTo>
                    <a:pt x="2813880" y="568116"/>
                  </a:lnTo>
                  <a:lnTo>
                    <a:pt x="2822263" y="560665"/>
                  </a:lnTo>
                  <a:lnTo>
                    <a:pt x="2826298" y="547937"/>
                  </a:lnTo>
                  <a:lnTo>
                    <a:pt x="2829403" y="533036"/>
                  </a:lnTo>
                  <a:lnTo>
                    <a:pt x="2829403" y="520307"/>
                  </a:lnTo>
                  <a:lnTo>
                    <a:pt x="2833439" y="525585"/>
                  </a:lnTo>
                  <a:lnTo>
                    <a:pt x="2838716" y="533036"/>
                  </a:lnTo>
                  <a:lnTo>
                    <a:pt x="2842752" y="540486"/>
                  </a:lnTo>
                  <a:lnTo>
                    <a:pt x="2845856" y="538313"/>
                  </a:lnTo>
                  <a:lnTo>
                    <a:pt x="2848029" y="538313"/>
                  </a:lnTo>
                  <a:lnTo>
                    <a:pt x="2850203" y="538313"/>
                  </a:lnTo>
                  <a:lnTo>
                    <a:pt x="2851134" y="536140"/>
                  </a:lnTo>
                  <a:lnTo>
                    <a:pt x="2853307" y="536140"/>
                  </a:lnTo>
                  <a:lnTo>
                    <a:pt x="2860447" y="536140"/>
                  </a:lnTo>
                  <a:lnTo>
                    <a:pt x="2864483" y="538313"/>
                  </a:lnTo>
                  <a:lnTo>
                    <a:pt x="2865414" y="540486"/>
                  </a:lnTo>
                  <a:lnTo>
                    <a:pt x="2869450" y="542659"/>
                  </a:lnTo>
                  <a:lnTo>
                    <a:pt x="2872555" y="543591"/>
                  </a:lnTo>
                  <a:lnTo>
                    <a:pt x="2872555" y="557250"/>
                  </a:lnTo>
                  <a:lnTo>
                    <a:pt x="2887146" y="560355"/>
                  </a:lnTo>
                  <a:lnTo>
                    <a:pt x="2898632" y="565632"/>
                  </a:lnTo>
                  <a:lnTo>
                    <a:pt x="2905772" y="577119"/>
                  </a:lnTo>
                  <a:lnTo>
                    <a:pt x="2912913" y="577119"/>
                  </a:lnTo>
                  <a:lnTo>
                    <a:pt x="2916017" y="577119"/>
                  </a:lnTo>
                  <a:lnTo>
                    <a:pt x="2920053" y="577119"/>
                  </a:lnTo>
                  <a:lnTo>
                    <a:pt x="2923158" y="574946"/>
                  </a:lnTo>
                  <a:lnTo>
                    <a:pt x="2925330" y="572773"/>
                  </a:lnTo>
                  <a:lnTo>
                    <a:pt x="2928435" y="567495"/>
                  </a:lnTo>
                  <a:lnTo>
                    <a:pt x="2930608" y="564390"/>
                  </a:lnTo>
                  <a:lnTo>
                    <a:pt x="2930608" y="562217"/>
                  </a:lnTo>
                  <a:lnTo>
                    <a:pt x="2928435" y="557871"/>
                  </a:lnTo>
                  <a:lnTo>
                    <a:pt x="2927503" y="556940"/>
                  </a:lnTo>
                  <a:lnTo>
                    <a:pt x="2925330" y="554767"/>
                  </a:lnTo>
                  <a:lnTo>
                    <a:pt x="2921295" y="552594"/>
                  </a:lnTo>
                  <a:lnTo>
                    <a:pt x="2923468" y="547316"/>
                  </a:lnTo>
                  <a:lnTo>
                    <a:pt x="2925641" y="542038"/>
                  </a:lnTo>
                  <a:lnTo>
                    <a:pt x="2927814" y="539865"/>
                  </a:lnTo>
                  <a:lnTo>
                    <a:pt x="2930919" y="535519"/>
                  </a:lnTo>
                  <a:lnTo>
                    <a:pt x="2933092" y="532415"/>
                  </a:lnTo>
                  <a:lnTo>
                    <a:pt x="2969414" y="532415"/>
                  </a:lnTo>
                  <a:lnTo>
                    <a:pt x="2965999" y="516271"/>
                  </a:lnTo>
                  <a:close/>
                  <a:moveTo>
                    <a:pt x="758729" y="1039993"/>
                  </a:moveTo>
                  <a:lnTo>
                    <a:pt x="776425" y="1034716"/>
                  </a:lnTo>
                  <a:lnTo>
                    <a:pt x="791016" y="1027265"/>
                  </a:lnTo>
                  <a:lnTo>
                    <a:pt x="791016" y="1030370"/>
                  </a:lnTo>
                  <a:lnTo>
                    <a:pt x="791016" y="1034716"/>
                  </a:lnTo>
                  <a:lnTo>
                    <a:pt x="791016" y="1039993"/>
                  </a:lnTo>
                  <a:lnTo>
                    <a:pt x="788843" y="1045271"/>
                  </a:lnTo>
                  <a:lnTo>
                    <a:pt x="785738" y="1050549"/>
                  </a:lnTo>
                  <a:lnTo>
                    <a:pt x="785738" y="1057999"/>
                  </a:lnTo>
                  <a:lnTo>
                    <a:pt x="774252" y="1057999"/>
                  </a:lnTo>
                  <a:lnTo>
                    <a:pt x="765870" y="1057068"/>
                  </a:lnTo>
                  <a:lnTo>
                    <a:pt x="758729" y="1054895"/>
                  </a:lnTo>
                  <a:lnTo>
                    <a:pt x="758729" y="1039993"/>
                  </a:lnTo>
                  <a:close/>
                  <a:moveTo>
                    <a:pt x="644175" y="1152064"/>
                  </a:moveTo>
                  <a:lnTo>
                    <a:pt x="645106" y="1151133"/>
                  </a:lnTo>
                  <a:lnTo>
                    <a:pt x="645106" y="1148960"/>
                  </a:lnTo>
                  <a:lnTo>
                    <a:pt x="647279" y="1148960"/>
                  </a:lnTo>
                  <a:lnTo>
                    <a:pt x="649453" y="1146787"/>
                  </a:lnTo>
                  <a:lnTo>
                    <a:pt x="651626" y="1144614"/>
                  </a:lnTo>
                  <a:lnTo>
                    <a:pt x="666217" y="1144614"/>
                  </a:lnTo>
                  <a:lnTo>
                    <a:pt x="662181" y="1148960"/>
                  </a:lnTo>
                  <a:lnTo>
                    <a:pt x="659076" y="1151133"/>
                  </a:lnTo>
                  <a:lnTo>
                    <a:pt x="655041" y="1152064"/>
                  </a:lnTo>
                  <a:lnTo>
                    <a:pt x="651936" y="1154238"/>
                  </a:lnTo>
                  <a:lnTo>
                    <a:pt x="645727" y="1156411"/>
                  </a:lnTo>
                  <a:lnTo>
                    <a:pt x="642623" y="1156411"/>
                  </a:lnTo>
                  <a:lnTo>
                    <a:pt x="644175" y="1152064"/>
                  </a:lnTo>
                  <a:close/>
                  <a:moveTo>
                    <a:pt x="765870" y="1265377"/>
                  </a:moveTo>
                  <a:lnTo>
                    <a:pt x="759661" y="1282452"/>
                  </a:lnTo>
                  <a:lnTo>
                    <a:pt x="752520" y="1300457"/>
                  </a:lnTo>
                  <a:lnTo>
                    <a:pt x="751589" y="1315359"/>
                  </a:lnTo>
                  <a:lnTo>
                    <a:pt x="737930" y="1319705"/>
                  </a:lnTo>
                  <a:lnTo>
                    <a:pt x="725512" y="1320636"/>
                  </a:lnTo>
                  <a:lnTo>
                    <a:pt x="714957" y="1315359"/>
                  </a:lnTo>
                  <a:lnTo>
                    <a:pt x="701297" y="1312254"/>
                  </a:lnTo>
                  <a:lnTo>
                    <a:pt x="696019" y="1312254"/>
                  </a:lnTo>
                  <a:lnTo>
                    <a:pt x="692915" y="1312254"/>
                  </a:lnTo>
                  <a:lnTo>
                    <a:pt x="688879" y="1313186"/>
                  </a:lnTo>
                  <a:lnTo>
                    <a:pt x="685775" y="1317532"/>
                  </a:lnTo>
                  <a:lnTo>
                    <a:pt x="683602" y="1319705"/>
                  </a:lnTo>
                  <a:lnTo>
                    <a:pt x="681428" y="1322810"/>
                  </a:lnTo>
                  <a:lnTo>
                    <a:pt x="678324" y="1324983"/>
                  </a:lnTo>
                  <a:lnTo>
                    <a:pt x="673046" y="1322810"/>
                  </a:lnTo>
                  <a:lnTo>
                    <a:pt x="661560" y="1320636"/>
                  </a:lnTo>
                  <a:lnTo>
                    <a:pt x="646969" y="1319705"/>
                  </a:lnTo>
                  <a:lnTo>
                    <a:pt x="632378" y="1315359"/>
                  </a:lnTo>
                  <a:lnTo>
                    <a:pt x="617787" y="1313186"/>
                  </a:lnTo>
                  <a:lnTo>
                    <a:pt x="610647" y="1312254"/>
                  </a:lnTo>
                  <a:lnTo>
                    <a:pt x="596056" y="1306046"/>
                  </a:lnTo>
                  <a:lnTo>
                    <a:pt x="581465" y="1298595"/>
                  </a:lnTo>
                  <a:lnTo>
                    <a:pt x="566874" y="1295490"/>
                  </a:lnTo>
                  <a:lnTo>
                    <a:pt x="551352" y="1298595"/>
                  </a:lnTo>
                  <a:lnTo>
                    <a:pt x="539865" y="1306046"/>
                  </a:lnTo>
                  <a:lnTo>
                    <a:pt x="536761" y="1315669"/>
                  </a:lnTo>
                  <a:lnTo>
                    <a:pt x="532725" y="1325293"/>
                  </a:lnTo>
                  <a:lnTo>
                    <a:pt x="530552" y="1335848"/>
                  </a:lnTo>
                  <a:lnTo>
                    <a:pt x="523411" y="1334917"/>
                  </a:lnTo>
                  <a:lnTo>
                    <a:pt x="510994" y="1330571"/>
                  </a:lnTo>
                  <a:lnTo>
                    <a:pt x="496403" y="1327466"/>
                  </a:lnTo>
                  <a:lnTo>
                    <a:pt x="485848" y="1323120"/>
                  </a:lnTo>
                  <a:lnTo>
                    <a:pt x="478707" y="1320016"/>
                  </a:lnTo>
                  <a:lnTo>
                    <a:pt x="474671" y="1305114"/>
                  </a:lnTo>
                  <a:lnTo>
                    <a:pt x="460081" y="1297664"/>
                  </a:lnTo>
                  <a:lnTo>
                    <a:pt x="445490" y="1295490"/>
                  </a:lnTo>
                  <a:lnTo>
                    <a:pt x="430899" y="1295490"/>
                  </a:lnTo>
                  <a:lnTo>
                    <a:pt x="418481" y="1291144"/>
                  </a:lnTo>
                  <a:lnTo>
                    <a:pt x="415376" y="1288040"/>
                  </a:lnTo>
                  <a:lnTo>
                    <a:pt x="413203" y="1285867"/>
                  </a:lnTo>
                  <a:lnTo>
                    <a:pt x="409167" y="1282762"/>
                  </a:lnTo>
                  <a:lnTo>
                    <a:pt x="408236" y="1278416"/>
                  </a:lnTo>
                  <a:lnTo>
                    <a:pt x="402027" y="1275311"/>
                  </a:lnTo>
                  <a:lnTo>
                    <a:pt x="406063" y="1256374"/>
                  </a:lnTo>
                  <a:lnTo>
                    <a:pt x="409167" y="1238368"/>
                  </a:lnTo>
                  <a:lnTo>
                    <a:pt x="415376" y="1221294"/>
                  </a:lnTo>
                  <a:lnTo>
                    <a:pt x="410720" y="1221294"/>
                  </a:lnTo>
                  <a:lnTo>
                    <a:pt x="401406" y="1219121"/>
                  </a:lnTo>
                  <a:lnTo>
                    <a:pt x="381538" y="1218189"/>
                  </a:lnTo>
                  <a:lnTo>
                    <a:pt x="358565" y="1218189"/>
                  </a:lnTo>
                  <a:lnTo>
                    <a:pt x="330314" y="1218189"/>
                  </a:lnTo>
                  <a:lnTo>
                    <a:pt x="305168" y="1219121"/>
                  </a:lnTo>
                  <a:lnTo>
                    <a:pt x="281264" y="1223467"/>
                  </a:lnTo>
                  <a:lnTo>
                    <a:pt x="265742" y="1226571"/>
                  </a:lnTo>
                  <a:lnTo>
                    <a:pt x="254255" y="1234022"/>
                  </a:lnTo>
                  <a:lnTo>
                    <a:pt x="239664" y="1243646"/>
                  </a:lnTo>
                  <a:lnTo>
                    <a:pt x="225073" y="1251097"/>
                  </a:lnTo>
                  <a:lnTo>
                    <a:pt x="174160" y="1243646"/>
                  </a:lnTo>
                  <a:lnTo>
                    <a:pt x="174160" y="1234022"/>
                  </a:lnTo>
                  <a:lnTo>
                    <a:pt x="180369" y="1233091"/>
                  </a:lnTo>
                  <a:lnTo>
                    <a:pt x="183473" y="1230918"/>
                  </a:lnTo>
                  <a:lnTo>
                    <a:pt x="187509" y="1228744"/>
                  </a:lnTo>
                  <a:lnTo>
                    <a:pt x="190614" y="1226571"/>
                  </a:lnTo>
                  <a:lnTo>
                    <a:pt x="192787" y="1226571"/>
                  </a:lnTo>
                  <a:lnTo>
                    <a:pt x="195891" y="1228744"/>
                  </a:lnTo>
                  <a:lnTo>
                    <a:pt x="199927" y="1230918"/>
                  </a:lnTo>
                  <a:lnTo>
                    <a:pt x="205205" y="1233091"/>
                  </a:lnTo>
                  <a:lnTo>
                    <a:pt x="208309" y="1233091"/>
                  </a:lnTo>
                  <a:lnTo>
                    <a:pt x="214518" y="1230918"/>
                  </a:lnTo>
                  <a:lnTo>
                    <a:pt x="219796" y="1225640"/>
                  </a:lnTo>
                  <a:lnTo>
                    <a:pt x="222900" y="1219431"/>
                  </a:lnTo>
                  <a:lnTo>
                    <a:pt x="226936" y="1216327"/>
                  </a:lnTo>
                  <a:lnTo>
                    <a:pt x="232213" y="1211980"/>
                  </a:lnTo>
                  <a:lnTo>
                    <a:pt x="244631" y="1211049"/>
                  </a:lnTo>
                  <a:lnTo>
                    <a:pt x="244631" y="1204840"/>
                  </a:lnTo>
                  <a:lnTo>
                    <a:pt x="244631" y="1202978"/>
                  </a:lnTo>
                  <a:lnTo>
                    <a:pt x="244631" y="1200804"/>
                  </a:lnTo>
                  <a:lnTo>
                    <a:pt x="244631" y="1196458"/>
                  </a:lnTo>
                  <a:lnTo>
                    <a:pt x="248667" y="1195527"/>
                  </a:lnTo>
                  <a:lnTo>
                    <a:pt x="250840" y="1193354"/>
                  </a:lnTo>
                  <a:lnTo>
                    <a:pt x="251771" y="1191181"/>
                  </a:lnTo>
                  <a:lnTo>
                    <a:pt x="253945" y="1191181"/>
                  </a:lnTo>
                  <a:lnTo>
                    <a:pt x="256118" y="1189007"/>
                  </a:lnTo>
                  <a:lnTo>
                    <a:pt x="261395" y="1189007"/>
                  </a:lnTo>
                  <a:lnTo>
                    <a:pt x="259222" y="1185903"/>
                  </a:lnTo>
                  <a:lnTo>
                    <a:pt x="256118" y="1181557"/>
                  </a:lnTo>
                  <a:lnTo>
                    <a:pt x="253945" y="1180625"/>
                  </a:lnTo>
                  <a:lnTo>
                    <a:pt x="251771" y="1178452"/>
                  </a:lnTo>
                  <a:lnTo>
                    <a:pt x="251771" y="1174106"/>
                  </a:lnTo>
                  <a:lnTo>
                    <a:pt x="253945" y="1173175"/>
                  </a:lnTo>
                  <a:lnTo>
                    <a:pt x="257980" y="1159515"/>
                  </a:lnTo>
                  <a:lnTo>
                    <a:pt x="263258" y="1148960"/>
                  </a:lnTo>
                  <a:lnTo>
                    <a:pt x="270398" y="1139336"/>
                  </a:lnTo>
                  <a:lnTo>
                    <a:pt x="290267" y="1139336"/>
                  </a:lnTo>
                  <a:lnTo>
                    <a:pt x="295544" y="1130954"/>
                  </a:lnTo>
                  <a:lnTo>
                    <a:pt x="297717" y="1119468"/>
                  </a:lnTo>
                  <a:lnTo>
                    <a:pt x="300822" y="1108912"/>
                  </a:lnTo>
                  <a:lnTo>
                    <a:pt x="310135" y="1101462"/>
                  </a:lnTo>
                  <a:lnTo>
                    <a:pt x="314171" y="1099289"/>
                  </a:lnTo>
                  <a:lnTo>
                    <a:pt x="315102" y="1099289"/>
                  </a:lnTo>
                  <a:lnTo>
                    <a:pt x="319138" y="1099289"/>
                  </a:lnTo>
                  <a:lnTo>
                    <a:pt x="321311" y="1101462"/>
                  </a:lnTo>
                  <a:lnTo>
                    <a:pt x="322243" y="1104566"/>
                  </a:lnTo>
                  <a:lnTo>
                    <a:pt x="324416" y="1108912"/>
                  </a:lnTo>
                  <a:lnTo>
                    <a:pt x="344284" y="1104566"/>
                  </a:lnTo>
                  <a:lnTo>
                    <a:pt x="361048" y="1094942"/>
                  </a:lnTo>
                  <a:lnTo>
                    <a:pt x="373466" y="1084387"/>
                  </a:lnTo>
                  <a:lnTo>
                    <a:pt x="388057" y="1089665"/>
                  </a:lnTo>
                  <a:lnTo>
                    <a:pt x="399544" y="1101151"/>
                  </a:lnTo>
                  <a:lnTo>
                    <a:pt x="406684" y="1113880"/>
                  </a:lnTo>
                  <a:lnTo>
                    <a:pt x="415066" y="1124435"/>
                  </a:lnTo>
                  <a:lnTo>
                    <a:pt x="424379" y="1135921"/>
                  </a:lnTo>
                  <a:lnTo>
                    <a:pt x="453561" y="1156100"/>
                  </a:lnTo>
                  <a:lnTo>
                    <a:pt x="480570" y="1176279"/>
                  </a:lnTo>
                  <a:lnTo>
                    <a:pt x="480570" y="1180625"/>
                  </a:lnTo>
                  <a:lnTo>
                    <a:pt x="480570" y="1183730"/>
                  </a:lnTo>
                  <a:lnTo>
                    <a:pt x="479639" y="1185903"/>
                  </a:lnTo>
                  <a:lnTo>
                    <a:pt x="479639" y="1188076"/>
                  </a:lnTo>
                  <a:lnTo>
                    <a:pt x="477466" y="1189007"/>
                  </a:lnTo>
                  <a:lnTo>
                    <a:pt x="470325" y="1196458"/>
                  </a:lnTo>
                  <a:lnTo>
                    <a:pt x="458839" y="1200804"/>
                  </a:lnTo>
                  <a:lnTo>
                    <a:pt x="444248" y="1202978"/>
                  </a:lnTo>
                  <a:lnTo>
                    <a:pt x="429657" y="1200804"/>
                  </a:lnTo>
                  <a:lnTo>
                    <a:pt x="435866" y="1213533"/>
                  </a:lnTo>
                  <a:lnTo>
                    <a:pt x="444248" y="1218810"/>
                  </a:lnTo>
                  <a:lnTo>
                    <a:pt x="455734" y="1223157"/>
                  </a:lnTo>
                  <a:lnTo>
                    <a:pt x="465048" y="1230607"/>
                  </a:lnTo>
                  <a:lnTo>
                    <a:pt x="473430" y="1230607"/>
                  </a:lnTo>
                  <a:lnTo>
                    <a:pt x="473430" y="1206082"/>
                  </a:lnTo>
                  <a:lnTo>
                    <a:pt x="484916" y="1206082"/>
                  </a:lnTo>
                  <a:lnTo>
                    <a:pt x="488021" y="1198631"/>
                  </a:lnTo>
                  <a:lnTo>
                    <a:pt x="492057" y="1193354"/>
                  </a:lnTo>
                  <a:lnTo>
                    <a:pt x="495161" y="1189007"/>
                  </a:lnTo>
                  <a:lnTo>
                    <a:pt x="500439" y="1185903"/>
                  </a:lnTo>
                  <a:lnTo>
                    <a:pt x="499507" y="1180625"/>
                  </a:lnTo>
                  <a:lnTo>
                    <a:pt x="497334" y="1176279"/>
                  </a:lnTo>
                  <a:lnTo>
                    <a:pt x="497334" y="1174106"/>
                  </a:lnTo>
                  <a:lnTo>
                    <a:pt x="495161" y="1171002"/>
                  </a:lnTo>
                  <a:lnTo>
                    <a:pt x="494230" y="1166655"/>
                  </a:lnTo>
                  <a:lnTo>
                    <a:pt x="494230" y="1161378"/>
                  </a:lnTo>
                  <a:lnTo>
                    <a:pt x="499507" y="1161378"/>
                  </a:lnTo>
                  <a:lnTo>
                    <a:pt x="504785" y="1163551"/>
                  </a:lnTo>
                  <a:lnTo>
                    <a:pt x="507889" y="1165724"/>
                  </a:lnTo>
                  <a:lnTo>
                    <a:pt x="510062" y="1165724"/>
                  </a:lnTo>
                  <a:lnTo>
                    <a:pt x="514098" y="1165724"/>
                  </a:lnTo>
                  <a:lnTo>
                    <a:pt x="517203" y="1165724"/>
                  </a:lnTo>
                  <a:lnTo>
                    <a:pt x="521238" y="1165724"/>
                  </a:lnTo>
                  <a:lnTo>
                    <a:pt x="521238" y="1161378"/>
                  </a:lnTo>
                  <a:lnTo>
                    <a:pt x="509752" y="1151754"/>
                  </a:lnTo>
                  <a:lnTo>
                    <a:pt x="499197" y="1144303"/>
                  </a:lnTo>
                  <a:lnTo>
                    <a:pt x="484606" y="1139026"/>
                  </a:lnTo>
                  <a:lnTo>
                    <a:pt x="484606" y="1128471"/>
                  </a:lnTo>
                  <a:lnTo>
                    <a:pt x="470015" y="1128471"/>
                  </a:lnTo>
                  <a:lnTo>
                    <a:pt x="457597" y="1109533"/>
                  </a:lnTo>
                  <a:lnTo>
                    <a:pt x="443937" y="1093701"/>
                  </a:lnTo>
                  <a:lnTo>
                    <a:pt x="429346" y="1078799"/>
                  </a:lnTo>
                  <a:lnTo>
                    <a:pt x="429346" y="1072590"/>
                  </a:lnTo>
                  <a:lnTo>
                    <a:pt x="429346" y="1069486"/>
                  </a:lnTo>
                  <a:lnTo>
                    <a:pt x="429346" y="1065140"/>
                  </a:lnTo>
                  <a:lnTo>
                    <a:pt x="429346" y="1064208"/>
                  </a:lnTo>
                  <a:lnTo>
                    <a:pt x="433382" y="1062035"/>
                  </a:lnTo>
                  <a:lnTo>
                    <a:pt x="436487" y="1057689"/>
                  </a:lnTo>
                  <a:lnTo>
                    <a:pt x="438660" y="1057689"/>
                  </a:lnTo>
                  <a:lnTo>
                    <a:pt x="438660" y="1056758"/>
                  </a:lnTo>
                  <a:lnTo>
                    <a:pt x="440833" y="1056758"/>
                  </a:lnTo>
                  <a:lnTo>
                    <a:pt x="443006" y="1056758"/>
                  </a:lnTo>
                  <a:lnTo>
                    <a:pt x="443937" y="1054584"/>
                  </a:lnTo>
                  <a:lnTo>
                    <a:pt x="446111" y="1057689"/>
                  </a:lnTo>
                  <a:lnTo>
                    <a:pt x="448284" y="1062035"/>
                  </a:lnTo>
                  <a:lnTo>
                    <a:pt x="448284" y="1065140"/>
                  </a:lnTo>
                  <a:lnTo>
                    <a:pt x="450457" y="1071349"/>
                  </a:lnTo>
                  <a:lnTo>
                    <a:pt x="465048" y="1067002"/>
                  </a:lnTo>
                  <a:lnTo>
                    <a:pt x="472188" y="1087181"/>
                  </a:lnTo>
                  <a:lnTo>
                    <a:pt x="479328" y="1098668"/>
                  </a:lnTo>
                  <a:lnTo>
                    <a:pt x="487710" y="1103945"/>
                  </a:lnTo>
                  <a:lnTo>
                    <a:pt x="497024" y="1106118"/>
                  </a:lnTo>
                  <a:lnTo>
                    <a:pt x="507579" y="1111396"/>
                  </a:lnTo>
                  <a:lnTo>
                    <a:pt x="521238" y="1121020"/>
                  </a:lnTo>
                  <a:lnTo>
                    <a:pt x="526516" y="1126297"/>
                  </a:lnTo>
                  <a:lnTo>
                    <a:pt x="526516" y="1133748"/>
                  </a:lnTo>
                  <a:lnTo>
                    <a:pt x="524343" y="1141199"/>
                  </a:lnTo>
                  <a:lnTo>
                    <a:pt x="522170" y="1150823"/>
                  </a:lnTo>
                  <a:lnTo>
                    <a:pt x="524343" y="1161378"/>
                  </a:lnTo>
                  <a:lnTo>
                    <a:pt x="528379" y="1165724"/>
                  </a:lnTo>
                  <a:lnTo>
                    <a:pt x="531483" y="1166655"/>
                  </a:lnTo>
                  <a:lnTo>
                    <a:pt x="536761" y="1171002"/>
                  </a:lnTo>
                  <a:lnTo>
                    <a:pt x="540797" y="1174106"/>
                  </a:lnTo>
                  <a:lnTo>
                    <a:pt x="543901" y="1176279"/>
                  </a:lnTo>
                  <a:lnTo>
                    <a:pt x="560665" y="1225951"/>
                  </a:lnTo>
                  <a:lnTo>
                    <a:pt x="564701" y="1225951"/>
                  </a:lnTo>
                  <a:lnTo>
                    <a:pt x="565632" y="1228124"/>
                  </a:lnTo>
                  <a:lnTo>
                    <a:pt x="567805" y="1228124"/>
                  </a:lnTo>
                  <a:lnTo>
                    <a:pt x="569978" y="1230297"/>
                  </a:lnTo>
                  <a:lnTo>
                    <a:pt x="575256" y="1228124"/>
                  </a:lnTo>
                  <a:lnTo>
                    <a:pt x="580534" y="1225951"/>
                  </a:lnTo>
                  <a:lnTo>
                    <a:pt x="582707" y="1225019"/>
                  </a:lnTo>
                  <a:lnTo>
                    <a:pt x="584880" y="1220673"/>
                  </a:lnTo>
                  <a:lnTo>
                    <a:pt x="584880" y="1218500"/>
                  </a:lnTo>
                  <a:lnTo>
                    <a:pt x="587053" y="1215395"/>
                  </a:lnTo>
                  <a:lnTo>
                    <a:pt x="587984" y="1211049"/>
                  </a:lnTo>
                  <a:lnTo>
                    <a:pt x="592020" y="1210118"/>
                  </a:lnTo>
                  <a:lnTo>
                    <a:pt x="597298" y="1205772"/>
                  </a:lnTo>
                  <a:lnTo>
                    <a:pt x="594193" y="1188697"/>
                  </a:lnTo>
                  <a:lnTo>
                    <a:pt x="587053" y="1172864"/>
                  </a:lnTo>
                  <a:lnTo>
                    <a:pt x="577740" y="1161378"/>
                  </a:lnTo>
                  <a:lnTo>
                    <a:pt x="577740" y="1156411"/>
                  </a:lnTo>
                  <a:lnTo>
                    <a:pt x="580844" y="1158584"/>
                  </a:lnTo>
                  <a:lnTo>
                    <a:pt x="580844" y="1159515"/>
                  </a:lnTo>
                  <a:lnTo>
                    <a:pt x="583017" y="1161688"/>
                  </a:lnTo>
                  <a:lnTo>
                    <a:pt x="585190" y="1166035"/>
                  </a:lnTo>
                  <a:lnTo>
                    <a:pt x="592331" y="1163861"/>
                  </a:lnTo>
                  <a:lnTo>
                    <a:pt x="595435" y="1163861"/>
                  </a:lnTo>
                  <a:lnTo>
                    <a:pt x="597608" y="1163861"/>
                  </a:lnTo>
                  <a:lnTo>
                    <a:pt x="599781" y="1161688"/>
                  </a:lnTo>
                  <a:lnTo>
                    <a:pt x="599781" y="1159515"/>
                  </a:lnTo>
                  <a:lnTo>
                    <a:pt x="599781" y="1158584"/>
                  </a:lnTo>
                  <a:lnTo>
                    <a:pt x="597608" y="1154238"/>
                  </a:lnTo>
                  <a:lnTo>
                    <a:pt x="597608" y="1148960"/>
                  </a:lnTo>
                  <a:lnTo>
                    <a:pt x="600713" y="1148960"/>
                  </a:lnTo>
                  <a:lnTo>
                    <a:pt x="600713" y="1144614"/>
                  </a:lnTo>
                  <a:lnTo>
                    <a:pt x="604748" y="1144614"/>
                  </a:lnTo>
                  <a:lnTo>
                    <a:pt x="607853" y="1144614"/>
                  </a:lnTo>
                  <a:lnTo>
                    <a:pt x="610026" y="1146787"/>
                  </a:lnTo>
                  <a:lnTo>
                    <a:pt x="612199" y="1146787"/>
                  </a:lnTo>
                  <a:lnTo>
                    <a:pt x="614372" y="1148960"/>
                  </a:lnTo>
                  <a:lnTo>
                    <a:pt x="619650" y="1151133"/>
                  </a:lnTo>
                  <a:lnTo>
                    <a:pt x="622754" y="1152064"/>
                  </a:lnTo>
                  <a:lnTo>
                    <a:pt x="624927" y="1154238"/>
                  </a:lnTo>
                  <a:lnTo>
                    <a:pt x="627100" y="1156411"/>
                  </a:lnTo>
                  <a:lnTo>
                    <a:pt x="630205" y="1158584"/>
                  </a:lnTo>
                  <a:lnTo>
                    <a:pt x="634241" y="1161688"/>
                  </a:lnTo>
                  <a:lnTo>
                    <a:pt x="632068" y="1166966"/>
                  </a:lnTo>
                  <a:lnTo>
                    <a:pt x="629894" y="1171312"/>
                  </a:lnTo>
                  <a:lnTo>
                    <a:pt x="629894" y="1174416"/>
                  </a:lnTo>
                  <a:lnTo>
                    <a:pt x="629894" y="1178763"/>
                  </a:lnTo>
                  <a:lnTo>
                    <a:pt x="629894" y="1181867"/>
                  </a:lnTo>
                  <a:lnTo>
                    <a:pt x="629894" y="1186213"/>
                  </a:lnTo>
                  <a:lnTo>
                    <a:pt x="629894" y="1189318"/>
                  </a:lnTo>
                  <a:lnTo>
                    <a:pt x="636103" y="1206392"/>
                  </a:lnTo>
                  <a:lnTo>
                    <a:pt x="648521" y="1223467"/>
                  </a:lnTo>
                  <a:lnTo>
                    <a:pt x="665285" y="1234022"/>
                  </a:lnTo>
                  <a:lnTo>
                    <a:pt x="680808" y="1238368"/>
                  </a:lnTo>
                  <a:lnTo>
                    <a:pt x="684843" y="1236195"/>
                  </a:lnTo>
                  <a:lnTo>
                    <a:pt x="687948" y="1233091"/>
                  </a:lnTo>
                  <a:lnTo>
                    <a:pt x="690121" y="1228744"/>
                  </a:lnTo>
                  <a:lnTo>
                    <a:pt x="695399" y="1226571"/>
                  </a:lnTo>
                  <a:lnTo>
                    <a:pt x="699434" y="1225640"/>
                  </a:lnTo>
                  <a:lnTo>
                    <a:pt x="704712" y="1226571"/>
                  </a:lnTo>
                  <a:lnTo>
                    <a:pt x="714025" y="1230918"/>
                  </a:lnTo>
                  <a:lnTo>
                    <a:pt x="721165" y="1234022"/>
                  </a:lnTo>
                  <a:lnTo>
                    <a:pt x="728306" y="1236195"/>
                  </a:lnTo>
                  <a:lnTo>
                    <a:pt x="735446" y="1234022"/>
                  </a:lnTo>
                  <a:lnTo>
                    <a:pt x="743828" y="1226571"/>
                  </a:lnTo>
                  <a:lnTo>
                    <a:pt x="750968" y="1226571"/>
                  </a:lnTo>
                  <a:lnTo>
                    <a:pt x="755004" y="1226571"/>
                  </a:lnTo>
                  <a:lnTo>
                    <a:pt x="758109" y="1226571"/>
                  </a:lnTo>
                  <a:lnTo>
                    <a:pt x="760282" y="1228744"/>
                  </a:lnTo>
                  <a:lnTo>
                    <a:pt x="762455" y="1230918"/>
                  </a:lnTo>
                  <a:lnTo>
                    <a:pt x="762455" y="1234022"/>
                  </a:lnTo>
                  <a:lnTo>
                    <a:pt x="764628" y="1238368"/>
                  </a:lnTo>
                  <a:lnTo>
                    <a:pt x="767732" y="1251097"/>
                  </a:lnTo>
                  <a:lnTo>
                    <a:pt x="765870" y="1265377"/>
                  </a:lnTo>
                  <a:close/>
                  <a:moveTo>
                    <a:pt x="845033" y="1136232"/>
                  </a:moveTo>
                  <a:lnTo>
                    <a:pt x="825165" y="1141509"/>
                  </a:lnTo>
                  <a:lnTo>
                    <a:pt x="803434" y="1143682"/>
                  </a:lnTo>
                  <a:lnTo>
                    <a:pt x="781702" y="1139336"/>
                  </a:lnTo>
                  <a:lnTo>
                    <a:pt x="773320" y="1136232"/>
                  </a:lnTo>
                  <a:lnTo>
                    <a:pt x="766180" y="1130954"/>
                  </a:lnTo>
                  <a:lnTo>
                    <a:pt x="756867" y="1124745"/>
                  </a:lnTo>
                  <a:lnTo>
                    <a:pt x="742276" y="1124745"/>
                  </a:lnTo>
                  <a:lnTo>
                    <a:pt x="727685" y="1126918"/>
                  </a:lnTo>
                  <a:lnTo>
                    <a:pt x="713094" y="1134369"/>
                  </a:lnTo>
                  <a:lnTo>
                    <a:pt x="700676" y="1139647"/>
                  </a:lnTo>
                  <a:lnTo>
                    <a:pt x="686085" y="1141820"/>
                  </a:lnTo>
                  <a:lnTo>
                    <a:pt x="671494" y="1136542"/>
                  </a:lnTo>
                  <a:lnTo>
                    <a:pt x="666217" y="1134369"/>
                  </a:lnTo>
                  <a:lnTo>
                    <a:pt x="662181" y="1132196"/>
                  </a:lnTo>
                  <a:lnTo>
                    <a:pt x="659076" y="1131265"/>
                  </a:lnTo>
                  <a:lnTo>
                    <a:pt x="656903" y="1126918"/>
                  </a:lnTo>
                  <a:lnTo>
                    <a:pt x="656903" y="1123814"/>
                  </a:lnTo>
                  <a:lnTo>
                    <a:pt x="654730" y="1116363"/>
                  </a:lnTo>
                  <a:lnTo>
                    <a:pt x="654730" y="1110154"/>
                  </a:lnTo>
                  <a:lnTo>
                    <a:pt x="658766" y="1099599"/>
                  </a:lnTo>
                  <a:lnTo>
                    <a:pt x="665906" y="1086871"/>
                  </a:lnTo>
                  <a:lnTo>
                    <a:pt x="674288" y="1071969"/>
                  </a:lnTo>
                  <a:lnTo>
                    <a:pt x="683602" y="1057068"/>
                  </a:lnTo>
                  <a:lnTo>
                    <a:pt x="690742" y="1043408"/>
                  </a:lnTo>
                  <a:lnTo>
                    <a:pt x="694778" y="1035026"/>
                  </a:lnTo>
                  <a:lnTo>
                    <a:pt x="703160" y="1037199"/>
                  </a:lnTo>
                  <a:lnTo>
                    <a:pt x="710300" y="1040304"/>
                  </a:lnTo>
                  <a:lnTo>
                    <a:pt x="715578" y="1042477"/>
                  </a:lnTo>
                  <a:lnTo>
                    <a:pt x="721786" y="1047755"/>
                  </a:lnTo>
                  <a:lnTo>
                    <a:pt x="724891" y="1049928"/>
                  </a:lnTo>
                  <a:lnTo>
                    <a:pt x="727064" y="1049928"/>
                  </a:lnTo>
                  <a:lnTo>
                    <a:pt x="729237" y="1049928"/>
                  </a:lnTo>
                  <a:lnTo>
                    <a:pt x="730168" y="1050859"/>
                  </a:lnTo>
                  <a:lnTo>
                    <a:pt x="717751" y="1055205"/>
                  </a:lnTo>
                  <a:lnTo>
                    <a:pt x="721786" y="1064829"/>
                  </a:lnTo>
                  <a:lnTo>
                    <a:pt x="728927" y="1072280"/>
                  </a:lnTo>
                  <a:lnTo>
                    <a:pt x="734204" y="1079731"/>
                  </a:lnTo>
                  <a:lnTo>
                    <a:pt x="743518" y="1080662"/>
                  </a:lnTo>
                  <a:lnTo>
                    <a:pt x="755935" y="1075384"/>
                  </a:lnTo>
                  <a:lnTo>
                    <a:pt x="765249" y="1067934"/>
                  </a:lnTo>
                  <a:lnTo>
                    <a:pt x="780771" y="1073211"/>
                  </a:lnTo>
                  <a:lnTo>
                    <a:pt x="800640" y="1084698"/>
                  </a:lnTo>
                  <a:lnTo>
                    <a:pt x="821439" y="1097426"/>
                  </a:lnTo>
                  <a:lnTo>
                    <a:pt x="836030" y="1110154"/>
                  </a:lnTo>
                  <a:lnTo>
                    <a:pt x="844413" y="1125056"/>
                  </a:lnTo>
                  <a:lnTo>
                    <a:pt x="850621" y="1125056"/>
                  </a:lnTo>
                  <a:lnTo>
                    <a:pt x="845033" y="1136232"/>
                  </a:lnTo>
                  <a:close/>
                  <a:moveTo>
                    <a:pt x="1025402" y="1146787"/>
                  </a:moveTo>
                  <a:lnTo>
                    <a:pt x="1022298" y="1146787"/>
                  </a:lnTo>
                  <a:lnTo>
                    <a:pt x="1018262" y="1146787"/>
                  </a:lnTo>
                  <a:lnTo>
                    <a:pt x="1015157" y="1146787"/>
                  </a:lnTo>
                  <a:lnTo>
                    <a:pt x="1011122" y="1144614"/>
                  </a:lnTo>
                  <a:lnTo>
                    <a:pt x="1008949" y="1161688"/>
                  </a:lnTo>
                  <a:lnTo>
                    <a:pt x="1011122" y="1173175"/>
                  </a:lnTo>
                  <a:lnTo>
                    <a:pt x="1016399" y="1183730"/>
                  </a:lnTo>
                  <a:lnTo>
                    <a:pt x="1020435" y="1196458"/>
                  </a:lnTo>
                  <a:lnTo>
                    <a:pt x="1022608" y="1217569"/>
                  </a:lnTo>
                  <a:lnTo>
                    <a:pt x="995600" y="1218500"/>
                  </a:lnTo>
                  <a:lnTo>
                    <a:pt x="976973" y="1215395"/>
                  </a:lnTo>
                  <a:lnTo>
                    <a:pt x="966418" y="1205772"/>
                  </a:lnTo>
                  <a:lnTo>
                    <a:pt x="962382" y="1188697"/>
                  </a:lnTo>
                  <a:lnTo>
                    <a:pt x="962382" y="1165414"/>
                  </a:lnTo>
                  <a:lnTo>
                    <a:pt x="974800" y="1165414"/>
                  </a:lnTo>
                  <a:lnTo>
                    <a:pt x="967660" y="1151754"/>
                  </a:lnTo>
                  <a:lnTo>
                    <a:pt x="955242" y="1138094"/>
                  </a:lnTo>
                  <a:lnTo>
                    <a:pt x="944686" y="1121020"/>
                  </a:lnTo>
                  <a:lnTo>
                    <a:pt x="933200" y="1103945"/>
                  </a:lnTo>
                  <a:lnTo>
                    <a:pt x="927922" y="1086871"/>
                  </a:lnTo>
                  <a:lnTo>
                    <a:pt x="931027" y="1071038"/>
                  </a:lnTo>
                  <a:lnTo>
                    <a:pt x="938167" y="1059552"/>
                  </a:lnTo>
                  <a:lnTo>
                    <a:pt x="949653" y="1049928"/>
                  </a:lnTo>
                  <a:lnTo>
                    <a:pt x="962071" y="1044650"/>
                  </a:lnTo>
                  <a:lnTo>
                    <a:pt x="974489" y="1039373"/>
                  </a:lnTo>
                  <a:lnTo>
                    <a:pt x="985976" y="1029749"/>
                  </a:lnTo>
                  <a:lnTo>
                    <a:pt x="995289" y="1029749"/>
                  </a:lnTo>
                  <a:lnTo>
                    <a:pt x="1000567" y="1031922"/>
                  </a:lnTo>
                  <a:lnTo>
                    <a:pt x="1005844" y="1031922"/>
                  </a:lnTo>
                  <a:lnTo>
                    <a:pt x="1011122" y="1034095"/>
                  </a:lnTo>
                  <a:lnTo>
                    <a:pt x="1008017" y="1049928"/>
                  </a:lnTo>
                  <a:lnTo>
                    <a:pt x="1000877" y="1063587"/>
                  </a:lnTo>
                  <a:lnTo>
                    <a:pt x="986286" y="1068865"/>
                  </a:lnTo>
                  <a:lnTo>
                    <a:pt x="966418" y="1071038"/>
                  </a:lnTo>
                  <a:lnTo>
                    <a:pt x="973558" y="1086871"/>
                  </a:lnTo>
                  <a:lnTo>
                    <a:pt x="985976" y="1101772"/>
                  </a:lnTo>
                  <a:lnTo>
                    <a:pt x="1001498" y="1111396"/>
                  </a:lnTo>
                  <a:lnTo>
                    <a:pt x="1000567" y="1115742"/>
                  </a:lnTo>
                  <a:lnTo>
                    <a:pt x="998394" y="1116674"/>
                  </a:lnTo>
                  <a:lnTo>
                    <a:pt x="996220" y="1116674"/>
                  </a:lnTo>
                  <a:lnTo>
                    <a:pt x="995289" y="1121020"/>
                  </a:lnTo>
                  <a:lnTo>
                    <a:pt x="1000567" y="1130644"/>
                  </a:lnTo>
                  <a:lnTo>
                    <a:pt x="1005844" y="1139026"/>
                  </a:lnTo>
                  <a:lnTo>
                    <a:pt x="1008017" y="1143372"/>
                  </a:lnTo>
                  <a:lnTo>
                    <a:pt x="1008949" y="1144303"/>
                  </a:lnTo>
                  <a:lnTo>
                    <a:pt x="1011122" y="1143372"/>
                  </a:lnTo>
                  <a:lnTo>
                    <a:pt x="1011122" y="1141199"/>
                  </a:lnTo>
                  <a:lnTo>
                    <a:pt x="1013295" y="1138094"/>
                  </a:lnTo>
                  <a:lnTo>
                    <a:pt x="1013295" y="1133748"/>
                  </a:lnTo>
                  <a:lnTo>
                    <a:pt x="1015468" y="1131575"/>
                  </a:lnTo>
                  <a:lnTo>
                    <a:pt x="1018573" y="1133748"/>
                  </a:lnTo>
                  <a:lnTo>
                    <a:pt x="1022608" y="1138094"/>
                  </a:lnTo>
                  <a:lnTo>
                    <a:pt x="1023540" y="1139026"/>
                  </a:lnTo>
                  <a:lnTo>
                    <a:pt x="1027575" y="1141199"/>
                  </a:lnTo>
                  <a:lnTo>
                    <a:pt x="1030680" y="1144303"/>
                  </a:lnTo>
                  <a:lnTo>
                    <a:pt x="1025402" y="1146787"/>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27" name="Freeform: Shape 326">
              <a:extLst>
                <a:ext uri="{FF2B5EF4-FFF2-40B4-BE49-F238E27FC236}">
                  <a16:creationId xmlns:a16="http://schemas.microsoft.com/office/drawing/2014/main" id="{F3C8C7E4-03FA-4F4E-8C74-C637A1EC144F}"/>
                </a:ext>
              </a:extLst>
            </p:cNvPr>
            <p:cNvSpPr/>
            <p:nvPr/>
          </p:nvSpPr>
          <p:spPr>
            <a:xfrm>
              <a:off x="3690211" y="4196454"/>
              <a:ext cx="74507" cy="99343"/>
            </a:xfrm>
            <a:custGeom>
              <a:avLst/>
              <a:gdLst>
                <a:gd name="connsiteX0" fmla="*/ 60226 w 74506"/>
                <a:gd name="connsiteY0" fmla="*/ 0 h 99342"/>
                <a:gd name="connsiteX1" fmla="*/ 43462 w 74506"/>
                <a:gd name="connsiteY1" fmla="*/ 0 h 99342"/>
                <a:gd name="connsiteX2" fmla="*/ 23904 w 74506"/>
                <a:gd name="connsiteY2" fmla="*/ 2173 h 99342"/>
                <a:gd name="connsiteX3" fmla="*/ 4036 w 74506"/>
                <a:gd name="connsiteY3" fmla="*/ 4346 h 99342"/>
                <a:gd name="connsiteX4" fmla="*/ 4967 w 74506"/>
                <a:gd name="connsiteY4" fmla="*/ 11797 h 99342"/>
                <a:gd name="connsiteX5" fmla="*/ 7140 w 74506"/>
                <a:gd name="connsiteY5" fmla="*/ 14901 h 99342"/>
                <a:gd name="connsiteX6" fmla="*/ 11176 w 74506"/>
                <a:gd name="connsiteY6" fmla="*/ 19248 h 99342"/>
                <a:gd name="connsiteX7" fmla="*/ 14281 w 74506"/>
                <a:gd name="connsiteY7" fmla="*/ 20179 h 99342"/>
                <a:gd name="connsiteX8" fmla="*/ 18627 w 74506"/>
                <a:gd name="connsiteY8" fmla="*/ 22352 h 99342"/>
                <a:gd name="connsiteX9" fmla="*/ 23904 w 74506"/>
                <a:gd name="connsiteY9" fmla="*/ 24525 h 99342"/>
                <a:gd name="connsiteX10" fmla="*/ 18627 w 74506"/>
                <a:gd name="connsiteY10" fmla="*/ 31976 h 99342"/>
                <a:gd name="connsiteX11" fmla="*/ 11176 w 74506"/>
                <a:gd name="connsiteY11" fmla="*/ 37253 h 99342"/>
                <a:gd name="connsiteX12" fmla="*/ 4036 w 74506"/>
                <a:gd name="connsiteY12" fmla="*/ 40358 h 99342"/>
                <a:gd name="connsiteX13" fmla="*/ 0 w 74506"/>
                <a:gd name="connsiteY13" fmla="*/ 74197 h 99342"/>
                <a:gd name="connsiteX14" fmla="*/ 23904 w 74506"/>
                <a:gd name="connsiteY14" fmla="*/ 77301 h 99342"/>
                <a:gd name="connsiteX15" fmla="*/ 23904 w 74506"/>
                <a:gd name="connsiteY15" fmla="*/ 89098 h 99342"/>
                <a:gd name="connsiteX16" fmla="*/ 31045 w 74506"/>
                <a:gd name="connsiteY16" fmla="*/ 92202 h 99342"/>
                <a:gd name="connsiteX17" fmla="*/ 38495 w 74506"/>
                <a:gd name="connsiteY17" fmla="*/ 98411 h 99342"/>
                <a:gd name="connsiteX18" fmla="*/ 43462 w 74506"/>
                <a:gd name="connsiteY18" fmla="*/ 101826 h 99342"/>
                <a:gd name="connsiteX19" fmla="*/ 48740 w 74506"/>
                <a:gd name="connsiteY19" fmla="*/ 99653 h 99342"/>
                <a:gd name="connsiteX20" fmla="*/ 50913 w 74506"/>
                <a:gd name="connsiteY20" fmla="*/ 96549 h 99342"/>
                <a:gd name="connsiteX21" fmla="*/ 53086 w 74506"/>
                <a:gd name="connsiteY21" fmla="*/ 94376 h 99342"/>
                <a:gd name="connsiteX22" fmla="*/ 53086 w 74506"/>
                <a:gd name="connsiteY22" fmla="*/ 92202 h 99342"/>
                <a:gd name="connsiteX23" fmla="*/ 53086 w 74506"/>
                <a:gd name="connsiteY23" fmla="*/ 89098 h 99342"/>
                <a:gd name="connsiteX24" fmla="*/ 53086 w 74506"/>
                <a:gd name="connsiteY24" fmla="*/ 84752 h 99342"/>
                <a:gd name="connsiteX25" fmla="*/ 56191 w 74506"/>
                <a:gd name="connsiteY25" fmla="*/ 81647 h 99342"/>
                <a:gd name="connsiteX26" fmla="*/ 67677 w 74506"/>
                <a:gd name="connsiteY26" fmla="*/ 84752 h 99342"/>
                <a:gd name="connsiteX27" fmla="*/ 72644 w 74506"/>
                <a:gd name="connsiteY27" fmla="*/ 77301 h 99342"/>
                <a:gd name="connsiteX28" fmla="*/ 76991 w 74506"/>
                <a:gd name="connsiteY28" fmla="*/ 77301 h 99342"/>
                <a:gd name="connsiteX29" fmla="*/ 69540 w 74506"/>
                <a:gd name="connsiteY29" fmla="*/ 37253 h 9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506" h="99342">
                  <a:moveTo>
                    <a:pt x="60226" y="0"/>
                  </a:moveTo>
                  <a:lnTo>
                    <a:pt x="43462" y="0"/>
                  </a:lnTo>
                  <a:lnTo>
                    <a:pt x="23904" y="2173"/>
                  </a:lnTo>
                  <a:lnTo>
                    <a:pt x="4036" y="4346"/>
                  </a:lnTo>
                  <a:lnTo>
                    <a:pt x="4967" y="11797"/>
                  </a:lnTo>
                  <a:lnTo>
                    <a:pt x="7140" y="14901"/>
                  </a:lnTo>
                  <a:lnTo>
                    <a:pt x="11176" y="19248"/>
                  </a:lnTo>
                  <a:lnTo>
                    <a:pt x="14281" y="20179"/>
                  </a:lnTo>
                  <a:lnTo>
                    <a:pt x="18627" y="22352"/>
                  </a:lnTo>
                  <a:lnTo>
                    <a:pt x="23904" y="24525"/>
                  </a:lnTo>
                  <a:lnTo>
                    <a:pt x="18627" y="31976"/>
                  </a:lnTo>
                  <a:lnTo>
                    <a:pt x="11176" y="37253"/>
                  </a:lnTo>
                  <a:lnTo>
                    <a:pt x="4036" y="40358"/>
                  </a:lnTo>
                  <a:lnTo>
                    <a:pt x="0" y="74197"/>
                  </a:lnTo>
                  <a:lnTo>
                    <a:pt x="23904" y="77301"/>
                  </a:lnTo>
                  <a:lnTo>
                    <a:pt x="23904" y="89098"/>
                  </a:lnTo>
                  <a:lnTo>
                    <a:pt x="31045" y="92202"/>
                  </a:lnTo>
                  <a:lnTo>
                    <a:pt x="38495" y="98411"/>
                  </a:lnTo>
                  <a:lnTo>
                    <a:pt x="43462" y="101826"/>
                  </a:lnTo>
                  <a:lnTo>
                    <a:pt x="48740" y="99653"/>
                  </a:lnTo>
                  <a:lnTo>
                    <a:pt x="50913" y="96549"/>
                  </a:lnTo>
                  <a:lnTo>
                    <a:pt x="53086" y="94376"/>
                  </a:lnTo>
                  <a:lnTo>
                    <a:pt x="53086" y="92202"/>
                  </a:lnTo>
                  <a:lnTo>
                    <a:pt x="53086" y="89098"/>
                  </a:lnTo>
                  <a:lnTo>
                    <a:pt x="53086" y="84752"/>
                  </a:lnTo>
                  <a:lnTo>
                    <a:pt x="56191" y="81647"/>
                  </a:lnTo>
                  <a:lnTo>
                    <a:pt x="67677" y="84752"/>
                  </a:lnTo>
                  <a:lnTo>
                    <a:pt x="72644" y="77301"/>
                  </a:lnTo>
                  <a:lnTo>
                    <a:pt x="76991" y="77301"/>
                  </a:lnTo>
                  <a:lnTo>
                    <a:pt x="69540" y="3725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28" name="Freeform: Shape 327">
              <a:extLst>
                <a:ext uri="{FF2B5EF4-FFF2-40B4-BE49-F238E27FC236}">
                  <a16:creationId xmlns:a16="http://schemas.microsoft.com/office/drawing/2014/main" id="{81BC0EF0-76A8-4A7D-A964-521C60E0976E}"/>
                </a:ext>
              </a:extLst>
            </p:cNvPr>
            <p:cNvSpPr/>
            <p:nvPr/>
          </p:nvSpPr>
          <p:spPr>
            <a:xfrm>
              <a:off x="3753542" y="4135296"/>
              <a:ext cx="40358" cy="34149"/>
            </a:xfrm>
            <a:custGeom>
              <a:avLst/>
              <a:gdLst>
                <a:gd name="connsiteX0" fmla="*/ 22042 w 40357"/>
                <a:gd name="connsiteY0" fmla="*/ 36012 h 34149"/>
                <a:gd name="connsiteX1" fmla="*/ 27009 w 40357"/>
                <a:gd name="connsiteY1" fmla="*/ 31665 h 34149"/>
                <a:gd name="connsiteX2" fmla="*/ 31355 w 40357"/>
                <a:gd name="connsiteY2" fmla="*/ 29492 h 34149"/>
                <a:gd name="connsiteX3" fmla="*/ 34460 w 40357"/>
                <a:gd name="connsiteY3" fmla="*/ 28561 h 34149"/>
                <a:gd name="connsiteX4" fmla="*/ 40668 w 40357"/>
                <a:gd name="connsiteY4" fmla="*/ 24215 h 34149"/>
                <a:gd name="connsiteX5" fmla="*/ 36633 w 40357"/>
                <a:gd name="connsiteY5" fmla="*/ 0 h 34149"/>
                <a:gd name="connsiteX6" fmla="*/ 23904 w 40357"/>
                <a:gd name="connsiteY6" fmla="*/ 2173 h 34149"/>
                <a:gd name="connsiteX7" fmla="*/ 16764 w 40357"/>
                <a:gd name="connsiteY7" fmla="*/ 6209 h 34149"/>
                <a:gd name="connsiteX8" fmla="*/ 9313 w 40357"/>
                <a:gd name="connsiteY8" fmla="*/ 11486 h 34149"/>
                <a:gd name="connsiteX9" fmla="*/ 0 w 40357"/>
                <a:gd name="connsiteY9" fmla="*/ 16764 h 34149"/>
                <a:gd name="connsiteX10" fmla="*/ 0 w 40357"/>
                <a:gd name="connsiteY10" fmla="*/ 24215 h 34149"/>
                <a:gd name="connsiteX11" fmla="*/ 2173 w 40357"/>
                <a:gd name="connsiteY11" fmla="*/ 26388 h 34149"/>
                <a:gd name="connsiteX12" fmla="*/ 2173 w 40357"/>
                <a:gd name="connsiteY12" fmla="*/ 28561 h 34149"/>
                <a:gd name="connsiteX13" fmla="*/ 4346 w 40357"/>
                <a:gd name="connsiteY13" fmla="*/ 28561 h 34149"/>
                <a:gd name="connsiteX14" fmla="*/ 4346 w 40357"/>
                <a:gd name="connsiteY14" fmla="*/ 29492 h 34149"/>
                <a:gd name="connsiteX15" fmla="*/ 4346 w 40357"/>
                <a:gd name="connsiteY15" fmla="*/ 33839 h 34149"/>
                <a:gd name="connsiteX16" fmla="*/ 9313 w 40357"/>
                <a:gd name="connsiteY16" fmla="*/ 33839 h 34149"/>
                <a:gd name="connsiteX17" fmla="*/ 11487 w 40357"/>
                <a:gd name="connsiteY17" fmla="*/ 33839 h 34149"/>
                <a:gd name="connsiteX18" fmla="*/ 13660 w 40357"/>
                <a:gd name="connsiteY18" fmla="*/ 36012 h 34149"/>
                <a:gd name="connsiteX19" fmla="*/ 14591 w 40357"/>
                <a:gd name="connsiteY19" fmla="*/ 36012 h 34149"/>
                <a:gd name="connsiteX20" fmla="*/ 16764 w 40357"/>
                <a:gd name="connsiteY20" fmla="*/ 36943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57" h="34149">
                  <a:moveTo>
                    <a:pt x="22042" y="36012"/>
                  </a:moveTo>
                  <a:lnTo>
                    <a:pt x="27009" y="31665"/>
                  </a:lnTo>
                  <a:lnTo>
                    <a:pt x="31355" y="29492"/>
                  </a:lnTo>
                  <a:lnTo>
                    <a:pt x="34460" y="28561"/>
                  </a:lnTo>
                  <a:lnTo>
                    <a:pt x="40668" y="24215"/>
                  </a:lnTo>
                  <a:lnTo>
                    <a:pt x="36633" y="0"/>
                  </a:lnTo>
                  <a:lnTo>
                    <a:pt x="23904" y="2173"/>
                  </a:lnTo>
                  <a:lnTo>
                    <a:pt x="16764" y="6209"/>
                  </a:lnTo>
                  <a:lnTo>
                    <a:pt x="9313" y="11486"/>
                  </a:lnTo>
                  <a:lnTo>
                    <a:pt x="0" y="16764"/>
                  </a:lnTo>
                  <a:lnTo>
                    <a:pt x="0" y="24215"/>
                  </a:lnTo>
                  <a:lnTo>
                    <a:pt x="2173" y="26388"/>
                  </a:lnTo>
                  <a:lnTo>
                    <a:pt x="2173" y="28561"/>
                  </a:lnTo>
                  <a:lnTo>
                    <a:pt x="4346" y="28561"/>
                  </a:lnTo>
                  <a:lnTo>
                    <a:pt x="4346" y="29492"/>
                  </a:lnTo>
                  <a:lnTo>
                    <a:pt x="4346" y="33839"/>
                  </a:lnTo>
                  <a:lnTo>
                    <a:pt x="9313" y="33839"/>
                  </a:lnTo>
                  <a:lnTo>
                    <a:pt x="11487" y="33839"/>
                  </a:lnTo>
                  <a:lnTo>
                    <a:pt x="13660" y="36012"/>
                  </a:lnTo>
                  <a:lnTo>
                    <a:pt x="14591" y="36012"/>
                  </a:lnTo>
                  <a:lnTo>
                    <a:pt x="16764" y="3694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29" name="Freeform: Shape 328">
              <a:extLst>
                <a:ext uri="{FF2B5EF4-FFF2-40B4-BE49-F238E27FC236}">
                  <a16:creationId xmlns:a16="http://schemas.microsoft.com/office/drawing/2014/main" id="{5A0C23AF-04EB-4D24-9ABF-C3533B095B58}"/>
                </a:ext>
              </a:extLst>
            </p:cNvPr>
            <p:cNvSpPr/>
            <p:nvPr/>
          </p:nvSpPr>
          <p:spPr>
            <a:xfrm>
              <a:off x="3770306" y="4179690"/>
              <a:ext cx="55880" cy="96238"/>
            </a:xfrm>
            <a:custGeom>
              <a:avLst/>
              <a:gdLst>
                <a:gd name="connsiteX0" fmla="*/ 54018 w 55880"/>
                <a:gd name="connsiteY0" fmla="*/ 13660 h 96238"/>
                <a:gd name="connsiteX1" fmla="*/ 53086 w 55880"/>
                <a:gd name="connsiteY1" fmla="*/ 9624 h 96238"/>
                <a:gd name="connsiteX2" fmla="*/ 43773 w 55880"/>
                <a:gd name="connsiteY2" fmla="*/ 6209 h 96238"/>
                <a:gd name="connsiteX3" fmla="*/ 31045 w 55880"/>
                <a:gd name="connsiteY3" fmla="*/ 4346 h 96238"/>
                <a:gd name="connsiteX4" fmla="*/ 16454 w 55880"/>
                <a:gd name="connsiteY4" fmla="*/ 2173 h 96238"/>
                <a:gd name="connsiteX5" fmla="*/ 3104 w 55880"/>
                <a:gd name="connsiteY5" fmla="*/ 0 h 96238"/>
                <a:gd name="connsiteX6" fmla="*/ 0 w 55880"/>
                <a:gd name="connsiteY6" fmla="*/ 16764 h 96238"/>
                <a:gd name="connsiteX7" fmla="*/ 2173 w 55880"/>
                <a:gd name="connsiteY7" fmla="*/ 31665 h 96238"/>
                <a:gd name="connsiteX8" fmla="*/ 3104 w 55880"/>
                <a:gd name="connsiteY8" fmla="*/ 48740 h 96238"/>
                <a:gd name="connsiteX9" fmla="*/ 7140 w 55880"/>
                <a:gd name="connsiteY9" fmla="*/ 63331 h 96238"/>
                <a:gd name="connsiteX10" fmla="*/ 7140 w 55880"/>
                <a:gd name="connsiteY10" fmla="*/ 76059 h 96238"/>
                <a:gd name="connsiteX11" fmla="*/ 3104 w 55880"/>
                <a:gd name="connsiteY11" fmla="*/ 86614 h 96238"/>
                <a:gd name="connsiteX12" fmla="*/ 7140 w 55880"/>
                <a:gd name="connsiteY12" fmla="*/ 98411 h 96238"/>
                <a:gd name="connsiteX13" fmla="*/ 14591 w 55880"/>
                <a:gd name="connsiteY13" fmla="*/ 98411 h 96238"/>
                <a:gd name="connsiteX14" fmla="*/ 19869 w 55880"/>
                <a:gd name="connsiteY14" fmla="*/ 98411 h 96238"/>
                <a:gd name="connsiteX15" fmla="*/ 23904 w 55880"/>
                <a:gd name="connsiteY15" fmla="*/ 96238 h 96238"/>
                <a:gd name="connsiteX16" fmla="*/ 27009 w 55880"/>
                <a:gd name="connsiteY16" fmla="*/ 94065 h 96238"/>
                <a:gd name="connsiteX17" fmla="*/ 31045 w 55880"/>
                <a:gd name="connsiteY17" fmla="*/ 88788 h 96238"/>
                <a:gd name="connsiteX18" fmla="*/ 32286 w 55880"/>
                <a:gd name="connsiteY18" fmla="*/ 81337 h 96238"/>
                <a:gd name="connsiteX19" fmla="*/ 34460 w 55880"/>
                <a:gd name="connsiteY19" fmla="*/ 70782 h 96238"/>
                <a:gd name="connsiteX20" fmla="*/ 32286 w 55880"/>
                <a:gd name="connsiteY20" fmla="*/ 61468 h 96238"/>
                <a:gd name="connsiteX21" fmla="*/ 34460 w 55880"/>
                <a:gd name="connsiteY21" fmla="*/ 57122 h 96238"/>
                <a:gd name="connsiteX22" fmla="*/ 38495 w 55880"/>
                <a:gd name="connsiteY22" fmla="*/ 56191 h 96238"/>
                <a:gd name="connsiteX23" fmla="*/ 39427 w 55880"/>
                <a:gd name="connsiteY23" fmla="*/ 54018 h 96238"/>
                <a:gd name="connsiteX24" fmla="*/ 43773 w 55880"/>
                <a:gd name="connsiteY24" fmla="*/ 51844 h 96238"/>
                <a:gd name="connsiteX25" fmla="*/ 46877 w 55880"/>
                <a:gd name="connsiteY25" fmla="*/ 49671 h 96238"/>
                <a:gd name="connsiteX26" fmla="*/ 50913 w 55880"/>
                <a:gd name="connsiteY26" fmla="*/ 46567 h 96238"/>
                <a:gd name="connsiteX27" fmla="*/ 53086 w 55880"/>
                <a:gd name="connsiteY27" fmla="*/ 41289 h 96238"/>
                <a:gd name="connsiteX28" fmla="*/ 54018 w 55880"/>
                <a:gd name="connsiteY28" fmla="*/ 36943 h 96238"/>
                <a:gd name="connsiteX29" fmla="*/ 56191 w 55880"/>
                <a:gd name="connsiteY29" fmla="*/ 33839 h 96238"/>
                <a:gd name="connsiteX30" fmla="*/ 56191 w 55880"/>
                <a:gd name="connsiteY30" fmla="*/ 26388 h 96238"/>
                <a:gd name="connsiteX31" fmla="*/ 54018 w 55880"/>
                <a:gd name="connsiteY31" fmla="*/ 18937 h 9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880" h="96238">
                  <a:moveTo>
                    <a:pt x="54018" y="13660"/>
                  </a:moveTo>
                  <a:lnTo>
                    <a:pt x="53086" y="9624"/>
                  </a:lnTo>
                  <a:lnTo>
                    <a:pt x="43773" y="6209"/>
                  </a:lnTo>
                  <a:lnTo>
                    <a:pt x="31045" y="4346"/>
                  </a:lnTo>
                  <a:lnTo>
                    <a:pt x="16454" y="2173"/>
                  </a:lnTo>
                  <a:lnTo>
                    <a:pt x="3104" y="0"/>
                  </a:lnTo>
                  <a:lnTo>
                    <a:pt x="0" y="16764"/>
                  </a:lnTo>
                  <a:lnTo>
                    <a:pt x="2173" y="31665"/>
                  </a:lnTo>
                  <a:lnTo>
                    <a:pt x="3104" y="48740"/>
                  </a:lnTo>
                  <a:lnTo>
                    <a:pt x="7140" y="63331"/>
                  </a:lnTo>
                  <a:lnTo>
                    <a:pt x="7140" y="76059"/>
                  </a:lnTo>
                  <a:lnTo>
                    <a:pt x="3104" y="86614"/>
                  </a:lnTo>
                  <a:lnTo>
                    <a:pt x="7140" y="98411"/>
                  </a:lnTo>
                  <a:lnTo>
                    <a:pt x="14591" y="98411"/>
                  </a:lnTo>
                  <a:lnTo>
                    <a:pt x="19869" y="98411"/>
                  </a:lnTo>
                  <a:lnTo>
                    <a:pt x="23904" y="96238"/>
                  </a:lnTo>
                  <a:lnTo>
                    <a:pt x="27009" y="94065"/>
                  </a:lnTo>
                  <a:lnTo>
                    <a:pt x="31045" y="88788"/>
                  </a:lnTo>
                  <a:lnTo>
                    <a:pt x="32286" y="81337"/>
                  </a:lnTo>
                  <a:lnTo>
                    <a:pt x="34460" y="70782"/>
                  </a:lnTo>
                  <a:lnTo>
                    <a:pt x="32286" y="61468"/>
                  </a:lnTo>
                  <a:lnTo>
                    <a:pt x="34460" y="57122"/>
                  </a:lnTo>
                  <a:lnTo>
                    <a:pt x="38495" y="56191"/>
                  </a:lnTo>
                  <a:lnTo>
                    <a:pt x="39427" y="54018"/>
                  </a:lnTo>
                  <a:lnTo>
                    <a:pt x="43773" y="51844"/>
                  </a:lnTo>
                  <a:lnTo>
                    <a:pt x="46877" y="49671"/>
                  </a:lnTo>
                  <a:lnTo>
                    <a:pt x="50913" y="46567"/>
                  </a:lnTo>
                  <a:lnTo>
                    <a:pt x="53086" y="41289"/>
                  </a:lnTo>
                  <a:lnTo>
                    <a:pt x="54018" y="36943"/>
                  </a:lnTo>
                  <a:lnTo>
                    <a:pt x="56191" y="33839"/>
                  </a:lnTo>
                  <a:lnTo>
                    <a:pt x="56191" y="26388"/>
                  </a:lnTo>
                  <a:lnTo>
                    <a:pt x="54018" y="18937"/>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30" name="Freeform: Shape 329">
              <a:extLst>
                <a:ext uri="{FF2B5EF4-FFF2-40B4-BE49-F238E27FC236}">
                  <a16:creationId xmlns:a16="http://schemas.microsoft.com/office/drawing/2014/main" id="{4229D860-B4CE-44D8-9B7A-7E361F8B803E}"/>
                </a:ext>
              </a:extLst>
            </p:cNvPr>
            <p:cNvSpPr/>
            <p:nvPr/>
          </p:nvSpPr>
          <p:spPr>
            <a:xfrm>
              <a:off x="3630606" y="4070724"/>
              <a:ext cx="21731" cy="27940"/>
            </a:xfrm>
            <a:custGeom>
              <a:avLst/>
              <a:gdLst>
                <a:gd name="connsiteX0" fmla="*/ 22973 w 21731"/>
                <a:gd name="connsiteY0" fmla="*/ 28561 h 27940"/>
                <a:gd name="connsiteX1" fmla="*/ 22042 w 21731"/>
                <a:gd name="connsiteY1" fmla="*/ 21110 h 27940"/>
                <a:gd name="connsiteX2" fmla="*/ 17695 w 21731"/>
                <a:gd name="connsiteY2" fmla="*/ 13660 h 27940"/>
                <a:gd name="connsiteX3" fmla="*/ 14591 w 21731"/>
                <a:gd name="connsiteY3" fmla="*/ 7451 h 27940"/>
                <a:gd name="connsiteX4" fmla="*/ 7451 w 21731"/>
                <a:gd name="connsiteY4" fmla="*/ 4346 h 27940"/>
                <a:gd name="connsiteX5" fmla="*/ 0 w 21731"/>
                <a:gd name="connsiteY5" fmla="*/ 0 h 27940"/>
                <a:gd name="connsiteX6" fmla="*/ 1242 w 21731"/>
                <a:gd name="connsiteY6" fmla="*/ 7451 h 27940"/>
                <a:gd name="connsiteX7" fmla="*/ 3104 w 21731"/>
                <a:gd name="connsiteY7" fmla="*/ 13660 h 27940"/>
                <a:gd name="connsiteX8" fmla="*/ 5278 w 21731"/>
                <a:gd name="connsiteY8" fmla="*/ 16764 h 27940"/>
                <a:gd name="connsiteX9" fmla="*/ 7451 w 21731"/>
                <a:gd name="connsiteY9" fmla="*/ 21110 h 27940"/>
                <a:gd name="connsiteX10" fmla="*/ 12728 w 21731"/>
                <a:gd name="connsiteY10" fmla="*/ 24215 h 27940"/>
                <a:gd name="connsiteX11" fmla="*/ 12728 w 21731"/>
                <a:gd name="connsiteY11" fmla="*/ 28561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31" h="27940">
                  <a:moveTo>
                    <a:pt x="22973" y="28561"/>
                  </a:moveTo>
                  <a:lnTo>
                    <a:pt x="22042" y="21110"/>
                  </a:lnTo>
                  <a:lnTo>
                    <a:pt x="17695" y="13660"/>
                  </a:lnTo>
                  <a:lnTo>
                    <a:pt x="14591" y="7451"/>
                  </a:lnTo>
                  <a:lnTo>
                    <a:pt x="7451" y="4346"/>
                  </a:lnTo>
                  <a:lnTo>
                    <a:pt x="0" y="0"/>
                  </a:lnTo>
                  <a:lnTo>
                    <a:pt x="1242" y="7451"/>
                  </a:lnTo>
                  <a:lnTo>
                    <a:pt x="3104" y="13660"/>
                  </a:lnTo>
                  <a:lnTo>
                    <a:pt x="5278" y="16764"/>
                  </a:lnTo>
                  <a:lnTo>
                    <a:pt x="7451" y="21110"/>
                  </a:lnTo>
                  <a:lnTo>
                    <a:pt x="12728" y="24215"/>
                  </a:lnTo>
                  <a:lnTo>
                    <a:pt x="12728" y="2856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31" name="Freeform: Shape 330">
              <a:extLst>
                <a:ext uri="{FF2B5EF4-FFF2-40B4-BE49-F238E27FC236}">
                  <a16:creationId xmlns:a16="http://schemas.microsoft.com/office/drawing/2014/main" id="{908122C1-82A5-4F7E-9CFD-4D6B8B7CB7CA}"/>
                </a:ext>
              </a:extLst>
            </p:cNvPr>
            <p:cNvSpPr/>
            <p:nvPr/>
          </p:nvSpPr>
          <p:spPr>
            <a:xfrm>
              <a:off x="3646438" y="4107667"/>
              <a:ext cx="86925" cy="68298"/>
            </a:xfrm>
            <a:custGeom>
              <a:avLst/>
              <a:gdLst>
                <a:gd name="connsiteX0" fmla="*/ 50913 w 86924"/>
                <a:gd name="connsiteY0" fmla="*/ 44394 h 68298"/>
                <a:gd name="connsiteX1" fmla="*/ 54949 w 86924"/>
                <a:gd name="connsiteY1" fmla="*/ 48740 h 68298"/>
                <a:gd name="connsiteX2" fmla="*/ 54949 w 86924"/>
                <a:gd name="connsiteY2" fmla="*/ 51844 h 68298"/>
                <a:gd name="connsiteX3" fmla="*/ 54949 w 86924"/>
                <a:gd name="connsiteY3" fmla="*/ 57122 h 68298"/>
                <a:gd name="connsiteX4" fmla="*/ 56191 w 86924"/>
                <a:gd name="connsiteY4" fmla="*/ 61468 h 68298"/>
                <a:gd name="connsiteX5" fmla="*/ 60226 w 86924"/>
                <a:gd name="connsiteY5" fmla="*/ 64573 h 68298"/>
                <a:gd name="connsiteX6" fmla="*/ 62400 w 86924"/>
                <a:gd name="connsiteY6" fmla="*/ 66746 h 68298"/>
                <a:gd name="connsiteX7" fmla="*/ 63331 w 86924"/>
                <a:gd name="connsiteY7" fmla="*/ 66746 h 68298"/>
                <a:gd name="connsiteX8" fmla="*/ 63331 w 86924"/>
                <a:gd name="connsiteY8" fmla="*/ 68919 h 68298"/>
                <a:gd name="connsiteX9" fmla="*/ 67677 w 86924"/>
                <a:gd name="connsiteY9" fmla="*/ 68919 h 68298"/>
                <a:gd name="connsiteX10" fmla="*/ 70782 w 86924"/>
                <a:gd name="connsiteY10" fmla="*/ 64573 h 68298"/>
                <a:gd name="connsiteX11" fmla="*/ 74817 w 86924"/>
                <a:gd name="connsiteY11" fmla="*/ 63641 h 68298"/>
                <a:gd name="connsiteX12" fmla="*/ 80095 w 86924"/>
                <a:gd name="connsiteY12" fmla="*/ 61468 h 68298"/>
                <a:gd name="connsiteX13" fmla="*/ 82268 w 86924"/>
                <a:gd name="connsiteY13" fmla="*/ 48740 h 68298"/>
                <a:gd name="connsiteX14" fmla="*/ 84131 w 86924"/>
                <a:gd name="connsiteY14" fmla="*/ 31665 h 68298"/>
                <a:gd name="connsiteX15" fmla="*/ 87235 w 86924"/>
                <a:gd name="connsiteY15" fmla="*/ 20179 h 68298"/>
                <a:gd name="connsiteX16" fmla="*/ 87235 w 86924"/>
                <a:gd name="connsiteY16" fmla="*/ 14901 h 68298"/>
                <a:gd name="connsiteX17" fmla="*/ 87235 w 86924"/>
                <a:gd name="connsiteY17" fmla="*/ 9624 h 68298"/>
                <a:gd name="connsiteX18" fmla="*/ 85373 w 86924"/>
                <a:gd name="connsiteY18" fmla="*/ 7451 h 68298"/>
                <a:gd name="connsiteX19" fmla="*/ 84131 w 86924"/>
                <a:gd name="connsiteY19" fmla="*/ 4346 h 68298"/>
                <a:gd name="connsiteX20" fmla="*/ 82268 w 86924"/>
                <a:gd name="connsiteY20" fmla="*/ 2173 h 68298"/>
                <a:gd name="connsiteX21" fmla="*/ 80095 w 86924"/>
                <a:gd name="connsiteY21" fmla="*/ 2173 h 68298"/>
                <a:gd name="connsiteX22" fmla="*/ 77922 w 86924"/>
                <a:gd name="connsiteY22" fmla="*/ 0 h 68298"/>
                <a:gd name="connsiteX23" fmla="*/ 76991 w 86924"/>
                <a:gd name="connsiteY23" fmla="*/ 0 h 68298"/>
                <a:gd name="connsiteX24" fmla="*/ 70782 w 86924"/>
                <a:gd name="connsiteY24" fmla="*/ 0 h 68298"/>
                <a:gd name="connsiteX25" fmla="*/ 70782 w 86924"/>
                <a:gd name="connsiteY25" fmla="*/ 11797 h 68298"/>
                <a:gd name="connsiteX26" fmla="*/ 58053 w 86924"/>
                <a:gd name="connsiteY26" fmla="*/ 11797 h 68298"/>
                <a:gd name="connsiteX27" fmla="*/ 43773 w 86924"/>
                <a:gd name="connsiteY27" fmla="*/ 13970 h 68298"/>
                <a:gd name="connsiteX28" fmla="*/ 31045 w 86924"/>
                <a:gd name="connsiteY28" fmla="*/ 14901 h 68298"/>
                <a:gd name="connsiteX29" fmla="*/ 20800 w 86924"/>
                <a:gd name="connsiteY29" fmla="*/ 11797 h 68298"/>
                <a:gd name="connsiteX30" fmla="*/ 14591 w 86924"/>
                <a:gd name="connsiteY30" fmla="*/ 13970 h 68298"/>
                <a:gd name="connsiteX31" fmla="*/ 11487 w 86924"/>
                <a:gd name="connsiteY31" fmla="*/ 13970 h 68298"/>
                <a:gd name="connsiteX32" fmla="*/ 9313 w 86924"/>
                <a:gd name="connsiteY32" fmla="*/ 13970 h 68298"/>
                <a:gd name="connsiteX33" fmla="*/ 7140 w 86924"/>
                <a:gd name="connsiteY33" fmla="*/ 13970 h 68298"/>
                <a:gd name="connsiteX34" fmla="*/ 7140 w 86924"/>
                <a:gd name="connsiteY34" fmla="*/ 14901 h 68298"/>
                <a:gd name="connsiteX35" fmla="*/ 6209 w 86924"/>
                <a:gd name="connsiteY35" fmla="*/ 17075 h 68298"/>
                <a:gd name="connsiteX36" fmla="*/ 4036 w 86924"/>
                <a:gd name="connsiteY36" fmla="*/ 20179 h 68298"/>
                <a:gd name="connsiteX37" fmla="*/ 0 w 86924"/>
                <a:gd name="connsiteY37" fmla="*/ 20179 h 68298"/>
                <a:gd name="connsiteX38" fmla="*/ 7140 w 86924"/>
                <a:gd name="connsiteY38" fmla="*/ 31665 h 68298"/>
                <a:gd name="connsiteX39" fmla="*/ 16454 w 86924"/>
                <a:gd name="connsiteY39" fmla="*/ 36943 h 68298"/>
                <a:gd name="connsiteX40" fmla="*/ 26077 w 86924"/>
                <a:gd name="connsiteY40" fmla="*/ 39116 h 68298"/>
                <a:gd name="connsiteX41" fmla="*/ 34149 w 86924"/>
                <a:gd name="connsiteY41" fmla="*/ 36943 h 68298"/>
                <a:gd name="connsiteX42" fmla="*/ 43773 w 86924"/>
                <a:gd name="connsiteY42" fmla="*/ 39116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6924" h="68298">
                  <a:moveTo>
                    <a:pt x="50913" y="44394"/>
                  </a:moveTo>
                  <a:lnTo>
                    <a:pt x="54949" y="48740"/>
                  </a:lnTo>
                  <a:lnTo>
                    <a:pt x="54949" y="51844"/>
                  </a:lnTo>
                  <a:lnTo>
                    <a:pt x="54949" y="57122"/>
                  </a:lnTo>
                  <a:lnTo>
                    <a:pt x="56191" y="61468"/>
                  </a:lnTo>
                  <a:lnTo>
                    <a:pt x="60226" y="64573"/>
                  </a:lnTo>
                  <a:lnTo>
                    <a:pt x="62400" y="66746"/>
                  </a:lnTo>
                  <a:lnTo>
                    <a:pt x="63331" y="66746"/>
                  </a:lnTo>
                  <a:lnTo>
                    <a:pt x="63331" y="68919"/>
                  </a:lnTo>
                  <a:lnTo>
                    <a:pt x="67677" y="68919"/>
                  </a:lnTo>
                  <a:lnTo>
                    <a:pt x="70782" y="64573"/>
                  </a:lnTo>
                  <a:lnTo>
                    <a:pt x="74817" y="63641"/>
                  </a:lnTo>
                  <a:lnTo>
                    <a:pt x="80095" y="61468"/>
                  </a:lnTo>
                  <a:lnTo>
                    <a:pt x="82268" y="48740"/>
                  </a:lnTo>
                  <a:lnTo>
                    <a:pt x="84131" y="31665"/>
                  </a:lnTo>
                  <a:lnTo>
                    <a:pt x="87235" y="20179"/>
                  </a:lnTo>
                  <a:lnTo>
                    <a:pt x="87235" y="14901"/>
                  </a:lnTo>
                  <a:lnTo>
                    <a:pt x="87235" y="9624"/>
                  </a:lnTo>
                  <a:lnTo>
                    <a:pt x="85373" y="7451"/>
                  </a:lnTo>
                  <a:lnTo>
                    <a:pt x="84131" y="4346"/>
                  </a:lnTo>
                  <a:lnTo>
                    <a:pt x="82268" y="2173"/>
                  </a:lnTo>
                  <a:lnTo>
                    <a:pt x="80095" y="2173"/>
                  </a:lnTo>
                  <a:lnTo>
                    <a:pt x="77922" y="0"/>
                  </a:lnTo>
                  <a:lnTo>
                    <a:pt x="76991" y="0"/>
                  </a:lnTo>
                  <a:lnTo>
                    <a:pt x="70782" y="0"/>
                  </a:lnTo>
                  <a:lnTo>
                    <a:pt x="70782" y="11797"/>
                  </a:lnTo>
                  <a:lnTo>
                    <a:pt x="58053" y="11797"/>
                  </a:lnTo>
                  <a:lnTo>
                    <a:pt x="43773" y="13970"/>
                  </a:lnTo>
                  <a:lnTo>
                    <a:pt x="31045" y="14901"/>
                  </a:lnTo>
                  <a:lnTo>
                    <a:pt x="20800" y="11797"/>
                  </a:lnTo>
                  <a:lnTo>
                    <a:pt x="14591" y="13970"/>
                  </a:lnTo>
                  <a:lnTo>
                    <a:pt x="11487" y="13970"/>
                  </a:lnTo>
                  <a:lnTo>
                    <a:pt x="9313" y="13970"/>
                  </a:lnTo>
                  <a:lnTo>
                    <a:pt x="7140" y="13970"/>
                  </a:lnTo>
                  <a:lnTo>
                    <a:pt x="7140" y="14901"/>
                  </a:lnTo>
                  <a:lnTo>
                    <a:pt x="6209" y="17075"/>
                  </a:lnTo>
                  <a:lnTo>
                    <a:pt x="4036" y="20179"/>
                  </a:lnTo>
                  <a:lnTo>
                    <a:pt x="0" y="20179"/>
                  </a:lnTo>
                  <a:lnTo>
                    <a:pt x="7140" y="31665"/>
                  </a:lnTo>
                  <a:lnTo>
                    <a:pt x="16454" y="36943"/>
                  </a:lnTo>
                  <a:lnTo>
                    <a:pt x="26077" y="39116"/>
                  </a:lnTo>
                  <a:lnTo>
                    <a:pt x="34149" y="36943"/>
                  </a:lnTo>
                  <a:lnTo>
                    <a:pt x="43773" y="3911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32" name="Freeform: Shape 331">
              <a:extLst>
                <a:ext uri="{FF2B5EF4-FFF2-40B4-BE49-F238E27FC236}">
                  <a16:creationId xmlns:a16="http://schemas.microsoft.com/office/drawing/2014/main" id="{33089074-40C2-4DDE-B28C-EFF2C37A9175}"/>
                </a:ext>
              </a:extLst>
            </p:cNvPr>
            <p:cNvSpPr/>
            <p:nvPr/>
          </p:nvSpPr>
          <p:spPr>
            <a:xfrm>
              <a:off x="3750438" y="4075070"/>
              <a:ext cx="235939" cy="102447"/>
            </a:xfrm>
            <a:custGeom>
              <a:avLst/>
              <a:gdLst>
                <a:gd name="connsiteX0" fmla="*/ 97790 w 235938"/>
                <a:gd name="connsiteY0" fmla="*/ 86614 h 102447"/>
                <a:gd name="connsiteX1" fmla="*/ 97790 w 235938"/>
                <a:gd name="connsiteY1" fmla="*/ 88787 h 102447"/>
                <a:gd name="connsiteX2" fmla="*/ 97790 w 235938"/>
                <a:gd name="connsiteY2" fmla="*/ 89719 h 102447"/>
                <a:gd name="connsiteX3" fmla="*/ 99964 w 235938"/>
                <a:gd name="connsiteY3" fmla="*/ 91892 h 102447"/>
                <a:gd name="connsiteX4" fmla="*/ 103068 w 235938"/>
                <a:gd name="connsiteY4" fmla="*/ 94065 h 102447"/>
                <a:gd name="connsiteX5" fmla="*/ 107414 w 235938"/>
                <a:gd name="connsiteY5" fmla="*/ 96238 h 102447"/>
                <a:gd name="connsiteX6" fmla="*/ 110519 w 235938"/>
                <a:gd name="connsiteY6" fmla="*/ 96238 h 102447"/>
                <a:gd name="connsiteX7" fmla="*/ 112381 w 235938"/>
                <a:gd name="connsiteY7" fmla="*/ 94065 h 102447"/>
                <a:gd name="connsiteX8" fmla="*/ 114554 w 235938"/>
                <a:gd name="connsiteY8" fmla="*/ 89719 h 102447"/>
                <a:gd name="connsiteX9" fmla="*/ 116728 w 235938"/>
                <a:gd name="connsiteY9" fmla="*/ 84441 h 102447"/>
                <a:gd name="connsiteX10" fmla="*/ 119832 w 235938"/>
                <a:gd name="connsiteY10" fmla="*/ 91892 h 102447"/>
                <a:gd name="connsiteX11" fmla="*/ 122937 w 235938"/>
                <a:gd name="connsiteY11" fmla="*/ 99343 h 102447"/>
                <a:gd name="connsiteX12" fmla="*/ 126972 w 235938"/>
                <a:gd name="connsiteY12" fmla="*/ 104620 h 102447"/>
                <a:gd name="connsiteX13" fmla="*/ 136596 w 235938"/>
                <a:gd name="connsiteY13" fmla="*/ 104620 h 102447"/>
                <a:gd name="connsiteX14" fmla="*/ 137527 w 235938"/>
                <a:gd name="connsiteY14" fmla="*/ 101516 h 102447"/>
                <a:gd name="connsiteX15" fmla="*/ 139701 w 235938"/>
                <a:gd name="connsiteY15" fmla="*/ 97170 h 102447"/>
                <a:gd name="connsiteX16" fmla="*/ 143736 w 235938"/>
                <a:gd name="connsiteY16" fmla="*/ 94065 h 102447"/>
                <a:gd name="connsiteX17" fmla="*/ 143736 w 235938"/>
                <a:gd name="connsiteY17" fmla="*/ 89719 h 102447"/>
                <a:gd name="connsiteX18" fmla="*/ 146841 w 235938"/>
                <a:gd name="connsiteY18" fmla="*/ 94065 h 102447"/>
                <a:gd name="connsiteX19" fmla="*/ 149014 w 235938"/>
                <a:gd name="connsiteY19" fmla="*/ 99343 h 102447"/>
                <a:gd name="connsiteX20" fmla="*/ 152118 w 235938"/>
                <a:gd name="connsiteY20" fmla="*/ 104620 h 102447"/>
                <a:gd name="connsiteX21" fmla="*/ 158327 w 235938"/>
                <a:gd name="connsiteY21" fmla="*/ 104620 h 102447"/>
                <a:gd name="connsiteX22" fmla="*/ 163605 w 235938"/>
                <a:gd name="connsiteY22" fmla="*/ 104620 h 102447"/>
                <a:gd name="connsiteX23" fmla="*/ 166709 w 235938"/>
                <a:gd name="connsiteY23" fmla="*/ 103689 h 102447"/>
                <a:gd name="connsiteX24" fmla="*/ 172918 w 235938"/>
                <a:gd name="connsiteY24" fmla="*/ 101516 h 102447"/>
                <a:gd name="connsiteX25" fmla="*/ 178196 w 235938"/>
                <a:gd name="connsiteY25" fmla="*/ 101516 h 102447"/>
                <a:gd name="connsiteX26" fmla="*/ 183163 w 235938"/>
                <a:gd name="connsiteY26" fmla="*/ 99343 h 102447"/>
                <a:gd name="connsiteX27" fmla="*/ 185336 w 235938"/>
                <a:gd name="connsiteY27" fmla="*/ 97170 h 102447"/>
                <a:gd name="connsiteX28" fmla="*/ 188441 w 235938"/>
                <a:gd name="connsiteY28" fmla="*/ 97170 h 102447"/>
                <a:gd name="connsiteX29" fmla="*/ 190614 w 235938"/>
                <a:gd name="connsiteY29" fmla="*/ 96238 h 102447"/>
                <a:gd name="connsiteX30" fmla="*/ 192787 w 235938"/>
                <a:gd name="connsiteY30" fmla="*/ 91892 h 102447"/>
                <a:gd name="connsiteX31" fmla="*/ 195891 w 235938"/>
                <a:gd name="connsiteY31" fmla="*/ 89719 h 102447"/>
                <a:gd name="connsiteX32" fmla="*/ 199927 w 235938"/>
                <a:gd name="connsiteY32" fmla="*/ 89719 h 102447"/>
                <a:gd name="connsiteX33" fmla="*/ 209240 w 235938"/>
                <a:gd name="connsiteY33" fmla="*/ 91892 h 102447"/>
                <a:gd name="connsiteX34" fmla="*/ 221969 w 235938"/>
                <a:gd name="connsiteY34" fmla="*/ 94065 h 102447"/>
                <a:gd name="connsiteX35" fmla="*/ 232213 w 235938"/>
                <a:gd name="connsiteY35" fmla="*/ 94065 h 102447"/>
                <a:gd name="connsiteX36" fmla="*/ 236560 w 235938"/>
                <a:gd name="connsiteY36" fmla="*/ 81337 h 102447"/>
                <a:gd name="connsiteX37" fmla="*/ 236560 w 235938"/>
                <a:gd name="connsiteY37" fmla="*/ 76991 h 102447"/>
                <a:gd name="connsiteX38" fmla="*/ 236560 w 235938"/>
                <a:gd name="connsiteY38" fmla="*/ 73886 h 102447"/>
                <a:gd name="connsiteX39" fmla="*/ 236560 w 235938"/>
                <a:gd name="connsiteY39" fmla="*/ 71713 h 102447"/>
                <a:gd name="connsiteX40" fmla="*/ 234387 w 235938"/>
                <a:gd name="connsiteY40" fmla="*/ 67677 h 102447"/>
                <a:gd name="connsiteX41" fmla="*/ 232213 w 235938"/>
                <a:gd name="connsiteY41" fmla="*/ 62400 h 102447"/>
                <a:gd name="connsiteX42" fmla="*/ 232213 w 235938"/>
                <a:gd name="connsiteY42" fmla="*/ 57122 h 102447"/>
                <a:gd name="connsiteX43" fmla="*/ 209240 w 235938"/>
                <a:gd name="connsiteY43" fmla="*/ 54949 h 102447"/>
                <a:gd name="connsiteX44" fmla="*/ 181300 w 235938"/>
                <a:gd name="connsiteY44" fmla="*/ 57122 h 102447"/>
                <a:gd name="connsiteX45" fmla="*/ 156154 w 235938"/>
                <a:gd name="connsiteY45" fmla="*/ 57122 h 102447"/>
                <a:gd name="connsiteX46" fmla="*/ 130077 w 235938"/>
                <a:gd name="connsiteY46" fmla="*/ 57122 h 102447"/>
                <a:gd name="connsiteX47" fmla="*/ 107414 w 235938"/>
                <a:gd name="connsiteY47" fmla="*/ 51844 h 102447"/>
                <a:gd name="connsiteX48" fmla="*/ 87546 w 235938"/>
                <a:gd name="connsiteY48" fmla="*/ 40047 h 102447"/>
                <a:gd name="connsiteX49" fmla="*/ 87546 w 235938"/>
                <a:gd name="connsiteY49" fmla="*/ 36943 h 102447"/>
                <a:gd name="connsiteX50" fmla="*/ 87546 w 235938"/>
                <a:gd name="connsiteY50" fmla="*/ 31665 h 102447"/>
                <a:gd name="connsiteX51" fmla="*/ 87546 w 235938"/>
                <a:gd name="connsiteY51" fmla="*/ 27319 h 102447"/>
                <a:gd name="connsiteX52" fmla="*/ 85373 w 235938"/>
                <a:gd name="connsiteY52" fmla="*/ 22042 h 102447"/>
                <a:gd name="connsiteX53" fmla="*/ 83199 w 235938"/>
                <a:gd name="connsiteY53" fmla="*/ 16764 h 102447"/>
                <a:gd name="connsiteX54" fmla="*/ 83199 w 235938"/>
                <a:gd name="connsiteY54" fmla="*/ 12418 h 102447"/>
                <a:gd name="connsiteX55" fmla="*/ 65504 w 235938"/>
                <a:gd name="connsiteY55" fmla="*/ 14591 h 102447"/>
                <a:gd name="connsiteX56" fmla="*/ 54328 w 235938"/>
                <a:gd name="connsiteY56" fmla="*/ 14591 h 102447"/>
                <a:gd name="connsiteX57" fmla="*/ 46877 w 235938"/>
                <a:gd name="connsiteY57" fmla="*/ 10555 h 102447"/>
                <a:gd name="connsiteX58" fmla="*/ 43773 w 235938"/>
                <a:gd name="connsiteY58" fmla="*/ 0 h 102447"/>
                <a:gd name="connsiteX59" fmla="*/ 37564 w 235938"/>
                <a:gd name="connsiteY59" fmla="*/ 0 h 102447"/>
                <a:gd name="connsiteX60" fmla="*/ 34460 w 235938"/>
                <a:gd name="connsiteY60" fmla="*/ 1863 h 102447"/>
                <a:gd name="connsiteX61" fmla="*/ 30113 w 235938"/>
                <a:gd name="connsiteY61" fmla="*/ 1863 h 102447"/>
                <a:gd name="connsiteX62" fmla="*/ 27009 w 235938"/>
                <a:gd name="connsiteY62" fmla="*/ 3104 h 102447"/>
                <a:gd name="connsiteX63" fmla="*/ 16764 w 235938"/>
                <a:gd name="connsiteY63" fmla="*/ 5278 h 102447"/>
                <a:gd name="connsiteX64" fmla="*/ 7451 w 235938"/>
                <a:gd name="connsiteY64" fmla="*/ 5278 h 102447"/>
                <a:gd name="connsiteX65" fmla="*/ 0 w 235938"/>
                <a:gd name="connsiteY65" fmla="*/ 7140 h 102447"/>
                <a:gd name="connsiteX66" fmla="*/ 0 w 235938"/>
                <a:gd name="connsiteY66" fmla="*/ 12418 h 102447"/>
                <a:gd name="connsiteX67" fmla="*/ 2173 w 235938"/>
                <a:gd name="connsiteY67" fmla="*/ 14591 h 102447"/>
                <a:gd name="connsiteX68" fmla="*/ 2173 w 235938"/>
                <a:gd name="connsiteY68" fmla="*/ 16764 h 102447"/>
                <a:gd name="connsiteX69" fmla="*/ 2173 w 235938"/>
                <a:gd name="connsiteY69" fmla="*/ 18006 h 102447"/>
                <a:gd name="connsiteX70" fmla="*/ 3104 w 235938"/>
                <a:gd name="connsiteY70" fmla="*/ 19869 h 102447"/>
                <a:gd name="connsiteX71" fmla="*/ 17695 w 235938"/>
                <a:gd name="connsiteY71" fmla="*/ 25146 h 102447"/>
                <a:gd name="connsiteX72" fmla="*/ 34460 w 235938"/>
                <a:gd name="connsiteY72" fmla="*/ 31665 h 102447"/>
                <a:gd name="connsiteX73" fmla="*/ 52155 w 235938"/>
                <a:gd name="connsiteY73" fmla="*/ 32597 h 102447"/>
                <a:gd name="connsiteX74" fmla="*/ 52155 w 235938"/>
                <a:gd name="connsiteY74" fmla="*/ 44394 h 102447"/>
                <a:gd name="connsiteX75" fmla="*/ 56191 w 235938"/>
                <a:gd name="connsiteY75" fmla="*/ 52776 h 102447"/>
                <a:gd name="connsiteX76" fmla="*/ 59295 w 235938"/>
                <a:gd name="connsiteY76" fmla="*/ 58985 h 102447"/>
                <a:gd name="connsiteX77" fmla="*/ 61468 w 235938"/>
                <a:gd name="connsiteY77" fmla="*/ 66435 h 102447"/>
                <a:gd name="connsiteX78" fmla="*/ 59295 w 235938"/>
                <a:gd name="connsiteY78" fmla="*/ 76991 h 102447"/>
                <a:gd name="connsiteX79" fmla="*/ 61468 w 235938"/>
                <a:gd name="connsiteY79" fmla="*/ 79164 h 102447"/>
                <a:gd name="connsiteX80" fmla="*/ 65504 w 235938"/>
                <a:gd name="connsiteY80" fmla="*/ 81337 h 102447"/>
                <a:gd name="connsiteX81" fmla="*/ 66746 w 235938"/>
                <a:gd name="connsiteY81" fmla="*/ 82268 h 102447"/>
                <a:gd name="connsiteX82" fmla="*/ 70782 w 235938"/>
                <a:gd name="connsiteY82" fmla="*/ 84441 h 102447"/>
                <a:gd name="connsiteX83" fmla="*/ 72955 w 235938"/>
                <a:gd name="connsiteY83" fmla="*/ 84441 h 102447"/>
                <a:gd name="connsiteX84" fmla="*/ 73886 w 235938"/>
                <a:gd name="connsiteY84" fmla="*/ 86614 h 102447"/>
                <a:gd name="connsiteX85" fmla="*/ 80095 w 235938"/>
                <a:gd name="connsiteY85" fmla="*/ 84441 h 102447"/>
                <a:gd name="connsiteX86" fmla="*/ 83199 w 235938"/>
                <a:gd name="connsiteY86" fmla="*/ 84441 h 102447"/>
                <a:gd name="connsiteX87" fmla="*/ 88477 w 235938"/>
                <a:gd name="connsiteY87" fmla="*/ 82268 h 102447"/>
                <a:gd name="connsiteX88" fmla="*/ 92823 w 235938"/>
                <a:gd name="connsiteY88" fmla="*/ 82268 h 102447"/>
                <a:gd name="connsiteX89" fmla="*/ 94686 w 235938"/>
                <a:gd name="connsiteY89" fmla="*/ 81337 h 102447"/>
                <a:gd name="connsiteX90" fmla="*/ 95928 w 235938"/>
                <a:gd name="connsiteY90" fmla="*/ 81337 h 102447"/>
                <a:gd name="connsiteX91" fmla="*/ 97790 w 235938"/>
                <a:gd name="connsiteY91" fmla="*/ 82268 h 102447"/>
                <a:gd name="connsiteX92" fmla="*/ 97790 w 235938"/>
                <a:gd name="connsiteY92" fmla="*/ 84441 h 10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35938" h="102447">
                  <a:moveTo>
                    <a:pt x="97790" y="86614"/>
                  </a:moveTo>
                  <a:lnTo>
                    <a:pt x="97790" y="88787"/>
                  </a:lnTo>
                  <a:lnTo>
                    <a:pt x="97790" y="89719"/>
                  </a:lnTo>
                  <a:lnTo>
                    <a:pt x="99964" y="91892"/>
                  </a:lnTo>
                  <a:lnTo>
                    <a:pt x="103068" y="94065"/>
                  </a:lnTo>
                  <a:lnTo>
                    <a:pt x="107414" y="96238"/>
                  </a:lnTo>
                  <a:lnTo>
                    <a:pt x="110519" y="96238"/>
                  </a:lnTo>
                  <a:lnTo>
                    <a:pt x="112381" y="94065"/>
                  </a:lnTo>
                  <a:lnTo>
                    <a:pt x="114554" y="89719"/>
                  </a:lnTo>
                  <a:lnTo>
                    <a:pt x="116728" y="84441"/>
                  </a:lnTo>
                  <a:lnTo>
                    <a:pt x="119832" y="91892"/>
                  </a:lnTo>
                  <a:lnTo>
                    <a:pt x="122937" y="99343"/>
                  </a:lnTo>
                  <a:lnTo>
                    <a:pt x="126972" y="104620"/>
                  </a:lnTo>
                  <a:lnTo>
                    <a:pt x="136596" y="104620"/>
                  </a:lnTo>
                  <a:lnTo>
                    <a:pt x="137527" y="101516"/>
                  </a:lnTo>
                  <a:lnTo>
                    <a:pt x="139701" y="97170"/>
                  </a:lnTo>
                  <a:lnTo>
                    <a:pt x="143736" y="94065"/>
                  </a:lnTo>
                  <a:lnTo>
                    <a:pt x="143736" y="89719"/>
                  </a:lnTo>
                  <a:lnTo>
                    <a:pt x="146841" y="94065"/>
                  </a:lnTo>
                  <a:lnTo>
                    <a:pt x="149014" y="99343"/>
                  </a:lnTo>
                  <a:lnTo>
                    <a:pt x="152118" y="104620"/>
                  </a:lnTo>
                  <a:lnTo>
                    <a:pt x="158327" y="104620"/>
                  </a:lnTo>
                  <a:lnTo>
                    <a:pt x="163605" y="104620"/>
                  </a:lnTo>
                  <a:lnTo>
                    <a:pt x="166709" y="103689"/>
                  </a:lnTo>
                  <a:lnTo>
                    <a:pt x="172918" y="101516"/>
                  </a:lnTo>
                  <a:lnTo>
                    <a:pt x="178196" y="101516"/>
                  </a:lnTo>
                  <a:lnTo>
                    <a:pt x="183163" y="99343"/>
                  </a:lnTo>
                  <a:lnTo>
                    <a:pt x="185336" y="97170"/>
                  </a:lnTo>
                  <a:lnTo>
                    <a:pt x="188441" y="97170"/>
                  </a:lnTo>
                  <a:lnTo>
                    <a:pt x="190614" y="96238"/>
                  </a:lnTo>
                  <a:lnTo>
                    <a:pt x="192787" y="91892"/>
                  </a:lnTo>
                  <a:lnTo>
                    <a:pt x="195891" y="89719"/>
                  </a:lnTo>
                  <a:lnTo>
                    <a:pt x="199927" y="89719"/>
                  </a:lnTo>
                  <a:lnTo>
                    <a:pt x="209240" y="91892"/>
                  </a:lnTo>
                  <a:lnTo>
                    <a:pt x="221969" y="94065"/>
                  </a:lnTo>
                  <a:lnTo>
                    <a:pt x="232213" y="94065"/>
                  </a:lnTo>
                  <a:lnTo>
                    <a:pt x="236560" y="81337"/>
                  </a:lnTo>
                  <a:lnTo>
                    <a:pt x="236560" y="76991"/>
                  </a:lnTo>
                  <a:lnTo>
                    <a:pt x="236560" y="73886"/>
                  </a:lnTo>
                  <a:lnTo>
                    <a:pt x="236560" y="71713"/>
                  </a:lnTo>
                  <a:lnTo>
                    <a:pt x="234387" y="67677"/>
                  </a:lnTo>
                  <a:lnTo>
                    <a:pt x="232213" y="62400"/>
                  </a:lnTo>
                  <a:lnTo>
                    <a:pt x="232213" y="57122"/>
                  </a:lnTo>
                  <a:lnTo>
                    <a:pt x="209240" y="54949"/>
                  </a:lnTo>
                  <a:lnTo>
                    <a:pt x="181300" y="57122"/>
                  </a:lnTo>
                  <a:lnTo>
                    <a:pt x="156154" y="57122"/>
                  </a:lnTo>
                  <a:lnTo>
                    <a:pt x="130077" y="57122"/>
                  </a:lnTo>
                  <a:lnTo>
                    <a:pt x="107414" y="51844"/>
                  </a:lnTo>
                  <a:lnTo>
                    <a:pt x="87546" y="40047"/>
                  </a:lnTo>
                  <a:lnTo>
                    <a:pt x="87546" y="36943"/>
                  </a:lnTo>
                  <a:lnTo>
                    <a:pt x="87546" y="31665"/>
                  </a:lnTo>
                  <a:lnTo>
                    <a:pt x="87546" y="27319"/>
                  </a:lnTo>
                  <a:lnTo>
                    <a:pt x="85373" y="22042"/>
                  </a:lnTo>
                  <a:lnTo>
                    <a:pt x="83199" y="16764"/>
                  </a:lnTo>
                  <a:lnTo>
                    <a:pt x="83199" y="12418"/>
                  </a:lnTo>
                  <a:lnTo>
                    <a:pt x="65504" y="14591"/>
                  </a:lnTo>
                  <a:lnTo>
                    <a:pt x="54328" y="14591"/>
                  </a:lnTo>
                  <a:lnTo>
                    <a:pt x="46877" y="10555"/>
                  </a:lnTo>
                  <a:lnTo>
                    <a:pt x="43773" y="0"/>
                  </a:lnTo>
                  <a:lnTo>
                    <a:pt x="37564" y="0"/>
                  </a:lnTo>
                  <a:lnTo>
                    <a:pt x="34460" y="1863"/>
                  </a:lnTo>
                  <a:lnTo>
                    <a:pt x="30113" y="1863"/>
                  </a:lnTo>
                  <a:lnTo>
                    <a:pt x="27009" y="3104"/>
                  </a:lnTo>
                  <a:lnTo>
                    <a:pt x="16764" y="5278"/>
                  </a:lnTo>
                  <a:lnTo>
                    <a:pt x="7451" y="5278"/>
                  </a:lnTo>
                  <a:lnTo>
                    <a:pt x="0" y="7140"/>
                  </a:lnTo>
                  <a:lnTo>
                    <a:pt x="0" y="12418"/>
                  </a:lnTo>
                  <a:lnTo>
                    <a:pt x="2173" y="14591"/>
                  </a:lnTo>
                  <a:lnTo>
                    <a:pt x="2173" y="16764"/>
                  </a:lnTo>
                  <a:lnTo>
                    <a:pt x="2173" y="18006"/>
                  </a:lnTo>
                  <a:lnTo>
                    <a:pt x="3104" y="19869"/>
                  </a:lnTo>
                  <a:lnTo>
                    <a:pt x="17695" y="25146"/>
                  </a:lnTo>
                  <a:lnTo>
                    <a:pt x="34460" y="31665"/>
                  </a:lnTo>
                  <a:lnTo>
                    <a:pt x="52155" y="32597"/>
                  </a:lnTo>
                  <a:lnTo>
                    <a:pt x="52155" y="44394"/>
                  </a:lnTo>
                  <a:lnTo>
                    <a:pt x="56191" y="52776"/>
                  </a:lnTo>
                  <a:lnTo>
                    <a:pt x="59295" y="58985"/>
                  </a:lnTo>
                  <a:lnTo>
                    <a:pt x="61468" y="66435"/>
                  </a:lnTo>
                  <a:lnTo>
                    <a:pt x="59295" y="76991"/>
                  </a:lnTo>
                  <a:lnTo>
                    <a:pt x="61468" y="79164"/>
                  </a:lnTo>
                  <a:lnTo>
                    <a:pt x="65504" y="81337"/>
                  </a:lnTo>
                  <a:lnTo>
                    <a:pt x="66746" y="82268"/>
                  </a:lnTo>
                  <a:lnTo>
                    <a:pt x="70782" y="84441"/>
                  </a:lnTo>
                  <a:lnTo>
                    <a:pt x="72955" y="84441"/>
                  </a:lnTo>
                  <a:lnTo>
                    <a:pt x="73886" y="86614"/>
                  </a:lnTo>
                  <a:lnTo>
                    <a:pt x="80095" y="84441"/>
                  </a:lnTo>
                  <a:lnTo>
                    <a:pt x="83199" y="84441"/>
                  </a:lnTo>
                  <a:lnTo>
                    <a:pt x="88477" y="82268"/>
                  </a:lnTo>
                  <a:lnTo>
                    <a:pt x="92823" y="82268"/>
                  </a:lnTo>
                  <a:lnTo>
                    <a:pt x="94686" y="81337"/>
                  </a:lnTo>
                  <a:lnTo>
                    <a:pt x="95928" y="81337"/>
                  </a:lnTo>
                  <a:lnTo>
                    <a:pt x="97790" y="82268"/>
                  </a:lnTo>
                  <a:lnTo>
                    <a:pt x="97790" y="8444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33" name="Freeform: Shape 332">
              <a:extLst>
                <a:ext uri="{FF2B5EF4-FFF2-40B4-BE49-F238E27FC236}">
                  <a16:creationId xmlns:a16="http://schemas.microsoft.com/office/drawing/2014/main" id="{F44CB71E-9B16-4E87-997C-A469E6DE107D}"/>
                </a:ext>
              </a:extLst>
            </p:cNvPr>
            <p:cNvSpPr/>
            <p:nvPr/>
          </p:nvSpPr>
          <p:spPr>
            <a:xfrm>
              <a:off x="6856448" y="5409987"/>
              <a:ext cx="24836" cy="58985"/>
            </a:xfrm>
            <a:custGeom>
              <a:avLst/>
              <a:gdLst>
                <a:gd name="connsiteX0" fmla="*/ 5277 w 24835"/>
                <a:gd name="connsiteY0" fmla="*/ 50913 h 58984"/>
                <a:gd name="connsiteX1" fmla="*/ 12418 w 24835"/>
                <a:gd name="connsiteY1" fmla="*/ 60227 h 58984"/>
                <a:gd name="connsiteX2" fmla="*/ 27009 w 24835"/>
                <a:gd name="connsiteY2" fmla="*/ 23283 h 58984"/>
                <a:gd name="connsiteX3" fmla="*/ 27009 w 24835"/>
                <a:gd name="connsiteY3" fmla="*/ 15833 h 58984"/>
                <a:gd name="connsiteX4" fmla="*/ 27009 w 24835"/>
                <a:gd name="connsiteY4" fmla="*/ 10555 h 58984"/>
                <a:gd name="connsiteX5" fmla="*/ 25146 w 24835"/>
                <a:gd name="connsiteY5" fmla="*/ 7451 h 58984"/>
                <a:gd name="connsiteX6" fmla="*/ 22973 w 24835"/>
                <a:gd name="connsiteY6" fmla="*/ 3104 h 58984"/>
                <a:gd name="connsiteX7" fmla="*/ 19869 w 24835"/>
                <a:gd name="connsiteY7" fmla="*/ 0 h 58984"/>
                <a:gd name="connsiteX8" fmla="*/ 0 w 24835"/>
                <a:gd name="connsiteY8" fmla="*/ 27630 h 58984"/>
                <a:gd name="connsiteX9" fmla="*/ 2173 w 24835"/>
                <a:gd name="connsiteY9" fmla="*/ 42531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58984">
                  <a:moveTo>
                    <a:pt x="5277" y="50913"/>
                  </a:moveTo>
                  <a:lnTo>
                    <a:pt x="12418" y="60227"/>
                  </a:lnTo>
                  <a:lnTo>
                    <a:pt x="27009" y="23283"/>
                  </a:lnTo>
                  <a:lnTo>
                    <a:pt x="27009" y="15833"/>
                  </a:lnTo>
                  <a:lnTo>
                    <a:pt x="27009" y="10555"/>
                  </a:lnTo>
                  <a:lnTo>
                    <a:pt x="25146" y="7451"/>
                  </a:lnTo>
                  <a:lnTo>
                    <a:pt x="22973" y="3104"/>
                  </a:lnTo>
                  <a:lnTo>
                    <a:pt x="19869" y="0"/>
                  </a:lnTo>
                  <a:lnTo>
                    <a:pt x="0" y="27630"/>
                  </a:lnTo>
                  <a:lnTo>
                    <a:pt x="2173" y="4253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34" name="Freeform: Shape 333">
              <a:extLst>
                <a:ext uri="{FF2B5EF4-FFF2-40B4-BE49-F238E27FC236}">
                  <a16:creationId xmlns:a16="http://schemas.microsoft.com/office/drawing/2014/main" id="{4DBD246D-79E0-44D3-9366-7DD568A52F2A}"/>
                </a:ext>
              </a:extLst>
            </p:cNvPr>
            <p:cNvSpPr/>
            <p:nvPr/>
          </p:nvSpPr>
          <p:spPr>
            <a:xfrm>
              <a:off x="6876316" y="5644063"/>
              <a:ext cx="68298" cy="65194"/>
            </a:xfrm>
            <a:custGeom>
              <a:avLst/>
              <a:gdLst>
                <a:gd name="connsiteX0" fmla="*/ 43773 w 68298"/>
                <a:gd name="connsiteY0" fmla="*/ 12418 h 65193"/>
                <a:gd name="connsiteX1" fmla="*/ 31355 w 68298"/>
                <a:gd name="connsiteY1" fmla="*/ 19868 h 65193"/>
                <a:gd name="connsiteX2" fmla="*/ 17695 w 68298"/>
                <a:gd name="connsiteY2" fmla="*/ 24215 h 65193"/>
                <a:gd name="connsiteX3" fmla="*/ 3104 w 68298"/>
                <a:gd name="connsiteY3" fmla="*/ 29492 h 65193"/>
                <a:gd name="connsiteX4" fmla="*/ 3104 w 68298"/>
                <a:gd name="connsiteY4" fmla="*/ 33838 h 65193"/>
                <a:gd name="connsiteX5" fmla="*/ 2173 w 68298"/>
                <a:gd name="connsiteY5" fmla="*/ 33838 h 65193"/>
                <a:gd name="connsiteX6" fmla="*/ 2173 w 68298"/>
                <a:gd name="connsiteY6" fmla="*/ 34770 h 65193"/>
                <a:gd name="connsiteX7" fmla="*/ 0 w 68298"/>
                <a:gd name="connsiteY7" fmla="*/ 36943 h 65193"/>
                <a:gd name="connsiteX8" fmla="*/ 0 w 68298"/>
                <a:gd name="connsiteY8" fmla="*/ 46567 h 65193"/>
                <a:gd name="connsiteX9" fmla="*/ 7140 w 68298"/>
                <a:gd name="connsiteY9" fmla="*/ 42221 h 65193"/>
                <a:gd name="connsiteX10" fmla="*/ 14591 w 68298"/>
                <a:gd name="connsiteY10" fmla="*/ 40979 h 65193"/>
                <a:gd name="connsiteX11" fmla="*/ 21731 w 68298"/>
                <a:gd name="connsiteY11" fmla="*/ 36943 h 65193"/>
                <a:gd name="connsiteX12" fmla="*/ 27009 w 68298"/>
                <a:gd name="connsiteY12" fmla="*/ 33838 h 65193"/>
                <a:gd name="connsiteX13" fmla="*/ 31355 w 68298"/>
                <a:gd name="connsiteY13" fmla="*/ 40979 h 65193"/>
                <a:gd name="connsiteX14" fmla="*/ 32286 w 68298"/>
                <a:gd name="connsiteY14" fmla="*/ 46567 h 65193"/>
                <a:gd name="connsiteX15" fmla="*/ 34459 w 68298"/>
                <a:gd name="connsiteY15" fmla="*/ 51844 h 65193"/>
                <a:gd name="connsiteX16" fmla="*/ 36322 w 68298"/>
                <a:gd name="connsiteY16" fmla="*/ 55880 h 65193"/>
                <a:gd name="connsiteX17" fmla="*/ 41600 w 68298"/>
                <a:gd name="connsiteY17" fmla="*/ 58985 h 65193"/>
                <a:gd name="connsiteX18" fmla="*/ 46877 w 68298"/>
                <a:gd name="connsiteY18" fmla="*/ 61158 h 65193"/>
                <a:gd name="connsiteX19" fmla="*/ 46877 w 68298"/>
                <a:gd name="connsiteY19" fmla="*/ 66435 h 65193"/>
                <a:gd name="connsiteX20" fmla="*/ 56191 w 68298"/>
                <a:gd name="connsiteY20" fmla="*/ 66435 h 65193"/>
                <a:gd name="connsiteX21" fmla="*/ 56191 w 68298"/>
                <a:gd name="connsiteY21" fmla="*/ 61158 h 65193"/>
                <a:gd name="connsiteX22" fmla="*/ 56191 w 68298"/>
                <a:gd name="connsiteY22" fmla="*/ 58985 h 65193"/>
                <a:gd name="connsiteX23" fmla="*/ 56191 w 68298"/>
                <a:gd name="connsiteY23" fmla="*/ 57122 h 65193"/>
                <a:gd name="connsiteX24" fmla="*/ 58364 w 68298"/>
                <a:gd name="connsiteY24" fmla="*/ 55880 h 65193"/>
                <a:gd name="connsiteX25" fmla="*/ 56191 w 68298"/>
                <a:gd name="connsiteY25" fmla="*/ 53707 h 65193"/>
                <a:gd name="connsiteX26" fmla="*/ 54018 w 68298"/>
                <a:gd name="connsiteY26" fmla="*/ 51844 h 65193"/>
                <a:gd name="connsiteX27" fmla="*/ 53086 w 68298"/>
                <a:gd name="connsiteY27" fmla="*/ 49671 h 65193"/>
                <a:gd name="connsiteX28" fmla="*/ 53086 w 68298"/>
                <a:gd name="connsiteY28" fmla="*/ 46567 h 65193"/>
                <a:gd name="connsiteX29" fmla="*/ 54018 w 68298"/>
                <a:gd name="connsiteY29" fmla="*/ 48429 h 65193"/>
                <a:gd name="connsiteX30" fmla="*/ 56191 w 68298"/>
                <a:gd name="connsiteY30" fmla="*/ 48429 h 65193"/>
                <a:gd name="connsiteX31" fmla="*/ 58364 w 68298"/>
                <a:gd name="connsiteY31" fmla="*/ 48429 h 65193"/>
                <a:gd name="connsiteX32" fmla="*/ 58364 w 68298"/>
                <a:gd name="connsiteY32" fmla="*/ 49671 h 65193"/>
                <a:gd name="connsiteX33" fmla="*/ 60227 w 68298"/>
                <a:gd name="connsiteY33" fmla="*/ 53707 h 65193"/>
                <a:gd name="connsiteX34" fmla="*/ 63641 w 68298"/>
                <a:gd name="connsiteY34" fmla="*/ 51844 h 65193"/>
                <a:gd name="connsiteX35" fmla="*/ 65504 w 68298"/>
                <a:gd name="connsiteY35" fmla="*/ 51844 h 65193"/>
                <a:gd name="connsiteX36" fmla="*/ 65504 w 68298"/>
                <a:gd name="connsiteY36" fmla="*/ 49671 h 65193"/>
                <a:gd name="connsiteX37" fmla="*/ 67677 w 68298"/>
                <a:gd name="connsiteY37" fmla="*/ 49671 h 65193"/>
                <a:gd name="connsiteX38" fmla="*/ 67677 w 68298"/>
                <a:gd name="connsiteY38" fmla="*/ 46567 h 65193"/>
                <a:gd name="connsiteX39" fmla="*/ 68608 w 68298"/>
                <a:gd name="connsiteY39" fmla="*/ 42221 h 65193"/>
                <a:gd name="connsiteX40" fmla="*/ 70781 w 68298"/>
                <a:gd name="connsiteY40" fmla="*/ 42221 h 65193"/>
                <a:gd name="connsiteX41" fmla="*/ 70781 w 68298"/>
                <a:gd name="connsiteY41" fmla="*/ 40979 h 65193"/>
                <a:gd name="connsiteX42" fmla="*/ 68608 w 68298"/>
                <a:gd name="connsiteY42" fmla="*/ 40979 h 65193"/>
                <a:gd name="connsiteX43" fmla="*/ 67677 w 68298"/>
                <a:gd name="connsiteY43" fmla="*/ 36943 h 65193"/>
                <a:gd name="connsiteX44" fmla="*/ 67677 w 68298"/>
                <a:gd name="connsiteY44" fmla="*/ 19868 h 65193"/>
                <a:gd name="connsiteX45" fmla="*/ 61468 w 68298"/>
                <a:gd name="connsiteY45" fmla="*/ 9313 h 65193"/>
                <a:gd name="connsiteX46" fmla="*/ 53086 w 68298"/>
                <a:gd name="connsiteY46" fmla="*/ 0 h 6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8298" h="65193">
                  <a:moveTo>
                    <a:pt x="43773" y="12418"/>
                  </a:moveTo>
                  <a:lnTo>
                    <a:pt x="31355" y="19868"/>
                  </a:lnTo>
                  <a:lnTo>
                    <a:pt x="17695" y="24215"/>
                  </a:lnTo>
                  <a:lnTo>
                    <a:pt x="3104" y="29492"/>
                  </a:lnTo>
                  <a:lnTo>
                    <a:pt x="3104" y="33838"/>
                  </a:lnTo>
                  <a:lnTo>
                    <a:pt x="2173" y="33838"/>
                  </a:lnTo>
                  <a:lnTo>
                    <a:pt x="2173" y="34770"/>
                  </a:lnTo>
                  <a:lnTo>
                    <a:pt x="0" y="36943"/>
                  </a:lnTo>
                  <a:lnTo>
                    <a:pt x="0" y="46567"/>
                  </a:lnTo>
                  <a:lnTo>
                    <a:pt x="7140" y="42221"/>
                  </a:lnTo>
                  <a:lnTo>
                    <a:pt x="14591" y="40979"/>
                  </a:lnTo>
                  <a:lnTo>
                    <a:pt x="21731" y="36943"/>
                  </a:lnTo>
                  <a:lnTo>
                    <a:pt x="27009" y="33838"/>
                  </a:lnTo>
                  <a:lnTo>
                    <a:pt x="31355" y="40979"/>
                  </a:lnTo>
                  <a:lnTo>
                    <a:pt x="32286" y="46567"/>
                  </a:lnTo>
                  <a:lnTo>
                    <a:pt x="34459" y="51844"/>
                  </a:lnTo>
                  <a:lnTo>
                    <a:pt x="36322" y="55880"/>
                  </a:lnTo>
                  <a:lnTo>
                    <a:pt x="41600" y="58985"/>
                  </a:lnTo>
                  <a:lnTo>
                    <a:pt x="46877" y="61158"/>
                  </a:lnTo>
                  <a:lnTo>
                    <a:pt x="46877" y="66435"/>
                  </a:lnTo>
                  <a:lnTo>
                    <a:pt x="56191" y="66435"/>
                  </a:lnTo>
                  <a:lnTo>
                    <a:pt x="56191" y="61158"/>
                  </a:lnTo>
                  <a:lnTo>
                    <a:pt x="56191" y="58985"/>
                  </a:lnTo>
                  <a:lnTo>
                    <a:pt x="56191" y="57122"/>
                  </a:lnTo>
                  <a:lnTo>
                    <a:pt x="58364" y="55880"/>
                  </a:lnTo>
                  <a:lnTo>
                    <a:pt x="56191" y="53707"/>
                  </a:lnTo>
                  <a:lnTo>
                    <a:pt x="54018" y="51844"/>
                  </a:lnTo>
                  <a:lnTo>
                    <a:pt x="53086" y="49671"/>
                  </a:lnTo>
                  <a:lnTo>
                    <a:pt x="53086" y="46567"/>
                  </a:lnTo>
                  <a:lnTo>
                    <a:pt x="54018" y="48429"/>
                  </a:lnTo>
                  <a:lnTo>
                    <a:pt x="56191" y="48429"/>
                  </a:lnTo>
                  <a:lnTo>
                    <a:pt x="58364" y="48429"/>
                  </a:lnTo>
                  <a:lnTo>
                    <a:pt x="58364" y="49671"/>
                  </a:lnTo>
                  <a:lnTo>
                    <a:pt x="60227" y="53707"/>
                  </a:lnTo>
                  <a:lnTo>
                    <a:pt x="63641" y="51844"/>
                  </a:lnTo>
                  <a:lnTo>
                    <a:pt x="65504" y="51844"/>
                  </a:lnTo>
                  <a:lnTo>
                    <a:pt x="65504" y="49671"/>
                  </a:lnTo>
                  <a:lnTo>
                    <a:pt x="67677" y="49671"/>
                  </a:lnTo>
                  <a:lnTo>
                    <a:pt x="67677" y="46567"/>
                  </a:lnTo>
                  <a:lnTo>
                    <a:pt x="68608" y="42221"/>
                  </a:lnTo>
                  <a:lnTo>
                    <a:pt x="70781" y="42221"/>
                  </a:lnTo>
                  <a:lnTo>
                    <a:pt x="70781" y="40979"/>
                  </a:lnTo>
                  <a:lnTo>
                    <a:pt x="68608" y="40979"/>
                  </a:lnTo>
                  <a:lnTo>
                    <a:pt x="67677" y="36943"/>
                  </a:lnTo>
                  <a:lnTo>
                    <a:pt x="67677" y="19868"/>
                  </a:lnTo>
                  <a:lnTo>
                    <a:pt x="61468" y="9313"/>
                  </a:lnTo>
                  <a:lnTo>
                    <a:pt x="53086"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35" name="Freeform: Shape 334">
              <a:extLst>
                <a:ext uri="{FF2B5EF4-FFF2-40B4-BE49-F238E27FC236}">
                  <a16:creationId xmlns:a16="http://schemas.microsoft.com/office/drawing/2014/main" id="{838AB9E0-7D78-4DA1-9271-301A3D7850B6}"/>
                </a:ext>
              </a:extLst>
            </p:cNvPr>
            <p:cNvSpPr/>
            <p:nvPr/>
          </p:nvSpPr>
          <p:spPr>
            <a:xfrm>
              <a:off x="6851170" y="5514917"/>
              <a:ext cx="83820" cy="139701"/>
            </a:xfrm>
            <a:custGeom>
              <a:avLst/>
              <a:gdLst>
                <a:gd name="connsiteX0" fmla="*/ 7450 w 83820"/>
                <a:gd name="connsiteY0" fmla="*/ 76991 h 139700"/>
                <a:gd name="connsiteX1" fmla="*/ 12728 w 83820"/>
                <a:gd name="connsiteY1" fmla="*/ 90961 h 139700"/>
                <a:gd name="connsiteX2" fmla="*/ 14591 w 83820"/>
                <a:gd name="connsiteY2" fmla="*/ 91892 h 139700"/>
                <a:gd name="connsiteX3" fmla="*/ 14591 w 83820"/>
                <a:gd name="connsiteY3" fmla="*/ 94065 h 139700"/>
                <a:gd name="connsiteX4" fmla="*/ 15833 w 83820"/>
                <a:gd name="connsiteY4" fmla="*/ 96238 h 139700"/>
                <a:gd name="connsiteX5" fmla="*/ 17695 w 83820"/>
                <a:gd name="connsiteY5" fmla="*/ 98411 h 139700"/>
                <a:gd name="connsiteX6" fmla="*/ 17695 w 83820"/>
                <a:gd name="connsiteY6" fmla="*/ 91892 h 139700"/>
                <a:gd name="connsiteX7" fmla="*/ 19868 w 83820"/>
                <a:gd name="connsiteY7" fmla="*/ 86614 h 139700"/>
                <a:gd name="connsiteX8" fmla="*/ 22042 w 83820"/>
                <a:gd name="connsiteY8" fmla="*/ 81337 h 139700"/>
                <a:gd name="connsiteX9" fmla="*/ 22042 w 83820"/>
                <a:gd name="connsiteY9" fmla="*/ 73886 h 139700"/>
                <a:gd name="connsiteX10" fmla="*/ 42841 w 83820"/>
                <a:gd name="connsiteY10" fmla="*/ 83510 h 139700"/>
                <a:gd name="connsiteX11" fmla="*/ 61468 w 83820"/>
                <a:gd name="connsiteY11" fmla="*/ 98411 h 139700"/>
                <a:gd name="connsiteX12" fmla="*/ 64572 w 83820"/>
                <a:gd name="connsiteY12" fmla="*/ 98411 h 139700"/>
                <a:gd name="connsiteX13" fmla="*/ 63641 w 83820"/>
                <a:gd name="connsiteY13" fmla="*/ 101516 h 139700"/>
                <a:gd name="connsiteX14" fmla="*/ 61468 w 83820"/>
                <a:gd name="connsiteY14" fmla="*/ 103689 h 139700"/>
                <a:gd name="connsiteX15" fmla="*/ 61468 w 83820"/>
                <a:gd name="connsiteY15" fmla="*/ 105862 h 139700"/>
                <a:gd name="connsiteX16" fmla="*/ 59605 w 83820"/>
                <a:gd name="connsiteY16" fmla="*/ 106793 h 139700"/>
                <a:gd name="connsiteX17" fmla="*/ 57432 w 83820"/>
                <a:gd name="connsiteY17" fmla="*/ 111140 h 139700"/>
                <a:gd name="connsiteX18" fmla="*/ 57432 w 83820"/>
                <a:gd name="connsiteY18" fmla="*/ 114244 h 139700"/>
                <a:gd name="connsiteX19" fmla="*/ 45015 w 83820"/>
                <a:gd name="connsiteY19" fmla="*/ 114244 h 139700"/>
                <a:gd name="connsiteX20" fmla="*/ 45015 w 83820"/>
                <a:gd name="connsiteY20" fmla="*/ 101516 h 139700"/>
                <a:gd name="connsiteX21" fmla="*/ 37564 w 83820"/>
                <a:gd name="connsiteY21" fmla="*/ 101516 h 139700"/>
                <a:gd name="connsiteX22" fmla="*/ 32286 w 83820"/>
                <a:gd name="connsiteY22" fmla="*/ 103689 h 139700"/>
                <a:gd name="connsiteX23" fmla="*/ 28250 w 83820"/>
                <a:gd name="connsiteY23" fmla="*/ 103689 h 139700"/>
                <a:gd name="connsiteX24" fmla="*/ 27319 w 83820"/>
                <a:gd name="connsiteY24" fmla="*/ 105862 h 139700"/>
                <a:gd name="connsiteX25" fmla="*/ 27319 w 83820"/>
                <a:gd name="connsiteY25" fmla="*/ 106793 h 139700"/>
                <a:gd name="connsiteX26" fmla="*/ 25146 w 83820"/>
                <a:gd name="connsiteY26" fmla="*/ 111140 h 139700"/>
                <a:gd name="connsiteX27" fmla="*/ 25146 w 83820"/>
                <a:gd name="connsiteY27" fmla="*/ 116417 h 139700"/>
                <a:gd name="connsiteX28" fmla="*/ 25146 w 83820"/>
                <a:gd name="connsiteY28" fmla="*/ 121695 h 139700"/>
                <a:gd name="connsiteX29" fmla="*/ 30423 w 83820"/>
                <a:gd name="connsiteY29" fmla="*/ 123558 h 139700"/>
                <a:gd name="connsiteX30" fmla="*/ 32286 w 83820"/>
                <a:gd name="connsiteY30" fmla="*/ 123558 h 139700"/>
                <a:gd name="connsiteX31" fmla="*/ 34459 w 83820"/>
                <a:gd name="connsiteY31" fmla="*/ 125731 h 139700"/>
                <a:gd name="connsiteX32" fmla="*/ 34459 w 83820"/>
                <a:gd name="connsiteY32" fmla="*/ 127904 h 139700"/>
                <a:gd name="connsiteX33" fmla="*/ 34459 w 83820"/>
                <a:gd name="connsiteY33" fmla="*/ 129146 h 139700"/>
                <a:gd name="connsiteX34" fmla="*/ 34459 w 83820"/>
                <a:gd name="connsiteY34" fmla="*/ 131008 h 139700"/>
                <a:gd name="connsiteX35" fmla="*/ 34459 w 83820"/>
                <a:gd name="connsiteY35" fmla="*/ 134423 h 139700"/>
                <a:gd name="connsiteX36" fmla="*/ 37564 w 83820"/>
                <a:gd name="connsiteY36" fmla="*/ 138459 h 139700"/>
                <a:gd name="connsiteX37" fmla="*/ 37564 w 83820"/>
                <a:gd name="connsiteY37" fmla="*/ 141563 h 139700"/>
                <a:gd name="connsiteX38" fmla="*/ 42841 w 83820"/>
                <a:gd name="connsiteY38" fmla="*/ 138459 h 139700"/>
                <a:gd name="connsiteX39" fmla="*/ 49050 w 83820"/>
                <a:gd name="connsiteY39" fmla="*/ 136286 h 139700"/>
                <a:gd name="connsiteX40" fmla="*/ 52155 w 83820"/>
                <a:gd name="connsiteY40" fmla="*/ 131008 h 139700"/>
                <a:gd name="connsiteX41" fmla="*/ 54328 w 83820"/>
                <a:gd name="connsiteY41" fmla="*/ 125731 h 139700"/>
                <a:gd name="connsiteX42" fmla="*/ 57432 w 83820"/>
                <a:gd name="connsiteY42" fmla="*/ 118280 h 139700"/>
                <a:gd name="connsiteX43" fmla="*/ 59605 w 83820"/>
                <a:gd name="connsiteY43" fmla="*/ 120453 h 139700"/>
                <a:gd name="connsiteX44" fmla="*/ 61468 w 83820"/>
                <a:gd name="connsiteY44" fmla="*/ 120453 h 139700"/>
                <a:gd name="connsiteX45" fmla="*/ 63641 w 83820"/>
                <a:gd name="connsiteY45" fmla="*/ 120453 h 139700"/>
                <a:gd name="connsiteX46" fmla="*/ 63641 w 83820"/>
                <a:gd name="connsiteY46" fmla="*/ 121695 h 139700"/>
                <a:gd name="connsiteX47" fmla="*/ 64572 w 83820"/>
                <a:gd name="connsiteY47" fmla="*/ 125731 h 139700"/>
                <a:gd name="connsiteX48" fmla="*/ 70781 w 83820"/>
                <a:gd name="connsiteY48" fmla="*/ 123558 h 139700"/>
                <a:gd name="connsiteX49" fmla="*/ 74196 w 83820"/>
                <a:gd name="connsiteY49" fmla="*/ 123558 h 139700"/>
                <a:gd name="connsiteX50" fmla="*/ 74196 w 83820"/>
                <a:gd name="connsiteY50" fmla="*/ 121695 h 139700"/>
                <a:gd name="connsiteX51" fmla="*/ 74196 w 83820"/>
                <a:gd name="connsiteY51" fmla="*/ 120453 h 139700"/>
                <a:gd name="connsiteX52" fmla="*/ 74196 w 83820"/>
                <a:gd name="connsiteY52" fmla="*/ 118280 h 139700"/>
                <a:gd name="connsiteX53" fmla="*/ 76059 w 83820"/>
                <a:gd name="connsiteY53" fmla="*/ 118280 h 139700"/>
                <a:gd name="connsiteX54" fmla="*/ 79164 w 83820"/>
                <a:gd name="connsiteY54" fmla="*/ 116417 h 139700"/>
                <a:gd name="connsiteX55" fmla="*/ 85373 w 83820"/>
                <a:gd name="connsiteY55" fmla="*/ 114244 h 139700"/>
                <a:gd name="connsiteX56" fmla="*/ 78232 w 83820"/>
                <a:gd name="connsiteY56" fmla="*/ 101516 h 139700"/>
                <a:gd name="connsiteX57" fmla="*/ 68919 w 83820"/>
                <a:gd name="connsiteY57" fmla="*/ 91892 h 139700"/>
                <a:gd name="connsiteX58" fmla="*/ 61468 w 83820"/>
                <a:gd name="connsiteY58" fmla="*/ 83510 h 139700"/>
                <a:gd name="connsiteX59" fmla="*/ 57432 w 83820"/>
                <a:gd name="connsiteY59" fmla="*/ 69850 h 139700"/>
                <a:gd name="connsiteX60" fmla="*/ 49982 w 83820"/>
                <a:gd name="connsiteY60" fmla="*/ 68609 h 139700"/>
                <a:gd name="connsiteX61" fmla="*/ 46877 w 83820"/>
                <a:gd name="connsiteY61" fmla="*/ 66435 h 139700"/>
                <a:gd name="connsiteX62" fmla="*/ 42841 w 83820"/>
                <a:gd name="connsiteY62" fmla="*/ 64573 h 139700"/>
                <a:gd name="connsiteX63" fmla="*/ 39737 w 83820"/>
                <a:gd name="connsiteY63" fmla="*/ 64573 h 139700"/>
                <a:gd name="connsiteX64" fmla="*/ 35391 w 83820"/>
                <a:gd name="connsiteY64" fmla="*/ 64573 h 139700"/>
                <a:gd name="connsiteX65" fmla="*/ 28250 w 83820"/>
                <a:gd name="connsiteY65" fmla="*/ 64573 h 139700"/>
                <a:gd name="connsiteX66" fmla="*/ 28250 w 83820"/>
                <a:gd name="connsiteY66" fmla="*/ 61158 h 139700"/>
                <a:gd name="connsiteX67" fmla="*/ 25146 w 83820"/>
                <a:gd name="connsiteY67" fmla="*/ 61158 h 139700"/>
                <a:gd name="connsiteX68" fmla="*/ 27319 w 83820"/>
                <a:gd name="connsiteY68" fmla="*/ 42221 h 139700"/>
                <a:gd name="connsiteX69" fmla="*/ 30423 w 83820"/>
                <a:gd name="connsiteY69" fmla="*/ 31666 h 139700"/>
                <a:gd name="connsiteX70" fmla="*/ 32286 w 83820"/>
                <a:gd name="connsiteY70" fmla="*/ 18937 h 139700"/>
                <a:gd name="connsiteX71" fmla="*/ 32286 w 83820"/>
                <a:gd name="connsiteY71" fmla="*/ 0 h 139700"/>
                <a:gd name="connsiteX72" fmla="*/ 25146 w 83820"/>
                <a:gd name="connsiteY72" fmla="*/ 0 h 139700"/>
                <a:gd name="connsiteX73" fmla="*/ 19868 w 83820"/>
                <a:gd name="connsiteY73" fmla="*/ 0 h 139700"/>
                <a:gd name="connsiteX74" fmla="*/ 14591 w 83820"/>
                <a:gd name="connsiteY74" fmla="*/ 1863 h 139700"/>
                <a:gd name="connsiteX75" fmla="*/ 8382 w 83820"/>
                <a:gd name="connsiteY75" fmla="*/ 4036 h 139700"/>
                <a:gd name="connsiteX76" fmla="*/ 1241 w 83820"/>
                <a:gd name="connsiteY76" fmla="*/ 22042 h 139700"/>
                <a:gd name="connsiteX77" fmla="*/ 0 w 83820"/>
                <a:gd name="connsiteY77" fmla="*/ 40048 h 139700"/>
                <a:gd name="connsiteX78" fmla="*/ 1241 w 83820"/>
                <a:gd name="connsiteY78" fmla="*/ 61158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3820" h="139700">
                  <a:moveTo>
                    <a:pt x="7450" y="76991"/>
                  </a:moveTo>
                  <a:lnTo>
                    <a:pt x="12728" y="90961"/>
                  </a:lnTo>
                  <a:lnTo>
                    <a:pt x="14591" y="91892"/>
                  </a:lnTo>
                  <a:lnTo>
                    <a:pt x="14591" y="94065"/>
                  </a:lnTo>
                  <a:lnTo>
                    <a:pt x="15833" y="96238"/>
                  </a:lnTo>
                  <a:lnTo>
                    <a:pt x="17695" y="98411"/>
                  </a:lnTo>
                  <a:lnTo>
                    <a:pt x="17695" y="91892"/>
                  </a:lnTo>
                  <a:lnTo>
                    <a:pt x="19868" y="86614"/>
                  </a:lnTo>
                  <a:lnTo>
                    <a:pt x="22042" y="81337"/>
                  </a:lnTo>
                  <a:lnTo>
                    <a:pt x="22042" y="73886"/>
                  </a:lnTo>
                  <a:lnTo>
                    <a:pt x="42841" y="83510"/>
                  </a:lnTo>
                  <a:lnTo>
                    <a:pt x="61468" y="98411"/>
                  </a:lnTo>
                  <a:lnTo>
                    <a:pt x="64572" y="98411"/>
                  </a:lnTo>
                  <a:lnTo>
                    <a:pt x="63641" y="101516"/>
                  </a:lnTo>
                  <a:lnTo>
                    <a:pt x="61468" y="103689"/>
                  </a:lnTo>
                  <a:lnTo>
                    <a:pt x="61468" y="105862"/>
                  </a:lnTo>
                  <a:lnTo>
                    <a:pt x="59605" y="106793"/>
                  </a:lnTo>
                  <a:lnTo>
                    <a:pt x="57432" y="111140"/>
                  </a:lnTo>
                  <a:lnTo>
                    <a:pt x="57432" y="114244"/>
                  </a:lnTo>
                  <a:lnTo>
                    <a:pt x="45015" y="114244"/>
                  </a:lnTo>
                  <a:lnTo>
                    <a:pt x="45015" y="101516"/>
                  </a:lnTo>
                  <a:lnTo>
                    <a:pt x="37564" y="101516"/>
                  </a:lnTo>
                  <a:lnTo>
                    <a:pt x="32286" y="103689"/>
                  </a:lnTo>
                  <a:lnTo>
                    <a:pt x="28250" y="103689"/>
                  </a:lnTo>
                  <a:lnTo>
                    <a:pt x="27319" y="105862"/>
                  </a:lnTo>
                  <a:lnTo>
                    <a:pt x="27319" y="106793"/>
                  </a:lnTo>
                  <a:lnTo>
                    <a:pt x="25146" y="111140"/>
                  </a:lnTo>
                  <a:lnTo>
                    <a:pt x="25146" y="116417"/>
                  </a:lnTo>
                  <a:lnTo>
                    <a:pt x="25146" y="121695"/>
                  </a:lnTo>
                  <a:lnTo>
                    <a:pt x="30423" y="123558"/>
                  </a:lnTo>
                  <a:lnTo>
                    <a:pt x="32286" y="123558"/>
                  </a:lnTo>
                  <a:lnTo>
                    <a:pt x="34459" y="125731"/>
                  </a:lnTo>
                  <a:lnTo>
                    <a:pt x="34459" y="127904"/>
                  </a:lnTo>
                  <a:lnTo>
                    <a:pt x="34459" y="129146"/>
                  </a:lnTo>
                  <a:lnTo>
                    <a:pt x="34459" y="131008"/>
                  </a:lnTo>
                  <a:lnTo>
                    <a:pt x="34459" y="134423"/>
                  </a:lnTo>
                  <a:lnTo>
                    <a:pt x="37564" y="138459"/>
                  </a:lnTo>
                  <a:lnTo>
                    <a:pt x="37564" y="141563"/>
                  </a:lnTo>
                  <a:lnTo>
                    <a:pt x="42841" y="138459"/>
                  </a:lnTo>
                  <a:lnTo>
                    <a:pt x="49050" y="136286"/>
                  </a:lnTo>
                  <a:lnTo>
                    <a:pt x="52155" y="131008"/>
                  </a:lnTo>
                  <a:lnTo>
                    <a:pt x="54328" y="125731"/>
                  </a:lnTo>
                  <a:lnTo>
                    <a:pt x="57432" y="118280"/>
                  </a:lnTo>
                  <a:lnTo>
                    <a:pt x="59605" y="120453"/>
                  </a:lnTo>
                  <a:lnTo>
                    <a:pt x="61468" y="120453"/>
                  </a:lnTo>
                  <a:lnTo>
                    <a:pt x="63641" y="120453"/>
                  </a:lnTo>
                  <a:lnTo>
                    <a:pt x="63641" y="121695"/>
                  </a:lnTo>
                  <a:lnTo>
                    <a:pt x="64572" y="125731"/>
                  </a:lnTo>
                  <a:lnTo>
                    <a:pt x="70781" y="123558"/>
                  </a:lnTo>
                  <a:lnTo>
                    <a:pt x="74196" y="123558"/>
                  </a:lnTo>
                  <a:lnTo>
                    <a:pt x="74196" y="121695"/>
                  </a:lnTo>
                  <a:lnTo>
                    <a:pt x="74196" y="120453"/>
                  </a:lnTo>
                  <a:lnTo>
                    <a:pt x="74196" y="118280"/>
                  </a:lnTo>
                  <a:lnTo>
                    <a:pt x="76059" y="118280"/>
                  </a:lnTo>
                  <a:lnTo>
                    <a:pt x="79164" y="116417"/>
                  </a:lnTo>
                  <a:lnTo>
                    <a:pt x="85373" y="114244"/>
                  </a:lnTo>
                  <a:lnTo>
                    <a:pt x="78232" y="101516"/>
                  </a:lnTo>
                  <a:lnTo>
                    <a:pt x="68919" y="91892"/>
                  </a:lnTo>
                  <a:lnTo>
                    <a:pt x="61468" y="83510"/>
                  </a:lnTo>
                  <a:lnTo>
                    <a:pt x="57432" y="69850"/>
                  </a:lnTo>
                  <a:lnTo>
                    <a:pt x="49982" y="68609"/>
                  </a:lnTo>
                  <a:lnTo>
                    <a:pt x="46877" y="66435"/>
                  </a:lnTo>
                  <a:lnTo>
                    <a:pt x="42841" y="64573"/>
                  </a:lnTo>
                  <a:lnTo>
                    <a:pt x="39737" y="64573"/>
                  </a:lnTo>
                  <a:lnTo>
                    <a:pt x="35391" y="64573"/>
                  </a:lnTo>
                  <a:lnTo>
                    <a:pt x="28250" y="64573"/>
                  </a:lnTo>
                  <a:lnTo>
                    <a:pt x="28250" y="61158"/>
                  </a:lnTo>
                  <a:lnTo>
                    <a:pt x="25146" y="61158"/>
                  </a:lnTo>
                  <a:lnTo>
                    <a:pt x="27319" y="42221"/>
                  </a:lnTo>
                  <a:lnTo>
                    <a:pt x="30423" y="31666"/>
                  </a:lnTo>
                  <a:lnTo>
                    <a:pt x="32286" y="18937"/>
                  </a:lnTo>
                  <a:lnTo>
                    <a:pt x="32286" y="0"/>
                  </a:lnTo>
                  <a:lnTo>
                    <a:pt x="25146" y="0"/>
                  </a:lnTo>
                  <a:lnTo>
                    <a:pt x="19868" y="0"/>
                  </a:lnTo>
                  <a:lnTo>
                    <a:pt x="14591" y="1863"/>
                  </a:lnTo>
                  <a:lnTo>
                    <a:pt x="8382" y="4036"/>
                  </a:lnTo>
                  <a:lnTo>
                    <a:pt x="1241" y="22042"/>
                  </a:lnTo>
                  <a:lnTo>
                    <a:pt x="0" y="40048"/>
                  </a:lnTo>
                  <a:lnTo>
                    <a:pt x="1241" y="6115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36" name="Freeform: Shape 335">
              <a:extLst>
                <a:ext uri="{FF2B5EF4-FFF2-40B4-BE49-F238E27FC236}">
                  <a16:creationId xmlns:a16="http://schemas.microsoft.com/office/drawing/2014/main" id="{93B56B06-42AE-423B-8CC6-0FF875251543}"/>
                </a:ext>
              </a:extLst>
            </p:cNvPr>
            <p:cNvSpPr/>
            <p:nvPr/>
          </p:nvSpPr>
          <p:spPr>
            <a:xfrm>
              <a:off x="6849307" y="5908563"/>
              <a:ext cx="46567" cy="15522"/>
            </a:xfrm>
            <a:custGeom>
              <a:avLst/>
              <a:gdLst>
                <a:gd name="connsiteX0" fmla="*/ 39427 w 46566"/>
                <a:gd name="connsiteY0" fmla="*/ 12728 h 15522"/>
                <a:gd name="connsiteX1" fmla="*/ 46878 w 46566"/>
                <a:gd name="connsiteY1" fmla="*/ 12728 h 15522"/>
                <a:gd name="connsiteX2" fmla="*/ 44704 w 46566"/>
                <a:gd name="connsiteY2" fmla="*/ 9313 h 15522"/>
                <a:gd name="connsiteX3" fmla="*/ 44704 w 46566"/>
                <a:gd name="connsiteY3" fmla="*/ 5277 h 15522"/>
                <a:gd name="connsiteX4" fmla="*/ 44704 w 46566"/>
                <a:gd name="connsiteY4" fmla="*/ 3104 h 15522"/>
                <a:gd name="connsiteX5" fmla="*/ 43773 w 46566"/>
                <a:gd name="connsiteY5" fmla="*/ 3104 h 15522"/>
                <a:gd name="connsiteX6" fmla="*/ 39427 w 46566"/>
                <a:gd name="connsiteY6" fmla="*/ 0 h 15522"/>
                <a:gd name="connsiteX7" fmla="*/ 30113 w 46566"/>
                <a:gd name="connsiteY7" fmla="*/ 5277 h 15522"/>
                <a:gd name="connsiteX8" fmla="*/ 21731 w 46566"/>
                <a:gd name="connsiteY8" fmla="*/ 5277 h 15522"/>
                <a:gd name="connsiteX9" fmla="*/ 12418 w 46566"/>
                <a:gd name="connsiteY9" fmla="*/ 5277 h 15522"/>
                <a:gd name="connsiteX10" fmla="*/ 3104 w 46566"/>
                <a:gd name="connsiteY10" fmla="*/ 9313 h 15522"/>
                <a:gd name="connsiteX11" fmla="*/ 1863 w 46566"/>
                <a:gd name="connsiteY11" fmla="*/ 10555 h 15522"/>
                <a:gd name="connsiteX12" fmla="*/ 0 w 46566"/>
                <a:gd name="connsiteY12" fmla="*/ 10555 h 15522"/>
                <a:gd name="connsiteX13" fmla="*/ 0 w 46566"/>
                <a:gd name="connsiteY13" fmla="*/ 12728 h 15522"/>
                <a:gd name="connsiteX14" fmla="*/ 12418 w 46566"/>
                <a:gd name="connsiteY14" fmla="*/ 16764 h 15522"/>
                <a:gd name="connsiteX15" fmla="*/ 27009 w 46566"/>
                <a:gd name="connsiteY15" fmla="*/ 16764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566" h="15522">
                  <a:moveTo>
                    <a:pt x="39427" y="12728"/>
                  </a:moveTo>
                  <a:lnTo>
                    <a:pt x="46878" y="12728"/>
                  </a:lnTo>
                  <a:lnTo>
                    <a:pt x="44704" y="9313"/>
                  </a:lnTo>
                  <a:lnTo>
                    <a:pt x="44704" y="5277"/>
                  </a:lnTo>
                  <a:lnTo>
                    <a:pt x="44704" y="3104"/>
                  </a:lnTo>
                  <a:lnTo>
                    <a:pt x="43773" y="3104"/>
                  </a:lnTo>
                  <a:lnTo>
                    <a:pt x="39427" y="0"/>
                  </a:lnTo>
                  <a:lnTo>
                    <a:pt x="30113" y="5277"/>
                  </a:lnTo>
                  <a:lnTo>
                    <a:pt x="21731" y="5277"/>
                  </a:lnTo>
                  <a:lnTo>
                    <a:pt x="12418" y="5277"/>
                  </a:lnTo>
                  <a:lnTo>
                    <a:pt x="3104" y="9313"/>
                  </a:lnTo>
                  <a:lnTo>
                    <a:pt x="1863" y="10555"/>
                  </a:lnTo>
                  <a:lnTo>
                    <a:pt x="0" y="10555"/>
                  </a:lnTo>
                  <a:lnTo>
                    <a:pt x="0" y="12728"/>
                  </a:lnTo>
                  <a:lnTo>
                    <a:pt x="12418" y="16764"/>
                  </a:lnTo>
                  <a:lnTo>
                    <a:pt x="27009" y="16764"/>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37" name="Freeform: Shape 336">
              <a:extLst>
                <a:ext uri="{FF2B5EF4-FFF2-40B4-BE49-F238E27FC236}">
                  <a16:creationId xmlns:a16="http://schemas.microsoft.com/office/drawing/2014/main" id="{38624D36-32EB-4DCE-9DF2-7E7FBC6C5D12}"/>
                </a:ext>
              </a:extLst>
            </p:cNvPr>
            <p:cNvSpPr/>
            <p:nvPr/>
          </p:nvSpPr>
          <p:spPr>
            <a:xfrm>
              <a:off x="6900220" y="5913840"/>
              <a:ext cx="55880" cy="31045"/>
            </a:xfrm>
            <a:custGeom>
              <a:avLst/>
              <a:gdLst>
                <a:gd name="connsiteX0" fmla="*/ 5278 w 55880"/>
                <a:gd name="connsiteY0" fmla="*/ 29492 h 31044"/>
                <a:gd name="connsiteX1" fmla="*/ 7451 w 55880"/>
                <a:gd name="connsiteY1" fmla="*/ 29492 h 31044"/>
                <a:gd name="connsiteX2" fmla="*/ 8382 w 55880"/>
                <a:gd name="connsiteY2" fmla="*/ 31666 h 31044"/>
                <a:gd name="connsiteX3" fmla="*/ 12418 w 55880"/>
                <a:gd name="connsiteY3" fmla="*/ 31666 h 31044"/>
                <a:gd name="connsiteX4" fmla="*/ 25146 w 55880"/>
                <a:gd name="connsiteY4" fmla="*/ 22042 h 31044"/>
                <a:gd name="connsiteX5" fmla="*/ 39737 w 55880"/>
                <a:gd name="connsiteY5" fmla="*/ 12728 h 31044"/>
                <a:gd name="connsiteX6" fmla="*/ 52155 w 55880"/>
                <a:gd name="connsiteY6" fmla="*/ 4036 h 31044"/>
                <a:gd name="connsiteX7" fmla="*/ 56191 w 55880"/>
                <a:gd name="connsiteY7" fmla="*/ 4036 h 31044"/>
                <a:gd name="connsiteX8" fmla="*/ 56191 w 55880"/>
                <a:gd name="connsiteY8" fmla="*/ 0 h 31044"/>
                <a:gd name="connsiteX9" fmla="*/ 36322 w 55880"/>
                <a:gd name="connsiteY9" fmla="*/ 0 h 31044"/>
                <a:gd name="connsiteX10" fmla="*/ 17696 w 55880"/>
                <a:gd name="connsiteY10" fmla="*/ 12728 h 31044"/>
                <a:gd name="connsiteX11" fmla="*/ 0 w 55880"/>
                <a:gd name="connsiteY11" fmla="*/ 24215 h 31044"/>
                <a:gd name="connsiteX12" fmla="*/ 0 w 55880"/>
                <a:gd name="connsiteY12" fmla="*/ 27319 h 31044"/>
                <a:gd name="connsiteX13" fmla="*/ 3104 w 55880"/>
                <a:gd name="connsiteY13" fmla="*/ 27319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880" h="31044">
                  <a:moveTo>
                    <a:pt x="5278" y="29492"/>
                  </a:moveTo>
                  <a:lnTo>
                    <a:pt x="7451" y="29492"/>
                  </a:lnTo>
                  <a:lnTo>
                    <a:pt x="8382" y="31666"/>
                  </a:lnTo>
                  <a:lnTo>
                    <a:pt x="12418" y="31666"/>
                  </a:lnTo>
                  <a:lnTo>
                    <a:pt x="25146" y="22042"/>
                  </a:lnTo>
                  <a:lnTo>
                    <a:pt x="39737" y="12728"/>
                  </a:lnTo>
                  <a:lnTo>
                    <a:pt x="52155" y="4036"/>
                  </a:lnTo>
                  <a:lnTo>
                    <a:pt x="56191" y="4036"/>
                  </a:lnTo>
                  <a:lnTo>
                    <a:pt x="56191" y="0"/>
                  </a:lnTo>
                  <a:lnTo>
                    <a:pt x="36322" y="0"/>
                  </a:lnTo>
                  <a:lnTo>
                    <a:pt x="17696" y="12728"/>
                  </a:lnTo>
                  <a:lnTo>
                    <a:pt x="0" y="24215"/>
                  </a:lnTo>
                  <a:lnTo>
                    <a:pt x="0" y="27319"/>
                  </a:lnTo>
                  <a:lnTo>
                    <a:pt x="3104" y="27319"/>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38" name="Freeform: Shape 337">
              <a:extLst>
                <a:ext uri="{FF2B5EF4-FFF2-40B4-BE49-F238E27FC236}">
                  <a16:creationId xmlns:a16="http://schemas.microsoft.com/office/drawing/2014/main" id="{773B5C56-A9DA-48D0-8964-648A966A9607}"/>
                </a:ext>
              </a:extLst>
            </p:cNvPr>
            <p:cNvSpPr/>
            <p:nvPr/>
          </p:nvSpPr>
          <p:spPr>
            <a:xfrm>
              <a:off x="6939958" y="5274633"/>
              <a:ext cx="15522" cy="12418"/>
            </a:xfrm>
            <a:custGeom>
              <a:avLst/>
              <a:gdLst>
                <a:gd name="connsiteX0" fmla="*/ 16453 w 15522"/>
                <a:gd name="connsiteY0" fmla="*/ 0 h 12417"/>
                <a:gd name="connsiteX1" fmla="*/ 4036 w 15522"/>
                <a:gd name="connsiteY1" fmla="*/ 0 h 12417"/>
                <a:gd name="connsiteX2" fmla="*/ 4036 w 15522"/>
                <a:gd name="connsiteY2" fmla="*/ 4346 h 12417"/>
                <a:gd name="connsiteX3" fmla="*/ 0 w 15522"/>
                <a:gd name="connsiteY3" fmla="*/ 4346 h 12417"/>
                <a:gd name="connsiteX4" fmla="*/ 0 w 15522"/>
                <a:gd name="connsiteY4" fmla="*/ 12728 h 12417"/>
                <a:gd name="connsiteX5" fmla="*/ 16453 w 15522"/>
                <a:gd name="connsiteY5"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22" h="12417">
                  <a:moveTo>
                    <a:pt x="16453" y="0"/>
                  </a:moveTo>
                  <a:lnTo>
                    <a:pt x="4036" y="0"/>
                  </a:lnTo>
                  <a:lnTo>
                    <a:pt x="4036" y="4346"/>
                  </a:lnTo>
                  <a:lnTo>
                    <a:pt x="0" y="4346"/>
                  </a:lnTo>
                  <a:lnTo>
                    <a:pt x="0" y="12728"/>
                  </a:lnTo>
                  <a:lnTo>
                    <a:pt x="16453" y="1272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39" name="Freeform: Shape 338">
              <a:extLst>
                <a:ext uri="{FF2B5EF4-FFF2-40B4-BE49-F238E27FC236}">
                  <a16:creationId xmlns:a16="http://schemas.microsoft.com/office/drawing/2014/main" id="{A53CEBDF-0A3F-4C0C-88A7-C7583658A597}"/>
                </a:ext>
              </a:extLst>
            </p:cNvPr>
            <p:cNvSpPr/>
            <p:nvPr/>
          </p:nvSpPr>
          <p:spPr>
            <a:xfrm>
              <a:off x="6808639" y="5623884"/>
              <a:ext cx="40358" cy="46567"/>
            </a:xfrm>
            <a:custGeom>
              <a:avLst/>
              <a:gdLst>
                <a:gd name="connsiteX0" fmla="*/ 21731 w 40357"/>
                <a:gd name="connsiteY0" fmla="*/ 31666 h 46566"/>
                <a:gd name="connsiteX1" fmla="*/ 29182 w 40357"/>
                <a:gd name="connsiteY1" fmla="*/ 22042 h 46566"/>
                <a:gd name="connsiteX2" fmla="*/ 40668 w 40357"/>
                <a:gd name="connsiteY2" fmla="*/ 12728 h 46566"/>
                <a:gd name="connsiteX3" fmla="*/ 38495 w 40357"/>
                <a:gd name="connsiteY3" fmla="*/ 9313 h 46566"/>
                <a:gd name="connsiteX4" fmla="*/ 38495 w 40357"/>
                <a:gd name="connsiteY4" fmla="*/ 5278 h 46566"/>
                <a:gd name="connsiteX5" fmla="*/ 38495 w 40357"/>
                <a:gd name="connsiteY5" fmla="*/ 4036 h 46566"/>
                <a:gd name="connsiteX6" fmla="*/ 36322 w 40357"/>
                <a:gd name="connsiteY6" fmla="*/ 4036 h 46566"/>
                <a:gd name="connsiteX7" fmla="*/ 35391 w 40357"/>
                <a:gd name="connsiteY7" fmla="*/ 4036 h 46566"/>
                <a:gd name="connsiteX8" fmla="*/ 31045 w 40357"/>
                <a:gd name="connsiteY8" fmla="*/ 0 h 46566"/>
                <a:gd name="connsiteX9" fmla="*/ 23905 w 40357"/>
                <a:gd name="connsiteY9" fmla="*/ 16764 h 46566"/>
                <a:gd name="connsiteX10" fmla="*/ 11487 w 40357"/>
                <a:gd name="connsiteY10" fmla="*/ 29492 h 46566"/>
                <a:gd name="connsiteX11" fmla="*/ 0 w 40357"/>
                <a:gd name="connsiteY11" fmla="*/ 42221 h 46566"/>
                <a:gd name="connsiteX12" fmla="*/ 0 w 40357"/>
                <a:gd name="connsiteY12" fmla="*/ 46567 h 46566"/>
                <a:gd name="connsiteX13" fmla="*/ 13349 w 40357"/>
                <a:gd name="connsiteY13" fmla="*/ 39116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357" h="46566">
                  <a:moveTo>
                    <a:pt x="21731" y="31666"/>
                  </a:moveTo>
                  <a:lnTo>
                    <a:pt x="29182" y="22042"/>
                  </a:lnTo>
                  <a:lnTo>
                    <a:pt x="40668" y="12728"/>
                  </a:lnTo>
                  <a:lnTo>
                    <a:pt x="38495" y="9313"/>
                  </a:lnTo>
                  <a:lnTo>
                    <a:pt x="38495" y="5278"/>
                  </a:lnTo>
                  <a:lnTo>
                    <a:pt x="38495" y="4036"/>
                  </a:lnTo>
                  <a:lnTo>
                    <a:pt x="36322" y="4036"/>
                  </a:lnTo>
                  <a:lnTo>
                    <a:pt x="35391" y="4036"/>
                  </a:lnTo>
                  <a:lnTo>
                    <a:pt x="31045" y="0"/>
                  </a:lnTo>
                  <a:lnTo>
                    <a:pt x="23905" y="16764"/>
                  </a:lnTo>
                  <a:lnTo>
                    <a:pt x="11487" y="29492"/>
                  </a:lnTo>
                  <a:lnTo>
                    <a:pt x="0" y="42221"/>
                  </a:lnTo>
                  <a:lnTo>
                    <a:pt x="0" y="46567"/>
                  </a:lnTo>
                  <a:lnTo>
                    <a:pt x="13349" y="3911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40" name="Freeform: Shape 339">
              <a:extLst>
                <a:ext uri="{FF2B5EF4-FFF2-40B4-BE49-F238E27FC236}">
                  <a16:creationId xmlns:a16="http://schemas.microsoft.com/office/drawing/2014/main" id="{89931FB0-2DDB-475B-8FFB-B3E561BA7D45}"/>
                </a:ext>
              </a:extLst>
            </p:cNvPr>
            <p:cNvSpPr/>
            <p:nvPr/>
          </p:nvSpPr>
          <p:spPr>
            <a:xfrm>
              <a:off x="4168919" y="5514917"/>
              <a:ext cx="24836" cy="12418"/>
            </a:xfrm>
            <a:custGeom>
              <a:avLst/>
              <a:gdLst>
                <a:gd name="connsiteX0" fmla="*/ 27009 w 24835"/>
                <a:gd name="connsiteY0" fmla="*/ 4036 h 12417"/>
                <a:gd name="connsiteX1" fmla="*/ 21731 w 24835"/>
                <a:gd name="connsiteY1" fmla="*/ 1863 h 12417"/>
                <a:gd name="connsiteX2" fmla="*/ 14591 w 24835"/>
                <a:gd name="connsiteY2" fmla="*/ 1863 h 12417"/>
                <a:gd name="connsiteX3" fmla="*/ 7140 w 24835"/>
                <a:gd name="connsiteY3" fmla="*/ 0 h 12417"/>
                <a:gd name="connsiteX4" fmla="*/ 0 w 24835"/>
                <a:gd name="connsiteY4" fmla="*/ 0 h 12417"/>
                <a:gd name="connsiteX5" fmla="*/ 0 w 24835"/>
                <a:gd name="connsiteY5" fmla="*/ 12728 h 12417"/>
                <a:gd name="connsiteX6" fmla="*/ 27009 w 24835"/>
                <a:gd name="connsiteY6"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5" h="12417">
                  <a:moveTo>
                    <a:pt x="27009" y="4036"/>
                  </a:moveTo>
                  <a:lnTo>
                    <a:pt x="21731" y="1863"/>
                  </a:lnTo>
                  <a:lnTo>
                    <a:pt x="14591" y="1863"/>
                  </a:lnTo>
                  <a:lnTo>
                    <a:pt x="7140" y="0"/>
                  </a:lnTo>
                  <a:lnTo>
                    <a:pt x="0" y="0"/>
                  </a:lnTo>
                  <a:lnTo>
                    <a:pt x="0" y="12728"/>
                  </a:lnTo>
                  <a:lnTo>
                    <a:pt x="27009" y="1272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41" name="Freeform: Shape 340">
              <a:extLst>
                <a:ext uri="{FF2B5EF4-FFF2-40B4-BE49-F238E27FC236}">
                  <a16:creationId xmlns:a16="http://schemas.microsoft.com/office/drawing/2014/main" id="{34A90EB9-A932-4B87-9F8F-AF0CCB3150B0}"/>
                </a:ext>
              </a:extLst>
            </p:cNvPr>
            <p:cNvSpPr/>
            <p:nvPr/>
          </p:nvSpPr>
          <p:spPr>
            <a:xfrm>
              <a:off x="2808235" y="5420542"/>
              <a:ext cx="27940" cy="15522"/>
            </a:xfrm>
            <a:custGeom>
              <a:avLst/>
              <a:gdLst>
                <a:gd name="connsiteX0" fmla="*/ 16764 w 27940"/>
                <a:gd name="connsiteY0" fmla="*/ 2173 h 15522"/>
                <a:gd name="connsiteX1" fmla="*/ 13660 w 27940"/>
                <a:gd name="connsiteY1" fmla="*/ 2173 h 15522"/>
                <a:gd name="connsiteX2" fmla="*/ 6209 w 27940"/>
                <a:gd name="connsiteY2" fmla="*/ 2173 h 15522"/>
                <a:gd name="connsiteX3" fmla="*/ 0 w 27940"/>
                <a:gd name="connsiteY3" fmla="*/ 0 h 15522"/>
                <a:gd name="connsiteX4" fmla="*/ 0 w 27940"/>
                <a:gd name="connsiteY4" fmla="*/ 17075 h 15522"/>
                <a:gd name="connsiteX5" fmla="*/ 7451 w 27940"/>
                <a:gd name="connsiteY5" fmla="*/ 17075 h 15522"/>
                <a:gd name="connsiteX6" fmla="*/ 13660 w 27940"/>
                <a:gd name="connsiteY6" fmla="*/ 17075 h 15522"/>
                <a:gd name="connsiteX7" fmla="*/ 18937 w 27940"/>
                <a:gd name="connsiteY7" fmla="*/ 14901 h 15522"/>
                <a:gd name="connsiteX8" fmla="*/ 24215 w 27940"/>
                <a:gd name="connsiteY8" fmla="*/ 12728 h 15522"/>
                <a:gd name="connsiteX9" fmla="*/ 28251 w 27940"/>
                <a:gd name="connsiteY9" fmla="*/ 12728 h 15522"/>
                <a:gd name="connsiteX10" fmla="*/ 28251 w 27940"/>
                <a:gd name="connsiteY10" fmla="*/ 5278 h 15522"/>
                <a:gd name="connsiteX11" fmla="*/ 22042 w 27940"/>
                <a:gd name="connsiteY11" fmla="*/ 4346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40" h="15522">
                  <a:moveTo>
                    <a:pt x="16764" y="2173"/>
                  </a:moveTo>
                  <a:lnTo>
                    <a:pt x="13660" y="2173"/>
                  </a:lnTo>
                  <a:lnTo>
                    <a:pt x="6209" y="2173"/>
                  </a:lnTo>
                  <a:lnTo>
                    <a:pt x="0" y="0"/>
                  </a:lnTo>
                  <a:lnTo>
                    <a:pt x="0" y="17075"/>
                  </a:lnTo>
                  <a:lnTo>
                    <a:pt x="7451" y="17075"/>
                  </a:lnTo>
                  <a:lnTo>
                    <a:pt x="13660" y="17075"/>
                  </a:lnTo>
                  <a:lnTo>
                    <a:pt x="18937" y="14901"/>
                  </a:lnTo>
                  <a:lnTo>
                    <a:pt x="24215" y="12728"/>
                  </a:lnTo>
                  <a:lnTo>
                    <a:pt x="28251" y="12728"/>
                  </a:lnTo>
                  <a:lnTo>
                    <a:pt x="28251" y="5278"/>
                  </a:lnTo>
                  <a:lnTo>
                    <a:pt x="22042" y="434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42" name="Freeform: Shape 341">
              <a:extLst>
                <a:ext uri="{FF2B5EF4-FFF2-40B4-BE49-F238E27FC236}">
                  <a16:creationId xmlns:a16="http://schemas.microsoft.com/office/drawing/2014/main" id="{4D9E8523-8BB8-4506-A670-3151AAD1EC26}"/>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43" name="Freeform: Shape 342">
              <a:extLst>
                <a:ext uri="{FF2B5EF4-FFF2-40B4-BE49-F238E27FC236}">
                  <a16:creationId xmlns:a16="http://schemas.microsoft.com/office/drawing/2014/main" id="{57482889-47FF-4CFF-886A-6817BF7228C6}"/>
                </a:ext>
              </a:extLst>
            </p:cNvPr>
            <p:cNvSpPr/>
            <p:nvPr/>
          </p:nvSpPr>
          <p:spPr>
            <a:xfrm>
              <a:off x="4243736" y="5014168"/>
              <a:ext cx="18627" cy="37253"/>
            </a:xfrm>
            <a:custGeom>
              <a:avLst/>
              <a:gdLst>
                <a:gd name="connsiteX0" fmla="*/ 3104 w 18626"/>
                <a:gd name="connsiteY0" fmla="*/ 31976 h 37253"/>
                <a:gd name="connsiteX1" fmla="*/ 3104 w 18626"/>
                <a:gd name="connsiteY1" fmla="*/ 32907 h 37253"/>
                <a:gd name="connsiteX2" fmla="*/ 3104 w 18626"/>
                <a:gd name="connsiteY2" fmla="*/ 35080 h 37253"/>
                <a:gd name="connsiteX3" fmla="*/ 5278 w 18626"/>
                <a:gd name="connsiteY3" fmla="*/ 37253 h 37253"/>
                <a:gd name="connsiteX4" fmla="*/ 12728 w 18626"/>
                <a:gd name="connsiteY4" fmla="*/ 37253 h 37253"/>
                <a:gd name="connsiteX5" fmla="*/ 14591 w 18626"/>
                <a:gd name="connsiteY5" fmla="*/ 37253 h 37253"/>
                <a:gd name="connsiteX6" fmla="*/ 14591 w 18626"/>
                <a:gd name="connsiteY6" fmla="*/ 35080 h 37253"/>
                <a:gd name="connsiteX7" fmla="*/ 15833 w 18626"/>
                <a:gd name="connsiteY7" fmla="*/ 35080 h 37253"/>
                <a:gd name="connsiteX8" fmla="*/ 17695 w 18626"/>
                <a:gd name="connsiteY8" fmla="*/ 35080 h 37253"/>
                <a:gd name="connsiteX9" fmla="*/ 19869 w 18626"/>
                <a:gd name="connsiteY9" fmla="*/ 32907 h 37253"/>
                <a:gd name="connsiteX10" fmla="*/ 17695 w 18626"/>
                <a:gd name="connsiteY10" fmla="*/ 22352 h 37253"/>
                <a:gd name="connsiteX11" fmla="*/ 15833 w 18626"/>
                <a:gd name="connsiteY11" fmla="*/ 9624 h 37253"/>
                <a:gd name="connsiteX12" fmla="*/ 12728 w 18626"/>
                <a:gd name="connsiteY12" fmla="*/ 0 h 37253"/>
                <a:gd name="connsiteX13" fmla="*/ 0 w 18626"/>
                <a:gd name="connsiteY13" fmla="*/ 29803 h 37253"/>
                <a:gd name="connsiteX14" fmla="*/ 1242 w 18626"/>
                <a:gd name="connsiteY14" fmla="*/ 31976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37253">
                  <a:moveTo>
                    <a:pt x="3104" y="31976"/>
                  </a:moveTo>
                  <a:lnTo>
                    <a:pt x="3104" y="32907"/>
                  </a:lnTo>
                  <a:lnTo>
                    <a:pt x="3104" y="35080"/>
                  </a:lnTo>
                  <a:lnTo>
                    <a:pt x="5278" y="37253"/>
                  </a:lnTo>
                  <a:lnTo>
                    <a:pt x="12728" y="37253"/>
                  </a:lnTo>
                  <a:lnTo>
                    <a:pt x="14591" y="37253"/>
                  </a:lnTo>
                  <a:lnTo>
                    <a:pt x="14591" y="35080"/>
                  </a:lnTo>
                  <a:lnTo>
                    <a:pt x="15833" y="35080"/>
                  </a:lnTo>
                  <a:lnTo>
                    <a:pt x="17695" y="35080"/>
                  </a:lnTo>
                  <a:lnTo>
                    <a:pt x="19869" y="32907"/>
                  </a:lnTo>
                  <a:lnTo>
                    <a:pt x="17695" y="22352"/>
                  </a:lnTo>
                  <a:lnTo>
                    <a:pt x="15833" y="9624"/>
                  </a:lnTo>
                  <a:lnTo>
                    <a:pt x="12728" y="0"/>
                  </a:lnTo>
                  <a:lnTo>
                    <a:pt x="0" y="29803"/>
                  </a:lnTo>
                  <a:lnTo>
                    <a:pt x="1242" y="3197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44" name="Freeform: Shape 343">
              <a:extLst>
                <a:ext uri="{FF2B5EF4-FFF2-40B4-BE49-F238E27FC236}">
                  <a16:creationId xmlns:a16="http://schemas.microsoft.com/office/drawing/2014/main" id="{80732F5A-5619-4B5E-B8EB-05BE8B9603F3}"/>
                </a:ext>
              </a:extLst>
            </p:cNvPr>
            <p:cNvSpPr/>
            <p:nvPr/>
          </p:nvSpPr>
          <p:spPr>
            <a:xfrm>
              <a:off x="6688807" y="5690630"/>
              <a:ext cx="149014" cy="161432"/>
            </a:xfrm>
            <a:custGeom>
              <a:avLst/>
              <a:gdLst>
                <a:gd name="connsiteX0" fmla="*/ 11486 w 149013"/>
                <a:gd name="connsiteY0" fmla="*/ 128835 h 161431"/>
                <a:gd name="connsiteX1" fmla="*/ 23904 w 149013"/>
                <a:gd name="connsiteY1" fmla="*/ 145910 h 161431"/>
                <a:gd name="connsiteX2" fmla="*/ 36322 w 149013"/>
                <a:gd name="connsiteY2" fmla="*/ 151187 h 161431"/>
                <a:gd name="connsiteX3" fmla="*/ 49051 w 149013"/>
                <a:gd name="connsiteY3" fmla="*/ 153360 h 161431"/>
                <a:gd name="connsiteX4" fmla="*/ 62400 w 149013"/>
                <a:gd name="connsiteY4" fmla="*/ 153360 h 161431"/>
                <a:gd name="connsiteX5" fmla="*/ 72955 w 149013"/>
                <a:gd name="connsiteY5" fmla="*/ 155533 h 161431"/>
                <a:gd name="connsiteX6" fmla="*/ 84441 w 149013"/>
                <a:gd name="connsiteY6" fmla="*/ 161742 h 161431"/>
                <a:gd name="connsiteX7" fmla="*/ 90650 w 149013"/>
                <a:gd name="connsiteY7" fmla="*/ 161742 h 161431"/>
                <a:gd name="connsiteX8" fmla="*/ 96859 w 149013"/>
                <a:gd name="connsiteY8" fmla="*/ 160811 h 161431"/>
                <a:gd name="connsiteX9" fmla="*/ 102137 w 149013"/>
                <a:gd name="connsiteY9" fmla="*/ 160811 h 161431"/>
                <a:gd name="connsiteX10" fmla="*/ 107104 w 149013"/>
                <a:gd name="connsiteY10" fmla="*/ 156465 h 161431"/>
                <a:gd name="connsiteX11" fmla="*/ 116728 w 149013"/>
                <a:gd name="connsiteY11" fmla="*/ 138459 h 161431"/>
                <a:gd name="connsiteX12" fmla="*/ 121695 w 149013"/>
                <a:gd name="connsiteY12" fmla="*/ 118280 h 161431"/>
                <a:gd name="connsiteX13" fmla="*/ 131319 w 149013"/>
                <a:gd name="connsiteY13" fmla="*/ 101516 h 161431"/>
                <a:gd name="connsiteX14" fmla="*/ 133181 w 149013"/>
                <a:gd name="connsiteY14" fmla="*/ 97170 h 161431"/>
                <a:gd name="connsiteX15" fmla="*/ 134423 w 149013"/>
                <a:gd name="connsiteY15" fmla="*/ 96238 h 161431"/>
                <a:gd name="connsiteX16" fmla="*/ 136286 w 149013"/>
                <a:gd name="connsiteY16" fmla="*/ 94065 h 161431"/>
                <a:gd name="connsiteX17" fmla="*/ 138459 w 149013"/>
                <a:gd name="connsiteY17" fmla="*/ 94065 h 161431"/>
                <a:gd name="connsiteX18" fmla="*/ 141563 w 149013"/>
                <a:gd name="connsiteY18" fmla="*/ 94065 h 161431"/>
                <a:gd name="connsiteX19" fmla="*/ 147772 w 149013"/>
                <a:gd name="connsiteY19" fmla="*/ 91892 h 161431"/>
                <a:gd name="connsiteX20" fmla="*/ 140632 w 149013"/>
                <a:gd name="connsiteY20" fmla="*/ 76991 h 161431"/>
                <a:gd name="connsiteX21" fmla="*/ 133181 w 149013"/>
                <a:gd name="connsiteY21" fmla="*/ 64262 h 161431"/>
                <a:gd name="connsiteX22" fmla="*/ 126972 w 149013"/>
                <a:gd name="connsiteY22" fmla="*/ 47498 h 161431"/>
                <a:gd name="connsiteX23" fmla="*/ 134423 w 149013"/>
                <a:gd name="connsiteY23" fmla="*/ 44394 h 161431"/>
                <a:gd name="connsiteX24" fmla="*/ 140632 w 149013"/>
                <a:gd name="connsiteY24" fmla="*/ 40047 h 161431"/>
                <a:gd name="connsiteX25" fmla="*/ 145910 w 149013"/>
                <a:gd name="connsiteY25" fmla="*/ 34770 h 161431"/>
                <a:gd name="connsiteX26" fmla="*/ 150877 w 149013"/>
                <a:gd name="connsiteY26" fmla="*/ 31666 h 161431"/>
                <a:gd name="connsiteX27" fmla="*/ 145910 w 149013"/>
                <a:gd name="connsiteY27" fmla="*/ 22042 h 161431"/>
                <a:gd name="connsiteX28" fmla="*/ 134423 w 149013"/>
                <a:gd name="connsiteY28" fmla="*/ 10555 h 161431"/>
                <a:gd name="connsiteX29" fmla="*/ 121695 w 149013"/>
                <a:gd name="connsiteY29" fmla="*/ 3104 h 161431"/>
                <a:gd name="connsiteX30" fmla="*/ 111450 w 149013"/>
                <a:gd name="connsiteY30" fmla="*/ 0 h 161431"/>
                <a:gd name="connsiteX31" fmla="*/ 105241 w 149013"/>
                <a:gd name="connsiteY31" fmla="*/ 9313 h 161431"/>
                <a:gd name="connsiteX32" fmla="*/ 99963 w 149013"/>
                <a:gd name="connsiteY32" fmla="*/ 17695 h 161431"/>
                <a:gd name="connsiteX33" fmla="*/ 94686 w 149013"/>
                <a:gd name="connsiteY33" fmla="*/ 27319 h 161431"/>
                <a:gd name="connsiteX34" fmla="*/ 90650 w 149013"/>
                <a:gd name="connsiteY34" fmla="*/ 40047 h 161431"/>
                <a:gd name="connsiteX35" fmla="*/ 84441 w 149013"/>
                <a:gd name="connsiteY35" fmla="*/ 40047 h 161431"/>
                <a:gd name="connsiteX36" fmla="*/ 78232 w 149013"/>
                <a:gd name="connsiteY36" fmla="*/ 40047 h 161431"/>
                <a:gd name="connsiteX37" fmla="*/ 74817 w 149013"/>
                <a:gd name="connsiteY37" fmla="*/ 40047 h 161431"/>
                <a:gd name="connsiteX38" fmla="*/ 72955 w 149013"/>
                <a:gd name="connsiteY38" fmla="*/ 42221 h 161431"/>
                <a:gd name="connsiteX39" fmla="*/ 72955 w 149013"/>
                <a:gd name="connsiteY39" fmla="*/ 44394 h 161431"/>
                <a:gd name="connsiteX40" fmla="*/ 72955 w 149013"/>
                <a:gd name="connsiteY40" fmla="*/ 46256 h 161431"/>
                <a:gd name="connsiteX41" fmla="*/ 70782 w 149013"/>
                <a:gd name="connsiteY41" fmla="*/ 47498 h 161431"/>
                <a:gd name="connsiteX42" fmla="*/ 70782 w 149013"/>
                <a:gd name="connsiteY42" fmla="*/ 49671 h 161431"/>
                <a:gd name="connsiteX43" fmla="*/ 67677 w 149013"/>
                <a:gd name="connsiteY43" fmla="*/ 53707 h 161431"/>
                <a:gd name="connsiteX44" fmla="*/ 63641 w 149013"/>
                <a:gd name="connsiteY44" fmla="*/ 57122 h 161431"/>
                <a:gd name="connsiteX45" fmla="*/ 40668 w 149013"/>
                <a:gd name="connsiteY45" fmla="*/ 60226 h 161431"/>
                <a:gd name="connsiteX46" fmla="*/ 31355 w 149013"/>
                <a:gd name="connsiteY46" fmla="*/ 75128 h 161431"/>
                <a:gd name="connsiteX47" fmla="*/ 23904 w 149013"/>
                <a:gd name="connsiteY47" fmla="*/ 79164 h 161431"/>
                <a:gd name="connsiteX48" fmla="*/ 16764 w 149013"/>
                <a:gd name="connsiteY48" fmla="*/ 76991 h 161431"/>
                <a:gd name="connsiteX49" fmla="*/ 9313 w 149013"/>
                <a:gd name="connsiteY49" fmla="*/ 76991 h 161431"/>
                <a:gd name="connsiteX50" fmla="*/ 0 w 149013"/>
                <a:gd name="connsiteY50" fmla="*/ 81337 h 161431"/>
                <a:gd name="connsiteX51" fmla="*/ 2173 w 149013"/>
                <a:gd name="connsiteY51" fmla="*/ 106793 h 16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49013" h="161431">
                  <a:moveTo>
                    <a:pt x="11486" y="128835"/>
                  </a:moveTo>
                  <a:lnTo>
                    <a:pt x="23904" y="145910"/>
                  </a:lnTo>
                  <a:lnTo>
                    <a:pt x="36322" y="151187"/>
                  </a:lnTo>
                  <a:lnTo>
                    <a:pt x="49051" y="153360"/>
                  </a:lnTo>
                  <a:lnTo>
                    <a:pt x="62400" y="153360"/>
                  </a:lnTo>
                  <a:lnTo>
                    <a:pt x="72955" y="155533"/>
                  </a:lnTo>
                  <a:lnTo>
                    <a:pt x="84441" y="161742"/>
                  </a:lnTo>
                  <a:lnTo>
                    <a:pt x="90650" y="161742"/>
                  </a:lnTo>
                  <a:lnTo>
                    <a:pt x="96859" y="160811"/>
                  </a:lnTo>
                  <a:lnTo>
                    <a:pt x="102137" y="160811"/>
                  </a:lnTo>
                  <a:lnTo>
                    <a:pt x="107104" y="156465"/>
                  </a:lnTo>
                  <a:lnTo>
                    <a:pt x="116728" y="138459"/>
                  </a:lnTo>
                  <a:lnTo>
                    <a:pt x="121695" y="118280"/>
                  </a:lnTo>
                  <a:lnTo>
                    <a:pt x="131319" y="101516"/>
                  </a:lnTo>
                  <a:lnTo>
                    <a:pt x="133181" y="97170"/>
                  </a:lnTo>
                  <a:lnTo>
                    <a:pt x="134423" y="96238"/>
                  </a:lnTo>
                  <a:lnTo>
                    <a:pt x="136286" y="94065"/>
                  </a:lnTo>
                  <a:lnTo>
                    <a:pt x="138459" y="94065"/>
                  </a:lnTo>
                  <a:lnTo>
                    <a:pt x="141563" y="94065"/>
                  </a:lnTo>
                  <a:lnTo>
                    <a:pt x="147772" y="91892"/>
                  </a:lnTo>
                  <a:lnTo>
                    <a:pt x="140632" y="76991"/>
                  </a:lnTo>
                  <a:lnTo>
                    <a:pt x="133181" y="64262"/>
                  </a:lnTo>
                  <a:lnTo>
                    <a:pt x="126972" y="47498"/>
                  </a:lnTo>
                  <a:lnTo>
                    <a:pt x="134423" y="44394"/>
                  </a:lnTo>
                  <a:lnTo>
                    <a:pt x="140632" y="40047"/>
                  </a:lnTo>
                  <a:lnTo>
                    <a:pt x="145910" y="34770"/>
                  </a:lnTo>
                  <a:lnTo>
                    <a:pt x="150877" y="31666"/>
                  </a:lnTo>
                  <a:lnTo>
                    <a:pt x="145910" y="22042"/>
                  </a:lnTo>
                  <a:lnTo>
                    <a:pt x="134423" y="10555"/>
                  </a:lnTo>
                  <a:lnTo>
                    <a:pt x="121695" y="3104"/>
                  </a:lnTo>
                  <a:lnTo>
                    <a:pt x="111450" y="0"/>
                  </a:lnTo>
                  <a:lnTo>
                    <a:pt x="105241" y="9313"/>
                  </a:lnTo>
                  <a:lnTo>
                    <a:pt x="99963" y="17695"/>
                  </a:lnTo>
                  <a:lnTo>
                    <a:pt x="94686" y="27319"/>
                  </a:lnTo>
                  <a:lnTo>
                    <a:pt x="90650" y="40047"/>
                  </a:lnTo>
                  <a:lnTo>
                    <a:pt x="84441" y="40047"/>
                  </a:lnTo>
                  <a:lnTo>
                    <a:pt x="78232" y="40047"/>
                  </a:lnTo>
                  <a:lnTo>
                    <a:pt x="74817" y="40047"/>
                  </a:lnTo>
                  <a:lnTo>
                    <a:pt x="72955" y="42221"/>
                  </a:lnTo>
                  <a:lnTo>
                    <a:pt x="72955" y="44394"/>
                  </a:lnTo>
                  <a:lnTo>
                    <a:pt x="72955" y="46256"/>
                  </a:lnTo>
                  <a:lnTo>
                    <a:pt x="70782" y="47498"/>
                  </a:lnTo>
                  <a:lnTo>
                    <a:pt x="70782" y="49671"/>
                  </a:lnTo>
                  <a:lnTo>
                    <a:pt x="67677" y="53707"/>
                  </a:lnTo>
                  <a:lnTo>
                    <a:pt x="63641" y="57122"/>
                  </a:lnTo>
                  <a:lnTo>
                    <a:pt x="40668" y="60226"/>
                  </a:lnTo>
                  <a:lnTo>
                    <a:pt x="31355" y="75128"/>
                  </a:lnTo>
                  <a:lnTo>
                    <a:pt x="23904" y="79164"/>
                  </a:lnTo>
                  <a:lnTo>
                    <a:pt x="16764" y="76991"/>
                  </a:lnTo>
                  <a:lnTo>
                    <a:pt x="9313" y="76991"/>
                  </a:lnTo>
                  <a:lnTo>
                    <a:pt x="0" y="81337"/>
                  </a:lnTo>
                  <a:lnTo>
                    <a:pt x="2173" y="10679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45" name="Freeform: Shape 344">
              <a:extLst>
                <a:ext uri="{FF2B5EF4-FFF2-40B4-BE49-F238E27FC236}">
                  <a16:creationId xmlns:a16="http://schemas.microsoft.com/office/drawing/2014/main" id="{1350E944-A676-4E16-A491-D1370A6D1B1A}"/>
                </a:ext>
              </a:extLst>
            </p:cNvPr>
            <p:cNvSpPr/>
            <p:nvPr/>
          </p:nvSpPr>
          <p:spPr>
            <a:xfrm>
              <a:off x="6961689" y="5762343"/>
              <a:ext cx="15522" cy="46567"/>
            </a:xfrm>
            <a:custGeom>
              <a:avLst/>
              <a:gdLst>
                <a:gd name="connsiteX0" fmla="*/ 7140 w 15522"/>
                <a:gd name="connsiteY0" fmla="*/ 46567 h 46566"/>
                <a:gd name="connsiteX1" fmla="*/ 11486 w 15522"/>
                <a:gd name="connsiteY1" fmla="*/ 42531 h 46566"/>
                <a:gd name="connsiteX2" fmla="*/ 12418 w 15522"/>
                <a:gd name="connsiteY2" fmla="*/ 40358 h 46566"/>
                <a:gd name="connsiteX3" fmla="*/ 12418 w 15522"/>
                <a:gd name="connsiteY3" fmla="*/ 39116 h 46566"/>
                <a:gd name="connsiteX4" fmla="*/ 12418 w 15522"/>
                <a:gd name="connsiteY4" fmla="*/ 37253 h 46566"/>
                <a:gd name="connsiteX5" fmla="*/ 12418 w 15522"/>
                <a:gd name="connsiteY5" fmla="*/ 35080 h 46566"/>
                <a:gd name="connsiteX6" fmla="*/ 12418 w 15522"/>
                <a:gd name="connsiteY6" fmla="*/ 32907 h 46566"/>
                <a:gd name="connsiteX7" fmla="*/ 14591 w 15522"/>
                <a:gd name="connsiteY7" fmla="*/ 31976 h 46566"/>
                <a:gd name="connsiteX8" fmla="*/ 17695 w 15522"/>
                <a:gd name="connsiteY8" fmla="*/ 29803 h 46566"/>
                <a:gd name="connsiteX9" fmla="*/ 17695 w 15522"/>
                <a:gd name="connsiteY9" fmla="*/ 20179 h 46566"/>
                <a:gd name="connsiteX10" fmla="*/ 17695 w 15522"/>
                <a:gd name="connsiteY10" fmla="*/ 12728 h 46566"/>
                <a:gd name="connsiteX11" fmla="*/ 16764 w 15522"/>
                <a:gd name="connsiteY11" fmla="*/ 9624 h 46566"/>
                <a:gd name="connsiteX12" fmla="*/ 12418 w 15522"/>
                <a:gd name="connsiteY12" fmla="*/ 5278 h 46566"/>
                <a:gd name="connsiteX13" fmla="*/ 9313 w 15522"/>
                <a:gd name="connsiteY13" fmla="*/ 3415 h 46566"/>
                <a:gd name="connsiteX14" fmla="*/ 2173 w 15522"/>
                <a:gd name="connsiteY14" fmla="*/ 0 h 46566"/>
                <a:gd name="connsiteX15" fmla="*/ 0 w 15522"/>
                <a:gd name="connsiteY15" fmla="*/ 12728 h 46566"/>
                <a:gd name="connsiteX16" fmla="*/ 0 w 15522"/>
                <a:gd name="connsiteY16" fmla="*/ 25457 h 46566"/>
                <a:gd name="connsiteX17" fmla="*/ 7140 w 15522"/>
                <a:gd name="connsiteY17" fmla="*/ 37253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22" h="46566">
                  <a:moveTo>
                    <a:pt x="7140" y="46567"/>
                  </a:moveTo>
                  <a:lnTo>
                    <a:pt x="11486" y="42531"/>
                  </a:lnTo>
                  <a:lnTo>
                    <a:pt x="12418" y="40358"/>
                  </a:lnTo>
                  <a:lnTo>
                    <a:pt x="12418" y="39116"/>
                  </a:lnTo>
                  <a:lnTo>
                    <a:pt x="12418" y="37253"/>
                  </a:lnTo>
                  <a:lnTo>
                    <a:pt x="12418" y="35080"/>
                  </a:lnTo>
                  <a:lnTo>
                    <a:pt x="12418" y="32907"/>
                  </a:lnTo>
                  <a:lnTo>
                    <a:pt x="14591" y="31976"/>
                  </a:lnTo>
                  <a:lnTo>
                    <a:pt x="17695" y="29803"/>
                  </a:lnTo>
                  <a:lnTo>
                    <a:pt x="17695" y="20179"/>
                  </a:lnTo>
                  <a:lnTo>
                    <a:pt x="17695" y="12728"/>
                  </a:lnTo>
                  <a:lnTo>
                    <a:pt x="16764" y="9624"/>
                  </a:lnTo>
                  <a:lnTo>
                    <a:pt x="12418" y="5278"/>
                  </a:lnTo>
                  <a:lnTo>
                    <a:pt x="9313" y="3415"/>
                  </a:lnTo>
                  <a:lnTo>
                    <a:pt x="2173" y="0"/>
                  </a:lnTo>
                  <a:lnTo>
                    <a:pt x="0" y="12728"/>
                  </a:lnTo>
                  <a:lnTo>
                    <a:pt x="0" y="25457"/>
                  </a:lnTo>
                  <a:lnTo>
                    <a:pt x="7140" y="3725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46" name="Freeform: Shape 345">
              <a:extLst>
                <a:ext uri="{FF2B5EF4-FFF2-40B4-BE49-F238E27FC236}">
                  <a16:creationId xmlns:a16="http://schemas.microsoft.com/office/drawing/2014/main" id="{065328E0-5ECA-4493-B4E4-698B50CFD432}"/>
                </a:ext>
              </a:extLst>
            </p:cNvPr>
            <p:cNvSpPr/>
            <p:nvPr/>
          </p:nvSpPr>
          <p:spPr>
            <a:xfrm>
              <a:off x="7269030" y="5852372"/>
              <a:ext cx="58985" cy="31045"/>
            </a:xfrm>
            <a:custGeom>
              <a:avLst/>
              <a:gdLst>
                <a:gd name="connsiteX0" fmla="*/ 12418 w 58984"/>
                <a:gd name="connsiteY0" fmla="*/ 28561 h 31044"/>
                <a:gd name="connsiteX1" fmla="*/ 17695 w 58984"/>
                <a:gd name="connsiteY1" fmla="*/ 29492 h 31044"/>
                <a:gd name="connsiteX2" fmla="*/ 23904 w 58984"/>
                <a:gd name="connsiteY2" fmla="*/ 31666 h 31044"/>
                <a:gd name="connsiteX3" fmla="*/ 60537 w 58984"/>
                <a:gd name="connsiteY3" fmla="*/ 21110 h 31044"/>
                <a:gd name="connsiteX4" fmla="*/ 60537 w 58984"/>
                <a:gd name="connsiteY4" fmla="*/ 931 h 31044"/>
                <a:gd name="connsiteX5" fmla="*/ 59605 w 58984"/>
                <a:gd name="connsiteY5" fmla="*/ 0 h 31044"/>
                <a:gd name="connsiteX6" fmla="*/ 50913 w 58984"/>
                <a:gd name="connsiteY6" fmla="*/ 0 h 31044"/>
                <a:gd name="connsiteX7" fmla="*/ 38495 w 58984"/>
                <a:gd name="connsiteY7" fmla="*/ 9624 h 31044"/>
                <a:gd name="connsiteX8" fmla="*/ 21731 w 58984"/>
                <a:gd name="connsiteY8" fmla="*/ 14901 h 31044"/>
                <a:gd name="connsiteX9" fmla="*/ 0 w 58984"/>
                <a:gd name="connsiteY9" fmla="*/ 17075 h 31044"/>
                <a:gd name="connsiteX10" fmla="*/ 0 w 58984"/>
                <a:gd name="connsiteY10" fmla="*/ 24215 h 31044"/>
                <a:gd name="connsiteX11" fmla="*/ 5277 w 58984"/>
                <a:gd name="connsiteY11" fmla="*/ 26388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984" h="31044">
                  <a:moveTo>
                    <a:pt x="12418" y="28561"/>
                  </a:moveTo>
                  <a:lnTo>
                    <a:pt x="17695" y="29492"/>
                  </a:lnTo>
                  <a:lnTo>
                    <a:pt x="23904" y="31666"/>
                  </a:lnTo>
                  <a:lnTo>
                    <a:pt x="60537" y="21110"/>
                  </a:lnTo>
                  <a:lnTo>
                    <a:pt x="60537" y="931"/>
                  </a:lnTo>
                  <a:lnTo>
                    <a:pt x="59605" y="0"/>
                  </a:lnTo>
                  <a:lnTo>
                    <a:pt x="50913" y="0"/>
                  </a:lnTo>
                  <a:lnTo>
                    <a:pt x="38495" y="9624"/>
                  </a:lnTo>
                  <a:lnTo>
                    <a:pt x="21731" y="14901"/>
                  </a:lnTo>
                  <a:lnTo>
                    <a:pt x="0" y="17075"/>
                  </a:lnTo>
                  <a:lnTo>
                    <a:pt x="0" y="24215"/>
                  </a:lnTo>
                  <a:lnTo>
                    <a:pt x="5277" y="2638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47" name="Freeform: Shape 346">
              <a:extLst>
                <a:ext uri="{FF2B5EF4-FFF2-40B4-BE49-F238E27FC236}">
                  <a16:creationId xmlns:a16="http://schemas.microsoft.com/office/drawing/2014/main" id="{44854CB5-F876-4356-8803-D816C625CA63}"/>
                </a:ext>
              </a:extLst>
            </p:cNvPr>
            <p:cNvSpPr/>
            <p:nvPr/>
          </p:nvSpPr>
          <p:spPr>
            <a:xfrm>
              <a:off x="7008566" y="5801459"/>
              <a:ext cx="291819" cy="152118"/>
            </a:xfrm>
            <a:custGeom>
              <a:avLst/>
              <a:gdLst>
                <a:gd name="connsiteX0" fmla="*/ 207378 w 291819"/>
                <a:gd name="connsiteY0" fmla="*/ 60537 h 152118"/>
                <a:gd name="connsiteX1" fmla="*/ 192787 w 291819"/>
                <a:gd name="connsiteY1" fmla="*/ 49982 h 152118"/>
                <a:gd name="connsiteX2" fmla="*/ 175091 w 291819"/>
                <a:gd name="connsiteY2" fmla="*/ 38185 h 152118"/>
                <a:gd name="connsiteX3" fmla="*/ 153050 w 291819"/>
                <a:gd name="connsiteY3" fmla="*/ 30734 h 152118"/>
                <a:gd name="connsiteX4" fmla="*/ 135354 w 291819"/>
                <a:gd name="connsiteY4" fmla="*/ 23283 h 152118"/>
                <a:gd name="connsiteX5" fmla="*/ 120763 w 291819"/>
                <a:gd name="connsiteY5" fmla="*/ 14901 h 152118"/>
                <a:gd name="connsiteX6" fmla="*/ 102137 w 291819"/>
                <a:gd name="connsiteY6" fmla="*/ 16143 h 152118"/>
                <a:gd name="connsiteX7" fmla="*/ 89719 w 291819"/>
                <a:gd name="connsiteY7" fmla="*/ 20179 h 152118"/>
                <a:gd name="connsiteX8" fmla="*/ 80095 w 291819"/>
                <a:gd name="connsiteY8" fmla="*/ 25456 h 152118"/>
                <a:gd name="connsiteX9" fmla="*/ 70782 w 291819"/>
                <a:gd name="connsiteY9" fmla="*/ 35080 h 152118"/>
                <a:gd name="connsiteX10" fmla="*/ 70782 w 291819"/>
                <a:gd name="connsiteY10" fmla="*/ 38185 h 152118"/>
                <a:gd name="connsiteX11" fmla="*/ 67677 w 291819"/>
                <a:gd name="connsiteY11" fmla="*/ 38185 h 152118"/>
                <a:gd name="connsiteX12" fmla="*/ 67677 w 291819"/>
                <a:gd name="connsiteY12" fmla="*/ 35080 h 152118"/>
                <a:gd name="connsiteX13" fmla="*/ 60537 w 291819"/>
                <a:gd name="connsiteY13" fmla="*/ 25456 h 152118"/>
                <a:gd name="connsiteX14" fmla="*/ 55259 w 291819"/>
                <a:gd name="connsiteY14" fmla="*/ 14901 h 152118"/>
                <a:gd name="connsiteX15" fmla="*/ 50913 w 291819"/>
                <a:gd name="connsiteY15" fmla="*/ 1242 h 152118"/>
                <a:gd name="connsiteX16" fmla="*/ 36322 w 291819"/>
                <a:gd name="connsiteY16" fmla="*/ 0 h 152118"/>
                <a:gd name="connsiteX17" fmla="*/ 26078 w 291819"/>
                <a:gd name="connsiteY17" fmla="*/ 0 h 152118"/>
                <a:gd name="connsiteX18" fmla="*/ 14591 w 291819"/>
                <a:gd name="connsiteY18" fmla="*/ 0 h 152118"/>
                <a:gd name="connsiteX19" fmla="*/ 0 w 291819"/>
                <a:gd name="connsiteY19" fmla="*/ 1242 h 152118"/>
                <a:gd name="connsiteX20" fmla="*/ 0 w 291819"/>
                <a:gd name="connsiteY20" fmla="*/ 10866 h 152118"/>
                <a:gd name="connsiteX21" fmla="*/ 9313 w 291819"/>
                <a:gd name="connsiteY21" fmla="*/ 14901 h 152118"/>
                <a:gd name="connsiteX22" fmla="*/ 20800 w 291819"/>
                <a:gd name="connsiteY22" fmla="*/ 20179 h 152118"/>
                <a:gd name="connsiteX23" fmla="*/ 31355 w 291819"/>
                <a:gd name="connsiteY23" fmla="*/ 22352 h 152118"/>
                <a:gd name="connsiteX24" fmla="*/ 29182 w 291819"/>
                <a:gd name="connsiteY24" fmla="*/ 25456 h 152118"/>
                <a:gd name="connsiteX25" fmla="*/ 28250 w 291819"/>
                <a:gd name="connsiteY25" fmla="*/ 27630 h 152118"/>
                <a:gd name="connsiteX26" fmla="*/ 26078 w 291819"/>
                <a:gd name="connsiteY26" fmla="*/ 29803 h 152118"/>
                <a:gd name="connsiteX27" fmla="*/ 23904 w 291819"/>
                <a:gd name="connsiteY27" fmla="*/ 29803 h 152118"/>
                <a:gd name="connsiteX28" fmla="*/ 20800 w 291819"/>
                <a:gd name="connsiteY28" fmla="*/ 30734 h 152118"/>
                <a:gd name="connsiteX29" fmla="*/ 29182 w 291819"/>
                <a:gd name="connsiteY29" fmla="*/ 42531 h 152118"/>
                <a:gd name="connsiteX30" fmla="*/ 42842 w 291819"/>
                <a:gd name="connsiteY30" fmla="*/ 49982 h 152118"/>
                <a:gd name="connsiteX31" fmla="*/ 58364 w 291819"/>
                <a:gd name="connsiteY31" fmla="*/ 53086 h 152118"/>
                <a:gd name="connsiteX32" fmla="*/ 75128 w 291819"/>
                <a:gd name="connsiteY32" fmla="*/ 58364 h 152118"/>
                <a:gd name="connsiteX33" fmla="*/ 89719 w 291819"/>
                <a:gd name="connsiteY33" fmla="*/ 62710 h 152118"/>
                <a:gd name="connsiteX34" fmla="*/ 102137 w 291819"/>
                <a:gd name="connsiteY34" fmla="*/ 72023 h 152118"/>
                <a:gd name="connsiteX35" fmla="*/ 111450 w 291819"/>
                <a:gd name="connsiteY35" fmla="*/ 87856 h 152118"/>
                <a:gd name="connsiteX36" fmla="*/ 113623 w 291819"/>
                <a:gd name="connsiteY36" fmla="*/ 92202 h 152118"/>
                <a:gd name="connsiteX37" fmla="*/ 111450 w 291819"/>
                <a:gd name="connsiteY37" fmla="*/ 95307 h 152118"/>
                <a:gd name="connsiteX38" fmla="*/ 109277 w 291819"/>
                <a:gd name="connsiteY38" fmla="*/ 99653 h 152118"/>
                <a:gd name="connsiteX39" fmla="*/ 107414 w 291819"/>
                <a:gd name="connsiteY39" fmla="*/ 102757 h 152118"/>
                <a:gd name="connsiteX40" fmla="*/ 106172 w 291819"/>
                <a:gd name="connsiteY40" fmla="*/ 109277 h 152118"/>
                <a:gd name="connsiteX41" fmla="*/ 104310 w 291819"/>
                <a:gd name="connsiteY41" fmla="*/ 116417 h 152118"/>
                <a:gd name="connsiteX42" fmla="*/ 122005 w 291819"/>
                <a:gd name="connsiteY42" fmla="*/ 114554 h 152118"/>
                <a:gd name="connsiteX43" fmla="*/ 135354 w 291819"/>
                <a:gd name="connsiteY43" fmla="*/ 116417 h 152118"/>
                <a:gd name="connsiteX44" fmla="*/ 147772 w 291819"/>
                <a:gd name="connsiteY44" fmla="*/ 119832 h 152118"/>
                <a:gd name="connsiteX45" fmla="*/ 160500 w 291819"/>
                <a:gd name="connsiteY45" fmla="*/ 126972 h 152118"/>
                <a:gd name="connsiteX46" fmla="*/ 172918 w 291819"/>
                <a:gd name="connsiteY46" fmla="*/ 123868 h 152118"/>
                <a:gd name="connsiteX47" fmla="*/ 185336 w 291819"/>
                <a:gd name="connsiteY47" fmla="*/ 116417 h 152118"/>
                <a:gd name="connsiteX48" fmla="*/ 198996 w 291819"/>
                <a:gd name="connsiteY48" fmla="*/ 112381 h 152118"/>
                <a:gd name="connsiteX49" fmla="*/ 209241 w 291819"/>
                <a:gd name="connsiteY49" fmla="*/ 112381 h 152118"/>
                <a:gd name="connsiteX50" fmla="*/ 223831 w 291819"/>
                <a:gd name="connsiteY50" fmla="*/ 119832 h 152118"/>
                <a:gd name="connsiteX51" fmla="*/ 228178 w 291819"/>
                <a:gd name="connsiteY51" fmla="*/ 123868 h 152118"/>
                <a:gd name="connsiteX52" fmla="*/ 231282 w 291819"/>
                <a:gd name="connsiteY52" fmla="*/ 129145 h 152118"/>
                <a:gd name="connsiteX53" fmla="*/ 235318 w 291819"/>
                <a:gd name="connsiteY53" fmla="*/ 136596 h 152118"/>
                <a:gd name="connsiteX54" fmla="*/ 238423 w 291819"/>
                <a:gd name="connsiteY54" fmla="*/ 139701 h 152118"/>
                <a:gd name="connsiteX55" fmla="*/ 243700 w 291819"/>
                <a:gd name="connsiteY55" fmla="*/ 144047 h 152118"/>
                <a:gd name="connsiteX56" fmla="*/ 249909 w 291819"/>
                <a:gd name="connsiteY56" fmla="*/ 146220 h 152118"/>
                <a:gd name="connsiteX57" fmla="*/ 253013 w 291819"/>
                <a:gd name="connsiteY57" fmla="*/ 147151 h 152118"/>
                <a:gd name="connsiteX58" fmla="*/ 257360 w 291819"/>
                <a:gd name="connsiteY58" fmla="*/ 147151 h 152118"/>
                <a:gd name="connsiteX59" fmla="*/ 260464 w 291819"/>
                <a:gd name="connsiteY59" fmla="*/ 147151 h 152118"/>
                <a:gd name="connsiteX60" fmla="*/ 264500 w 291819"/>
                <a:gd name="connsiteY60" fmla="*/ 149324 h 152118"/>
                <a:gd name="connsiteX61" fmla="*/ 267604 w 291819"/>
                <a:gd name="connsiteY61" fmla="*/ 152429 h 152118"/>
                <a:gd name="connsiteX62" fmla="*/ 291819 w 291819"/>
                <a:gd name="connsiteY62" fmla="*/ 152429 h 152118"/>
                <a:gd name="connsiteX63" fmla="*/ 291819 w 291819"/>
                <a:gd name="connsiteY63" fmla="*/ 144047 h 152118"/>
                <a:gd name="connsiteX64" fmla="*/ 270709 w 291819"/>
                <a:gd name="connsiteY64" fmla="*/ 132560 h 152118"/>
                <a:gd name="connsiteX65" fmla="*/ 253013 w 291819"/>
                <a:gd name="connsiteY65" fmla="*/ 117659 h 152118"/>
                <a:gd name="connsiteX66" fmla="*/ 240595 w 291819"/>
                <a:gd name="connsiteY66" fmla="*/ 99653 h 152118"/>
                <a:gd name="connsiteX67" fmla="*/ 236560 w 291819"/>
                <a:gd name="connsiteY67" fmla="*/ 97480 h 152118"/>
                <a:gd name="connsiteX68" fmla="*/ 235318 w 291819"/>
                <a:gd name="connsiteY68" fmla="*/ 97480 h 152118"/>
                <a:gd name="connsiteX69" fmla="*/ 236560 w 291819"/>
                <a:gd name="connsiteY69" fmla="*/ 95307 h 152118"/>
                <a:gd name="connsiteX70" fmla="*/ 238423 w 291819"/>
                <a:gd name="connsiteY70" fmla="*/ 94375 h 152118"/>
                <a:gd name="connsiteX71" fmla="*/ 242768 w 291819"/>
                <a:gd name="connsiteY71" fmla="*/ 94375 h 152118"/>
                <a:gd name="connsiteX72" fmla="*/ 245873 w 291819"/>
                <a:gd name="connsiteY72" fmla="*/ 92202 h 152118"/>
                <a:gd name="connsiteX73" fmla="*/ 248046 w 291819"/>
                <a:gd name="connsiteY73" fmla="*/ 92202 h 152118"/>
                <a:gd name="connsiteX74" fmla="*/ 248046 w 291819"/>
                <a:gd name="connsiteY74" fmla="*/ 82579 h 152118"/>
                <a:gd name="connsiteX75" fmla="*/ 236560 w 291819"/>
                <a:gd name="connsiteY75" fmla="*/ 80405 h 152118"/>
                <a:gd name="connsiteX76" fmla="*/ 228178 w 291819"/>
                <a:gd name="connsiteY76" fmla="*/ 77301 h 152118"/>
                <a:gd name="connsiteX77" fmla="*/ 214518 w 291819"/>
                <a:gd name="connsiteY77" fmla="*/ 7512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91819" h="152118">
                  <a:moveTo>
                    <a:pt x="207378" y="60537"/>
                  </a:moveTo>
                  <a:lnTo>
                    <a:pt x="192787" y="49982"/>
                  </a:lnTo>
                  <a:lnTo>
                    <a:pt x="175091" y="38185"/>
                  </a:lnTo>
                  <a:lnTo>
                    <a:pt x="153050" y="30734"/>
                  </a:lnTo>
                  <a:lnTo>
                    <a:pt x="135354" y="23283"/>
                  </a:lnTo>
                  <a:lnTo>
                    <a:pt x="120763" y="14901"/>
                  </a:lnTo>
                  <a:lnTo>
                    <a:pt x="102137" y="16143"/>
                  </a:lnTo>
                  <a:lnTo>
                    <a:pt x="89719" y="20179"/>
                  </a:lnTo>
                  <a:lnTo>
                    <a:pt x="80095" y="25456"/>
                  </a:lnTo>
                  <a:lnTo>
                    <a:pt x="70782" y="35080"/>
                  </a:lnTo>
                  <a:lnTo>
                    <a:pt x="70782" y="38185"/>
                  </a:lnTo>
                  <a:lnTo>
                    <a:pt x="67677" y="38185"/>
                  </a:lnTo>
                  <a:lnTo>
                    <a:pt x="67677" y="35080"/>
                  </a:lnTo>
                  <a:lnTo>
                    <a:pt x="60537" y="25456"/>
                  </a:lnTo>
                  <a:lnTo>
                    <a:pt x="55259" y="14901"/>
                  </a:lnTo>
                  <a:lnTo>
                    <a:pt x="50913" y="1242"/>
                  </a:lnTo>
                  <a:lnTo>
                    <a:pt x="36322" y="0"/>
                  </a:lnTo>
                  <a:lnTo>
                    <a:pt x="26078" y="0"/>
                  </a:lnTo>
                  <a:lnTo>
                    <a:pt x="14591" y="0"/>
                  </a:lnTo>
                  <a:lnTo>
                    <a:pt x="0" y="1242"/>
                  </a:lnTo>
                  <a:lnTo>
                    <a:pt x="0" y="10866"/>
                  </a:lnTo>
                  <a:lnTo>
                    <a:pt x="9313" y="14901"/>
                  </a:lnTo>
                  <a:lnTo>
                    <a:pt x="20800" y="20179"/>
                  </a:lnTo>
                  <a:lnTo>
                    <a:pt x="31355" y="22352"/>
                  </a:lnTo>
                  <a:lnTo>
                    <a:pt x="29182" y="25456"/>
                  </a:lnTo>
                  <a:lnTo>
                    <a:pt x="28250" y="27630"/>
                  </a:lnTo>
                  <a:lnTo>
                    <a:pt x="26078" y="29803"/>
                  </a:lnTo>
                  <a:lnTo>
                    <a:pt x="23904" y="29803"/>
                  </a:lnTo>
                  <a:lnTo>
                    <a:pt x="20800" y="30734"/>
                  </a:lnTo>
                  <a:lnTo>
                    <a:pt x="29182" y="42531"/>
                  </a:lnTo>
                  <a:lnTo>
                    <a:pt x="42842" y="49982"/>
                  </a:lnTo>
                  <a:lnTo>
                    <a:pt x="58364" y="53086"/>
                  </a:lnTo>
                  <a:lnTo>
                    <a:pt x="75128" y="58364"/>
                  </a:lnTo>
                  <a:lnTo>
                    <a:pt x="89719" y="62710"/>
                  </a:lnTo>
                  <a:lnTo>
                    <a:pt x="102137" y="72023"/>
                  </a:lnTo>
                  <a:lnTo>
                    <a:pt x="111450" y="87856"/>
                  </a:lnTo>
                  <a:lnTo>
                    <a:pt x="113623" y="92202"/>
                  </a:lnTo>
                  <a:lnTo>
                    <a:pt x="111450" y="95307"/>
                  </a:lnTo>
                  <a:lnTo>
                    <a:pt x="109277" y="99653"/>
                  </a:lnTo>
                  <a:lnTo>
                    <a:pt x="107414" y="102757"/>
                  </a:lnTo>
                  <a:lnTo>
                    <a:pt x="106172" y="109277"/>
                  </a:lnTo>
                  <a:lnTo>
                    <a:pt x="104310" y="116417"/>
                  </a:lnTo>
                  <a:lnTo>
                    <a:pt x="122005" y="114554"/>
                  </a:lnTo>
                  <a:lnTo>
                    <a:pt x="135354" y="116417"/>
                  </a:lnTo>
                  <a:lnTo>
                    <a:pt x="147772" y="119832"/>
                  </a:lnTo>
                  <a:lnTo>
                    <a:pt x="160500" y="126972"/>
                  </a:lnTo>
                  <a:lnTo>
                    <a:pt x="172918" y="123868"/>
                  </a:lnTo>
                  <a:lnTo>
                    <a:pt x="185336" y="116417"/>
                  </a:lnTo>
                  <a:lnTo>
                    <a:pt x="198996" y="112381"/>
                  </a:lnTo>
                  <a:lnTo>
                    <a:pt x="209241" y="112381"/>
                  </a:lnTo>
                  <a:lnTo>
                    <a:pt x="223831" y="119832"/>
                  </a:lnTo>
                  <a:lnTo>
                    <a:pt x="228178" y="123868"/>
                  </a:lnTo>
                  <a:lnTo>
                    <a:pt x="231282" y="129145"/>
                  </a:lnTo>
                  <a:lnTo>
                    <a:pt x="235318" y="136596"/>
                  </a:lnTo>
                  <a:lnTo>
                    <a:pt x="238423" y="139701"/>
                  </a:lnTo>
                  <a:lnTo>
                    <a:pt x="243700" y="144047"/>
                  </a:lnTo>
                  <a:lnTo>
                    <a:pt x="249909" y="146220"/>
                  </a:lnTo>
                  <a:lnTo>
                    <a:pt x="253013" y="147151"/>
                  </a:lnTo>
                  <a:lnTo>
                    <a:pt x="257360" y="147151"/>
                  </a:lnTo>
                  <a:lnTo>
                    <a:pt x="260464" y="147151"/>
                  </a:lnTo>
                  <a:lnTo>
                    <a:pt x="264500" y="149324"/>
                  </a:lnTo>
                  <a:lnTo>
                    <a:pt x="267604" y="152429"/>
                  </a:lnTo>
                  <a:lnTo>
                    <a:pt x="291819" y="152429"/>
                  </a:lnTo>
                  <a:lnTo>
                    <a:pt x="291819" y="144047"/>
                  </a:lnTo>
                  <a:lnTo>
                    <a:pt x="270709" y="132560"/>
                  </a:lnTo>
                  <a:lnTo>
                    <a:pt x="253013" y="117659"/>
                  </a:lnTo>
                  <a:lnTo>
                    <a:pt x="240595" y="99653"/>
                  </a:lnTo>
                  <a:lnTo>
                    <a:pt x="236560" y="97480"/>
                  </a:lnTo>
                  <a:lnTo>
                    <a:pt x="235318" y="97480"/>
                  </a:lnTo>
                  <a:lnTo>
                    <a:pt x="236560" y="95307"/>
                  </a:lnTo>
                  <a:lnTo>
                    <a:pt x="238423" y="94375"/>
                  </a:lnTo>
                  <a:lnTo>
                    <a:pt x="242768" y="94375"/>
                  </a:lnTo>
                  <a:lnTo>
                    <a:pt x="245873" y="92202"/>
                  </a:lnTo>
                  <a:lnTo>
                    <a:pt x="248046" y="92202"/>
                  </a:lnTo>
                  <a:lnTo>
                    <a:pt x="248046" y="82579"/>
                  </a:lnTo>
                  <a:lnTo>
                    <a:pt x="236560" y="80405"/>
                  </a:lnTo>
                  <a:lnTo>
                    <a:pt x="228178" y="77301"/>
                  </a:lnTo>
                  <a:lnTo>
                    <a:pt x="214518" y="7512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48" name="Freeform: Shape 347">
              <a:extLst>
                <a:ext uri="{FF2B5EF4-FFF2-40B4-BE49-F238E27FC236}">
                  <a16:creationId xmlns:a16="http://schemas.microsoft.com/office/drawing/2014/main" id="{CB70AC7C-F5DB-4474-9741-F4295EFA862E}"/>
                </a:ext>
              </a:extLst>
            </p:cNvPr>
            <p:cNvSpPr/>
            <p:nvPr/>
          </p:nvSpPr>
          <p:spPr>
            <a:xfrm>
              <a:off x="7300385" y="5823811"/>
              <a:ext cx="37253" cy="34149"/>
            </a:xfrm>
            <a:custGeom>
              <a:avLst/>
              <a:gdLst>
                <a:gd name="connsiteX0" fmla="*/ 29182 w 37253"/>
                <a:gd name="connsiteY0" fmla="*/ 29492 h 34149"/>
                <a:gd name="connsiteX1" fmla="*/ 36322 w 37253"/>
                <a:gd name="connsiteY1" fmla="*/ 36012 h 34149"/>
                <a:gd name="connsiteX2" fmla="*/ 39426 w 37253"/>
                <a:gd name="connsiteY2" fmla="*/ 36012 h 34149"/>
                <a:gd name="connsiteX3" fmla="*/ 36322 w 37253"/>
                <a:gd name="connsiteY3" fmla="*/ 22352 h 34149"/>
                <a:gd name="connsiteX4" fmla="*/ 29182 w 37253"/>
                <a:gd name="connsiteY4" fmla="*/ 10555 h 34149"/>
                <a:gd name="connsiteX5" fmla="*/ 19558 w 37253"/>
                <a:gd name="connsiteY5" fmla="*/ 0 h 34149"/>
                <a:gd name="connsiteX6" fmla="*/ 0 w 37253"/>
                <a:gd name="connsiteY6" fmla="*/ 0 h 34149"/>
                <a:gd name="connsiteX7" fmla="*/ 7140 w 37253"/>
                <a:gd name="connsiteY7" fmla="*/ 10555 h 34149"/>
                <a:gd name="connsiteX8" fmla="*/ 17695 w 37253"/>
                <a:gd name="connsiteY8" fmla="*/ 18006 h 34149"/>
                <a:gd name="connsiteX9" fmla="*/ 27009 w 37253"/>
                <a:gd name="connsiteY9" fmla="*/ 27630 h 34149"/>
                <a:gd name="connsiteX10" fmla="*/ 28250 w 37253"/>
                <a:gd name="connsiteY10" fmla="*/ 28561 h 34149"/>
                <a:gd name="connsiteX11" fmla="*/ 29182 w 37253"/>
                <a:gd name="connsiteY11" fmla="*/ 2856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253" h="34149">
                  <a:moveTo>
                    <a:pt x="29182" y="29492"/>
                  </a:moveTo>
                  <a:lnTo>
                    <a:pt x="36322" y="36012"/>
                  </a:lnTo>
                  <a:lnTo>
                    <a:pt x="39426" y="36012"/>
                  </a:lnTo>
                  <a:lnTo>
                    <a:pt x="36322" y="22352"/>
                  </a:lnTo>
                  <a:lnTo>
                    <a:pt x="29182" y="10555"/>
                  </a:lnTo>
                  <a:lnTo>
                    <a:pt x="19558" y="0"/>
                  </a:lnTo>
                  <a:lnTo>
                    <a:pt x="0" y="0"/>
                  </a:lnTo>
                  <a:lnTo>
                    <a:pt x="7140" y="10555"/>
                  </a:lnTo>
                  <a:lnTo>
                    <a:pt x="17695" y="18006"/>
                  </a:lnTo>
                  <a:lnTo>
                    <a:pt x="27009" y="27630"/>
                  </a:lnTo>
                  <a:lnTo>
                    <a:pt x="28250" y="28561"/>
                  </a:lnTo>
                  <a:lnTo>
                    <a:pt x="29182" y="2856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49" name="Freeform: Shape 348">
              <a:extLst>
                <a:ext uri="{FF2B5EF4-FFF2-40B4-BE49-F238E27FC236}">
                  <a16:creationId xmlns:a16="http://schemas.microsoft.com/office/drawing/2014/main" id="{EEA08CBA-0A34-47A7-B016-DF6013318639}"/>
                </a:ext>
              </a:extLst>
            </p:cNvPr>
            <p:cNvSpPr/>
            <p:nvPr/>
          </p:nvSpPr>
          <p:spPr>
            <a:xfrm>
              <a:off x="7503417" y="6096693"/>
              <a:ext cx="43462" cy="34149"/>
            </a:xfrm>
            <a:custGeom>
              <a:avLst/>
              <a:gdLst>
                <a:gd name="connsiteX0" fmla="*/ 14591 w 43462"/>
                <a:gd name="connsiteY0" fmla="*/ 20179 h 34149"/>
                <a:gd name="connsiteX1" fmla="*/ 23904 w 43462"/>
                <a:gd name="connsiteY1" fmla="*/ 27630 h 34149"/>
                <a:gd name="connsiteX2" fmla="*/ 33218 w 43462"/>
                <a:gd name="connsiteY2" fmla="*/ 35080 h 34149"/>
                <a:gd name="connsiteX3" fmla="*/ 45946 w 43462"/>
                <a:gd name="connsiteY3" fmla="*/ 35080 h 34149"/>
                <a:gd name="connsiteX4" fmla="*/ 45946 w 43462"/>
                <a:gd name="connsiteY4" fmla="*/ 24525 h 34149"/>
                <a:gd name="connsiteX5" fmla="*/ 26078 w 43462"/>
                <a:gd name="connsiteY5" fmla="*/ 12728 h 34149"/>
                <a:gd name="connsiteX6" fmla="*/ 9313 w 43462"/>
                <a:gd name="connsiteY6" fmla="*/ 0 h 34149"/>
                <a:gd name="connsiteX7" fmla="*/ 0 w 43462"/>
                <a:gd name="connsiteY7" fmla="*/ 0 h 34149"/>
                <a:gd name="connsiteX8" fmla="*/ 7140 w 43462"/>
                <a:gd name="connsiteY8" fmla="*/ 108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62" h="34149">
                  <a:moveTo>
                    <a:pt x="14591" y="20179"/>
                  </a:moveTo>
                  <a:lnTo>
                    <a:pt x="23904" y="27630"/>
                  </a:lnTo>
                  <a:lnTo>
                    <a:pt x="33218" y="35080"/>
                  </a:lnTo>
                  <a:lnTo>
                    <a:pt x="45946" y="35080"/>
                  </a:lnTo>
                  <a:lnTo>
                    <a:pt x="45946" y="24525"/>
                  </a:lnTo>
                  <a:lnTo>
                    <a:pt x="26078" y="12728"/>
                  </a:lnTo>
                  <a:lnTo>
                    <a:pt x="9313" y="0"/>
                  </a:lnTo>
                  <a:lnTo>
                    <a:pt x="0" y="0"/>
                  </a:lnTo>
                  <a:lnTo>
                    <a:pt x="7140" y="1086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50" name="Freeform: Shape 349">
              <a:extLst>
                <a:ext uri="{FF2B5EF4-FFF2-40B4-BE49-F238E27FC236}">
                  <a16:creationId xmlns:a16="http://schemas.microsoft.com/office/drawing/2014/main" id="{F16CDB0A-DA2F-4CB7-8187-7DA088628C07}"/>
                </a:ext>
              </a:extLst>
            </p:cNvPr>
            <p:cNvSpPr/>
            <p:nvPr/>
          </p:nvSpPr>
          <p:spPr>
            <a:xfrm>
              <a:off x="7529494" y="6010079"/>
              <a:ext cx="18627" cy="31045"/>
            </a:xfrm>
            <a:custGeom>
              <a:avLst/>
              <a:gdLst>
                <a:gd name="connsiteX0" fmla="*/ 5277 w 18626"/>
                <a:gd name="connsiteY0" fmla="*/ 24215 h 31044"/>
                <a:gd name="connsiteX1" fmla="*/ 7140 w 18626"/>
                <a:gd name="connsiteY1" fmla="*/ 32907 h 31044"/>
                <a:gd name="connsiteX2" fmla="*/ 19868 w 18626"/>
                <a:gd name="connsiteY2" fmla="*/ 32907 h 31044"/>
                <a:gd name="connsiteX3" fmla="*/ 17695 w 18626"/>
                <a:gd name="connsiteY3" fmla="*/ 27630 h 31044"/>
                <a:gd name="connsiteX4" fmla="*/ 15522 w 18626"/>
                <a:gd name="connsiteY4" fmla="*/ 24215 h 31044"/>
                <a:gd name="connsiteX5" fmla="*/ 14591 w 18626"/>
                <a:gd name="connsiteY5" fmla="*/ 20179 h 31044"/>
                <a:gd name="connsiteX6" fmla="*/ 12418 w 18626"/>
                <a:gd name="connsiteY6" fmla="*/ 16764 h 31044"/>
                <a:gd name="connsiteX7" fmla="*/ 12418 w 18626"/>
                <a:gd name="connsiteY7" fmla="*/ 10555 h 31044"/>
                <a:gd name="connsiteX8" fmla="*/ 10244 w 18626"/>
                <a:gd name="connsiteY8" fmla="*/ 5278 h 31044"/>
                <a:gd name="connsiteX9" fmla="*/ 8382 w 18626"/>
                <a:gd name="connsiteY9" fmla="*/ 3104 h 31044"/>
                <a:gd name="connsiteX10" fmla="*/ 7140 w 18626"/>
                <a:gd name="connsiteY10" fmla="*/ 3104 h 31044"/>
                <a:gd name="connsiteX11" fmla="*/ 5277 w 18626"/>
                <a:gd name="connsiteY11" fmla="*/ 3104 h 31044"/>
                <a:gd name="connsiteX12" fmla="*/ 5277 w 18626"/>
                <a:gd name="connsiteY12" fmla="*/ 2173 h 31044"/>
                <a:gd name="connsiteX13" fmla="*/ 3104 w 18626"/>
                <a:gd name="connsiteY13" fmla="*/ 0 h 31044"/>
                <a:gd name="connsiteX14" fmla="*/ 0 w 18626"/>
                <a:gd name="connsiteY14" fmla="*/ 0 h 31044"/>
                <a:gd name="connsiteX15" fmla="*/ 0 w 18626"/>
                <a:gd name="connsiteY15" fmla="*/ 10555 h 31044"/>
                <a:gd name="connsiteX16" fmla="*/ 931 w 18626"/>
                <a:gd name="connsiteY16" fmla="*/ 18006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26" h="31044">
                  <a:moveTo>
                    <a:pt x="5277" y="24215"/>
                  </a:moveTo>
                  <a:lnTo>
                    <a:pt x="7140" y="32907"/>
                  </a:lnTo>
                  <a:lnTo>
                    <a:pt x="19868" y="32907"/>
                  </a:lnTo>
                  <a:lnTo>
                    <a:pt x="17695" y="27630"/>
                  </a:lnTo>
                  <a:lnTo>
                    <a:pt x="15522" y="24215"/>
                  </a:lnTo>
                  <a:lnTo>
                    <a:pt x="14591" y="20179"/>
                  </a:lnTo>
                  <a:lnTo>
                    <a:pt x="12418" y="16764"/>
                  </a:lnTo>
                  <a:lnTo>
                    <a:pt x="12418" y="10555"/>
                  </a:lnTo>
                  <a:lnTo>
                    <a:pt x="10244" y="5278"/>
                  </a:lnTo>
                  <a:lnTo>
                    <a:pt x="8382" y="3104"/>
                  </a:lnTo>
                  <a:lnTo>
                    <a:pt x="7140" y="3104"/>
                  </a:lnTo>
                  <a:lnTo>
                    <a:pt x="5277" y="3104"/>
                  </a:lnTo>
                  <a:lnTo>
                    <a:pt x="5277" y="2173"/>
                  </a:lnTo>
                  <a:lnTo>
                    <a:pt x="3104" y="0"/>
                  </a:lnTo>
                  <a:lnTo>
                    <a:pt x="0" y="0"/>
                  </a:lnTo>
                  <a:lnTo>
                    <a:pt x="0" y="10555"/>
                  </a:lnTo>
                  <a:lnTo>
                    <a:pt x="931" y="1800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51" name="Freeform: Shape 350">
              <a:extLst>
                <a:ext uri="{FF2B5EF4-FFF2-40B4-BE49-F238E27FC236}">
                  <a16:creationId xmlns:a16="http://schemas.microsoft.com/office/drawing/2014/main" id="{520139EC-076C-428E-9009-C66A63CE3790}"/>
                </a:ext>
              </a:extLst>
            </p:cNvPr>
            <p:cNvSpPr/>
            <p:nvPr/>
          </p:nvSpPr>
          <p:spPr>
            <a:xfrm>
              <a:off x="7059479" y="5873482"/>
              <a:ext cx="12418" cy="18627"/>
            </a:xfrm>
            <a:custGeom>
              <a:avLst/>
              <a:gdLst>
                <a:gd name="connsiteX0" fmla="*/ 0 w 12417"/>
                <a:gd name="connsiteY0" fmla="*/ 20179 h 18626"/>
                <a:gd name="connsiteX1" fmla="*/ 2173 w 12417"/>
                <a:gd name="connsiteY1" fmla="*/ 18006 h 18626"/>
                <a:gd name="connsiteX2" fmla="*/ 4346 w 12417"/>
                <a:gd name="connsiteY2" fmla="*/ 15833 h 18626"/>
                <a:gd name="connsiteX3" fmla="*/ 13660 w 12417"/>
                <a:gd name="connsiteY3" fmla="*/ 10555 h 18626"/>
                <a:gd name="connsiteX4" fmla="*/ 13660 w 12417"/>
                <a:gd name="connsiteY4" fmla="*/ 3104 h 18626"/>
                <a:gd name="connsiteX5" fmla="*/ 0 w 12417"/>
                <a:gd name="connsiteY5"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17" h="18626">
                  <a:moveTo>
                    <a:pt x="0" y="20179"/>
                  </a:moveTo>
                  <a:lnTo>
                    <a:pt x="2173" y="18006"/>
                  </a:lnTo>
                  <a:lnTo>
                    <a:pt x="4346" y="15833"/>
                  </a:lnTo>
                  <a:lnTo>
                    <a:pt x="13660" y="10555"/>
                  </a:lnTo>
                  <a:lnTo>
                    <a:pt x="13660" y="3104"/>
                  </a:lnTo>
                  <a:lnTo>
                    <a:pt x="0"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52" name="Freeform: Shape 351">
              <a:extLst>
                <a:ext uri="{FF2B5EF4-FFF2-40B4-BE49-F238E27FC236}">
                  <a16:creationId xmlns:a16="http://schemas.microsoft.com/office/drawing/2014/main" id="{FF63AD85-3794-4558-B658-1FE9FE4162DA}"/>
                </a:ext>
              </a:extLst>
            </p:cNvPr>
            <p:cNvSpPr/>
            <p:nvPr/>
          </p:nvSpPr>
          <p:spPr>
            <a:xfrm>
              <a:off x="6836579" y="5928431"/>
              <a:ext cx="24836" cy="15522"/>
            </a:xfrm>
            <a:custGeom>
              <a:avLst/>
              <a:gdLst>
                <a:gd name="connsiteX0" fmla="*/ 7451 w 24835"/>
                <a:gd name="connsiteY0" fmla="*/ 9624 h 15522"/>
                <a:gd name="connsiteX1" fmla="*/ 12728 w 24835"/>
                <a:gd name="connsiteY1" fmla="*/ 12728 h 15522"/>
                <a:gd name="connsiteX2" fmla="*/ 17696 w 24835"/>
                <a:gd name="connsiteY2" fmla="*/ 14901 h 15522"/>
                <a:gd name="connsiteX3" fmla="*/ 22973 w 24835"/>
                <a:gd name="connsiteY3" fmla="*/ 17075 h 15522"/>
                <a:gd name="connsiteX4" fmla="*/ 22973 w 24835"/>
                <a:gd name="connsiteY4" fmla="*/ 12728 h 15522"/>
                <a:gd name="connsiteX5" fmla="*/ 27319 w 24835"/>
                <a:gd name="connsiteY5" fmla="*/ 12728 h 15522"/>
                <a:gd name="connsiteX6" fmla="*/ 27319 w 24835"/>
                <a:gd name="connsiteY6" fmla="*/ 5588 h 15522"/>
                <a:gd name="connsiteX7" fmla="*/ 22042 w 24835"/>
                <a:gd name="connsiteY7" fmla="*/ 4346 h 15522"/>
                <a:gd name="connsiteX8" fmla="*/ 17696 w 24835"/>
                <a:gd name="connsiteY8" fmla="*/ 2173 h 15522"/>
                <a:gd name="connsiteX9" fmla="*/ 12728 w 24835"/>
                <a:gd name="connsiteY9" fmla="*/ 2173 h 15522"/>
                <a:gd name="connsiteX10" fmla="*/ 7451 w 24835"/>
                <a:gd name="connsiteY10" fmla="*/ 2173 h 15522"/>
                <a:gd name="connsiteX11" fmla="*/ 0 w 24835"/>
                <a:gd name="connsiteY11" fmla="*/ 0 h 15522"/>
                <a:gd name="connsiteX12" fmla="*/ 3104 w 24835"/>
                <a:gd name="connsiteY12" fmla="*/ 558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35" h="15522">
                  <a:moveTo>
                    <a:pt x="7451" y="9624"/>
                  </a:moveTo>
                  <a:lnTo>
                    <a:pt x="12728" y="12728"/>
                  </a:lnTo>
                  <a:lnTo>
                    <a:pt x="17696" y="14901"/>
                  </a:lnTo>
                  <a:lnTo>
                    <a:pt x="22973" y="17075"/>
                  </a:lnTo>
                  <a:lnTo>
                    <a:pt x="22973" y="12728"/>
                  </a:lnTo>
                  <a:lnTo>
                    <a:pt x="27319" y="12728"/>
                  </a:lnTo>
                  <a:lnTo>
                    <a:pt x="27319" y="5588"/>
                  </a:lnTo>
                  <a:lnTo>
                    <a:pt x="22042" y="4346"/>
                  </a:lnTo>
                  <a:lnTo>
                    <a:pt x="17696" y="2173"/>
                  </a:lnTo>
                  <a:lnTo>
                    <a:pt x="12728" y="2173"/>
                  </a:lnTo>
                  <a:lnTo>
                    <a:pt x="7451" y="2173"/>
                  </a:lnTo>
                  <a:lnTo>
                    <a:pt x="0" y="0"/>
                  </a:lnTo>
                  <a:lnTo>
                    <a:pt x="3104" y="558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53" name="Freeform: Shape 352">
              <a:extLst>
                <a:ext uri="{FF2B5EF4-FFF2-40B4-BE49-F238E27FC236}">
                  <a16:creationId xmlns:a16="http://schemas.microsoft.com/office/drawing/2014/main" id="{1929E30B-6694-447B-AE7F-D693A6851ECF}"/>
                </a:ext>
              </a:extLst>
            </p:cNvPr>
            <p:cNvSpPr/>
            <p:nvPr/>
          </p:nvSpPr>
          <p:spPr>
            <a:xfrm>
              <a:off x="6939958" y="5836539"/>
              <a:ext cx="18627" cy="9313"/>
            </a:xfrm>
            <a:custGeom>
              <a:avLst/>
              <a:gdLst>
                <a:gd name="connsiteX0" fmla="*/ 0 w 18626"/>
                <a:gd name="connsiteY0" fmla="*/ 0 h 9313"/>
                <a:gd name="connsiteX1" fmla="*/ 0 w 18626"/>
                <a:gd name="connsiteY1" fmla="*/ 10555 h 9313"/>
                <a:gd name="connsiteX2" fmla="*/ 19558 w 18626"/>
                <a:gd name="connsiteY2" fmla="*/ 10555 h 9313"/>
                <a:gd name="connsiteX3" fmla="*/ 19558 w 18626"/>
                <a:gd name="connsiteY3" fmla="*/ 3104 h 9313"/>
                <a:gd name="connsiteX4" fmla="*/ 18627 w 18626"/>
                <a:gd name="connsiteY4" fmla="*/ 2173 h 9313"/>
                <a:gd name="connsiteX5" fmla="*/ 16453 w 18626"/>
                <a:gd name="connsiteY5"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6" h="9313">
                  <a:moveTo>
                    <a:pt x="0" y="0"/>
                  </a:moveTo>
                  <a:lnTo>
                    <a:pt x="0" y="10555"/>
                  </a:lnTo>
                  <a:lnTo>
                    <a:pt x="19558" y="10555"/>
                  </a:lnTo>
                  <a:lnTo>
                    <a:pt x="19558" y="3104"/>
                  </a:lnTo>
                  <a:lnTo>
                    <a:pt x="18627" y="2173"/>
                  </a:lnTo>
                  <a:lnTo>
                    <a:pt x="16453"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54" name="Freeform: Shape 353">
              <a:extLst>
                <a:ext uri="{FF2B5EF4-FFF2-40B4-BE49-F238E27FC236}">
                  <a16:creationId xmlns:a16="http://schemas.microsoft.com/office/drawing/2014/main" id="{99EEC7F3-D27B-4887-A4C0-7D5BEEB37126}"/>
                </a:ext>
              </a:extLst>
            </p:cNvPr>
            <p:cNvSpPr/>
            <p:nvPr/>
          </p:nvSpPr>
          <p:spPr>
            <a:xfrm>
              <a:off x="6803361" y="5908563"/>
              <a:ext cx="34149" cy="15522"/>
            </a:xfrm>
            <a:custGeom>
              <a:avLst/>
              <a:gdLst>
                <a:gd name="connsiteX0" fmla="*/ 34459 w 34149"/>
                <a:gd name="connsiteY0" fmla="*/ 9313 h 15522"/>
                <a:gd name="connsiteX1" fmla="*/ 31355 w 34149"/>
                <a:gd name="connsiteY1" fmla="*/ 5277 h 15522"/>
                <a:gd name="connsiteX2" fmla="*/ 27009 w 34149"/>
                <a:gd name="connsiteY2" fmla="*/ 3104 h 15522"/>
                <a:gd name="connsiteX3" fmla="*/ 23904 w 34149"/>
                <a:gd name="connsiteY3" fmla="*/ 2173 h 15522"/>
                <a:gd name="connsiteX4" fmla="*/ 16764 w 34149"/>
                <a:gd name="connsiteY4" fmla="*/ 0 h 15522"/>
                <a:gd name="connsiteX5" fmla="*/ 12418 w 34149"/>
                <a:gd name="connsiteY5" fmla="*/ 3104 h 15522"/>
                <a:gd name="connsiteX6" fmla="*/ 11486 w 34149"/>
                <a:gd name="connsiteY6" fmla="*/ 5277 h 15522"/>
                <a:gd name="connsiteX7" fmla="*/ 5277 w 34149"/>
                <a:gd name="connsiteY7" fmla="*/ 7451 h 15522"/>
                <a:gd name="connsiteX8" fmla="*/ 0 w 34149"/>
                <a:gd name="connsiteY8" fmla="*/ 9313 h 15522"/>
                <a:gd name="connsiteX9" fmla="*/ 0 w 34149"/>
                <a:gd name="connsiteY9" fmla="*/ 16764 h 15522"/>
                <a:gd name="connsiteX10" fmla="*/ 12418 w 34149"/>
                <a:gd name="connsiteY10" fmla="*/ 16764 h 15522"/>
                <a:gd name="connsiteX11" fmla="*/ 23904 w 34149"/>
                <a:gd name="connsiteY11" fmla="*/ 16764 h 15522"/>
                <a:gd name="connsiteX12" fmla="*/ 33218 w 34149"/>
                <a:gd name="connsiteY12" fmla="*/ 12728 h 15522"/>
                <a:gd name="connsiteX13" fmla="*/ 36322 w 34149"/>
                <a:gd name="connsiteY13"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49" h="15522">
                  <a:moveTo>
                    <a:pt x="34459" y="9313"/>
                  </a:moveTo>
                  <a:lnTo>
                    <a:pt x="31355" y="5277"/>
                  </a:lnTo>
                  <a:lnTo>
                    <a:pt x="27009" y="3104"/>
                  </a:lnTo>
                  <a:lnTo>
                    <a:pt x="23904" y="2173"/>
                  </a:lnTo>
                  <a:lnTo>
                    <a:pt x="16764" y="0"/>
                  </a:lnTo>
                  <a:lnTo>
                    <a:pt x="12418" y="3104"/>
                  </a:lnTo>
                  <a:lnTo>
                    <a:pt x="11486" y="5277"/>
                  </a:lnTo>
                  <a:lnTo>
                    <a:pt x="5277" y="7451"/>
                  </a:lnTo>
                  <a:lnTo>
                    <a:pt x="0" y="9313"/>
                  </a:lnTo>
                  <a:lnTo>
                    <a:pt x="0" y="16764"/>
                  </a:lnTo>
                  <a:lnTo>
                    <a:pt x="12418" y="16764"/>
                  </a:lnTo>
                  <a:lnTo>
                    <a:pt x="23904" y="16764"/>
                  </a:lnTo>
                  <a:lnTo>
                    <a:pt x="33218" y="12728"/>
                  </a:lnTo>
                  <a:lnTo>
                    <a:pt x="36322" y="1272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55" name="Freeform: Shape 354">
              <a:extLst>
                <a:ext uri="{FF2B5EF4-FFF2-40B4-BE49-F238E27FC236}">
                  <a16:creationId xmlns:a16="http://schemas.microsoft.com/office/drawing/2014/main" id="{870C3ED1-35C6-481B-A9A2-D3168C5A500B}"/>
                </a:ext>
              </a:extLst>
            </p:cNvPr>
            <p:cNvSpPr/>
            <p:nvPr/>
          </p:nvSpPr>
          <p:spPr>
            <a:xfrm>
              <a:off x="2868772" y="5437617"/>
              <a:ext cx="34149" cy="12418"/>
            </a:xfrm>
            <a:custGeom>
              <a:avLst/>
              <a:gdLst>
                <a:gd name="connsiteX0" fmla="*/ 34459 w 34149"/>
                <a:gd name="connsiteY0" fmla="*/ 8382 h 12417"/>
                <a:gd name="connsiteX1" fmla="*/ 34459 w 34149"/>
                <a:gd name="connsiteY1" fmla="*/ 5278 h 12417"/>
                <a:gd name="connsiteX2" fmla="*/ 19869 w 34149"/>
                <a:gd name="connsiteY2" fmla="*/ 0 h 12417"/>
                <a:gd name="connsiteX3" fmla="*/ 14591 w 34149"/>
                <a:gd name="connsiteY3" fmla="*/ 2173 h 12417"/>
                <a:gd name="connsiteX4" fmla="*/ 10555 w 34149"/>
                <a:gd name="connsiteY4" fmla="*/ 3104 h 12417"/>
                <a:gd name="connsiteX5" fmla="*/ 5278 w 34149"/>
                <a:gd name="connsiteY5" fmla="*/ 3104 h 12417"/>
                <a:gd name="connsiteX6" fmla="*/ 0 w 34149"/>
                <a:gd name="connsiteY6" fmla="*/ 5278 h 12417"/>
                <a:gd name="connsiteX7" fmla="*/ 0 w 34149"/>
                <a:gd name="connsiteY7" fmla="*/ 12728 h 12417"/>
                <a:gd name="connsiteX8" fmla="*/ 9313 w 34149"/>
                <a:gd name="connsiteY8" fmla="*/ 12728 h 12417"/>
                <a:gd name="connsiteX9" fmla="*/ 19869 w 34149"/>
                <a:gd name="connsiteY9" fmla="*/ 12728 h 12417"/>
                <a:gd name="connsiteX10" fmla="*/ 31355 w 34149"/>
                <a:gd name="connsiteY10" fmla="*/ 8382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9" h="12417">
                  <a:moveTo>
                    <a:pt x="34459" y="8382"/>
                  </a:moveTo>
                  <a:lnTo>
                    <a:pt x="34459" y="5278"/>
                  </a:lnTo>
                  <a:lnTo>
                    <a:pt x="19869" y="0"/>
                  </a:lnTo>
                  <a:lnTo>
                    <a:pt x="14591" y="2173"/>
                  </a:lnTo>
                  <a:lnTo>
                    <a:pt x="10555" y="3104"/>
                  </a:lnTo>
                  <a:lnTo>
                    <a:pt x="5278" y="3104"/>
                  </a:lnTo>
                  <a:lnTo>
                    <a:pt x="0" y="5278"/>
                  </a:lnTo>
                  <a:lnTo>
                    <a:pt x="0" y="12728"/>
                  </a:lnTo>
                  <a:lnTo>
                    <a:pt x="9313" y="12728"/>
                  </a:lnTo>
                  <a:lnTo>
                    <a:pt x="19869" y="12728"/>
                  </a:lnTo>
                  <a:lnTo>
                    <a:pt x="31355" y="8382"/>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56" name="Freeform: Shape 355">
              <a:extLst>
                <a:ext uri="{FF2B5EF4-FFF2-40B4-BE49-F238E27FC236}">
                  <a16:creationId xmlns:a16="http://schemas.microsoft.com/office/drawing/2014/main" id="{20794CBB-2C49-418C-857E-1E184B8F36F4}"/>
                </a:ext>
              </a:extLst>
            </p:cNvPr>
            <p:cNvSpPr/>
            <p:nvPr/>
          </p:nvSpPr>
          <p:spPr>
            <a:xfrm>
              <a:off x="6993044" y="5054526"/>
              <a:ext cx="229730" cy="266983"/>
            </a:xfrm>
            <a:custGeom>
              <a:avLst/>
              <a:gdLst>
                <a:gd name="connsiteX0" fmla="*/ 7140 w 229729"/>
                <a:gd name="connsiteY0" fmla="*/ 247425 h 266983"/>
                <a:gd name="connsiteX1" fmla="*/ 8382 w 229729"/>
                <a:gd name="connsiteY1" fmla="*/ 254876 h 266983"/>
                <a:gd name="connsiteX2" fmla="*/ 10245 w 229729"/>
                <a:gd name="connsiteY2" fmla="*/ 269777 h 266983"/>
                <a:gd name="connsiteX3" fmla="*/ 22663 w 229729"/>
                <a:gd name="connsiteY3" fmla="*/ 269777 h 266983"/>
                <a:gd name="connsiteX4" fmla="*/ 27009 w 229729"/>
                <a:gd name="connsiteY4" fmla="*/ 262327 h 266983"/>
                <a:gd name="connsiteX5" fmla="*/ 30113 w 229729"/>
                <a:gd name="connsiteY5" fmla="*/ 254876 h 266983"/>
                <a:gd name="connsiteX6" fmla="*/ 36322 w 229729"/>
                <a:gd name="connsiteY6" fmla="*/ 249599 h 266983"/>
                <a:gd name="connsiteX7" fmla="*/ 34149 w 229729"/>
                <a:gd name="connsiteY7" fmla="*/ 240285 h 266983"/>
                <a:gd name="connsiteX8" fmla="*/ 34149 w 229729"/>
                <a:gd name="connsiteY8" fmla="*/ 235008 h 266983"/>
                <a:gd name="connsiteX9" fmla="*/ 34149 w 229729"/>
                <a:gd name="connsiteY9" fmla="*/ 231593 h 266983"/>
                <a:gd name="connsiteX10" fmla="*/ 30113 w 229729"/>
                <a:gd name="connsiteY10" fmla="*/ 229730 h 266983"/>
                <a:gd name="connsiteX11" fmla="*/ 27009 w 229729"/>
                <a:gd name="connsiteY11" fmla="*/ 224452 h 266983"/>
                <a:gd name="connsiteX12" fmla="*/ 27009 w 229729"/>
                <a:gd name="connsiteY12" fmla="*/ 220106 h 266983"/>
                <a:gd name="connsiteX13" fmla="*/ 34149 w 229729"/>
                <a:gd name="connsiteY13" fmla="*/ 222279 h 266983"/>
                <a:gd name="connsiteX14" fmla="*/ 37253 w 229729"/>
                <a:gd name="connsiteY14" fmla="*/ 224452 h 266983"/>
                <a:gd name="connsiteX15" fmla="*/ 41600 w 229729"/>
                <a:gd name="connsiteY15" fmla="*/ 224452 h 266983"/>
                <a:gd name="connsiteX16" fmla="*/ 41600 w 229729"/>
                <a:gd name="connsiteY16" fmla="*/ 225384 h 266983"/>
                <a:gd name="connsiteX17" fmla="*/ 41600 w 229729"/>
                <a:gd name="connsiteY17" fmla="*/ 229730 h 266983"/>
                <a:gd name="connsiteX18" fmla="*/ 41600 w 229729"/>
                <a:gd name="connsiteY18" fmla="*/ 231593 h 266983"/>
                <a:gd name="connsiteX19" fmla="*/ 41600 w 229729"/>
                <a:gd name="connsiteY19" fmla="*/ 236870 h 266983"/>
                <a:gd name="connsiteX20" fmla="*/ 43773 w 229729"/>
                <a:gd name="connsiteY20" fmla="*/ 240285 h 266983"/>
                <a:gd name="connsiteX21" fmla="*/ 48740 w 229729"/>
                <a:gd name="connsiteY21" fmla="*/ 239043 h 266983"/>
                <a:gd name="connsiteX22" fmla="*/ 54018 w 229729"/>
                <a:gd name="connsiteY22" fmla="*/ 239043 h 266983"/>
                <a:gd name="connsiteX23" fmla="*/ 56191 w 229729"/>
                <a:gd name="connsiteY23" fmla="*/ 236870 h 266983"/>
                <a:gd name="connsiteX24" fmla="*/ 58364 w 229729"/>
                <a:gd name="connsiteY24" fmla="*/ 235008 h 266983"/>
                <a:gd name="connsiteX25" fmla="*/ 59295 w 229729"/>
                <a:gd name="connsiteY25" fmla="*/ 235008 h 266983"/>
                <a:gd name="connsiteX26" fmla="*/ 61468 w 229729"/>
                <a:gd name="connsiteY26" fmla="*/ 232834 h 266983"/>
                <a:gd name="connsiteX27" fmla="*/ 65504 w 229729"/>
                <a:gd name="connsiteY27" fmla="*/ 232834 h 266983"/>
                <a:gd name="connsiteX28" fmla="*/ 70782 w 229729"/>
                <a:gd name="connsiteY28" fmla="*/ 232834 h 266983"/>
                <a:gd name="connsiteX29" fmla="*/ 72955 w 229729"/>
                <a:gd name="connsiteY29" fmla="*/ 229730 h 266983"/>
                <a:gd name="connsiteX30" fmla="*/ 73886 w 229729"/>
                <a:gd name="connsiteY30" fmla="*/ 224452 h 266983"/>
                <a:gd name="connsiteX31" fmla="*/ 73886 w 229729"/>
                <a:gd name="connsiteY31" fmla="*/ 220106 h 266983"/>
                <a:gd name="connsiteX32" fmla="*/ 76059 w 229729"/>
                <a:gd name="connsiteY32" fmla="*/ 212655 h 266983"/>
                <a:gd name="connsiteX33" fmla="*/ 81026 w 229729"/>
                <a:gd name="connsiteY33" fmla="*/ 220106 h 266983"/>
                <a:gd name="connsiteX34" fmla="*/ 86304 w 229729"/>
                <a:gd name="connsiteY34" fmla="*/ 229730 h 266983"/>
                <a:gd name="connsiteX35" fmla="*/ 112381 w 229729"/>
                <a:gd name="connsiteY35" fmla="*/ 217933 h 266983"/>
                <a:gd name="connsiteX36" fmla="*/ 139390 w 229729"/>
                <a:gd name="connsiteY36" fmla="*/ 205205 h 266983"/>
                <a:gd name="connsiteX37" fmla="*/ 163294 w 229729"/>
                <a:gd name="connsiteY37" fmla="*/ 192476 h 266983"/>
                <a:gd name="connsiteX38" fmla="*/ 165468 w 229729"/>
                <a:gd name="connsiteY38" fmla="*/ 170435 h 266983"/>
                <a:gd name="connsiteX39" fmla="*/ 168572 w 229729"/>
                <a:gd name="connsiteY39" fmla="*/ 152429 h 266983"/>
                <a:gd name="connsiteX40" fmla="*/ 172918 w 229729"/>
                <a:gd name="connsiteY40" fmla="*/ 138459 h 266983"/>
                <a:gd name="connsiteX41" fmla="*/ 173850 w 229729"/>
                <a:gd name="connsiteY41" fmla="*/ 125731 h 266983"/>
                <a:gd name="connsiteX42" fmla="*/ 173850 w 229729"/>
                <a:gd name="connsiteY42" fmla="*/ 113313 h 266983"/>
                <a:gd name="connsiteX43" fmla="*/ 172918 w 229729"/>
                <a:gd name="connsiteY43" fmla="*/ 96238 h 266983"/>
                <a:gd name="connsiteX44" fmla="*/ 166709 w 229729"/>
                <a:gd name="connsiteY44" fmla="*/ 73886 h 266983"/>
                <a:gd name="connsiteX45" fmla="*/ 170745 w 229729"/>
                <a:gd name="connsiteY45" fmla="*/ 72955 h 266983"/>
                <a:gd name="connsiteX46" fmla="*/ 172918 w 229729"/>
                <a:gd name="connsiteY46" fmla="*/ 68609 h 266983"/>
                <a:gd name="connsiteX47" fmla="*/ 176023 w 229729"/>
                <a:gd name="connsiteY47" fmla="*/ 66746 h 266983"/>
                <a:gd name="connsiteX48" fmla="*/ 180059 w 229729"/>
                <a:gd name="connsiteY48" fmla="*/ 65504 h 266983"/>
                <a:gd name="connsiteX49" fmla="*/ 183163 w 229729"/>
                <a:gd name="connsiteY49" fmla="*/ 66746 h 266983"/>
                <a:gd name="connsiteX50" fmla="*/ 186267 w 229729"/>
                <a:gd name="connsiteY50" fmla="*/ 68609 h 266983"/>
                <a:gd name="connsiteX51" fmla="*/ 190614 w 229729"/>
                <a:gd name="connsiteY51" fmla="*/ 73886 h 266983"/>
                <a:gd name="connsiteX52" fmla="*/ 200858 w 229729"/>
                <a:gd name="connsiteY52" fmla="*/ 68609 h 266983"/>
                <a:gd name="connsiteX53" fmla="*/ 208309 w 229729"/>
                <a:gd name="connsiteY53" fmla="*/ 61468 h 266983"/>
                <a:gd name="connsiteX54" fmla="*/ 217622 w 229729"/>
                <a:gd name="connsiteY54" fmla="*/ 54018 h 266983"/>
                <a:gd name="connsiteX55" fmla="*/ 230040 w 229729"/>
                <a:gd name="connsiteY55" fmla="*/ 50603 h 266983"/>
                <a:gd name="connsiteX56" fmla="*/ 230040 w 229729"/>
                <a:gd name="connsiteY56" fmla="*/ 44394 h 266983"/>
                <a:gd name="connsiteX57" fmla="*/ 230040 w 229729"/>
                <a:gd name="connsiteY57" fmla="*/ 41289 h 266983"/>
                <a:gd name="connsiteX58" fmla="*/ 229109 w 229729"/>
                <a:gd name="connsiteY58" fmla="*/ 36943 h 266983"/>
                <a:gd name="connsiteX59" fmla="*/ 226936 w 229729"/>
                <a:gd name="connsiteY59" fmla="*/ 33839 h 266983"/>
                <a:gd name="connsiteX60" fmla="*/ 219796 w 229729"/>
                <a:gd name="connsiteY60" fmla="*/ 28561 h 266983"/>
                <a:gd name="connsiteX61" fmla="*/ 212345 w 229729"/>
                <a:gd name="connsiteY61" fmla="*/ 24215 h 266983"/>
                <a:gd name="connsiteX62" fmla="*/ 200858 w 229729"/>
                <a:gd name="connsiteY62" fmla="*/ 21110 h 266983"/>
                <a:gd name="connsiteX63" fmla="*/ 192476 w 229729"/>
                <a:gd name="connsiteY63" fmla="*/ 13660 h 266983"/>
                <a:gd name="connsiteX64" fmla="*/ 183163 w 229729"/>
                <a:gd name="connsiteY64" fmla="*/ 0 h 266983"/>
                <a:gd name="connsiteX65" fmla="*/ 173850 w 229729"/>
                <a:gd name="connsiteY65" fmla="*/ 9624 h 266983"/>
                <a:gd name="connsiteX66" fmla="*/ 170745 w 229729"/>
                <a:gd name="connsiteY66" fmla="*/ 24215 h 266983"/>
                <a:gd name="connsiteX67" fmla="*/ 170745 w 229729"/>
                <a:gd name="connsiteY67" fmla="*/ 43462 h 266983"/>
                <a:gd name="connsiteX68" fmla="*/ 166709 w 229729"/>
                <a:gd name="connsiteY68" fmla="*/ 43462 h 266983"/>
                <a:gd name="connsiteX69" fmla="*/ 163294 w 229729"/>
                <a:gd name="connsiteY69" fmla="*/ 44394 h 266983"/>
                <a:gd name="connsiteX70" fmla="*/ 158327 w 229729"/>
                <a:gd name="connsiteY70" fmla="*/ 44394 h 266983"/>
                <a:gd name="connsiteX71" fmla="*/ 150877 w 229729"/>
                <a:gd name="connsiteY71" fmla="*/ 46567 h 266983"/>
                <a:gd name="connsiteX72" fmla="*/ 150877 w 229729"/>
                <a:gd name="connsiteY72" fmla="*/ 48740 h 266983"/>
                <a:gd name="connsiteX73" fmla="*/ 150877 w 229729"/>
                <a:gd name="connsiteY73" fmla="*/ 50603 h 266983"/>
                <a:gd name="connsiteX74" fmla="*/ 149014 w 229729"/>
                <a:gd name="connsiteY74" fmla="*/ 51844 h 266983"/>
                <a:gd name="connsiteX75" fmla="*/ 146841 w 229729"/>
                <a:gd name="connsiteY75" fmla="*/ 54018 h 266983"/>
                <a:gd name="connsiteX76" fmla="*/ 146841 w 229729"/>
                <a:gd name="connsiteY76" fmla="*/ 63331 h 266983"/>
                <a:gd name="connsiteX77" fmla="*/ 146841 w 229729"/>
                <a:gd name="connsiteY77" fmla="*/ 70782 h 266983"/>
                <a:gd name="connsiteX78" fmla="*/ 149014 w 229729"/>
                <a:gd name="connsiteY78" fmla="*/ 73886 h 266983"/>
                <a:gd name="connsiteX79" fmla="*/ 150877 w 229729"/>
                <a:gd name="connsiteY79" fmla="*/ 78232 h 266983"/>
                <a:gd name="connsiteX80" fmla="*/ 156154 w 229729"/>
                <a:gd name="connsiteY80" fmla="*/ 81337 h 266983"/>
                <a:gd name="connsiteX81" fmla="*/ 163294 w 229729"/>
                <a:gd name="connsiteY81" fmla="*/ 81337 h 266983"/>
                <a:gd name="connsiteX82" fmla="*/ 152118 w 229729"/>
                <a:gd name="connsiteY82" fmla="*/ 98411 h 266983"/>
                <a:gd name="connsiteX83" fmla="*/ 146841 w 229729"/>
                <a:gd name="connsiteY83" fmla="*/ 111140 h 266983"/>
                <a:gd name="connsiteX84" fmla="*/ 143737 w 229729"/>
                <a:gd name="connsiteY84" fmla="*/ 125731 h 266983"/>
                <a:gd name="connsiteX85" fmla="*/ 139390 w 229729"/>
                <a:gd name="connsiteY85" fmla="*/ 138459 h 266983"/>
                <a:gd name="connsiteX86" fmla="*/ 130077 w 229729"/>
                <a:gd name="connsiteY86" fmla="*/ 150256 h 266983"/>
                <a:gd name="connsiteX87" fmla="*/ 115486 w 229729"/>
                <a:gd name="connsiteY87" fmla="*/ 162984 h 266983"/>
                <a:gd name="connsiteX88" fmla="*/ 114555 w 229729"/>
                <a:gd name="connsiteY88" fmla="*/ 165157 h 266983"/>
                <a:gd name="connsiteX89" fmla="*/ 112381 w 229729"/>
                <a:gd name="connsiteY89" fmla="*/ 165157 h 266983"/>
                <a:gd name="connsiteX90" fmla="*/ 110208 w 229729"/>
                <a:gd name="connsiteY90" fmla="*/ 165157 h 266983"/>
                <a:gd name="connsiteX91" fmla="*/ 108346 w 229729"/>
                <a:gd name="connsiteY91" fmla="*/ 162984 h 266983"/>
                <a:gd name="connsiteX92" fmla="*/ 107104 w 229729"/>
                <a:gd name="connsiteY92" fmla="*/ 159880 h 266983"/>
                <a:gd name="connsiteX93" fmla="*/ 100895 w 229729"/>
                <a:gd name="connsiteY93" fmla="*/ 162984 h 266983"/>
                <a:gd name="connsiteX94" fmla="*/ 97790 w 229729"/>
                <a:gd name="connsiteY94" fmla="*/ 168262 h 266983"/>
                <a:gd name="connsiteX95" fmla="*/ 95617 w 229729"/>
                <a:gd name="connsiteY95" fmla="*/ 172297 h 266983"/>
                <a:gd name="connsiteX96" fmla="*/ 93754 w 229729"/>
                <a:gd name="connsiteY96" fmla="*/ 177886 h 266983"/>
                <a:gd name="connsiteX97" fmla="*/ 90650 w 229729"/>
                <a:gd name="connsiteY97" fmla="*/ 183163 h 266983"/>
                <a:gd name="connsiteX98" fmla="*/ 86304 w 229729"/>
                <a:gd name="connsiteY98" fmla="*/ 188441 h 266983"/>
                <a:gd name="connsiteX99" fmla="*/ 83200 w 229729"/>
                <a:gd name="connsiteY99" fmla="*/ 188441 h 266983"/>
                <a:gd name="connsiteX100" fmla="*/ 80095 w 229729"/>
                <a:gd name="connsiteY100" fmla="*/ 188441 h 266983"/>
                <a:gd name="connsiteX101" fmla="*/ 73886 w 229729"/>
                <a:gd name="connsiteY101" fmla="*/ 187199 h 266983"/>
                <a:gd name="connsiteX102" fmla="*/ 66435 w 229729"/>
                <a:gd name="connsiteY102" fmla="*/ 187199 h 266983"/>
                <a:gd name="connsiteX103" fmla="*/ 59295 w 229729"/>
                <a:gd name="connsiteY103" fmla="*/ 188441 h 266983"/>
                <a:gd name="connsiteX104" fmla="*/ 39426 w 229729"/>
                <a:gd name="connsiteY104" fmla="*/ 197754 h 266983"/>
                <a:gd name="connsiteX105" fmla="*/ 22663 w 229729"/>
                <a:gd name="connsiteY105" fmla="*/ 212655 h 266983"/>
                <a:gd name="connsiteX106" fmla="*/ 10245 w 229729"/>
                <a:gd name="connsiteY106" fmla="*/ 229730 h 266983"/>
                <a:gd name="connsiteX107" fmla="*/ 0 w 229729"/>
                <a:gd name="connsiteY107" fmla="*/ 229730 h 266983"/>
                <a:gd name="connsiteX108" fmla="*/ 3104 w 229729"/>
                <a:gd name="connsiteY108" fmla="*/ 240285 h 26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29729" h="266983">
                  <a:moveTo>
                    <a:pt x="7140" y="247425"/>
                  </a:moveTo>
                  <a:lnTo>
                    <a:pt x="8382" y="254876"/>
                  </a:lnTo>
                  <a:lnTo>
                    <a:pt x="10245" y="269777"/>
                  </a:lnTo>
                  <a:lnTo>
                    <a:pt x="22663" y="269777"/>
                  </a:lnTo>
                  <a:lnTo>
                    <a:pt x="27009" y="262327"/>
                  </a:lnTo>
                  <a:lnTo>
                    <a:pt x="30113" y="254876"/>
                  </a:lnTo>
                  <a:lnTo>
                    <a:pt x="36322" y="249599"/>
                  </a:lnTo>
                  <a:lnTo>
                    <a:pt x="34149" y="240285"/>
                  </a:lnTo>
                  <a:lnTo>
                    <a:pt x="34149" y="235008"/>
                  </a:lnTo>
                  <a:lnTo>
                    <a:pt x="34149" y="231593"/>
                  </a:lnTo>
                  <a:lnTo>
                    <a:pt x="30113" y="229730"/>
                  </a:lnTo>
                  <a:lnTo>
                    <a:pt x="27009" y="224452"/>
                  </a:lnTo>
                  <a:lnTo>
                    <a:pt x="27009" y="220106"/>
                  </a:lnTo>
                  <a:lnTo>
                    <a:pt x="34149" y="222279"/>
                  </a:lnTo>
                  <a:lnTo>
                    <a:pt x="37253" y="224452"/>
                  </a:lnTo>
                  <a:lnTo>
                    <a:pt x="41600" y="224452"/>
                  </a:lnTo>
                  <a:lnTo>
                    <a:pt x="41600" y="225384"/>
                  </a:lnTo>
                  <a:lnTo>
                    <a:pt x="41600" y="229730"/>
                  </a:lnTo>
                  <a:lnTo>
                    <a:pt x="41600" y="231593"/>
                  </a:lnTo>
                  <a:lnTo>
                    <a:pt x="41600" y="236870"/>
                  </a:lnTo>
                  <a:lnTo>
                    <a:pt x="43773" y="240285"/>
                  </a:lnTo>
                  <a:lnTo>
                    <a:pt x="48740" y="239043"/>
                  </a:lnTo>
                  <a:lnTo>
                    <a:pt x="54018" y="239043"/>
                  </a:lnTo>
                  <a:lnTo>
                    <a:pt x="56191" y="236870"/>
                  </a:lnTo>
                  <a:lnTo>
                    <a:pt x="58364" y="235008"/>
                  </a:lnTo>
                  <a:lnTo>
                    <a:pt x="59295" y="235008"/>
                  </a:lnTo>
                  <a:lnTo>
                    <a:pt x="61468" y="232834"/>
                  </a:lnTo>
                  <a:lnTo>
                    <a:pt x="65504" y="232834"/>
                  </a:lnTo>
                  <a:lnTo>
                    <a:pt x="70782" y="232834"/>
                  </a:lnTo>
                  <a:lnTo>
                    <a:pt x="72955" y="229730"/>
                  </a:lnTo>
                  <a:lnTo>
                    <a:pt x="73886" y="224452"/>
                  </a:lnTo>
                  <a:lnTo>
                    <a:pt x="73886" y="220106"/>
                  </a:lnTo>
                  <a:lnTo>
                    <a:pt x="76059" y="212655"/>
                  </a:lnTo>
                  <a:lnTo>
                    <a:pt x="81026" y="220106"/>
                  </a:lnTo>
                  <a:lnTo>
                    <a:pt x="86304" y="229730"/>
                  </a:lnTo>
                  <a:lnTo>
                    <a:pt x="112381" y="217933"/>
                  </a:lnTo>
                  <a:lnTo>
                    <a:pt x="139390" y="205205"/>
                  </a:lnTo>
                  <a:lnTo>
                    <a:pt x="163294" y="192476"/>
                  </a:lnTo>
                  <a:lnTo>
                    <a:pt x="165468" y="170435"/>
                  </a:lnTo>
                  <a:lnTo>
                    <a:pt x="168572" y="152429"/>
                  </a:lnTo>
                  <a:lnTo>
                    <a:pt x="172918" y="138459"/>
                  </a:lnTo>
                  <a:lnTo>
                    <a:pt x="173850" y="125731"/>
                  </a:lnTo>
                  <a:lnTo>
                    <a:pt x="173850" y="113313"/>
                  </a:lnTo>
                  <a:lnTo>
                    <a:pt x="172918" y="96238"/>
                  </a:lnTo>
                  <a:lnTo>
                    <a:pt x="166709" y="73886"/>
                  </a:lnTo>
                  <a:lnTo>
                    <a:pt x="170745" y="72955"/>
                  </a:lnTo>
                  <a:lnTo>
                    <a:pt x="172918" y="68609"/>
                  </a:lnTo>
                  <a:lnTo>
                    <a:pt x="176023" y="66746"/>
                  </a:lnTo>
                  <a:lnTo>
                    <a:pt x="180059" y="65504"/>
                  </a:lnTo>
                  <a:lnTo>
                    <a:pt x="183163" y="66746"/>
                  </a:lnTo>
                  <a:lnTo>
                    <a:pt x="186267" y="68609"/>
                  </a:lnTo>
                  <a:lnTo>
                    <a:pt x="190614" y="73886"/>
                  </a:lnTo>
                  <a:lnTo>
                    <a:pt x="200858" y="68609"/>
                  </a:lnTo>
                  <a:lnTo>
                    <a:pt x="208309" y="61468"/>
                  </a:lnTo>
                  <a:lnTo>
                    <a:pt x="217622" y="54018"/>
                  </a:lnTo>
                  <a:lnTo>
                    <a:pt x="230040" y="50603"/>
                  </a:lnTo>
                  <a:lnTo>
                    <a:pt x="230040" y="44394"/>
                  </a:lnTo>
                  <a:lnTo>
                    <a:pt x="230040" y="41289"/>
                  </a:lnTo>
                  <a:lnTo>
                    <a:pt x="229109" y="36943"/>
                  </a:lnTo>
                  <a:lnTo>
                    <a:pt x="226936" y="33839"/>
                  </a:lnTo>
                  <a:lnTo>
                    <a:pt x="219796" y="28561"/>
                  </a:lnTo>
                  <a:lnTo>
                    <a:pt x="212345" y="24215"/>
                  </a:lnTo>
                  <a:lnTo>
                    <a:pt x="200858" y="21110"/>
                  </a:lnTo>
                  <a:lnTo>
                    <a:pt x="192476" y="13660"/>
                  </a:lnTo>
                  <a:lnTo>
                    <a:pt x="183163" y="0"/>
                  </a:lnTo>
                  <a:lnTo>
                    <a:pt x="173850" y="9624"/>
                  </a:lnTo>
                  <a:lnTo>
                    <a:pt x="170745" y="24215"/>
                  </a:lnTo>
                  <a:lnTo>
                    <a:pt x="170745" y="43462"/>
                  </a:lnTo>
                  <a:lnTo>
                    <a:pt x="166709" y="43462"/>
                  </a:lnTo>
                  <a:lnTo>
                    <a:pt x="163294" y="44394"/>
                  </a:lnTo>
                  <a:lnTo>
                    <a:pt x="158327" y="44394"/>
                  </a:lnTo>
                  <a:lnTo>
                    <a:pt x="150877" y="46567"/>
                  </a:lnTo>
                  <a:lnTo>
                    <a:pt x="150877" y="48740"/>
                  </a:lnTo>
                  <a:lnTo>
                    <a:pt x="150877" y="50603"/>
                  </a:lnTo>
                  <a:lnTo>
                    <a:pt x="149014" y="51844"/>
                  </a:lnTo>
                  <a:lnTo>
                    <a:pt x="146841" y="54018"/>
                  </a:lnTo>
                  <a:lnTo>
                    <a:pt x="146841" y="63331"/>
                  </a:lnTo>
                  <a:lnTo>
                    <a:pt x="146841" y="70782"/>
                  </a:lnTo>
                  <a:lnTo>
                    <a:pt x="149014" y="73886"/>
                  </a:lnTo>
                  <a:lnTo>
                    <a:pt x="150877" y="78232"/>
                  </a:lnTo>
                  <a:lnTo>
                    <a:pt x="156154" y="81337"/>
                  </a:lnTo>
                  <a:lnTo>
                    <a:pt x="163294" y="81337"/>
                  </a:lnTo>
                  <a:lnTo>
                    <a:pt x="152118" y="98411"/>
                  </a:lnTo>
                  <a:lnTo>
                    <a:pt x="146841" y="111140"/>
                  </a:lnTo>
                  <a:lnTo>
                    <a:pt x="143737" y="125731"/>
                  </a:lnTo>
                  <a:lnTo>
                    <a:pt x="139390" y="138459"/>
                  </a:lnTo>
                  <a:lnTo>
                    <a:pt x="130077" y="150256"/>
                  </a:lnTo>
                  <a:lnTo>
                    <a:pt x="115486" y="162984"/>
                  </a:lnTo>
                  <a:lnTo>
                    <a:pt x="114555" y="165157"/>
                  </a:lnTo>
                  <a:lnTo>
                    <a:pt x="112381" y="165157"/>
                  </a:lnTo>
                  <a:lnTo>
                    <a:pt x="110208" y="165157"/>
                  </a:lnTo>
                  <a:lnTo>
                    <a:pt x="108346" y="162984"/>
                  </a:lnTo>
                  <a:lnTo>
                    <a:pt x="107104" y="159880"/>
                  </a:lnTo>
                  <a:lnTo>
                    <a:pt x="100895" y="162984"/>
                  </a:lnTo>
                  <a:lnTo>
                    <a:pt x="97790" y="168262"/>
                  </a:lnTo>
                  <a:lnTo>
                    <a:pt x="95617" y="172297"/>
                  </a:lnTo>
                  <a:lnTo>
                    <a:pt x="93754" y="177886"/>
                  </a:lnTo>
                  <a:lnTo>
                    <a:pt x="90650" y="183163"/>
                  </a:lnTo>
                  <a:lnTo>
                    <a:pt x="86304" y="188441"/>
                  </a:lnTo>
                  <a:lnTo>
                    <a:pt x="83200" y="188441"/>
                  </a:lnTo>
                  <a:lnTo>
                    <a:pt x="80095" y="188441"/>
                  </a:lnTo>
                  <a:lnTo>
                    <a:pt x="73886" y="187199"/>
                  </a:lnTo>
                  <a:lnTo>
                    <a:pt x="66435" y="187199"/>
                  </a:lnTo>
                  <a:lnTo>
                    <a:pt x="59295" y="188441"/>
                  </a:lnTo>
                  <a:lnTo>
                    <a:pt x="39426" y="197754"/>
                  </a:lnTo>
                  <a:lnTo>
                    <a:pt x="22663" y="212655"/>
                  </a:lnTo>
                  <a:lnTo>
                    <a:pt x="10245" y="229730"/>
                  </a:lnTo>
                  <a:lnTo>
                    <a:pt x="0" y="229730"/>
                  </a:lnTo>
                  <a:lnTo>
                    <a:pt x="3104" y="240285"/>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57" name="Freeform: Shape 356">
              <a:extLst>
                <a:ext uri="{FF2B5EF4-FFF2-40B4-BE49-F238E27FC236}">
                  <a16:creationId xmlns:a16="http://schemas.microsoft.com/office/drawing/2014/main" id="{2488064C-93B4-498F-8694-23E8D82BEC27}"/>
                </a:ext>
              </a:extLst>
            </p:cNvPr>
            <p:cNvSpPr/>
            <p:nvPr/>
          </p:nvSpPr>
          <p:spPr>
            <a:xfrm>
              <a:off x="6968829" y="5832193"/>
              <a:ext cx="43462" cy="18627"/>
            </a:xfrm>
            <a:custGeom>
              <a:avLst/>
              <a:gdLst>
                <a:gd name="connsiteX0" fmla="*/ 0 w 43462"/>
                <a:gd name="connsiteY0" fmla="*/ 0 h 18626"/>
                <a:gd name="connsiteX1" fmla="*/ 0 w 43462"/>
                <a:gd name="connsiteY1" fmla="*/ 11797 h 18626"/>
                <a:gd name="connsiteX2" fmla="*/ 16764 w 43462"/>
                <a:gd name="connsiteY2" fmla="*/ 11797 h 18626"/>
                <a:gd name="connsiteX3" fmla="*/ 29182 w 43462"/>
                <a:gd name="connsiteY3" fmla="*/ 13970 h 18626"/>
                <a:gd name="connsiteX4" fmla="*/ 39737 w 43462"/>
                <a:gd name="connsiteY4" fmla="*/ 20179 h 18626"/>
                <a:gd name="connsiteX5" fmla="*/ 43773 w 43462"/>
                <a:gd name="connsiteY5" fmla="*/ 20179 h 18626"/>
                <a:gd name="connsiteX6" fmla="*/ 41910 w 43462"/>
                <a:gd name="connsiteY6" fmla="*/ 14901 h 18626"/>
                <a:gd name="connsiteX7" fmla="*/ 41910 w 43462"/>
                <a:gd name="connsiteY7" fmla="*/ 11797 h 18626"/>
                <a:gd name="connsiteX8" fmla="*/ 39737 w 43462"/>
                <a:gd name="connsiteY8" fmla="*/ 7451 h 18626"/>
                <a:gd name="connsiteX9" fmla="*/ 39737 w 43462"/>
                <a:gd name="connsiteY9" fmla="*/ 4346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62" h="18626">
                  <a:moveTo>
                    <a:pt x="0" y="0"/>
                  </a:moveTo>
                  <a:lnTo>
                    <a:pt x="0" y="11797"/>
                  </a:lnTo>
                  <a:lnTo>
                    <a:pt x="16764" y="11797"/>
                  </a:lnTo>
                  <a:lnTo>
                    <a:pt x="29182" y="13970"/>
                  </a:lnTo>
                  <a:lnTo>
                    <a:pt x="39737" y="20179"/>
                  </a:lnTo>
                  <a:lnTo>
                    <a:pt x="43773" y="20179"/>
                  </a:lnTo>
                  <a:lnTo>
                    <a:pt x="41910" y="14901"/>
                  </a:lnTo>
                  <a:lnTo>
                    <a:pt x="41910" y="11797"/>
                  </a:lnTo>
                  <a:lnTo>
                    <a:pt x="39737" y="7451"/>
                  </a:lnTo>
                  <a:lnTo>
                    <a:pt x="39737" y="434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58" name="Freeform: Shape 357">
              <a:extLst>
                <a:ext uri="{FF2B5EF4-FFF2-40B4-BE49-F238E27FC236}">
                  <a16:creationId xmlns:a16="http://schemas.microsoft.com/office/drawing/2014/main" id="{F532EB23-72CD-44C6-BF5E-A3F996810748}"/>
                </a:ext>
              </a:extLst>
            </p:cNvPr>
            <p:cNvSpPr/>
            <p:nvPr/>
          </p:nvSpPr>
          <p:spPr>
            <a:xfrm>
              <a:off x="6983420" y="5324304"/>
              <a:ext cx="15522" cy="24836"/>
            </a:xfrm>
            <a:custGeom>
              <a:avLst/>
              <a:gdLst>
                <a:gd name="connsiteX0" fmla="*/ 10555 w 15522"/>
                <a:gd name="connsiteY0" fmla="*/ 22352 h 24835"/>
                <a:gd name="connsiteX1" fmla="*/ 14591 w 15522"/>
                <a:gd name="connsiteY1" fmla="*/ 17075 h 24835"/>
                <a:gd name="connsiteX2" fmla="*/ 16764 w 15522"/>
                <a:gd name="connsiteY2" fmla="*/ 11797 h 24835"/>
                <a:gd name="connsiteX3" fmla="*/ 16764 w 15522"/>
                <a:gd name="connsiteY3" fmla="*/ 7451 h 24835"/>
                <a:gd name="connsiteX4" fmla="*/ 14591 w 15522"/>
                <a:gd name="connsiteY4" fmla="*/ 4346 h 24835"/>
                <a:gd name="connsiteX5" fmla="*/ 14591 w 15522"/>
                <a:gd name="connsiteY5" fmla="*/ 2173 h 24835"/>
                <a:gd name="connsiteX6" fmla="*/ 12728 w 15522"/>
                <a:gd name="connsiteY6" fmla="*/ 2173 h 24835"/>
                <a:gd name="connsiteX7" fmla="*/ 9624 w 15522"/>
                <a:gd name="connsiteY7" fmla="*/ 0 h 24835"/>
                <a:gd name="connsiteX8" fmla="*/ 7451 w 15522"/>
                <a:gd name="connsiteY8" fmla="*/ 6519 h 24835"/>
                <a:gd name="connsiteX9" fmla="*/ 5277 w 15522"/>
                <a:gd name="connsiteY9" fmla="*/ 9624 h 24835"/>
                <a:gd name="connsiteX10" fmla="*/ 3415 w 15522"/>
                <a:gd name="connsiteY10" fmla="*/ 13660 h 24835"/>
                <a:gd name="connsiteX11" fmla="*/ 0 w 15522"/>
                <a:gd name="connsiteY11" fmla="*/ 14901 h 24835"/>
                <a:gd name="connsiteX12" fmla="*/ 0 w 15522"/>
                <a:gd name="connsiteY12" fmla="*/ 27630 h 24835"/>
                <a:gd name="connsiteX13" fmla="*/ 9624 w 15522"/>
                <a:gd name="connsiteY13"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 h="24835">
                  <a:moveTo>
                    <a:pt x="10555" y="22352"/>
                  </a:moveTo>
                  <a:lnTo>
                    <a:pt x="14591" y="17075"/>
                  </a:lnTo>
                  <a:lnTo>
                    <a:pt x="16764" y="11797"/>
                  </a:lnTo>
                  <a:lnTo>
                    <a:pt x="16764" y="7451"/>
                  </a:lnTo>
                  <a:lnTo>
                    <a:pt x="14591" y="4346"/>
                  </a:lnTo>
                  <a:lnTo>
                    <a:pt x="14591" y="2173"/>
                  </a:lnTo>
                  <a:lnTo>
                    <a:pt x="12728" y="2173"/>
                  </a:lnTo>
                  <a:lnTo>
                    <a:pt x="9624" y="0"/>
                  </a:lnTo>
                  <a:lnTo>
                    <a:pt x="7451" y="6519"/>
                  </a:lnTo>
                  <a:lnTo>
                    <a:pt x="5277" y="9624"/>
                  </a:lnTo>
                  <a:lnTo>
                    <a:pt x="3415" y="13660"/>
                  </a:lnTo>
                  <a:lnTo>
                    <a:pt x="0" y="14901"/>
                  </a:lnTo>
                  <a:lnTo>
                    <a:pt x="0" y="27630"/>
                  </a:lnTo>
                  <a:lnTo>
                    <a:pt x="9624" y="2763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59" name="Freeform: Shape 358">
              <a:extLst>
                <a:ext uri="{FF2B5EF4-FFF2-40B4-BE49-F238E27FC236}">
                  <a16:creationId xmlns:a16="http://schemas.microsoft.com/office/drawing/2014/main" id="{6E44DDD7-6487-4498-B317-A192FBD41655}"/>
                </a:ext>
              </a:extLst>
            </p:cNvPr>
            <p:cNvSpPr/>
            <p:nvPr/>
          </p:nvSpPr>
          <p:spPr>
            <a:xfrm>
              <a:off x="6832543" y="5765758"/>
              <a:ext cx="99343" cy="108656"/>
            </a:xfrm>
            <a:custGeom>
              <a:avLst/>
              <a:gdLst>
                <a:gd name="connsiteX0" fmla="*/ 63641 w 99342"/>
                <a:gd name="connsiteY0" fmla="*/ 107725 h 108656"/>
                <a:gd name="connsiteX1" fmla="*/ 67677 w 99342"/>
                <a:gd name="connsiteY1" fmla="*/ 107725 h 108656"/>
                <a:gd name="connsiteX2" fmla="*/ 63641 w 99342"/>
                <a:gd name="connsiteY2" fmla="*/ 88787 h 108656"/>
                <a:gd name="connsiteX3" fmla="*/ 60537 w 99342"/>
                <a:gd name="connsiteY3" fmla="*/ 78232 h 108656"/>
                <a:gd name="connsiteX4" fmla="*/ 53086 w 99342"/>
                <a:gd name="connsiteY4" fmla="*/ 66435 h 108656"/>
                <a:gd name="connsiteX5" fmla="*/ 46877 w 99342"/>
                <a:gd name="connsiteY5" fmla="*/ 53707 h 108656"/>
                <a:gd name="connsiteX6" fmla="*/ 54017 w 99342"/>
                <a:gd name="connsiteY6" fmla="*/ 50603 h 108656"/>
                <a:gd name="connsiteX7" fmla="*/ 61468 w 99342"/>
                <a:gd name="connsiteY7" fmla="*/ 46567 h 108656"/>
                <a:gd name="connsiteX8" fmla="*/ 67677 w 99342"/>
                <a:gd name="connsiteY8" fmla="*/ 43152 h 108656"/>
                <a:gd name="connsiteX9" fmla="*/ 70781 w 99342"/>
                <a:gd name="connsiteY9" fmla="*/ 43152 h 108656"/>
                <a:gd name="connsiteX10" fmla="*/ 70781 w 99342"/>
                <a:gd name="connsiteY10" fmla="*/ 33838 h 108656"/>
                <a:gd name="connsiteX11" fmla="*/ 50913 w 99342"/>
                <a:gd name="connsiteY11" fmla="*/ 39116 h 108656"/>
                <a:gd name="connsiteX12" fmla="*/ 31355 w 99342"/>
                <a:gd name="connsiteY12" fmla="*/ 46567 h 108656"/>
                <a:gd name="connsiteX13" fmla="*/ 29182 w 99342"/>
                <a:gd name="connsiteY13" fmla="*/ 43152 h 108656"/>
                <a:gd name="connsiteX14" fmla="*/ 27009 w 99342"/>
                <a:gd name="connsiteY14" fmla="*/ 40979 h 108656"/>
                <a:gd name="connsiteX15" fmla="*/ 27009 w 99342"/>
                <a:gd name="connsiteY15" fmla="*/ 39116 h 108656"/>
                <a:gd name="connsiteX16" fmla="*/ 23904 w 99342"/>
                <a:gd name="connsiteY16" fmla="*/ 36943 h 108656"/>
                <a:gd name="connsiteX17" fmla="*/ 23904 w 99342"/>
                <a:gd name="connsiteY17" fmla="*/ 26388 h 108656"/>
                <a:gd name="connsiteX18" fmla="*/ 43773 w 99342"/>
                <a:gd name="connsiteY18" fmla="*/ 24215 h 108656"/>
                <a:gd name="connsiteX19" fmla="*/ 60537 w 99342"/>
                <a:gd name="connsiteY19" fmla="*/ 24215 h 108656"/>
                <a:gd name="connsiteX20" fmla="*/ 80095 w 99342"/>
                <a:gd name="connsiteY20" fmla="*/ 26388 h 108656"/>
                <a:gd name="connsiteX21" fmla="*/ 85373 w 99342"/>
                <a:gd name="connsiteY21" fmla="*/ 21110 h 108656"/>
                <a:gd name="connsiteX22" fmla="*/ 90650 w 99342"/>
                <a:gd name="connsiteY22" fmla="*/ 14591 h 108656"/>
                <a:gd name="connsiteX23" fmla="*/ 96859 w 99342"/>
                <a:gd name="connsiteY23" fmla="*/ 9313 h 108656"/>
                <a:gd name="connsiteX24" fmla="*/ 96859 w 99342"/>
                <a:gd name="connsiteY24" fmla="*/ 7140 h 108656"/>
                <a:gd name="connsiteX25" fmla="*/ 97790 w 99342"/>
                <a:gd name="connsiteY25" fmla="*/ 7140 h 108656"/>
                <a:gd name="connsiteX26" fmla="*/ 99963 w 99342"/>
                <a:gd name="connsiteY26" fmla="*/ 6209 h 108656"/>
                <a:gd name="connsiteX27" fmla="*/ 96859 w 99342"/>
                <a:gd name="connsiteY27" fmla="*/ 6209 h 108656"/>
                <a:gd name="connsiteX28" fmla="*/ 96859 w 99342"/>
                <a:gd name="connsiteY28" fmla="*/ 4036 h 108656"/>
                <a:gd name="connsiteX29" fmla="*/ 94686 w 99342"/>
                <a:gd name="connsiteY29" fmla="*/ 4036 h 108656"/>
                <a:gd name="connsiteX30" fmla="*/ 94686 w 99342"/>
                <a:gd name="connsiteY30" fmla="*/ 1863 h 108656"/>
                <a:gd name="connsiteX31" fmla="*/ 94686 w 99342"/>
                <a:gd name="connsiteY31" fmla="*/ 0 h 108656"/>
                <a:gd name="connsiteX32" fmla="*/ 92823 w 99342"/>
                <a:gd name="connsiteY32" fmla="*/ 0 h 108656"/>
                <a:gd name="connsiteX33" fmla="*/ 90650 w 99342"/>
                <a:gd name="connsiteY33" fmla="*/ 0 h 108656"/>
                <a:gd name="connsiteX34" fmla="*/ 80095 w 99342"/>
                <a:gd name="connsiteY34" fmla="*/ 6209 h 108656"/>
                <a:gd name="connsiteX35" fmla="*/ 68608 w 99342"/>
                <a:gd name="connsiteY35" fmla="*/ 9313 h 108656"/>
                <a:gd name="connsiteX36" fmla="*/ 60537 w 99342"/>
                <a:gd name="connsiteY36" fmla="*/ 11486 h 108656"/>
                <a:gd name="connsiteX37" fmla="*/ 49050 w 99342"/>
                <a:gd name="connsiteY37" fmla="*/ 11486 h 108656"/>
                <a:gd name="connsiteX38" fmla="*/ 31355 w 99342"/>
                <a:gd name="connsiteY38" fmla="*/ 6209 h 108656"/>
                <a:gd name="connsiteX39" fmla="*/ 27009 w 99342"/>
                <a:gd name="connsiteY39" fmla="*/ 11486 h 108656"/>
                <a:gd name="connsiteX40" fmla="*/ 19868 w 99342"/>
                <a:gd name="connsiteY40" fmla="*/ 22042 h 108656"/>
                <a:gd name="connsiteX41" fmla="*/ 12418 w 99342"/>
                <a:gd name="connsiteY41" fmla="*/ 35701 h 108656"/>
                <a:gd name="connsiteX42" fmla="*/ 5277 w 99342"/>
                <a:gd name="connsiteY42" fmla="*/ 50603 h 108656"/>
                <a:gd name="connsiteX43" fmla="*/ 0 w 99342"/>
                <a:gd name="connsiteY43" fmla="*/ 61158 h 108656"/>
                <a:gd name="connsiteX44" fmla="*/ 0 w 99342"/>
                <a:gd name="connsiteY44" fmla="*/ 70782 h 108656"/>
                <a:gd name="connsiteX45" fmla="*/ 4036 w 99342"/>
                <a:gd name="connsiteY45" fmla="*/ 80405 h 108656"/>
                <a:gd name="connsiteX46" fmla="*/ 7140 w 99342"/>
                <a:gd name="connsiteY46" fmla="*/ 86614 h 108656"/>
                <a:gd name="connsiteX47" fmla="*/ 9313 w 99342"/>
                <a:gd name="connsiteY47" fmla="*/ 94065 h 108656"/>
                <a:gd name="connsiteX48" fmla="*/ 7140 w 99342"/>
                <a:gd name="connsiteY48" fmla="*/ 107725 h 108656"/>
                <a:gd name="connsiteX49" fmla="*/ 9313 w 99342"/>
                <a:gd name="connsiteY49" fmla="*/ 107725 h 108656"/>
                <a:gd name="connsiteX50" fmla="*/ 9313 w 99342"/>
                <a:gd name="connsiteY50" fmla="*/ 108966 h 108656"/>
                <a:gd name="connsiteX51" fmla="*/ 11486 w 99342"/>
                <a:gd name="connsiteY51" fmla="*/ 108966 h 108656"/>
                <a:gd name="connsiteX52" fmla="*/ 11486 w 99342"/>
                <a:gd name="connsiteY52" fmla="*/ 110829 h 108656"/>
                <a:gd name="connsiteX53" fmla="*/ 27009 w 99342"/>
                <a:gd name="connsiteY53" fmla="*/ 110829 h 108656"/>
                <a:gd name="connsiteX54" fmla="*/ 27009 w 99342"/>
                <a:gd name="connsiteY54" fmla="*/ 70782 h 108656"/>
                <a:gd name="connsiteX55" fmla="*/ 36322 w 99342"/>
                <a:gd name="connsiteY55" fmla="*/ 83510 h 108656"/>
                <a:gd name="connsiteX56" fmla="*/ 45946 w 99342"/>
                <a:gd name="connsiteY56" fmla="*/ 96238 h 108656"/>
                <a:gd name="connsiteX57" fmla="*/ 56191 w 99342"/>
                <a:gd name="connsiteY57" fmla="*/ 107725 h 108656"/>
                <a:gd name="connsiteX58" fmla="*/ 58364 w 99342"/>
                <a:gd name="connsiteY58" fmla="*/ 107725 h 108656"/>
                <a:gd name="connsiteX59" fmla="*/ 58364 w 99342"/>
                <a:gd name="connsiteY59" fmla="*/ 108966 h 108656"/>
                <a:gd name="connsiteX60" fmla="*/ 60537 w 99342"/>
                <a:gd name="connsiteY60" fmla="*/ 108966 h 108656"/>
                <a:gd name="connsiteX61" fmla="*/ 63641 w 99342"/>
                <a:gd name="connsiteY61" fmla="*/ 110829 h 10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9342" h="108656">
                  <a:moveTo>
                    <a:pt x="63641" y="107725"/>
                  </a:moveTo>
                  <a:lnTo>
                    <a:pt x="67677" y="107725"/>
                  </a:lnTo>
                  <a:lnTo>
                    <a:pt x="63641" y="88787"/>
                  </a:lnTo>
                  <a:lnTo>
                    <a:pt x="60537" y="78232"/>
                  </a:lnTo>
                  <a:lnTo>
                    <a:pt x="53086" y="66435"/>
                  </a:lnTo>
                  <a:lnTo>
                    <a:pt x="46877" y="53707"/>
                  </a:lnTo>
                  <a:lnTo>
                    <a:pt x="54017" y="50603"/>
                  </a:lnTo>
                  <a:lnTo>
                    <a:pt x="61468" y="46567"/>
                  </a:lnTo>
                  <a:lnTo>
                    <a:pt x="67677" y="43152"/>
                  </a:lnTo>
                  <a:lnTo>
                    <a:pt x="70781" y="43152"/>
                  </a:lnTo>
                  <a:lnTo>
                    <a:pt x="70781" y="33838"/>
                  </a:lnTo>
                  <a:lnTo>
                    <a:pt x="50913" y="39116"/>
                  </a:lnTo>
                  <a:lnTo>
                    <a:pt x="31355" y="46567"/>
                  </a:lnTo>
                  <a:lnTo>
                    <a:pt x="29182" y="43152"/>
                  </a:lnTo>
                  <a:lnTo>
                    <a:pt x="27009" y="40979"/>
                  </a:lnTo>
                  <a:lnTo>
                    <a:pt x="27009" y="39116"/>
                  </a:lnTo>
                  <a:lnTo>
                    <a:pt x="23904" y="36943"/>
                  </a:lnTo>
                  <a:lnTo>
                    <a:pt x="23904" y="26388"/>
                  </a:lnTo>
                  <a:lnTo>
                    <a:pt x="43773" y="24215"/>
                  </a:lnTo>
                  <a:lnTo>
                    <a:pt x="60537" y="24215"/>
                  </a:lnTo>
                  <a:lnTo>
                    <a:pt x="80095" y="26388"/>
                  </a:lnTo>
                  <a:lnTo>
                    <a:pt x="85373" y="21110"/>
                  </a:lnTo>
                  <a:lnTo>
                    <a:pt x="90650" y="14591"/>
                  </a:lnTo>
                  <a:lnTo>
                    <a:pt x="96859" y="9313"/>
                  </a:lnTo>
                  <a:lnTo>
                    <a:pt x="96859" y="7140"/>
                  </a:lnTo>
                  <a:lnTo>
                    <a:pt x="97790" y="7140"/>
                  </a:lnTo>
                  <a:lnTo>
                    <a:pt x="99963" y="6209"/>
                  </a:lnTo>
                  <a:lnTo>
                    <a:pt x="96859" y="6209"/>
                  </a:lnTo>
                  <a:lnTo>
                    <a:pt x="96859" y="4036"/>
                  </a:lnTo>
                  <a:lnTo>
                    <a:pt x="94686" y="4036"/>
                  </a:lnTo>
                  <a:lnTo>
                    <a:pt x="94686" y="1863"/>
                  </a:lnTo>
                  <a:lnTo>
                    <a:pt x="94686" y="0"/>
                  </a:lnTo>
                  <a:lnTo>
                    <a:pt x="92823" y="0"/>
                  </a:lnTo>
                  <a:lnTo>
                    <a:pt x="90650" y="0"/>
                  </a:lnTo>
                  <a:lnTo>
                    <a:pt x="80095" y="6209"/>
                  </a:lnTo>
                  <a:lnTo>
                    <a:pt x="68608" y="9313"/>
                  </a:lnTo>
                  <a:lnTo>
                    <a:pt x="60537" y="11486"/>
                  </a:lnTo>
                  <a:lnTo>
                    <a:pt x="49050" y="11486"/>
                  </a:lnTo>
                  <a:lnTo>
                    <a:pt x="31355" y="6209"/>
                  </a:lnTo>
                  <a:lnTo>
                    <a:pt x="27009" y="11486"/>
                  </a:lnTo>
                  <a:lnTo>
                    <a:pt x="19868" y="22042"/>
                  </a:lnTo>
                  <a:lnTo>
                    <a:pt x="12418" y="35701"/>
                  </a:lnTo>
                  <a:lnTo>
                    <a:pt x="5277" y="50603"/>
                  </a:lnTo>
                  <a:lnTo>
                    <a:pt x="0" y="61158"/>
                  </a:lnTo>
                  <a:lnTo>
                    <a:pt x="0" y="70782"/>
                  </a:lnTo>
                  <a:lnTo>
                    <a:pt x="4036" y="80405"/>
                  </a:lnTo>
                  <a:lnTo>
                    <a:pt x="7140" y="86614"/>
                  </a:lnTo>
                  <a:lnTo>
                    <a:pt x="9313" y="94065"/>
                  </a:lnTo>
                  <a:lnTo>
                    <a:pt x="7140" y="107725"/>
                  </a:lnTo>
                  <a:lnTo>
                    <a:pt x="9313" y="107725"/>
                  </a:lnTo>
                  <a:lnTo>
                    <a:pt x="9313" y="108966"/>
                  </a:lnTo>
                  <a:lnTo>
                    <a:pt x="11486" y="108966"/>
                  </a:lnTo>
                  <a:lnTo>
                    <a:pt x="11486" y="110829"/>
                  </a:lnTo>
                  <a:lnTo>
                    <a:pt x="27009" y="110829"/>
                  </a:lnTo>
                  <a:lnTo>
                    <a:pt x="27009" y="70782"/>
                  </a:lnTo>
                  <a:lnTo>
                    <a:pt x="36322" y="83510"/>
                  </a:lnTo>
                  <a:lnTo>
                    <a:pt x="45946" y="96238"/>
                  </a:lnTo>
                  <a:lnTo>
                    <a:pt x="56191" y="107725"/>
                  </a:lnTo>
                  <a:lnTo>
                    <a:pt x="58364" y="107725"/>
                  </a:lnTo>
                  <a:lnTo>
                    <a:pt x="58364" y="108966"/>
                  </a:lnTo>
                  <a:lnTo>
                    <a:pt x="60537" y="108966"/>
                  </a:lnTo>
                  <a:lnTo>
                    <a:pt x="63641" y="110829"/>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60" name="Freeform: Shape 359">
              <a:extLst>
                <a:ext uri="{FF2B5EF4-FFF2-40B4-BE49-F238E27FC236}">
                  <a16:creationId xmlns:a16="http://schemas.microsoft.com/office/drawing/2014/main" id="{3EF46EA8-8F52-411D-B9F4-0B0E2054B04A}"/>
                </a:ext>
              </a:extLst>
            </p:cNvPr>
            <p:cNvSpPr/>
            <p:nvPr/>
          </p:nvSpPr>
          <p:spPr>
            <a:xfrm>
              <a:off x="7352229" y="5852372"/>
              <a:ext cx="21731" cy="34149"/>
            </a:xfrm>
            <a:custGeom>
              <a:avLst/>
              <a:gdLst>
                <a:gd name="connsiteX0" fmla="*/ 18937 w 21731"/>
                <a:gd name="connsiteY0" fmla="*/ 18937 h 34149"/>
                <a:gd name="connsiteX1" fmla="*/ 11487 w 21731"/>
                <a:gd name="connsiteY1" fmla="*/ 7451 h 34149"/>
                <a:gd name="connsiteX2" fmla="*/ 0 w 21731"/>
                <a:gd name="connsiteY2" fmla="*/ 0 h 34149"/>
                <a:gd name="connsiteX3" fmla="*/ 2173 w 21731"/>
                <a:gd name="connsiteY3" fmla="*/ 13660 h 34149"/>
                <a:gd name="connsiteX4" fmla="*/ 4346 w 21731"/>
                <a:gd name="connsiteY4" fmla="*/ 22352 h 34149"/>
                <a:gd name="connsiteX5" fmla="*/ 7451 w 21731"/>
                <a:gd name="connsiteY5" fmla="*/ 31666 h 34149"/>
                <a:gd name="connsiteX6" fmla="*/ 20800 w 21731"/>
                <a:gd name="connsiteY6" fmla="*/ 36943 h 34149"/>
                <a:gd name="connsiteX7" fmla="*/ 20800 w 21731"/>
                <a:gd name="connsiteY7" fmla="*/ 31666 h 34149"/>
                <a:gd name="connsiteX8" fmla="*/ 24215 w 21731"/>
                <a:gd name="connsiteY8" fmla="*/ 316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1" h="34149">
                  <a:moveTo>
                    <a:pt x="18937" y="18937"/>
                  </a:moveTo>
                  <a:lnTo>
                    <a:pt x="11487" y="7451"/>
                  </a:lnTo>
                  <a:lnTo>
                    <a:pt x="0" y="0"/>
                  </a:lnTo>
                  <a:lnTo>
                    <a:pt x="2173" y="13660"/>
                  </a:lnTo>
                  <a:lnTo>
                    <a:pt x="4346" y="22352"/>
                  </a:lnTo>
                  <a:lnTo>
                    <a:pt x="7451" y="31666"/>
                  </a:lnTo>
                  <a:lnTo>
                    <a:pt x="20800" y="36943"/>
                  </a:lnTo>
                  <a:lnTo>
                    <a:pt x="20800" y="31666"/>
                  </a:lnTo>
                  <a:lnTo>
                    <a:pt x="24215" y="3166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61" name="Freeform: Shape 360">
              <a:extLst>
                <a:ext uri="{FF2B5EF4-FFF2-40B4-BE49-F238E27FC236}">
                  <a16:creationId xmlns:a16="http://schemas.microsoft.com/office/drawing/2014/main" id="{7991D6B1-BC36-43E9-A65D-E97038EC237A}"/>
                </a:ext>
              </a:extLst>
            </p:cNvPr>
            <p:cNvSpPr/>
            <p:nvPr/>
          </p:nvSpPr>
          <p:spPr>
            <a:xfrm>
              <a:off x="6269084" y="5666105"/>
              <a:ext cx="24836" cy="55880"/>
            </a:xfrm>
            <a:custGeom>
              <a:avLst/>
              <a:gdLst>
                <a:gd name="connsiteX0" fmla="*/ 23904 w 24835"/>
                <a:gd name="connsiteY0" fmla="*/ 41289 h 55880"/>
                <a:gd name="connsiteX1" fmla="*/ 23904 w 24835"/>
                <a:gd name="connsiteY1" fmla="*/ 39116 h 55880"/>
                <a:gd name="connsiteX2" fmla="*/ 23904 w 24835"/>
                <a:gd name="connsiteY2" fmla="*/ 20179 h 55880"/>
                <a:gd name="connsiteX3" fmla="*/ 17695 w 24835"/>
                <a:gd name="connsiteY3" fmla="*/ 7451 h 55880"/>
                <a:gd name="connsiteX4" fmla="*/ 7140 w 24835"/>
                <a:gd name="connsiteY4" fmla="*/ 0 h 55880"/>
                <a:gd name="connsiteX5" fmla="*/ 4967 w 24835"/>
                <a:gd name="connsiteY5" fmla="*/ 5278 h 55880"/>
                <a:gd name="connsiteX6" fmla="*/ 4036 w 24835"/>
                <a:gd name="connsiteY6" fmla="*/ 9624 h 55880"/>
                <a:gd name="connsiteX7" fmla="*/ 1863 w 24835"/>
                <a:gd name="connsiteY7" fmla="*/ 11797 h 55880"/>
                <a:gd name="connsiteX8" fmla="*/ 0 w 24835"/>
                <a:gd name="connsiteY8" fmla="*/ 14901 h 55880"/>
                <a:gd name="connsiteX9" fmla="*/ 0 w 24835"/>
                <a:gd name="connsiteY9" fmla="*/ 36943 h 55880"/>
                <a:gd name="connsiteX10" fmla="*/ 7140 w 24835"/>
                <a:gd name="connsiteY10" fmla="*/ 51844 h 55880"/>
                <a:gd name="connsiteX11" fmla="*/ 9313 w 24835"/>
                <a:gd name="connsiteY11" fmla="*/ 54018 h 55880"/>
                <a:gd name="connsiteX12" fmla="*/ 10244 w 24835"/>
                <a:gd name="connsiteY12" fmla="*/ 54018 h 55880"/>
                <a:gd name="connsiteX13" fmla="*/ 12418 w 24835"/>
                <a:gd name="connsiteY13" fmla="*/ 56191 h 55880"/>
                <a:gd name="connsiteX14" fmla="*/ 14591 w 24835"/>
                <a:gd name="connsiteY14" fmla="*/ 56191 h 55880"/>
                <a:gd name="connsiteX15" fmla="*/ 17695 w 24835"/>
                <a:gd name="connsiteY15" fmla="*/ 54018 h 55880"/>
                <a:gd name="connsiteX16" fmla="*/ 19558 w 24835"/>
                <a:gd name="connsiteY16" fmla="*/ 49671 h 55880"/>
                <a:gd name="connsiteX17" fmla="*/ 23904 w 24835"/>
                <a:gd name="connsiteY17" fmla="*/ 48740 h 55880"/>
                <a:gd name="connsiteX18" fmla="*/ 27009 w 24835"/>
                <a:gd name="connsiteY18" fmla="*/ 48740 h 55880"/>
                <a:gd name="connsiteX19" fmla="*/ 27009 w 24835"/>
                <a:gd name="connsiteY19" fmla="*/ 44394 h 55880"/>
                <a:gd name="connsiteX20" fmla="*/ 27009 w 24835"/>
                <a:gd name="connsiteY20" fmla="*/ 42221 h 55880"/>
                <a:gd name="connsiteX21" fmla="*/ 24836 w 24835"/>
                <a:gd name="connsiteY21" fmla="*/ 41289 h 5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35" h="55880">
                  <a:moveTo>
                    <a:pt x="23904" y="41289"/>
                  </a:moveTo>
                  <a:lnTo>
                    <a:pt x="23904" y="39116"/>
                  </a:lnTo>
                  <a:lnTo>
                    <a:pt x="23904" y="20179"/>
                  </a:lnTo>
                  <a:lnTo>
                    <a:pt x="17695" y="7451"/>
                  </a:lnTo>
                  <a:lnTo>
                    <a:pt x="7140" y="0"/>
                  </a:lnTo>
                  <a:lnTo>
                    <a:pt x="4967" y="5278"/>
                  </a:lnTo>
                  <a:lnTo>
                    <a:pt x="4036" y="9624"/>
                  </a:lnTo>
                  <a:lnTo>
                    <a:pt x="1863" y="11797"/>
                  </a:lnTo>
                  <a:lnTo>
                    <a:pt x="0" y="14901"/>
                  </a:lnTo>
                  <a:lnTo>
                    <a:pt x="0" y="36943"/>
                  </a:lnTo>
                  <a:lnTo>
                    <a:pt x="7140" y="51844"/>
                  </a:lnTo>
                  <a:lnTo>
                    <a:pt x="9313" y="54018"/>
                  </a:lnTo>
                  <a:lnTo>
                    <a:pt x="10244" y="54018"/>
                  </a:lnTo>
                  <a:lnTo>
                    <a:pt x="12418" y="56191"/>
                  </a:lnTo>
                  <a:lnTo>
                    <a:pt x="14591" y="56191"/>
                  </a:lnTo>
                  <a:lnTo>
                    <a:pt x="17695" y="54018"/>
                  </a:lnTo>
                  <a:lnTo>
                    <a:pt x="19558" y="49671"/>
                  </a:lnTo>
                  <a:lnTo>
                    <a:pt x="23904" y="48740"/>
                  </a:lnTo>
                  <a:lnTo>
                    <a:pt x="27009" y="48740"/>
                  </a:lnTo>
                  <a:lnTo>
                    <a:pt x="27009" y="44394"/>
                  </a:lnTo>
                  <a:lnTo>
                    <a:pt x="27009" y="42221"/>
                  </a:lnTo>
                  <a:lnTo>
                    <a:pt x="24836" y="41289"/>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62" name="Freeform: Shape 361">
              <a:extLst>
                <a:ext uri="{FF2B5EF4-FFF2-40B4-BE49-F238E27FC236}">
                  <a16:creationId xmlns:a16="http://schemas.microsoft.com/office/drawing/2014/main" id="{7EF9D55D-3334-436C-B475-2EB364FC2322}"/>
                </a:ext>
              </a:extLst>
            </p:cNvPr>
            <p:cNvSpPr/>
            <p:nvPr/>
          </p:nvSpPr>
          <p:spPr>
            <a:xfrm>
              <a:off x="6752448" y="5941160"/>
              <a:ext cx="599160" cy="468773"/>
            </a:xfrm>
            <a:custGeom>
              <a:avLst/>
              <a:gdLst>
                <a:gd name="connsiteX0" fmla="*/ 587363 w 599160"/>
                <a:gd name="connsiteY0" fmla="*/ 227557 h 468773"/>
                <a:gd name="connsiteX1" fmla="*/ 578050 w 599160"/>
                <a:gd name="connsiteY1" fmla="*/ 214828 h 468773"/>
                <a:gd name="connsiteX2" fmla="*/ 567495 w 599160"/>
                <a:gd name="connsiteY2" fmla="*/ 202100 h 468773"/>
                <a:gd name="connsiteX3" fmla="*/ 560355 w 599160"/>
                <a:gd name="connsiteY3" fmla="*/ 183163 h 468773"/>
                <a:gd name="connsiteX4" fmla="*/ 540486 w 599160"/>
                <a:gd name="connsiteY4" fmla="*/ 183163 h 468773"/>
                <a:gd name="connsiteX5" fmla="*/ 536450 w 599160"/>
                <a:gd name="connsiteY5" fmla="*/ 165157 h 468773"/>
                <a:gd name="connsiteX6" fmla="*/ 526826 w 599160"/>
                <a:gd name="connsiteY6" fmla="*/ 151498 h 468773"/>
                <a:gd name="connsiteX7" fmla="*/ 523722 w 599160"/>
                <a:gd name="connsiteY7" fmla="*/ 146220 h 468773"/>
                <a:gd name="connsiteX8" fmla="*/ 520617 w 599160"/>
                <a:gd name="connsiteY8" fmla="*/ 143115 h 468773"/>
                <a:gd name="connsiteX9" fmla="*/ 514408 w 599160"/>
                <a:gd name="connsiteY9" fmla="*/ 140942 h 468773"/>
                <a:gd name="connsiteX10" fmla="*/ 509131 w 599160"/>
                <a:gd name="connsiteY10" fmla="*/ 138769 h 468773"/>
                <a:gd name="connsiteX11" fmla="*/ 499818 w 599160"/>
                <a:gd name="connsiteY11" fmla="*/ 138769 h 468773"/>
                <a:gd name="connsiteX12" fmla="*/ 496713 w 599160"/>
                <a:gd name="connsiteY12" fmla="*/ 129145 h 468773"/>
                <a:gd name="connsiteX13" fmla="*/ 492677 w 599160"/>
                <a:gd name="connsiteY13" fmla="*/ 116417 h 468773"/>
                <a:gd name="connsiteX14" fmla="*/ 487400 w 599160"/>
                <a:gd name="connsiteY14" fmla="*/ 98411 h 468773"/>
                <a:gd name="connsiteX15" fmla="*/ 484295 w 599160"/>
                <a:gd name="connsiteY15" fmla="*/ 83820 h 468773"/>
                <a:gd name="connsiteX16" fmla="*/ 479949 w 599160"/>
                <a:gd name="connsiteY16" fmla="*/ 71092 h 468773"/>
                <a:gd name="connsiteX17" fmla="*/ 479949 w 599160"/>
                <a:gd name="connsiteY17" fmla="*/ 64573 h 468773"/>
                <a:gd name="connsiteX18" fmla="*/ 476845 w 599160"/>
                <a:gd name="connsiteY18" fmla="*/ 63641 h 468773"/>
                <a:gd name="connsiteX19" fmla="*/ 472809 w 599160"/>
                <a:gd name="connsiteY19" fmla="*/ 63641 h 468773"/>
                <a:gd name="connsiteX20" fmla="*/ 467531 w 599160"/>
                <a:gd name="connsiteY20" fmla="*/ 61468 h 468773"/>
                <a:gd name="connsiteX21" fmla="*/ 463496 w 599160"/>
                <a:gd name="connsiteY21" fmla="*/ 61468 h 468773"/>
                <a:gd name="connsiteX22" fmla="*/ 458218 w 599160"/>
                <a:gd name="connsiteY22" fmla="*/ 59295 h 468773"/>
                <a:gd name="connsiteX23" fmla="*/ 456045 w 599160"/>
                <a:gd name="connsiteY23" fmla="*/ 57122 h 468773"/>
                <a:gd name="connsiteX24" fmla="*/ 452940 w 599160"/>
                <a:gd name="connsiteY24" fmla="*/ 49982 h 468773"/>
                <a:gd name="connsiteX25" fmla="*/ 448905 w 599160"/>
                <a:gd name="connsiteY25" fmla="*/ 37253 h 468773"/>
                <a:gd name="connsiteX26" fmla="*/ 443627 w 599160"/>
                <a:gd name="connsiteY26" fmla="*/ 22352 h 468773"/>
                <a:gd name="connsiteX27" fmla="*/ 441454 w 599160"/>
                <a:gd name="connsiteY27" fmla="*/ 9624 h 468773"/>
                <a:gd name="connsiteX28" fmla="*/ 440523 w 599160"/>
                <a:gd name="connsiteY28" fmla="*/ 0 h 468773"/>
                <a:gd name="connsiteX29" fmla="*/ 436487 w 599160"/>
                <a:gd name="connsiteY29" fmla="*/ 0 h 468773"/>
                <a:gd name="connsiteX30" fmla="*/ 431209 w 599160"/>
                <a:gd name="connsiteY30" fmla="*/ 19247 h 468773"/>
                <a:gd name="connsiteX31" fmla="*/ 426863 w 599160"/>
                <a:gd name="connsiteY31" fmla="*/ 42531 h 468773"/>
                <a:gd name="connsiteX32" fmla="*/ 425931 w 599160"/>
                <a:gd name="connsiteY32" fmla="*/ 66746 h 468773"/>
                <a:gd name="connsiteX33" fmla="*/ 420654 w 599160"/>
                <a:gd name="connsiteY33" fmla="*/ 91271 h 468773"/>
                <a:gd name="connsiteX34" fmla="*/ 411341 w 599160"/>
                <a:gd name="connsiteY34" fmla="*/ 105862 h 468773"/>
                <a:gd name="connsiteX35" fmla="*/ 398923 w 599160"/>
                <a:gd name="connsiteY35" fmla="*/ 105862 h 468773"/>
                <a:gd name="connsiteX36" fmla="*/ 382159 w 599160"/>
                <a:gd name="connsiteY36" fmla="*/ 100584 h 468773"/>
                <a:gd name="connsiteX37" fmla="*/ 365395 w 599160"/>
                <a:gd name="connsiteY37" fmla="*/ 91271 h 468773"/>
                <a:gd name="connsiteX38" fmla="*/ 348941 w 599160"/>
                <a:gd name="connsiteY38" fmla="*/ 81647 h 468773"/>
                <a:gd name="connsiteX39" fmla="*/ 336213 w 599160"/>
                <a:gd name="connsiteY39" fmla="*/ 74196 h 468773"/>
                <a:gd name="connsiteX40" fmla="*/ 343663 w 599160"/>
                <a:gd name="connsiteY40" fmla="*/ 49982 h 468773"/>
                <a:gd name="connsiteX41" fmla="*/ 356081 w 599160"/>
                <a:gd name="connsiteY41" fmla="*/ 33838 h 468773"/>
                <a:gd name="connsiteX42" fmla="*/ 356081 w 599160"/>
                <a:gd name="connsiteY42" fmla="*/ 24525 h 468773"/>
                <a:gd name="connsiteX43" fmla="*/ 338386 w 599160"/>
                <a:gd name="connsiteY43" fmla="*/ 26698 h 468773"/>
                <a:gd name="connsiteX44" fmla="*/ 321622 w 599160"/>
                <a:gd name="connsiteY44" fmla="*/ 26698 h 468773"/>
                <a:gd name="connsiteX45" fmla="*/ 306099 w 599160"/>
                <a:gd name="connsiteY45" fmla="*/ 24525 h 468773"/>
                <a:gd name="connsiteX46" fmla="*/ 291509 w 599160"/>
                <a:gd name="connsiteY46" fmla="*/ 17075 h 468773"/>
                <a:gd name="connsiteX47" fmla="*/ 276917 w 599160"/>
                <a:gd name="connsiteY47" fmla="*/ 17075 h 468773"/>
                <a:gd name="connsiteX48" fmla="*/ 277849 w 599160"/>
                <a:gd name="connsiteY48" fmla="*/ 19247 h 468773"/>
                <a:gd name="connsiteX49" fmla="*/ 280022 w 599160"/>
                <a:gd name="connsiteY49" fmla="*/ 20179 h 468773"/>
                <a:gd name="connsiteX50" fmla="*/ 280022 w 599160"/>
                <a:gd name="connsiteY50" fmla="*/ 22352 h 468773"/>
                <a:gd name="connsiteX51" fmla="*/ 284368 w 599160"/>
                <a:gd name="connsiteY51" fmla="*/ 24525 h 468773"/>
                <a:gd name="connsiteX52" fmla="*/ 274745 w 599160"/>
                <a:gd name="connsiteY52" fmla="*/ 33838 h 468773"/>
                <a:gd name="connsiteX53" fmla="*/ 265431 w 599160"/>
                <a:gd name="connsiteY53" fmla="*/ 37253 h 468773"/>
                <a:gd name="connsiteX54" fmla="*/ 256118 w 599160"/>
                <a:gd name="connsiteY54" fmla="*/ 42531 h 468773"/>
                <a:gd name="connsiteX55" fmla="*/ 248977 w 599160"/>
                <a:gd name="connsiteY55" fmla="*/ 48740 h 468773"/>
                <a:gd name="connsiteX56" fmla="*/ 243700 w 599160"/>
                <a:gd name="connsiteY56" fmla="*/ 57122 h 468773"/>
                <a:gd name="connsiteX57" fmla="*/ 240595 w 599160"/>
                <a:gd name="connsiteY57" fmla="*/ 74196 h 468773"/>
                <a:gd name="connsiteX58" fmla="*/ 234387 w 599160"/>
                <a:gd name="connsiteY58" fmla="*/ 72023 h 468773"/>
                <a:gd name="connsiteX59" fmla="*/ 230972 w 599160"/>
                <a:gd name="connsiteY59" fmla="*/ 71092 h 468773"/>
                <a:gd name="connsiteX60" fmla="*/ 226005 w 599160"/>
                <a:gd name="connsiteY60" fmla="*/ 71092 h 468773"/>
                <a:gd name="connsiteX61" fmla="*/ 220727 w 599160"/>
                <a:gd name="connsiteY61" fmla="*/ 68919 h 468773"/>
                <a:gd name="connsiteX62" fmla="*/ 218554 w 599160"/>
                <a:gd name="connsiteY62" fmla="*/ 63641 h 468773"/>
                <a:gd name="connsiteX63" fmla="*/ 218554 w 599160"/>
                <a:gd name="connsiteY63" fmla="*/ 59295 h 468773"/>
                <a:gd name="connsiteX64" fmla="*/ 218554 w 599160"/>
                <a:gd name="connsiteY64" fmla="*/ 56191 h 468773"/>
                <a:gd name="connsiteX65" fmla="*/ 216381 w 599160"/>
                <a:gd name="connsiteY65" fmla="*/ 54017 h 468773"/>
                <a:gd name="connsiteX66" fmla="*/ 209241 w 599160"/>
                <a:gd name="connsiteY66" fmla="*/ 49982 h 468773"/>
                <a:gd name="connsiteX67" fmla="*/ 198685 w 599160"/>
                <a:gd name="connsiteY67" fmla="*/ 56191 h 468773"/>
                <a:gd name="connsiteX68" fmla="*/ 187509 w 599160"/>
                <a:gd name="connsiteY68" fmla="*/ 63641 h 468773"/>
                <a:gd name="connsiteX69" fmla="*/ 176954 w 599160"/>
                <a:gd name="connsiteY69" fmla="*/ 72023 h 468773"/>
                <a:gd name="connsiteX70" fmla="*/ 167641 w 599160"/>
                <a:gd name="connsiteY70" fmla="*/ 81647 h 468773"/>
                <a:gd name="connsiteX71" fmla="*/ 160190 w 599160"/>
                <a:gd name="connsiteY71" fmla="*/ 85683 h 468773"/>
                <a:gd name="connsiteX72" fmla="*/ 160190 w 599160"/>
                <a:gd name="connsiteY72" fmla="*/ 98411 h 468773"/>
                <a:gd name="connsiteX73" fmla="*/ 145599 w 599160"/>
                <a:gd name="connsiteY73" fmla="*/ 103689 h 468773"/>
                <a:gd name="connsiteX74" fmla="*/ 134112 w 599160"/>
                <a:gd name="connsiteY74" fmla="*/ 114554 h 468773"/>
                <a:gd name="connsiteX75" fmla="*/ 126041 w 599160"/>
                <a:gd name="connsiteY75" fmla="*/ 129145 h 468773"/>
                <a:gd name="connsiteX76" fmla="*/ 120763 w 599160"/>
                <a:gd name="connsiteY76" fmla="*/ 143115 h 468773"/>
                <a:gd name="connsiteX77" fmla="*/ 106172 w 599160"/>
                <a:gd name="connsiteY77" fmla="*/ 146220 h 468773"/>
                <a:gd name="connsiteX78" fmla="*/ 89409 w 599160"/>
                <a:gd name="connsiteY78" fmla="*/ 150256 h 468773"/>
                <a:gd name="connsiteX79" fmla="*/ 70782 w 599160"/>
                <a:gd name="connsiteY79" fmla="*/ 153671 h 468773"/>
                <a:gd name="connsiteX80" fmla="*/ 56191 w 599160"/>
                <a:gd name="connsiteY80" fmla="*/ 155533 h 468773"/>
                <a:gd name="connsiteX81" fmla="*/ 47809 w 599160"/>
                <a:gd name="connsiteY81" fmla="*/ 155533 h 468773"/>
                <a:gd name="connsiteX82" fmla="*/ 34149 w 599160"/>
                <a:gd name="connsiteY82" fmla="*/ 161121 h 468773"/>
                <a:gd name="connsiteX83" fmla="*/ 23904 w 599160"/>
                <a:gd name="connsiteY83" fmla="*/ 170435 h 468773"/>
                <a:gd name="connsiteX84" fmla="*/ 16454 w 599160"/>
                <a:gd name="connsiteY84" fmla="*/ 180990 h 468773"/>
                <a:gd name="connsiteX85" fmla="*/ 9313 w 599160"/>
                <a:gd name="connsiteY85" fmla="*/ 192787 h 468773"/>
                <a:gd name="connsiteX86" fmla="*/ 0 w 599160"/>
                <a:gd name="connsiteY86" fmla="*/ 203342 h 468773"/>
                <a:gd name="connsiteX87" fmla="*/ 4036 w 599160"/>
                <a:gd name="connsiteY87" fmla="*/ 216070 h 468773"/>
                <a:gd name="connsiteX88" fmla="*/ 7140 w 599160"/>
                <a:gd name="connsiteY88" fmla="*/ 227557 h 468773"/>
                <a:gd name="connsiteX89" fmla="*/ 16454 w 599160"/>
                <a:gd name="connsiteY89" fmla="*/ 237180 h 468773"/>
                <a:gd name="connsiteX90" fmla="*/ 14591 w 599160"/>
                <a:gd name="connsiteY90" fmla="*/ 240285 h 468773"/>
                <a:gd name="connsiteX91" fmla="*/ 13349 w 599160"/>
                <a:gd name="connsiteY91" fmla="*/ 242458 h 468773"/>
                <a:gd name="connsiteX92" fmla="*/ 11176 w 599160"/>
                <a:gd name="connsiteY92" fmla="*/ 244631 h 468773"/>
                <a:gd name="connsiteX93" fmla="*/ 9313 w 599160"/>
                <a:gd name="connsiteY93" fmla="*/ 242458 h 468773"/>
                <a:gd name="connsiteX94" fmla="*/ 7140 w 599160"/>
                <a:gd name="connsiteY94" fmla="*/ 242458 h 468773"/>
                <a:gd name="connsiteX95" fmla="*/ 4036 w 599160"/>
                <a:gd name="connsiteY95" fmla="*/ 240285 h 468773"/>
                <a:gd name="connsiteX96" fmla="*/ 0 w 599160"/>
                <a:gd name="connsiteY96" fmla="*/ 240285 h 468773"/>
                <a:gd name="connsiteX97" fmla="*/ 4036 w 599160"/>
                <a:gd name="connsiteY97" fmla="*/ 253013 h 468773"/>
                <a:gd name="connsiteX98" fmla="*/ 9313 w 599160"/>
                <a:gd name="connsiteY98" fmla="*/ 270088 h 468773"/>
                <a:gd name="connsiteX99" fmla="*/ 18627 w 599160"/>
                <a:gd name="connsiteY99" fmla="*/ 289025 h 468773"/>
                <a:gd name="connsiteX100" fmla="*/ 25767 w 599160"/>
                <a:gd name="connsiteY100" fmla="*/ 309204 h 468773"/>
                <a:gd name="connsiteX101" fmla="*/ 33218 w 599160"/>
                <a:gd name="connsiteY101" fmla="*/ 327210 h 468773"/>
                <a:gd name="connsiteX102" fmla="*/ 34149 w 599160"/>
                <a:gd name="connsiteY102" fmla="*/ 346147 h 468773"/>
                <a:gd name="connsiteX103" fmla="*/ 33218 w 599160"/>
                <a:gd name="connsiteY103" fmla="*/ 361980 h 468773"/>
                <a:gd name="connsiteX104" fmla="*/ 23904 w 599160"/>
                <a:gd name="connsiteY104" fmla="*/ 375639 h 468773"/>
                <a:gd name="connsiteX105" fmla="*/ 27009 w 599160"/>
                <a:gd name="connsiteY105" fmla="*/ 381227 h 468773"/>
                <a:gd name="connsiteX106" fmla="*/ 33218 w 599160"/>
                <a:gd name="connsiteY106" fmla="*/ 386505 h 468773"/>
                <a:gd name="connsiteX107" fmla="*/ 36322 w 599160"/>
                <a:gd name="connsiteY107" fmla="*/ 391782 h 468773"/>
                <a:gd name="connsiteX108" fmla="*/ 40358 w 599160"/>
                <a:gd name="connsiteY108" fmla="*/ 398923 h 468773"/>
                <a:gd name="connsiteX109" fmla="*/ 54949 w 599160"/>
                <a:gd name="connsiteY109" fmla="*/ 398923 h 468773"/>
                <a:gd name="connsiteX110" fmla="*/ 67677 w 599160"/>
                <a:gd name="connsiteY110" fmla="*/ 397991 h 468773"/>
                <a:gd name="connsiteX111" fmla="*/ 77922 w 599160"/>
                <a:gd name="connsiteY111" fmla="*/ 391782 h 468773"/>
                <a:gd name="connsiteX112" fmla="*/ 91582 w 599160"/>
                <a:gd name="connsiteY112" fmla="*/ 386505 h 468773"/>
                <a:gd name="connsiteX113" fmla="*/ 103999 w 599160"/>
                <a:gd name="connsiteY113" fmla="*/ 383090 h 468773"/>
                <a:gd name="connsiteX114" fmla="*/ 121695 w 599160"/>
                <a:gd name="connsiteY114" fmla="*/ 381227 h 468773"/>
                <a:gd name="connsiteX115" fmla="*/ 138459 w 599160"/>
                <a:gd name="connsiteY115" fmla="*/ 383090 h 468773"/>
                <a:gd name="connsiteX116" fmla="*/ 156154 w 599160"/>
                <a:gd name="connsiteY116" fmla="*/ 383090 h 468773"/>
                <a:gd name="connsiteX117" fmla="*/ 163294 w 599160"/>
                <a:gd name="connsiteY117" fmla="*/ 358875 h 468773"/>
                <a:gd name="connsiteX118" fmla="*/ 176954 w 599160"/>
                <a:gd name="connsiteY118" fmla="*/ 354529 h 468773"/>
                <a:gd name="connsiteX119" fmla="*/ 194649 w 599160"/>
                <a:gd name="connsiteY119" fmla="*/ 351425 h 468773"/>
                <a:gd name="connsiteX120" fmla="*/ 214518 w 599160"/>
                <a:gd name="connsiteY120" fmla="*/ 347078 h 468773"/>
                <a:gd name="connsiteX121" fmla="*/ 234387 w 599160"/>
                <a:gd name="connsiteY121" fmla="*/ 346147 h 468773"/>
                <a:gd name="connsiteX122" fmla="*/ 255186 w 599160"/>
                <a:gd name="connsiteY122" fmla="*/ 343974 h 468773"/>
                <a:gd name="connsiteX123" fmla="*/ 269777 w 599160"/>
                <a:gd name="connsiteY123" fmla="*/ 346147 h 468773"/>
                <a:gd name="connsiteX124" fmla="*/ 280022 w 599160"/>
                <a:gd name="connsiteY124" fmla="*/ 349252 h 468773"/>
                <a:gd name="connsiteX125" fmla="*/ 296786 w 599160"/>
                <a:gd name="connsiteY125" fmla="*/ 351425 h 468773"/>
                <a:gd name="connsiteX126" fmla="*/ 309204 w 599160"/>
                <a:gd name="connsiteY126" fmla="*/ 358875 h 468773"/>
                <a:gd name="connsiteX127" fmla="*/ 318517 w 599160"/>
                <a:gd name="connsiteY127" fmla="*/ 368499 h 468773"/>
                <a:gd name="connsiteX128" fmla="*/ 325968 w 599160"/>
                <a:gd name="connsiteY128" fmla="*/ 379054 h 468773"/>
                <a:gd name="connsiteX129" fmla="*/ 331245 w 599160"/>
                <a:gd name="connsiteY129" fmla="*/ 390541 h 468773"/>
                <a:gd name="connsiteX130" fmla="*/ 345837 w 599160"/>
                <a:gd name="connsiteY130" fmla="*/ 384332 h 468773"/>
                <a:gd name="connsiteX131" fmla="*/ 355150 w 599160"/>
                <a:gd name="connsiteY131" fmla="*/ 379054 h 468773"/>
                <a:gd name="connsiteX132" fmla="*/ 363532 w 599160"/>
                <a:gd name="connsiteY132" fmla="*/ 369431 h 468773"/>
                <a:gd name="connsiteX133" fmla="*/ 363532 w 599160"/>
                <a:gd name="connsiteY133" fmla="*/ 375639 h 468773"/>
                <a:gd name="connsiteX134" fmla="*/ 367568 w 599160"/>
                <a:gd name="connsiteY134" fmla="*/ 375639 h 468773"/>
                <a:gd name="connsiteX135" fmla="*/ 363532 w 599160"/>
                <a:gd name="connsiteY135" fmla="*/ 381227 h 468773"/>
                <a:gd name="connsiteX136" fmla="*/ 358254 w 599160"/>
                <a:gd name="connsiteY136" fmla="*/ 386505 h 468773"/>
                <a:gd name="connsiteX137" fmla="*/ 350804 w 599160"/>
                <a:gd name="connsiteY137" fmla="*/ 390541 h 468773"/>
                <a:gd name="connsiteX138" fmla="*/ 350804 w 599160"/>
                <a:gd name="connsiteY138" fmla="*/ 393645 h 468773"/>
                <a:gd name="connsiteX139" fmla="*/ 356081 w 599160"/>
                <a:gd name="connsiteY139" fmla="*/ 393645 h 468773"/>
                <a:gd name="connsiteX140" fmla="*/ 356081 w 599160"/>
                <a:gd name="connsiteY140" fmla="*/ 398923 h 468773"/>
                <a:gd name="connsiteX141" fmla="*/ 358254 w 599160"/>
                <a:gd name="connsiteY141" fmla="*/ 398923 h 468773"/>
                <a:gd name="connsiteX142" fmla="*/ 360427 w 599160"/>
                <a:gd name="connsiteY142" fmla="*/ 398923 h 468773"/>
                <a:gd name="connsiteX143" fmla="*/ 362290 w 599160"/>
                <a:gd name="connsiteY143" fmla="*/ 397991 h 468773"/>
                <a:gd name="connsiteX144" fmla="*/ 362290 w 599160"/>
                <a:gd name="connsiteY144" fmla="*/ 395818 h 468773"/>
                <a:gd name="connsiteX145" fmla="*/ 363532 w 599160"/>
                <a:gd name="connsiteY145" fmla="*/ 393645 h 468773"/>
                <a:gd name="connsiteX146" fmla="*/ 369741 w 599160"/>
                <a:gd name="connsiteY146" fmla="*/ 395818 h 468773"/>
                <a:gd name="connsiteX147" fmla="*/ 370672 w 599160"/>
                <a:gd name="connsiteY147" fmla="*/ 397991 h 468773"/>
                <a:gd name="connsiteX148" fmla="*/ 372845 w 599160"/>
                <a:gd name="connsiteY148" fmla="*/ 398923 h 468773"/>
                <a:gd name="connsiteX149" fmla="*/ 372845 w 599160"/>
                <a:gd name="connsiteY149" fmla="*/ 401096 h 468773"/>
                <a:gd name="connsiteX150" fmla="*/ 372845 w 599160"/>
                <a:gd name="connsiteY150" fmla="*/ 403269 h 468773"/>
                <a:gd name="connsiteX151" fmla="*/ 370672 w 599160"/>
                <a:gd name="connsiteY151" fmla="*/ 405442 h 468773"/>
                <a:gd name="connsiteX152" fmla="*/ 370672 w 599160"/>
                <a:gd name="connsiteY152" fmla="*/ 406373 h 468773"/>
                <a:gd name="connsiteX153" fmla="*/ 372845 w 599160"/>
                <a:gd name="connsiteY153" fmla="*/ 408547 h 468773"/>
                <a:gd name="connsiteX154" fmla="*/ 376881 w 599160"/>
                <a:gd name="connsiteY154" fmla="*/ 410720 h 468773"/>
                <a:gd name="connsiteX155" fmla="*/ 379986 w 599160"/>
                <a:gd name="connsiteY155" fmla="*/ 413824 h 468773"/>
                <a:gd name="connsiteX156" fmla="*/ 385263 w 599160"/>
                <a:gd name="connsiteY156" fmla="*/ 415997 h 468773"/>
                <a:gd name="connsiteX157" fmla="*/ 391472 w 599160"/>
                <a:gd name="connsiteY157" fmla="*/ 418170 h 468773"/>
                <a:gd name="connsiteX158" fmla="*/ 396750 w 599160"/>
                <a:gd name="connsiteY158" fmla="*/ 419102 h 468773"/>
                <a:gd name="connsiteX159" fmla="*/ 403890 w 599160"/>
                <a:gd name="connsiteY159" fmla="*/ 456355 h 468773"/>
                <a:gd name="connsiteX160" fmla="*/ 420654 w 599160"/>
                <a:gd name="connsiteY160" fmla="*/ 458218 h 468773"/>
                <a:gd name="connsiteX161" fmla="*/ 434314 w 599160"/>
                <a:gd name="connsiteY161" fmla="*/ 460391 h 468773"/>
                <a:gd name="connsiteX162" fmla="*/ 447663 w 599160"/>
                <a:gd name="connsiteY162" fmla="*/ 462564 h 468773"/>
                <a:gd name="connsiteX163" fmla="*/ 458218 w 599160"/>
                <a:gd name="connsiteY163" fmla="*/ 458218 h 468773"/>
                <a:gd name="connsiteX164" fmla="*/ 467531 w 599160"/>
                <a:gd name="connsiteY164" fmla="*/ 451078 h 468773"/>
                <a:gd name="connsiteX165" fmla="*/ 479949 w 599160"/>
                <a:gd name="connsiteY165" fmla="*/ 462564 h 468773"/>
                <a:gd name="connsiteX166" fmla="*/ 491436 w 599160"/>
                <a:gd name="connsiteY166" fmla="*/ 470946 h 468773"/>
                <a:gd name="connsiteX167" fmla="*/ 499818 w 599160"/>
                <a:gd name="connsiteY167" fmla="*/ 467842 h 468773"/>
                <a:gd name="connsiteX168" fmla="*/ 513477 w 599160"/>
                <a:gd name="connsiteY168" fmla="*/ 462564 h 468773"/>
                <a:gd name="connsiteX169" fmla="*/ 525895 w 599160"/>
                <a:gd name="connsiteY169" fmla="*/ 456355 h 468773"/>
                <a:gd name="connsiteX170" fmla="*/ 536450 w 599160"/>
                <a:gd name="connsiteY170" fmla="*/ 451078 h 468773"/>
                <a:gd name="connsiteX171" fmla="*/ 545764 w 599160"/>
                <a:gd name="connsiteY171" fmla="*/ 441454 h 468773"/>
                <a:gd name="connsiteX172" fmla="*/ 551041 w 599160"/>
                <a:gd name="connsiteY172" fmla="*/ 428726 h 468773"/>
                <a:gd name="connsiteX173" fmla="*/ 555077 w 599160"/>
                <a:gd name="connsiteY173" fmla="*/ 412893 h 468773"/>
                <a:gd name="connsiteX174" fmla="*/ 560355 w 599160"/>
                <a:gd name="connsiteY174" fmla="*/ 397991 h 468773"/>
                <a:gd name="connsiteX175" fmla="*/ 563459 w 599160"/>
                <a:gd name="connsiteY175" fmla="*/ 383090 h 468773"/>
                <a:gd name="connsiteX176" fmla="*/ 574945 w 599160"/>
                <a:gd name="connsiteY176" fmla="*/ 358875 h 468773"/>
                <a:gd name="connsiteX177" fmla="*/ 584259 w 599160"/>
                <a:gd name="connsiteY177" fmla="*/ 336523 h 468773"/>
                <a:gd name="connsiteX178" fmla="*/ 592641 w 599160"/>
                <a:gd name="connsiteY178" fmla="*/ 316655 h 468773"/>
                <a:gd name="connsiteX179" fmla="*/ 598850 w 599160"/>
                <a:gd name="connsiteY179" fmla="*/ 294303 h 468773"/>
                <a:gd name="connsiteX180" fmla="*/ 599781 w 599160"/>
                <a:gd name="connsiteY180" fmla="*/ 271950 h 468773"/>
                <a:gd name="connsiteX181" fmla="*/ 596677 w 599160"/>
                <a:gd name="connsiteY181" fmla="*/ 244631 h 46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99160" h="468773">
                  <a:moveTo>
                    <a:pt x="587363" y="227557"/>
                  </a:moveTo>
                  <a:lnTo>
                    <a:pt x="578050" y="214828"/>
                  </a:lnTo>
                  <a:lnTo>
                    <a:pt x="567495" y="202100"/>
                  </a:lnTo>
                  <a:lnTo>
                    <a:pt x="560355" y="183163"/>
                  </a:lnTo>
                  <a:lnTo>
                    <a:pt x="540486" y="183163"/>
                  </a:lnTo>
                  <a:lnTo>
                    <a:pt x="536450" y="165157"/>
                  </a:lnTo>
                  <a:lnTo>
                    <a:pt x="526826" y="151498"/>
                  </a:lnTo>
                  <a:lnTo>
                    <a:pt x="523722" y="146220"/>
                  </a:lnTo>
                  <a:lnTo>
                    <a:pt x="520617" y="143115"/>
                  </a:lnTo>
                  <a:lnTo>
                    <a:pt x="514408" y="140942"/>
                  </a:lnTo>
                  <a:lnTo>
                    <a:pt x="509131" y="138769"/>
                  </a:lnTo>
                  <a:lnTo>
                    <a:pt x="499818" y="138769"/>
                  </a:lnTo>
                  <a:lnTo>
                    <a:pt x="496713" y="129145"/>
                  </a:lnTo>
                  <a:lnTo>
                    <a:pt x="492677" y="116417"/>
                  </a:lnTo>
                  <a:lnTo>
                    <a:pt x="487400" y="98411"/>
                  </a:lnTo>
                  <a:lnTo>
                    <a:pt x="484295" y="83820"/>
                  </a:lnTo>
                  <a:lnTo>
                    <a:pt x="479949" y="71092"/>
                  </a:lnTo>
                  <a:lnTo>
                    <a:pt x="479949" y="64573"/>
                  </a:lnTo>
                  <a:lnTo>
                    <a:pt x="476845" y="63641"/>
                  </a:lnTo>
                  <a:lnTo>
                    <a:pt x="472809" y="63641"/>
                  </a:lnTo>
                  <a:lnTo>
                    <a:pt x="467531" y="61468"/>
                  </a:lnTo>
                  <a:lnTo>
                    <a:pt x="463496" y="61468"/>
                  </a:lnTo>
                  <a:lnTo>
                    <a:pt x="458218" y="59295"/>
                  </a:lnTo>
                  <a:lnTo>
                    <a:pt x="456045" y="57122"/>
                  </a:lnTo>
                  <a:lnTo>
                    <a:pt x="452940" y="49982"/>
                  </a:lnTo>
                  <a:lnTo>
                    <a:pt x="448905" y="37253"/>
                  </a:lnTo>
                  <a:lnTo>
                    <a:pt x="443627" y="22352"/>
                  </a:lnTo>
                  <a:lnTo>
                    <a:pt x="441454" y="9624"/>
                  </a:lnTo>
                  <a:lnTo>
                    <a:pt x="440523" y="0"/>
                  </a:lnTo>
                  <a:lnTo>
                    <a:pt x="436487" y="0"/>
                  </a:lnTo>
                  <a:lnTo>
                    <a:pt x="431209" y="19247"/>
                  </a:lnTo>
                  <a:lnTo>
                    <a:pt x="426863" y="42531"/>
                  </a:lnTo>
                  <a:lnTo>
                    <a:pt x="425931" y="66746"/>
                  </a:lnTo>
                  <a:lnTo>
                    <a:pt x="420654" y="91271"/>
                  </a:lnTo>
                  <a:lnTo>
                    <a:pt x="411341" y="105862"/>
                  </a:lnTo>
                  <a:lnTo>
                    <a:pt x="398923" y="105862"/>
                  </a:lnTo>
                  <a:lnTo>
                    <a:pt x="382159" y="100584"/>
                  </a:lnTo>
                  <a:lnTo>
                    <a:pt x="365395" y="91271"/>
                  </a:lnTo>
                  <a:lnTo>
                    <a:pt x="348941" y="81647"/>
                  </a:lnTo>
                  <a:lnTo>
                    <a:pt x="336213" y="74196"/>
                  </a:lnTo>
                  <a:lnTo>
                    <a:pt x="343663" y="49982"/>
                  </a:lnTo>
                  <a:lnTo>
                    <a:pt x="356081" y="33838"/>
                  </a:lnTo>
                  <a:lnTo>
                    <a:pt x="356081" y="24525"/>
                  </a:lnTo>
                  <a:lnTo>
                    <a:pt x="338386" y="26698"/>
                  </a:lnTo>
                  <a:lnTo>
                    <a:pt x="321622" y="26698"/>
                  </a:lnTo>
                  <a:lnTo>
                    <a:pt x="306099" y="24525"/>
                  </a:lnTo>
                  <a:lnTo>
                    <a:pt x="291509" y="17075"/>
                  </a:lnTo>
                  <a:lnTo>
                    <a:pt x="276917" y="17075"/>
                  </a:lnTo>
                  <a:lnTo>
                    <a:pt x="277849" y="19247"/>
                  </a:lnTo>
                  <a:lnTo>
                    <a:pt x="280022" y="20179"/>
                  </a:lnTo>
                  <a:lnTo>
                    <a:pt x="280022" y="22352"/>
                  </a:lnTo>
                  <a:lnTo>
                    <a:pt x="284368" y="24525"/>
                  </a:lnTo>
                  <a:lnTo>
                    <a:pt x="274745" y="33838"/>
                  </a:lnTo>
                  <a:lnTo>
                    <a:pt x="265431" y="37253"/>
                  </a:lnTo>
                  <a:lnTo>
                    <a:pt x="256118" y="42531"/>
                  </a:lnTo>
                  <a:lnTo>
                    <a:pt x="248977" y="48740"/>
                  </a:lnTo>
                  <a:lnTo>
                    <a:pt x="243700" y="57122"/>
                  </a:lnTo>
                  <a:lnTo>
                    <a:pt x="240595" y="74196"/>
                  </a:lnTo>
                  <a:lnTo>
                    <a:pt x="234387" y="72023"/>
                  </a:lnTo>
                  <a:lnTo>
                    <a:pt x="230972" y="71092"/>
                  </a:lnTo>
                  <a:lnTo>
                    <a:pt x="226005" y="71092"/>
                  </a:lnTo>
                  <a:lnTo>
                    <a:pt x="220727" y="68919"/>
                  </a:lnTo>
                  <a:lnTo>
                    <a:pt x="218554" y="63641"/>
                  </a:lnTo>
                  <a:lnTo>
                    <a:pt x="218554" y="59295"/>
                  </a:lnTo>
                  <a:lnTo>
                    <a:pt x="218554" y="56191"/>
                  </a:lnTo>
                  <a:lnTo>
                    <a:pt x="216381" y="54017"/>
                  </a:lnTo>
                  <a:lnTo>
                    <a:pt x="209241" y="49982"/>
                  </a:lnTo>
                  <a:lnTo>
                    <a:pt x="198685" y="56191"/>
                  </a:lnTo>
                  <a:lnTo>
                    <a:pt x="187509" y="63641"/>
                  </a:lnTo>
                  <a:lnTo>
                    <a:pt x="176954" y="72023"/>
                  </a:lnTo>
                  <a:lnTo>
                    <a:pt x="167641" y="81647"/>
                  </a:lnTo>
                  <a:lnTo>
                    <a:pt x="160190" y="85683"/>
                  </a:lnTo>
                  <a:lnTo>
                    <a:pt x="160190" y="98411"/>
                  </a:lnTo>
                  <a:lnTo>
                    <a:pt x="145599" y="103689"/>
                  </a:lnTo>
                  <a:lnTo>
                    <a:pt x="134112" y="114554"/>
                  </a:lnTo>
                  <a:lnTo>
                    <a:pt x="126041" y="129145"/>
                  </a:lnTo>
                  <a:lnTo>
                    <a:pt x="120763" y="143115"/>
                  </a:lnTo>
                  <a:lnTo>
                    <a:pt x="106172" y="146220"/>
                  </a:lnTo>
                  <a:lnTo>
                    <a:pt x="89409" y="150256"/>
                  </a:lnTo>
                  <a:lnTo>
                    <a:pt x="70782" y="153671"/>
                  </a:lnTo>
                  <a:lnTo>
                    <a:pt x="56191" y="155533"/>
                  </a:lnTo>
                  <a:lnTo>
                    <a:pt x="47809" y="155533"/>
                  </a:lnTo>
                  <a:lnTo>
                    <a:pt x="34149" y="161121"/>
                  </a:lnTo>
                  <a:lnTo>
                    <a:pt x="23904" y="170435"/>
                  </a:lnTo>
                  <a:lnTo>
                    <a:pt x="16454" y="180990"/>
                  </a:lnTo>
                  <a:lnTo>
                    <a:pt x="9313" y="192787"/>
                  </a:lnTo>
                  <a:lnTo>
                    <a:pt x="0" y="203342"/>
                  </a:lnTo>
                  <a:lnTo>
                    <a:pt x="4036" y="216070"/>
                  </a:lnTo>
                  <a:lnTo>
                    <a:pt x="7140" y="227557"/>
                  </a:lnTo>
                  <a:lnTo>
                    <a:pt x="16454" y="237180"/>
                  </a:lnTo>
                  <a:lnTo>
                    <a:pt x="14591" y="240285"/>
                  </a:lnTo>
                  <a:lnTo>
                    <a:pt x="13349" y="242458"/>
                  </a:lnTo>
                  <a:lnTo>
                    <a:pt x="11176" y="244631"/>
                  </a:lnTo>
                  <a:lnTo>
                    <a:pt x="9313" y="242458"/>
                  </a:lnTo>
                  <a:lnTo>
                    <a:pt x="7140" y="242458"/>
                  </a:lnTo>
                  <a:lnTo>
                    <a:pt x="4036" y="240285"/>
                  </a:lnTo>
                  <a:lnTo>
                    <a:pt x="0" y="240285"/>
                  </a:lnTo>
                  <a:lnTo>
                    <a:pt x="4036" y="253013"/>
                  </a:lnTo>
                  <a:lnTo>
                    <a:pt x="9313" y="270088"/>
                  </a:lnTo>
                  <a:lnTo>
                    <a:pt x="18627" y="289025"/>
                  </a:lnTo>
                  <a:lnTo>
                    <a:pt x="25767" y="309204"/>
                  </a:lnTo>
                  <a:lnTo>
                    <a:pt x="33218" y="327210"/>
                  </a:lnTo>
                  <a:lnTo>
                    <a:pt x="34149" y="346147"/>
                  </a:lnTo>
                  <a:lnTo>
                    <a:pt x="33218" y="361980"/>
                  </a:lnTo>
                  <a:lnTo>
                    <a:pt x="23904" y="375639"/>
                  </a:lnTo>
                  <a:lnTo>
                    <a:pt x="27009" y="381227"/>
                  </a:lnTo>
                  <a:lnTo>
                    <a:pt x="33218" y="386505"/>
                  </a:lnTo>
                  <a:lnTo>
                    <a:pt x="36322" y="391782"/>
                  </a:lnTo>
                  <a:lnTo>
                    <a:pt x="40358" y="398923"/>
                  </a:lnTo>
                  <a:lnTo>
                    <a:pt x="54949" y="398923"/>
                  </a:lnTo>
                  <a:lnTo>
                    <a:pt x="67677" y="397991"/>
                  </a:lnTo>
                  <a:lnTo>
                    <a:pt x="77922" y="391782"/>
                  </a:lnTo>
                  <a:lnTo>
                    <a:pt x="91582" y="386505"/>
                  </a:lnTo>
                  <a:lnTo>
                    <a:pt x="103999" y="383090"/>
                  </a:lnTo>
                  <a:lnTo>
                    <a:pt x="121695" y="381227"/>
                  </a:lnTo>
                  <a:lnTo>
                    <a:pt x="138459" y="383090"/>
                  </a:lnTo>
                  <a:lnTo>
                    <a:pt x="156154" y="383090"/>
                  </a:lnTo>
                  <a:lnTo>
                    <a:pt x="163294" y="358875"/>
                  </a:lnTo>
                  <a:lnTo>
                    <a:pt x="176954" y="354529"/>
                  </a:lnTo>
                  <a:lnTo>
                    <a:pt x="194649" y="351425"/>
                  </a:lnTo>
                  <a:lnTo>
                    <a:pt x="214518" y="347078"/>
                  </a:lnTo>
                  <a:lnTo>
                    <a:pt x="234387" y="346147"/>
                  </a:lnTo>
                  <a:lnTo>
                    <a:pt x="255186" y="343974"/>
                  </a:lnTo>
                  <a:lnTo>
                    <a:pt x="269777" y="346147"/>
                  </a:lnTo>
                  <a:lnTo>
                    <a:pt x="280022" y="349252"/>
                  </a:lnTo>
                  <a:lnTo>
                    <a:pt x="296786" y="351425"/>
                  </a:lnTo>
                  <a:lnTo>
                    <a:pt x="309204" y="358875"/>
                  </a:lnTo>
                  <a:lnTo>
                    <a:pt x="318517" y="368499"/>
                  </a:lnTo>
                  <a:lnTo>
                    <a:pt x="325968" y="379054"/>
                  </a:lnTo>
                  <a:lnTo>
                    <a:pt x="331245" y="390541"/>
                  </a:lnTo>
                  <a:lnTo>
                    <a:pt x="345837" y="384332"/>
                  </a:lnTo>
                  <a:lnTo>
                    <a:pt x="355150" y="379054"/>
                  </a:lnTo>
                  <a:lnTo>
                    <a:pt x="363532" y="369431"/>
                  </a:lnTo>
                  <a:lnTo>
                    <a:pt x="363532" y="375639"/>
                  </a:lnTo>
                  <a:lnTo>
                    <a:pt x="367568" y="375639"/>
                  </a:lnTo>
                  <a:lnTo>
                    <a:pt x="363532" y="381227"/>
                  </a:lnTo>
                  <a:lnTo>
                    <a:pt x="358254" y="386505"/>
                  </a:lnTo>
                  <a:lnTo>
                    <a:pt x="350804" y="390541"/>
                  </a:lnTo>
                  <a:lnTo>
                    <a:pt x="350804" y="393645"/>
                  </a:lnTo>
                  <a:lnTo>
                    <a:pt x="356081" y="393645"/>
                  </a:lnTo>
                  <a:lnTo>
                    <a:pt x="356081" y="398923"/>
                  </a:lnTo>
                  <a:lnTo>
                    <a:pt x="358254" y="398923"/>
                  </a:lnTo>
                  <a:lnTo>
                    <a:pt x="360427" y="398923"/>
                  </a:lnTo>
                  <a:lnTo>
                    <a:pt x="362290" y="397991"/>
                  </a:lnTo>
                  <a:lnTo>
                    <a:pt x="362290" y="395818"/>
                  </a:lnTo>
                  <a:lnTo>
                    <a:pt x="363532" y="393645"/>
                  </a:lnTo>
                  <a:lnTo>
                    <a:pt x="369741" y="395818"/>
                  </a:lnTo>
                  <a:lnTo>
                    <a:pt x="370672" y="397991"/>
                  </a:lnTo>
                  <a:lnTo>
                    <a:pt x="372845" y="398923"/>
                  </a:lnTo>
                  <a:lnTo>
                    <a:pt x="372845" y="401096"/>
                  </a:lnTo>
                  <a:lnTo>
                    <a:pt x="372845" y="403269"/>
                  </a:lnTo>
                  <a:lnTo>
                    <a:pt x="370672" y="405442"/>
                  </a:lnTo>
                  <a:lnTo>
                    <a:pt x="370672" y="406373"/>
                  </a:lnTo>
                  <a:lnTo>
                    <a:pt x="372845" y="408547"/>
                  </a:lnTo>
                  <a:lnTo>
                    <a:pt x="376881" y="410720"/>
                  </a:lnTo>
                  <a:lnTo>
                    <a:pt x="379986" y="413824"/>
                  </a:lnTo>
                  <a:lnTo>
                    <a:pt x="385263" y="415997"/>
                  </a:lnTo>
                  <a:lnTo>
                    <a:pt x="391472" y="418170"/>
                  </a:lnTo>
                  <a:lnTo>
                    <a:pt x="396750" y="419102"/>
                  </a:lnTo>
                  <a:lnTo>
                    <a:pt x="403890" y="456355"/>
                  </a:lnTo>
                  <a:lnTo>
                    <a:pt x="420654" y="458218"/>
                  </a:lnTo>
                  <a:lnTo>
                    <a:pt x="434314" y="460391"/>
                  </a:lnTo>
                  <a:lnTo>
                    <a:pt x="447663" y="462564"/>
                  </a:lnTo>
                  <a:lnTo>
                    <a:pt x="458218" y="458218"/>
                  </a:lnTo>
                  <a:lnTo>
                    <a:pt x="467531" y="451078"/>
                  </a:lnTo>
                  <a:lnTo>
                    <a:pt x="479949" y="462564"/>
                  </a:lnTo>
                  <a:lnTo>
                    <a:pt x="491436" y="470946"/>
                  </a:lnTo>
                  <a:lnTo>
                    <a:pt x="499818" y="467842"/>
                  </a:lnTo>
                  <a:lnTo>
                    <a:pt x="513477" y="462564"/>
                  </a:lnTo>
                  <a:lnTo>
                    <a:pt x="525895" y="456355"/>
                  </a:lnTo>
                  <a:lnTo>
                    <a:pt x="536450" y="451078"/>
                  </a:lnTo>
                  <a:lnTo>
                    <a:pt x="545764" y="441454"/>
                  </a:lnTo>
                  <a:lnTo>
                    <a:pt x="551041" y="428726"/>
                  </a:lnTo>
                  <a:lnTo>
                    <a:pt x="555077" y="412893"/>
                  </a:lnTo>
                  <a:lnTo>
                    <a:pt x="560355" y="397991"/>
                  </a:lnTo>
                  <a:lnTo>
                    <a:pt x="563459" y="383090"/>
                  </a:lnTo>
                  <a:lnTo>
                    <a:pt x="574945" y="358875"/>
                  </a:lnTo>
                  <a:lnTo>
                    <a:pt x="584259" y="336523"/>
                  </a:lnTo>
                  <a:lnTo>
                    <a:pt x="592641" y="316655"/>
                  </a:lnTo>
                  <a:lnTo>
                    <a:pt x="598850" y="294303"/>
                  </a:lnTo>
                  <a:lnTo>
                    <a:pt x="599781" y="271950"/>
                  </a:lnTo>
                  <a:lnTo>
                    <a:pt x="596677" y="24463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63" name="Freeform: Shape 362">
              <a:extLst>
                <a:ext uri="{FF2B5EF4-FFF2-40B4-BE49-F238E27FC236}">
                  <a16:creationId xmlns:a16="http://schemas.microsoft.com/office/drawing/2014/main" id="{8DF88367-6C1F-48EB-8949-AF17138718FB}"/>
                </a:ext>
              </a:extLst>
            </p:cNvPr>
            <p:cNvSpPr/>
            <p:nvPr/>
          </p:nvSpPr>
          <p:spPr>
            <a:xfrm>
              <a:off x="7376444" y="5893661"/>
              <a:ext cx="15522" cy="9313"/>
            </a:xfrm>
            <a:custGeom>
              <a:avLst/>
              <a:gdLst>
                <a:gd name="connsiteX0" fmla="*/ 9313 w 15522"/>
                <a:gd name="connsiteY0" fmla="*/ 5278 h 9313"/>
                <a:gd name="connsiteX1" fmla="*/ 9313 w 15522"/>
                <a:gd name="connsiteY1" fmla="*/ 3104 h 9313"/>
                <a:gd name="connsiteX2" fmla="*/ 7140 w 15522"/>
                <a:gd name="connsiteY2" fmla="*/ 2173 h 9313"/>
                <a:gd name="connsiteX3" fmla="*/ 4967 w 15522"/>
                <a:gd name="connsiteY3" fmla="*/ 2173 h 9313"/>
                <a:gd name="connsiteX4" fmla="*/ 3104 w 15522"/>
                <a:gd name="connsiteY4" fmla="*/ 0 h 9313"/>
                <a:gd name="connsiteX5" fmla="*/ 0 w 15522"/>
                <a:gd name="connsiteY5" fmla="*/ 0 h 9313"/>
                <a:gd name="connsiteX6" fmla="*/ 3104 w 15522"/>
                <a:gd name="connsiteY6" fmla="*/ 3104 h 9313"/>
                <a:gd name="connsiteX7" fmla="*/ 4967 w 15522"/>
                <a:gd name="connsiteY7" fmla="*/ 5278 h 9313"/>
                <a:gd name="connsiteX8" fmla="*/ 7140 w 15522"/>
                <a:gd name="connsiteY8" fmla="*/ 7451 h 9313"/>
                <a:gd name="connsiteX9" fmla="*/ 10245 w 15522"/>
                <a:gd name="connsiteY9" fmla="*/ 9624 h 9313"/>
                <a:gd name="connsiteX10" fmla="*/ 16454 w 15522"/>
                <a:gd name="connsiteY10" fmla="*/ 10555 h 9313"/>
                <a:gd name="connsiteX11" fmla="*/ 16454 w 15522"/>
                <a:gd name="connsiteY11" fmla="*/ 7451 h 9313"/>
                <a:gd name="connsiteX12" fmla="*/ 12418 w 15522"/>
                <a:gd name="connsiteY12" fmla="*/ 7451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 h="9313">
                  <a:moveTo>
                    <a:pt x="9313" y="5278"/>
                  </a:moveTo>
                  <a:lnTo>
                    <a:pt x="9313" y="3104"/>
                  </a:lnTo>
                  <a:lnTo>
                    <a:pt x="7140" y="2173"/>
                  </a:lnTo>
                  <a:lnTo>
                    <a:pt x="4967" y="2173"/>
                  </a:lnTo>
                  <a:lnTo>
                    <a:pt x="3104" y="0"/>
                  </a:lnTo>
                  <a:lnTo>
                    <a:pt x="0" y="0"/>
                  </a:lnTo>
                  <a:lnTo>
                    <a:pt x="3104" y="3104"/>
                  </a:lnTo>
                  <a:lnTo>
                    <a:pt x="4967" y="5278"/>
                  </a:lnTo>
                  <a:lnTo>
                    <a:pt x="7140" y="7451"/>
                  </a:lnTo>
                  <a:lnTo>
                    <a:pt x="10245" y="9624"/>
                  </a:lnTo>
                  <a:lnTo>
                    <a:pt x="16454" y="10555"/>
                  </a:lnTo>
                  <a:lnTo>
                    <a:pt x="16454" y="7451"/>
                  </a:lnTo>
                  <a:lnTo>
                    <a:pt x="12418" y="745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64" name="Freeform: Shape 363">
              <a:extLst>
                <a:ext uri="{FF2B5EF4-FFF2-40B4-BE49-F238E27FC236}">
                  <a16:creationId xmlns:a16="http://schemas.microsoft.com/office/drawing/2014/main" id="{8BE844E2-F976-48A4-BB03-50388A3E3204}"/>
                </a:ext>
              </a:extLst>
            </p:cNvPr>
            <p:cNvSpPr/>
            <p:nvPr/>
          </p:nvSpPr>
          <p:spPr>
            <a:xfrm>
              <a:off x="2900127" y="5457796"/>
              <a:ext cx="55880" cy="37253"/>
            </a:xfrm>
            <a:custGeom>
              <a:avLst/>
              <a:gdLst>
                <a:gd name="connsiteX0" fmla="*/ 29182 w 55880"/>
                <a:gd name="connsiteY0" fmla="*/ 5278 h 37253"/>
                <a:gd name="connsiteX1" fmla="*/ 12418 w 55880"/>
                <a:gd name="connsiteY1" fmla="*/ 0 h 37253"/>
                <a:gd name="connsiteX2" fmla="*/ 10245 w 55880"/>
                <a:gd name="connsiteY2" fmla="*/ 1863 h 37253"/>
                <a:gd name="connsiteX3" fmla="*/ 8072 w 55880"/>
                <a:gd name="connsiteY3" fmla="*/ 1863 h 37253"/>
                <a:gd name="connsiteX4" fmla="*/ 8072 w 55880"/>
                <a:gd name="connsiteY4" fmla="*/ 3104 h 37253"/>
                <a:gd name="connsiteX5" fmla="*/ 7140 w 55880"/>
                <a:gd name="connsiteY5" fmla="*/ 3104 h 37253"/>
                <a:gd name="connsiteX6" fmla="*/ 3104 w 55880"/>
                <a:gd name="connsiteY6" fmla="*/ 5278 h 37253"/>
                <a:gd name="connsiteX7" fmla="*/ 3104 w 55880"/>
                <a:gd name="connsiteY7" fmla="*/ 18006 h 37253"/>
                <a:gd name="connsiteX8" fmla="*/ 3104 w 55880"/>
                <a:gd name="connsiteY8" fmla="*/ 27319 h 37253"/>
                <a:gd name="connsiteX9" fmla="*/ 0 w 55880"/>
                <a:gd name="connsiteY9" fmla="*/ 36943 h 37253"/>
                <a:gd name="connsiteX10" fmla="*/ 3104 w 55880"/>
                <a:gd name="connsiteY10" fmla="*/ 36943 h 37253"/>
                <a:gd name="connsiteX11" fmla="*/ 3104 w 55880"/>
                <a:gd name="connsiteY11" fmla="*/ 40047 h 37253"/>
                <a:gd name="connsiteX12" fmla="*/ 15522 w 55880"/>
                <a:gd name="connsiteY12" fmla="*/ 36943 h 37253"/>
                <a:gd name="connsiteX13" fmla="*/ 27009 w 55880"/>
                <a:gd name="connsiteY13" fmla="*/ 34770 h 37253"/>
                <a:gd name="connsiteX14" fmla="*/ 39427 w 55880"/>
                <a:gd name="connsiteY14" fmla="*/ 32597 h 37253"/>
                <a:gd name="connsiteX15" fmla="*/ 51844 w 55880"/>
                <a:gd name="connsiteY15" fmla="*/ 24215 h 37253"/>
                <a:gd name="connsiteX16" fmla="*/ 56191 w 55880"/>
                <a:gd name="connsiteY16" fmla="*/ 24215 h 37253"/>
                <a:gd name="connsiteX17" fmla="*/ 56191 w 55880"/>
                <a:gd name="connsiteY17" fmla="*/ 19868 h 37253"/>
                <a:gd name="connsiteX18" fmla="*/ 41600 w 55880"/>
                <a:gd name="connsiteY18" fmla="*/ 12418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880" h="37253">
                  <a:moveTo>
                    <a:pt x="29182" y="5278"/>
                  </a:moveTo>
                  <a:lnTo>
                    <a:pt x="12418" y="0"/>
                  </a:lnTo>
                  <a:lnTo>
                    <a:pt x="10245" y="1863"/>
                  </a:lnTo>
                  <a:lnTo>
                    <a:pt x="8072" y="1863"/>
                  </a:lnTo>
                  <a:lnTo>
                    <a:pt x="8072" y="3104"/>
                  </a:lnTo>
                  <a:lnTo>
                    <a:pt x="7140" y="3104"/>
                  </a:lnTo>
                  <a:lnTo>
                    <a:pt x="3104" y="5278"/>
                  </a:lnTo>
                  <a:lnTo>
                    <a:pt x="3104" y="18006"/>
                  </a:lnTo>
                  <a:lnTo>
                    <a:pt x="3104" y="27319"/>
                  </a:lnTo>
                  <a:lnTo>
                    <a:pt x="0" y="36943"/>
                  </a:lnTo>
                  <a:lnTo>
                    <a:pt x="3104" y="36943"/>
                  </a:lnTo>
                  <a:lnTo>
                    <a:pt x="3104" y="40047"/>
                  </a:lnTo>
                  <a:lnTo>
                    <a:pt x="15522" y="36943"/>
                  </a:lnTo>
                  <a:lnTo>
                    <a:pt x="27009" y="34770"/>
                  </a:lnTo>
                  <a:lnTo>
                    <a:pt x="39427" y="32597"/>
                  </a:lnTo>
                  <a:lnTo>
                    <a:pt x="51844" y="24215"/>
                  </a:lnTo>
                  <a:lnTo>
                    <a:pt x="56191" y="24215"/>
                  </a:lnTo>
                  <a:lnTo>
                    <a:pt x="56191" y="19868"/>
                  </a:lnTo>
                  <a:lnTo>
                    <a:pt x="41600" y="1241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65" name="Freeform: Shape 364">
              <a:extLst>
                <a:ext uri="{FF2B5EF4-FFF2-40B4-BE49-F238E27FC236}">
                  <a16:creationId xmlns:a16="http://schemas.microsoft.com/office/drawing/2014/main" id="{FC450D25-962E-4248-A8C2-FA4DCB92D59A}"/>
                </a:ext>
              </a:extLst>
            </p:cNvPr>
            <p:cNvSpPr/>
            <p:nvPr/>
          </p:nvSpPr>
          <p:spPr>
            <a:xfrm>
              <a:off x="6488880" y="5710498"/>
              <a:ext cx="301132" cy="207999"/>
            </a:xfrm>
            <a:custGeom>
              <a:avLst/>
              <a:gdLst>
                <a:gd name="connsiteX0" fmla="*/ 284368 w 301132"/>
                <a:gd name="connsiteY0" fmla="*/ 210793 h 207998"/>
                <a:gd name="connsiteX1" fmla="*/ 294613 w 301132"/>
                <a:gd name="connsiteY1" fmla="*/ 207378 h 207998"/>
                <a:gd name="connsiteX2" fmla="*/ 297718 w 301132"/>
                <a:gd name="connsiteY2" fmla="*/ 205515 h 207998"/>
                <a:gd name="connsiteX3" fmla="*/ 299891 w 301132"/>
                <a:gd name="connsiteY3" fmla="*/ 205515 h 207998"/>
                <a:gd name="connsiteX4" fmla="*/ 302064 w 301132"/>
                <a:gd name="connsiteY4" fmla="*/ 203342 h 207998"/>
                <a:gd name="connsiteX5" fmla="*/ 303926 w 301132"/>
                <a:gd name="connsiteY5" fmla="*/ 203342 h 207998"/>
                <a:gd name="connsiteX6" fmla="*/ 287473 w 301132"/>
                <a:gd name="connsiteY6" fmla="*/ 195891 h 207998"/>
                <a:gd name="connsiteX7" fmla="*/ 269777 w 301132"/>
                <a:gd name="connsiteY7" fmla="*/ 186267 h 207998"/>
                <a:gd name="connsiteX8" fmla="*/ 250840 w 301132"/>
                <a:gd name="connsiteY8" fmla="*/ 178817 h 207998"/>
                <a:gd name="connsiteX9" fmla="*/ 234387 w 301132"/>
                <a:gd name="connsiteY9" fmla="*/ 173539 h 207998"/>
                <a:gd name="connsiteX10" fmla="*/ 226936 w 301132"/>
                <a:gd name="connsiteY10" fmla="*/ 175712 h 207998"/>
                <a:gd name="connsiteX11" fmla="*/ 219796 w 301132"/>
                <a:gd name="connsiteY11" fmla="*/ 178817 h 207998"/>
                <a:gd name="connsiteX12" fmla="*/ 211413 w 301132"/>
                <a:gd name="connsiteY12" fmla="*/ 183163 h 207998"/>
                <a:gd name="connsiteX13" fmla="*/ 199927 w 301132"/>
                <a:gd name="connsiteY13" fmla="*/ 183163 h 207998"/>
                <a:gd name="connsiteX14" fmla="*/ 190614 w 301132"/>
                <a:gd name="connsiteY14" fmla="*/ 177886 h 207998"/>
                <a:gd name="connsiteX15" fmla="*/ 184094 w 301132"/>
                <a:gd name="connsiteY15" fmla="*/ 171366 h 207998"/>
                <a:gd name="connsiteX16" fmla="*/ 174781 w 301132"/>
                <a:gd name="connsiteY16" fmla="*/ 168262 h 207998"/>
                <a:gd name="connsiteX17" fmla="*/ 160190 w 301132"/>
                <a:gd name="connsiteY17" fmla="*/ 166089 h 207998"/>
                <a:gd name="connsiteX18" fmla="*/ 160190 w 301132"/>
                <a:gd name="connsiteY18" fmla="*/ 144047 h 207998"/>
                <a:gd name="connsiteX19" fmla="*/ 163294 w 301132"/>
                <a:gd name="connsiteY19" fmla="*/ 126041 h 207998"/>
                <a:gd name="connsiteX20" fmla="*/ 145599 w 301132"/>
                <a:gd name="connsiteY20" fmla="*/ 111140 h 207998"/>
                <a:gd name="connsiteX21" fmla="*/ 133181 w 301132"/>
                <a:gd name="connsiteY21" fmla="*/ 92202 h 207998"/>
                <a:gd name="connsiteX22" fmla="*/ 121695 w 301132"/>
                <a:gd name="connsiteY22" fmla="*/ 76370 h 207998"/>
                <a:gd name="connsiteX23" fmla="*/ 109277 w 301132"/>
                <a:gd name="connsiteY23" fmla="*/ 61468 h 207998"/>
                <a:gd name="connsiteX24" fmla="*/ 101826 w 301132"/>
                <a:gd name="connsiteY24" fmla="*/ 54018 h 207998"/>
                <a:gd name="connsiteX25" fmla="*/ 99964 w 301132"/>
                <a:gd name="connsiteY25" fmla="*/ 54018 h 207998"/>
                <a:gd name="connsiteX26" fmla="*/ 99964 w 301132"/>
                <a:gd name="connsiteY26" fmla="*/ 51844 h 207998"/>
                <a:gd name="connsiteX27" fmla="*/ 94686 w 301132"/>
                <a:gd name="connsiteY27" fmla="*/ 47809 h 207998"/>
                <a:gd name="connsiteX28" fmla="*/ 76991 w 301132"/>
                <a:gd name="connsiteY28" fmla="*/ 39116 h 207998"/>
                <a:gd name="connsiteX29" fmla="*/ 62400 w 301132"/>
                <a:gd name="connsiteY29" fmla="*/ 29803 h 207998"/>
                <a:gd name="connsiteX30" fmla="*/ 47809 w 301132"/>
                <a:gd name="connsiteY30" fmla="*/ 20179 h 207998"/>
                <a:gd name="connsiteX31" fmla="*/ 34149 w 301132"/>
                <a:gd name="connsiteY31" fmla="*/ 4346 h 207998"/>
                <a:gd name="connsiteX32" fmla="*/ 0 w 301132"/>
                <a:gd name="connsiteY32" fmla="*/ 0 h 207998"/>
                <a:gd name="connsiteX33" fmla="*/ 4967 w 301132"/>
                <a:gd name="connsiteY33" fmla="*/ 17075 h 207998"/>
                <a:gd name="connsiteX34" fmla="*/ 16454 w 301132"/>
                <a:gd name="connsiteY34" fmla="*/ 27630 h 207998"/>
                <a:gd name="connsiteX35" fmla="*/ 29182 w 301132"/>
                <a:gd name="connsiteY35" fmla="*/ 39116 h 207998"/>
                <a:gd name="connsiteX36" fmla="*/ 40358 w 301132"/>
                <a:gd name="connsiteY36" fmla="*/ 47809 h 207998"/>
                <a:gd name="connsiteX37" fmla="*/ 50913 w 301132"/>
                <a:gd name="connsiteY37" fmla="*/ 61468 h 207998"/>
                <a:gd name="connsiteX38" fmla="*/ 62400 w 301132"/>
                <a:gd name="connsiteY38" fmla="*/ 77301 h 207998"/>
                <a:gd name="connsiteX39" fmla="*/ 72644 w 301132"/>
                <a:gd name="connsiteY39" fmla="*/ 98411 h 207998"/>
                <a:gd name="connsiteX40" fmla="*/ 85373 w 301132"/>
                <a:gd name="connsiteY40" fmla="*/ 118590 h 207998"/>
                <a:gd name="connsiteX41" fmla="*/ 97790 w 301132"/>
                <a:gd name="connsiteY41" fmla="*/ 136596 h 207998"/>
                <a:gd name="connsiteX42" fmla="*/ 114555 w 301132"/>
                <a:gd name="connsiteY42" fmla="*/ 153671 h 207998"/>
                <a:gd name="connsiteX43" fmla="*/ 133181 w 301132"/>
                <a:gd name="connsiteY43" fmla="*/ 164226 h 207998"/>
                <a:gd name="connsiteX44" fmla="*/ 155223 w 301132"/>
                <a:gd name="connsiteY44" fmla="*/ 170435 h 207998"/>
                <a:gd name="connsiteX45" fmla="*/ 153050 w 301132"/>
                <a:gd name="connsiteY45" fmla="*/ 173539 h 207998"/>
                <a:gd name="connsiteX46" fmla="*/ 150877 w 301132"/>
                <a:gd name="connsiteY46" fmla="*/ 175712 h 207998"/>
                <a:gd name="connsiteX47" fmla="*/ 147772 w 301132"/>
                <a:gd name="connsiteY47" fmla="*/ 178817 h 207998"/>
                <a:gd name="connsiteX48" fmla="*/ 155223 w 301132"/>
                <a:gd name="connsiteY48" fmla="*/ 183163 h 207998"/>
                <a:gd name="connsiteX49" fmla="*/ 170745 w 301132"/>
                <a:gd name="connsiteY49" fmla="*/ 190614 h 207998"/>
                <a:gd name="connsiteX50" fmla="*/ 190614 w 301132"/>
                <a:gd name="connsiteY50" fmla="*/ 195891 h 207998"/>
                <a:gd name="connsiteX51" fmla="*/ 216691 w 301132"/>
                <a:gd name="connsiteY51" fmla="*/ 201169 h 207998"/>
                <a:gd name="connsiteX52" fmla="*/ 240595 w 301132"/>
                <a:gd name="connsiteY52" fmla="*/ 207378 h 207998"/>
                <a:gd name="connsiteX53" fmla="*/ 263569 w 301132"/>
                <a:gd name="connsiteY53" fmla="*/ 210793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01132" h="207998">
                  <a:moveTo>
                    <a:pt x="284368" y="210793"/>
                  </a:moveTo>
                  <a:lnTo>
                    <a:pt x="294613" y="207378"/>
                  </a:lnTo>
                  <a:lnTo>
                    <a:pt x="297718" y="205515"/>
                  </a:lnTo>
                  <a:lnTo>
                    <a:pt x="299891" y="205515"/>
                  </a:lnTo>
                  <a:lnTo>
                    <a:pt x="302064" y="203342"/>
                  </a:lnTo>
                  <a:lnTo>
                    <a:pt x="303926" y="203342"/>
                  </a:lnTo>
                  <a:lnTo>
                    <a:pt x="287473" y="195891"/>
                  </a:lnTo>
                  <a:lnTo>
                    <a:pt x="269777" y="186267"/>
                  </a:lnTo>
                  <a:lnTo>
                    <a:pt x="250840" y="178817"/>
                  </a:lnTo>
                  <a:lnTo>
                    <a:pt x="234387" y="173539"/>
                  </a:lnTo>
                  <a:lnTo>
                    <a:pt x="226936" y="175712"/>
                  </a:lnTo>
                  <a:lnTo>
                    <a:pt x="219796" y="178817"/>
                  </a:lnTo>
                  <a:lnTo>
                    <a:pt x="211413" y="183163"/>
                  </a:lnTo>
                  <a:lnTo>
                    <a:pt x="199927" y="183163"/>
                  </a:lnTo>
                  <a:lnTo>
                    <a:pt x="190614" y="177886"/>
                  </a:lnTo>
                  <a:lnTo>
                    <a:pt x="184094" y="171366"/>
                  </a:lnTo>
                  <a:lnTo>
                    <a:pt x="174781" y="168262"/>
                  </a:lnTo>
                  <a:lnTo>
                    <a:pt x="160190" y="166089"/>
                  </a:lnTo>
                  <a:lnTo>
                    <a:pt x="160190" y="144047"/>
                  </a:lnTo>
                  <a:lnTo>
                    <a:pt x="163294" y="126041"/>
                  </a:lnTo>
                  <a:lnTo>
                    <a:pt x="145599" y="111140"/>
                  </a:lnTo>
                  <a:lnTo>
                    <a:pt x="133181" y="92202"/>
                  </a:lnTo>
                  <a:lnTo>
                    <a:pt x="121695" y="76370"/>
                  </a:lnTo>
                  <a:lnTo>
                    <a:pt x="109277" y="61468"/>
                  </a:lnTo>
                  <a:lnTo>
                    <a:pt x="101826" y="54018"/>
                  </a:lnTo>
                  <a:lnTo>
                    <a:pt x="99964" y="54018"/>
                  </a:lnTo>
                  <a:lnTo>
                    <a:pt x="99964" y="51844"/>
                  </a:lnTo>
                  <a:lnTo>
                    <a:pt x="94686" y="47809"/>
                  </a:lnTo>
                  <a:lnTo>
                    <a:pt x="76991" y="39116"/>
                  </a:lnTo>
                  <a:lnTo>
                    <a:pt x="62400" y="29803"/>
                  </a:lnTo>
                  <a:lnTo>
                    <a:pt x="47809" y="20179"/>
                  </a:lnTo>
                  <a:lnTo>
                    <a:pt x="34149" y="4346"/>
                  </a:lnTo>
                  <a:lnTo>
                    <a:pt x="0" y="0"/>
                  </a:lnTo>
                  <a:lnTo>
                    <a:pt x="4967" y="17075"/>
                  </a:lnTo>
                  <a:lnTo>
                    <a:pt x="16454" y="27630"/>
                  </a:lnTo>
                  <a:lnTo>
                    <a:pt x="29182" y="39116"/>
                  </a:lnTo>
                  <a:lnTo>
                    <a:pt x="40358" y="47809"/>
                  </a:lnTo>
                  <a:lnTo>
                    <a:pt x="50913" y="61468"/>
                  </a:lnTo>
                  <a:lnTo>
                    <a:pt x="62400" y="77301"/>
                  </a:lnTo>
                  <a:lnTo>
                    <a:pt x="72644" y="98411"/>
                  </a:lnTo>
                  <a:lnTo>
                    <a:pt x="85373" y="118590"/>
                  </a:lnTo>
                  <a:lnTo>
                    <a:pt x="97790" y="136596"/>
                  </a:lnTo>
                  <a:lnTo>
                    <a:pt x="114555" y="153671"/>
                  </a:lnTo>
                  <a:lnTo>
                    <a:pt x="133181" y="164226"/>
                  </a:lnTo>
                  <a:lnTo>
                    <a:pt x="155223" y="170435"/>
                  </a:lnTo>
                  <a:lnTo>
                    <a:pt x="153050" y="173539"/>
                  </a:lnTo>
                  <a:lnTo>
                    <a:pt x="150877" y="175712"/>
                  </a:lnTo>
                  <a:lnTo>
                    <a:pt x="147772" y="178817"/>
                  </a:lnTo>
                  <a:lnTo>
                    <a:pt x="155223" y="183163"/>
                  </a:lnTo>
                  <a:lnTo>
                    <a:pt x="170745" y="190614"/>
                  </a:lnTo>
                  <a:lnTo>
                    <a:pt x="190614" y="195891"/>
                  </a:lnTo>
                  <a:lnTo>
                    <a:pt x="216691" y="201169"/>
                  </a:lnTo>
                  <a:lnTo>
                    <a:pt x="240595" y="207378"/>
                  </a:lnTo>
                  <a:lnTo>
                    <a:pt x="263569" y="21079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66" name="Freeform: Shape 365">
              <a:extLst>
                <a:ext uri="{FF2B5EF4-FFF2-40B4-BE49-F238E27FC236}">
                  <a16:creationId xmlns:a16="http://schemas.microsoft.com/office/drawing/2014/main" id="{ACB1A094-104E-44BB-A8C9-245D9CA25F61}"/>
                </a:ext>
              </a:extLst>
            </p:cNvPr>
            <p:cNvSpPr/>
            <p:nvPr/>
          </p:nvSpPr>
          <p:spPr>
            <a:xfrm>
              <a:off x="7403453" y="5901112"/>
              <a:ext cx="24836" cy="21731"/>
            </a:xfrm>
            <a:custGeom>
              <a:avLst/>
              <a:gdLst>
                <a:gd name="connsiteX0" fmla="*/ 26078 w 24835"/>
                <a:gd name="connsiteY0" fmla="*/ 24215 h 21731"/>
                <a:gd name="connsiteX1" fmla="*/ 21731 w 24835"/>
                <a:gd name="connsiteY1" fmla="*/ 18006 h 21731"/>
                <a:gd name="connsiteX2" fmla="*/ 19869 w 24835"/>
                <a:gd name="connsiteY2" fmla="*/ 12728 h 21731"/>
                <a:gd name="connsiteX3" fmla="*/ 16454 w 24835"/>
                <a:gd name="connsiteY3" fmla="*/ 9624 h 21731"/>
                <a:gd name="connsiteX4" fmla="*/ 11487 w 24835"/>
                <a:gd name="connsiteY4" fmla="*/ 5278 h 21731"/>
                <a:gd name="connsiteX5" fmla="*/ 7140 w 24835"/>
                <a:gd name="connsiteY5" fmla="*/ 3104 h 21731"/>
                <a:gd name="connsiteX6" fmla="*/ 0 w 24835"/>
                <a:gd name="connsiteY6" fmla="*/ 0 h 21731"/>
                <a:gd name="connsiteX7" fmla="*/ 4036 w 24835"/>
                <a:gd name="connsiteY7" fmla="*/ 7451 h 21731"/>
                <a:gd name="connsiteX8" fmla="*/ 7140 w 24835"/>
                <a:gd name="connsiteY8" fmla="*/ 12728 h 21731"/>
                <a:gd name="connsiteX9" fmla="*/ 11487 w 24835"/>
                <a:gd name="connsiteY9" fmla="*/ 16764 h 21731"/>
                <a:gd name="connsiteX10" fmla="*/ 16454 w 24835"/>
                <a:gd name="connsiteY10" fmla="*/ 20179 h 21731"/>
                <a:gd name="connsiteX11" fmla="*/ 19869 w 24835"/>
                <a:gd name="connsiteY11"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835" h="21731">
                  <a:moveTo>
                    <a:pt x="26078" y="24215"/>
                  </a:moveTo>
                  <a:lnTo>
                    <a:pt x="21731" y="18006"/>
                  </a:lnTo>
                  <a:lnTo>
                    <a:pt x="19869" y="12728"/>
                  </a:lnTo>
                  <a:lnTo>
                    <a:pt x="16454" y="9624"/>
                  </a:lnTo>
                  <a:lnTo>
                    <a:pt x="11487" y="5278"/>
                  </a:lnTo>
                  <a:lnTo>
                    <a:pt x="7140" y="3104"/>
                  </a:lnTo>
                  <a:lnTo>
                    <a:pt x="0" y="0"/>
                  </a:lnTo>
                  <a:lnTo>
                    <a:pt x="4036" y="7451"/>
                  </a:lnTo>
                  <a:lnTo>
                    <a:pt x="7140" y="12728"/>
                  </a:lnTo>
                  <a:lnTo>
                    <a:pt x="11487" y="16764"/>
                  </a:lnTo>
                  <a:lnTo>
                    <a:pt x="16454" y="20179"/>
                  </a:lnTo>
                  <a:lnTo>
                    <a:pt x="19869" y="24215"/>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67" name="Freeform: Shape 366">
              <a:extLst>
                <a:ext uri="{FF2B5EF4-FFF2-40B4-BE49-F238E27FC236}">
                  <a16:creationId xmlns:a16="http://schemas.microsoft.com/office/drawing/2014/main" id="{171A549D-1DBB-4DB6-9550-1AB5B2373CE2}"/>
                </a:ext>
              </a:extLst>
            </p:cNvPr>
            <p:cNvSpPr/>
            <p:nvPr/>
          </p:nvSpPr>
          <p:spPr>
            <a:xfrm>
              <a:off x="7568921" y="6290411"/>
              <a:ext cx="93134" cy="145910"/>
            </a:xfrm>
            <a:custGeom>
              <a:avLst/>
              <a:gdLst>
                <a:gd name="connsiteX0" fmla="*/ 89719 w 93133"/>
                <a:gd name="connsiteY0" fmla="*/ 63641 h 145909"/>
                <a:gd name="connsiteX1" fmla="*/ 87546 w 93133"/>
                <a:gd name="connsiteY1" fmla="*/ 66746 h 145909"/>
                <a:gd name="connsiteX2" fmla="*/ 83510 w 93133"/>
                <a:gd name="connsiteY2" fmla="*/ 69850 h 145909"/>
                <a:gd name="connsiteX3" fmla="*/ 80406 w 93133"/>
                <a:gd name="connsiteY3" fmla="*/ 69850 h 145909"/>
                <a:gd name="connsiteX4" fmla="*/ 78232 w 93133"/>
                <a:gd name="connsiteY4" fmla="*/ 69850 h 145909"/>
                <a:gd name="connsiteX5" fmla="*/ 75128 w 93133"/>
                <a:gd name="connsiteY5" fmla="*/ 69850 h 145909"/>
                <a:gd name="connsiteX6" fmla="*/ 68919 w 93133"/>
                <a:gd name="connsiteY6" fmla="*/ 69850 h 145909"/>
                <a:gd name="connsiteX7" fmla="*/ 63641 w 93133"/>
                <a:gd name="connsiteY7" fmla="*/ 69850 h 145909"/>
                <a:gd name="connsiteX8" fmla="*/ 53086 w 93133"/>
                <a:gd name="connsiteY8" fmla="*/ 48740 h 145909"/>
                <a:gd name="connsiteX9" fmla="*/ 38495 w 93133"/>
                <a:gd name="connsiteY9" fmla="*/ 31976 h 145909"/>
                <a:gd name="connsiteX10" fmla="*/ 23904 w 93133"/>
                <a:gd name="connsiteY10" fmla="*/ 17075 h 145909"/>
                <a:gd name="connsiteX11" fmla="*/ 7451 w 93133"/>
                <a:gd name="connsiteY11" fmla="*/ 0 h 145909"/>
                <a:gd name="connsiteX12" fmla="*/ 0 w 93133"/>
                <a:gd name="connsiteY12" fmla="*/ 0 h 145909"/>
                <a:gd name="connsiteX13" fmla="*/ 4346 w 93133"/>
                <a:gd name="connsiteY13" fmla="*/ 11797 h 145909"/>
                <a:gd name="connsiteX14" fmla="*/ 9313 w 93133"/>
                <a:gd name="connsiteY14" fmla="*/ 26388 h 145909"/>
                <a:gd name="connsiteX15" fmla="*/ 17695 w 93133"/>
                <a:gd name="connsiteY15" fmla="*/ 42531 h 145909"/>
                <a:gd name="connsiteX16" fmla="*/ 29182 w 93133"/>
                <a:gd name="connsiteY16" fmla="*/ 61468 h 145909"/>
                <a:gd name="connsiteX17" fmla="*/ 36633 w 93133"/>
                <a:gd name="connsiteY17" fmla="*/ 74196 h 145909"/>
                <a:gd name="connsiteX18" fmla="*/ 43773 w 93133"/>
                <a:gd name="connsiteY18" fmla="*/ 81647 h 145909"/>
                <a:gd name="connsiteX19" fmla="*/ 38495 w 93133"/>
                <a:gd name="connsiteY19" fmla="*/ 86925 h 145909"/>
                <a:gd name="connsiteX20" fmla="*/ 32286 w 93133"/>
                <a:gd name="connsiteY20" fmla="*/ 92202 h 145909"/>
                <a:gd name="connsiteX21" fmla="*/ 27319 w 93133"/>
                <a:gd name="connsiteY21" fmla="*/ 96238 h 145909"/>
                <a:gd name="connsiteX22" fmla="*/ 23904 w 93133"/>
                <a:gd name="connsiteY22" fmla="*/ 101826 h 145909"/>
                <a:gd name="connsiteX23" fmla="*/ 22042 w 93133"/>
                <a:gd name="connsiteY23" fmla="*/ 103689 h 145909"/>
                <a:gd name="connsiteX24" fmla="*/ 22042 w 93133"/>
                <a:gd name="connsiteY24" fmla="*/ 105862 h 145909"/>
                <a:gd name="connsiteX25" fmla="*/ 23904 w 93133"/>
                <a:gd name="connsiteY25" fmla="*/ 107104 h 145909"/>
                <a:gd name="connsiteX26" fmla="*/ 27319 w 93133"/>
                <a:gd name="connsiteY26" fmla="*/ 108966 h 145909"/>
                <a:gd name="connsiteX27" fmla="*/ 31355 w 93133"/>
                <a:gd name="connsiteY27" fmla="*/ 111140 h 145909"/>
                <a:gd name="connsiteX28" fmla="*/ 34459 w 93133"/>
                <a:gd name="connsiteY28" fmla="*/ 113313 h 145909"/>
                <a:gd name="connsiteX29" fmla="*/ 38495 w 93133"/>
                <a:gd name="connsiteY29" fmla="*/ 114244 h 145909"/>
                <a:gd name="connsiteX30" fmla="*/ 41910 w 93133"/>
                <a:gd name="connsiteY30" fmla="*/ 116417 h 145909"/>
                <a:gd name="connsiteX31" fmla="*/ 43773 w 93133"/>
                <a:gd name="connsiteY31" fmla="*/ 118590 h 145909"/>
                <a:gd name="connsiteX32" fmla="*/ 43773 w 93133"/>
                <a:gd name="connsiteY32" fmla="*/ 121695 h 145909"/>
                <a:gd name="connsiteX33" fmla="*/ 43773 w 93133"/>
                <a:gd name="connsiteY33" fmla="*/ 126041 h 145909"/>
                <a:gd name="connsiteX34" fmla="*/ 41910 w 93133"/>
                <a:gd name="connsiteY34" fmla="*/ 129145 h 145909"/>
                <a:gd name="connsiteX35" fmla="*/ 41910 w 93133"/>
                <a:gd name="connsiteY35" fmla="*/ 135665 h 145909"/>
                <a:gd name="connsiteX36" fmla="*/ 41910 w 93133"/>
                <a:gd name="connsiteY36" fmla="*/ 138769 h 145909"/>
                <a:gd name="connsiteX37" fmla="*/ 43773 w 93133"/>
                <a:gd name="connsiteY37" fmla="*/ 142805 h 145909"/>
                <a:gd name="connsiteX38" fmla="*/ 43773 w 93133"/>
                <a:gd name="connsiteY38" fmla="*/ 148083 h 145909"/>
                <a:gd name="connsiteX39" fmla="*/ 54328 w 93133"/>
                <a:gd name="connsiteY39" fmla="*/ 136596 h 145909"/>
                <a:gd name="connsiteX40" fmla="*/ 63641 w 93133"/>
                <a:gd name="connsiteY40" fmla="*/ 126041 h 145909"/>
                <a:gd name="connsiteX41" fmla="*/ 75128 w 93133"/>
                <a:gd name="connsiteY41" fmla="*/ 114244 h 145909"/>
                <a:gd name="connsiteX42" fmla="*/ 75128 w 93133"/>
                <a:gd name="connsiteY42" fmla="*/ 101826 h 145909"/>
                <a:gd name="connsiteX43" fmla="*/ 87546 w 93133"/>
                <a:gd name="connsiteY43" fmla="*/ 101826 h 145909"/>
                <a:gd name="connsiteX44" fmla="*/ 89719 w 93133"/>
                <a:gd name="connsiteY44" fmla="*/ 98411 h 145909"/>
                <a:gd name="connsiteX45" fmla="*/ 90650 w 93133"/>
                <a:gd name="connsiteY45" fmla="*/ 92202 h 145909"/>
                <a:gd name="connsiteX46" fmla="*/ 92823 w 93133"/>
                <a:gd name="connsiteY46" fmla="*/ 86925 h 145909"/>
                <a:gd name="connsiteX47" fmla="*/ 94996 w 93133"/>
                <a:gd name="connsiteY47" fmla="*/ 81647 h 145909"/>
                <a:gd name="connsiteX48" fmla="*/ 94996 w 93133"/>
                <a:gd name="connsiteY48" fmla="*/ 57122 h 145909"/>
                <a:gd name="connsiteX49" fmla="*/ 90650 w 93133"/>
                <a:gd name="connsiteY49" fmla="*/ 57122 h 1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3133" h="145909">
                  <a:moveTo>
                    <a:pt x="89719" y="63641"/>
                  </a:moveTo>
                  <a:lnTo>
                    <a:pt x="87546" y="66746"/>
                  </a:lnTo>
                  <a:lnTo>
                    <a:pt x="83510" y="69850"/>
                  </a:lnTo>
                  <a:lnTo>
                    <a:pt x="80406" y="69850"/>
                  </a:lnTo>
                  <a:lnTo>
                    <a:pt x="78232" y="69850"/>
                  </a:lnTo>
                  <a:lnTo>
                    <a:pt x="75128" y="69850"/>
                  </a:lnTo>
                  <a:lnTo>
                    <a:pt x="68919" y="69850"/>
                  </a:lnTo>
                  <a:lnTo>
                    <a:pt x="63641" y="69850"/>
                  </a:lnTo>
                  <a:lnTo>
                    <a:pt x="53086" y="48740"/>
                  </a:lnTo>
                  <a:lnTo>
                    <a:pt x="38495" y="31976"/>
                  </a:lnTo>
                  <a:lnTo>
                    <a:pt x="23904" y="17075"/>
                  </a:lnTo>
                  <a:lnTo>
                    <a:pt x="7451" y="0"/>
                  </a:lnTo>
                  <a:lnTo>
                    <a:pt x="0" y="0"/>
                  </a:lnTo>
                  <a:lnTo>
                    <a:pt x="4346" y="11797"/>
                  </a:lnTo>
                  <a:lnTo>
                    <a:pt x="9313" y="26388"/>
                  </a:lnTo>
                  <a:lnTo>
                    <a:pt x="17695" y="42531"/>
                  </a:lnTo>
                  <a:lnTo>
                    <a:pt x="29182" y="61468"/>
                  </a:lnTo>
                  <a:lnTo>
                    <a:pt x="36633" y="74196"/>
                  </a:lnTo>
                  <a:lnTo>
                    <a:pt x="43773" y="81647"/>
                  </a:lnTo>
                  <a:lnTo>
                    <a:pt x="38495" y="86925"/>
                  </a:lnTo>
                  <a:lnTo>
                    <a:pt x="32286" y="92202"/>
                  </a:lnTo>
                  <a:lnTo>
                    <a:pt x="27319" y="96238"/>
                  </a:lnTo>
                  <a:lnTo>
                    <a:pt x="23904" y="101826"/>
                  </a:lnTo>
                  <a:lnTo>
                    <a:pt x="22042" y="103689"/>
                  </a:lnTo>
                  <a:lnTo>
                    <a:pt x="22042" y="105862"/>
                  </a:lnTo>
                  <a:lnTo>
                    <a:pt x="23904" y="107104"/>
                  </a:lnTo>
                  <a:lnTo>
                    <a:pt x="27319" y="108966"/>
                  </a:lnTo>
                  <a:lnTo>
                    <a:pt x="31355" y="111140"/>
                  </a:lnTo>
                  <a:lnTo>
                    <a:pt x="34459" y="113313"/>
                  </a:lnTo>
                  <a:lnTo>
                    <a:pt x="38495" y="114244"/>
                  </a:lnTo>
                  <a:lnTo>
                    <a:pt x="41910" y="116417"/>
                  </a:lnTo>
                  <a:lnTo>
                    <a:pt x="43773" y="118590"/>
                  </a:lnTo>
                  <a:lnTo>
                    <a:pt x="43773" y="121695"/>
                  </a:lnTo>
                  <a:lnTo>
                    <a:pt x="43773" y="126041"/>
                  </a:lnTo>
                  <a:lnTo>
                    <a:pt x="41910" y="129145"/>
                  </a:lnTo>
                  <a:lnTo>
                    <a:pt x="41910" y="135665"/>
                  </a:lnTo>
                  <a:lnTo>
                    <a:pt x="41910" y="138769"/>
                  </a:lnTo>
                  <a:lnTo>
                    <a:pt x="43773" y="142805"/>
                  </a:lnTo>
                  <a:lnTo>
                    <a:pt x="43773" y="148083"/>
                  </a:lnTo>
                  <a:lnTo>
                    <a:pt x="54328" y="136596"/>
                  </a:lnTo>
                  <a:lnTo>
                    <a:pt x="63641" y="126041"/>
                  </a:lnTo>
                  <a:lnTo>
                    <a:pt x="75128" y="114244"/>
                  </a:lnTo>
                  <a:lnTo>
                    <a:pt x="75128" y="101826"/>
                  </a:lnTo>
                  <a:lnTo>
                    <a:pt x="87546" y="101826"/>
                  </a:lnTo>
                  <a:lnTo>
                    <a:pt x="89719" y="98411"/>
                  </a:lnTo>
                  <a:lnTo>
                    <a:pt x="90650" y="92202"/>
                  </a:lnTo>
                  <a:lnTo>
                    <a:pt x="92823" y="86925"/>
                  </a:lnTo>
                  <a:lnTo>
                    <a:pt x="94996" y="81647"/>
                  </a:lnTo>
                  <a:lnTo>
                    <a:pt x="94996" y="57122"/>
                  </a:lnTo>
                  <a:lnTo>
                    <a:pt x="90650" y="57122"/>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68" name="Freeform: Shape 367">
              <a:extLst>
                <a:ext uri="{FF2B5EF4-FFF2-40B4-BE49-F238E27FC236}">
                  <a16:creationId xmlns:a16="http://schemas.microsoft.com/office/drawing/2014/main" id="{CF4D3307-755E-415A-A9EF-E7020B7BD78A}"/>
                </a:ext>
              </a:extLst>
            </p:cNvPr>
            <p:cNvSpPr/>
            <p:nvPr/>
          </p:nvSpPr>
          <p:spPr>
            <a:xfrm>
              <a:off x="7483548" y="6426076"/>
              <a:ext cx="117969" cy="136596"/>
            </a:xfrm>
            <a:custGeom>
              <a:avLst/>
              <a:gdLst>
                <a:gd name="connsiteX0" fmla="*/ 116728 w 117969"/>
                <a:gd name="connsiteY0" fmla="*/ 7140 h 136596"/>
                <a:gd name="connsiteX1" fmla="*/ 116728 w 117969"/>
                <a:gd name="connsiteY1" fmla="*/ 3104 h 136596"/>
                <a:gd name="connsiteX2" fmla="*/ 114555 w 117969"/>
                <a:gd name="connsiteY2" fmla="*/ 3104 h 136596"/>
                <a:gd name="connsiteX3" fmla="*/ 112692 w 117969"/>
                <a:gd name="connsiteY3" fmla="*/ 3104 h 136596"/>
                <a:gd name="connsiteX4" fmla="*/ 112692 w 117969"/>
                <a:gd name="connsiteY4" fmla="*/ 5278 h 136596"/>
                <a:gd name="connsiteX5" fmla="*/ 110519 w 117969"/>
                <a:gd name="connsiteY5" fmla="*/ 8382 h 136596"/>
                <a:gd name="connsiteX6" fmla="*/ 109277 w 117969"/>
                <a:gd name="connsiteY6" fmla="*/ 10555 h 136596"/>
                <a:gd name="connsiteX7" fmla="*/ 109277 w 117969"/>
                <a:gd name="connsiteY7" fmla="*/ 12418 h 136596"/>
                <a:gd name="connsiteX8" fmla="*/ 105241 w 117969"/>
                <a:gd name="connsiteY8" fmla="*/ 8382 h 136596"/>
                <a:gd name="connsiteX9" fmla="*/ 103068 w 117969"/>
                <a:gd name="connsiteY9" fmla="*/ 7140 h 136596"/>
                <a:gd name="connsiteX10" fmla="*/ 102137 w 117969"/>
                <a:gd name="connsiteY10" fmla="*/ 5278 h 136596"/>
                <a:gd name="connsiteX11" fmla="*/ 99963 w 117969"/>
                <a:gd name="connsiteY11" fmla="*/ 3104 h 136596"/>
                <a:gd name="connsiteX12" fmla="*/ 95928 w 117969"/>
                <a:gd name="connsiteY12" fmla="*/ 931 h 136596"/>
                <a:gd name="connsiteX13" fmla="*/ 92823 w 117969"/>
                <a:gd name="connsiteY13" fmla="*/ 0 h 136596"/>
                <a:gd name="connsiteX14" fmla="*/ 87546 w 117969"/>
                <a:gd name="connsiteY14" fmla="*/ 8382 h 136596"/>
                <a:gd name="connsiteX15" fmla="*/ 80406 w 117969"/>
                <a:gd name="connsiteY15" fmla="*/ 23283 h 136596"/>
                <a:gd name="connsiteX16" fmla="*/ 70782 w 117969"/>
                <a:gd name="connsiteY16" fmla="*/ 37874 h 136596"/>
                <a:gd name="connsiteX17" fmla="*/ 63641 w 117969"/>
                <a:gd name="connsiteY17" fmla="*/ 52776 h 136596"/>
                <a:gd name="connsiteX18" fmla="*/ 54328 w 117969"/>
                <a:gd name="connsiteY18" fmla="*/ 65504 h 136596"/>
                <a:gd name="connsiteX19" fmla="*/ 49051 w 117969"/>
                <a:gd name="connsiteY19" fmla="*/ 71713 h 136596"/>
                <a:gd name="connsiteX20" fmla="*/ 38495 w 117969"/>
                <a:gd name="connsiteY20" fmla="*/ 75128 h 136596"/>
                <a:gd name="connsiteX21" fmla="*/ 27009 w 117969"/>
                <a:gd name="connsiteY21" fmla="*/ 76991 h 136596"/>
                <a:gd name="connsiteX22" fmla="*/ 16764 w 117969"/>
                <a:gd name="connsiteY22" fmla="*/ 80406 h 136596"/>
                <a:gd name="connsiteX23" fmla="*/ 12418 w 117969"/>
                <a:gd name="connsiteY23" fmla="*/ 84441 h 136596"/>
                <a:gd name="connsiteX24" fmla="*/ 10555 w 117969"/>
                <a:gd name="connsiteY24" fmla="*/ 89719 h 136596"/>
                <a:gd name="connsiteX25" fmla="*/ 9313 w 117969"/>
                <a:gd name="connsiteY25" fmla="*/ 94997 h 136596"/>
                <a:gd name="connsiteX26" fmla="*/ 7451 w 117969"/>
                <a:gd name="connsiteY26" fmla="*/ 99343 h 136596"/>
                <a:gd name="connsiteX27" fmla="*/ 5277 w 117969"/>
                <a:gd name="connsiteY27" fmla="*/ 104620 h 136596"/>
                <a:gd name="connsiteX28" fmla="*/ 0 w 117969"/>
                <a:gd name="connsiteY28" fmla="*/ 108967 h 136596"/>
                <a:gd name="connsiteX29" fmla="*/ 7451 w 117969"/>
                <a:gd name="connsiteY29" fmla="*/ 119522 h 136596"/>
                <a:gd name="connsiteX30" fmla="*/ 14591 w 117969"/>
                <a:gd name="connsiteY30" fmla="*/ 124799 h 136596"/>
                <a:gd name="connsiteX31" fmla="*/ 23904 w 117969"/>
                <a:gd name="connsiteY31" fmla="*/ 131008 h 136596"/>
                <a:gd name="connsiteX32" fmla="*/ 32286 w 117969"/>
                <a:gd name="connsiteY32" fmla="*/ 137528 h 136596"/>
                <a:gd name="connsiteX33" fmla="*/ 39737 w 117969"/>
                <a:gd name="connsiteY33" fmla="*/ 137528 h 136596"/>
                <a:gd name="connsiteX34" fmla="*/ 45946 w 117969"/>
                <a:gd name="connsiteY34" fmla="*/ 132250 h 136596"/>
                <a:gd name="connsiteX35" fmla="*/ 51224 w 117969"/>
                <a:gd name="connsiteY35" fmla="*/ 128835 h 136596"/>
                <a:gd name="connsiteX36" fmla="*/ 56191 w 117969"/>
                <a:gd name="connsiteY36" fmla="*/ 124799 h 136596"/>
                <a:gd name="connsiteX37" fmla="*/ 61468 w 117969"/>
                <a:gd name="connsiteY37" fmla="*/ 121695 h 136596"/>
                <a:gd name="connsiteX38" fmla="*/ 65814 w 117969"/>
                <a:gd name="connsiteY38" fmla="*/ 117349 h 136596"/>
                <a:gd name="connsiteX39" fmla="*/ 67677 w 117969"/>
                <a:gd name="connsiteY39" fmla="*/ 109898 h 136596"/>
                <a:gd name="connsiteX40" fmla="*/ 67677 w 117969"/>
                <a:gd name="connsiteY40" fmla="*/ 104620 h 136596"/>
                <a:gd name="connsiteX41" fmla="*/ 68919 w 117969"/>
                <a:gd name="connsiteY41" fmla="*/ 99343 h 136596"/>
                <a:gd name="connsiteX42" fmla="*/ 68919 w 117969"/>
                <a:gd name="connsiteY42" fmla="*/ 94065 h 136596"/>
                <a:gd name="connsiteX43" fmla="*/ 72955 w 117969"/>
                <a:gd name="connsiteY43" fmla="*/ 87856 h 136596"/>
                <a:gd name="connsiteX44" fmla="*/ 76059 w 117969"/>
                <a:gd name="connsiteY44" fmla="*/ 86614 h 136596"/>
                <a:gd name="connsiteX45" fmla="*/ 82268 w 117969"/>
                <a:gd name="connsiteY45" fmla="*/ 82268 h 136596"/>
                <a:gd name="connsiteX46" fmla="*/ 87546 w 117969"/>
                <a:gd name="connsiteY46" fmla="*/ 80406 h 136596"/>
                <a:gd name="connsiteX47" fmla="*/ 92823 w 117969"/>
                <a:gd name="connsiteY47" fmla="*/ 79164 h 136596"/>
                <a:gd name="connsiteX48" fmla="*/ 98101 w 117969"/>
                <a:gd name="connsiteY48" fmla="*/ 75128 h 136596"/>
                <a:gd name="connsiteX49" fmla="*/ 99963 w 117969"/>
                <a:gd name="connsiteY49" fmla="*/ 71713 h 136596"/>
                <a:gd name="connsiteX50" fmla="*/ 95928 w 117969"/>
                <a:gd name="connsiteY50" fmla="*/ 60227 h 136596"/>
                <a:gd name="connsiteX51" fmla="*/ 107414 w 117969"/>
                <a:gd name="connsiteY51" fmla="*/ 42221 h 136596"/>
                <a:gd name="connsiteX52" fmla="*/ 119832 w 117969"/>
                <a:gd name="connsiteY52" fmla="*/ 27319 h 136596"/>
                <a:gd name="connsiteX53" fmla="*/ 119832 w 117969"/>
                <a:gd name="connsiteY53" fmla="*/ 22042 h 136596"/>
                <a:gd name="connsiteX54" fmla="*/ 119832 w 117969"/>
                <a:gd name="connsiteY54" fmla="*/ 15833 h 136596"/>
                <a:gd name="connsiteX55" fmla="*/ 117659 w 117969"/>
                <a:gd name="connsiteY55" fmla="*/ 10555 h 13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7969" h="136596">
                  <a:moveTo>
                    <a:pt x="116728" y="7140"/>
                  </a:moveTo>
                  <a:lnTo>
                    <a:pt x="116728" y="3104"/>
                  </a:lnTo>
                  <a:lnTo>
                    <a:pt x="114555" y="3104"/>
                  </a:lnTo>
                  <a:lnTo>
                    <a:pt x="112692" y="3104"/>
                  </a:lnTo>
                  <a:lnTo>
                    <a:pt x="112692" y="5278"/>
                  </a:lnTo>
                  <a:lnTo>
                    <a:pt x="110519" y="8382"/>
                  </a:lnTo>
                  <a:lnTo>
                    <a:pt x="109277" y="10555"/>
                  </a:lnTo>
                  <a:lnTo>
                    <a:pt x="109277" y="12418"/>
                  </a:lnTo>
                  <a:lnTo>
                    <a:pt x="105241" y="8382"/>
                  </a:lnTo>
                  <a:lnTo>
                    <a:pt x="103068" y="7140"/>
                  </a:lnTo>
                  <a:lnTo>
                    <a:pt x="102137" y="5278"/>
                  </a:lnTo>
                  <a:lnTo>
                    <a:pt x="99963" y="3104"/>
                  </a:lnTo>
                  <a:lnTo>
                    <a:pt x="95928" y="931"/>
                  </a:lnTo>
                  <a:lnTo>
                    <a:pt x="92823" y="0"/>
                  </a:lnTo>
                  <a:lnTo>
                    <a:pt x="87546" y="8382"/>
                  </a:lnTo>
                  <a:lnTo>
                    <a:pt x="80406" y="23283"/>
                  </a:lnTo>
                  <a:lnTo>
                    <a:pt x="70782" y="37874"/>
                  </a:lnTo>
                  <a:lnTo>
                    <a:pt x="63641" y="52776"/>
                  </a:lnTo>
                  <a:lnTo>
                    <a:pt x="54328" y="65504"/>
                  </a:lnTo>
                  <a:lnTo>
                    <a:pt x="49051" y="71713"/>
                  </a:lnTo>
                  <a:lnTo>
                    <a:pt x="38495" y="75128"/>
                  </a:lnTo>
                  <a:lnTo>
                    <a:pt x="27009" y="76991"/>
                  </a:lnTo>
                  <a:lnTo>
                    <a:pt x="16764" y="80406"/>
                  </a:lnTo>
                  <a:lnTo>
                    <a:pt x="12418" y="84441"/>
                  </a:lnTo>
                  <a:lnTo>
                    <a:pt x="10555" y="89719"/>
                  </a:lnTo>
                  <a:lnTo>
                    <a:pt x="9313" y="94997"/>
                  </a:lnTo>
                  <a:lnTo>
                    <a:pt x="7451" y="99343"/>
                  </a:lnTo>
                  <a:lnTo>
                    <a:pt x="5277" y="104620"/>
                  </a:lnTo>
                  <a:lnTo>
                    <a:pt x="0" y="108967"/>
                  </a:lnTo>
                  <a:lnTo>
                    <a:pt x="7451" y="119522"/>
                  </a:lnTo>
                  <a:lnTo>
                    <a:pt x="14591" y="124799"/>
                  </a:lnTo>
                  <a:lnTo>
                    <a:pt x="23904" y="131008"/>
                  </a:lnTo>
                  <a:lnTo>
                    <a:pt x="32286" y="137528"/>
                  </a:lnTo>
                  <a:lnTo>
                    <a:pt x="39737" y="137528"/>
                  </a:lnTo>
                  <a:lnTo>
                    <a:pt x="45946" y="132250"/>
                  </a:lnTo>
                  <a:lnTo>
                    <a:pt x="51224" y="128835"/>
                  </a:lnTo>
                  <a:lnTo>
                    <a:pt x="56191" y="124799"/>
                  </a:lnTo>
                  <a:lnTo>
                    <a:pt x="61468" y="121695"/>
                  </a:lnTo>
                  <a:lnTo>
                    <a:pt x="65814" y="117349"/>
                  </a:lnTo>
                  <a:lnTo>
                    <a:pt x="67677" y="109898"/>
                  </a:lnTo>
                  <a:lnTo>
                    <a:pt x="67677" y="104620"/>
                  </a:lnTo>
                  <a:lnTo>
                    <a:pt x="68919" y="99343"/>
                  </a:lnTo>
                  <a:lnTo>
                    <a:pt x="68919" y="94065"/>
                  </a:lnTo>
                  <a:lnTo>
                    <a:pt x="72955" y="87856"/>
                  </a:lnTo>
                  <a:lnTo>
                    <a:pt x="76059" y="86614"/>
                  </a:lnTo>
                  <a:lnTo>
                    <a:pt x="82268" y="82268"/>
                  </a:lnTo>
                  <a:lnTo>
                    <a:pt x="87546" y="80406"/>
                  </a:lnTo>
                  <a:lnTo>
                    <a:pt x="92823" y="79164"/>
                  </a:lnTo>
                  <a:lnTo>
                    <a:pt x="98101" y="75128"/>
                  </a:lnTo>
                  <a:lnTo>
                    <a:pt x="99963" y="71713"/>
                  </a:lnTo>
                  <a:lnTo>
                    <a:pt x="95928" y="60227"/>
                  </a:lnTo>
                  <a:lnTo>
                    <a:pt x="107414" y="42221"/>
                  </a:lnTo>
                  <a:lnTo>
                    <a:pt x="119832" y="27319"/>
                  </a:lnTo>
                  <a:lnTo>
                    <a:pt x="119832" y="22042"/>
                  </a:lnTo>
                  <a:lnTo>
                    <a:pt x="119832" y="15833"/>
                  </a:lnTo>
                  <a:lnTo>
                    <a:pt x="117659" y="10555"/>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69" name="Freeform: Shape 368">
              <a:extLst>
                <a:ext uri="{FF2B5EF4-FFF2-40B4-BE49-F238E27FC236}">
                  <a16:creationId xmlns:a16="http://schemas.microsoft.com/office/drawing/2014/main" id="{E4766824-C522-422B-9EF2-DDB32211F2B1}"/>
                </a:ext>
              </a:extLst>
            </p:cNvPr>
            <p:cNvSpPr/>
            <p:nvPr/>
          </p:nvSpPr>
          <p:spPr>
            <a:xfrm>
              <a:off x="7696203" y="6032431"/>
              <a:ext cx="18627" cy="27940"/>
            </a:xfrm>
            <a:custGeom>
              <a:avLst/>
              <a:gdLst>
                <a:gd name="connsiteX0" fmla="*/ 19558 w 18626"/>
                <a:gd name="connsiteY0" fmla="*/ 30424 h 27940"/>
                <a:gd name="connsiteX1" fmla="*/ 18627 w 18626"/>
                <a:gd name="connsiteY1" fmla="*/ 23283 h 27940"/>
                <a:gd name="connsiteX2" fmla="*/ 16454 w 18626"/>
                <a:gd name="connsiteY2" fmla="*/ 16764 h 27940"/>
                <a:gd name="connsiteX3" fmla="*/ 12418 w 18626"/>
                <a:gd name="connsiteY3" fmla="*/ 10555 h 27940"/>
                <a:gd name="connsiteX4" fmla="*/ 11486 w 18626"/>
                <a:gd name="connsiteY4" fmla="*/ 7140 h 27940"/>
                <a:gd name="connsiteX5" fmla="*/ 9313 w 18626"/>
                <a:gd name="connsiteY5" fmla="*/ 5278 h 27940"/>
                <a:gd name="connsiteX6" fmla="*/ 9313 w 18626"/>
                <a:gd name="connsiteY6" fmla="*/ 3104 h 27940"/>
                <a:gd name="connsiteX7" fmla="*/ 7140 w 18626"/>
                <a:gd name="connsiteY7" fmla="*/ 1863 h 27940"/>
                <a:gd name="connsiteX8" fmla="*/ 4036 w 18626"/>
                <a:gd name="connsiteY8" fmla="*/ 0 h 27940"/>
                <a:gd name="connsiteX9" fmla="*/ 0 w 18626"/>
                <a:gd name="connsiteY9" fmla="*/ 0 h 27940"/>
                <a:gd name="connsiteX10" fmla="*/ 1863 w 18626"/>
                <a:gd name="connsiteY10" fmla="*/ 5278 h 27940"/>
                <a:gd name="connsiteX11" fmla="*/ 4036 w 18626"/>
                <a:gd name="connsiteY11" fmla="*/ 10555 h 27940"/>
                <a:gd name="connsiteX12" fmla="*/ 4967 w 18626"/>
                <a:gd name="connsiteY12" fmla="*/ 14591 h 27940"/>
                <a:gd name="connsiteX13" fmla="*/ 7140 w 18626"/>
                <a:gd name="connsiteY13" fmla="*/ 19869 h 27940"/>
                <a:gd name="connsiteX14" fmla="*/ 12418 w 18626"/>
                <a:gd name="connsiteY14" fmla="*/ 23283 h 27940"/>
                <a:gd name="connsiteX15" fmla="*/ 12418 w 18626"/>
                <a:gd name="connsiteY15" fmla="*/ 30424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27940">
                  <a:moveTo>
                    <a:pt x="19558" y="30424"/>
                  </a:moveTo>
                  <a:lnTo>
                    <a:pt x="18627" y="23283"/>
                  </a:lnTo>
                  <a:lnTo>
                    <a:pt x="16454" y="16764"/>
                  </a:lnTo>
                  <a:lnTo>
                    <a:pt x="12418" y="10555"/>
                  </a:lnTo>
                  <a:lnTo>
                    <a:pt x="11486" y="7140"/>
                  </a:lnTo>
                  <a:lnTo>
                    <a:pt x="9313" y="5278"/>
                  </a:lnTo>
                  <a:lnTo>
                    <a:pt x="9313" y="3104"/>
                  </a:lnTo>
                  <a:lnTo>
                    <a:pt x="7140" y="1863"/>
                  </a:lnTo>
                  <a:lnTo>
                    <a:pt x="4036" y="0"/>
                  </a:lnTo>
                  <a:lnTo>
                    <a:pt x="0" y="0"/>
                  </a:lnTo>
                  <a:lnTo>
                    <a:pt x="1863" y="5278"/>
                  </a:lnTo>
                  <a:lnTo>
                    <a:pt x="4036" y="10555"/>
                  </a:lnTo>
                  <a:lnTo>
                    <a:pt x="4967" y="14591"/>
                  </a:lnTo>
                  <a:lnTo>
                    <a:pt x="7140" y="19869"/>
                  </a:lnTo>
                  <a:lnTo>
                    <a:pt x="12418" y="23283"/>
                  </a:lnTo>
                  <a:lnTo>
                    <a:pt x="12418" y="30424"/>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70" name="Freeform: Shape 369">
              <a:extLst>
                <a:ext uri="{FF2B5EF4-FFF2-40B4-BE49-F238E27FC236}">
                  <a16:creationId xmlns:a16="http://schemas.microsoft.com/office/drawing/2014/main" id="{156394AC-519E-4767-865A-E113F01D6C8A}"/>
                </a:ext>
              </a:extLst>
            </p:cNvPr>
            <p:cNvSpPr/>
            <p:nvPr/>
          </p:nvSpPr>
          <p:spPr>
            <a:xfrm>
              <a:off x="7436671" y="5917876"/>
              <a:ext cx="18627" cy="21731"/>
            </a:xfrm>
            <a:custGeom>
              <a:avLst/>
              <a:gdLst>
                <a:gd name="connsiteX0" fmla="*/ 12418 w 18626"/>
                <a:gd name="connsiteY0" fmla="*/ 23283 h 21731"/>
                <a:gd name="connsiteX1" fmla="*/ 19869 w 18626"/>
                <a:gd name="connsiteY1" fmla="*/ 23283 h 21731"/>
                <a:gd name="connsiteX2" fmla="*/ 12418 w 18626"/>
                <a:gd name="connsiteY2" fmla="*/ 0 h 21731"/>
                <a:gd name="connsiteX3" fmla="*/ 0 w 18626"/>
                <a:gd name="connsiteY3" fmla="*/ 0 h 21731"/>
                <a:gd name="connsiteX4" fmla="*/ 931 w 18626"/>
                <a:gd name="connsiteY4" fmla="*/ 5277 h 21731"/>
                <a:gd name="connsiteX5" fmla="*/ 3104 w 18626"/>
                <a:gd name="connsiteY5" fmla="*/ 8692 h 21731"/>
                <a:gd name="connsiteX6" fmla="*/ 5277 w 18626"/>
                <a:gd name="connsiteY6" fmla="*/ 12728 h 21731"/>
                <a:gd name="connsiteX7" fmla="*/ 7451 w 18626"/>
                <a:gd name="connsiteY7" fmla="*/ 16143 h 21731"/>
                <a:gd name="connsiteX8" fmla="*/ 12418 w 18626"/>
                <a:gd name="connsiteY8" fmla="*/ 2017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6" h="21731">
                  <a:moveTo>
                    <a:pt x="12418" y="23283"/>
                  </a:moveTo>
                  <a:lnTo>
                    <a:pt x="19869" y="23283"/>
                  </a:lnTo>
                  <a:lnTo>
                    <a:pt x="12418" y="0"/>
                  </a:lnTo>
                  <a:lnTo>
                    <a:pt x="0" y="0"/>
                  </a:lnTo>
                  <a:lnTo>
                    <a:pt x="931" y="5277"/>
                  </a:lnTo>
                  <a:lnTo>
                    <a:pt x="3104" y="8692"/>
                  </a:lnTo>
                  <a:lnTo>
                    <a:pt x="5277" y="12728"/>
                  </a:lnTo>
                  <a:lnTo>
                    <a:pt x="7451" y="16143"/>
                  </a:lnTo>
                  <a:lnTo>
                    <a:pt x="12418" y="20179"/>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71" name="Freeform: Shape 370">
              <a:extLst>
                <a:ext uri="{FF2B5EF4-FFF2-40B4-BE49-F238E27FC236}">
                  <a16:creationId xmlns:a16="http://schemas.microsoft.com/office/drawing/2014/main" id="{CB0DC5F2-4447-4946-94A8-FBF25CE9EB28}"/>
                </a:ext>
              </a:extLst>
            </p:cNvPr>
            <p:cNvSpPr/>
            <p:nvPr/>
          </p:nvSpPr>
          <p:spPr>
            <a:xfrm>
              <a:off x="7423321" y="5928431"/>
              <a:ext cx="18627" cy="15522"/>
            </a:xfrm>
            <a:custGeom>
              <a:avLst/>
              <a:gdLst>
                <a:gd name="connsiteX0" fmla="*/ 13349 w 18626"/>
                <a:gd name="connsiteY0" fmla="*/ 4346 h 15522"/>
                <a:gd name="connsiteX1" fmla="*/ 9313 w 18626"/>
                <a:gd name="connsiteY1" fmla="*/ 0 h 15522"/>
                <a:gd name="connsiteX2" fmla="*/ 6209 w 18626"/>
                <a:gd name="connsiteY2" fmla="*/ 4346 h 15522"/>
                <a:gd name="connsiteX3" fmla="*/ 4036 w 18626"/>
                <a:gd name="connsiteY3" fmla="*/ 4346 h 15522"/>
                <a:gd name="connsiteX4" fmla="*/ 1863 w 18626"/>
                <a:gd name="connsiteY4" fmla="*/ 4346 h 15522"/>
                <a:gd name="connsiteX5" fmla="*/ 1863 w 18626"/>
                <a:gd name="connsiteY5" fmla="*/ 5588 h 15522"/>
                <a:gd name="connsiteX6" fmla="*/ 1863 w 18626"/>
                <a:gd name="connsiteY6" fmla="*/ 9624 h 15522"/>
                <a:gd name="connsiteX7" fmla="*/ 0 w 18626"/>
                <a:gd name="connsiteY7" fmla="*/ 12728 h 15522"/>
                <a:gd name="connsiteX8" fmla="*/ 6209 w 18626"/>
                <a:gd name="connsiteY8" fmla="*/ 14901 h 15522"/>
                <a:gd name="connsiteX9" fmla="*/ 7140 w 18626"/>
                <a:gd name="connsiteY9" fmla="*/ 14901 h 15522"/>
                <a:gd name="connsiteX10" fmla="*/ 9313 w 18626"/>
                <a:gd name="connsiteY10" fmla="*/ 14901 h 15522"/>
                <a:gd name="connsiteX11" fmla="*/ 11176 w 18626"/>
                <a:gd name="connsiteY11" fmla="*/ 17075 h 15522"/>
                <a:gd name="connsiteX12" fmla="*/ 13349 w 18626"/>
                <a:gd name="connsiteY12" fmla="*/ 17075 h 15522"/>
                <a:gd name="connsiteX13" fmla="*/ 20800 w 18626"/>
                <a:gd name="connsiteY13" fmla="*/ 17075 h 15522"/>
                <a:gd name="connsiteX14" fmla="*/ 20800 w 18626"/>
                <a:gd name="connsiteY14" fmla="*/ 9624 h 15522"/>
                <a:gd name="connsiteX15" fmla="*/ 16454 w 18626"/>
                <a:gd name="connsiteY15" fmla="*/ 745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15522">
                  <a:moveTo>
                    <a:pt x="13349" y="4346"/>
                  </a:moveTo>
                  <a:lnTo>
                    <a:pt x="9313" y="0"/>
                  </a:lnTo>
                  <a:lnTo>
                    <a:pt x="6209" y="4346"/>
                  </a:lnTo>
                  <a:lnTo>
                    <a:pt x="4036" y="4346"/>
                  </a:lnTo>
                  <a:lnTo>
                    <a:pt x="1863" y="4346"/>
                  </a:lnTo>
                  <a:lnTo>
                    <a:pt x="1863" y="5588"/>
                  </a:lnTo>
                  <a:lnTo>
                    <a:pt x="1863" y="9624"/>
                  </a:lnTo>
                  <a:lnTo>
                    <a:pt x="0" y="12728"/>
                  </a:lnTo>
                  <a:lnTo>
                    <a:pt x="6209" y="14901"/>
                  </a:lnTo>
                  <a:lnTo>
                    <a:pt x="7140" y="14901"/>
                  </a:lnTo>
                  <a:lnTo>
                    <a:pt x="9313" y="14901"/>
                  </a:lnTo>
                  <a:lnTo>
                    <a:pt x="11176" y="17075"/>
                  </a:lnTo>
                  <a:lnTo>
                    <a:pt x="13349" y="17075"/>
                  </a:lnTo>
                  <a:lnTo>
                    <a:pt x="20800" y="17075"/>
                  </a:lnTo>
                  <a:lnTo>
                    <a:pt x="20800" y="9624"/>
                  </a:lnTo>
                  <a:lnTo>
                    <a:pt x="16454" y="745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72" name="Freeform: Shape 371">
              <a:extLst>
                <a:ext uri="{FF2B5EF4-FFF2-40B4-BE49-F238E27FC236}">
                  <a16:creationId xmlns:a16="http://schemas.microsoft.com/office/drawing/2014/main" id="{1AD7CDDA-75C9-4183-9719-70933A047851}"/>
                </a:ext>
              </a:extLst>
            </p:cNvPr>
            <p:cNvSpPr/>
            <p:nvPr/>
          </p:nvSpPr>
          <p:spPr>
            <a:xfrm>
              <a:off x="7449089" y="5945506"/>
              <a:ext cx="12418" cy="12418"/>
            </a:xfrm>
            <a:custGeom>
              <a:avLst/>
              <a:gdLst>
                <a:gd name="connsiteX0" fmla="*/ 0 w 12417"/>
                <a:gd name="connsiteY0" fmla="*/ 3104 h 12417"/>
                <a:gd name="connsiteX1" fmla="*/ 0 w 12417"/>
                <a:gd name="connsiteY1" fmla="*/ 5278 h 12417"/>
                <a:gd name="connsiteX2" fmla="*/ 2173 w 12417"/>
                <a:gd name="connsiteY2" fmla="*/ 5278 h 12417"/>
                <a:gd name="connsiteX3" fmla="*/ 2173 w 12417"/>
                <a:gd name="connsiteY3" fmla="*/ 7451 h 12417"/>
                <a:gd name="connsiteX4" fmla="*/ 3104 w 12417"/>
                <a:gd name="connsiteY4" fmla="*/ 8382 h 12417"/>
                <a:gd name="connsiteX5" fmla="*/ 3104 w 12417"/>
                <a:gd name="connsiteY5" fmla="*/ 12728 h 12417"/>
                <a:gd name="connsiteX6" fmla="*/ 14591 w 12417"/>
                <a:gd name="connsiteY6" fmla="*/ 12728 h 12417"/>
                <a:gd name="connsiteX7" fmla="*/ 14591 w 12417"/>
                <a:gd name="connsiteY7" fmla="*/ 5278 h 12417"/>
                <a:gd name="connsiteX8" fmla="*/ 0 w 12417"/>
                <a:gd name="connsiteY8"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17" h="12417">
                  <a:moveTo>
                    <a:pt x="0" y="3104"/>
                  </a:moveTo>
                  <a:lnTo>
                    <a:pt x="0" y="5278"/>
                  </a:lnTo>
                  <a:lnTo>
                    <a:pt x="2173" y="5278"/>
                  </a:lnTo>
                  <a:lnTo>
                    <a:pt x="2173" y="7451"/>
                  </a:lnTo>
                  <a:lnTo>
                    <a:pt x="3104" y="8382"/>
                  </a:lnTo>
                  <a:lnTo>
                    <a:pt x="3104" y="12728"/>
                  </a:lnTo>
                  <a:lnTo>
                    <a:pt x="14591" y="12728"/>
                  </a:lnTo>
                  <a:lnTo>
                    <a:pt x="14591" y="5278"/>
                  </a:lnTo>
                  <a:lnTo>
                    <a:pt x="0"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73" name="Freeform: Shape 372">
              <a:extLst>
                <a:ext uri="{FF2B5EF4-FFF2-40B4-BE49-F238E27FC236}">
                  <a16:creationId xmlns:a16="http://schemas.microsoft.com/office/drawing/2014/main" id="{D31399C7-AE87-4129-AF48-EB8ADA7D4E03}"/>
                </a:ext>
              </a:extLst>
            </p:cNvPr>
            <p:cNvSpPr/>
            <p:nvPr/>
          </p:nvSpPr>
          <p:spPr>
            <a:xfrm>
              <a:off x="7229293" y="6429180"/>
              <a:ext cx="52776" cy="68298"/>
            </a:xfrm>
            <a:custGeom>
              <a:avLst/>
              <a:gdLst>
                <a:gd name="connsiteX0" fmla="*/ 46877 w 52775"/>
                <a:gd name="connsiteY0" fmla="*/ 0 h 68298"/>
                <a:gd name="connsiteX1" fmla="*/ 37564 w 52775"/>
                <a:gd name="connsiteY1" fmla="*/ 9313 h 68298"/>
                <a:gd name="connsiteX2" fmla="*/ 27319 w 52775"/>
                <a:gd name="connsiteY2" fmla="*/ 11487 h 68298"/>
                <a:gd name="connsiteX3" fmla="*/ 14591 w 52775"/>
                <a:gd name="connsiteY3" fmla="*/ 4036 h 68298"/>
                <a:gd name="connsiteX4" fmla="*/ 0 w 52775"/>
                <a:gd name="connsiteY4" fmla="*/ 4036 h 68298"/>
                <a:gd name="connsiteX5" fmla="*/ 7451 w 52775"/>
                <a:gd name="connsiteY5" fmla="*/ 24215 h 68298"/>
                <a:gd name="connsiteX6" fmla="*/ 14591 w 52775"/>
                <a:gd name="connsiteY6" fmla="*/ 46567 h 68298"/>
                <a:gd name="connsiteX7" fmla="*/ 19869 w 52775"/>
                <a:gd name="connsiteY7" fmla="*/ 68609 h 68298"/>
                <a:gd name="connsiteX8" fmla="*/ 32286 w 52775"/>
                <a:gd name="connsiteY8" fmla="*/ 62400 h 68298"/>
                <a:gd name="connsiteX9" fmla="*/ 41910 w 52775"/>
                <a:gd name="connsiteY9" fmla="*/ 57122 h 68298"/>
                <a:gd name="connsiteX10" fmla="*/ 49982 w 52775"/>
                <a:gd name="connsiteY10" fmla="*/ 47498 h 68298"/>
                <a:gd name="connsiteX11" fmla="*/ 54328 w 52775"/>
                <a:gd name="connsiteY11" fmla="*/ 31666 h 68298"/>
                <a:gd name="connsiteX12" fmla="*/ 52155 w 52775"/>
                <a:gd name="connsiteY12" fmla="*/ 14902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75" h="68298">
                  <a:moveTo>
                    <a:pt x="46877" y="0"/>
                  </a:moveTo>
                  <a:lnTo>
                    <a:pt x="37564" y="9313"/>
                  </a:lnTo>
                  <a:lnTo>
                    <a:pt x="27319" y="11487"/>
                  </a:lnTo>
                  <a:lnTo>
                    <a:pt x="14591" y="4036"/>
                  </a:lnTo>
                  <a:lnTo>
                    <a:pt x="0" y="4036"/>
                  </a:lnTo>
                  <a:lnTo>
                    <a:pt x="7451" y="24215"/>
                  </a:lnTo>
                  <a:lnTo>
                    <a:pt x="14591" y="46567"/>
                  </a:lnTo>
                  <a:lnTo>
                    <a:pt x="19869" y="68609"/>
                  </a:lnTo>
                  <a:lnTo>
                    <a:pt x="32286" y="62400"/>
                  </a:lnTo>
                  <a:lnTo>
                    <a:pt x="41910" y="57122"/>
                  </a:lnTo>
                  <a:lnTo>
                    <a:pt x="49982" y="47498"/>
                  </a:lnTo>
                  <a:lnTo>
                    <a:pt x="54328" y="31666"/>
                  </a:lnTo>
                  <a:lnTo>
                    <a:pt x="52155" y="14902"/>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74" name="Freeform: Shape 373">
              <a:extLst>
                <a:ext uri="{FF2B5EF4-FFF2-40B4-BE49-F238E27FC236}">
                  <a16:creationId xmlns:a16="http://schemas.microsoft.com/office/drawing/2014/main" id="{62E32713-87CE-42C5-A7A4-A5561B9E2A2A}"/>
                </a:ext>
              </a:extLst>
            </p:cNvPr>
            <p:cNvSpPr/>
            <p:nvPr/>
          </p:nvSpPr>
          <p:spPr>
            <a:xfrm>
              <a:off x="4103104" y="5644063"/>
              <a:ext cx="9313" cy="12418"/>
            </a:xfrm>
            <a:custGeom>
              <a:avLst/>
              <a:gdLst>
                <a:gd name="connsiteX0" fmla="*/ 2173 w 9313"/>
                <a:gd name="connsiteY0" fmla="*/ 5278 h 12417"/>
                <a:gd name="connsiteX1" fmla="*/ 2173 w 9313"/>
                <a:gd name="connsiteY1" fmla="*/ 7140 h 12417"/>
                <a:gd name="connsiteX2" fmla="*/ 2173 w 9313"/>
                <a:gd name="connsiteY2" fmla="*/ 9313 h 12417"/>
                <a:gd name="connsiteX3" fmla="*/ 4346 w 9313"/>
                <a:gd name="connsiteY3" fmla="*/ 11487 h 12417"/>
                <a:gd name="connsiteX4" fmla="*/ 5278 w 9313"/>
                <a:gd name="connsiteY4" fmla="*/ 11487 h 12417"/>
                <a:gd name="connsiteX5" fmla="*/ 9624 w 9313"/>
                <a:gd name="connsiteY5" fmla="*/ 12418 h 12417"/>
                <a:gd name="connsiteX6" fmla="*/ 9624 w 9313"/>
                <a:gd name="connsiteY6" fmla="*/ 5278 h 12417"/>
                <a:gd name="connsiteX7" fmla="*/ 0 w 9313"/>
                <a:gd name="connsiteY7"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13" h="12417">
                  <a:moveTo>
                    <a:pt x="2173" y="5278"/>
                  </a:moveTo>
                  <a:lnTo>
                    <a:pt x="2173" y="7140"/>
                  </a:lnTo>
                  <a:lnTo>
                    <a:pt x="2173" y="9313"/>
                  </a:lnTo>
                  <a:lnTo>
                    <a:pt x="4346" y="11487"/>
                  </a:lnTo>
                  <a:lnTo>
                    <a:pt x="5278" y="11487"/>
                  </a:lnTo>
                  <a:lnTo>
                    <a:pt x="9624" y="12418"/>
                  </a:lnTo>
                  <a:lnTo>
                    <a:pt x="9624" y="5278"/>
                  </a:lnTo>
                  <a:lnTo>
                    <a:pt x="0"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75" name="Freeform: Shape 374">
              <a:extLst>
                <a:ext uri="{FF2B5EF4-FFF2-40B4-BE49-F238E27FC236}">
                  <a16:creationId xmlns:a16="http://schemas.microsoft.com/office/drawing/2014/main" id="{E9A0D704-1A44-4D74-82BA-471BFC66D30D}"/>
                </a:ext>
              </a:extLst>
            </p:cNvPr>
            <p:cNvSpPr/>
            <p:nvPr/>
          </p:nvSpPr>
          <p:spPr>
            <a:xfrm>
              <a:off x="4008418" y="5514917"/>
              <a:ext cx="34149" cy="18627"/>
            </a:xfrm>
            <a:custGeom>
              <a:avLst/>
              <a:gdLst>
                <a:gd name="connsiteX0" fmla="*/ 21731 w 34149"/>
                <a:gd name="connsiteY0" fmla="*/ 5278 h 18626"/>
                <a:gd name="connsiteX1" fmla="*/ 16764 w 34149"/>
                <a:gd name="connsiteY1" fmla="*/ 1863 h 18626"/>
                <a:gd name="connsiteX2" fmla="*/ 7140 w 34149"/>
                <a:gd name="connsiteY2" fmla="*/ 0 h 18626"/>
                <a:gd name="connsiteX3" fmla="*/ 6209 w 34149"/>
                <a:gd name="connsiteY3" fmla="*/ 1863 h 18626"/>
                <a:gd name="connsiteX4" fmla="*/ 4036 w 34149"/>
                <a:gd name="connsiteY4" fmla="*/ 1863 h 18626"/>
                <a:gd name="connsiteX5" fmla="*/ 2173 w 34149"/>
                <a:gd name="connsiteY5" fmla="*/ 4036 h 18626"/>
                <a:gd name="connsiteX6" fmla="*/ 0 w 34149"/>
                <a:gd name="connsiteY6" fmla="*/ 4036 h 18626"/>
                <a:gd name="connsiteX7" fmla="*/ 0 w 34149"/>
                <a:gd name="connsiteY7" fmla="*/ 16764 h 18626"/>
                <a:gd name="connsiteX8" fmla="*/ 6209 w 34149"/>
                <a:gd name="connsiteY8" fmla="*/ 18937 h 18626"/>
                <a:gd name="connsiteX9" fmla="*/ 13660 w 34149"/>
                <a:gd name="connsiteY9" fmla="*/ 18937 h 18626"/>
                <a:gd name="connsiteX10" fmla="*/ 16764 w 34149"/>
                <a:gd name="connsiteY10" fmla="*/ 19869 h 18626"/>
                <a:gd name="connsiteX11" fmla="*/ 21731 w 34149"/>
                <a:gd name="connsiteY11" fmla="*/ 18937 h 18626"/>
                <a:gd name="connsiteX12" fmla="*/ 28251 w 34149"/>
                <a:gd name="connsiteY12" fmla="*/ 16764 h 18626"/>
                <a:gd name="connsiteX13" fmla="*/ 35391 w 34149"/>
                <a:gd name="connsiteY13" fmla="*/ 16764 h 18626"/>
                <a:gd name="connsiteX14" fmla="*/ 35391 w 34149"/>
                <a:gd name="connsiteY14" fmla="*/ 12728 h 18626"/>
                <a:gd name="connsiteX15" fmla="*/ 29182 w 34149"/>
                <a:gd name="connsiteY15" fmla="*/ 9313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18626">
                  <a:moveTo>
                    <a:pt x="21731" y="5278"/>
                  </a:moveTo>
                  <a:lnTo>
                    <a:pt x="16764" y="1863"/>
                  </a:lnTo>
                  <a:lnTo>
                    <a:pt x="7140" y="0"/>
                  </a:lnTo>
                  <a:lnTo>
                    <a:pt x="6209" y="1863"/>
                  </a:lnTo>
                  <a:lnTo>
                    <a:pt x="4036" y="1863"/>
                  </a:lnTo>
                  <a:lnTo>
                    <a:pt x="2173" y="4036"/>
                  </a:lnTo>
                  <a:lnTo>
                    <a:pt x="0" y="4036"/>
                  </a:lnTo>
                  <a:lnTo>
                    <a:pt x="0" y="16764"/>
                  </a:lnTo>
                  <a:lnTo>
                    <a:pt x="6209" y="18937"/>
                  </a:lnTo>
                  <a:lnTo>
                    <a:pt x="13660" y="18937"/>
                  </a:lnTo>
                  <a:lnTo>
                    <a:pt x="16764" y="19869"/>
                  </a:lnTo>
                  <a:lnTo>
                    <a:pt x="21731" y="18937"/>
                  </a:lnTo>
                  <a:lnTo>
                    <a:pt x="28251" y="16764"/>
                  </a:lnTo>
                  <a:lnTo>
                    <a:pt x="35391" y="16764"/>
                  </a:lnTo>
                  <a:lnTo>
                    <a:pt x="35391" y="12728"/>
                  </a:lnTo>
                  <a:lnTo>
                    <a:pt x="29182" y="931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76" name="Freeform: Shape 375">
              <a:extLst>
                <a:ext uri="{FF2B5EF4-FFF2-40B4-BE49-F238E27FC236}">
                  <a16:creationId xmlns:a16="http://schemas.microsoft.com/office/drawing/2014/main" id="{DA26127B-DC21-454E-BD30-4735AB1191D8}"/>
                </a:ext>
              </a:extLst>
            </p:cNvPr>
            <p:cNvSpPr/>
            <p:nvPr/>
          </p:nvSpPr>
          <p:spPr>
            <a:xfrm>
              <a:off x="3912490" y="5445999"/>
              <a:ext cx="155223" cy="58985"/>
            </a:xfrm>
            <a:custGeom>
              <a:avLst/>
              <a:gdLst>
                <a:gd name="connsiteX0" fmla="*/ 156465 w 155222"/>
                <a:gd name="connsiteY0" fmla="*/ 44394 h 58984"/>
                <a:gd name="connsiteX1" fmla="*/ 134423 w 155222"/>
                <a:gd name="connsiteY1" fmla="*/ 33838 h 58984"/>
                <a:gd name="connsiteX2" fmla="*/ 114554 w 155222"/>
                <a:gd name="connsiteY2" fmla="*/ 24215 h 58984"/>
                <a:gd name="connsiteX3" fmla="*/ 94996 w 155222"/>
                <a:gd name="connsiteY3" fmla="*/ 14901 h 58984"/>
                <a:gd name="connsiteX4" fmla="*/ 68919 w 155222"/>
                <a:gd name="connsiteY4" fmla="*/ 6519 h 58984"/>
                <a:gd name="connsiteX5" fmla="*/ 39737 w 155222"/>
                <a:gd name="connsiteY5" fmla="*/ 0 h 58984"/>
                <a:gd name="connsiteX6" fmla="*/ 36633 w 155222"/>
                <a:gd name="connsiteY6" fmla="*/ 2173 h 58984"/>
                <a:gd name="connsiteX7" fmla="*/ 32286 w 155222"/>
                <a:gd name="connsiteY7" fmla="*/ 2173 h 58984"/>
                <a:gd name="connsiteX8" fmla="*/ 29182 w 155222"/>
                <a:gd name="connsiteY8" fmla="*/ 4346 h 58984"/>
                <a:gd name="connsiteX9" fmla="*/ 23904 w 155222"/>
                <a:gd name="connsiteY9" fmla="*/ 4346 h 58984"/>
                <a:gd name="connsiteX10" fmla="*/ 17695 w 155222"/>
                <a:gd name="connsiteY10" fmla="*/ 9624 h 58984"/>
                <a:gd name="connsiteX11" fmla="*/ 12418 w 155222"/>
                <a:gd name="connsiteY11" fmla="*/ 13660 h 58984"/>
                <a:gd name="connsiteX12" fmla="*/ 7451 w 155222"/>
                <a:gd name="connsiteY12" fmla="*/ 21110 h 58984"/>
                <a:gd name="connsiteX13" fmla="*/ 0 w 155222"/>
                <a:gd name="connsiteY13" fmla="*/ 21110 h 58984"/>
                <a:gd name="connsiteX14" fmla="*/ 3104 w 155222"/>
                <a:gd name="connsiteY14" fmla="*/ 22352 h 58984"/>
                <a:gd name="connsiteX15" fmla="*/ 10555 w 155222"/>
                <a:gd name="connsiteY15" fmla="*/ 26388 h 58984"/>
                <a:gd name="connsiteX16" fmla="*/ 16764 w 155222"/>
                <a:gd name="connsiteY16" fmla="*/ 28561 h 58984"/>
                <a:gd name="connsiteX17" fmla="*/ 22042 w 155222"/>
                <a:gd name="connsiteY17" fmla="*/ 22352 h 58984"/>
                <a:gd name="connsiteX18" fmla="*/ 25146 w 155222"/>
                <a:gd name="connsiteY18" fmla="*/ 17075 h 58984"/>
                <a:gd name="connsiteX19" fmla="*/ 31355 w 155222"/>
                <a:gd name="connsiteY19" fmla="*/ 11797 h 58984"/>
                <a:gd name="connsiteX20" fmla="*/ 58364 w 155222"/>
                <a:gd name="connsiteY20" fmla="*/ 24215 h 58984"/>
                <a:gd name="connsiteX21" fmla="*/ 83510 w 155222"/>
                <a:gd name="connsiteY21" fmla="*/ 36943 h 58984"/>
                <a:gd name="connsiteX22" fmla="*/ 110519 w 155222"/>
                <a:gd name="connsiteY22" fmla="*/ 44394 h 58984"/>
                <a:gd name="connsiteX23" fmla="*/ 112692 w 155222"/>
                <a:gd name="connsiteY23" fmla="*/ 48740 h 58984"/>
                <a:gd name="connsiteX24" fmla="*/ 112692 w 155222"/>
                <a:gd name="connsiteY24" fmla="*/ 50913 h 58984"/>
                <a:gd name="connsiteX25" fmla="*/ 112692 w 155222"/>
                <a:gd name="connsiteY25" fmla="*/ 51844 h 58984"/>
                <a:gd name="connsiteX26" fmla="*/ 112692 w 155222"/>
                <a:gd name="connsiteY26" fmla="*/ 54017 h 58984"/>
                <a:gd name="connsiteX27" fmla="*/ 112692 w 155222"/>
                <a:gd name="connsiteY27" fmla="*/ 58364 h 58984"/>
                <a:gd name="connsiteX28" fmla="*/ 110519 w 155222"/>
                <a:gd name="connsiteY28" fmla="*/ 61468 h 58984"/>
                <a:gd name="connsiteX29" fmla="*/ 124178 w 155222"/>
                <a:gd name="connsiteY29" fmla="*/ 59295 h 58984"/>
                <a:gd name="connsiteX30" fmla="*/ 136596 w 155222"/>
                <a:gd name="connsiteY30" fmla="*/ 56191 h 58984"/>
                <a:gd name="connsiteX31" fmla="*/ 146841 w 155222"/>
                <a:gd name="connsiteY31" fmla="*/ 51844 h 58984"/>
                <a:gd name="connsiteX32" fmla="*/ 156465 w 155222"/>
                <a:gd name="connsiteY32" fmla="*/ 51844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58984">
                  <a:moveTo>
                    <a:pt x="156465" y="44394"/>
                  </a:moveTo>
                  <a:lnTo>
                    <a:pt x="134423" y="33838"/>
                  </a:lnTo>
                  <a:lnTo>
                    <a:pt x="114554" y="24215"/>
                  </a:lnTo>
                  <a:lnTo>
                    <a:pt x="94996" y="14901"/>
                  </a:lnTo>
                  <a:lnTo>
                    <a:pt x="68919" y="6519"/>
                  </a:lnTo>
                  <a:lnTo>
                    <a:pt x="39737" y="0"/>
                  </a:lnTo>
                  <a:lnTo>
                    <a:pt x="36633" y="2173"/>
                  </a:lnTo>
                  <a:lnTo>
                    <a:pt x="32286" y="2173"/>
                  </a:lnTo>
                  <a:lnTo>
                    <a:pt x="29182" y="4346"/>
                  </a:lnTo>
                  <a:lnTo>
                    <a:pt x="23904" y="4346"/>
                  </a:lnTo>
                  <a:lnTo>
                    <a:pt x="17695" y="9624"/>
                  </a:lnTo>
                  <a:lnTo>
                    <a:pt x="12418" y="13660"/>
                  </a:lnTo>
                  <a:lnTo>
                    <a:pt x="7451" y="21110"/>
                  </a:lnTo>
                  <a:lnTo>
                    <a:pt x="0" y="21110"/>
                  </a:lnTo>
                  <a:lnTo>
                    <a:pt x="3104" y="22352"/>
                  </a:lnTo>
                  <a:lnTo>
                    <a:pt x="10555" y="26388"/>
                  </a:lnTo>
                  <a:lnTo>
                    <a:pt x="16764" y="28561"/>
                  </a:lnTo>
                  <a:lnTo>
                    <a:pt x="22042" y="22352"/>
                  </a:lnTo>
                  <a:lnTo>
                    <a:pt x="25146" y="17075"/>
                  </a:lnTo>
                  <a:lnTo>
                    <a:pt x="31355" y="11797"/>
                  </a:lnTo>
                  <a:lnTo>
                    <a:pt x="58364" y="24215"/>
                  </a:lnTo>
                  <a:lnTo>
                    <a:pt x="83510" y="36943"/>
                  </a:lnTo>
                  <a:lnTo>
                    <a:pt x="110519" y="44394"/>
                  </a:lnTo>
                  <a:lnTo>
                    <a:pt x="112692" y="48740"/>
                  </a:lnTo>
                  <a:lnTo>
                    <a:pt x="112692" y="50913"/>
                  </a:lnTo>
                  <a:lnTo>
                    <a:pt x="112692" y="51844"/>
                  </a:lnTo>
                  <a:lnTo>
                    <a:pt x="112692" y="54017"/>
                  </a:lnTo>
                  <a:lnTo>
                    <a:pt x="112692" y="58364"/>
                  </a:lnTo>
                  <a:lnTo>
                    <a:pt x="110519" y="61468"/>
                  </a:lnTo>
                  <a:lnTo>
                    <a:pt x="124178" y="59295"/>
                  </a:lnTo>
                  <a:lnTo>
                    <a:pt x="136596" y="56191"/>
                  </a:lnTo>
                  <a:lnTo>
                    <a:pt x="146841" y="51844"/>
                  </a:lnTo>
                  <a:lnTo>
                    <a:pt x="156465" y="51844"/>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77" name="Freeform: Shape 376">
              <a:extLst>
                <a:ext uri="{FF2B5EF4-FFF2-40B4-BE49-F238E27FC236}">
                  <a16:creationId xmlns:a16="http://schemas.microsoft.com/office/drawing/2014/main" id="{86605387-FD66-4F51-99B8-0ED3ABD6B8A5}"/>
                </a:ext>
              </a:extLst>
            </p:cNvPr>
            <p:cNvSpPr/>
            <p:nvPr/>
          </p:nvSpPr>
          <p:spPr>
            <a:xfrm>
              <a:off x="4008418" y="5417438"/>
              <a:ext cx="12418" cy="24836"/>
            </a:xfrm>
            <a:custGeom>
              <a:avLst/>
              <a:gdLst>
                <a:gd name="connsiteX0" fmla="*/ 6209 w 12417"/>
                <a:gd name="connsiteY0" fmla="*/ 3104 h 24835"/>
                <a:gd name="connsiteX1" fmla="*/ 0 w 12417"/>
                <a:gd name="connsiteY1" fmla="*/ 0 h 24835"/>
                <a:gd name="connsiteX2" fmla="*/ 0 w 12417"/>
                <a:gd name="connsiteY2" fmla="*/ 7451 h 24835"/>
                <a:gd name="connsiteX3" fmla="*/ 0 w 12417"/>
                <a:gd name="connsiteY3" fmla="*/ 10555 h 24835"/>
                <a:gd name="connsiteX4" fmla="*/ 2173 w 12417"/>
                <a:gd name="connsiteY4" fmla="*/ 14901 h 24835"/>
                <a:gd name="connsiteX5" fmla="*/ 4036 w 12417"/>
                <a:gd name="connsiteY5" fmla="*/ 18006 h 24835"/>
                <a:gd name="connsiteX6" fmla="*/ 6209 w 12417"/>
                <a:gd name="connsiteY6" fmla="*/ 20179 h 24835"/>
                <a:gd name="connsiteX7" fmla="*/ 7140 w 12417"/>
                <a:gd name="connsiteY7" fmla="*/ 25457 h 24835"/>
                <a:gd name="connsiteX8" fmla="*/ 14591 w 12417"/>
                <a:gd name="connsiteY8" fmla="*/ 25457 h 24835"/>
                <a:gd name="connsiteX9" fmla="*/ 14591 w 12417"/>
                <a:gd name="connsiteY9" fmla="*/ 15833 h 24835"/>
                <a:gd name="connsiteX10" fmla="*/ 13660 w 12417"/>
                <a:gd name="connsiteY10" fmla="*/ 10555 h 24835"/>
                <a:gd name="connsiteX11" fmla="*/ 9313 w 12417"/>
                <a:gd name="connsiteY11" fmla="*/ 7451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24835">
                  <a:moveTo>
                    <a:pt x="6209" y="3104"/>
                  </a:moveTo>
                  <a:lnTo>
                    <a:pt x="0" y="0"/>
                  </a:lnTo>
                  <a:lnTo>
                    <a:pt x="0" y="7451"/>
                  </a:lnTo>
                  <a:lnTo>
                    <a:pt x="0" y="10555"/>
                  </a:lnTo>
                  <a:lnTo>
                    <a:pt x="2173" y="14901"/>
                  </a:lnTo>
                  <a:lnTo>
                    <a:pt x="4036" y="18006"/>
                  </a:lnTo>
                  <a:lnTo>
                    <a:pt x="6209" y="20179"/>
                  </a:lnTo>
                  <a:lnTo>
                    <a:pt x="7140" y="25457"/>
                  </a:lnTo>
                  <a:lnTo>
                    <a:pt x="14591" y="25457"/>
                  </a:lnTo>
                  <a:lnTo>
                    <a:pt x="14591" y="15833"/>
                  </a:lnTo>
                  <a:lnTo>
                    <a:pt x="13660" y="10555"/>
                  </a:lnTo>
                  <a:lnTo>
                    <a:pt x="9313" y="745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78" name="Freeform: Shape 377">
              <a:extLst>
                <a:ext uri="{FF2B5EF4-FFF2-40B4-BE49-F238E27FC236}">
                  <a16:creationId xmlns:a16="http://schemas.microsoft.com/office/drawing/2014/main" id="{74AEABA0-BFD1-4AFD-86AA-DAC7810AC35B}"/>
                </a:ext>
              </a:extLst>
            </p:cNvPr>
            <p:cNvSpPr/>
            <p:nvPr/>
          </p:nvSpPr>
          <p:spPr>
            <a:xfrm>
              <a:off x="4000036" y="5393223"/>
              <a:ext cx="27940" cy="15522"/>
            </a:xfrm>
            <a:custGeom>
              <a:avLst/>
              <a:gdLst>
                <a:gd name="connsiteX0" fmla="*/ 29182 w 27940"/>
                <a:gd name="connsiteY0" fmla="*/ 16764 h 15522"/>
                <a:gd name="connsiteX1" fmla="*/ 29182 w 27940"/>
                <a:gd name="connsiteY1" fmla="*/ 12728 h 15522"/>
                <a:gd name="connsiteX2" fmla="*/ 30113 w 27940"/>
                <a:gd name="connsiteY2" fmla="*/ 10555 h 15522"/>
                <a:gd name="connsiteX3" fmla="*/ 30113 w 27940"/>
                <a:gd name="connsiteY3" fmla="*/ 9313 h 15522"/>
                <a:gd name="connsiteX4" fmla="*/ 29182 w 27940"/>
                <a:gd name="connsiteY4" fmla="*/ 7451 h 15522"/>
                <a:gd name="connsiteX5" fmla="*/ 29182 w 27940"/>
                <a:gd name="connsiteY5" fmla="*/ 5277 h 15522"/>
                <a:gd name="connsiteX6" fmla="*/ 25146 w 27940"/>
                <a:gd name="connsiteY6" fmla="*/ 3104 h 15522"/>
                <a:gd name="connsiteX7" fmla="*/ 22973 w 27940"/>
                <a:gd name="connsiteY7" fmla="*/ 0 h 15522"/>
                <a:gd name="connsiteX8" fmla="*/ 0 w 27940"/>
                <a:gd name="connsiteY8" fmla="*/ 0 h 15522"/>
                <a:gd name="connsiteX9" fmla="*/ 0 w 27940"/>
                <a:gd name="connsiteY9" fmla="*/ 3104 h 15522"/>
                <a:gd name="connsiteX10" fmla="*/ 931 w 27940"/>
                <a:gd name="connsiteY10" fmla="*/ 7451 h 15522"/>
                <a:gd name="connsiteX11" fmla="*/ 5278 w 27940"/>
                <a:gd name="connsiteY11" fmla="*/ 9313 h 15522"/>
                <a:gd name="connsiteX12" fmla="*/ 8382 w 27940"/>
                <a:gd name="connsiteY12" fmla="*/ 9313 h 15522"/>
                <a:gd name="connsiteX13" fmla="*/ 12418 w 27940"/>
                <a:gd name="connsiteY13" fmla="*/ 10555 h 15522"/>
                <a:gd name="connsiteX14" fmla="*/ 17695 w 27940"/>
                <a:gd name="connsiteY14" fmla="*/ 10555 h 15522"/>
                <a:gd name="connsiteX15" fmla="*/ 22973 w 27940"/>
                <a:gd name="connsiteY15"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940" h="15522">
                  <a:moveTo>
                    <a:pt x="29182" y="16764"/>
                  </a:moveTo>
                  <a:lnTo>
                    <a:pt x="29182" y="12728"/>
                  </a:lnTo>
                  <a:lnTo>
                    <a:pt x="30113" y="10555"/>
                  </a:lnTo>
                  <a:lnTo>
                    <a:pt x="30113" y="9313"/>
                  </a:lnTo>
                  <a:lnTo>
                    <a:pt x="29182" y="7451"/>
                  </a:lnTo>
                  <a:lnTo>
                    <a:pt x="29182" y="5277"/>
                  </a:lnTo>
                  <a:lnTo>
                    <a:pt x="25146" y="3104"/>
                  </a:lnTo>
                  <a:lnTo>
                    <a:pt x="22973" y="0"/>
                  </a:lnTo>
                  <a:lnTo>
                    <a:pt x="0" y="0"/>
                  </a:lnTo>
                  <a:lnTo>
                    <a:pt x="0" y="3104"/>
                  </a:lnTo>
                  <a:lnTo>
                    <a:pt x="931" y="7451"/>
                  </a:lnTo>
                  <a:lnTo>
                    <a:pt x="5278" y="9313"/>
                  </a:lnTo>
                  <a:lnTo>
                    <a:pt x="8382" y="9313"/>
                  </a:lnTo>
                  <a:lnTo>
                    <a:pt x="12418" y="10555"/>
                  </a:lnTo>
                  <a:lnTo>
                    <a:pt x="17695" y="10555"/>
                  </a:lnTo>
                  <a:lnTo>
                    <a:pt x="22973" y="1272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79" name="Freeform: Shape 378">
              <a:extLst>
                <a:ext uri="{FF2B5EF4-FFF2-40B4-BE49-F238E27FC236}">
                  <a16:creationId xmlns:a16="http://schemas.microsoft.com/office/drawing/2014/main" id="{06550CD9-12E4-4088-8F86-68CD80EB5295}"/>
                </a:ext>
              </a:extLst>
            </p:cNvPr>
            <p:cNvSpPr/>
            <p:nvPr/>
          </p:nvSpPr>
          <p:spPr>
            <a:xfrm>
              <a:off x="5743810" y="6002628"/>
              <a:ext cx="99343" cy="207999"/>
            </a:xfrm>
            <a:custGeom>
              <a:avLst/>
              <a:gdLst>
                <a:gd name="connsiteX0" fmla="*/ 92823 w 99342"/>
                <a:gd name="connsiteY0" fmla="*/ 0 h 207998"/>
                <a:gd name="connsiteX1" fmla="*/ 83510 w 99342"/>
                <a:gd name="connsiteY1" fmla="*/ 5278 h 207998"/>
                <a:gd name="connsiteX2" fmla="*/ 72023 w 99342"/>
                <a:gd name="connsiteY2" fmla="*/ 14901 h 207998"/>
                <a:gd name="connsiteX3" fmla="*/ 59606 w 99342"/>
                <a:gd name="connsiteY3" fmla="*/ 27630 h 207998"/>
                <a:gd name="connsiteX4" fmla="*/ 49051 w 99342"/>
                <a:gd name="connsiteY4" fmla="*/ 40358 h 207998"/>
                <a:gd name="connsiteX5" fmla="*/ 37564 w 99342"/>
                <a:gd name="connsiteY5" fmla="*/ 51844 h 207998"/>
                <a:gd name="connsiteX6" fmla="*/ 32286 w 99342"/>
                <a:gd name="connsiteY6" fmla="*/ 60226 h 207998"/>
                <a:gd name="connsiteX7" fmla="*/ 12728 w 99342"/>
                <a:gd name="connsiteY7" fmla="*/ 60226 h 207998"/>
                <a:gd name="connsiteX8" fmla="*/ 12728 w 99342"/>
                <a:gd name="connsiteY8" fmla="*/ 75128 h 207998"/>
                <a:gd name="connsiteX9" fmla="*/ 14591 w 99342"/>
                <a:gd name="connsiteY9" fmla="*/ 90029 h 207998"/>
                <a:gd name="connsiteX10" fmla="*/ 15833 w 99342"/>
                <a:gd name="connsiteY10" fmla="*/ 104931 h 207998"/>
                <a:gd name="connsiteX11" fmla="*/ 15833 w 99342"/>
                <a:gd name="connsiteY11" fmla="*/ 114244 h 207998"/>
                <a:gd name="connsiteX12" fmla="*/ 10555 w 99342"/>
                <a:gd name="connsiteY12" fmla="*/ 129145 h 207998"/>
                <a:gd name="connsiteX13" fmla="*/ 5278 w 99342"/>
                <a:gd name="connsiteY13" fmla="*/ 144047 h 207998"/>
                <a:gd name="connsiteX14" fmla="*/ 0 w 99342"/>
                <a:gd name="connsiteY14" fmla="*/ 156775 h 207998"/>
                <a:gd name="connsiteX15" fmla="*/ 1242 w 99342"/>
                <a:gd name="connsiteY15" fmla="*/ 171366 h 207998"/>
                <a:gd name="connsiteX16" fmla="*/ 8382 w 99342"/>
                <a:gd name="connsiteY16" fmla="*/ 186267 h 207998"/>
                <a:gd name="connsiteX17" fmla="*/ 10555 w 99342"/>
                <a:gd name="connsiteY17" fmla="*/ 193718 h 207998"/>
                <a:gd name="connsiteX18" fmla="*/ 14591 w 99342"/>
                <a:gd name="connsiteY18" fmla="*/ 198996 h 207998"/>
                <a:gd name="connsiteX19" fmla="*/ 19869 w 99342"/>
                <a:gd name="connsiteY19" fmla="*/ 203342 h 207998"/>
                <a:gd name="connsiteX20" fmla="*/ 25146 w 99342"/>
                <a:gd name="connsiteY20" fmla="*/ 205205 h 207998"/>
                <a:gd name="connsiteX21" fmla="*/ 32286 w 99342"/>
                <a:gd name="connsiteY21" fmla="*/ 206446 h 207998"/>
                <a:gd name="connsiteX22" fmla="*/ 32286 w 99342"/>
                <a:gd name="connsiteY22" fmla="*/ 210482 h 207998"/>
                <a:gd name="connsiteX23" fmla="*/ 45015 w 99342"/>
                <a:gd name="connsiteY23" fmla="*/ 201169 h 207998"/>
                <a:gd name="connsiteX24" fmla="*/ 52155 w 99342"/>
                <a:gd name="connsiteY24" fmla="*/ 190614 h 207998"/>
                <a:gd name="connsiteX25" fmla="*/ 54328 w 99342"/>
                <a:gd name="connsiteY25" fmla="*/ 176644 h 207998"/>
                <a:gd name="connsiteX26" fmla="*/ 56501 w 99342"/>
                <a:gd name="connsiteY26" fmla="*/ 160811 h 207998"/>
                <a:gd name="connsiteX27" fmla="*/ 59606 w 99342"/>
                <a:gd name="connsiteY27" fmla="*/ 141874 h 207998"/>
                <a:gd name="connsiteX28" fmla="*/ 66746 w 99342"/>
                <a:gd name="connsiteY28" fmla="*/ 126972 h 207998"/>
                <a:gd name="connsiteX29" fmla="*/ 76059 w 99342"/>
                <a:gd name="connsiteY29" fmla="*/ 108966 h 207998"/>
                <a:gd name="connsiteX30" fmla="*/ 86614 w 99342"/>
                <a:gd name="connsiteY30" fmla="*/ 90029 h 207998"/>
                <a:gd name="connsiteX31" fmla="*/ 95928 w 99342"/>
                <a:gd name="connsiteY31" fmla="*/ 69850 h 207998"/>
                <a:gd name="connsiteX32" fmla="*/ 101205 w 99342"/>
                <a:gd name="connsiteY32" fmla="*/ 49671 h 207998"/>
                <a:gd name="connsiteX33" fmla="*/ 101205 w 99342"/>
                <a:gd name="connsiteY33" fmla="*/ 27630 h 207998"/>
                <a:gd name="connsiteX34" fmla="*/ 92823 w 99342"/>
                <a:gd name="connsiteY34" fmla="*/ 7451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9342" h="207998">
                  <a:moveTo>
                    <a:pt x="92823" y="0"/>
                  </a:moveTo>
                  <a:lnTo>
                    <a:pt x="83510" y="5278"/>
                  </a:lnTo>
                  <a:lnTo>
                    <a:pt x="72023" y="14901"/>
                  </a:lnTo>
                  <a:lnTo>
                    <a:pt x="59606" y="27630"/>
                  </a:lnTo>
                  <a:lnTo>
                    <a:pt x="49051" y="40358"/>
                  </a:lnTo>
                  <a:lnTo>
                    <a:pt x="37564" y="51844"/>
                  </a:lnTo>
                  <a:lnTo>
                    <a:pt x="32286" y="60226"/>
                  </a:lnTo>
                  <a:lnTo>
                    <a:pt x="12728" y="60226"/>
                  </a:lnTo>
                  <a:lnTo>
                    <a:pt x="12728" y="75128"/>
                  </a:lnTo>
                  <a:lnTo>
                    <a:pt x="14591" y="90029"/>
                  </a:lnTo>
                  <a:lnTo>
                    <a:pt x="15833" y="104931"/>
                  </a:lnTo>
                  <a:lnTo>
                    <a:pt x="15833" y="114244"/>
                  </a:lnTo>
                  <a:lnTo>
                    <a:pt x="10555" y="129145"/>
                  </a:lnTo>
                  <a:lnTo>
                    <a:pt x="5278" y="144047"/>
                  </a:lnTo>
                  <a:lnTo>
                    <a:pt x="0" y="156775"/>
                  </a:lnTo>
                  <a:lnTo>
                    <a:pt x="1242" y="171366"/>
                  </a:lnTo>
                  <a:lnTo>
                    <a:pt x="8382" y="186267"/>
                  </a:lnTo>
                  <a:lnTo>
                    <a:pt x="10555" y="193718"/>
                  </a:lnTo>
                  <a:lnTo>
                    <a:pt x="14591" y="198996"/>
                  </a:lnTo>
                  <a:lnTo>
                    <a:pt x="19869" y="203342"/>
                  </a:lnTo>
                  <a:lnTo>
                    <a:pt x="25146" y="205205"/>
                  </a:lnTo>
                  <a:lnTo>
                    <a:pt x="32286" y="206446"/>
                  </a:lnTo>
                  <a:lnTo>
                    <a:pt x="32286" y="210482"/>
                  </a:lnTo>
                  <a:lnTo>
                    <a:pt x="45015" y="201169"/>
                  </a:lnTo>
                  <a:lnTo>
                    <a:pt x="52155" y="190614"/>
                  </a:lnTo>
                  <a:lnTo>
                    <a:pt x="54328" y="176644"/>
                  </a:lnTo>
                  <a:lnTo>
                    <a:pt x="56501" y="160811"/>
                  </a:lnTo>
                  <a:lnTo>
                    <a:pt x="59606" y="141874"/>
                  </a:lnTo>
                  <a:lnTo>
                    <a:pt x="66746" y="126972"/>
                  </a:lnTo>
                  <a:lnTo>
                    <a:pt x="76059" y="108966"/>
                  </a:lnTo>
                  <a:lnTo>
                    <a:pt x="86614" y="90029"/>
                  </a:lnTo>
                  <a:lnTo>
                    <a:pt x="95928" y="69850"/>
                  </a:lnTo>
                  <a:lnTo>
                    <a:pt x="101205" y="49671"/>
                  </a:lnTo>
                  <a:lnTo>
                    <a:pt x="101205" y="27630"/>
                  </a:lnTo>
                  <a:lnTo>
                    <a:pt x="92823" y="745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80" name="Freeform: Shape 379">
              <a:extLst>
                <a:ext uri="{FF2B5EF4-FFF2-40B4-BE49-F238E27FC236}">
                  <a16:creationId xmlns:a16="http://schemas.microsoft.com/office/drawing/2014/main" id="{C4824A1C-FCE3-437D-9A1F-C88A2924FA86}"/>
                </a:ext>
              </a:extLst>
            </p:cNvPr>
            <p:cNvSpPr/>
            <p:nvPr/>
          </p:nvSpPr>
          <p:spPr>
            <a:xfrm>
              <a:off x="4236596" y="6662015"/>
              <a:ext cx="74507" cy="31045"/>
            </a:xfrm>
            <a:custGeom>
              <a:avLst/>
              <a:gdLst>
                <a:gd name="connsiteX0" fmla="*/ 46877 w 74506"/>
                <a:gd name="connsiteY0" fmla="*/ 3104 h 31044"/>
                <a:gd name="connsiteX1" fmla="*/ 32286 w 74506"/>
                <a:gd name="connsiteY1" fmla="*/ 0 h 31044"/>
                <a:gd name="connsiteX2" fmla="*/ 21731 w 74506"/>
                <a:gd name="connsiteY2" fmla="*/ 5278 h 31044"/>
                <a:gd name="connsiteX3" fmla="*/ 10245 w 74506"/>
                <a:gd name="connsiteY3" fmla="*/ 10555 h 31044"/>
                <a:gd name="connsiteX4" fmla="*/ 0 w 74506"/>
                <a:gd name="connsiteY4" fmla="*/ 14591 h 31044"/>
                <a:gd name="connsiteX5" fmla="*/ 0 w 74506"/>
                <a:gd name="connsiteY5" fmla="*/ 31666 h 31044"/>
                <a:gd name="connsiteX6" fmla="*/ 12418 w 74506"/>
                <a:gd name="connsiteY6" fmla="*/ 27319 h 31044"/>
                <a:gd name="connsiteX7" fmla="*/ 21731 w 74506"/>
                <a:gd name="connsiteY7" fmla="*/ 25457 h 31044"/>
                <a:gd name="connsiteX8" fmla="*/ 30113 w 74506"/>
                <a:gd name="connsiteY8" fmla="*/ 20179 h 31044"/>
                <a:gd name="connsiteX9" fmla="*/ 39427 w 74506"/>
                <a:gd name="connsiteY9" fmla="*/ 10555 h 31044"/>
                <a:gd name="connsiteX10" fmla="*/ 42531 w 74506"/>
                <a:gd name="connsiteY10" fmla="*/ 10555 h 31044"/>
                <a:gd name="connsiteX11" fmla="*/ 41600 w 74506"/>
                <a:gd name="connsiteY11" fmla="*/ 14591 h 31044"/>
                <a:gd name="connsiteX12" fmla="*/ 39427 w 74506"/>
                <a:gd name="connsiteY12" fmla="*/ 16764 h 31044"/>
                <a:gd name="connsiteX13" fmla="*/ 39427 w 74506"/>
                <a:gd name="connsiteY13" fmla="*/ 18006 h 31044"/>
                <a:gd name="connsiteX14" fmla="*/ 37564 w 74506"/>
                <a:gd name="connsiteY14" fmla="*/ 20179 h 31044"/>
                <a:gd name="connsiteX15" fmla="*/ 34460 w 74506"/>
                <a:gd name="connsiteY15" fmla="*/ 22042 h 31044"/>
                <a:gd name="connsiteX16" fmla="*/ 32286 w 74506"/>
                <a:gd name="connsiteY16" fmla="*/ 24215 h 31044"/>
                <a:gd name="connsiteX17" fmla="*/ 32286 w 74506"/>
                <a:gd name="connsiteY17" fmla="*/ 31666 h 31044"/>
                <a:gd name="connsiteX18" fmla="*/ 46877 w 74506"/>
                <a:gd name="connsiteY18" fmla="*/ 27319 h 31044"/>
                <a:gd name="connsiteX19" fmla="*/ 59295 w 74506"/>
                <a:gd name="connsiteY19" fmla="*/ 22042 h 31044"/>
                <a:gd name="connsiteX20" fmla="*/ 71713 w 74506"/>
                <a:gd name="connsiteY20" fmla="*/ 14591 h 31044"/>
                <a:gd name="connsiteX21" fmla="*/ 76059 w 74506"/>
                <a:gd name="connsiteY21" fmla="*/ 14591 h 31044"/>
                <a:gd name="connsiteX22" fmla="*/ 63641 w 74506"/>
                <a:gd name="connsiteY22" fmla="*/ 931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506" h="31044">
                  <a:moveTo>
                    <a:pt x="46877" y="3104"/>
                  </a:moveTo>
                  <a:lnTo>
                    <a:pt x="32286" y="0"/>
                  </a:lnTo>
                  <a:lnTo>
                    <a:pt x="21731" y="5278"/>
                  </a:lnTo>
                  <a:lnTo>
                    <a:pt x="10245" y="10555"/>
                  </a:lnTo>
                  <a:lnTo>
                    <a:pt x="0" y="14591"/>
                  </a:lnTo>
                  <a:lnTo>
                    <a:pt x="0" y="31666"/>
                  </a:lnTo>
                  <a:lnTo>
                    <a:pt x="12418" y="27319"/>
                  </a:lnTo>
                  <a:lnTo>
                    <a:pt x="21731" y="25457"/>
                  </a:lnTo>
                  <a:lnTo>
                    <a:pt x="30113" y="20179"/>
                  </a:lnTo>
                  <a:lnTo>
                    <a:pt x="39427" y="10555"/>
                  </a:lnTo>
                  <a:lnTo>
                    <a:pt x="42531" y="10555"/>
                  </a:lnTo>
                  <a:lnTo>
                    <a:pt x="41600" y="14591"/>
                  </a:lnTo>
                  <a:lnTo>
                    <a:pt x="39427" y="16764"/>
                  </a:lnTo>
                  <a:lnTo>
                    <a:pt x="39427" y="18006"/>
                  </a:lnTo>
                  <a:lnTo>
                    <a:pt x="37564" y="20179"/>
                  </a:lnTo>
                  <a:lnTo>
                    <a:pt x="34460" y="22042"/>
                  </a:lnTo>
                  <a:lnTo>
                    <a:pt x="32286" y="24215"/>
                  </a:lnTo>
                  <a:lnTo>
                    <a:pt x="32286" y="31666"/>
                  </a:lnTo>
                  <a:lnTo>
                    <a:pt x="46877" y="27319"/>
                  </a:lnTo>
                  <a:lnTo>
                    <a:pt x="59295" y="22042"/>
                  </a:lnTo>
                  <a:lnTo>
                    <a:pt x="71713" y="14591"/>
                  </a:lnTo>
                  <a:lnTo>
                    <a:pt x="76059" y="14591"/>
                  </a:lnTo>
                  <a:lnTo>
                    <a:pt x="63641" y="931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81" name="Freeform: Shape 380">
              <a:extLst>
                <a:ext uri="{FF2B5EF4-FFF2-40B4-BE49-F238E27FC236}">
                  <a16:creationId xmlns:a16="http://schemas.microsoft.com/office/drawing/2014/main" id="{D9BCABE3-D52D-48E0-97B1-4A89F1245606}"/>
                </a:ext>
              </a:extLst>
            </p:cNvPr>
            <p:cNvSpPr/>
            <p:nvPr/>
          </p:nvSpPr>
          <p:spPr>
            <a:xfrm>
              <a:off x="4403305" y="5779417"/>
              <a:ext cx="34149" cy="31045"/>
            </a:xfrm>
            <a:custGeom>
              <a:avLst/>
              <a:gdLst>
                <a:gd name="connsiteX0" fmla="*/ 27009 w 34149"/>
                <a:gd name="connsiteY0" fmla="*/ 23283 h 31044"/>
                <a:gd name="connsiteX1" fmla="*/ 26078 w 34149"/>
                <a:gd name="connsiteY1" fmla="*/ 22042 h 31044"/>
                <a:gd name="connsiteX2" fmla="*/ 23904 w 34149"/>
                <a:gd name="connsiteY2" fmla="*/ 22042 h 31044"/>
                <a:gd name="connsiteX3" fmla="*/ 19558 w 34149"/>
                <a:gd name="connsiteY3" fmla="*/ 22042 h 31044"/>
                <a:gd name="connsiteX4" fmla="*/ 16454 w 34149"/>
                <a:gd name="connsiteY4" fmla="*/ 20179 h 31044"/>
                <a:gd name="connsiteX5" fmla="*/ 16454 w 34149"/>
                <a:gd name="connsiteY5" fmla="*/ 0 h 31044"/>
                <a:gd name="connsiteX6" fmla="*/ 12418 w 34149"/>
                <a:gd name="connsiteY6" fmla="*/ 0 h 31044"/>
                <a:gd name="connsiteX7" fmla="*/ 4967 w 34149"/>
                <a:gd name="connsiteY7" fmla="*/ 12728 h 31044"/>
                <a:gd name="connsiteX8" fmla="*/ 0 w 34149"/>
                <a:gd name="connsiteY8" fmla="*/ 12728 h 31044"/>
                <a:gd name="connsiteX9" fmla="*/ 0 w 34149"/>
                <a:gd name="connsiteY9" fmla="*/ 15833 h 31044"/>
                <a:gd name="connsiteX10" fmla="*/ 11487 w 34149"/>
                <a:gd name="connsiteY10" fmla="*/ 20179 h 31044"/>
                <a:gd name="connsiteX11" fmla="*/ 21731 w 34149"/>
                <a:gd name="connsiteY11" fmla="*/ 25457 h 31044"/>
                <a:gd name="connsiteX12" fmla="*/ 29182 w 34149"/>
                <a:gd name="connsiteY12" fmla="*/ 30734 h 31044"/>
                <a:gd name="connsiteX13" fmla="*/ 33218 w 34149"/>
                <a:gd name="connsiteY13" fmla="*/ 32907 h 31044"/>
                <a:gd name="connsiteX14" fmla="*/ 34149 w 34149"/>
                <a:gd name="connsiteY14" fmla="*/ 30734 h 31044"/>
                <a:gd name="connsiteX15" fmla="*/ 34149 w 34149"/>
                <a:gd name="connsiteY15" fmla="*/ 29492 h 31044"/>
                <a:gd name="connsiteX16" fmla="*/ 36322 w 34149"/>
                <a:gd name="connsiteY16" fmla="*/ 27319 h 31044"/>
                <a:gd name="connsiteX17" fmla="*/ 36322 w 34149"/>
                <a:gd name="connsiteY17" fmla="*/ 23283 h 31044"/>
                <a:gd name="connsiteX18" fmla="*/ 29182 w 34149"/>
                <a:gd name="connsiteY18" fmla="*/ 2328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31044">
                  <a:moveTo>
                    <a:pt x="27009" y="23283"/>
                  </a:moveTo>
                  <a:lnTo>
                    <a:pt x="26078" y="22042"/>
                  </a:lnTo>
                  <a:lnTo>
                    <a:pt x="23904" y="22042"/>
                  </a:lnTo>
                  <a:lnTo>
                    <a:pt x="19558" y="22042"/>
                  </a:lnTo>
                  <a:lnTo>
                    <a:pt x="16454" y="20179"/>
                  </a:lnTo>
                  <a:lnTo>
                    <a:pt x="16454" y="0"/>
                  </a:lnTo>
                  <a:lnTo>
                    <a:pt x="12418" y="0"/>
                  </a:lnTo>
                  <a:lnTo>
                    <a:pt x="4967" y="12728"/>
                  </a:lnTo>
                  <a:lnTo>
                    <a:pt x="0" y="12728"/>
                  </a:lnTo>
                  <a:lnTo>
                    <a:pt x="0" y="15833"/>
                  </a:lnTo>
                  <a:lnTo>
                    <a:pt x="11487" y="20179"/>
                  </a:lnTo>
                  <a:lnTo>
                    <a:pt x="21731" y="25457"/>
                  </a:lnTo>
                  <a:lnTo>
                    <a:pt x="29182" y="30734"/>
                  </a:lnTo>
                  <a:lnTo>
                    <a:pt x="33218" y="32907"/>
                  </a:lnTo>
                  <a:lnTo>
                    <a:pt x="34149" y="30734"/>
                  </a:lnTo>
                  <a:lnTo>
                    <a:pt x="34149" y="29492"/>
                  </a:lnTo>
                  <a:lnTo>
                    <a:pt x="36322" y="27319"/>
                  </a:lnTo>
                  <a:lnTo>
                    <a:pt x="36322" y="23283"/>
                  </a:lnTo>
                  <a:lnTo>
                    <a:pt x="29182" y="2328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82" name="Freeform: Shape 381">
              <a:extLst>
                <a:ext uri="{FF2B5EF4-FFF2-40B4-BE49-F238E27FC236}">
                  <a16:creationId xmlns:a16="http://schemas.microsoft.com/office/drawing/2014/main" id="{C0168995-8609-4218-A36C-913AA3341259}"/>
                </a:ext>
              </a:extLst>
            </p:cNvPr>
            <p:cNvSpPr/>
            <p:nvPr/>
          </p:nvSpPr>
          <p:spPr>
            <a:xfrm>
              <a:off x="4237527" y="6453395"/>
              <a:ext cx="12418" cy="18627"/>
            </a:xfrm>
            <a:custGeom>
              <a:avLst/>
              <a:gdLst>
                <a:gd name="connsiteX0" fmla="*/ 4346 w 12417"/>
                <a:gd name="connsiteY0" fmla="*/ 15833 h 18626"/>
                <a:gd name="connsiteX1" fmla="*/ 6209 w 12417"/>
                <a:gd name="connsiteY1" fmla="*/ 20179 h 18626"/>
                <a:gd name="connsiteX2" fmla="*/ 14591 w 12417"/>
                <a:gd name="connsiteY2" fmla="*/ 20179 h 18626"/>
                <a:gd name="connsiteX3" fmla="*/ 13660 w 12417"/>
                <a:gd name="connsiteY3" fmla="*/ 14901 h 18626"/>
                <a:gd name="connsiteX4" fmla="*/ 13660 w 12417"/>
                <a:gd name="connsiteY4" fmla="*/ 10555 h 18626"/>
                <a:gd name="connsiteX5" fmla="*/ 11487 w 12417"/>
                <a:gd name="connsiteY5" fmla="*/ 7451 h 18626"/>
                <a:gd name="connsiteX6" fmla="*/ 9313 w 12417"/>
                <a:gd name="connsiteY6" fmla="*/ 5277 h 18626"/>
                <a:gd name="connsiteX7" fmla="*/ 6209 w 12417"/>
                <a:gd name="connsiteY7" fmla="*/ 3104 h 18626"/>
                <a:gd name="connsiteX8" fmla="*/ 2173 w 12417"/>
                <a:gd name="connsiteY8" fmla="*/ 0 h 18626"/>
                <a:gd name="connsiteX9" fmla="*/ 2173 w 12417"/>
                <a:gd name="connsiteY9" fmla="*/ 5277 h 18626"/>
                <a:gd name="connsiteX10" fmla="*/ 0 w 12417"/>
                <a:gd name="connsiteY10" fmla="*/ 8382 h 18626"/>
                <a:gd name="connsiteX11" fmla="*/ 2173 w 12417"/>
                <a:gd name="connsiteY11" fmla="*/ 10555 h 18626"/>
                <a:gd name="connsiteX12" fmla="*/ 2173 w 12417"/>
                <a:gd name="connsiteY12" fmla="*/ 12728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8626">
                  <a:moveTo>
                    <a:pt x="4346" y="15833"/>
                  </a:moveTo>
                  <a:lnTo>
                    <a:pt x="6209" y="20179"/>
                  </a:lnTo>
                  <a:lnTo>
                    <a:pt x="14591" y="20179"/>
                  </a:lnTo>
                  <a:lnTo>
                    <a:pt x="13660" y="14901"/>
                  </a:lnTo>
                  <a:lnTo>
                    <a:pt x="13660" y="10555"/>
                  </a:lnTo>
                  <a:lnTo>
                    <a:pt x="11487" y="7451"/>
                  </a:lnTo>
                  <a:lnTo>
                    <a:pt x="9313" y="5277"/>
                  </a:lnTo>
                  <a:lnTo>
                    <a:pt x="6209" y="3104"/>
                  </a:lnTo>
                  <a:lnTo>
                    <a:pt x="2173" y="0"/>
                  </a:lnTo>
                  <a:lnTo>
                    <a:pt x="2173" y="5277"/>
                  </a:lnTo>
                  <a:lnTo>
                    <a:pt x="0" y="8382"/>
                  </a:lnTo>
                  <a:lnTo>
                    <a:pt x="2173" y="10555"/>
                  </a:lnTo>
                  <a:lnTo>
                    <a:pt x="2173" y="1272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83" name="Freeform: Shape 382">
              <a:extLst>
                <a:ext uri="{FF2B5EF4-FFF2-40B4-BE49-F238E27FC236}">
                  <a16:creationId xmlns:a16="http://schemas.microsoft.com/office/drawing/2014/main" id="{D40BC87D-F381-45AA-892D-15593BAC93F5}"/>
                </a:ext>
              </a:extLst>
            </p:cNvPr>
            <p:cNvSpPr/>
            <p:nvPr/>
          </p:nvSpPr>
          <p:spPr>
            <a:xfrm>
              <a:off x="4152155" y="6693680"/>
              <a:ext cx="58985" cy="52776"/>
            </a:xfrm>
            <a:custGeom>
              <a:avLst/>
              <a:gdLst>
                <a:gd name="connsiteX0" fmla="*/ 29182 w 58984"/>
                <a:gd name="connsiteY0" fmla="*/ 22352 h 52775"/>
                <a:gd name="connsiteX1" fmla="*/ 14591 w 58984"/>
                <a:gd name="connsiteY1" fmla="*/ 8382 h 52775"/>
                <a:gd name="connsiteX2" fmla="*/ 0 w 58984"/>
                <a:gd name="connsiteY2" fmla="*/ 0 h 52775"/>
                <a:gd name="connsiteX3" fmla="*/ 0 w 58984"/>
                <a:gd name="connsiteY3" fmla="*/ 15833 h 52775"/>
                <a:gd name="connsiteX4" fmla="*/ 4036 w 58984"/>
                <a:gd name="connsiteY4" fmla="*/ 34770 h 52775"/>
                <a:gd name="connsiteX5" fmla="*/ 7451 w 58984"/>
                <a:gd name="connsiteY5" fmla="*/ 49671 h 52775"/>
                <a:gd name="connsiteX6" fmla="*/ 14591 w 58984"/>
                <a:gd name="connsiteY6" fmla="*/ 51844 h 52775"/>
                <a:gd name="connsiteX7" fmla="*/ 27009 w 58984"/>
                <a:gd name="connsiteY7" fmla="*/ 54949 h 52775"/>
                <a:gd name="connsiteX8" fmla="*/ 41600 w 58984"/>
                <a:gd name="connsiteY8" fmla="*/ 54949 h 52775"/>
                <a:gd name="connsiteX9" fmla="*/ 50913 w 58984"/>
                <a:gd name="connsiteY9" fmla="*/ 52776 h 52775"/>
                <a:gd name="connsiteX10" fmla="*/ 60537 w 58984"/>
                <a:gd name="connsiteY10" fmla="*/ 52776 h 52775"/>
                <a:gd name="connsiteX11" fmla="*/ 60537 w 58984"/>
                <a:gd name="connsiteY11" fmla="*/ 44394 h 52775"/>
                <a:gd name="connsiteX12" fmla="*/ 43773 w 58984"/>
                <a:gd name="connsiteY12" fmla="*/ 34770 h 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984" h="52775">
                  <a:moveTo>
                    <a:pt x="29182" y="22352"/>
                  </a:moveTo>
                  <a:lnTo>
                    <a:pt x="14591" y="8382"/>
                  </a:lnTo>
                  <a:lnTo>
                    <a:pt x="0" y="0"/>
                  </a:lnTo>
                  <a:lnTo>
                    <a:pt x="0" y="15833"/>
                  </a:lnTo>
                  <a:lnTo>
                    <a:pt x="4036" y="34770"/>
                  </a:lnTo>
                  <a:lnTo>
                    <a:pt x="7451" y="49671"/>
                  </a:lnTo>
                  <a:lnTo>
                    <a:pt x="14591" y="51844"/>
                  </a:lnTo>
                  <a:lnTo>
                    <a:pt x="27009" y="54949"/>
                  </a:lnTo>
                  <a:lnTo>
                    <a:pt x="41600" y="54949"/>
                  </a:lnTo>
                  <a:lnTo>
                    <a:pt x="50913" y="52776"/>
                  </a:lnTo>
                  <a:lnTo>
                    <a:pt x="60537" y="52776"/>
                  </a:lnTo>
                  <a:lnTo>
                    <a:pt x="60537" y="44394"/>
                  </a:lnTo>
                  <a:lnTo>
                    <a:pt x="43773" y="3477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84" name="Freeform: Shape 383">
              <a:extLst>
                <a:ext uri="{FF2B5EF4-FFF2-40B4-BE49-F238E27FC236}">
                  <a16:creationId xmlns:a16="http://schemas.microsoft.com/office/drawing/2014/main" id="{285956E0-7433-4E19-941B-5E09D89ED12D}"/>
                </a:ext>
              </a:extLst>
            </p:cNvPr>
            <p:cNvSpPr/>
            <p:nvPr/>
          </p:nvSpPr>
          <p:spPr>
            <a:xfrm>
              <a:off x="4063677" y="5497843"/>
              <a:ext cx="86925" cy="34149"/>
            </a:xfrm>
            <a:custGeom>
              <a:avLst/>
              <a:gdLst>
                <a:gd name="connsiteX0" fmla="*/ 88477 w 86924"/>
                <a:gd name="connsiteY0" fmla="*/ 17075 h 34149"/>
                <a:gd name="connsiteX1" fmla="*/ 70782 w 86924"/>
                <a:gd name="connsiteY1" fmla="*/ 11797 h 34149"/>
                <a:gd name="connsiteX2" fmla="*/ 56191 w 86924"/>
                <a:gd name="connsiteY2" fmla="*/ 6519 h 34149"/>
                <a:gd name="connsiteX3" fmla="*/ 37564 w 86924"/>
                <a:gd name="connsiteY3" fmla="*/ 2173 h 34149"/>
                <a:gd name="connsiteX4" fmla="*/ 15522 w 86924"/>
                <a:gd name="connsiteY4" fmla="*/ 0 h 34149"/>
                <a:gd name="connsiteX5" fmla="*/ 17695 w 86924"/>
                <a:gd name="connsiteY5" fmla="*/ 6519 h 34149"/>
                <a:gd name="connsiteX6" fmla="*/ 19869 w 86924"/>
                <a:gd name="connsiteY6" fmla="*/ 9624 h 34149"/>
                <a:gd name="connsiteX7" fmla="*/ 21731 w 86924"/>
                <a:gd name="connsiteY7" fmla="*/ 11797 h 34149"/>
                <a:gd name="connsiteX8" fmla="*/ 24836 w 86924"/>
                <a:gd name="connsiteY8" fmla="*/ 14902 h 34149"/>
                <a:gd name="connsiteX9" fmla="*/ 29182 w 86924"/>
                <a:gd name="connsiteY9" fmla="*/ 17075 h 34149"/>
                <a:gd name="connsiteX10" fmla="*/ 22973 w 86924"/>
                <a:gd name="connsiteY10" fmla="*/ 18937 h 34149"/>
                <a:gd name="connsiteX11" fmla="*/ 15522 w 86924"/>
                <a:gd name="connsiteY11" fmla="*/ 21110 h 34149"/>
                <a:gd name="connsiteX12" fmla="*/ 9313 w 86924"/>
                <a:gd name="connsiteY12" fmla="*/ 21110 h 34149"/>
                <a:gd name="connsiteX13" fmla="*/ 0 w 86924"/>
                <a:gd name="connsiteY13" fmla="*/ 21110 h 34149"/>
                <a:gd name="connsiteX14" fmla="*/ 5278 w 86924"/>
                <a:gd name="connsiteY14" fmla="*/ 33839 h 34149"/>
                <a:gd name="connsiteX15" fmla="*/ 15522 w 86924"/>
                <a:gd name="connsiteY15" fmla="*/ 33839 h 34149"/>
                <a:gd name="connsiteX16" fmla="*/ 30113 w 86924"/>
                <a:gd name="connsiteY16" fmla="*/ 36012 h 34149"/>
                <a:gd name="connsiteX17" fmla="*/ 43773 w 86924"/>
                <a:gd name="connsiteY17" fmla="*/ 36943 h 34149"/>
                <a:gd name="connsiteX18" fmla="*/ 49050 w 86924"/>
                <a:gd name="connsiteY18" fmla="*/ 36943 h 34149"/>
                <a:gd name="connsiteX19" fmla="*/ 52155 w 86924"/>
                <a:gd name="connsiteY19" fmla="*/ 26388 h 34149"/>
                <a:gd name="connsiteX20" fmla="*/ 54018 w 86924"/>
                <a:gd name="connsiteY20" fmla="*/ 24525 h 34149"/>
                <a:gd name="connsiteX21" fmla="*/ 56191 w 86924"/>
                <a:gd name="connsiteY21" fmla="*/ 26388 h 34149"/>
                <a:gd name="connsiteX22" fmla="*/ 58364 w 86924"/>
                <a:gd name="connsiteY22" fmla="*/ 28561 h 34149"/>
                <a:gd name="connsiteX23" fmla="*/ 59295 w 86924"/>
                <a:gd name="connsiteY23" fmla="*/ 29803 h 34149"/>
                <a:gd name="connsiteX24" fmla="*/ 59295 w 86924"/>
                <a:gd name="connsiteY24" fmla="*/ 31666 h 34149"/>
                <a:gd name="connsiteX25" fmla="*/ 59295 w 86924"/>
                <a:gd name="connsiteY25" fmla="*/ 33839 h 34149"/>
                <a:gd name="connsiteX26" fmla="*/ 65504 w 86924"/>
                <a:gd name="connsiteY26" fmla="*/ 33839 h 34149"/>
                <a:gd name="connsiteX27" fmla="*/ 68609 w 86924"/>
                <a:gd name="connsiteY27" fmla="*/ 31666 h 34149"/>
                <a:gd name="connsiteX28" fmla="*/ 72955 w 86924"/>
                <a:gd name="connsiteY28" fmla="*/ 29803 h 34149"/>
                <a:gd name="connsiteX29" fmla="*/ 77922 w 86924"/>
                <a:gd name="connsiteY29" fmla="*/ 28561 h 34149"/>
                <a:gd name="connsiteX30" fmla="*/ 81337 w 86924"/>
                <a:gd name="connsiteY30" fmla="*/ 26388 h 34149"/>
                <a:gd name="connsiteX31" fmla="*/ 88477 w 86924"/>
                <a:gd name="connsiteY31" fmla="*/ 26388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6924" h="34149">
                  <a:moveTo>
                    <a:pt x="88477" y="17075"/>
                  </a:moveTo>
                  <a:lnTo>
                    <a:pt x="70782" y="11797"/>
                  </a:lnTo>
                  <a:lnTo>
                    <a:pt x="56191" y="6519"/>
                  </a:lnTo>
                  <a:lnTo>
                    <a:pt x="37564" y="2173"/>
                  </a:lnTo>
                  <a:lnTo>
                    <a:pt x="15522" y="0"/>
                  </a:lnTo>
                  <a:lnTo>
                    <a:pt x="17695" y="6519"/>
                  </a:lnTo>
                  <a:lnTo>
                    <a:pt x="19869" y="9624"/>
                  </a:lnTo>
                  <a:lnTo>
                    <a:pt x="21731" y="11797"/>
                  </a:lnTo>
                  <a:lnTo>
                    <a:pt x="24836" y="14902"/>
                  </a:lnTo>
                  <a:lnTo>
                    <a:pt x="29182" y="17075"/>
                  </a:lnTo>
                  <a:lnTo>
                    <a:pt x="22973" y="18937"/>
                  </a:lnTo>
                  <a:lnTo>
                    <a:pt x="15522" y="21110"/>
                  </a:lnTo>
                  <a:lnTo>
                    <a:pt x="9313" y="21110"/>
                  </a:lnTo>
                  <a:lnTo>
                    <a:pt x="0" y="21110"/>
                  </a:lnTo>
                  <a:lnTo>
                    <a:pt x="5278" y="33839"/>
                  </a:lnTo>
                  <a:lnTo>
                    <a:pt x="15522" y="33839"/>
                  </a:lnTo>
                  <a:lnTo>
                    <a:pt x="30113" y="36012"/>
                  </a:lnTo>
                  <a:lnTo>
                    <a:pt x="43773" y="36943"/>
                  </a:lnTo>
                  <a:lnTo>
                    <a:pt x="49050" y="36943"/>
                  </a:lnTo>
                  <a:lnTo>
                    <a:pt x="52155" y="26388"/>
                  </a:lnTo>
                  <a:lnTo>
                    <a:pt x="54018" y="24525"/>
                  </a:lnTo>
                  <a:lnTo>
                    <a:pt x="56191" y="26388"/>
                  </a:lnTo>
                  <a:lnTo>
                    <a:pt x="58364" y="28561"/>
                  </a:lnTo>
                  <a:lnTo>
                    <a:pt x="59295" y="29803"/>
                  </a:lnTo>
                  <a:lnTo>
                    <a:pt x="59295" y="31666"/>
                  </a:lnTo>
                  <a:lnTo>
                    <a:pt x="59295" y="33839"/>
                  </a:lnTo>
                  <a:lnTo>
                    <a:pt x="65504" y="33839"/>
                  </a:lnTo>
                  <a:lnTo>
                    <a:pt x="68609" y="31666"/>
                  </a:lnTo>
                  <a:lnTo>
                    <a:pt x="72955" y="29803"/>
                  </a:lnTo>
                  <a:lnTo>
                    <a:pt x="77922" y="28561"/>
                  </a:lnTo>
                  <a:lnTo>
                    <a:pt x="81337" y="26388"/>
                  </a:lnTo>
                  <a:lnTo>
                    <a:pt x="88477" y="2638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85" name="Freeform: Shape 384">
              <a:extLst>
                <a:ext uri="{FF2B5EF4-FFF2-40B4-BE49-F238E27FC236}">
                  <a16:creationId xmlns:a16="http://schemas.microsoft.com/office/drawing/2014/main" id="{AD4AB229-9F3A-4493-BD2D-17E9407D7D80}"/>
                </a:ext>
              </a:extLst>
            </p:cNvPr>
            <p:cNvSpPr/>
            <p:nvPr/>
          </p:nvSpPr>
          <p:spPr>
            <a:xfrm>
              <a:off x="4215796" y="5526404"/>
              <a:ext cx="34149" cy="12418"/>
            </a:xfrm>
            <a:custGeom>
              <a:avLst/>
              <a:gdLst>
                <a:gd name="connsiteX0" fmla="*/ 27940 w 34149"/>
                <a:gd name="connsiteY0" fmla="*/ 12728 h 12417"/>
                <a:gd name="connsiteX1" fmla="*/ 31045 w 34149"/>
                <a:gd name="connsiteY1" fmla="*/ 10555 h 12417"/>
                <a:gd name="connsiteX2" fmla="*/ 33218 w 34149"/>
                <a:gd name="connsiteY2" fmla="*/ 7451 h 12417"/>
                <a:gd name="connsiteX3" fmla="*/ 36322 w 34149"/>
                <a:gd name="connsiteY3" fmla="*/ 5278 h 12417"/>
                <a:gd name="connsiteX4" fmla="*/ 27940 w 34149"/>
                <a:gd name="connsiteY4" fmla="*/ 1242 h 12417"/>
                <a:gd name="connsiteX5" fmla="*/ 20800 w 34149"/>
                <a:gd name="connsiteY5" fmla="*/ 0 h 12417"/>
                <a:gd name="connsiteX6" fmla="*/ 13349 w 34149"/>
                <a:gd name="connsiteY6" fmla="*/ 0 h 12417"/>
                <a:gd name="connsiteX7" fmla="*/ 0 w 34149"/>
                <a:gd name="connsiteY7" fmla="*/ 1242 h 12417"/>
                <a:gd name="connsiteX8" fmla="*/ 0 w 34149"/>
                <a:gd name="connsiteY8" fmla="*/ 12728 h 12417"/>
                <a:gd name="connsiteX9" fmla="*/ 6209 w 34149"/>
                <a:gd name="connsiteY9" fmla="*/ 10555 h 12417"/>
                <a:gd name="connsiteX10" fmla="*/ 11487 w 34149"/>
                <a:gd name="connsiteY10" fmla="*/ 10555 h 12417"/>
                <a:gd name="connsiteX11" fmla="*/ 16454 w 34149"/>
                <a:gd name="connsiteY11" fmla="*/ 10555 h 12417"/>
                <a:gd name="connsiteX12" fmla="*/ 21731 w 34149"/>
                <a:gd name="connsiteY12"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149" h="12417">
                  <a:moveTo>
                    <a:pt x="27940" y="12728"/>
                  </a:moveTo>
                  <a:lnTo>
                    <a:pt x="31045" y="10555"/>
                  </a:lnTo>
                  <a:lnTo>
                    <a:pt x="33218" y="7451"/>
                  </a:lnTo>
                  <a:lnTo>
                    <a:pt x="36322" y="5278"/>
                  </a:lnTo>
                  <a:lnTo>
                    <a:pt x="27940" y="1242"/>
                  </a:lnTo>
                  <a:lnTo>
                    <a:pt x="20800" y="0"/>
                  </a:lnTo>
                  <a:lnTo>
                    <a:pt x="13349" y="0"/>
                  </a:lnTo>
                  <a:lnTo>
                    <a:pt x="0" y="1242"/>
                  </a:lnTo>
                  <a:lnTo>
                    <a:pt x="0" y="12728"/>
                  </a:lnTo>
                  <a:lnTo>
                    <a:pt x="6209" y="10555"/>
                  </a:lnTo>
                  <a:lnTo>
                    <a:pt x="11487" y="10555"/>
                  </a:lnTo>
                  <a:lnTo>
                    <a:pt x="16454" y="10555"/>
                  </a:lnTo>
                  <a:lnTo>
                    <a:pt x="21731" y="12728"/>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86" name="Freeform: Shape 385">
              <a:extLst>
                <a:ext uri="{FF2B5EF4-FFF2-40B4-BE49-F238E27FC236}">
                  <a16:creationId xmlns:a16="http://schemas.microsoft.com/office/drawing/2014/main" id="{95ECC744-2E5C-42AC-BA75-F071388CDD20}"/>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noFill/>
            <a:ln w="3104" cap="flat">
              <a:noFill/>
              <a:prstDash val="solid"/>
              <a:miter/>
            </a:ln>
          </p:spPr>
          <p:txBody>
            <a:bodyPr rtlCol="0" anchor="ctr"/>
            <a:lstStyle/>
            <a:p>
              <a:endParaRPr lang="en-US">
                <a:cs typeface="B Nazanin" panose="00000700000000000000" pitchFamily="2" charset="-78"/>
              </a:endParaRPr>
            </a:p>
          </p:txBody>
        </p:sp>
        <p:sp>
          <p:nvSpPr>
            <p:cNvPr id="387" name="Freeform: Shape 386">
              <a:extLst>
                <a:ext uri="{FF2B5EF4-FFF2-40B4-BE49-F238E27FC236}">
                  <a16:creationId xmlns:a16="http://schemas.microsoft.com/office/drawing/2014/main" id="{52ACAE63-68A5-4112-AE68-983105F7DBFF}"/>
                </a:ext>
              </a:extLst>
            </p:cNvPr>
            <p:cNvSpPr/>
            <p:nvPr/>
          </p:nvSpPr>
          <p:spPr>
            <a:xfrm>
              <a:off x="3707286" y="4372477"/>
              <a:ext cx="55880" cy="43462"/>
            </a:xfrm>
            <a:custGeom>
              <a:avLst/>
              <a:gdLst>
                <a:gd name="connsiteX0" fmla="*/ 16764 w 55880"/>
                <a:gd name="connsiteY0" fmla="*/ 37564 h 43462"/>
                <a:gd name="connsiteX1" fmla="*/ 23904 w 55880"/>
                <a:gd name="connsiteY1" fmla="*/ 45015 h 43462"/>
                <a:gd name="connsiteX2" fmla="*/ 32286 w 55880"/>
                <a:gd name="connsiteY2" fmla="*/ 45015 h 43462"/>
                <a:gd name="connsiteX3" fmla="*/ 38495 w 55880"/>
                <a:gd name="connsiteY3" fmla="*/ 44083 h 43462"/>
                <a:gd name="connsiteX4" fmla="*/ 43773 w 55880"/>
                <a:gd name="connsiteY4" fmla="*/ 44083 h 43462"/>
                <a:gd name="connsiteX5" fmla="*/ 46877 w 55880"/>
                <a:gd name="connsiteY5" fmla="*/ 41910 h 43462"/>
                <a:gd name="connsiteX6" fmla="*/ 51224 w 55880"/>
                <a:gd name="connsiteY6" fmla="*/ 36633 h 43462"/>
                <a:gd name="connsiteX7" fmla="*/ 56191 w 55880"/>
                <a:gd name="connsiteY7" fmla="*/ 36633 h 43462"/>
                <a:gd name="connsiteX8" fmla="*/ 41600 w 55880"/>
                <a:gd name="connsiteY8" fmla="*/ 22973 h 43462"/>
                <a:gd name="connsiteX9" fmla="*/ 27009 w 55880"/>
                <a:gd name="connsiteY9" fmla="*/ 10245 h 43462"/>
                <a:gd name="connsiteX10" fmla="*/ 10555 w 55880"/>
                <a:gd name="connsiteY10" fmla="*/ 0 h 43462"/>
                <a:gd name="connsiteX11" fmla="*/ 12418 w 55880"/>
                <a:gd name="connsiteY11" fmla="*/ 7140 h 43462"/>
                <a:gd name="connsiteX12" fmla="*/ 12418 w 55880"/>
                <a:gd name="connsiteY12" fmla="*/ 10245 h 43462"/>
                <a:gd name="connsiteX13" fmla="*/ 14591 w 55880"/>
                <a:gd name="connsiteY13" fmla="*/ 12418 h 43462"/>
                <a:gd name="connsiteX14" fmla="*/ 16764 w 55880"/>
                <a:gd name="connsiteY14" fmla="*/ 15522 h 43462"/>
                <a:gd name="connsiteX15" fmla="*/ 0 w 55880"/>
                <a:gd name="connsiteY15" fmla="*/ 25146 h 43462"/>
                <a:gd name="connsiteX16" fmla="*/ 0 w 55880"/>
                <a:gd name="connsiteY16" fmla="*/ 29182 h 43462"/>
                <a:gd name="connsiteX17" fmla="*/ 9313 w 55880"/>
                <a:gd name="connsiteY17" fmla="*/ 32286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880" h="43462">
                  <a:moveTo>
                    <a:pt x="16764" y="37564"/>
                  </a:moveTo>
                  <a:lnTo>
                    <a:pt x="23904" y="45015"/>
                  </a:lnTo>
                  <a:lnTo>
                    <a:pt x="32286" y="45015"/>
                  </a:lnTo>
                  <a:lnTo>
                    <a:pt x="38495" y="44083"/>
                  </a:lnTo>
                  <a:lnTo>
                    <a:pt x="43773" y="44083"/>
                  </a:lnTo>
                  <a:lnTo>
                    <a:pt x="46877" y="41910"/>
                  </a:lnTo>
                  <a:lnTo>
                    <a:pt x="51224" y="36633"/>
                  </a:lnTo>
                  <a:lnTo>
                    <a:pt x="56191" y="36633"/>
                  </a:lnTo>
                  <a:lnTo>
                    <a:pt x="41600" y="22973"/>
                  </a:lnTo>
                  <a:lnTo>
                    <a:pt x="27009" y="10245"/>
                  </a:lnTo>
                  <a:lnTo>
                    <a:pt x="10555" y="0"/>
                  </a:lnTo>
                  <a:lnTo>
                    <a:pt x="12418" y="7140"/>
                  </a:lnTo>
                  <a:lnTo>
                    <a:pt x="12418" y="10245"/>
                  </a:lnTo>
                  <a:lnTo>
                    <a:pt x="14591" y="12418"/>
                  </a:lnTo>
                  <a:lnTo>
                    <a:pt x="16764" y="15522"/>
                  </a:lnTo>
                  <a:lnTo>
                    <a:pt x="0" y="25146"/>
                  </a:lnTo>
                  <a:lnTo>
                    <a:pt x="0" y="29182"/>
                  </a:lnTo>
                  <a:lnTo>
                    <a:pt x="9313" y="3228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88" name="Freeform: Shape 387">
              <a:extLst>
                <a:ext uri="{FF2B5EF4-FFF2-40B4-BE49-F238E27FC236}">
                  <a16:creationId xmlns:a16="http://schemas.microsoft.com/office/drawing/2014/main" id="{153200C4-285B-4B83-BDC1-8CF5F26D842D}"/>
                </a:ext>
              </a:extLst>
            </p:cNvPr>
            <p:cNvSpPr/>
            <p:nvPr/>
          </p:nvSpPr>
          <p:spPr>
            <a:xfrm>
              <a:off x="3927081" y="4626422"/>
              <a:ext cx="24836" cy="21731"/>
            </a:xfrm>
            <a:custGeom>
              <a:avLst/>
              <a:gdLst>
                <a:gd name="connsiteX0" fmla="*/ 24215 w 24835"/>
                <a:gd name="connsiteY0" fmla="*/ 4346 h 21731"/>
                <a:gd name="connsiteX1" fmla="*/ 19869 w 24835"/>
                <a:gd name="connsiteY1" fmla="*/ 0 h 21731"/>
                <a:gd name="connsiteX2" fmla="*/ 14591 w 24835"/>
                <a:gd name="connsiteY2" fmla="*/ 6519 h 21731"/>
                <a:gd name="connsiteX3" fmla="*/ 7451 w 24835"/>
                <a:gd name="connsiteY3" fmla="*/ 9624 h 21731"/>
                <a:gd name="connsiteX4" fmla="*/ 0 w 24835"/>
                <a:gd name="connsiteY4" fmla="*/ 12728 h 21731"/>
                <a:gd name="connsiteX5" fmla="*/ 0 w 24835"/>
                <a:gd name="connsiteY5" fmla="*/ 17075 h 21731"/>
                <a:gd name="connsiteX6" fmla="*/ 4346 w 24835"/>
                <a:gd name="connsiteY6" fmla="*/ 17075 h 21731"/>
                <a:gd name="connsiteX7" fmla="*/ 9624 w 24835"/>
                <a:gd name="connsiteY7" fmla="*/ 20179 h 21731"/>
                <a:gd name="connsiteX8" fmla="*/ 16764 w 24835"/>
                <a:gd name="connsiteY8" fmla="*/ 22042 h 21731"/>
                <a:gd name="connsiteX9" fmla="*/ 24215 w 24835"/>
                <a:gd name="connsiteY9" fmla="*/ 24215 h 21731"/>
                <a:gd name="connsiteX10" fmla="*/ 24215 w 24835"/>
                <a:gd name="connsiteY10" fmla="*/ 20179 h 21731"/>
                <a:gd name="connsiteX11" fmla="*/ 27319 w 24835"/>
                <a:gd name="connsiteY11" fmla="*/ 20179 h 21731"/>
                <a:gd name="connsiteX12" fmla="*/ 27319 w 24835"/>
                <a:gd name="connsiteY12" fmla="*/ 14901 h 21731"/>
                <a:gd name="connsiteX13" fmla="*/ 27319 w 24835"/>
                <a:gd name="connsiteY13" fmla="*/ 11797 h 21731"/>
                <a:gd name="connsiteX14" fmla="*/ 26077 w 24835"/>
                <a:gd name="connsiteY14" fmla="*/ 7451 h 21731"/>
                <a:gd name="connsiteX15" fmla="*/ 26077 w 24835"/>
                <a:gd name="connsiteY15" fmla="*/ 651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35" h="21731">
                  <a:moveTo>
                    <a:pt x="24215" y="4346"/>
                  </a:moveTo>
                  <a:lnTo>
                    <a:pt x="19869" y="0"/>
                  </a:lnTo>
                  <a:lnTo>
                    <a:pt x="14591" y="6519"/>
                  </a:lnTo>
                  <a:lnTo>
                    <a:pt x="7451" y="9624"/>
                  </a:lnTo>
                  <a:lnTo>
                    <a:pt x="0" y="12728"/>
                  </a:lnTo>
                  <a:lnTo>
                    <a:pt x="0" y="17075"/>
                  </a:lnTo>
                  <a:lnTo>
                    <a:pt x="4346" y="17075"/>
                  </a:lnTo>
                  <a:lnTo>
                    <a:pt x="9624" y="20179"/>
                  </a:lnTo>
                  <a:lnTo>
                    <a:pt x="16764" y="22042"/>
                  </a:lnTo>
                  <a:lnTo>
                    <a:pt x="24215" y="24215"/>
                  </a:lnTo>
                  <a:lnTo>
                    <a:pt x="24215" y="20179"/>
                  </a:lnTo>
                  <a:lnTo>
                    <a:pt x="27319" y="20179"/>
                  </a:lnTo>
                  <a:lnTo>
                    <a:pt x="27319" y="14901"/>
                  </a:lnTo>
                  <a:lnTo>
                    <a:pt x="27319" y="11797"/>
                  </a:lnTo>
                  <a:lnTo>
                    <a:pt x="26077" y="7451"/>
                  </a:lnTo>
                  <a:lnTo>
                    <a:pt x="26077" y="6519"/>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89" name="Freeform: Shape 388">
              <a:extLst>
                <a:ext uri="{FF2B5EF4-FFF2-40B4-BE49-F238E27FC236}">
                  <a16:creationId xmlns:a16="http://schemas.microsoft.com/office/drawing/2014/main" id="{C0E012BF-9ACB-41F7-8A4C-B21844AA1D1B}"/>
                </a:ext>
              </a:extLst>
            </p:cNvPr>
            <p:cNvSpPr/>
            <p:nvPr/>
          </p:nvSpPr>
          <p:spPr>
            <a:xfrm>
              <a:off x="3587454" y="4223153"/>
              <a:ext cx="37253" cy="31045"/>
            </a:xfrm>
            <a:custGeom>
              <a:avLst/>
              <a:gdLst>
                <a:gd name="connsiteX0" fmla="*/ 19869 w 37253"/>
                <a:gd name="connsiteY0" fmla="*/ 33528 h 31044"/>
                <a:gd name="connsiteX1" fmla="*/ 25146 w 37253"/>
                <a:gd name="connsiteY1" fmla="*/ 31665 h 31044"/>
                <a:gd name="connsiteX2" fmla="*/ 30424 w 37253"/>
                <a:gd name="connsiteY2" fmla="*/ 31665 h 31044"/>
                <a:gd name="connsiteX3" fmla="*/ 34460 w 37253"/>
                <a:gd name="connsiteY3" fmla="*/ 29492 h 31044"/>
                <a:gd name="connsiteX4" fmla="*/ 39737 w 37253"/>
                <a:gd name="connsiteY4" fmla="*/ 29492 h 31044"/>
                <a:gd name="connsiteX5" fmla="*/ 39737 w 37253"/>
                <a:gd name="connsiteY5" fmla="*/ 22042 h 31044"/>
                <a:gd name="connsiteX6" fmla="*/ 37564 w 37253"/>
                <a:gd name="connsiteY6" fmla="*/ 16764 h 31044"/>
                <a:gd name="connsiteX7" fmla="*/ 37564 w 37253"/>
                <a:gd name="connsiteY7" fmla="*/ 12728 h 31044"/>
                <a:gd name="connsiteX8" fmla="*/ 36633 w 37253"/>
                <a:gd name="connsiteY8" fmla="*/ 7451 h 31044"/>
                <a:gd name="connsiteX9" fmla="*/ 30424 w 37253"/>
                <a:gd name="connsiteY9" fmla="*/ 4346 h 31044"/>
                <a:gd name="connsiteX10" fmla="*/ 22973 w 37253"/>
                <a:gd name="connsiteY10" fmla="*/ 2173 h 31044"/>
                <a:gd name="connsiteX11" fmla="*/ 15833 w 37253"/>
                <a:gd name="connsiteY11" fmla="*/ 0 h 31044"/>
                <a:gd name="connsiteX12" fmla="*/ 7451 w 37253"/>
                <a:gd name="connsiteY12" fmla="*/ 0 h 31044"/>
                <a:gd name="connsiteX13" fmla="*/ 0 w 37253"/>
                <a:gd name="connsiteY13" fmla="*/ 16764 h 31044"/>
                <a:gd name="connsiteX14" fmla="*/ 10555 w 37253"/>
                <a:gd name="connsiteY14" fmla="*/ 24215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53" h="31044">
                  <a:moveTo>
                    <a:pt x="19869" y="33528"/>
                  </a:moveTo>
                  <a:lnTo>
                    <a:pt x="25146" y="31665"/>
                  </a:lnTo>
                  <a:lnTo>
                    <a:pt x="30424" y="31665"/>
                  </a:lnTo>
                  <a:lnTo>
                    <a:pt x="34460" y="29492"/>
                  </a:lnTo>
                  <a:lnTo>
                    <a:pt x="39737" y="29492"/>
                  </a:lnTo>
                  <a:lnTo>
                    <a:pt x="39737" y="22042"/>
                  </a:lnTo>
                  <a:lnTo>
                    <a:pt x="37564" y="16764"/>
                  </a:lnTo>
                  <a:lnTo>
                    <a:pt x="37564" y="12728"/>
                  </a:lnTo>
                  <a:lnTo>
                    <a:pt x="36633" y="7451"/>
                  </a:lnTo>
                  <a:lnTo>
                    <a:pt x="30424" y="4346"/>
                  </a:lnTo>
                  <a:lnTo>
                    <a:pt x="22973" y="2173"/>
                  </a:lnTo>
                  <a:lnTo>
                    <a:pt x="15833" y="0"/>
                  </a:lnTo>
                  <a:lnTo>
                    <a:pt x="7451" y="0"/>
                  </a:lnTo>
                  <a:lnTo>
                    <a:pt x="0" y="16764"/>
                  </a:lnTo>
                  <a:lnTo>
                    <a:pt x="10555" y="24215"/>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90" name="Freeform: Shape 389">
              <a:extLst>
                <a:ext uri="{FF2B5EF4-FFF2-40B4-BE49-F238E27FC236}">
                  <a16:creationId xmlns:a16="http://schemas.microsoft.com/office/drawing/2014/main" id="{248BCE40-BE9B-4904-B96D-E685277031B7}"/>
                </a:ext>
              </a:extLst>
            </p:cNvPr>
            <p:cNvSpPr/>
            <p:nvPr/>
          </p:nvSpPr>
          <p:spPr>
            <a:xfrm>
              <a:off x="2717274" y="4696893"/>
              <a:ext cx="18627" cy="9313"/>
            </a:xfrm>
            <a:custGeom>
              <a:avLst/>
              <a:gdLst>
                <a:gd name="connsiteX0" fmla="*/ 4346 w 18626"/>
                <a:gd name="connsiteY0" fmla="*/ 3104 h 9313"/>
                <a:gd name="connsiteX1" fmla="*/ 7451 w 18626"/>
                <a:gd name="connsiteY1" fmla="*/ 5278 h 9313"/>
                <a:gd name="connsiteX2" fmla="*/ 11486 w 18626"/>
                <a:gd name="connsiteY2" fmla="*/ 8382 h 9313"/>
                <a:gd name="connsiteX3" fmla="*/ 16764 w 18626"/>
                <a:gd name="connsiteY3" fmla="*/ 10555 h 9313"/>
                <a:gd name="connsiteX4" fmla="*/ 16764 w 18626"/>
                <a:gd name="connsiteY4" fmla="*/ 7451 h 9313"/>
                <a:gd name="connsiteX5" fmla="*/ 20800 w 18626"/>
                <a:gd name="connsiteY5" fmla="*/ 7451 h 9313"/>
                <a:gd name="connsiteX6" fmla="*/ 20800 w 18626"/>
                <a:gd name="connsiteY6" fmla="*/ 0 h 9313"/>
                <a:gd name="connsiteX7" fmla="*/ 0 w 18626"/>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26" h="9313">
                  <a:moveTo>
                    <a:pt x="4346" y="3104"/>
                  </a:moveTo>
                  <a:lnTo>
                    <a:pt x="7451" y="5278"/>
                  </a:lnTo>
                  <a:lnTo>
                    <a:pt x="11486" y="8382"/>
                  </a:lnTo>
                  <a:lnTo>
                    <a:pt x="16764" y="10555"/>
                  </a:lnTo>
                  <a:lnTo>
                    <a:pt x="16764" y="7451"/>
                  </a:lnTo>
                  <a:lnTo>
                    <a:pt x="20800" y="7451"/>
                  </a:lnTo>
                  <a:lnTo>
                    <a:pt x="20800" y="0"/>
                  </a:lnTo>
                  <a:lnTo>
                    <a:pt x="0"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91" name="Freeform: Shape 390">
              <a:extLst>
                <a:ext uri="{FF2B5EF4-FFF2-40B4-BE49-F238E27FC236}">
                  <a16:creationId xmlns:a16="http://schemas.microsoft.com/office/drawing/2014/main" id="{CA407D5B-AB70-4DFF-AB9B-F1C95A63AC03}"/>
                </a:ext>
              </a:extLst>
            </p:cNvPr>
            <p:cNvSpPr/>
            <p:nvPr/>
          </p:nvSpPr>
          <p:spPr>
            <a:xfrm>
              <a:off x="2917512" y="4768295"/>
              <a:ext cx="31045" cy="34149"/>
            </a:xfrm>
            <a:custGeom>
              <a:avLst/>
              <a:gdLst>
                <a:gd name="connsiteX0" fmla="*/ 21731 w 31044"/>
                <a:gd name="connsiteY0" fmla="*/ 3104 h 34149"/>
                <a:gd name="connsiteX1" fmla="*/ 16764 w 31044"/>
                <a:gd name="connsiteY1" fmla="*/ 5278 h 34149"/>
                <a:gd name="connsiteX2" fmla="*/ 13349 w 31044"/>
                <a:gd name="connsiteY2" fmla="*/ 7451 h 34149"/>
                <a:gd name="connsiteX3" fmla="*/ 0 w 31044"/>
                <a:gd name="connsiteY3" fmla="*/ 12728 h 34149"/>
                <a:gd name="connsiteX4" fmla="*/ 2173 w 31044"/>
                <a:gd name="connsiteY4" fmla="*/ 18006 h 34149"/>
                <a:gd name="connsiteX5" fmla="*/ 2173 w 31044"/>
                <a:gd name="connsiteY5" fmla="*/ 23283 h 34149"/>
                <a:gd name="connsiteX6" fmla="*/ 4036 w 31044"/>
                <a:gd name="connsiteY6" fmla="*/ 29492 h 34149"/>
                <a:gd name="connsiteX7" fmla="*/ 6209 w 31044"/>
                <a:gd name="connsiteY7" fmla="*/ 32597 h 34149"/>
                <a:gd name="connsiteX8" fmla="*/ 9313 w 31044"/>
                <a:gd name="connsiteY8" fmla="*/ 36943 h 34149"/>
                <a:gd name="connsiteX9" fmla="*/ 11487 w 31044"/>
                <a:gd name="connsiteY9" fmla="*/ 34770 h 34149"/>
                <a:gd name="connsiteX10" fmla="*/ 18627 w 31044"/>
                <a:gd name="connsiteY10" fmla="*/ 30424 h 34149"/>
                <a:gd name="connsiteX11" fmla="*/ 26077 w 31044"/>
                <a:gd name="connsiteY11" fmla="*/ 25146 h 34149"/>
                <a:gd name="connsiteX12" fmla="*/ 31355 w 31044"/>
                <a:gd name="connsiteY12" fmla="*/ 15833 h 34149"/>
                <a:gd name="connsiteX13" fmla="*/ 31355 w 31044"/>
                <a:gd name="connsiteY13" fmla="*/ 8382 h 34149"/>
                <a:gd name="connsiteX14" fmla="*/ 26077 w 31044"/>
                <a:gd name="connsiteY14" fmla="*/ 0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44" h="34149">
                  <a:moveTo>
                    <a:pt x="21731" y="3104"/>
                  </a:moveTo>
                  <a:lnTo>
                    <a:pt x="16764" y="5278"/>
                  </a:lnTo>
                  <a:lnTo>
                    <a:pt x="13349" y="7451"/>
                  </a:lnTo>
                  <a:lnTo>
                    <a:pt x="0" y="12728"/>
                  </a:lnTo>
                  <a:lnTo>
                    <a:pt x="2173" y="18006"/>
                  </a:lnTo>
                  <a:lnTo>
                    <a:pt x="2173" y="23283"/>
                  </a:lnTo>
                  <a:lnTo>
                    <a:pt x="4036" y="29492"/>
                  </a:lnTo>
                  <a:lnTo>
                    <a:pt x="6209" y="32597"/>
                  </a:lnTo>
                  <a:lnTo>
                    <a:pt x="9313" y="36943"/>
                  </a:lnTo>
                  <a:lnTo>
                    <a:pt x="11487" y="34770"/>
                  </a:lnTo>
                  <a:lnTo>
                    <a:pt x="18627" y="30424"/>
                  </a:lnTo>
                  <a:lnTo>
                    <a:pt x="26077" y="25146"/>
                  </a:lnTo>
                  <a:lnTo>
                    <a:pt x="31355" y="15833"/>
                  </a:lnTo>
                  <a:lnTo>
                    <a:pt x="31355" y="8382"/>
                  </a:lnTo>
                  <a:lnTo>
                    <a:pt x="26077"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92" name="Freeform: Shape 391">
              <a:extLst>
                <a:ext uri="{FF2B5EF4-FFF2-40B4-BE49-F238E27FC236}">
                  <a16:creationId xmlns:a16="http://schemas.microsoft.com/office/drawing/2014/main" id="{BB711416-E23B-46CF-87FA-0BC236F908D6}"/>
                </a:ext>
              </a:extLst>
            </p:cNvPr>
            <p:cNvSpPr/>
            <p:nvPr/>
          </p:nvSpPr>
          <p:spPr>
            <a:xfrm>
              <a:off x="3423849" y="4239917"/>
              <a:ext cx="245252" cy="170745"/>
            </a:xfrm>
            <a:custGeom>
              <a:avLst/>
              <a:gdLst>
                <a:gd name="connsiteX0" fmla="*/ 7451 w 245252"/>
                <a:gd name="connsiteY0" fmla="*/ 86304 h 170745"/>
                <a:gd name="connsiteX1" fmla="*/ 12418 w 245252"/>
                <a:gd name="connsiteY1" fmla="*/ 96859 h 170745"/>
                <a:gd name="connsiteX2" fmla="*/ 14591 w 245252"/>
                <a:gd name="connsiteY2" fmla="*/ 108346 h 170745"/>
                <a:gd name="connsiteX3" fmla="*/ 30424 w 245252"/>
                <a:gd name="connsiteY3" fmla="*/ 108346 h 170745"/>
                <a:gd name="connsiteX4" fmla="*/ 43773 w 245252"/>
                <a:gd name="connsiteY4" fmla="*/ 108346 h 170745"/>
                <a:gd name="connsiteX5" fmla="*/ 49982 w 245252"/>
                <a:gd name="connsiteY5" fmla="*/ 108346 h 170745"/>
                <a:gd name="connsiteX6" fmla="*/ 63641 w 245252"/>
                <a:gd name="connsiteY6" fmla="*/ 110519 h 170745"/>
                <a:gd name="connsiteX7" fmla="*/ 70782 w 245252"/>
                <a:gd name="connsiteY7" fmla="*/ 111450 h 170745"/>
                <a:gd name="connsiteX8" fmla="*/ 76059 w 245252"/>
                <a:gd name="connsiteY8" fmla="*/ 115486 h 170745"/>
                <a:gd name="connsiteX9" fmla="*/ 83510 w 245252"/>
                <a:gd name="connsiteY9" fmla="*/ 120763 h 170745"/>
                <a:gd name="connsiteX10" fmla="*/ 83510 w 245252"/>
                <a:gd name="connsiteY10" fmla="*/ 125110 h 170745"/>
                <a:gd name="connsiteX11" fmla="*/ 66746 w 245252"/>
                <a:gd name="connsiteY11" fmla="*/ 126041 h 170745"/>
                <a:gd name="connsiteX12" fmla="*/ 49982 w 245252"/>
                <a:gd name="connsiteY12" fmla="*/ 128214 h 170745"/>
                <a:gd name="connsiteX13" fmla="*/ 36633 w 245252"/>
                <a:gd name="connsiteY13" fmla="*/ 132560 h 170745"/>
                <a:gd name="connsiteX14" fmla="*/ 27009 w 245252"/>
                <a:gd name="connsiteY14" fmla="*/ 140942 h 170745"/>
                <a:gd name="connsiteX15" fmla="*/ 22973 w 245252"/>
                <a:gd name="connsiteY15" fmla="*/ 140942 h 170745"/>
                <a:gd name="connsiteX16" fmla="*/ 29182 w 245252"/>
                <a:gd name="connsiteY16" fmla="*/ 152429 h 170745"/>
                <a:gd name="connsiteX17" fmla="*/ 37564 w 245252"/>
                <a:gd name="connsiteY17" fmla="*/ 157706 h 170745"/>
                <a:gd name="connsiteX18" fmla="*/ 46877 w 245252"/>
                <a:gd name="connsiteY18" fmla="*/ 159880 h 170745"/>
                <a:gd name="connsiteX19" fmla="*/ 57432 w 245252"/>
                <a:gd name="connsiteY19" fmla="*/ 161742 h 170745"/>
                <a:gd name="connsiteX20" fmla="*/ 70782 w 245252"/>
                <a:gd name="connsiteY20" fmla="*/ 164847 h 170745"/>
                <a:gd name="connsiteX21" fmla="*/ 95928 w 245252"/>
                <a:gd name="connsiteY21" fmla="*/ 172297 h 170745"/>
                <a:gd name="connsiteX22" fmla="*/ 117659 w 245252"/>
                <a:gd name="connsiteY22" fmla="*/ 172297 h 170745"/>
                <a:gd name="connsiteX23" fmla="*/ 137527 w 245252"/>
                <a:gd name="connsiteY23" fmla="*/ 169193 h 170745"/>
                <a:gd name="connsiteX24" fmla="*/ 157396 w 245252"/>
                <a:gd name="connsiteY24" fmla="*/ 162984 h 170745"/>
                <a:gd name="connsiteX25" fmla="*/ 178196 w 245252"/>
                <a:gd name="connsiteY25" fmla="*/ 159880 h 170745"/>
                <a:gd name="connsiteX26" fmla="*/ 195891 w 245252"/>
                <a:gd name="connsiteY26" fmla="*/ 161742 h 170745"/>
                <a:gd name="connsiteX27" fmla="*/ 214828 w 245252"/>
                <a:gd name="connsiteY27" fmla="*/ 169193 h 170745"/>
                <a:gd name="connsiteX28" fmla="*/ 225073 w 245252"/>
                <a:gd name="connsiteY28" fmla="*/ 169193 h 170745"/>
                <a:gd name="connsiteX29" fmla="*/ 234387 w 245252"/>
                <a:gd name="connsiteY29" fmla="*/ 167020 h 170745"/>
                <a:gd name="connsiteX30" fmla="*/ 244010 w 245252"/>
                <a:gd name="connsiteY30" fmla="*/ 164847 h 170745"/>
                <a:gd name="connsiteX31" fmla="*/ 241837 w 245252"/>
                <a:gd name="connsiteY31" fmla="*/ 159880 h 170745"/>
                <a:gd name="connsiteX32" fmla="*/ 241837 w 245252"/>
                <a:gd name="connsiteY32" fmla="*/ 157706 h 170745"/>
                <a:gd name="connsiteX33" fmla="*/ 241837 w 245252"/>
                <a:gd name="connsiteY33" fmla="*/ 154602 h 170745"/>
                <a:gd name="connsiteX34" fmla="*/ 239664 w 245252"/>
                <a:gd name="connsiteY34" fmla="*/ 154602 h 170745"/>
                <a:gd name="connsiteX35" fmla="*/ 237491 w 245252"/>
                <a:gd name="connsiteY35" fmla="*/ 152429 h 170745"/>
                <a:gd name="connsiteX36" fmla="*/ 234387 w 245252"/>
                <a:gd name="connsiteY36" fmla="*/ 148083 h 170745"/>
                <a:gd name="connsiteX37" fmla="*/ 234387 w 245252"/>
                <a:gd name="connsiteY37" fmla="*/ 140942 h 170745"/>
                <a:gd name="connsiteX38" fmla="*/ 237491 w 245252"/>
                <a:gd name="connsiteY38" fmla="*/ 142805 h 170745"/>
                <a:gd name="connsiteX39" fmla="*/ 239664 w 245252"/>
                <a:gd name="connsiteY39" fmla="*/ 144978 h 170745"/>
                <a:gd name="connsiteX40" fmla="*/ 241837 w 245252"/>
                <a:gd name="connsiteY40" fmla="*/ 147151 h 170745"/>
                <a:gd name="connsiteX41" fmla="*/ 244010 w 245252"/>
                <a:gd name="connsiteY41" fmla="*/ 148083 h 170745"/>
                <a:gd name="connsiteX42" fmla="*/ 247115 w 245252"/>
                <a:gd name="connsiteY42" fmla="*/ 148083 h 170745"/>
                <a:gd name="connsiteX43" fmla="*/ 244942 w 245252"/>
                <a:gd name="connsiteY43" fmla="*/ 132560 h 170745"/>
                <a:gd name="connsiteX44" fmla="*/ 239664 w 245252"/>
                <a:gd name="connsiteY44" fmla="*/ 122937 h 170745"/>
                <a:gd name="connsiteX45" fmla="*/ 230351 w 245252"/>
                <a:gd name="connsiteY45" fmla="*/ 115486 h 170745"/>
                <a:gd name="connsiteX46" fmla="*/ 219796 w 245252"/>
                <a:gd name="connsiteY46" fmla="*/ 113623 h 170745"/>
                <a:gd name="connsiteX47" fmla="*/ 203342 w 245252"/>
                <a:gd name="connsiteY47" fmla="*/ 111450 h 170745"/>
                <a:gd name="connsiteX48" fmla="*/ 198064 w 245252"/>
                <a:gd name="connsiteY48" fmla="*/ 83199 h 170745"/>
                <a:gd name="connsiteX49" fmla="*/ 192787 w 245252"/>
                <a:gd name="connsiteY49" fmla="*/ 54638 h 170745"/>
                <a:gd name="connsiteX50" fmla="*/ 185647 w 245252"/>
                <a:gd name="connsiteY50" fmla="*/ 32597 h 170745"/>
                <a:gd name="connsiteX51" fmla="*/ 171987 w 245252"/>
                <a:gd name="connsiteY51" fmla="*/ 14901 h 170745"/>
                <a:gd name="connsiteX52" fmla="*/ 150256 w 245252"/>
                <a:gd name="connsiteY52" fmla="*/ 0 h 170745"/>
                <a:gd name="connsiteX53" fmla="*/ 144978 w 245252"/>
                <a:gd name="connsiteY53" fmla="*/ 10555 h 170745"/>
                <a:gd name="connsiteX54" fmla="*/ 143736 w 245252"/>
                <a:gd name="connsiteY54" fmla="*/ 22042 h 170745"/>
                <a:gd name="connsiteX55" fmla="*/ 150256 w 245252"/>
                <a:gd name="connsiteY55" fmla="*/ 32597 h 170745"/>
                <a:gd name="connsiteX56" fmla="*/ 150256 w 245252"/>
                <a:gd name="connsiteY56" fmla="*/ 40048 h 170745"/>
                <a:gd name="connsiteX57" fmla="*/ 150256 w 245252"/>
                <a:gd name="connsiteY57" fmla="*/ 46256 h 170745"/>
                <a:gd name="connsiteX58" fmla="*/ 149014 w 245252"/>
                <a:gd name="connsiteY58" fmla="*/ 51534 h 170745"/>
                <a:gd name="connsiteX59" fmla="*/ 146841 w 245252"/>
                <a:gd name="connsiteY59" fmla="*/ 56812 h 170745"/>
                <a:gd name="connsiteX60" fmla="*/ 141874 w 245252"/>
                <a:gd name="connsiteY60" fmla="*/ 49361 h 170745"/>
                <a:gd name="connsiteX61" fmla="*/ 134423 w 245252"/>
                <a:gd name="connsiteY61" fmla="*/ 38806 h 170745"/>
                <a:gd name="connsiteX62" fmla="*/ 127283 w 245252"/>
                <a:gd name="connsiteY62" fmla="*/ 24215 h 170745"/>
                <a:gd name="connsiteX63" fmla="*/ 122005 w 245252"/>
                <a:gd name="connsiteY63" fmla="*/ 25457 h 170745"/>
                <a:gd name="connsiteX64" fmla="*/ 115796 w 245252"/>
                <a:gd name="connsiteY64" fmla="*/ 25457 h 170745"/>
                <a:gd name="connsiteX65" fmla="*/ 114555 w 245252"/>
                <a:gd name="connsiteY65" fmla="*/ 27319 h 170745"/>
                <a:gd name="connsiteX66" fmla="*/ 110519 w 245252"/>
                <a:gd name="connsiteY66" fmla="*/ 29492 h 170745"/>
                <a:gd name="connsiteX67" fmla="*/ 108346 w 245252"/>
                <a:gd name="connsiteY67" fmla="*/ 31666 h 170745"/>
                <a:gd name="connsiteX68" fmla="*/ 107414 w 245252"/>
                <a:gd name="connsiteY68" fmla="*/ 36943 h 170745"/>
                <a:gd name="connsiteX69" fmla="*/ 103068 w 245252"/>
                <a:gd name="connsiteY69" fmla="*/ 32597 h 170745"/>
                <a:gd name="connsiteX70" fmla="*/ 99964 w 245252"/>
                <a:gd name="connsiteY70" fmla="*/ 31666 h 170745"/>
                <a:gd name="connsiteX71" fmla="*/ 98101 w 245252"/>
                <a:gd name="connsiteY71" fmla="*/ 27319 h 170745"/>
                <a:gd name="connsiteX72" fmla="*/ 95928 w 245252"/>
                <a:gd name="connsiteY72" fmla="*/ 24215 h 170745"/>
                <a:gd name="connsiteX73" fmla="*/ 93755 w 245252"/>
                <a:gd name="connsiteY73" fmla="*/ 22042 h 170745"/>
                <a:gd name="connsiteX74" fmla="*/ 90650 w 245252"/>
                <a:gd name="connsiteY74" fmla="*/ 20179 h 170745"/>
                <a:gd name="connsiteX75" fmla="*/ 83510 w 245252"/>
                <a:gd name="connsiteY75" fmla="*/ 20179 h 170745"/>
                <a:gd name="connsiteX76" fmla="*/ 72023 w 245252"/>
                <a:gd name="connsiteY76" fmla="*/ 20179 h 170745"/>
                <a:gd name="connsiteX77" fmla="*/ 59295 w 245252"/>
                <a:gd name="connsiteY77" fmla="*/ 20179 h 170745"/>
                <a:gd name="connsiteX78" fmla="*/ 49982 w 245252"/>
                <a:gd name="connsiteY78" fmla="*/ 20179 h 170745"/>
                <a:gd name="connsiteX79" fmla="*/ 49982 w 245252"/>
                <a:gd name="connsiteY79" fmla="*/ 16764 h 170745"/>
                <a:gd name="connsiteX80" fmla="*/ 49050 w 245252"/>
                <a:gd name="connsiteY80" fmla="*/ 14901 h 170745"/>
                <a:gd name="connsiteX81" fmla="*/ 49050 w 245252"/>
                <a:gd name="connsiteY81" fmla="*/ 12728 h 170745"/>
                <a:gd name="connsiteX82" fmla="*/ 49982 w 245252"/>
                <a:gd name="connsiteY82" fmla="*/ 12728 h 170745"/>
                <a:gd name="connsiteX83" fmla="*/ 49982 w 245252"/>
                <a:gd name="connsiteY83" fmla="*/ 10555 h 170745"/>
                <a:gd name="connsiteX84" fmla="*/ 49982 w 245252"/>
                <a:gd name="connsiteY84" fmla="*/ 7451 h 170745"/>
                <a:gd name="connsiteX85" fmla="*/ 46877 w 245252"/>
                <a:gd name="connsiteY85" fmla="*/ 7451 h 170745"/>
                <a:gd name="connsiteX86" fmla="*/ 34459 w 245252"/>
                <a:gd name="connsiteY86" fmla="*/ 5278 h 170745"/>
                <a:gd name="connsiteX87" fmla="*/ 22973 w 245252"/>
                <a:gd name="connsiteY87" fmla="*/ 12728 h 170745"/>
                <a:gd name="connsiteX88" fmla="*/ 14591 w 245252"/>
                <a:gd name="connsiteY88" fmla="*/ 24215 h 170745"/>
                <a:gd name="connsiteX89" fmla="*/ 7451 w 245252"/>
                <a:gd name="connsiteY89" fmla="*/ 36943 h 170745"/>
                <a:gd name="connsiteX90" fmla="*/ 0 w 245252"/>
                <a:gd name="connsiteY90" fmla="*/ 47498 h 170745"/>
                <a:gd name="connsiteX91" fmla="*/ 0 w 245252"/>
                <a:gd name="connsiteY91" fmla="*/ 66125 h 170745"/>
                <a:gd name="connsiteX92" fmla="*/ 3104 w 245252"/>
                <a:gd name="connsiteY92" fmla="*/ 76680 h 170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45252" h="170745">
                  <a:moveTo>
                    <a:pt x="7451" y="86304"/>
                  </a:moveTo>
                  <a:lnTo>
                    <a:pt x="12418" y="96859"/>
                  </a:lnTo>
                  <a:lnTo>
                    <a:pt x="14591" y="108346"/>
                  </a:lnTo>
                  <a:lnTo>
                    <a:pt x="30424" y="108346"/>
                  </a:lnTo>
                  <a:lnTo>
                    <a:pt x="43773" y="108346"/>
                  </a:lnTo>
                  <a:lnTo>
                    <a:pt x="49982" y="108346"/>
                  </a:lnTo>
                  <a:lnTo>
                    <a:pt x="63641" y="110519"/>
                  </a:lnTo>
                  <a:lnTo>
                    <a:pt x="70782" y="111450"/>
                  </a:lnTo>
                  <a:lnTo>
                    <a:pt x="76059" y="115486"/>
                  </a:lnTo>
                  <a:lnTo>
                    <a:pt x="83510" y="120763"/>
                  </a:lnTo>
                  <a:lnTo>
                    <a:pt x="83510" y="125110"/>
                  </a:lnTo>
                  <a:lnTo>
                    <a:pt x="66746" y="126041"/>
                  </a:lnTo>
                  <a:lnTo>
                    <a:pt x="49982" y="128214"/>
                  </a:lnTo>
                  <a:lnTo>
                    <a:pt x="36633" y="132560"/>
                  </a:lnTo>
                  <a:lnTo>
                    <a:pt x="27009" y="140942"/>
                  </a:lnTo>
                  <a:lnTo>
                    <a:pt x="22973" y="140942"/>
                  </a:lnTo>
                  <a:lnTo>
                    <a:pt x="29182" y="152429"/>
                  </a:lnTo>
                  <a:lnTo>
                    <a:pt x="37564" y="157706"/>
                  </a:lnTo>
                  <a:lnTo>
                    <a:pt x="46877" y="159880"/>
                  </a:lnTo>
                  <a:lnTo>
                    <a:pt x="57432" y="161742"/>
                  </a:lnTo>
                  <a:lnTo>
                    <a:pt x="70782" y="164847"/>
                  </a:lnTo>
                  <a:lnTo>
                    <a:pt x="95928" y="172297"/>
                  </a:lnTo>
                  <a:lnTo>
                    <a:pt x="117659" y="172297"/>
                  </a:lnTo>
                  <a:lnTo>
                    <a:pt x="137527" y="169193"/>
                  </a:lnTo>
                  <a:lnTo>
                    <a:pt x="157396" y="162984"/>
                  </a:lnTo>
                  <a:lnTo>
                    <a:pt x="178196" y="159880"/>
                  </a:lnTo>
                  <a:lnTo>
                    <a:pt x="195891" y="161742"/>
                  </a:lnTo>
                  <a:lnTo>
                    <a:pt x="214828" y="169193"/>
                  </a:lnTo>
                  <a:lnTo>
                    <a:pt x="225073" y="169193"/>
                  </a:lnTo>
                  <a:lnTo>
                    <a:pt x="234387" y="167020"/>
                  </a:lnTo>
                  <a:lnTo>
                    <a:pt x="244010" y="164847"/>
                  </a:lnTo>
                  <a:lnTo>
                    <a:pt x="241837" y="159880"/>
                  </a:lnTo>
                  <a:lnTo>
                    <a:pt x="241837" y="157706"/>
                  </a:lnTo>
                  <a:lnTo>
                    <a:pt x="241837" y="154602"/>
                  </a:lnTo>
                  <a:lnTo>
                    <a:pt x="239664" y="154602"/>
                  </a:lnTo>
                  <a:lnTo>
                    <a:pt x="237491" y="152429"/>
                  </a:lnTo>
                  <a:lnTo>
                    <a:pt x="234387" y="148083"/>
                  </a:lnTo>
                  <a:lnTo>
                    <a:pt x="234387" y="140942"/>
                  </a:lnTo>
                  <a:lnTo>
                    <a:pt x="237491" y="142805"/>
                  </a:lnTo>
                  <a:lnTo>
                    <a:pt x="239664" y="144978"/>
                  </a:lnTo>
                  <a:lnTo>
                    <a:pt x="241837" y="147151"/>
                  </a:lnTo>
                  <a:lnTo>
                    <a:pt x="244010" y="148083"/>
                  </a:lnTo>
                  <a:lnTo>
                    <a:pt x="247115" y="148083"/>
                  </a:lnTo>
                  <a:lnTo>
                    <a:pt x="244942" y="132560"/>
                  </a:lnTo>
                  <a:lnTo>
                    <a:pt x="239664" y="122937"/>
                  </a:lnTo>
                  <a:lnTo>
                    <a:pt x="230351" y="115486"/>
                  </a:lnTo>
                  <a:lnTo>
                    <a:pt x="219796" y="113623"/>
                  </a:lnTo>
                  <a:lnTo>
                    <a:pt x="203342" y="111450"/>
                  </a:lnTo>
                  <a:lnTo>
                    <a:pt x="198064" y="83199"/>
                  </a:lnTo>
                  <a:lnTo>
                    <a:pt x="192787" y="54638"/>
                  </a:lnTo>
                  <a:lnTo>
                    <a:pt x="185647" y="32597"/>
                  </a:lnTo>
                  <a:lnTo>
                    <a:pt x="171987" y="14901"/>
                  </a:lnTo>
                  <a:lnTo>
                    <a:pt x="150256" y="0"/>
                  </a:lnTo>
                  <a:lnTo>
                    <a:pt x="144978" y="10555"/>
                  </a:lnTo>
                  <a:lnTo>
                    <a:pt x="143736" y="22042"/>
                  </a:lnTo>
                  <a:lnTo>
                    <a:pt x="150256" y="32597"/>
                  </a:lnTo>
                  <a:lnTo>
                    <a:pt x="150256" y="40048"/>
                  </a:lnTo>
                  <a:lnTo>
                    <a:pt x="150256" y="46256"/>
                  </a:lnTo>
                  <a:lnTo>
                    <a:pt x="149014" y="51534"/>
                  </a:lnTo>
                  <a:lnTo>
                    <a:pt x="146841" y="56812"/>
                  </a:lnTo>
                  <a:lnTo>
                    <a:pt x="141874" y="49361"/>
                  </a:lnTo>
                  <a:lnTo>
                    <a:pt x="134423" y="38806"/>
                  </a:lnTo>
                  <a:lnTo>
                    <a:pt x="127283" y="24215"/>
                  </a:lnTo>
                  <a:lnTo>
                    <a:pt x="122005" y="25457"/>
                  </a:lnTo>
                  <a:lnTo>
                    <a:pt x="115796" y="25457"/>
                  </a:lnTo>
                  <a:lnTo>
                    <a:pt x="114555" y="27319"/>
                  </a:lnTo>
                  <a:lnTo>
                    <a:pt x="110519" y="29492"/>
                  </a:lnTo>
                  <a:lnTo>
                    <a:pt x="108346" y="31666"/>
                  </a:lnTo>
                  <a:lnTo>
                    <a:pt x="107414" y="36943"/>
                  </a:lnTo>
                  <a:lnTo>
                    <a:pt x="103068" y="32597"/>
                  </a:lnTo>
                  <a:lnTo>
                    <a:pt x="99964" y="31666"/>
                  </a:lnTo>
                  <a:lnTo>
                    <a:pt x="98101" y="27319"/>
                  </a:lnTo>
                  <a:lnTo>
                    <a:pt x="95928" y="24215"/>
                  </a:lnTo>
                  <a:lnTo>
                    <a:pt x="93755" y="22042"/>
                  </a:lnTo>
                  <a:lnTo>
                    <a:pt x="90650" y="20179"/>
                  </a:lnTo>
                  <a:lnTo>
                    <a:pt x="83510" y="20179"/>
                  </a:lnTo>
                  <a:lnTo>
                    <a:pt x="72023" y="20179"/>
                  </a:lnTo>
                  <a:lnTo>
                    <a:pt x="59295" y="20179"/>
                  </a:lnTo>
                  <a:lnTo>
                    <a:pt x="49982" y="20179"/>
                  </a:lnTo>
                  <a:lnTo>
                    <a:pt x="49982" y="16764"/>
                  </a:lnTo>
                  <a:lnTo>
                    <a:pt x="49050" y="14901"/>
                  </a:lnTo>
                  <a:lnTo>
                    <a:pt x="49050" y="12728"/>
                  </a:lnTo>
                  <a:lnTo>
                    <a:pt x="49982" y="12728"/>
                  </a:lnTo>
                  <a:lnTo>
                    <a:pt x="49982" y="10555"/>
                  </a:lnTo>
                  <a:lnTo>
                    <a:pt x="49982" y="7451"/>
                  </a:lnTo>
                  <a:lnTo>
                    <a:pt x="46877" y="7451"/>
                  </a:lnTo>
                  <a:lnTo>
                    <a:pt x="34459" y="5278"/>
                  </a:lnTo>
                  <a:lnTo>
                    <a:pt x="22973" y="12728"/>
                  </a:lnTo>
                  <a:lnTo>
                    <a:pt x="14591" y="24215"/>
                  </a:lnTo>
                  <a:lnTo>
                    <a:pt x="7451" y="36943"/>
                  </a:lnTo>
                  <a:lnTo>
                    <a:pt x="0" y="47498"/>
                  </a:lnTo>
                  <a:lnTo>
                    <a:pt x="0" y="66125"/>
                  </a:lnTo>
                  <a:lnTo>
                    <a:pt x="3104" y="7668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93" name="Freeform: Shape 392">
              <a:extLst>
                <a:ext uri="{FF2B5EF4-FFF2-40B4-BE49-F238E27FC236}">
                  <a16:creationId xmlns:a16="http://schemas.microsoft.com/office/drawing/2014/main" id="{3537DF7C-4BE3-49F5-A04E-FAF46A6DE855}"/>
                </a:ext>
              </a:extLst>
            </p:cNvPr>
            <p:cNvSpPr/>
            <p:nvPr/>
          </p:nvSpPr>
          <p:spPr>
            <a:xfrm>
              <a:off x="2687161" y="4573956"/>
              <a:ext cx="37253" cy="27940"/>
            </a:xfrm>
            <a:custGeom>
              <a:avLst/>
              <a:gdLst>
                <a:gd name="connsiteX0" fmla="*/ 32286 w 37253"/>
                <a:gd name="connsiteY0" fmla="*/ 23283 h 27940"/>
                <a:gd name="connsiteX1" fmla="*/ 36322 w 37253"/>
                <a:gd name="connsiteY1" fmla="*/ 23283 h 27940"/>
                <a:gd name="connsiteX2" fmla="*/ 39737 w 37253"/>
                <a:gd name="connsiteY2" fmla="*/ 19869 h 27940"/>
                <a:gd name="connsiteX3" fmla="*/ 30113 w 37253"/>
                <a:gd name="connsiteY3" fmla="*/ 8382 h 27940"/>
                <a:gd name="connsiteX4" fmla="*/ 17695 w 37253"/>
                <a:gd name="connsiteY4" fmla="*/ 3104 h 27940"/>
                <a:gd name="connsiteX5" fmla="*/ 0 w 37253"/>
                <a:gd name="connsiteY5" fmla="*/ 0 h 27940"/>
                <a:gd name="connsiteX6" fmla="*/ 0 w 37253"/>
                <a:gd name="connsiteY6" fmla="*/ 7451 h 27940"/>
                <a:gd name="connsiteX7" fmla="*/ 0 w 37253"/>
                <a:gd name="connsiteY7" fmla="*/ 10555 h 27940"/>
                <a:gd name="connsiteX8" fmla="*/ 3104 w 37253"/>
                <a:gd name="connsiteY8" fmla="*/ 14901 h 27940"/>
                <a:gd name="connsiteX9" fmla="*/ 5278 w 37253"/>
                <a:gd name="connsiteY9" fmla="*/ 15833 h 27940"/>
                <a:gd name="connsiteX10" fmla="*/ 10555 w 37253"/>
                <a:gd name="connsiteY10" fmla="*/ 18006 h 27940"/>
                <a:gd name="connsiteX11" fmla="*/ 14591 w 37253"/>
                <a:gd name="connsiteY11" fmla="*/ 22042 h 27940"/>
                <a:gd name="connsiteX12" fmla="*/ 19869 w 37253"/>
                <a:gd name="connsiteY12" fmla="*/ 25146 h 27940"/>
                <a:gd name="connsiteX13" fmla="*/ 22973 w 37253"/>
                <a:gd name="connsiteY13" fmla="*/ 29492 h 27940"/>
                <a:gd name="connsiteX14" fmla="*/ 29182 w 37253"/>
                <a:gd name="connsiteY14" fmla="*/ 27319 h 27940"/>
                <a:gd name="connsiteX15" fmla="*/ 30113 w 37253"/>
                <a:gd name="connsiteY15" fmla="*/ 251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3" h="27940">
                  <a:moveTo>
                    <a:pt x="32286" y="23283"/>
                  </a:moveTo>
                  <a:lnTo>
                    <a:pt x="36322" y="23283"/>
                  </a:lnTo>
                  <a:lnTo>
                    <a:pt x="39737" y="19869"/>
                  </a:lnTo>
                  <a:lnTo>
                    <a:pt x="30113" y="8382"/>
                  </a:lnTo>
                  <a:lnTo>
                    <a:pt x="17695" y="3104"/>
                  </a:lnTo>
                  <a:lnTo>
                    <a:pt x="0" y="0"/>
                  </a:lnTo>
                  <a:lnTo>
                    <a:pt x="0" y="7451"/>
                  </a:lnTo>
                  <a:lnTo>
                    <a:pt x="0" y="10555"/>
                  </a:lnTo>
                  <a:lnTo>
                    <a:pt x="3104" y="14901"/>
                  </a:lnTo>
                  <a:lnTo>
                    <a:pt x="5278" y="15833"/>
                  </a:lnTo>
                  <a:lnTo>
                    <a:pt x="10555" y="18006"/>
                  </a:lnTo>
                  <a:lnTo>
                    <a:pt x="14591" y="22042"/>
                  </a:lnTo>
                  <a:lnTo>
                    <a:pt x="19869" y="25146"/>
                  </a:lnTo>
                  <a:lnTo>
                    <a:pt x="22973" y="29492"/>
                  </a:lnTo>
                  <a:lnTo>
                    <a:pt x="29182" y="27319"/>
                  </a:lnTo>
                  <a:lnTo>
                    <a:pt x="30113" y="2514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94" name="Freeform: Shape 393">
              <a:extLst>
                <a:ext uri="{FF2B5EF4-FFF2-40B4-BE49-F238E27FC236}">
                  <a16:creationId xmlns:a16="http://schemas.microsoft.com/office/drawing/2014/main" id="{C26728B7-7765-44DE-B965-FFFE81674397}"/>
                </a:ext>
              </a:extLst>
            </p:cNvPr>
            <p:cNvSpPr/>
            <p:nvPr/>
          </p:nvSpPr>
          <p:spPr>
            <a:xfrm>
              <a:off x="3878341" y="4529873"/>
              <a:ext cx="93134" cy="86925"/>
            </a:xfrm>
            <a:custGeom>
              <a:avLst/>
              <a:gdLst>
                <a:gd name="connsiteX0" fmla="*/ 60226 w 93133"/>
                <a:gd name="connsiteY0" fmla="*/ 29492 h 86924"/>
                <a:gd name="connsiteX1" fmla="*/ 39427 w 93133"/>
                <a:gd name="connsiteY1" fmla="*/ 29492 h 86924"/>
                <a:gd name="connsiteX2" fmla="*/ 39427 w 93133"/>
                <a:gd name="connsiteY2" fmla="*/ 22042 h 86924"/>
                <a:gd name="connsiteX3" fmla="*/ 39427 w 93133"/>
                <a:gd name="connsiteY3" fmla="*/ 15833 h 86924"/>
                <a:gd name="connsiteX4" fmla="*/ 38495 w 93133"/>
                <a:gd name="connsiteY4" fmla="*/ 12728 h 86924"/>
                <a:gd name="connsiteX5" fmla="*/ 36322 w 93133"/>
                <a:gd name="connsiteY5" fmla="*/ 8382 h 86924"/>
                <a:gd name="connsiteX6" fmla="*/ 36322 w 93133"/>
                <a:gd name="connsiteY6" fmla="*/ 0 h 86924"/>
                <a:gd name="connsiteX7" fmla="*/ 24836 w 93133"/>
                <a:gd name="connsiteY7" fmla="*/ 10555 h 86924"/>
                <a:gd name="connsiteX8" fmla="*/ 17695 w 93133"/>
                <a:gd name="connsiteY8" fmla="*/ 25146 h 86924"/>
                <a:gd name="connsiteX9" fmla="*/ 10245 w 93133"/>
                <a:gd name="connsiteY9" fmla="*/ 40048 h 86924"/>
                <a:gd name="connsiteX10" fmla="*/ 0 w 93133"/>
                <a:gd name="connsiteY10" fmla="*/ 52465 h 86924"/>
                <a:gd name="connsiteX11" fmla="*/ 3104 w 93133"/>
                <a:gd name="connsiteY11" fmla="*/ 56812 h 86924"/>
                <a:gd name="connsiteX12" fmla="*/ 7140 w 93133"/>
                <a:gd name="connsiteY12" fmla="*/ 58985 h 86924"/>
                <a:gd name="connsiteX13" fmla="*/ 9313 w 93133"/>
                <a:gd name="connsiteY13" fmla="*/ 58985 h 86924"/>
                <a:gd name="connsiteX14" fmla="*/ 12418 w 93133"/>
                <a:gd name="connsiteY14" fmla="*/ 59916 h 86924"/>
                <a:gd name="connsiteX15" fmla="*/ 16454 w 93133"/>
                <a:gd name="connsiteY15" fmla="*/ 59916 h 86924"/>
                <a:gd name="connsiteX16" fmla="*/ 19558 w 93133"/>
                <a:gd name="connsiteY16" fmla="*/ 62089 h 86924"/>
                <a:gd name="connsiteX17" fmla="*/ 24836 w 93133"/>
                <a:gd name="connsiteY17" fmla="*/ 63952 h 86924"/>
                <a:gd name="connsiteX18" fmla="*/ 27009 w 93133"/>
                <a:gd name="connsiteY18" fmla="*/ 69229 h 86924"/>
                <a:gd name="connsiteX19" fmla="*/ 29182 w 93133"/>
                <a:gd name="connsiteY19" fmla="*/ 73576 h 86924"/>
                <a:gd name="connsiteX20" fmla="*/ 31045 w 93133"/>
                <a:gd name="connsiteY20" fmla="*/ 76680 h 86924"/>
                <a:gd name="connsiteX21" fmla="*/ 29182 w 93133"/>
                <a:gd name="connsiteY21" fmla="*/ 81026 h 86924"/>
                <a:gd name="connsiteX22" fmla="*/ 29182 w 93133"/>
                <a:gd name="connsiteY22" fmla="*/ 84131 h 86924"/>
                <a:gd name="connsiteX23" fmla="*/ 29182 w 93133"/>
                <a:gd name="connsiteY23" fmla="*/ 89408 h 86924"/>
                <a:gd name="connsiteX24" fmla="*/ 43773 w 93133"/>
                <a:gd name="connsiteY24" fmla="*/ 84131 h 86924"/>
                <a:gd name="connsiteX25" fmla="*/ 54018 w 93133"/>
                <a:gd name="connsiteY25" fmla="*/ 74507 h 86924"/>
                <a:gd name="connsiteX26" fmla="*/ 60226 w 93133"/>
                <a:gd name="connsiteY26" fmla="*/ 59916 h 86924"/>
                <a:gd name="connsiteX27" fmla="*/ 65504 w 93133"/>
                <a:gd name="connsiteY27" fmla="*/ 63952 h 86924"/>
                <a:gd name="connsiteX28" fmla="*/ 68608 w 93133"/>
                <a:gd name="connsiteY28" fmla="*/ 66125 h 86924"/>
                <a:gd name="connsiteX29" fmla="*/ 72955 w 93133"/>
                <a:gd name="connsiteY29" fmla="*/ 69229 h 86924"/>
                <a:gd name="connsiteX30" fmla="*/ 72955 w 93133"/>
                <a:gd name="connsiteY30" fmla="*/ 71403 h 86924"/>
                <a:gd name="connsiteX31" fmla="*/ 72955 w 93133"/>
                <a:gd name="connsiteY31" fmla="*/ 74507 h 86924"/>
                <a:gd name="connsiteX32" fmla="*/ 72955 w 93133"/>
                <a:gd name="connsiteY32" fmla="*/ 81026 h 86924"/>
                <a:gd name="connsiteX33" fmla="*/ 72955 w 93133"/>
                <a:gd name="connsiteY33" fmla="*/ 86304 h 86924"/>
                <a:gd name="connsiteX34" fmla="*/ 77922 w 93133"/>
                <a:gd name="connsiteY34" fmla="*/ 84131 h 86924"/>
                <a:gd name="connsiteX35" fmla="*/ 83199 w 93133"/>
                <a:gd name="connsiteY35" fmla="*/ 84131 h 86924"/>
                <a:gd name="connsiteX36" fmla="*/ 85373 w 93133"/>
                <a:gd name="connsiteY36" fmla="*/ 84131 h 86924"/>
                <a:gd name="connsiteX37" fmla="*/ 87546 w 93133"/>
                <a:gd name="connsiteY37" fmla="*/ 81958 h 86924"/>
                <a:gd name="connsiteX38" fmla="*/ 89408 w 93133"/>
                <a:gd name="connsiteY38" fmla="*/ 81026 h 86924"/>
                <a:gd name="connsiteX39" fmla="*/ 92513 w 93133"/>
                <a:gd name="connsiteY39" fmla="*/ 76680 h 86924"/>
                <a:gd name="connsiteX40" fmla="*/ 94686 w 93133"/>
                <a:gd name="connsiteY40" fmla="*/ 74507 h 86924"/>
                <a:gd name="connsiteX41" fmla="*/ 94686 w 93133"/>
                <a:gd name="connsiteY41" fmla="*/ 73576 h 86924"/>
                <a:gd name="connsiteX42" fmla="*/ 95617 w 93133"/>
                <a:gd name="connsiteY42" fmla="*/ 71403 h 86924"/>
                <a:gd name="connsiteX43" fmla="*/ 95617 w 93133"/>
                <a:gd name="connsiteY43" fmla="*/ 69229 h 86924"/>
                <a:gd name="connsiteX44" fmla="*/ 77922 w 93133"/>
                <a:gd name="connsiteY44" fmla="*/ 49361 h 8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3133" h="86924">
                  <a:moveTo>
                    <a:pt x="60226" y="29492"/>
                  </a:moveTo>
                  <a:lnTo>
                    <a:pt x="39427" y="29492"/>
                  </a:lnTo>
                  <a:lnTo>
                    <a:pt x="39427" y="22042"/>
                  </a:lnTo>
                  <a:lnTo>
                    <a:pt x="39427" y="15833"/>
                  </a:lnTo>
                  <a:lnTo>
                    <a:pt x="38495" y="12728"/>
                  </a:lnTo>
                  <a:lnTo>
                    <a:pt x="36322" y="8382"/>
                  </a:lnTo>
                  <a:lnTo>
                    <a:pt x="36322" y="0"/>
                  </a:lnTo>
                  <a:lnTo>
                    <a:pt x="24836" y="10555"/>
                  </a:lnTo>
                  <a:lnTo>
                    <a:pt x="17695" y="25146"/>
                  </a:lnTo>
                  <a:lnTo>
                    <a:pt x="10245" y="40048"/>
                  </a:lnTo>
                  <a:lnTo>
                    <a:pt x="0" y="52465"/>
                  </a:lnTo>
                  <a:lnTo>
                    <a:pt x="3104" y="56812"/>
                  </a:lnTo>
                  <a:lnTo>
                    <a:pt x="7140" y="58985"/>
                  </a:lnTo>
                  <a:lnTo>
                    <a:pt x="9313" y="58985"/>
                  </a:lnTo>
                  <a:lnTo>
                    <a:pt x="12418" y="59916"/>
                  </a:lnTo>
                  <a:lnTo>
                    <a:pt x="16454" y="59916"/>
                  </a:lnTo>
                  <a:lnTo>
                    <a:pt x="19558" y="62089"/>
                  </a:lnTo>
                  <a:lnTo>
                    <a:pt x="24836" y="63952"/>
                  </a:lnTo>
                  <a:lnTo>
                    <a:pt x="27009" y="69229"/>
                  </a:lnTo>
                  <a:lnTo>
                    <a:pt x="29182" y="73576"/>
                  </a:lnTo>
                  <a:lnTo>
                    <a:pt x="31045" y="76680"/>
                  </a:lnTo>
                  <a:lnTo>
                    <a:pt x="29182" y="81026"/>
                  </a:lnTo>
                  <a:lnTo>
                    <a:pt x="29182" y="84131"/>
                  </a:lnTo>
                  <a:lnTo>
                    <a:pt x="29182" y="89408"/>
                  </a:lnTo>
                  <a:lnTo>
                    <a:pt x="43773" y="84131"/>
                  </a:lnTo>
                  <a:lnTo>
                    <a:pt x="54018" y="74507"/>
                  </a:lnTo>
                  <a:lnTo>
                    <a:pt x="60226" y="59916"/>
                  </a:lnTo>
                  <a:lnTo>
                    <a:pt x="65504" y="63952"/>
                  </a:lnTo>
                  <a:lnTo>
                    <a:pt x="68608" y="66125"/>
                  </a:lnTo>
                  <a:lnTo>
                    <a:pt x="72955" y="69229"/>
                  </a:lnTo>
                  <a:lnTo>
                    <a:pt x="72955" y="71403"/>
                  </a:lnTo>
                  <a:lnTo>
                    <a:pt x="72955" y="74507"/>
                  </a:lnTo>
                  <a:lnTo>
                    <a:pt x="72955" y="81026"/>
                  </a:lnTo>
                  <a:lnTo>
                    <a:pt x="72955" y="86304"/>
                  </a:lnTo>
                  <a:lnTo>
                    <a:pt x="77922" y="84131"/>
                  </a:lnTo>
                  <a:lnTo>
                    <a:pt x="83199" y="84131"/>
                  </a:lnTo>
                  <a:lnTo>
                    <a:pt x="85373" y="84131"/>
                  </a:lnTo>
                  <a:lnTo>
                    <a:pt x="87546" y="81958"/>
                  </a:lnTo>
                  <a:lnTo>
                    <a:pt x="89408" y="81026"/>
                  </a:lnTo>
                  <a:lnTo>
                    <a:pt x="92513" y="76680"/>
                  </a:lnTo>
                  <a:lnTo>
                    <a:pt x="94686" y="74507"/>
                  </a:lnTo>
                  <a:lnTo>
                    <a:pt x="94686" y="73576"/>
                  </a:lnTo>
                  <a:lnTo>
                    <a:pt x="95617" y="71403"/>
                  </a:lnTo>
                  <a:lnTo>
                    <a:pt x="95617" y="69229"/>
                  </a:lnTo>
                  <a:lnTo>
                    <a:pt x="77922" y="4936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95" name="Freeform: Shape 394">
              <a:extLst>
                <a:ext uri="{FF2B5EF4-FFF2-40B4-BE49-F238E27FC236}">
                  <a16:creationId xmlns:a16="http://schemas.microsoft.com/office/drawing/2014/main" id="{E87906E1-0AFE-4190-8874-2594767142B7}"/>
                </a:ext>
              </a:extLst>
            </p:cNvPr>
            <p:cNvSpPr/>
            <p:nvPr/>
          </p:nvSpPr>
          <p:spPr>
            <a:xfrm>
              <a:off x="4263915" y="4941524"/>
              <a:ext cx="93134" cy="111760"/>
            </a:xfrm>
            <a:custGeom>
              <a:avLst/>
              <a:gdLst>
                <a:gd name="connsiteX0" fmla="*/ 54018 w 93133"/>
                <a:gd name="connsiteY0" fmla="*/ 51534 h 111760"/>
                <a:gd name="connsiteX1" fmla="*/ 53086 w 93133"/>
                <a:gd name="connsiteY1" fmla="*/ 39116 h 111760"/>
                <a:gd name="connsiteX2" fmla="*/ 50913 w 93133"/>
                <a:gd name="connsiteY2" fmla="*/ 28561 h 111760"/>
                <a:gd name="connsiteX3" fmla="*/ 50913 w 93133"/>
                <a:gd name="connsiteY3" fmla="*/ 14901 h 111760"/>
                <a:gd name="connsiteX4" fmla="*/ 50913 w 93133"/>
                <a:gd name="connsiteY4" fmla="*/ 0 h 111760"/>
                <a:gd name="connsiteX5" fmla="*/ 39427 w 93133"/>
                <a:gd name="connsiteY5" fmla="*/ 0 h 111760"/>
                <a:gd name="connsiteX6" fmla="*/ 29182 w 93133"/>
                <a:gd name="connsiteY6" fmla="*/ 24215 h 111760"/>
                <a:gd name="connsiteX7" fmla="*/ 21731 w 93133"/>
                <a:gd name="connsiteY7" fmla="*/ 48430 h 111760"/>
                <a:gd name="connsiteX8" fmla="*/ 10245 w 93133"/>
                <a:gd name="connsiteY8" fmla="*/ 70471 h 111760"/>
                <a:gd name="connsiteX9" fmla="*/ 0 w 93133"/>
                <a:gd name="connsiteY9" fmla="*/ 85062 h 111760"/>
                <a:gd name="connsiteX10" fmla="*/ 4036 w 93133"/>
                <a:gd name="connsiteY10" fmla="*/ 88477 h 111760"/>
                <a:gd name="connsiteX11" fmla="*/ 9313 w 93133"/>
                <a:gd name="connsiteY11" fmla="*/ 90340 h 111760"/>
                <a:gd name="connsiteX12" fmla="*/ 14591 w 93133"/>
                <a:gd name="connsiteY12" fmla="*/ 90340 h 111760"/>
                <a:gd name="connsiteX13" fmla="*/ 19558 w 93133"/>
                <a:gd name="connsiteY13" fmla="*/ 92513 h 111760"/>
                <a:gd name="connsiteX14" fmla="*/ 23904 w 93133"/>
                <a:gd name="connsiteY14" fmla="*/ 92513 h 111760"/>
                <a:gd name="connsiteX15" fmla="*/ 27009 w 93133"/>
                <a:gd name="connsiteY15" fmla="*/ 92513 h 111760"/>
                <a:gd name="connsiteX16" fmla="*/ 36322 w 93133"/>
                <a:gd name="connsiteY16" fmla="*/ 92513 h 111760"/>
                <a:gd name="connsiteX17" fmla="*/ 41600 w 93133"/>
                <a:gd name="connsiteY17" fmla="*/ 92513 h 111760"/>
                <a:gd name="connsiteX18" fmla="*/ 45635 w 93133"/>
                <a:gd name="connsiteY18" fmla="*/ 94686 h 111760"/>
                <a:gd name="connsiteX19" fmla="*/ 46877 w 93133"/>
                <a:gd name="connsiteY19" fmla="*/ 95617 h 111760"/>
                <a:gd name="connsiteX20" fmla="*/ 46877 w 93133"/>
                <a:gd name="connsiteY20" fmla="*/ 97790 h 111760"/>
                <a:gd name="connsiteX21" fmla="*/ 46877 w 93133"/>
                <a:gd name="connsiteY21" fmla="*/ 103068 h 111760"/>
                <a:gd name="connsiteX22" fmla="*/ 46877 w 93133"/>
                <a:gd name="connsiteY22" fmla="*/ 108346 h 111760"/>
                <a:gd name="connsiteX23" fmla="*/ 56191 w 93133"/>
                <a:gd name="connsiteY23" fmla="*/ 103068 h 111760"/>
                <a:gd name="connsiteX24" fmla="*/ 63331 w 93133"/>
                <a:gd name="connsiteY24" fmla="*/ 95617 h 111760"/>
                <a:gd name="connsiteX25" fmla="*/ 70782 w 93133"/>
                <a:gd name="connsiteY25" fmla="*/ 88477 h 111760"/>
                <a:gd name="connsiteX26" fmla="*/ 74817 w 93133"/>
                <a:gd name="connsiteY26" fmla="*/ 88477 h 111760"/>
                <a:gd name="connsiteX27" fmla="*/ 74817 w 93133"/>
                <a:gd name="connsiteY27" fmla="*/ 92513 h 111760"/>
                <a:gd name="connsiteX28" fmla="*/ 74817 w 93133"/>
                <a:gd name="connsiteY28" fmla="*/ 95617 h 111760"/>
                <a:gd name="connsiteX29" fmla="*/ 72955 w 93133"/>
                <a:gd name="connsiteY29" fmla="*/ 97790 h 111760"/>
                <a:gd name="connsiteX30" fmla="*/ 72955 w 93133"/>
                <a:gd name="connsiteY30" fmla="*/ 99964 h 111760"/>
                <a:gd name="connsiteX31" fmla="*/ 70782 w 93133"/>
                <a:gd name="connsiteY31" fmla="*/ 100895 h 111760"/>
                <a:gd name="connsiteX32" fmla="*/ 70782 w 93133"/>
                <a:gd name="connsiteY32" fmla="*/ 108346 h 111760"/>
                <a:gd name="connsiteX33" fmla="*/ 74817 w 93133"/>
                <a:gd name="connsiteY33" fmla="*/ 107104 h 111760"/>
                <a:gd name="connsiteX34" fmla="*/ 76059 w 93133"/>
                <a:gd name="connsiteY34" fmla="*/ 107104 h 111760"/>
                <a:gd name="connsiteX35" fmla="*/ 76059 w 93133"/>
                <a:gd name="connsiteY35" fmla="*/ 105241 h 111760"/>
                <a:gd name="connsiteX36" fmla="*/ 77922 w 93133"/>
                <a:gd name="connsiteY36" fmla="*/ 105241 h 111760"/>
                <a:gd name="connsiteX37" fmla="*/ 80095 w 93133"/>
                <a:gd name="connsiteY37" fmla="*/ 100895 h 111760"/>
                <a:gd name="connsiteX38" fmla="*/ 80095 w 93133"/>
                <a:gd name="connsiteY38" fmla="*/ 103068 h 111760"/>
                <a:gd name="connsiteX39" fmla="*/ 82268 w 93133"/>
                <a:gd name="connsiteY39" fmla="*/ 105241 h 111760"/>
                <a:gd name="connsiteX40" fmla="*/ 82268 w 93133"/>
                <a:gd name="connsiteY40" fmla="*/ 107104 h 111760"/>
                <a:gd name="connsiteX41" fmla="*/ 82268 w 93133"/>
                <a:gd name="connsiteY41" fmla="*/ 108346 h 111760"/>
                <a:gd name="connsiteX42" fmla="*/ 83200 w 93133"/>
                <a:gd name="connsiteY42" fmla="*/ 112381 h 111760"/>
                <a:gd name="connsiteX43" fmla="*/ 87546 w 93133"/>
                <a:gd name="connsiteY43" fmla="*/ 112381 h 111760"/>
                <a:gd name="connsiteX44" fmla="*/ 89408 w 93133"/>
                <a:gd name="connsiteY44" fmla="*/ 99964 h 111760"/>
                <a:gd name="connsiteX45" fmla="*/ 92513 w 93133"/>
                <a:gd name="connsiteY45" fmla="*/ 87235 h 111760"/>
                <a:gd name="connsiteX46" fmla="*/ 94686 w 93133"/>
                <a:gd name="connsiteY46" fmla="*/ 75749 h 111760"/>
                <a:gd name="connsiteX47" fmla="*/ 92513 w 93133"/>
                <a:gd name="connsiteY47" fmla="*/ 73576 h 111760"/>
                <a:gd name="connsiteX48" fmla="*/ 90650 w 93133"/>
                <a:gd name="connsiteY48" fmla="*/ 73576 h 111760"/>
                <a:gd name="connsiteX49" fmla="*/ 89408 w 93133"/>
                <a:gd name="connsiteY49" fmla="*/ 73576 h 111760"/>
                <a:gd name="connsiteX50" fmla="*/ 87546 w 93133"/>
                <a:gd name="connsiteY50" fmla="*/ 73576 h 111760"/>
                <a:gd name="connsiteX51" fmla="*/ 85373 w 93133"/>
                <a:gd name="connsiteY51" fmla="*/ 73576 h 111760"/>
                <a:gd name="connsiteX52" fmla="*/ 83200 w 93133"/>
                <a:gd name="connsiteY52" fmla="*/ 72644 h 111760"/>
                <a:gd name="connsiteX53" fmla="*/ 74817 w 93133"/>
                <a:gd name="connsiteY53" fmla="*/ 72644 h 111760"/>
                <a:gd name="connsiteX54" fmla="*/ 74817 w 93133"/>
                <a:gd name="connsiteY54" fmla="*/ 51534 h 11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3133" h="111760">
                  <a:moveTo>
                    <a:pt x="54018" y="51534"/>
                  </a:moveTo>
                  <a:lnTo>
                    <a:pt x="53086" y="39116"/>
                  </a:lnTo>
                  <a:lnTo>
                    <a:pt x="50913" y="28561"/>
                  </a:lnTo>
                  <a:lnTo>
                    <a:pt x="50913" y="14901"/>
                  </a:lnTo>
                  <a:lnTo>
                    <a:pt x="50913" y="0"/>
                  </a:lnTo>
                  <a:lnTo>
                    <a:pt x="39427" y="0"/>
                  </a:lnTo>
                  <a:lnTo>
                    <a:pt x="29182" y="24215"/>
                  </a:lnTo>
                  <a:lnTo>
                    <a:pt x="21731" y="48430"/>
                  </a:lnTo>
                  <a:lnTo>
                    <a:pt x="10245" y="70471"/>
                  </a:lnTo>
                  <a:lnTo>
                    <a:pt x="0" y="85062"/>
                  </a:lnTo>
                  <a:lnTo>
                    <a:pt x="4036" y="88477"/>
                  </a:lnTo>
                  <a:lnTo>
                    <a:pt x="9313" y="90340"/>
                  </a:lnTo>
                  <a:lnTo>
                    <a:pt x="14591" y="90340"/>
                  </a:lnTo>
                  <a:lnTo>
                    <a:pt x="19558" y="92513"/>
                  </a:lnTo>
                  <a:lnTo>
                    <a:pt x="23904" y="92513"/>
                  </a:lnTo>
                  <a:lnTo>
                    <a:pt x="27009" y="92513"/>
                  </a:lnTo>
                  <a:lnTo>
                    <a:pt x="36322" y="92513"/>
                  </a:lnTo>
                  <a:lnTo>
                    <a:pt x="41600" y="92513"/>
                  </a:lnTo>
                  <a:lnTo>
                    <a:pt x="45635" y="94686"/>
                  </a:lnTo>
                  <a:lnTo>
                    <a:pt x="46877" y="95617"/>
                  </a:lnTo>
                  <a:lnTo>
                    <a:pt x="46877" y="97790"/>
                  </a:lnTo>
                  <a:lnTo>
                    <a:pt x="46877" y="103068"/>
                  </a:lnTo>
                  <a:lnTo>
                    <a:pt x="46877" y="108346"/>
                  </a:lnTo>
                  <a:lnTo>
                    <a:pt x="56191" y="103068"/>
                  </a:lnTo>
                  <a:lnTo>
                    <a:pt x="63331" y="95617"/>
                  </a:lnTo>
                  <a:lnTo>
                    <a:pt x="70782" y="88477"/>
                  </a:lnTo>
                  <a:lnTo>
                    <a:pt x="74817" y="88477"/>
                  </a:lnTo>
                  <a:lnTo>
                    <a:pt x="74817" y="92513"/>
                  </a:lnTo>
                  <a:lnTo>
                    <a:pt x="74817" y="95617"/>
                  </a:lnTo>
                  <a:lnTo>
                    <a:pt x="72955" y="97790"/>
                  </a:lnTo>
                  <a:lnTo>
                    <a:pt x="72955" y="99964"/>
                  </a:lnTo>
                  <a:lnTo>
                    <a:pt x="70782" y="100895"/>
                  </a:lnTo>
                  <a:lnTo>
                    <a:pt x="70782" y="108346"/>
                  </a:lnTo>
                  <a:lnTo>
                    <a:pt x="74817" y="107104"/>
                  </a:lnTo>
                  <a:lnTo>
                    <a:pt x="76059" y="107104"/>
                  </a:lnTo>
                  <a:lnTo>
                    <a:pt x="76059" y="105241"/>
                  </a:lnTo>
                  <a:lnTo>
                    <a:pt x="77922" y="105241"/>
                  </a:lnTo>
                  <a:lnTo>
                    <a:pt x="80095" y="100895"/>
                  </a:lnTo>
                  <a:lnTo>
                    <a:pt x="80095" y="103068"/>
                  </a:lnTo>
                  <a:lnTo>
                    <a:pt x="82268" y="105241"/>
                  </a:lnTo>
                  <a:lnTo>
                    <a:pt x="82268" y="107104"/>
                  </a:lnTo>
                  <a:lnTo>
                    <a:pt x="82268" y="108346"/>
                  </a:lnTo>
                  <a:lnTo>
                    <a:pt x="83200" y="112381"/>
                  </a:lnTo>
                  <a:lnTo>
                    <a:pt x="87546" y="112381"/>
                  </a:lnTo>
                  <a:lnTo>
                    <a:pt x="89408" y="99964"/>
                  </a:lnTo>
                  <a:lnTo>
                    <a:pt x="92513" y="87235"/>
                  </a:lnTo>
                  <a:lnTo>
                    <a:pt x="94686" y="75749"/>
                  </a:lnTo>
                  <a:lnTo>
                    <a:pt x="92513" y="73576"/>
                  </a:lnTo>
                  <a:lnTo>
                    <a:pt x="90650" y="73576"/>
                  </a:lnTo>
                  <a:lnTo>
                    <a:pt x="89408" y="73576"/>
                  </a:lnTo>
                  <a:lnTo>
                    <a:pt x="87546" y="73576"/>
                  </a:lnTo>
                  <a:lnTo>
                    <a:pt x="85373" y="73576"/>
                  </a:lnTo>
                  <a:lnTo>
                    <a:pt x="83200" y="72644"/>
                  </a:lnTo>
                  <a:lnTo>
                    <a:pt x="74817" y="72644"/>
                  </a:lnTo>
                  <a:lnTo>
                    <a:pt x="74817" y="51534"/>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96" name="Freeform: Shape 395">
              <a:extLst>
                <a:ext uri="{FF2B5EF4-FFF2-40B4-BE49-F238E27FC236}">
                  <a16:creationId xmlns:a16="http://schemas.microsoft.com/office/drawing/2014/main" id="{6A693FA6-23BE-441E-9E4E-1E1352085326}"/>
                </a:ext>
              </a:extLst>
            </p:cNvPr>
            <p:cNvSpPr/>
            <p:nvPr/>
          </p:nvSpPr>
          <p:spPr>
            <a:xfrm>
              <a:off x="4034496" y="4432083"/>
              <a:ext cx="27940" cy="40358"/>
            </a:xfrm>
            <a:custGeom>
              <a:avLst/>
              <a:gdLst>
                <a:gd name="connsiteX0" fmla="*/ 4346 w 27940"/>
                <a:gd name="connsiteY0" fmla="*/ 42221 h 40357"/>
                <a:gd name="connsiteX1" fmla="*/ 12418 w 27940"/>
                <a:gd name="connsiteY1" fmla="*/ 40979 h 40357"/>
                <a:gd name="connsiteX2" fmla="*/ 18937 w 27940"/>
                <a:gd name="connsiteY2" fmla="*/ 40979 h 40357"/>
                <a:gd name="connsiteX3" fmla="*/ 23904 w 27940"/>
                <a:gd name="connsiteY3" fmla="*/ 39116 h 40357"/>
                <a:gd name="connsiteX4" fmla="*/ 29182 w 27940"/>
                <a:gd name="connsiteY4" fmla="*/ 36943 h 40357"/>
                <a:gd name="connsiteX5" fmla="*/ 27009 w 27940"/>
                <a:gd name="connsiteY5" fmla="*/ 29492 h 40357"/>
                <a:gd name="connsiteX6" fmla="*/ 26077 w 27940"/>
                <a:gd name="connsiteY6" fmla="*/ 24215 h 40357"/>
                <a:gd name="connsiteX7" fmla="*/ 23904 w 27940"/>
                <a:gd name="connsiteY7" fmla="*/ 18937 h 40357"/>
                <a:gd name="connsiteX8" fmla="*/ 19869 w 27940"/>
                <a:gd name="connsiteY8" fmla="*/ 12728 h 40357"/>
                <a:gd name="connsiteX9" fmla="*/ 18937 w 27940"/>
                <a:gd name="connsiteY9" fmla="*/ 9624 h 40357"/>
                <a:gd name="connsiteX10" fmla="*/ 18937 w 27940"/>
                <a:gd name="connsiteY10" fmla="*/ 7451 h 40357"/>
                <a:gd name="connsiteX11" fmla="*/ 18937 w 27940"/>
                <a:gd name="connsiteY11" fmla="*/ 5278 h 40357"/>
                <a:gd name="connsiteX12" fmla="*/ 16764 w 27940"/>
                <a:gd name="connsiteY12" fmla="*/ 4346 h 40357"/>
                <a:gd name="connsiteX13" fmla="*/ 14591 w 27940"/>
                <a:gd name="connsiteY13" fmla="*/ 4346 h 40357"/>
                <a:gd name="connsiteX14" fmla="*/ 12418 w 27940"/>
                <a:gd name="connsiteY14" fmla="*/ 2173 h 40357"/>
                <a:gd name="connsiteX15" fmla="*/ 9313 w 27940"/>
                <a:gd name="connsiteY15" fmla="*/ 0 h 40357"/>
                <a:gd name="connsiteX16" fmla="*/ 5278 w 27940"/>
                <a:gd name="connsiteY16" fmla="*/ 5278 h 40357"/>
                <a:gd name="connsiteX17" fmla="*/ 4346 w 27940"/>
                <a:gd name="connsiteY17" fmla="*/ 9624 h 40357"/>
                <a:gd name="connsiteX18" fmla="*/ 0 w 27940"/>
                <a:gd name="connsiteY18" fmla="*/ 12728 h 40357"/>
                <a:gd name="connsiteX19" fmla="*/ 0 w 27940"/>
                <a:gd name="connsiteY19" fmla="*/ 24215 h 40357"/>
                <a:gd name="connsiteX20" fmla="*/ 2173 w 27940"/>
                <a:gd name="connsiteY20" fmla="*/ 33839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940" h="40357">
                  <a:moveTo>
                    <a:pt x="4346" y="42221"/>
                  </a:moveTo>
                  <a:lnTo>
                    <a:pt x="12418" y="40979"/>
                  </a:lnTo>
                  <a:lnTo>
                    <a:pt x="18937" y="40979"/>
                  </a:lnTo>
                  <a:lnTo>
                    <a:pt x="23904" y="39116"/>
                  </a:lnTo>
                  <a:lnTo>
                    <a:pt x="29182" y="36943"/>
                  </a:lnTo>
                  <a:lnTo>
                    <a:pt x="27009" y="29492"/>
                  </a:lnTo>
                  <a:lnTo>
                    <a:pt x="26077" y="24215"/>
                  </a:lnTo>
                  <a:lnTo>
                    <a:pt x="23904" y="18937"/>
                  </a:lnTo>
                  <a:lnTo>
                    <a:pt x="19869" y="12728"/>
                  </a:lnTo>
                  <a:lnTo>
                    <a:pt x="18937" y="9624"/>
                  </a:lnTo>
                  <a:lnTo>
                    <a:pt x="18937" y="7451"/>
                  </a:lnTo>
                  <a:lnTo>
                    <a:pt x="18937" y="5278"/>
                  </a:lnTo>
                  <a:lnTo>
                    <a:pt x="16764" y="4346"/>
                  </a:lnTo>
                  <a:lnTo>
                    <a:pt x="14591" y="4346"/>
                  </a:lnTo>
                  <a:lnTo>
                    <a:pt x="12418" y="2173"/>
                  </a:lnTo>
                  <a:lnTo>
                    <a:pt x="9313" y="0"/>
                  </a:lnTo>
                  <a:lnTo>
                    <a:pt x="5278" y="5278"/>
                  </a:lnTo>
                  <a:lnTo>
                    <a:pt x="4346" y="9624"/>
                  </a:lnTo>
                  <a:lnTo>
                    <a:pt x="0" y="12728"/>
                  </a:lnTo>
                  <a:lnTo>
                    <a:pt x="0" y="24215"/>
                  </a:lnTo>
                  <a:lnTo>
                    <a:pt x="2173" y="33839"/>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97" name="Freeform: Shape 396">
              <a:extLst>
                <a:ext uri="{FF2B5EF4-FFF2-40B4-BE49-F238E27FC236}">
                  <a16:creationId xmlns:a16="http://schemas.microsoft.com/office/drawing/2014/main" id="{E27A8B83-1F06-40BB-B9F0-E81AD81F1794}"/>
                </a:ext>
              </a:extLst>
            </p:cNvPr>
            <p:cNvSpPr/>
            <p:nvPr/>
          </p:nvSpPr>
          <p:spPr>
            <a:xfrm>
              <a:off x="3958436" y="4877572"/>
              <a:ext cx="15522" cy="9313"/>
            </a:xfrm>
            <a:custGeom>
              <a:avLst/>
              <a:gdLst>
                <a:gd name="connsiteX0" fmla="*/ 0 w 15522"/>
                <a:gd name="connsiteY0" fmla="*/ 11487 h 9313"/>
                <a:gd name="connsiteX1" fmla="*/ 5278 w 15522"/>
                <a:gd name="connsiteY1" fmla="*/ 11487 h 9313"/>
                <a:gd name="connsiteX2" fmla="*/ 7451 w 15522"/>
                <a:gd name="connsiteY2" fmla="*/ 9313 h 9313"/>
                <a:gd name="connsiteX3" fmla="*/ 9313 w 15522"/>
                <a:gd name="connsiteY3" fmla="*/ 9313 h 9313"/>
                <a:gd name="connsiteX4" fmla="*/ 10555 w 15522"/>
                <a:gd name="connsiteY4" fmla="*/ 9313 h 9313"/>
                <a:gd name="connsiteX5" fmla="*/ 12418 w 15522"/>
                <a:gd name="connsiteY5" fmla="*/ 7451 h 9313"/>
                <a:gd name="connsiteX6" fmla="*/ 15522 w 15522"/>
                <a:gd name="connsiteY6" fmla="*/ 7451 h 9313"/>
                <a:gd name="connsiteX7" fmla="*/ 15522 w 15522"/>
                <a:gd name="connsiteY7" fmla="*/ 0 h 9313"/>
                <a:gd name="connsiteX8" fmla="*/ 0 w 15522"/>
                <a:gd name="connsiteY8"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22" h="9313">
                  <a:moveTo>
                    <a:pt x="0" y="11487"/>
                  </a:moveTo>
                  <a:lnTo>
                    <a:pt x="5278" y="11487"/>
                  </a:lnTo>
                  <a:lnTo>
                    <a:pt x="7451" y="9313"/>
                  </a:lnTo>
                  <a:lnTo>
                    <a:pt x="9313" y="9313"/>
                  </a:lnTo>
                  <a:lnTo>
                    <a:pt x="10555" y="9313"/>
                  </a:lnTo>
                  <a:lnTo>
                    <a:pt x="12418" y="7451"/>
                  </a:lnTo>
                  <a:lnTo>
                    <a:pt x="15522" y="7451"/>
                  </a:lnTo>
                  <a:lnTo>
                    <a:pt x="15522" y="0"/>
                  </a:lnTo>
                  <a:lnTo>
                    <a:pt x="0"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98" name="Freeform: Shape 397">
              <a:extLst>
                <a:ext uri="{FF2B5EF4-FFF2-40B4-BE49-F238E27FC236}">
                  <a16:creationId xmlns:a16="http://schemas.microsoft.com/office/drawing/2014/main" id="{89900EFE-D8B8-4EFC-80DB-6B403A7494BA}"/>
                </a:ext>
              </a:extLst>
            </p:cNvPr>
            <p:cNvSpPr/>
            <p:nvPr/>
          </p:nvSpPr>
          <p:spPr>
            <a:xfrm>
              <a:off x="4347115" y="4401659"/>
              <a:ext cx="40358" cy="34149"/>
            </a:xfrm>
            <a:custGeom>
              <a:avLst/>
              <a:gdLst>
                <a:gd name="connsiteX0" fmla="*/ 13660 w 40357"/>
                <a:gd name="connsiteY0" fmla="*/ 25457 h 34149"/>
                <a:gd name="connsiteX1" fmla="*/ 18937 w 40357"/>
                <a:gd name="connsiteY1" fmla="*/ 30424 h 34149"/>
                <a:gd name="connsiteX2" fmla="*/ 23904 w 40357"/>
                <a:gd name="connsiteY2" fmla="*/ 35701 h 34149"/>
                <a:gd name="connsiteX3" fmla="*/ 27009 w 40357"/>
                <a:gd name="connsiteY3" fmla="*/ 34770 h 34149"/>
                <a:gd name="connsiteX4" fmla="*/ 29182 w 40357"/>
                <a:gd name="connsiteY4" fmla="*/ 32597 h 34149"/>
                <a:gd name="connsiteX5" fmla="*/ 31355 w 40357"/>
                <a:gd name="connsiteY5" fmla="*/ 32597 h 34149"/>
                <a:gd name="connsiteX6" fmla="*/ 33528 w 40357"/>
                <a:gd name="connsiteY6" fmla="*/ 32597 h 34149"/>
                <a:gd name="connsiteX7" fmla="*/ 33528 w 40357"/>
                <a:gd name="connsiteY7" fmla="*/ 30424 h 34149"/>
                <a:gd name="connsiteX8" fmla="*/ 36633 w 40357"/>
                <a:gd name="connsiteY8" fmla="*/ 27319 h 34149"/>
                <a:gd name="connsiteX9" fmla="*/ 36633 w 40357"/>
                <a:gd name="connsiteY9" fmla="*/ 25457 h 34149"/>
                <a:gd name="connsiteX10" fmla="*/ 38495 w 40357"/>
                <a:gd name="connsiteY10" fmla="*/ 25457 h 34149"/>
                <a:gd name="connsiteX11" fmla="*/ 38495 w 40357"/>
                <a:gd name="connsiteY11" fmla="*/ 23283 h 34149"/>
                <a:gd name="connsiteX12" fmla="*/ 40668 w 40357"/>
                <a:gd name="connsiteY12" fmla="*/ 20179 h 34149"/>
                <a:gd name="connsiteX13" fmla="*/ 34459 w 40357"/>
                <a:gd name="connsiteY13" fmla="*/ 14901 h 34149"/>
                <a:gd name="connsiteX14" fmla="*/ 29182 w 40357"/>
                <a:gd name="connsiteY14" fmla="*/ 10555 h 34149"/>
                <a:gd name="connsiteX15" fmla="*/ 26077 w 40357"/>
                <a:gd name="connsiteY15" fmla="*/ 7451 h 34149"/>
                <a:gd name="connsiteX16" fmla="*/ 18937 w 40357"/>
                <a:gd name="connsiteY16" fmla="*/ 3104 h 34149"/>
                <a:gd name="connsiteX17" fmla="*/ 11487 w 40357"/>
                <a:gd name="connsiteY17" fmla="*/ 0 h 34149"/>
                <a:gd name="connsiteX18" fmla="*/ 9313 w 40357"/>
                <a:gd name="connsiteY18" fmla="*/ 1242 h 34149"/>
                <a:gd name="connsiteX19" fmla="*/ 7451 w 40357"/>
                <a:gd name="connsiteY19" fmla="*/ 3104 h 34149"/>
                <a:gd name="connsiteX20" fmla="*/ 4346 w 40357"/>
                <a:gd name="connsiteY20" fmla="*/ 3104 h 34149"/>
                <a:gd name="connsiteX21" fmla="*/ 0 w 40357"/>
                <a:gd name="connsiteY21" fmla="*/ 15833 h 34149"/>
                <a:gd name="connsiteX22" fmla="*/ 6209 w 40357"/>
                <a:gd name="connsiteY22" fmla="*/ 20179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357" h="34149">
                  <a:moveTo>
                    <a:pt x="13660" y="25457"/>
                  </a:moveTo>
                  <a:lnTo>
                    <a:pt x="18937" y="30424"/>
                  </a:lnTo>
                  <a:lnTo>
                    <a:pt x="23904" y="35701"/>
                  </a:lnTo>
                  <a:lnTo>
                    <a:pt x="27009" y="34770"/>
                  </a:lnTo>
                  <a:lnTo>
                    <a:pt x="29182" y="32597"/>
                  </a:lnTo>
                  <a:lnTo>
                    <a:pt x="31355" y="32597"/>
                  </a:lnTo>
                  <a:lnTo>
                    <a:pt x="33528" y="32597"/>
                  </a:lnTo>
                  <a:lnTo>
                    <a:pt x="33528" y="30424"/>
                  </a:lnTo>
                  <a:lnTo>
                    <a:pt x="36633" y="27319"/>
                  </a:lnTo>
                  <a:lnTo>
                    <a:pt x="36633" y="25457"/>
                  </a:lnTo>
                  <a:lnTo>
                    <a:pt x="38495" y="25457"/>
                  </a:lnTo>
                  <a:lnTo>
                    <a:pt x="38495" y="23283"/>
                  </a:lnTo>
                  <a:lnTo>
                    <a:pt x="40668" y="20179"/>
                  </a:lnTo>
                  <a:lnTo>
                    <a:pt x="34459" y="14901"/>
                  </a:lnTo>
                  <a:lnTo>
                    <a:pt x="29182" y="10555"/>
                  </a:lnTo>
                  <a:lnTo>
                    <a:pt x="26077" y="7451"/>
                  </a:lnTo>
                  <a:lnTo>
                    <a:pt x="18937" y="3104"/>
                  </a:lnTo>
                  <a:lnTo>
                    <a:pt x="11487" y="0"/>
                  </a:lnTo>
                  <a:lnTo>
                    <a:pt x="9313" y="1242"/>
                  </a:lnTo>
                  <a:lnTo>
                    <a:pt x="7451" y="3104"/>
                  </a:lnTo>
                  <a:lnTo>
                    <a:pt x="4346" y="3104"/>
                  </a:lnTo>
                  <a:lnTo>
                    <a:pt x="0" y="15833"/>
                  </a:lnTo>
                  <a:lnTo>
                    <a:pt x="6209" y="20179"/>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399" name="Freeform: Shape 398">
              <a:extLst>
                <a:ext uri="{FF2B5EF4-FFF2-40B4-BE49-F238E27FC236}">
                  <a16:creationId xmlns:a16="http://schemas.microsoft.com/office/drawing/2014/main" id="{636B3B26-D7C3-42E8-A9D8-2497403AD146}"/>
                </a:ext>
              </a:extLst>
            </p:cNvPr>
            <p:cNvSpPr/>
            <p:nvPr/>
          </p:nvSpPr>
          <p:spPr>
            <a:xfrm>
              <a:off x="4024251" y="4593825"/>
              <a:ext cx="12418" cy="15522"/>
            </a:xfrm>
            <a:custGeom>
              <a:avLst/>
              <a:gdLst>
                <a:gd name="connsiteX0" fmla="*/ 4967 w 12417"/>
                <a:gd name="connsiteY0" fmla="*/ 17075 h 15522"/>
                <a:gd name="connsiteX1" fmla="*/ 7140 w 12417"/>
                <a:gd name="connsiteY1" fmla="*/ 14901 h 15522"/>
                <a:gd name="connsiteX2" fmla="*/ 8072 w 12417"/>
                <a:gd name="connsiteY2" fmla="*/ 14901 h 15522"/>
                <a:gd name="connsiteX3" fmla="*/ 10245 w 12417"/>
                <a:gd name="connsiteY3" fmla="*/ 12728 h 15522"/>
                <a:gd name="connsiteX4" fmla="*/ 12418 w 12417"/>
                <a:gd name="connsiteY4" fmla="*/ 10555 h 15522"/>
                <a:gd name="connsiteX5" fmla="*/ 14591 w 12417"/>
                <a:gd name="connsiteY5" fmla="*/ 9624 h 15522"/>
                <a:gd name="connsiteX6" fmla="*/ 14591 w 12417"/>
                <a:gd name="connsiteY6" fmla="*/ 7451 h 15522"/>
                <a:gd name="connsiteX7" fmla="*/ 14591 w 12417"/>
                <a:gd name="connsiteY7" fmla="*/ 5278 h 15522"/>
                <a:gd name="connsiteX8" fmla="*/ 10245 w 12417"/>
                <a:gd name="connsiteY8" fmla="*/ 5278 h 15522"/>
                <a:gd name="connsiteX9" fmla="*/ 8072 w 12417"/>
                <a:gd name="connsiteY9" fmla="*/ 3415 h 15522"/>
                <a:gd name="connsiteX10" fmla="*/ 7140 w 12417"/>
                <a:gd name="connsiteY10" fmla="*/ 2173 h 15522"/>
                <a:gd name="connsiteX11" fmla="*/ 3104 w 12417"/>
                <a:gd name="connsiteY11" fmla="*/ 0 h 15522"/>
                <a:gd name="connsiteX12" fmla="*/ 931 w 12417"/>
                <a:gd name="connsiteY12" fmla="*/ 5278 h 15522"/>
                <a:gd name="connsiteX13" fmla="*/ 0 w 12417"/>
                <a:gd name="connsiteY13" fmla="*/ 7451 h 15522"/>
                <a:gd name="connsiteX14" fmla="*/ 0 w 12417"/>
                <a:gd name="connsiteY14" fmla="*/ 10555 h 15522"/>
                <a:gd name="connsiteX15" fmla="*/ 0 w 12417"/>
                <a:gd name="connsiteY15" fmla="*/ 17075 h 15522"/>
                <a:gd name="connsiteX16" fmla="*/ 3104 w 12417"/>
                <a:gd name="connsiteY16" fmla="*/ 1707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417" h="15522">
                  <a:moveTo>
                    <a:pt x="4967" y="17075"/>
                  </a:moveTo>
                  <a:lnTo>
                    <a:pt x="7140" y="14901"/>
                  </a:lnTo>
                  <a:lnTo>
                    <a:pt x="8072" y="14901"/>
                  </a:lnTo>
                  <a:lnTo>
                    <a:pt x="10245" y="12728"/>
                  </a:lnTo>
                  <a:lnTo>
                    <a:pt x="12418" y="10555"/>
                  </a:lnTo>
                  <a:lnTo>
                    <a:pt x="14591" y="9624"/>
                  </a:lnTo>
                  <a:lnTo>
                    <a:pt x="14591" y="7451"/>
                  </a:lnTo>
                  <a:lnTo>
                    <a:pt x="14591" y="5278"/>
                  </a:lnTo>
                  <a:lnTo>
                    <a:pt x="10245" y="5278"/>
                  </a:lnTo>
                  <a:lnTo>
                    <a:pt x="8072" y="3415"/>
                  </a:lnTo>
                  <a:lnTo>
                    <a:pt x="7140" y="2173"/>
                  </a:lnTo>
                  <a:lnTo>
                    <a:pt x="3104" y="0"/>
                  </a:lnTo>
                  <a:lnTo>
                    <a:pt x="931" y="5278"/>
                  </a:lnTo>
                  <a:lnTo>
                    <a:pt x="0" y="7451"/>
                  </a:lnTo>
                  <a:lnTo>
                    <a:pt x="0" y="10555"/>
                  </a:lnTo>
                  <a:lnTo>
                    <a:pt x="0" y="17075"/>
                  </a:lnTo>
                  <a:lnTo>
                    <a:pt x="3104" y="17075"/>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00" name="Freeform: Shape 399">
              <a:extLst>
                <a:ext uri="{FF2B5EF4-FFF2-40B4-BE49-F238E27FC236}">
                  <a16:creationId xmlns:a16="http://schemas.microsoft.com/office/drawing/2014/main" id="{EAA15A4A-379F-4AE2-8D4F-C16416781986}"/>
                </a:ext>
              </a:extLst>
            </p:cNvPr>
            <p:cNvSpPr/>
            <p:nvPr/>
          </p:nvSpPr>
          <p:spPr>
            <a:xfrm>
              <a:off x="3970854" y="4639150"/>
              <a:ext cx="21731" cy="27940"/>
            </a:xfrm>
            <a:custGeom>
              <a:avLst/>
              <a:gdLst>
                <a:gd name="connsiteX0" fmla="*/ 2173 w 21731"/>
                <a:gd name="connsiteY0" fmla="*/ 13660 h 27940"/>
                <a:gd name="connsiteX1" fmla="*/ 2173 w 21731"/>
                <a:gd name="connsiteY1" fmla="*/ 14591 h 27940"/>
                <a:gd name="connsiteX2" fmla="*/ 2173 w 21731"/>
                <a:gd name="connsiteY2" fmla="*/ 16764 h 27940"/>
                <a:gd name="connsiteX3" fmla="*/ 0 w 21731"/>
                <a:gd name="connsiteY3" fmla="*/ 21110 h 27940"/>
                <a:gd name="connsiteX4" fmla="*/ 2173 w 21731"/>
                <a:gd name="connsiteY4" fmla="*/ 22042 h 27940"/>
                <a:gd name="connsiteX5" fmla="*/ 2173 w 21731"/>
                <a:gd name="connsiteY5" fmla="*/ 24215 h 27940"/>
                <a:gd name="connsiteX6" fmla="*/ 3104 w 21731"/>
                <a:gd name="connsiteY6" fmla="*/ 24215 h 27940"/>
                <a:gd name="connsiteX7" fmla="*/ 3104 w 21731"/>
                <a:gd name="connsiteY7" fmla="*/ 28251 h 27940"/>
                <a:gd name="connsiteX8" fmla="*/ 9624 w 21731"/>
                <a:gd name="connsiteY8" fmla="*/ 28251 h 27940"/>
                <a:gd name="connsiteX9" fmla="*/ 14591 w 21731"/>
                <a:gd name="connsiteY9" fmla="*/ 26388 h 27940"/>
                <a:gd name="connsiteX10" fmla="*/ 16764 w 21731"/>
                <a:gd name="connsiteY10" fmla="*/ 26388 h 27940"/>
                <a:gd name="connsiteX11" fmla="*/ 19869 w 21731"/>
                <a:gd name="connsiteY11" fmla="*/ 24215 h 27940"/>
                <a:gd name="connsiteX12" fmla="*/ 24215 w 21731"/>
                <a:gd name="connsiteY12" fmla="*/ 24215 h 27940"/>
                <a:gd name="connsiteX13" fmla="*/ 22042 w 21731"/>
                <a:gd name="connsiteY13" fmla="*/ 16764 h 27940"/>
                <a:gd name="connsiteX14" fmla="*/ 17695 w 21731"/>
                <a:gd name="connsiteY14" fmla="*/ 9313 h 27940"/>
                <a:gd name="connsiteX15" fmla="*/ 12728 w 21731"/>
                <a:gd name="connsiteY15" fmla="*/ 4346 h 27940"/>
                <a:gd name="connsiteX16" fmla="*/ 7451 w 21731"/>
                <a:gd name="connsiteY16" fmla="*/ 0 h 27940"/>
                <a:gd name="connsiteX17" fmla="*/ 3104 w 21731"/>
                <a:gd name="connsiteY17" fmla="*/ 11487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31" h="27940">
                  <a:moveTo>
                    <a:pt x="2173" y="13660"/>
                  </a:moveTo>
                  <a:lnTo>
                    <a:pt x="2173" y="14591"/>
                  </a:lnTo>
                  <a:lnTo>
                    <a:pt x="2173" y="16764"/>
                  </a:lnTo>
                  <a:lnTo>
                    <a:pt x="0" y="21110"/>
                  </a:lnTo>
                  <a:lnTo>
                    <a:pt x="2173" y="22042"/>
                  </a:lnTo>
                  <a:lnTo>
                    <a:pt x="2173" y="24215"/>
                  </a:lnTo>
                  <a:lnTo>
                    <a:pt x="3104" y="24215"/>
                  </a:lnTo>
                  <a:lnTo>
                    <a:pt x="3104" y="28251"/>
                  </a:lnTo>
                  <a:lnTo>
                    <a:pt x="9624" y="28251"/>
                  </a:lnTo>
                  <a:lnTo>
                    <a:pt x="14591" y="26388"/>
                  </a:lnTo>
                  <a:lnTo>
                    <a:pt x="16764" y="26388"/>
                  </a:lnTo>
                  <a:lnTo>
                    <a:pt x="19869" y="24215"/>
                  </a:lnTo>
                  <a:lnTo>
                    <a:pt x="24215" y="24215"/>
                  </a:lnTo>
                  <a:lnTo>
                    <a:pt x="22042" y="16764"/>
                  </a:lnTo>
                  <a:lnTo>
                    <a:pt x="17695" y="9313"/>
                  </a:lnTo>
                  <a:lnTo>
                    <a:pt x="12728" y="4346"/>
                  </a:lnTo>
                  <a:lnTo>
                    <a:pt x="7451" y="0"/>
                  </a:lnTo>
                  <a:lnTo>
                    <a:pt x="3104" y="11487"/>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01" name="Freeform: Shape 400">
              <a:extLst>
                <a:ext uri="{FF2B5EF4-FFF2-40B4-BE49-F238E27FC236}">
                  <a16:creationId xmlns:a16="http://schemas.microsoft.com/office/drawing/2014/main" id="{7D83D527-B2F7-4AFF-8877-7C8132922A62}"/>
                </a:ext>
              </a:extLst>
            </p:cNvPr>
            <p:cNvSpPr/>
            <p:nvPr/>
          </p:nvSpPr>
          <p:spPr>
            <a:xfrm>
              <a:off x="7159753" y="4855531"/>
              <a:ext cx="43462" cy="189372"/>
            </a:xfrm>
            <a:custGeom>
              <a:avLst/>
              <a:gdLst>
                <a:gd name="connsiteX0" fmla="*/ 44704 w 43462"/>
                <a:gd name="connsiteY0" fmla="*/ 130077 h 189371"/>
                <a:gd name="connsiteX1" fmla="*/ 39427 w 43462"/>
                <a:gd name="connsiteY1" fmla="*/ 108035 h 189371"/>
                <a:gd name="connsiteX2" fmla="*/ 30113 w 43462"/>
                <a:gd name="connsiteY2" fmla="*/ 88167 h 189371"/>
                <a:gd name="connsiteX3" fmla="*/ 24836 w 43462"/>
                <a:gd name="connsiteY3" fmla="*/ 70471 h 189371"/>
                <a:gd name="connsiteX4" fmla="*/ 21731 w 43462"/>
                <a:gd name="connsiteY4" fmla="*/ 51534 h 189371"/>
                <a:gd name="connsiteX5" fmla="*/ 21731 w 43462"/>
                <a:gd name="connsiteY5" fmla="*/ 35701 h 189371"/>
                <a:gd name="connsiteX6" fmla="*/ 21731 w 43462"/>
                <a:gd name="connsiteY6" fmla="*/ 18937 h 189371"/>
                <a:gd name="connsiteX7" fmla="*/ 15522 w 43462"/>
                <a:gd name="connsiteY7" fmla="*/ 6209 h 189371"/>
                <a:gd name="connsiteX8" fmla="*/ 15522 w 43462"/>
                <a:gd name="connsiteY8" fmla="*/ 4036 h 189371"/>
                <a:gd name="connsiteX9" fmla="*/ 14591 w 43462"/>
                <a:gd name="connsiteY9" fmla="*/ 4036 h 189371"/>
                <a:gd name="connsiteX10" fmla="*/ 14591 w 43462"/>
                <a:gd name="connsiteY10" fmla="*/ 2173 h 189371"/>
                <a:gd name="connsiteX11" fmla="*/ 12418 w 43462"/>
                <a:gd name="connsiteY11" fmla="*/ 0 h 189371"/>
                <a:gd name="connsiteX12" fmla="*/ 10245 w 43462"/>
                <a:gd name="connsiteY12" fmla="*/ 7451 h 189371"/>
                <a:gd name="connsiteX13" fmla="*/ 9313 w 43462"/>
                <a:gd name="connsiteY13" fmla="*/ 13660 h 189371"/>
                <a:gd name="connsiteX14" fmla="*/ 7140 w 43462"/>
                <a:gd name="connsiteY14" fmla="*/ 16764 h 189371"/>
                <a:gd name="connsiteX15" fmla="*/ 5278 w 43462"/>
                <a:gd name="connsiteY15" fmla="*/ 21110 h 189371"/>
                <a:gd name="connsiteX16" fmla="*/ 3104 w 43462"/>
                <a:gd name="connsiteY16" fmla="*/ 24215 h 189371"/>
                <a:gd name="connsiteX17" fmla="*/ 0 w 43462"/>
                <a:gd name="connsiteY17" fmla="*/ 29492 h 189371"/>
                <a:gd name="connsiteX18" fmla="*/ 0 w 43462"/>
                <a:gd name="connsiteY18" fmla="*/ 70471 h 189371"/>
                <a:gd name="connsiteX19" fmla="*/ 3104 w 43462"/>
                <a:gd name="connsiteY19" fmla="*/ 85993 h 189371"/>
                <a:gd name="connsiteX20" fmla="*/ 3104 w 43462"/>
                <a:gd name="connsiteY20" fmla="*/ 110208 h 189371"/>
                <a:gd name="connsiteX21" fmla="*/ 3104 w 43462"/>
                <a:gd name="connsiteY21" fmla="*/ 136596 h 189371"/>
                <a:gd name="connsiteX22" fmla="*/ 3104 w 43462"/>
                <a:gd name="connsiteY22" fmla="*/ 159569 h 189371"/>
                <a:gd name="connsiteX23" fmla="*/ 5278 w 43462"/>
                <a:gd name="connsiteY23" fmla="*/ 180679 h 189371"/>
                <a:gd name="connsiteX24" fmla="*/ 9313 w 43462"/>
                <a:gd name="connsiteY24" fmla="*/ 191235 h 189371"/>
                <a:gd name="connsiteX25" fmla="*/ 12418 w 43462"/>
                <a:gd name="connsiteY25" fmla="*/ 189061 h 189371"/>
                <a:gd name="connsiteX26" fmla="*/ 14591 w 43462"/>
                <a:gd name="connsiteY26" fmla="*/ 189061 h 189371"/>
                <a:gd name="connsiteX27" fmla="*/ 19869 w 43462"/>
                <a:gd name="connsiteY27" fmla="*/ 186888 h 189371"/>
                <a:gd name="connsiteX28" fmla="*/ 22973 w 43462"/>
                <a:gd name="connsiteY28" fmla="*/ 186888 h 189371"/>
                <a:gd name="connsiteX29" fmla="*/ 29182 w 43462"/>
                <a:gd name="connsiteY29" fmla="*/ 186888 h 189371"/>
                <a:gd name="connsiteX30" fmla="*/ 24836 w 43462"/>
                <a:gd name="connsiteY30" fmla="*/ 169193 h 189371"/>
                <a:gd name="connsiteX31" fmla="*/ 22973 w 43462"/>
                <a:gd name="connsiteY31" fmla="*/ 156465 h 189371"/>
                <a:gd name="connsiteX32" fmla="*/ 19869 w 43462"/>
                <a:gd name="connsiteY32" fmla="*/ 143736 h 189371"/>
                <a:gd name="connsiteX33" fmla="*/ 19869 w 43462"/>
                <a:gd name="connsiteY33" fmla="*/ 126972 h 189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462" h="189371">
                  <a:moveTo>
                    <a:pt x="44704" y="130077"/>
                  </a:moveTo>
                  <a:lnTo>
                    <a:pt x="39427" y="108035"/>
                  </a:lnTo>
                  <a:lnTo>
                    <a:pt x="30113" y="88167"/>
                  </a:lnTo>
                  <a:lnTo>
                    <a:pt x="24836" y="70471"/>
                  </a:lnTo>
                  <a:lnTo>
                    <a:pt x="21731" y="51534"/>
                  </a:lnTo>
                  <a:lnTo>
                    <a:pt x="21731" y="35701"/>
                  </a:lnTo>
                  <a:lnTo>
                    <a:pt x="21731" y="18937"/>
                  </a:lnTo>
                  <a:lnTo>
                    <a:pt x="15522" y="6209"/>
                  </a:lnTo>
                  <a:lnTo>
                    <a:pt x="15522" y="4036"/>
                  </a:lnTo>
                  <a:lnTo>
                    <a:pt x="14591" y="4036"/>
                  </a:lnTo>
                  <a:lnTo>
                    <a:pt x="14591" y="2173"/>
                  </a:lnTo>
                  <a:lnTo>
                    <a:pt x="12418" y="0"/>
                  </a:lnTo>
                  <a:lnTo>
                    <a:pt x="10245" y="7451"/>
                  </a:lnTo>
                  <a:lnTo>
                    <a:pt x="9313" y="13660"/>
                  </a:lnTo>
                  <a:lnTo>
                    <a:pt x="7140" y="16764"/>
                  </a:lnTo>
                  <a:lnTo>
                    <a:pt x="5278" y="21110"/>
                  </a:lnTo>
                  <a:lnTo>
                    <a:pt x="3104" y="24215"/>
                  </a:lnTo>
                  <a:lnTo>
                    <a:pt x="0" y="29492"/>
                  </a:lnTo>
                  <a:lnTo>
                    <a:pt x="0" y="70471"/>
                  </a:lnTo>
                  <a:lnTo>
                    <a:pt x="3104" y="85993"/>
                  </a:lnTo>
                  <a:lnTo>
                    <a:pt x="3104" y="110208"/>
                  </a:lnTo>
                  <a:lnTo>
                    <a:pt x="3104" y="136596"/>
                  </a:lnTo>
                  <a:lnTo>
                    <a:pt x="3104" y="159569"/>
                  </a:lnTo>
                  <a:lnTo>
                    <a:pt x="5278" y="180679"/>
                  </a:lnTo>
                  <a:lnTo>
                    <a:pt x="9313" y="191235"/>
                  </a:lnTo>
                  <a:lnTo>
                    <a:pt x="12418" y="189061"/>
                  </a:lnTo>
                  <a:lnTo>
                    <a:pt x="14591" y="189061"/>
                  </a:lnTo>
                  <a:lnTo>
                    <a:pt x="19869" y="186888"/>
                  </a:lnTo>
                  <a:lnTo>
                    <a:pt x="22973" y="186888"/>
                  </a:lnTo>
                  <a:lnTo>
                    <a:pt x="29182" y="186888"/>
                  </a:lnTo>
                  <a:lnTo>
                    <a:pt x="24836" y="169193"/>
                  </a:lnTo>
                  <a:lnTo>
                    <a:pt x="22973" y="156465"/>
                  </a:lnTo>
                  <a:lnTo>
                    <a:pt x="19869" y="143736"/>
                  </a:lnTo>
                  <a:lnTo>
                    <a:pt x="19869" y="126972"/>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02" name="Freeform: Shape 401">
              <a:extLst>
                <a:ext uri="{FF2B5EF4-FFF2-40B4-BE49-F238E27FC236}">
                  <a16:creationId xmlns:a16="http://schemas.microsoft.com/office/drawing/2014/main" id="{9A2506FA-ED50-444D-95BE-A979F0F73E81}"/>
                </a:ext>
              </a:extLst>
            </p:cNvPr>
            <p:cNvSpPr/>
            <p:nvPr/>
          </p:nvSpPr>
          <p:spPr>
            <a:xfrm>
              <a:off x="3223922" y="4869190"/>
              <a:ext cx="34149" cy="43462"/>
            </a:xfrm>
            <a:custGeom>
              <a:avLst/>
              <a:gdLst>
                <a:gd name="connsiteX0" fmla="*/ 29182 w 34149"/>
                <a:gd name="connsiteY0" fmla="*/ 17695 h 43462"/>
                <a:gd name="connsiteX1" fmla="*/ 27009 w 34149"/>
                <a:gd name="connsiteY1" fmla="*/ 3104 h 43462"/>
                <a:gd name="connsiteX2" fmla="*/ 19558 w 34149"/>
                <a:gd name="connsiteY2" fmla="*/ 3104 h 43462"/>
                <a:gd name="connsiteX3" fmla="*/ 14591 w 34149"/>
                <a:gd name="connsiteY3" fmla="*/ 3104 h 43462"/>
                <a:gd name="connsiteX4" fmla="*/ 10245 w 34149"/>
                <a:gd name="connsiteY4" fmla="*/ 931 h 43462"/>
                <a:gd name="connsiteX5" fmla="*/ 7140 w 34149"/>
                <a:gd name="connsiteY5" fmla="*/ 0 h 43462"/>
                <a:gd name="connsiteX6" fmla="*/ 0 w 34149"/>
                <a:gd name="connsiteY6" fmla="*/ 0 h 43462"/>
                <a:gd name="connsiteX7" fmla="*/ 0 w 34149"/>
                <a:gd name="connsiteY7" fmla="*/ 5278 h 43462"/>
                <a:gd name="connsiteX8" fmla="*/ 0 w 34149"/>
                <a:gd name="connsiteY8" fmla="*/ 8382 h 43462"/>
                <a:gd name="connsiteX9" fmla="*/ 931 w 34149"/>
                <a:gd name="connsiteY9" fmla="*/ 12728 h 43462"/>
                <a:gd name="connsiteX10" fmla="*/ 3104 w 34149"/>
                <a:gd name="connsiteY10" fmla="*/ 15833 h 43462"/>
                <a:gd name="connsiteX11" fmla="*/ 7140 w 34149"/>
                <a:gd name="connsiteY11" fmla="*/ 22042 h 43462"/>
                <a:gd name="connsiteX12" fmla="*/ 10245 w 34149"/>
                <a:gd name="connsiteY12" fmla="*/ 27319 h 43462"/>
                <a:gd name="connsiteX13" fmla="*/ 14591 w 34149"/>
                <a:gd name="connsiteY13" fmla="*/ 30424 h 43462"/>
                <a:gd name="connsiteX14" fmla="*/ 19558 w 34149"/>
                <a:gd name="connsiteY14" fmla="*/ 34770 h 43462"/>
                <a:gd name="connsiteX15" fmla="*/ 22973 w 34149"/>
                <a:gd name="connsiteY15" fmla="*/ 37874 h 43462"/>
                <a:gd name="connsiteX16" fmla="*/ 27009 w 34149"/>
                <a:gd name="connsiteY16" fmla="*/ 44083 h 43462"/>
                <a:gd name="connsiteX17" fmla="*/ 34149 w 34149"/>
                <a:gd name="connsiteY17" fmla="*/ 44083 h 43462"/>
                <a:gd name="connsiteX18" fmla="*/ 32286 w 34149"/>
                <a:gd name="connsiteY18" fmla="*/ 29492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43462">
                  <a:moveTo>
                    <a:pt x="29182" y="17695"/>
                  </a:moveTo>
                  <a:lnTo>
                    <a:pt x="27009" y="3104"/>
                  </a:lnTo>
                  <a:lnTo>
                    <a:pt x="19558" y="3104"/>
                  </a:lnTo>
                  <a:lnTo>
                    <a:pt x="14591" y="3104"/>
                  </a:lnTo>
                  <a:lnTo>
                    <a:pt x="10245" y="931"/>
                  </a:lnTo>
                  <a:lnTo>
                    <a:pt x="7140" y="0"/>
                  </a:lnTo>
                  <a:lnTo>
                    <a:pt x="0" y="0"/>
                  </a:lnTo>
                  <a:lnTo>
                    <a:pt x="0" y="5278"/>
                  </a:lnTo>
                  <a:lnTo>
                    <a:pt x="0" y="8382"/>
                  </a:lnTo>
                  <a:lnTo>
                    <a:pt x="931" y="12728"/>
                  </a:lnTo>
                  <a:lnTo>
                    <a:pt x="3104" y="15833"/>
                  </a:lnTo>
                  <a:lnTo>
                    <a:pt x="7140" y="22042"/>
                  </a:lnTo>
                  <a:lnTo>
                    <a:pt x="10245" y="27319"/>
                  </a:lnTo>
                  <a:lnTo>
                    <a:pt x="14591" y="30424"/>
                  </a:lnTo>
                  <a:lnTo>
                    <a:pt x="19558" y="34770"/>
                  </a:lnTo>
                  <a:lnTo>
                    <a:pt x="22973" y="37874"/>
                  </a:lnTo>
                  <a:lnTo>
                    <a:pt x="27009" y="44083"/>
                  </a:lnTo>
                  <a:lnTo>
                    <a:pt x="34149" y="44083"/>
                  </a:lnTo>
                  <a:lnTo>
                    <a:pt x="32286" y="29492"/>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03" name="Freeform: Shape 402">
              <a:extLst>
                <a:ext uri="{FF2B5EF4-FFF2-40B4-BE49-F238E27FC236}">
                  <a16:creationId xmlns:a16="http://schemas.microsoft.com/office/drawing/2014/main" id="{3D5BD6EE-3240-4D5C-A62D-528C4A889EA8}"/>
                </a:ext>
              </a:extLst>
            </p:cNvPr>
            <p:cNvSpPr/>
            <p:nvPr/>
          </p:nvSpPr>
          <p:spPr>
            <a:xfrm>
              <a:off x="5439263" y="4744081"/>
              <a:ext cx="18627" cy="18627"/>
            </a:xfrm>
            <a:custGeom>
              <a:avLst/>
              <a:gdLst>
                <a:gd name="connsiteX0" fmla="*/ 931 w 18626"/>
                <a:gd name="connsiteY0" fmla="*/ 3104 h 18626"/>
                <a:gd name="connsiteX1" fmla="*/ 0 w 18626"/>
                <a:gd name="connsiteY1" fmla="*/ 7451 h 18626"/>
                <a:gd name="connsiteX2" fmla="*/ 0 w 18626"/>
                <a:gd name="connsiteY2" fmla="*/ 9624 h 18626"/>
                <a:gd name="connsiteX3" fmla="*/ 0 w 18626"/>
                <a:gd name="connsiteY3" fmla="*/ 12728 h 18626"/>
                <a:gd name="connsiteX4" fmla="*/ 0 w 18626"/>
                <a:gd name="connsiteY4" fmla="*/ 16764 h 18626"/>
                <a:gd name="connsiteX5" fmla="*/ 931 w 18626"/>
                <a:gd name="connsiteY5" fmla="*/ 16764 h 18626"/>
                <a:gd name="connsiteX6" fmla="*/ 3104 w 18626"/>
                <a:gd name="connsiteY6" fmla="*/ 18006 h 18626"/>
                <a:gd name="connsiteX7" fmla="*/ 5278 w 18626"/>
                <a:gd name="connsiteY7" fmla="*/ 18006 h 18626"/>
                <a:gd name="connsiteX8" fmla="*/ 8382 w 18626"/>
                <a:gd name="connsiteY8" fmla="*/ 20179 h 18626"/>
                <a:gd name="connsiteX9" fmla="*/ 10555 w 18626"/>
                <a:gd name="connsiteY9" fmla="*/ 16764 h 18626"/>
                <a:gd name="connsiteX10" fmla="*/ 14591 w 18626"/>
                <a:gd name="connsiteY10" fmla="*/ 14901 h 18626"/>
                <a:gd name="connsiteX11" fmla="*/ 15522 w 18626"/>
                <a:gd name="connsiteY11" fmla="*/ 12728 h 18626"/>
                <a:gd name="connsiteX12" fmla="*/ 19869 w 18626"/>
                <a:gd name="connsiteY12" fmla="*/ 12728 h 18626"/>
                <a:gd name="connsiteX13" fmla="*/ 19869 w 18626"/>
                <a:gd name="connsiteY13" fmla="*/ 7451 h 18626"/>
                <a:gd name="connsiteX14" fmla="*/ 5278 w 18626"/>
                <a:gd name="connsiteY14"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18626">
                  <a:moveTo>
                    <a:pt x="931" y="3104"/>
                  </a:moveTo>
                  <a:lnTo>
                    <a:pt x="0" y="7451"/>
                  </a:lnTo>
                  <a:lnTo>
                    <a:pt x="0" y="9624"/>
                  </a:lnTo>
                  <a:lnTo>
                    <a:pt x="0" y="12728"/>
                  </a:lnTo>
                  <a:lnTo>
                    <a:pt x="0" y="16764"/>
                  </a:lnTo>
                  <a:lnTo>
                    <a:pt x="931" y="16764"/>
                  </a:lnTo>
                  <a:lnTo>
                    <a:pt x="3104" y="18006"/>
                  </a:lnTo>
                  <a:lnTo>
                    <a:pt x="5278" y="18006"/>
                  </a:lnTo>
                  <a:lnTo>
                    <a:pt x="8382" y="20179"/>
                  </a:lnTo>
                  <a:lnTo>
                    <a:pt x="10555" y="16764"/>
                  </a:lnTo>
                  <a:lnTo>
                    <a:pt x="14591" y="14901"/>
                  </a:lnTo>
                  <a:lnTo>
                    <a:pt x="15522" y="12728"/>
                  </a:lnTo>
                  <a:lnTo>
                    <a:pt x="19869" y="12728"/>
                  </a:lnTo>
                  <a:lnTo>
                    <a:pt x="19869" y="7451"/>
                  </a:lnTo>
                  <a:lnTo>
                    <a:pt x="5278"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04" name="Freeform: Shape 403">
              <a:extLst>
                <a:ext uri="{FF2B5EF4-FFF2-40B4-BE49-F238E27FC236}">
                  <a16:creationId xmlns:a16="http://schemas.microsoft.com/office/drawing/2014/main" id="{74560FA6-9B86-4EE9-88B1-5F02B06072F5}"/>
                </a:ext>
              </a:extLst>
            </p:cNvPr>
            <p:cNvSpPr/>
            <p:nvPr/>
          </p:nvSpPr>
          <p:spPr>
            <a:xfrm>
              <a:off x="5039098" y="4734767"/>
              <a:ext cx="111760" cy="217312"/>
            </a:xfrm>
            <a:custGeom>
              <a:avLst/>
              <a:gdLst>
                <a:gd name="connsiteX0" fmla="*/ 103068 w 111760"/>
                <a:gd name="connsiteY0" fmla="*/ 141874 h 217312"/>
                <a:gd name="connsiteX1" fmla="*/ 93755 w 111760"/>
                <a:gd name="connsiteY1" fmla="*/ 122937 h 217312"/>
                <a:gd name="connsiteX2" fmla="*/ 83510 w 111760"/>
                <a:gd name="connsiteY2" fmla="*/ 106173 h 217312"/>
                <a:gd name="connsiteX3" fmla="*/ 70782 w 111760"/>
                <a:gd name="connsiteY3" fmla="*/ 92513 h 217312"/>
                <a:gd name="connsiteX4" fmla="*/ 61468 w 111760"/>
                <a:gd name="connsiteY4" fmla="*/ 78853 h 217312"/>
                <a:gd name="connsiteX5" fmla="*/ 52155 w 111760"/>
                <a:gd name="connsiteY5" fmla="*/ 70471 h 217312"/>
                <a:gd name="connsiteX6" fmla="*/ 56191 w 111760"/>
                <a:gd name="connsiteY6" fmla="*/ 63021 h 217312"/>
                <a:gd name="connsiteX7" fmla="*/ 61468 w 111760"/>
                <a:gd name="connsiteY7" fmla="*/ 53397 h 217312"/>
                <a:gd name="connsiteX8" fmla="*/ 64573 w 111760"/>
                <a:gd name="connsiteY8" fmla="*/ 41910 h 217312"/>
                <a:gd name="connsiteX9" fmla="*/ 59295 w 111760"/>
                <a:gd name="connsiteY9" fmla="*/ 29492 h 217312"/>
                <a:gd name="connsiteX10" fmla="*/ 59295 w 111760"/>
                <a:gd name="connsiteY10" fmla="*/ 22042 h 217312"/>
                <a:gd name="connsiteX11" fmla="*/ 54328 w 111760"/>
                <a:gd name="connsiteY11" fmla="*/ 22042 h 217312"/>
                <a:gd name="connsiteX12" fmla="*/ 49982 w 111760"/>
                <a:gd name="connsiteY12" fmla="*/ 24215 h 217312"/>
                <a:gd name="connsiteX13" fmla="*/ 49051 w 111760"/>
                <a:gd name="connsiteY13" fmla="*/ 26078 h 217312"/>
                <a:gd name="connsiteX14" fmla="*/ 44704 w 111760"/>
                <a:gd name="connsiteY14" fmla="*/ 29492 h 217312"/>
                <a:gd name="connsiteX15" fmla="*/ 35391 w 111760"/>
                <a:gd name="connsiteY15" fmla="*/ 29492 h 217312"/>
                <a:gd name="connsiteX16" fmla="*/ 39737 w 111760"/>
                <a:gd name="connsiteY16" fmla="*/ 24215 h 217312"/>
                <a:gd name="connsiteX17" fmla="*/ 42842 w 111760"/>
                <a:gd name="connsiteY17" fmla="*/ 18937 h 217312"/>
                <a:gd name="connsiteX18" fmla="*/ 44704 w 111760"/>
                <a:gd name="connsiteY18" fmla="*/ 12418 h 217312"/>
                <a:gd name="connsiteX19" fmla="*/ 49051 w 111760"/>
                <a:gd name="connsiteY19" fmla="*/ 5278 h 217312"/>
                <a:gd name="connsiteX20" fmla="*/ 34460 w 111760"/>
                <a:gd name="connsiteY20" fmla="*/ 2173 h 217312"/>
                <a:gd name="connsiteX21" fmla="*/ 15522 w 111760"/>
                <a:gd name="connsiteY21" fmla="*/ 0 h 217312"/>
                <a:gd name="connsiteX22" fmla="*/ 14591 w 111760"/>
                <a:gd name="connsiteY22" fmla="*/ 16764 h 217312"/>
                <a:gd name="connsiteX23" fmla="*/ 8382 w 111760"/>
                <a:gd name="connsiteY23" fmla="*/ 27319 h 217312"/>
                <a:gd name="connsiteX24" fmla="*/ 3104 w 111760"/>
                <a:gd name="connsiteY24" fmla="*/ 36633 h 217312"/>
                <a:gd name="connsiteX25" fmla="*/ 0 w 111760"/>
                <a:gd name="connsiteY25" fmla="*/ 46257 h 217312"/>
                <a:gd name="connsiteX26" fmla="*/ 931 w 111760"/>
                <a:gd name="connsiteY26" fmla="*/ 58674 h 217312"/>
                <a:gd name="connsiteX27" fmla="*/ 5278 w 111760"/>
                <a:gd name="connsiteY27" fmla="*/ 75438 h 217312"/>
                <a:gd name="connsiteX28" fmla="*/ 8382 w 111760"/>
                <a:gd name="connsiteY28" fmla="*/ 93444 h 217312"/>
                <a:gd name="connsiteX29" fmla="*/ 10555 w 111760"/>
                <a:gd name="connsiteY29" fmla="*/ 92513 h 217312"/>
                <a:gd name="connsiteX30" fmla="*/ 12418 w 111760"/>
                <a:gd name="connsiteY30" fmla="*/ 90340 h 217312"/>
                <a:gd name="connsiteX31" fmla="*/ 14591 w 111760"/>
                <a:gd name="connsiteY31" fmla="*/ 90340 h 217312"/>
                <a:gd name="connsiteX32" fmla="*/ 14591 w 111760"/>
                <a:gd name="connsiteY32" fmla="*/ 88167 h 217312"/>
                <a:gd name="connsiteX33" fmla="*/ 14591 w 111760"/>
                <a:gd name="connsiteY33" fmla="*/ 85994 h 217312"/>
                <a:gd name="connsiteX34" fmla="*/ 15522 w 111760"/>
                <a:gd name="connsiteY34" fmla="*/ 82889 h 217312"/>
                <a:gd name="connsiteX35" fmla="*/ 19869 w 111760"/>
                <a:gd name="connsiteY35" fmla="*/ 82889 h 217312"/>
                <a:gd name="connsiteX36" fmla="*/ 19869 w 111760"/>
                <a:gd name="connsiteY36" fmla="*/ 85994 h 217312"/>
                <a:gd name="connsiteX37" fmla="*/ 19869 w 111760"/>
                <a:gd name="connsiteY37" fmla="*/ 88167 h 217312"/>
                <a:gd name="connsiteX38" fmla="*/ 17695 w 111760"/>
                <a:gd name="connsiteY38" fmla="*/ 90340 h 217312"/>
                <a:gd name="connsiteX39" fmla="*/ 17695 w 111760"/>
                <a:gd name="connsiteY39" fmla="*/ 92513 h 217312"/>
                <a:gd name="connsiteX40" fmla="*/ 15522 w 111760"/>
                <a:gd name="connsiteY40" fmla="*/ 93444 h 217312"/>
                <a:gd name="connsiteX41" fmla="*/ 17695 w 111760"/>
                <a:gd name="connsiteY41" fmla="*/ 97480 h 217312"/>
                <a:gd name="connsiteX42" fmla="*/ 17695 w 111760"/>
                <a:gd name="connsiteY42" fmla="*/ 100895 h 217312"/>
                <a:gd name="connsiteX43" fmla="*/ 17695 w 111760"/>
                <a:gd name="connsiteY43" fmla="*/ 102758 h 217312"/>
                <a:gd name="connsiteX44" fmla="*/ 19869 w 111760"/>
                <a:gd name="connsiteY44" fmla="*/ 104931 h 217312"/>
                <a:gd name="connsiteX45" fmla="*/ 19869 w 111760"/>
                <a:gd name="connsiteY45" fmla="*/ 106173 h 217312"/>
                <a:gd name="connsiteX46" fmla="*/ 22973 w 111760"/>
                <a:gd name="connsiteY46" fmla="*/ 106173 h 217312"/>
                <a:gd name="connsiteX47" fmla="*/ 27009 w 111760"/>
                <a:gd name="connsiteY47" fmla="*/ 108035 h 217312"/>
                <a:gd name="connsiteX48" fmla="*/ 30113 w 111760"/>
                <a:gd name="connsiteY48" fmla="*/ 108035 h 217312"/>
                <a:gd name="connsiteX49" fmla="*/ 32286 w 111760"/>
                <a:gd name="connsiteY49" fmla="*/ 108035 h 217312"/>
                <a:gd name="connsiteX50" fmla="*/ 35391 w 111760"/>
                <a:gd name="connsiteY50" fmla="*/ 110208 h 217312"/>
                <a:gd name="connsiteX51" fmla="*/ 39737 w 111760"/>
                <a:gd name="connsiteY51" fmla="*/ 112381 h 217312"/>
                <a:gd name="connsiteX52" fmla="*/ 41600 w 111760"/>
                <a:gd name="connsiteY52" fmla="*/ 112381 h 217312"/>
                <a:gd name="connsiteX53" fmla="*/ 41600 w 111760"/>
                <a:gd name="connsiteY53" fmla="*/ 113313 h 217312"/>
                <a:gd name="connsiteX54" fmla="*/ 42842 w 111760"/>
                <a:gd name="connsiteY54" fmla="*/ 113313 h 217312"/>
                <a:gd name="connsiteX55" fmla="*/ 44704 w 111760"/>
                <a:gd name="connsiteY55" fmla="*/ 117659 h 217312"/>
                <a:gd name="connsiteX56" fmla="*/ 44704 w 111760"/>
                <a:gd name="connsiteY56" fmla="*/ 119832 h 217312"/>
                <a:gd name="connsiteX57" fmla="*/ 46877 w 111760"/>
                <a:gd name="connsiteY57" fmla="*/ 120763 h 217312"/>
                <a:gd name="connsiteX58" fmla="*/ 46877 w 111760"/>
                <a:gd name="connsiteY58" fmla="*/ 122937 h 217312"/>
                <a:gd name="connsiteX59" fmla="*/ 49051 w 111760"/>
                <a:gd name="connsiteY59" fmla="*/ 126972 h 217312"/>
                <a:gd name="connsiteX60" fmla="*/ 42842 w 111760"/>
                <a:gd name="connsiteY60" fmla="*/ 130077 h 217312"/>
                <a:gd name="connsiteX61" fmla="*/ 35391 w 111760"/>
                <a:gd name="connsiteY61" fmla="*/ 134423 h 217312"/>
                <a:gd name="connsiteX62" fmla="*/ 32286 w 111760"/>
                <a:gd name="connsiteY62" fmla="*/ 137528 h 217312"/>
                <a:gd name="connsiteX63" fmla="*/ 27009 w 111760"/>
                <a:gd name="connsiteY63" fmla="*/ 142805 h 217312"/>
                <a:gd name="connsiteX64" fmla="*/ 25146 w 111760"/>
                <a:gd name="connsiteY64" fmla="*/ 150256 h 217312"/>
                <a:gd name="connsiteX65" fmla="*/ 22973 w 111760"/>
                <a:gd name="connsiteY65" fmla="*/ 154292 h 217312"/>
                <a:gd name="connsiteX66" fmla="*/ 22973 w 111760"/>
                <a:gd name="connsiteY66" fmla="*/ 156465 h 217312"/>
                <a:gd name="connsiteX67" fmla="*/ 25146 w 111760"/>
                <a:gd name="connsiteY67" fmla="*/ 157396 h 217312"/>
                <a:gd name="connsiteX68" fmla="*/ 25146 w 111760"/>
                <a:gd name="connsiteY68" fmla="*/ 159569 h 217312"/>
                <a:gd name="connsiteX69" fmla="*/ 29182 w 111760"/>
                <a:gd name="connsiteY69" fmla="*/ 163915 h 217312"/>
                <a:gd name="connsiteX70" fmla="*/ 15522 w 111760"/>
                <a:gd name="connsiteY70" fmla="*/ 167020 h 217312"/>
                <a:gd name="connsiteX71" fmla="*/ 17695 w 111760"/>
                <a:gd name="connsiteY71" fmla="*/ 172297 h 217312"/>
                <a:gd name="connsiteX72" fmla="*/ 17695 w 111760"/>
                <a:gd name="connsiteY72" fmla="*/ 176333 h 217312"/>
                <a:gd name="connsiteX73" fmla="*/ 19869 w 111760"/>
                <a:gd name="connsiteY73" fmla="*/ 178506 h 217312"/>
                <a:gd name="connsiteX74" fmla="*/ 19869 w 111760"/>
                <a:gd name="connsiteY74" fmla="*/ 179438 h 217312"/>
                <a:gd name="connsiteX75" fmla="*/ 22973 w 111760"/>
                <a:gd name="connsiteY75" fmla="*/ 181611 h 217312"/>
                <a:gd name="connsiteX76" fmla="*/ 27009 w 111760"/>
                <a:gd name="connsiteY76" fmla="*/ 181611 h 217312"/>
                <a:gd name="connsiteX77" fmla="*/ 32286 w 111760"/>
                <a:gd name="connsiteY77" fmla="*/ 181611 h 217312"/>
                <a:gd name="connsiteX78" fmla="*/ 22973 w 111760"/>
                <a:gd name="connsiteY78" fmla="*/ 198375 h 217312"/>
                <a:gd name="connsiteX79" fmla="*/ 12418 w 111760"/>
                <a:gd name="connsiteY79" fmla="*/ 214208 h 217312"/>
                <a:gd name="connsiteX80" fmla="*/ 12418 w 111760"/>
                <a:gd name="connsiteY80" fmla="*/ 218554 h 217312"/>
                <a:gd name="connsiteX81" fmla="*/ 29182 w 111760"/>
                <a:gd name="connsiteY81" fmla="*/ 216381 h 217312"/>
                <a:gd name="connsiteX82" fmla="*/ 49051 w 111760"/>
                <a:gd name="connsiteY82" fmla="*/ 211103 h 217312"/>
                <a:gd name="connsiteX83" fmla="*/ 70782 w 111760"/>
                <a:gd name="connsiteY83" fmla="*/ 205826 h 217312"/>
                <a:gd name="connsiteX84" fmla="*/ 88477 w 111760"/>
                <a:gd name="connsiteY84" fmla="*/ 198375 h 217312"/>
                <a:gd name="connsiteX85" fmla="*/ 99964 w 111760"/>
                <a:gd name="connsiteY85" fmla="*/ 191235 h 217312"/>
                <a:gd name="connsiteX86" fmla="*/ 108346 w 111760"/>
                <a:gd name="connsiteY86" fmla="*/ 183784 h 217312"/>
                <a:gd name="connsiteX87" fmla="*/ 112692 w 111760"/>
                <a:gd name="connsiteY87" fmla="*/ 171056 h 217312"/>
                <a:gd name="connsiteX88" fmla="*/ 110519 w 111760"/>
                <a:gd name="connsiteY88" fmla="*/ 157396 h 21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11760" h="217312">
                  <a:moveTo>
                    <a:pt x="103068" y="141874"/>
                  </a:moveTo>
                  <a:lnTo>
                    <a:pt x="93755" y="122937"/>
                  </a:lnTo>
                  <a:lnTo>
                    <a:pt x="83510" y="106173"/>
                  </a:lnTo>
                  <a:lnTo>
                    <a:pt x="70782" y="92513"/>
                  </a:lnTo>
                  <a:lnTo>
                    <a:pt x="61468" y="78853"/>
                  </a:lnTo>
                  <a:lnTo>
                    <a:pt x="52155" y="70471"/>
                  </a:lnTo>
                  <a:lnTo>
                    <a:pt x="56191" y="63021"/>
                  </a:lnTo>
                  <a:lnTo>
                    <a:pt x="61468" y="53397"/>
                  </a:lnTo>
                  <a:lnTo>
                    <a:pt x="64573" y="41910"/>
                  </a:lnTo>
                  <a:lnTo>
                    <a:pt x="59295" y="29492"/>
                  </a:lnTo>
                  <a:lnTo>
                    <a:pt x="59295" y="22042"/>
                  </a:lnTo>
                  <a:lnTo>
                    <a:pt x="54328" y="22042"/>
                  </a:lnTo>
                  <a:lnTo>
                    <a:pt x="49982" y="24215"/>
                  </a:lnTo>
                  <a:lnTo>
                    <a:pt x="49051" y="26078"/>
                  </a:lnTo>
                  <a:lnTo>
                    <a:pt x="44704" y="29492"/>
                  </a:lnTo>
                  <a:lnTo>
                    <a:pt x="35391" y="29492"/>
                  </a:lnTo>
                  <a:lnTo>
                    <a:pt x="39737" y="24215"/>
                  </a:lnTo>
                  <a:lnTo>
                    <a:pt x="42842" y="18937"/>
                  </a:lnTo>
                  <a:lnTo>
                    <a:pt x="44704" y="12418"/>
                  </a:lnTo>
                  <a:lnTo>
                    <a:pt x="49051" y="5278"/>
                  </a:lnTo>
                  <a:lnTo>
                    <a:pt x="34460" y="2173"/>
                  </a:lnTo>
                  <a:lnTo>
                    <a:pt x="15522" y="0"/>
                  </a:lnTo>
                  <a:lnTo>
                    <a:pt x="14591" y="16764"/>
                  </a:lnTo>
                  <a:lnTo>
                    <a:pt x="8382" y="27319"/>
                  </a:lnTo>
                  <a:lnTo>
                    <a:pt x="3104" y="36633"/>
                  </a:lnTo>
                  <a:lnTo>
                    <a:pt x="0" y="46257"/>
                  </a:lnTo>
                  <a:lnTo>
                    <a:pt x="931" y="58674"/>
                  </a:lnTo>
                  <a:lnTo>
                    <a:pt x="5278" y="75438"/>
                  </a:lnTo>
                  <a:lnTo>
                    <a:pt x="8382" y="93444"/>
                  </a:lnTo>
                  <a:lnTo>
                    <a:pt x="10555" y="92513"/>
                  </a:lnTo>
                  <a:lnTo>
                    <a:pt x="12418" y="90340"/>
                  </a:lnTo>
                  <a:lnTo>
                    <a:pt x="14591" y="90340"/>
                  </a:lnTo>
                  <a:lnTo>
                    <a:pt x="14591" y="88167"/>
                  </a:lnTo>
                  <a:lnTo>
                    <a:pt x="14591" y="85994"/>
                  </a:lnTo>
                  <a:lnTo>
                    <a:pt x="15522" y="82889"/>
                  </a:lnTo>
                  <a:lnTo>
                    <a:pt x="19869" y="82889"/>
                  </a:lnTo>
                  <a:lnTo>
                    <a:pt x="19869" y="85994"/>
                  </a:lnTo>
                  <a:lnTo>
                    <a:pt x="19869" y="88167"/>
                  </a:lnTo>
                  <a:lnTo>
                    <a:pt x="17695" y="90340"/>
                  </a:lnTo>
                  <a:lnTo>
                    <a:pt x="17695" y="92513"/>
                  </a:lnTo>
                  <a:lnTo>
                    <a:pt x="15522" y="93444"/>
                  </a:lnTo>
                  <a:lnTo>
                    <a:pt x="17695" y="97480"/>
                  </a:lnTo>
                  <a:lnTo>
                    <a:pt x="17695" y="100895"/>
                  </a:lnTo>
                  <a:lnTo>
                    <a:pt x="17695" y="102758"/>
                  </a:lnTo>
                  <a:lnTo>
                    <a:pt x="19869" y="104931"/>
                  </a:lnTo>
                  <a:lnTo>
                    <a:pt x="19869" y="106173"/>
                  </a:lnTo>
                  <a:lnTo>
                    <a:pt x="22973" y="106173"/>
                  </a:lnTo>
                  <a:lnTo>
                    <a:pt x="27009" y="108035"/>
                  </a:lnTo>
                  <a:lnTo>
                    <a:pt x="30113" y="108035"/>
                  </a:lnTo>
                  <a:lnTo>
                    <a:pt x="32286" y="108035"/>
                  </a:lnTo>
                  <a:lnTo>
                    <a:pt x="35391" y="110208"/>
                  </a:lnTo>
                  <a:lnTo>
                    <a:pt x="39737" y="112381"/>
                  </a:lnTo>
                  <a:lnTo>
                    <a:pt x="41600" y="112381"/>
                  </a:lnTo>
                  <a:lnTo>
                    <a:pt x="41600" y="113313"/>
                  </a:lnTo>
                  <a:lnTo>
                    <a:pt x="42842" y="113313"/>
                  </a:lnTo>
                  <a:lnTo>
                    <a:pt x="44704" y="117659"/>
                  </a:lnTo>
                  <a:lnTo>
                    <a:pt x="44704" y="119832"/>
                  </a:lnTo>
                  <a:lnTo>
                    <a:pt x="46877" y="120763"/>
                  </a:lnTo>
                  <a:lnTo>
                    <a:pt x="46877" y="122937"/>
                  </a:lnTo>
                  <a:lnTo>
                    <a:pt x="49051" y="126972"/>
                  </a:lnTo>
                  <a:lnTo>
                    <a:pt x="42842" y="130077"/>
                  </a:lnTo>
                  <a:lnTo>
                    <a:pt x="35391" y="134423"/>
                  </a:lnTo>
                  <a:lnTo>
                    <a:pt x="32286" y="137528"/>
                  </a:lnTo>
                  <a:lnTo>
                    <a:pt x="27009" y="142805"/>
                  </a:lnTo>
                  <a:lnTo>
                    <a:pt x="25146" y="150256"/>
                  </a:lnTo>
                  <a:lnTo>
                    <a:pt x="22973" y="154292"/>
                  </a:lnTo>
                  <a:lnTo>
                    <a:pt x="22973" y="156465"/>
                  </a:lnTo>
                  <a:lnTo>
                    <a:pt x="25146" y="157396"/>
                  </a:lnTo>
                  <a:lnTo>
                    <a:pt x="25146" y="159569"/>
                  </a:lnTo>
                  <a:lnTo>
                    <a:pt x="29182" y="163915"/>
                  </a:lnTo>
                  <a:lnTo>
                    <a:pt x="15522" y="167020"/>
                  </a:lnTo>
                  <a:lnTo>
                    <a:pt x="17695" y="172297"/>
                  </a:lnTo>
                  <a:lnTo>
                    <a:pt x="17695" y="176333"/>
                  </a:lnTo>
                  <a:lnTo>
                    <a:pt x="19869" y="178506"/>
                  </a:lnTo>
                  <a:lnTo>
                    <a:pt x="19869" y="179438"/>
                  </a:lnTo>
                  <a:lnTo>
                    <a:pt x="22973" y="181611"/>
                  </a:lnTo>
                  <a:lnTo>
                    <a:pt x="27009" y="181611"/>
                  </a:lnTo>
                  <a:lnTo>
                    <a:pt x="32286" y="181611"/>
                  </a:lnTo>
                  <a:lnTo>
                    <a:pt x="22973" y="198375"/>
                  </a:lnTo>
                  <a:lnTo>
                    <a:pt x="12418" y="214208"/>
                  </a:lnTo>
                  <a:lnTo>
                    <a:pt x="12418" y="218554"/>
                  </a:lnTo>
                  <a:lnTo>
                    <a:pt x="29182" y="216381"/>
                  </a:lnTo>
                  <a:lnTo>
                    <a:pt x="49051" y="211103"/>
                  </a:lnTo>
                  <a:lnTo>
                    <a:pt x="70782" y="205826"/>
                  </a:lnTo>
                  <a:lnTo>
                    <a:pt x="88477" y="198375"/>
                  </a:lnTo>
                  <a:lnTo>
                    <a:pt x="99964" y="191235"/>
                  </a:lnTo>
                  <a:lnTo>
                    <a:pt x="108346" y="183784"/>
                  </a:lnTo>
                  <a:lnTo>
                    <a:pt x="112692" y="171056"/>
                  </a:lnTo>
                  <a:lnTo>
                    <a:pt x="110519" y="15739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05" name="Freeform: Shape 404">
              <a:extLst>
                <a:ext uri="{FF2B5EF4-FFF2-40B4-BE49-F238E27FC236}">
                  <a16:creationId xmlns:a16="http://schemas.microsoft.com/office/drawing/2014/main" id="{B9656BF2-C3FB-4D2E-BCCD-929422DAD72E}"/>
                </a:ext>
              </a:extLst>
            </p:cNvPr>
            <p:cNvSpPr/>
            <p:nvPr/>
          </p:nvSpPr>
          <p:spPr>
            <a:xfrm>
              <a:off x="5278762" y="4812379"/>
              <a:ext cx="24836" cy="34149"/>
            </a:xfrm>
            <a:custGeom>
              <a:avLst/>
              <a:gdLst>
                <a:gd name="connsiteX0" fmla="*/ 23904 w 24835"/>
                <a:gd name="connsiteY0" fmla="*/ 10555 h 34149"/>
                <a:gd name="connsiteX1" fmla="*/ 23904 w 24835"/>
                <a:gd name="connsiteY1" fmla="*/ 7451 h 34149"/>
                <a:gd name="connsiteX2" fmla="*/ 22042 w 24835"/>
                <a:gd name="connsiteY2" fmla="*/ 5278 h 34149"/>
                <a:gd name="connsiteX3" fmla="*/ 19869 w 24835"/>
                <a:gd name="connsiteY3" fmla="*/ 3104 h 34149"/>
                <a:gd name="connsiteX4" fmla="*/ 16764 w 24835"/>
                <a:gd name="connsiteY4" fmla="*/ 0 h 34149"/>
                <a:gd name="connsiteX5" fmla="*/ 9313 w 24835"/>
                <a:gd name="connsiteY5" fmla="*/ 10555 h 34149"/>
                <a:gd name="connsiteX6" fmla="*/ 2173 w 24835"/>
                <a:gd name="connsiteY6" fmla="*/ 14901 h 34149"/>
                <a:gd name="connsiteX7" fmla="*/ 0 w 24835"/>
                <a:gd name="connsiteY7" fmla="*/ 15833 h 34149"/>
                <a:gd name="connsiteX8" fmla="*/ 0 w 24835"/>
                <a:gd name="connsiteY8" fmla="*/ 18006 h 34149"/>
                <a:gd name="connsiteX9" fmla="*/ 3104 w 24835"/>
                <a:gd name="connsiteY9" fmla="*/ 23283 h 34149"/>
                <a:gd name="connsiteX10" fmla="*/ 9313 w 24835"/>
                <a:gd name="connsiteY10" fmla="*/ 35701 h 34149"/>
                <a:gd name="connsiteX11" fmla="*/ 12418 w 24835"/>
                <a:gd name="connsiteY11" fmla="*/ 35701 h 34149"/>
                <a:gd name="connsiteX12" fmla="*/ 14591 w 24835"/>
                <a:gd name="connsiteY12" fmla="*/ 34770 h 34149"/>
                <a:gd name="connsiteX13" fmla="*/ 16764 w 24835"/>
                <a:gd name="connsiteY13" fmla="*/ 34770 h 34149"/>
                <a:gd name="connsiteX14" fmla="*/ 17695 w 24835"/>
                <a:gd name="connsiteY14" fmla="*/ 34770 h 34149"/>
                <a:gd name="connsiteX15" fmla="*/ 19869 w 24835"/>
                <a:gd name="connsiteY15" fmla="*/ 32597 h 34149"/>
                <a:gd name="connsiteX16" fmla="*/ 22042 w 24835"/>
                <a:gd name="connsiteY16" fmla="*/ 30424 h 34149"/>
                <a:gd name="connsiteX17" fmla="*/ 22042 w 24835"/>
                <a:gd name="connsiteY17" fmla="*/ 28561 h 34149"/>
                <a:gd name="connsiteX18" fmla="*/ 22042 w 24835"/>
                <a:gd name="connsiteY18" fmla="*/ 27319 h 34149"/>
                <a:gd name="connsiteX19" fmla="*/ 22042 w 24835"/>
                <a:gd name="connsiteY19" fmla="*/ 25146 h 34149"/>
                <a:gd name="connsiteX20" fmla="*/ 23904 w 24835"/>
                <a:gd name="connsiteY20" fmla="*/ 23283 h 34149"/>
                <a:gd name="connsiteX21" fmla="*/ 25146 w 24835"/>
                <a:gd name="connsiteY21" fmla="*/ 19869 h 34149"/>
                <a:gd name="connsiteX22" fmla="*/ 23904 w 24835"/>
                <a:gd name="connsiteY22" fmla="*/ 1490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835" h="34149">
                  <a:moveTo>
                    <a:pt x="23904" y="10555"/>
                  </a:moveTo>
                  <a:lnTo>
                    <a:pt x="23904" y="7451"/>
                  </a:lnTo>
                  <a:lnTo>
                    <a:pt x="22042" y="5278"/>
                  </a:lnTo>
                  <a:lnTo>
                    <a:pt x="19869" y="3104"/>
                  </a:lnTo>
                  <a:lnTo>
                    <a:pt x="16764" y="0"/>
                  </a:lnTo>
                  <a:lnTo>
                    <a:pt x="9313" y="10555"/>
                  </a:lnTo>
                  <a:lnTo>
                    <a:pt x="2173" y="14901"/>
                  </a:lnTo>
                  <a:lnTo>
                    <a:pt x="0" y="15833"/>
                  </a:lnTo>
                  <a:lnTo>
                    <a:pt x="0" y="18006"/>
                  </a:lnTo>
                  <a:lnTo>
                    <a:pt x="3104" y="23283"/>
                  </a:lnTo>
                  <a:lnTo>
                    <a:pt x="9313" y="35701"/>
                  </a:lnTo>
                  <a:lnTo>
                    <a:pt x="12418" y="35701"/>
                  </a:lnTo>
                  <a:lnTo>
                    <a:pt x="14591" y="34770"/>
                  </a:lnTo>
                  <a:lnTo>
                    <a:pt x="16764" y="34770"/>
                  </a:lnTo>
                  <a:lnTo>
                    <a:pt x="17695" y="34770"/>
                  </a:lnTo>
                  <a:lnTo>
                    <a:pt x="19869" y="32597"/>
                  </a:lnTo>
                  <a:lnTo>
                    <a:pt x="22042" y="30424"/>
                  </a:lnTo>
                  <a:lnTo>
                    <a:pt x="22042" y="28561"/>
                  </a:lnTo>
                  <a:lnTo>
                    <a:pt x="22042" y="27319"/>
                  </a:lnTo>
                  <a:lnTo>
                    <a:pt x="22042" y="25146"/>
                  </a:lnTo>
                  <a:lnTo>
                    <a:pt x="23904" y="23283"/>
                  </a:lnTo>
                  <a:lnTo>
                    <a:pt x="25146" y="19869"/>
                  </a:lnTo>
                  <a:lnTo>
                    <a:pt x="23904" y="1490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06" name="Freeform: Shape 405">
              <a:extLst>
                <a:ext uri="{FF2B5EF4-FFF2-40B4-BE49-F238E27FC236}">
                  <a16:creationId xmlns:a16="http://schemas.microsoft.com/office/drawing/2014/main" id="{749E2938-50F2-4276-818B-33B743BAE4EC}"/>
                </a:ext>
              </a:extLst>
            </p:cNvPr>
            <p:cNvSpPr/>
            <p:nvPr/>
          </p:nvSpPr>
          <p:spPr>
            <a:xfrm>
              <a:off x="7689063" y="4320943"/>
              <a:ext cx="49671" cy="27940"/>
            </a:xfrm>
            <a:custGeom>
              <a:avLst/>
              <a:gdLst>
                <a:gd name="connsiteX0" fmla="*/ 49051 w 49671"/>
                <a:gd name="connsiteY0" fmla="*/ 12418 h 27940"/>
                <a:gd name="connsiteX1" fmla="*/ 44704 w 49671"/>
                <a:gd name="connsiteY1" fmla="*/ 10555 h 27940"/>
                <a:gd name="connsiteX2" fmla="*/ 43773 w 49671"/>
                <a:gd name="connsiteY2" fmla="*/ 10555 h 27940"/>
                <a:gd name="connsiteX3" fmla="*/ 41600 w 49671"/>
                <a:gd name="connsiteY3" fmla="*/ 10555 h 27940"/>
                <a:gd name="connsiteX4" fmla="*/ 37564 w 49671"/>
                <a:gd name="connsiteY4" fmla="*/ 10555 h 27940"/>
                <a:gd name="connsiteX5" fmla="*/ 36322 w 49671"/>
                <a:gd name="connsiteY5" fmla="*/ 10555 h 27940"/>
                <a:gd name="connsiteX6" fmla="*/ 34460 w 49671"/>
                <a:gd name="connsiteY6" fmla="*/ 9313 h 27940"/>
                <a:gd name="connsiteX7" fmla="*/ 30113 w 49671"/>
                <a:gd name="connsiteY7" fmla="*/ 9313 h 27940"/>
                <a:gd name="connsiteX8" fmla="*/ 27009 w 49671"/>
                <a:gd name="connsiteY8" fmla="*/ 5278 h 27940"/>
                <a:gd name="connsiteX9" fmla="*/ 22973 w 49671"/>
                <a:gd name="connsiteY9" fmla="*/ 0 h 27940"/>
                <a:gd name="connsiteX10" fmla="*/ 15522 w 49671"/>
                <a:gd name="connsiteY10" fmla="*/ 3104 h 27940"/>
                <a:gd name="connsiteX11" fmla="*/ 10555 w 49671"/>
                <a:gd name="connsiteY11" fmla="*/ 7451 h 27940"/>
                <a:gd name="connsiteX12" fmla="*/ 5278 w 49671"/>
                <a:gd name="connsiteY12" fmla="*/ 10555 h 27940"/>
                <a:gd name="connsiteX13" fmla="*/ 0 w 49671"/>
                <a:gd name="connsiteY13" fmla="*/ 15833 h 27940"/>
                <a:gd name="connsiteX14" fmla="*/ 0 w 49671"/>
                <a:gd name="connsiteY14" fmla="*/ 30424 h 27940"/>
                <a:gd name="connsiteX15" fmla="*/ 36322 w 49671"/>
                <a:gd name="connsiteY15" fmla="*/ 27319 h 27940"/>
                <a:gd name="connsiteX16" fmla="*/ 43773 w 49671"/>
                <a:gd name="connsiteY16" fmla="*/ 22042 h 27940"/>
                <a:gd name="connsiteX17" fmla="*/ 50913 w 49671"/>
                <a:gd name="connsiteY17" fmla="*/ 15833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671" h="27940">
                  <a:moveTo>
                    <a:pt x="49051" y="12418"/>
                  </a:moveTo>
                  <a:lnTo>
                    <a:pt x="44704" y="10555"/>
                  </a:lnTo>
                  <a:lnTo>
                    <a:pt x="43773" y="10555"/>
                  </a:lnTo>
                  <a:lnTo>
                    <a:pt x="41600" y="10555"/>
                  </a:lnTo>
                  <a:lnTo>
                    <a:pt x="37564" y="10555"/>
                  </a:lnTo>
                  <a:lnTo>
                    <a:pt x="36322" y="10555"/>
                  </a:lnTo>
                  <a:lnTo>
                    <a:pt x="34460" y="9313"/>
                  </a:lnTo>
                  <a:lnTo>
                    <a:pt x="30113" y="9313"/>
                  </a:lnTo>
                  <a:lnTo>
                    <a:pt x="27009" y="5278"/>
                  </a:lnTo>
                  <a:lnTo>
                    <a:pt x="22973" y="0"/>
                  </a:lnTo>
                  <a:lnTo>
                    <a:pt x="15522" y="3104"/>
                  </a:lnTo>
                  <a:lnTo>
                    <a:pt x="10555" y="7451"/>
                  </a:lnTo>
                  <a:lnTo>
                    <a:pt x="5278" y="10555"/>
                  </a:lnTo>
                  <a:lnTo>
                    <a:pt x="0" y="15833"/>
                  </a:lnTo>
                  <a:lnTo>
                    <a:pt x="0" y="30424"/>
                  </a:lnTo>
                  <a:lnTo>
                    <a:pt x="36322" y="27319"/>
                  </a:lnTo>
                  <a:lnTo>
                    <a:pt x="43773" y="22042"/>
                  </a:lnTo>
                  <a:lnTo>
                    <a:pt x="50913" y="1583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07" name="Freeform: Shape 406">
              <a:extLst>
                <a:ext uri="{FF2B5EF4-FFF2-40B4-BE49-F238E27FC236}">
                  <a16:creationId xmlns:a16="http://schemas.microsoft.com/office/drawing/2014/main" id="{C50D8D51-4DA7-4BC4-B90C-6B4DE8BDA052}"/>
                </a:ext>
              </a:extLst>
            </p:cNvPr>
            <p:cNvSpPr/>
            <p:nvPr/>
          </p:nvSpPr>
          <p:spPr>
            <a:xfrm>
              <a:off x="5774854" y="4394519"/>
              <a:ext cx="15522" cy="9313"/>
            </a:xfrm>
            <a:custGeom>
              <a:avLst/>
              <a:gdLst>
                <a:gd name="connsiteX0" fmla="*/ 0 w 15522"/>
                <a:gd name="connsiteY0" fmla="*/ 931 h 9313"/>
                <a:gd name="connsiteX1" fmla="*/ 2173 w 15522"/>
                <a:gd name="connsiteY1" fmla="*/ 3104 h 9313"/>
                <a:gd name="connsiteX2" fmla="*/ 2173 w 15522"/>
                <a:gd name="connsiteY2" fmla="*/ 5278 h 9313"/>
                <a:gd name="connsiteX3" fmla="*/ 4036 w 15522"/>
                <a:gd name="connsiteY3" fmla="*/ 8382 h 9313"/>
                <a:gd name="connsiteX4" fmla="*/ 4036 w 15522"/>
                <a:gd name="connsiteY4" fmla="*/ 10245 h 9313"/>
                <a:gd name="connsiteX5" fmla="*/ 7140 w 15522"/>
                <a:gd name="connsiteY5" fmla="*/ 10245 h 9313"/>
                <a:gd name="connsiteX6" fmla="*/ 9313 w 15522"/>
                <a:gd name="connsiteY6" fmla="*/ 10245 h 9313"/>
                <a:gd name="connsiteX7" fmla="*/ 13349 w 15522"/>
                <a:gd name="connsiteY7" fmla="*/ 7140 h 9313"/>
                <a:gd name="connsiteX8" fmla="*/ 16764 w 15522"/>
                <a:gd name="connsiteY8" fmla="*/ 7140 h 9313"/>
                <a:gd name="connsiteX9" fmla="*/ 16764 w 15522"/>
                <a:gd name="connsiteY9" fmla="*/ 0 h 9313"/>
                <a:gd name="connsiteX10" fmla="*/ 0 w 15522"/>
                <a:gd name="connsiteY10"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22" h="9313">
                  <a:moveTo>
                    <a:pt x="0" y="931"/>
                  </a:moveTo>
                  <a:lnTo>
                    <a:pt x="2173" y="3104"/>
                  </a:lnTo>
                  <a:lnTo>
                    <a:pt x="2173" y="5278"/>
                  </a:lnTo>
                  <a:lnTo>
                    <a:pt x="4036" y="8382"/>
                  </a:lnTo>
                  <a:lnTo>
                    <a:pt x="4036" y="10245"/>
                  </a:lnTo>
                  <a:lnTo>
                    <a:pt x="7140" y="10245"/>
                  </a:lnTo>
                  <a:lnTo>
                    <a:pt x="9313" y="10245"/>
                  </a:lnTo>
                  <a:lnTo>
                    <a:pt x="13349" y="7140"/>
                  </a:lnTo>
                  <a:lnTo>
                    <a:pt x="16764" y="7140"/>
                  </a:lnTo>
                  <a:lnTo>
                    <a:pt x="16764" y="0"/>
                  </a:lnTo>
                  <a:lnTo>
                    <a:pt x="0"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08" name="Freeform: Shape 407">
              <a:extLst>
                <a:ext uri="{FF2B5EF4-FFF2-40B4-BE49-F238E27FC236}">
                  <a16:creationId xmlns:a16="http://schemas.microsoft.com/office/drawing/2014/main" id="{865B8CEB-383F-43D4-9A28-8CD5C954F7AC}"/>
                </a:ext>
              </a:extLst>
            </p:cNvPr>
            <p:cNvSpPr/>
            <p:nvPr/>
          </p:nvSpPr>
          <p:spPr>
            <a:xfrm>
              <a:off x="7132744" y="4215702"/>
              <a:ext cx="55880" cy="21731"/>
            </a:xfrm>
            <a:custGeom>
              <a:avLst/>
              <a:gdLst>
                <a:gd name="connsiteX0" fmla="*/ 51844 w 55880"/>
                <a:gd name="connsiteY0" fmla="*/ 7451 h 21731"/>
                <a:gd name="connsiteX1" fmla="*/ 36322 w 55880"/>
                <a:gd name="connsiteY1" fmla="*/ 4346 h 21731"/>
                <a:gd name="connsiteX2" fmla="*/ 19558 w 55880"/>
                <a:gd name="connsiteY2" fmla="*/ 0 h 21731"/>
                <a:gd name="connsiteX3" fmla="*/ 0 w 55880"/>
                <a:gd name="connsiteY3" fmla="*/ 0 h 21731"/>
                <a:gd name="connsiteX4" fmla="*/ 0 w 55880"/>
                <a:gd name="connsiteY4" fmla="*/ 7451 h 21731"/>
                <a:gd name="connsiteX5" fmla="*/ 931 w 55880"/>
                <a:gd name="connsiteY5" fmla="*/ 13660 h 21731"/>
                <a:gd name="connsiteX6" fmla="*/ 931 w 55880"/>
                <a:gd name="connsiteY6" fmla="*/ 18937 h 21731"/>
                <a:gd name="connsiteX7" fmla="*/ 3104 w 55880"/>
                <a:gd name="connsiteY7" fmla="*/ 24215 h 21731"/>
                <a:gd name="connsiteX8" fmla="*/ 56191 w 55880"/>
                <a:gd name="connsiteY8"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80" h="21731">
                  <a:moveTo>
                    <a:pt x="51844" y="7451"/>
                  </a:moveTo>
                  <a:lnTo>
                    <a:pt x="36322" y="4346"/>
                  </a:lnTo>
                  <a:lnTo>
                    <a:pt x="19558" y="0"/>
                  </a:lnTo>
                  <a:lnTo>
                    <a:pt x="0" y="0"/>
                  </a:lnTo>
                  <a:lnTo>
                    <a:pt x="0" y="7451"/>
                  </a:lnTo>
                  <a:lnTo>
                    <a:pt x="931" y="13660"/>
                  </a:lnTo>
                  <a:lnTo>
                    <a:pt x="931" y="18937"/>
                  </a:lnTo>
                  <a:lnTo>
                    <a:pt x="3104" y="24215"/>
                  </a:lnTo>
                  <a:lnTo>
                    <a:pt x="56191" y="24215"/>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09" name="Freeform: Shape 408">
              <a:extLst>
                <a:ext uri="{FF2B5EF4-FFF2-40B4-BE49-F238E27FC236}">
                  <a16:creationId xmlns:a16="http://schemas.microsoft.com/office/drawing/2014/main" id="{23DFC995-2585-4627-965C-306391714541}"/>
                </a:ext>
              </a:extLst>
            </p:cNvPr>
            <p:cNvSpPr/>
            <p:nvPr/>
          </p:nvSpPr>
          <p:spPr>
            <a:xfrm>
              <a:off x="5371586" y="4771400"/>
              <a:ext cx="18627" cy="27940"/>
            </a:xfrm>
            <a:custGeom>
              <a:avLst/>
              <a:gdLst>
                <a:gd name="connsiteX0" fmla="*/ 16454 w 18626"/>
                <a:gd name="connsiteY0" fmla="*/ 2173 h 27940"/>
                <a:gd name="connsiteX1" fmla="*/ 14591 w 18626"/>
                <a:gd name="connsiteY1" fmla="*/ 2173 h 27940"/>
                <a:gd name="connsiteX2" fmla="*/ 12418 w 18626"/>
                <a:gd name="connsiteY2" fmla="*/ 2173 h 27940"/>
                <a:gd name="connsiteX3" fmla="*/ 7140 w 18626"/>
                <a:gd name="connsiteY3" fmla="*/ 0 h 27940"/>
                <a:gd name="connsiteX4" fmla="*/ 7140 w 18626"/>
                <a:gd name="connsiteY4" fmla="*/ 5278 h 27940"/>
                <a:gd name="connsiteX5" fmla="*/ 5278 w 18626"/>
                <a:gd name="connsiteY5" fmla="*/ 9624 h 27940"/>
                <a:gd name="connsiteX6" fmla="*/ 3104 w 18626"/>
                <a:gd name="connsiteY6" fmla="*/ 12728 h 27940"/>
                <a:gd name="connsiteX7" fmla="*/ 0 w 18626"/>
                <a:gd name="connsiteY7" fmla="*/ 16764 h 27940"/>
                <a:gd name="connsiteX8" fmla="*/ 1863 w 18626"/>
                <a:gd name="connsiteY8" fmla="*/ 20179 h 27940"/>
                <a:gd name="connsiteX9" fmla="*/ 1863 w 18626"/>
                <a:gd name="connsiteY9" fmla="*/ 22042 h 27940"/>
                <a:gd name="connsiteX10" fmla="*/ 1863 w 18626"/>
                <a:gd name="connsiteY10" fmla="*/ 24215 h 27940"/>
                <a:gd name="connsiteX11" fmla="*/ 3104 w 18626"/>
                <a:gd name="connsiteY11" fmla="*/ 24215 h 27940"/>
                <a:gd name="connsiteX12" fmla="*/ 3104 w 18626"/>
                <a:gd name="connsiteY12" fmla="*/ 29492 h 27940"/>
                <a:gd name="connsiteX13" fmla="*/ 9313 w 18626"/>
                <a:gd name="connsiteY13" fmla="*/ 26388 h 27940"/>
                <a:gd name="connsiteX14" fmla="*/ 12418 w 18626"/>
                <a:gd name="connsiteY14" fmla="*/ 20179 h 27940"/>
                <a:gd name="connsiteX15" fmla="*/ 14591 w 18626"/>
                <a:gd name="connsiteY15" fmla="*/ 14901 h 27940"/>
                <a:gd name="connsiteX16" fmla="*/ 16454 w 18626"/>
                <a:gd name="connsiteY16" fmla="*/ 9624 h 27940"/>
                <a:gd name="connsiteX17" fmla="*/ 19868 w 18626"/>
                <a:gd name="connsiteY17" fmla="*/ 4346 h 27940"/>
                <a:gd name="connsiteX18" fmla="*/ 17695 w 18626"/>
                <a:gd name="connsiteY18" fmla="*/ 43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26" h="27940">
                  <a:moveTo>
                    <a:pt x="16454" y="2173"/>
                  </a:moveTo>
                  <a:lnTo>
                    <a:pt x="14591" y="2173"/>
                  </a:lnTo>
                  <a:lnTo>
                    <a:pt x="12418" y="2173"/>
                  </a:lnTo>
                  <a:lnTo>
                    <a:pt x="7140" y="0"/>
                  </a:lnTo>
                  <a:lnTo>
                    <a:pt x="7140" y="5278"/>
                  </a:lnTo>
                  <a:lnTo>
                    <a:pt x="5278" y="9624"/>
                  </a:lnTo>
                  <a:lnTo>
                    <a:pt x="3104" y="12728"/>
                  </a:lnTo>
                  <a:lnTo>
                    <a:pt x="0" y="16764"/>
                  </a:lnTo>
                  <a:lnTo>
                    <a:pt x="1863" y="20179"/>
                  </a:lnTo>
                  <a:lnTo>
                    <a:pt x="1863" y="22042"/>
                  </a:lnTo>
                  <a:lnTo>
                    <a:pt x="1863" y="24215"/>
                  </a:lnTo>
                  <a:lnTo>
                    <a:pt x="3104" y="24215"/>
                  </a:lnTo>
                  <a:lnTo>
                    <a:pt x="3104" y="29492"/>
                  </a:lnTo>
                  <a:lnTo>
                    <a:pt x="9313" y="26388"/>
                  </a:lnTo>
                  <a:lnTo>
                    <a:pt x="12418" y="20179"/>
                  </a:lnTo>
                  <a:lnTo>
                    <a:pt x="14591" y="14901"/>
                  </a:lnTo>
                  <a:lnTo>
                    <a:pt x="16454" y="9624"/>
                  </a:lnTo>
                  <a:lnTo>
                    <a:pt x="19868" y="4346"/>
                  </a:lnTo>
                  <a:lnTo>
                    <a:pt x="17695" y="4346"/>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10" name="Freeform: Shape 409">
              <a:extLst>
                <a:ext uri="{FF2B5EF4-FFF2-40B4-BE49-F238E27FC236}">
                  <a16:creationId xmlns:a16="http://schemas.microsoft.com/office/drawing/2014/main" id="{3807AD39-8134-4FAF-9BFA-D858334E5750}"/>
                </a:ext>
              </a:extLst>
            </p:cNvPr>
            <p:cNvSpPr/>
            <p:nvPr/>
          </p:nvSpPr>
          <p:spPr>
            <a:xfrm>
              <a:off x="4983839" y="4840940"/>
              <a:ext cx="52776" cy="80716"/>
            </a:xfrm>
            <a:custGeom>
              <a:avLst/>
              <a:gdLst>
                <a:gd name="connsiteX0" fmla="*/ 34460 w 52775"/>
                <a:gd name="connsiteY0" fmla="*/ 1863 h 80715"/>
                <a:gd name="connsiteX1" fmla="*/ 23904 w 52775"/>
                <a:gd name="connsiteY1" fmla="*/ 7140 h 80715"/>
                <a:gd name="connsiteX2" fmla="*/ 14591 w 52775"/>
                <a:gd name="connsiteY2" fmla="*/ 14591 h 80715"/>
                <a:gd name="connsiteX3" fmla="*/ 4346 w 52775"/>
                <a:gd name="connsiteY3" fmla="*/ 23904 h 80715"/>
                <a:gd name="connsiteX4" fmla="*/ 5278 w 52775"/>
                <a:gd name="connsiteY4" fmla="*/ 42841 h 80715"/>
                <a:gd name="connsiteX5" fmla="*/ 5278 w 52775"/>
                <a:gd name="connsiteY5" fmla="*/ 58674 h 80715"/>
                <a:gd name="connsiteX6" fmla="*/ 0 w 52775"/>
                <a:gd name="connsiteY6" fmla="*/ 72334 h 80715"/>
                <a:gd name="connsiteX7" fmla="*/ 0 w 52775"/>
                <a:gd name="connsiteY7" fmla="*/ 80716 h 80715"/>
                <a:gd name="connsiteX8" fmla="*/ 19869 w 52775"/>
                <a:gd name="connsiteY8" fmla="*/ 79785 h 80715"/>
                <a:gd name="connsiteX9" fmla="*/ 33528 w 52775"/>
                <a:gd name="connsiteY9" fmla="*/ 75438 h 80715"/>
                <a:gd name="connsiteX10" fmla="*/ 48119 w 52775"/>
                <a:gd name="connsiteY10" fmla="*/ 67988 h 80715"/>
                <a:gd name="connsiteX11" fmla="*/ 53086 w 52775"/>
                <a:gd name="connsiteY11" fmla="*/ 44083 h 80715"/>
                <a:gd name="connsiteX12" fmla="*/ 55259 w 52775"/>
                <a:gd name="connsiteY12" fmla="*/ 22042 h 80715"/>
                <a:gd name="connsiteX13" fmla="*/ 51224 w 52775"/>
                <a:gd name="connsiteY13" fmla="*/ 0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75" h="80715">
                  <a:moveTo>
                    <a:pt x="34460" y="1863"/>
                  </a:moveTo>
                  <a:lnTo>
                    <a:pt x="23904" y="7140"/>
                  </a:lnTo>
                  <a:lnTo>
                    <a:pt x="14591" y="14591"/>
                  </a:lnTo>
                  <a:lnTo>
                    <a:pt x="4346" y="23904"/>
                  </a:lnTo>
                  <a:lnTo>
                    <a:pt x="5278" y="42841"/>
                  </a:lnTo>
                  <a:lnTo>
                    <a:pt x="5278" y="58674"/>
                  </a:lnTo>
                  <a:lnTo>
                    <a:pt x="0" y="72334"/>
                  </a:lnTo>
                  <a:lnTo>
                    <a:pt x="0" y="80716"/>
                  </a:lnTo>
                  <a:lnTo>
                    <a:pt x="19869" y="79785"/>
                  </a:lnTo>
                  <a:lnTo>
                    <a:pt x="33528" y="75438"/>
                  </a:lnTo>
                  <a:lnTo>
                    <a:pt x="48119" y="67988"/>
                  </a:lnTo>
                  <a:lnTo>
                    <a:pt x="53086" y="44083"/>
                  </a:lnTo>
                  <a:lnTo>
                    <a:pt x="55259" y="22042"/>
                  </a:lnTo>
                  <a:lnTo>
                    <a:pt x="51224" y="0"/>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11" name="Freeform: Shape 410">
              <a:extLst>
                <a:ext uri="{FF2B5EF4-FFF2-40B4-BE49-F238E27FC236}">
                  <a16:creationId xmlns:a16="http://schemas.microsoft.com/office/drawing/2014/main" id="{53382CAF-B335-4F08-861E-483D682746BE}"/>
                </a:ext>
              </a:extLst>
            </p:cNvPr>
            <p:cNvSpPr/>
            <p:nvPr/>
          </p:nvSpPr>
          <p:spPr>
            <a:xfrm>
              <a:off x="4217969" y="4962635"/>
              <a:ext cx="31045" cy="18627"/>
            </a:xfrm>
            <a:custGeom>
              <a:avLst/>
              <a:gdLst>
                <a:gd name="connsiteX0" fmla="*/ 0 w 31044"/>
                <a:gd name="connsiteY0" fmla="*/ 0 h 18626"/>
                <a:gd name="connsiteX1" fmla="*/ 4036 w 31044"/>
                <a:gd name="connsiteY1" fmla="*/ 5278 h 18626"/>
                <a:gd name="connsiteX2" fmla="*/ 6209 w 31044"/>
                <a:gd name="connsiteY2" fmla="*/ 8382 h 18626"/>
                <a:gd name="connsiteX3" fmla="*/ 7140 w 31044"/>
                <a:gd name="connsiteY3" fmla="*/ 12728 h 18626"/>
                <a:gd name="connsiteX4" fmla="*/ 9313 w 31044"/>
                <a:gd name="connsiteY4" fmla="*/ 14591 h 18626"/>
                <a:gd name="connsiteX5" fmla="*/ 13660 w 31044"/>
                <a:gd name="connsiteY5" fmla="*/ 19869 h 18626"/>
                <a:gd name="connsiteX6" fmla="*/ 18627 w 31044"/>
                <a:gd name="connsiteY6" fmla="*/ 18006 h 18626"/>
                <a:gd name="connsiteX7" fmla="*/ 21731 w 31044"/>
                <a:gd name="connsiteY7" fmla="*/ 18006 h 18626"/>
                <a:gd name="connsiteX8" fmla="*/ 26077 w 31044"/>
                <a:gd name="connsiteY8" fmla="*/ 18006 h 18626"/>
                <a:gd name="connsiteX9" fmla="*/ 29182 w 31044"/>
                <a:gd name="connsiteY9" fmla="*/ 15833 h 18626"/>
                <a:gd name="connsiteX10" fmla="*/ 33218 w 31044"/>
                <a:gd name="connsiteY10" fmla="*/ 15833 h 18626"/>
                <a:gd name="connsiteX11" fmla="*/ 33218 w 31044"/>
                <a:gd name="connsiteY11" fmla="*/ 7451 h 18626"/>
                <a:gd name="connsiteX12" fmla="*/ 21731 w 31044"/>
                <a:gd name="connsiteY12" fmla="*/ 3104 h 18626"/>
                <a:gd name="connsiteX13" fmla="*/ 13660 w 31044"/>
                <a:gd name="connsiteY13" fmla="*/ 931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44" h="18626">
                  <a:moveTo>
                    <a:pt x="0" y="0"/>
                  </a:moveTo>
                  <a:lnTo>
                    <a:pt x="4036" y="5278"/>
                  </a:lnTo>
                  <a:lnTo>
                    <a:pt x="6209" y="8382"/>
                  </a:lnTo>
                  <a:lnTo>
                    <a:pt x="7140" y="12728"/>
                  </a:lnTo>
                  <a:lnTo>
                    <a:pt x="9313" y="14591"/>
                  </a:lnTo>
                  <a:lnTo>
                    <a:pt x="13660" y="19869"/>
                  </a:lnTo>
                  <a:lnTo>
                    <a:pt x="18627" y="18006"/>
                  </a:lnTo>
                  <a:lnTo>
                    <a:pt x="21731" y="18006"/>
                  </a:lnTo>
                  <a:lnTo>
                    <a:pt x="26077" y="18006"/>
                  </a:lnTo>
                  <a:lnTo>
                    <a:pt x="29182" y="15833"/>
                  </a:lnTo>
                  <a:lnTo>
                    <a:pt x="33218" y="15833"/>
                  </a:lnTo>
                  <a:lnTo>
                    <a:pt x="33218" y="7451"/>
                  </a:lnTo>
                  <a:lnTo>
                    <a:pt x="21731" y="3104"/>
                  </a:lnTo>
                  <a:lnTo>
                    <a:pt x="13660" y="931"/>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sp>
          <p:nvSpPr>
            <p:cNvPr id="412" name="Freeform: Shape 411">
              <a:extLst>
                <a:ext uri="{FF2B5EF4-FFF2-40B4-BE49-F238E27FC236}">
                  <a16:creationId xmlns:a16="http://schemas.microsoft.com/office/drawing/2014/main" id="{CA25DC6A-F59F-4349-9E59-7172F5516B08}"/>
                </a:ext>
              </a:extLst>
            </p:cNvPr>
            <p:cNvSpPr/>
            <p:nvPr/>
          </p:nvSpPr>
          <p:spPr>
            <a:xfrm>
              <a:off x="4778634" y="4498518"/>
              <a:ext cx="158327" cy="117969"/>
            </a:xfrm>
            <a:custGeom>
              <a:avLst/>
              <a:gdLst>
                <a:gd name="connsiteX0" fmla="*/ 156154 w 158327"/>
                <a:gd name="connsiteY0" fmla="*/ 29182 h 117969"/>
                <a:gd name="connsiteX1" fmla="*/ 156154 w 158327"/>
                <a:gd name="connsiteY1" fmla="*/ 23904 h 117969"/>
                <a:gd name="connsiteX2" fmla="*/ 156154 w 158327"/>
                <a:gd name="connsiteY2" fmla="*/ 16764 h 117969"/>
                <a:gd name="connsiteX3" fmla="*/ 154292 w 158327"/>
                <a:gd name="connsiteY3" fmla="*/ 12418 h 117969"/>
                <a:gd name="connsiteX4" fmla="*/ 154292 w 158327"/>
                <a:gd name="connsiteY4" fmla="*/ 9313 h 117969"/>
                <a:gd name="connsiteX5" fmla="*/ 153050 w 158327"/>
                <a:gd name="connsiteY5" fmla="*/ 7140 h 117969"/>
                <a:gd name="connsiteX6" fmla="*/ 151187 w 158327"/>
                <a:gd name="connsiteY6" fmla="*/ 4036 h 117969"/>
                <a:gd name="connsiteX7" fmla="*/ 149014 w 158327"/>
                <a:gd name="connsiteY7" fmla="*/ 0 h 117969"/>
                <a:gd name="connsiteX8" fmla="*/ 134423 w 158327"/>
                <a:gd name="connsiteY8" fmla="*/ 1863 h 117969"/>
                <a:gd name="connsiteX9" fmla="*/ 126972 w 158327"/>
                <a:gd name="connsiteY9" fmla="*/ 7140 h 117969"/>
                <a:gd name="connsiteX10" fmla="*/ 119832 w 158327"/>
                <a:gd name="connsiteY10" fmla="*/ 12418 h 117969"/>
                <a:gd name="connsiteX11" fmla="*/ 114554 w 158327"/>
                <a:gd name="connsiteY11" fmla="*/ 18937 h 117969"/>
                <a:gd name="connsiteX12" fmla="*/ 105241 w 158327"/>
                <a:gd name="connsiteY12" fmla="*/ 23904 h 117969"/>
                <a:gd name="connsiteX13" fmla="*/ 102137 w 158327"/>
                <a:gd name="connsiteY13" fmla="*/ 23904 h 117969"/>
                <a:gd name="connsiteX14" fmla="*/ 99964 w 158327"/>
                <a:gd name="connsiteY14" fmla="*/ 23904 h 117969"/>
                <a:gd name="connsiteX15" fmla="*/ 97790 w 158327"/>
                <a:gd name="connsiteY15" fmla="*/ 23904 h 117969"/>
                <a:gd name="connsiteX16" fmla="*/ 97790 w 158327"/>
                <a:gd name="connsiteY16" fmla="*/ 22042 h 117969"/>
                <a:gd name="connsiteX17" fmla="*/ 94686 w 158327"/>
                <a:gd name="connsiteY17" fmla="*/ 19869 h 117969"/>
                <a:gd name="connsiteX18" fmla="*/ 92823 w 158327"/>
                <a:gd name="connsiteY18" fmla="*/ 14591 h 117969"/>
                <a:gd name="connsiteX19" fmla="*/ 78232 w 158327"/>
                <a:gd name="connsiteY19" fmla="*/ 19869 h 117969"/>
                <a:gd name="connsiteX20" fmla="*/ 67677 w 158327"/>
                <a:gd name="connsiteY20" fmla="*/ 27319 h 117969"/>
                <a:gd name="connsiteX21" fmla="*/ 56191 w 158327"/>
                <a:gd name="connsiteY21" fmla="*/ 36633 h 117969"/>
                <a:gd name="connsiteX22" fmla="*/ 53086 w 158327"/>
                <a:gd name="connsiteY22" fmla="*/ 29182 h 117969"/>
                <a:gd name="connsiteX23" fmla="*/ 49050 w 158327"/>
                <a:gd name="connsiteY23" fmla="*/ 26077 h 117969"/>
                <a:gd name="connsiteX24" fmla="*/ 45946 w 158327"/>
                <a:gd name="connsiteY24" fmla="*/ 19869 h 117969"/>
                <a:gd name="connsiteX25" fmla="*/ 39427 w 158327"/>
                <a:gd name="connsiteY25" fmla="*/ 14591 h 117969"/>
                <a:gd name="connsiteX26" fmla="*/ 24836 w 158327"/>
                <a:gd name="connsiteY26" fmla="*/ 18937 h 117969"/>
                <a:gd name="connsiteX27" fmla="*/ 16764 w 158327"/>
                <a:gd name="connsiteY27" fmla="*/ 22042 h 117969"/>
                <a:gd name="connsiteX28" fmla="*/ 9313 w 158327"/>
                <a:gd name="connsiteY28" fmla="*/ 29182 h 117969"/>
                <a:gd name="connsiteX29" fmla="*/ 0 w 158327"/>
                <a:gd name="connsiteY29" fmla="*/ 36633 h 117969"/>
                <a:gd name="connsiteX30" fmla="*/ 5278 w 158327"/>
                <a:gd name="connsiteY30" fmla="*/ 47188 h 117969"/>
                <a:gd name="connsiteX31" fmla="*/ 32286 w 158327"/>
                <a:gd name="connsiteY31" fmla="*/ 47188 h 117969"/>
                <a:gd name="connsiteX32" fmla="*/ 32286 w 158327"/>
                <a:gd name="connsiteY32" fmla="*/ 60847 h 117969"/>
                <a:gd name="connsiteX33" fmla="*/ 27009 w 158327"/>
                <a:gd name="connsiteY33" fmla="*/ 60847 h 117969"/>
                <a:gd name="connsiteX34" fmla="*/ 21731 w 158327"/>
                <a:gd name="connsiteY34" fmla="*/ 60847 h 117969"/>
                <a:gd name="connsiteX35" fmla="*/ 19868 w 158327"/>
                <a:gd name="connsiteY35" fmla="*/ 61779 h 117969"/>
                <a:gd name="connsiteX36" fmla="*/ 17695 w 158327"/>
                <a:gd name="connsiteY36" fmla="*/ 61779 h 117969"/>
                <a:gd name="connsiteX37" fmla="*/ 16764 w 158327"/>
                <a:gd name="connsiteY37" fmla="*/ 63952 h 117969"/>
                <a:gd name="connsiteX38" fmla="*/ 12418 w 158327"/>
                <a:gd name="connsiteY38" fmla="*/ 68298 h 117969"/>
                <a:gd name="connsiteX39" fmla="*/ 9313 w 158327"/>
                <a:gd name="connsiteY39" fmla="*/ 68298 h 117969"/>
                <a:gd name="connsiteX40" fmla="*/ 14591 w 158327"/>
                <a:gd name="connsiteY40" fmla="*/ 71403 h 117969"/>
                <a:gd name="connsiteX41" fmla="*/ 19868 w 158327"/>
                <a:gd name="connsiteY41" fmla="*/ 75438 h 117969"/>
                <a:gd name="connsiteX42" fmla="*/ 27009 w 158327"/>
                <a:gd name="connsiteY42" fmla="*/ 76680 h 117969"/>
                <a:gd name="connsiteX43" fmla="*/ 32286 w 158327"/>
                <a:gd name="connsiteY43" fmla="*/ 80716 h 117969"/>
                <a:gd name="connsiteX44" fmla="*/ 31355 w 158327"/>
                <a:gd name="connsiteY44" fmla="*/ 83820 h 117969"/>
                <a:gd name="connsiteX45" fmla="*/ 31355 w 158327"/>
                <a:gd name="connsiteY45" fmla="*/ 85993 h 117969"/>
                <a:gd name="connsiteX46" fmla="*/ 29182 w 158327"/>
                <a:gd name="connsiteY46" fmla="*/ 88167 h 117969"/>
                <a:gd name="connsiteX47" fmla="*/ 27009 w 158327"/>
                <a:gd name="connsiteY47" fmla="*/ 90340 h 117969"/>
                <a:gd name="connsiteX48" fmla="*/ 24836 w 158327"/>
                <a:gd name="connsiteY48" fmla="*/ 91271 h 117969"/>
                <a:gd name="connsiteX49" fmla="*/ 29182 w 158327"/>
                <a:gd name="connsiteY49" fmla="*/ 95307 h 117969"/>
                <a:gd name="connsiteX50" fmla="*/ 38495 w 158327"/>
                <a:gd name="connsiteY50" fmla="*/ 100584 h 117969"/>
                <a:gd name="connsiteX51" fmla="*/ 49050 w 158327"/>
                <a:gd name="connsiteY51" fmla="*/ 105862 h 117969"/>
                <a:gd name="connsiteX52" fmla="*/ 61468 w 158327"/>
                <a:gd name="connsiteY52" fmla="*/ 113313 h 117969"/>
                <a:gd name="connsiteX53" fmla="*/ 70782 w 158327"/>
                <a:gd name="connsiteY53" fmla="*/ 117659 h 117969"/>
                <a:gd name="connsiteX54" fmla="*/ 76059 w 158327"/>
                <a:gd name="connsiteY54" fmla="*/ 120763 h 117969"/>
                <a:gd name="connsiteX55" fmla="*/ 94686 w 158327"/>
                <a:gd name="connsiteY55" fmla="*/ 105862 h 117969"/>
                <a:gd name="connsiteX56" fmla="*/ 116728 w 158327"/>
                <a:gd name="connsiteY56" fmla="*/ 95307 h 117969"/>
                <a:gd name="connsiteX57" fmla="*/ 139701 w 158327"/>
                <a:gd name="connsiteY57" fmla="*/ 85993 h 117969"/>
                <a:gd name="connsiteX58" fmla="*/ 160501 w 158327"/>
                <a:gd name="connsiteY58" fmla="*/ 75438 h 117969"/>
                <a:gd name="connsiteX59" fmla="*/ 160501 w 158327"/>
                <a:gd name="connsiteY59" fmla="*/ 60847 h 117969"/>
                <a:gd name="connsiteX60" fmla="*/ 158327 w 158327"/>
                <a:gd name="connsiteY60" fmla="*/ 44083 h 117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8327" h="117969">
                  <a:moveTo>
                    <a:pt x="156154" y="29182"/>
                  </a:moveTo>
                  <a:lnTo>
                    <a:pt x="156154" y="23904"/>
                  </a:lnTo>
                  <a:lnTo>
                    <a:pt x="156154" y="16764"/>
                  </a:lnTo>
                  <a:lnTo>
                    <a:pt x="154292" y="12418"/>
                  </a:lnTo>
                  <a:lnTo>
                    <a:pt x="154292" y="9313"/>
                  </a:lnTo>
                  <a:lnTo>
                    <a:pt x="153050" y="7140"/>
                  </a:lnTo>
                  <a:lnTo>
                    <a:pt x="151187" y="4036"/>
                  </a:lnTo>
                  <a:lnTo>
                    <a:pt x="149014" y="0"/>
                  </a:lnTo>
                  <a:lnTo>
                    <a:pt x="134423" y="1863"/>
                  </a:lnTo>
                  <a:lnTo>
                    <a:pt x="126972" y="7140"/>
                  </a:lnTo>
                  <a:lnTo>
                    <a:pt x="119832" y="12418"/>
                  </a:lnTo>
                  <a:lnTo>
                    <a:pt x="114554" y="18937"/>
                  </a:lnTo>
                  <a:lnTo>
                    <a:pt x="105241" y="23904"/>
                  </a:lnTo>
                  <a:lnTo>
                    <a:pt x="102137" y="23904"/>
                  </a:lnTo>
                  <a:lnTo>
                    <a:pt x="99964" y="23904"/>
                  </a:lnTo>
                  <a:lnTo>
                    <a:pt x="97790" y="23904"/>
                  </a:lnTo>
                  <a:lnTo>
                    <a:pt x="97790" y="22042"/>
                  </a:lnTo>
                  <a:lnTo>
                    <a:pt x="94686" y="19869"/>
                  </a:lnTo>
                  <a:lnTo>
                    <a:pt x="92823" y="14591"/>
                  </a:lnTo>
                  <a:lnTo>
                    <a:pt x="78232" y="19869"/>
                  </a:lnTo>
                  <a:lnTo>
                    <a:pt x="67677" y="27319"/>
                  </a:lnTo>
                  <a:lnTo>
                    <a:pt x="56191" y="36633"/>
                  </a:lnTo>
                  <a:lnTo>
                    <a:pt x="53086" y="29182"/>
                  </a:lnTo>
                  <a:lnTo>
                    <a:pt x="49050" y="26077"/>
                  </a:lnTo>
                  <a:lnTo>
                    <a:pt x="45946" y="19869"/>
                  </a:lnTo>
                  <a:lnTo>
                    <a:pt x="39427" y="14591"/>
                  </a:lnTo>
                  <a:lnTo>
                    <a:pt x="24836" y="18937"/>
                  </a:lnTo>
                  <a:lnTo>
                    <a:pt x="16764" y="22042"/>
                  </a:lnTo>
                  <a:lnTo>
                    <a:pt x="9313" y="29182"/>
                  </a:lnTo>
                  <a:lnTo>
                    <a:pt x="0" y="36633"/>
                  </a:lnTo>
                  <a:lnTo>
                    <a:pt x="5278" y="47188"/>
                  </a:lnTo>
                  <a:lnTo>
                    <a:pt x="32286" y="47188"/>
                  </a:lnTo>
                  <a:lnTo>
                    <a:pt x="32286" y="60847"/>
                  </a:lnTo>
                  <a:lnTo>
                    <a:pt x="27009" y="60847"/>
                  </a:lnTo>
                  <a:lnTo>
                    <a:pt x="21731" y="60847"/>
                  </a:lnTo>
                  <a:lnTo>
                    <a:pt x="19868" y="61779"/>
                  </a:lnTo>
                  <a:lnTo>
                    <a:pt x="17695" y="61779"/>
                  </a:lnTo>
                  <a:lnTo>
                    <a:pt x="16764" y="63952"/>
                  </a:lnTo>
                  <a:lnTo>
                    <a:pt x="12418" y="68298"/>
                  </a:lnTo>
                  <a:lnTo>
                    <a:pt x="9313" y="68298"/>
                  </a:lnTo>
                  <a:lnTo>
                    <a:pt x="14591" y="71403"/>
                  </a:lnTo>
                  <a:lnTo>
                    <a:pt x="19868" y="75438"/>
                  </a:lnTo>
                  <a:lnTo>
                    <a:pt x="27009" y="76680"/>
                  </a:lnTo>
                  <a:lnTo>
                    <a:pt x="32286" y="80716"/>
                  </a:lnTo>
                  <a:lnTo>
                    <a:pt x="31355" y="83820"/>
                  </a:lnTo>
                  <a:lnTo>
                    <a:pt x="31355" y="85993"/>
                  </a:lnTo>
                  <a:lnTo>
                    <a:pt x="29182" y="88167"/>
                  </a:lnTo>
                  <a:lnTo>
                    <a:pt x="27009" y="90340"/>
                  </a:lnTo>
                  <a:lnTo>
                    <a:pt x="24836" y="91271"/>
                  </a:lnTo>
                  <a:lnTo>
                    <a:pt x="29182" y="95307"/>
                  </a:lnTo>
                  <a:lnTo>
                    <a:pt x="38495" y="100584"/>
                  </a:lnTo>
                  <a:lnTo>
                    <a:pt x="49050" y="105862"/>
                  </a:lnTo>
                  <a:lnTo>
                    <a:pt x="61468" y="113313"/>
                  </a:lnTo>
                  <a:lnTo>
                    <a:pt x="70782" y="117659"/>
                  </a:lnTo>
                  <a:lnTo>
                    <a:pt x="76059" y="120763"/>
                  </a:lnTo>
                  <a:lnTo>
                    <a:pt x="94686" y="105862"/>
                  </a:lnTo>
                  <a:lnTo>
                    <a:pt x="116728" y="95307"/>
                  </a:lnTo>
                  <a:lnTo>
                    <a:pt x="139701" y="85993"/>
                  </a:lnTo>
                  <a:lnTo>
                    <a:pt x="160501" y="75438"/>
                  </a:lnTo>
                  <a:lnTo>
                    <a:pt x="160501" y="60847"/>
                  </a:lnTo>
                  <a:lnTo>
                    <a:pt x="158327" y="44083"/>
                  </a:lnTo>
                  <a:close/>
                </a:path>
              </a:pathLst>
            </a:custGeom>
            <a:solidFill>
              <a:srgbClr val="D9D9D9"/>
            </a:solidFill>
            <a:ln w="3104" cap="flat">
              <a:noFill/>
              <a:prstDash val="solid"/>
              <a:miter/>
            </a:ln>
          </p:spPr>
          <p:txBody>
            <a:bodyPr rtlCol="0" anchor="ctr"/>
            <a:lstStyle/>
            <a:p>
              <a:endParaRPr lang="en-US">
                <a:cs typeface="B Nazanin" panose="00000700000000000000" pitchFamily="2" charset="-78"/>
              </a:endParaRPr>
            </a:p>
          </p:txBody>
        </p:sp>
      </p:gr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280" name="Group 279">
            <a:extLst>
              <a:ext uri="{FF2B5EF4-FFF2-40B4-BE49-F238E27FC236}">
                <a16:creationId xmlns:a16="http://schemas.microsoft.com/office/drawing/2014/main" id="{EE89D455-CE6C-401F-AE7B-2CADE6144BF9}"/>
              </a:ext>
            </a:extLst>
          </p:cNvPr>
          <p:cNvGrpSpPr/>
          <p:nvPr/>
        </p:nvGrpSpPr>
        <p:grpSpPr>
          <a:xfrm>
            <a:off x="8853691" y="1654348"/>
            <a:ext cx="2553118" cy="1292662"/>
            <a:chOff x="591750" y="4882491"/>
            <a:chExt cx="2289403" cy="1292662"/>
          </a:xfrm>
        </p:grpSpPr>
        <p:sp>
          <p:nvSpPr>
            <p:cNvPr id="281" name="TextBox 280">
              <a:extLst>
                <a:ext uri="{FF2B5EF4-FFF2-40B4-BE49-F238E27FC236}">
                  <a16:creationId xmlns:a16="http://schemas.microsoft.com/office/drawing/2014/main" id="{FCB90C30-B859-47A0-81A2-F796E0550415}"/>
                </a:ext>
              </a:extLst>
            </p:cNvPr>
            <p:cNvSpPr txBox="1"/>
            <p:nvPr/>
          </p:nvSpPr>
          <p:spPr>
            <a:xfrm>
              <a:off x="591750" y="4882491"/>
              <a:ext cx="815211" cy="646331"/>
            </a:xfrm>
            <a:prstGeom prst="rect">
              <a:avLst/>
            </a:prstGeom>
            <a:noFill/>
          </p:spPr>
          <p:txBody>
            <a:bodyPr wrap="square" rtlCol="0">
              <a:spAutoFit/>
            </a:bodyPr>
            <a:lstStyle/>
            <a:p>
              <a:pPr algn="ctr"/>
              <a:r>
                <a:rPr lang="en-US" altLang="ko-KR" sz="3600" b="1" dirty="0">
                  <a:ln w="12700">
                    <a:solidFill>
                      <a:schemeClr val="bg1"/>
                    </a:solidFill>
                  </a:ln>
                  <a:solidFill>
                    <a:schemeClr val="accent1"/>
                  </a:solidFill>
                  <a:latin typeface="Arial" pitchFamily="34" charset="0"/>
                  <a:cs typeface="B Nazanin" panose="00000700000000000000" pitchFamily="2" charset="-78"/>
                </a:rPr>
                <a:t>02</a:t>
              </a:r>
              <a:endParaRPr lang="ko-KR" altLang="en-US" sz="3600" b="1" dirty="0">
                <a:ln w="12700">
                  <a:solidFill>
                    <a:schemeClr val="bg1"/>
                  </a:solidFill>
                </a:ln>
                <a:solidFill>
                  <a:schemeClr val="accent1"/>
                </a:solidFill>
                <a:latin typeface="Arial" pitchFamily="34" charset="0"/>
                <a:cs typeface="B Nazanin" panose="00000700000000000000" pitchFamily="2" charset="-78"/>
              </a:endParaRPr>
            </a:p>
          </p:txBody>
        </p:sp>
        <p:sp>
          <p:nvSpPr>
            <p:cNvPr id="282" name="TextBox 281">
              <a:extLst>
                <a:ext uri="{FF2B5EF4-FFF2-40B4-BE49-F238E27FC236}">
                  <a16:creationId xmlns:a16="http://schemas.microsoft.com/office/drawing/2014/main" id="{8031C49F-69E5-4EA1-9BDF-2BA3D0B146B4}"/>
                </a:ext>
              </a:extLst>
            </p:cNvPr>
            <p:cNvSpPr txBox="1"/>
            <p:nvPr/>
          </p:nvSpPr>
          <p:spPr>
            <a:xfrm>
              <a:off x="693339" y="5528822"/>
              <a:ext cx="2183088" cy="646331"/>
            </a:xfrm>
            <a:prstGeom prst="rect">
              <a:avLst/>
            </a:prstGeom>
            <a:noFill/>
          </p:spPr>
          <p:txBody>
            <a:bodyPr wrap="square" rtlCol="0">
              <a:spAutoFit/>
            </a:bodyPr>
            <a:lstStyle/>
            <a:p>
              <a:pPr algn="r"/>
              <a:r>
                <a:rPr lang="fa-IR" altLang="ko-KR" sz="1200" dirty="0">
                  <a:solidFill>
                    <a:schemeClr val="tx1">
                      <a:lumMod val="75000"/>
                      <a:lumOff val="2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700000000000000" pitchFamily="2" charset="-78"/>
              </a:endParaRPr>
            </a:p>
          </p:txBody>
        </p:sp>
        <p:sp>
          <p:nvSpPr>
            <p:cNvPr id="283" name="TextBox 282">
              <a:extLst>
                <a:ext uri="{FF2B5EF4-FFF2-40B4-BE49-F238E27FC236}">
                  <a16:creationId xmlns:a16="http://schemas.microsoft.com/office/drawing/2014/main" id="{93088F61-ADEF-4B2B-BE6D-907884688942}"/>
                </a:ext>
              </a:extLst>
            </p:cNvPr>
            <p:cNvSpPr txBox="1"/>
            <p:nvPr/>
          </p:nvSpPr>
          <p:spPr>
            <a:xfrm>
              <a:off x="1331640" y="5085184"/>
              <a:ext cx="1549513" cy="276999"/>
            </a:xfrm>
            <a:prstGeom prst="rect">
              <a:avLst/>
            </a:prstGeom>
            <a:noFill/>
          </p:spPr>
          <p:txBody>
            <a:bodyPr wrap="square" rtlCol="0">
              <a:spAutoFit/>
            </a:bodyPr>
            <a:lstStyle/>
            <a:p>
              <a:r>
                <a:rPr lang="fa-IR" altLang="ko-KR" sz="1200" b="1" dirty="0">
                  <a:solidFill>
                    <a:schemeClr val="accent1"/>
                  </a:solidFill>
                  <a:latin typeface="Arial" pitchFamily="34" charset="0"/>
                  <a:cs typeface="B Nazanin" panose="00000700000000000000" pitchFamily="2" charset="-78"/>
                </a:rPr>
                <a:t>مطالب شما اینجاست</a:t>
              </a:r>
              <a:endParaRPr lang="ko-KR" altLang="en-US" sz="1200" b="1" dirty="0">
                <a:solidFill>
                  <a:schemeClr val="accent1"/>
                </a:solidFill>
                <a:latin typeface="Arial" pitchFamily="34" charset="0"/>
                <a:cs typeface="B Nazanin" panose="00000700000000000000" pitchFamily="2" charset="-78"/>
              </a:endParaRPr>
            </a:p>
          </p:txBody>
        </p:sp>
      </p:grpSp>
      <p:cxnSp>
        <p:nvCxnSpPr>
          <p:cNvPr id="284" name="Straight Connector 283">
            <a:extLst>
              <a:ext uri="{FF2B5EF4-FFF2-40B4-BE49-F238E27FC236}">
                <a16:creationId xmlns:a16="http://schemas.microsoft.com/office/drawing/2014/main" id="{A075FF1B-391B-4562-A09A-DD866705600F}"/>
              </a:ext>
            </a:extLst>
          </p:cNvPr>
          <p:cNvCxnSpPr/>
          <p:nvPr/>
        </p:nvCxnSpPr>
        <p:spPr>
          <a:xfrm>
            <a:off x="8834250" y="2247509"/>
            <a:ext cx="2592000" cy="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285" name="Group 284">
            <a:extLst>
              <a:ext uri="{FF2B5EF4-FFF2-40B4-BE49-F238E27FC236}">
                <a16:creationId xmlns:a16="http://schemas.microsoft.com/office/drawing/2014/main" id="{0E33E34A-DEF1-4B4E-B380-65C4ED547B17}"/>
              </a:ext>
            </a:extLst>
          </p:cNvPr>
          <p:cNvGrpSpPr/>
          <p:nvPr/>
        </p:nvGrpSpPr>
        <p:grpSpPr>
          <a:xfrm>
            <a:off x="685433" y="1654348"/>
            <a:ext cx="2553116" cy="1292662"/>
            <a:chOff x="591750" y="4882491"/>
            <a:chExt cx="2289401" cy="1292662"/>
          </a:xfrm>
        </p:grpSpPr>
        <p:sp>
          <p:nvSpPr>
            <p:cNvPr id="286" name="TextBox 285">
              <a:extLst>
                <a:ext uri="{FF2B5EF4-FFF2-40B4-BE49-F238E27FC236}">
                  <a16:creationId xmlns:a16="http://schemas.microsoft.com/office/drawing/2014/main" id="{364584C6-25FE-464B-907C-C9834E6FA7A4}"/>
                </a:ext>
              </a:extLst>
            </p:cNvPr>
            <p:cNvSpPr txBox="1"/>
            <p:nvPr/>
          </p:nvSpPr>
          <p:spPr>
            <a:xfrm>
              <a:off x="591750" y="4882491"/>
              <a:ext cx="815211" cy="646331"/>
            </a:xfrm>
            <a:prstGeom prst="rect">
              <a:avLst/>
            </a:prstGeom>
            <a:noFill/>
          </p:spPr>
          <p:txBody>
            <a:bodyPr wrap="square" rtlCol="0">
              <a:spAutoFit/>
            </a:bodyPr>
            <a:lstStyle/>
            <a:p>
              <a:pPr algn="ctr"/>
              <a:r>
                <a:rPr lang="en-US" altLang="ko-KR" sz="3600" b="1" dirty="0">
                  <a:ln w="12700">
                    <a:solidFill>
                      <a:schemeClr val="bg1"/>
                    </a:solidFill>
                  </a:ln>
                  <a:solidFill>
                    <a:schemeClr val="accent4"/>
                  </a:solidFill>
                  <a:latin typeface="Arial" pitchFamily="34" charset="0"/>
                  <a:cs typeface="B Nazanin" panose="00000700000000000000" pitchFamily="2" charset="-78"/>
                </a:rPr>
                <a:t>01</a:t>
              </a:r>
              <a:endParaRPr lang="ko-KR" altLang="en-US" sz="3600" b="1" dirty="0">
                <a:ln w="12700">
                  <a:solidFill>
                    <a:schemeClr val="bg1"/>
                  </a:solidFill>
                </a:ln>
                <a:solidFill>
                  <a:schemeClr val="accent4"/>
                </a:solidFill>
                <a:latin typeface="Arial" pitchFamily="34" charset="0"/>
                <a:cs typeface="B Nazanin" panose="00000700000000000000" pitchFamily="2" charset="-78"/>
              </a:endParaRPr>
            </a:p>
          </p:txBody>
        </p:sp>
        <p:sp>
          <p:nvSpPr>
            <p:cNvPr id="287" name="TextBox 286">
              <a:extLst>
                <a:ext uri="{FF2B5EF4-FFF2-40B4-BE49-F238E27FC236}">
                  <a16:creationId xmlns:a16="http://schemas.microsoft.com/office/drawing/2014/main" id="{D356A88C-0BF1-41A8-A7EA-D0A233B4E74D}"/>
                </a:ext>
              </a:extLst>
            </p:cNvPr>
            <p:cNvSpPr txBox="1"/>
            <p:nvPr/>
          </p:nvSpPr>
          <p:spPr>
            <a:xfrm>
              <a:off x="698063" y="5528822"/>
              <a:ext cx="2183088" cy="646331"/>
            </a:xfrm>
            <a:prstGeom prst="rect">
              <a:avLst/>
            </a:prstGeom>
            <a:noFill/>
          </p:spPr>
          <p:txBody>
            <a:bodyPr wrap="square" rtlCol="0">
              <a:spAutoFit/>
            </a:bodyPr>
            <a:lstStyle/>
            <a:p>
              <a:pPr algn="r"/>
              <a:r>
                <a:rPr lang="fa-IR" altLang="ko-KR" sz="1200" dirty="0">
                  <a:solidFill>
                    <a:schemeClr val="tx1">
                      <a:lumMod val="75000"/>
                      <a:lumOff val="2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700000000000000" pitchFamily="2" charset="-78"/>
              </a:endParaRPr>
            </a:p>
          </p:txBody>
        </p:sp>
        <p:sp>
          <p:nvSpPr>
            <p:cNvPr id="288" name="TextBox 287">
              <a:extLst>
                <a:ext uri="{FF2B5EF4-FFF2-40B4-BE49-F238E27FC236}">
                  <a16:creationId xmlns:a16="http://schemas.microsoft.com/office/drawing/2014/main" id="{589D62CF-7DAE-460E-A4F6-15D6A93693B7}"/>
                </a:ext>
              </a:extLst>
            </p:cNvPr>
            <p:cNvSpPr txBox="1"/>
            <p:nvPr/>
          </p:nvSpPr>
          <p:spPr>
            <a:xfrm>
              <a:off x="1331639" y="5085184"/>
              <a:ext cx="1549512" cy="276999"/>
            </a:xfrm>
            <a:prstGeom prst="rect">
              <a:avLst/>
            </a:prstGeom>
            <a:noFill/>
          </p:spPr>
          <p:txBody>
            <a:bodyPr wrap="square" rtlCol="0">
              <a:spAutoFit/>
            </a:bodyPr>
            <a:lstStyle/>
            <a:p>
              <a:r>
                <a:rPr lang="fa-IR" altLang="ko-KR" sz="1200" b="1" dirty="0">
                  <a:solidFill>
                    <a:schemeClr val="accent4"/>
                  </a:solidFill>
                  <a:latin typeface="Arial" pitchFamily="34" charset="0"/>
                  <a:cs typeface="B Nazanin" panose="00000700000000000000" pitchFamily="2" charset="-78"/>
                </a:rPr>
                <a:t>مطالب شما اینجاست</a:t>
              </a:r>
              <a:endParaRPr lang="ko-KR" altLang="en-US" sz="1200" b="1" dirty="0">
                <a:solidFill>
                  <a:schemeClr val="accent4"/>
                </a:solidFill>
                <a:latin typeface="Arial" pitchFamily="34" charset="0"/>
                <a:cs typeface="B Nazanin" panose="00000700000000000000" pitchFamily="2" charset="-78"/>
              </a:endParaRPr>
            </a:p>
          </p:txBody>
        </p:sp>
      </p:grpSp>
      <p:cxnSp>
        <p:nvCxnSpPr>
          <p:cNvPr id="289" name="Straight Connector 288">
            <a:extLst>
              <a:ext uri="{FF2B5EF4-FFF2-40B4-BE49-F238E27FC236}">
                <a16:creationId xmlns:a16="http://schemas.microsoft.com/office/drawing/2014/main" id="{E9B65FC5-3BB2-47D1-A8BA-0BD29B75DD33}"/>
              </a:ext>
            </a:extLst>
          </p:cNvPr>
          <p:cNvCxnSpPr/>
          <p:nvPr/>
        </p:nvCxnSpPr>
        <p:spPr>
          <a:xfrm>
            <a:off x="665991" y="2247509"/>
            <a:ext cx="2592000" cy="1"/>
          </a:xfrm>
          <a:prstGeom prst="line">
            <a:avLst/>
          </a:prstGeom>
          <a:ln w="25400">
            <a:solidFill>
              <a:schemeClr val="accent4"/>
            </a:solidFill>
          </a:ln>
        </p:spPr>
        <p:style>
          <a:lnRef idx="1">
            <a:schemeClr val="accent1"/>
          </a:lnRef>
          <a:fillRef idx="0">
            <a:schemeClr val="accent1"/>
          </a:fillRef>
          <a:effectRef idx="0">
            <a:schemeClr val="accent1"/>
          </a:effectRef>
          <a:fontRef idx="minor">
            <a:schemeClr val="tx1"/>
          </a:fontRef>
        </p:style>
      </p:cxnSp>
      <p:grpSp>
        <p:nvGrpSpPr>
          <p:cNvPr id="290" name="Group 289">
            <a:extLst>
              <a:ext uri="{FF2B5EF4-FFF2-40B4-BE49-F238E27FC236}">
                <a16:creationId xmlns:a16="http://schemas.microsoft.com/office/drawing/2014/main" id="{38999C9D-3DA6-42E2-BA4D-991BDA6D6C5D}"/>
              </a:ext>
            </a:extLst>
          </p:cNvPr>
          <p:cNvGrpSpPr/>
          <p:nvPr/>
        </p:nvGrpSpPr>
        <p:grpSpPr>
          <a:xfrm>
            <a:off x="8853692" y="4832023"/>
            <a:ext cx="2553117" cy="1292662"/>
            <a:chOff x="591750" y="4882491"/>
            <a:chExt cx="2289402" cy="1292662"/>
          </a:xfrm>
        </p:grpSpPr>
        <p:sp>
          <p:nvSpPr>
            <p:cNvPr id="291" name="TextBox 290">
              <a:extLst>
                <a:ext uri="{FF2B5EF4-FFF2-40B4-BE49-F238E27FC236}">
                  <a16:creationId xmlns:a16="http://schemas.microsoft.com/office/drawing/2014/main" id="{DBA49F9D-70CF-46F5-B225-1546B933C89F}"/>
                </a:ext>
              </a:extLst>
            </p:cNvPr>
            <p:cNvSpPr txBox="1"/>
            <p:nvPr/>
          </p:nvSpPr>
          <p:spPr>
            <a:xfrm>
              <a:off x="591750" y="4882491"/>
              <a:ext cx="815211" cy="646331"/>
            </a:xfrm>
            <a:prstGeom prst="rect">
              <a:avLst/>
            </a:prstGeom>
            <a:noFill/>
          </p:spPr>
          <p:txBody>
            <a:bodyPr wrap="square" rtlCol="0">
              <a:spAutoFit/>
            </a:bodyPr>
            <a:lstStyle/>
            <a:p>
              <a:pPr algn="ctr"/>
              <a:r>
                <a:rPr lang="en-US" altLang="ko-KR" sz="3600" b="1" dirty="0">
                  <a:ln w="12700">
                    <a:solidFill>
                      <a:schemeClr val="bg1"/>
                    </a:solidFill>
                  </a:ln>
                  <a:solidFill>
                    <a:schemeClr val="accent2"/>
                  </a:solidFill>
                  <a:latin typeface="Arial" pitchFamily="34" charset="0"/>
                  <a:cs typeface="B Nazanin" panose="00000700000000000000" pitchFamily="2" charset="-78"/>
                </a:rPr>
                <a:t>04</a:t>
              </a:r>
              <a:endParaRPr lang="ko-KR" altLang="en-US" sz="3600" b="1" dirty="0">
                <a:ln w="12700">
                  <a:solidFill>
                    <a:schemeClr val="bg1"/>
                  </a:solidFill>
                </a:ln>
                <a:solidFill>
                  <a:schemeClr val="accent2"/>
                </a:solidFill>
                <a:latin typeface="Arial" pitchFamily="34" charset="0"/>
                <a:cs typeface="B Nazanin" panose="00000700000000000000" pitchFamily="2" charset="-78"/>
              </a:endParaRPr>
            </a:p>
          </p:txBody>
        </p:sp>
        <p:sp>
          <p:nvSpPr>
            <p:cNvPr id="292" name="TextBox 291">
              <a:extLst>
                <a:ext uri="{FF2B5EF4-FFF2-40B4-BE49-F238E27FC236}">
                  <a16:creationId xmlns:a16="http://schemas.microsoft.com/office/drawing/2014/main" id="{83DEDD44-2904-43E4-A8F7-B84EBEBEA2E8}"/>
                </a:ext>
              </a:extLst>
            </p:cNvPr>
            <p:cNvSpPr txBox="1"/>
            <p:nvPr/>
          </p:nvSpPr>
          <p:spPr>
            <a:xfrm>
              <a:off x="693339" y="5528822"/>
              <a:ext cx="2183088" cy="646331"/>
            </a:xfrm>
            <a:prstGeom prst="rect">
              <a:avLst/>
            </a:prstGeom>
            <a:noFill/>
          </p:spPr>
          <p:txBody>
            <a:bodyPr wrap="square" rtlCol="0">
              <a:spAutoFit/>
            </a:bodyPr>
            <a:lstStyle/>
            <a:p>
              <a:pPr algn="r"/>
              <a:r>
                <a:rPr lang="fa-IR" altLang="ko-KR" sz="1200" dirty="0">
                  <a:solidFill>
                    <a:schemeClr val="tx1">
                      <a:lumMod val="75000"/>
                      <a:lumOff val="2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700000000000000" pitchFamily="2" charset="-78"/>
              </a:endParaRPr>
            </a:p>
          </p:txBody>
        </p:sp>
        <p:sp>
          <p:nvSpPr>
            <p:cNvPr id="293" name="TextBox 292">
              <a:extLst>
                <a:ext uri="{FF2B5EF4-FFF2-40B4-BE49-F238E27FC236}">
                  <a16:creationId xmlns:a16="http://schemas.microsoft.com/office/drawing/2014/main" id="{4E6F71FB-3312-4E59-B1E5-CA905A750E1C}"/>
                </a:ext>
              </a:extLst>
            </p:cNvPr>
            <p:cNvSpPr txBox="1"/>
            <p:nvPr/>
          </p:nvSpPr>
          <p:spPr>
            <a:xfrm>
              <a:off x="1331640" y="5085184"/>
              <a:ext cx="1549512" cy="276999"/>
            </a:xfrm>
            <a:prstGeom prst="rect">
              <a:avLst/>
            </a:prstGeom>
            <a:noFill/>
          </p:spPr>
          <p:txBody>
            <a:bodyPr wrap="square" rtlCol="0">
              <a:spAutoFit/>
            </a:bodyPr>
            <a:lstStyle/>
            <a:p>
              <a:r>
                <a:rPr lang="fa-IR" altLang="ko-KR" sz="1200" b="1" dirty="0">
                  <a:solidFill>
                    <a:schemeClr val="accent2"/>
                  </a:solidFill>
                  <a:latin typeface="Arial" pitchFamily="34" charset="0"/>
                  <a:cs typeface="B Nazanin" panose="00000700000000000000" pitchFamily="2" charset="-78"/>
                </a:rPr>
                <a:t>مطالب شما اینجاست</a:t>
              </a:r>
              <a:endParaRPr lang="ko-KR" altLang="en-US" sz="1200" b="1" dirty="0">
                <a:solidFill>
                  <a:schemeClr val="accent2"/>
                </a:solidFill>
                <a:latin typeface="Arial" pitchFamily="34" charset="0"/>
                <a:cs typeface="B Nazanin" panose="00000700000000000000" pitchFamily="2" charset="-78"/>
              </a:endParaRPr>
            </a:p>
          </p:txBody>
        </p:sp>
      </p:grpSp>
      <p:cxnSp>
        <p:nvCxnSpPr>
          <p:cNvPr id="294" name="Straight Connector 293">
            <a:extLst>
              <a:ext uri="{FF2B5EF4-FFF2-40B4-BE49-F238E27FC236}">
                <a16:creationId xmlns:a16="http://schemas.microsoft.com/office/drawing/2014/main" id="{97DD2607-2507-4822-9E6F-1D6C99166EE4}"/>
              </a:ext>
            </a:extLst>
          </p:cNvPr>
          <p:cNvCxnSpPr/>
          <p:nvPr/>
        </p:nvCxnSpPr>
        <p:spPr>
          <a:xfrm>
            <a:off x="8834250" y="5452759"/>
            <a:ext cx="2592000" cy="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95" name="Group 294">
            <a:extLst>
              <a:ext uri="{FF2B5EF4-FFF2-40B4-BE49-F238E27FC236}">
                <a16:creationId xmlns:a16="http://schemas.microsoft.com/office/drawing/2014/main" id="{62776F64-F808-45B9-8813-65E629C15AD7}"/>
              </a:ext>
            </a:extLst>
          </p:cNvPr>
          <p:cNvGrpSpPr/>
          <p:nvPr/>
        </p:nvGrpSpPr>
        <p:grpSpPr>
          <a:xfrm>
            <a:off x="685432" y="4832023"/>
            <a:ext cx="2553118" cy="1292662"/>
            <a:chOff x="591750" y="4882491"/>
            <a:chExt cx="2289403" cy="1292662"/>
          </a:xfrm>
        </p:grpSpPr>
        <p:sp>
          <p:nvSpPr>
            <p:cNvPr id="296" name="TextBox 295">
              <a:extLst>
                <a:ext uri="{FF2B5EF4-FFF2-40B4-BE49-F238E27FC236}">
                  <a16:creationId xmlns:a16="http://schemas.microsoft.com/office/drawing/2014/main" id="{89BBEC82-6E1F-4722-9B9C-E3165833BD46}"/>
                </a:ext>
              </a:extLst>
            </p:cNvPr>
            <p:cNvSpPr txBox="1"/>
            <p:nvPr/>
          </p:nvSpPr>
          <p:spPr>
            <a:xfrm>
              <a:off x="591750" y="4882491"/>
              <a:ext cx="815211" cy="646331"/>
            </a:xfrm>
            <a:prstGeom prst="rect">
              <a:avLst/>
            </a:prstGeom>
            <a:noFill/>
          </p:spPr>
          <p:txBody>
            <a:bodyPr wrap="square" rtlCol="0">
              <a:spAutoFit/>
            </a:bodyPr>
            <a:lstStyle/>
            <a:p>
              <a:pPr algn="ctr"/>
              <a:r>
                <a:rPr lang="en-US" altLang="ko-KR" sz="3600" b="1" dirty="0">
                  <a:ln w="12700">
                    <a:solidFill>
                      <a:schemeClr val="bg1"/>
                    </a:solidFill>
                  </a:ln>
                  <a:solidFill>
                    <a:schemeClr val="accent3"/>
                  </a:solidFill>
                  <a:latin typeface="Arial" pitchFamily="34" charset="0"/>
                  <a:cs typeface="B Nazanin" panose="00000700000000000000" pitchFamily="2" charset="-78"/>
                </a:rPr>
                <a:t>03</a:t>
              </a:r>
              <a:endParaRPr lang="ko-KR" altLang="en-US" sz="3600" b="1" dirty="0">
                <a:ln w="12700">
                  <a:solidFill>
                    <a:schemeClr val="bg1"/>
                  </a:solidFill>
                </a:ln>
                <a:solidFill>
                  <a:schemeClr val="accent3"/>
                </a:solidFill>
                <a:latin typeface="Arial" pitchFamily="34" charset="0"/>
                <a:cs typeface="B Nazanin" panose="00000700000000000000" pitchFamily="2" charset="-78"/>
              </a:endParaRPr>
            </a:p>
          </p:txBody>
        </p:sp>
        <p:sp>
          <p:nvSpPr>
            <p:cNvPr id="297" name="TextBox 296">
              <a:extLst>
                <a:ext uri="{FF2B5EF4-FFF2-40B4-BE49-F238E27FC236}">
                  <a16:creationId xmlns:a16="http://schemas.microsoft.com/office/drawing/2014/main" id="{17FA6DF8-813A-4975-A02C-49AFD65B01B8}"/>
                </a:ext>
              </a:extLst>
            </p:cNvPr>
            <p:cNvSpPr txBox="1"/>
            <p:nvPr/>
          </p:nvSpPr>
          <p:spPr>
            <a:xfrm>
              <a:off x="698065" y="5528822"/>
              <a:ext cx="2183088" cy="646331"/>
            </a:xfrm>
            <a:prstGeom prst="rect">
              <a:avLst/>
            </a:prstGeom>
            <a:noFill/>
          </p:spPr>
          <p:txBody>
            <a:bodyPr wrap="square" rtlCol="0">
              <a:spAutoFit/>
            </a:bodyPr>
            <a:lstStyle/>
            <a:p>
              <a:pPr algn="r"/>
              <a:r>
                <a:rPr lang="fa-IR" altLang="ko-KR" sz="1200" dirty="0">
                  <a:solidFill>
                    <a:schemeClr val="tx1">
                      <a:lumMod val="75000"/>
                      <a:lumOff val="2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700000000000000" pitchFamily="2" charset="-78"/>
              </a:endParaRPr>
            </a:p>
          </p:txBody>
        </p:sp>
        <p:sp>
          <p:nvSpPr>
            <p:cNvPr id="298" name="TextBox 297">
              <a:extLst>
                <a:ext uri="{FF2B5EF4-FFF2-40B4-BE49-F238E27FC236}">
                  <a16:creationId xmlns:a16="http://schemas.microsoft.com/office/drawing/2014/main" id="{A1D0AF3D-021A-44E9-AF8D-8533642E80A8}"/>
                </a:ext>
              </a:extLst>
            </p:cNvPr>
            <p:cNvSpPr txBox="1"/>
            <p:nvPr/>
          </p:nvSpPr>
          <p:spPr>
            <a:xfrm>
              <a:off x="1331640" y="5085184"/>
              <a:ext cx="1549513" cy="276999"/>
            </a:xfrm>
            <a:prstGeom prst="rect">
              <a:avLst/>
            </a:prstGeom>
            <a:noFill/>
          </p:spPr>
          <p:txBody>
            <a:bodyPr wrap="square" rtlCol="0">
              <a:spAutoFit/>
            </a:bodyPr>
            <a:lstStyle/>
            <a:p>
              <a:r>
                <a:rPr lang="fa-IR" altLang="ko-KR" sz="1200" b="1" dirty="0">
                  <a:solidFill>
                    <a:schemeClr val="accent3"/>
                  </a:solidFill>
                  <a:latin typeface="Arial" pitchFamily="34" charset="0"/>
                  <a:cs typeface="B Nazanin" panose="00000700000000000000" pitchFamily="2" charset="-78"/>
                </a:rPr>
                <a:t>مطالب شما اینجاست</a:t>
              </a:r>
              <a:endParaRPr lang="ko-KR" altLang="en-US" sz="1200" b="1" dirty="0">
                <a:solidFill>
                  <a:schemeClr val="accent3"/>
                </a:solidFill>
                <a:latin typeface="Arial" pitchFamily="34" charset="0"/>
                <a:cs typeface="B Nazanin" panose="00000700000000000000" pitchFamily="2" charset="-78"/>
              </a:endParaRPr>
            </a:p>
          </p:txBody>
        </p:sp>
      </p:grpSp>
      <p:cxnSp>
        <p:nvCxnSpPr>
          <p:cNvPr id="299" name="Straight Connector 298">
            <a:extLst>
              <a:ext uri="{FF2B5EF4-FFF2-40B4-BE49-F238E27FC236}">
                <a16:creationId xmlns:a16="http://schemas.microsoft.com/office/drawing/2014/main" id="{792E23E2-67D3-4588-9C3B-3A77C1E087E5}"/>
              </a:ext>
            </a:extLst>
          </p:cNvPr>
          <p:cNvCxnSpPr/>
          <p:nvPr/>
        </p:nvCxnSpPr>
        <p:spPr>
          <a:xfrm>
            <a:off x="665991" y="5408090"/>
            <a:ext cx="2592000" cy="1"/>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
        <p:nvSpPr>
          <p:cNvPr id="413" name="Frame 17">
            <a:extLst>
              <a:ext uri="{FF2B5EF4-FFF2-40B4-BE49-F238E27FC236}">
                <a16:creationId xmlns:a16="http://schemas.microsoft.com/office/drawing/2014/main" id="{7041C89C-DE64-4D43-8CB1-DDE9C354153D}"/>
              </a:ext>
            </a:extLst>
          </p:cNvPr>
          <p:cNvSpPr/>
          <p:nvPr/>
        </p:nvSpPr>
        <p:spPr>
          <a:xfrm>
            <a:off x="8168522" y="4940163"/>
            <a:ext cx="303308" cy="303308"/>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414" name="Frame 17">
            <a:extLst>
              <a:ext uri="{FF2B5EF4-FFF2-40B4-BE49-F238E27FC236}">
                <a16:creationId xmlns:a16="http://schemas.microsoft.com/office/drawing/2014/main" id="{BED1D44D-9175-47E7-A359-DB2F4AA43267}"/>
              </a:ext>
            </a:extLst>
          </p:cNvPr>
          <p:cNvSpPr/>
          <p:nvPr/>
        </p:nvSpPr>
        <p:spPr>
          <a:xfrm>
            <a:off x="7430112" y="3128694"/>
            <a:ext cx="303308" cy="303308"/>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415" name="Frame 17">
            <a:extLst>
              <a:ext uri="{FF2B5EF4-FFF2-40B4-BE49-F238E27FC236}">
                <a16:creationId xmlns:a16="http://schemas.microsoft.com/office/drawing/2014/main" id="{90510FB6-C3FC-454B-8B05-9C693A51913C}"/>
              </a:ext>
            </a:extLst>
          </p:cNvPr>
          <p:cNvSpPr/>
          <p:nvPr/>
        </p:nvSpPr>
        <p:spPr>
          <a:xfrm>
            <a:off x="3894973" y="3298509"/>
            <a:ext cx="303308" cy="303308"/>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416" name="Frame 17">
            <a:extLst>
              <a:ext uri="{FF2B5EF4-FFF2-40B4-BE49-F238E27FC236}">
                <a16:creationId xmlns:a16="http://schemas.microsoft.com/office/drawing/2014/main" id="{54F67E37-3404-429D-A4CE-C28DB3CA52FF}"/>
              </a:ext>
            </a:extLst>
          </p:cNvPr>
          <p:cNvSpPr/>
          <p:nvPr/>
        </p:nvSpPr>
        <p:spPr>
          <a:xfrm>
            <a:off x="4839106" y="4795341"/>
            <a:ext cx="303308" cy="303308"/>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Tree>
    <p:extLst>
      <p:ext uri="{BB962C8B-B14F-4D97-AF65-F5344CB8AC3E}">
        <p14:creationId xmlns:p14="http://schemas.microsoft.com/office/powerpoint/2010/main" val="84821263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Freeform 57">
            <a:extLst>
              <a:ext uri="{FF2B5EF4-FFF2-40B4-BE49-F238E27FC236}">
                <a16:creationId xmlns:a16="http://schemas.microsoft.com/office/drawing/2014/main" id="{8E41BF66-BA66-4EED-836C-D5ED1DA10FB9}"/>
              </a:ext>
            </a:extLst>
          </p:cNvPr>
          <p:cNvSpPr/>
          <p:nvPr/>
        </p:nvSpPr>
        <p:spPr>
          <a:xfrm>
            <a:off x="700390" y="4741125"/>
            <a:ext cx="11573197" cy="1194260"/>
          </a:xfrm>
          <a:custGeom>
            <a:avLst/>
            <a:gdLst>
              <a:gd name="connsiteX0" fmla="*/ 1665514 w 7946571"/>
              <a:gd name="connsiteY0" fmla="*/ 957943 h 957943"/>
              <a:gd name="connsiteX1" fmla="*/ 1665514 w 7946571"/>
              <a:gd name="connsiteY1" fmla="*/ 957943 h 957943"/>
              <a:gd name="connsiteX2" fmla="*/ 7946571 w 7946571"/>
              <a:gd name="connsiteY2" fmla="*/ 43543 h 957943"/>
              <a:gd name="connsiteX3" fmla="*/ 5878285 w 7946571"/>
              <a:gd name="connsiteY3" fmla="*/ 0 h 957943"/>
              <a:gd name="connsiteX4" fmla="*/ 0 w 7946571"/>
              <a:gd name="connsiteY4" fmla="*/ 489858 h 957943"/>
              <a:gd name="connsiteX5" fmla="*/ 1665514 w 7946571"/>
              <a:gd name="connsiteY5" fmla="*/ 957943 h 957943"/>
              <a:gd name="connsiteX0" fmla="*/ 0 w 7946571"/>
              <a:gd name="connsiteY0" fmla="*/ 489858 h 957943"/>
              <a:gd name="connsiteX1" fmla="*/ 1665514 w 7946571"/>
              <a:gd name="connsiteY1" fmla="*/ 957943 h 957943"/>
              <a:gd name="connsiteX2" fmla="*/ 7946571 w 7946571"/>
              <a:gd name="connsiteY2" fmla="*/ 43543 h 957943"/>
              <a:gd name="connsiteX3" fmla="*/ 5878285 w 7946571"/>
              <a:gd name="connsiteY3" fmla="*/ 0 h 957943"/>
              <a:gd name="connsiteX4" fmla="*/ 0 w 7946571"/>
              <a:gd name="connsiteY4" fmla="*/ 489858 h 957943"/>
              <a:gd name="connsiteX0" fmla="*/ 0 w 7946571"/>
              <a:gd name="connsiteY0" fmla="*/ 489858 h 833119"/>
              <a:gd name="connsiteX1" fmla="*/ 1799254 w 7946571"/>
              <a:gd name="connsiteY1" fmla="*/ 833119 h 833119"/>
              <a:gd name="connsiteX2" fmla="*/ 7946571 w 7946571"/>
              <a:gd name="connsiteY2" fmla="*/ 43543 h 833119"/>
              <a:gd name="connsiteX3" fmla="*/ 5878285 w 7946571"/>
              <a:gd name="connsiteY3" fmla="*/ 0 h 833119"/>
              <a:gd name="connsiteX4" fmla="*/ 0 w 7946571"/>
              <a:gd name="connsiteY4" fmla="*/ 489858 h 833119"/>
              <a:gd name="connsiteX0" fmla="*/ 0 w 7946571"/>
              <a:gd name="connsiteY0" fmla="*/ 489858 h 895531"/>
              <a:gd name="connsiteX1" fmla="*/ 1781423 w 7946571"/>
              <a:gd name="connsiteY1" fmla="*/ 895531 h 895531"/>
              <a:gd name="connsiteX2" fmla="*/ 7946571 w 7946571"/>
              <a:gd name="connsiteY2" fmla="*/ 43543 h 895531"/>
              <a:gd name="connsiteX3" fmla="*/ 5878285 w 7946571"/>
              <a:gd name="connsiteY3" fmla="*/ 0 h 895531"/>
              <a:gd name="connsiteX4" fmla="*/ 0 w 7946571"/>
              <a:gd name="connsiteY4" fmla="*/ 489858 h 895531"/>
              <a:gd name="connsiteX0" fmla="*/ 0 w 7946571"/>
              <a:gd name="connsiteY0" fmla="*/ 489858 h 833119"/>
              <a:gd name="connsiteX1" fmla="*/ 2031070 w 7946571"/>
              <a:gd name="connsiteY1" fmla="*/ 833119 h 833119"/>
              <a:gd name="connsiteX2" fmla="*/ 7946571 w 7946571"/>
              <a:gd name="connsiteY2" fmla="*/ 43543 h 833119"/>
              <a:gd name="connsiteX3" fmla="*/ 5878285 w 7946571"/>
              <a:gd name="connsiteY3" fmla="*/ 0 h 833119"/>
              <a:gd name="connsiteX4" fmla="*/ 0 w 7946571"/>
              <a:gd name="connsiteY4" fmla="*/ 489858 h 833119"/>
              <a:gd name="connsiteX0" fmla="*/ 0 w 7946571"/>
              <a:gd name="connsiteY0" fmla="*/ 489858 h 850326"/>
              <a:gd name="connsiteX1" fmla="*/ 2031070 w 7946571"/>
              <a:gd name="connsiteY1" fmla="*/ 833119 h 850326"/>
              <a:gd name="connsiteX2" fmla="*/ 2181428 w 7946571"/>
              <a:gd name="connsiteY2" fmla="*/ 799114 h 850326"/>
              <a:gd name="connsiteX3" fmla="*/ 7946571 w 7946571"/>
              <a:gd name="connsiteY3" fmla="*/ 43543 h 850326"/>
              <a:gd name="connsiteX4" fmla="*/ 5878285 w 7946571"/>
              <a:gd name="connsiteY4" fmla="*/ 0 h 850326"/>
              <a:gd name="connsiteX5" fmla="*/ 0 w 7946571"/>
              <a:gd name="connsiteY5" fmla="*/ 489858 h 850326"/>
              <a:gd name="connsiteX0" fmla="*/ 0 w 7946571"/>
              <a:gd name="connsiteY0" fmla="*/ 489858 h 863871"/>
              <a:gd name="connsiteX1" fmla="*/ 2031070 w 7946571"/>
              <a:gd name="connsiteY1" fmla="*/ 833119 h 863871"/>
              <a:gd name="connsiteX2" fmla="*/ 2199260 w 7946571"/>
              <a:gd name="connsiteY2" fmla="*/ 843694 h 863871"/>
              <a:gd name="connsiteX3" fmla="*/ 7946571 w 7946571"/>
              <a:gd name="connsiteY3" fmla="*/ 43543 h 863871"/>
              <a:gd name="connsiteX4" fmla="*/ 5878285 w 7946571"/>
              <a:gd name="connsiteY4" fmla="*/ 0 h 863871"/>
              <a:gd name="connsiteX5" fmla="*/ 0 w 7946571"/>
              <a:gd name="connsiteY5" fmla="*/ 489858 h 863871"/>
              <a:gd name="connsiteX0" fmla="*/ 0 w 7679092"/>
              <a:gd name="connsiteY0" fmla="*/ 489858 h 863871"/>
              <a:gd name="connsiteX1" fmla="*/ 2031070 w 7679092"/>
              <a:gd name="connsiteY1" fmla="*/ 833119 h 863871"/>
              <a:gd name="connsiteX2" fmla="*/ 2199260 w 7679092"/>
              <a:gd name="connsiteY2" fmla="*/ 843694 h 863871"/>
              <a:gd name="connsiteX3" fmla="*/ 7679092 w 7679092"/>
              <a:gd name="connsiteY3" fmla="*/ 212947 h 863871"/>
              <a:gd name="connsiteX4" fmla="*/ 5878285 w 7679092"/>
              <a:gd name="connsiteY4" fmla="*/ 0 h 863871"/>
              <a:gd name="connsiteX5" fmla="*/ 0 w 7679092"/>
              <a:gd name="connsiteY5" fmla="*/ 489858 h 863871"/>
              <a:gd name="connsiteX0" fmla="*/ 0 w 7982235"/>
              <a:gd name="connsiteY0" fmla="*/ 489858 h 863871"/>
              <a:gd name="connsiteX1" fmla="*/ 2031070 w 7982235"/>
              <a:gd name="connsiteY1" fmla="*/ 833119 h 863871"/>
              <a:gd name="connsiteX2" fmla="*/ 2199260 w 7982235"/>
              <a:gd name="connsiteY2" fmla="*/ 843694 h 863871"/>
              <a:gd name="connsiteX3" fmla="*/ 7982235 w 7982235"/>
              <a:gd name="connsiteY3" fmla="*/ 132702 h 863871"/>
              <a:gd name="connsiteX4" fmla="*/ 5878285 w 7982235"/>
              <a:gd name="connsiteY4" fmla="*/ 0 h 863871"/>
              <a:gd name="connsiteX5" fmla="*/ 0 w 7982235"/>
              <a:gd name="connsiteY5" fmla="*/ 489858 h 863871"/>
              <a:gd name="connsiteX0" fmla="*/ 0 w 8035731"/>
              <a:gd name="connsiteY0" fmla="*/ 489858 h 863871"/>
              <a:gd name="connsiteX1" fmla="*/ 2031070 w 8035731"/>
              <a:gd name="connsiteY1" fmla="*/ 833119 h 863871"/>
              <a:gd name="connsiteX2" fmla="*/ 2199260 w 8035731"/>
              <a:gd name="connsiteY2" fmla="*/ 843694 h 863871"/>
              <a:gd name="connsiteX3" fmla="*/ 8035731 w 8035731"/>
              <a:gd name="connsiteY3" fmla="*/ 34627 h 863871"/>
              <a:gd name="connsiteX4" fmla="*/ 5878285 w 8035731"/>
              <a:gd name="connsiteY4" fmla="*/ 0 h 863871"/>
              <a:gd name="connsiteX5" fmla="*/ 0 w 8035731"/>
              <a:gd name="connsiteY5" fmla="*/ 489858 h 863871"/>
              <a:gd name="connsiteX0" fmla="*/ 0 w 8026816"/>
              <a:gd name="connsiteY0" fmla="*/ 489858 h 863871"/>
              <a:gd name="connsiteX1" fmla="*/ 2031070 w 8026816"/>
              <a:gd name="connsiteY1" fmla="*/ 833119 h 863871"/>
              <a:gd name="connsiteX2" fmla="*/ 2199260 w 8026816"/>
              <a:gd name="connsiteY2" fmla="*/ 843694 h 863871"/>
              <a:gd name="connsiteX3" fmla="*/ 8026816 w 8026816"/>
              <a:gd name="connsiteY3" fmla="*/ 284275 h 863871"/>
              <a:gd name="connsiteX4" fmla="*/ 5878285 w 8026816"/>
              <a:gd name="connsiteY4" fmla="*/ 0 h 863871"/>
              <a:gd name="connsiteX5" fmla="*/ 0 w 8026816"/>
              <a:gd name="connsiteY5" fmla="*/ 489858 h 863871"/>
              <a:gd name="connsiteX0" fmla="*/ 0 w 8026816"/>
              <a:gd name="connsiteY0" fmla="*/ 489858 h 863871"/>
              <a:gd name="connsiteX1" fmla="*/ 2031070 w 8026816"/>
              <a:gd name="connsiteY1" fmla="*/ 833119 h 863871"/>
              <a:gd name="connsiteX2" fmla="*/ 2199260 w 8026816"/>
              <a:gd name="connsiteY2" fmla="*/ 843694 h 863871"/>
              <a:gd name="connsiteX3" fmla="*/ 8026816 w 8026816"/>
              <a:gd name="connsiteY3" fmla="*/ 177283 h 863871"/>
              <a:gd name="connsiteX4" fmla="*/ 5878285 w 8026816"/>
              <a:gd name="connsiteY4" fmla="*/ 0 h 863871"/>
              <a:gd name="connsiteX5" fmla="*/ 0 w 8026816"/>
              <a:gd name="connsiteY5" fmla="*/ 489858 h 863871"/>
              <a:gd name="connsiteX0" fmla="*/ 0 w 7242209"/>
              <a:gd name="connsiteY0" fmla="*/ 489858 h 863871"/>
              <a:gd name="connsiteX1" fmla="*/ 2031070 w 7242209"/>
              <a:gd name="connsiteY1" fmla="*/ 833119 h 863871"/>
              <a:gd name="connsiteX2" fmla="*/ 2199260 w 7242209"/>
              <a:gd name="connsiteY2" fmla="*/ 843694 h 863871"/>
              <a:gd name="connsiteX3" fmla="*/ 7242209 w 7242209"/>
              <a:gd name="connsiteY3" fmla="*/ 177283 h 863871"/>
              <a:gd name="connsiteX4" fmla="*/ 5878285 w 7242209"/>
              <a:gd name="connsiteY4" fmla="*/ 0 h 863871"/>
              <a:gd name="connsiteX5" fmla="*/ 0 w 7242209"/>
              <a:gd name="connsiteY5" fmla="*/ 489858 h 863871"/>
              <a:gd name="connsiteX0" fmla="*/ 0 w 7215461"/>
              <a:gd name="connsiteY0" fmla="*/ 489858 h 863871"/>
              <a:gd name="connsiteX1" fmla="*/ 2031070 w 7215461"/>
              <a:gd name="connsiteY1" fmla="*/ 833119 h 863871"/>
              <a:gd name="connsiteX2" fmla="*/ 2199260 w 7215461"/>
              <a:gd name="connsiteY2" fmla="*/ 843694 h 863871"/>
              <a:gd name="connsiteX3" fmla="*/ 7215461 w 7215461"/>
              <a:gd name="connsiteY3" fmla="*/ 328854 h 863871"/>
              <a:gd name="connsiteX4" fmla="*/ 5878285 w 7215461"/>
              <a:gd name="connsiteY4" fmla="*/ 0 h 863871"/>
              <a:gd name="connsiteX5" fmla="*/ 0 w 7215461"/>
              <a:gd name="connsiteY5" fmla="*/ 489858 h 863871"/>
              <a:gd name="connsiteX0" fmla="*/ 0 w 7215461"/>
              <a:gd name="connsiteY0" fmla="*/ 596850 h 970863"/>
              <a:gd name="connsiteX1" fmla="*/ 2031070 w 7215461"/>
              <a:gd name="connsiteY1" fmla="*/ 940111 h 970863"/>
              <a:gd name="connsiteX2" fmla="*/ 2199260 w 7215461"/>
              <a:gd name="connsiteY2" fmla="*/ 950686 h 970863"/>
              <a:gd name="connsiteX3" fmla="*/ 7215461 w 7215461"/>
              <a:gd name="connsiteY3" fmla="*/ 435846 h 970863"/>
              <a:gd name="connsiteX4" fmla="*/ 5628637 w 7215461"/>
              <a:gd name="connsiteY4" fmla="*/ 0 h 970863"/>
              <a:gd name="connsiteX5" fmla="*/ 0 w 7215461"/>
              <a:gd name="connsiteY5" fmla="*/ 596850 h 970863"/>
              <a:gd name="connsiteX0" fmla="*/ 0 w 7063889"/>
              <a:gd name="connsiteY0" fmla="*/ 596850 h 970863"/>
              <a:gd name="connsiteX1" fmla="*/ 2031070 w 7063889"/>
              <a:gd name="connsiteY1" fmla="*/ 940111 h 970863"/>
              <a:gd name="connsiteX2" fmla="*/ 2199260 w 7063889"/>
              <a:gd name="connsiteY2" fmla="*/ 950686 h 970863"/>
              <a:gd name="connsiteX3" fmla="*/ 7063889 w 7063889"/>
              <a:gd name="connsiteY3" fmla="*/ 355603 h 970863"/>
              <a:gd name="connsiteX4" fmla="*/ 5628637 w 7063889"/>
              <a:gd name="connsiteY4" fmla="*/ 0 h 970863"/>
              <a:gd name="connsiteX5" fmla="*/ 0 w 7063889"/>
              <a:gd name="connsiteY5" fmla="*/ 596850 h 970863"/>
              <a:gd name="connsiteX0" fmla="*/ 0 w 6921233"/>
              <a:gd name="connsiteY0" fmla="*/ 596850 h 970863"/>
              <a:gd name="connsiteX1" fmla="*/ 2031070 w 6921233"/>
              <a:gd name="connsiteY1" fmla="*/ 940111 h 970863"/>
              <a:gd name="connsiteX2" fmla="*/ 2199260 w 6921233"/>
              <a:gd name="connsiteY2" fmla="*/ 950686 h 970863"/>
              <a:gd name="connsiteX3" fmla="*/ 6921233 w 6921233"/>
              <a:gd name="connsiteY3" fmla="*/ 302106 h 970863"/>
              <a:gd name="connsiteX4" fmla="*/ 5628637 w 6921233"/>
              <a:gd name="connsiteY4" fmla="*/ 0 h 970863"/>
              <a:gd name="connsiteX5" fmla="*/ 0 w 6921233"/>
              <a:gd name="connsiteY5" fmla="*/ 596850 h 970863"/>
              <a:gd name="connsiteX0" fmla="*/ 0 w 6921233"/>
              <a:gd name="connsiteY0" fmla="*/ 659262 h 1033275"/>
              <a:gd name="connsiteX1" fmla="*/ 2031070 w 6921233"/>
              <a:gd name="connsiteY1" fmla="*/ 1002523 h 1033275"/>
              <a:gd name="connsiteX2" fmla="*/ 2199260 w 6921233"/>
              <a:gd name="connsiteY2" fmla="*/ 1013098 h 1033275"/>
              <a:gd name="connsiteX3" fmla="*/ 6921233 w 6921233"/>
              <a:gd name="connsiteY3" fmla="*/ 364518 h 1033275"/>
              <a:gd name="connsiteX4" fmla="*/ 5468149 w 6921233"/>
              <a:gd name="connsiteY4" fmla="*/ 0 h 1033275"/>
              <a:gd name="connsiteX5" fmla="*/ 0 w 6921233"/>
              <a:gd name="connsiteY5" fmla="*/ 659262 h 1033275"/>
              <a:gd name="connsiteX0" fmla="*/ 0 w 6921233"/>
              <a:gd name="connsiteY0" fmla="*/ 489858 h 863871"/>
              <a:gd name="connsiteX1" fmla="*/ 2031070 w 6921233"/>
              <a:gd name="connsiteY1" fmla="*/ 833119 h 863871"/>
              <a:gd name="connsiteX2" fmla="*/ 2199260 w 6921233"/>
              <a:gd name="connsiteY2" fmla="*/ 843694 h 863871"/>
              <a:gd name="connsiteX3" fmla="*/ 6921233 w 6921233"/>
              <a:gd name="connsiteY3" fmla="*/ 195114 h 863871"/>
              <a:gd name="connsiteX4" fmla="*/ 5280914 w 6921233"/>
              <a:gd name="connsiteY4" fmla="*/ 0 h 863871"/>
              <a:gd name="connsiteX5" fmla="*/ 0 w 6921233"/>
              <a:gd name="connsiteY5" fmla="*/ 489858 h 863871"/>
              <a:gd name="connsiteX0" fmla="*/ 0 w 6921233"/>
              <a:gd name="connsiteY0" fmla="*/ 579018 h 953031"/>
              <a:gd name="connsiteX1" fmla="*/ 2031070 w 6921233"/>
              <a:gd name="connsiteY1" fmla="*/ 922279 h 953031"/>
              <a:gd name="connsiteX2" fmla="*/ 2199260 w 6921233"/>
              <a:gd name="connsiteY2" fmla="*/ 932854 h 953031"/>
              <a:gd name="connsiteX3" fmla="*/ 6921233 w 6921233"/>
              <a:gd name="connsiteY3" fmla="*/ 284274 h 953031"/>
              <a:gd name="connsiteX4" fmla="*/ 5156091 w 6921233"/>
              <a:gd name="connsiteY4" fmla="*/ 0 h 953031"/>
              <a:gd name="connsiteX5" fmla="*/ 0 w 6921233"/>
              <a:gd name="connsiteY5" fmla="*/ 579018 h 953031"/>
              <a:gd name="connsiteX0" fmla="*/ 0 w 6921233"/>
              <a:gd name="connsiteY0" fmla="*/ 489858 h 863871"/>
              <a:gd name="connsiteX1" fmla="*/ 2031070 w 6921233"/>
              <a:gd name="connsiteY1" fmla="*/ 833119 h 863871"/>
              <a:gd name="connsiteX2" fmla="*/ 2199260 w 6921233"/>
              <a:gd name="connsiteY2" fmla="*/ 843694 h 863871"/>
              <a:gd name="connsiteX3" fmla="*/ 6921233 w 6921233"/>
              <a:gd name="connsiteY3" fmla="*/ 195114 h 863871"/>
              <a:gd name="connsiteX4" fmla="*/ 5004519 w 6921233"/>
              <a:gd name="connsiteY4" fmla="*/ 0 h 863871"/>
              <a:gd name="connsiteX5" fmla="*/ 0 w 6921233"/>
              <a:gd name="connsiteY5" fmla="*/ 489858 h 863871"/>
              <a:gd name="connsiteX0" fmla="*/ 0 w 6921233"/>
              <a:gd name="connsiteY0" fmla="*/ 516606 h 890619"/>
              <a:gd name="connsiteX1" fmla="*/ 2031070 w 6921233"/>
              <a:gd name="connsiteY1" fmla="*/ 859867 h 890619"/>
              <a:gd name="connsiteX2" fmla="*/ 2199260 w 6921233"/>
              <a:gd name="connsiteY2" fmla="*/ 870442 h 890619"/>
              <a:gd name="connsiteX3" fmla="*/ 6921233 w 6921233"/>
              <a:gd name="connsiteY3" fmla="*/ 221862 h 890619"/>
              <a:gd name="connsiteX4" fmla="*/ 4835116 w 6921233"/>
              <a:gd name="connsiteY4" fmla="*/ 0 h 890619"/>
              <a:gd name="connsiteX5" fmla="*/ 0 w 6921233"/>
              <a:gd name="connsiteY5" fmla="*/ 516606 h 890619"/>
              <a:gd name="connsiteX0" fmla="*/ 0 w 7028224"/>
              <a:gd name="connsiteY0" fmla="*/ 516606 h 890619"/>
              <a:gd name="connsiteX1" fmla="*/ 2031070 w 7028224"/>
              <a:gd name="connsiteY1" fmla="*/ 859867 h 890619"/>
              <a:gd name="connsiteX2" fmla="*/ 2199260 w 7028224"/>
              <a:gd name="connsiteY2" fmla="*/ 870442 h 890619"/>
              <a:gd name="connsiteX3" fmla="*/ 7028224 w 7028224"/>
              <a:gd name="connsiteY3" fmla="*/ 150534 h 890619"/>
              <a:gd name="connsiteX4" fmla="*/ 4835116 w 7028224"/>
              <a:gd name="connsiteY4" fmla="*/ 0 h 890619"/>
              <a:gd name="connsiteX5" fmla="*/ 0 w 7028224"/>
              <a:gd name="connsiteY5" fmla="*/ 516606 h 890619"/>
              <a:gd name="connsiteX0" fmla="*/ 0 w 7028224"/>
              <a:gd name="connsiteY0" fmla="*/ 516606 h 859867"/>
              <a:gd name="connsiteX1" fmla="*/ 2031070 w 7028224"/>
              <a:gd name="connsiteY1" fmla="*/ 859867 h 859867"/>
              <a:gd name="connsiteX2" fmla="*/ 7028224 w 7028224"/>
              <a:gd name="connsiteY2" fmla="*/ 150534 h 859867"/>
              <a:gd name="connsiteX3" fmla="*/ 4835116 w 7028224"/>
              <a:gd name="connsiteY3" fmla="*/ 0 h 859867"/>
              <a:gd name="connsiteX4" fmla="*/ 0 w 7028224"/>
              <a:gd name="connsiteY4" fmla="*/ 516606 h 859867"/>
              <a:gd name="connsiteX0" fmla="*/ 0 w 7028224"/>
              <a:gd name="connsiteY0" fmla="*/ 663326 h 859867"/>
              <a:gd name="connsiteX1" fmla="*/ 2031070 w 7028224"/>
              <a:gd name="connsiteY1" fmla="*/ 859867 h 859867"/>
              <a:gd name="connsiteX2" fmla="*/ 7028224 w 7028224"/>
              <a:gd name="connsiteY2" fmla="*/ 150534 h 859867"/>
              <a:gd name="connsiteX3" fmla="*/ 4835116 w 7028224"/>
              <a:gd name="connsiteY3" fmla="*/ 0 h 859867"/>
              <a:gd name="connsiteX4" fmla="*/ 0 w 7028224"/>
              <a:gd name="connsiteY4" fmla="*/ 663326 h 859867"/>
              <a:gd name="connsiteX0" fmla="*/ 0 w 7028224"/>
              <a:gd name="connsiteY0" fmla="*/ 663326 h 832357"/>
              <a:gd name="connsiteX1" fmla="*/ 1532998 w 7028224"/>
              <a:gd name="connsiteY1" fmla="*/ 832357 h 832357"/>
              <a:gd name="connsiteX2" fmla="*/ 7028224 w 7028224"/>
              <a:gd name="connsiteY2" fmla="*/ 150534 h 832357"/>
              <a:gd name="connsiteX3" fmla="*/ 4835116 w 7028224"/>
              <a:gd name="connsiteY3" fmla="*/ 0 h 832357"/>
              <a:gd name="connsiteX4" fmla="*/ 0 w 7028224"/>
              <a:gd name="connsiteY4" fmla="*/ 663326 h 832357"/>
              <a:gd name="connsiteX0" fmla="*/ 0 w 7028224"/>
              <a:gd name="connsiteY0" fmla="*/ 947595 h 1116626"/>
              <a:gd name="connsiteX1" fmla="*/ 1532998 w 7028224"/>
              <a:gd name="connsiteY1" fmla="*/ 1116626 h 1116626"/>
              <a:gd name="connsiteX2" fmla="*/ 7028224 w 7028224"/>
              <a:gd name="connsiteY2" fmla="*/ 434803 h 1116626"/>
              <a:gd name="connsiteX3" fmla="*/ 5283996 w 7028224"/>
              <a:gd name="connsiteY3" fmla="*/ 0 h 1116626"/>
              <a:gd name="connsiteX4" fmla="*/ 0 w 7028224"/>
              <a:gd name="connsiteY4" fmla="*/ 947595 h 1116626"/>
              <a:gd name="connsiteX0" fmla="*/ 0 w 6714623"/>
              <a:gd name="connsiteY0" fmla="*/ 947595 h 1116626"/>
              <a:gd name="connsiteX1" fmla="*/ 1532998 w 6714623"/>
              <a:gd name="connsiteY1" fmla="*/ 1116626 h 1116626"/>
              <a:gd name="connsiteX2" fmla="*/ 6714623 w 6714623"/>
              <a:gd name="connsiteY2" fmla="*/ 104683 h 1116626"/>
              <a:gd name="connsiteX3" fmla="*/ 5283996 w 6714623"/>
              <a:gd name="connsiteY3" fmla="*/ 0 h 1116626"/>
              <a:gd name="connsiteX4" fmla="*/ 0 w 6714623"/>
              <a:gd name="connsiteY4" fmla="*/ 947595 h 1116626"/>
              <a:gd name="connsiteX0" fmla="*/ 0 w 6714623"/>
              <a:gd name="connsiteY0" fmla="*/ 947595 h 1116626"/>
              <a:gd name="connsiteX1" fmla="*/ 1532998 w 6714623"/>
              <a:gd name="connsiteY1" fmla="*/ 1116626 h 1116626"/>
              <a:gd name="connsiteX2" fmla="*/ 6714623 w 6714623"/>
              <a:gd name="connsiteY2" fmla="*/ 104683 h 1116626"/>
              <a:gd name="connsiteX3" fmla="*/ 5283996 w 6714623"/>
              <a:gd name="connsiteY3" fmla="*/ 0 h 1116626"/>
              <a:gd name="connsiteX4" fmla="*/ 0 w 6714623"/>
              <a:gd name="connsiteY4" fmla="*/ 947595 h 1116626"/>
              <a:gd name="connsiteX0" fmla="*/ 0 w 6714623"/>
              <a:gd name="connsiteY0" fmla="*/ 947595 h 1116626"/>
              <a:gd name="connsiteX1" fmla="*/ 1532998 w 6714623"/>
              <a:gd name="connsiteY1" fmla="*/ 1116626 h 1116626"/>
              <a:gd name="connsiteX2" fmla="*/ 6714623 w 6714623"/>
              <a:gd name="connsiteY2" fmla="*/ 104683 h 1116626"/>
              <a:gd name="connsiteX3" fmla="*/ 5283996 w 6714623"/>
              <a:gd name="connsiteY3" fmla="*/ 0 h 1116626"/>
              <a:gd name="connsiteX4" fmla="*/ 0 w 6714623"/>
              <a:gd name="connsiteY4" fmla="*/ 947595 h 1116626"/>
              <a:gd name="connsiteX0" fmla="*/ 0 w 6714623"/>
              <a:gd name="connsiteY0" fmla="*/ 947595 h 1116626"/>
              <a:gd name="connsiteX1" fmla="*/ 1532998 w 6714623"/>
              <a:gd name="connsiteY1" fmla="*/ 1116626 h 1116626"/>
              <a:gd name="connsiteX2" fmla="*/ 6714623 w 6714623"/>
              <a:gd name="connsiteY2" fmla="*/ 104683 h 1116626"/>
              <a:gd name="connsiteX3" fmla="*/ 5283996 w 6714623"/>
              <a:gd name="connsiteY3" fmla="*/ 0 h 1116626"/>
              <a:gd name="connsiteX4" fmla="*/ 0 w 6714623"/>
              <a:gd name="connsiteY4" fmla="*/ 947595 h 1116626"/>
              <a:gd name="connsiteX0" fmla="*/ 0 w 6714623"/>
              <a:gd name="connsiteY0" fmla="*/ 947595 h 1125795"/>
              <a:gd name="connsiteX1" fmla="*/ 1200950 w 6714623"/>
              <a:gd name="connsiteY1" fmla="*/ 1125795 h 1125795"/>
              <a:gd name="connsiteX2" fmla="*/ 6714623 w 6714623"/>
              <a:gd name="connsiteY2" fmla="*/ 104683 h 1125795"/>
              <a:gd name="connsiteX3" fmla="*/ 5283996 w 6714623"/>
              <a:gd name="connsiteY3" fmla="*/ 0 h 1125795"/>
              <a:gd name="connsiteX4" fmla="*/ 0 w 6714623"/>
              <a:gd name="connsiteY4" fmla="*/ 947595 h 1125795"/>
              <a:gd name="connsiteX0" fmla="*/ 0 w 6769964"/>
              <a:gd name="connsiteY0" fmla="*/ 947595 h 1125795"/>
              <a:gd name="connsiteX1" fmla="*/ 1200950 w 6769964"/>
              <a:gd name="connsiteY1" fmla="*/ 1125795 h 1125795"/>
              <a:gd name="connsiteX2" fmla="*/ 6769964 w 6769964"/>
              <a:gd name="connsiteY2" fmla="*/ 159703 h 1125795"/>
              <a:gd name="connsiteX3" fmla="*/ 5283996 w 6769964"/>
              <a:gd name="connsiteY3" fmla="*/ 0 h 1125795"/>
              <a:gd name="connsiteX4" fmla="*/ 0 w 6769964"/>
              <a:gd name="connsiteY4" fmla="*/ 947595 h 1125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9964" h="1125795">
                <a:moveTo>
                  <a:pt x="0" y="947595"/>
                </a:moveTo>
                <a:lnTo>
                  <a:pt x="1200950" y="1125795"/>
                </a:lnTo>
                <a:lnTo>
                  <a:pt x="6769964" y="159703"/>
                </a:lnTo>
                <a:lnTo>
                  <a:pt x="5283996" y="0"/>
                </a:lnTo>
                <a:lnTo>
                  <a:pt x="0" y="947595"/>
                </a:lnTo>
                <a:close/>
              </a:path>
            </a:pathLst>
          </a:custGeom>
          <a:solidFill>
            <a:schemeClr val="tx1">
              <a:lumMod val="50000"/>
              <a:lumOff val="50000"/>
              <a:alpha val="25000"/>
            </a:schemeClr>
          </a:solidFill>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4" name="Rectangle 3">
            <a:extLst>
              <a:ext uri="{FF2B5EF4-FFF2-40B4-BE49-F238E27FC236}">
                <a16:creationId xmlns:a16="http://schemas.microsoft.com/office/drawing/2014/main" id="{38E0BE69-FFD3-4228-8F7A-EB4CBB57A74C}"/>
              </a:ext>
            </a:extLst>
          </p:cNvPr>
          <p:cNvSpPr/>
          <p:nvPr/>
        </p:nvSpPr>
        <p:spPr>
          <a:xfrm>
            <a:off x="1946019" y="5242354"/>
            <a:ext cx="2509007" cy="545436"/>
          </a:xfrm>
          <a:prstGeom prst="rect">
            <a:avLst/>
          </a:prstGeom>
          <a:solidFill>
            <a:schemeClr val="accent1"/>
          </a:solidFill>
          <a:ln>
            <a:noFill/>
          </a:ln>
          <a:scene3d>
            <a:camera prst="orthographicFront">
              <a:rot lat="297669" lon="18624798" rev="52620"/>
            </a:camera>
            <a:lightRig rig="threePt" dir="t">
              <a:rot lat="0" lon="0" rev="1800000"/>
            </a:lightRig>
          </a:scene3d>
          <a:sp3d extrusionH="21717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Rectangle 4">
            <a:extLst>
              <a:ext uri="{FF2B5EF4-FFF2-40B4-BE49-F238E27FC236}">
                <a16:creationId xmlns:a16="http://schemas.microsoft.com/office/drawing/2014/main" id="{12058ECF-0BB9-447B-B664-0ED0052A5829}"/>
              </a:ext>
            </a:extLst>
          </p:cNvPr>
          <p:cNvSpPr/>
          <p:nvPr/>
        </p:nvSpPr>
        <p:spPr>
          <a:xfrm>
            <a:off x="4400645" y="4696918"/>
            <a:ext cx="2509007" cy="545436"/>
          </a:xfrm>
          <a:prstGeom prst="rect">
            <a:avLst/>
          </a:prstGeom>
          <a:solidFill>
            <a:schemeClr val="accent2"/>
          </a:solidFill>
          <a:ln>
            <a:noFill/>
          </a:ln>
          <a:scene3d>
            <a:camera prst="orthographicFront">
              <a:rot lat="297669" lon="18624798" rev="52620"/>
            </a:camera>
            <a:lightRig rig="threePt" dir="t">
              <a:rot lat="0" lon="0" rev="1800000"/>
            </a:lightRig>
          </a:scene3d>
          <a:sp3d extrusionH="2171700">
            <a:extrusionClr>
              <a:schemeClr val="accent2"/>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Rectangle 5">
            <a:extLst>
              <a:ext uri="{FF2B5EF4-FFF2-40B4-BE49-F238E27FC236}">
                <a16:creationId xmlns:a16="http://schemas.microsoft.com/office/drawing/2014/main" id="{8A9DE535-0955-4EBD-AEA3-960DC5848151}"/>
              </a:ext>
            </a:extLst>
          </p:cNvPr>
          <p:cNvSpPr/>
          <p:nvPr/>
        </p:nvSpPr>
        <p:spPr>
          <a:xfrm>
            <a:off x="6855271" y="4151482"/>
            <a:ext cx="2509007" cy="545436"/>
          </a:xfrm>
          <a:prstGeom prst="rect">
            <a:avLst/>
          </a:prstGeom>
          <a:solidFill>
            <a:schemeClr val="accent3"/>
          </a:solidFill>
          <a:ln>
            <a:noFill/>
          </a:ln>
          <a:scene3d>
            <a:camera prst="orthographicFront">
              <a:rot lat="297669" lon="18624798" rev="52620"/>
            </a:camera>
            <a:lightRig rig="threePt" dir="t">
              <a:rot lat="0" lon="0" rev="1800000"/>
            </a:lightRig>
          </a:scene3d>
          <a:sp3d extrusionH="2171700">
            <a:extrusionClr>
              <a:schemeClr val="accent3"/>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 name="Rectangle 6">
            <a:extLst>
              <a:ext uri="{FF2B5EF4-FFF2-40B4-BE49-F238E27FC236}">
                <a16:creationId xmlns:a16="http://schemas.microsoft.com/office/drawing/2014/main" id="{C6B8D82B-4E76-40FA-94A4-23B4C2D36E84}"/>
              </a:ext>
            </a:extLst>
          </p:cNvPr>
          <p:cNvSpPr/>
          <p:nvPr/>
        </p:nvSpPr>
        <p:spPr>
          <a:xfrm>
            <a:off x="9309898" y="3606046"/>
            <a:ext cx="2509007" cy="545436"/>
          </a:xfrm>
          <a:prstGeom prst="rect">
            <a:avLst/>
          </a:prstGeom>
          <a:solidFill>
            <a:schemeClr val="accent4"/>
          </a:solidFill>
          <a:ln>
            <a:noFill/>
          </a:ln>
          <a:scene3d>
            <a:camera prst="orthographicFront">
              <a:rot lat="297669" lon="18624798" rev="52620"/>
            </a:camera>
            <a:lightRig rig="threePt" dir="t">
              <a:rot lat="0" lon="0" rev="1800000"/>
            </a:lightRig>
          </a:scene3d>
          <a:sp3d extrusionH="2171700">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 name="자유형: 도형 61">
            <a:extLst>
              <a:ext uri="{FF2B5EF4-FFF2-40B4-BE49-F238E27FC236}">
                <a16:creationId xmlns:a16="http://schemas.microsoft.com/office/drawing/2014/main" id="{D4246B5E-02CD-44BA-B40A-35BD93958CDC}"/>
              </a:ext>
            </a:extLst>
          </p:cNvPr>
          <p:cNvSpPr/>
          <p:nvPr/>
        </p:nvSpPr>
        <p:spPr>
          <a:xfrm rot="11266131">
            <a:off x="7579375" y="1886667"/>
            <a:ext cx="1046709" cy="2137124"/>
          </a:xfrm>
          <a:custGeom>
            <a:avLst/>
            <a:gdLst>
              <a:gd name="connsiteX0" fmla="*/ 2440006 w 3669051"/>
              <a:gd name="connsiteY0" fmla="*/ 3234462 h 7491301"/>
              <a:gd name="connsiteX1" fmla="*/ 2357940 w 3669051"/>
              <a:gd name="connsiteY1" fmla="*/ 3208044 h 7491301"/>
              <a:gd name="connsiteX2" fmla="*/ 2242879 w 3669051"/>
              <a:gd name="connsiteY2" fmla="*/ 3195229 h 7491301"/>
              <a:gd name="connsiteX3" fmla="*/ 1996032 w 3669051"/>
              <a:gd name="connsiteY3" fmla="*/ 3192649 h 7491301"/>
              <a:gd name="connsiteX4" fmla="*/ 1857994 w 3669051"/>
              <a:gd name="connsiteY4" fmla="*/ 3219020 h 7491301"/>
              <a:gd name="connsiteX5" fmla="*/ 1857996 w 3669051"/>
              <a:gd name="connsiteY5" fmla="*/ 456605 h 7491301"/>
              <a:gd name="connsiteX6" fmla="*/ 1859951 w 3669051"/>
              <a:gd name="connsiteY6" fmla="*/ 437212 h 7491301"/>
              <a:gd name="connsiteX7" fmla="*/ 1859951 w 3669051"/>
              <a:gd name="connsiteY7" fmla="*/ 285783 h 7491301"/>
              <a:gd name="connsiteX8" fmla="*/ 2145734 w 3669051"/>
              <a:gd name="connsiteY8" fmla="*/ 0 h 7491301"/>
              <a:gd name="connsiteX9" fmla="*/ 2431517 w 3669051"/>
              <a:gd name="connsiteY9" fmla="*/ 285783 h 7491301"/>
              <a:gd name="connsiteX10" fmla="*/ 2431517 w 3669051"/>
              <a:gd name="connsiteY10" fmla="*/ 389658 h 7491301"/>
              <a:gd name="connsiteX11" fmla="*/ 2434094 w 3669051"/>
              <a:gd name="connsiteY11" fmla="*/ 397959 h 7491301"/>
              <a:gd name="connsiteX12" fmla="*/ 2440006 w 3669051"/>
              <a:gd name="connsiteY12" fmla="*/ 456607 h 7491301"/>
              <a:gd name="connsiteX13" fmla="*/ 3663885 w 3669051"/>
              <a:gd name="connsiteY13" fmla="*/ 4971430 h 7491301"/>
              <a:gd name="connsiteX14" fmla="*/ 3087037 w 3669051"/>
              <a:gd name="connsiteY14" fmla="*/ 4645749 h 7491301"/>
              <a:gd name="connsiteX15" fmla="*/ 3087039 w 3669051"/>
              <a:gd name="connsiteY15" fmla="*/ 3741112 h 7491301"/>
              <a:gd name="connsiteX16" fmla="*/ 3378045 w 3669051"/>
              <a:gd name="connsiteY16" fmla="*/ 3450104 h 7491301"/>
              <a:gd name="connsiteX17" fmla="*/ 3378043 w 3669051"/>
              <a:gd name="connsiteY17" fmla="*/ 3450108 h 7491301"/>
              <a:gd name="connsiteX18" fmla="*/ 3669049 w 3669051"/>
              <a:gd name="connsiteY18" fmla="*/ 3741114 h 7491301"/>
              <a:gd name="connsiteX19" fmla="*/ 3669051 w 3669051"/>
              <a:gd name="connsiteY19" fmla="*/ 4937261 h 7491301"/>
              <a:gd name="connsiteX20" fmla="*/ 1342726 w 3669051"/>
              <a:gd name="connsiteY20" fmla="*/ 5124927 h 7491301"/>
              <a:gd name="connsiteX21" fmla="*/ 707169 w 3669051"/>
              <a:gd name="connsiteY21" fmla="*/ 5064813 h 7491301"/>
              <a:gd name="connsiteX22" fmla="*/ 444860 w 3669051"/>
              <a:gd name="connsiteY22" fmla="*/ 4747698 h 7491301"/>
              <a:gd name="connsiteX23" fmla="*/ 761974 w 3669051"/>
              <a:gd name="connsiteY23" fmla="*/ 4485386 h 7491301"/>
              <a:gd name="connsiteX24" fmla="*/ 1338334 w 3669051"/>
              <a:gd name="connsiteY24" fmla="*/ 4539903 h 7491301"/>
              <a:gd name="connsiteX25" fmla="*/ 2481818 w 3669051"/>
              <a:gd name="connsiteY25" fmla="*/ 6067117 h 7491301"/>
              <a:gd name="connsiteX26" fmla="*/ 1819099 w 3669051"/>
              <a:gd name="connsiteY26" fmla="*/ 5965334 h 7491301"/>
              <a:gd name="connsiteX27" fmla="*/ 1776969 w 3669051"/>
              <a:gd name="connsiteY27" fmla="*/ 5958180 h 7491301"/>
              <a:gd name="connsiteX28" fmla="*/ 1766444 w 3669051"/>
              <a:gd name="connsiteY28" fmla="*/ 5954129 h 7491301"/>
              <a:gd name="connsiteX29" fmla="*/ 1764895 w 3669051"/>
              <a:gd name="connsiteY29" fmla="*/ 5953533 h 7491301"/>
              <a:gd name="connsiteX30" fmla="*/ 1669123 w 3669051"/>
              <a:gd name="connsiteY30" fmla="*/ 5916672 h 7491301"/>
              <a:gd name="connsiteX31" fmla="*/ 1534796 w 3669051"/>
              <a:gd name="connsiteY31" fmla="*/ 5681375 h 7491301"/>
              <a:gd name="connsiteX32" fmla="*/ 1535024 w 3669051"/>
              <a:gd name="connsiteY32" fmla="*/ 5677992 h 7491301"/>
              <a:gd name="connsiteX33" fmla="*/ 1529638 w 3669051"/>
              <a:gd name="connsiteY33" fmla="*/ 5659973 h 7491301"/>
              <a:gd name="connsiteX34" fmla="*/ 1522264 w 3669051"/>
              <a:gd name="connsiteY34" fmla="*/ 5578283 h 7491301"/>
              <a:gd name="connsiteX35" fmla="*/ 1539496 w 3669051"/>
              <a:gd name="connsiteY35" fmla="*/ 3929119 h 7491301"/>
              <a:gd name="connsiteX36" fmla="*/ 468177 w 3669051"/>
              <a:gd name="connsiteY36" fmla="*/ 3851970 h 7491301"/>
              <a:gd name="connsiteX37" fmla="*/ 356839 w 3669051"/>
              <a:gd name="connsiteY37" fmla="*/ 3821025 h 7491301"/>
              <a:gd name="connsiteX38" fmla="*/ 347240 w 3669051"/>
              <a:gd name="connsiteY38" fmla="*/ 3813496 h 7491301"/>
              <a:gd name="connsiteX39" fmla="*/ 340338 w 3669051"/>
              <a:gd name="connsiteY39" fmla="*/ 3812854 h 7491301"/>
              <a:gd name="connsiteX40" fmla="*/ 135089 w 3669051"/>
              <a:gd name="connsiteY40" fmla="*/ 3565146 h 7491301"/>
              <a:gd name="connsiteX41" fmla="*/ 0 w 3669051"/>
              <a:gd name="connsiteY41" fmla="*/ 1998454 h 7491301"/>
              <a:gd name="connsiteX42" fmla="*/ 244505 w 3669051"/>
              <a:gd name="connsiteY42" fmla="*/ 1798397 h 7491301"/>
              <a:gd name="connsiteX43" fmla="*/ 545943 w 3669051"/>
              <a:gd name="connsiteY43" fmla="*/ 1997374 h 7491301"/>
              <a:gd name="connsiteX44" fmla="*/ 556336 w 3669051"/>
              <a:gd name="connsiteY44" fmla="*/ 2048419 h 7491301"/>
              <a:gd name="connsiteX45" fmla="*/ 558157 w 3669051"/>
              <a:gd name="connsiteY45" fmla="*/ 2048419 h 7491301"/>
              <a:gd name="connsiteX46" fmla="*/ 690393 w 3669051"/>
              <a:gd name="connsiteY46" fmla="*/ 3284455 h 7491301"/>
              <a:gd name="connsiteX47" fmla="*/ 1939025 w 3669051"/>
              <a:gd name="connsiteY47" fmla="*/ 3374370 h 7491301"/>
              <a:gd name="connsiteX48" fmla="*/ 1950279 w 3669051"/>
              <a:gd name="connsiteY48" fmla="*/ 3372220 h 7491301"/>
              <a:gd name="connsiteX49" fmla="*/ 2125166 w 3669051"/>
              <a:gd name="connsiteY49" fmla="*/ 3374048 h 7491301"/>
              <a:gd name="connsiteX50" fmla="*/ 2525854 w 3669051"/>
              <a:gd name="connsiteY50" fmla="*/ 3783197 h 7491301"/>
              <a:gd name="connsiteX51" fmla="*/ 2510000 w 3669051"/>
              <a:gd name="connsiteY51" fmla="*/ 5300375 h 7491301"/>
              <a:gd name="connsiteX52" fmla="*/ 2983291 w 3669051"/>
              <a:gd name="connsiteY52" fmla="*/ 4887309 h 7491301"/>
              <a:gd name="connsiteX53" fmla="*/ 3518010 w 3669051"/>
              <a:gd name="connsiteY53" fmla="*/ 5189204 h 7491301"/>
              <a:gd name="connsiteX54" fmla="*/ 3491316 w 3669051"/>
              <a:gd name="connsiteY54" fmla="*/ 5205399 h 7491301"/>
              <a:gd name="connsiteX55" fmla="*/ 3473613 w 3669051"/>
              <a:gd name="connsiteY55" fmla="*/ 5208974 h 7491301"/>
              <a:gd name="connsiteX56" fmla="*/ 3420565 w 3669051"/>
              <a:gd name="connsiteY56" fmla="*/ 5278174 h 7491301"/>
              <a:gd name="connsiteX57" fmla="*/ 2582196 w 3669051"/>
              <a:gd name="connsiteY57" fmla="*/ 6009864 h 7491301"/>
              <a:gd name="connsiteX58" fmla="*/ 2481818 w 3669051"/>
              <a:gd name="connsiteY58" fmla="*/ 6067117 h 7491301"/>
              <a:gd name="connsiteX59" fmla="*/ 1851416 w 3669051"/>
              <a:gd name="connsiteY59" fmla="*/ 7491253 h 7491301"/>
              <a:gd name="connsiteX60" fmla="*/ 1186542 w 3669051"/>
              <a:gd name="connsiteY60" fmla="*/ 6934581 h 7491301"/>
              <a:gd name="connsiteX61" fmla="*/ 1730800 w 3669051"/>
              <a:gd name="connsiteY61" fmla="*/ 6131285 h 7491301"/>
              <a:gd name="connsiteX62" fmla="*/ 2534095 w 3669051"/>
              <a:gd name="connsiteY62" fmla="*/ 6675543 h 7491301"/>
              <a:gd name="connsiteX63" fmla="*/ 1989837 w 3669051"/>
              <a:gd name="connsiteY63" fmla="*/ 7478839 h 7491301"/>
              <a:gd name="connsiteX64" fmla="*/ 1851416 w 3669051"/>
              <a:gd name="connsiteY64" fmla="*/ 7491253 h 749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669051" h="7491301">
                <a:moveTo>
                  <a:pt x="2440006" y="3234462"/>
                </a:moveTo>
                <a:lnTo>
                  <a:pt x="2357940" y="3208044"/>
                </a:lnTo>
                <a:cubicBezTo>
                  <a:pt x="2320813" y="3200041"/>
                  <a:pt x="2282333" y="3195641"/>
                  <a:pt x="2242879" y="3195229"/>
                </a:cubicBezTo>
                <a:lnTo>
                  <a:pt x="1996032" y="3192649"/>
                </a:lnTo>
                <a:lnTo>
                  <a:pt x="1857994" y="3219020"/>
                </a:lnTo>
                <a:cubicBezTo>
                  <a:pt x="1857994" y="2298216"/>
                  <a:pt x="1857996" y="1377410"/>
                  <a:pt x="1857996" y="456605"/>
                </a:cubicBezTo>
                <a:lnTo>
                  <a:pt x="1859951" y="437212"/>
                </a:lnTo>
                <a:lnTo>
                  <a:pt x="1859951" y="285783"/>
                </a:lnTo>
                <a:cubicBezTo>
                  <a:pt x="1859951" y="127949"/>
                  <a:pt x="1987900" y="0"/>
                  <a:pt x="2145734" y="0"/>
                </a:cubicBezTo>
                <a:cubicBezTo>
                  <a:pt x="2303568" y="0"/>
                  <a:pt x="2431517" y="127949"/>
                  <a:pt x="2431517" y="285783"/>
                </a:cubicBezTo>
                <a:lnTo>
                  <a:pt x="2431517" y="389658"/>
                </a:lnTo>
                <a:lnTo>
                  <a:pt x="2434094" y="397959"/>
                </a:lnTo>
                <a:cubicBezTo>
                  <a:pt x="2437970" y="416903"/>
                  <a:pt x="2440006" y="436517"/>
                  <a:pt x="2440006" y="456607"/>
                </a:cubicBezTo>
                <a:close/>
                <a:moveTo>
                  <a:pt x="3663885" y="4971430"/>
                </a:moveTo>
                <a:lnTo>
                  <a:pt x="3087037" y="4645749"/>
                </a:lnTo>
                <a:cubicBezTo>
                  <a:pt x="3087037" y="4344204"/>
                  <a:pt x="3087039" y="4042657"/>
                  <a:pt x="3087039" y="3741112"/>
                </a:cubicBezTo>
                <a:cubicBezTo>
                  <a:pt x="3087039" y="3580393"/>
                  <a:pt x="3217327" y="3450106"/>
                  <a:pt x="3378045" y="3450104"/>
                </a:cubicBezTo>
                <a:cubicBezTo>
                  <a:pt x="3378045" y="3450106"/>
                  <a:pt x="3378043" y="3450106"/>
                  <a:pt x="3378043" y="3450108"/>
                </a:cubicBezTo>
                <a:cubicBezTo>
                  <a:pt x="3538761" y="3450108"/>
                  <a:pt x="3669051" y="3580396"/>
                  <a:pt x="3669049" y="3741114"/>
                </a:cubicBezTo>
                <a:cubicBezTo>
                  <a:pt x="3669049" y="4139829"/>
                  <a:pt x="3669051" y="4538546"/>
                  <a:pt x="3669051" y="4937261"/>
                </a:cubicBezTo>
                <a:close/>
                <a:moveTo>
                  <a:pt x="1342726" y="5124927"/>
                </a:moveTo>
                <a:lnTo>
                  <a:pt x="707169" y="5064813"/>
                </a:lnTo>
                <a:cubicBezTo>
                  <a:pt x="547166" y="5049680"/>
                  <a:pt x="429726" y="4907702"/>
                  <a:pt x="444860" y="4747698"/>
                </a:cubicBezTo>
                <a:cubicBezTo>
                  <a:pt x="459994" y="4587693"/>
                  <a:pt x="601972" y="4470253"/>
                  <a:pt x="761974" y="4485386"/>
                </a:cubicBezTo>
                <a:lnTo>
                  <a:pt x="1338334" y="4539903"/>
                </a:lnTo>
                <a:close/>
                <a:moveTo>
                  <a:pt x="2481818" y="6067117"/>
                </a:moveTo>
                <a:cubicBezTo>
                  <a:pt x="2354636" y="6059694"/>
                  <a:pt x="1936574" y="5983490"/>
                  <a:pt x="1819099" y="5965334"/>
                </a:cubicBezTo>
                <a:lnTo>
                  <a:pt x="1776969" y="5958180"/>
                </a:lnTo>
                <a:lnTo>
                  <a:pt x="1766444" y="5954129"/>
                </a:lnTo>
                <a:lnTo>
                  <a:pt x="1764895" y="5953533"/>
                </a:lnTo>
                <a:lnTo>
                  <a:pt x="1669123" y="5916672"/>
                </a:lnTo>
                <a:cubicBezTo>
                  <a:pt x="1589476" y="5865807"/>
                  <a:pt x="1538048" y="5778001"/>
                  <a:pt x="1534796" y="5681375"/>
                </a:cubicBezTo>
                <a:lnTo>
                  <a:pt x="1535024" y="5677992"/>
                </a:lnTo>
                <a:lnTo>
                  <a:pt x="1529638" y="5659973"/>
                </a:lnTo>
                <a:cubicBezTo>
                  <a:pt x="1524519" y="5633558"/>
                  <a:pt x="1521972" y="5606237"/>
                  <a:pt x="1522264" y="5578283"/>
                </a:cubicBezTo>
                <a:lnTo>
                  <a:pt x="1539496" y="3929119"/>
                </a:lnTo>
                <a:lnTo>
                  <a:pt x="468177" y="3851970"/>
                </a:lnTo>
                <a:cubicBezTo>
                  <a:pt x="428100" y="3849085"/>
                  <a:pt x="390506" y="3838212"/>
                  <a:pt x="356839" y="3821025"/>
                </a:cubicBezTo>
                <a:lnTo>
                  <a:pt x="347240" y="3813496"/>
                </a:lnTo>
                <a:lnTo>
                  <a:pt x="340338" y="3812854"/>
                </a:lnTo>
                <a:cubicBezTo>
                  <a:pt x="231784" y="3780038"/>
                  <a:pt x="147910" y="3685001"/>
                  <a:pt x="135089" y="3565146"/>
                </a:cubicBezTo>
                <a:lnTo>
                  <a:pt x="0" y="1998454"/>
                </a:lnTo>
                <a:cubicBezTo>
                  <a:pt x="32885" y="1892050"/>
                  <a:pt x="126726" y="1810262"/>
                  <a:pt x="244505" y="1798397"/>
                </a:cubicBezTo>
                <a:cubicBezTo>
                  <a:pt x="381914" y="1784555"/>
                  <a:pt x="506377" y="1870474"/>
                  <a:pt x="545943" y="1997374"/>
                </a:cubicBezTo>
                <a:lnTo>
                  <a:pt x="556336" y="2048419"/>
                </a:lnTo>
                <a:lnTo>
                  <a:pt x="558157" y="2048419"/>
                </a:lnTo>
                <a:lnTo>
                  <a:pt x="690393" y="3284455"/>
                </a:lnTo>
                <a:lnTo>
                  <a:pt x="1939025" y="3374370"/>
                </a:lnTo>
                <a:lnTo>
                  <a:pt x="1950279" y="3372220"/>
                </a:lnTo>
                <a:lnTo>
                  <a:pt x="2125166" y="3374048"/>
                </a:lnTo>
                <a:cubicBezTo>
                  <a:pt x="2348796" y="3376384"/>
                  <a:pt x="2528190" y="3559567"/>
                  <a:pt x="2525854" y="3783197"/>
                </a:cubicBezTo>
                <a:lnTo>
                  <a:pt x="2510000" y="5300375"/>
                </a:lnTo>
                <a:lnTo>
                  <a:pt x="2983291" y="4887309"/>
                </a:lnTo>
                <a:lnTo>
                  <a:pt x="3518010" y="5189204"/>
                </a:lnTo>
                <a:lnTo>
                  <a:pt x="3491316" y="5205399"/>
                </a:lnTo>
                <a:lnTo>
                  <a:pt x="3473613" y="5208974"/>
                </a:lnTo>
                <a:lnTo>
                  <a:pt x="3420565" y="5278174"/>
                </a:lnTo>
                <a:lnTo>
                  <a:pt x="2582196" y="6009864"/>
                </a:lnTo>
                <a:cubicBezTo>
                  <a:pt x="2551925" y="6036284"/>
                  <a:pt x="2517730" y="6055319"/>
                  <a:pt x="2481818" y="6067117"/>
                </a:cubicBezTo>
                <a:close/>
                <a:moveTo>
                  <a:pt x="1851416" y="7491253"/>
                </a:moveTo>
                <a:cubicBezTo>
                  <a:pt x="1532311" y="7487445"/>
                  <a:pt x="1249131" y="7260182"/>
                  <a:pt x="1186542" y="6934581"/>
                </a:cubicBezTo>
                <a:cubicBezTo>
                  <a:pt x="1115011" y="6562464"/>
                  <a:pt x="1358683" y="6202816"/>
                  <a:pt x="1730800" y="6131285"/>
                </a:cubicBezTo>
                <a:cubicBezTo>
                  <a:pt x="2102915" y="6059754"/>
                  <a:pt x="2462562" y="6303426"/>
                  <a:pt x="2534095" y="6675543"/>
                </a:cubicBezTo>
                <a:cubicBezTo>
                  <a:pt x="2605626" y="7047659"/>
                  <a:pt x="2361954" y="7407307"/>
                  <a:pt x="1989837" y="7478839"/>
                </a:cubicBezTo>
                <a:cubicBezTo>
                  <a:pt x="1943323" y="7487781"/>
                  <a:pt x="1897003" y="7491797"/>
                  <a:pt x="1851416" y="749125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nvGrpSpPr>
          <p:cNvPr id="9" name="Group 8">
            <a:extLst>
              <a:ext uri="{FF2B5EF4-FFF2-40B4-BE49-F238E27FC236}">
                <a16:creationId xmlns:a16="http://schemas.microsoft.com/office/drawing/2014/main" id="{E1DA92B1-0650-4983-921E-FEB3BBB1C482}"/>
              </a:ext>
            </a:extLst>
          </p:cNvPr>
          <p:cNvGrpSpPr/>
          <p:nvPr/>
        </p:nvGrpSpPr>
        <p:grpSpPr>
          <a:xfrm>
            <a:off x="700390" y="3661547"/>
            <a:ext cx="2490154" cy="1213439"/>
            <a:chOff x="700390" y="3661547"/>
            <a:chExt cx="2490154" cy="1213439"/>
          </a:xfrm>
        </p:grpSpPr>
        <p:grpSp>
          <p:nvGrpSpPr>
            <p:cNvPr id="10" name="Group 9">
              <a:extLst>
                <a:ext uri="{FF2B5EF4-FFF2-40B4-BE49-F238E27FC236}">
                  <a16:creationId xmlns:a16="http://schemas.microsoft.com/office/drawing/2014/main" id="{4C27B983-E7BE-488F-ACA3-8DFA2119C39F}"/>
                </a:ext>
              </a:extLst>
            </p:cNvPr>
            <p:cNvGrpSpPr/>
            <p:nvPr/>
          </p:nvGrpSpPr>
          <p:grpSpPr>
            <a:xfrm>
              <a:off x="896557" y="4323002"/>
              <a:ext cx="2293987" cy="551984"/>
              <a:chOff x="1687463" y="2268123"/>
              <a:chExt cx="2293987" cy="551984"/>
            </a:xfrm>
          </p:grpSpPr>
          <p:sp>
            <p:nvSpPr>
              <p:cNvPr id="14" name="Chevron 56">
                <a:extLst>
                  <a:ext uri="{FF2B5EF4-FFF2-40B4-BE49-F238E27FC236}">
                    <a16:creationId xmlns:a16="http://schemas.microsoft.com/office/drawing/2014/main" id="{E2A1362F-5016-48C5-8137-205493876DB5}"/>
                  </a:ext>
                </a:extLst>
              </p:cNvPr>
              <p:cNvSpPr/>
              <p:nvPr/>
            </p:nvSpPr>
            <p:spPr>
              <a:xfrm>
                <a:off x="1687463" y="2280622"/>
                <a:ext cx="252000" cy="252000"/>
              </a:xfrm>
              <a:prstGeom prst="chevr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92501132-0516-440B-8A06-182C2117A74A}"/>
                  </a:ext>
                </a:extLst>
              </p:cNvPr>
              <p:cNvSpPr txBox="1"/>
              <p:nvPr/>
            </p:nvSpPr>
            <p:spPr>
              <a:xfrm>
                <a:off x="1939463" y="2268123"/>
                <a:ext cx="2041987" cy="276999"/>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پاورپوینت ساده</a:t>
                </a:r>
                <a:endParaRPr lang="ko-KR" altLang="en-US" sz="1200" dirty="0">
                  <a:solidFill>
                    <a:schemeClr val="tx1">
                      <a:lumMod val="75000"/>
                      <a:lumOff val="2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FEBFFA9F-B19C-4F64-8AFC-3E3940F1E8AE}"/>
                  </a:ext>
                </a:extLst>
              </p:cNvPr>
              <p:cNvSpPr txBox="1"/>
              <p:nvPr/>
            </p:nvSpPr>
            <p:spPr>
              <a:xfrm>
                <a:off x="1939464" y="2543108"/>
                <a:ext cx="2041986" cy="276999"/>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ارائه پاورپوینت</a:t>
                </a:r>
                <a:endParaRPr lang="ko-KR" altLang="en-US" sz="1200" dirty="0">
                  <a:solidFill>
                    <a:schemeClr val="tx1">
                      <a:lumMod val="75000"/>
                      <a:lumOff val="25000"/>
                    </a:schemeClr>
                  </a:solidFill>
                  <a:cs typeface="B Nazanin" panose="00000700000000000000" pitchFamily="2" charset="-78"/>
                </a:endParaRPr>
              </a:p>
            </p:txBody>
          </p:sp>
        </p:grpSp>
        <p:grpSp>
          <p:nvGrpSpPr>
            <p:cNvPr id="11" name="Group 10">
              <a:extLst>
                <a:ext uri="{FF2B5EF4-FFF2-40B4-BE49-F238E27FC236}">
                  <a16:creationId xmlns:a16="http://schemas.microsoft.com/office/drawing/2014/main" id="{D70A0035-E6A4-4434-97A1-7A4CB0995A49}"/>
                </a:ext>
              </a:extLst>
            </p:cNvPr>
            <p:cNvGrpSpPr/>
            <p:nvPr/>
          </p:nvGrpSpPr>
          <p:grpSpPr>
            <a:xfrm>
              <a:off x="700390" y="3661547"/>
              <a:ext cx="2066830" cy="507831"/>
              <a:chOff x="700390" y="3661547"/>
              <a:chExt cx="2066830" cy="507831"/>
            </a:xfrm>
          </p:grpSpPr>
          <p:sp>
            <p:nvSpPr>
              <p:cNvPr id="12" name="TextBox 11">
                <a:extLst>
                  <a:ext uri="{FF2B5EF4-FFF2-40B4-BE49-F238E27FC236}">
                    <a16:creationId xmlns:a16="http://schemas.microsoft.com/office/drawing/2014/main" id="{C1FB2113-87E3-4A4B-A8C9-584B5B5D15AD}"/>
                  </a:ext>
                </a:extLst>
              </p:cNvPr>
              <p:cNvSpPr txBox="1"/>
              <p:nvPr/>
            </p:nvSpPr>
            <p:spPr>
              <a:xfrm>
                <a:off x="700390" y="3661547"/>
                <a:ext cx="666715" cy="507831"/>
              </a:xfrm>
              <a:prstGeom prst="rect">
                <a:avLst/>
              </a:prstGeom>
              <a:noFill/>
            </p:spPr>
            <p:txBody>
              <a:bodyPr wrap="square" lIns="108000" rIns="108000" rtlCol="0">
                <a:spAutoFit/>
              </a:bodyPr>
              <a:lstStyle/>
              <a:p>
                <a:pPr algn="ctr"/>
                <a:r>
                  <a:rPr lang="en-US" altLang="ko-KR" sz="2700" b="1" dirty="0">
                    <a:solidFill>
                      <a:schemeClr val="accent1"/>
                    </a:solidFill>
                    <a:cs typeface="B Nazanin" panose="00000700000000000000" pitchFamily="2" charset="-78"/>
                  </a:rPr>
                  <a:t>01</a:t>
                </a:r>
                <a:endParaRPr lang="ko-KR" altLang="en-US" sz="2700" b="1" dirty="0">
                  <a:solidFill>
                    <a:schemeClr val="accent1"/>
                  </a:solidFill>
                  <a:cs typeface="B Nazanin" panose="00000700000000000000" pitchFamily="2" charset="-78"/>
                </a:endParaRPr>
              </a:p>
            </p:txBody>
          </p:sp>
          <p:sp>
            <p:nvSpPr>
              <p:cNvPr id="13" name="TextBox 12">
                <a:extLst>
                  <a:ext uri="{FF2B5EF4-FFF2-40B4-BE49-F238E27FC236}">
                    <a16:creationId xmlns:a16="http://schemas.microsoft.com/office/drawing/2014/main" id="{4B393964-8902-4A81-BB2B-757BCF8162D4}"/>
                  </a:ext>
                </a:extLst>
              </p:cNvPr>
              <p:cNvSpPr txBox="1"/>
              <p:nvPr/>
            </p:nvSpPr>
            <p:spPr>
              <a:xfrm>
                <a:off x="1312522" y="3787379"/>
                <a:ext cx="1454698" cy="276999"/>
              </a:xfrm>
              <a:prstGeom prst="rect">
                <a:avLst/>
              </a:prstGeom>
              <a:noFill/>
            </p:spPr>
            <p:txBody>
              <a:bodyPr wrap="square" rtlCol="0" anchor="ctr">
                <a:spAutoFit/>
              </a:bodyPr>
              <a:lstStyle/>
              <a:p>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grpSp>
        <p:nvGrpSpPr>
          <p:cNvPr id="17" name="Group 16">
            <a:extLst>
              <a:ext uri="{FF2B5EF4-FFF2-40B4-BE49-F238E27FC236}">
                <a16:creationId xmlns:a16="http://schemas.microsoft.com/office/drawing/2014/main" id="{B5093EED-6210-4EB4-8092-E784302C2C22}"/>
              </a:ext>
            </a:extLst>
          </p:cNvPr>
          <p:cNvGrpSpPr/>
          <p:nvPr/>
        </p:nvGrpSpPr>
        <p:grpSpPr>
          <a:xfrm>
            <a:off x="3197822" y="3085980"/>
            <a:ext cx="2450674" cy="1244212"/>
            <a:chOff x="3197822" y="3085980"/>
            <a:chExt cx="2450674" cy="1244212"/>
          </a:xfrm>
        </p:grpSpPr>
        <p:grpSp>
          <p:nvGrpSpPr>
            <p:cNvPr id="18" name="Group 17">
              <a:extLst>
                <a:ext uri="{FF2B5EF4-FFF2-40B4-BE49-F238E27FC236}">
                  <a16:creationId xmlns:a16="http://schemas.microsoft.com/office/drawing/2014/main" id="{5C24046E-52C0-4ED2-9070-685874B858C7}"/>
                </a:ext>
              </a:extLst>
            </p:cNvPr>
            <p:cNvGrpSpPr/>
            <p:nvPr/>
          </p:nvGrpSpPr>
          <p:grpSpPr>
            <a:xfrm>
              <a:off x="3354509" y="3769283"/>
              <a:ext cx="2293987" cy="560909"/>
              <a:chOff x="1687463" y="1470330"/>
              <a:chExt cx="2293987" cy="560909"/>
            </a:xfrm>
          </p:grpSpPr>
          <p:sp>
            <p:nvSpPr>
              <p:cNvPr id="22" name="Chevron 50">
                <a:extLst>
                  <a:ext uri="{FF2B5EF4-FFF2-40B4-BE49-F238E27FC236}">
                    <a16:creationId xmlns:a16="http://schemas.microsoft.com/office/drawing/2014/main" id="{651A0F30-8B3F-435A-A9E8-E0F3A34256BF}"/>
                  </a:ext>
                </a:extLst>
              </p:cNvPr>
              <p:cNvSpPr/>
              <p:nvPr/>
            </p:nvSpPr>
            <p:spPr>
              <a:xfrm>
                <a:off x="1687463" y="1482829"/>
                <a:ext cx="252000" cy="252000"/>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dirty="0">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2B4ED640-D991-48F9-BB0F-16C596670BCA}"/>
                  </a:ext>
                </a:extLst>
              </p:cNvPr>
              <p:cNvSpPr txBox="1"/>
              <p:nvPr/>
            </p:nvSpPr>
            <p:spPr>
              <a:xfrm>
                <a:off x="1939463" y="1470330"/>
                <a:ext cx="2041987" cy="276999"/>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پاورپوینت ساده</a:t>
                </a:r>
                <a:endParaRPr lang="ko-KR" altLang="en-US"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A440C1DD-257E-440F-88AF-7D44D1CA937D}"/>
                  </a:ext>
                </a:extLst>
              </p:cNvPr>
              <p:cNvSpPr txBox="1"/>
              <p:nvPr/>
            </p:nvSpPr>
            <p:spPr>
              <a:xfrm>
                <a:off x="1939464" y="1754240"/>
                <a:ext cx="2041986" cy="276999"/>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پاورپوینت ساده</a:t>
                </a:r>
                <a:endParaRPr lang="ko-KR" altLang="en-US" sz="1200"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3BFE3F41-8E41-474E-A1E2-257A770959E8}"/>
                </a:ext>
              </a:extLst>
            </p:cNvPr>
            <p:cNvGrpSpPr/>
            <p:nvPr/>
          </p:nvGrpSpPr>
          <p:grpSpPr>
            <a:xfrm>
              <a:off x="3197822" y="3085980"/>
              <a:ext cx="2066830" cy="507831"/>
              <a:chOff x="700390" y="3661547"/>
              <a:chExt cx="2066830" cy="507831"/>
            </a:xfrm>
          </p:grpSpPr>
          <p:sp>
            <p:nvSpPr>
              <p:cNvPr id="20" name="TextBox 19">
                <a:extLst>
                  <a:ext uri="{FF2B5EF4-FFF2-40B4-BE49-F238E27FC236}">
                    <a16:creationId xmlns:a16="http://schemas.microsoft.com/office/drawing/2014/main" id="{72DB317F-2D0A-437A-B929-DFFB330948F2}"/>
                  </a:ext>
                </a:extLst>
              </p:cNvPr>
              <p:cNvSpPr txBox="1"/>
              <p:nvPr/>
            </p:nvSpPr>
            <p:spPr>
              <a:xfrm>
                <a:off x="700390" y="3661547"/>
                <a:ext cx="666715" cy="507831"/>
              </a:xfrm>
              <a:prstGeom prst="rect">
                <a:avLst/>
              </a:prstGeom>
              <a:noFill/>
            </p:spPr>
            <p:txBody>
              <a:bodyPr wrap="square" lIns="108000" rIns="108000" rtlCol="0">
                <a:spAutoFit/>
              </a:bodyPr>
              <a:lstStyle/>
              <a:p>
                <a:pPr algn="ctr"/>
                <a:r>
                  <a:rPr lang="en-US" altLang="ko-KR" sz="2700" b="1" dirty="0">
                    <a:solidFill>
                      <a:schemeClr val="accent2"/>
                    </a:solidFill>
                    <a:cs typeface="B Nazanin" panose="00000700000000000000" pitchFamily="2" charset="-78"/>
                  </a:rPr>
                  <a:t>02</a:t>
                </a:r>
                <a:endParaRPr lang="ko-KR" altLang="en-US" sz="2700" b="1" dirty="0">
                  <a:solidFill>
                    <a:schemeClr val="accent2"/>
                  </a:solidFill>
                  <a:cs typeface="B Nazanin" panose="00000700000000000000" pitchFamily="2" charset="-78"/>
                </a:endParaRPr>
              </a:p>
            </p:txBody>
          </p:sp>
          <p:sp>
            <p:nvSpPr>
              <p:cNvPr id="21" name="TextBox 20">
                <a:extLst>
                  <a:ext uri="{FF2B5EF4-FFF2-40B4-BE49-F238E27FC236}">
                    <a16:creationId xmlns:a16="http://schemas.microsoft.com/office/drawing/2014/main" id="{63BA2589-82EF-46F0-8E26-EADE066AFADB}"/>
                  </a:ext>
                </a:extLst>
              </p:cNvPr>
              <p:cNvSpPr txBox="1"/>
              <p:nvPr/>
            </p:nvSpPr>
            <p:spPr>
              <a:xfrm>
                <a:off x="1312522" y="3787379"/>
                <a:ext cx="1454698" cy="276999"/>
              </a:xfrm>
              <a:prstGeom prst="rect">
                <a:avLst/>
              </a:prstGeom>
              <a:noFill/>
            </p:spPr>
            <p:txBody>
              <a:bodyPr wrap="square" rtlCol="0" anchor="ctr">
                <a:spAutoFit/>
              </a:bodyPr>
              <a:lstStyle/>
              <a:p>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grpSp>
        <p:nvGrpSpPr>
          <p:cNvPr id="25" name="Group 24">
            <a:extLst>
              <a:ext uri="{FF2B5EF4-FFF2-40B4-BE49-F238E27FC236}">
                <a16:creationId xmlns:a16="http://schemas.microsoft.com/office/drawing/2014/main" id="{DC3EBC18-A116-4984-8060-E302D6773E9F}"/>
              </a:ext>
            </a:extLst>
          </p:cNvPr>
          <p:cNvGrpSpPr/>
          <p:nvPr/>
        </p:nvGrpSpPr>
        <p:grpSpPr>
          <a:xfrm>
            <a:off x="5453573" y="2597005"/>
            <a:ext cx="2495562" cy="1244212"/>
            <a:chOff x="5453573" y="2597005"/>
            <a:chExt cx="2495562" cy="1244212"/>
          </a:xfrm>
        </p:grpSpPr>
        <p:grpSp>
          <p:nvGrpSpPr>
            <p:cNvPr id="26" name="Group 25">
              <a:extLst>
                <a:ext uri="{FF2B5EF4-FFF2-40B4-BE49-F238E27FC236}">
                  <a16:creationId xmlns:a16="http://schemas.microsoft.com/office/drawing/2014/main" id="{205503EE-4963-4E31-9531-91ABC9A00291}"/>
                </a:ext>
              </a:extLst>
            </p:cNvPr>
            <p:cNvGrpSpPr/>
            <p:nvPr/>
          </p:nvGrpSpPr>
          <p:grpSpPr>
            <a:xfrm>
              <a:off x="5655148" y="3289233"/>
              <a:ext cx="2293987" cy="551984"/>
              <a:chOff x="1687463" y="2268123"/>
              <a:chExt cx="2293987" cy="551984"/>
            </a:xfrm>
          </p:grpSpPr>
          <p:sp>
            <p:nvSpPr>
              <p:cNvPr id="30" name="Chevron 56">
                <a:extLst>
                  <a:ext uri="{FF2B5EF4-FFF2-40B4-BE49-F238E27FC236}">
                    <a16:creationId xmlns:a16="http://schemas.microsoft.com/office/drawing/2014/main" id="{56DD8036-23CC-4E12-89F6-DD9D5045592C}"/>
                  </a:ext>
                </a:extLst>
              </p:cNvPr>
              <p:cNvSpPr/>
              <p:nvPr/>
            </p:nvSpPr>
            <p:spPr>
              <a:xfrm>
                <a:off x="1687463" y="2280622"/>
                <a:ext cx="252000" cy="252000"/>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a:solidFill>
                    <a:schemeClr val="tx1">
                      <a:lumMod val="75000"/>
                      <a:lumOff val="25000"/>
                    </a:schemeClr>
                  </a:solidFill>
                  <a:cs typeface="B Nazanin" panose="00000700000000000000" pitchFamily="2" charset="-78"/>
                </a:endParaRPr>
              </a:p>
            </p:txBody>
          </p:sp>
          <p:sp>
            <p:nvSpPr>
              <p:cNvPr id="31" name="TextBox 30">
                <a:extLst>
                  <a:ext uri="{FF2B5EF4-FFF2-40B4-BE49-F238E27FC236}">
                    <a16:creationId xmlns:a16="http://schemas.microsoft.com/office/drawing/2014/main" id="{ED724BAD-E411-44ED-AFCF-FEA8A16DF6DA}"/>
                  </a:ext>
                </a:extLst>
              </p:cNvPr>
              <p:cNvSpPr txBox="1"/>
              <p:nvPr/>
            </p:nvSpPr>
            <p:spPr>
              <a:xfrm>
                <a:off x="1939463" y="2268123"/>
                <a:ext cx="2041987" cy="276999"/>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پاورپوینت ساده</a:t>
                </a:r>
                <a:endParaRPr lang="ko-KR" altLang="en-US" sz="1200" dirty="0">
                  <a:solidFill>
                    <a:schemeClr val="tx1">
                      <a:lumMod val="75000"/>
                      <a:lumOff val="25000"/>
                    </a:schemeClr>
                  </a:solidFill>
                  <a:cs typeface="B Nazanin" panose="00000700000000000000" pitchFamily="2" charset="-78"/>
                </a:endParaRPr>
              </a:p>
            </p:txBody>
          </p:sp>
          <p:sp>
            <p:nvSpPr>
              <p:cNvPr id="32" name="TextBox 31">
                <a:extLst>
                  <a:ext uri="{FF2B5EF4-FFF2-40B4-BE49-F238E27FC236}">
                    <a16:creationId xmlns:a16="http://schemas.microsoft.com/office/drawing/2014/main" id="{938CC823-C761-4D4E-950D-8F669C458614}"/>
                  </a:ext>
                </a:extLst>
              </p:cNvPr>
              <p:cNvSpPr txBox="1"/>
              <p:nvPr/>
            </p:nvSpPr>
            <p:spPr>
              <a:xfrm>
                <a:off x="1939464" y="2543108"/>
                <a:ext cx="2041986" cy="276999"/>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ارائه پاورپوینت</a:t>
                </a:r>
                <a:endParaRPr lang="ko-KR" altLang="en-US" sz="1200" dirty="0">
                  <a:solidFill>
                    <a:schemeClr val="tx1">
                      <a:lumMod val="75000"/>
                      <a:lumOff val="25000"/>
                    </a:schemeClr>
                  </a:solidFill>
                  <a:cs typeface="B Nazanin" panose="00000700000000000000" pitchFamily="2" charset="-78"/>
                </a:endParaRPr>
              </a:p>
            </p:txBody>
          </p:sp>
        </p:grpSp>
        <p:grpSp>
          <p:nvGrpSpPr>
            <p:cNvPr id="27" name="Group 26">
              <a:extLst>
                <a:ext uri="{FF2B5EF4-FFF2-40B4-BE49-F238E27FC236}">
                  <a16:creationId xmlns:a16="http://schemas.microsoft.com/office/drawing/2014/main" id="{4ABDFCF2-BEE5-4EC1-B521-5EB5E559671B}"/>
                </a:ext>
              </a:extLst>
            </p:cNvPr>
            <p:cNvGrpSpPr/>
            <p:nvPr/>
          </p:nvGrpSpPr>
          <p:grpSpPr>
            <a:xfrm>
              <a:off x="5453573" y="2597005"/>
              <a:ext cx="2066830" cy="507831"/>
              <a:chOff x="700390" y="3661547"/>
              <a:chExt cx="2066830" cy="507831"/>
            </a:xfrm>
          </p:grpSpPr>
          <p:sp>
            <p:nvSpPr>
              <p:cNvPr id="28" name="TextBox 27">
                <a:extLst>
                  <a:ext uri="{FF2B5EF4-FFF2-40B4-BE49-F238E27FC236}">
                    <a16:creationId xmlns:a16="http://schemas.microsoft.com/office/drawing/2014/main" id="{D2016EAD-11D3-4FB4-9846-6D866CCF72FF}"/>
                  </a:ext>
                </a:extLst>
              </p:cNvPr>
              <p:cNvSpPr txBox="1"/>
              <p:nvPr/>
            </p:nvSpPr>
            <p:spPr>
              <a:xfrm>
                <a:off x="700390" y="3661547"/>
                <a:ext cx="666715" cy="507831"/>
              </a:xfrm>
              <a:prstGeom prst="rect">
                <a:avLst/>
              </a:prstGeom>
              <a:noFill/>
            </p:spPr>
            <p:txBody>
              <a:bodyPr wrap="square" lIns="108000" rIns="108000" rtlCol="0">
                <a:spAutoFit/>
              </a:bodyPr>
              <a:lstStyle/>
              <a:p>
                <a:pPr algn="ctr"/>
                <a:r>
                  <a:rPr lang="en-US" altLang="ko-KR" sz="2700" b="1" dirty="0">
                    <a:solidFill>
                      <a:schemeClr val="accent3"/>
                    </a:solidFill>
                    <a:cs typeface="B Nazanin" panose="00000700000000000000" pitchFamily="2" charset="-78"/>
                  </a:rPr>
                  <a:t>03</a:t>
                </a:r>
                <a:endParaRPr lang="ko-KR" altLang="en-US" sz="2700" b="1" dirty="0">
                  <a:solidFill>
                    <a:schemeClr val="accent3"/>
                  </a:solidFill>
                  <a:cs typeface="B Nazanin" panose="00000700000000000000" pitchFamily="2" charset="-78"/>
                </a:endParaRPr>
              </a:p>
            </p:txBody>
          </p:sp>
          <p:sp>
            <p:nvSpPr>
              <p:cNvPr id="29" name="TextBox 28">
                <a:extLst>
                  <a:ext uri="{FF2B5EF4-FFF2-40B4-BE49-F238E27FC236}">
                    <a16:creationId xmlns:a16="http://schemas.microsoft.com/office/drawing/2014/main" id="{E2920719-3151-4EB8-A97A-CE5E65A6E56C}"/>
                  </a:ext>
                </a:extLst>
              </p:cNvPr>
              <p:cNvSpPr txBox="1"/>
              <p:nvPr/>
            </p:nvSpPr>
            <p:spPr>
              <a:xfrm>
                <a:off x="1312522" y="3787379"/>
                <a:ext cx="1454698" cy="276999"/>
              </a:xfrm>
              <a:prstGeom prst="rect">
                <a:avLst/>
              </a:prstGeom>
              <a:noFill/>
            </p:spPr>
            <p:txBody>
              <a:bodyPr wrap="square" rtlCol="0" anchor="ctr">
                <a:spAutoFit/>
              </a:bodyPr>
              <a:lstStyle/>
              <a:p>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grpSp>
        <p:nvGrpSpPr>
          <p:cNvPr id="33" name="Group 32">
            <a:extLst>
              <a:ext uri="{FF2B5EF4-FFF2-40B4-BE49-F238E27FC236}">
                <a16:creationId xmlns:a16="http://schemas.microsoft.com/office/drawing/2014/main" id="{AADF8C0E-2175-42AE-B74F-E44B824F393C}"/>
              </a:ext>
            </a:extLst>
          </p:cNvPr>
          <p:cNvGrpSpPr/>
          <p:nvPr/>
        </p:nvGrpSpPr>
        <p:grpSpPr>
          <a:xfrm>
            <a:off x="8679914" y="1968618"/>
            <a:ext cx="2564458" cy="1211129"/>
            <a:chOff x="8679914" y="1968618"/>
            <a:chExt cx="2564458" cy="1211129"/>
          </a:xfrm>
        </p:grpSpPr>
        <p:grpSp>
          <p:nvGrpSpPr>
            <p:cNvPr id="34" name="Group 33">
              <a:extLst>
                <a:ext uri="{FF2B5EF4-FFF2-40B4-BE49-F238E27FC236}">
                  <a16:creationId xmlns:a16="http://schemas.microsoft.com/office/drawing/2014/main" id="{8DB02E4A-E237-45FC-A2C7-3AAC1FC5D5CB}"/>
                </a:ext>
              </a:extLst>
            </p:cNvPr>
            <p:cNvGrpSpPr/>
            <p:nvPr/>
          </p:nvGrpSpPr>
          <p:grpSpPr>
            <a:xfrm>
              <a:off x="8950385" y="2618838"/>
              <a:ext cx="2293987" cy="560909"/>
              <a:chOff x="1687463" y="1470330"/>
              <a:chExt cx="2293987" cy="560909"/>
            </a:xfrm>
          </p:grpSpPr>
          <p:sp>
            <p:nvSpPr>
              <p:cNvPr id="38" name="Chevron 50">
                <a:extLst>
                  <a:ext uri="{FF2B5EF4-FFF2-40B4-BE49-F238E27FC236}">
                    <a16:creationId xmlns:a16="http://schemas.microsoft.com/office/drawing/2014/main" id="{FC29DFB3-5DC5-4AF3-B007-C7B63995B499}"/>
                  </a:ext>
                </a:extLst>
              </p:cNvPr>
              <p:cNvSpPr/>
              <p:nvPr/>
            </p:nvSpPr>
            <p:spPr>
              <a:xfrm>
                <a:off x="1687463" y="1482829"/>
                <a:ext cx="252000" cy="252000"/>
              </a:xfrm>
              <a:prstGeom prst="chevr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dirty="0">
                  <a:solidFill>
                    <a:schemeClr val="tx1">
                      <a:lumMod val="75000"/>
                      <a:lumOff val="25000"/>
                    </a:schemeClr>
                  </a:solidFill>
                  <a:cs typeface="B Nazanin" panose="00000700000000000000" pitchFamily="2" charset="-78"/>
                </a:endParaRPr>
              </a:p>
            </p:txBody>
          </p:sp>
          <p:sp>
            <p:nvSpPr>
              <p:cNvPr id="39" name="TextBox 38">
                <a:extLst>
                  <a:ext uri="{FF2B5EF4-FFF2-40B4-BE49-F238E27FC236}">
                    <a16:creationId xmlns:a16="http://schemas.microsoft.com/office/drawing/2014/main" id="{5C7752EA-9591-4EB0-88A1-769280A77F11}"/>
                  </a:ext>
                </a:extLst>
              </p:cNvPr>
              <p:cNvSpPr txBox="1"/>
              <p:nvPr/>
            </p:nvSpPr>
            <p:spPr>
              <a:xfrm>
                <a:off x="1939463" y="1470330"/>
                <a:ext cx="2041987" cy="276999"/>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پاورپوینت ساده</a:t>
                </a:r>
                <a:endParaRPr lang="ko-KR" altLang="en-US" sz="1200" dirty="0">
                  <a:solidFill>
                    <a:schemeClr val="tx1">
                      <a:lumMod val="75000"/>
                      <a:lumOff val="25000"/>
                    </a:schemeClr>
                  </a:solidFill>
                  <a:cs typeface="B Nazanin" panose="00000700000000000000" pitchFamily="2" charset="-78"/>
                </a:endParaRPr>
              </a:p>
            </p:txBody>
          </p:sp>
          <p:sp>
            <p:nvSpPr>
              <p:cNvPr id="40" name="TextBox 39">
                <a:extLst>
                  <a:ext uri="{FF2B5EF4-FFF2-40B4-BE49-F238E27FC236}">
                    <a16:creationId xmlns:a16="http://schemas.microsoft.com/office/drawing/2014/main" id="{BFFD83BE-01ED-4CB0-B635-B695D0E23A25}"/>
                  </a:ext>
                </a:extLst>
              </p:cNvPr>
              <p:cNvSpPr txBox="1"/>
              <p:nvPr/>
            </p:nvSpPr>
            <p:spPr>
              <a:xfrm>
                <a:off x="1939464" y="1754240"/>
                <a:ext cx="2041986" cy="276999"/>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پاورپوینت ساده</a:t>
                </a:r>
                <a:endParaRPr lang="ko-KR" altLang="en-US" sz="1200" dirty="0">
                  <a:solidFill>
                    <a:schemeClr val="tx1">
                      <a:lumMod val="75000"/>
                      <a:lumOff val="25000"/>
                    </a:schemeClr>
                  </a:solidFill>
                  <a:cs typeface="B Nazanin" panose="00000700000000000000" pitchFamily="2" charset="-78"/>
                </a:endParaRPr>
              </a:p>
            </p:txBody>
          </p:sp>
        </p:grpSp>
        <p:grpSp>
          <p:nvGrpSpPr>
            <p:cNvPr id="35" name="Group 34">
              <a:extLst>
                <a:ext uri="{FF2B5EF4-FFF2-40B4-BE49-F238E27FC236}">
                  <a16:creationId xmlns:a16="http://schemas.microsoft.com/office/drawing/2014/main" id="{84188AAC-D95E-426F-88BF-4624E67C71CD}"/>
                </a:ext>
              </a:extLst>
            </p:cNvPr>
            <p:cNvGrpSpPr/>
            <p:nvPr/>
          </p:nvGrpSpPr>
          <p:grpSpPr>
            <a:xfrm>
              <a:off x="8679914" y="1968618"/>
              <a:ext cx="2066830" cy="507831"/>
              <a:chOff x="700390" y="3661547"/>
              <a:chExt cx="2066830" cy="507831"/>
            </a:xfrm>
          </p:grpSpPr>
          <p:sp>
            <p:nvSpPr>
              <p:cNvPr id="36" name="TextBox 35">
                <a:extLst>
                  <a:ext uri="{FF2B5EF4-FFF2-40B4-BE49-F238E27FC236}">
                    <a16:creationId xmlns:a16="http://schemas.microsoft.com/office/drawing/2014/main" id="{A7D20BAC-652B-4409-9741-F3F86BC9F360}"/>
                  </a:ext>
                </a:extLst>
              </p:cNvPr>
              <p:cNvSpPr txBox="1"/>
              <p:nvPr/>
            </p:nvSpPr>
            <p:spPr>
              <a:xfrm>
                <a:off x="700390" y="3661547"/>
                <a:ext cx="666715" cy="507831"/>
              </a:xfrm>
              <a:prstGeom prst="rect">
                <a:avLst/>
              </a:prstGeom>
              <a:noFill/>
            </p:spPr>
            <p:txBody>
              <a:bodyPr wrap="square" lIns="108000" rIns="108000" rtlCol="0">
                <a:spAutoFit/>
              </a:bodyPr>
              <a:lstStyle/>
              <a:p>
                <a:pPr algn="ctr"/>
                <a:r>
                  <a:rPr lang="en-US" altLang="ko-KR" sz="2700" b="1" dirty="0">
                    <a:solidFill>
                      <a:schemeClr val="accent4"/>
                    </a:solidFill>
                    <a:cs typeface="B Nazanin" panose="00000700000000000000" pitchFamily="2" charset="-78"/>
                  </a:rPr>
                  <a:t>04</a:t>
                </a:r>
                <a:endParaRPr lang="ko-KR" altLang="en-US" sz="2700" b="1" dirty="0">
                  <a:solidFill>
                    <a:schemeClr val="accent4"/>
                  </a:solidFill>
                  <a:cs typeface="B Nazanin" panose="00000700000000000000" pitchFamily="2" charset="-78"/>
                </a:endParaRPr>
              </a:p>
            </p:txBody>
          </p:sp>
          <p:sp>
            <p:nvSpPr>
              <p:cNvPr id="37" name="TextBox 36">
                <a:extLst>
                  <a:ext uri="{FF2B5EF4-FFF2-40B4-BE49-F238E27FC236}">
                    <a16:creationId xmlns:a16="http://schemas.microsoft.com/office/drawing/2014/main" id="{C8A65B4C-BAA2-4ADC-B625-981751A5936D}"/>
                  </a:ext>
                </a:extLst>
              </p:cNvPr>
              <p:cNvSpPr txBox="1"/>
              <p:nvPr/>
            </p:nvSpPr>
            <p:spPr>
              <a:xfrm>
                <a:off x="1312522" y="3787379"/>
                <a:ext cx="1454698" cy="276999"/>
              </a:xfrm>
              <a:prstGeom prst="rect">
                <a:avLst/>
              </a:prstGeom>
              <a:noFill/>
            </p:spPr>
            <p:txBody>
              <a:bodyPr wrap="square" rtlCol="0" anchor="ctr">
                <a:spAutoFit/>
              </a:bodyPr>
              <a:lstStyle/>
              <a:p>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spTree>
    <p:extLst>
      <p:ext uri="{BB962C8B-B14F-4D97-AF65-F5344CB8AC3E}">
        <p14:creationId xmlns:p14="http://schemas.microsoft.com/office/powerpoint/2010/main" val="156035336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9404B4B-DA36-44B0-9025-506BB6890F9D}"/>
              </a:ext>
            </a:extLst>
          </p:cNvPr>
          <p:cNvSpPr txBox="1"/>
          <p:nvPr/>
        </p:nvSpPr>
        <p:spPr>
          <a:xfrm>
            <a:off x="397113" y="1267803"/>
            <a:ext cx="3813738" cy="1754326"/>
          </a:xfrm>
          <a:prstGeom prst="rect">
            <a:avLst/>
          </a:prstGeom>
          <a:noFill/>
        </p:spPr>
        <p:txBody>
          <a:bodyPr wrap="square" rtlCol="0" anchor="ctr">
            <a:spAutoFit/>
          </a:bodyPr>
          <a:lstStyle/>
          <a:p>
            <a:pPr algn="r"/>
            <a:r>
              <a:rPr lang="fa-IR" altLang="ko-KR" sz="5400" b="1" dirty="0">
                <a:solidFill>
                  <a:schemeClr val="tx1">
                    <a:lumMod val="85000"/>
                    <a:lumOff val="15000"/>
                  </a:schemeClr>
                </a:solidFill>
                <a:cs typeface="B Nazanin" panose="00000700000000000000" pitchFamily="2" charset="-78"/>
              </a:rPr>
              <a:t>اسلاید</a:t>
            </a:r>
          </a:p>
          <a:p>
            <a:pPr algn="r"/>
            <a:r>
              <a:rPr lang="fa-IR" altLang="ko-KR" sz="5400" b="1" dirty="0">
                <a:solidFill>
                  <a:schemeClr val="tx1">
                    <a:lumMod val="85000"/>
                    <a:lumOff val="15000"/>
                  </a:schemeClr>
                </a:solidFill>
                <a:cs typeface="B Nazanin" panose="00000700000000000000" pitchFamily="2" charset="-78"/>
              </a:rPr>
              <a:t>عالی</a:t>
            </a:r>
            <a:endParaRPr lang="ko-KR" altLang="en-US" sz="5400" b="1" dirty="0">
              <a:solidFill>
                <a:schemeClr val="tx1">
                  <a:lumMod val="85000"/>
                  <a:lumOff val="15000"/>
                </a:schemeClr>
              </a:solidFill>
              <a:cs typeface="B Nazanin" panose="00000700000000000000" pitchFamily="2" charset="-78"/>
            </a:endParaRPr>
          </a:p>
        </p:txBody>
      </p:sp>
      <p:sp>
        <p:nvSpPr>
          <p:cNvPr id="5" name="TextBox 4">
            <a:extLst>
              <a:ext uri="{FF2B5EF4-FFF2-40B4-BE49-F238E27FC236}">
                <a16:creationId xmlns:a16="http://schemas.microsoft.com/office/drawing/2014/main" id="{C68C7FD6-126C-4BFC-8078-AEB2D72AA139}"/>
              </a:ext>
            </a:extLst>
          </p:cNvPr>
          <p:cNvSpPr txBox="1"/>
          <p:nvPr/>
        </p:nvSpPr>
        <p:spPr>
          <a:xfrm>
            <a:off x="397113" y="6002418"/>
            <a:ext cx="3477464" cy="307777"/>
          </a:xfrm>
          <a:prstGeom prst="rect">
            <a:avLst/>
          </a:prstGeom>
          <a:noFill/>
        </p:spPr>
        <p:txBody>
          <a:bodyPr wrap="square" rtlCol="0" anchor="ctr">
            <a:spAutoFit/>
          </a:bodyPr>
          <a:lstStyle/>
          <a:p>
            <a:pPr algn="r" rtl="1"/>
            <a:r>
              <a:rPr lang="fa-IR" altLang="ko-KR" sz="1400" dirty="0">
                <a:solidFill>
                  <a:schemeClr val="accent1"/>
                </a:solidFill>
                <a:cs typeface="B Nazanin" panose="00000700000000000000" pitchFamily="2" charset="-78"/>
              </a:rPr>
              <a:t>قالب پاورپوینت قابل ویرایش می باشد</a:t>
            </a:r>
            <a:endParaRPr lang="ko-KR" altLang="en-US" sz="1400" dirty="0">
              <a:solidFill>
                <a:schemeClr val="accent1"/>
              </a:solidFill>
              <a:cs typeface="B Nazanin" panose="00000700000000000000" pitchFamily="2" charset="-78"/>
            </a:endParaRPr>
          </a:p>
        </p:txBody>
      </p:sp>
      <p:sp>
        <p:nvSpPr>
          <p:cNvPr id="6" name="TextBox 5">
            <a:extLst>
              <a:ext uri="{FF2B5EF4-FFF2-40B4-BE49-F238E27FC236}">
                <a16:creationId xmlns:a16="http://schemas.microsoft.com/office/drawing/2014/main" id="{C3ACBE3C-D5AE-4037-BBB2-2AFF63D8E69A}"/>
              </a:ext>
            </a:extLst>
          </p:cNvPr>
          <p:cNvSpPr txBox="1"/>
          <p:nvPr/>
        </p:nvSpPr>
        <p:spPr>
          <a:xfrm>
            <a:off x="108488" y="5145109"/>
            <a:ext cx="4102363" cy="461665"/>
          </a:xfrm>
          <a:prstGeom prst="rect">
            <a:avLst/>
          </a:prstGeom>
          <a:noFill/>
        </p:spPr>
        <p:txBody>
          <a:bodyPr wrap="square" rtlCol="0" anchor="ctr">
            <a:spAutoFit/>
          </a:bodyPr>
          <a:lstStyle/>
          <a:p>
            <a:pPr algn="r"/>
            <a:r>
              <a:rPr lang="fa-IR" altLang="ko-KR" sz="2400" dirty="0">
                <a:solidFill>
                  <a:schemeClr val="accent3"/>
                </a:solidFill>
                <a:cs typeface="B Nazanin" panose="00000700000000000000" pitchFamily="2" charset="-78"/>
              </a:rPr>
              <a:t>قالب پاورپوینت قابل ویرایش میباشد</a:t>
            </a:r>
            <a:endParaRPr lang="ko-KR" altLang="en-US" sz="2400" dirty="0">
              <a:solidFill>
                <a:schemeClr val="accent3"/>
              </a:solidFill>
              <a:cs typeface="B Nazanin" panose="00000700000000000000" pitchFamily="2" charset="-78"/>
            </a:endParaRPr>
          </a:p>
        </p:txBody>
      </p:sp>
    </p:spTree>
    <p:extLst>
      <p:ext uri="{BB962C8B-B14F-4D97-AF65-F5344CB8AC3E}">
        <p14:creationId xmlns:p14="http://schemas.microsoft.com/office/powerpoint/2010/main" val="27745221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33073F08-F3F0-4114-AAA6-FFE71F934BE9}"/>
              </a:ext>
            </a:extLst>
          </p:cNvPr>
          <p:cNvGrpSpPr/>
          <p:nvPr/>
        </p:nvGrpSpPr>
        <p:grpSpPr>
          <a:xfrm>
            <a:off x="9416348" y="4972356"/>
            <a:ext cx="2107662" cy="709466"/>
            <a:chOff x="7026501" y="4509120"/>
            <a:chExt cx="1499710" cy="709466"/>
          </a:xfrm>
          <a:noFill/>
        </p:grpSpPr>
        <p:sp>
          <p:nvSpPr>
            <p:cNvPr id="4" name="TextBox 3">
              <a:extLst>
                <a:ext uri="{FF2B5EF4-FFF2-40B4-BE49-F238E27FC236}">
                  <a16:creationId xmlns:a16="http://schemas.microsoft.com/office/drawing/2014/main" id="{7208FFA4-DCF0-4A10-B0FA-E0B099B64B32}"/>
                </a:ext>
              </a:extLst>
            </p:cNvPr>
            <p:cNvSpPr txBox="1"/>
            <p:nvPr/>
          </p:nvSpPr>
          <p:spPr>
            <a:xfrm>
              <a:off x="7026501" y="4509120"/>
              <a:ext cx="1499710" cy="307777"/>
            </a:xfrm>
            <a:prstGeom prst="rect">
              <a:avLst/>
            </a:prstGeom>
            <a:grpFill/>
          </p:spPr>
          <p:txBody>
            <a:bodyPr wrap="square" rtlCol="0">
              <a:spAutoFit/>
            </a:bodyPr>
            <a:lstStyle/>
            <a:p>
              <a:pPr algn="r"/>
              <a:r>
                <a:rPr lang="fa-IR" altLang="ko-KR" sz="1400" dirty="0">
                  <a:solidFill>
                    <a:schemeClr val="tx1">
                      <a:lumMod val="85000"/>
                      <a:lumOff val="15000"/>
                    </a:schemeClr>
                  </a:solidFill>
                  <a:cs typeface="B Nazanin" panose="00000700000000000000" pitchFamily="2" charset="-78"/>
                </a:rPr>
                <a:t>متن را اضافه کنید</a:t>
              </a:r>
              <a:endParaRPr lang="ko-KR" altLang="en-US" sz="1400" dirty="0">
                <a:solidFill>
                  <a:schemeClr val="tx1">
                    <a:lumMod val="85000"/>
                    <a:lumOff val="15000"/>
                  </a:schemeClr>
                </a:solidFill>
                <a:cs typeface="B Nazanin" panose="00000700000000000000" pitchFamily="2" charset="-78"/>
              </a:endParaRPr>
            </a:p>
          </p:txBody>
        </p:sp>
        <p:sp>
          <p:nvSpPr>
            <p:cNvPr id="5" name="TextBox 4">
              <a:extLst>
                <a:ext uri="{FF2B5EF4-FFF2-40B4-BE49-F238E27FC236}">
                  <a16:creationId xmlns:a16="http://schemas.microsoft.com/office/drawing/2014/main" id="{B8493B37-EEF1-44F8-816D-B9635FE92396}"/>
                </a:ext>
              </a:extLst>
            </p:cNvPr>
            <p:cNvSpPr txBox="1"/>
            <p:nvPr/>
          </p:nvSpPr>
          <p:spPr>
            <a:xfrm>
              <a:off x="7026501" y="4756921"/>
              <a:ext cx="1499710" cy="461665"/>
            </a:xfrm>
            <a:prstGeom prst="rect">
              <a:avLst/>
            </a:prstGeom>
            <a:grp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85000"/>
                    <a:lumOff val="15000"/>
                  </a:schemeClr>
                </a:solidFill>
                <a:cs typeface="B Nazanin" panose="00000700000000000000" pitchFamily="2" charset="-78"/>
              </a:endParaRPr>
            </a:p>
          </p:txBody>
        </p:sp>
      </p:grpSp>
      <p:grpSp>
        <p:nvGrpSpPr>
          <p:cNvPr id="6" name="Group 5">
            <a:extLst>
              <a:ext uri="{FF2B5EF4-FFF2-40B4-BE49-F238E27FC236}">
                <a16:creationId xmlns:a16="http://schemas.microsoft.com/office/drawing/2014/main" id="{C8864D67-034F-4CE9-BF9A-D8B8981C9BE6}"/>
              </a:ext>
            </a:extLst>
          </p:cNvPr>
          <p:cNvGrpSpPr/>
          <p:nvPr/>
        </p:nvGrpSpPr>
        <p:grpSpPr>
          <a:xfrm>
            <a:off x="1046834" y="4972356"/>
            <a:ext cx="2107662" cy="709466"/>
            <a:chOff x="7026501" y="4509120"/>
            <a:chExt cx="1499710" cy="709466"/>
          </a:xfrm>
          <a:noFill/>
        </p:grpSpPr>
        <p:sp>
          <p:nvSpPr>
            <p:cNvPr id="7" name="TextBox 6">
              <a:extLst>
                <a:ext uri="{FF2B5EF4-FFF2-40B4-BE49-F238E27FC236}">
                  <a16:creationId xmlns:a16="http://schemas.microsoft.com/office/drawing/2014/main" id="{0F1BA1E4-DF96-4C96-A9F7-834BA22F1807}"/>
                </a:ext>
              </a:extLst>
            </p:cNvPr>
            <p:cNvSpPr txBox="1"/>
            <p:nvPr/>
          </p:nvSpPr>
          <p:spPr>
            <a:xfrm>
              <a:off x="7026501" y="4509120"/>
              <a:ext cx="1499710" cy="307777"/>
            </a:xfrm>
            <a:prstGeom prst="rect">
              <a:avLst/>
            </a:prstGeom>
            <a:grpFill/>
          </p:spPr>
          <p:txBody>
            <a:bodyPr wrap="square" rtlCol="0">
              <a:spAutoFit/>
            </a:bodyPr>
            <a:lstStyle/>
            <a:p>
              <a:pPr algn="r"/>
              <a:r>
                <a:rPr lang="fa-IR" altLang="ko-KR" sz="1400" dirty="0">
                  <a:solidFill>
                    <a:schemeClr val="tx1">
                      <a:lumMod val="85000"/>
                      <a:lumOff val="15000"/>
                    </a:schemeClr>
                  </a:solidFill>
                  <a:cs typeface="B Nazanin" panose="00000700000000000000" pitchFamily="2" charset="-78"/>
                </a:rPr>
                <a:t>متن را اضافه کنید</a:t>
              </a:r>
              <a:endParaRPr lang="ko-KR" altLang="en-US" sz="1400" dirty="0">
                <a:solidFill>
                  <a:schemeClr val="tx1">
                    <a:lumMod val="85000"/>
                    <a:lumOff val="1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1680400D-1E4C-4CC9-B34F-512549035683}"/>
                </a:ext>
              </a:extLst>
            </p:cNvPr>
            <p:cNvSpPr txBox="1"/>
            <p:nvPr/>
          </p:nvSpPr>
          <p:spPr>
            <a:xfrm>
              <a:off x="7026501" y="4756921"/>
              <a:ext cx="1499710" cy="461665"/>
            </a:xfrm>
            <a:prstGeom prst="rect">
              <a:avLst/>
            </a:prstGeom>
            <a:grp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85000"/>
                    <a:lumOff val="15000"/>
                  </a:schemeClr>
                </a:solidFill>
                <a:cs typeface="B Nazanin" panose="00000700000000000000" pitchFamily="2" charset="-78"/>
              </a:endParaRPr>
            </a:p>
          </p:txBody>
        </p:sp>
      </p:grpSp>
      <p:grpSp>
        <p:nvGrpSpPr>
          <p:cNvPr id="9" name="Group 8">
            <a:extLst>
              <a:ext uri="{FF2B5EF4-FFF2-40B4-BE49-F238E27FC236}">
                <a16:creationId xmlns:a16="http://schemas.microsoft.com/office/drawing/2014/main" id="{14BF6154-F56C-404B-B609-56A096DD5DAB}"/>
              </a:ext>
            </a:extLst>
          </p:cNvPr>
          <p:cNvGrpSpPr/>
          <p:nvPr/>
        </p:nvGrpSpPr>
        <p:grpSpPr>
          <a:xfrm>
            <a:off x="7266822" y="1886029"/>
            <a:ext cx="2107662" cy="709466"/>
            <a:chOff x="7026501" y="4509120"/>
            <a:chExt cx="1499710" cy="709466"/>
          </a:xfrm>
          <a:noFill/>
        </p:grpSpPr>
        <p:sp>
          <p:nvSpPr>
            <p:cNvPr id="10" name="TextBox 9">
              <a:extLst>
                <a:ext uri="{FF2B5EF4-FFF2-40B4-BE49-F238E27FC236}">
                  <a16:creationId xmlns:a16="http://schemas.microsoft.com/office/drawing/2014/main" id="{4F907868-7121-40B9-A2B9-887183145B9D}"/>
                </a:ext>
              </a:extLst>
            </p:cNvPr>
            <p:cNvSpPr txBox="1"/>
            <p:nvPr/>
          </p:nvSpPr>
          <p:spPr>
            <a:xfrm>
              <a:off x="7026501" y="4509120"/>
              <a:ext cx="1499710" cy="307777"/>
            </a:xfrm>
            <a:prstGeom prst="rect">
              <a:avLst/>
            </a:prstGeom>
            <a:grpFill/>
          </p:spPr>
          <p:txBody>
            <a:bodyPr wrap="square" rtlCol="0">
              <a:spAutoFit/>
            </a:bodyPr>
            <a:lstStyle/>
            <a:p>
              <a:pPr algn="r"/>
              <a:r>
                <a:rPr lang="fa-IR" altLang="ko-KR" sz="1400" dirty="0">
                  <a:solidFill>
                    <a:schemeClr val="tx1">
                      <a:lumMod val="85000"/>
                      <a:lumOff val="15000"/>
                    </a:schemeClr>
                  </a:solidFill>
                  <a:cs typeface="B Nazanin" panose="00000700000000000000" pitchFamily="2" charset="-78"/>
                </a:rPr>
                <a:t>متن را اضافه کنید</a:t>
              </a:r>
              <a:endParaRPr lang="ko-KR" altLang="en-US" sz="1400" dirty="0">
                <a:solidFill>
                  <a:schemeClr val="tx1">
                    <a:lumMod val="85000"/>
                    <a:lumOff val="1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DABA5B3C-5BF6-4519-925D-889DBC6E7D25}"/>
                </a:ext>
              </a:extLst>
            </p:cNvPr>
            <p:cNvSpPr txBox="1"/>
            <p:nvPr/>
          </p:nvSpPr>
          <p:spPr>
            <a:xfrm>
              <a:off x="7026501" y="4756921"/>
              <a:ext cx="1499710" cy="461665"/>
            </a:xfrm>
            <a:prstGeom prst="rect">
              <a:avLst/>
            </a:prstGeom>
            <a:grp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85000"/>
                    <a:lumOff val="15000"/>
                  </a:schemeClr>
                </a:solidFill>
                <a:cs typeface="B Nazanin" panose="00000700000000000000" pitchFamily="2" charset="-78"/>
              </a:endParaRPr>
            </a:p>
          </p:txBody>
        </p:sp>
      </p:grpSp>
      <p:grpSp>
        <p:nvGrpSpPr>
          <p:cNvPr id="12" name="Group 11">
            <a:extLst>
              <a:ext uri="{FF2B5EF4-FFF2-40B4-BE49-F238E27FC236}">
                <a16:creationId xmlns:a16="http://schemas.microsoft.com/office/drawing/2014/main" id="{C822BDE9-FD57-44EE-854F-4D60F8033C98}"/>
              </a:ext>
            </a:extLst>
          </p:cNvPr>
          <p:cNvGrpSpPr/>
          <p:nvPr/>
        </p:nvGrpSpPr>
        <p:grpSpPr>
          <a:xfrm>
            <a:off x="5421014" y="4972356"/>
            <a:ext cx="2107662" cy="709466"/>
            <a:chOff x="7026501" y="4509120"/>
            <a:chExt cx="1499710" cy="709466"/>
          </a:xfrm>
          <a:noFill/>
        </p:grpSpPr>
        <p:sp>
          <p:nvSpPr>
            <p:cNvPr id="13" name="TextBox 12">
              <a:extLst>
                <a:ext uri="{FF2B5EF4-FFF2-40B4-BE49-F238E27FC236}">
                  <a16:creationId xmlns:a16="http://schemas.microsoft.com/office/drawing/2014/main" id="{673038E8-52BA-4479-9577-E6A616F7F8AC}"/>
                </a:ext>
              </a:extLst>
            </p:cNvPr>
            <p:cNvSpPr txBox="1"/>
            <p:nvPr/>
          </p:nvSpPr>
          <p:spPr>
            <a:xfrm>
              <a:off x="7026501" y="4509120"/>
              <a:ext cx="1499710" cy="307777"/>
            </a:xfrm>
            <a:prstGeom prst="rect">
              <a:avLst/>
            </a:prstGeom>
            <a:grpFill/>
          </p:spPr>
          <p:txBody>
            <a:bodyPr wrap="square" rtlCol="0">
              <a:spAutoFit/>
            </a:bodyPr>
            <a:lstStyle/>
            <a:p>
              <a:pPr algn="r"/>
              <a:r>
                <a:rPr lang="fa-IR" altLang="ko-KR" sz="1400" dirty="0">
                  <a:solidFill>
                    <a:schemeClr val="tx1">
                      <a:lumMod val="85000"/>
                      <a:lumOff val="15000"/>
                    </a:schemeClr>
                  </a:solidFill>
                  <a:cs typeface="B Nazanin" panose="00000700000000000000" pitchFamily="2" charset="-78"/>
                </a:rPr>
                <a:t>متن را اضافه کنید</a:t>
              </a:r>
              <a:endParaRPr lang="ko-KR" altLang="en-US" sz="1400" dirty="0">
                <a:solidFill>
                  <a:schemeClr val="tx1">
                    <a:lumMod val="85000"/>
                    <a:lumOff val="1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DB5BF589-9A07-4822-B9FE-CB8AC362CF4F}"/>
                </a:ext>
              </a:extLst>
            </p:cNvPr>
            <p:cNvSpPr txBox="1"/>
            <p:nvPr/>
          </p:nvSpPr>
          <p:spPr>
            <a:xfrm>
              <a:off x="7026501" y="4756921"/>
              <a:ext cx="1499710" cy="461665"/>
            </a:xfrm>
            <a:prstGeom prst="rect">
              <a:avLst/>
            </a:prstGeom>
            <a:grp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85000"/>
                    <a:lumOff val="1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CA3B0BDB-778A-4CA7-9AA6-3F827A03990F}"/>
              </a:ext>
            </a:extLst>
          </p:cNvPr>
          <p:cNvGrpSpPr/>
          <p:nvPr/>
        </p:nvGrpSpPr>
        <p:grpSpPr>
          <a:xfrm>
            <a:off x="2892642" y="1886029"/>
            <a:ext cx="2107662" cy="709466"/>
            <a:chOff x="7026501" y="4509120"/>
            <a:chExt cx="1499710" cy="709466"/>
          </a:xfrm>
          <a:noFill/>
        </p:grpSpPr>
        <p:sp>
          <p:nvSpPr>
            <p:cNvPr id="16" name="TextBox 15">
              <a:extLst>
                <a:ext uri="{FF2B5EF4-FFF2-40B4-BE49-F238E27FC236}">
                  <a16:creationId xmlns:a16="http://schemas.microsoft.com/office/drawing/2014/main" id="{AA3EE803-1492-4A97-8AF5-8196D04663FF}"/>
                </a:ext>
              </a:extLst>
            </p:cNvPr>
            <p:cNvSpPr txBox="1"/>
            <p:nvPr/>
          </p:nvSpPr>
          <p:spPr>
            <a:xfrm>
              <a:off x="7026501" y="4509120"/>
              <a:ext cx="1499710" cy="307777"/>
            </a:xfrm>
            <a:prstGeom prst="rect">
              <a:avLst/>
            </a:prstGeom>
            <a:grpFill/>
          </p:spPr>
          <p:txBody>
            <a:bodyPr wrap="square" rtlCol="0">
              <a:spAutoFit/>
            </a:bodyPr>
            <a:lstStyle/>
            <a:p>
              <a:pPr algn="r"/>
              <a:r>
                <a:rPr lang="fa-IR" altLang="ko-KR" sz="1400" dirty="0">
                  <a:solidFill>
                    <a:schemeClr val="tx1">
                      <a:lumMod val="85000"/>
                      <a:lumOff val="15000"/>
                    </a:schemeClr>
                  </a:solidFill>
                  <a:cs typeface="B Nazanin" panose="00000700000000000000" pitchFamily="2" charset="-78"/>
                </a:rPr>
                <a:t>متن را اضافه کنید</a:t>
              </a:r>
              <a:endParaRPr lang="ko-KR" altLang="en-US" sz="1400" dirty="0">
                <a:solidFill>
                  <a:schemeClr val="tx1">
                    <a:lumMod val="85000"/>
                    <a:lumOff val="1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B3876FE3-3D6B-4765-AF77-E99AD01FC5A6}"/>
                </a:ext>
              </a:extLst>
            </p:cNvPr>
            <p:cNvSpPr txBox="1"/>
            <p:nvPr/>
          </p:nvSpPr>
          <p:spPr>
            <a:xfrm>
              <a:off x="7026501" y="4756921"/>
              <a:ext cx="1499710" cy="461665"/>
            </a:xfrm>
            <a:prstGeom prst="rect">
              <a:avLst/>
            </a:prstGeom>
            <a:grp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85000"/>
                    <a:lumOff val="1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ABF1629F-7D25-4EBF-949D-F2A87F7D888D}"/>
              </a:ext>
            </a:extLst>
          </p:cNvPr>
          <p:cNvGrpSpPr/>
          <p:nvPr/>
        </p:nvGrpSpPr>
        <p:grpSpPr>
          <a:xfrm>
            <a:off x="0" y="2109252"/>
            <a:ext cx="11122449" cy="3558887"/>
            <a:chOff x="-63048" y="2267186"/>
            <a:chExt cx="11122449" cy="3558887"/>
          </a:xfrm>
        </p:grpSpPr>
        <p:grpSp>
          <p:nvGrpSpPr>
            <p:cNvPr id="19" name="Group 18">
              <a:extLst>
                <a:ext uri="{FF2B5EF4-FFF2-40B4-BE49-F238E27FC236}">
                  <a16:creationId xmlns:a16="http://schemas.microsoft.com/office/drawing/2014/main" id="{C205E62B-9A06-4AC4-A4FE-147171D76FCD}"/>
                </a:ext>
              </a:extLst>
            </p:cNvPr>
            <p:cNvGrpSpPr/>
            <p:nvPr/>
          </p:nvGrpSpPr>
          <p:grpSpPr>
            <a:xfrm flipV="1">
              <a:off x="7149832" y="2267186"/>
              <a:ext cx="3909569" cy="2187856"/>
              <a:chOff x="6889350" y="1845073"/>
              <a:chExt cx="3909569" cy="2187856"/>
            </a:xfrm>
          </p:grpSpPr>
          <p:sp>
            <p:nvSpPr>
              <p:cNvPr id="32" name="Arrow: Up 31">
                <a:extLst>
                  <a:ext uri="{FF2B5EF4-FFF2-40B4-BE49-F238E27FC236}">
                    <a16:creationId xmlns:a16="http://schemas.microsoft.com/office/drawing/2014/main" id="{EC0C4BCA-E3BE-4531-8053-F90BFE090C04}"/>
                  </a:ext>
                </a:extLst>
              </p:cNvPr>
              <p:cNvSpPr/>
              <p:nvPr/>
            </p:nvSpPr>
            <p:spPr>
              <a:xfrm rot="8100000">
                <a:off x="9459361" y="1845073"/>
                <a:ext cx="1339558" cy="2187856"/>
              </a:xfrm>
              <a:prstGeom prst="upArrow">
                <a:avLst>
                  <a:gd name="adj1" fmla="val 50000"/>
                  <a:gd name="adj2" fmla="val 5125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33" name="Rectangle 32">
                <a:extLst>
                  <a:ext uri="{FF2B5EF4-FFF2-40B4-BE49-F238E27FC236}">
                    <a16:creationId xmlns:a16="http://schemas.microsoft.com/office/drawing/2014/main" id="{7FE00A28-A90C-4F7E-9C99-F16E1D257BF5}"/>
                  </a:ext>
                </a:extLst>
              </p:cNvPr>
              <p:cNvSpPr/>
              <p:nvPr/>
            </p:nvSpPr>
            <p:spPr>
              <a:xfrm rot="5400000">
                <a:off x="7905785" y="902643"/>
                <a:ext cx="669131" cy="270200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20" name="Group 19">
              <a:extLst>
                <a:ext uri="{FF2B5EF4-FFF2-40B4-BE49-F238E27FC236}">
                  <a16:creationId xmlns:a16="http://schemas.microsoft.com/office/drawing/2014/main" id="{1939C038-A8CB-4BA8-9252-5FF5F27B54F3}"/>
                </a:ext>
              </a:extLst>
            </p:cNvPr>
            <p:cNvGrpSpPr/>
            <p:nvPr/>
          </p:nvGrpSpPr>
          <p:grpSpPr>
            <a:xfrm>
              <a:off x="4937256" y="3638217"/>
              <a:ext cx="3906115" cy="2187856"/>
              <a:chOff x="4698185" y="1845073"/>
              <a:chExt cx="3906115" cy="2187856"/>
            </a:xfrm>
          </p:grpSpPr>
          <p:sp>
            <p:nvSpPr>
              <p:cNvPr id="30" name="Arrow: Up 29">
                <a:extLst>
                  <a:ext uri="{FF2B5EF4-FFF2-40B4-BE49-F238E27FC236}">
                    <a16:creationId xmlns:a16="http://schemas.microsoft.com/office/drawing/2014/main" id="{63B2653C-BB2E-4789-82EE-14D75FED8493}"/>
                  </a:ext>
                </a:extLst>
              </p:cNvPr>
              <p:cNvSpPr/>
              <p:nvPr/>
            </p:nvSpPr>
            <p:spPr>
              <a:xfrm rot="8100000">
                <a:off x="7264742" y="1845073"/>
                <a:ext cx="1339558" cy="2187856"/>
              </a:xfrm>
              <a:prstGeom prst="upArrow">
                <a:avLst>
                  <a:gd name="adj1" fmla="val 50000"/>
                  <a:gd name="adj2" fmla="val 5125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31" name="Rectangle 30">
                <a:extLst>
                  <a:ext uri="{FF2B5EF4-FFF2-40B4-BE49-F238E27FC236}">
                    <a16:creationId xmlns:a16="http://schemas.microsoft.com/office/drawing/2014/main" id="{65B2BF70-FA45-48C2-BDD8-8BBB174EA116}"/>
                  </a:ext>
                </a:extLst>
              </p:cNvPr>
              <p:cNvSpPr/>
              <p:nvPr/>
            </p:nvSpPr>
            <p:spPr>
              <a:xfrm rot="5400000">
                <a:off x="5714620" y="902643"/>
                <a:ext cx="669131" cy="270200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21" name="Group 20">
              <a:extLst>
                <a:ext uri="{FF2B5EF4-FFF2-40B4-BE49-F238E27FC236}">
                  <a16:creationId xmlns:a16="http://schemas.microsoft.com/office/drawing/2014/main" id="{4CD124DB-525C-4F39-BC8E-5748B42B8BAF}"/>
                </a:ext>
              </a:extLst>
            </p:cNvPr>
            <p:cNvGrpSpPr/>
            <p:nvPr/>
          </p:nvGrpSpPr>
          <p:grpSpPr>
            <a:xfrm flipV="1">
              <a:off x="2706458" y="2267186"/>
              <a:ext cx="3963706" cy="2187856"/>
              <a:chOff x="2445976" y="1845073"/>
              <a:chExt cx="3963706" cy="2187856"/>
            </a:xfrm>
          </p:grpSpPr>
          <p:sp>
            <p:nvSpPr>
              <p:cNvPr id="28" name="Arrow: Up 27">
                <a:extLst>
                  <a:ext uri="{FF2B5EF4-FFF2-40B4-BE49-F238E27FC236}">
                    <a16:creationId xmlns:a16="http://schemas.microsoft.com/office/drawing/2014/main" id="{AB075BFA-2DDF-4E4B-9EA0-564030399117}"/>
                  </a:ext>
                </a:extLst>
              </p:cNvPr>
              <p:cNvSpPr/>
              <p:nvPr/>
            </p:nvSpPr>
            <p:spPr>
              <a:xfrm rot="8100000">
                <a:off x="5070124" y="1845073"/>
                <a:ext cx="1339558" cy="2187856"/>
              </a:xfrm>
              <a:prstGeom prst="upArrow">
                <a:avLst>
                  <a:gd name="adj1" fmla="val 50000"/>
                  <a:gd name="adj2" fmla="val 5125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29" name="Rectangle 28">
                <a:extLst>
                  <a:ext uri="{FF2B5EF4-FFF2-40B4-BE49-F238E27FC236}">
                    <a16:creationId xmlns:a16="http://schemas.microsoft.com/office/drawing/2014/main" id="{9962EF61-9118-4840-A14C-44F217999B46}"/>
                  </a:ext>
                </a:extLst>
              </p:cNvPr>
              <p:cNvSpPr/>
              <p:nvPr/>
            </p:nvSpPr>
            <p:spPr>
              <a:xfrm rot="5400000">
                <a:off x="3504873" y="860181"/>
                <a:ext cx="669131" cy="27869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22" name="Group 21">
              <a:extLst>
                <a:ext uri="{FF2B5EF4-FFF2-40B4-BE49-F238E27FC236}">
                  <a16:creationId xmlns:a16="http://schemas.microsoft.com/office/drawing/2014/main" id="{0D3F8BF3-F578-4E10-83F7-26882DFFAA77}"/>
                </a:ext>
              </a:extLst>
            </p:cNvPr>
            <p:cNvGrpSpPr/>
            <p:nvPr/>
          </p:nvGrpSpPr>
          <p:grpSpPr>
            <a:xfrm>
              <a:off x="575256" y="3638216"/>
              <a:ext cx="3878878" cy="2187856"/>
              <a:chOff x="336185" y="1845072"/>
              <a:chExt cx="3878878" cy="2187856"/>
            </a:xfrm>
          </p:grpSpPr>
          <p:sp>
            <p:nvSpPr>
              <p:cNvPr id="26" name="Arrow: Up 25">
                <a:extLst>
                  <a:ext uri="{FF2B5EF4-FFF2-40B4-BE49-F238E27FC236}">
                    <a16:creationId xmlns:a16="http://schemas.microsoft.com/office/drawing/2014/main" id="{2615FA03-2DDE-461C-8E25-DF83D0488CB0}"/>
                  </a:ext>
                </a:extLst>
              </p:cNvPr>
              <p:cNvSpPr/>
              <p:nvPr/>
            </p:nvSpPr>
            <p:spPr>
              <a:xfrm rot="8100000">
                <a:off x="2875505" y="1845072"/>
                <a:ext cx="1339558" cy="2187856"/>
              </a:xfrm>
              <a:prstGeom prst="upArrow">
                <a:avLst>
                  <a:gd name="adj1" fmla="val 50000"/>
                  <a:gd name="adj2" fmla="val 512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7" name="Rectangle 26">
                <a:extLst>
                  <a:ext uri="{FF2B5EF4-FFF2-40B4-BE49-F238E27FC236}">
                    <a16:creationId xmlns:a16="http://schemas.microsoft.com/office/drawing/2014/main" id="{4EF14B3F-27EC-45A8-A934-0C65680A007A}"/>
                  </a:ext>
                </a:extLst>
              </p:cNvPr>
              <p:cNvSpPr/>
              <p:nvPr/>
            </p:nvSpPr>
            <p:spPr>
              <a:xfrm rot="5400000">
                <a:off x="1352620" y="902642"/>
                <a:ext cx="669131" cy="27020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23" name="Group 22">
              <a:extLst>
                <a:ext uri="{FF2B5EF4-FFF2-40B4-BE49-F238E27FC236}">
                  <a16:creationId xmlns:a16="http://schemas.microsoft.com/office/drawing/2014/main" id="{A9C46812-CECC-4DFC-815A-98F48E916D71}"/>
                </a:ext>
              </a:extLst>
            </p:cNvPr>
            <p:cNvGrpSpPr/>
            <p:nvPr/>
          </p:nvGrpSpPr>
          <p:grpSpPr>
            <a:xfrm flipV="1">
              <a:off x="-63048" y="2267186"/>
              <a:ext cx="2343975" cy="2187856"/>
              <a:chOff x="-323530" y="1845073"/>
              <a:chExt cx="2343975" cy="2187856"/>
            </a:xfrm>
          </p:grpSpPr>
          <p:sp>
            <p:nvSpPr>
              <p:cNvPr id="24" name="Arrow: Up 23">
                <a:extLst>
                  <a:ext uri="{FF2B5EF4-FFF2-40B4-BE49-F238E27FC236}">
                    <a16:creationId xmlns:a16="http://schemas.microsoft.com/office/drawing/2014/main" id="{3A24CB3D-1009-4EF2-8F87-743E209D9552}"/>
                  </a:ext>
                </a:extLst>
              </p:cNvPr>
              <p:cNvSpPr/>
              <p:nvPr/>
            </p:nvSpPr>
            <p:spPr>
              <a:xfrm rot="8100000">
                <a:off x="680887" y="1845073"/>
                <a:ext cx="1339558" cy="2187856"/>
              </a:xfrm>
              <a:prstGeom prst="upArrow">
                <a:avLst>
                  <a:gd name="adj1" fmla="val 50000"/>
                  <a:gd name="adj2" fmla="val 5125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25" name="Rectangle 24">
                <a:extLst>
                  <a:ext uri="{FF2B5EF4-FFF2-40B4-BE49-F238E27FC236}">
                    <a16:creationId xmlns:a16="http://schemas.microsoft.com/office/drawing/2014/main" id="{087AD4B0-7787-492F-8332-BCE7B74C36AF}"/>
                  </a:ext>
                </a:extLst>
              </p:cNvPr>
              <p:cNvSpPr/>
              <p:nvPr/>
            </p:nvSpPr>
            <p:spPr>
              <a:xfrm rot="5400000">
                <a:off x="-89893" y="1685441"/>
                <a:ext cx="669131" cy="113640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sp>
        <p:nvSpPr>
          <p:cNvPr id="34" name="TextBox 33">
            <a:extLst>
              <a:ext uri="{FF2B5EF4-FFF2-40B4-BE49-F238E27FC236}">
                <a16:creationId xmlns:a16="http://schemas.microsoft.com/office/drawing/2014/main" id="{293AC7F1-0BB0-4188-9086-E1573DF39564}"/>
              </a:ext>
            </a:extLst>
          </p:cNvPr>
          <p:cNvSpPr txBox="1"/>
          <p:nvPr/>
        </p:nvSpPr>
        <p:spPr>
          <a:xfrm>
            <a:off x="-83641" y="3761595"/>
            <a:ext cx="1303685" cy="307777"/>
          </a:xfrm>
          <a:prstGeom prst="rect">
            <a:avLst/>
          </a:prstGeom>
          <a:noFill/>
        </p:spPr>
        <p:txBody>
          <a:bodyPr wrap="square" rtlCol="0">
            <a:spAutoFit/>
          </a:bodyPr>
          <a:lstStyle/>
          <a:p>
            <a:pPr algn="ctr"/>
            <a:r>
              <a:rPr lang="fa-IR" altLang="ko-KR" sz="1400" dirty="0">
                <a:solidFill>
                  <a:schemeClr val="bg1"/>
                </a:solidFill>
                <a:cs typeface="B Nazanin" panose="00000700000000000000" pitchFamily="2" charset="-78"/>
              </a:rPr>
              <a:t>متن را اضافه کنید</a:t>
            </a:r>
            <a:endParaRPr lang="ko-KR" altLang="en-US" sz="1400" dirty="0">
              <a:solidFill>
                <a:schemeClr val="bg1"/>
              </a:solidFill>
              <a:cs typeface="B Nazanin" panose="00000700000000000000" pitchFamily="2" charset="-78"/>
            </a:endParaRPr>
          </a:p>
        </p:txBody>
      </p:sp>
      <p:sp>
        <p:nvSpPr>
          <p:cNvPr id="35" name="TextBox 34">
            <a:extLst>
              <a:ext uri="{FF2B5EF4-FFF2-40B4-BE49-F238E27FC236}">
                <a16:creationId xmlns:a16="http://schemas.microsoft.com/office/drawing/2014/main" id="{54A559D6-6027-4271-AC26-B041B5BB4483}"/>
              </a:ext>
            </a:extLst>
          </p:cNvPr>
          <p:cNvSpPr txBox="1"/>
          <p:nvPr/>
        </p:nvSpPr>
        <p:spPr>
          <a:xfrm>
            <a:off x="1894053" y="3761595"/>
            <a:ext cx="1303685" cy="307777"/>
          </a:xfrm>
          <a:prstGeom prst="rect">
            <a:avLst/>
          </a:prstGeom>
          <a:noFill/>
        </p:spPr>
        <p:txBody>
          <a:bodyPr wrap="square" rtlCol="0">
            <a:spAutoFit/>
          </a:bodyPr>
          <a:lstStyle/>
          <a:p>
            <a:pPr algn="ctr"/>
            <a:r>
              <a:rPr lang="fa-IR" altLang="ko-KR" sz="1400" dirty="0">
                <a:solidFill>
                  <a:schemeClr val="bg1"/>
                </a:solidFill>
                <a:cs typeface="B Nazanin" panose="00000700000000000000" pitchFamily="2" charset="-78"/>
              </a:rPr>
              <a:t>متن را اضافه کنید</a:t>
            </a:r>
            <a:endParaRPr lang="ko-KR" altLang="en-US" sz="1400" dirty="0">
              <a:solidFill>
                <a:schemeClr val="bg1"/>
              </a:solidFill>
              <a:cs typeface="B Nazanin" panose="00000700000000000000" pitchFamily="2" charset="-78"/>
            </a:endParaRPr>
          </a:p>
        </p:txBody>
      </p:sp>
      <p:sp>
        <p:nvSpPr>
          <p:cNvPr id="36" name="TextBox 35">
            <a:extLst>
              <a:ext uri="{FF2B5EF4-FFF2-40B4-BE49-F238E27FC236}">
                <a16:creationId xmlns:a16="http://schemas.microsoft.com/office/drawing/2014/main" id="{11FBA85F-8558-4E9E-BFB8-45A65F39B367}"/>
              </a:ext>
            </a:extLst>
          </p:cNvPr>
          <p:cNvSpPr txBox="1"/>
          <p:nvPr/>
        </p:nvSpPr>
        <p:spPr>
          <a:xfrm>
            <a:off x="4117329" y="3761595"/>
            <a:ext cx="1303685" cy="307777"/>
          </a:xfrm>
          <a:prstGeom prst="rect">
            <a:avLst/>
          </a:prstGeom>
          <a:noFill/>
        </p:spPr>
        <p:txBody>
          <a:bodyPr wrap="square" rtlCol="0">
            <a:spAutoFit/>
          </a:bodyPr>
          <a:lstStyle/>
          <a:p>
            <a:pPr algn="ctr"/>
            <a:r>
              <a:rPr lang="fa-IR" altLang="ko-KR" sz="1400" dirty="0">
                <a:solidFill>
                  <a:schemeClr val="bg1"/>
                </a:solidFill>
                <a:cs typeface="B Nazanin" panose="00000700000000000000" pitchFamily="2" charset="-78"/>
              </a:rPr>
              <a:t>متن را اضافه کنید</a:t>
            </a:r>
            <a:endParaRPr lang="ko-KR" altLang="en-US" sz="1400" dirty="0">
              <a:solidFill>
                <a:schemeClr val="bg1"/>
              </a:solidFill>
              <a:cs typeface="B Nazanin" panose="00000700000000000000" pitchFamily="2" charset="-78"/>
            </a:endParaRPr>
          </a:p>
        </p:txBody>
      </p:sp>
      <p:sp>
        <p:nvSpPr>
          <p:cNvPr id="37" name="TextBox 36">
            <a:extLst>
              <a:ext uri="{FF2B5EF4-FFF2-40B4-BE49-F238E27FC236}">
                <a16:creationId xmlns:a16="http://schemas.microsoft.com/office/drawing/2014/main" id="{65BC95A4-6587-45B6-91B6-1D12F612655F}"/>
              </a:ext>
            </a:extLst>
          </p:cNvPr>
          <p:cNvSpPr txBox="1"/>
          <p:nvPr/>
        </p:nvSpPr>
        <p:spPr>
          <a:xfrm>
            <a:off x="6340605" y="3761595"/>
            <a:ext cx="1303685" cy="307777"/>
          </a:xfrm>
          <a:prstGeom prst="rect">
            <a:avLst/>
          </a:prstGeom>
          <a:noFill/>
        </p:spPr>
        <p:txBody>
          <a:bodyPr wrap="square" rtlCol="0">
            <a:spAutoFit/>
          </a:bodyPr>
          <a:lstStyle/>
          <a:p>
            <a:pPr algn="ctr"/>
            <a:r>
              <a:rPr lang="fa-IR" altLang="ko-KR" sz="1400" dirty="0">
                <a:solidFill>
                  <a:schemeClr val="bg1"/>
                </a:solidFill>
                <a:cs typeface="B Nazanin" panose="00000700000000000000" pitchFamily="2" charset="-78"/>
              </a:rPr>
              <a:t>متن را اضافه کنید</a:t>
            </a:r>
            <a:endParaRPr lang="ko-KR" altLang="en-US" sz="1400" dirty="0">
              <a:solidFill>
                <a:schemeClr val="bg1"/>
              </a:solidFill>
              <a:cs typeface="B Nazanin" panose="00000700000000000000" pitchFamily="2" charset="-78"/>
            </a:endParaRPr>
          </a:p>
        </p:txBody>
      </p:sp>
      <p:sp>
        <p:nvSpPr>
          <p:cNvPr id="38" name="TextBox 37">
            <a:extLst>
              <a:ext uri="{FF2B5EF4-FFF2-40B4-BE49-F238E27FC236}">
                <a16:creationId xmlns:a16="http://schemas.microsoft.com/office/drawing/2014/main" id="{D783D5A4-D97E-4102-A7A9-430F8E0203F6}"/>
              </a:ext>
            </a:extLst>
          </p:cNvPr>
          <p:cNvSpPr txBox="1"/>
          <p:nvPr/>
        </p:nvSpPr>
        <p:spPr>
          <a:xfrm>
            <a:off x="8563880" y="3761595"/>
            <a:ext cx="1303685" cy="307777"/>
          </a:xfrm>
          <a:prstGeom prst="rect">
            <a:avLst/>
          </a:prstGeom>
          <a:noFill/>
        </p:spPr>
        <p:txBody>
          <a:bodyPr wrap="square" rtlCol="0">
            <a:spAutoFit/>
          </a:bodyPr>
          <a:lstStyle/>
          <a:p>
            <a:pPr algn="ctr"/>
            <a:r>
              <a:rPr lang="fa-IR" altLang="ko-KR" sz="1400" dirty="0">
                <a:solidFill>
                  <a:schemeClr val="bg1"/>
                </a:solidFill>
                <a:cs typeface="B Nazanin" panose="00000700000000000000" pitchFamily="2" charset="-78"/>
              </a:rPr>
              <a:t>متن را اضافه کنید</a:t>
            </a:r>
            <a:endParaRPr lang="ko-KR" altLang="en-US" sz="1400" dirty="0">
              <a:solidFill>
                <a:schemeClr val="bg1"/>
              </a:solidFill>
              <a:cs typeface="B Nazanin" panose="00000700000000000000" pitchFamily="2" charset="-78"/>
            </a:endParaRPr>
          </a:p>
        </p:txBody>
      </p:sp>
    </p:spTree>
    <p:extLst>
      <p:ext uri="{BB962C8B-B14F-4D97-AF65-F5344CB8AC3E}">
        <p14:creationId xmlns:p14="http://schemas.microsoft.com/office/powerpoint/2010/main" val="18473687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37DCBB02-CBE2-4DB8-B3AE-963EB42A0462}"/>
              </a:ext>
            </a:extLst>
          </p:cNvPr>
          <p:cNvGrpSpPr/>
          <p:nvPr/>
        </p:nvGrpSpPr>
        <p:grpSpPr>
          <a:xfrm>
            <a:off x="8418230" y="3492418"/>
            <a:ext cx="2880000" cy="923330"/>
            <a:chOff x="3017859" y="4283314"/>
            <a:chExt cx="1890849" cy="923330"/>
          </a:xfrm>
        </p:grpSpPr>
        <p:sp>
          <p:nvSpPr>
            <p:cNvPr id="4" name="TextBox 3">
              <a:extLst>
                <a:ext uri="{FF2B5EF4-FFF2-40B4-BE49-F238E27FC236}">
                  <a16:creationId xmlns:a16="http://schemas.microsoft.com/office/drawing/2014/main" id="{1FA5B2B4-107A-441F-A698-0A1F65BDEE8A}"/>
                </a:ext>
              </a:extLst>
            </p:cNvPr>
            <p:cNvSpPr txBox="1"/>
            <p:nvPr/>
          </p:nvSpPr>
          <p:spPr>
            <a:xfrm>
              <a:off x="3021856" y="4560313"/>
              <a:ext cx="188685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5" name="TextBox 4">
              <a:extLst>
                <a:ext uri="{FF2B5EF4-FFF2-40B4-BE49-F238E27FC236}">
                  <a16:creationId xmlns:a16="http://schemas.microsoft.com/office/drawing/2014/main" id="{E6FB3A3E-2B2B-4909-8EDE-150243DAD698}"/>
                </a:ext>
              </a:extLst>
            </p:cNvPr>
            <p:cNvSpPr txBox="1"/>
            <p:nvPr/>
          </p:nvSpPr>
          <p:spPr>
            <a:xfrm>
              <a:off x="3017859" y="4283314"/>
              <a:ext cx="1870812" cy="276999"/>
            </a:xfrm>
            <a:prstGeom prst="rect">
              <a:avLst/>
            </a:prstGeom>
            <a:noFill/>
          </p:spPr>
          <p:txBody>
            <a:bodyPr wrap="square" rtlCol="0">
              <a:spAutoFit/>
            </a:bodyPr>
            <a:lstStyle/>
            <a:p>
              <a:pPr algn="r"/>
              <a:r>
                <a:rPr lang="fa-IR" altLang="ko-KR" sz="1200" b="1" dirty="0">
                  <a:cs typeface="B Nazanin" panose="00000700000000000000" pitchFamily="2" charset="-78"/>
                </a:rPr>
                <a:t>متن شما اینجاست</a:t>
              </a:r>
              <a:endParaRPr lang="ko-KR" altLang="en-US" sz="1200" b="1" dirty="0">
                <a:cs typeface="B Nazanin" panose="00000700000000000000" pitchFamily="2" charset="-78"/>
              </a:endParaRPr>
            </a:p>
          </p:txBody>
        </p:sp>
      </p:grpSp>
      <p:grpSp>
        <p:nvGrpSpPr>
          <p:cNvPr id="6" name="Group 5">
            <a:extLst>
              <a:ext uri="{FF2B5EF4-FFF2-40B4-BE49-F238E27FC236}">
                <a16:creationId xmlns:a16="http://schemas.microsoft.com/office/drawing/2014/main" id="{E766319C-6828-45FC-A362-96DC9D931AF0}"/>
              </a:ext>
            </a:extLst>
          </p:cNvPr>
          <p:cNvGrpSpPr/>
          <p:nvPr/>
        </p:nvGrpSpPr>
        <p:grpSpPr>
          <a:xfrm>
            <a:off x="896814" y="3492418"/>
            <a:ext cx="2880000" cy="923330"/>
            <a:chOff x="3017859" y="4283314"/>
            <a:chExt cx="1890849" cy="923330"/>
          </a:xfrm>
        </p:grpSpPr>
        <p:sp>
          <p:nvSpPr>
            <p:cNvPr id="7" name="TextBox 6">
              <a:extLst>
                <a:ext uri="{FF2B5EF4-FFF2-40B4-BE49-F238E27FC236}">
                  <a16:creationId xmlns:a16="http://schemas.microsoft.com/office/drawing/2014/main" id="{BFCF0973-9EF2-4409-9244-F5841D8196FC}"/>
                </a:ext>
              </a:extLst>
            </p:cNvPr>
            <p:cNvSpPr txBox="1"/>
            <p:nvPr/>
          </p:nvSpPr>
          <p:spPr>
            <a:xfrm>
              <a:off x="3021856" y="4560313"/>
              <a:ext cx="188685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F6AB0C9D-002A-4636-AC44-DCDEB13B0474}"/>
                </a:ext>
              </a:extLst>
            </p:cNvPr>
            <p:cNvSpPr txBox="1"/>
            <p:nvPr/>
          </p:nvSpPr>
          <p:spPr>
            <a:xfrm>
              <a:off x="3017859" y="4283314"/>
              <a:ext cx="1870812" cy="276999"/>
            </a:xfrm>
            <a:prstGeom prst="rect">
              <a:avLst/>
            </a:prstGeom>
            <a:noFill/>
          </p:spPr>
          <p:txBody>
            <a:bodyPr wrap="square" rtlCol="0">
              <a:spAutoFit/>
            </a:bodyPr>
            <a:lstStyle/>
            <a:p>
              <a:pPr algn="r"/>
              <a:r>
                <a:rPr lang="fa-IR" altLang="ko-KR" sz="1200" b="1" dirty="0">
                  <a:cs typeface="B Nazanin" panose="00000700000000000000" pitchFamily="2" charset="-78"/>
                </a:rPr>
                <a:t>متن شما اینجاست</a:t>
              </a:r>
              <a:endParaRPr lang="ko-KR" altLang="en-US" sz="1200" b="1" dirty="0">
                <a:cs typeface="B Nazanin" panose="00000700000000000000" pitchFamily="2" charset="-78"/>
              </a:endParaRPr>
            </a:p>
          </p:txBody>
        </p:sp>
      </p:grpSp>
      <p:grpSp>
        <p:nvGrpSpPr>
          <p:cNvPr id="9" name="Group 8">
            <a:extLst>
              <a:ext uri="{FF2B5EF4-FFF2-40B4-BE49-F238E27FC236}">
                <a16:creationId xmlns:a16="http://schemas.microsoft.com/office/drawing/2014/main" id="{5799DE08-B8AA-4C21-9FDB-7809CD786062}"/>
              </a:ext>
            </a:extLst>
          </p:cNvPr>
          <p:cNvGrpSpPr/>
          <p:nvPr/>
        </p:nvGrpSpPr>
        <p:grpSpPr>
          <a:xfrm>
            <a:off x="7276295" y="5169760"/>
            <a:ext cx="2880000" cy="923330"/>
            <a:chOff x="3017859" y="4283314"/>
            <a:chExt cx="1890849" cy="923330"/>
          </a:xfrm>
        </p:grpSpPr>
        <p:sp>
          <p:nvSpPr>
            <p:cNvPr id="10" name="TextBox 9">
              <a:extLst>
                <a:ext uri="{FF2B5EF4-FFF2-40B4-BE49-F238E27FC236}">
                  <a16:creationId xmlns:a16="http://schemas.microsoft.com/office/drawing/2014/main" id="{7A52248B-7FE4-4FA2-A22A-262052B32B53}"/>
                </a:ext>
              </a:extLst>
            </p:cNvPr>
            <p:cNvSpPr txBox="1"/>
            <p:nvPr/>
          </p:nvSpPr>
          <p:spPr>
            <a:xfrm>
              <a:off x="3021856" y="4560313"/>
              <a:ext cx="188685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E82F074A-D283-4E44-BBED-0039B6D81E51}"/>
                </a:ext>
              </a:extLst>
            </p:cNvPr>
            <p:cNvSpPr txBox="1"/>
            <p:nvPr/>
          </p:nvSpPr>
          <p:spPr>
            <a:xfrm>
              <a:off x="3017859" y="4283314"/>
              <a:ext cx="1870812" cy="276999"/>
            </a:xfrm>
            <a:prstGeom prst="rect">
              <a:avLst/>
            </a:prstGeom>
            <a:noFill/>
          </p:spPr>
          <p:txBody>
            <a:bodyPr wrap="square" rtlCol="0">
              <a:spAutoFit/>
            </a:bodyPr>
            <a:lstStyle/>
            <a:p>
              <a:pPr algn="r"/>
              <a:r>
                <a:rPr lang="fa-IR" altLang="ko-KR" sz="1200" b="1" dirty="0">
                  <a:cs typeface="B Nazanin" panose="00000700000000000000" pitchFamily="2" charset="-78"/>
                </a:rPr>
                <a:t>متن شما اینجاست</a:t>
              </a:r>
              <a:endParaRPr lang="ko-KR" altLang="en-US" sz="1200" b="1" dirty="0">
                <a:cs typeface="B Nazanin" panose="00000700000000000000" pitchFamily="2" charset="-78"/>
              </a:endParaRPr>
            </a:p>
          </p:txBody>
        </p:sp>
      </p:grpSp>
      <p:grpSp>
        <p:nvGrpSpPr>
          <p:cNvPr id="12" name="Group 11">
            <a:extLst>
              <a:ext uri="{FF2B5EF4-FFF2-40B4-BE49-F238E27FC236}">
                <a16:creationId xmlns:a16="http://schemas.microsoft.com/office/drawing/2014/main" id="{AF0CA721-7EE6-48ED-8FB7-18C363562B4B}"/>
              </a:ext>
            </a:extLst>
          </p:cNvPr>
          <p:cNvGrpSpPr/>
          <p:nvPr/>
        </p:nvGrpSpPr>
        <p:grpSpPr>
          <a:xfrm>
            <a:off x="2116647" y="1811578"/>
            <a:ext cx="2880000" cy="923330"/>
            <a:chOff x="3017859" y="4283314"/>
            <a:chExt cx="1890849" cy="923330"/>
          </a:xfrm>
        </p:grpSpPr>
        <p:sp>
          <p:nvSpPr>
            <p:cNvPr id="13" name="TextBox 12">
              <a:extLst>
                <a:ext uri="{FF2B5EF4-FFF2-40B4-BE49-F238E27FC236}">
                  <a16:creationId xmlns:a16="http://schemas.microsoft.com/office/drawing/2014/main" id="{F8A118AC-ADEA-4FAE-B527-05967C71A0B4}"/>
                </a:ext>
              </a:extLst>
            </p:cNvPr>
            <p:cNvSpPr txBox="1"/>
            <p:nvPr/>
          </p:nvSpPr>
          <p:spPr>
            <a:xfrm>
              <a:off x="3021856" y="4560313"/>
              <a:ext cx="188685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2F97D6C0-BC3D-41B1-9FB0-E0BC0444CDC2}"/>
                </a:ext>
              </a:extLst>
            </p:cNvPr>
            <p:cNvSpPr txBox="1"/>
            <p:nvPr/>
          </p:nvSpPr>
          <p:spPr>
            <a:xfrm>
              <a:off x="3017859" y="4283314"/>
              <a:ext cx="1870812" cy="276999"/>
            </a:xfrm>
            <a:prstGeom prst="rect">
              <a:avLst/>
            </a:prstGeom>
            <a:noFill/>
          </p:spPr>
          <p:txBody>
            <a:bodyPr wrap="square" rtlCol="0">
              <a:spAutoFit/>
            </a:bodyPr>
            <a:lstStyle/>
            <a:p>
              <a:pPr algn="r"/>
              <a:r>
                <a:rPr lang="fa-IR" altLang="ko-KR" sz="1200" b="1" dirty="0">
                  <a:cs typeface="B Nazanin" panose="00000700000000000000" pitchFamily="2" charset="-78"/>
                </a:rPr>
                <a:t>متن شما اینجاست</a:t>
              </a:r>
              <a:endParaRPr lang="ko-KR" altLang="en-US" sz="1200" b="1" dirty="0">
                <a:cs typeface="B Nazanin" panose="00000700000000000000" pitchFamily="2" charset="-78"/>
              </a:endParaRPr>
            </a:p>
          </p:txBody>
        </p:sp>
      </p:grpSp>
      <p:sp>
        <p:nvSpPr>
          <p:cNvPr id="15" name="Donut 20">
            <a:extLst>
              <a:ext uri="{FF2B5EF4-FFF2-40B4-BE49-F238E27FC236}">
                <a16:creationId xmlns:a16="http://schemas.microsoft.com/office/drawing/2014/main" id="{C18DB444-EB6A-404E-ABD8-75F15106AD44}"/>
              </a:ext>
            </a:extLst>
          </p:cNvPr>
          <p:cNvSpPr/>
          <p:nvPr/>
        </p:nvSpPr>
        <p:spPr>
          <a:xfrm>
            <a:off x="4509946" y="2414612"/>
            <a:ext cx="3183699" cy="3079770"/>
          </a:xfrm>
          <a:prstGeom prst="donut">
            <a:avLst>
              <a:gd name="adj" fmla="val 986"/>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16" name="Rounded Rectangle 9">
            <a:extLst>
              <a:ext uri="{FF2B5EF4-FFF2-40B4-BE49-F238E27FC236}">
                <a16:creationId xmlns:a16="http://schemas.microsoft.com/office/drawing/2014/main" id="{15BE4EC6-43BF-4AD0-AEEA-201D0535951C}"/>
              </a:ext>
            </a:extLst>
          </p:cNvPr>
          <p:cNvSpPr/>
          <p:nvPr/>
        </p:nvSpPr>
        <p:spPr>
          <a:xfrm>
            <a:off x="5605286" y="2112017"/>
            <a:ext cx="975307" cy="780245"/>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7" name="Rounded Rectangle 45">
            <a:extLst>
              <a:ext uri="{FF2B5EF4-FFF2-40B4-BE49-F238E27FC236}">
                <a16:creationId xmlns:a16="http://schemas.microsoft.com/office/drawing/2014/main" id="{88C14777-0096-4859-B079-1F6C266DCEB4}"/>
              </a:ext>
            </a:extLst>
          </p:cNvPr>
          <p:cNvSpPr/>
          <p:nvPr/>
        </p:nvSpPr>
        <p:spPr>
          <a:xfrm>
            <a:off x="5602988" y="5008093"/>
            <a:ext cx="975307" cy="780245"/>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8" name="Rounded Rectangle 49">
            <a:extLst>
              <a:ext uri="{FF2B5EF4-FFF2-40B4-BE49-F238E27FC236}">
                <a16:creationId xmlns:a16="http://schemas.microsoft.com/office/drawing/2014/main" id="{5F432428-A8DE-407E-8705-ADCAA9E5148C}"/>
              </a:ext>
            </a:extLst>
          </p:cNvPr>
          <p:cNvSpPr/>
          <p:nvPr/>
        </p:nvSpPr>
        <p:spPr>
          <a:xfrm>
            <a:off x="7117930" y="3558409"/>
            <a:ext cx="975307" cy="7802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9" name="Rounded Rectangle 53">
            <a:extLst>
              <a:ext uri="{FF2B5EF4-FFF2-40B4-BE49-F238E27FC236}">
                <a16:creationId xmlns:a16="http://schemas.microsoft.com/office/drawing/2014/main" id="{CD83DDB0-961A-4D3F-901C-DE009405AEA4}"/>
              </a:ext>
            </a:extLst>
          </p:cNvPr>
          <p:cNvSpPr/>
          <p:nvPr/>
        </p:nvSpPr>
        <p:spPr>
          <a:xfrm>
            <a:off x="4098765" y="3558409"/>
            <a:ext cx="975307" cy="7802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0" name="Oval 19">
            <a:extLst>
              <a:ext uri="{FF2B5EF4-FFF2-40B4-BE49-F238E27FC236}">
                <a16:creationId xmlns:a16="http://schemas.microsoft.com/office/drawing/2014/main" id="{7A492B12-0241-430D-8139-E20071CC50C9}"/>
              </a:ext>
            </a:extLst>
          </p:cNvPr>
          <p:cNvSpPr/>
          <p:nvPr/>
        </p:nvSpPr>
        <p:spPr>
          <a:xfrm>
            <a:off x="5562268" y="3406546"/>
            <a:ext cx="1083970" cy="1083970"/>
          </a:xfrm>
          <a:prstGeom prst="ellipse">
            <a:avLst/>
          </a:prstGeom>
          <a:solidFill>
            <a:schemeClr val="tx1">
              <a:lumMod val="50000"/>
              <a:lumOff val="5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1" name="Rounded Rectangle 10">
            <a:extLst>
              <a:ext uri="{FF2B5EF4-FFF2-40B4-BE49-F238E27FC236}">
                <a16:creationId xmlns:a16="http://schemas.microsoft.com/office/drawing/2014/main" id="{CD9D9089-26EA-49BD-9CFE-AE72E3E86EAB}"/>
              </a:ext>
            </a:extLst>
          </p:cNvPr>
          <p:cNvSpPr/>
          <p:nvPr/>
        </p:nvSpPr>
        <p:spPr>
          <a:xfrm>
            <a:off x="4459337" y="3774485"/>
            <a:ext cx="254160" cy="336352"/>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2" name="Rounded Rectangle 5">
            <a:extLst>
              <a:ext uri="{FF2B5EF4-FFF2-40B4-BE49-F238E27FC236}">
                <a16:creationId xmlns:a16="http://schemas.microsoft.com/office/drawing/2014/main" id="{D46F600B-E188-4732-BFBB-157ACDD56C39}"/>
              </a:ext>
            </a:extLst>
          </p:cNvPr>
          <p:cNvSpPr/>
          <p:nvPr/>
        </p:nvSpPr>
        <p:spPr>
          <a:xfrm flipH="1">
            <a:off x="5836201" y="3751328"/>
            <a:ext cx="551055" cy="454587"/>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3" name="Round Same Side Corner Rectangle 11">
            <a:extLst>
              <a:ext uri="{FF2B5EF4-FFF2-40B4-BE49-F238E27FC236}">
                <a16:creationId xmlns:a16="http://schemas.microsoft.com/office/drawing/2014/main" id="{84B7C905-B284-401F-BF02-B2FDF4D84C63}"/>
              </a:ext>
            </a:extLst>
          </p:cNvPr>
          <p:cNvSpPr>
            <a:spLocks noChangeAspect="1"/>
          </p:cNvSpPr>
          <p:nvPr/>
        </p:nvSpPr>
        <p:spPr>
          <a:xfrm rot="9900000">
            <a:off x="5897999" y="2330158"/>
            <a:ext cx="396000" cy="336326"/>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4" name="Block Arc 10">
            <a:extLst>
              <a:ext uri="{FF2B5EF4-FFF2-40B4-BE49-F238E27FC236}">
                <a16:creationId xmlns:a16="http://schemas.microsoft.com/office/drawing/2014/main" id="{3AB626B6-1E77-4961-A39E-A2822AB570D7}"/>
              </a:ext>
            </a:extLst>
          </p:cNvPr>
          <p:cNvSpPr/>
          <p:nvPr/>
        </p:nvSpPr>
        <p:spPr>
          <a:xfrm>
            <a:off x="7386854" y="3832481"/>
            <a:ext cx="431509" cy="292281"/>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25" name="Round Same Side Corner Rectangle 36">
            <a:extLst>
              <a:ext uri="{FF2B5EF4-FFF2-40B4-BE49-F238E27FC236}">
                <a16:creationId xmlns:a16="http://schemas.microsoft.com/office/drawing/2014/main" id="{CA9F8B55-4906-4243-9596-9D2A8B8905B4}"/>
              </a:ext>
            </a:extLst>
          </p:cNvPr>
          <p:cNvSpPr>
            <a:spLocks noChangeAspect="1"/>
          </p:cNvSpPr>
          <p:nvPr/>
        </p:nvSpPr>
        <p:spPr>
          <a:xfrm>
            <a:off x="5870013" y="5241672"/>
            <a:ext cx="396000" cy="3130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119838368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a:extLst>
              <a:ext uri="{FF2B5EF4-FFF2-40B4-BE49-F238E27FC236}">
                <a16:creationId xmlns:a16="http://schemas.microsoft.com/office/drawing/2014/main" id="{2D19BB6F-54DD-458E-AC07-F72903C6B183}"/>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5" name="Rectangle 5">
            <a:extLst>
              <a:ext uri="{FF2B5EF4-FFF2-40B4-BE49-F238E27FC236}">
                <a16:creationId xmlns:a16="http://schemas.microsoft.com/office/drawing/2014/main" id="{C2B5BD56-8840-4AF6-87E0-A95F713C7E96}"/>
              </a:ext>
            </a:extLst>
          </p:cNvPr>
          <p:cNvSpPr/>
          <p:nvPr/>
        </p:nvSpPr>
        <p:spPr>
          <a:xfrm>
            <a:off x="6827521" y="2948120"/>
            <a:ext cx="4631899" cy="7018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cs typeface="B Nazanin" panose="00000700000000000000" pitchFamily="2" charset="-78"/>
            </a:endParaRPr>
          </a:p>
        </p:txBody>
      </p:sp>
      <p:sp>
        <p:nvSpPr>
          <p:cNvPr id="6" name="Rectangle 17">
            <a:extLst>
              <a:ext uri="{FF2B5EF4-FFF2-40B4-BE49-F238E27FC236}">
                <a16:creationId xmlns:a16="http://schemas.microsoft.com/office/drawing/2014/main" id="{EFDF7155-707A-4D31-919C-7E01659D2752}"/>
              </a:ext>
            </a:extLst>
          </p:cNvPr>
          <p:cNvSpPr/>
          <p:nvPr/>
        </p:nvSpPr>
        <p:spPr>
          <a:xfrm>
            <a:off x="6827521" y="5108360"/>
            <a:ext cx="4631899" cy="70189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7" name="Donut 15">
            <a:extLst>
              <a:ext uri="{FF2B5EF4-FFF2-40B4-BE49-F238E27FC236}">
                <a16:creationId xmlns:a16="http://schemas.microsoft.com/office/drawing/2014/main" id="{9C304AEB-3A3E-4D06-8E10-C6F08052FD59}"/>
              </a:ext>
            </a:extLst>
          </p:cNvPr>
          <p:cNvSpPr/>
          <p:nvPr/>
        </p:nvSpPr>
        <p:spPr>
          <a:xfrm>
            <a:off x="7209984" y="2081133"/>
            <a:ext cx="468924" cy="465660"/>
          </a:xfrm>
          <a:custGeom>
            <a:avLst/>
            <a:gdLst/>
            <a:ahLst/>
            <a:cxnLst/>
            <a:rect l="l" t="t" r="r" b="b"/>
            <a:pathLst>
              <a:path w="3821708" h="3795110">
                <a:moveTo>
                  <a:pt x="1910854" y="903842"/>
                </a:moveTo>
                <a:lnTo>
                  <a:pt x="1793831" y="1129420"/>
                </a:lnTo>
                <a:lnTo>
                  <a:pt x="1791613" y="1129420"/>
                </a:lnTo>
                <a:lnTo>
                  <a:pt x="1791892" y="1133157"/>
                </a:lnTo>
                <a:lnTo>
                  <a:pt x="1791613" y="1133695"/>
                </a:lnTo>
                <a:lnTo>
                  <a:pt x="1791933" y="1133695"/>
                </a:lnTo>
                <a:lnTo>
                  <a:pt x="1833002" y="1683464"/>
                </a:lnTo>
                <a:cubicBezTo>
                  <a:pt x="1744939" y="1714584"/>
                  <a:pt x="1682254" y="1798749"/>
                  <a:pt x="1682254" y="1897555"/>
                </a:cubicBezTo>
                <a:cubicBezTo>
                  <a:pt x="1682254" y="2023808"/>
                  <a:pt x="1784602" y="2126156"/>
                  <a:pt x="1910855" y="2126156"/>
                </a:cubicBezTo>
                <a:cubicBezTo>
                  <a:pt x="1975561" y="2126156"/>
                  <a:pt x="2033988" y="2099273"/>
                  <a:pt x="2075304" y="2055803"/>
                </a:cubicBezTo>
                <a:lnTo>
                  <a:pt x="2443125" y="2288080"/>
                </a:lnTo>
                <a:lnTo>
                  <a:pt x="2443003" y="2288309"/>
                </a:lnTo>
                <a:lnTo>
                  <a:pt x="2443494" y="2288314"/>
                </a:lnTo>
                <a:lnTo>
                  <a:pt x="2446061" y="2289935"/>
                </a:lnTo>
                <a:lnTo>
                  <a:pt x="2446904" y="2288348"/>
                </a:lnTo>
                <a:lnTo>
                  <a:pt x="2652725" y="2290436"/>
                </a:lnTo>
                <a:lnTo>
                  <a:pt x="2535900" y="2120971"/>
                </a:lnTo>
                <a:lnTo>
                  <a:pt x="2536744" y="2119385"/>
                </a:lnTo>
                <a:lnTo>
                  <a:pt x="2533964" y="2118163"/>
                </a:lnTo>
                <a:lnTo>
                  <a:pt x="2533686" y="2117759"/>
                </a:lnTo>
                <a:lnTo>
                  <a:pt x="2533565" y="2117988"/>
                </a:lnTo>
                <a:lnTo>
                  <a:pt x="2134900" y="1942755"/>
                </a:lnTo>
                <a:cubicBezTo>
                  <a:pt x="2137918" y="1928156"/>
                  <a:pt x="2139456" y="1913035"/>
                  <a:pt x="2139456" y="1897555"/>
                </a:cubicBezTo>
                <a:cubicBezTo>
                  <a:pt x="2139456" y="1798748"/>
                  <a:pt x="2076770" y="1714583"/>
                  <a:pt x="1988706" y="1683463"/>
                </a:cubicBezTo>
                <a:lnTo>
                  <a:pt x="2029775" y="1133695"/>
                </a:lnTo>
                <a:lnTo>
                  <a:pt x="2030094" y="1133695"/>
                </a:lnTo>
                <a:lnTo>
                  <a:pt x="2029815" y="1133157"/>
                </a:lnTo>
                <a:lnTo>
                  <a:pt x="2030094" y="1129420"/>
                </a:lnTo>
                <a:lnTo>
                  <a:pt x="2027877" y="1129420"/>
                </a:lnTo>
                <a:close/>
                <a:moveTo>
                  <a:pt x="1910854" y="565406"/>
                </a:moveTo>
                <a:cubicBezTo>
                  <a:pt x="2646579" y="565406"/>
                  <a:pt x="3243002" y="1161829"/>
                  <a:pt x="3243002" y="1897554"/>
                </a:cubicBezTo>
                <a:cubicBezTo>
                  <a:pt x="3243002" y="2633279"/>
                  <a:pt x="2646579" y="3229702"/>
                  <a:pt x="1910854" y="3229702"/>
                </a:cubicBezTo>
                <a:cubicBezTo>
                  <a:pt x="1175129" y="3229702"/>
                  <a:pt x="578706" y="2633279"/>
                  <a:pt x="578706" y="1897554"/>
                </a:cubicBezTo>
                <a:cubicBezTo>
                  <a:pt x="578706" y="1161829"/>
                  <a:pt x="1175129" y="565406"/>
                  <a:pt x="1910854" y="565406"/>
                </a:cubicBezTo>
                <a:close/>
                <a:moveTo>
                  <a:pt x="1766837" y="367010"/>
                </a:moveTo>
                <a:cubicBezTo>
                  <a:pt x="1050362" y="432397"/>
                  <a:pt x="475174" y="981146"/>
                  <a:pt x="377476" y="1681610"/>
                </a:cubicBezTo>
                <a:lnTo>
                  <a:pt x="426306" y="1681610"/>
                </a:lnTo>
                <a:cubicBezTo>
                  <a:pt x="510474" y="1681610"/>
                  <a:pt x="578706" y="1746088"/>
                  <a:pt x="578706" y="1825626"/>
                </a:cubicBezTo>
                <a:cubicBezTo>
                  <a:pt x="578706" y="1905164"/>
                  <a:pt x="510474" y="1969642"/>
                  <a:pt x="426306" y="1969642"/>
                </a:cubicBezTo>
                <a:lnTo>
                  <a:pt x="364094" y="1969642"/>
                </a:lnTo>
                <a:cubicBezTo>
                  <a:pt x="398055" y="2738400"/>
                  <a:pt x="1003246" y="3359660"/>
                  <a:pt x="1769417" y="3427809"/>
                </a:cubicBezTo>
                <a:lnTo>
                  <a:pt x="1769417" y="3382101"/>
                </a:lnTo>
                <a:cubicBezTo>
                  <a:pt x="1769417" y="3297933"/>
                  <a:pt x="1833895" y="3229701"/>
                  <a:pt x="1913433" y="3229701"/>
                </a:cubicBezTo>
                <a:cubicBezTo>
                  <a:pt x="1992971" y="3229701"/>
                  <a:pt x="2057449" y="3297933"/>
                  <a:pt x="2057449" y="3382101"/>
                </a:cubicBezTo>
                <a:lnTo>
                  <a:pt x="2057449" y="3427707"/>
                </a:lnTo>
                <a:cubicBezTo>
                  <a:pt x="2804164" y="3358467"/>
                  <a:pt x="3396856" y="2764020"/>
                  <a:pt x="3455018" y="2020616"/>
                </a:cubicBezTo>
                <a:lnTo>
                  <a:pt x="3395402" y="2020616"/>
                </a:lnTo>
                <a:cubicBezTo>
                  <a:pt x="3311234" y="2020616"/>
                  <a:pt x="3243002" y="1956138"/>
                  <a:pt x="3243002" y="1876600"/>
                </a:cubicBezTo>
                <a:cubicBezTo>
                  <a:pt x="3243002" y="1797062"/>
                  <a:pt x="3311234" y="1732584"/>
                  <a:pt x="3395402" y="1732584"/>
                </a:cubicBezTo>
                <a:lnTo>
                  <a:pt x="3451747" y="1732584"/>
                </a:lnTo>
                <a:cubicBezTo>
                  <a:pt x="3374444" y="1008025"/>
                  <a:pt x="2788738" y="434055"/>
                  <a:pt x="2054869" y="367632"/>
                </a:cubicBezTo>
                <a:lnTo>
                  <a:pt x="2054869" y="407296"/>
                </a:lnTo>
                <a:cubicBezTo>
                  <a:pt x="2054869" y="491464"/>
                  <a:pt x="1990391" y="559696"/>
                  <a:pt x="1910853" y="559696"/>
                </a:cubicBezTo>
                <a:cubicBezTo>
                  <a:pt x="1831315" y="559696"/>
                  <a:pt x="1766837" y="491464"/>
                  <a:pt x="1766837" y="407296"/>
                </a:cubicBezTo>
                <a:close/>
                <a:moveTo>
                  <a:pt x="1910854" y="0"/>
                </a:moveTo>
                <a:cubicBezTo>
                  <a:pt x="2966190" y="0"/>
                  <a:pt x="3821708" y="849564"/>
                  <a:pt x="3821708" y="1897555"/>
                </a:cubicBezTo>
                <a:cubicBezTo>
                  <a:pt x="3821708" y="2945546"/>
                  <a:pt x="2966190" y="3795110"/>
                  <a:pt x="1910854" y="3795110"/>
                </a:cubicBezTo>
                <a:cubicBezTo>
                  <a:pt x="855518" y="3795110"/>
                  <a:pt x="0" y="2945546"/>
                  <a:pt x="0" y="1897555"/>
                </a:cubicBezTo>
                <a:cubicBezTo>
                  <a:pt x="0" y="849564"/>
                  <a:pt x="855518" y="0"/>
                  <a:pt x="191085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8" name="Oval 21">
            <a:extLst>
              <a:ext uri="{FF2B5EF4-FFF2-40B4-BE49-F238E27FC236}">
                <a16:creationId xmlns:a16="http://schemas.microsoft.com/office/drawing/2014/main" id="{E2660F8F-450A-42CC-AEE6-4B6952F449EF}"/>
              </a:ext>
            </a:extLst>
          </p:cNvPr>
          <p:cNvSpPr/>
          <p:nvPr/>
        </p:nvSpPr>
        <p:spPr>
          <a:xfrm rot="20700000">
            <a:off x="7205636" y="4246219"/>
            <a:ext cx="477626" cy="418604"/>
          </a:xfrm>
          <a:custGeom>
            <a:avLst/>
            <a:gdLst/>
            <a:ahLst/>
            <a:cxnLst/>
            <a:rect l="l" t="t" r="r" b="b"/>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nvGrpSpPr>
          <p:cNvPr id="9" name="그룹 5">
            <a:extLst>
              <a:ext uri="{FF2B5EF4-FFF2-40B4-BE49-F238E27FC236}">
                <a16:creationId xmlns:a16="http://schemas.microsoft.com/office/drawing/2014/main" id="{EFCFF59B-BD93-42C9-8148-F7724EC7B1B1}"/>
              </a:ext>
            </a:extLst>
          </p:cNvPr>
          <p:cNvGrpSpPr/>
          <p:nvPr/>
        </p:nvGrpSpPr>
        <p:grpSpPr>
          <a:xfrm>
            <a:off x="7948505" y="1851577"/>
            <a:ext cx="3276000" cy="903949"/>
            <a:chOff x="7948505" y="1788206"/>
            <a:chExt cx="3276000" cy="903949"/>
          </a:xfrm>
        </p:grpSpPr>
        <p:sp>
          <p:nvSpPr>
            <p:cNvPr id="10" name="TextBox 9">
              <a:extLst>
                <a:ext uri="{FF2B5EF4-FFF2-40B4-BE49-F238E27FC236}">
                  <a16:creationId xmlns:a16="http://schemas.microsoft.com/office/drawing/2014/main" id="{80915030-6FEB-49F8-9761-8F863A6AEE34}"/>
                </a:ext>
              </a:extLst>
            </p:cNvPr>
            <p:cNvSpPr txBox="1"/>
            <p:nvPr/>
          </p:nvSpPr>
          <p:spPr>
            <a:xfrm>
              <a:off x="7948505" y="1788206"/>
              <a:ext cx="3276000" cy="276999"/>
            </a:xfrm>
            <a:prstGeom prst="rect">
              <a:avLst/>
            </a:prstGeom>
            <a:noFill/>
          </p:spPr>
          <p:txBody>
            <a:bodyPr wrap="square" rtlCol="0" anchor="ctr">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9D412CB7-4D1D-43AC-AE23-EC88BC5F3FA1}"/>
                </a:ext>
              </a:extLst>
            </p:cNvPr>
            <p:cNvSpPr txBox="1"/>
            <p:nvPr/>
          </p:nvSpPr>
          <p:spPr>
            <a:xfrm>
              <a:off x="7948505" y="2045824"/>
              <a:ext cx="327600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12" name="그룹 3">
            <a:extLst>
              <a:ext uri="{FF2B5EF4-FFF2-40B4-BE49-F238E27FC236}">
                <a16:creationId xmlns:a16="http://schemas.microsoft.com/office/drawing/2014/main" id="{C62895CC-EB0F-41BE-949B-39FEC442D45D}"/>
              </a:ext>
            </a:extLst>
          </p:cNvPr>
          <p:cNvGrpSpPr/>
          <p:nvPr/>
        </p:nvGrpSpPr>
        <p:grpSpPr>
          <a:xfrm>
            <a:off x="7948505" y="4011240"/>
            <a:ext cx="3276000" cy="903949"/>
            <a:chOff x="7948505" y="3984082"/>
            <a:chExt cx="3276000" cy="903949"/>
          </a:xfrm>
        </p:grpSpPr>
        <p:sp>
          <p:nvSpPr>
            <p:cNvPr id="13" name="TextBox 12">
              <a:extLst>
                <a:ext uri="{FF2B5EF4-FFF2-40B4-BE49-F238E27FC236}">
                  <a16:creationId xmlns:a16="http://schemas.microsoft.com/office/drawing/2014/main" id="{84427F69-8549-4F42-B503-5739864CDB69}"/>
                </a:ext>
              </a:extLst>
            </p:cNvPr>
            <p:cNvSpPr txBox="1"/>
            <p:nvPr/>
          </p:nvSpPr>
          <p:spPr>
            <a:xfrm>
              <a:off x="7948505" y="3984082"/>
              <a:ext cx="3276000" cy="276999"/>
            </a:xfrm>
            <a:prstGeom prst="rect">
              <a:avLst/>
            </a:prstGeom>
            <a:noFill/>
          </p:spPr>
          <p:txBody>
            <a:bodyPr wrap="square" rtlCol="0" anchor="ctr">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BCAEE1C5-A49E-4A67-BEF0-C866BE103128}"/>
                </a:ext>
              </a:extLst>
            </p:cNvPr>
            <p:cNvSpPr txBox="1"/>
            <p:nvPr/>
          </p:nvSpPr>
          <p:spPr>
            <a:xfrm>
              <a:off x="7948505" y="4241700"/>
              <a:ext cx="3276000" cy="646331"/>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sp>
        <p:nvSpPr>
          <p:cNvPr id="15" name="TextBox 14">
            <a:extLst>
              <a:ext uri="{FF2B5EF4-FFF2-40B4-BE49-F238E27FC236}">
                <a16:creationId xmlns:a16="http://schemas.microsoft.com/office/drawing/2014/main" id="{4DE59D36-90F7-4923-9101-20F95DBEB9D7}"/>
              </a:ext>
            </a:extLst>
          </p:cNvPr>
          <p:cNvSpPr txBox="1"/>
          <p:nvPr/>
        </p:nvSpPr>
        <p:spPr>
          <a:xfrm>
            <a:off x="7125775" y="2973854"/>
            <a:ext cx="4055260" cy="461665"/>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3E90714C-2C12-4A88-90F8-4EC0A50108E9}"/>
              </a:ext>
            </a:extLst>
          </p:cNvPr>
          <p:cNvSpPr txBox="1"/>
          <p:nvPr/>
        </p:nvSpPr>
        <p:spPr>
          <a:xfrm>
            <a:off x="7125775" y="5134094"/>
            <a:ext cx="4055260" cy="461665"/>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3" name="Picture Placeholder 2">
            <a:extLst>
              <a:ext uri="{FF2B5EF4-FFF2-40B4-BE49-F238E27FC236}">
                <a16:creationId xmlns:a16="http://schemas.microsoft.com/office/drawing/2014/main" id="{51D08410-D33E-4310-B59F-53BBC6CA8954}"/>
              </a:ext>
            </a:extLst>
          </p:cNvPr>
          <p:cNvSpPr>
            <a:spLocks noGrp="1"/>
          </p:cNvSpPr>
          <p:nvPr>
            <p:ph type="pic" idx="12"/>
          </p:nvPr>
        </p:nvSpPr>
        <p:spPr/>
        <p:txBody>
          <a:bodyPr/>
          <a:lstStyle/>
          <a:p>
            <a:endParaRPr lang="en-US">
              <a:cs typeface="B Nazanin" panose="00000700000000000000" pitchFamily="2" charset="-78"/>
            </a:endParaRPr>
          </a:p>
        </p:txBody>
      </p:sp>
    </p:spTree>
    <p:extLst>
      <p:ext uri="{BB962C8B-B14F-4D97-AF65-F5344CB8AC3E}">
        <p14:creationId xmlns:p14="http://schemas.microsoft.com/office/powerpoint/2010/main" val="322366547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TextBox 2">
            <a:extLst>
              <a:ext uri="{FF2B5EF4-FFF2-40B4-BE49-F238E27FC236}">
                <a16:creationId xmlns:a16="http://schemas.microsoft.com/office/drawing/2014/main" id="{D5168692-7F1D-4875-AE52-DEAEE7146DA3}"/>
              </a:ext>
            </a:extLst>
          </p:cNvPr>
          <p:cNvSpPr txBox="1"/>
          <p:nvPr/>
        </p:nvSpPr>
        <p:spPr>
          <a:xfrm>
            <a:off x="5813359" y="5289650"/>
            <a:ext cx="1080120" cy="769441"/>
          </a:xfrm>
          <a:prstGeom prst="rect">
            <a:avLst/>
          </a:prstGeom>
          <a:noFill/>
        </p:spPr>
        <p:txBody>
          <a:bodyPr wrap="square" rtlCol="0" anchor="ctr">
            <a:spAutoFit/>
          </a:bodyPr>
          <a:lstStyle/>
          <a:p>
            <a:r>
              <a:rPr lang="en-US" altLang="ko-KR" sz="4400" b="1" dirty="0">
                <a:solidFill>
                  <a:schemeClr val="accent4"/>
                </a:solidFill>
                <a:cs typeface="B Nazanin" panose="00000700000000000000" pitchFamily="2" charset="-78"/>
              </a:rPr>
              <a:t>24</a:t>
            </a:r>
            <a:r>
              <a:rPr lang="en-US" altLang="ko-KR" sz="2400" b="1" dirty="0">
                <a:solidFill>
                  <a:schemeClr val="accent4"/>
                </a:solidFill>
                <a:cs typeface="B Nazanin" panose="00000700000000000000" pitchFamily="2" charset="-78"/>
              </a:rPr>
              <a:t>%</a:t>
            </a:r>
            <a:endParaRPr lang="ko-KR" altLang="en-US" sz="2400" b="1" dirty="0">
              <a:solidFill>
                <a:schemeClr val="accent4"/>
              </a:solidFill>
              <a:cs typeface="B Nazanin" panose="00000700000000000000" pitchFamily="2" charset="-78"/>
            </a:endParaRPr>
          </a:p>
        </p:txBody>
      </p:sp>
      <p:sp>
        <p:nvSpPr>
          <p:cNvPr id="4" name="TextBox 3">
            <a:extLst>
              <a:ext uri="{FF2B5EF4-FFF2-40B4-BE49-F238E27FC236}">
                <a16:creationId xmlns:a16="http://schemas.microsoft.com/office/drawing/2014/main" id="{8D89EF54-0FA0-4648-81B6-975966E245CB}"/>
              </a:ext>
            </a:extLst>
          </p:cNvPr>
          <p:cNvSpPr txBox="1"/>
          <p:nvPr/>
        </p:nvSpPr>
        <p:spPr>
          <a:xfrm>
            <a:off x="10671441" y="1651853"/>
            <a:ext cx="1080120" cy="769441"/>
          </a:xfrm>
          <a:prstGeom prst="rect">
            <a:avLst/>
          </a:prstGeom>
          <a:noFill/>
        </p:spPr>
        <p:txBody>
          <a:bodyPr wrap="square" rtlCol="0" anchor="ctr">
            <a:spAutoFit/>
          </a:bodyPr>
          <a:lstStyle/>
          <a:p>
            <a:r>
              <a:rPr lang="en-US" altLang="ko-KR" sz="4400" b="1" dirty="0">
                <a:solidFill>
                  <a:schemeClr val="accent1"/>
                </a:solidFill>
                <a:cs typeface="B Nazanin" panose="00000700000000000000" pitchFamily="2" charset="-78"/>
              </a:rPr>
              <a:t>60</a:t>
            </a:r>
            <a:r>
              <a:rPr lang="en-US" altLang="ko-KR" sz="2400" b="1" dirty="0">
                <a:solidFill>
                  <a:schemeClr val="accent1"/>
                </a:solidFill>
                <a:cs typeface="B Nazanin" panose="00000700000000000000" pitchFamily="2" charset="-78"/>
              </a:rPr>
              <a:t>%</a:t>
            </a:r>
            <a:endParaRPr lang="ko-KR" altLang="en-US" sz="2400" b="1" dirty="0">
              <a:solidFill>
                <a:schemeClr val="accent1"/>
              </a:solidFill>
              <a:cs typeface="B Nazanin" panose="00000700000000000000" pitchFamily="2" charset="-78"/>
            </a:endParaRPr>
          </a:p>
        </p:txBody>
      </p:sp>
      <p:grpSp>
        <p:nvGrpSpPr>
          <p:cNvPr id="5" name="그룹 5">
            <a:extLst>
              <a:ext uri="{FF2B5EF4-FFF2-40B4-BE49-F238E27FC236}">
                <a16:creationId xmlns:a16="http://schemas.microsoft.com/office/drawing/2014/main" id="{AE54DC63-DD1A-4377-9CA4-6179E9B8D47B}"/>
              </a:ext>
            </a:extLst>
          </p:cNvPr>
          <p:cNvGrpSpPr/>
          <p:nvPr/>
        </p:nvGrpSpPr>
        <p:grpSpPr>
          <a:xfrm>
            <a:off x="1593768" y="1805795"/>
            <a:ext cx="4608000" cy="712138"/>
            <a:chOff x="1593768" y="2050016"/>
            <a:chExt cx="4608000" cy="712138"/>
          </a:xfrm>
        </p:grpSpPr>
        <p:sp>
          <p:nvSpPr>
            <p:cNvPr id="6" name="TextBox 5">
              <a:extLst>
                <a:ext uri="{FF2B5EF4-FFF2-40B4-BE49-F238E27FC236}">
                  <a16:creationId xmlns:a16="http://schemas.microsoft.com/office/drawing/2014/main" id="{8EA95E64-A06C-49C7-9424-D67FB3786C15}"/>
                </a:ext>
              </a:extLst>
            </p:cNvPr>
            <p:cNvSpPr txBox="1"/>
            <p:nvPr/>
          </p:nvSpPr>
          <p:spPr>
            <a:xfrm>
              <a:off x="1593768" y="2300489"/>
              <a:ext cx="4608000"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ABBEDB6D-9251-4CB3-B287-43A9D616A3E4}"/>
                </a:ext>
              </a:extLst>
            </p:cNvPr>
            <p:cNvSpPr txBox="1"/>
            <p:nvPr/>
          </p:nvSpPr>
          <p:spPr>
            <a:xfrm>
              <a:off x="1593768" y="2050016"/>
              <a:ext cx="4608000"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8" name="그룹 2">
            <a:extLst>
              <a:ext uri="{FF2B5EF4-FFF2-40B4-BE49-F238E27FC236}">
                <a16:creationId xmlns:a16="http://schemas.microsoft.com/office/drawing/2014/main" id="{E6EAEDEA-4AD2-4FDD-9EB5-18D850F90AB2}"/>
              </a:ext>
            </a:extLst>
          </p:cNvPr>
          <p:cNvGrpSpPr/>
          <p:nvPr/>
        </p:nvGrpSpPr>
        <p:grpSpPr>
          <a:xfrm>
            <a:off x="1593768" y="2906491"/>
            <a:ext cx="4608000" cy="712138"/>
            <a:chOff x="1593768" y="2986120"/>
            <a:chExt cx="4608000" cy="712138"/>
          </a:xfrm>
        </p:grpSpPr>
        <p:sp>
          <p:nvSpPr>
            <p:cNvPr id="9" name="TextBox 8">
              <a:extLst>
                <a:ext uri="{FF2B5EF4-FFF2-40B4-BE49-F238E27FC236}">
                  <a16:creationId xmlns:a16="http://schemas.microsoft.com/office/drawing/2014/main" id="{4A9FFD21-A1AD-46F6-B4E2-9A5ACAFADBC7}"/>
                </a:ext>
              </a:extLst>
            </p:cNvPr>
            <p:cNvSpPr txBox="1"/>
            <p:nvPr/>
          </p:nvSpPr>
          <p:spPr>
            <a:xfrm>
              <a:off x="1593768" y="3236593"/>
              <a:ext cx="4608000"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8C80FC7D-6647-4160-A22F-D63E29D3DD73}"/>
                </a:ext>
              </a:extLst>
            </p:cNvPr>
            <p:cNvSpPr txBox="1"/>
            <p:nvPr/>
          </p:nvSpPr>
          <p:spPr>
            <a:xfrm>
              <a:off x="1593768" y="2986120"/>
              <a:ext cx="4608000"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11" name="TextBox 10">
            <a:extLst>
              <a:ext uri="{FF2B5EF4-FFF2-40B4-BE49-F238E27FC236}">
                <a16:creationId xmlns:a16="http://schemas.microsoft.com/office/drawing/2014/main" id="{36E330C6-430B-41B7-8DD9-500DAE862074}"/>
              </a:ext>
            </a:extLst>
          </p:cNvPr>
          <p:cNvSpPr txBox="1"/>
          <p:nvPr/>
        </p:nvSpPr>
        <p:spPr>
          <a:xfrm>
            <a:off x="657664" y="2023365"/>
            <a:ext cx="823886" cy="461665"/>
          </a:xfrm>
          <a:prstGeom prst="rect">
            <a:avLst/>
          </a:prstGeom>
          <a:noFill/>
        </p:spPr>
        <p:txBody>
          <a:bodyPr wrap="square" rtlCol="0" anchor="ctr">
            <a:spAutoFit/>
          </a:bodyPr>
          <a:lstStyle/>
          <a:p>
            <a:pPr algn="ctr"/>
            <a:r>
              <a:rPr lang="en-US" altLang="ko-KR" sz="2400" b="1" dirty="0">
                <a:solidFill>
                  <a:schemeClr val="accent1"/>
                </a:solidFill>
                <a:cs typeface="B Nazanin" panose="00000700000000000000" pitchFamily="2" charset="-78"/>
              </a:rPr>
              <a:t>60%</a:t>
            </a:r>
            <a:endParaRPr lang="ko-KR" altLang="en-US" sz="2400" b="1" dirty="0">
              <a:solidFill>
                <a:schemeClr val="accent1"/>
              </a:solidFill>
              <a:cs typeface="B Nazanin" panose="00000700000000000000" pitchFamily="2" charset="-78"/>
            </a:endParaRPr>
          </a:p>
        </p:txBody>
      </p:sp>
      <p:sp>
        <p:nvSpPr>
          <p:cNvPr id="12" name="TextBox 11">
            <a:extLst>
              <a:ext uri="{FF2B5EF4-FFF2-40B4-BE49-F238E27FC236}">
                <a16:creationId xmlns:a16="http://schemas.microsoft.com/office/drawing/2014/main" id="{CF8AAF26-A06D-457B-9BA7-08B50AB3B591}"/>
              </a:ext>
            </a:extLst>
          </p:cNvPr>
          <p:cNvSpPr txBox="1"/>
          <p:nvPr/>
        </p:nvSpPr>
        <p:spPr>
          <a:xfrm>
            <a:off x="657664" y="3124061"/>
            <a:ext cx="823886" cy="461665"/>
          </a:xfrm>
          <a:prstGeom prst="rect">
            <a:avLst/>
          </a:prstGeom>
          <a:noFill/>
        </p:spPr>
        <p:txBody>
          <a:bodyPr wrap="square" rtlCol="0" anchor="ctr">
            <a:spAutoFit/>
          </a:bodyPr>
          <a:lstStyle/>
          <a:p>
            <a:pPr algn="ctr"/>
            <a:r>
              <a:rPr lang="en-US" altLang="ko-KR" sz="2400" b="1" dirty="0">
                <a:solidFill>
                  <a:schemeClr val="accent4"/>
                </a:solidFill>
                <a:cs typeface="B Nazanin" panose="00000700000000000000" pitchFamily="2" charset="-78"/>
              </a:rPr>
              <a:t>24%</a:t>
            </a:r>
            <a:endParaRPr lang="ko-KR" altLang="en-US" sz="2400" b="1" dirty="0">
              <a:solidFill>
                <a:schemeClr val="accent4"/>
              </a:solidFill>
              <a:cs typeface="B Nazanin" panose="00000700000000000000" pitchFamily="2" charset="-78"/>
            </a:endParaRPr>
          </a:p>
        </p:txBody>
      </p:sp>
      <p:sp>
        <p:nvSpPr>
          <p:cNvPr id="19" name="Freeform: Shape 18">
            <a:extLst>
              <a:ext uri="{FF2B5EF4-FFF2-40B4-BE49-F238E27FC236}">
                <a16:creationId xmlns:a16="http://schemas.microsoft.com/office/drawing/2014/main" id="{BD46A517-7789-4184-B93D-4F5407C2D1C3}"/>
              </a:ext>
            </a:extLst>
          </p:cNvPr>
          <p:cNvSpPr/>
          <p:nvPr/>
        </p:nvSpPr>
        <p:spPr>
          <a:xfrm>
            <a:off x="4381501" y="1174492"/>
            <a:ext cx="8497096" cy="5437029"/>
          </a:xfrm>
          <a:custGeom>
            <a:avLst/>
            <a:gdLst>
              <a:gd name="connsiteX0" fmla="*/ 0 w 5834742"/>
              <a:gd name="connsiteY0" fmla="*/ 3727269 h 3727269"/>
              <a:gd name="connsiteX1" fmla="*/ 687977 w 5834742"/>
              <a:gd name="connsiteY1" fmla="*/ 2647406 h 3727269"/>
              <a:gd name="connsiteX2" fmla="*/ 1619794 w 5834742"/>
              <a:gd name="connsiteY2" fmla="*/ 3117669 h 3727269"/>
              <a:gd name="connsiteX3" fmla="*/ 2569028 w 5834742"/>
              <a:gd name="connsiteY3" fmla="*/ 1811383 h 3727269"/>
              <a:gd name="connsiteX4" fmla="*/ 3744685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75314 w 5834742"/>
              <a:gd name="connsiteY10" fmla="*/ 2769326 h 3727269"/>
              <a:gd name="connsiteX11" fmla="*/ 2708365 w 5834742"/>
              <a:gd name="connsiteY11" fmla="*/ 2090057 h 3727269"/>
              <a:gd name="connsiteX12" fmla="*/ 1680754 w 5834742"/>
              <a:gd name="connsiteY12" fmla="*/ 3309257 h 3727269"/>
              <a:gd name="connsiteX13" fmla="*/ 731520 w 5834742"/>
              <a:gd name="connsiteY13" fmla="*/ 2821577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69028 w 5834742"/>
              <a:gd name="connsiteY3" fmla="*/ 1811383 h 3727269"/>
              <a:gd name="connsiteX4" fmla="*/ 3744685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75314 w 5834742"/>
              <a:gd name="connsiteY10" fmla="*/ 2769326 h 3727269"/>
              <a:gd name="connsiteX11" fmla="*/ 2647405 w 5834742"/>
              <a:gd name="connsiteY11" fmla="*/ 2107475 h 3727269"/>
              <a:gd name="connsiteX12" fmla="*/ 1680754 w 5834742"/>
              <a:gd name="connsiteY12" fmla="*/ 3309257 h 3727269"/>
              <a:gd name="connsiteX13" fmla="*/ 731520 w 5834742"/>
              <a:gd name="connsiteY13" fmla="*/ 2821577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69028 w 5834742"/>
              <a:gd name="connsiteY3" fmla="*/ 1811383 h 3727269"/>
              <a:gd name="connsiteX4" fmla="*/ 3744685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31771 w 5834742"/>
              <a:gd name="connsiteY10" fmla="*/ 2838995 h 3727269"/>
              <a:gd name="connsiteX11" fmla="*/ 2647405 w 5834742"/>
              <a:gd name="connsiteY11" fmla="*/ 2107475 h 3727269"/>
              <a:gd name="connsiteX12" fmla="*/ 1680754 w 5834742"/>
              <a:gd name="connsiteY12" fmla="*/ 3309257 h 3727269"/>
              <a:gd name="connsiteX13" fmla="*/ 731520 w 5834742"/>
              <a:gd name="connsiteY13" fmla="*/ 2821577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69028 w 5834742"/>
              <a:gd name="connsiteY3" fmla="*/ 1811383 h 3727269"/>
              <a:gd name="connsiteX4" fmla="*/ 3744685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31771 w 5834742"/>
              <a:gd name="connsiteY10" fmla="*/ 2838995 h 3727269"/>
              <a:gd name="connsiteX11" fmla="*/ 2656113 w 5834742"/>
              <a:gd name="connsiteY11" fmla="*/ 2159727 h 3727269"/>
              <a:gd name="connsiteX12" fmla="*/ 1680754 w 5834742"/>
              <a:gd name="connsiteY12" fmla="*/ 3309257 h 3727269"/>
              <a:gd name="connsiteX13" fmla="*/ 731520 w 5834742"/>
              <a:gd name="connsiteY13" fmla="*/ 2821577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69028 w 5834742"/>
              <a:gd name="connsiteY3" fmla="*/ 1811383 h 3727269"/>
              <a:gd name="connsiteX4" fmla="*/ 3744685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31771 w 5834742"/>
              <a:gd name="connsiteY10" fmla="*/ 2838995 h 3727269"/>
              <a:gd name="connsiteX11" fmla="*/ 2656113 w 5834742"/>
              <a:gd name="connsiteY11" fmla="*/ 2159727 h 3727269"/>
              <a:gd name="connsiteX12" fmla="*/ 1689463 w 5834742"/>
              <a:gd name="connsiteY12" fmla="*/ 3378926 h 3727269"/>
              <a:gd name="connsiteX13" fmla="*/ 731520 w 5834742"/>
              <a:gd name="connsiteY13" fmla="*/ 2821577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69028 w 5834742"/>
              <a:gd name="connsiteY3" fmla="*/ 1811383 h 3727269"/>
              <a:gd name="connsiteX4" fmla="*/ 3744685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31771 w 5834742"/>
              <a:gd name="connsiteY10" fmla="*/ 2838995 h 3727269"/>
              <a:gd name="connsiteX11" fmla="*/ 2656113 w 5834742"/>
              <a:gd name="connsiteY11" fmla="*/ 2159727 h 3727269"/>
              <a:gd name="connsiteX12" fmla="*/ 1689463 w 5834742"/>
              <a:gd name="connsiteY12" fmla="*/ 3378926 h 3727269"/>
              <a:gd name="connsiteX13" fmla="*/ 731520 w 5834742"/>
              <a:gd name="connsiteY13" fmla="*/ 2865119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95154 w 5834742"/>
              <a:gd name="connsiteY3" fmla="*/ 1776548 h 3727269"/>
              <a:gd name="connsiteX4" fmla="*/ 3744685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31771 w 5834742"/>
              <a:gd name="connsiteY10" fmla="*/ 2838995 h 3727269"/>
              <a:gd name="connsiteX11" fmla="*/ 2656113 w 5834742"/>
              <a:gd name="connsiteY11" fmla="*/ 2159727 h 3727269"/>
              <a:gd name="connsiteX12" fmla="*/ 1689463 w 5834742"/>
              <a:gd name="connsiteY12" fmla="*/ 3378926 h 3727269"/>
              <a:gd name="connsiteX13" fmla="*/ 731520 w 5834742"/>
              <a:gd name="connsiteY13" fmla="*/ 2865119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95154 w 5834742"/>
              <a:gd name="connsiteY3" fmla="*/ 1776548 h 3727269"/>
              <a:gd name="connsiteX4" fmla="*/ 3770810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31771 w 5834742"/>
              <a:gd name="connsiteY10" fmla="*/ 2838995 h 3727269"/>
              <a:gd name="connsiteX11" fmla="*/ 2656113 w 5834742"/>
              <a:gd name="connsiteY11" fmla="*/ 2159727 h 3727269"/>
              <a:gd name="connsiteX12" fmla="*/ 1689463 w 5834742"/>
              <a:gd name="connsiteY12" fmla="*/ 3378926 h 3727269"/>
              <a:gd name="connsiteX13" fmla="*/ 731520 w 5834742"/>
              <a:gd name="connsiteY13" fmla="*/ 2865119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95154 w 5834742"/>
              <a:gd name="connsiteY3" fmla="*/ 1776548 h 3727269"/>
              <a:gd name="connsiteX4" fmla="*/ 3770810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03816 w 5834742"/>
              <a:gd name="connsiteY9" fmla="*/ 844732 h 3727269"/>
              <a:gd name="connsiteX10" fmla="*/ 3831771 w 5834742"/>
              <a:gd name="connsiteY10" fmla="*/ 2838995 h 3727269"/>
              <a:gd name="connsiteX11" fmla="*/ 2656113 w 5834742"/>
              <a:gd name="connsiteY11" fmla="*/ 2159727 h 3727269"/>
              <a:gd name="connsiteX12" fmla="*/ 1689463 w 5834742"/>
              <a:gd name="connsiteY12" fmla="*/ 3378926 h 3727269"/>
              <a:gd name="connsiteX13" fmla="*/ 731520 w 5834742"/>
              <a:gd name="connsiteY13" fmla="*/ 2865119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95154 w 5834742"/>
              <a:gd name="connsiteY3" fmla="*/ 1776548 h 3727269"/>
              <a:gd name="connsiteX4" fmla="*/ 3770810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219201 h 3727269"/>
              <a:gd name="connsiteX9" fmla="*/ 5503816 w 5834742"/>
              <a:gd name="connsiteY9" fmla="*/ 844732 h 3727269"/>
              <a:gd name="connsiteX10" fmla="*/ 3831771 w 5834742"/>
              <a:gd name="connsiteY10" fmla="*/ 2838995 h 3727269"/>
              <a:gd name="connsiteX11" fmla="*/ 2656113 w 5834742"/>
              <a:gd name="connsiteY11" fmla="*/ 2159727 h 3727269"/>
              <a:gd name="connsiteX12" fmla="*/ 1689463 w 5834742"/>
              <a:gd name="connsiteY12" fmla="*/ 3378926 h 3727269"/>
              <a:gd name="connsiteX13" fmla="*/ 731520 w 5834742"/>
              <a:gd name="connsiteY13" fmla="*/ 2865119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95154 w 5834742"/>
              <a:gd name="connsiteY3" fmla="*/ 1776548 h 3727269"/>
              <a:gd name="connsiteX4" fmla="*/ 3770810 w 5834742"/>
              <a:gd name="connsiteY4" fmla="*/ 2386149 h 3727269"/>
              <a:gd name="connsiteX5" fmla="*/ 5024845 w 5834742"/>
              <a:gd name="connsiteY5" fmla="*/ 670560 h 3727269"/>
              <a:gd name="connsiteX6" fmla="*/ 4511039 w 5834742"/>
              <a:gd name="connsiteY6" fmla="*/ 618308 h 3727269"/>
              <a:gd name="connsiteX7" fmla="*/ 5660571 w 5834742"/>
              <a:gd name="connsiteY7" fmla="*/ 0 h 3727269"/>
              <a:gd name="connsiteX8" fmla="*/ 5834742 w 5834742"/>
              <a:gd name="connsiteY8" fmla="*/ 1219201 h 3727269"/>
              <a:gd name="connsiteX9" fmla="*/ 5503816 w 5834742"/>
              <a:gd name="connsiteY9" fmla="*/ 844732 h 3727269"/>
              <a:gd name="connsiteX10" fmla="*/ 3831771 w 5834742"/>
              <a:gd name="connsiteY10" fmla="*/ 2838995 h 3727269"/>
              <a:gd name="connsiteX11" fmla="*/ 2656113 w 5834742"/>
              <a:gd name="connsiteY11" fmla="*/ 2159727 h 3727269"/>
              <a:gd name="connsiteX12" fmla="*/ 1689463 w 5834742"/>
              <a:gd name="connsiteY12" fmla="*/ 3378926 h 3727269"/>
              <a:gd name="connsiteX13" fmla="*/ 731520 w 5834742"/>
              <a:gd name="connsiteY13" fmla="*/ 2865119 h 3727269"/>
              <a:gd name="connsiteX14" fmla="*/ 0 w 5834742"/>
              <a:gd name="connsiteY14" fmla="*/ 3727269 h 3727269"/>
              <a:gd name="connsiteX0" fmla="*/ 0 w 5834742"/>
              <a:gd name="connsiteY0" fmla="*/ 3762104 h 3762104"/>
              <a:gd name="connsiteX1" fmla="*/ 687977 w 5834742"/>
              <a:gd name="connsiteY1" fmla="*/ 2682241 h 3762104"/>
              <a:gd name="connsiteX2" fmla="*/ 1619794 w 5834742"/>
              <a:gd name="connsiteY2" fmla="*/ 3152504 h 3762104"/>
              <a:gd name="connsiteX3" fmla="*/ 2595154 w 5834742"/>
              <a:gd name="connsiteY3" fmla="*/ 1811383 h 3762104"/>
              <a:gd name="connsiteX4" fmla="*/ 3770810 w 5834742"/>
              <a:gd name="connsiteY4" fmla="*/ 2420984 h 3762104"/>
              <a:gd name="connsiteX5" fmla="*/ 5024845 w 5834742"/>
              <a:gd name="connsiteY5" fmla="*/ 705395 h 3762104"/>
              <a:gd name="connsiteX6" fmla="*/ 4511039 w 5834742"/>
              <a:gd name="connsiteY6" fmla="*/ 653143 h 3762104"/>
              <a:gd name="connsiteX7" fmla="*/ 5695405 w 5834742"/>
              <a:gd name="connsiteY7" fmla="*/ 0 h 3762104"/>
              <a:gd name="connsiteX8" fmla="*/ 5834742 w 5834742"/>
              <a:gd name="connsiteY8" fmla="*/ 1254036 h 3762104"/>
              <a:gd name="connsiteX9" fmla="*/ 5503816 w 5834742"/>
              <a:gd name="connsiteY9" fmla="*/ 879567 h 3762104"/>
              <a:gd name="connsiteX10" fmla="*/ 3831771 w 5834742"/>
              <a:gd name="connsiteY10" fmla="*/ 2873830 h 3762104"/>
              <a:gd name="connsiteX11" fmla="*/ 2656113 w 5834742"/>
              <a:gd name="connsiteY11" fmla="*/ 2194562 h 3762104"/>
              <a:gd name="connsiteX12" fmla="*/ 1689463 w 5834742"/>
              <a:gd name="connsiteY12" fmla="*/ 3413761 h 3762104"/>
              <a:gd name="connsiteX13" fmla="*/ 731520 w 5834742"/>
              <a:gd name="connsiteY13" fmla="*/ 2899954 h 3762104"/>
              <a:gd name="connsiteX14" fmla="*/ 0 w 5834742"/>
              <a:gd name="connsiteY14" fmla="*/ 3762104 h 3762104"/>
              <a:gd name="connsiteX0" fmla="*/ 0 w 5834742"/>
              <a:gd name="connsiteY0" fmla="*/ 3618955 h 3618955"/>
              <a:gd name="connsiteX1" fmla="*/ 687977 w 5834742"/>
              <a:gd name="connsiteY1" fmla="*/ 2539092 h 3618955"/>
              <a:gd name="connsiteX2" fmla="*/ 1619794 w 5834742"/>
              <a:gd name="connsiteY2" fmla="*/ 3009355 h 3618955"/>
              <a:gd name="connsiteX3" fmla="*/ 2595154 w 5834742"/>
              <a:gd name="connsiteY3" fmla="*/ 1668234 h 3618955"/>
              <a:gd name="connsiteX4" fmla="*/ 3770810 w 5834742"/>
              <a:gd name="connsiteY4" fmla="*/ 2277835 h 3618955"/>
              <a:gd name="connsiteX5" fmla="*/ 5024845 w 5834742"/>
              <a:gd name="connsiteY5" fmla="*/ 562246 h 3618955"/>
              <a:gd name="connsiteX6" fmla="*/ 4511039 w 5834742"/>
              <a:gd name="connsiteY6" fmla="*/ 509994 h 3618955"/>
              <a:gd name="connsiteX7" fmla="*/ 5626694 w 5834742"/>
              <a:gd name="connsiteY7" fmla="*/ 0 h 3618955"/>
              <a:gd name="connsiteX8" fmla="*/ 5834742 w 5834742"/>
              <a:gd name="connsiteY8" fmla="*/ 1110887 h 3618955"/>
              <a:gd name="connsiteX9" fmla="*/ 5503816 w 5834742"/>
              <a:gd name="connsiteY9" fmla="*/ 736418 h 3618955"/>
              <a:gd name="connsiteX10" fmla="*/ 3831771 w 5834742"/>
              <a:gd name="connsiteY10" fmla="*/ 2730681 h 3618955"/>
              <a:gd name="connsiteX11" fmla="*/ 2656113 w 5834742"/>
              <a:gd name="connsiteY11" fmla="*/ 2051413 h 3618955"/>
              <a:gd name="connsiteX12" fmla="*/ 1689463 w 5834742"/>
              <a:gd name="connsiteY12" fmla="*/ 3270612 h 3618955"/>
              <a:gd name="connsiteX13" fmla="*/ 731520 w 5834742"/>
              <a:gd name="connsiteY13" fmla="*/ 2756805 h 3618955"/>
              <a:gd name="connsiteX14" fmla="*/ 0 w 5834742"/>
              <a:gd name="connsiteY14" fmla="*/ 3618955 h 3618955"/>
              <a:gd name="connsiteX0" fmla="*/ 0 w 5834742"/>
              <a:gd name="connsiteY0" fmla="*/ 3739200 h 3739200"/>
              <a:gd name="connsiteX1" fmla="*/ 687977 w 5834742"/>
              <a:gd name="connsiteY1" fmla="*/ 2659337 h 3739200"/>
              <a:gd name="connsiteX2" fmla="*/ 1619794 w 5834742"/>
              <a:gd name="connsiteY2" fmla="*/ 3129600 h 3739200"/>
              <a:gd name="connsiteX3" fmla="*/ 2595154 w 5834742"/>
              <a:gd name="connsiteY3" fmla="*/ 1788479 h 3739200"/>
              <a:gd name="connsiteX4" fmla="*/ 3770810 w 5834742"/>
              <a:gd name="connsiteY4" fmla="*/ 2398080 h 3739200"/>
              <a:gd name="connsiteX5" fmla="*/ 5024845 w 5834742"/>
              <a:gd name="connsiteY5" fmla="*/ 682491 h 3739200"/>
              <a:gd name="connsiteX6" fmla="*/ 4511039 w 5834742"/>
              <a:gd name="connsiteY6" fmla="*/ 630239 h 3739200"/>
              <a:gd name="connsiteX7" fmla="*/ 5661050 w 5834742"/>
              <a:gd name="connsiteY7" fmla="*/ 0 h 3739200"/>
              <a:gd name="connsiteX8" fmla="*/ 5834742 w 5834742"/>
              <a:gd name="connsiteY8" fmla="*/ 1231132 h 3739200"/>
              <a:gd name="connsiteX9" fmla="*/ 5503816 w 5834742"/>
              <a:gd name="connsiteY9" fmla="*/ 856663 h 3739200"/>
              <a:gd name="connsiteX10" fmla="*/ 3831771 w 5834742"/>
              <a:gd name="connsiteY10" fmla="*/ 2850926 h 3739200"/>
              <a:gd name="connsiteX11" fmla="*/ 2656113 w 5834742"/>
              <a:gd name="connsiteY11" fmla="*/ 2171658 h 3739200"/>
              <a:gd name="connsiteX12" fmla="*/ 1689463 w 5834742"/>
              <a:gd name="connsiteY12" fmla="*/ 3390857 h 3739200"/>
              <a:gd name="connsiteX13" fmla="*/ 731520 w 5834742"/>
              <a:gd name="connsiteY13" fmla="*/ 2877050 h 3739200"/>
              <a:gd name="connsiteX14" fmla="*/ 0 w 5834742"/>
              <a:gd name="connsiteY14" fmla="*/ 3739200 h 3739200"/>
              <a:gd name="connsiteX0" fmla="*/ 0 w 5834742"/>
              <a:gd name="connsiteY0" fmla="*/ 3773555 h 3773555"/>
              <a:gd name="connsiteX1" fmla="*/ 687977 w 5834742"/>
              <a:gd name="connsiteY1" fmla="*/ 2693692 h 3773555"/>
              <a:gd name="connsiteX2" fmla="*/ 1619794 w 5834742"/>
              <a:gd name="connsiteY2" fmla="*/ 3163955 h 3773555"/>
              <a:gd name="connsiteX3" fmla="*/ 2595154 w 5834742"/>
              <a:gd name="connsiteY3" fmla="*/ 1822834 h 3773555"/>
              <a:gd name="connsiteX4" fmla="*/ 3770810 w 5834742"/>
              <a:gd name="connsiteY4" fmla="*/ 2432435 h 3773555"/>
              <a:gd name="connsiteX5" fmla="*/ 5024845 w 5834742"/>
              <a:gd name="connsiteY5" fmla="*/ 716846 h 3773555"/>
              <a:gd name="connsiteX6" fmla="*/ 4511039 w 5834742"/>
              <a:gd name="connsiteY6" fmla="*/ 664594 h 3773555"/>
              <a:gd name="connsiteX7" fmla="*/ 5609517 w 5834742"/>
              <a:gd name="connsiteY7" fmla="*/ 0 h 3773555"/>
              <a:gd name="connsiteX8" fmla="*/ 5834742 w 5834742"/>
              <a:gd name="connsiteY8" fmla="*/ 1265487 h 3773555"/>
              <a:gd name="connsiteX9" fmla="*/ 5503816 w 5834742"/>
              <a:gd name="connsiteY9" fmla="*/ 891018 h 3773555"/>
              <a:gd name="connsiteX10" fmla="*/ 3831771 w 5834742"/>
              <a:gd name="connsiteY10" fmla="*/ 2885281 h 3773555"/>
              <a:gd name="connsiteX11" fmla="*/ 2656113 w 5834742"/>
              <a:gd name="connsiteY11" fmla="*/ 2206013 h 3773555"/>
              <a:gd name="connsiteX12" fmla="*/ 1689463 w 5834742"/>
              <a:gd name="connsiteY12" fmla="*/ 3425212 h 3773555"/>
              <a:gd name="connsiteX13" fmla="*/ 731520 w 5834742"/>
              <a:gd name="connsiteY13" fmla="*/ 2911405 h 3773555"/>
              <a:gd name="connsiteX14" fmla="*/ 0 w 5834742"/>
              <a:gd name="connsiteY14" fmla="*/ 3773555 h 3773555"/>
              <a:gd name="connsiteX0" fmla="*/ 0 w 5834742"/>
              <a:gd name="connsiteY0" fmla="*/ 3744925 h 3744925"/>
              <a:gd name="connsiteX1" fmla="*/ 687977 w 5834742"/>
              <a:gd name="connsiteY1" fmla="*/ 2665062 h 3744925"/>
              <a:gd name="connsiteX2" fmla="*/ 1619794 w 5834742"/>
              <a:gd name="connsiteY2" fmla="*/ 3135325 h 3744925"/>
              <a:gd name="connsiteX3" fmla="*/ 2595154 w 5834742"/>
              <a:gd name="connsiteY3" fmla="*/ 1794204 h 3744925"/>
              <a:gd name="connsiteX4" fmla="*/ 3770810 w 5834742"/>
              <a:gd name="connsiteY4" fmla="*/ 2403805 h 3744925"/>
              <a:gd name="connsiteX5" fmla="*/ 5024845 w 5834742"/>
              <a:gd name="connsiteY5" fmla="*/ 688216 h 3744925"/>
              <a:gd name="connsiteX6" fmla="*/ 4511039 w 5834742"/>
              <a:gd name="connsiteY6" fmla="*/ 635964 h 3744925"/>
              <a:gd name="connsiteX7" fmla="*/ 5741214 w 5834742"/>
              <a:gd name="connsiteY7" fmla="*/ 0 h 3744925"/>
              <a:gd name="connsiteX8" fmla="*/ 5834742 w 5834742"/>
              <a:gd name="connsiteY8" fmla="*/ 1236857 h 3744925"/>
              <a:gd name="connsiteX9" fmla="*/ 5503816 w 5834742"/>
              <a:gd name="connsiteY9" fmla="*/ 862388 h 3744925"/>
              <a:gd name="connsiteX10" fmla="*/ 3831771 w 5834742"/>
              <a:gd name="connsiteY10" fmla="*/ 2856651 h 3744925"/>
              <a:gd name="connsiteX11" fmla="*/ 2656113 w 5834742"/>
              <a:gd name="connsiteY11" fmla="*/ 2177383 h 3744925"/>
              <a:gd name="connsiteX12" fmla="*/ 1689463 w 5834742"/>
              <a:gd name="connsiteY12" fmla="*/ 3396582 h 3744925"/>
              <a:gd name="connsiteX13" fmla="*/ 731520 w 5834742"/>
              <a:gd name="connsiteY13" fmla="*/ 2882775 h 3744925"/>
              <a:gd name="connsiteX14" fmla="*/ 0 w 5834742"/>
              <a:gd name="connsiteY14" fmla="*/ 3744925 h 3744925"/>
              <a:gd name="connsiteX0" fmla="*/ 0 w 5834742"/>
              <a:gd name="connsiteY0" fmla="*/ 3744925 h 3744925"/>
              <a:gd name="connsiteX1" fmla="*/ 687977 w 5834742"/>
              <a:gd name="connsiteY1" fmla="*/ 2665062 h 3744925"/>
              <a:gd name="connsiteX2" fmla="*/ 1619794 w 5834742"/>
              <a:gd name="connsiteY2" fmla="*/ 3135325 h 3744925"/>
              <a:gd name="connsiteX3" fmla="*/ 2595154 w 5834742"/>
              <a:gd name="connsiteY3" fmla="*/ 1794204 h 3744925"/>
              <a:gd name="connsiteX4" fmla="*/ 3770810 w 5834742"/>
              <a:gd name="connsiteY4" fmla="*/ 2403805 h 3744925"/>
              <a:gd name="connsiteX5" fmla="*/ 5024845 w 5834742"/>
              <a:gd name="connsiteY5" fmla="*/ 688216 h 3744925"/>
              <a:gd name="connsiteX6" fmla="*/ 4511039 w 5834742"/>
              <a:gd name="connsiteY6" fmla="*/ 635964 h 3744925"/>
              <a:gd name="connsiteX7" fmla="*/ 5741214 w 5834742"/>
              <a:gd name="connsiteY7" fmla="*/ 0 h 3744925"/>
              <a:gd name="connsiteX8" fmla="*/ 5834742 w 5834742"/>
              <a:gd name="connsiteY8" fmla="*/ 1236857 h 3744925"/>
              <a:gd name="connsiteX9" fmla="*/ 5503816 w 5834742"/>
              <a:gd name="connsiteY9" fmla="*/ 862388 h 3744925"/>
              <a:gd name="connsiteX10" fmla="*/ 3831771 w 5834742"/>
              <a:gd name="connsiteY10" fmla="*/ 2856651 h 3744925"/>
              <a:gd name="connsiteX11" fmla="*/ 2656113 w 5834742"/>
              <a:gd name="connsiteY11" fmla="*/ 2177383 h 3744925"/>
              <a:gd name="connsiteX12" fmla="*/ 1689463 w 5834742"/>
              <a:gd name="connsiteY12" fmla="*/ 3396582 h 3744925"/>
              <a:gd name="connsiteX13" fmla="*/ 731520 w 5834742"/>
              <a:gd name="connsiteY13" fmla="*/ 2882775 h 3744925"/>
              <a:gd name="connsiteX14" fmla="*/ 0 w 5834742"/>
              <a:gd name="connsiteY14" fmla="*/ 3744925 h 3744925"/>
              <a:gd name="connsiteX0" fmla="*/ 0 w 5834742"/>
              <a:gd name="connsiteY0" fmla="*/ 3756377 h 3756377"/>
              <a:gd name="connsiteX1" fmla="*/ 687977 w 5834742"/>
              <a:gd name="connsiteY1" fmla="*/ 2676514 h 3756377"/>
              <a:gd name="connsiteX2" fmla="*/ 1619794 w 5834742"/>
              <a:gd name="connsiteY2" fmla="*/ 3146777 h 3756377"/>
              <a:gd name="connsiteX3" fmla="*/ 2595154 w 5834742"/>
              <a:gd name="connsiteY3" fmla="*/ 1805656 h 3756377"/>
              <a:gd name="connsiteX4" fmla="*/ 3770810 w 5834742"/>
              <a:gd name="connsiteY4" fmla="*/ 2415257 h 3756377"/>
              <a:gd name="connsiteX5" fmla="*/ 5024845 w 5834742"/>
              <a:gd name="connsiteY5" fmla="*/ 699668 h 3756377"/>
              <a:gd name="connsiteX6" fmla="*/ 4511039 w 5834742"/>
              <a:gd name="connsiteY6" fmla="*/ 647416 h 3756377"/>
              <a:gd name="connsiteX7" fmla="*/ 5724037 w 5834742"/>
              <a:gd name="connsiteY7" fmla="*/ 0 h 3756377"/>
              <a:gd name="connsiteX8" fmla="*/ 5834742 w 5834742"/>
              <a:gd name="connsiteY8" fmla="*/ 1248309 h 3756377"/>
              <a:gd name="connsiteX9" fmla="*/ 5503816 w 5834742"/>
              <a:gd name="connsiteY9" fmla="*/ 873840 h 3756377"/>
              <a:gd name="connsiteX10" fmla="*/ 3831771 w 5834742"/>
              <a:gd name="connsiteY10" fmla="*/ 2868103 h 3756377"/>
              <a:gd name="connsiteX11" fmla="*/ 2656113 w 5834742"/>
              <a:gd name="connsiteY11" fmla="*/ 2188835 h 3756377"/>
              <a:gd name="connsiteX12" fmla="*/ 1689463 w 5834742"/>
              <a:gd name="connsiteY12" fmla="*/ 3408034 h 3756377"/>
              <a:gd name="connsiteX13" fmla="*/ 731520 w 5834742"/>
              <a:gd name="connsiteY13" fmla="*/ 2894227 h 3756377"/>
              <a:gd name="connsiteX14" fmla="*/ 0 w 5834742"/>
              <a:gd name="connsiteY14" fmla="*/ 3756377 h 3756377"/>
              <a:gd name="connsiteX0" fmla="*/ 0 w 5834742"/>
              <a:gd name="connsiteY0" fmla="*/ 3767829 h 3767829"/>
              <a:gd name="connsiteX1" fmla="*/ 687977 w 5834742"/>
              <a:gd name="connsiteY1" fmla="*/ 2687966 h 3767829"/>
              <a:gd name="connsiteX2" fmla="*/ 1619794 w 5834742"/>
              <a:gd name="connsiteY2" fmla="*/ 3158229 h 3767829"/>
              <a:gd name="connsiteX3" fmla="*/ 2595154 w 5834742"/>
              <a:gd name="connsiteY3" fmla="*/ 1817108 h 3767829"/>
              <a:gd name="connsiteX4" fmla="*/ 3770810 w 5834742"/>
              <a:gd name="connsiteY4" fmla="*/ 2426709 h 3767829"/>
              <a:gd name="connsiteX5" fmla="*/ 5024845 w 5834742"/>
              <a:gd name="connsiteY5" fmla="*/ 711120 h 3767829"/>
              <a:gd name="connsiteX6" fmla="*/ 4511039 w 5834742"/>
              <a:gd name="connsiteY6" fmla="*/ 658868 h 3767829"/>
              <a:gd name="connsiteX7" fmla="*/ 5672503 w 5834742"/>
              <a:gd name="connsiteY7" fmla="*/ 0 h 3767829"/>
              <a:gd name="connsiteX8" fmla="*/ 5834742 w 5834742"/>
              <a:gd name="connsiteY8" fmla="*/ 1259761 h 3767829"/>
              <a:gd name="connsiteX9" fmla="*/ 5503816 w 5834742"/>
              <a:gd name="connsiteY9" fmla="*/ 885292 h 3767829"/>
              <a:gd name="connsiteX10" fmla="*/ 3831771 w 5834742"/>
              <a:gd name="connsiteY10" fmla="*/ 2879555 h 3767829"/>
              <a:gd name="connsiteX11" fmla="*/ 2656113 w 5834742"/>
              <a:gd name="connsiteY11" fmla="*/ 2200287 h 3767829"/>
              <a:gd name="connsiteX12" fmla="*/ 1689463 w 5834742"/>
              <a:gd name="connsiteY12" fmla="*/ 3419486 h 3767829"/>
              <a:gd name="connsiteX13" fmla="*/ 731520 w 5834742"/>
              <a:gd name="connsiteY13" fmla="*/ 2905679 h 3767829"/>
              <a:gd name="connsiteX14" fmla="*/ 0 w 5834742"/>
              <a:gd name="connsiteY14" fmla="*/ 3767829 h 3767829"/>
              <a:gd name="connsiteX0" fmla="*/ 0 w 5834742"/>
              <a:gd name="connsiteY0" fmla="*/ 3744925 h 3744925"/>
              <a:gd name="connsiteX1" fmla="*/ 687977 w 5834742"/>
              <a:gd name="connsiteY1" fmla="*/ 2665062 h 3744925"/>
              <a:gd name="connsiteX2" fmla="*/ 1619794 w 5834742"/>
              <a:gd name="connsiteY2" fmla="*/ 3135325 h 3744925"/>
              <a:gd name="connsiteX3" fmla="*/ 2595154 w 5834742"/>
              <a:gd name="connsiteY3" fmla="*/ 1794204 h 3744925"/>
              <a:gd name="connsiteX4" fmla="*/ 3770810 w 5834742"/>
              <a:gd name="connsiteY4" fmla="*/ 2403805 h 3744925"/>
              <a:gd name="connsiteX5" fmla="*/ 5024845 w 5834742"/>
              <a:gd name="connsiteY5" fmla="*/ 688216 h 3744925"/>
              <a:gd name="connsiteX6" fmla="*/ 4511039 w 5834742"/>
              <a:gd name="connsiteY6" fmla="*/ 635964 h 3744925"/>
              <a:gd name="connsiteX7" fmla="*/ 5706858 w 5834742"/>
              <a:gd name="connsiteY7" fmla="*/ 0 h 3744925"/>
              <a:gd name="connsiteX8" fmla="*/ 5834742 w 5834742"/>
              <a:gd name="connsiteY8" fmla="*/ 1236857 h 3744925"/>
              <a:gd name="connsiteX9" fmla="*/ 5503816 w 5834742"/>
              <a:gd name="connsiteY9" fmla="*/ 862388 h 3744925"/>
              <a:gd name="connsiteX10" fmla="*/ 3831771 w 5834742"/>
              <a:gd name="connsiteY10" fmla="*/ 2856651 h 3744925"/>
              <a:gd name="connsiteX11" fmla="*/ 2656113 w 5834742"/>
              <a:gd name="connsiteY11" fmla="*/ 2177383 h 3744925"/>
              <a:gd name="connsiteX12" fmla="*/ 1689463 w 5834742"/>
              <a:gd name="connsiteY12" fmla="*/ 3396582 h 3744925"/>
              <a:gd name="connsiteX13" fmla="*/ 731520 w 5834742"/>
              <a:gd name="connsiteY13" fmla="*/ 2882775 h 3744925"/>
              <a:gd name="connsiteX14" fmla="*/ 0 w 5834742"/>
              <a:gd name="connsiteY14" fmla="*/ 3744925 h 3744925"/>
              <a:gd name="connsiteX0" fmla="*/ 0 w 5834742"/>
              <a:gd name="connsiteY0" fmla="*/ 3733473 h 3733473"/>
              <a:gd name="connsiteX1" fmla="*/ 687977 w 5834742"/>
              <a:gd name="connsiteY1" fmla="*/ 2653610 h 3733473"/>
              <a:gd name="connsiteX2" fmla="*/ 1619794 w 5834742"/>
              <a:gd name="connsiteY2" fmla="*/ 3123873 h 3733473"/>
              <a:gd name="connsiteX3" fmla="*/ 2595154 w 5834742"/>
              <a:gd name="connsiteY3" fmla="*/ 1782752 h 3733473"/>
              <a:gd name="connsiteX4" fmla="*/ 3770810 w 5834742"/>
              <a:gd name="connsiteY4" fmla="*/ 2392353 h 3733473"/>
              <a:gd name="connsiteX5" fmla="*/ 5024845 w 5834742"/>
              <a:gd name="connsiteY5" fmla="*/ 676764 h 3733473"/>
              <a:gd name="connsiteX6" fmla="*/ 4511039 w 5834742"/>
              <a:gd name="connsiteY6" fmla="*/ 624512 h 3733473"/>
              <a:gd name="connsiteX7" fmla="*/ 5798473 w 5834742"/>
              <a:gd name="connsiteY7" fmla="*/ 0 h 3733473"/>
              <a:gd name="connsiteX8" fmla="*/ 5834742 w 5834742"/>
              <a:gd name="connsiteY8" fmla="*/ 1225405 h 3733473"/>
              <a:gd name="connsiteX9" fmla="*/ 5503816 w 5834742"/>
              <a:gd name="connsiteY9" fmla="*/ 850936 h 3733473"/>
              <a:gd name="connsiteX10" fmla="*/ 3831771 w 5834742"/>
              <a:gd name="connsiteY10" fmla="*/ 2845199 h 3733473"/>
              <a:gd name="connsiteX11" fmla="*/ 2656113 w 5834742"/>
              <a:gd name="connsiteY11" fmla="*/ 2165931 h 3733473"/>
              <a:gd name="connsiteX12" fmla="*/ 1689463 w 5834742"/>
              <a:gd name="connsiteY12" fmla="*/ 3385130 h 3733473"/>
              <a:gd name="connsiteX13" fmla="*/ 731520 w 5834742"/>
              <a:gd name="connsiteY13" fmla="*/ 2871323 h 3733473"/>
              <a:gd name="connsiteX14" fmla="*/ 0 w 5834742"/>
              <a:gd name="connsiteY14" fmla="*/ 3733473 h 373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34742" h="3733473">
                <a:moveTo>
                  <a:pt x="0" y="3733473"/>
                </a:moveTo>
                <a:lnTo>
                  <a:pt x="687977" y="2653610"/>
                </a:lnTo>
                <a:lnTo>
                  <a:pt x="1619794" y="3123873"/>
                </a:lnTo>
                <a:lnTo>
                  <a:pt x="2595154" y="1782752"/>
                </a:lnTo>
                <a:lnTo>
                  <a:pt x="3770810" y="2392353"/>
                </a:lnTo>
                <a:lnTo>
                  <a:pt x="5024845" y="676764"/>
                </a:lnTo>
                <a:lnTo>
                  <a:pt x="4511039" y="624512"/>
                </a:lnTo>
                <a:lnTo>
                  <a:pt x="5798473" y="0"/>
                </a:lnTo>
                <a:lnTo>
                  <a:pt x="5834742" y="1225405"/>
                </a:lnTo>
                <a:lnTo>
                  <a:pt x="5503816" y="850936"/>
                </a:lnTo>
                <a:lnTo>
                  <a:pt x="3831771" y="2845199"/>
                </a:lnTo>
                <a:lnTo>
                  <a:pt x="2656113" y="2165931"/>
                </a:lnTo>
                <a:lnTo>
                  <a:pt x="1689463" y="3385130"/>
                </a:lnTo>
                <a:lnTo>
                  <a:pt x="731520" y="2871323"/>
                </a:lnTo>
                <a:lnTo>
                  <a:pt x="0" y="3733473"/>
                </a:lnTo>
                <a:close/>
              </a:path>
            </a:pathLst>
          </a:custGeom>
          <a:solidFill>
            <a:schemeClr val="accent3"/>
          </a:solidFill>
          <a:ln>
            <a:noFill/>
          </a:ln>
          <a:scene3d>
            <a:camera prst="isometricLeftDown">
              <a:rot lat="1200000" lon="3600000" rev="0"/>
            </a:camera>
            <a:lightRig rig="contrasting" dir="t">
              <a:rot lat="0" lon="0" rev="0"/>
            </a:lightRig>
          </a:scene3d>
          <a:sp3d extrusionH="355600">
            <a:extrusionClr>
              <a:schemeClr val="accent3">
                <a:lumMod val="75000"/>
              </a:schemeClr>
            </a:extrusionClr>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cs typeface="B Nazanin" panose="00000700000000000000" pitchFamily="2" charset="-78"/>
            </a:endParaRPr>
          </a:p>
        </p:txBody>
      </p:sp>
      <p:sp>
        <p:nvSpPr>
          <p:cNvPr id="21" name="Freeform: Shape 20">
            <a:extLst>
              <a:ext uri="{FF2B5EF4-FFF2-40B4-BE49-F238E27FC236}">
                <a16:creationId xmlns:a16="http://schemas.microsoft.com/office/drawing/2014/main" id="{92EA1B3E-25D7-47C6-8BAE-8199FFDF9566}"/>
              </a:ext>
            </a:extLst>
          </p:cNvPr>
          <p:cNvSpPr/>
          <p:nvPr/>
        </p:nvSpPr>
        <p:spPr>
          <a:xfrm>
            <a:off x="8693546" y="1436278"/>
            <a:ext cx="1881027" cy="1174173"/>
          </a:xfrm>
          <a:custGeom>
            <a:avLst/>
            <a:gdLst>
              <a:gd name="connsiteX0" fmla="*/ 0 w 6857999"/>
              <a:gd name="connsiteY0" fmla="*/ 385763 h 4280892"/>
              <a:gd name="connsiteX1" fmla="*/ 0 w 6857999"/>
              <a:gd name="connsiteY1" fmla="*/ 294680 h 4280892"/>
              <a:gd name="connsiteX2" fmla="*/ 19288 w 6857999"/>
              <a:gd name="connsiteY2" fmla="*/ 183773 h 4280892"/>
              <a:gd name="connsiteX3" fmla="*/ 31075 w 6857999"/>
              <a:gd name="connsiteY3" fmla="*/ 199846 h 4280892"/>
              <a:gd name="connsiteX4" fmla="*/ 38040 w 6857999"/>
              <a:gd name="connsiteY4" fmla="*/ 311825 h 4280892"/>
              <a:gd name="connsiteX5" fmla="*/ 56793 w 6857999"/>
              <a:gd name="connsiteY5" fmla="*/ 392192 h 4280892"/>
              <a:gd name="connsiteX6" fmla="*/ 106085 w 6857999"/>
              <a:gd name="connsiteY6" fmla="*/ 413623 h 4280892"/>
              <a:gd name="connsiteX7" fmla="*/ 169843 w 6857999"/>
              <a:gd name="connsiteY7" fmla="*/ 380941 h 4280892"/>
              <a:gd name="connsiteX8" fmla="*/ 362188 w 6857999"/>
              <a:gd name="connsiteY8" fmla="*/ 227707 h 4280892"/>
              <a:gd name="connsiteX9" fmla="*/ 648295 w 6857999"/>
              <a:gd name="connsiteY9" fmla="*/ 0 h 4280892"/>
              <a:gd name="connsiteX10" fmla="*/ 685800 w 6857999"/>
              <a:gd name="connsiteY10" fmla="*/ 0 h 4280892"/>
              <a:gd name="connsiteX11" fmla="*/ 727591 w 6857999"/>
              <a:gd name="connsiteY11" fmla="*/ 27325 h 4280892"/>
              <a:gd name="connsiteX12" fmla="*/ 750094 w 6857999"/>
              <a:gd name="connsiteY12" fmla="*/ 152698 h 4280892"/>
              <a:gd name="connsiteX13" fmla="*/ 643473 w 6857999"/>
              <a:gd name="connsiteY13" fmla="*/ 530423 h 4280892"/>
              <a:gd name="connsiteX14" fmla="*/ 752773 w 6857999"/>
              <a:gd name="connsiteY14" fmla="*/ 862608 h 4280892"/>
              <a:gd name="connsiteX15" fmla="*/ 1143893 w 6857999"/>
              <a:gd name="connsiteY15" fmla="*/ 1106388 h 4280892"/>
              <a:gd name="connsiteX16" fmla="*/ 1171754 w 6857999"/>
              <a:gd name="connsiteY16" fmla="*/ 1099959 h 4280892"/>
              <a:gd name="connsiteX17" fmla="*/ 1309449 w 6857999"/>
              <a:gd name="connsiteY17" fmla="*/ 1012627 h 4280892"/>
              <a:gd name="connsiteX18" fmla="*/ 1481971 w 6857999"/>
              <a:gd name="connsiteY18" fmla="*/ 971907 h 4280892"/>
              <a:gd name="connsiteX19" fmla="*/ 1717715 w 6857999"/>
              <a:gd name="connsiteY19" fmla="*/ 966549 h 4280892"/>
              <a:gd name="connsiteX20" fmla="*/ 2466201 w 6857999"/>
              <a:gd name="connsiteY20" fmla="*/ 872788 h 4280892"/>
              <a:gd name="connsiteX21" fmla="*/ 2814995 w 6857999"/>
              <a:gd name="connsiteY21" fmla="*/ 758131 h 4280892"/>
              <a:gd name="connsiteX22" fmla="*/ 2988052 w 6857999"/>
              <a:gd name="connsiteY22" fmla="*/ 681514 h 4280892"/>
              <a:gd name="connsiteX23" fmla="*/ 3538835 w 6857999"/>
              <a:gd name="connsiteY23" fmla="*/ 482203 h 4280892"/>
              <a:gd name="connsiteX24" fmla="*/ 4148554 w 6857999"/>
              <a:gd name="connsiteY24" fmla="*/ 397550 h 4280892"/>
              <a:gd name="connsiteX25" fmla="*/ 4542889 w 6857999"/>
              <a:gd name="connsiteY25" fmla="*/ 503634 h 4280892"/>
              <a:gd name="connsiteX26" fmla="*/ 5078671 w 6857999"/>
              <a:gd name="connsiteY26" fmla="*/ 733485 h 4280892"/>
              <a:gd name="connsiteX27" fmla="*/ 5504617 w 6857999"/>
              <a:gd name="connsiteY27" fmla="*/ 1057096 h 4280892"/>
              <a:gd name="connsiteX28" fmla="*/ 5889307 w 6857999"/>
              <a:gd name="connsiteY28" fmla="*/ 1495901 h 4280892"/>
              <a:gd name="connsiteX29" fmla="*/ 5910739 w 6857999"/>
              <a:gd name="connsiteY29" fmla="*/ 1520547 h 4280892"/>
              <a:gd name="connsiteX30" fmla="*/ 6204347 w 6857999"/>
              <a:gd name="connsiteY30" fmla="*/ 1357670 h 4280892"/>
              <a:gd name="connsiteX31" fmla="*/ 6438483 w 6857999"/>
              <a:gd name="connsiteY31" fmla="*/ 1313200 h 4280892"/>
              <a:gd name="connsiteX32" fmla="*/ 6787813 w 6857999"/>
              <a:gd name="connsiteY32" fmla="*/ 1247299 h 4280892"/>
              <a:gd name="connsiteX33" fmla="*/ 6858000 w 6857999"/>
              <a:gd name="connsiteY33" fmla="*/ 1232833 h 4280892"/>
              <a:gd name="connsiteX34" fmla="*/ 6858000 w 6857999"/>
              <a:gd name="connsiteY34" fmla="*/ 1243548 h 4280892"/>
              <a:gd name="connsiteX35" fmla="*/ 6701016 w 6857999"/>
              <a:gd name="connsiteY35" fmla="*/ 1390352 h 4280892"/>
              <a:gd name="connsiteX36" fmla="*/ 6473309 w 6857999"/>
              <a:gd name="connsiteY36" fmla="*/ 1482507 h 4280892"/>
              <a:gd name="connsiteX37" fmla="*/ 6267033 w 6857999"/>
              <a:gd name="connsiteY37" fmla="*/ 1586448 h 4280892"/>
              <a:gd name="connsiteX38" fmla="*/ 6249353 w 6857999"/>
              <a:gd name="connsiteY38" fmla="*/ 1602522 h 4280892"/>
              <a:gd name="connsiteX39" fmla="*/ 6377405 w 6857999"/>
              <a:gd name="connsiteY39" fmla="*/ 1627168 h 4280892"/>
              <a:gd name="connsiteX40" fmla="*/ 6774418 w 6857999"/>
              <a:gd name="connsiteY40" fmla="*/ 1617524 h 4280892"/>
              <a:gd name="connsiteX41" fmla="*/ 6791563 w 6857999"/>
              <a:gd name="connsiteY41" fmla="*/ 1618595 h 4280892"/>
              <a:gd name="connsiteX42" fmla="*/ 6787277 w 6857999"/>
              <a:gd name="connsiteY42" fmla="*/ 1640027 h 4280892"/>
              <a:gd name="connsiteX43" fmla="*/ 6644223 w 6857999"/>
              <a:gd name="connsiteY43" fmla="*/ 1735931 h 4280892"/>
              <a:gd name="connsiteX44" fmla="*/ 6345258 w 6857999"/>
              <a:gd name="connsiteY44" fmla="*/ 1795403 h 4280892"/>
              <a:gd name="connsiteX45" fmla="*/ 6196310 w 6857999"/>
              <a:gd name="connsiteY45" fmla="*/ 1828621 h 4280892"/>
              <a:gd name="connsiteX46" fmla="*/ 6195775 w 6857999"/>
              <a:gd name="connsiteY46" fmla="*/ 1835587 h 4280892"/>
              <a:gd name="connsiteX47" fmla="*/ 6201668 w 6857999"/>
              <a:gd name="connsiteY47" fmla="*/ 1844695 h 4280892"/>
              <a:gd name="connsiteX48" fmla="*/ 6279356 w 6857999"/>
              <a:gd name="connsiteY48" fmla="*/ 2128659 h 4280892"/>
              <a:gd name="connsiteX49" fmla="*/ 6220956 w 6857999"/>
              <a:gd name="connsiteY49" fmla="*/ 2187059 h 4280892"/>
              <a:gd name="connsiteX50" fmla="*/ 6104692 w 6857999"/>
              <a:gd name="connsiteY50" fmla="*/ 2246531 h 4280892"/>
              <a:gd name="connsiteX51" fmla="*/ 5831443 w 6857999"/>
              <a:gd name="connsiteY51" fmla="*/ 2595860 h 4280892"/>
              <a:gd name="connsiteX52" fmla="*/ 5682496 w 6857999"/>
              <a:gd name="connsiteY52" fmla="*/ 2894826 h 4280892"/>
              <a:gd name="connsiteX53" fmla="*/ 5555516 w 6857999"/>
              <a:gd name="connsiteY53" fmla="*/ 2977872 h 4280892"/>
              <a:gd name="connsiteX54" fmla="*/ 5404425 w 6857999"/>
              <a:gd name="connsiteY54" fmla="*/ 2959120 h 4280892"/>
              <a:gd name="connsiteX55" fmla="*/ 5351919 w 6857999"/>
              <a:gd name="connsiteY55" fmla="*/ 2967157 h 4280892"/>
              <a:gd name="connsiteX56" fmla="*/ 5217438 w 6857999"/>
              <a:gd name="connsiteY56" fmla="*/ 2914650 h 4280892"/>
              <a:gd name="connsiteX57" fmla="*/ 5168682 w 6857999"/>
              <a:gd name="connsiteY57" fmla="*/ 2826246 h 4280892"/>
              <a:gd name="connsiteX58" fmla="*/ 5089922 w 6857999"/>
              <a:gd name="connsiteY58" fmla="*/ 2592110 h 4280892"/>
              <a:gd name="connsiteX59" fmla="*/ 5090993 w 6857999"/>
              <a:gd name="connsiteY59" fmla="*/ 2573357 h 4280892"/>
              <a:gd name="connsiteX60" fmla="*/ 5060990 w 6857999"/>
              <a:gd name="connsiteY60" fmla="*/ 2535853 h 4280892"/>
              <a:gd name="connsiteX61" fmla="*/ 4976336 w 6857999"/>
              <a:gd name="connsiteY61" fmla="*/ 2532102 h 4280892"/>
              <a:gd name="connsiteX62" fmla="*/ 4941510 w 6857999"/>
              <a:gd name="connsiteY62" fmla="*/ 2543889 h 4280892"/>
              <a:gd name="connsiteX63" fmla="*/ 4831675 w 6857999"/>
              <a:gd name="connsiteY63" fmla="*/ 2641937 h 4280892"/>
              <a:gd name="connsiteX64" fmla="*/ 4483954 w 6857999"/>
              <a:gd name="connsiteY64" fmla="*/ 2746415 h 4280892"/>
              <a:gd name="connsiteX65" fmla="*/ 4415909 w 6857999"/>
              <a:gd name="connsiteY65" fmla="*/ 2740521 h 4280892"/>
              <a:gd name="connsiteX66" fmla="*/ 4428768 w 6857999"/>
              <a:gd name="connsiteY66" fmla="*/ 2784455 h 4280892"/>
              <a:gd name="connsiteX67" fmla="*/ 4543425 w 6857999"/>
              <a:gd name="connsiteY67" fmla="*/ 3031450 h 4280892"/>
              <a:gd name="connsiteX68" fmla="*/ 4561106 w 6857999"/>
              <a:gd name="connsiteY68" fmla="*/ 3171825 h 4280892"/>
              <a:gd name="connsiteX69" fmla="*/ 4536460 w 6857999"/>
              <a:gd name="connsiteY69" fmla="*/ 3566160 h 4280892"/>
              <a:gd name="connsiteX70" fmla="*/ 4512885 w 6857999"/>
              <a:gd name="connsiteY70" fmla="*/ 3666351 h 4280892"/>
              <a:gd name="connsiteX71" fmla="*/ 4464665 w 6857999"/>
              <a:gd name="connsiteY71" fmla="*/ 3719929 h 4280892"/>
              <a:gd name="connsiteX72" fmla="*/ 4225707 w 6857999"/>
              <a:gd name="connsiteY72" fmla="*/ 3939064 h 4280892"/>
              <a:gd name="connsiteX73" fmla="*/ 4172664 w 6857999"/>
              <a:gd name="connsiteY73" fmla="*/ 3994249 h 4280892"/>
              <a:gd name="connsiteX74" fmla="*/ 4166235 w 6857999"/>
              <a:gd name="connsiteY74" fmla="*/ 3958352 h 4280892"/>
              <a:gd name="connsiteX75" fmla="*/ 4151769 w 6857999"/>
              <a:gd name="connsiteY75" fmla="*/ 3836194 h 4280892"/>
              <a:gd name="connsiteX76" fmla="*/ 4193560 w 6857999"/>
              <a:gd name="connsiteY76" fmla="*/ 3699034 h 4280892"/>
              <a:gd name="connsiteX77" fmla="*/ 4251424 w 6857999"/>
              <a:gd name="connsiteY77" fmla="*/ 3642241 h 4280892"/>
              <a:gd name="connsiteX78" fmla="*/ 4287857 w 6857999"/>
              <a:gd name="connsiteY78" fmla="*/ 3568839 h 4280892"/>
              <a:gd name="connsiteX79" fmla="*/ 4299109 w 6857999"/>
              <a:gd name="connsiteY79" fmla="*/ 3544729 h 4280892"/>
              <a:gd name="connsiteX80" fmla="*/ 4343579 w 6857999"/>
              <a:gd name="connsiteY80" fmla="*/ 3332560 h 4280892"/>
              <a:gd name="connsiteX81" fmla="*/ 4320004 w 6857999"/>
              <a:gd name="connsiteY81" fmla="*/ 3237726 h 4280892"/>
              <a:gd name="connsiteX82" fmla="*/ 3988891 w 6857999"/>
              <a:gd name="connsiteY82" fmla="*/ 2902327 h 4280892"/>
              <a:gd name="connsiteX83" fmla="*/ 3910131 w 6857999"/>
              <a:gd name="connsiteY83" fmla="*/ 2934474 h 4280892"/>
              <a:gd name="connsiteX84" fmla="*/ 3910667 w 6857999"/>
              <a:gd name="connsiteY84" fmla="*/ 3173432 h 4280892"/>
              <a:gd name="connsiteX85" fmla="*/ 3930491 w 6857999"/>
              <a:gd name="connsiteY85" fmla="*/ 3329345 h 4280892"/>
              <a:gd name="connsiteX86" fmla="*/ 3931027 w 6857999"/>
              <a:gd name="connsiteY86" fmla="*/ 3424714 h 4280892"/>
              <a:gd name="connsiteX87" fmla="*/ 3949779 w 6857999"/>
              <a:gd name="connsiteY87" fmla="*/ 3727430 h 4280892"/>
              <a:gd name="connsiteX88" fmla="*/ 4055864 w 6857999"/>
              <a:gd name="connsiteY88" fmla="*/ 3990499 h 4280892"/>
              <a:gd name="connsiteX89" fmla="*/ 4074616 w 6857999"/>
              <a:gd name="connsiteY89" fmla="*/ 4015681 h 4280892"/>
              <a:gd name="connsiteX90" fmla="*/ 4225171 w 6857999"/>
              <a:gd name="connsiteY90" fmla="*/ 4152305 h 4280892"/>
              <a:gd name="connsiteX91" fmla="*/ 4225171 w 6857999"/>
              <a:gd name="connsiteY91" fmla="*/ 4191953 h 4280892"/>
              <a:gd name="connsiteX92" fmla="*/ 4086939 w 6857999"/>
              <a:gd name="connsiteY92" fmla="*/ 4230529 h 4280892"/>
              <a:gd name="connsiteX93" fmla="*/ 3892986 w 6857999"/>
              <a:gd name="connsiteY93" fmla="*/ 4178558 h 4280892"/>
              <a:gd name="connsiteX94" fmla="*/ 3863518 w 6857999"/>
              <a:gd name="connsiteY94" fmla="*/ 4149090 h 4280892"/>
              <a:gd name="connsiteX95" fmla="*/ 3807797 w 6857999"/>
              <a:gd name="connsiteY95" fmla="*/ 4004429 h 4280892"/>
              <a:gd name="connsiteX96" fmla="*/ 3767614 w 6857999"/>
              <a:gd name="connsiteY96" fmla="*/ 3960495 h 4280892"/>
              <a:gd name="connsiteX97" fmla="*/ 3746183 w 6857999"/>
              <a:gd name="connsiteY97" fmla="*/ 3930491 h 4280892"/>
              <a:gd name="connsiteX98" fmla="*/ 3727966 w 6857999"/>
              <a:gd name="connsiteY98" fmla="*/ 3687782 h 4280892"/>
              <a:gd name="connsiteX99" fmla="*/ 3690461 w 6857999"/>
              <a:gd name="connsiteY99" fmla="*/ 3505617 h 4280892"/>
              <a:gd name="connsiteX100" fmla="*/ 3476149 w 6857999"/>
              <a:gd name="connsiteY100" fmla="*/ 2923222 h 4280892"/>
              <a:gd name="connsiteX101" fmla="*/ 3432751 w 6857999"/>
              <a:gd name="connsiteY101" fmla="*/ 2828925 h 4280892"/>
              <a:gd name="connsiteX102" fmla="*/ 3368457 w 6857999"/>
              <a:gd name="connsiteY102" fmla="*/ 2785527 h 4280892"/>
              <a:gd name="connsiteX103" fmla="*/ 3328273 w 6857999"/>
              <a:gd name="connsiteY103" fmla="*/ 2774811 h 4280892"/>
              <a:gd name="connsiteX104" fmla="*/ 3157359 w 6857999"/>
              <a:gd name="connsiteY104" fmla="*/ 2706231 h 4280892"/>
              <a:gd name="connsiteX105" fmla="*/ 2484953 w 6857999"/>
              <a:gd name="connsiteY105" fmla="*/ 2652653 h 4280892"/>
              <a:gd name="connsiteX106" fmla="*/ 2442627 w 6857999"/>
              <a:gd name="connsiteY106" fmla="*/ 2677835 h 4280892"/>
              <a:gd name="connsiteX107" fmla="*/ 2341364 w 6857999"/>
              <a:gd name="connsiteY107" fmla="*/ 2756059 h 4280892"/>
              <a:gd name="connsiteX108" fmla="*/ 2299573 w 6857999"/>
              <a:gd name="connsiteY108" fmla="*/ 2765703 h 4280892"/>
              <a:gd name="connsiteX109" fmla="*/ 2062758 w 6857999"/>
              <a:gd name="connsiteY109" fmla="*/ 2899112 h 4280892"/>
              <a:gd name="connsiteX110" fmla="*/ 1831836 w 6857999"/>
              <a:gd name="connsiteY110" fmla="*/ 3102174 h 4280892"/>
              <a:gd name="connsiteX111" fmla="*/ 1720394 w 6857999"/>
              <a:gd name="connsiteY111" fmla="*/ 3237191 h 4280892"/>
              <a:gd name="connsiteX112" fmla="*/ 1637348 w 6857999"/>
              <a:gd name="connsiteY112" fmla="*/ 3454182 h 4280892"/>
              <a:gd name="connsiteX113" fmla="*/ 1635740 w 6857999"/>
              <a:gd name="connsiteY113" fmla="*/ 3516332 h 4280892"/>
              <a:gd name="connsiteX114" fmla="*/ 1660922 w 6857999"/>
              <a:gd name="connsiteY114" fmla="*/ 3686711 h 4280892"/>
              <a:gd name="connsiteX115" fmla="*/ 1662529 w 6857999"/>
              <a:gd name="connsiteY115" fmla="*/ 3777794 h 4280892"/>
              <a:gd name="connsiteX116" fmla="*/ 1677531 w 6857999"/>
              <a:gd name="connsiteY116" fmla="*/ 3867269 h 4280892"/>
              <a:gd name="connsiteX117" fmla="*/ 1893987 w 6857999"/>
              <a:gd name="connsiteY117" fmla="*/ 4141054 h 4280892"/>
              <a:gd name="connsiteX118" fmla="*/ 1919168 w 6857999"/>
              <a:gd name="connsiteY118" fmla="*/ 4159270 h 4280892"/>
              <a:gd name="connsiteX119" fmla="*/ 1605201 w 6857999"/>
              <a:gd name="connsiteY119" fmla="*/ 4178558 h 4280892"/>
              <a:gd name="connsiteX120" fmla="*/ 1570911 w 6857999"/>
              <a:gd name="connsiteY120" fmla="*/ 4147483 h 4280892"/>
              <a:gd name="connsiteX121" fmla="*/ 1574125 w 6857999"/>
              <a:gd name="connsiteY121" fmla="*/ 4143732 h 4280892"/>
              <a:gd name="connsiteX122" fmla="*/ 1555373 w 6857999"/>
              <a:gd name="connsiteY122" fmla="*/ 4139982 h 4280892"/>
              <a:gd name="connsiteX123" fmla="*/ 1541443 w 6857999"/>
              <a:gd name="connsiteY123" fmla="*/ 4083725 h 4280892"/>
              <a:gd name="connsiteX124" fmla="*/ 1500723 w 6857999"/>
              <a:gd name="connsiteY124" fmla="*/ 4021038 h 4280892"/>
              <a:gd name="connsiteX125" fmla="*/ 1456789 w 6857999"/>
              <a:gd name="connsiteY125" fmla="*/ 4006037 h 4280892"/>
              <a:gd name="connsiteX126" fmla="*/ 1423571 w 6857999"/>
              <a:gd name="connsiteY126" fmla="*/ 3982462 h 4280892"/>
              <a:gd name="connsiteX127" fmla="*/ 1386066 w 6857999"/>
              <a:gd name="connsiteY127" fmla="*/ 3507224 h 4280892"/>
              <a:gd name="connsiteX128" fmla="*/ 1305163 w 6857999"/>
              <a:gd name="connsiteY128" fmla="*/ 3120390 h 4280892"/>
              <a:gd name="connsiteX129" fmla="*/ 1311592 w 6857999"/>
              <a:gd name="connsiteY129" fmla="*/ 2960192 h 4280892"/>
              <a:gd name="connsiteX130" fmla="*/ 1336238 w 6857999"/>
              <a:gd name="connsiteY130" fmla="*/ 2907149 h 4280892"/>
              <a:gd name="connsiteX131" fmla="*/ 1024949 w 6857999"/>
              <a:gd name="connsiteY131" fmla="*/ 3154144 h 4280892"/>
              <a:gd name="connsiteX132" fmla="*/ 805815 w 6857999"/>
              <a:gd name="connsiteY132" fmla="*/ 3474006 h 4280892"/>
              <a:gd name="connsiteX133" fmla="*/ 685800 w 6857999"/>
              <a:gd name="connsiteY133" fmla="*/ 4048363 h 4280892"/>
              <a:gd name="connsiteX134" fmla="*/ 712589 w 6857999"/>
              <a:gd name="connsiteY134" fmla="*/ 4132481 h 4280892"/>
              <a:gd name="connsiteX135" fmla="*/ 764024 w 6857999"/>
              <a:gd name="connsiteY135" fmla="*/ 4197846 h 4280892"/>
              <a:gd name="connsiteX136" fmla="*/ 742057 w 6857999"/>
              <a:gd name="connsiteY136" fmla="*/ 4278749 h 4280892"/>
              <a:gd name="connsiteX137" fmla="*/ 738842 w 6857999"/>
              <a:gd name="connsiteY137" fmla="*/ 4282500 h 4280892"/>
              <a:gd name="connsiteX138" fmla="*/ 599539 w 6857999"/>
              <a:gd name="connsiteY138" fmla="*/ 4282500 h 4280892"/>
              <a:gd name="connsiteX139" fmla="*/ 541139 w 6857999"/>
              <a:gd name="connsiteY139" fmla="*/ 4276070 h 4280892"/>
              <a:gd name="connsiteX140" fmla="*/ 403979 w 6857999"/>
              <a:gd name="connsiteY140" fmla="*/ 4203204 h 4280892"/>
              <a:gd name="connsiteX141" fmla="*/ 398085 w 6857999"/>
              <a:gd name="connsiteY141" fmla="*/ 4170522 h 4280892"/>
              <a:gd name="connsiteX142" fmla="*/ 410944 w 6857999"/>
              <a:gd name="connsiteY142" fmla="*/ 4008180 h 4280892"/>
              <a:gd name="connsiteX143" fmla="*/ 353080 w 6857999"/>
              <a:gd name="connsiteY143" fmla="*/ 3991570 h 4280892"/>
              <a:gd name="connsiteX144" fmla="*/ 399693 w 6857999"/>
              <a:gd name="connsiteY144" fmla="*/ 3905310 h 4280892"/>
              <a:gd name="connsiteX145" fmla="*/ 541139 w 6857999"/>
              <a:gd name="connsiteY145" fmla="*/ 3482578 h 4280892"/>
              <a:gd name="connsiteX146" fmla="*/ 564178 w 6857999"/>
              <a:gd name="connsiteY146" fmla="*/ 3209330 h 4280892"/>
              <a:gd name="connsiteX147" fmla="*/ 557748 w 6857999"/>
              <a:gd name="connsiteY147" fmla="*/ 3033058 h 4280892"/>
              <a:gd name="connsiteX148" fmla="*/ 622042 w 6857999"/>
              <a:gd name="connsiteY148" fmla="*/ 2901256 h 4280892"/>
              <a:gd name="connsiteX149" fmla="*/ 715268 w 6857999"/>
              <a:gd name="connsiteY149" fmla="*/ 2820888 h 4280892"/>
              <a:gd name="connsiteX150" fmla="*/ 846534 w 6857999"/>
              <a:gd name="connsiteY150" fmla="*/ 2607112 h 4280892"/>
              <a:gd name="connsiteX151" fmla="*/ 851892 w 6857999"/>
              <a:gd name="connsiteY151" fmla="*/ 2301716 h 4280892"/>
              <a:gd name="connsiteX152" fmla="*/ 805279 w 6857999"/>
              <a:gd name="connsiteY152" fmla="*/ 2109371 h 4280892"/>
              <a:gd name="connsiteX153" fmla="*/ 804208 w 6857999"/>
              <a:gd name="connsiteY153" fmla="*/ 1676460 h 4280892"/>
              <a:gd name="connsiteX154" fmla="*/ 956905 w 6857999"/>
              <a:gd name="connsiteY154" fmla="*/ 1347490 h 4280892"/>
              <a:gd name="connsiteX155" fmla="*/ 973515 w 6857999"/>
              <a:gd name="connsiteY155" fmla="*/ 1320165 h 4280892"/>
              <a:gd name="connsiteX156" fmla="*/ 755452 w 6857999"/>
              <a:gd name="connsiteY156" fmla="*/ 1093530 h 4280892"/>
              <a:gd name="connsiteX157" fmla="*/ 543282 w 6857999"/>
              <a:gd name="connsiteY157" fmla="*/ 832604 h 4280892"/>
              <a:gd name="connsiteX158" fmla="*/ 495598 w 6857999"/>
              <a:gd name="connsiteY158" fmla="*/ 397014 h 4280892"/>
              <a:gd name="connsiteX159" fmla="*/ 557748 w 6857999"/>
              <a:gd name="connsiteY159" fmla="*/ 220206 h 4280892"/>
              <a:gd name="connsiteX160" fmla="*/ 536853 w 6857999"/>
              <a:gd name="connsiteY160" fmla="*/ 234136 h 4280892"/>
              <a:gd name="connsiteX161" fmla="*/ 378797 w 6857999"/>
              <a:gd name="connsiteY161" fmla="*/ 344507 h 4280892"/>
              <a:gd name="connsiteX162" fmla="*/ 165556 w 6857999"/>
              <a:gd name="connsiteY162" fmla="*/ 466130 h 4280892"/>
              <a:gd name="connsiteX163" fmla="*/ 2679 w 6857999"/>
              <a:gd name="connsiteY163" fmla="*/ 389513 h 4280892"/>
              <a:gd name="connsiteX164" fmla="*/ 0 w 6857999"/>
              <a:gd name="connsiteY164" fmla="*/ 385763 h 4280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6857999" h="4280892">
                <a:moveTo>
                  <a:pt x="0" y="385763"/>
                </a:moveTo>
                <a:cubicBezTo>
                  <a:pt x="0" y="355223"/>
                  <a:pt x="0" y="325219"/>
                  <a:pt x="0" y="294680"/>
                </a:cubicBezTo>
                <a:cubicBezTo>
                  <a:pt x="6429" y="259318"/>
                  <a:pt x="12323" y="223957"/>
                  <a:pt x="19288" y="183773"/>
                </a:cubicBezTo>
                <a:cubicBezTo>
                  <a:pt x="23039" y="188595"/>
                  <a:pt x="30540" y="193953"/>
                  <a:pt x="31075" y="199846"/>
                </a:cubicBezTo>
                <a:cubicBezTo>
                  <a:pt x="34290" y="237351"/>
                  <a:pt x="33754" y="274856"/>
                  <a:pt x="38040" y="311825"/>
                </a:cubicBezTo>
                <a:cubicBezTo>
                  <a:pt x="41255" y="339150"/>
                  <a:pt x="47685" y="365939"/>
                  <a:pt x="56793" y="392192"/>
                </a:cubicBezTo>
                <a:cubicBezTo>
                  <a:pt x="64294" y="414695"/>
                  <a:pt x="83046" y="423803"/>
                  <a:pt x="106085" y="413623"/>
                </a:cubicBezTo>
                <a:cubicBezTo>
                  <a:pt x="128052" y="403979"/>
                  <a:pt x="151090" y="395407"/>
                  <a:pt x="169843" y="380941"/>
                </a:cubicBezTo>
                <a:cubicBezTo>
                  <a:pt x="235208" y="331113"/>
                  <a:pt x="298966" y="279678"/>
                  <a:pt x="362188" y="227707"/>
                </a:cubicBezTo>
                <a:cubicBezTo>
                  <a:pt x="457021" y="150555"/>
                  <a:pt x="541139" y="61079"/>
                  <a:pt x="648295" y="0"/>
                </a:cubicBezTo>
                <a:cubicBezTo>
                  <a:pt x="660618" y="0"/>
                  <a:pt x="673477" y="0"/>
                  <a:pt x="685800" y="0"/>
                </a:cubicBezTo>
                <a:cubicBezTo>
                  <a:pt x="699730" y="9108"/>
                  <a:pt x="715804" y="16073"/>
                  <a:pt x="727591" y="27325"/>
                </a:cubicBezTo>
                <a:cubicBezTo>
                  <a:pt x="764560" y="63222"/>
                  <a:pt x="767775" y="105013"/>
                  <a:pt x="750094" y="152698"/>
                </a:cubicBezTo>
                <a:cubicBezTo>
                  <a:pt x="705088" y="275927"/>
                  <a:pt x="664905" y="400229"/>
                  <a:pt x="643473" y="530423"/>
                </a:cubicBezTo>
                <a:cubicBezTo>
                  <a:pt x="622042" y="662226"/>
                  <a:pt x="654725" y="771525"/>
                  <a:pt x="752773" y="862608"/>
                </a:cubicBezTo>
                <a:cubicBezTo>
                  <a:pt x="867430" y="969228"/>
                  <a:pt x="1002983" y="1042630"/>
                  <a:pt x="1143893" y="1106388"/>
                </a:cubicBezTo>
                <a:cubicBezTo>
                  <a:pt x="1150858" y="1109603"/>
                  <a:pt x="1163717" y="1104781"/>
                  <a:pt x="1171754" y="1099959"/>
                </a:cubicBezTo>
                <a:cubicBezTo>
                  <a:pt x="1217831" y="1071027"/>
                  <a:pt x="1262301" y="1038880"/>
                  <a:pt x="1309449" y="1012627"/>
                </a:cubicBezTo>
                <a:cubicBezTo>
                  <a:pt x="1362492" y="983159"/>
                  <a:pt x="1419820" y="970836"/>
                  <a:pt x="1481971" y="971907"/>
                </a:cubicBezTo>
                <a:cubicBezTo>
                  <a:pt x="1560195" y="973515"/>
                  <a:pt x="1638955" y="970836"/>
                  <a:pt x="1717715" y="966549"/>
                </a:cubicBezTo>
                <a:cubicBezTo>
                  <a:pt x="1969532" y="953155"/>
                  <a:pt x="2218134" y="916186"/>
                  <a:pt x="2466201" y="872788"/>
                </a:cubicBezTo>
                <a:cubicBezTo>
                  <a:pt x="2588359" y="851356"/>
                  <a:pt x="2705695" y="817602"/>
                  <a:pt x="2814995" y="758131"/>
                </a:cubicBezTo>
                <a:cubicBezTo>
                  <a:pt x="2870180" y="728127"/>
                  <a:pt x="2928580" y="700802"/>
                  <a:pt x="2988052" y="681514"/>
                </a:cubicBezTo>
                <a:cubicBezTo>
                  <a:pt x="3173432" y="620435"/>
                  <a:pt x="3361492" y="566321"/>
                  <a:pt x="3538835" y="482203"/>
                </a:cubicBezTo>
                <a:cubicBezTo>
                  <a:pt x="3733324" y="390049"/>
                  <a:pt x="3939064" y="375047"/>
                  <a:pt x="4148554" y="397550"/>
                </a:cubicBezTo>
                <a:cubicBezTo>
                  <a:pt x="4285178" y="412016"/>
                  <a:pt x="4415909" y="452199"/>
                  <a:pt x="4542889" y="503634"/>
                </a:cubicBezTo>
                <a:cubicBezTo>
                  <a:pt x="4722912" y="577036"/>
                  <a:pt x="4905613" y="641866"/>
                  <a:pt x="5078671" y="733485"/>
                </a:cubicBezTo>
                <a:cubicBezTo>
                  <a:pt x="5239941" y="818674"/>
                  <a:pt x="5383530" y="922615"/>
                  <a:pt x="5504617" y="1057096"/>
                </a:cubicBezTo>
                <a:cubicBezTo>
                  <a:pt x="5635348" y="1201222"/>
                  <a:pt x="5761256" y="1349633"/>
                  <a:pt x="5889307" y="1495901"/>
                </a:cubicBezTo>
                <a:cubicBezTo>
                  <a:pt x="5896273" y="1503402"/>
                  <a:pt x="5902702" y="1511439"/>
                  <a:pt x="5910739" y="1520547"/>
                </a:cubicBezTo>
                <a:cubicBezTo>
                  <a:pt x="5992713" y="1432143"/>
                  <a:pt x="6091833" y="1382316"/>
                  <a:pt x="6204347" y="1357670"/>
                </a:cubicBezTo>
                <a:cubicBezTo>
                  <a:pt x="6282035" y="1340525"/>
                  <a:pt x="6360259" y="1327666"/>
                  <a:pt x="6438483" y="1313200"/>
                </a:cubicBezTo>
                <a:cubicBezTo>
                  <a:pt x="6554748" y="1291233"/>
                  <a:pt x="6671548" y="1269266"/>
                  <a:pt x="6787813" y="1247299"/>
                </a:cubicBezTo>
                <a:cubicBezTo>
                  <a:pt x="6811387" y="1243013"/>
                  <a:pt x="6834961" y="1237655"/>
                  <a:pt x="6858000" y="1232833"/>
                </a:cubicBezTo>
                <a:cubicBezTo>
                  <a:pt x="6858000" y="1236583"/>
                  <a:pt x="6858000" y="1239798"/>
                  <a:pt x="6858000" y="1243548"/>
                </a:cubicBezTo>
                <a:cubicBezTo>
                  <a:pt x="6825317" y="1313200"/>
                  <a:pt x="6767989" y="1358741"/>
                  <a:pt x="6701016" y="1390352"/>
                </a:cubicBezTo>
                <a:cubicBezTo>
                  <a:pt x="6627078" y="1425178"/>
                  <a:pt x="6550461" y="1456789"/>
                  <a:pt x="6473309" y="1482507"/>
                </a:cubicBezTo>
                <a:cubicBezTo>
                  <a:pt x="6398836" y="1507153"/>
                  <a:pt x="6328648" y="1538228"/>
                  <a:pt x="6267033" y="1586448"/>
                </a:cubicBezTo>
                <a:cubicBezTo>
                  <a:pt x="6262212" y="1590199"/>
                  <a:pt x="6257389" y="1595021"/>
                  <a:pt x="6249353" y="1602522"/>
                </a:cubicBezTo>
                <a:cubicBezTo>
                  <a:pt x="6295430" y="1611630"/>
                  <a:pt x="6336149" y="1620738"/>
                  <a:pt x="6377405" y="1627168"/>
                </a:cubicBezTo>
                <a:cubicBezTo>
                  <a:pt x="6510278" y="1648599"/>
                  <a:pt x="6643152" y="1664672"/>
                  <a:pt x="6774418" y="1617524"/>
                </a:cubicBezTo>
                <a:cubicBezTo>
                  <a:pt x="6779240" y="1615916"/>
                  <a:pt x="6785670" y="1618059"/>
                  <a:pt x="6791563" y="1618595"/>
                </a:cubicBezTo>
                <a:cubicBezTo>
                  <a:pt x="6790492" y="1626096"/>
                  <a:pt x="6791563" y="1635205"/>
                  <a:pt x="6787277" y="1640027"/>
                </a:cubicBezTo>
                <a:cubicBezTo>
                  <a:pt x="6750308" y="1687711"/>
                  <a:pt x="6705838" y="1724144"/>
                  <a:pt x="6644223" y="1735931"/>
                </a:cubicBezTo>
                <a:cubicBezTo>
                  <a:pt x="6544032" y="1754684"/>
                  <a:pt x="6444377" y="1775043"/>
                  <a:pt x="6345258" y="1795403"/>
                </a:cubicBezTo>
                <a:cubicBezTo>
                  <a:pt x="6294894" y="1805583"/>
                  <a:pt x="6245066" y="1817370"/>
                  <a:pt x="6196310" y="1828621"/>
                </a:cubicBezTo>
                <a:cubicBezTo>
                  <a:pt x="6195775" y="1833979"/>
                  <a:pt x="6195239" y="1835051"/>
                  <a:pt x="6195775" y="1835587"/>
                </a:cubicBezTo>
                <a:cubicBezTo>
                  <a:pt x="6197381" y="1838801"/>
                  <a:pt x="6199525" y="1842016"/>
                  <a:pt x="6201668" y="1844695"/>
                </a:cubicBezTo>
                <a:cubicBezTo>
                  <a:pt x="6269176" y="1927741"/>
                  <a:pt x="6289536" y="2024182"/>
                  <a:pt x="6279356" y="2128659"/>
                </a:cubicBezTo>
                <a:cubicBezTo>
                  <a:pt x="6275606" y="2168843"/>
                  <a:pt x="6261675" y="2183309"/>
                  <a:pt x="6220956" y="2187059"/>
                </a:cubicBezTo>
                <a:cubicBezTo>
                  <a:pt x="6173808" y="2191345"/>
                  <a:pt x="6136303" y="2212241"/>
                  <a:pt x="6104692" y="2246531"/>
                </a:cubicBezTo>
                <a:cubicBezTo>
                  <a:pt x="6003965" y="2355294"/>
                  <a:pt x="5906988" y="2468344"/>
                  <a:pt x="5831443" y="2595860"/>
                </a:cubicBezTo>
                <a:cubicBezTo>
                  <a:pt x="5775186" y="2691765"/>
                  <a:pt x="5729645" y="2794099"/>
                  <a:pt x="5682496" y="2894826"/>
                </a:cubicBezTo>
                <a:cubicBezTo>
                  <a:pt x="5656242" y="2951083"/>
                  <a:pt x="5616059" y="2981087"/>
                  <a:pt x="5555516" y="2977872"/>
                </a:cubicBezTo>
                <a:cubicBezTo>
                  <a:pt x="5505152" y="2975193"/>
                  <a:pt x="5454789" y="2966621"/>
                  <a:pt x="5404425" y="2959120"/>
                </a:cubicBezTo>
                <a:cubicBezTo>
                  <a:pt x="5385137" y="2955905"/>
                  <a:pt x="5370136" y="2955905"/>
                  <a:pt x="5351919" y="2967157"/>
                </a:cubicBezTo>
                <a:cubicBezTo>
                  <a:pt x="5298877" y="2999839"/>
                  <a:pt x="5235119" y="2975193"/>
                  <a:pt x="5217438" y="2914650"/>
                </a:cubicBezTo>
                <a:cubicBezTo>
                  <a:pt x="5207258" y="2880896"/>
                  <a:pt x="5193864" y="2853571"/>
                  <a:pt x="5168682" y="2826246"/>
                </a:cubicBezTo>
                <a:cubicBezTo>
                  <a:pt x="5109210" y="2761952"/>
                  <a:pt x="5070098" y="2685871"/>
                  <a:pt x="5089922" y="2592110"/>
                </a:cubicBezTo>
                <a:cubicBezTo>
                  <a:pt x="5090993" y="2586216"/>
                  <a:pt x="5093137" y="2578715"/>
                  <a:pt x="5090993" y="2573357"/>
                </a:cubicBezTo>
                <a:cubicBezTo>
                  <a:pt x="5084564" y="2558356"/>
                  <a:pt x="5084564" y="2536924"/>
                  <a:pt x="5060990" y="2535853"/>
                </a:cubicBezTo>
                <a:cubicBezTo>
                  <a:pt x="5032593" y="2534781"/>
                  <a:pt x="5004197" y="2531567"/>
                  <a:pt x="4976336" y="2532102"/>
                </a:cubicBezTo>
                <a:cubicBezTo>
                  <a:pt x="4964549" y="2532102"/>
                  <a:pt x="4950619" y="2536389"/>
                  <a:pt x="4941510" y="2543889"/>
                </a:cubicBezTo>
                <a:cubicBezTo>
                  <a:pt x="4904006" y="2575501"/>
                  <a:pt x="4868644" y="2609255"/>
                  <a:pt x="4831675" y="2641937"/>
                </a:cubicBezTo>
                <a:cubicBezTo>
                  <a:pt x="4732020" y="2730877"/>
                  <a:pt x="4614684" y="2760881"/>
                  <a:pt x="4483954" y="2746415"/>
                </a:cubicBezTo>
                <a:cubicBezTo>
                  <a:pt x="4461986" y="2743736"/>
                  <a:pt x="4440019" y="2742664"/>
                  <a:pt x="4415909" y="2740521"/>
                </a:cubicBezTo>
                <a:cubicBezTo>
                  <a:pt x="4420731" y="2757130"/>
                  <a:pt x="4422874" y="2771596"/>
                  <a:pt x="4428768" y="2784455"/>
                </a:cubicBezTo>
                <a:cubicBezTo>
                  <a:pt x="4466272" y="2866965"/>
                  <a:pt x="4503777" y="2950012"/>
                  <a:pt x="4543425" y="3031450"/>
                </a:cubicBezTo>
                <a:cubicBezTo>
                  <a:pt x="4565392" y="3076992"/>
                  <a:pt x="4577715" y="3119319"/>
                  <a:pt x="4561106" y="3171825"/>
                </a:cubicBezTo>
                <a:cubicBezTo>
                  <a:pt x="4519851" y="3300413"/>
                  <a:pt x="4511814" y="3433286"/>
                  <a:pt x="4536460" y="3566160"/>
                </a:cubicBezTo>
                <a:cubicBezTo>
                  <a:pt x="4543961" y="3605272"/>
                  <a:pt x="4534853" y="3636883"/>
                  <a:pt x="4512885" y="3666351"/>
                </a:cubicBezTo>
                <a:cubicBezTo>
                  <a:pt x="4498419" y="3685639"/>
                  <a:pt x="4482346" y="3703856"/>
                  <a:pt x="4464665" y="3719929"/>
                </a:cubicBezTo>
                <a:cubicBezTo>
                  <a:pt x="4385370" y="3793331"/>
                  <a:pt x="4305538" y="3865662"/>
                  <a:pt x="4225707" y="3939064"/>
                </a:cubicBezTo>
                <a:cubicBezTo>
                  <a:pt x="4208562" y="3955137"/>
                  <a:pt x="4193024" y="3972818"/>
                  <a:pt x="4172664" y="3994249"/>
                </a:cubicBezTo>
                <a:cubicBezTo>
                  <a:pt x="4169985" y="3978712"/>
                  <a:pt x="4167306" y="3968532"/>
                  <a:pt x="4166235" y="3958352"/>
                </a:cubicBezTo>
                <a:cubicBezTo>
                  <a:pt x="4161413" y="3917633"/>
                  <a:pt x="4161949" y="3875842"/>
                  <a:pt x="4151769" y="3836194"/>
                </a:cubicBezTo>
                <a:cubicBezTo>
                  <a:pt x="4137303" y="3779937"/>
                  <a:pt x="4156055" y="3737074"/>
                  <a:pt x="4193560" y="3699034"/>
                </a:cubicBezTo>
                <a:cubicBezTo>
                  <a:pt x="4212312" y="3679746"/>
                  <a:pt x="4235887" y="3663672"/>
                  <a:pt x="4251424" y="3642241"/>
                </a:cubicBezTo>
                <a:cubicBezTo>
                  <a:pt x="4267498" y="3620274"/>
                  <a:pt x="4276070" y="3593485"/>
                  <a:pt x="4287857" y="3568839"/>
                </a:cubicBezTo>
                <a:cubicBezTo>
                  <a:pt x="4291608" y="3560802"/>
                  <a:pt x="4297501" y="3553301"/>
                  <a:pt x="4299109" y="3544729"/>
                </a:cubicBezTo>
                <a:cubicBezTo>
                  <a:pt x="4314646" y="3474006"/>
                  <a:pt x="4330720" y="3403818"/>
                  <a:pt x="4343579" y="3332560"/>
                </a:cubicBezTo>
                <a:cubicBezTo>
                  <a:pt x="4349472" y="3298805"/>
                  <a:pt x="4346258" y="3264515"/>
                  <a:pt x="4320004" y="3237726"/>
                </a:cubicBezTo>
                <a:cubicBezTo>
                  <a:pt x="4208026" y="3124140"/>
                  <a:pt x="4096048" y="3010555"/>
                  <a:pt x="3988891" y="2902327"/>
                </a:cubicBezTo>
                <a:cubicBezTo>
                  <a:pt x="3955137" y="2916257"/>
                  <a:pt x="3931027" y="2925901"/>
                  <a:pt x="3910131" y="2934474"/>
                </a:cubicBezTo>
                <a:cubicBezTo>
                  <a:pt x="3910131" y="3014841"/>
                  <a:pt x="3907989" y="3094137"/>
                  <a:pt x="3910667" y="3173432"/>
                </a:cubicBezTo>
                <a:cubicBezTo>
                  <a:pt x="3912810" y="3225939"/>
                  <a:pt x="3916561" y="3279517"/>
                  <a:pt x="3930491" y="3329345"/>
                </a:cubicBezTo>
                <a:cubicBezTo>
                  <a:pt x="3939599" y="3363099"/>
                  <a:pt x="3938528" y="3392567"/>
                  <a:pt x="3931027" y="3424714"/>
                </a:cubicBezTo>
                <a:cubicBezTo>
                  <a:pt x="3907453" y="3527584"/>
                  <a:pt x="3910667" y="3628311"/>
                  <a:pt x="3949779" y="3727430"/>
                </a:cubicBezTo>
                <a:cubicBezTo>
                  <a:pt x="3984605" y="3815298"/>
                  <a:pt x="4019967" y="3903167"/>
                  <a:pt x="4055864" y="3990499"/>
                </a:cubicBezTo>
                <a:cubicBezTo>
                  <a:pt x="4059615" y="4000143"/>
                  <a:pt x="4067115" y="4008716"/>
                  <a:pt x="4074616" y="4015681"/>
                </a:cubicBezTo>
                <a:cubicBezTo>
                  <a:pt x="4124444" y="4061758"/>
                  <a:pt x="4174272" y="4107299"/>
                  <a:pt x="4225171" y="4152305"/>
                </a:cubicBezTo>
                <a:cubicBezTo>
                  <a:pt x="4241244" y="4166771"/>
                  <a:pt x="4241244" y="4179094"/>
                  <a:pt x="4225171" y="4191953"/>
                </a:cubicBezTo>
                <a:cubicBezTo>
                  <a:pt x="4184452" y="4224100"/>
                  <a:pt x="4141053" y="4245531"/>
                  <a:pt x="4086939" y="4230529"/>
                </a:cubicBezTo>
                <a:cubicBezTo>
                  <a:pt x="4022646" y="4212848"/>
                  <a:pt x="3957816" y="4195167"/>
                  <a:pt x="3892986" y="4178558"/>
                </a:cubicBezTo>
                <a:cubicBezTo>
                  <a:pt x="3875842" y="4174272"/>
                  <a:pt x="3868876" y="4165164"/>
                  <a:pt x="3863518" y="4149090"/>
                </a:cubicBezTo>
                <a:cubicBezTo>
                  <a:pt x="3846374" y="4100334"/>
                  <a:pt x="3828693" y="4051578"/>
                  <a:pt x="3807797" y="4004429"/>
                </a:cubicBezTo>
                <a:cubicBezTo>
                  <a:pt x="3799761" y="3986748"/>
                  <a:pt x="3784223" y="3968532"/>
                  <a:pt x="3767614" y="3960495"/>
                </a:cubicBezTo>
                <a:cubicBezTo>
                  <a:pt x="3752076" y="3952994"/>
                  <a:pt x="3747254" y="3946565"/>
                  <a:pt x="3746183" y="3930491"/>
                </a:cubicBezTo>
                <a:cubicBezTo>
                  <a:pt x="3740825" y="3849588"/>
                  <a:pt x="3737610" y="3768150"/>
                  <a:pt x="3727966" y="3687782"/>
                </a:cubicBezTo>
                <a:cubicBezTo>
                  <a:pt x="3720465" y="3626168"/>
                  <a:pt x="3713500" y="3561874"/>
                  <a:pt x="3690461" y="3505617"/>
                </a:cubicBezTo>
                <a:cubicBezTo>
                  <a:pt x="3612237" y="3313807"/>
                  <a:pt x="3538835" y="3120926"/>
                  <a:pt x="3476149" y="2923222"/>
                </a:cubicBezTo>
                <a:cubicBezTo>
                  <a:pt x="3465969" y="2890540"/>
                  <a:pt x="3448824" y="2859465"/>
                  <a:pt x="3432751" y="2828925"/>
                </a:cubicBezTo>
                <a:cubicBezTo>
                  <a:pt x="3419356" y="2804279"/>
                  <a:pt x="3397389" y="2789813"/>
                  <a:pt x="3368457" y="2785527"/>
                </a:cubicBezTo>
                <a:cubicBezTo>
                  <a:pt x="3354526" y="2783384"/>
                  <a:pt x="3336846" y="2783384"/>
                  <a:pt x="3328273" y="2774811"/>
                </a:cubicBezTo>
                <a:cubicBezTo>
                  <a:pt x="3280589" y="2727127"/>
                  <a:pt x="3218974" y="2715875"/>
                  <a:pt x="3157359" y="2706231"/>
                </a:cubicBezTo>
                <a:cubicBezTo>
                  <a:pt x="2934474" y="2670870"/>
                  <a:pt x="2709982" y="2661226"/>
                  <a:pt x="2484953" y="2652653"/>
                </a:cubicBezTo>
                <a:cubicBezTo>
                  <a:pt x="2463522" y="2651582"/>
                  <a:pt x="2451199" y="2657475"/>
                  <a:pt x="2442627" y="2677835"/>
                </a:cubicBezTo>
                <a:cubicBezTo>
                  <a:pt x="2423875" y="2722305"/>
                  <a:pt x="2394407" y="2754451"/>
                  <a:pt x="2341364" y="2756059"/>
                </a:cubicBezTo>
                <a:cubicBezTo>
                  <a:pt x="2327434" y="2756595"/>
                  <a:pt x="2313503" y="2761952"/>
                  <a:pt x="2299573" y="2765703"/>
                </a:cubicBezTo>
                <a:cubicBezTo>
                  <a:pt x="2209562" y="2789813"/>
                  <a:pt x="2130266" y="2829997"/>
                  <a:pt x="2062758" y="2899112"/>
                </a:cubicBezTo>
                <a:cubicBezTo>
                  <a:pt x="1990963" y="2971979"/>
                  <a:pt x="1911132" y="3037344"/>
                  <a:pt x="1831836" y="3102174"/>
                </a:cubicBezTo>
                <a:cubicBezTo>
                  <a:pt x="1785223" y="3140214"/>
                  <a:pt x="1743968" y="3182005"/>
                  <a:pt x="1720394" y="3237191"/>
                </a:cubicBezTo>
                <a:cubicBezTo>
                  <a:pt x="1689854" y="3308449"/>
                  <a:pt x="1663065" y="3381315"/>
                  <a:pt x="1637348" y="3454182"/>
                </a:cubicBezTo>
                <a:cubicBezTo>
                  <a:pt x="1630918" y="3472934"/>
                  <a:pt x="1628239" y="3498116"/>
                  <a:pt x="1635740" y="3516332"/>
                </a:cubicBezTo>
                <a:cubicBezTo>
                  <a:pt x="1657171" y="3571518"/>
                  <a:pt x="1664672" y="3627775"/>
                  <a:pt x="1660922" y="3686711"/>
                </a:cubicBezTo>
                <a:cubicBezTo>
                  <a:pt x="1658779" y="3716715"/>
                  <a:pt x="1659850" y="3747790"/>
                  <a:pt x="1662529" y="3777794"/>
                </a:cubicBezTo>
                <a:cubicBezTo>
                  <a:pt x="1665208" y="3807798"/>
                  <a:pt x="1668959" y="3838337"/>
                  <a:pt x="1677531" y="3867269"/>
                </a:cubicBezTo>
                <a:cubicBezTo>
                  <a:pt x="1713428" y="3986748"/>
                  <a:pt x="1794867" y="4070866"/>
                  <a:pt x="1893987" y="4141054"/>
                </a:cubicBezTo>
                <a:cubicBezTo>
                  <a:pt x="1901488" y="4146411"/>
                  <a:pt x="1908989" y="4151769"/>
                  <a:pt x="1919168" y="4159270"/>
                </a:cubicBezTo>
                <a:cubicBezTo>
                  <a:pt x="1813084" y="4204811"/>
                  <a:pt x="1709678" y="4207490"/>
                  <a:pt x="1605201" y="4178558"/>
                </a:cubicBezTo>
                <a:cubicBezTo>
                  <a:pt x="1591806" y="4174808"/>
                  <a:pt x="1582162" y="4158198"/>
                  <a:pt x="1570911" y="4147483"/>
                </a:cubicBezTo>
                <a:cubicBezTo>
                  <a:pt x="1571982" y="4146411"/>
                  <a:pt x="1573054" y="4144804"/>
                  <a:pt x="1574125" y="4143732"/>
                </a:cubicBezTo>
                <a:cubicBezTo>
                  <a:pt x="1565553" y="4142125"/>
                  <a:pt x="1557516" y="4140518"/>
                  <a:pt x="1555373" y="4139982"/>
                </a:cubicBezTo>
                <a:cubicBezTo>
                  <a:pt x="1550015" y="4118015"/>
                  <a:pt x="1548944" y="4099262"/>
                  <a:pt x="1541443" y="4083725"/>
                </a:cubicBezTo>
                <a:cubicBezTo>
                  <a:pt x="1530191" y="4061758"/>
                  <a:pt x="1514118" y="4041934"/>
                  <a:pt x="1500723" y="4021038"/>
                </a:cubicBezTo>
                <a:cubicBezTo>
                  <a:pt x="1490008" y="4003358"/>
                  <a:pt x="1475006" y="3999607"/>
                  <a:pt x="1456789" y="4006037"/>
                </a:cubicBezTo>
                <a:cubicBezTo>
                  <a:pt x="1433751" y="4014073"/>
                  <a:pt x="1425178" y="4007108"/>
                  <a:pt x="1423571" y="3982462"/>
                </a:cubicBezTo>
                <a:cubicBezTo>
                  <a:pt x="1411784" y="3823871"/>
                  <a:pt x="1401604" y="3665280"/>
                  <a:pt x="1386066" y="3507224"/>
                </a:cubicBezTo>
                <a:cubicBezTo>
                  <a:pt x="1372672" y="3375958"/>
                  <a:pt x="1352312" y="3244691"/>
                  <a:pt x="1305163" y="3120390"/>
                </a:cubicBezTo>
                <a:cubicBezTo>
                  <a:pt x="1283732" y="3063597"/>
                  <a:pt x="1289090" y="3012698"/>
                  <a:pt x="1311592" y="2960192"/>
                </a:cubicBezTo>
                <a:cubicBezTo>
                  <a:pt x="1319094" y="2942511"/>
                  <a:pt x="1328202" y="2924830"/>
                  <a:pt x="1336238" y="2907149"/>
                </a:cubicBezTo>
                <a:cubicBezTo>
                  <a:pt x="1229618" y="2986981"/>
                  <a:pt x="1124605" y="3067348"/>
                  <a:pt x="1024949" y="3154144"/>
                </a:cubicBezTo>
                <a:cubicBezTo>
                  <a:pt x="924758" y="3240941"/>
                  <a:pt x="854571" y="3353455"/>
                  <a:pt x="805815" y="3474006"/>
                </a:cubicBezTo>
                <a:cubicBezTo>
                  <a:pt x="731341" y="3657243"/>
                  <a:pt x="702945" y="3852267"/>
                  <a:pt x="685800" y="4048363"/>
                </a:cubicBezTo>
                <a:cubicBezTo>
                  <a:pt x="683121" y="4079439"/>
                  <a:pt x="691158" y="4107835"/>
                  <a:pt x="712589" y="4132481"/>
                </a:cubicBezTo>
                <a:cubicBezTo>
                  <a:pt x="730806" y="4152840"/>
                  <a:pt x="747951" y="4175343"/>
                  <a:pt x="764024" y="4197846"/>
                </a:cubicBezTo>
                <a:cubicBezTo>
                  <a:pt x="797243" y="4246067"/>
                  <a:pt x="808494" y="4258926"/>
                  <a:pt x="742057" y="4278749"/>
                </a:cubicBezTo>
                <a:cubicBezTo>
                  <a:pt x="740450" y="4279285"/>
                  <a:pt x="739914" y="4281428"/>
                  <a:pt x="738842" y="4282500"/>
                </a:cubicBezTo>
                <a:cubicBezTo>
                  <a:pt x="692229" y="4282500"/>
                  <a:pt x="646152" y="4282500"/>
                  <a:pt x="599539" y="4282500"/>
                </a:cubicBezTo>
                <a:cubicBezTo>
                  <a:pt x="580251" y="4280357"/>
                  <a:pt x="560963" y="4277678"/>
                  <a:pt x="541139" y="4276070"/>
                </a:cubicBezTo>
                <a:cubicBezTo>
                  <a:pt x="484346" y="4272320"/>
                  <a:pt x="433983" y="4256782"/>
                  <a:pt x="403979" y="4203204"/>
                </a:cubicBezTo>
                <a:cubicBezTo>
                  <a:pt x="398621" y="4194096"/>
                  <a:pt x="395407" y="4180701"/>
                  <a:pt x="398085" y="4170522"/>
                </a:cubicBezTo>
                <a:cubicBezTo>
                  <a:pt x="411480" y="4116407"/>
                  <a:pt x="412552" y="4061758"/>
                  <a:pt x="410944" y="4008180"/>
                </a:cubicBezTo>
                <a:cubicBezTo>
                  <a:pt x="390049" y="4002286"/>
                  <a:pt x="372904" y="3997464"/>
                  <a:pt x="353080" y="3991570"/>
                </a:cubicBezTo>
                <a:cubicBezTo>
                  <a:pt x="370225" y="3959959"/>
                  <a:pt x="385763" y="3933170"/>
                  <a:pt x="399693" y="3905310"/>
                </a:cubicBezTo>
                <a:cubicBezTo>
                  <a:pt x="465594" y="3770828"/>
                  <a:pt x="506849" y="3627775"/>
                  <a:pt x="541139" y="3482578"/>
                </a:cubicBezTo>
                <a:cubicBezTo>
                  <a:pt x="562035" y="3393103"/>
                  <a:pt x="574893" y="3302556"/>
                  <a:pt x="564178" y="3209330"/>
                </a:cubicBezTo>
                <a:cubicBezTo>
                  <a:pt x="557748" y="3150930"/>
                  <a:pt x="557213" y="3091458"/>
                  <a:pt x="557748" y="3033058"/>
                </a:cubicBezTo>
                <a:cubicBezTo>
                  <a:pt x="558284" y="2980016"/>
                  <a:pt x="576501" y="2934474"/>
                  <a:pt x="622042" y="2901256"/>
                </a:cubicBezTo>
                <a:cubicBezTo>
                  <a:pt x="654725" y="2877145"/>
                  <a:pt x="684728" y="2848213"/>
                  <a:pt x="715268" y="2820888"/>
                </a:cubicBezTo>
                <a:cubicBezTo>
                  <a:pt x="780633" y="2763024"/>
                  <a:pt x="822960" y="2690694"/>
                  <a:pt x="846534" y="2607112"/>
                </a:cubicBezTo>
                <a:cubicBezTo>
                  <a:pt x="874931" y="2505849"/>
                  <a:pt x="885646" y="2405122"/>
                  <a:pt x="851892" y="2301716"/>
                </a:cubicBezTo>
                <a:cubicBezTo>
                  <a:pt x="831532" y="2239030"/>
                  <a:pt x="818138" y="2174200"/>
                  <a:pt x="805279" y="2109371"/>
                </a:cubicBezTo>
                <a:cubicBezTo>
                  <a:pt x="776883" y="1965246"/>
                  <a:pt x="765096" y="1820049"/>
                  <a:pt x="804208" y="1676460"/>
                </a:cubicBezTo>
                <a:cubicBezTo>
                  <a:pt x="836355" y="1559124"/>
                  <a:pt x="892076" y="1450896"/>
                  <a:pt x="956905" y="1347490"/>
                </a:cubicBezTo>
                <a:cubicBezTo>
                  <a:pt x="962263" y="1338917"/>
                  <a:pt x="967621" y="1329809"/>
                  <a:pt x="973515" y="1320165"/>
                </a:cubicBezTo>
                <a:cubicBezTo>
                  <a:pt x="900113" y="1243548"/>
                  <a:pt x="829925" y="1166396"/>
                  <a:pt x="755452" y="1093530"/>
                </a:cubicBezTo>
                <a:cubicBezTo>
                  <a:pt x="674549" y="1014234"/>
                  <a:pt x="604897" y="925830"/>
                  <a:pt x="543282" y="832604"/>
                </a:cubicBezTo>
                <a:cubicBezTo>
                  <a:pt x="454343" y="697051"/>
                  <a:pt x="453271" y="548104"/>
                  <a:pt x="495598" y="397014"/>
                </a:cubicBezTo>
                <a:cubicBezTo>
                  <a:pt x="512207" y="337542"/>
                  <a:pt x="536317" y="279678"/>
                  <a:pt x="557748" y="220206"/>
                </a:cubicBezTo>
                <a:cubicBezTo>
                  <a:pt x="550783" y="225028"/>
                  <a:pt x="543818" y="229314"/>
                  <a:pt x="536853" y="234136"/>
                </a:cubicBezTo>
                <a:cubicBezTo>
                  <a:pt x="484346" y="271105"/>
                  <a:pt x="433447" y="310753"/>
                  <a:pt x="378797" y="344507"/>
                </a:cubicBezTo>
                <a:cubicBezTo>
                  <a:pt x="309146" y="387906"/>
                  <a:pt x="240030" y="432911"/>
                  <a:pt x="165556" y="466130"/>
                </a:cubicBezTo>
                <a:cubicBezTo>
                  <a:pt x="79296" y="504706"/>
                  <a:pt x="32683" y="477917"/>
                  <a:pt x="2679" y="389513"/>
                </a:cubicBezTo>
                <a:cubicBezTo>
                  <a:pt x="1607" y="386834"/>
                  <a:pt x="536" y="386298"/>
                  <a:pt x="0" y="385763"/>
                </a:cubicBezTo>
                <a:close/>
              </a:path>
            </a:pathLst>
          </a:custGeom>
          <a:solidFill>
            <a:schemeClr val="accent1"/>
          </a:solidFill>
          <a:ln w="5356" cap="flat">
            <a:noFill/>
            <a:prstDash val="solid"/>
            <a:miter/>
          </a:ln>
        </p:spPr>
        <p:txBody>
          <a:bodyPr rtlCol="0" anchor="ctr"/>
          <a:lstStyle/>
          <a:p>
            <a:endParaRPr lang="en-US">
              <a:cs typeface="B Nazanin" panose="00000700000000000000" pitchFamily="2" charset="-78"/>
            </a:endParaRPr>
          </a:p>
        </p:txBody>
      </p:sp>
      <p:sp>
        <p:nvSpPr>
          <p:cNvPr id="22" name="Freeform: Shape 21">
            <a:extLst>
              <a:ext uri="{FF2B5EF4-FFF2-40B4-BE49-F238E27FC236}">
                <a16:creationId xmlns:a16="http://schemas.microsoft.com/office/drawing/2014/main" id="{F5B235EA-1936-4728-887B-6EB942BF1F98}"/>
              </a:ext>
            </a:extLst>
          </p:cNvPr>
          <p:cNvSpPr/>
          <p:nvPr/>
        </p:nvSpPr>
        <p:spPr>
          <a:xfrm>
            <a:off x="3482485" y="5009646"/>
            <a:ext cx="2113262" cy="1059320"/>
          </a:xfrm>
          <a:custGeom>
            <a:avLst/>
            <a:gdLst>
              <a:gd name="connsiteX0" fmla="*/ 460938 w 3626598"/>
              <a:gd name="connsiteY0" fmla="*/ 1776618 h 1817913"/>
              <a:gd name="connsiteX1" fmla="*/ 450787 w 3626598"/>
              <a:gd name="connsiteY1" fmla="*/ 1766929 h 1817913"/>
              <a:gd name="connsiteX2" fmla="*/ 495543 w 3626598"/>
              <a:gd name="connsiteY2" fmla="*/ 1719405 h 1817913"/>
              <a:gd name="connsiteX3" fmla="*/ 531071 w 3626598"/>
              <a:gd name="connsiteY3" fmla="*/ 1687107 h 1817913"/>
              <a:gd name="connsiteX4" fmla="*/ 540760 w 3626598"/>
              <a:gd name="connsiteY4" fmla="*/ 1679263 h 1817913"/>
              <a:gd name="connsiteX5" fmla="*/ 554602 w 3626598"/>
              <a:gd name="connsiteY5" fmla="*/ 1670497 h 1817913"/>
              <a:gd name="connsiteX6" fmla="*/ 557832 w 3626598"/>
              <a:gd name="connsiteY6" fmla="*/ 1668651 h 1817913"/>
              <a:gd name="connsiteX7" fmla="*/ 571674 w 3626598"/>
              <a:gd name="connsiteY7" fmla="*/ 1659423 h 1817913"/>
              <a:gd name="connsiteX8" fmla="*/ 626119 w 3626598"/>
              <a:gd name="connsiteY8" fmla="*/ 1641428 h 1817913"/>
              <a:gd name="connsiteX9" fmla="*/ 668568 w 3626598"/>
              <a:gd name="connsiteY9" fmla="*/ 1636814 h 1817913"/>
              <a:gd name="connsiteX10" fmla="*/ 733164 w 3626598"/>
              <a:gd name="connsiteY10" fmla="*/ 1617897 h 1817913"/>
              <a:gd name="connsiteX11" fmla="*/ 748851 w 3626598"/>
              <a:gd name="connsiteY11" fmla="*/ 1602209 h 1817913"/>
              <a:gd name="connsiteX12" fmla="*/ 750697 w 3626598"/>
              <a:gd name="connsiteY12" fmla="*/ 1598518 h 1817913"/>
              <a:gd name="connsiteX13" fmla="*/ 761770 w 3626598"/>
              <a:gd name="connsiteY13" fmla="*/ 1580062 h 1817913"/>
              <a:gd name="connsiteX14" fmla="*/ 761770 w 3626598"/>
              <a:gd name="connsiteY14" fmla="*/ 1580062 h 1817913"/>
              <a:gd name="connsiteX15" fmla="*/ 830057 w 3626598"/>
              <a:gd name="connsiteY15" fmla="*/ 1478554 h 1817913"/>
              <a:gd name="connsiteX16" fmla="*/ 830057 w 3626598"/>
              <a:gd name="connsiteY16" fmla="*/ 1478554 h 1817913"/>
              <a:gd name="connsiteX17" fmla="*/ 901113 w 3626598"/>
              <a:gd name="connsiteY17" fmla="*/ 1398732 h 1817913"/>
              <a:gd name="connsiteX18" fmla="*/ 903420 w 3626598"/>
              <a:gd name="connsiteY18" fmla="*/ 1394580 h 1817913"/>
              <a:gd name="connsiteX19" fmla="*/ 958788 w 3626598"/>
              <a:gd name="connsiteY19" fmla="*/ 1308759 h 1817913"/>
              <a:gd name="connsiteX20" fmla="*/ 964786 w 3626598"/>
              <a:gd name="connsiteY20" fmla="*/ 1290303 h 1817913"/>
              <a:gd name="connsiteX21" fmla="*/ 975398 w 3626598"/>
              <a:gd name="connsiteY21" fmla="*/ 1269079 h 1817913"/>
              <a:gd name="connsiteX22" fmla="*/ 1016001 w 3626598"/>
              <a:gd name="connsiteY22" fmla="*/ 1122816 h 1817913"/>
              <a:gd name="connsiteX23" fmla="*/ 1021077 w 3626598"/>
              <a:gd name="connsiteY23" fmla="*/ 1105282 h 1817913"/>
              <a:gd name="connsiteX24" fmla="*/ 1027075 w 3626598"/>
              <a:gd name="connsiteY24" fmla="*/ 1089133 h 1817913"/>
              <a:gd name="connsiteX25" fmla="*/ 1032150 w 3626598"/>
              <a:gd name="connsiteY25" fmla="*/ 1071600 h 1817913"/>
              <a:gd name="connsiteX26" fmla="*/ 1038610 w 3626598"/>
              <a:gd name="connsiteY26" fmla="*/ 1050837 h 1817913"/>
              <a:gd name="connsiteX27" fmla="*/ 1040917 w 3626598"/>
              <a:gd name="connsiteY27" fmla="*/ 1031458 h 1817913"/>
              <a:gd name="connsiteX28" fmla="*/ 1015079 w 3626598"/>
              <a:gd name="connsiteY28" fmla="*/ 1006081 h 1817913"/>
              <a:gd name="connsiteX29" fmla="*/ 992931 w 3626598"/>
              <a:gd name="connsiteY29" fmla="*/ 1004697 h 1817913"/>
              <a:gd name="connsiteX30" fmla="*/ 970323 w 3626598"/>
              <a:gd name="connsiteY30" fmla="*/ 1010234 h 1817913"/>
              <a:gd name="connsiteX31" fmla="*/ 941716 w 3626598"/>
              <a:gd name="connsiteY31" fmla="*/ 1014848 h 1817913"/>
              <a:gd name="connsiteX32" fmla="*/ 930643 w 3626598"/>
              <a:gd name="connsiteY32" fmla="*/ 1019001 h 1817913"/>
              <a:gd name="connsiteX33" fmla="*/ 867431 w 3626598"/>
              <a:gd name="connsiteY33" fmla="*/ 1030997 h 1817913"/>
              <a:gd name="connsiteX34" fmla="*/ 865124 w 3626598"/>
              <a:gd name="connsiteY34" fmla="*/ 1030536 h 1817913"/>
              <a:gd name="connsiteX35" fmla="*/ 863740 w 3626598"/>
              <a:gd name="connsiteY35" fmla="*/ 1032381 h 1817913"/>
              <a:gd name="connsiteX36" fmla="*/ 851282 w 3626598"/>
              <a:gd name="connsiteY36" fmla="*/ 1040225 h 1817913"/>
              <a:gd name="connsiteX37" fmla="*/ 806987 w 3626598"/>
              <a:gd name="connsiteY37" fmla="*/ 1060527 h 1817913"/>
              <a:gd name="connsiteX38" fmla="*/ 782533 w 3626598"/>
              <a:gd name="connsiteY38" fmla="*/ 1087749 h 1817913"/>
              <a:gd name="connsiteX39" fmla="*/ 780688 w 3626598"/>
              <a:gd name="connsiteY39" fmla="*/ 1087749 h 1817913"/>
              <a:gd name="connsiteX40" fmla="*/ 767769 w 3626598"/>
              <a:gd name="connsiteY40" fmla="*/ 1094209 h 1817913"/>
              <a:gd name="connsiteX41" fmla="*/ 767307 w 3626598"/>
              <a:gd name="connsiteY41" fmla="*/ 1093747 h 1817913"/>
              <a:gd name="connsiteX42" fmla="*/ 751158 w 3626598"/>
              <a:gd name="connsiteY42" fmla="*/ 1100207 h 1817913"/>
              <a:gd name="connsiteX43" fmla="*/ 728088 w 3626598"/>
              <a:gd name="connsiteY43" fmla="*/ 1116356 h 1817913"/>
              <a:gd name="connsiteX44" fmla="*/ 710555 w 3626598"/>
              <a:gd name="connsiteY44" fmla="*/ 1122354 h 1817913"/>
              <a:gd name="connsiteX45" fmla="*/ 711016 w 3626598"/>
              <a:gd name="connsiteY45" fmla="*/ 1121893 h 1817913"/>
              <a:gd name="connsiteX46" fmla="*/ 679180 w 3626598"/>
              <a:gd name="connsiteY46" fmla="*/ 1146808 h 1817913"/>
              <a:gd name="connsiteX47" fmla="*/ 669952 w 3626598"/>
              <a:gd name="connsiteY47" fmla="*/ 1146347 h 1817913"/>
              <a:gd name="connsiteX48" fmla="*/ 665338 w 3626598"/>
              <a:gd name="connsiteY48" fmla="*/ 1150499 h 1817913"/>
              <a:gd name="connsiteX49" fmla="*/ 651496 w 3626598"/>
              <a:gd name="connsiteY49" fmla="*/ 1146347 h 1817913"/>
              <a:gd name="connsiteX50" fmla="*/ 655648 w 3626598"/>
              <a:gd name="connsiteY50" fmla="*/ 1156498 h 1817913"/>
              <a:gd name="connsiteX51" fmla="*/ 643652 w 3626598"/>
              <a:gd name="connsiteY51" fmla="*/ 1179106 h 1817913"/>
              <a:gd name="connsiteX52" fmla="*/ 632117 w 3626598"/>
              <a:gd name="connsiteY52" fmla="*/ 1188796 h 1817913"/>
              <a:gd name="connsiteX53" fmla="*/ 624273 w 3626598"/>
              <a:gd name="connsiteY53" fmla="*/ 1185104 h 1817913"/>
              <a:gd name="connsiteX54" fmla="*/ 617352 w 3626598"/>
              <a:gd name="connsiteY54" fmla="*/ 1189718 h 1817913"/>
              <a:gd name="connsiteX55" fmla="*/ 604433 w 3626598"/>
              <a:gd name="connsiteY55" fmla="*/ 1207252 h 1817913"/>
              <a:gd name="connsiteX56" fmla="*/ 602588 w 3626598"/>
              <a:gd name="connsiteY56" fmla="*/ 1216018 h 1817913"/>
              <a:gd name="connsiteX57" fmla="*/ 585054 w 3626598"/>
              <a:gd name="connsiteY57" fmla="*/ 1234935 h 1817913"/>
              <a:gd name="connsiteX58" fmla="*/ 550911 w 3626598"/>
              <a:gd name="connsiteY58" fmla="*/ 1240934 h 1817913"/>
              <a:gd name="connsiteX59" fmla="*/ 536146 w 3626598"/>
              <a:gd name="connsiteY59" fmla="*/ 1211866 h 1817913"/>
              <a:gd name="connsiteX60" fmla="*/ 536146 w 3626598"/>
              <a:gd name="connsiteY60" fmla="*/ 1211866 h 1817913"/>
              <a:gd name="connsiteX61" fmla="*/ 513537 w 3626598"/>
              <a:gd name="connsiteY61" fmla="*/ 1198485 h 1817913"/>
              <a:gd name="connsiteX62" fmla="*/ 508462 w 3626598"/>
              <a:gd name="connsiteY62" fmla="*/ 1195255 h 1817913"/>
              <a:gd name="connsiteX63" fmla="*/ 427256 w 3626598"/>
              <a:gd name="connsiteY63" fmla="*/ 1195255 h 1817913"/>
              <a:gd name="connsiteX64" fmla="*/ 316981 w 3626598"/>
              <a:gd name="connsiteY64" fmla="*/ 1242318 h 1817913"/>
              <a:gd name="connsiteX65" fmla="*/ 233468 w 3626598"/>
              <a:gd name="connsiteY65" fmla="*/ 1234013 h 1817913"/>
              <a:gd name="connsiteX66" fmla="*/ 210860 w 3626598"/>
              <a:gd name="connsiteY66" fmla="*/ 1202176 h 1817913"/>
              <a:gd name="connsiteX67" fmla="*/ 208553 w 3626598"/>
              <a:gd name="connsiteY67" fmla="*/ 1167110 h 1817913"/>
              <a:gd name="connsiteX68" fmla="*/ 225624 w 3626598"/>
              <a:gd name="connsiteY68" fmla="*/ 1150038 h 1817913"/>
              <a:gd name="connsiteX69" fmla="*/ 235775 w 3626598"/>
              <a:gd name="connsiteY69" fmla="*/ 1144963 h 1817913"/>
              <a:gd name="connsiteX70" fmla="*/ 238082 w 3626598"/>
              <a:gd name="connsiteY70" fmla="*/ 1139887 h 1817913"/>
              <a:gd name="connsiteX71" fmla="*/ 252847 w 3626598"/>
              <a:gd name="connsiteY71" fmla="*/ 1111281 h 1817913"/>
              <a:gd name="connsiteX72" fmla="*/ 270380 w 3626598"/>
              <a:gd name="connsiteY72" fmla="*/ 1078983 h 1817913"/>
              <a:gd name="connsiteX73" fmla="*/ 243157 w 3626598"/>
              <a:gd name="connsiteY73" fmla="*/ 1087749 h 1817913"/>
              <a:gd name="connsiteX74" fmla="*/ 242696 w 3626598"/>
              <a:gd name="connsiteY74" fmla="*/ 1088211 h 1817913"/>
              <a:gd name="connsiteX75" fmla="*/ 225624 w 3626598"/>
              <a:gd name="connsiteY75" fmla="*/ 1098823 h 1817913"/>
              <a:gd name="connsiteX76" fmla="*/ 225624 w 3626598"/>
              <a:gd name="connsiteY76" fmla="*/ 1098823 h 1817913"/>
              <a:gd name="connsiteX77" fmla="*/ 205784 w 3626598"/>
              <a:gd name="connsiteY77" fmla="*/ 1108974 h 1817913"/>
              <a:gd name="connsiteX78" fmla="*/ 203939 w 3626598"/>
              <a:gd name="connsiteY78" fmla="*/ 1108512 h 1817913"/>
              <a:gd name="connsiteX79" fmla="*/ 203016 w 3626598"/>
              <a:gd name="connsiteY79" fmla="*/ 1109896 h 1817913"/>
              <a:gd name="connsiteX80" fmla="*/ 190558 w 3626598"/>
              <a:gd name="connsiteY80" fmla="*/ 1126968 h 1817913"/>
              <a:gd name="connsiteX81" fmla="*/ 173025 w 3626598"/>
              <a:gd name="connsiteY81" fmla="*/ 1132966 h 1817913"/>
              <a:gd name="connsiteX82" fmla="*/ 147186 w 3626598"/>
              <a:gd name="connsiteY82" fmla="*/ 1114972 h 1817913"/>
              <a:gd name="connsiteX83" fmla="*/ 107045 w 3626598"/>
              <a:gd name="connsiteY83" fmla="*/ 1109896 h 1817913"/>
              <a:gd name="connsiteX84" fmla="*/ 41987 w 3626598"/>
              <a:gd name="connsiteY84" fmla="*/ 1080828 h 1817913"/>
              <a:gd name="connsiteX85" fmla="*/ 22147 w 3626598"/>
              <a:gd name="connsiteY85" fmla="*/ 1059604 h 1817913"/>
              <a:gd name="connsiteX86" fmla="*/ 21224 w 3626598"/>
              <a:gd name="connsiteY86" fmla="*/ 1057758 h 1817913"/>
              <a:gd name="connsiteX87" fmla="*/ 19379 w 3626598"/>
              <a:gd name="connsiteY87" fmla="*/ 1058220 h 1817913"/>
              <a:gd name="connsiteX88" fmla="*/ 0 w 3626598"/>
              <a:gd name="connsiteY88" fmla="*/ 1042071 h 1817913"/>
              <a:gd name="connsiteX89" fmla="*/ 0 w 3626598"/>
              <a:gd name="connsiteY89" fmla="*/ 1030997 h 1817913"/>
              <a:gd name="connsiteX90" fmla="*/ 67826 w 3626598"/>
              <a:gd name="connsiteY90" fmla="*/ 956712 h 1817913"/>
              <a:gd name="connsiteX91" fmla="*/ 159183 w 3626598"/>
              <a:gd name="connsiteY91" fmla="*/ 845976 h 1817913"/>
              <a:gd name="connsiteX92" fmla="*/ 165181 w 3626598"/>
              <a:gd name="connsiteY92" fmla="*/ 761078 h 1817913"/>
              <a:gd name="connsiteX93" fmla="*/ 165642 w 3626598"/>
              <a:gd name="connsiteY93" fmla="*/ 729242 h 1817913"/>
              <a:gd name="connsiteX94" fmla="*/ 264382 w 3626598"/>
              <a:gd name="connsiteY94" fmla="*/ 572366 h 1817913"/>
              <a:gd name="connsiteX95" fmla="*/ 280992 w 3626598"/>
              <a:gd name="connsiteY95" fmla="*/ 528994 h 1817913"/>
              <a:gd name="connsiteX96" fmla="*/ 306831 w 3626598"/>
              <a:gd name="connsiteY96" fmla="*/ 437637 h 1817913"/>
              <a:gd name="connsiteX97" fmla="*/ 355739 w 3626598"/>
              <a:gd name="connsiteY97" fmla="*/ 414106 h 1817913"/>
              <a:gd name="connsiteX98" fmla="*/ 370965 w 3626598"/>
              <a:gd name="connsiteY98" fmla="*/ 421488 h 1817913"/>
              <a:gd name="connsiteX99" fmla="*/ 384346 w 3626598"/>
              <a:gd name="connsiteY99" fmla="*/ 430716 h 1817913"/>
              <a:gd name="connsiteX100" fmla="*/ 388037 w 3626598"/>
              <a:gd name="connsiteY100" fmla="*/ 432562 h 1817913"/>
              <a:gd name="connsiteX101" fmla="*/ 401417 w 3626598"/>
              <a:gd name="connsiteY101" fmla="*/ 441790 h 1817913"/>
              <a:gd name="connsiteX102" fmla="*/ 405570 w 3626598"/>
              <a:gd name="connsiteY102" fmla="*/ 443636 h 1817913"/>
              <a:gd name="connsiteX103" fmla="*/ 463245 w 3626598"/>
              <a:gd name="connsiteY103" fmla="*/ 443174 h 1817913"/>
              <a:gd name="connsiteX104" fmla="*/ 463245 w 3626598"/>
              <a:gd name="connsiteY104" fmla="*/ 443174 h 1817913"/>
              <a:gd name="connsiteX105" fmla="*/ 480778 w 3626598"/>
              <a:gd name="connsiteY105" fmla="*/ 421027 h 1817913"/>
              <a:gd name="connsiteX106" fmla="*/ 480778 w 3626598"/>
              <a:gd name="connsiteY106" fmla="*/ 421027 h 1817913"/>
              <a:gd name="connsiteX107" fmla="*/ 502003 w 3626598"/>
              <a:gd name="connsiteY107" fmla="*/ 386422 h 1817913"/>
              <a:gd name="connsiteX108" fmla="*/ 502464 w 3626598"/>
              <a:gd name="connsiteY108" fmla="*/ 385961 h 1817913"/>
              <a:gd name="connsiteX109" fmla="*/ 525072 w 3626598"/>
              <a:gd name="connsiteY109" fmla="*/ 364275 h 1817913"/>
              <a:gd name="connsiteX110" fmla="*/ 525534 w 3626598"/>
              <a:gd name="connsiteY110" fmla="*/ 364275 h 1817913"/>
              <a:gd name="connsiteX111" fmla="*/ 542606 w 3626598"/>
              <a:gd name="connsiteY111" fmla="*/ 353201 h 1817913"/>
              <a:gd name="connsiteX112" fmla="*/ 542606 w 3626598"/>
              <a:gd name="connsiteY112" fmla="*/ 353201 h 1817913"/>
              <a:gd name="connsiteX113" fmla="*/ 559677 w 3626598"/>
              <a:gd name="connsiteY113" fmla="*/ 352740 h 1817913"/>
              <a:gd name="connsiteX114" fmla="*/ 564291 w 3626598"/>
              <a:gd name="connsiteY114" fmla="*/ 353663 h 1817913"/>
              <a:gd name="connsiteX115" fmla="*/ 582286 w 3626598"/>
              <a:gd name="connsiteY115" fmla="*/ 363352 h 1817913"/>
              <a:gd name="connsiteX116" fmla="*/ 585516 w 3626598"/>
              <a:gd name="connsiteY116" fmla="*/ 365198 h 1817913"/>
              <a:gd name="connsiteX117" fmla="*/ 609970 w 3626598"/>
              <a:gd name="connsiteY117" fmla="*/ 387806 h 1817913"/>
              <a:gd name="connsiteX118" fmla="*/ 632579 w 3626598"/>
              <a:gd name="connsiteY118" fmla="*/ 385961 h 1817913"/>
              <a:gd name="connsiteX119" fmla="*/ 660724 w 3626598"/>
              <a:gd name="connsiteY119" fmla="*/ 358738 h 1817913"/>
              <a:gd name="connsiteX120" fmla="*/ 672259 w 3626598"/>
              <a:gd name="connsiteY120" fmla="*/ 352278 h 1817913"/>
              <a:gd name="connsiteX121" fmla="*/ 708248 w 3626598"/>
              <a:gd name="connsiteY121" fmla="*/ 325517 h 1817913"/>
              <a:gd name="connsiteX122" fmla="*/ 717476 w 3626598"/>
              <a:gd name="connsiteY122" fmla="*/ 317673 h 1817913"/>
              <a:gd name="connsiteX123" fmla="*/ 736855 w 3626598"/>
              <a:gd name="connsiteY123" fmla="*/ 308445 h 1817913"/>
              <a:gd name="connsiteX124" fmla="*/ 739162 w 3626598"/>
              <a:gd name="connsiteY124" fmla="*/ 308445 h 1817913"/>
              <a:gd name="connsiteX125" fmla="*/ 740085 w 3626598"/>
              <a:gd name="connsiteY125" fmla="*/ 306600 h 1817913"/>
              <a:gd name="connsiteX126" fmla="*/ 753004 w 3626598"/>
              <a:gd name="connsiteY126" fmla="*/ 296911 h 1817913"/>
              <a:gd name="connsiteX127" fmla="*/ 774228 w 3626598"/>
              <a:gd name="connsiteY127" fmla="*/ 283991 h 1817913"/>
              <a:gd name="connsiteX128" fmla="*/ 796837 w 3626598"/>
              <a:gd name="connsiteY128" fmla="*/ 273841 h 1817913"/>
              <a:gd name="connsiteX129" fmla="*/ 796837 w 3626598"/>
              <a:gd name="connsiteY129" fmla="*/ 273841 h 1817913"/>
              <a:gd name="connsiteX130" fmla="*/ 822214 w 3626598"/>
              <a:gd name="connsiteY130" fmla="*/ 263228 h 1817913"/>
              <a:gd name="connsiteX131" fmla="*/ 824059 w 3626598"/>
              <a:gd name="connsiteY131" fmla="*/ 263690 h 1817913"/>
              <a:gd name="connsiteX132" fmla="*/ 824982 w 3626598"/>
              <a:gd name="connsiteY132" fmla="*/ 261844 h 1817913"/>
              <a:gd name="connsiteX133" fmla="*/ 853127 w 3626598"/>
              <a:gd name="connsiteY133" fmla="*/ 245695 h 1817913"/>
              <a:gd name="connsiteX134" fmla="*/ 971707 w 3626598"/>
              <a:gd name="connsiteY134" fmla="*/ 193557 h 1817913"/>
              <a:gd name="connsiteX135" fmla="*/ 983242 w 3626598"/>
              <a:gd name="connsiteY135" fmla="*/ 183406 h 1817913"/>
              <a:gd name="connsiteX136" fmla="*/ 1011387 w 3626598"/>
              <a:gd name="connsiteY136" fmla="*/ 170948 h 1817913"/>
              <a:gd name="connsiteX137" fmla="*/ 1047838 w 3626598"/>
              <a:gd name="connsiteY137" fmla="*/ 150185 h 1817913"/>
              <a:gd name="connsiteX138" fmla="*/ 1050606 w 3626598"/>
              <a:gd name="connsiteY138" fmla="*/ 147878 h 1817913"/>
              <a:gd name="connsiteX139" fmla="*/ 1064448 w 3626598"/>
              <a:gd name="connsiteY139" fmla="*/ 139112 h 1817913"/>
              <a:gd name="connsiteX140" fmla="*/ 1084289 w 3626598"/>
              <a:gd name="connsiteY140" fmla="*/ 131730 h 1817913"/>
              <a:gd name="connsiteX141" fmla="*/ 1114741 w 3626598"/>
              <a:gd name="connsiteY141" fmla="*/ 104968 h 1817913"/>
              <a:gd name="connsiteX142" fmla="*/ 1129506 w 3626598"/>
              <a:gd name="connsiteY142" fmla="*/ 97586 h 1817913"/>
              <a:gd name="connsiteX143" fmla="*/ 1145655 w 3626598"/>
              <a:gd name="connsiteY143" fmla="*/ 86974 h 1817913"/>
              <a:gd name="connsiteX144" fmla="*/ 1146116 w 3626598"/>
              <a:gd name="connsiteY144" fmla="*/ 86512 h 1817913"/>
              <a:gd name="connsiteX145" fmla="*/ 1165033 w 3626598"/>
              <a:gd name="connsiteY145" fmla="*/ 76362 h 1817913"/>
              <a:gd name="connsiteX146" fmla="*/ 1168725 w 3626598"/>
              <a:gd name="connsiteY146" fmla="*/ 74516 h 1817913"/>
              <a:gd name="connsiteX147" fmla="*/ 1182105 w 3626598"/>
              <a:gd name="connsiteY147" fmla="*/ 65288 h 1817913"/>
              <a:gd name="connsiteX148" fmla="*/ 1348209 w 3626598"/>
              <a:gd name="connsiteY148" fmla="*/ 14534 h 1817913"/>
              <a:gd name="connsiteX149" fmla="*/ 1377738 w 3626598"/>
              <a:gd name="connsiteY149" fmla="*/ 8075 h 1817913"/>
              <a:gd name="connsiteX150" fmla="*/ 1408191 w 3626598"/>
              <a:gd name="connsiteY150" fmla="*/ 3461 h 1817913"/>
              <a:gd name="connsiteX151" fmla="*/ 1410498 w 3626598"/>
              <a:gd name="connsiteY151" fmla="*/ 3922 h 1817913"/>
              <a:gd name="connsiteX152" fmla="*/ 1411882 w 3626598"/>
              <a:gd name="connsiteY152" fmla="*/ 2076 h 1817913"/>
              <a:gd name="connsiteX153" fmla="*/ 1423417 w 3626598"/>
              <a:gd name="connsiteY153" fmla="*/ 2076 h 1817913"/>
              <a:gd name="connsiteX154" fmla="*/ 1443257 w 3626598"/>
              <a:gd name="connsiteY154" fmla="*/ 2999 h 1817913"/>
              <a:gd name="connsiteX155" fmla="*/ 1529078 w 3626598"/>
              <a:gd name="connsiteY155" fmla="*/ 5768 h 1817913"/>
              <a:gd name="connsiteX156" fmla="*/ 1559069 w 3626598"/>
              <a:gd name="connsiteY156" fmla="*/ 8075 h 1817913"/>
              <a:gd name="connsiteX157" fmla="*/ 1591828 w 3626598"/>
              <a:gd name="connsiteY157" fmla="*/ 14534 h 1817913"/>
              <a:gd name="connsiteX158" fmla="*/ 1602440 w 3626598"/>
              <a:gd name="connsiteY158" fmla="*/ 20532 h 1817913"/>
              <a:gd name="connsiteX159" fmla="*/ 1646273 w 3626598"/>
              <a:gd name="connsiteY159" fmla="*/ 38527 h 1817913"/>
              <a:gd name="connsiteX160" fmla="*/ 1740398 w 3626598"/>
              <a:gd name="connsiteY160" fmla="*/ 76362 h 1817913"/>
              <a:gd name="connsiteX161" fmla="*/ 1757932 w 3626598"/>
              <a:gd name="connsiteY161" fmla="*/ 87435 h 1817913"/>
              <a:gd name="connsiteX162" fmla="*/ 1767160 w 3626598"/>
              <a:gd name="connsiteY162" fmla="*/ 93433 h 1817913"/>
              <a:gd name="connsiteX163" fmla="*/ 1785615 w 3626598"/>
              <a:gd name="connsiteY163" fmla="*/ 103584 h 1817913"/>
              <a:gd name="connsiteX164" fmla="*/ 1857132 w 3626598"/>
              <a:gd name="connsiteY164" fmla="*/ 127577 h 1817913"/>
              <a:gd name="connsiteX165" fmla="*/ 1898658 w 3626598"/>
              <a:gd name="connsiteY165" fmla="*/ 132191 h 1817913"/>
              <a:gd name="connsiteX166" fmla="*/ 1929111 w 3626598"/>
              <a:gd name="connsiteY166" fmla="*/ 132652 h 1817913"/>
              <a:gd name="connsiteX167" fmla="*/ 2014470 w 3626598"/>
              <a:gd name="connsiteY167" fmla="*/ 132652 h 1817913"/>
              <a:gd name="connsiteX168" fmla="*/ 2039385 w 3626598"/>
              <a:gd name="connsiteY168" fmla="*/ 132191 h 1817913"/>
              <a:gd name="connsiteX169" fmla="*/ 2080450 w 3626598"/>
              <a:gd name="connsiteY169" fmla="*/ 127116 h 1817913"/>
              <a:gd name="connsiteX170" fmla="*/ 2304229 w 3626598"/>
              <a:gd name="connsiteY170" fmla="*/ 86051 h 1817913"/>
              <a:gd name="connsiteX171" fmla="*/ 2355905 w 3626598"/>
              <a:gd name="connsiteY171" fmla="*/ 75439 h 1817913"/>
              <a:gd name="connsiteX172" fmla="*/ 2404352 w 3626598"/>
              <a:gd name="connsiteY172" fmla="*/ 70825 h 1817913"/>
              <a:gd name="connsiteX173" fmla="*/ 2429729 w 3626598"/>
              <a:gd name="connsiteY173" fmla="*/ 69902 h 1817913"/>
              <a:gd name="connsiteX174" fmla="*/ 2522470 w 3626598"/>
              <a:gd name="connsiteY174" fmla="*/ 65288 h 1817913"/>
              <a:gd name="connsiteX175" fmla="*/ 2557537 w 3626598"/>
              <a:gd name="connsiteY175" fmla="*/ 65288 h 1817913"/>
              <a:gd name="connsiteX176" fmla="*/ 2587528 w 3626598"/>
              <a:gd name="connsiteY176" fmla="*/ 69902 h 1817913"/>
              <a:gd name="connsiteX177" fmla="*/ 2625362 w 3626598"/>
              <a:gd name="connsiteY177" fmla="*/ 76823 h 1817913"/>
              <a:gd name="connsiteX178" fmla="*/ 2660890 w 3626598"/>
              <a:gd name="connsiteY178" fmla="*/ 81437 h 1817913"/>
              <a:gd name="connsiteX179" fmla="*/ 2675655 w 3626598"/>
              <a:gd name="connsiteY179" fmla="*/ 82360 h 1817913"/>
              <a:gd name="connsiteX180" fmla="*/ 2711644 w 3626598"/>
              <a:gd name="connsiteY180" fmla="*/ 86974 h 1817913"/>
              <a:gd name="connsiteX181" fmla="*/ 2739328 w 3626598"/>
              <a:gd name="connsiteY181" fmla="*/ 92972 h 1817913"/>
              <a:gd name="connsiteX182" fmla="*/ 2761937 w 3626598"/>
              <a:gd name="connsiteY182" fmla="*/ 104968 h 1817913"/>
              <a:gd name="connsiteX183" fmla="*/ 2828378 w 3626598"/>
              <a:gd name="connsiteY183" fmla="*/ 127116 h 1817913"/>
              <a:gd name="connsiteX184" fmla="*/ 2852832 w 3626598"/>
              <a:gd name="connsiteY184" fmla="*/ 137266 h 1817913"/>
              <a:gd name="connsiteX185" fmla="*/ 2931270 w 3626598"/>
              <a:gd name="connsiteY185" fmla="*/ 171871 h 1817913"/>
              <a:gd name="connsiteX186" fmla="*/ 2954340 w 3626598"/>
              <a:gd name="connsiteY186" fmla="*/ 182022 h 1817913"/>
              <a:gd name="connsiteX187" fmla="*/ 3025857 w 3626598"/>
              <a:gd name="connsiteY187" fmla="*/ 217550 h 1817913"/>
              <a:gd name="connsiteX188" fmla="*/ 3039238 w 3626598"/>
              <a:gd name="connsiteY188" fmla="*/ 226778 h 1817913"/>
              <a:gd name="connsiteX189" fmla="*/ 3065537 w 3626598"/>
              <a:gd name="connsiteY189" fmla="*/ 240158 h 1817913"/>
              <a:gd name="connsiteX190" fmla="*/ 3078457 w 3626598"/>
              <a:gd name="connsiteY190" fmla="*/ 251232 h 1817913"/>
              <a:gd name="connsiteX191" fmla="*/ 3094144 w 3626598"/>
              <a:gd name="connsiteY191" fmla="*/ 262767 h 1817913"/>
              <a:gd name="connsiteX192" fmla="*/ 3143975 w 3626598"/>
              <a:gd name="connsiteY192" fmla="*/ 308445 h 1817913"/>
              <a:gd name="connsiteX193" fmla="*/ 3149973 w 3626598"/>
              <a:gd name="connsiteY193" fmla="*/ 313982 h 1817913"/>
              <a:gd name="connsiteX194" fmla="*/ 3223797 w 3626598"/>
              <a:gd name="connsiteY194" fmla="*/ 393804 h 1817913"/>
              <a:gd name="connsiteX195" fmla="*/ 3257941 w 3626598"/>
              <a:gd name="connsiteY195" fmla="*/ 427487 h 1817913"/>
              <a:gd name="connsiteX196" fmla="*/ 3258864 w 3626598"/>
              <a:gd name="connsiteY196" fmla="*/ 426564 h 1817913"/>
              <a:gd name="connsiteX197" fmla="*/ 3257941 w 3626598"/>
              <a:gd name="connsiteY197" fmla="*/ 427487 h 1817913"/>
              <a:gd name="connsiteX198" fmla="*/ 3303619 w 3626598"/>
              <a:gd name="connsiteY198" fmla="*/ 483777 h 1817913"/>
              <a:gd name="connsiteX199" fmla="*/ 3303619 w 3626598"/>
              <a:gd name="connsiteY199" fmla="*/ 483777 h 1817913"/>
              <a:gd name="connsiteX200" fmla="*/ 3383441 w 3626598"/>
              <a:gd name="connsiteY200" fmla="*/ 602357 h 1817913"/>
              <a:gd name="connsiteX201" fmla="*/ 3393592 w 3626598"/>
              <a:gd name="connsiteY201" fmla="*/ 630502 h 1817913"/>
              <a:gd name="connsiteX202" fmla="*/ 3404666 w 3626598"/>
              <a:gd name="connsiteY202" fmla="*/ 646651 h 1817913"/>
              <a:gd name="connsiteX203" fmla="*/ 3406973 w 3626598"/>
              <a:gd name="connsiteY203" fmla="*/ 658648 h 1817913"/>
              <a:gd name="connsiteX204" fmla="*/ 3401436 w 3626598"/>
              <a:gd name="connsiteY204" fmla="*/ 694175 h 1817913"/>
              <a:gd name="connsiteX205" fmla="*/ 3397745 w 3626598"/>
              <a:gd name="connsiteY205" fmla="*/ 701096 h 1817913"/>
              <a:gd name="connsiteX206" fmla="*/ 3399590 w 3626598"/>
              <a:gd name="connsiteY206" fmla="*/ 738470 h 1817913"/>
              <a:gd name="connsiteX207" fmla="*/ 3406511 w 3626598"/>
              <a:gd name="connsiteY207" fmla="*/ 761078 h 1817913"/>
              <a:gd name="connsiteX208" fmla="*/ 3416201 w 3626598"/>
              <a:gd name="connsiteY208" fmla="*/ 803527 h 1817913"/>
              <a:gd name="connsiteX209" fmla="*/ 3427274 w 3626598"/>
              <a:gd name="connsiteY209" fmla="*/ 832134 h 1817913"/>
              <a:gd name="connsiteX210" fmla="*/ 3434657 w 3626598"/>
              <a:gd name="connsiteY210" fmla="*/ 861663 h 1817913"/>
              <a:gd name="connsiteX211" fmla="*/ 3445730 w 3626598"/>
              <a:gd name="connsiteY211" fmla="*/ 889809 h 1817913"/>
              <a:gd name="connsiteX212" fmla="*/ 3456804 w 3626598"/>
              <a:gd name="connsiteY212" fmla="*/ 947945 h 1817913"/>
              <a:gd name="connsiteX213" fmla="*/ 3461418 w 3626598"/>
              <a:gd name="connsiteY213" fmla="*/ 962710 h 1817913"/>
              <a:gd name="connsiteX214" fmla="*/ 3467416 w 3626598"/>
              <a:gd name="connsiteY214" fmla="*/ 981627 h 1817913"/>
              <a:gd name="connsiteX215" fmla="*/ 3473414 w 3626598"/>
              <a:gd name="connsiteY215" fmla="*/ 1009773 h 1817913"/>
              <a:gd name="connsiteX216" fmla="*/ 3475721 w 3626598"/>
              <a:gd name="connsiteY216" fmla="*/ 1026844 h 1817913"/>
              <a:gd name="connsiteX217" fmla="*/ 3478490 w 3626598"/>
              <a:gd name="connsiteY217" fmla="*/ 1075291 h 1817913"/>
              <a:gd name="connsiteX218" fmla="*/ 3481258 w 3626598"/>
              <a:gd name="connsiteY218" fmla="*/ 1092825 h 1817913"/>
              <a:gd name="connsiteX219" fmla="*/ 3484488 w 3626598"/>
              <a:gd name="connsiteY219" fmla="*/ 1136657 h 1817913"/>
              <a:gd name="connsiteX220" fmla="*/ 3486795 w 3626598"/>
              <a:gd name="connsiteY220" fmla="*/ 1149577 h 1817913"/>
              <a:gd name="connsiteX221" fmla="*/ 3490025 w 3626598"/>
              <a:gd name="connsiteY221" fmla="*/ 1187873 h 1817913"/>
              <a:gd name="connsiteX222" fmla="*/ 3492332 w 3626598"/>
              <a:gd name="connsiteY222" fmla="*/ 1200331 h 1817913"/>
              <a:gd name="connsiteX223" fmla="*/ 3496023 w 3626598"/>
              <a:gd name="connsiteY223" fmla="*/ 1229399 h 1817913"/>
              <a:gd name="connsiteX224" fmla="*/ 3518632 w 3626598"/>
              <a:gd name="connsiteY224" fmla="*/ 1323524 h 1817913"/>
              <a:gd name="connsiteX225" fmla="*/ 3532474 w 3626598"/>
              <a:gd name="connsiteY225" fmla="*/ 1358590 h 1817913"/>
              <a:gd name="connsiteX226" fmla="*/ 3535703 w 3626598"/>
              <a:gd name="connsiteY226" fmla="*/ 1365050 h 1817913"/>
              <a:gd name="connsiteX227" fmla="*/ 3543547 w 3626598"/>
              <a:gd name="connsiteY227" fmla="*/ 1376585 h 1817913"/>
              <a:gd name="connsiteX228" fmla="*/ 3548161 w 3626598"/>
              <a:gd name="connsiteY228" fmla="*/ 1382122 h 1817913"/>
              <a:gd name="connsiteX229" fmla="*/ 3567540 w 3626598"/>
              <a:gd name="connsiteY229" fmla="*/ 1412574 h 1817913"/>
              <a:gd name="connsiteX230" fmla="*/ 3571693 w 3626598"/>
              <a:gd name="connsiteY230" fmla="*/ 1419034 h 1817913"/>
              <a:gd name="connsiteX231" fmla="*/ 3611373 w 3626598"/>
              <a:gd name="connsiteY231" fmla="*/ 1494242 h 1817913"/>
              <a:gd name="connsiteX232" fmla="*/ 3614141 w 3626598"/>
              <a:gd name="connsiteY232" fmla="*/ 1501624 h 1817913"/>
              <a:gd name="connsiteX233" fmla="*/ 3620601 w 3626598"/>
              <a:gd name="connsiteY233" fmla="*/ 1521003 h 1817913"/>
              <a:gd name="connsiteX234" fmla="*/ 3627983 w 3626598"/>
              <a:gd name="connsiteY234" fmla="*/ 1559761 h 1817913"/>
              <a:gd name="connsiteX235" fmla="*/ 3627522 w 3626598"/>
              <a:gd name="connsiteY235" fmla="*/ 1629432 h 1817913"/>
              <a:gd name="connsiteX236" fmla="*/ 3599377 w 3626598"/>
              <a:gd name="connsiteY236" fmla="*/ 1665421 h 1817913"/>
              <a:gd name="connsiteX237" fmla="*/ 3574461 w 3626598"/>
              <a:gd name="connsiteY237" fmla="*/ 1681570 h 1817913"/>
              <a:gd name="connsiteX238" fmla="*/ 3568463 w 3626598"/>
              <a:gd name="connsiteY238" fmla="*/ 1685261 h 1817913"/>
              <a:gd name="connsiteX239" fmla="*/ 3554621 w 3626598"/>
              <a:gd name="connsiteY239" fmla="*/ 1694489 h 1817913"/>
              <a:gd name="connsiteX240" fmla="*/ 3549084 w 3626598"/>
              <a:gd name="connsiteY240" fmla="*/ 1698181 h 1817913"/>
              <a:gd name="connsiteX241" fmla="*/ 3538010 w 3626598"/>
              <a:gd name="connsiteY241" fmla="*/ 1706024 h 1817913"/>
              <a:gd name="connsiteX242" fmla="*/ 3532474 w 3626598"/>
              <a:gd name="connsiteY242" fmla="*/ 1709716 h 1817913"/>
              <a:gd name="connsiteX243" fmla="*/ 3521400 w 3626598"/>
              <a:gd name="connsiteY243" fmla="*/ 1717098 h 1817913"/>
              <a:gd name="connsiteX244" fmla="*/ 3510326 w 3626598"/>
              <a:gd name="connsiteY244" fmla="*/ 1724019 h 1817913"/>
              <a:gd name="connsiteX245" fmla="*/ 3497869 w 3626598"/>
              <a:gd name="connsiteY245" fmla="*/ 1734631 h 1817913"/>
              <a:gd name="connsiteX246" fmla="*/ 3492332 w 3626598"/>
              <a:gd name="connsiteY246" fmla="*/ 1737861 h 1817913"/>
              <a:gd name="connsiteX247" fmla="*/ 3477567 w 3626598"/>
              <a:gd name="connsiteY247" fmla="*/ 1746166 h 1817913"/>
              <a:gd name="connsiteX248" fmla="*/ 3471569 w 3626598"/>
              <a:gd name="connsiteY248" fmla="*/ 1750319 h 1817913"/>
              <a:gd name="connsiteX249" fmla="*/ 3445730 w 3626598"/>
              <a:gd name="connsiteY249" fmla="*/ 1759547 h 1817913"/>
              <a:gd name="connsiteX250" fmla="*/ 3432350 w 3626598"/>
              <a:gd name="connsiteY250" fmla="*/ 1758624 h 1817913"/>
              <a:gd name="connsiteX251" fmla="*/ 3291162 w 3626598"/>
              <a:gd name="connsiteY251" fmla="*/ 1757240 h 1817913"/>
              <a:gd name="connsiteX252" fmla="*/ 3259325 w 3626598"/>
              <a:gd name="connsiteY252" fmla="*/ 1750780 h 1817913"/>
              <a:gd name="connsiteX253" fmla="*/ 3226104 w 3626598"/>
              <a:gd name="connsiteY253" fmla="*/ 1744782 h 1817913"/>
              <a:gd name="connsiteX254" fmla="*/ 3206264 w 3626598"/>
              <a:gd name="connsiteY254" fmla="*/ 1739245 h 1817913"/>
              <a:gd name="connsiteX255" fmla="*/ 3190577 w 3626598"/>
              <a:gd name="connsiteY255" fmla="*/ 1735093 h 1817913"/>
              <a:gd name="connsiteX256" fmla="*/ 3171198 w 3626598"/>
              <a:gd name="connsiteY256" fmla="*/ 1724942 h 1817913"/>
              <a:gd name="connsiteX257" fmla="*/ 3170736 w 3626598"/>
              <a:gd name="connsiteY257" fmla="*/ 1684339 h 1817913"/>
              <a:gd name="connsiteX258" fmla="*/ 3209033 w 3626598"/>
              <a:gd name="connsiteY258" fmla="*/ 1646965 h 1817913"/>
              <a:gd name="connsiteX259" fmla="*/ 3215031 w 3626598"/>
              <a:gd name="connsiteY259" fmla="*/ 1642813 h 1817913"/>
              <a:gd name="connsiteX260" fmla="*/ 3240408 w 3626598"/>
              <a:gd name="connsiteY260" fmla="*/ 1627586 h 1817913"/>
              <a:gd name="connsiteX261" fmla="*/ 3247329 w 3626598"/>
              <a:gd name="connsiteY261" fmla="*/ 1624357 h 1817913"/>
              <a:gd name="connsiteX262" fmla="*/ 3272244 w 3626598"/>
              <a:gd name="connsiteY262" fmla="*/ 1615129 h 1817913"/>
              <a:gd name="connsiteX263" fmla="*/ 3283779 w 3626598"/>
              <a:gd name="connsiteY263" fmla="*/ 1612360 h 1817913"/>
              <a:gd name="connsiteX264" fmla="*/ 3330381 w 3626598"/>
              <a:gd name="connsiteY264" fmla="*/ 1604055 h 1817913"/>
              <a:gd name="connsiteX265" fmla="*/ 3361294 w 3626598"/>
              <a:gd name="connsiteY265" fmla="*/ 1592059 h 1817913"/>
              <a:gd name="connsiteX266" fmla="*/ 3370984 w 3626598"/>
              <a:gd name="connsiteY266" fmla="*/ 1576371 h 1817913"/>
              <a:gd name="connsiteX267" fmla="*/ 3369599 w 3626598"/>
              <a:gd name="connsiteY267" fmla="*/ 1569450 h 1817913"/>
              <a:gd name="connsiteX268" fmla="*/ 3340070 w 3626598"/>
              <a:gd name="connsiteY268" fmla="*/ 1547303 h 1817913"/>
              <a:gd name="connsiteX269" fmla="*/ 3308695 w 3626598"/>
              <a:gd name="connsiteY269" fmla="*/ 1539459 h 1817913"/>
              <a:gd name="connsiteX270" fmla="*/ 3275474 w 3626598"/>
              <a:gd name="connsiteY270" fmla="*/ 1536691 h 1817913"/>
              <a:gd name="connsiteX271" fmla="*/ 3164738 w 3626598"/>
              <a:gd name="connsiteY271" fmla="*/ 1507623 h 1817913"/>
              <a:gd name="connsiteX272" fmla="*/ 3119983 w 3626598"/>
              <a:gd name="connsiteY272" fmla="*/ 1490551 h 1817913"/>
              <a:gd name="connsiteX273" fmla="*/ 3101988 w 3626598"/>
              <a:gd name="connsiteY273" fmla="*/ 1483630 h 1817913"/>
              <a:gd name="connsiteX274" fmla="*/ 3077534 w 3626598"/>
              <a:gd name="connsiteY274" fmla="*/ 1467019 h 1817913"/>
              <a:gd name="connsiteX275" fmla="*/ 3065999 w 3626598"/>
              <a:gd name="connsiteY275" fmla="*/ 1458714 h 1817913"/>
              <a:gd name="connsiteX276" fmla="*/ 3052157 w 3626598"/>
              <a:gd name="connsiteY276" fmla="*/ 1449486 h 1817913"/>
              <a:gd name="connsiteX277" fmla="*/ 3041083 w 3626598"/>
              <a:gd name="connsiteY277" fmla="*/ 1442104 h 1817913"/>
              <a:gd name="connsiteX278" fmla="*/ 3024934 w 3626598"/>
              <a:gd name="connsiteY278" fmla="*/ 1430569 h 1817913"/>
              <a:gd name="connsiteX279" fmla="*/ 3016629 w 3626598"/>
              <a:gd name="connsiteY279" fmla="*/ 1419495 h 1817913"/>
              <a:gd name="connsiteX280" fmla="*/ 3008785 w 3626598"/>
              <a:gd name="connsiteY280" fmla="*/ 1403808 h 1817913"/>
              <a:gd name="connsiteX281" fmla="*/ 3005094 w 3626598"/>
              <a:gd name="connsiteY281" fmla="*/ 1397809 h 1817913"/>
              <a:gd name="connsiteX282" fmla="*/ 2988945 w 3626598"/>
              <a:gd name="connsiteY282" fmla="*/ 1370587 h 1817913"/>
              <a:gd name="connsiteX283" fmla="*/ 2984793 w 3626598"/>
              <a:gd name="connsiteY283" fmla="*/ 1364589 h 1817913"/>
              <a:gd name="connsiteX284" fmla="*/ 2974180 w 3626598"/>
              <a:gd name="connsiteY284" fmla="*/ 1342441 h 1817913"/>
              <a:gd name="connsiteX285" fmla="*/ 2971412 w 3626598"/>
              <a:gd name="connsiteY285" fmla="*/ 1335982 h 1817913"/>
              <a:gd name="connsiteX286" fmla="*/ 2934500 w 3626598"/>
              <a:gd name="connsiteY286" fmla="*/ 1350285 h 1817913"/>
              <a:gd name="connsiteX287" fmla="*/ 2918813 w 3626598"/>
              <a:gd name="connsiteY287" fmla="*/ 1359052 h 1817913"/>
              <a:gd name="connsiteX288" fmla="*/ 2877287 w 3626598"/>
              <a:gd name="connsiteY288" fmla="*/ 1396425 h 1817913"/>
              <a:gd name="connsiteX289" fmla="*/ 2845911 w 3626598"/>
              <a:gd name="connsiteY289" fmla="*/ 1410267 h 1817913"/>
              <a:gd name="connsiteX290" fmla="*/ 2796080 w 3626598"/>
              <a:gd name="connsiteY290" fmla="*/ 1455484 h 1817913"/>
              <a:gd name="connsiteX291" fmla="*/ 2790543 w 3626598"/>
              <a:gd name="connsiteY291" fmla="*/ 1460098 h 1817913"/>
              <a:gd name="connsiteX292" fmla="*/ 2776240 w 3626598"/>
              <a:gd name="connsiteY292" fmla="*/ 1479939 h 1817913"/>
              <a:gd name="connsiteX293" fmla="*/ 2767935 w 3626598"/>
              <a:gd name="connsiteY293" fmla="*/ 1486860 h 1817913"/>
              <a:gd name="connsiteX294" fmla="*/ 2749479 w 3626598"/>
              <a:gd name="connsiteY294" fmla="*/ 1494703 h 1817913"/>
              <a:gd name="connsiteX295" fmla="*/ 2744403 w 3626598"/>
              <a:gd name="connsiteY295" fmla="*/ 1499317 h 1817913"/>
              <a:gd name="connsiteX296" fmla="*/ 2732868 w 3626598"/>
              <a:gd name="connsiteY296" fmla="*/ 1511775 h 1817913"/>
              <a:gd name="connsiteX297" fmla="*/ 2709337 w 3626598"/>
              <a:gd name="connsiteY297" fmla="*/ 1528847 h 1817913"/>
              <a:gd name="connsiteX298" fmla="*/ 2665043 w 3626598"/>
              <a:gd name="connsiteY298" fmla="*/ 1579139 h 1817913"/>
              <a:gd name="connsiteX299" fmla="*/ 2653046 w 3626598"/>
              <a:gd name="connsiteY299" fmla="*/ 1594366 h 1817913"/>
              <a:gd name="connsiteX300" fmla="*/ 2626285 w 3626598"/>
              <a:gd name="connsiteY300" fmla="*/ 1626664 h 1817913"/>
              <a:gd name="connsiteX301" fmla="*/ 2618441 w 3626598"/>
              <a:gd name="connsiteY301" fmla="*/ 1634507 h 1817913"/>
              <a:gd name="connsiteX302" fmla="*/ 2588450 w 3626598"/>
              <a:gd name="connsiteY302" fmla="*/ 1667267 h 1817913"/>
              <a:gd name="connsiteX303" fmla="*/ 2584298 w 3626598"/>
              <a:gd name="connsiteY303" fmla="*/ 1673726 h 1817913"/>
              <a:gd name="connsiteX304" fmla="*/ 2544617 w 3626598"/>
              <a:gd name="connsiteY304" fmla="*/ 1742475 h 1817913"/>
              <a:gd name="connsiteX305" fmla="*/ 2479560 w 3626598"/>
              <a:gd name="connsiteY305" fmla="*/ 1756778 h 1817913"/>
              <a:gd name="connsiteX306" fmla="*/ 2424192 w 3626598"/>
              <a:gd name="connsiteY306" fmla="*/ 1759547 h 1817913"/>
              <a:gd name="connsiteX307" fmla="*/ 2391433 w 3626598"/>
              <a:gd name="connsiteY307" fmla="*/ 1762315 h 1817913"/>
              <a:gd name="connsiteX308" fmla="*/ 2346216 w 3626598"/>
              <a:gd name="connsiteY308" fmla="*/ 1765083 h 1817913"/>
              <a:gd name="connsiteX309" fmla="*/ 2332835 w 3626598"/>
              <a:gd name="connsiteY309" fmla="*/ 1767390 h 1817913"/>
              <a:gd name="connsiteX310" fmla="*/ 2291771 w 3626598"/>
              <a:gd name="connsiteY310" fmla="*/ 1771082 h 1817913"/>
              <a:gd name="connsiteX311" fmla="*/ 2239633 w 3626598"/>
              <a:gd name="connsiteY311" fmla="*/ 1774311 h 1817913"/>
              <a:gd name="connsiteX312" fmla="*/ 2211487 w 3626598"/>
              <a:gd name="connsiteY312" fmla="*/ 1773850 h 1817913"/>
              <a:gd name="connsiteX313" fmla="*/ 2124744 w 3626598"/>
              <a:gd name="connsiteY313" fmla="*/ 1754010 h 1817913"/>
              <a:gd name="connsiteX314" fmla="*/ 2097983 w 3626598"/>
              <a:gd name="connsiteY314" fmla="*/ 1744321 h 1817913"/>
              <a:gd name="connsiteX315" fmla="*/ 2086909 w 3626598"/>
              <a:gd name="connsiteY315" fmla="*/ 1740629 h 1817913"/>
              <a:gd name="connsiteX316" fmla="*/ 2057841 w 3626598"/>
              <a:gd name="connsiteY316" fmla="*/ 1728633 h 1817913"/>
              <a:gd name="connsiteX317" fmla="*/ 2026927 w 3626598"/>
              <a:gd name="connsiteY317" fmla="*/ 1705102 h 1817913"/>
              <a:gd name="connsiteX318" fmla="*/ 2027389 w 3626598"/>
              <a:gd name="connsiteY318" fmla="*/ 1697258 h 1817913"/>
              <a:gd name="connsiteX319" fmla="*/ 2057841 w 3626598"/>
              <a:gd name="connsiteY319" fmla="*/ 1664037 h 1817913"/>
              <a:gd name="connsiteX320" fmla="*/ 2253475 w 3626598"/>
              <a:gd name="connsiteY320" fmla="*/ 1606362 h 1817913"/>
              <a:gd name="connsiteX321" fmla="*/ 2284388 w 3626598"/>
              <a:gd name="connsiteY321" fmla="*/ 1604055 h 1817913"/>
              <a:gd name="connsiteX322" fmla="*/ 2314841 w 3626598"/>
              <a:gd name="connsiteY322" fmla="*/ 1566682 h 1817913"/>
              <a:gd name="connsiteX323" fmla="*/ 2305613 w 3626598"/>
              <a:gd name="connsiteY323" fmla="*/ 1449025 h 1817913"/>
              <a:gd name="connsiteX324" fmla="*/ 2300537 w 3626598"/>
              <a:gd name="connsiteY324" fmla="*/ 1225708 h 1817913"/>
              <a:gd name="connsiteX325" fmla="*/ 2285311 w 3626598"/>
              <a:gd name="connsiteY325" fmla="*/ 1205406 h 1817913"/>
              <a:gd name="connsiteX326" fmla="*/ 2160733 w 3626598"/>
              <a:gd name="connsiteY326" fmla="*/ 1197562 h 1817913"/>
              <a:gd name="connsiteX327" fmla="*/ 2009394 w 3626598"/>
              <a:gd name="connsiteY327" fmla="*/ 1192025 h 1817913"/>
              <a:gd name="connsiteX328" fmla="*/ 1998321 w 3626598"/>
              <a:gd name="connsiteY328" fmla="*/ 1212327 h 1817913"/>
              <a:gd name="connsiteX329" fmla="*/ 2053689 w 3626598"/>
              <a:gd name="connsiteY329" fmla="*/ 1344748 h 1817913"/>
              <a:gd name="connsiteX330" fmla="*/ 2088755 w 3626598"/>
              <a:gd name="connsiteY330" fmla="*/ 1433799 h 1817913"/>
              <a:gd name="connsiteX331" fmla="*/ 2080450 w 3626598"/>
              <a:gd name="connsiteY331" fmla="*/ 1502086 h 1817913"/>
              <a:gd name="connsiteX332" fmla="*/ 2018161 w 3626598"/>
              <a:gd name="connsiteY332" fmla="*/ 1618358 h 1817913"/>
              <a:gd name="connsiteX333" fmla="*/ 1994168 w 3626598"/>
              <a:gd name="connsiteY333" fmla="*/ 1666805 h 1817913"/>
              <a:gd name="connsiteX334" fmla="*/ 1970175 w 3626598"/>
              <a:gd name="connsiteY334" fmla="*/ 1682493 h 1817913"/>
              <a:gd name="connsiteX335" fmla="*/ 1947105 w 3626598"/>
              <a:gd name="connsiteY335" fmla="*/ 1692644 h 1817913"/>
              <a:gd name="connsiteX336" fmla="*/ 1907886 w 3626598"/>
              <a:gd name="connsiteY336" fmla="*/ 1700488 h 1817913"/>
              <a:gd name="connsiteX337" fmla="*/ 1852057 w 3626598"/>
              <a:gd name="connsiteY337" fmla="*/ 1700488 h 1817913"/>
              <a:gd name="connsiteX338" fmla="*/ 1834062 w 3626598"/>
              <a:gd name="connsiteY338" fmla="*/ 1698181 h 1817913"/>
              <a:gd name="connsiteX339" fmla="*/ 1800842 w 3626598"/>
              <a:gd name="connsiteY339" fmla="*/ 1698181 h 1817913"/>
              <a:gd name="connsiteX340" fmla="*/ 1761161 w 3626598"/>
              <a:gd name="connsiteY340" fmla="*/ 1705563 h 1817913"/>
              <a:gd name="connsiteX341" fmla="*/ 1668420 w 3626598"/>
              <a:gd name="connsiteY341" fmla="*/ 1707409 h 1817913"/>
              <a:gd name="connsiteX342" fmla="*/ 1655962 w 3626598"/>
              <a:gd name="connsiteY342" fmla="*/ 1711100 h 1817913"/>
              <a:gd name="connsiteX343" fmla="*/ 1608900 w 3626598"/>
              <a:gd name="connsiteY343" fmla="*/ 1688953 h 1817913"/>
              <a:gd name="connsiteX344" fmla="*/ 1608900 w 3626598"/>
              <a:gd name="connsiteY344" fmla="*/ 1681570 h 1817913"/>
              <a:gd name="connsiteX345" fmla="*/ 1602901 w 3626598"/>
              <a:gd name="connsiteY345" fmla="*/ 1665421 h 1817913"/>
              <a:gd name="connsiteX346" fmla="*/ 1618128 w 3626598"/>
              <a:gd name="connsiteY346" fmla="*/ 1636353 h 1817913"/>
              <a:gd name="connsiteX347" fmla="*/ 1622742 w 3626598"/>
              <a:gd name="connsiteY347" fmla="*/ 1629893 h 1817913"/>
              <a:gd name="connsiteX348" fmla="*/ 1660115 w 3626598"/>
              <a:gd name="connsiteY348" fmla="*/ 1589290 h 1817913"/>
              <a:gd name="connsiteX349" fmla="*/ 1770389 w 3626598"/>
              <a:gd name="connsiteY349" fmla="*/ 1549610 h 1817913"/>
              <a:gd name="connsiteX350" fmla="*/ 1795766 w 3626598"/>
              <a:gd name="connsiteY350" fmla="*/ 1547764 h 1817913"/>
              <a:gd name="connsiteX351" fmla="*/ 1800380 w 3626598"/>
              <a:gd name="connsiteY351" fmla="*/ 1542689 h 1817913"/>
              <a:gd name="connsiteX352" fmla="*/ 1787000 w 3626598"/>
              <a:gd name="connsiteY352" fmla="*/ 1509007 h 1817913"/>
              <a:gd name="connsiteX353" fmla="*/ 1769005 w 3626598"/>
              <a:gd name="connsiteY353" fmla="*/ 1489167 h 1817913"/>
              <a:gd name="connsiteX354" fmla="*/ 1768544 w 3626598"/>
              <a:gd name="connsiteY354" fmla="*/ 1489167 h 1817913"/>
              <a:gd name="connsiteX355" fmla="*/ 1743628 w 3626598"/>
              <a:gd name="connsiteY355" fmla="*/ 1471633 h 1817913"/>
              <a:gd name="connsiteX356" fmla="*/ 1735323 w 3626598"/>
              <a:gd name="connsiteY356" fmla="*/ 1463328 h 1817913"/>
              <a:gd name="connsiteX357" fmla="*/ 1706716 w 3626598"/>
              <a:gd name="connsiteY357" fmla="*/ 1434260 h 1817913"/>
              <a:gd name="connsiteX358" fmla="*/ 1700718 w 3626598"/>
              <a:gd name="connsiteY358" fmla="*/ 1430107 h 1817913"/>
              <a:gd name="connsiteX359" fmla="*/ 1686415 w 3626598"/>
              <a:gd name="connsiteY359" fmla="*/ 1419957 h 1817913"/>
              <a:gd name="connsiteX360" fmla="*/ 1680417 w 3626598"/>
              <a:gd name="connsiteY360" fmla="*/ 1415804 h 1817913"/>
              <a:gd name="connsiteX361" fmla="*/ 1655040 w 3626598"/>
              <a:gd name="connsiteY361" fmla="*/ 1395502 h 1817913"/>
              <a:gd name="connsiteX362" fmla="*/ 1645812 w 3626598"/>
              <a:gd name="connsiteY362" fmla="*/ 1384429 h 1817913"/>
              <a:gd name="connsiteX363" fmla="*/ 1630585 w 3626598"/>
              <a:gd name="connsiteY363" fmla="*/ 1365050 h 1817913"/>
              <a:gd name="connsiteX364" fmla="*/ 1624587 w 3626598"/>
              <a:gd name="connsiteY364" fmla="*/ 1360897 h 1817913"/>
              <a:gd name="connsiteX365" fmla="*/ 1597826 w 3626598"/>
              <a:gd name="connsiteY365" fmla="*/ 1336905 h 1817913"/>
              <a:gd name="connsiteX366" fmla="*/ 1586291 w 3626598"/>
              <a:gd name="connsiteY366" fmla="*/ 1328600 h 1817913"/>
              <a:gd name="connsiteX367" fmla="*/ 1571526 w 3626598"/>
              <a:gd name="connsiteY367" fmla="*/ 1318910 h 1817913"/>
              <a:gd name="connsiteX368" fmla="*/ 1561376 w 3626598"/>
              <a:gd name="connsiteY368" fmla="*/ 1308759 h 1817913"/>
              <a:gd name="connsiteX369" fmla="*/ 1540151 w 3626598"/>
              <a:gd name="connsiteY369" fmla="*/ 1273693 h 1817913"/>
              <a:gd name="connsiteX370" fmla="*/ 1533230 w 3626598"/>
              <a:gd name="connsiteY370" fmla="*/ 1264926 h 1817913"/>
              <a:gd name="connsiteX371" fmla="*/ 1514774 w 3626598"/>
              <a:gd name="connsiteY371" fmla="*/ 1255237 h 1817913"/>
              <a:gd name="connsiteX372" fmla="*/ 1508776 w 3626598"/>
              <a:gd name="connsiteY372" fmla="*/ 1259390 h 1817913"/>
              <a:gd name="connsiteX373" fmla="*/ 1482015 w 3626598"/>
              <a:gd name="connsiteY373" fmla="*/ 1295840 h 1817913"/>
              <a:gd name="connsiteX374" fmla="*/ 1477401 w 3626598"/>
              <a:gd name="connsiteY374" fmla="*/ 1301838 h 1817913"/>
              <a:gd name="connsiteX375" fmla="*/ 1447871 w 3626598"/>
              <a:gd name="connsiteY375" fmla="*/ 1344748 h 1817913"/>
              <a:gd name="connsiteX376" fmla="*/ 1438643 w 3626598"/>
              <a:gd name="connsiteY376" fmla="*/ 1360897 h 1817913"/>
              <a:gd name="connsiteX377" fmla="*/ 1410036 w 3626598"/>
              <a:gd name="connsiteY377" fmla="*/ 1390888 h 1817913"/>
              <a:gd name="connsiteX378" fmla="*/ 1388351 w 3626598"/>
              <a:gd name="connsiteY378" fmla="*/ 1420418 h 1817913"/>
              <a:gd name="connsiteX379" fmla="*/ 1343134 w 3626598"/>
              <a:gd name="connsiteY379" fmla="*/ 1454100 h 1817913"/>
              <a:gd name="connsiteX380" fmla="*/ 1341288 w 3626598"/>
              <a:gd name="connsiteY380" fmla="*/ 1454100 h 1817913"/>
              <a:gd name="connsiteX381" fmla="*/ 1340365 w 3626598"/>
              <a:gd name="connsiteY381" fmla="*/ 1455946 h 1817913"/>
              <a:gd name="connsiteX382" fmla="*/ 1322371 w 3626598"/>
              <a:gd name="connsiteY382" fmla="*/ 1478554 h 1817913"/>
              <a:gd name="connsiteX383" fmla="*/ 1314988 w 3626598"/>
              <a:gd name="connsiteY383" fmla="*/ 1486398 h 1817913"/>
              <a:gd name="connsiteX384" fmla="*/ 1301608 w 3626598"/>
              <a:gd name="connsiteY384" fmla="*/ 1497933 h 1817913"/>
              <a:gd name="connsiteX385" fmla="*/ 1290073 w 3626598"/>
              <a:gd name="connsiteY385" fmla="*/ 1505777 h 1817913"/>
              <a:gd name="connsiteX386" fmla="*/ 1273462 w 3626598"/>
              <a:gd name="connsiteY386" fmla="*/ 1518696 h 1817913"/>
              <a:gd name="connsiteX387" fmla="*/ 1267926 w 3626598"/>
              <a:gd name="connsiteY387" fmla="*/ 1522849 h 1817913"/>
              <a:gd name="connsiteX388" fmla="*/ 1256852 w 3626598"/>
              <a:gd name="connsiteY388" fmla="*/ 1531154 h 1817913"/>
              <a:gd name="connsiteX389" fmla="*/ 1245317 w 3626598"/>
              <a:gd name="connsiteY389" fmla="*/ 1538536 h 1817913"/>
              <a:gd name="connsiteX390" fmla="*/ 1231475 w 3626598"/>
              <a:gd name="connsiteY390" fmla="*/ 1548687 h 1817913"/>
              <a:gd name="connsiteX391" fmla="*/ 1225938 w 3626598"/>
              <a:gd name="connsiteY391" fmla="*/ 1553301 h 1817913"/>
              <a:gd name="connsiteX392" fmla="*/ 1171032 w 3626598"/>
              <a:gd name="connsiteY392" fmla="*/ 1598057 h 1817913"/>
              <a:gd name="connsiteX393" fmla="*/ 1163188 w 3626598"/>
              <a:gd name="connsiteY393" fmla="*/ 1605901 h 1817913"/>
              <a:gd name="connsiteX394" fmla="*/ 1146116 w 3626598"/>
              <a:gd name="connsiteY394" fmla="*/ 1623434 h 1817913"/>
              <a:gd name="connsiteX395" fmla="*/ 1133197 w 3626598"/>
              <a:gd name="connsiteY395" fmla="*/ 1636353 h 1817913"/>
              <a:gd name="connsiteX396" fmla="*/ 1078752 w 3626598"/>
              <a:gd name="connsiteY396" fmla="*/ 1677879 h 1817913"/>
              <a:gd name="connsiteX397" fmla="*/ 1061219 w 3626598"/>
              <a:gd name="connsiteY397" fmla="*/ 1691260 h 1817913"/>
              <a:gd name="connsiteX398" fmla="*/ 1045992 w 3626598"/>
              <a:gd name="connsiteY398" fmla="*/ 1706947 h 1817913"/>
              <a:gd name="connsiteX399" fmla="*/ 1014617 w 3626598"/>
              <a:gd name="connsiteY399" fmla="*/ 1722173 h 1817913"/>
              <a:gd name="connsiteX400" fmla="*/ 982781 w 3626598"/>
              <a:gd name="connsiteY400" fmla="*/ 1740629 h 1817913"/>
              <a:gd name="connsiteX401" fmla="*/ 969861 w 3626598"/>
              <a:gd name="connsiteY401" fmla="*/ 1748473 h 1817913"/>
              <a:gd name="connsiteX402" fmla="*/ 914032 w 3626598"/>
              <a:gd name="connsiteY402" fmla="*/ 1778925 h 1817913"/>
              <a:gd name="connsiteX403" fmla="*/ 907573 w 3626598"/>
              <a:gd name="connsiteY403" fmla="*/ 1783539 h 1817913"/>
              <a:gd name="connsiteX404" fmla="*/ 882196 w 3626598"/>
              <a:gd name="connsiteY404" fmla="*/ 1798304 h 1817913"/>
              <a:gd name="connsiteX405" fmla="*/ 873429 w 3626598"/>
              <a:gd name="connsiteY405" fmla="*/ 1800611 h 1817913"/>
              <a:gd name="connsiteX406" fmla="*/ 760386 w 3626598"/>
              <a:gd name="connsiteY406" fmla="*/ 1804302 h 1817913"/>
              <a:gd name="connsiteX407" fmla="*/ 696252 w 3626598"/>
              <a:gd name="connsiteY407" fmla="*/ 1817222 h 1817913"/>
              <a:gd name="connsiteX408" fmla="*/ 658417 w 3626598"/>
              <a:gd name="connsiteY408" fmla="*/ 1818606 h 1817913"/>
              <a:gd name="connsiteX409" fmla="*/ 631656 w 3626598"/>
              <a:gd name="connsiteY409" fmla="*/ 1811223 h 1817913"/>
              <a:gd name="connsiteX410" fmla="*/ 555063 w 3626598"/>
              <a:gd name="connsiteY410" fmla="*/ 1799227 h 1817913"/>
              <a:gd name="connsiteX411" fmla="*/ 555063 w 3626598"/>
              <a:gd name="connsiteY411" fmla="*/ 1794152 h 1817913"/>
              <a:gd name="connsiteX412" fmla="*/ 531993 w 3626598"/>
              <a:gd name="connsiteY412" fmla="*/ 1782617 h 1817913"/>
              <a:gd name="connsiteX413" fmla="*/ 493236 w 3626598"/>
              <a:gd name="connsiteY413" fmla="*/ 1793690 h 1817913"/>
              <a:gd name="connsiteX414" fmla="*/ 498311 w 3626598"/>
              <a:gd name="connsiteY414" fmla="*/ 1768775 h 1817913"/>
              <a:gd name="connsiteX415" fmla="*/ 460938 w 3626598"/>
              <a:gd name="connsiteY415" fmla="*/ 1776618 h 181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3626598" h="1817913">
                <a:moveTo>
                  <a:pt x="460938" y="1776618"/>
                </a:moveTo>
                <a:cubicBezTo>
                  <a:pt x="458631" y="1772927"/>
                  <a:pt x="443866" y="1787231"/>
                  <a:pt x="450787" y="1766929"/>
                </a:cubicBezTo>
                <a:cubicBezTo>
                  <a:pt x="459092" y="1742475"/>
                  <a:pt x="472473" y="1727710"/>
                  <a:pt x="495543" y="1719405"/>
                </a:cubicBezTo>
                <a:cubicBezTo>
                  <a:pt x="504310" y="1705102"/>
                  <a:pt x="513999" y="1692182"/>
                  <a:pt x="531071" y="1687107"/>
                </a:cubicBezTo>
                <a:cubicBezTo>
                  <a:pt x="534300" y="1684339"/>
                  <a:pt x="537530" y="1682032"/>
                  <a:pt x="540760" y="1679263"/>
                </a:cubicBezTo>
                <a:cubicBezTo>
                  <a:pt x="543528" y="1673265"/>
                  <a:pt x="548142" y="1670958"/>
                  <a:pt x="554602" y="1670497"/>
                </a:cubicBezTo>
                <a:cubicBezTo>
                  <a:pt x="556448" y="1670958"/>
                  <a:pt x="557370" y="1670497"/>
                  <a:pt x="557832" y="1668651"/>
                </a:cubicBezTo>
                <a:cubicBezTo>
                  <a:pt x="560139" y="1662653"/>
                  <a:pt x="565214" y="1659884"/>
                  <a:pt x="571674" y="1659423"/>
                </a:cubicBezTo>
                <a:cubicBezTo>
                  <a:pt x="586900" y="1644658"/>
                  <a:pt x="608124" y="1648349"/>
                  <a:pt x="626119" y="1641428"/>
                </a:cubicBezTo>
                <a:cubicBezTo>
                  <a:pt x="639961" y="1635430"/>
                  <a:pt x="654726" y="1642351"/>
                  <a:pt x="668568" y="1636814"/>
                </a:cubicBezTo>
                <a:cubicBezTo>
                  <a:pt x="693022" y="1640044"/>
                  <a:pt x="714246" y="1632662"/>
                  <a:pt x="733164" y="1617897"/>
                </a:cubicBezTo>
                <a:cubicBezTo>
                  <a:pt x="736393" y="1610515"/>
                  <a:pt x="741469" y="1604978"/>
                  <a:pt x="748851" y="1602209"/>
                </a:cubicBezTo>
                <a:cubicBezTo>
                  <a:pt x="750697" y="1601748"/>
                  <a:pt x="751620" y="1600364"/>
                  <a:pt x="750697" y="1598518"/>
                </a:cubicBezTo>
                <a:cubicBezTo>
                  <a:pt x="752081" y="1591136"/>
                  <a:pt x="754849" y="1584215"/>
                  <a:pt x="761770" y="1580062"/>
                </a:cubicBezTo>
                <a:lnTo>
                  <a:pt x="761770" y="1580062"/>
                </a:lnTo>
                <a:cubicBezTo>
                  <a:pt x="773767" y="1538998"/>
                  <a:pt x="797759" y="1505777"/>
                  <a:pt x="830057" y="1478554"/>
                </a:cubicBezTo>
                <a:lnTo>
                  <a:pt x="830057" y="1478554"/>
                </a:lnTo>
                <a:cubicBezTo>
                  <a:pt x="849898" y="1448563"/>
                  <a:pt x="871583" y="1419957"/>
                  <a:pt x="901113" y="1398732"/>
                </a:cubicBezTo>
                <a:cubicBezTo>
                  <a:pt x="902959" y="1398271"/>
                  <a:pt x="903881" y="1396887"/>
                  <a:pt x="903420" y="1394580"/>
                </a:cubicBezTo>
                <a:cubicBezTo>
                  <a:pt x="916339" y="1362282"/>
                  <a:pt x="943100" y="1338750"/>
                  <a:pt x="958788" y="1308759"/>
                </a:cubicBezTo>
                <a:cubicBezTo>
                  <a:pt x="963863" y="1303684"/>
                  <a:pt x="957404" y="1294917"/>
                  <a:pt x="964786" y="1290303"/>
                </a:cubicBezTo>
                <a:cubicBezTo>
                  <a:pt x="970323" y="1284305"/>
                  <a:pt x="966632" y="1273693"/>
                  <a:pt x="975398" y="1269079"/>
                </a:cubicBezTo>
                <a:cubicBezTo>
                  <a:pt x="988779" y="1220171"/>
                  <a:pt x="1002159" y="1171724"/>
                  <a:pt x="1016001" y="1122816"/>
                </a:cubicBezTo>
                <a:cubicBezTo>
                  <a:pt x="1021077" y="1117740"/>
                  <a:pt x="1015540" y="1109896"/>
                  <a:pt x="1021077" y="1105282"/>
                </a:cubicBezTo>
                <a:cubicBezTo>
                  <a:pt x="1022922" y="1099746"/>
                  <a:pt x="1025229" y="1094670"/>
                  <a:pt x="1027075" y="1089133"/>
                </a:cubicBezTo>
                <a:cubicBezTo>
                  <a:pt x="1032150" y="1084058"/>
                  <a:pt x="1026614" y="1076214"/>
                  <a:pt x="1032150" y="1071600"/>
                </a:cubicBezTo>
                <a:cubicBezTo>
                  <a:pt x="1033073" y="1064218"/>
                  <a:pt x="1031689" y="1056374"/>
                  <a:pt x="1038610" y="1050837"/>
                </a:cubicBezTo>
                <a:cubicBezTo>
                  <a:pt x="1041840" y="1044839"/>
                  <a:pt x="1040456" y="1037918"/>
                  <a:pt x="1040917" y="1031458"/>
                </a:cubicBezTo>
                <a:cubicBezTo>
                  <a:pt x="1042301" y="1012541"/>
                  <a:pt x="1035380" y="1003313"/>
                  <a:pt x="1015079" y="1006081"/>
                </a:cubicBezTo>
                <a:cubicBezTo>
                  <a:pt x="1007696" y="1007004"/>
                  <a:pt x="1000314" y="1007927"/>
                  <a:pt x="992931" y="1004697"/>
                </a:cubicBezTo>
                <a:cubicBezTo>
                  <a:pt x="983242" y="997315"/>
                  <a:pt x="977244" y="1006543"/>
                  <a:pt x="970323" y="1010234"/>
                </a:cubicBezTo>
                <a:cubicBezTo>
                  <a:pt x="961095" y="1015309"/>
                  <a:pt x="950483" y="1008850"/>
                  <a:pt x="941716" y="1014848"/>
                </a:cubicBezTo>
                <a:cubicBezTo>
                  <a:pt x="937564" y="1014848"/>
                  <a:pt x="932488" y="1013925"/>
                  <a:pt x="930643" y="1019001"/>
                </a:cubicBezTo>
                <a:cubicBezTo>
                  <a:pt x="910341" y="1026383"/>
                  <a:pt x="888194" y="1026844"/>
                  <a:pt x="867431" y="1030997"/>
                </a:cubicBezTo>
                <a:lnTo>
                  <a:pt x="865124" y="1030536"/>
                </a:lnTo>
                <a:lnTo>
                  <a:pt x="863740" y="1032381"/>
                </a:lnTo>
                <a:cubicBezTo>
                  <a:pt x="860971" y="1037457"/>
                  <a:pt x="857741" y="1041148"/>
                  <a:pt x="851282" y="1040225"/>
                </a:cubicBezTo>
                <a:cubicBezTo>
                  <a:pt x="837440" y="1048992"/>
                  <a:pt x="818061" y="1045300"/>
                  <a:pt x="806987" y="1060527"/>
                </a:cubicBezTo>
                <a:cubicBezTo>
                  <a:pt x="801451" y="1072062"/>
                  <a:pt x="789454" y="1077598"/>
                  <a:pt x="782533" y="1087749"/>
                </a:cubicBezTo>
                <a:lnTo>
                  <a:pt x="780688" y="1087749"/>
                </a:lnTo>
                <a:cubicBezTo>
                  <a:pt x="772844" y="1082674"/>
                  <a:pt x="770998" y="1090056"/>
                  <a:pt x="767769" y="1094209"/>
                </a:cubicBezTo>
                <a:lnTo>
                  <a:pt x="767307" y="1093747"/>
                </a:lnTo>
                <a:cubicBezTo>
                  <a:pt x="763155" y="1099746"/>
                  <a:pt x="750697" y="1082674"/>
                  <a:pt x="751158" y="1100207"/>
                </a:cubicBezTo>
                <a:cubicBezTo>
                  <a:pt x="743314" y="1105744"/>
                  <a:pt x="735932" y="1111281"/>
                  <a:pt x="728088" y="1116356"/>
                </a:cubicBezTo>
                <a:cubicBezTo>
                  <a:pt x="723936" y="1123277"/>
                  <a:pt x="713785" y="1112665"/>
                  <a:pt x="710555" y="1122354"/>
                </a:cubicBezTo>
                <a:lnTo>
                  <a:pt x="711016" y="1121893"/>
                </a:lnTo>
                <a:cubicBezTo>
                  <a:pt x="698097" y="1127429"/>
                  <a:pt x="687485" y="1135735"/>
                  <a:pt x="679180" y="1146808"/>
                </a:cubicBezTo>
                <a:cubicBezTo>
                  <a:pt x="675950" y="1145885"/>
                  <a:pt x="673182" y="1143578"/>
                  <a:pt x="669952" y="1146347"/>
                </a:cubicBezTo>
                <a:cubicBezTo>
                  <a:pt x="668568" y="1147731"/>
                  <a:pt x="667183" y="1149115"/>
                  <a:pt x="665338" y="1150499"/>
                </a:cubicBezTo>
                <a:cubicBezTo>
                  <a:pt x="660262" y="1150038"/>
                  <a:pt x="657033" y="1141271"/>
                  <a:pt x="651496" y="1146347"/>
                </a:cubicBezTo>
                <a:cubicBezTo>
                  <a:pt x="646420" y="1150961"/>
                  <a:pt x="654726" y="1152806"/>
                  <a:pt x="655648" y="1156498"/>
                </a:cubicBezTo>
                <a:cubicBezTo>
                  <a:pt x="656571" y="1166648"/>
                  <a:pt x="648266" y="1171724"/>
                  <a:pt x="643652" y="1179106"/>
                </a:cubicBezTo>
                <a:cubicBezTo>
                  <a:pt x="639961" y="1182336"/>
                  <a:pt x="636270" y="1185566"/>
                  <a:pt x="632117" y="1188796"/>
                </a:cubicBezTo>
                <a:cubicBezTo>
                  <a:pt x="629349" y="1187873"/>
                  <a:pt x="627042" y="1186027"/>
                  <a:pt x="624273" y="1185104"/>
                </a:cubicBezTo>
                <a:cubicBezTo>
                  <a:pt x="621044" y="1185566"/>
                  <a:pt x="619198" y="1187411"/>
                  <a:pt x="617352" y="1189718"/>
                </a:cubicBezTo>
                <a:cubicBezTo>
                  <a:pt x="613661" y="1196178"/>
                  <a:pt x="611816" y="1204022"/>
                  <a:pt x="604433" y="1207252"/>
                </a:cubicBezTo>
                <a:cubicBezTo>
                  <a:pt x="603972" y="1210020"/>
                  <a:pt x="603510" y="1213250"/>
                  <a:pt x="602588" y="1216018"/>
                </a:cubicBezTo>
                <a:cubicBezTo>
                  <a:pt x="586900" y="1213250"/>
                  <a:pt x="592437" y="1229860"/>
                  <a:pt x="585054" y="1234935"/>
                </a:cubicBezTo>
                <a:cubicBezTo>
                  <a:pt x="573981" y="1237704"/>
                  <a:pt x="563830" y="1246009"/>
                  <a:pt x="550911" y="1240934"/>
                </a:cubicBezTo>
                <a:cubicBezTo>
                  <a:pt x="546758" y="1230783"/>
                  <a:pt x="538914" y="1222478"/>
                  <a:pt x="536146" y="1211866"/>
                </a:cubicBezTo>
                <a:lnTo>
                  <a:pt x="536146" y="1211866"/>
                </a:lnTo>
                <a:cubicBezTo>
                  <a:pt x="528764" y="1207252"/>
                  <a:pt x="514922" y="1213250"/>
                  <a:pt x="513537" y="1198485"/>
                </a:cubicBezTo>
                <a:cubicBezTo>
                  <a:pt x="511692" y="1197562"/>
                  <a:pt x="510308" y="1196178"/>
                  <a:pt x="508462" y="1195255"/>
                </a:cubicBezTo>
                <a:cubicBezTo>
                  <a:pt x="481240" y="1193871"/>
                  <a:pt x="454478" y="1194794"/>
                  <a:pt x="427256" y="1195255"/>
                </a:cubicBezTo>
                <a:cubicBezTo>
                  <a:pt x="386191" y="1200792"/>
                  <a:pt x="357585" y="1235858"/>
                  <a:pt x="316981" y="1242318"/>
                </a:cubicBezTo>
                <a:cubicBezTo>
                  <a:pt x="288375" y="1246932"/>
                  <a:pt x="260229" y="1248316"/>
                  <a:pt x="233468" y="1234013"/>
                </a:cubicBezTo>
                <a:cubicBezTo>
                  <a:pt x="215012" y="1231244"/>
                  <a:pt x="209937" y="1219709"/>
                  <a:pt x="210860" y="1202176"/>
                </a:cubicBezTo>
                <a:cubicBezTo>
                  <a:pt x="211321" y="1190641"/>
                  <a:pt x="214551" y="1178183"/>
                  <a:pt x="208553" y="1167110"/>
                </a:cubicBezTo>
                <a:cubicBezTo>
                  <a:pt x="210860" y="1158343"/>
                  <a:pt x="226086" y="1162034"/>
                  <a:pt x="225624" y="1150038"/>
                </a:cubicBezTo>
                <a:cubicBezTo>
                  <a:pt x="224240" y="1138503"/>
                  <a:pt x="231622" y="1144963"/>
                  <a:pt x="235775" y="1144963"/>
                </a:cubicBezTo>
                <a:cubicBezTo>
                  <a:pt x="244080" y="1147270"/>
                  <a:pt x="236698" y="1141271"/>
                  <a:pt x="238082" y="1139887"/>
                </a:cubicBezTo>
                <a:cubicBezTo>
                  <a:pt x="236236" y="1126968"/>
                  <a:pt x="244542" y="1119124"/>
                  <a:pt x="252847" y="1111281"/>
                </a:cubicBezTo>
                <a:cubicBezTo>
                  <a:pt x="262075" y="1102975"/>
                  <a:pt x="267612" y="1092825"/>
                  <a:pt x="270380" y="1078983"/>
                </a:cubicBezTo>
                <a:cubicBezTo>
                  <a:pt x="259768" y="1081290"/>
                  <a:pt x="251001" y="1083135"/>
                  <a:pt x="243157" y="1087749"/>
                </a:cubicBezTo>
                <a:lnTo>
                  <a:pt x="242696" y="1088211"/>
                </a:lnTo>
                <a:cubicBezTo>
                  <a:pt x="240389" y="1096977"/>
                  <a:pt x="230700" y="1094209"/>
                  <a:pt x="225624" y="1098823"/>
                </a:cubicBezTo>
                <a:lnTo>
                  <a:pt x="225624" y="1098823"/>
                </a:lnTo>
                <a:cubicBezTo>
                  <a:pt x="222394" y="1108512"/>
                  <a:pt x="213628" y="1107589"/>
                  <a:pt x="205784" y="1108974"/>
                </a:cubicBezTo>
                <a:lnTo>
                  <a:pt x="203939" y="1108512"/>
                </a:lnTo>
                <a:lnTo>
                  <a:pt x="203016" y="1109896"/>
                </a:lnTo>
                <a:cubicBezTo>
                  <a:pt x="199325" y="1115895"/>
                  <a:pt x="193326" y="1120047"/>
                  <a:pt x="190558" y="1126968"/>
                </a:cubicBezTo>
                <a:cubicBezTo>
                  <a:pt x="190097" y="1144501"/>
                  <a:pt x="180407" y="1137119"/>
                  <a:pt x="173025" y="1132966"/>
                </a:cubicBezTo>
                <a:cubicBezTo>
                  <a:pt x="164258" y="1127429"/>
                  <a:pt x="155953" y="1120970"/>
                  <a:pt x="147186" y="1114972"/>
                </a:cubicBezTo>
                <a:cubicBezTo>
                  <a:pt x="134267" y="1108051"/>
                  <a:pt x="119502" y="1116817"/>
                  <a:pt x="107045" y="1109896"/>
                </a:cubicBezTo>
                <a:cubicBezTo>
                  <a:pt x="83052" y="1105282"/>
                  <a:pt x="59521" y="1099284"/>
                  <a:pt x="41987" y="1080828"/>
                </a:cubicBezTo>
                <a:cubicBezTo>
                  <a:pt x="31837" y="1077137"/>
                  <a:pt x="29068" y="1066525"/>
                  <a:pt x="22147" y="1059604"/>
                </a:cubicBezTo>
                <a:lnTo>
                  <a:pt x="21224" y="1057758"/>
                </a:lnTo>
                <a:lnTo>
                  <a:pt x="19379" y="1058220"/>
                </a:lnTo>
                <a:cubicBezTo>
                  <a:pt x="8305" y="1058220"/>
                  <a:pt x="4614" y="1049453"/>
                  <a:pt x="0" y="1042071"/>
                </a:cubicBezTo>
                <a:cubicBezTo>
                  <a:pt x="0" y="1038379"/>
                  <a:pt x="0" y="1034688"/>
                  <a:pt x="0" y="1030997"/>
                </a:cubicBezTo>
                <a:cubicBezTo>
                  <a:pt x="16610" y="1000545"/>
                  <a:pt x="47524" y="983473"/>
                  <a:pt x="67826" y="956712"/>
                </a:cubicBezTo>
                <a:cubicBezTo>
                  <a:pt x="96894" y="918877"/>
                  <a:pt x="131037" y="884733"/>
                  <a:pt x="159183" y="845976"/>
                </a:cubicBezTo>
                <a:cubicBezTo>
                  <a:pt x="178562" y="819215"/>
                  <a:pt x="189174" y="791531"/>
                  <a:pt x="165181" y="761078"/>
                </a:cubicBezTo>
                <a:cubicBezTo>
                  <a:pt x="156876" y="750928"/>
                  <a:pt x="160106" y="739393"/>
                  <a:pt x="165642" y="729242"/>
                </a:cubicBezTo>
                <a:cubicBezTo>
                  <a:pt x="196556" y="675719"/>
                  <a:pt x="221472" y="618044"/>
                  <a:pt x="264382" y="572366"/>
                </a:cubicBezTo>
                <a:cubicBezTo>
                  <a:pt x="275917" y="559908"/>
                  <a:pt x="280069" y="545605"/>
                  <a:pt x="280992" y="528994"/>
                </a:cubicBezTo>
                <a:cubicBezTo>
                  <a:pt x="282838" y="496696"/>
                  <a:pt x="288836" y="465321"/>
                  <a:pt x="306831" y="437637"/>
                </a:cubicBezTo>
                <a:cubicBezTo>
                  <a:pt x="317904" y="420104"/>
                  <a:pt x="332208" y="406724"/>
                  <a:pt x="355739" y="414106"/>
                </a:cubicBezTo>
                <a:cubicBezTo>
                  <a:pt x="360353" y="417797"/>
                  <a:pt x="364506" y="422411"/>
                  <a:pt x="370965" y="421488"/>
                </a:cubicBezTo>
                <a:cubicBezTo>
                  <a:pt x="376963" y="422411"/>
                  <a:pt x="381577" y="425180"/>
                  <a:pt x="384346" y="430716"/>
                </a:cubicBezTo>
                <a:cubicBezTo>
                  <a:pt x="384807" y="432562"/>
                  <a:pt x="386191" y="433485"/>
                  <a:pt x="388037" y="432562"/>
                </a:cubicBezTo>
                <a:cubicBezTo>
                  <a:pt x="394035" y="433485"/>
                  <a:pt x="398649" y="435792"/>
                  <a:pt x="401417" y="441790"/>
                </a:cubicBezTo>
                <a:cubicBezTo>
                  <a:pt x="402340" y="443636"/>
                  <a:pt x="403724" y="444097"/>
                  <a:pt x="405570" y="443636"/>
                </a:cubicBezTo>
                <a:cubicBezTo>
                  <a:pt x="424949" y="447327"/>
                  <a:pt x="443866" y="448250"/>
                  <a:pt x="463245" y="443174"/>
                </a:cubicBezTo>
                <a:lnTo>
                  <a:pt x="463245" y="443174"/>
                </a:lnTo>
                <a:cubicBezTo>
                  <a:pt x="466936" y="433946"/>
                  <a:pt x="472934" y="427025"/>
                  <a:pt x="480778" y="421027"/>
                </a:cubicBezTo>
                <a:lnTo>
                  <a:pt x="480778" y="421027"/>
                </a:lnTo>
                <a:cubicBezTo>
                  <a:pt x="484469" y="407185"/>
                  <a:pt x="486315" y="392420"/>
                  <a:pt x="502003" y="386422"/>
                </a:cubicBezTo>
                <a:lnTo>
                  <a:pt x="502464" y="385961"/>
                </a:lnTo>
                <a:cubicBezTo>
                  <a:pt x="506155" y="374887"/>
                  <a:pt x="513537" y="367505"/>
                  <a:pt x="525072" y="364275"/>
                </a:cubicBezTo>
                <a:lnTo>
                  <a:pt x="525534" y="364275"/>
                </a:lnTo>
                <a:cubicBezTo>
                  <a:pt x="527841" y="355508"/>
                  <a:pt x="537530" y="357815"/>
                  <a:pt x="542606" y="353201"/>
                </a:cubicBezTo>
                <a:lnTo>
                  <a:pt x="542606" y="353201"/>
                </a:lnTo>
                <a:cubicBezTo>
                  <a:pt x="548142" y="348587"/>
                  <a:pt x="553679" y="347664"/>
                  <a:pt x="559677" y="352740"/>
                </a:cubicBezTo>
                <a:cubicBezTo>
                  <a:pt x="561062" y="354124"/>
                  <a:pt x="562446" y="354585"/>
                  <a:pt x="564291" y="353663"/>
                </a:cubicBezTo>
                <a:cubicBezTo>
                  <a:pt x="569828" y="357815"/>
                  <a:pt x="579056" y="355047"/>
                  <a:pt x="582286" y="363352"/>
                </a:cubicBezTo>
                <a:cubicBezTo>
                  <a:pt x="582747" y="365198"/>
                  <a:pt x="583670" y="366120"/>
                  <a:pt x="585516" y="365198"/>
                </a:cubicBezTo>
                <a:cubicBezTo>
                  <a:pt x="598896" y="367043"/>
                  <a:pt x="605817" y="375810"/>
                  <a:pt x="609970" y="387806"/>
                </a:cubicBezTo>
                <a:cubicBezTo>
                  <a:pt x="618737" y="401648"/>
                  <a:pt x="624735" y="381808"/>
                  <a:pt x="632579" y="385961"/>
                </a:cubicBezTo>
                <a:cubicBezTo>
                  <a:pt x="638577" y="373503"/>
                  <a:pt x="647805" y="364275"/>
                  <a:pt x="660724" y="358738"/>
                </a:cubicBezTo>
                <a:cubicBezTo>
                  <a:pt x="664415" y="356431"/>
                  <a:pt x="668568" y="354585"/>
                  <a:pt x="672259" y="352278"/>
                </a:cubicBezTo>
                <a:cubicBezTo>
                  <a:pt x="679180" y="336129"/>
                  <a:pt x="692099" y="329208"/>
                  <a:pt x="708248" y="325517"/>
                </a:cubicBezTo>
                <a:cubicBezTo>
                  <a:pt x="711478" y="322749"/>
                  <a:pt x="714246" y="320442"/>
                  <a:pt x="717476" y="317673"/>
                </a:cubicBezTo>
                <a:cubicBezTo>
                  <a:pt x="721167" y="309368"/>
                  <a:pt x="730395" y="311214"/>
                  <a:pt x="736855" y="308445"/>
                </a:cubicBezTo>
                <a:lnTo>
                  <a:pt x="739162" y="308445"/>
                </a:lnTo>
                <a:lnTo>
                  <a:pt x="740085" y="306600"/>
                </a:lnTo>
                <a:cubicBezTo>
                  <a:pt x="742392" y="301063"/>
                  <a:pt x="747006" y="298295"/>
                  <a:pt x="753004" y="296911"/>
                </a:cubicBezTo>
                <a:cubicBezTo>
                  <a:pt x="759925" y="292758"/>
                  <a:pt x="766846" y="288144"/>
                  <a:pt x="774228" y="283991"/>
                </a:cubicBezTo>
                <a:cubicBezTo>
                  <a:pt x="777919" y="271995"/>
                  <a:pt x="790377" y="279839"/>
                  <a:pt x="796837" y="273841"/>
                </a:cubicBezTo>
                <a:lnTo>
                  <a:pt x="796837" y="273841"/>
                </a:lnTo>
                <a:cubicBezTo>
                  <a:pt x="802835" y="264613"/>
                  <a:pt x="813447" y="266458"/>
                  <a:pt x="822214" y="263228"/>
                </a:cubicBezTo>
                <a:lnTo>
                  <a:pt x="824059" y="263690"/>
                </a:lnTo>
                <a:lnTo>
                  <a:pt x="824982" y="261844"/>
                </a:lnTo>
                <a:cubicBezTo>
                  <a:pt x="828673" y="246618"/>
                  <a:pt x="843899" y="250771"/>
                  <a:pt x="853127" y="245695"/>
                </a:cubicBezTo>
                <a:cubicBezTo>
                  <a:pt x="892808" y="228162"/>
                  <a:pt x="932027" y="211090"/>
                  <a:pt x="971707" y="193557"/>
                </a:cubicBezTo>
                <a:cubicBezTo>
                  <a:pt x="974014" y="188482"/>
                  <a:pt x="978167" y="185713"/>
                  <a:pt x="983242" y="183406"/>
                </a:cubicBezTo>
                <a:cubicBezTo>
                  <a:pt x="992470" y="179254"/>
                  <a:pt x="1002159" y="175101"/>
                  <a:pt x="1011387" y="170948"/>
                </a:cubicBezTo>
                <a:cubicBezTo>
                  <a:pt x="1019693" y="157568"/>
                  <a:pt x="1033996" y="153877"/>
                  <a:pt x="1047838" y="150185"/>
                </a:cubicBezTo>
                <a:cubicBezTo>
                  <a:pt x="1049684" y="150647"/>
                  <a:pt x="1050606" y="149724"/>
                  <a:pt x="1050606" y="147878"/>
                </a:cubicBezTo>
                <a:cubicBezTo>
                  <a:pt x="1053375" y="141880"/>
                  <a:pt x="1058450" y="139573"/>
                  <a:pt x="1064448" y="139112"/>
                </a:cubicBezTo>
                <a:cubicBezTo>
                  <a:pt x="1070908" y="136805"/>
                  <a:pt x="1077829" y="134037"/>
                  <a:pt x="1084289" y="131730"/>
                </a:cubicBezTo>
                <a:cubicBezTo>
                  <a:pt x="1091210" y="119272"/>
                  <a:pt x="1099515" y="108198"/>
                  <a:pt x="1114741" y="104968"/>
                </a:cubicBezTo>
                <a:cubicBezTo>
                  <a:pt x="1119816" y="102661"/>
                  <a:pt x="1124430" y="100354"/>
                  <a:pt x="1129506" y="97586"/>
                </a:cubicBezTo>
                <a:cubicBezTo>
                  <a:pt x="1131813" y="88819"/>
                  <a:pt x="1141502" y="92049"/>
                  <a:pt x="1145655" y="86974"/>
                </a:cubicBezTo>
                <a:lnTo>
                  <a:pt x="1146116" y="86512"/>
                </a:lnTo>
                <a:cubicBezTo>
                  <a:pt x="1149346" y="77746"/>
                  <a:pt x="1158574" y="79591"/>
                  <a:pt x="1165033" y="76362"/>
                </a:cubicBezTo>
                <a:cubicBezTo>
                  <a:pt x="1166879" y="77284"/>
                  <a:pt x="1168263" y="76823"/>
                  <a:pt x="1168725" y="74516"/>
                </a:cubicBezTo>
                <a:cubicBezTo>
                  <a:pt x="1171032" y="68518"/>
                  <a:pt x="1176107" y="65749"/>
                  <a:pt x="1182105" y="65288"/>
                </a:cubicBezTo>
                <a:cubicBezTo>
                  <a:pt x="1233782" y="36220"/>
                  <a:pt x="1290995" y="25608"/>
                  <a:pt x="1348209" y="14534"/>
                </a:cubicBezTo>
                <a:cubicBezTo>
                  <a:pt x="1358360" y="12689"/>
                  <a:pt x="1368049" y="10382"/>
                  <a:pt x="1377738" y="8075"/>
                </a:cubicBezTo>
                <a:cubicBezTo>
                  <a:pt x="1387428" y="2538"/>
                  <a:pt x="1398501" y="8075"/>
                  <a:pt x="1408191" y="3461"/>
                </a:cubicBezTo>
                <a:lnTo>
                  <a:pt x="1410498" y="3922"/>
                </a:lnTo>
                <a:lnTo>
                  <a:pt x="1411882" y="2076"/>
                </a:lnTo>
                <a:cubicBezTo>
                  <a:pt x="1415573" y="-692"/>
                  <a:pt x="1419726" y="-692"/>
                  <a:pt x="1423417" y="2076"/>
                </a:cubicBezTo>
                <a:cubicBezTo>
                  <a:pt x="1429877" y="4383"/>
                  <a:pt x="1436336" y="5306"/>
                  <a:pt x="1443257" y="2999"/>
                </a:cubicBezTo>
                <a:cubicBezTo>
                  <a:pt x="1471864" y="8075"/>
                  <a:pt x="1500471" y="3922"/>
                  <a:pt x="1529078" y="5768"/>
                </a:cubicBezTo>
                <a:cubicBezTo>
                  <a:pt x="1539228" y="6229"/>
                  <a:pt x="1549379" y="3461"/>
                  <a:pt x="1559069" y="8075"/>
                </a:cubicBezTo>
                <a:cubicBezTo>
                  <a:pt x="1569681" y="12227"/>
                  <a:pt x="1579831" y="16380"/>
                  <a:pt x="1591828" y="14534"/>
                </a:cubicBezTo>
                <a:cubicBezTo>
                  <a:pt x="1595058" y="17303"/>
                  <a:pt x="1600594" y="15457"/>
                  <a:pt x="1602440" y="20532"/>
                </a:cubicBezTo>
                <a:cubicBezTo>
                  <a:pt x="1612129" y="37143"/>
                  <a:pt x="1633354" y="35758"/>
                  <a:pt x="1646273" y="38527"/>
                </a:cubicBezTo>
                <a:cubicBezTo>
                  <a:pt x="1680417" y="45909"/>
                  <a:pt x="1708562" y="65288"/>
                  <a:pt x="1740398" y="76362"/>
                </a:cubicBezTo>
                <a:cubicBezTo>
                  <a:pt x="1744090" y="83283"/>
                  <a:pt x="1758854" y="73593"/>
                  <a:pt x="1757932" y="87435"/>
                </a:cubicBezTo>
                <a:cubicBezTo>
                  <a:pt x="1756547" y="96202"/>
                  <a:pt x="1762084" y="94356"/>
                  <a:pt x="1767160" y="93433"/>
                </a:cubicBezTo>
                <a:cubicBezTo>
                  <a:pt x="1773158" y="97125"/>
                  <a:pt x="1782386" y="94818"/>
                  <a:pt x="1785615" y="103584"/>
                </a:cubicBezTo>
                <a:cubicBezTo>
                  <a:pt x="1807301" y="118349"/>
                  <a:pt x="1831294" y="125731"/>
                  <a:pt x="1857132" y="127577"/>
                </a:cubicBezTo>
                <a:cubicBezTo>
                  <a:pt x="1870513" y="133575"/>
                  <a:pt x="1885278" y="126193"/>
                  <a:pt x="1898658" y="132191"/>
                </a:cubicBezTo>
                <a:cubicBezTo>
                  <a:pt x="1908809" y="134498"/>
                  <a:pt x="1918960" y="136344"/>
                  <a:pt x="1929111" y="132652"/>
                </a:cubicBezTo>
                <a:cubicBezTo>
                  <a:pt x="1957718" y="136805"/>
                  <a:pt x="1985863" y="136805"/>
                  <a:pt x="2014470" y="132652"/>
                </a:cubicBezTo>
                <a:cubicBezTo>
                  <a:pt x="2022775" y="135882"/>
                  <a:pt x="2031080" y="134037"/>
                  <a:pt x="2039385" y="132191"/>
                </a:cubicBezTo>
                <a:cubicBezTo>
                  <a:pt x="2052304" y="125731"/>
                  <a:pt x="2067069" y="133575"/>
                  <a:pt x="2080450" y="127116"/>
                </a:cubicBezTo>
                <a:cubicBezTo>
                  <a:pt x="2155196" y="113274"/>
                  <a:pt x="2229482" y="99893"/>
                  <a:pt x="2304229" y="86051"/>
                </a:cubicBezTo>
                <a:cubicBezTo>
                  <a:pt x="2321300" y="82821"/>
                  <a:pt x="2338833" y="79130"/>
                  <a:pt x="2355905" y="75439"/>
                </a:cubicBezTo>
                <a:cubicBezTo>
                  <a:pt x="2371593" y="69441"/>
                  <a:pt x="2388665" y="76823"/>
                  <a:pt x="2404352" y="70825"/>
                </a:cubicBezTo>
                <a:cubicBezTo>
                  <a:pt x="2412657" y="70363"/>
                  <a:pt x="2420963" y="70363"/>
                  <a:pt x="2429729" y="69902"/>
                </a:cubicBezTo>
                <a:cubicBezTo>
                  <a:pt x="2460181" y="63442"/>
                  <a:pt x="2492018" y="71748"/>
                  <a:pt x="2522470" y="65288"/>
                </a:cubicBezTo>
                <a:cubicBezTo>
                  <a:pt x="2534005" y="67595"/>
                  <a:pt x="2546002" y="67595"/>
                  <a:pt x="2557537" y="65288"/>
                </a:cubicBezTo>
                <a:cubicBezTo>
                  <a:pt x="2566765" y="70363"/>
                  <a:pt x="2578300" y="64827"/>
                  <a:pt x="2587528" y="69902"/>
                </a:cubicBezTo>
                <a:cubicBezTo>
                  <a:pt x="2599524" y="76362"/>
                  <a:pt x="2612443" y="77284"/>
                  <a:pt x="2625362" y="76823"/>
                </a:cubicBezTo>
                <a:cubicBezTo>
                  <a:pt x="2636436" y="82821"/>
                  <a:pt x="2649355" y="75900"/>
                  <a:pt x="2660890" y="81437"/>
                </a:cubicBezTo>
                <a:cubicBezTo>
                  <a:pt x="2665965" y="81898"/>
                  <a:pt x="2671041" y="81898"/>
                  <a:pt x="2675655" y="82360"/>
                </a:cubicBezTo>
                <a:cubicBezTo>
                  <a:pt x="2687190" y="87897"/>
                  <a:pt x="2700109" y="81437"/>
                  <a:pt x="2711644" y="86974"/>
                </a:cubicBezTo>
                <a:cubicBezTo>
                  <a:pt x="2719488" y="94818"/>
                  <a:pt x="2729639" y="92972"/>
                  <a:pt x="2739328" y="92972"/>
                </a:cubicBezTo>
                <a:cubicBezTo>
                  <a:pt x="2746710" y="97586"/>
                  <a:pt x="2757784" y="94356"/>
                  <a:pt x="2761937" y="104968"/>
                </a:cubicBezTo>
                <a:cubicBezTo>
                  <a:pt x="2783161" y="115581"/>
                  <a:pt x="2804847" y="123424"/>
                  <a:pt x="2828378" y="127116"/>
                </a:cubicBezTo>
                <a:cubicBezTo>
                  <a:pt x="2836683" y="130807"/>
                  <a:pt x="2847296" y="128038"/>
                  <a:pt x="2852832" y="137266"/>
                </a:cubicBezTo>
                <a:cubicBezTo>
                  <a:pt x="2879132" y="148801"/>
                  <a:pt x="2904971" y="160336"/>
                  <a:pt x="2931270" y="171871"/>
                </a:cubicBezTo>
                <a:cubicBezTo>
                  <a:pt x="2938191" y="177408"/>
                  <a:pt x="2950649" y="170026"/>
                  <a:pt x="2954340" y="182022"/>
                </a:cubicBezTo>
                <a:cubicBezTo>
                  <a:pt x="2976949" y="195864"/>
                  <a:pt x="3000942" y="208322"/>
                  <a:pt x="3025857" y="217550"/>
                </a:cubicBezTo>
                <a:cubicBezTo>
                  <a:pt x="3031855" y="218473"/>
                  <a:pt x="3036469" y="220780"/>
                  <a:pt x="3039238" y="226778"/>
                </a:cubicBezTo>
                <a:cubicBezTo>
                  <a:pt x="3046620" y="234160"/>
                  <a:pt x="3055387" y="238313"/>
                  <a:pt x="3065537" y="240158"/>
                </a:cubicBezTo>
                <a:cubicBezTo>
                  <a:pt x="3072458" y="241081"/>
                  <a:pt x="3076150" y="245234"/>
                  <a:pt x="3078457" y="251232"/>
                </a:cubicBezTo>
                <a:cubicBezTo>
                  <a:pt x="3081225" y="258614"/>
                  <a:pt x="3088607" y="259076"/>
                  <a:pt x="3094144" y="262767"/>
                </a:cubicBezTo>
                <a:cubicBezTo>
                  <a:pt x="3115369" y="272456"/>
                  <a:pt x="3130595" y="289528"/>
                  <a:pt x="3143975" y="308445"/>
                </a:cubicBezTo>
                <a:cubicBezTo>
                  <a:pt x="3145821" y="310291"/>
                  <a:pt x="3148128" y="312137"/>
                  <a:pt x="3149973" y="313982"/>
                </a:cubicBezTo>
                <a:cubicBezTo>
                  <a:pt x="3182733" y="332900"/>
                  <a:pt x="3208571" y="358277"/>
                  <a:pt x="3223797" y="393804"/>
                </a:cubicBezTo>
                <a:cubicBezTo>
                  <a:pt x="3238101" y="401648"/>
                  <a:pt x="3252404" y="410415"/>
                  <a:pt x="3257941" y="427487"/>
                </a:cubicBezTo>
                <a:lnTo>
                  <a:pt x="3258864" y="426564"/>
                </a:lnTo>
                <a:lnTo>
                  <a:pt x="3257941" y="427487"/>
                </a:lnTo>
                <a:cubicBezTo>
                  <a:pt x="3277320" y="442713"/>
                  <a:pt x="3291623" y="462091"/>
                  <a:pt x="3303619" y="483777"/>
                </a:cubicBezTo>
                <a:lnTo>
                  <a:pt x="3303619" y="483777"/>
                </a:lnTo>
                <a:cubicBezTo>
                  <a:pt x="3343761" y="514230"/>
                  <a:pt x="3367754" y="555756"/>
                  <a:pt x="3383441" y="602357"/>
                </a:cubicBezTo>
                <a:cubicBezTo>
                  <a:pt x="3383903" y="612969"/>
                  <a:pt x="3388978" y="621736"/>
                  <a:pt x="3393592" y="630502"/>
                </a:cubicBezTo>
                <a:cubicBezTo>
                  <a:pt x="3400513" y="633732"/>
                  <a:pt x="3400975" y="641114"/>
                  <a:pt x="3404666" y="646651"/>
                </a:cubicBezTo>
                <a:cubicBezTo>
                  <a:pt x="3406050" y="650342"/>
                  <a:pt x="3406973" y="654495"/>
                  <a:pt x="3406973" y="658648"/>
                </a:cubicBezTo>
                <a:cubicBezTo>
                  <a:pt x="3407896" y="671105"/>
                  <a:pt x="3406973" y="683102"/>
                  <a:pt x="3401436" y="694175"/>
                </a:cubicBezTo>
                <a:cubicBezTo>
                  <a:pt x="3400513" y="696482"/>
                  <a:pt x="3399129" y="698789"/>
                  <a:pt x="3397745" y="701096"/>
                </a:cubicBezTo>
                <a:cubicBezTo>
                  <a:pt x="3387133" y="714016"/>
                  <a:pt x="3394054" y="726473"/>
                  <a:pt x="3399590" y="738470"/>
                </a:cubicBezTo>
                <a:cubicBezTo>
                  <a:pt x="3402359" y="745852"/>
                  <a:pt x="3404666" y="753235"/>
                  <a:pt x="3406511" y="761078"/>
                </a:cubicBezTo>
                <a:cubicBezTo>
                  <a:pt x="3408357" y="775382"/>
                  <a:pt x="3412048" y="789224"/>
                  <a:pt x="3416201" y="803527"/>
                </a:cubicBezTo>
                <a:cubicBezTo>
                  <a:pt x="3418969" y="813678"/>
                  <a:pt x="3422199" y="822906"/>
                  <a:pt x="3427274" y="832134"/>
                </a:cubicBezTo>
                <a:cubicBezTo>
                  <a:pt x="3431888" y="841362"/>
                  <a:pt x="3435580" y="851051"/>
                  <a:pt x="3434657" y="861663"/>
                </a:cubicBezTo>
                <a:cubicBezTo>
                  <a:pt x="3435118" y="872276"/>
                  <a:pt x="3438809" y="881965"/>
                  <a:pt x="3445730" y="889809"/>
                </a:cubicBezTo>
                <a:cubicBezTo>
                  <a:pt x="3450344" y="909187"/>
                  <a:pt x="3450806" y="929028"/>
                  <a:pt x="3456804" y="947945"/>
                </a:cubicBezTo>
                <a:cubicBezTo>
                  <a:pt x="3458188" y="953020"/>
                  <a:pt x="3460034" y="958096"/>
                  <a:pt x="3461418" y="962710"/>
                </a:cubicBezTo>
                <a:cubicBezTo>
                  <a:pt x="3463725" y="969169"/>
                  <a:pt x="3465571" y="975168"/>
                  <a:pt x="3467416" y="981627"/>
                </a:cubicBezTo>
                <a:cubicBezTo>
                  <a:pt x="3469723" y="990855"/>
                  <a:pt x="3470185" y="1000545"/>
                  <a:pt x="3473414" y="1009773"/>
                </a:cubicBezTo>
                <a:cubicBezTo>
                  <a:pt x="3474799" y="1015309"/>
                  <a:pt x="3475721" y="1020846"/>
                  <a:pt x="3475721" y="1026844"/>
                </a:cubicBezTo>
                <a:cubicBezTo>
                  <a:pt x="3476183" y="1042993"/>
                  <a:pt x="3474337" y="1059142"/>
                  <a:pt x="3478490" y="1075291"/>
                </a:cubicBezTo>
                <a:cubicBezTo>
                  <a:pt x="3478951" y="1081290"/>
                  <a:pt x="3480335" y="1086826"/>
                  <a:pt x="3481258" y="1092825"/>
                </a:cubicBezTo>
                <a:cubicBezTo>
                  <a:pt x="3482181" y="1107589"/>
                  <a:pt x="3479874" y="1122354"/>
                  <a:pt x="3484488" y="1136657"/>
                </a:cubicBezTo>
                <a:cubicBezTo>
                  <a:pt x="3485872" y="1140810"/>
                  <a:pt x="3486334" y="1145424"/>
                  <a:pt x="3486795" y="1149577"/>
                </a:cubicBezTo>
                <a:cubicBezTo>
                  <a:pt x="3487718" y="1162496"/>
                  <a:pt x="3485872" y="1175415"/>
                  <a:pt x="3490025" y="1187873"/>
                </a:cubicBezTo>
                <a:cubicBezTo>
                  <a:pt x="3490948" y="1192025"/>
                  <a:pt x="3491870" y="1196178"/>
                  <a:pt x="3492332" y="1200331"/>
                </a:cubicBezTo>
                <a:cubicBezTo>
                  <a:pt x="3492793" y="1210020"/>
                  <a:pt x="3492793" y="1220171"/>
                  <a:pt x="3496023" y="1229399"/>
                </a:cubicBezTo>
                <a:cubicBezTo>
                  <a:pt x="3501560" y="1261235"/>
                  <a:pt x="3512172" y="1292149"/>
                  <a:pt x="3518632" y="1323524"/>
                </a:cubicBezTo>
                <a:cubicBezTo>
                  <a:pt x="3521400" y="1335982"/>
                  <a:pt x="3526475" y="1347517"/>
                  <a:pt x="3532474" y="1358590"/>
                </a:cubicBezTo>
                <a:cubicBezTo>
                  <a:pt x="3533858" y="1360436"/>
                  <a:pt x="3534781" y="1362743"/>
                  <a:pt x="3535703" y="1365050"/>
                </a:cubicBezTo>
                <a:cubicBezTo>
                  <a:pt x="3538010" y="1369203"/>
                  <a:pt x="3540317" y="1372894"/>
                  <a:pt x="3543547" y="1376585"/>
                </a:cubicBezTo>
                <a:cubicBezTo>
                  <a:pt x="3545393" y="1378431"/>
                  <a:pt x="3546777" y="1380276"/>
                  <a:pt x="3548161" y="1382122"/>
                </a:cubicBezTo>
                <a:cubicBezTo>
                  <a:pt x="3554621" y="1392273"/>
                  <a:pt x="3559696" y="1403346"/>
                  <a:pt x="3567540" y="1412574"/>
                </a:cubicBezTo>
                <a:cubicBezTo>
                  <a:pt x="3568924" y="1414420"/>
                  <a:pt x="3570308" y="1416727"/>
                  <a:pt x="3571693" y="1419034"/>
                </a:cubicBezTo>
                <a:cubicBezTo>
                  <a:pt x="3591071" y="1440720"/>
                  <a:pt x="3597070" y="1469326"/>
                  <a:pt x="3611373" y="1494242"/>
                </a:cubicBezTo>
                <a:cubicBezTo>
                  <a:pt x="3612757" y="1496549"/>
                  <a:pt x="3613680" y="1499317"/>
                  <a:pt x="3614141" y="1501624"/>
                </a:cubicBezTo>
                <a:cubicBezTo>
                  <a:pt x="3614603" y="1508545"/>
                  <a:pt x="3618755" y="1514544"/>
                  <a:pt x="3620601" y="1521003"/>
                </a:cubicBezTo>
                <a:cubicBezTo>
                  <a:pt x="3623369" y="1533922"/>
                  <a:pt x="3626599" y="1546380"/>
                  <a:pt x="3627983" y="1559761"/>
                </a:cubicBezTo>
                <a:cubicBezTo>
                  <a:pt x="3628445" y="1582831"/>
                  <a:pt x="3628906" y="1606362"/>
                  <a:pt x="3627522" y="1629432"/>
                </a:cubicBezTo>
                <a:cubicBezTo>
                  <a:pt x="3625215" y="1646965"/>
                  <a:pt x="3614141" y="1657577"/>
                  <a:pt x="3599377" y="1665421"/>
                </a:cubicBezTo>
                <a:cubicBezTo>
                  <a:pt x="3591071" y="1670497"/>
                  <a:pt x="3582305" y="1675572"/>
                  <a:pt x="3574461" y="1681570"/>
                </a:cubicBezTo>
                <a:cubicBezTo>
                  <a:pt x="3572615" y="1682954"/>
                  <a:pt x="3570770" y="1683877"/>
                  <a:pt x="3568463" y="1685261"/>
                </a:cubicBezTo>
                <a:cubicBezTo>
                  <a:pt x="3563387" y="1687568"/>
                  <a:pt x="3559235" y="1691260"/>
                  <a:pt x="3554621" y="1694489"/>
                </a:cubicBezTo>
                <a:cubicBezTo>
                  <a:pt x="3552775" y="1695874"/>
                  <a:pt x="3550930" y="1696796"/>
                  <a:pt x="3549084" y="1698181"/>
                </a:cubicBezTo>
                <a:cubicBezTo>
                  <a:pt x="3545393" y="1700488"/>
                  <a:pt x="3541702" y="1703256"/>
                  <a:pt x="3538010" y="1706024"/>
                </a:cubicBezTo>
                <a:cubicBezTo>
                  <a:pt x="3536165" y="1707409"/>
                  <a:pt x="3534319" y="1708331"/>
                  <a:pt x="3532474" y="1709716"/>
                </a:cubicBezTo>
                <a:cubicBezTo>
                  <a:pt x="3528782" y="1712023"/>
                  <a:pt x="3525091" y="1714791"/>
                  <a:pt x="3521400" y="1717098"/>
                </a:cubicBezTo>
                <a:cubicBezTo>
                  <a:pt x="3517709" y="1719405"/>
                  <a:pt x="3514018" y="1721251"/>
                  <a:pt x="3510326" y="1724019"/>
                </a:cubicBezTo>
                <a:cubicBezTo>
                  <a:pt x="3506174" y="1727249"/>
                  <a:pt x="3502483" y="1731401"/>
                  <a:pt x="3497869" y="1734631"/>
                </a:cubicBezTo>
                <a:cubicBezTo>
                  <a:pt x="3496023" y="1736015"/>
                  <a:pt x="3494177" y="1736938"/>
                  <a:pt x="3492332" y="1737861"/>
                </a:cubicBezTo>
                <a:cubicBezTo>
                  <a:pt x="3487256" y="1740168"/>
                  <a:pt x="3482181" y="1742936"/>
                  <a:pt x="3477567" y="1746166"/>
                </a:cubicBezTo>
                <a:cubicBezTo>
                  <a:pt x="3475721" y="1747550"/>
                  <a:pt x="3473414" y="1748935"/>
                  <a:pt x="3471569" y="1750319"/>
                </a:cubicBezTo>
                <a:cubicBezTo>
                  <a:pt x="3463264" y="1754471"/>
                  <a:pt x="3454958" y="1757701"/>
                  <a:pt x="3445730" y="1759547"/>
                </a:cubicBezTo>
                <a:cubicBezTo>
                  <a:pt x="3441116" y="1760008"/>
                  <a:pt x="3436964" y="1759547"/>
                  <a:pt x="3432350" y="1758624"/>
                </a:cubicBezTo>
                <a:cubicBezTo>
                  <a:pt x="3385287" y="1755856"/>
                  <a:pt x="3338224" y="1758163"/>
                  <a:pt x="3291162" y="1757240"/>
                </a:cubicBezTo>
                <a:cubicBezTo>
                  <a:pt x="3280088" y="1757701"/>
                  <a:pt x="3269476" y="1755394"/>
                  <a:pt x="3259325" y="1750780"/>
                </a:cubicBezTo>
                <a:cubicBezTo>
                  <a:pt x="3249174" y="1744321"/>
                  <a:pt x="3237639" y="1745243"/>
                  <a:pt x="3226104" y="1744782"/>
                </a:cubicBezTo>
                <a:cubicBezTo>
                  <a:pt x="3219183" y="1744321"/>
                  <a:pt x="3212262" y="1742936"/>
                  <a:pt x="3206264" y="1739245"/>
                </a:cubicBezTo>
                <a:cubicBezTo>
                  <a:pt x="3201189" y="1736015"/>
                  <a:pt x="3196575" y="1734170"/>
                  <a:pt x="3190577" y="1735093"/>
                </a:cubicBezTo>
                <a:cubicBezTo>
                  <a:pt x="3182271" y="1736015"/>
                  <a:pt x="3174889" y="1736938"/>
                  <a:pt x="3171198" y="1724942"/>
                </a:cubicBezTo>
                <a:cubicBezTo>
                  <a:pt x="3161970" y="1694028"/>
                  <a:pt x="3161047" y="1694489"/>
                  <a:pt x="3170736" y="1684339"/>
                </a:cubicBezTo>
                <a:cubicBezTo>
                  <a:pt x="3182733" y="1671419"/>
                  <a:pt x="3196575" y="1659884"/>
                  <a:pt x="3209033" y="1646965"/>
                </a:cubicBezTo>
                <a:cubicBezTo>
                  <a:pt x="3210878" y="1645120"/>
                  <a:pt x="3213185" y="1643735"/>
                  <a:pt x="3215031" y="1642813"/>
                </a:cubicBezTo>
                <a:cubicBezTo>
                  <a:pt x="3223797" y="1638199"/>
                  <a:pt x="3231641" y="1632200"/>
                  <a:pt x="3240408" y="1627586"/>
                </a:cubicBezTo>
                <a:cubicBezTo>
                  <a:pt x="3242715" y="1626202"/>
                  <a:pt x="3245022" y="1625279"/>
                  <a:pt x="3247329" y="1624357"/>
                </a:cubicBezTo>
                <a:cubicBezTo>
                  <a:pt x="3255634" y="1621127"/>
                  <a:pt x="3263939" y="1618358"/>
                  <a:pt x="3272244" y="1615129"/>
                </a:cubicBezTo>
                <a:cubicBezTo>
                  <a:pt x="3275935" y="1613744"/>
                  <a:pt x="3279627" y="1613283"/>
                  <a:pt x="3283779" y="1612360"/>
                </a:cubicBezTo>
                <a:cubicBezTo>
                  <a:pt x="3299005" y="1609130"/>
                  <a:pt x="3314693" y="1607285"/>
                  <a:pt x="3330381" y="1604055"/>
                </a:cubicBezTo>
                <a:cubicBezTo>
                  <a:pt x="3340993" y="1601287"/>
                  <a:pt x="3351605" y="1597595"/>
                  <a:pt x="3361294" y="1592059"/>
                </a:cubicBezTo>
                <a:cubicBezTo>
                  <a:pt x="3367754" y="1588829"/>
                  <a:pt x="3371445" y="1583753"/>
                  <a:pt x="3370984" y="1576371"/>
                </a:cubicBezTo>
                <a:cubicBezTo>
                  <a:pt x="3370522" y="1574064"/>
                  <a:pt x="3370061" y="1571757"/>
                  <a:pt x="3369599" y="1569450"/>
                </a:cubicBezTo>
                <a:cubicBezTo>
                  <a:pt x="3362678" y="1557915"/>
                  <a:pt x="3354373" y="1548687"/>
                  <a:pt x="3340070" y="1547303"/>
                </a:cubicBezTo>
                <a:cubicBezTo>
                  <a:pt x="3329458" y="1545919"/>
                  <a:pt x="3319307" y="1542228"/>
                  <a:pt x="3308695" y="1539459"/>
                </a:cubicBezTo>
                <a:cubicBezTo>
                  <a:pt x="3297621" y="1535307"/>
                  <a:pt x="3286548" y="1536691"/>
                  <a:pt x="3275474" y="1536691"/>
                </a:cubicBezTo>
                <a:cubicBezTo>
                  <a:pt x="3236255" y="1536691"/>
                  <a:pt x="3199343" y="1525617"/>
                  <a:pt x="3164738" y="1507623"/>
                </a:cubicBezTo>
                <a:cubicBezTo>
                  <a:pt x="3149512" y="1502086"/>
                  <a:pt x="3136132" y="1492858"/>
                  <a:pt x="3119983" y="1490551"/>
                </a:cubicBezTo>
                <a:cubicBezTo>
                  <a:pt x="3113523" y="1489628"/>
                  <a:pt x="3107525" y="1487321"/>
                  <a:pt x="3101988" y="1483630"/>
                </a:cubicBezTo>
                <a:cubicBezTo>
                  <a:pt x="3093683" y="1478093"/>
                  <a:pt x="3085839" y="1472556"/>
                  <a:pt x="3077534" y="1467019"/>
                </a:cubicBezTo>
                <a:cubicBezTo>
                  <a:pt x="3073381" y="1464712"/>
                  <a:pt x="3069690" y="1461944"/>
                  <a:pt x="3065999" y="1458714"/>
                </a:cubicBezTo>
                <a:cubicBezTo>
                  <a:pt x="3061846" y="1455023"/>
                  <a:pt x="3057694" y="1451793"/>
                  <a:pt x="3052157" y="1449486"/>
                </a:cubicBezTo>
                <a:cubicBezTo>
                  <a:pt x="3048004" y="1447641"/>
                  <a:pt x="3044313" y="1445334"/>
                  <a:pt x="3041083" y="1442104"/>
                </a:cubicBezTo>
                <a:cubicBezTo>
                  <a:pt x="3036931" y="1437028"/>
                  <a:pt x="3030933" y="1433337"/>
                  <a:pt x="3024934" y="1430569"/>
                </a:cubicBezTo>
                <a:cubicBezTo>
                  <a:pt x="3020782" y="1427800"/>
                  <a:pt x="3018475" y="1424109"/>
                  <a:pt x="3016629" y="1419495"/>
                </a:cubicBezTo>
                <a:cubicBezTo>
                  <a:pt x="3014322" y="1413958"/>
                  <a:pt x="3012015" y="1408883"/>
                  <a:pt x="3008785" y="1403808"/>
                </a:cubicBezTo>
                <a:cubicBezTo>
                  <a:pt x="3007401" y="1401962"/>
                  <a:pt x="3006017" y="1400116"/>
                  <a:pt x="3005094" y="1397809"/>
                </a:cubicBezTo>
                <a:cubicBezTo>
                  <a:pt x="3000019" y="1388581"/>
                  <a:pt x="2996328" y="1378431"/>
                  <a:pt x="2988945" y="1370587"/>
                </a:cubicBezTo>
                <a:cubicBezTo>
                  <a:pt x="2987561" y="1368741"/>
                  <a:pt x="2986177" y="1366896"/>
                  <a:pt x="2984793" y="1364589"/>
                </a:cubicBezTo>
                <a:cubicBezTo>
                  <a:pt x="2981101" y="1357206"/>
                  <a:pt x="2977410" y="1349824"/>
                  <a:pt x="2974180" y="1342441"/>
                </a:cubicBezTo>
                <a:cubicBezTo>
                  <a:pt x="2973258" y="1340134"/>
                  <a:pt x="2972335" y="1338289"/>
                  <a:pt x="2971412" y="1335982"/>
                </a:cubicBezTo>
                <a:cubicBezTo>
                  <a:pt x="2953417" y="1326293"/>
                  <a:pt x="2946958" y="1345210"/>
                  <a:pt x="2934500" y="1350285"/>
                </a:cubicBezTo>
                <a:cubicBezTo>
                  <a:pt x="2929425" y="1353515"/>
                  <a:pt x="2923427" y="1354899"/>
                  <a:pt x="2918813" y="1359052"/>
                </a:cubicBezTo>
                <a:cubicBezTo>
                  <a:pt x="2906816" y="1373355"/>
                  <a:pt x="2891129" y="1383967"/>
                  <a:pt x="2877287" y="1396425"/>
                </a:cubicBezTo>
                <a:cubicBezTo>
                  <a:pt x="2867136" y="1401962"/>
                  <a:pt x="2857446" y="1407499"/>
                  <a:pt x="2845911" y="1410267"/>
                </a:cubicBezTo>
                <a:cubicBezTo>
                  <a:pt x="2826533" y="1422264"/>
                  <a:pt x="2813152" y="1440720"/>
                  <a:pt x="2796080" y="1455484"/>
                </a:cubicBezTo>
                <a:cubicBezTo>
                  <a:pt x="2794235" y="1457330"/>
                  <a:pt x="2792389" y="1458714"/>
                  <a:pt x="2790543" y="1460098"/>
                </a:cubicBezTo>
                <a:cubicBezTo>
                  <a:pt x="2783622" y="1465174"/>
                  <a:pt x="2780854" y="1473018"/>
                  <a:pt x="2776240" y="1479939"/>
                </a:cubicBezTo>
                <a:cubicBezTo>
                  <a:pt x="2773933" y="1482707"/>
                  <a:pt x="2771165" y="1485014"/>
                  <a:pt x="2767935" y="1486860"/>
                </a:cubicBezTo>
                <a:cubicBezTo>
                  <a:pt x="2761475" y="1489167"/>
                  <a:pt x="2754093" y="1488244"/>
                  <a:pt x="2749479" y="1494703"/>
                </a:cubicBezTo>
                <a:cubicBezTo>
                  <a:pt x="2748095" y="1496549"/>
                  <a:pt x="2746249" y="1497933"/>
                  <a:pt x="2744403" y="1499317"/>
                </a:cubicBezTo>
                <a:cubicBezTo>
                  <a:pt x="2739789" y="1502547"/>
                  <a:pt x="2735637" y="1507161"/>
                  <a:pt x="2732868" y="1511775"/>
                </a:cubicBezTo>
                <a:cubicBezTo>
                  <a:pt x="2726870" y="1520080"/>
                  <a:pt x="2719949" y="1527001"/>
                  <a:pt x="2709337" y="1528847"/>
                </a:cubicBezTo>
                <a:cubicBezTo>
                  <a:pt x="2690881" y="1542228"/>
                  <a:pt x="2674732" y="1557454"/>
                  <a:pt x="2665043" y="1579139"/>
                </a:cubicBezTo>
                <a:cubicBezTo>
                  <a:pt x="2661813" y="1584676"/>
                  <a:pt x="2657660" y="1589290"/>
                  <a:pt x="2653046" y="1594366"/>
                </a:cubicBezTo>
                <a:cubicBezTo>
                  <a:pt x="2643818" y="1604978"/>
                  <a:pt x="2636436" y="1616974"/>
                  <a:pt x="2626285" y="1626664"/>
                </a:cubicBezTo>
                <a:cubicBezTo>
                  <a:pt x="2623517" y="1629432"/>
                  <a:pt x="2621210" y="1632200"/>
                  <a:pt x="2618441" y="1634507"/>
                </a:cubicBezTo>
                <a:cubicBezTo>
                  <a:pt x="2607829" y="1645120"/>
                  <a:pt x="2596294" y="1654809"/>
                  <a:pt x="2588450" y="1667267"/>
                </a:cubicBezTo>
                <a:cubicBezTo>
                  <a:pt x="2587066" y="1669574"/>
                  <a:pt x="2585682" y="1671419"/>
                  <a:pt x="2584298" y="1673726"/>
                </a:cubicBezTo>
                <a:cubicBezTo>
                  <a:pt x="2564458" y="1692644"/>
                  <a:pt x="2557075" y="1718944"/>
                  <a:pt x="2544617" y="1742475"/>
                </a:cubicBezTo>
                <a:cubicBezTo>
                  <a:pt x="2522932" y="1748012"/>
                  <a:pt x="2501707" y="1754471"/>
                  <a:pt x="2479560" y="1756778"/>
                </a:cubicBezTo>
                <a:cubicBezTo>
                  <a:pt x="2461104" y="1757701"/>
                  <a:pt x="2442648" y="1754933"/>
                  <a:pt x="2424192" y="1759547"/>
                </a:cubicBezTo>
                <a:cubicBezTo>
                  <a:pt x="2413119" y="1760008"/>
                  <a:pt x="2402507" y="1761392"/>
                  <a:pt x="2391433" y="1762315"/>
                </a:cubicBezTo>
                <a:cubicBezTo>
                  <a:pt x="2376207" y="1762776"/>
                  <a:pt x="2360981" y="1760469"/>
                  <a:pt x="2346216" y="1765083"/>
                </a:cubicBezTo>
                <a:cubicBezTo>
                  <a:pt x="2341602" y="1766468"/>
                  <a:pt x="2336988" y="1766929"/>
                  <a:pt x="2332835" y="1767390"/>
                </a:cubicBezTo>
                <a:cubicBezTo>
                  <a:pt x="2318993" y="1767852"/>
                  <a:pt x="2305151" y="1767390"/>
                  <a:pt x="2291771" y="1771082"/>
                </a:cubicBezTo>
                <a:cubicBezTo>
                  <a:pt x="2274238" y="1770620"/>
                  <a:pt x="2256704" y="1773850"/>
                  <a:pt x="2239633" y="1774311"/>
                </a:cubicBezTo>
                <a:cubicBezTo>
                  <a:pt x="2230405" y="1773850"/>
                  <a:pt x="2220715" y="1773850"/>
                  <a:pt x="2211487" y="1773850"/>
                </a:cubicBezTo>
                <a:cubicBezTo>
                  <a:pt x="2181035" y="1773389"/>
                  <a:pt x="2154735" y="1755856"/>
                  <a:pt x="2124744" y="1754010"/>
                </a:cubicBezTo>
                <a:cubicBezTo>
                  <a:pt x="2119669" y="1740629"/>
                  <a:pt x="2107211" y="1746166"/>
                  <a:pt x="2097983" y="1744321"/>
                </a:cubicBezTo>
                <a:cubicBezTo>
                  <a:pt x="2093830" y="1743859"/>
                  <a:pt x="2090139" y="1742475"/>
                  <a:pt x="2086909" y="1740629"/>
                </a:cubicBezTo>
                <a:cubicBezTo>
                  <a:pt x="2079988" y="1730479"/>
                  <a:pt x="2067531" y="1726787"/>
                  <a:pt x="2057841" y="1728633"/>
                </a:cubicBezTo>
                <a:cubicBezTo>
                  <a:pt x="2036155" y="1733247"/>
                  <a:pt x="2031080" y="1720789"/>
                  <a:pt x="2026927" y="1705102"/>
                </a:cubicBezTo>
                <a:cubicBezTo>
                  <a:pt x="2026466" y="1702333"/>
                  <a:pt x="2026466" y="1699565"/>
                  <a:pt x="2027389" y="1697258"/>
                </a:cubicBezTo>
                <a:cubicBezTo>
                  <a:pt x="2035694" y="1684339"/>
                  <a:pt x="2048152" y="1675111"/>
                  <a:pt x="2057841" y="1664037"/>
                </a:cubicBezTo>
                <a:cubicBezTo>
                  <a:pt x="2116900" y="1623895"/>
                  <a:pt x="2181035" y="1600825"/>
                  <a:pt x="2253475" y="1606362"/>
                </a:cubicBezTo>
                <a:cubicBezTo>
                  <a:pt x="2263625" y="1607285"/>
                  <a:pt x="2274238" y="1605901"/>
                  <a:pt x="2284388" y="1604055"/>
                </a:cubicBezTo>
                <a:cubicBezTo>
                  <a:pt x="2304690" y="1599902"/>
                  <a:pt x="2315764" y="1587906"/>
                  <a:pt x="2314841" y="1566682"/>
                </a:cubicBezTo>
                <a:cubicBezTo>
                  <a:pt x="2313457" y="1527463"/>
                  <a:pt x="2311150" y="1487782"/>
                  <a:pt x="2305613" y="1449025"/>
                </a:cubicBezTo>
                <a:cubicBezTo>
                  <a:pt x="2295001" y="1374739"/>
                  <a:pt x="2290848" y="1300454"/>
                  <a:pt x="2300537" y="1225708"/>
                </a:cubicBezTo>
                <a:cubicBezTo>
                  <a:pt x="2301922" y="1213711"/>
                  <a:pt x="2304229" y="1201253"/>
                  <a:pt x="2285311" y="1205406"/>
                </a:cubicBezTo>
                <a:cubicBezTo>
                  <a:pt x="2242862" y="1214173"/>
                  <a:pt x="2201798" y="1205406"/>
                  <a:pt x="2160733" y="1197562"/>
                </a:cubicBezTo>
                <a:cubicBezTo>
                  <a:pt x="2110441" y="1188334"/>
                  <a:pt x="2059687" y="1198024"/>
                  <a:pt x="2009394" y="1192025"/>
                </a:cubicBezTo>
                <a:cubicBezTo>
                  <a:pt x="1991400" y="1189718"/>
                  <a:pt x="1994629" y="1202176"/>
                  <a:pt x="1998321" y="1212327"/>
                </a:cubicBezTo>
                <a:cubicBezTo>
                  <a:pt x="2014931" y="1257083"/>
                  <a:pt x="2033387" y="1301377"/>
                  <a:pt x="2053689" y="1344748"/>
                </a:cubicBezTo>
                <a:cubicBezTo>
                  <a:pt x="2067531" y="1373817"/>
                  <a:pt x="2076759" y="1404269"/>
                  <a:pt x="2088755" y="1433799"/>
                </a:cubicBezTo>
                <a:cubicBezTo>
                  <a:pt x="2098444" y="1456407"/>
                  <a:pt x="2089216" y="1479939"/>
                  <a:pt x="2080450" y="1502086"/>
                </a:cubicBezTo>
                <a:cubicBezTo>
                  <a:pt x="2064301" y="1543612"/>
                  <a:pt x="2038924" y="1579601"/>
                  <a:pt x="2018161" y="1618358"/>
                </a:cubicBezTo>
                <a:cubicBezTo>
                  <a:pt x="2010778" y="1634969"/>
                  <a:pt x="2005703" y="1652502"/>
                  <a:pt x="1994168" y="1666805"/>
                </a:cubicBezTo>
                <a:cubicBezTo>
                  <a:pt x="1987708" y="1674188"/>
                  <a:pt x="1979865" y="1680186"/>
                  <a:pt x="1970175" y="1682493"/>
                </a:cubicBezTo>
                <a:cubicBezTo>
                  <a:pt x="1962793" y="1686184"/>
                  <a:pt x="1954949" y="1689875"/>
                  <a:pt x="1947105" y="1692644"/>
                </a:cubicBezTo>
                <a:cubicBezTo>
                  <a:pt x="1934186" y="1696335"/>
                  <a:pt x="1921267" y="1700026"/>
                  <a:pt x="1907886" y="1700488"/>
                </a:cubicBezTo>
                <a:cubicBezTo>
                  <a:pt x="1889430" y="1700949"/>
                  <a:pt x="1870513" y="1700488"/>
                  <a:pt x="1852057" y="1700488"/>
                </a:cubicBezTo>
                <a:cubicBezTo>
                  <a:pt x="1846059" y="1700488"/>
                  <a:pt x="1840061" y="1699565"/>
                  <a:pt x="1834062" y="1698181"/>
                </a:cubicBezTo>
                <a:cubicBezTo>
                  <a:pt x="1822989" y="1694028"/>
                  <a:pt x="1811915" y="1694028"/>
                  <a:pt x="1800842" y="1698181"/>
                </a:cubicBezTo>
                <a:cubicBezTo>
                  <a:pt x="1787000" y="1697719"/>
                  <a:pt x="1774542" y="1703717"/>
                  <a:pt x="1761161" y="1705563"/>
                </a:cubicBezTo>
                <a:cubicBezTo>
                  <a:pt x="1730248" y="1706947"/>
                  <a:pt x="1699334" y="1704179"/>
                  <a:pt x="1668420" y="1707409"/>
                </a:cubicBezTo>
                <a:cubicBezTo>
                  <a:pt x="1664268" y="1708793"/>
                  <a:pt x="1660115" y="1710177"/>
                  <a:pt x="1655962" y="1711100"/>
                </a:cubicBezTo>
                <a:cubicBezTo>
                  <a:pt x="1635661" y="1713868"/>
                  <a:pt x="1612591" y="1721712"/>
                  <a:pt x="1608900" y="1688953"/>
                </a:cubicBezTo>
                <a:cubicBezTo>
                  <a:pt x="1608438" y="1686646"/>
                  <a:pt x="1608438" y="1684339"/>
                  <a:pt x="1608900" y="1681570"/>
                </a:cubicBezTo>
                <a:cubicBezTo>
                  <a:pt x="1614898" y="1673265"/>
                  <a:pt x="1603824" y="1671419"/>
                  <a:pt x="1602901" y="1665421"/>
                </a:cubicBezTo>
                <a:cubicBezTo>
                  <a:pt x="1602440" y="1652963"/>
                  <a:pt x="1613514" y="1646042"/>
                  <a:pt x="1618128" y="1636353"/>
                </a:cubicBezTo>
                <a:cubicBezTo>
                  <a:pt x="1619512" y="1634046"/>
                  <a:pt x="1620896" y="1632200"/>
                  <a:pt x="1622742" y="1629893"/>
                </a:cubicBezTo>
                <a:cubicBezTo>
                  <a:pt x="1635661" y="1616974"/>
                  <a:pt x="1649964" y="1604516"/>
                  <a:pt x="1660115" y="1589290"/>
                </a:cubicBezTo>
                <a:cubicBezTo>
                  <a:pt x="1692413" y="1563913"/>
                  <a:pt x="1730248" y="1553301"/>
                  <a:pt x="1770389" y="1549610"/>
                </a:cubicBezTo>
                <a:cubicBezTo>
                  <a:pt x="1778695" y="1549610"/>
                  <a:pt x="1787461" y="1550994"/>
                  <a:pt x="1795766" y="1547764"/>
                </a:cubicBezTo>
                <a:cubicBezTo>
                  <a:pt x="1797612" y="1546380"/>
                  <a:pt x="1798996" y="1544535"/>
                  <a:pt x="1800380" y="1542689"/>
                </a:cubicBezTo>
                <a:cubicBezTo>
                  <a:pt x="1804071" y="1528386"/>
                  <a:pt x="1797150" y="1517773"/>
                  <a:pt x="1787000" y="1509007"/>
                </a:cubicBezTo>
                <a:cubicBezTo>
                  <a:pt x="1780079" y="1503009"/>
                  <a:pt x="1772235" y="1497933"/>
                  <a:pt x="1769005" y="1489167"/>
                </a:cubicBezTo>
                <a:lnTo>
                  <a:pt x="1768544" y="1489167"/>
                </a:lnTo>
                <a:cubicBezTo>
                  <a:pt x="1760239" y="1483168"/>
                  <a:pt x="1751011" y="1478554"/>
                  <a:pt x="1743628" y="1471633"/>
                </a:cubicBezTo>
                <a:cubicBezTo>
                  <a:pt x="1740398" y="1469326"/>
                  <a:pt x="1738091" y="1466558"/>
                  <a:pt x="1735323" y="1463328"/>
                </a:cubicBezTo>
                <a:cubicBezTo>
                  <a:pt x="1726556" y="1452716"/>
                  <a:pt x="1718713" y="1441642"/>
                  <a:pt x="1706716" y="1434260"/>
                </a:cubicBezTo>
                <a:cubicBezTo>
                  <a:pt x="1704409" y="1432876"/>
                  <a:pt x="1702564" y="1431492"/>
                  <a:pt x="1700718" y="1430107"/>
                </a:cubicBezTo>
                <a:cubicBezTo>
                  <a:pt x="1696104" y="1426416"/>
                  <a:pt x="1691490" y="1422725"/>
                  <a:pt x="1686415" y="1419957"/>
                </a:cubicBezTo>
                <a:cubicBezTo>
                  <a:pt x="1684108" y="1419034"/>
                  <a:pt x="1682262" y="1417650"/>
                  <a:pt x="1680417" y="1415804"/>
                </a:cubicBezTo>
                <a:cubicBezTo>
                  <a:pt x="1672111" y="1408422"/>
                  <a:pt x="1664729" y="1401039"/>
                  <a:pt x="1655040" y="1395502"/>
                </a:cubicBezTo>
                <a:cubicBezTo>
                  <a:pt x="1650887" y="1392273"/>
                  <a:pt x="1648119" y="1388581"/>
                  <a:pt x="1645812" y="1384429"/>
                </a:cubicBezTo>
                <a:cubicBezTo>
                  <a:pt x="1641659" y="1377046"/>
                  <a:pt x="1638429" y="1369664"/>
                  <a:pt x="1630585" y="1365050"/>
                </a:cubicBezTo>
                <a:cubicBezTo>
                  <a:pt x="1628740" y="1363666"/>
                  <a:pt x="1626433" y="1362282"/>
                  <a:pt x="1624587" y="1360897"/>
                </a:cubicBezTo>
                <a:cubicBezTo>
                  <a:pt x="1615359" y="1353054"/>
                  <a:pt x="1608438" y="1342903"/>
                  <a:pt x="1597826" y="1336905"/>
                </a:cubicBezTo>
                <a:cubicBezTo>
                  <a:pt x="1593673" y="1334136"/>
                  <a:pt x="1589982" y="1331368"/>
                  <a:pt x="1586291" y="1328600"/>
                </a:cubicBezTo>
                <a:cubicBezTo>
                  <a:pt x="1581677" y="1324908"/>
                  <a:pt x="1577063" y="1321679"/>
                  <a:pt x="1571526" y="1318910"/>
                </a:cubicBezTo>
                <a:cubicBezTo>
                  <a:pt x="1566912" y="1316603"/>
                  <a:pt x="1563221" y="1313373"/>
                  <a:pt x="1561376" y="1308759"/>
                </a:cubicBezTo>
                <a:cubicBezTo>
                  <a:pt x="1557223" y="1295379"/>
                  <a:pt x="1550763" y="1283382"/>
                  <a:pt x="1540151" y="1273693"/>
                </a:cubicBezTo>
                <a:cubicBezTo>
                  <a:pt x="1537383" y="1271386"/>
                  <a:pt x="1535076" y="1268156"/>
                  <a:pt x="1533230" y="1264926"/>
                </a:cubicBezTo>
                <a:cubicBezTo>
                  <a:pt x="1529539" y="1257083"/>
                  <a:pt x="1524925" y="1251084"/>
                  <a:pt x="1514774" y="1255237"/>
                </a:cubicBezTo>
                <a:cubicBezTo>
                  <a:pt x="1512929" y="1256621"/>
                  <a:pt x="1510622" y="1257544"/>
                  <a:pt x="1508776" y="1259390"/>
                </a:cubicBezTo>
                <a:cubicBezTo>
                  <a:pt x="1495857" y="1269079"/>
                  <a:pt x="1490320" y="1283382"/>
                  <a:pt x="1482015" y="1295840"/>
                </a:cubicBezTo>
                <a:cubicBezTo>
                  <a:pt x="1480631" y="1298147"/>
                  <a:pt x="1479246" y="1299993"/>
                  <a:pt x="1477401" y="1301838"/>
                </a:cubicBezTo>
                <a:cubicBezTo>
                  <a:pt x="1466327" y="1315219"/>
                  <a:pt x="1457099" y="1329984"/>
                  <a:pt x="1447871" y="1344748"/>
                </a:cubicBezTo>
                <a:cubicBezTo>
                  <a:pt x="1444641" y="1350285"/>
                  <a:pt x="1441873" y="1355822"/>
                  <a:pt x="1438643" y="1360897"/>
                </a:cubicBezTo>
                <a:cubicBezTo>
                  <a:pt x="1429877" y="1371510"/>
                  <a:pt x="1419264" y="1380738"/>
                  <a:pt x="1410036" y="1390888"/>
                </a:cubicBezTo>
                <a:cubicBezTo>
                  <a:pt x="1401270" y="1399655"/>
                  <a:pt x="1400347" y="1413958"/>
                  <a:pt x="1388351" y="1420418"/>
                </a:cubicBezTo>
                <a:cubicBezTo>
                  <a:pt x="1369895" y="1427339"/>
                  <a:pt x="1359283" y="1444411"/>
                  <a:pt x="1343134" y="1454100"/>
                </a:cubicBezTo>
                <a:lnTo>
                  <a:pt x="1341288" y="1454100"/>
                </a:lnTo>
                <a:lnTo>
                  <a:pt x="1340365" y="1455946"/>
                </a:lnTo>
                <a:cubicBezTo>
                  <a:pt x="1336213" y="1464712"/>
                  <a:pt x="1327907" y="1470711"/>
                  <a:pt x="1322371" y="1478554"/>
                </a:cubicBezTo>
                <a:cubicBezTo>
                  <a:pt x="1320064" y="1481323"/>
                  <a:pt x="1317757" y="1483630"/>
                  <a:pt x="1314988" y="1486398"/>
                </a:cubicBezTo>
                <a:cubicBezTo>
                  <a:pt x="1310836" y="1490551"/>
                  <a:pt x="1306683" y="1494703"/>
                  <a:pt x="1301608" y="1497933"/>
                </a:cubicBezTo>
                <a:cubicBezTo>
                  <a:pt x="1297916" y="1500702"/>
                  <a:pt x="1293764" y="1503009"/>
                  <a:pt x="1290073" y="1505777"/>
                </a:cubicBezTo>
                <a:cubicBezTo>
                  <a:pt x="1284536" y="1510391"/>
                  <a:pt x="1278999" y="1514544"/>
                  <a:pt x="1273462" y="1518696"/>
                </a:cubicBezTo>
                <a:cubicBezTo>
                  <a:pt x="1271617" y="1520080"/>
                  <a:pt x="1269771" y="1521465"/>
                  <a:pt x="1267926" y="1522849"/>
                </a:cubicBezTo>
                <a:cubicBezTo>
                  <a:pt x="1264234" y="1525617"/>
                  <a:pt x="1261005" y="1528847"/>
                  <a:pt x="1256852" y="1531154"/>
                </a:cubicBezTo>
                <a:cubicBezTo>
                  <a:pt x="1253161" y="1533461"/>
                  <a:pt x="1249008" y="1535768"/>
                  <a:pt x="1245317" y="1538536"/>
                </a:cubicBezTo>
                <a:cubicBezTo>
                  <a:pt x="1240703" y="1541766"/>
                  <a:pt x="1235628" y="1544996"/>
                  <a:pt x="1231475" y="1548687"/>
                </a:cubicBezTo>
                <a:cubicBezTo>
                  <a:pt x="1229629" y="1550533"/>
                  <a:pt x="1227784" y="1551917"/>
                  <a:pt x="1225938" y="1553301"/>
                </a:cubicBezTo>
                <a:cubicBezTo>
                  <a:pt x="1208866" y="1569450"/>
                  <a:pt x="1186258" y="1579139"/>
                  <a:pt x="1171032" y="1598057"/>
                </a:cubicBezTo>
                <a:cubicBezTo>
                  <a:pt x="1168725" y="1600825"/>
                  <a:pt x="1165956" y="1603594"/>
                  <a:pt x="1163188" y="1605901"/>
                </a:cubicBezTo>
                <a:cubicBezTo>
                  <a:pt x="1156267" y="1610515"/>
                  <a:pt x="1150730" y="1616513"/>
                  <a:pt x="1146116" y="1623434"/>
                </a:cubicBezTo>
                <a:cubicBezTo>
                  <a:pt x="1142425" y="1628509"/>
                  <a:pt x="1138272" y="1632662"/>
                  <a:pt x="1133197" y="1636353"/>
                </a:cubicBezTo>
                <a:cubicBezTo>
                  <a:pt x="1116587" y="1652041"/>
                  <a:pt x="1098131" y="1665421"/>
                  <a:pt x="1078752" y="1677879"/>
                </a:cubicBezTo>
                <a:cubicBezTo>
                  <a:pt x="1073215" y="1682493"/>
                  <a:pt x="1066294" y="1686184"/>
                  <a:pt x="1061219" y="1691260"/>
                </a:cubicBezTo>
                <a:cubicBezTo>
                  <a:pt x="1056143" y="1696796"/>
                  <a:pt x="1052452" y="1703256"/>
                  <a:pt x="1045992" y="1706947"/>
                </a:cubicBezTo>
                <a:cubicBezTo>
                  <a:pt x="1034457" y="1710638"/>
                  <a:pt x="1022461" y="1712023"/>
                  <a:pt x="1014617" y="1722173"/>
                </a:cubicBezTo>
                <a:cubicBezTo>
                  <a:pt x="1004005" y="1728172"/>
                  <a:pt x="992470" y="1733247"/>
                  <a:pt x="982781" y="1740629"/>
                </a:cubicBezTo>
                <a:cubicBezTo>
                  <a:pt x="978628" y="1743398"/>
                  <a:pt x="974475" y="1746166"/>
                  <a:pt x="969861" y="1748473"/>
                </a:cubicBezTo>
                <a:cubicBezTo>
                  <a:pt x="951405" y="1759085"/>
                  <a:pt x="929720" y="1762776"/>
                  <a:pt x="914032" y="1778925"/>
                </a:cubicBezTo>
                <a:cubicBezTo>
                  <a:pt x="911725" y="1780771"/>
                  <a:pt x="909880" y="1782155"/>
                  <a:pt x="907573" y="1783539"/>
                </a:cubicBezTo>
                <a:cubicBezTo>
                  <a:pt x="899267" y="1788615"/>
                  <a:pt x="891424" y="1794613"/>
                  <a:pt x="882196" y="1798304"/>
                </a:cubicBezTo>
                <a:cubicBezTo>
                  <a:pt x="879427" y="1799227"/>
                  <a:pt x="876659" y="1800150"/>
                  <a:pt x="873429" y="1800611"/>
                </a:cubicBezTo>
                <a:cubicBezTo>
                  <a:pt x="835594" y="1803841"/>
                  <a:pt x="797759" y="1798304"/>
                  <a:pt x="760386" y="1804302"/>
                </a:cubicBezTo>
                <a:cubicBezTo>
                  <a:pt x="738700" y="1807994"/>
                  <a:pt x="717476" y="1811685"/>
                  <a:pt x="696252" y="1817222"/>
                </a:cubicBezTo>
                <a:cubicBezTo>
                  <a:pt x="683794" y="1819067"/>
                  <a:pt x="671336" y="1818606"/>
                  <a:pt x="658417" y="1818606"/>
                </a:cubicBezTo>
                <a:cubicBezTo>
                  <a:pt x="648727" y="1818144"/>
                  <a:pt x="639961" y="1815837"/>
                  <a:pt x="631656" y="1811223"/>
                </a:cubicBezTo>
                <a:cubicBezTo>
                  <a:pt x="608124" y="1794613"/>
                  <a:pt x="579518" y="1808916"/>
                  <a:pt x="555063" y="1799227"/>
                </a:cubicBezTo>
                <a:cubicBezTo>
                  <a:pt x="555063" y="1797381"/>
                  <a:pt x="555063" y="1795997"/>
                  <a:pt x="555063" y="1794152"/>
                </a:cubicBezTo>
                <a:cubicBezTo>
                  <a:pt x="556909" y="1771543"/>
                  <a:pt x="543067" y="1780310"/>
                  <a:pt x="531993" y="1782617"/>
                </a:cubicBezTo>
                <a:cubicBezTo>
                  <a:pt x="516767" y="1778003"/>
                  <a:pt x="507078" y="1794152"/>
                  <a:pt x="493236" y="1793690"/>
                </a:cubicBezTo>
                <a:cubicBezTo>
                  <a:pt x="485854" y="1784924"/>
                  <a:pt x="493697" y="1778925"/>
                  <a:pt x="498311" y="1768775"/>
                </a:cubicBezTo>
                <a:cubicBezTo>
                  <a:pt x="482624" y="1772466"/>
                  <a:pt x="471550" y="1772927"/>
                  <a:pt x="460938" y="1776618"/>
                </a:cubicBezTo>
                <a:close/>
              </a:path>
            </a:pathLst>
          </a:custGeom>
          <a:solidFill>
            <a:schemeClr val="accent4"/>
          </a:solidFill>
          <a:ln w="4614" cap="flat">
            <a:noFill/>
            <a:prstDash val="solid"/>
            <a:miter/>
          </a:ln>
        </p:spPr>
        <p:txBody>
          <a:bodyPr rtlCol="0" anchor="ctr"/>
          <a:lstStyle/>
          <a:p>
            <a:endParaRPr lang="en-US">
              <a:cs typeface="B Nazanin" panose="00000700000000000000" pitchFamily="2" charset="-78"/>
            </a:endParaRPr>
          </a:p>
        </p:txBody>
      </p:sp>
      <p:sp>
        <p:nvSpPr>
          <p:cNvPr id="23" name="TextBox 22">
            <a:extLst>
              <a:ext uri="{FF2B5EF4-FFF2-40B4-BE49-F238E27FC236}">
                <a16:creationId xmlns:a16="http://schemas.microsoft.com/office/drawing/2014/main" id="{8C03EAF7-EDFC-4711-8453-01FF3776AC48}"/>
              </a:ext>
            </a:extLst>
          </p:cNvPr>
          <p:cNvSpPr txBox="1"/>
          <p:nvPr/>
        </p:nvSpPr>
        <p:spPr>
          <a:xfrm>
            <a:off x="108807" y="4453355"/>
            <a:ext cx="3264872" cy="1323439"/>
          </a:xfrm>
          <a:prstGeom prst="rect">
            <a:avLst/>
          </a:prstGeom>
          <a:noFill/>
        </p:spPr>
        <p:txBody>
          <a:bodyPr wrap="square" rtlCol="0" anchor="ctr">
            <a:spAutoFit/>
          </a:bodyPr>
          <a:lstStyle/>
          <a:p>
            <a:pPr algn="justLow" rtl="1"/>
            <a:r>
              <a:rPr lang="fa-IR" altLang="ko-KR" sz="2000" dirty="0">
                <a:solidFill>
                  <a:schemeClr val="accent3">
                    <a:lumMod val="75000"/>
                  </a:schemeClr>
                </a:solidFill>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ko-KR" altLang="en-US" sz="2000" dirty="0">
              <a:solidFill>
                <a:schemeClr val="tx1">
                  <a:lumMod val="75000"/>
                  <a:lumOff val="25000"/>
                </a:schemeClr>
              </a:solidFill>
              <a:cs typeface="B Nazanin" panose="00000700000000000000" pitchFamily="2" charset="-78"/>
            </a:endParaRPr>
          </a:p>
        </p:txBody>
      </p:sp>
    </p:spTree>
    <p:extLst>
      <p:ext uri="{BB962C8B-B14F-4D97-AF65-F5344CB8AC3E}">
        <p14:creationId xmlns:p14="http://schemas.microsoft.com/office/powerpoint/2010/main" val="40188679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Table Placeholder 5">
            <a:extLst>
              <a:ext uri="{FF2B5EF4-FFF2-40B4-BE49-F238E27FC236}">
                <a16:creationId xmlns:a16="http://schemas.microsoft.com/office/drawing/2014/main" id="{B03E6783-105B-4D90-99A3-8FC2B7D6635E}"/>
              </a:ext>
            </a:extLst>
          </p:cNvPr>
          <p:cNvGraphicFramePr>
            <a:graphicFrameLocks/>
          </p:cNvGraphicFramePr>
          <p:nvPr>
            <p:extLst>
              <p:ext uri="{D42A27DB-BD31-4B8C-83A1-F6EECF244321}">
                <p14:modId xmlns:p14="http://schemas.microsoft.com/office/powerpoint/2010/main" val="3305977737"/>
              </p:ext>
            </p:extLst>
          </p:nvPr>
        </p:nvGraphicFramePr>
        <p:xfrm>
          <a:off x="906710" y="2143997"/>
          <a:ext cx="10368000" cy="2910736"/>
        </p:xfrm>
        <a:graphic>
          <a:graphicData uri="http://schemas.openxmlformats.org/drawingml/2006/table">
            <a:tbl>
              <a:tblPr firstRow="1" bandRow="1" bandCol="1">
                <a:tableStyleId>{5C22544A-7EE6-4342-B048-85BDC9FD1C3A}</a:tableStyleId>
              </a:tblPr>
              <a:tblGrid>
                <a:gridCol w="1728000">
                  <a:extLst>
                    <a:ext uri="{9D8B030D-6E8A-4147-A177-3AD203B41FA5}">
                      <a16:colId xmlns:a16="http://schemas.microsoft.com/office/drawing/2014/main" val="20000"/>
                    </a:ext>
                  </a:extLst>
                </a:gridCol>
                <a:gridCol w="1728000">
                  <a:extLst>
                    <a:ext uri="{9D8B030D-6E8A-4147-A177-3AD203B41FA5}">
                      <a16:colId xmlns:a16="http://schemas.microsoft.com/office/drawing/2014/main" val="20001"/>
                    </a:ext>
                  </a:extLst>
                </a:gridCol>
                <a:gridCol w="1728000">
                  <a:extLst>
                    <a:ext uri="{9D8B030D-6E8A-4147-A177-3AD203B41FA5}">
                      <a16:colId xmlns:a16="http://schemas.microsoft.com/office/drawing/2014/main" val="20002"/>
                    </a:ext>
                  </a:extLst>
                </a:gridCol>
                <a:gridCol w="1728000">
                  <a:extLst>
                    <a:ext uri="{9D8B030D-6E8A-4147-A177-3AD203B41FA5}">
                      <a16:colId xmlns:a16="http://schemas.microsoft.com/office/drawing/2014/main" val="20003"/>
                    </a:ext>
                  </a:extLst>
                </a:gridCol>
                <a:gridCol w="1728000">
                  <a:extLst>
                    <a:ext uri="{9D8B030D-6E8A-4147-A177-3AD203B41FA5}">
                      <a16:colId xmlns:a16="http://schemas.microsoft.com/office/drawing/2014/main" val="20004"/>
                    </a:ext>
                  </a:extLst>
                </a:gridCol>
                <a:gridCol w="1728000">
                  <a:extLst>
                    <a:ext uri="{9D8B030D-6E8A-4147-A177-3AD203B41FA5}">
                      <a16:colId xmlns:a16="http://schemas.microsoft.com/office/drawing/2014/main" val="20005"/>
                    </a:ext>
                  </a:extLst>
                </a:gridCol>
              </a:tblGrid>
              <a:tr h="356282">
                <a:tc>
                  <a:txBody>
                    <a:bodyPr/>
                    <a:lstStyle/>
                    <a:p>
                      <a:pPr algn="r" rtl="1"/>
                      <a:r>
                        <a:rPr lang="fa-IR" altLang="ko-KR" sz="1400" b="1" spc="0" dirty="0">
                          <a:solidFill>
                            <a:schemeClr val="bg1"/>
                          </a:solidFill>
                          <a:latin typeface="Bebas Neue" pitchFamily="34" charset="0"/>
                          <a:cs typeface="B Nazanin" panose="00000700000000000000" pitchFamily="2" charset="-78"/>
                        </a:rPr>
                        <a:t>عنوان </a:t>
                      </a:r>
                      <a:r>
                        <a:rPr lang="en-JM" altLang="ko-KR" sz="1400" b="1" spc="0" dirty="0">
                          <a:solidFill>
                            <a:schemeClr val="bg1"/>
                          </a:solidFill>
                          <a:latin typeface="Bebas Neue" pitchFamily="34" charset="0"/>
                          <a:cs typeface="B Nazanin" panose="00000700000000000000" pitchFamily="2" charset="-78"/>
                        </a:rPr>
                        <a:t>A</a:t>
                      </a:r>
                    </a:p>
                  </a:txBody>
                  <a:tcPr anchor="ctr">
                    <a:lnL w="12700" cmpd="sng">
                      <a:noFill/>
                    </a:lnL>
                    <a:lnR w="12700" cmpd="sng">
                      <a:noFill/>
                    </a:lnR>
                    <a:lnT w="12700" cmpd="sng">
                      <a:noFill/>
                    </a:lnT>
                    <a:lnB w="38100" cmpd="sng">
                      <a:noFill/>
                    </a:lnB>
                    <a:lnTlToBr w="12700" cap="flat" cmpd="sng" algn="ctr">
                      <a:noFill/>
                      <a:prstDash val="solid"/>
                      <a:round/>
                      <a:headEnd type="none" w="med" len="med"/>
                      <a:tailEnd type="none" w="med" len="med"/>
                    </a:lnTlToBr>
                    <a:lnBlToTr w="12700" cmpd="sng">
                      <a:noFill/>
                      <a:prstDash val="solid"/>
                    </a:lnBlToTr>
                    <a:solidFill>
                      <a:schemeClr val="accent1">
                        <a:alpha val="70000"/>
                      </a:schemeClr>
                    </a:solidFill>
                  </a:tcPr>
                </a:tc>
                <a:tc>
                  <a:txBody>
                    <a:bodyPr/>
                    <a:lstStyle/>
                    <a:p>
                      <a:pPr algn="r" rtl="1"/>
                      <a:r>
                        <a:rPr lang="fa-IR" altLang="ko-KR" sz="1400" b="1" spc="0" dirty="0">
                          <a:solidFill>
                            <a:schemeClr val="bg1"/>
                          </a:solidFill>
                          <a:latin typeface="Bebas Neue" pitchFamily="34" charset="0"/>
                          <a:cs typeface="B Nazanin" panose="00000700000000000000" pitchFamily="2" charset="-78"/>
                        </a:rPr>
                        <a:t>عنوان </a:t>
                      </a:r>
                      <a:r>
                        <a:rPr lang="en-JM" altLang="ko-KR" sz="1400" b="1" spc="0" dirty="0">
                          <a:solidFill>
                            <a:schemeClr val="bg1"/>
                          </a:solidFill>
                          <a:latin typeface="Bebas Neue" pitchFamily="34" charset="0"/>
                          <a:cs typeface="B Nazanin" panose="00000700000000000000" pitchFamily="2" charset="-78"/>
                        </a:rPr>
                        <a:t>B</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alpha val="70000"/>
                      </a:schemeClr>
                    </a:solidFill>
                  </a:tcPr>
                </a:tc>
                <a:tc>
                  <a:txBody>
                    <a:bodyPr/>
                    <a:lstStyle/>
                    <a:p>
                      <a:pPr algn="r" rtl="1"/>
                      <a:r>
                        <a:rPr lang="fa-IR" altLang="ko-KR" sz="1400" b="1" spc="0" dirty="0">
                          <a:solidFill>
                            <a:schemeClr val="bg1"/>
                          </a:solidFill>
                          <a:latin typeface="Bebas Neue" pitchFamily="34" charset="0"/>
                          <a:cs typeface="B Nazanin" panose="00000700000000000000" pitchFamily="2" charset="-78"/>
                        </a:rPr>
                        <a:t>عنوان </a:t>
                      </a:r>
                      <a:r>
                        <a:rPr lang="en-JM" altLang="ko-KR" sz="1400" b="1" spc="0" dirty="0">
                          <a:solidFill>
                            <a:schemeClr val="bg1"/>
                          </a:solidFill>
                          <a:latin typeface="Bebas Neue" pitchFamily="34" charset="0"/>
                          <a:cs typeface="B Nazanin" panose="00000700000000000000" pitchFamily="2" charset="-78"/>
                        </a:rPr>
                        <a:t>C</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3">
                        <a:alpha val="70000"/>
                      </a:schemeClr>
                    </a:solidFill>
                  </a:tcPr>
                </a:tc>
                <a:tc>
                  <a:txBody>
                    <a:bodyPr/>
                    <a:lstStyle/>
                    <a:p>
                      <a:pPr marL="0" marR="0" indent="0" algn="r" defTabSz="914400" rtl="1" eaLnBrk="1" fontAlgn="auto" latinLnBrk="1" hangingPunct="1">
                        <a:lnSpc>
                          <a:spcPct val="100000"/>
                        </a:lnSpc>
                        <a:spcBef>
                          <a:spcPts val="0"/>
                        </a:spcBef>
                        <a:spcAft>
                          <a:spcPts val="0"/>
                        </a:spcAft>
                        <a:buClrTx/>
                        <a:buSzTx/>
                        <a:buFontTx/>
                        <a:buNone/>
                        <a:tabLst/>
                        <a:defRPr/>
                      </a:pPr>
                      <a:r>
                        <a:rPr lang="fa-IR" altLang="ko-KR" sz="1400" b="1" spc="0" dirty="0">
                          <a:solidFill>
                            <a:schemeClr val="bg1"/>
                          </a:solidFill>
                          <a:latin typeface="Bebas Neue" pitchFamily="34" charset="0"/>
                          <a:cs typeface="B Nazanin" panose="00000700000000000000" pitchFamily="2" charset="-78"/>
                        </a:rPr>
                        <a:t>عنوان </a:t>
                      </a:r>
                      <a:r>
                        <a:rPr lang="en-JM" altLang="ko-KR" sz="1400" b="1" spc="0" dirty="0">
                          <a:solidFill>
                            <a:schemeClr val="bg1"/>
                          </a:solidFill>
                          <a:latin typeface="Bebas Neue" pitchFamily="34" charset="0"/>
                          <a:cs typeface="B Nazanin" panose="00000700000000000000" pitchFamily="2" charset="-78"/>
                        </a:rPr>
                        <a:t>D</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1">
                        <a:alpha val="70000"/>
                      </a:schemeClr>
                    </a:solidFill>
                  </a:tcPr>
                </a:tc>
                <a:tc>
                  <a:txBody>
                    <a:bodyPr/>
                    <a:lstStyle/>
                    <a:p>
                      <a:pPr marL="0" marR="0" indent="0" algn="r" defTabSz="914400" rtl="1" eaLnBrk="1" fontAlgn="auto" latinLnBrk="1" hangingPunct="1">
                        <a:lnSpc>
                          <a:spcPct val="100000"/>
                        </a:lnSpc>
                        <a:spcBef>
                          <a:spcPts val="0"/>
                        </a:spcBef>
                        <a:spcAft>
                          <a:spcPts val="0"/>
                        </a:spcAft>
                        <a:buClrTx/>
                        <a:buSzTx/>
                        <a:buFontTx/>
                        <a:buNone/>
                        <a:tabLst/>
                        <a:defRPr/>
                      </a:pPr>
                      <a:r>
                        <a:rPr lang="fa-IR" altLang="ko-KR" sz="1400" b="1" spc="0" dirty="0">
                          <a:solidFill>
                            <a:schemeClr val="bg1"/>
                          </a:solidFill>
                          <a:latin typeface="Bebas Neue" pitchFamily="34" charset="0"/>
                          <a:cs typeface="B Nazanin" panose="00000700000000000000" pitchFamily="2" charset="-78"/>
                        </a:rPr>
                        <a:t>عنوان </a:t>
                      </a:r>
                      <a:r>
                        <a:rPr lang="en-JM" altLang="ko-KR" sz="1400" b="1" spc="0" dirty="0">
                          <a:solidFill>
                            <a:schemeClr val="bg1"/>
                          </a:solidFill>
                          <a:latin typeface="Bebas Neue" pitchFamily="34" charset="0"/>
                          <a:cs typeface="B Nazanin" panose="00000700000000000000" pitchFamily="2" charset="-78"/>
                        </a:rPr>
                        <a:t>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alpha val="70000"/>
                      </a:schemeClr>
                    </a:solidFill>
                  </a:tcPr>
                </a:tc>
                <a:tc>
                  <a:txBody>
                    <a:bodyPr/>
                    <a:lstStyle/>
                    <a:p>
                      <a:pPr marL="0" marR="0" indent="0" algn="r" defTabSz="914400" rtl="1" eaLnBrk="1" fontAlgn="auto" latinLnBrk="1" hangingPunct="1">
                        <a:lnSpc>
                          <a:spcPct val="100000"/>
                        </a:lnSpc>
                        <a:spcBef>
                          <a:spcPts val="0"/>
                        </a:spcBef>
                        <a:spcAft>
                          <a:spcPts val="0"/>
                        </a:spcAft>
                        <a:buClrTx/>
                        <a:buSzTx/>
                        <a:buFontTx/>
                        <a:buNone/>
                        <a:tabLst/>
                        <a:defRPr/>
                      </a:pPr>
                      <a:r>
                        <a:rPr lang="fa-IR" altLang="ko-KR" sz="1400" b="1" spc="0" dirty="0">
                          <a:solidFill>
                            <a:schemeClr val="bg1"/>
                          </a:solidFill>
                          <a:latin typeface="Bebas Neue" pitchFamily="34" charset="0"/>
                          <a:cs typeface="B Nazanin" panose="00000700000000000000" pitchFamily="2" charset="-78"/>
                        </a:rPr>
                        <a:t>عنوان </a:t>
                      </a:r>
                      <a:r>
                        <a:rPr lang="en-JM" altLang="ko-KR" sz="1400" b="1" spc="0" dirty="0">
                          <a:solidFill>
                            <a:schemeClr val="bg1"/>
                          </a:solidFill>
                          <a:latin typeface="Bebas Neue" pitchFamily="34" charset="0"/>
                          <a:cs typeface="B Nazanin" panose="00000700000000000000" pitchFamily="2" charset="-78"/>
                        </a:rPr>
                        <a:t>F</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3">
                        <a:alpha val="70000"/>
                      </a:schemeClr>
                    </a:solidFill>
                  </a:tcPr>
                </a:tc>
                <a:extLst>
                  <a:ext uri="{0D108BD9-81ED-4DB2-BD59-A6C34878D82A}">
                    <a16:rowId xmlns:a16="http://schemas.microsoft.com/office/drawing/2014/main" val="10000"/>
                  </a:ext>
                </a:extLst>
              </a:tr>
              <a:tr h="315764">
                <a:tc>
                  <a:txBody>
                    <a:bodyPr/>
                    <a:lstStyle/>
                    <a:p>
                      <a:pPr algn="r"/>
                      <a:r>
                        <a:rPr kumimoji="0" lang="fa-IR" altLang="ko-KR" sz="1300" b="0" i="0" u="none" strike="noStrike" kern="1200" cap="none" spc="0" normalizeH="0" baseline="0" noProof="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r"/>
                      <a:r>
                        <a:rPr kumimoji="0" lang="fa-IR" altLang="ko-KR" sz="1300" b="0" i="0" u="none" strike="noStrike" kern="1200" cap="none" spc="0" normalizeH="0" baseline="0" noProof="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r"/>
                      <a:r>
                        <a:rPr kumimoji="0" lang="fa-IR" altLang="ko-KR" sz="1300" b="0" i="0" u="none" strike="noStrike" kern="1200" cap="none" spc="0" normalizeH="0" baseline="0" noProof="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r"/>
                      <a:r>
                        <a:rPr kumimoji="0" lang="fa-IR" altLang="ko-KR" sz="1300" b="0" i="0" u="none" strike="noStrike" kern="1200" cap="none" spc="0" normalizeH="0" baseline="0" noProof="0" dirty="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r"/>
                      <a:r>
                        <a:rPr kumimoji="0" lang="fa-IR" altLang="ko-KR" sz="1300" b="0" i="0" u="none" strike="noStrike" kern="1200" cap="none" spc="0" normalizeH="0" baseline="0" noProof="0" dirty="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r"/>
                      <a:r>
                        <a:rPr lang="fa-IR" altLang="ko-KR" sz="1300" baseline="0" dirty="0">
                          <a:solidFill>
                            <a:schemeClr val="tx1">
                              <a:lumMod val="75000"/>
                              <a:lumOff val="25000"/>
                            </a:schemeClr>
                          </a:solidFill>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373115">
                <a:tc>
                  <a:txBody>
                    <a:bodyPr/>
                    <a:lstStyle/>
                    <a:p>
                      <a:pPr algn="r"/>
                      <a:r>
                        <a:rPr lang="fa-IR" altLang="ko-KR" sz="1200" b="1" dirty="0">
                          <a:cs typeface="B Nazanin" panose="00000700000000000000" pitchFamily="2" charset="-78"/>
                        </a:rPr>
                        <a:t> - متن شما اینجاست</a:t>
                      </a:r>
                      <a:endParaRPr lang="ko-KR" altLang="en-US" sz="1200" b="1" dirty="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algn="r"/>
                      <a:r>
                        <a:rPr lang="fa-IR" altLang="ko-KR" sz="1200" b="1" dirty="0">
                          <a:cs typeface="B Nazanin" panose="00000700000000000000" pitchFamily="2" charset="-78"/>
                        </a:rPr>
                        <a:t> - متن شما اینجاست</a:t>
                      </a:r>
                      <a:endParaRPr lang="ko-KR" altLang="en-US" sz="1200" b="1" dirty="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algn="r"/>
                      <a:r>
                        <a:rPr lang="fa-IR" altLang="ko-KR" sz="1200" b="1" dirty="0">
                          <a:cs typeface="B Nazanin" panose="00000700000000000000" pitchFamily="2" charset="-78"/>
                        </a:rPr>
                        <a:t> - متن شما اینجاست</a:t>
                      </a:r>
                      <a:endParaRPr lang="ko-KR" altLang="en-US" sz="1200" b="1" dirty="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algn="r"/>
                      <a:r>
                        <a:rPr lang="fa-IR" altLang="ko-KR" sz="1200" b="1" dirty="0">
                          <a:cs typeface="B Nazanin" panose="00000700000000000000" pitchFamily="2" charset="-78"/>
                        </a:rPr>
                        <a:t> - متن شما اینجاست</a:t>
                      </a:r>
                      <a:endParaRPr lang="ko-KR" altLang="en-US" sz="1200" b="1" dirty="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algn="r"/>
                      <a:r>
                        <a:rPr lang="fa-IR" altLang="ko-KR" sz="1200" b="1" dirty="0">
                          <a:cs typeface="B Nazanin" panose="00000700000000000000" pitchFamily="2" charset="-78"/>
                        </a:rPr>
                        <a:t> - متن شما اینجاست</a:t>
                      </a:r>
                      <a:endParaRPr lang="ko-KR" altLang="en-US" sz="1200" b="1" dirty="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algn="r"/>
                      <a:r>
                        <a:rPr lang="fa-IR" altLang="ko-KR" sz="1200" b="1" dirty="0">
                          <a:cs typeface="B Nazanin" panose="00000700000000000000" pitchFamily="2" charset="-78"/>
                        </a:rPr>
                        <a:t>- متن شما اینجاست</a:t>
                      </a:r>
                      <a:endParaRPr lang="ko-KR" altLang="en-US" sz="1200" b="1" dirty="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extLst>
                  <a:ext uri="{0D108BD9-81ED-4DB2-BD59-A6C34878D82A}">
                    <a16:rowId xmlns:a16="http://schemas.microsoft.com/office/drawing/2014/main" val="10002"/>
                  </a:ext>
                </a:extLst>
              </a:tr>
              <a:tr h="373115">
                <a:tc>
                  <a:txBody>
                    <a:bodyPr/>
                    <a:lstStyle/>
                    <a:p>
                      <a:pPr algn="r"/>
                      <a:r>
                        <a:rPr kumimoji="0" lang="fa-IR" altLang="ko-KR" sz="1300" b="0" i="0" u="none" strike="noStrike" kern="1200" cap="none" spc="0" normalizeH="0" baseline="0" noProof="0" dirty="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a:r>
                        <a:rPr kumimoji="0" lang="fa-IR" altLang="ko-KR" sz="1300" b="0" i="0" u="none" strike="noStrike" kern="1200" cap="none" spc="0" normalizeH="0" baseline="0" noProof="0" dirty="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a:r>
                        <a:rPr kumimoji="0" lang="fa-IR" altLang="ko-KR" sz="1300" b="0" i="0" u="none" strike="noStrike" kern="1200" cap="none" spc="0" normalizeH="0" baseline="0" noProof="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a:r>
                        <a:rPr kumimoji="0" lang="fa-IR" altLang="ko-KR" sz="1300" b="0" i="0" u="none" strike="noStrike" kern="1200" cap="none" spc="0" normalizeH="0" baseline="0" noProof="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a:r>
                        <a:rPr kumimoji="0" lang="fa-IR" altLang="ko-KR" sz="1300" b="0" i="0" u="none" strike="noStrike" kern="1200" cap="none" spc="0" normalizeH="0" baseline="0" noProof="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a:r>
                        <a:rPr kumimoji="0" lang="fa-IR" altLang="ko-KR" sz="1300" b="0" i="0" u="none" strike="noStrike" kern="1200" cap="none" spc="0" normalizeH="0" baseline="0" noProof="0" dirty="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73115">
                <a:tc>
                  <a:txBody>
                    <a:bodyPr/>
                    <a:lstStyle/>
                    <a:p>
                      <a:pPr algn="r"/>
                      <a:r>
                        <a:rPr lang="fa-IR" altLang="ko-KR" sz="1200" b="1" dirty="0">
                          <a:cs typeface="B Nazanin" panose="00000700000000000000" pitchFamily="2" charset="-78"/>
                        </a:rPr>
                        <a:t> - متن شما اینجاس</a:t>
                      </a:r>
                      <a:r>
                        <a:rPr lang="fa-IR" altLang="ko-KR" sz="1200" b="1" baseline="0" dirty="0">
                          <a:cs typeface="B Nazanin" panose="00000700000000000000" pitchFamily="2" charset="-78"/>
                        </a:rPr>
                        <a:t>ت</a:t>
                      </a:r>
                      <a:endParaRPr lang="ko-KR" altLang="en-US" sz="1200" b="1" dirty="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algn="r"/>
                      <a:r>
                        <a:rPr lang="fa-IR" altLang="ko-KR" sz="1200" b="1" dirty="0">
                          <a:cs typeface="B Nazanin" panose="00000700000000000000" pitchFamily="2" charset="-78"/>
                        </a:rPr>
                        <a:t> - متن شما اینجاست</a:t>
                      </a:r>
                      <a:endParaRPr lang="ko-KR" altLang="en-US" sz="1200" b="1" dirty="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algn="r"/>
                      <a:r>
                        <a:rPr lang="fa-IR" altLang="ko-KR" sz="1200" b="1" dirty="0">
                          <a:cs typeface="B Nazanin" panose="00000700000000000000" pitchFamily="2" charset="-78"/>
                        </a:rPr>
                        <a:t> - متن شما اینجاست</a:t>
                      </a:r>
                      <a:endParaRPr lang="ko-KR" altLang="en-US" sz="1200" b="1" dirty="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algn="r"/>
                      <a:r>
                        <a:rPr lang="fa-IR" altLang="ko-KR" sz="1200" b="1" dirty="0">
                          <a:cs typeface="B Nazanin" panose="00000700000000000000" pitchFamily="2" charset="-78"/>
                        </a:rPr>
                        <a:t> - متن شما اینجاست</a:t>
                      </a:r>
                      <a:endParaRPr lang="ko-KR" altLang="en-US" sz="1200" b="1" dirty="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algn="r"/>
                      <a:r>
                        <a:rPr lang="fa-IR" altLang="ko-KR" sz="1200" b="1" dirty="0">
                          <a:cs typeface="B Nazanin" panose="00000700000000000000" pitchFamily="2" charset="-78"/>
                        </a:rPr>
                        <a:t> -</a:t>
                      </a:r>
                      <a:r>
                        <a:rPr lang="fa-IR" altLang="ko-KR" sz="1200" b="1" baseline="0" dirty="0">
                          <a:cs typeface="B Nazanin" panose="00000700000000000000" pitchFamily="2" charset="-78"/>
                        </a:rPr>
                        <a:t> </a:t>
                      </a:r>
                      <a:r>
                        <a:rPr lang="fa-IR" altLang="ko-KR" sz="1200" b="1" dirty="0">
                          <a:cs typeface="B Nazanin" panose="00000700000000000000" pitchFamily="2" charset="-78"/>
                        </a:rPr>
                        <a:t>متن شما اینجاست</a:t>
                      </a:r>
                      <a:endParaRPr lang="ko-KR" altLang="en-US" sz="1200" b="1" dirty="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algn="r"/>
                      <a:r>
                        <a:rPr lang="fa-IR" altLang="ko-KR" sz="1200" b="1" dirty="0">
                          <a:cs typeface="B Nazanin" panose="00000700000000000000" pitchFamily="2" charset="-78"/>
                        </a:rPr>
                        <a:t>- متن شما اینجاست</a:t>
                      </a:r>
                      <a:endParaRPr lang="ko-KR" altLang="en-US" sz="1200" b="1" dirty="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extLst>
                  <a:ext uri="{0D108BD9-81ED-4DB2-BD59-A6C34878D82A}">
                    <a16:rowId xmlns:a16="http://schemas.microsoft.com/office/drawing/2014/main" val="10004"/>
                  </a:ext>
                </a:extLst>
              </a:tr>
              <a:tr h="373115">
                <a:tc>
                  <a:txBody>
                    <a:bodyPr/>
                    <a:lstStyle/>
                    <a:p>
                      <a:pPr algn="r"/>
                      <a:r>
                        <a:rPr kumimoji="0" lang="fa-IR" altLang="ko-KR" sz="1300" b="0" i="0" u="none" strike="noStrike" kern="1200" cap="none" spc="0" normalizeH="0" baseline="0" noProof="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a:r>
                        <a:rPr kumimoji="0" lang="fa-IR" altLang="ko-KR" sz="1300" b="0" i="0" u="none" strike="noStrike" kern="1200" cap="none" spc="0" normalizeH="0" baseline="0" noProof="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a:r>
                        <a:rPr kumimoji="0" lang="fa-IR" altLang="ko-KR" sz="1300" b="0" i="0" u="none" strike="noStrike" kern="1200" cap="none" spc="0" normalizeH="0" baseline="0" noProof="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a:r>
                        <a:rPr kumimoji="0" lang="fa-IR" altLang="ko-KR" sz="1300" b="0" i="0" u="none" strike="noStrike" kern="1200" cap="none" spc="0" normalizeH="0" baseline="0" noProof="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a:r>
                        <a:rPr kumimoji="0" lang="fa-IR" altLang="ko-KR" sz="1300" b="0" i="0" u="none" strike="noStrike" kern="1200" cap="none" spc="0" normalizeH="0" baseline="0" noProof="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a:r>
                        <a:rPr kumimoji="0" lang="fa-IR" altLang="ko-KR" sz="1300" b="0" i="0" u="none" strike="noStrike" kern="1200" cap="none" spc="0" normalizeH="0" baseline="0" noProof="0" dirty="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73115">
                <a:tc>
                  <a:txBody>
                    <a:bodyPr/>
                    <a:lstStyle/>
                    <a:p>
                      <a:pPr algn="r"/>
                      <a:r>
                        <a:rPr lang="fa-IR" altLang="ko-KR" sz="1200" b="1" dirty="0">
                          <a:cs typeface="B Nazanin" panose="00000700000000000000" pitchFamily="2" charset="-78"/>
                        </a:rPr>
                        <a:t> - متن شما اینجاست</a:t>
                      </a:r>
                      <a:endParaRPr lang="ko-KR" altLang="en-US" sz="1200" b="1" dirty="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algn="r"/>
                      <a:r>
                        <a:rPr lang="fa-IR" altLang="ko-KR" sz="1200" b="1" dirty="0">
                          <a:cs typeface="B Nazanin" panose="00000700000000000000" pitchFamily="2" charset="-78"/>
                        </a:rPr>
                        <a:t>- متن شما اینجاست</a:t>
                      </a:r>
                      <a:endParaRPr lang="ko-KR" altLang="en-US" sz="1200" b="1" dirty="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algn="r"/>
                      <a:r>
                        <a:rPr lang="fa-IR" altLang="ko-KR" sz="1200" b="1" dirty="0">
                          <a:cs typeface="B Nazanin" panose="00000700000000000000" pitchFamily="2" charset="-78"/>
                        </a:rPr>
                        <a:t>- متن شما اینجاست</a:t>
                      </a:r>
                      <a:endParaRPr lang="ko-KR" altLang="en-US" sz="1200" b="1" dirty="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algn="r"/>
                      <a:r>
                        <a:rPr lang="fa-IR" altLang="ko-KR" sz="1200" b="1" dirty="0">
                          <a:cs typeface="B Nazanin" panose="00000700000000000000" pitchFamily="2" charset="-78"/>
                        </a:rPr>
                        <a:t>- متن شما اینجاست</a:t>
                      </a:r>
                      <a:endParaRPr lang="ko-KR" altLang="en-US" sz="1200" b="1" dirty="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algn="r"/>
                      <a:r>
                        <a:rPr lang="fa-IR" altLang="ko-KR" sz="1200" b="1" dirty="0">
                          <a:cs typeface="B Nazanin" panose="00000700000000000000" pitchFamily="2" charset="-78"/>
                        </a:rPr>
                        <a:t> - متن شما اینجاست</a:t>
                      </a:r>
                      <a:endParaRPr lang="ko-KR" altLang="en-US" sz="1200" b="1" dirty="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algn="r"/>
                      <a:r>
                        <a:rPr lang="fa-IR" altLang="ko-KR" sz="1200" b="1" dirty="0">
                          <a:cs typeface="B Nazanin" panose="00000700000000000000" pitchFamily="2" charset="-78"/>
                        </a:rPr>
                        <a:t>- متن شما اینجاست</a:t>
                      </a:r>
                      <a:endParaRPr lang="ko-KR" altLang="en-US" sz="1200" b="1" dirty="0">
                        <a:cs typeface="B Nazanin" panose="000007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extLst>
                  <a:ext uri="{0D108BD9-81ED-4DB2-BD59-A6C34878D82A}">
                    <a16:rowId xmlns:a16="http://schemas.microsoft.com/office/drawing/2014/main" val="10006"/>
                  </a:ext>
                </a:extLst>
              </a:tr>
              <a:tr h="373115">
                <a:tc>
                  <a:txBody>
                    <a:bodyPr/>
                    <a:lstStyle/>
                    <a:p>
                      <a:pPr algn="r"/>
                      <a:r>
                        <a:rPr kumimoji="0" lang="fa-IR" altLang="ko-KR" sz="1300" b="0" i="0" u="none" strike="noStrike" kern="1200" cap="none" spc="0" normalizeH="0" baseline="0" noProof="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12700" cmpd="sng">
                      <a:noFill/>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0" lang="fa-IR" altLang="ko-KR" sz="1300" b="0" i="0" u="none" strike="noStrike" kern="1200" cap="none" spc="0" normalizeH="0" baseline="0" noProof="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12700" cmpd="sng">
                      <a:noFill/>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0" lang="fa-IR" altLang="ko-KR" sz="1300" b="0" i="0" u="none" strike="noStrike" kern="1200" cap="none" spc="0" normalizeH="0" baseline="0" noProof="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12700" cmpd="sng">
                      <a:noFill/>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0" lang="fa-IR" altLang="ko-KR" sz="1300" b="0" i="0" u="none" strike="noStrike" kern="1200" cap="none" spc="0" normalizeH="0" baseline="0" noProof="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12700" cmpd="sng">
                      <a:noFill/>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0" lang="fa-IR" altLang="ko-KR" sz="1300" b="0" i="0" u="none" strike="noStrike" kern="1200" cap="none" spc="0" normalizeH="0" baseline="0" noProof="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12700" cmpd="sng">
                      <a:noFill/>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0" lang="fa-IR" altLang="ko-KR" sz="1300" b="0" i="0" u="none" strike="noStrike" kern="1200" cap="none" spc="0" normalizeH="0" baseline="0" noProof="0" dirty="0">
                          <a:ln>
                            <a:noFill/>
                          </a:ln>
                          <a:solidFill>
                            <a:srgbClr val="000000">
                              <a:lumMod val="75000"/>
                              <a:lumOff val="25000"/>
                            </a:srgbClr>
                          </a:solidFill>
                          <a:effectLst/>
                          <a:uLnTx/>
                          <a:uFillTx/>
                          <a:latin typeface="Arial" pitchFamily="34" charset="0"/>
                          <a:cs typeface="B Nazanin" panose="00000700000000000000" pitchFamily="2" charset="-78"/>
                        </a:rPr>
                        <a:t>محتوا</a:t>
                      </a:r>
                      <a:endParaRPr lang="en-US" altLang="ko-KR" sz="1300" baseline="0" dirty="0">
                        <a:solidFill>
                          <a:schemeClr val="tx1">
                            <a:lumMod val="75000"/>
                            <a:lumOff val="25000"/>
                          </a:schemeClr>
                        </a:solidFill>
                        <a:latin typeface="Arial" pitchFamily="34" charset="0"/>
                        <a:cs typeface="B Nazanin" panose="00000700000000000000" pitchFamily="2" charset="-78"/>
                      </a:endParaRPr>
                    </a:p>
                  </a:txBody>
                  <a:tcPr anchor="ctr">
                    <a:lnL w="12700" cmpd="sng">
                      <a:noFill/>
                    </a:lnL>
                    <a:lnR w="12700" cmpd="sng">
                      <a:noFill/>
                    </a:lnR>
                    <a:lnT w="12700" cmpd="sng">
                      <a:noFill/>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sp>
        <p:nvSpPr>
          <p:cNvPr id="4" name="TextBox 3">
            <a:extLst>
              <a:ext uri="{FF2B5EF4-FFF2-40B4-BE49-F238E27FC236}">
                <a16:creationId xmlns:a16="http://schemas.microsoft.com/office/drawing/2014/main" id="{7E1FFA1A-2337-4354-A49D-3B759E00D1CC}"/>
              </a:ext>
            </a:extLst>
          </p:cNvPr>
          <p:cNvSpPr txBox="1"/>
          <p:nvPr/>
        </p:nvSpPr>
        <p:spPr>
          <a:xfrm>
            <a:off x="1190892" y="5324195"/>
            <a:ext cx="9831200"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با الگوهای ما، یک صدای منحصر به فرد و جذاب به گزارش ها و ارائه های خود اضافه کنید. این متن را می توان با متن خود جایگزین کرد. این متن را می توان با متن خود جایگزین کرد. ارائه پاورپوینت مدرنی را دریافت کنید که به زیبایی طراحی شده است. تغییر رنگ، عکس و متن آسان است.</a:t>
            </a:r>
            <a:endParaRPr lang="en-US" altLang="ko-KR" sz="1200" dirty="0">
              <a:solidFill>
                <a:schemeClr val="tx1">
                  <a:lumMod val="75000"/>
                  <a:lumOff val="25000"/>
                </a:schemeClr>
              </a:solidFill>
              <a:cs typeface="B Nazanin" panose="00000700000000000000" pitchFamily="2" charset="-78"/>
            </a:endParaRPr>
          </a:p>
        </p:txBody>
      </p:sp>
      <p:sp>
        <p:nvSpPr>
          <p:cNvPr id="5" name="자유형 19">
            <a:extLst>
              <a:ext uri="{FF2B5EF4-FFF2-40B4-BE49-F238E27FC236}">
                <a16:creationId xmlns:a16="http://schemas.microsoft.com/office/drawing/2014/main" id="{319A1916-B306-4B49-A4A6-CD506E15FD90}"/>
              </a:ext>
            </a:extLst>
          </p:cNvPr>
          <p:cNvSpPr/>
          <p:nvPr/>
        </p:nvSpPr>
        <p:spPr>
          <a:xfrm flipV="1">
            <a:off x="912762" y="5197642"/>
            <a:ext cx="10368000" cy="45719"/>
          </a:xfrm>
          <a:custGeom>
            <a:avLst/>
            <a:gdLst>
              <a:gd name="connsiteX0" fmla="*/ 0 w 7226300"/>
              <a:gd name="connsiteY0" fmla="*/ 0 h 0"/>
              <a:gd name="connsiteX1" fmla="*/ 7226300 w 7226300"/>
              <a:gd name="connsiteY1" fmla="*/ 0 h 0"/>
            </a:gdLst>
            <a:ahLst/>
            <a:cxnLst>
              <a:cxn ang="0">
                <a:pos x="connsiteX0" y="connsiteY0"/>
              </a:cxn>
              <a:cxn ang="0">
                <a:pos x="connsiteX1" y="connsiteY1"/>
              </a:cxn>
            </a:cxnLst>
            <a:rect l="l" t="t" r="r" b="b"/>
            <a:pathLst>
              <a:path w="7226300">
                <a:moveTo>
                  <a:pt x="0" y="0"/>
                </a:moveTo>
                <a:lnTo>
                  <a:pt x="7226300" y="0"/>
                </a:lnTo>
              </a:path>
            </a:pathLst>
          </a:cu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sp>
        <p:nvSpPr>
          <p:cNvPr id="6" name="자유형 20">
            <a:extLst>
              <a:ext uri="{FF2B5EF4-FFF2-40B4-BE49-F238E27FC236}">
                <a16:creationId xmlns:a16="http://schemas.microsoft.com/office/drawing/2014/main" id="{E35EC03F-3DB5-49AD-945E-B4ED01549C09}"/>
              </a:ext>
            </a:extLst>
          </p:cNvPr>
          <p:cNvSpPr/>
          <p:nvPr/>
        </p:nvSpPr>
        <p:spPr>
          <a:xfrm>
            <a:off x="906710" y="6051361"/>
            <a:ext cx="10368000" cy="45719"/>
          </a:xfrm>
          <a:custGeom>
            <a:avLst/>
            <a:gdLst>
              <a:gd name="connsiteX0" fmla="*/ 0 w 7226300"/>
              <a:gd name="connsiteY0" fmla="*/ 0 h 0"/>
              <a:gd name="connsiteX1" fmla="*/ 7226300 w 7226300"/>
              <a:gd name="connsiteY1" fmla="*/ 0 h 0"/>
            </a:gdLst>
            <a:ahLst/>
            <a:cxnLst>
              <a:cxn ang="0">
                <a:pos x="connsiteX0" y="connsiteY0"/>
              </a:cxn>
              <a:cxn ang="0">
                <a:pos x="connsiteX1" y="connsiteY1"/>
              </a:cxn>
            </a:cxnLst>
            <a:rect l="l" t="t" r="r" b="b"/>
            <a:pathLst>
              <a:path w="7226300">
                <a:moveTo>
                  <a:pt x="0" y="0"/>
                </a:moveTo>
                <a:lnTo>
                  <a:pt x="7226300" y="0"/>
                </a:lnTo>
              </a:path>
            </a:pathLst>
          </a:cu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grpSp>
        <p:nvGrpSpPr>
          <p:cNvPr id="7" name="Group 9">
            <a:extLst>
              <a:ext uri="{FF2B5EF4-FFF2-40B4-BE49-F238E27FC236}">
                <a16:creationId xmlns:a16="http://schemas.microsoft.com/office/drawing/2014/main" id="{A505D2C9-8B85-452A-BAD1-B4F9A2268A88}"/>
              </a:ext>
            </a:extLst>
          </p:cNvPr>
          <p:cNvGrpSpPr/>
          <p:nvPr/>
        </p:nvGrpSpPr>
        <p:grpSpPr>
          <a:xfrm>
            <a:off x="7989017" y="1662534"/>
            <a:ext cx="3137072" cy="338554"/>
            <a:chOff x="533041" y="1650555"/>
            <a:chExt cx="3137072" cy="338554"/>
          </a:xfrm>
        </p:grpSpPr>
        <p:sp>
          <p:nvSpPr>
            <p:cNvPr id="8" name="TextBox 7">
              <a:extLst>
                <a:ext uri="{FF2B5EF4-FFF2-40B4-BE49-F238E27FC236}">
                  <a16:creationId xmlns:a16="http://schemas.microsoft.com/office/drawing/2014/main" id="{FDCE43F5-8340-4226-9806-DB44C4A2F89D}"/>
                </a:ext>
              </a:extLst>
            </p:cNvPr>
            <p:cNvSpPr txBox="1"/>
            <p:nvPr/>
          </p:nvSpPr>
          <p:spPr>
            <a:xfrm>
              <a:off x="912852" y="1650555"/>
              <a:ext cx="2757261" cy="338554"/>
            </a:xfrm>
            <a:prstGeom prst="rect">
              <a:avLst/>
            </a:prstGeom>
            <a:noFill/>
          </p:spPr>
          <p:txBody>
            <a:bodyPr wrap="square" rtlCol="0">
              <a:spAutoFit/>
            </a:bodyPr>
            <a:lstStyle/>
            <a:p>
              <a:pPr algn="r"/>
              <a:r>
                <a:rPr lang="fa-IR" altLang="ko-KR" sz="1600" b="1" dirty="0">
                  <a:solidFill>
                    <a:schemeClr val="tx1">
                      <a:lumMod val="75000"/>
                      <a:lumOff val="25000"/>
                    </a:schemeClr>
                  </a:solidFill>
                  <a:cs typeface="B Nazanin" panose="00000700000000000000" pitchFamily="2" charset="-78"/>
                </a:rPr>
                <a:t>متن شما اینجاست</a:t>
              </a:r>
              <a:endParaRPr lang="ko-KR" altLang="en-US" sz="1600" b="1" dirty="0">
                <a:solidFill>
                  <a:schemeClr val="tx1">
                    <a:lumMod val="75000"/>
                    <a:lumOff val="25000"/>
                  </a:schemeClr>
                </a:solidFill>
                <a:cs typeface="B Nazanin" panose="00000700000000000000" pitchFamily="2" charset="-78"/>
              </a:endParaRPr>
            </a:p>
          </p:txBody>
        </p:sp>
        <p:grpSp>
          <p:nvGrpSpPr>
            <p:cNvPr id="9" name="Group 11">
              <a:extLst>
                <a:ext uri="{FF2B5EF4-FFF2-40B4-BE49-F238E27FC236}">
                  <a16:creationId xmlns:a16="http://schemas.microsoft.com/office/drawing/2014/main" id="{C5A14A14-3E66-41F0-BEB1-D982F710AABF}"/>
                </a:ext>
              </a:extLst>
            </p:cNvPr>
            <p:cNvGrpSpPr/>
            <p:nvPr/>
          </p:nvGrpSpPr>
          <p:grpSpPr>
            <a:xfrm>
              <a:off x="533041" y="1680033"/>
              <a:ext cx="279598" cy="279598"/>
              <a:chOff x="5364088" y="1916832"/>
              <a:chExt cx="504056" cy="504056"/>
            </a:xfrm>
          </p:grpSpPr>
          <p:sp>
            <p:nvSpPr>
              <p:cNvPr id="10" name="Oval 12">
                <a:extLst>
                  <a:ext uri="{FF2B5EF4-FFF2-40B4-BE49-F238E27FC236}">
                    <a16:creationId xmlns:a16="http://schemas.microsoft.com/office/drawing/2014/main" id="{824CB506-CECC-430F-8322-85D47CCEAD35}"/>
                  </a:ext>
                </a:extLst>
              </p:cNvPr>
              <p:cNvSpPr/>
              <p:nvPr/>
            </p:nvSpPr>
            <p:spPr>
              <a:xfrm>
                <a:off x="5364088" y="1916832"/>
                <a:ext cx="504056" cy="5040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1" name="Chevron 13">
                <a:extLst>
                  <a:ext uri="{FF2B5EF4-FFF2-40B4-BE49-F238E27FC236}">
                    <a16:creationId xmlns:a16="http://schemas.microsoft.com/office/drawing/2014/main" id="{5F313005-7B08-4E28-89BD-488C47DB447F}"/>
                  </a:ext>
                </a:extLst>
              </p:cNvPr>
              <p:cNvSpPr/>
              <p:nvPr/>
            </p:nvSpPr>
            <p:spPr>
              <a:xfrm>
                <a:off x="5519912" y="2041798"/>
                <a:ext cx="223663" cy="253727"/>
              </a:xfrm>
              <a:prstGeom prst="chevron">
                <a:avLst>
                  <a:gd name="adj" fmla="val 6235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grpSp>
      </p:grpSp>
    </p:spTree>
    <p:extLst>
      <p:ext uri="{BB962C8B-B14F-4D97-AF65-F5344CB8AC3E}">
        <p14:creationId xmlns:p14="http://schemas.microsoft.com/office/powerpoint/2010/main" val="154701237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7AAA4B4-F5AF-4ED3-885A-A4A57DEE9BA3}"/>
              </a:ext>
            </a:extLst>
          </p:cNvPr>
          <p:cNvSpPr txBox="1"/>
          <p:nvPr/>
        </p:nvSpPr>
        <p:spPr>
          <a:xfrm>
            <a:off x="665139" y="5194050"/>
            <a:ext cx="763624" cy="553998"/>
          </a:xfrm>
          <a:prstGeom prst="rect">
            <a:avLst/>
          </a:prstGeom>
          <a:noFill/>
        </p:spPr>
        <p:txBody>
          <a:bodyPr wrap="square" lIns="0" tIns="0" rIns="0" bIns="0" rtlCol="0" anchor="ctr">
            <a:spAutoFit/>
          </a:bodyPr>
          <a:lstStyle/>
          <a:p>
            <a:pPr algn="ctr"/>
            <a:r>
              <a:rPr lang="en-US" altLang="ko-KR" sz="3600" b="1" dirty="0">
                <a:solidFill>
                  <a:schemeClr val="accent1"/>
                </a:solidFill>
                <a:cs typeface="B Nazanin" panose="00000700000000000000" pitchFamily="2" charset="-78"/>
              </a:rPr>
              <a:t>01</a:t>
            </a:r>
            <a:endParaRPr lang="ko-KR" altLang="en-US" sz="3600" b="1" dirty="0">
              <a:solidFill>
                <a:schemeClr val="accent1"/>
              </a:solidFill>
              <a:cs typeface="B Nazanin" panose="00000700000000000000" pitchFamily="2" charset="-78"/>
            </a:endParaRPr>
          </a:p>
        </p:txBody>
      </p:sp>
      <p:sp>
        <p:nvSpPr>
          <p:cNvPr id="5" name="TextBox 4">
            <a:extLst>
              <a:ext uri="{FF2B5EF4-FFF2-40B4-BE49-F238E27FC236}">
                <a16:creationId xmlns:a16="http://schemas.microsoft.com/office/drawing/2014/main" id="{CC4CA057-C782-436D-93B6-34D93A96CE64}"/>
              </a:ext>
            </a:extLst>
          </p:cNvPr>
          <p:cNvSpPr txBox="1"/>
          <p:nvPr/>
        </p:nvSpPr>
        <p:spPr>
          <a:xfrm>
            <a:off x="702847" y="5712098"/>
            <a:ext cx="2469719" cy="646331"/>
          </a:xfrm>
          <a:prstGeom prst="rect">
            <a:avLst/>
          </a:prstGeom>
          <a:no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6" name="TextBox 5">
            <a:extLst>
              <a:ext uri="{FF2B5EF4-FFF2-40B4-BE49-F238E27FC236}">
                <a16:creationId xmlns:a16="http://schemas.microsoft.com/office/drawing/2014/main" id="{88F3FC09-60E9-4EEA-A32D-D9B2E273FC9B}"/>
              </a:ext>
            </a:extLst>
          </p:cNvPr>
          <p:cNvSpPr txBox="1"/>
          <p:nvPr/>
        </p:nvSpPr>
        <p:spPr>
          <a:xfrm>
            <a:off x="3447184" y="5194050"/>
            <a:ext cx="763624" cy="553998"/>
          </a:xfrm>
          <a:prstGeom prst="rect">
            <a:avLst/>
          </a:prstGeom>
          <a:noFill/>
        </p:spPr>
        <p:txBody>
          <a:bodyPr wrap="square" lIns="0" tIns="0" rIns="0" bIns="0" rtlCol="0" anchor="ctr">
            <a:spAutoFit/>
          </a:bodyPr>
          <a:lstStyle/>
          <a:p>
            <a:pPr algn="ctr"/>
            <a:r>
              <a:rPr lang="en-US" altLang="ko-KR" sz="3600" b="1" dirty="0">
                <a:solidFill>
                  <a:schemeClr val="accent2"/>
                </a:solidFill>
                <a:cs typeface="B Nazanin" panose="00000700000000000000" pitchFamily="2" charset="-78"/>
              </a:rPr>
              <a:t>02</a:t>
            </a:r>
            <a:endParaRPr lang="ko-KR" altLang="en-US" sz="3600" b="1" dirty="0">
              <a:solidFill>
                <a:schemeClr val="accent2"/>
              </a:solidFill>
              <a:cs typeface="B Nazanin" panose="00000700000000000000" pitchFamily="2" charset="-78"/>
            </a:endParaRPr>
          </a:p>
        </p:txBody>
      </p:sp>
      <p:sp>
        <p:nvSpPr>
          <p:cNvPr id="7" name="TextBox 6">
            <a:extLst>
              <a:ext uri="{FF2B5EF4-FFF2-40B4-BE49-F238E27FC236}">
                <a16:creationId xmlns:a16="http://schemas.microsoft.com/office/drawing/2014/main" id="{653C7A40-1D0F-4493-9A65-5550EB94588F}"/>
              </a:ext>
            </a:extLst>
          </p:cNvPr>
          <p:cNvSpPr txBox="1"/>
          <p:nvPr/>
        </p:nvSpPr>
        <p:spPr>
          <a:xfrm>
            <a:off x="3484892" y="5712098"/>
            <a:ext cx="2469719" cy="646331"/>
          </a:xfrm>
          <a:prstGeom prst="rect">
            <a:avLst/>
          </a:prstGeom>
          <a:no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109F40EA-B879-4E84-9098-B26859A78975}"/>
              </a:ext>
            </a:extLst>
          </p:cNvPr>
          <p:cNvSpPr txBox="1"/>
          <p:nvPr/>
        </p:nvSpPr>
        <p:spPr>
          <a:xfrm>
            <a:off x="6229229" y="5194050"/>
            <a:ext cx="763624" cy="553998"/>
          </a:xfrm>
          <a:prstGeom prst="rect">
            <a:avLst/>
          </a:prstGeom>
          <a:noFill/>
        </p:spPr>
        <p:txBody>
          <a:bodyPr wrap="square" lIns="0" tIns="0" rIns="0" bIns="0" rtlCol="0" anchor="ctr">
            <a:spAutoFit/>
          </a:bodyPr>
          <a:lstStyle/>
          <a:p>
            <a:pPr algn="ctr"/>
            <a:r>
              <a:rPr lang="en-US" altLang="ko-KR" sz="3600" b="1" dirty="0">
                <a:solidFill>
                  <a:schemeClr val="accent3"/>
                </a:solidFill>
                <a:cs typeface="B Nazanin" panose="00000700000000000000" pitchFamily="2" charset="-78"/>
              </a:rPr>
              <a:t>03</a:t>
            </a:r>
            <a:endParaRPr lang="ko-KR" altLang="en-US" sz="3600" b="1" dirty="0">
              <a:solidFill>
                <a:schemeClr val="accent3"/>
              </a:solidFill>
              <a:cs typeface="B Nazanin" panose="00000700000000000000" pitchFamily="2" charset="-78"/>
            </a:endParaRPr>
          </a:p>
        </p:txBody>
      </p:sp>
      <p:sp>
        <p:nvSpPr>
          <p:cNvPr id="9" name="TextBox 8">
            <a:extLst>
              <a:ext uri="{FF2B5EF4-FFF2-40B4-BE49-F238E27FC236}">
                <a16:creationId xmlns:a16="http://schemas.microsoft.com/office/drawing/2014/main" id="{392E91A3-E018-41F6-BE6C-C408F0A3A35D}"/>
              </a:ext>
            </a:extLst>
          </p:cNvPr>
          <p:cNvSpPr txBox="1"/>
          <p:nvPr/>
        </p:nvSpPr>
        <p:spPr>
          <a:xfrm>
            <a:off x="6266937" y="5712098"/>
            <a:ext cx="2469719" cy="646331"/>
          </a:xfrm>
          <a:prstGeom prst="rect">
            <a:avLst/>
          </a:prstGeom>
          <a:no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F1DCC343-0E38-4E46-BFB7-B017DE525494}"/>
              </a:ext>
            </a:extLst>
          </p:cNvPr>
          <p:cNvSpPr txBox="1"/>
          <p:nvPr/>
        </p:nvSpPr>
        <p:spPr>
          <a:xfrm>
            <a:off x="9011275" y="5194050"/>
            <a:ext cx="763624" cy="553998"/>
          </a:xfrm>
          <a:prstGeom prst="rect">
            <a:avLst/>
          </a:prstGeom>
          <a:noFill/>
        </p:spPr>
        <p:txBody>
          <a:bodyPr wrap="square" lIns="0" tIns="0" rIns="0" bIns="0" rtlCol="0" anchor="ctr">
            <a:spAutoFit/>
          </a:bodyPr>
          <a:lstStyle/>
          <a:p>
            <a:pPr algn="ctr"/>
            <a:r>
              <a:rPr lang="en-US" altLang="ko-KR" sz="3600" b="1" dirty="0">
                <a:solidFill>
                  <a:schemeClr val="accent4"/>
                </a:solidFill>
                <a:cs typeface="B Nazanin" panose="00000700000000000000" pitchFamily="2" charset="-78"/>
              </a:rPr>
              <a:t>04</a:t>
            </a:r>
            <a:endParaRPr lang="ko-KR" altLang="en-US" sz="3600" b="1" dirty="0">
              <a:solidFill>
                <a:schemeClr val="accent4"/>
              </a:solidFill>
              <a:cs typeface="B Nazanin" panose="00000700000000000000" pitchFamily="2" charset="-78"/>
            </a:endParaRPr>
          </a:p>
        </p:txBody>
      </p:sp>
      <p:sp>
        <p:nvSpPr>
          <p:cNvPr id="11" name="TextBox 10">
            <a:extLst>
              <a:ext uri="{FF2B5EF4-FFF2-40B4-BE49-F238E27FC236}">
                <a16:creationId xmlns:a16="http://schemas.microsoft.com/office/drawing/2014/main" id="{6D1FFF42-DE61-4C61-8D06-A7B41035D143}"/>
              </a:ext>
            </a:extLst>
          </p:cNvPr>
          <p:cNvSpPr txBox="1"/>
          <p:nvPr/>
        </p:nvSpPr>
        <p:spPr>
          <a:xfrm>
            <a:off x="9048983" y="5712098"/>
            <a:ext cx="2469719" cy="646331"/>
          </a:xfrm>
          <a:prstGeom prst="rect">
            <a:avLst/>
          </a:prstGeom>
          <a:no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9BB74777-29F0-4998-8431-E0594B2D0EA1}"/>
              </a:ext>
            </a:extLst>
          </p:cNvPr>
          <p:cNvSpPr txBox="1"/>
          <p:nvPr/>
        </p:nvSpPr>
        <p:spPr>
          <a:xfrm>
            <a:off x="1428763" y="5317160"/>
            <a:ext cx="1635099" cy="307777"/>
          </a:xfrm>
          <a:prstGeom prst="rect">
            <a:avLst/>
          </a:prstGeom>
          <a:noFill/>
        </p:spPr>
        <p:txBody>
          <a:bodyPr wrap="square" lIns="108000" rIns="108000" rtlCol="0" anchor="ctr">
            <a:spAutoFit/>
          </a:bodyPr>
          <a:lstStyle/>
          <a:p>
            <a:r>
              <a:rPr lang="fa-IR" altLang="ko-KR" sz="1400" b="1" dirty="0">
                <a:solidFill>
                  <a:schemeClr val="accent1"/>
                </a:solidFill>
                <a:cs typeface="B Nazanin" panose="00000700000000000000" pitchFamily="2" charset="-78"/>
              </a:rPr>
              <a:t>محتواها در اینجا</a:t>
            </a:r>
            <a:endParaRPr lang="ko-KR" altLang="en-US" sz="1400" b="1" dirty="0">
              <a:solidFill>
                <a:schemeClr val="accent1"/>
              </a:solidFill>
              <a:cs typeface="B Nazanin" panose="00000700000000000000" pitchFamily="2" charset="-78"/>
            </a:endParaRPr>
          </a:p>
        </p:txBody>
      </p:sp>
      <p:sp>
        <p:nvSpPr>
          <p:cNvPr id="13" name="TextBox 12">
            <a:extLst>
              <a:ext uri="{FF2B5EF4-FFF2-40B4-BE49-F238E27FC236}">
                <a16:creationId xmlns:a16="http://schemas.microsoft.com/office/drawing/2014/main" id="{046AEB7D-43B2-4FEE-906F-4D0758D54E76}"/>
              </a:ext>
            </a:extLst>
          </p:cNvPr>
          <p:cNvSpPr txBox="1"/>
          <p:nvPr/>
        </p:nvSpPr>
        <p:spPr>
          <a:xfrm>
            <a:off x="4210808" y="5317160"/>
            <a:ext cx="1635099" cy="307777"/>
          </a:xfrm>
          <a:prstGeom prst="rect">
            <a:avLst/>
          </a:prstGeom>
          <a:noFill/>
        </p:spPr>
        <p:txBody>
          <a:bodyPr wrap="square" lIns="108000" rIns="108000" rtlCol="0" anchor="ctr">
            <a:spAutoFit/>
          </a:bodyPr>
          <a:lstStyle/>
          <a:p>
            <a:r>
              <a:rPr lang="fa-IR" altLang="ko-KR" sz="1400" b="1" dirty="0">
                <a:solidFill>
                  <a:schemeClr val="accent2"/>
                </a:solidFill>
                <a:cs typeface="B Nazanin" panose="00000700000000000000" pitchFamily="2" charset="-78"/>
              </a:rPr>
              <a:t>محتواها در اینجا</a:t>
            </a:r>
            <a:endParaRPr lang="ko-KR" altLang="en-US" sz="1400" b="1" dirty="0">
              <a:solidFill>
                <a:schemeClr val="accent2"/>
              </a:solidFill>
              <a:cs typeface="B Nazanin" panose="00000700000000000000" pitchFamily="2" charset="-78"/>
            </a:endParaRPr>
          </a:p>
        </p:txBody>
      </p:sp>
      <p:sp>
        <p:nvSpPr>
          <p:cNvPr id="14" name="TextBox 13">
            <a:extLst>
              <a:ext uri="{FF2B5EF4-FFF2-40B4-BE49-F238E27FC236}">
                <a16:creationId xmlns:a16="http://schemas.microsoft.com/office/drawing/2014/main" id="{E848F888-6B4E-46B3-84C8-948FCA543771}"/>
              </a:ext>
            </a:extLst>
          </p:cNvPr>
          <p:cNvSpPr txBox="1"/>
          <p:nvPr/>
        </p:nvSpPr>
        <p:spPr>
          <a:xfrm>
            <a:off x="7061789" y="5317160"/>
            <a:ext cx="1674866" cy="307777"/>
          </a:xfrm>
          <a:prstGeom prst="rect">
            <a:avLst/>
          </a:prstGeom>
          <a:noFill/>
        </p:spPr>
        <p:txBody>
          <a:bodyPr wrap="square" lIns="108000" rIns="108000" rtlCol="0" anchor="ctr">
            <a:spAutoFit/>
          </a:bodyPr>
          <a:lstStyle/>
          <a:p>
            <a:r>
              <a:rPr lang="fa-IR" altLang="ko-KR" sz="1400" b="1" dirty="0">
                <a:solidFill>
                  <a:schemeClr val="accent3"/>
                </a:solidFill>
                <a:cs typeface="B Nazanin" panose="00000700000000000000" pitchFamily="2" charset="-78"/>
              </a:rPr>
              <a:t>محتواها در اینجا</a:t>
            </a:r>
            <a:endParaRPr lang="ko-KR" altLang="en-US" sz="1400" b="1" dirty="0">
              <a:solidFill>
                <a:schemeClr val="accent3"/>
              </a:solidFill>
              <a:cs typeface="B Nazanin" panose="00000700000000000000" pitchFamily="2" charset="-78"/>
            </a:endParaRPr>
          </a:p>
        </p:txBody>
      </p:sp>
      <p:sp>
        <p:nvSpPr>
          <p:cNvPr id="15" name="TextBox 14">
            <a:extLst>
              <a:ext uri="{FF2B5EF4-FFF2-40B4-BE49-F238E27FC236}">
                <a16:creationId xmlns:a16="http://schemas.microsoft.com/office/drawing/2014/main" id="{7A82F274-8F40-433A-873F-4459A9F00B58}"/>
              </a:ext>
            </a:extLst>
          </p:cNvPr>
          <p:cNvSpPr txBox="1"/>
          <p:nvPr/>
        </p:nvSpPr>
        <p:spPr>
          <a:xfrm>
            <a:off x="9843835" y="5317160"/>
            <a:ext cx="1635099" cy="307777"/>
          </a:xfrm>
          <a:prstGeom prst="rect">
            <a:avLst/>
          </a:prstGeom>
          <a:noFill/>
        </p:spPr>
        <p:txBody>
          <a:bodyPr wrap="square" lIns="108000" rIns="108000" rtlCol="0" anchor="ctr">
            <a:spAutoFit/>
          </a:bodyPr>
          <a:lstStyle/>
          <a:p>
            <a:r>
              <a:rPr lang="fa-IR" altLang="ko-KR" sz="1400" b="1" dirty="0">
                <a:solidFill>
                  <a:schemeClr val="accent4"/>
                </a:solidFill>
                <a:cs typeface="B Nazanin" panose="00000700000000000000" pitchFamily="2" charset="-78"/>
              </a:rPr>
              <a:t>محتواها در اینجا</a:t>
            </a:r>
            <a:endParaRPr lang="ko-KR" altLang="en-US" sz="1400" b="1" dirty="0">
              <a:solidFill>
                <a:schemeClr val="accent4"/>
              </a:solidFill>
              <a:cs typeface="B Nazanin" panose="00000700000000000000" pitchFamily="2" charset="-78"/>
            </a:endParaRPr>
          </a:p>
        </p:txBody>
      </p:sp>
      <p:sp>
        <p:nvSpPr>
          <p:cNvPr id="17" name="TextBox 16">
            <a:extLst>
              <a:ext uri="{FF2B5EF4-FFF2-40B4-BE49-F238E27FC236}">
                <a16:creationId xmlns:a16="http://schemas.microsoft.com/office/drawing/2014/main" id="{BD2E19A8-031D-4593-9986-439852F83824}"/>
              </a:ext>
            </a:extLst>
          </p:cNvPr>
          <p:cNvSpPr txBox="1"/>
          <p:nvPr/>
        </p:nvSpPr>
        <p:spPr>
          <a:xfrm>
            <a:off x="7255033" y="507320"/>
            <a:ext cx="4578841" cy="1754326"/>
          </a:xfrm>
          <a:prstGeom prst="rect">
            <a:avLst/>
          </a:prstGeom>
          <a:noFill/>
        </p:spPr>
        <p:txBody>
          <a:bodyPr wrap="square" rtlCol="0" anchor="ctr">
            <a:spAutoFit/>
          </a:bodyPr>
          <a:lstStyle/>
          <a:p>
            <a:pPr algn="r"/>
            <a:r>
              <a:rPr lang="fa-IR" altLang="ko-KR" sz="5400" b="1" dirty="0">
                <a:solidFill>
                  <a:schemeClr val="accent3"/>
                </a:solidFill>
                <a:cs typeface="B Nazanin" panose="00000700000000000000" pitchFamily="2" charset="-78"/>
              </a:rPr>
              <a:t>اسلاید</a:t>
            </a:r>
          </a:p>
          <a:p>
            <a:pPr algn="r"/>
            <a:r>
              <a:rPr lang="fa-IR" altLang="ko-KR" sz="5400" b="1" dirty="0">
                <a:solidFill>
                  <a:schemeClr val="accent3"/>
                </a:solidFill>
                <a:cs typeface="B Nazanin" panose="00000700000000000000" pitchFamily="2" charset="-78"/>
              </a:rPr>
              <a:t>عالی</a:t>
            </a:r>
            <a:endParaRPr lang="en-US" altLang="ko-KR" sz="5400" b="1" dirty="0">
              <a:solidFill>
                <a:schemeClr val="accent3"/>
              </a:solidFill>
              <a:cs typeface="B Nazanin" panose="00000700000000000000" pitchFamily="2" charset="-78"/>
            </a:endParaRPr>
          </a:p>
        </p:txBody>
      </p:sp>
      <p:sp>
        <p:nvSpPr>
          <p:cNvPr id="18" name="TextBox 17">
            <a:extLst>
              <a:ext uri="{FF2B5EF4-FFF2-40B4-BE49-F238E27FC236}">
                <a16:creationId xmlns:a16="http://schemas.microsoft.com/office/drawing/2014/main" id="{0E66BE16-D0A5-4ED1-A8DC-37CAB0DE53AF}"/>
              </a:ext>
            </a:extLst>
          </p:cNvPr>
          <p:cNvSpPr txBox="1"/>
          <p:nvPr/>
        </p:nvSpPr>
        <p:spPr>
          <a:xfrm>
            <a:off x="7131045" y="2432774"/>
            <a:ext cx="4895640" cy="523220"/>
          </a:xfrm>
          <a:prstGeom prst="rect">
            <a:avLst/>
          </a:prstGeom>
          <a:noFill/>
        </p:spPr>
        <p:txBody>
          <a:bodyPr wrap="square" rtlCol="0" anchor="ctr">
            <a:spAutoFit/>
          </a:bodyPr>
          <a:lstStyle/>
          <a:p>
            <a:pPr algn="r"/>
            <a:r>
              <a:rPr lang="fa-IR" altLang="ko-KR" sz="2800" dirty="0">
                <a:solidFill>
                  <a:schemeClr val="bg1"/>
                </a:solidFill>
                <a:cs typeface="B Nazanin" panose="00000700000000000000" pitchFamily="2" charset="-78"/>
              </a:rPr>
              <a:t>قالب پاورپوینت قابل ویرایش می باشد</a:t>
            </a:r>
            <a:endParaRPr lang="ko-KR" altLang="en-US" sz="2800" dirty="0">
              <a:solidFill>
                <a:schemeClr val="bg1"/>
              </a:solidFill>
              <a:cs typeface="B Nazanin" panose="00000700000000000000" pitchFamily="2" charset="-78"/>
            </a:endParaRPr>
          </a:p>
        </p:txBody>
      </p:sp>
    </p:spTree>
    <p:extLst>
      <p:ext uri="{BB962C8B-B14F-4D97-AF65-F5344CB8AC3E}">
        <p14:creationId xmlns:p14="http://schemas.microsoft.com/office/powerpoint/2010/main" val="158517181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15A4BDA0-C270-4764-9C18-A593BCE2C965}"/>
              </a:ext>
            </a:extLst>
          </p:cNvPr>
          <p:cNvSpPr txBox="1"/>
          <p:nvPr/>
        </p:nvSpPr>
        <p:spPr>
          <a:xfrm>
            <a:off x="792476" y="671494"/>
            <a:ext cx="2719767" cy="1754326"/>
          </a:xfrm>
          <a:prstGeom prst="rect">
            <a:avLst/>
          </a:prstGeom>
          <a:noFill/>
        </p:spPr>
        <p:txBody>
          <a:bodyPr wrap="square" rtlCol="0" anchor="ctr">
            <a:spAutoFit/>
          </a:bodyPr>
          <a:lstStyle/>
          <a:p>
            <a:pPr algn="r"/>
            <a:r>
              <a:rPr lang="fa-IR" altLang="ko-KR" sz="5400" dirty="0">
                <a:solidFill>
                  <a:schemeClr val="bg1"/>
                </a:solidFill>
                <a:cs typeface="B Nazanin" panose="00000700000000000000" pitchFamily="2" charset="-78"/>
              </a:rPr>
              <a:t>سبک دستور کار</a:t>
            </a:r>
            <a:endParaRPr lang="ko-KR" altLang="en-US" sz="5400" dirty="0">
              <a:solidFill>
                <a:schemeClr val="bg1"/>
              </a:solidFill>
              <a:cs typeface="B Nazanin" panose="00000700000000000000" pitchFamily="2" charset="-78"/>
            </a:endParaRPr>
          </a:p>
        </p:txBody>
      </p:sp>
      <p:grpSp>
        <p:nvGrpSpPr>
          <p:cNvPr id="23" name="Group 22">
            <a:extLst>
              <a:ext uri="{FF2B5EF4-FFF2-40B4-BE49-F238E27FC236}">
                <a16:creationId xmlns:a16="http://schemas.microsoft.com/office/drawing/2014/main" id="{7CA548C9-F6E3-4838-9E7D-CDA0595A299E}"/>
              </a:ext>
            </a:extLst>
          </p:cNvPr>
          <p:cNvGrpSpPr/>
          <p:nvPr/>
        </p:nvGrpSpPr>
        <p:grpSpPr>
          <a:xfrm>
            <a:off x="333378" y="4193899"/>
            <a:ext cx="3641831" cy="2392582"/>
            <a:chOff x="3105732" y="945479"/>
            <a:chExt cx="7257757" cy="4768147"/>
          </a:xfrm>
        </p:grpSpPr>
        <p:sp>
          <p:nvSpPr>
            <p:cNvPr id="24" name="Oval 23">
              <a:extLst>
                <a:ext uri="{FF2B5EF4-FFF2-40B4-BE49-F238E27FC236}">
                  <a16:creationId xmlns:a16="http://schemas.microsoft.com/office/drawing/2014/main" id="{9DDF9848-228F-41FF-9F79-47D6128800B0}"/>
                </a:ext>
              </a:extLst>
            </p:cNvPr>
            <p:cNvSpPr/>
            <p:nvPr/>
          </p:nvSpPr>
          <p:spPr>
            <a:xfrm>
              <a:off x="8911710" y="2318515"/>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cs typeface="B Nazanin" panose="00000700000000000000" pitchFamily="2" charset="-78"/>
              </a:endParaRPr>
            </a:p>
          </p:txBody>
        </p:sp>
        <p:sp>
          <p:nvSpPr>
            <p:cNvPr id="26" name="Oval 25">
              <a:extLst>
                <a:ext uri="{FF2B5EF4-FFF2-40B4-BE49-F238E27FC236}">
                  <a16:creationId xmlns:a16="http://schemas.microsoft.com/office/drawing/2014/main" id="{2273A16F-06D0-4423-A0D5-80C5AC51D5CE}"/>
                </a:ext>
              </a:extLst>
            </p:cNvPr>
            <p:cNvSpPr/>
            <p:nvPr/>
          </p:nvSpPr>
          <p:spPr>
            <a:xfrm>
              <a:off x="5227330" y="2957051"/>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cs typeface="B Nazanin" panose="00000700000000000000" pitchFamily="2" charset="-78"/>
              </a:endParaRPr>
            </a:p>
          </p:txBody>
        </p:sp>
        <p:sp>
          <p:nvSpPr>
            <p:cNvPr id="27" name="Oval 26">
              <a:extLst>
                <a:ext uri="{FF2B5EF4-FFF2-40B4-BE49-F238E27FC236}">
                  <a16:creationId xmlns:a16="http://schemas.microsoft.com/office/drawing/2014/main" id="{B4344EF1-A7EF-42F9-8982-5714EAC2FEAF}"/>
                </a:ext>
              </a:extLst>
            </p:cNvPr>
            <p:cNvSpPr/>
            <p:nvPr/>
          </p:nvSpPr>
          <p:spPr>
            <a:xfrm>
              <a:off x="7701885" y="2178338"/>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cs typeface="B Nazanin" panose="00000700000000000000" pitchFamily="2" charset="-78"/>
              </a:endParaRPr>
            </a:p>
          </p:txBody>
        </p:sp>
        <p:sp>
          <p:nvSpPr>
            <p:cNvPr id="28" name="Oval 27">
              <a:extLst>
                <a:ext uri="{FF2B5EF4-FFF2-40B4-BE49-F238E27FC236}">
                  <a16:creationId xmlns:a16="http://schemas.microsoft.com/office/drawing/2014/main" id="{87CA1790-0130-4094-97E9-93F132F8B7DA}"/>
                </a:ext>
              </a:extLst>
            </p:cNvPr>
            <p:cNvSpPr/>
            <p:nvPr/>
          </p:nvSpPr>
          <p:spPr>
            <a:xfrm>
              <a:off x="4296249" y="4809400"/>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cs typeface="B Nazanin" panose="00000700000000000000" pitchFamily="2" charset="-78"/>
              </a:endParaRPr>
            </a:p>
          </p:txBody>
        </p:sp>
        <p:sp>
          <p:nvSpPr>
            <p:cNvPr id="29" name="Oval 28">
              <a:extLst>
                <a:ext uri="{FF2B5EF4-FFF2-40B4-BE49-F238E27FC236}">
                  <a16:creationId xmlns:a16="http://schemas.microsoft.com/office/drawing/2014/main" id="{317B5500-68B7-45A2-89EF-C22AEF28B956}"/>
                </a:ext>
              </a:extLst>
            </p:cNvPr>
            <p:cNvSpPr/>
            <p:nvPr/>
          </p:nvSpPr>
          <p:spPr>
            <a:xfrm>
              <a:off x="7016376" y="3513792"/>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cs typeface="B Nazanin" panose="00000700000000000000" pitchFamily="2" charset="-78"/>
              </a:endParaRPr>
            </a:p>
          </p:txBody>
        </p:sp>
        <p:cxnSp>
          <p:nvCxnSpPr>
            <p:cNvPr id="32" name="Straight Connector 31">
              <a:extLst>
                <a:ext uri="{FF2B5EF4-FFF2-40B4-BE49-F238E27FC236}">
                  <a16:creationId xmlns:a16="http://schemas.microsoft.com/office/drawing/2014/main" id="{E5AA0276-6767-43E1-B015-56B172F33351}"/>
                </a:ext>
              </a:extLst>
            </p:cNvPr>
            <p:cNvCxnSpPr>
              <a:cxnSpLocks/>
              <a:stCxn id="26" idx="3"/>
              <a:endCxn id="28" idx="7"/>
            </p:cNvCxnSpPr>
            <p:nvPr/>
          </p:nvCxnSpPr>
          <p:spPr>
            <a:xfrm flipH="1">
              <a:off x="4476675" y="3137477"/>
              <a:ext cx="781611" cy="1702879"/>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33" name="Straight Connector 32">
              <a:extLst>
                <a:ext uri="{FF2B5EF4-FFF2-40B4-BE49-F238E27FC236}">
                  <a16:creationId xmlns:a16="http://schemas.microsoft.com/office/drawing/2014/main" id="{B3726C24-5FF4-4D51-A57B-EC8E6D64BD2C}"/>
                </a:ext>
              </a:extLst>
            </p:cNvPr>
            <p:cNvCxnSpPr>
              <a:cxnSpLocks/>
              <a:stCxn id="29" idx="2"/>
              <a:endCxn id="26" idx="6"/>
            </p:cNvCxnSpPr>
            <p:nvPr/>
          </p:nvCxnSpPr>
          <p:spPr>
            <a:xfrm flipH="1" flipV="1">
              <a:off x="5438712" y="3062742"/>
              <a:ext cx="1577664" cy="556741"/>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34" name="Straight Connector 33">
              <a:extLst>
                <a:ext uri="{FF2B5EF4-FFF2-40B4-BE49-F238E27FC236}">
                  <a16:creationId xmlns:a16="http://schemas.microsoft.com/office/drawing/2014/main" id="{1EB29A2C-0C7C-4422-93E8-893551C1ECCB}"/>
                </a:ext>
              </a:extLst>
            </p:cNvPr>
            <p:cNvCxnSpPr>
              <a:cxnSpLocks/>
              <a:stCxn id="27" idx="3"/>
              <a:endCxn id="29" idx="7"/>
            </p:cNvCxnSpPr>
            <p:nvPr/>
          </p:nvCxnSpPr>
          <p:spPr>
            <a:xfrm flipH="1">
              <a:off x="7196802" y="2358764"/>
              <a:ext cx="536039" cy="1185984"/>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35" name="Straight Connector 34">
              <a:extLst>
                <a:ext uri="{FF2B5EF4-FFF2-40B4-BE49-F238E27FC236}">
                  <a16:creationId xmlns:a16="http://schemas.microsoft.com/office/drawing/2014/main" id="{9FA54342-56E6-40E7-82FB-E939A29ACCCA}"/>
                </a:ext>
              </a:extLst>
            </p:cNvPr>
            <p:cNvCxnSpPr>
              <a:cxnSpLocks/>
              <a:stCxn id="27" idx="6"/>
              <a:endCxn id="24" idx="2"/>
            </p:cNvCxnSpPr>
            <p:nvPr/>
          </p:nvCxnSpPr>
          <p:spPr>
            <a:xfrm>
              <a:off x="7913267" y="2284029"/>
              <a:ext cx="998443" cy="140177"/>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36" name="Straight Connector 35">
              <a:extLst>
                <a:ext uri="{FF2B5EF4-FFF2-40B4-BE49-F238E27FC236}">
                  <a16:creationId xmlns:a16="http://schemas.microsoft.com/office/drawing/2014/main" id="{6D00B182-3EA7-4B94-A716-D7A57A2141FD}"/>
                </a:ext>
              </a:extLst>
            </p:cNvPr>
            <p:cNvCxnSpPr>
              <a:cxnSpLocks/>
              <a:stCxn id="24" idx="7"/>
            </p:cNvCxnSpPr>
            <p:nvPr/>
          </p:nvCxnSpPr>
          <p:spPr>
            <a:xfrm flipV="1">
              <a:off x="9092135" y="945479"/>
              <a:ext cx="1271354" cy="1403991"/>
            </a:xfrm>
            <a:prstGeom prst="line">
              <a:avLst/>
            </a:prstGeom>
            <a:noFill/>
            <a:ln w="38100">
              <a:solidFill>
                <a:schemeClr val="accent4"/>
              </a:solidFill>
              <a:tailEnd type="triangle" w="lg" len="lg"/>
            </a:ln>
          </p:spPr>
          <p:style>
            <a:lnRef idx="2">
              <a:schemeClr val="accent1">
                <a:shade val="50000"/>
              </a:schemeClr>
            </a:lnRef>
            <a:fillRef idx="1">
              <a:schemeClr val="accent1"/>
            </a:fillRef>
            <a:effectRef idx="0">
              <a:schemeClr val="accent1"/>
            </a:effectRef>
            <a:fontRef idx="minor">
              <a:schemeClr val="lt1"/>
            </a:fontRef>
          </p:style>
        </p:cxnSp>
        <p:cxnSp>
          <p:nvCxnSpPr>
            <p:cNvPr id="57" name="Straight Connector 56">
              <a:extLst>
                <a:ext uri="{FF2B5EF4-FFF2-40B4-BE49-F238E27FC236}">
                  <a16:creationId xmlns:a16="http://schemas.microsoft.com/office/drawing/2014/main" id="{3A4E555F-E4F3-4FFA-9191-26E2655A8335}"/>
                </a:ext>
              </a:extLst>
            </p:cNvPr>
            <p:cNvCxnSpPr>
              <a:cxnSpLocks/>
              <a:stCxn id="28" idx="3"/>
            </p:cNvCxnSpPr>
            <p:nvPr/>
          </p:nvCxnSpPr>
          <p:spPr>
            <a:xfrm flipH="1">
              <a:off x="3105732" y="4989825"/>
              <a:ext cx="1221472" cy="723801"/>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grpSp>
      <p:grpSp>
        <p:nvGrpSpPr>
          <p:cNvPr id="37" name="Group 36">
            <a:extLst>
              <a:ext uri="{FF2B5EF4-FFF2-40B4-BE49-F238E27FC236}">
                <a16:creationId xmlns:a16="http://schemas.microsoft.com/office/drawing/2014/main" id="{3AD26DFF-C5AD-4DD5-867A-9CA5F0F67614}"/>
              </a:ext>
            </a:extLst>
          </p:cNvPr>
          <p:cNvGrpSpPr/>
          <p:nvPr/>
        </p:nvGrpSpPr>
        <p:grpSpPr>
          <a:xfrm>
            <a:off x="333375" y="4422896"/>
            <a:ext cx="3641834" cy="1722806"/>
            <a:chOff x="2769103" y="2028607"/>
            <a:chExt cx="7324350" cy="3464857"/>
          </a:xfrm>
          <a:scene3d>
            <a:camera prst="isometricOffAxis1Right">
              <a:rot lat="1080000" lon="19200000" rev="0"/>
            </a:camera>
            <a:lightRig rig="threePt" dir="t"/>
          </a:scene3d>
        </p:grpSpPr>
        <p:sp>
          <p:nvSpPr>
            <p:cNvPr id="38" name="Rectangle 37">
              <a:extLst>
                <a:ext uri="{FF2B5EF4-FFF2-40B4-BE49-F238E27FC236}">
                  <a16:creationId xmlns:a16="http://schemas.microsoft.com/office/drawing/2014/main" id="{900B396B-9CC2-4903-9DE0-B1ABEC63E879}"/>
                </a:ext>
              </a:extLst>
            </p:cNvPr>
            <p:cNvSpPr/>
            <p:nvPr/>
          </p:nvSpPr>
          <p:spPr>
            <a:xfrm>
              <a:off x="4545875" y="2210906"/>
              <a:ext cx="687977" cy="687977"/>
            </a:xfrm>
            <a:prstGeom prst="rect">
              <a:avLst/>
            </a:prstGeom>
            <a:solidFill>
              <a:schemeClr val="bg1"/>
            </a:solidFill>
            <a:ln>
              <a:noFill/>
            </a:ln>
            <a:sp3d extrusionH="2159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lumMod val="85000"/>
                      <a:lumOff val="15000"/>
                    </a:schemeClr>
                  </a:solidFill>
                  <a:latin typeface="Bell MT" panose="02020503060305020303" pitchFamily="18" charset="0"/>
                  <a:cs typeface="B Nazanin" panose="00000700000000000000" pitchFamily="2" charset="-78"/>
                </a:rPr>
                <a:t>P</a:t>
              </a:r>
            </a:p>
          </p:txBody>
        </p:sp>
        <p:sp>
          <p:nvSpPr>
            <p:cNvPr id="39" name="Rectangle 38">
              <a:extLst>
                <a:ext uri="{FF2B5EF4-FFF2-40B4-BE49-F238E27FC236}">
                  <a16:creationId xmlns:a16="http://schemas.microsoft.com/office/drawing/2014/main" id="{FD200DF8-E676-4A7B-B677-4B4556925026}"/>
                </a:ext>
              </a:extLst>
            </p:cNvPr>
            <p:cNvSpPr/>
            <p:nvPr/>
          </p:nvSpPr>
          <p:spPr>
            <a:xfrm>
              <a:off x="5316583" y="2210906"/>
              <a:ext cx="687977" cy="687977"/>
            </a:xfrm>
            <a:prstGeom prst="rect">
              <a:avLst/>
            </a:prstGeom>
            <a:solidFill>
              <a:schemeClr val="accent1"/>
            </a:solidFill>
            <a:ln>
              <a:noFill/>
            </a:ln>
            <a:sp3d extrusionH="2159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ll MT" panose="02020503060305020303" pitchFamily="18" charset="0"/>
                  <a:cs typeface="B Nazanin" panose="00000700000000000000" pitchFamily="2" charset="-78"/>
                </a:rPr>
                <a:t>R</a:t>
              </a:r>
            </a:p>
          </p:txBody>
        </p:sp>
        <p:sp>
          <p:nvSpPr>
            <p:cNvPr id="40" name="Rectangle 39">
              <a:extLst>
                <a:ext uri="{FF2B5EF4-FFF2-40B4-BE49-F238E27FC236}">
                  <a16:creationId xmlns:a16="http://schemas.microsoft.com/office/drawing/2014/main" id="{F5A399AF-AB14-41F5-8DDB-CC383BCC57AF}"/>
                </a:ext>
              </a:extLst>
            </p:cNvPr>
            <p:cNvSpPr/>
            <p:nvPr/>
          </p:nvSpPr>
          <p:spPr>
            <a:xfrm>
              <a:off x="6087291" y="2210906"/>
              <a:ext cx="687977" cy="687977"/>
            </a:xfrm>
            <a:prstGeom prst="rect">
              <a:avLst/>
            </a:prstGeom>
            <a:solidFill>
              <a:schemeClr val="bg1"/>
            </a:solidFill>
            <a:ln>
              <a:noFill/>
            </a:ln>
            <a:sp3d extrusionH="2159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lumMod val="85000"/>
                      <a:lumOff val="15000"/>
                    </a:schemeClr>
                  </a:solidFill>
                  <a:latin typeface="Bell MT" panose="02020503060305020303" pitchFamily="18" charset="0"/>
                  <a:cs typeface="B Nazanin" panose="00000700000000000000" pitchFamily="2" charset="-78"/>
                </a:rPr>
                <a:t>O</a:t>
              </a:r>
            </a:p>
          </p:txBody>
        </p:sp>
        <p:sp>
          <p:nvSpPr>
            <p:cNvPr id="41" name="Rectangle 40">
              <a:extLst>
                <a:ext uri="{FF2B5EF4-FFF2-40B4-BE49-F238E27FC236}">
                  <a16:creationId xmlns:a16="http://schemas.microsoft.com/office/drawing/2014/main" id="{F2B18236-7468-45B5-8868-86B0EE4075F7}"/>
                </a:ext>
              </a:extLst>
            </p:cNvPr>
            <p:cNvSpPr/>
            <p:nvPr/>
          </p:nvSpPr>
          <p:spPr>
            <a:xfrm>
              <a:off x="6857999" y="2210906"/>
              <a:ext cx="687977" cy="687977"/>
            </a:xfrm>
            <a:prstGeom prst="rect">
              <a:avLst/>
            </a:prstGeom>
            <a:solidFill>
              <a:schemeClr val="bg1"/>
            </a:solidFill>
            <a:ln>
              <a:noFill/>
            </a:ln>
            <a:sp3d extrusionH="2159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lumMod val="85000"/>
                      <a:lumOff val="15000"/>
                    </a:schemeClr>
                  </a:solidFill>
                  <a:latin typeface="Bell MT" panose="02020503060305020303" pitchFamily="18" charset="0"/>
                  <a:cs typeface="B Nazanin" panose="00000700000000000000" pitchFamily="2" charset="-78"/>
                </a:rPr>
                <a:t>F</a:t>
              </a:r>
            </a:p>
          </p:txBody>
        </p:sp>
        <p:sp>
          <p:nvSpPr>
            <p:cNvPr id="42" name="Rectangle 41">
              <a:extLst>
                <a:ext uri="{FF2B5EF4-FFF2-40B4-BE49-F238E27FC236}">
                  <a16:creationId xmlns:a16="http://schemas.microsoft.com/office/drawing/2014/main" id="{DBB51B94-4BBA-483C-9AB6-FC0A7EC60E41}"/>
                </a:ext>
              </a:extLst>
            </p:cNvPr>
            <p:cNvSpPr/>
            <p:nvPr/>
          </p:nvSpPr>
          <p:spPr>
            <a:xfrm>
              <a:off x="7628707" y="2210906"/>
              <a:ext cx="687977" cy="687977"/>
            </a:xfrm>
            <a:prstGeom prst="rect">
              <a:avLst/>
            </a:prstGeom>
            <a:solidFill>
              <a:schemeClr val="bg1"/>
            </a:solidFill>
            <a:ln>
              <a:noFill/>
            </a:ln>
            <a:sp3d extrusionH="2159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lumMod val="85000"/>
                      <a:lumOff val="15000"/>
                    </a:schemeClr>
                  </a:solidFill>
                  <a:latin typeface="Bell MT" panose="02020503060305020303" pitchFamily="18" charset="0"/>
                  <a:cs typeface="B Nazanin" panose="00000700000000000000" pitchFamily="2" charset="-78"/>
                </a:rPr>
                <a:t>I</a:t>
              </a:r>
            </a:p>
          </p:txBody>
        </p:sp>
        <p:sp>
          <p:nvSpPr>
            <p:cNvPr id="43" name="Rectangle 42">
              <a:extLst>
                <a:ext uri="{FF2B5EF4-FFF2-40B4-BE49-F238E27FC236}">
                  <a16:creationId xmlns:a16="http://schemas.microsoft.com/office/drawing/2014/main" id="{C48B402B-71C8-4C2D-94EB-2D4E4B248E72}"/>
                </a:ext>
              </a:extLst>
            </p:cNvPr>
            <p:cNvSpPr/>
            <p:nvPr/>
          </p:nvSpPr>
          <p:spPr>
            <a:xfrm>
              <a:off x="8399415" y="2210906"/>
              <a:ext cx="687977" cy="687977"/>
            </a:xfrm>
            <a:prstGeom prst="rect">
              <a:avLst/>
            </a:prstGeom>
            <a:solidFill>
              <a:schemeClr val="bg1"/>
            </a:solidFill>
            <a:ln>
              <a:noFill/>
            </a:ln>
            <a:sp3d extrusionH="2159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lumMod val="85000"/>
                      <a:lumOff val="15000"/>
                    </a:schemeClr>
                  </a:solidFill>
                  <a:latin typeface="Bell MT" panose="02020503060305020303" pitchFamily="18" charset="0"/>
                  <a:cs typeface="B Nazanin" panose="00000700000000000000" pitchFamily="2" charset="-78"/>
                </a:rPr>
                <a:t>T</a:t>
              </a:r>
            </a:p>
          </p:txBody>
        </p:sp>
        <p:sp>
          <p:nvSpPr>
            <p:cNvPr id="44" name="Rectangle 43">
              <a:extLst>
                <a:ext uri="{FF2B5EF4-FFF2-40B4-BE49-F238E27FC236}">
                  <a16:creationId xmlns:a16="http://schemas.microsoft.com/office/drawing/2014/main" id="{47EF1E64-52D4-411F-A0DF-29F60A55DB58}"/>
                </a:ext>
              </a:extLst>
            </p:cNvPr>
            <p:cNvSpPr/>
            <p:nvPr/>
          </p:nvSpPr>
          <p:spPr>
            <a:xfrm>
              <a:off x="5316583" y="3085011"/>
              <a:ext cx="687977" cy="687977"/>
            </a:xfrm>
            <a:prstGeom prst="rect">
              <a:avLst/>
            </a:prstGeom>
            <a:solidFill>
              <a:schemeClr val="accent1"/>
            </a:solidFill>
            <a:ln>
              <a:noFill/>
            </a:ln>
            <a:sp3d extrusionH="2159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ll MT" panose="02020503060305020303" pitchFamily="18" charset="0"/>
                  <a:cs typeface="B Nazanin" panose="00000700000000000000" pitchFamily="2" charset="-78"/>
                </a:rPr>
                <a:t>I</a:t>
              </a:r>
            </a:p>
          </p:txBody>
        </p:sp>
        <p:sp>
          <p:nvSpPr>
            <p:cNvPr id="45" name="Rectangle 44">
              <a:extLst>
                <a:ext uri="{FF2B5EF4-FFF2-40B4-BE49-F238E27FC236}">
                  <a16:creationId xmlns:a16="http://schemas.microsoft.com/office/drawing/2014/main" id="{A6AFC226-2323-4CBB-B3DE-E05765F71FE7}"/>
                </a:ext>
              </a:extLst>
            </p:cNvPr>
            <p:cNvSpPr/>
            <p:nvPr/>
          </p:nvSpPr>
          <p:spPr>
            <a:xfrm>
              <a:off x="5316583" y="3945249"/>
              <a:ext cx="687977" cy="687977"/>
            </a:xfrm>
            <a:prstGeom prst="rect">
              <a:avLst/>
            </a:prstGeom>
            <a:solidFill>
              <a:schemeClr val="accent1"/>
            </a:solidFill>
            <a:ln>
              <a:noFill/>
            </a:ln>
            <a:sp3d extrusionH="2159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ll MT" panose="02020503060305020303" pitchFamily="18" charset="0"/>
                  <a:cs typeface="B Nazanin" panose="00000700000000000000" pitchFamily="2" charset="-78"/>
                </a:rPr>
                <a:t>S</a:t>
              </a:r>
            </a:p>
          </p:txBody>
        </p:sp>
        <p:sp>
          <p:nvSpPr>
            <p:cNvPr id="46" name="Rectangle 45">
              <a:extLst>
                <a:ext uri="{FF2B5EF4-FFF2-40B4-BE49-F238E27FC236}">
                  <a16:creationId xmlns:a16="http://schemas.microsoft.com/office/drawing/2014/main" id="{2D860DA7-B2A3-4D06-B50E-D3AEC9F4148F}"/>
                </a:ext>
              </a:extLst>
            </p:cNvPr>
            <p:cNvSpPr/>
            <p:nvPr/>
          </p:nvSpPr>
          <p:spPr>
            <a:xfrm>
              <a:off x="5316583" y="4805487"/>
              <a:ext cx="687977" cy="687977"/>
            </a:xfrm>
            <a:prstGeom prst="rect">
              <a:avLst/>
            </a:prstGeom>
            <a:solidFill>
              <a:schemeClr val="accent1"/>
            </a:solidFill>
            <a:ln>
              <a:noFill/>
            </a:ln>
            <a:sp3d extrusionH="2159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ll MT" panose="02020503060305020303" pitchFamily="18" charset="0"/>
                  <a:cs typeface="B Nazanin" panose="00000700000000000000" pitchFamily="2" charset="-78"/>
                </a:rPr>
                <a:t>K</a:t>
              </a:r>
            </a:p>
          </p:txBody>
        </p:sp>
        <p:sp>
          <p:nvSpPr>
            <p:cNvPr id="47" name="Rectangle 46">
              <a:extLst>
                <a:ext uri="{FF2B5EF4-FFF2-40B4-BE49-F238E27FC236}">
                  <a16:creationId xmlns:a16="http://schemas.microsoft.com/office/drawing/2014/main" id="{515935FE-8FFD-4545-991A-78F865B5BB43}"/>
                </a:ext>
              </a:extLst>
            </p:cNvPr>
            <p:cNvSpPr/>
            <p:nvPr/>
          </p:nvSpPr>
          <p:spPr>
            <a:xfrm>
              <a:off x="4545874" y="3945249"/>
              <a:ext cx="687977" cy="687977"/>
            </a:xfrm>
            <a:prstGeom prst="rect">
              <a:avLst/>
            </a:prstGeom>
            <a:solidFill>
              <a:schemeClr val="bg1"/>
            </a:solidFill>
            <a:ln>
              <a:noFill/>
            </a:ln>
            <a:sp3d extrusionH="2159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lumMod val="85000"/>
                      <a:lumOff val="15000"/>
                    </a:schemeClr>
                  </a:solidFill>
                  <a:latin typeface="Bell MT" panose="02020503060305020303" pitchFamily="18" charset="0"/>
                  <a:cs typeface="B Nazanin" panose="00000700000000000000" pitchFamily="2" charset="-78"/>
                </a:rPr>
                <a:t>O</a:t>
              </a:r>
            </a:p>
          </p:txBody>
        </p:sp>
        <p:sp>
          <p:nvSpPr>
            <p:cNvPr id="48" name="Rectangle 47">
              <a:extLst>
                <a:ext uri="{FF2B5EF4-FFF2-40B4-BE49-F238E27FC236}">
                  <a16:creationId xmlns:a16="http://schemas.microsoft.com/office/drawing/2014/main" id="{CDFE5169-73C3-4645-8C62-89BE8461F34A}"/>
                </a:ext>
              </a:extLst>
            </p:cNvPr>
            <p:cNvSpPr/>
            <p:nvPr/>
          </p:nvSpPr>
          <p:spPr>
            <a:xfrm>
              <a:off x="3775165" y="3945249"/>
              <a:ext cx="687977" cy="687977"/>
            </a:xfrm>
            <a:prstGeom prst="rect">
              <a:avLst/>
            </a:prstGeom>
            <a:solidFill>
              <a:schemeClr val="bg1"/>
            </a:solidFill>
            <a:ln>
              <a:noFill/>
            </a:ln>
            <a:sp3d extrusionH="2159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lumMod val="85000"/>
                      <a:lumOff val="15000"/>
                    </a:schemeClr>
                  </a:solidFill>
                  <a:latin typeface="Bell MT" panose="02020503060305020303" pitchFamily="18" charset="0"/>
                  <a:cs typeface="B Nazanin" panose="00000700000000000000" pitchFamily="2" charset="-78"/>
                </a:rPr>
                <a:t>L</a:t>
              </a:r>
            </a:p>
          </p:txBody>
        </p:sp>
        <p:sp>
          <p:nvSpPr>
            <p:cNvPr id="49" name="Rectangle 48">
              <a:extLst>
                <a:ext uri="{FF2B5EF4-FFF2-40B4-BE49-F238E27FC236}">
                  <a16:creationId xmlns:a16="http://schemas.microsoft.com/office/drawing/2014/main" id="{0B0FEB38-6EE5-48F0-9862-96521E98B706}"/>
                </a:ext>
              </a:extLst>
            </p:cNvPr>
            <p:cNvSpPr/>
            <p:nvPr/>
          </p:nvSpPr>
          <p:spPr>
            <a:xfrm>
              <a:off x="6096000" y="3942025"/>
              <a:ext cx="687977" cy="687977"/>
            </a:xfrm>
            <a:prstGeom prst="rect">
              <a:avLst/>
            </a:prstGeom>
            <a:solidFill>
              <a:schemeClr val="bg1"/>
            </a:solidFill>
            <a:ln>
              <a:noFill/>
            </a:ln>
            <a:sp3d extrusionH="2159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lumMod val="85000"/>
                      <a:lumOff val="15000"/>
                    </a:schemeClr>
                  </a:solidFill>
                  <a:latin typeface="Bell MT" panose="02020503060305020303" pitchFamily="18" charset="0"/>
                  <a:cs typeface="B Nazanin" panose="00000700000000000000" pitchFamily="2" charset="-78"/>
                </a:rPr>
                <a:t>S</a:t>
              </a:r>
            </a:p>
          </p:txBody>
        </p:sp>
        <p:sp>
          <p:nvSpPr>
            <p:cNvPr id="50" name="Isosceles Triangle 49">
              <a:extLst>
                <a:ext uri="{FF2B5EF4-FFF2-40B4-BE49-F238E27FC236}">
                  <a16:creationId xmlns:a16="http://schemas.microsoft.com/office/drawing/2014/main" id="{C9A3FAB1-27DA-474C-9AA4-E44BE5D98144}"/>
                </a:ext>
              </a:extLst>
            </p:cNvPr>
            <p:cNvSpPr/>
            <p:nvPr/>
          </p:nvSpPr>
          <p:spPr>
            <a:xfrm rot="5400000">
              <a:off x="9096256" y="2102474"/>
              <a:ext cx="1071063" cy="923330"/>
            </a:xfrm>
            <a:prstGeom prst="triangle">
              <a:avLst/>
            </a:prstGeom>
            <a:ln>
              <a:noFill/>
            </a:ln>
            <a:sp3d extrusionH="2159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Bell MT" panose="02020503060305020303" pitchFamily="18" charset="0"/>
                <a:cs typeface="B Nazanin" panose="00000700000000000000" pitchFamily="2" charset="-78"/>
              </a:endParaRPr>
            </a:p>
          </p:txBody>
        </p:sp>
        <p:sp>
          <p:nvSpPr>
            <p:cNvPr id="51" name="Isosceles Triangle 50">
              <a:extLst>
                <a:ext uri="{FF2B5EF4-FFF2-40B4-BE49-F238E27FC236}">
                  <a16:creationId xmlns:a16="http://schemas.microsoft.com/office/drawing/2014/main" id="{CFCFF4D6-F2C6-43A4-94AE-C7B0C9671542}"/>
                </a:ext>
              </a:extLst>
            </p:cNvPr>
            <p:cNvSpPr/>
            <p:nvPr/>
          </p:nvSpPr>
          <p:spPr>
            <a:xfrm rot="16200000">
              <a:off x="2695236" y="3824347"/>
              <a:ext cx="1071063" cy="923330"/>
            </a:xfrm>
            <a:prstGeom prst="triangle">
              <a:avLst/>
            </a:prstGeom>
            <a:ln>
              <a:noFill/>
            </a:ln>
            <a:sp3d extrusionH="2159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Bell MT" panose="02020503060305020303" pitchFamily="18" charset="0"/>
                <a:cs typeface="B Nazanin" panose="00000700000000000000" pitchFamily="2" charset="-78"/>
              </a:endParaRPr>
            </a:p>
          </p:txBody>
        </p:sp>
      </p:grpSp>
      <p:grpSp>
        <p:nvGrpSpPr>
          <p:cNvPr id="9" name="Group 8">
            <a:extLst>
              <a:ext uri="{FF2B5EF4-FFF2-40B4-BE49-F238E27FC236}">
                <a16:creationId xmlns:a16="http://schemas.microsoft.com/office/drawing/2014/main" id="{02DC1930-398C-4885-829A-175CECD5484A}"/>
              </a:ext>
            </a:extLst>
          </p:cNvPr>
          <p:cNvGrpSpPr/>
          <p:nvPr/>
        </p:nvGrpSpPr>
        <p:grpSpPr>
          <a:xfrm>
            <a:off x="4667365" y="866394"/>
            <a:ext cx="6933116" cy="5123702"/>
            <a:chOff x="4667365" y="866393"/>
            <a:chExt cx="6906803" cy="5125213"/>
          </a:xfrm>
        </p:grpSpPr>
        <p:grpSp>
          <p:nvGrpSpPr>
            <p:cNvPr id="7" name="Group 6">
              <a:extLst>
                <a:ext uri="{FF2B5EF4-FFF2-40B4-BE49-F238E27FC236}">
                  <a16:creationId xmlns:a16="http://schemas.microsoft.com/office/drawing/2014/main" id="{9B72B974-FC32-47F7-B178-0F86DB0ECB57}"/>
                </a:ext>
              </a:extLst>
            </p:cNvPr>
            <p:cNvGrpSpPr/>
            <p:nvPr/>
          </p:nvGrpSpPr>
          <p:grpSpPr>
            <a:xfrm>
              <a:off x="4667365" y="866393"/>
              <a:ext cx="6906803" cy="648000"/>
              <a:chOff x="4653765" y="819809"/>
              <a:chExt cx="6906803" cy="648000"/>
            </a:xfrm>
          </p:grpSpPr>
          <p:sp>
            <p:nvSpPr>
              <p:cNvPr id="55" name="Rectangle 54">
                <a:extLst>
                  <a:ext uri="{FF2B5EF4-FFF2-40B4-BE49-F238E27FC236}">
                    <a16:creationId xmlns:a16="http://schemas.microsoft.com/office/drawing/2014/main" id="{7F923AE2-1C55-411C-A850-B56ADD3C42D4}"/>
                  </a:ext>
                </a:extLst>
              </p:cNvPr>
              <p:cNvSpPr/>
              <p:nvPr/>
            </p:nvSpPr>
            <p:spPr>
              <a:xfrm>
                <a:off x="4653765" y="819809"/>
                <a:ext cx="6906803" cy="648000"/>
              </a:xfrm>
              <a:prstGeom prst="rect">
                <a:avLst/>
              </a:prstGeom>
              <a:solidFill>
                <a:schemeClr val="bg1"/>
              </a:solidFill>
              <a:ln>
                <a:noFill/>
              </a:ln>
              <a:effectLst>
                <a:outerShdw blurRad="50800" dist="508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56" name="Rectangle 55">
                <a:extLst>
                  <a:ext uri="{FF2B5EF4-FFF2-40B4-BE49-F238E27FC236}">
                    <a16:creationId xmlns:a16="http://schemas.microsoft.com/office/drawing/2014/main" id="{953C9A86-8955-4419-9199-35DC8E51B5B3}"/>
                  </a:ext>
                </a:extLst>
              </p:cNvPr>
              <p:cNvSpPr/>
              <p:nvPr/>
            </p:nvSpPr>
            <p:spPr>
              <a:xfrm>
                <a:off x="5453743" y="891809"/>
                <a:ext cx="5997113" cy="504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58" name="Rectangle 57">
                <a:extLst>
                  <a:ext uri="{FF2B5EF4-FFF2-40B4-BE49-F238E27FC236}">
                    <a16:creationId xmlns:a16="http://schemas.microsoft.com/office/drawing/2014/main" id="{0B8968BD-ECEE-4F55-948A-457EA92B52C8}"/>
                  </a:ext>
                </a:extLst>
              </p:cNvPr>
              <p:cNvSpPr/>
              <p:nvPr/>
            </p:nvSpPr>
            <p:spPr>
              <a:xfrm>
                <a:off x="4746105" y="891809"/>
                <a:ext cx="612000" cy="50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59" name="TextBox 58">
                <a:extLst>
                  <a:ext uri="{FF2B5EF4-FFF2-40B4-BE49-F238E27FC236}">
                    <a16:creationId xmlns:a16="http://schemas.microsoft.com/office/drawing/2014/main" id="{76CF4B7B-361B-4F09-9128-BB795FC9BB3F}"/>
                  </a:ext>
                </a:extLst>
              </p:cNvPr>
              <p:cNvSpPr txBox="1"/>
              <p:nvPr/>
            </p:nvSpPr>
            <p:spPr>
              <a:xfrm>
                <a:off x="4752824" y="912978"/>
                <a:ext cx="605282" cy="461665"/>
              </a:xfrm>
              <a:prstGeom prst="rect">
                <a:avLst/>
              </a:prstGeom>
              <a:solidFill>
                <a:schemeClr val="tx1">
                  <a:lumMod val="85000"/>
                  <a:lumOff val="15000"/>
                </a:schemeClr>
              </a:solidFill>
            </p:spPr>
            <p:txBody>
              <a:bodyPr wrap="square" rtlCol="0" anchor="ctr">
                <a:spAutoFit/>
              </a:bodyPr>
              <a:lstStyle/>
              <a:p>
                <a:pPr algn="ctr"/>
                <a:r>
                  <a:rPr lang="en-US" altLang="ko-KR" sz="2400" b="1" dirty="0">
                    <a:solidFill>
                      <a:schemeClr val="bg1"/>
                    </a:solidFill>
                    <a:latin typeface="Arial" pitchFamily="34" charset="0"/>
                    <a:cs typeface="B Nazanin" panose="00000700000000000000" pitchFamily="2" charset="-78"/>
                  </a:rPr>
                  <a:t>01</a:t>
                </a:r>
                <a:endParaRPr lang="ko-KR" altLang="en-US" sz="2400" b="1" dirty="0">
                  <a:solidFill>
                    <a:schemeClr val="bg1"/>
                  </a:solidFill>
                  <a:latin typeface="Arial" pitchFamily="34" charset="0"/>
                  <a:cs typeface="B Nazanin" panose="00000700000000000000" pitchFamily="2" charset="-78"/>
                </a:endParaRPr>
              </a:p>
            </p:txBody>
          </p:sp>
          <p:sp>
            <p:nvSpPr>
              <p:cNvPr id="60" name="TextBox 12">
                <a:extLst>
                  <a:ext uri="{FF2B5EF4-FFF2-40B4-BE49-F238E27FC236}">
                    <a16:creationId xmlns:a16="http://schemas.microsoft.com/office/drawing/2014/main" id="{3534AF04-F4AD-4FC6-9561-E0EA845CFA11}"/>
                  </a:ext>
                </a:extLst>
              </p:cNvPr>
              <p:cNvSpPr txBox="1"/>
              <p:nvPr/>
            </p:nvSpPr>
            <p:spPr bwMode="auto">
              <a:xfrm>
                <a:off x="5601178" y="1023705"/>
                <a:ext cx="5740130" cy="276999"/>
              </a:xfrm>
              <a:prstGeom prst="rect">
                <a:avLst/>
              </a:prstGeom>
              <a:noFill/>
              <a:effectLst/>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defRPr/>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bg1"/>
                  </a:solidFill>
                  <a:latin typeface="Arial" pitchFamily="34" charset="0"/>
                  <a:cs typeface="B Nazanin" panose="00000700000000000000" pitchFamily="2" charset="-78"/>
                </a:endParaRPr>
              </a:p>
            </p:txBody>
          </p:sp>
        </p:grpSp>
        <p:grpSp>
          <p:nvGrpSpPr>
            <p:cNvPr id="6" name="Group 5">
              <a:extLst>
                <a:ext uri="{FF2B5EF4-FFF2-40B4-BE49-F238E27FC236}">
                  <a16:creationId xmlns:a16="http://schemas.microsoft.com/office/drawing/2014/main" id="{87AD74AA-381B-41B8-823B-8B90AE1BEE15}"/>
                </a:ext>
              </a:extLst>
            </p:cNvPr>
            <p:cNvGrpSpPr/>
            <p:nvPr/>
          </p:nvGrpSpPr>
          <p:grpSpPr>
            <a:xfrm>
              <a:off x="4667365" y="1985696"/>
              <a:ext cx="6906803" cy="648000"/>
              <a:chOff x="4653765" y="1726558"/>
              <a:chExt cx="6906803" cy="648000"/>
            </a:xfrm>
          </p:grpSpPr>
          <p:sp>
            <p:nvSpPr>
              <p:cNvPr id="61" name="Rectangle 60">
                <a:extLst>
                  <a:ext uri="{FF2B5EF4-FFF2-40B4-BE49-F238E27FC236}">
                    <a16:creationId xmlns:a16="http://schemas.microsoft.com/office/drawing/2014/main" id="{ACB0EA2D-C996-45BD-BC74-4B18E7D51D52}"/>
                  </a:ext>
                </a:extLst>
              </p:cNvPr>
              <p:cNvSpPr/>
              <p:nvPr/>
            </p:nvSpPr>
            <p:spPr>
              <a:xfrm>
                <a:off x="4653765" y="1726558"/>
                <a:ext cx="6906803" cy="648000"/>
              </a:xfrm>
              <a:prstGeom prst="rect">
                <a:avLst/>
              </a:prstGeom>
              <a:solidFill>
                <a:schemeClr val="bg1"/>
              </a:solidFill>
              <a:ln>
                <a:noFill/>
              </a:ln>
              <a:effectLst>
                <a:outerShdw blurRad="50800" dist="508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62" name="Rectangle 61">
                <a:extLst>
                  <a:ext uri="{FF2B5EF4-FFF2-40B4-BE49-F238E27FC236}">
                    <a16:creationId xmlns:a16="http://schemas.microsoft.com/office/drawing/2014/main" id="{BC8085B9-BE90-478E-A699-FED5BC946EFE}"/>
                  </a:ext>
                </a:extLst>
              </p:cNvPr>
              <p:cNvSpPr/>
              <p:nvPr/>
            </p:nvSpPr>
            <p:spPr>
              <a:xfrm>
                <a:off x="5453743" y="1798558"/>
                <a:ext cx="5997113" cy="504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rgbClr val="A0C458"/>
                  </a:solidFill>
                  <a:cs typeface="B Nazanin" panose="00000700000000000000" pitchFamily="2" charset="-78"/>
                </a:endParaRPr>
              </a:p>
            </p:txBody>
          </p:sp>
          <p:sp>
            <p:nvSpPr>
              <p:cNvPr id="63" name="Rectangle 62">
                <a:extLst>
                  <a:ext uri="{FF2B5EF4-FFF2-40B4-BE49-F238E27FC236}">
                    <a16:creationId xmlns:a16="http://schemas.microsoft.com/office/drawing/2014/main" id="{289BBA80-1BB9-4E3B-8E06-1C550DF197D9}"/>
                  </a:ext>
                </a:extLst>
              </p:cNvPr>
              <p:cNvSpPr/>
              <p:nvPr/>
            </p:nvSpPr>
            <p:spPr>
              <a:xfrm>
                <a:off x="4746105" y="1798558"/>
                <a:ext cx="612000" cy="50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64" name="TextBox 63">
                <a:extLst>
                  <a:ext uri="{FF2B5EF4-FFF2-40B4-BE49-F238E27FC236}">
                    <a16:creationId xmlns:a16="http://schemas.microsoft.com/office/drawing/2014/main" id="{E4C040EC-FC40-49D5-B2A1-01B159EAB38B}"/>
                  </a:ext>
                </a:extLst>
              </p:cNvPr>
              <p:cNvSpPr txBox="1"/>
              <p:nvPr/>
            </p:nvSpPr>
            <p:spPr>
              <a:xfrm>
                <a:off x="4752824" y="1819727"/>
                <a:ext cx="605282" cy="461665"/>
              </a:xfrm>
              <a:prstGeom prst="rect">
                <a:avLst/>
              </a:prstGeom>
              <a:solidFill>
                <a:schemeClr val="tx1">
                  <a:lumMod val="85000"/>
                  <a:lumOff val="15000"/>
                </a:schemeClr>
              </a:solidFill>
            </p:spPr>
            <p:txBody>
              <a:bodyPr wrap="square" rtlCol="0" anchor="ctr">
                <a:spAutoFit/>
              </a:bodyPr>
              <a:lstStyle/>
              <a:p>
                <a:pPr algn="ctr"/>
                <a:r>
                  <a:rPr lang="en-US" altLang="ko-KR" sz="2400" b="1" dirty="0">
                    <a:solidFill>
                      <a:schemeClr val="bg1"/>
                    </a:solidFill>
                    <a:latin typeface="Arial" pitchFamily="34" charset="0"/>
                    <a:cs typeface="B Nazanin" panose="00000700000000000000" pitchFamily="2" charset="-78"/>
                  </a:rPr>
                  <a:t>02</a:t>
                </a:r>
                <a:endParaRPr lang="ko-KR" altLang="en-US" sz="2400" b="1" dirty="0">
                  <a:solidFill>
                    <a:schemeClr val="bg1"/>
                  </a:solidFill>
                  <a:latin typeface="Arial" pitchFamily="34" charset="0"/>
                  <a:cs typeface="B Nazanin" panose="00000700000000000000" pitchFamily="2" charset="-78"/>
                </a:endParaRPr>
              </a:p>
            </p:txBody>
          </p:sp>
          <p:sp>
            <p:nvSpPr>
              <p:cNvPr id="77" name="TextBox 12">
                <a:extLst>
                  <a:ext uri="{FF2B5EF4-FFF2-40B4-BE49-F238E27FC236}">
                    <a16:creationId xmlns:a16="http://schemas.microsoft.com/office/drawing/2014/main" id="{4C9C6DF8-88F2-4298-AD13-9D2EA23C2F34}"/>
                  </a:ext>
                </a:extLst>
              </p:cNvPr>
              <p:cNvSpPr txBox="1"/>
              <p:nvPr/>
            </p:nvSpPr>
            <p:spPr bwMode="auto">
              <a:xfrm>
                <a:off x="5601178" y="1912058"/>
                <a:ext cx="5740130" cy="276999"/>
              </a:xfrm>
              <a:prstGeom prst="rect">
                <a:avLst/>
              </a:prstGeom>
              <a:noFill/>
              <a:effectLst/>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defRPr/>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bg1"/>
                  </a:solidFill>
                  <a:latin typeface="Arial" pitchFamily="34" charset="0"/>
                  <a:cs typeface="B Nazanin" panose="00000700000000000000" pitchFamily="2" charset="-78"/>
                </a:endParaRPr>
              </a:p>
            </p:txBody>
          </p:sp>
        </p:grpSp>
        <p:grpSp>
          <p:nvGrpSpPr>
            <p:cNvPr id="5" name="Group 4">
              <a:extLst>
                <a:ext uri="{FF2B5EF4-FFF2-40B4-BE49-F238E27FC236}">
                  <a16:creationId xmlns:a16="http://schemas.microsoft.com/office/drawing/2014/main" id="{3CEC8A3C-4C78-4279-820E-D50FEF4B51AF}"/>
                </a:ext>
              </a:extLst>
            </p:cNvPr>
            <p:cNvGrpSpPr/>
            <p:nvPr/>
          </p:nvGrpSpPr>
          <p:grpSpPr>
            <a:xfrm>
              <a:off x="4667365" y="3104999"/>
              <a:ext cx="6906803" cy="648000"/>
              <a:chOff x="4653765" y="2633307"/>
              <a:chExt cx="6906803" cy="648000"/>
            </a:xfrm>
          </p:grpSpPr>
          <p:sp>
            <p:nvSpPr>
              <p:cNvPr id="65" name="Rectangle 64">
                <a:extLst>
                  <a:ext uri="{FF2B5EF4-FFF2-40B4-BE49-F238E27FC236}">
                    <a16:creationId xmlns:a16="http://schemas.microsoft.com/office/drawing/2014/main" id="{4AB0C051-C165-42BC-8647-5A660A51FC8D}"/>
                  </a:ext>
                </a:extLst>
              </p:cNvPr>
              <p:cNvSpPr/>
              <p:nvPr/>
            </p:nvSpPr>
            <p:spPr>
              <a:xfrm>
                <a:off x="4653765" y="2633307"/>
                <a:ext cx="6906803" cy="648000"/>
              </a:xfrm>
              <a:prstGeom prst="rect">
                <a:avLst/>
              </a:prstGeom>
              <a:solidFill>
                <a:schemeClr val="bg1"/>
              </a:solidFill>
              <a:ln>
                <a:noFill/>
              </a:ln>
              <a:effectLst>
                <a:outerShdw blurRad="50800" dist="508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66" name="Rectangle 65">
                <a:extLst>
                  <a:ext uri="{FF2B5EF4-FFF2-40B4-BE49-F238E27FC236}">
                    <a16:creationId xmlns:a16="http://schemas.microsoft.com/office/drawing/2014/main" id="{47017090-1921-4551-A545-52F44739134A}"/>
                  </a:ext>
                </a:extLst>
              </p:cNvPr>
              <p:cNvSpPr/>
              <p:nvPr/>
            </p:nvSpPr>
            <p:spPr>
              <a:xfrm>
                <a:off x="5453743" y="2705307"/>
                <a:ext cx="5997113" cy="504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67" name="Rectangle 66">
                <a:extLst>
                  <a:ext uri="{FF2B5EF4-FFF2-40B4-BE49-F238E27FC236}">
                    <a16:creationId xmlns:a16="http://schemas.microsoft.com/office/drawing/2014/main" id="{3F0A43F6-45DF-493D-8CF3-4560E7E5CEEC}"/>
                  </a:ext>
                </a:extLst>
              </p:cNvPr>
              <p:cNvSpPr/>
              <p:nvPr/>
            </p:nvSpPr>
            <p:spPr>
              <a:xfrm>
                <a:off x="4746105" y="2705307"/>
                <a:ext cx="612000" cy="50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68" name="TextBox 67">
                <a:extLst>
                  <a:ext uri="{FF2B5EF4-FFF2-40B4-BE49-F238E27FC236}">
                    <a16:creationId xmlns:a16="http://schemas.microsoft.com/office/drawing/2014/main" id="{5BA5A256-16FF-4A72-A3A7-B93BE6E5E913}"/>
                  </a:ext>
                </a:extLst>
              </p:cNvPr>
              <p:cNvSpPr txBox="1"/>
              <p:nvPr/>
            </p:nvSpPr>
            <p:spPr>
              <a:xfrm>
                <a:off x="4752824" y="2726476"/>
                <a:ext cx="605282" cy="461665"/>
              </a:xfrm>
              <a:prstGeom prst="rect">
                <a:avLst/>
              </a:prstGeom>
              <a:solidFill>
                <a:schemeClr val="tx1">
                  <a:lumMod val="85000"/>
                  <a:lumOff val="15000"/>
                </a:schemeClr>
              </a:solidFill>
            </p:spPr>
            <p:txBody>
              <a:bodyPr wrap="square" rtlCol="0" anchor="ctr">
                <a:spAutoFit/>
              </a:bodyPr>
              <a:lstStyle/>
              <a:p>
                <a:pPr algn="ctr"/>
                <a:r>
                  <a:rPr lang="en-US" altLang="ko-KR" sz="2400" b="1" dirty="0">
                    <a:solidFill>
                      <a:schemeClr val="bg1"/>
                    </a:solidFill>
                    <a:latin typeface="Arial" pitchFamily="34" charset="0"/>
                    <a:cs typeface="B Nazanin" panose="00000700000000000000" pitchFamily="2" charset="-78"/>
                  </a:rPr>
                  <a:t>03</a:t>
                </a:r>
                <a:endParaRPr lang="ko-KR" altLang="en-US" sz="2400" b="1" dirty="0">
                  <a:solidFill>
                    <a:schemeClr val="bg1"/>
                  </a:solidFill>
                  <a:latin typeface="Arial" pitchFamily="34" charset="0"/>
                  <a:cs typeface="B Nazanin" panose="00000700000000000000" pitchFamily="2" charset="-78"/>
                </a:endParaRPr>
              </a:p>
            </p:txBody>
          </p:sp>
          <p:sp>
            <p:nvSpPr>
              <p:cNvPr id="78" name="TextBox 12">
                <a:extLst>
                  <a:ext uri="{FF2B5EF4-FFF2-40B4-BE49-F238E27FC236}">
                    <a16:creationId xmlns:a16="http://schemas.microsoft.com/office/drawing/2014/main" id="{74F64639-E449-4F26-A492-D757663E5B31}"/>
                  </a:ext>
                </a:extLst>
              </p:cNvPr>
              <p:cNvSpPr txBox="1"/>
              <p:nvPr/>
            </p:nvSpPr>
            <p:spPr bwMode="auto">
              <a:xfrm>
                <a:off x="5601178" y="2800411"/>
                <a:ext cx="5740130" cy="276999"/>
              </a:xfrm>
              <a:prstGeom prst="rect">
                <a:avLst/>
              </a:prstGeom>
              <a:noFill/>
              <a:effectLst/>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defRPr/>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bg1"/>
                  </a:solidFill>
                  <a:latin typeface="Arial" pitchFamily="34" charset="0"/>
                  <a:cs typeface="B Nazanin" panose="00000700000000000000" pitchFamily="2" charset="-78"/>
                </a:endParaRPr>
              </a:p>
            </p:txBody>
          </p:sp>
        </p:grpSp>
        <p:grpSp>
          <p:nvGrpSpPr>
            <p:cNvPr id="3" name="Group 2">
              <a:extLst>
                <a:ext uri="{FF2B5EF4-FFF2-40B4-BE49-F238E27FC236}">
                  <a16:creationId xmlns:a16="http://schemas.microsoft.com/office/drawing/2014/main" id="{DC18DBE6-0456-43F2-9F54-168A005CF736}"/>
                </a:ext>
              </a:extLst>
            </p:cNvPr>
            <p:cNvGrpSpPr/>
            <p:nvPr/>
          </p:nvGrpSpPr>
          <p:grpSpPr>
            <a:xfrm>
              <a:off x="4667365" y="4224302"/>
              <a:ext cx="6906803" cy="648000"/>
              <a:chOff x="4653765" y="3540055"/>
              <a:chExt cx="6906803" cy="648000"/>
            </a:xfrm>
          </p:grpSpPr>
          <p:sp>
            <p:nvSpPr>
              <p:cNvPr id="69" name="Rectangle 68">
                <a:extLst>
                  <a:ext uri="{FF2B5EF4-FFF2-40B4-BE49-F238E27FC236}">
                    <a16:creationId xmlns:a16="http://schemas.microsoft.com/office/drawing/2014/main" id="{80120E50-6148-452D-A1D8-8C8D7800DACD}"/>
                  </a:ext>
                </a:extLst>
              </p:cNvPr>
              <p:cNvSpPr/>
              <p:nvPr/>
            </p:nvSpPr>
            <p:spPr>
              <a:xfrm>
                <a:off x="4653765" y="3540055"/>
                <a:ext cx="6906803" cy="648000"/>
              </a:xfrm>
              <a:prstGeom prst="rect">
                <a:avLst/>
              </a:prstGeom>
              <a:solidFill>
                <a:schemeClr val="bg1"/>
              </a:solidFill>
              <a:ln>
                <a:noFill/>
              </a:ln>
              <a:effectLst>
                <a:outerShdw blurRad="50800" dist="508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70" name="Rectangle 69">
                <a:extLst>
                  <a:ext uri="{FF2B5EF4-FFF2-40B4-BE49-F238E27FC236}">
                    <a16:creationId xmlns:a16="http://schemas.microsoft.com/office/drawing/2014/main" id="{FC152593-F3D4-4C36-B0D8-FFF19825A647}"/>
                  </a:ext>
                </a:extLst>
              </p:cNvPr>
              <p:cNvSpPr/>
              <p:nvPr/>
            </p:nvSpPr>
            <p:spPr>
              <a:xfrm>
                <a:off x="5453743" y="3612055"/>
                <a:ext cx="5997113" cy="50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71" name="Rectangle 70">
                <a:extLst>
                  <a:ext uri="{FF2B5EF4-FFF2-40B4-BE49-F238E27FC236}">
                    <a16:creationId xmlns:a16="http://schemas.microsoft.com/office/drawing/2014/main" id="{1DFEA41E-3C7E-4C14-8DC5-2A3996D9BD49}"/>
                  </a:ext>
                </a:extLst>
              </p:cNvPr>
              <p:cNvSpPr/>
              <p:nvPr/>
            </p:nvSpPr>
            <p:spPr>
              <a:xfrm>
                <a:off x="4746105" y="3612055"/>
                <a:ext cx="612000" cy="50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72" name="TextBox 71">
                <a:extLst>
                  <a:ext uri="{FF2B5EF4-FFF2-40B4-BE49-F238E27FC236}">
                    <a16:creationId xmlns:a16="http://schemas.microsoft.com/office/drawing/2014/main" id="{04487BE9-2082-4960-BF5E-6F93382644EA}"/>
                  </a:ext>
                </a:extLst>
              </p:cNvPr>
              <p:cNvSpPr txBox="1"/>
              <p:nvPr/>
            </p:nvSpPr>
            <p:spPr>
              <a:xfrm>
                <a:off x="4752824" y="3633224"/>
                <a:ext cx="605282" cy="461665"/>
              </a:xfrm>
              <a:prstGeom prst="rect">
                <a:avLst/>
              </a:prstGeom>
              <a:solidFill>
                <a:schemeClr val="tx1">
                  <a:lumMod val="85000"/>
                  <a:lumOff val="15000"/>
                </a:schemeClr>
              </a:solidFill>
            </p:spPr>
            <p:txBody>
              <a:bodyPr wrap="square" rtlCol="0" anchor="ctr">
                <a:spAutoFit/>
              </a:bodyPr>
              <a:lstStyle/>
              <a:p>
                <a:pPr algn="ctr"/>
                <a:r>
                  <a:rPr lang="en-US" altLang="ko-KR" sz="2400" b="1" dirty="0">
                    <a:solidFill>
                      <a:schemeClr val="bg1"/>
                    </a:solidFill>
                    <a:latin typeface="Arial" pitchFamily="34" charset="0"/>
                    <a:cs typeface="B Nazanin" panose="00000700000000000000" pitchFamily="2" charset="-78"/>
                  </a:rPr>
                  <a:t>04</a:t>
                </a:r>
                <a:endParaRPr lang="ko-KR" altLang="en-US" sz="2400" b="1" dirty="0">
                  <a:solidFill>
                    <a:schemeClr val="bg1"/>
                  </a:solidFill>
                  <a:latin typeface="Arial" pitchFamily="34" charset="0"/>
                  <a:cs typeface="B Nazanin" panose="00000700000000000000" pitchFamily="2" charset="-78"/>
                </a:endParaRPr>
              </a:p>
            </p:txBody>
          </p:sp>
          <p:sp>
            <p:nvSpPr>
              <p:cNvPr id="79" name="TextBox 12">
                <a:extLst>
                  <a:ext uri="{FF2B5EF4-FFF2-40B4-BE49-F238E27FC236}">
                    <a16:creationId xmlns:a16="http://schemas.microsoft.com/office/drawing/2014/main" id="{FE786D9F-E046-477A-B7E7-23F87907987B}"/>
                  </a:ext>
                </a:extLst>
              </p:cNvPr>
              <p:cNvSpPr txBox="1"/>
              <p:nvPr/>
            </p:nvSpPr>
            <p:spPr bwMode="auto">
              <a:xfrm>
                <a:off x="5601178" y="3688764"/>
                <a:ext cx="5740130" cy="276999"/>
              </a:xfrm>
              <a:prstGeom prst="rect">
                <a:avLst/>
              </a:prstGeom>
              <a:noFill/>
              <a:effectLst/>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defRPr/>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bg1"/>
                  </a:solidFill>
                  <a:latin typeface="Arial" pitchFamily="34" charset="0"/>
                  <a:cs typeface="B Nazanin" panose="00000700000000000000" pitchFamily="2" charset="-78"/>
                </a:endParaRPr>
              </a:p>
            </p:txBody>
          </p:sp>
        </p:grpSp>
        <p:grpSp>
          <p:nvGrpSpPr>
            <p:cNvPr id="2" name="Group 1">
              <a:extLst>
                <a:ext uri="{FF2B5EF4-FFF2-40B4-BE49-F238E27FC236}">
                  <a16:creationId xmlns:a16="http://schemas.microsoft.com/office/drawing/2014/main" id="{260E0F51-23A6-4952-A3D8-12B0021EE63D}"/>
                </a:ext>
              </a:extLst>
            </p:cNvPr>
            <p:cNvGrpSpPr/>
            <p:nvPr/>
          </p:nvGrpSpPr>
          <p:grpSpPr>
            <a:xfrm>
              <a:off x="4667365" y="5343606"/>
              <a:ext cx="6906803" cy="648000"/>
              <a:chOff x="4653765" y="4464401"/>
              <a:chExt cx="6906803" cy="648000"/>
            </a:xfrm>
          </p:grpSpPr>
          <p:sp>
            <p:nvSpPr>
              <p:cNvPr id="73" name="Rectangle 72">
                <a:extLst>
                  <a:ext uri="{FF2B5EF4-FFF2-40B4-BE49-F238E27FC236}">
                    <a16:creationId xmlns:a16="http://schemas.microsoft.com/office/drawing/2014/main" id="{5EC5E66A-65A1-4B11-9051-52BA12CEDC8D}"/>
                  </a:ext>
                </a:extLst>
              </p:cNvPr>
              <p:cNvSpPr/>
              <p:nvPr/>
            </p:nvSpPr>
            <p:spPr>
              <a:xfrm>
                <a:off x="4653765" y="4464401"/>
                <a:ext cx="6906803" cy="648000"/>
              </a:xfrm>
              <a:prstGeom prst="rect">
                <a:avLst/>
              </a:prstGeom>
              <a:solidFill>
                <a:schemeClr val="bg1"/>
              </a:solidFill>
              <a:ln>
                <a:noFill/>
              </a:ln>
              <a:effectLst>
                <a:outerShdw blurRad="50800" dist="508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74" name="Rectangle 73">
                <a:extLst>
                  <a:ext uri="{FF2B5EF4-FFF2-40B4-BE49-F238E27FC236}">
                    <a16:creationId xmlns:a16="http://schemas.microsoft.com/office/drawing/2014/main" id="{F650BEB3-8D1B-4047-82EB-17CF9CAAFBC1}"/>
                  </a:ext>
                </a:extLst>
              </p:cNvPr>
              <p:cNvSpPr/>
              <p:nvPr/>
            </p:nvSpPr>
            <p:spPr>
              <a:xfrm>
                <a:off x="5453743" y="4536401"/>
                <a:ext cx="5997113" cy="504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75" name="Rectangle 74">
                <a:extLst>
                  <a:ext uri="{FF2B5EF4-FFF2-40B4-BE49-F238E27FC236}">
                    <a16:creationId xmlns:a16="http://schemas.microsoft.com/office/drawing/2014/main" id="{C3102086-3D4B-4AC4-889B-46A4C2F2CEA2}"/>
                  </a:ext>
                </a:extLst>
              </p:cNvPr>
              <p:cNvSpPr/>
              <p:nvPr/>
            </p:nvSpPr>
            <p:spPr>
              <a:xfrm>
                <a:off x="4746105" y="4536401"/>
                <a:ext cx="612000" cy="50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76" name="TextBox 75">
                <a:extLst>
                  <a:ext uri="{FF2B5EF4-FFF2-40B4-BE49-F238E27FC236}">
                    <a16:creationId xmlns:a16="http://schemas.microsoft.com/office/drawing/2014/main" id="{2B1BDD91-BC49-42AB-8B5D-C966C7F800BC}"/>
                  </a:ext>
                </a:extLst>
              </p:cNvPr>
              <p:cNvSpPr txBox="1"/>
              <p:nvPr/>
            </p:nvSpPr>
            <p:spPr>
              <a:xfrm>
                <a:off x="4752824" y="4557569"/>
                <a:ext cx="605282" cy="461665"/>
              </a:xfrm>
              <a:prstGeom prst="rect">
                <a:avLst/>
              </a:prstGeom>
              <a:solidFill>
                <a:schemeClr val="tx1">
                  <a:lumMod val="85000"/>
                  <a:lumOff val="15000"/>
                </a:schemeClr>
              </a:solidFill>
            </p:spPr>
            <p:txBody>
              <a:bodyPr wrap="square" rtlCol="0" anchor="ctr">
                <a:spAutoFit/>
              </a:bodyPr>
              <a:lstStyle/>
              <a:p>
                <a:pPr algn="ctr"/>
                <a:r>
                  <a:rPr lang="en-US" altLang="ko-KR" sz="2400" b="1" dirty="0">
                    <a:solidFill>
                      <a:schemeClr val="bg1"/>
                    </a:solidFill>
                    <a:latin typeface="Arial" pitchFamily="34" charset="0"/>
                    <a:cs typeface="B Nazanin" panose="00000700000000000000" pitchFamily="2" charset="-78"/>
                  </a:rPr>
                  <a:t>05</a:t>
                </a:r>
                <a:endParaRPr lang="ko-KR" altLang="en-US" sz="2400" b="1" dirty="0">
                  <a:solidFill>
                    <a:schemeClr val="bg1"/>
                  </a:solidFill>
                  <a:latin typeface="Arial" pitchFamily="34" charset="0"/>
                  <a:cs typeface="B Nazanin" panose="00000700000000000000" pitchFamily="2" charset="-78"/>
                </a:endParaRPr>
              </a:p>
            </p:txBody>
          </p:sp>
          <p:sp>
            <p:nvSpPr>
              <p:cNvPr id="80" name="TextBox 12">
                <a:extLst>
                  <a:ext uri="{FF2B5EF4-FFF2-40B4-BE49-F238E27FC236}">
                    <a16:creationId xmlns:a16="http://schemas.microsoft.com/office/drawing/2014/main" id="{9D6EBA8E-A237-47A2-AB88-287683DAF1FC}"/>
                  </a:ext>
                </a:extLst>
              </p:cNvPr>
              <p:cNvSpPr txBox="1"/>
              <p:nvPr/>
            </p:nvSpPr>
            <p:spPr bwMode="auto">
              <a:xfrm>
                <a:off x="5450446" y="4657844"/>
                <a:ext cx="5740130" cy="276999"/>
              </a:xfrm>
              <a:prstGeom prst="rect">
                <a:avLst/>
              </a:prstGeom>
              <a:noFill/>
              <a:effectLst/>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defRPr/>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bg1"/>
                  </a:solidFill>
                  <a:latin typeface="Arial" pitchFamily="34" charset="0"/>
                  <a:cs typeface="B Nazanin" panose="00000700000000000000" pitchFamily="2" charset="-78"/>
                </a:endParaRPr>
              </a:p>
            </p:txBody>
          </p:sp>
        </p:grpSp>
      </p:grpSp>
    </p:spTree>
    <p:extLst>
      <p:ext uri="{BB962C8B-B14F-4D97-AF65-F5344CB8AC3E}">
        <p14:creationId xmlns:p14="http://schemas.microsoft.com/office/powerpoint/2010/main" val="314882250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35E36403-D93C-4F3C-9081-7E6E9D44D0A7}"/>
              </a:ext>
            </a:extLst>
          </p:cNvPr>
          <p:cNvSpPr/>
          <p:nvPr/>
        </p:nvSpPr>
        <p:spPr>
          <a:xfrm>
            <a:off x="4777708" y="1837100"/>
            <a:ext cx="928500" cy="891459"/>
          </a:xfrm>
          <a:prstGeom prst="rect">
            <a:avLst/>
          </a:prstGeom>
          <a:solidFill>
            <a:schemeClr val="bg1"/>
          </a:solidFill>
          <a:ln w="63500">
            <a:solidFill>
              <a:schemeClr val="accent4"/>
            </a:solidFill>
          </a:ln>
          <a:effectLst>
            <a:innerShdw blurRad="127000" dist="127000" dir="13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 name="Rectangle 3">
            <a:extLst>
              <a:ext uri="{FF2B5EF4-FFF2-40B4-BE49-F238E27FC236}">
                <a16:creationId xmlns:a16="http://schemas.microsoft.com/office/drawing/2014/main" id="{CEBA58BC-44BE-4536-9DAB-B0460A2BE384}"/>
              </a:ext>
            </a:extLst>
          </p:cNvPr>
          <p:cNvSpPr/>
          <p:nvPr/>
        </p:nvSpPr>
        <p:spPr>
          <a:xfrm>
            <a:off x="4777708" y="2938384"/>
            <a:ext cx="928500" cy="891459"/>
          </a:xfrm>
          <a:prstGeom prst="rect">
            <a:avLst/>
          </a:prstGeom>
          <a:solidFill>
            <a:schemeClr val="bg1"/>
          </a:solidFill>
          <a:ln w="63500">
            <a:solidFill>
              <a:schemeClr val="accent3"/>
            </a:solidFill>
          </a:ln>
          <a:effectLst>
            <a:innerShdw blurRad="127000" dist="127000" dir="13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5" name="Rectangle 4">
            <a:extLst>
              <a:ext uri="{FF2B5EF4-FFF2-40B4-BE49-F238E27FC236}">
                <a16:creationId xmlns:a16="http://schemas.microsoft.com/office/drawing/2014/main" id="{F276F50C-17FA-424B-A63A-5E31AE96333A}"/>
              </a:ext>
            </a:extLst>
          </p:cNvPr>
          <p:cNvSpPr/>
          <p:nvPr/>
        </p:nvSpPr>
        <p:spPr>
          <a:xfrm>
            <a:off x="4777708" y="4039668"/>
            <a:ext cx="928500" cy="891459"/>
          </a:xfrm>
          <a:prstGeom prst="rect">
            <a:avLst/>
          </a:prstGeom>
          <a:solidFill>
            <a:schemeClr val="bg1"/>
          </a:solidFill>
          <a:ln w="63500">
            <a:solidFill>
              <a:schemeClr val="accent2"/>
            </a:solidFill>
          </a:ln>
          <a:effectLst>
            <a:innerShdw blurRad="127000" dist="127000" dir="13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Rectangle 5">
            <a:extLst>
              <a:ext uri="{FF2B5EF4-FFF2-40B4-BE49-F238E27FC236}">
                <a16:creationId xmlns:a16="http://schemas.microsoft.com/office/drawing/2014/main" id="{E9948CE9-90AE-4C57-9A71-F0CFB9671FF8}"/>
              </a:ext>
            </a:extLst>
          </p:cNvPr>
          <p:cNvSpPr/>
          <p:nvPr/>
        </p:nvSpPr>
        <p:spPr>
          <a:xfrm>
            <a:off x="4777708" y="5140952"/>
            <a:ext cx="928500" cy="891459"/>
          </a:xfrm>
          <a:prstGeom prst="rect">
            <a:avLst/>
          </a:prstGeom>
          <a:solidFill>
            <a:schemeClr val="bg1"/>
          </a:solidFill>
          <a:ln w="63500">
            <a:solidFill>
              <a:schemeClr val="accent1"/>
            </a:solidFill>
          </a:ln>
          <a:effectLst>
            <a:innerShdw blurRad="127000" dist="127000" dir="13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 name="Freeform 4">
            <a:extLst>
              <a:ext uri="{FF2B5EF4-FFF2-40B4-BE49-F238E27FC236}">
                <a16:creationId xmlns:a16="http://schemas.microsoft.com/office/drawing/2014/main" id="{CEB9AF6C-7810-4182-9A95-32F11FCC62CC}"/>
              </a:ext>
            </a:extLst>
          </p:cNvPr>
          <p:cNvSpPr/>
          <p:nvPr/>
        </p:nvSpPr>
        <p:spPr>
          <a:xfrm>
            <a:off x="2700682" y="2907813"/>
            <a:ext cx="2056195" cy="1032243"/>
          </a:xfrm>
          <a:custGeom>
            <a:avLst/>
            <a:gdLst>
              <a:gd name="connsiteX0" fmla="*/ 1621972 w 1621972"/>
              <a:gd name="connsiteY0" fmla="*/ 0 h 925286"/>
              <a:gd name="connsiteX1" fmla="*/ 0 w 1621972"/>
              <a:gd name="connsiteY1" fmla="*/ 925286 h 925286"/>
              <a:gd name="connsiteX2" fmla="*/ 1621972 w 1621972"/>
              <a:gd name="connsiteY2" fmla="*/ 849086 h 925286"/>
              <a:gd name="connsiteX3" fmla="*/ 1621972 w 1621972"/>
              <a:gd name="connsiteY3" fmla="*/ 0 h 925286"/>
              <a:gd name="connsiteX0" fmla="*/ 1632858 w 1632858"/>
              <a:gd name="connsiteY0" fmla="*/ 0 h 957943"/>
              <a:gd name="connsiteX1" fmla="*/ 0 w 1632858"/>
              <a:gd name="connsiteY1" fmla="*/ 957943 h 957943"/>
              <a:gd name="connsiteX2" fmla="*/ 1621972 w 1632858"/>
              <a:gd name="connsiteY2" fmla="*/ 881743 h 957943"/>
              <a:gd name="connsiteX3" fmla="*/ 1632858 w 1632858"/>
              <a:gd name="connsiteY3" fmla="*/ 0 h 957943"/>
              <a:gd name="connsiteX0" fmla="*/ 1632858 w 1654629"/>
              <a:gd name="connsiteY0" fmla="*/ 0 h 957943"/>
              <a:gd name="connsiteX1" fmla="*/ 0 w 1654629"/>
              <a:gd name="connsiteY1" fmla="*/ 957943 h 957943"/>
              <a:gd name="connsiteX2" fmla="*/ 1654629 w 1654629"/>
              <a:gd name="connsiteY2" fmla="*/ 903515 h 957943"/>
              <a:gd name="connsiteX3" fmla="*/ 1632858 w 1654629"/>
              <a:gd name="connsiteY3" fmla="*/ 0 h 957943"/>
              <a:gd name="connsiteX0" fmla="*/ 1643743 w 1654629"/>
              <a:gd name="connsiteY0" fmla="*/ 0 h 979714"/>
              <a:gd name="connsiteX1" fmla="*/ 0 w 1654629"/>
              <a:gd name="connsiteY1" fmla="*/ 979714 h 979714"/>
              <a:gd name="connsiteX2" fmla="*/ 1654629 w 1654629"/>
              <a:gd name="connsiteY2" fmla="*/ 925286 h 979714"/>
              <a:gd name="connsiteX3" fmla="*/ 1643743 w 1654629"/>
              <a:gd name="connsiteY3" fmla="*/ 0 h 979714"/>
              <a:gd name="connsiteX0" fmla="*/ 1630212 w 1654629"/>
              <a:gd name="connsiteY0" fmla="*/ 0 h 947057"/>
              <a:gd name="connsiteX1" fmla="*/ 0 w 1654629"/>
              <a:gd name="connsiteY1" fmla="*/ 947057 h 947057"/>
              <a:gd name="connsiteX2" fmla="*/ 1654629 w 1654629"/>
              <a:gd name="connsiteY2" fmla="*/ 892629 h 947057"/>
              <a:gd name="connsiteX3" fmla="*/ 1630212 w 1654629"/>
              <a:gd name="connsiteY3" fmla="*/ 0 h 947057"/>
              <a:gd name="connsiteX0" fmla="*/ 1657273 w 1657273"/>
              <a:gd name="connsiteY0" fmla="*/ 0 h 968828"/>
              <a:gd name="connsiteX1" fmla="*/ 0 w 1657273"/>
              <a:gd name="connsiteY1" fmla="*/ 968828 h 968828"/>
              <a:gd name="connsiteX2" fmla="*/ 1654629 w 1657273"/>
              <a:gd name="connsiteY2" fmla="*/ 914400 h 968828"/>
              <a:gd name="connsiteX3" fmla="*/ 1657273 w 1657273"/>
              <a:gd name="connsiteY3" fmla="*/ 0 h 968828"/>
              <a:gd name="connsiteX0" fmla="*/ 1684334 w 1684334"/>
              <a:gd name="connsiteY0" fmla="*/ 0 h 990599"/>
              <a:gd name="connsiteX1" fmla="*/ 0 w 1684334"/>
              <a:gd name="connsiteY1" fmla="*/ 990599 h 990599"/>
              <a:gd name="connsiteX2" fmla="*/ 1654629 w 1684334"/>
              <a:gd name="connsiteY2" fmla="*/ 936171 h 990599"/>
              <a:gd name="connsiteX3" fmla="*/ 1684334 w 1684334"/>
              <a:gd name="connsiteY3" fmla="*/ 0 h 990599"/>
              <a:gd name="connsiteX0" fmla="*/ 1589618 w 1654636"/>
              <a:gd name="connsiteY0" fmla="*/ 0 h 947056"/>
              <a:gd name="connsiteX1" fmla="*/ 0 w 1654636"/>
              <a:gd name="connsiteY1" fmla="*/ 947056 h 947056"/>
              <a:gd name="connsiteX2" fmla="*/ 1654629 w 1654636"/>
              <a:gd name="connsiteY2" fmla="*/ 892628 h 947056"/>
              <a:gd name="connsiteX3" fmla="*/ 1589618 w 1654636"/>
              <a:gd name="connsiteY3" fmla="*/ 0 h 947056"/>
              <a:gd name="connsiteX0" fmla="*/ 1603149 w 1654638"/>
              <a:gd name="connsiteY0" fmla="*/ 0 h 979713"/>
              <a:gd name="connsiteX1" fmla="*/ 0 w 1654638"/>
              <a:gd name="connsiteY1" fmla="*/ 979713 h 979713"/>
              <a:gd name="connsiteX2" fmla="*/ 1654629 w 1654638"/>
              <a:gd name="connsiteY2" fmla="*/ 925285 h 979713"/>
              <a:gd name="connsiteX3" fmla="*/ 1603149 w 1654638"/>
              <a:gd name="connsiteY3" fmla="*/ 0 h 979713"/>
              <a:gd name="connsiteX0" fmla="*/ 1603149 w 1627589"/>
              <a:gd name="connsiteY0" fmla="*/ 0 h 979713"/>
              <a:gd name="connsiteX1" fmla="*/ 0 w 1627589"/>
              <a:gd name="connsiteY1" fmla="*/ 979713 h 979713"/>
              <a:gd name="connsiteX2" fmla="*/ 1627568 w 1627589"/>
              <a:gd name="connsiteY2" fmla="*/ 914399 h 979713"/>
              <a:gd name="connsiteX3" fmla="*/ 1603149 w 1627589"/>
              <a:gd name="connsiteY3" fmla="*/ 0 h 979713"/>
              <a:gd name="connsiteX0" fmla="*/ 1603149 w 1611762"/>
              <a:gd name="connsiteY0" fmla="*/ 0 h 979713"/>
              <a:gd name="connsiteX1" fmla="*/ 0 w 1611762"/>
              <a:gd name="connsiteY1" fmla="*/ 979713 h 979713"/>
              <a:gd name="connsiteX2" fmla="*/ 1611709 w 1611762"/>
              <a:gd name="connsiteY2" fmla="*/ 910146 h 979713"/>
              <a:gd name="connsiteX3" fmla="*/ 1603149 w 1611762"/>
              <a:gd name="connsiteY3" fmla="*/ 0 h 979713"/>
              <a:gd name="connsiteX0" fmla="*/ 1581944 w 1611727"/>
              <a:gd name="connsiteY0" fmla="*/ 0 h 979713"/>
              <a:gd name="connsiteX1" fmla="*/ 0 w 1611727"/>
              <a:gd name="connsiteY1" fmla="*/ 979713 h 979713"/>
              <a:gd name="connsiteX2" fmla="*/ 1611709 w 1611727"/>
              <a:gd name="connsiteY2" fmla="*/ 910146 h 979713"/>
              <a:gd name="connsiteX3" fmla="*/ 1581944 w 1611727"/>
              <a:gd name="connsiteY3" fmla="*/ 0 h 979713"/>
              <a:gd name="connsiteX0" fmla="*/ 1581944 w 1586350"/>
              <a:gd name="connsiteY0" fmla="*/ 0 h 979713"/>
              <a:gd name="connsiteX1" fmla="*/ 0 w 1586350"/>
              <a:gd name="connsiteY1" fmla="*/ 979713 h 979713"/>
              <a:gd name="connsiteX2" fmla="*/ 1586263 w 1586350"/>
              <a:gd name="connsiteY2" fmla="*/ 920382 h 979713"/>
              <a:gd name="connsiteX3" fmla="*/ 1581944 w 1586350"/>
              <a:gd name="connsiteY3" fmla="*/ 0 h 979713"/>
              <a:gd name="connsiteX0" fmla="*/ 1581944 w 1586350"/>
              <a:gd name="connsiteY0" fmla="*/ 0 h 979713"/>
              <a:gd name="connsiteX1" fmla="*/ 0 w 1586350"/>
              <a:gd name="connsiteY1" fmla="*/ 979713 h 979713"/>
              <a:gd name="connsiteX2" fmla="*/ 1586263 w 1586350"/>
              <a:gd name="connsiteY2" fmla="*/ 920382 h 979713"/>
              <a:gd name="connsiteX3" fmla="*/ 1581944 w 1586350"/>
              <a:gd name="connsiteY3" fmla="*/ 0 h 979713"/>
              <a:gd name="connsiteX0" fmla="*/ 1581944 w 1582267"/>
              <a:gd name="connsiteY0" fmla="*/ 0 h 979713"/>
              <a:gd name="connsiteX1" fmla="*/ 0 w 1582267"/>
              <a:gd name="connsiteY1" fmla="*/ 979713 h 979713"/>
              <a:gd name="connsiteX2" fmla="*/ 1582022 w 1582267"/>
              <a:gd name="connsiteY2" fmla="*/ 920382 h 979713"/>
              <a:gd name="connsiteX3" fmla="*/ 1581944 w 1582267"/>
              <a:gd name="connsiteY3" fmla="*/ 0 h 979713"/>
              <a:gd name="connsiteX0" fmla="*/ 1581944 w 1582267"/>
              <a:gd name="connsiteY0" fmla="*/ 0 h 972229"/>
              <a:gd name="connsiteX1" fmla="*/ 0 w 1582267"/>
              <a:gd name="connsiteY1" fmla="*/ 972229 h 972229"/>
              <a:gd name="connsiteX2" fmla="*/ 1582022 w 1582267"/>
              <a:gd name="connsiteY2" fmla="*/ 912898 h 972229"/>
              <a:gd name="connsiteX3" fmla="*/ 1581944 w 1582267"/>
              <a:gd name="connsiteY3" fmla="*/ 0 h 972229"/>
              <a:gd name="connsiteX0" fmla="*/ 1577945 w 1582112"/>
              <a:gd name="connsiteY0" fmla="*/ 0 h 974723"/>
              <a:gd name="connsiteX1" fmla="*/ 0 w 1582112"/>
              <a:gd name="connsiteY1" fmla="*/ 974723 h 974723"/>
              <a:gd name="connsiteX2" fmla="*/ 1582022 w 1582112"/>
              <a:gd name="connsiteY2" fmla="*/ 915392 h 974723"/>
              <a:gd name="connsiteX3" fmla="*/ 1577945 w 1582112"/>
              <a:gd name="connsiteY3" fmla="*/ 0 h 974723"/>
              <a:gd name="connsiteX0" fmla="*/ 1575945 w 1582091"/>
              <a:gd name="connsiteY0" fmla="*/ 0 h 969734"/>
              <a:gd name="connsiteX1" fmla="*/ 0 w 1582091"/>
              <a:gd name="connsiteY1" fmla="*/ 969734 h 969734"/>
              <a:gd name="connsiteX2" fmla="*/ 1582022 w 1582091"/>
              <a:gd name="connsiteY2" fmla="*/ 910403 h 969734"/>
              <a:gd name="connsiteX3" fmla="*/ 1575945 w 1582091"/>
              <a:gd name="connsiteY3" fmla="*/ 0 h 969734"/>
              <a:gd name="connsiteX0" fmla="*/ 1575945 w 1582091"/>
              <a:gd name="connsiteY0" fmla="*/ 0 h 972229"/>
              <a:gd name="connsiteX1" fmla="*/ 0 w 1582091"/>
              <a:gd name="connsiteY1" fmla="*/ 972229 h 972229"/>
              <a:gd name="connsiteX2" fmla="*/ 1582022 w 1582091"/>
              <a:gd name="connsiteY2" fmla="*/ 912898 h 972229"/>
              <a:gd name="connsiteX3" fmla="*/ 1575945 w 1582091"/>
              <a:gd name="connsiteY3" fmla="*/ 0 h 972229"/>
              <a:gd name="connsiteX0" fmla="*/ 1575945 w 1582091"/>
              <a:gd name="connsiteY0" fmla="*/ 0 h 974724"/>
              <a:gd name="connsiteX1" fmla="*/ 0 w 1582091"/>
              <a:gd name="connsiteY1" fmla="*/ 974724 h 974724"/>
              <a:gd name="connsiteX2" fmla="*/ 1582022 w 1582091"/>
              <a:gd name="connsiteY2" fmla="*/ 915393 h 974724"/>
              <a:gd name="connsiteX3" fmla="*/ 1575945 w 1582091"/>
              <a:gd name="connsiteY3" fmla="*/ 0 h 974724"/>
              <a:gd name="connsiteX0" fmla="*/ 1575945 w 1578155"/>
              <a:gd name="connsiteY0" fmla="*/ 0 h 974724"/>
              <a:gd name="connsiteX1" fmla="*/ 0 w 1578155"/>
              <a:gd name="connsiteY1" fmla="*/ 974724 h 974724"/>
              <a:gd name="connsiteX2" fmla="*/ 1578023 w 1578155"/>
              <a:gd name="connsiteY2" fmla="*/ 920382 h 974724"/>
              <a:gd name="connsiteX3" fmla="*/ 1575945 w 1578155"/>
              <a:gd name="connsiteY3" fmla="*/ 0 h 974724"/>
              <a:gd name="connsiteX0" fmla="*/ 1575945 w 1578155"/>
              <a:gd name="connsiteY0" fmla="*/ 0 h 974724"/>
              <a:gd name="connsiteX1" fmla="*/ 0 w 1578155"/>
              <a:gd name="connsiteY1" fmla="*/ 974724 h 974724"/>
              <a:gd name="connsiteX2" fmla="*/ 1578023 w 1578155"/>
              <a:gd name="connsiteY2" fmla="*/ 922875 h 974724"/>
              <a:gd name="connsiteX3" fmla="*/ 1575945 w 1578155"/>
              <a:gd name="connsiteY3" fmla="*/ 0 h 974724"/>
              <a:gd name="connsiteX0" fmla="*/ 1585943 w 1588153"/>
              <a:gd name="connsiteY0" fmla="*/ 0 h 972229"/>
              <a:gd name="connsiteX1" fmla="*/ 0 w 1588153"/>
              <a:gd name="connsiteY1" fmla="*/ 972229 h 972229"/>
              <a:gd name="connsiteX2" fmla="*/ 1588021 w 1588153"/>
              <a:gd name="connsiteY2" fmla="*/ 922875 h 972229"/>
              <a:gd name="connsiteX3" fmla="*/ 1585943 w 1588153"/>
              <a:gd name="connsiteY3" fmla="*/ 0 h 972229"/>
              <a:gd name="connsiteX0" fmla="*/ 1593941 w 1596151"/>
              <a:gd name="connsiteY0" fmla="*/ 0 h 999669"/>
              <a:gd name="connsiteX1" fmla="*/ 0 w 1596151"/>
              <a:gd name="connsiteY1" fmla="*/ 999669 h 999669"/>
              <a:gd name="connsiteX2" fmla="*/ 1596019 w 1596151"/>
              <a:gd name="connsiteY2" fmla="*/ 922875 h 999669"/>
              <a:gd name="connsiteX3" fmla="*/ 1593941 w 1596151"/>
              <a:gd name="connsiteY3" fmla="*/ 0 h 999669"/>
            </a:gdLst>
            <a:ahLst/>
            <a:cxnLst>
              <a:cxn ang="0">
                <a:pos x="connsiteX0" y="connsiteY0"/>
              </a:cxn>
              <a:cxn ang="0">
                <a:pos x="connsiteX1" y="connsiteY1"/>
              </a:cxn>
              <a:cxn ang="0">
                <a:pos x="connsiteX2" y="connsiteY2"/>
              </a:cxn>
              <a:cxn ang="0">
                <a:pos x="connsiteX3" y="connsiteY3"/>
              </a:cxn>
            </a:cxnLst>
            <a:rect l="l" t="t" r="r" b="b"/>
            <a:pathLst>
              <a:path w="1596151" h="999669">
                <a:moveTo>
                  <a:pt x="1593941" y="0"/>
                </a:moveTo>
                <a:lnTo>
                  <a:pt x="0" y="999669"/>
                </a:lnTo>
                <a:lnTo>
                  <a:pt x="1596019" y="922875"/>
                </a:lnTo>
                <a:cubicBezTo>
                  <a:pt x="1596900" y="618075"/>
                  <a:pt x="1593060" y="304800"/>
                  <a:pt x="1593941" y="0"/>
                </a:cubicBezTo>
                <a:close/>
              </a:path>
            </a:pathLst>
          </a:custGeom>
          <a:gradFill>
            <a:gsLst>
              <a:gs pos="0">
                <a:schemeClr val="accent3">
                  <a:lumMod val="85000"/>
                </a:schemeClr>
              </a:gs>
              <a:gs pos="100000">
                <a:schemeClr val="accent3"/>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8" name="Freeform 3">
            <a:extLst>
              <a:ext uri="{FF2B5EF4-FFF2-40B4-BE49-F238E27FC236}">
                <a16:creationId xmlns:a16="http://schemas.microsoft.com/office/drawing/2014/main" id="{4AC62E75-43FC-481C-9D88-7E4655FC0382}"/>
              </a:ext>
            </a:extLst>
          </p:cNvPr>
          <p:cNvSpPr/>
          <p:nvPr/>
        </p:nvSpPr>
        <p:spPr>
          <a:xfrm>
            <a:off x="2698364" y="1806188"/>
            <a:ext cx="2063810" cy="2133869"/>
          </a:xfrm>
          <a:custGeom>
            <a:avLst/>
            <a:gdLst>
              <a:gd name="connsiteX0" fmla="*/ 1621972 w 1621972"/>
              <a:gd name="connsiteY0" fmla="*/ 0 h 2035628"/>
              <a:gd name="connsiteX1" fmla="*/ 0 w 1621972"/>
              <a:gd name="connsiteY1" fmla="*/ 2035628 h 2035628"/>
              <a:gd name="connsiteX2" fmla="*/ 1621972 w 1621972"/>
              <a:gd name="connsiteY2" fmla="*/ 892628 h 2035628"/>
              <a:gd name="connsiteX3" fmla="*/ 1621972 w 1621972"/>
              <a:gd name="connsiteY3" fmla="*/ 0 h 2035628"/>
              <a:gd name="connsiteX0" fmla="*/ 1621972 w 1654629"/>
              <a:gd name="connsiteY0" fmla="*/ 0 h 2035628"/>
              <a:gd name="connsiteX1" fmla="*/ 0 w 1654629"/>
              <a:gd name="connsiteY1" fmla="*/ 2035628 h 2035628"/>
              <a:gd name="connsiteX2" fmla="*/ 1654629 w 1654629"/>
              <a:gd name="connsiteY2" fmla="*/ 881742 h 2035628"/>
              <a:gd name="connsiteX3" fmla="*/ 1621972 w 1654629"/>
              <a:gd name="connsiteY3" fmla="*/ 0 h 2035628"/>
              <a:gd name="connsiteX0" fmla="*/ 1635503 w 1654629"/>
              <a:gd name="connsiteY0" fmla="*/ 0 h 2013857"/>
              <a:gd name="connsiteX1" fmla="*/ 0 w 1654629"/>
              <a:gd name="connsiteY1" fmla="*/ 2013857 h 2013857"/>
              <a:gd name="connsiteX2" fmla="*/ 1654629 w 1654629"/>
              <a:gd name="connsiteY2" fmla="*/ 859971 h 2013857"/>
              <a:gd name="connsiteX3" fmla="*/ 1635503 w 1654629"/>
              <a:gd name="connsiteY3" fmla="*/ 0 h 2013857"/>
              <a:gd name="connsiteX0" fmla="*/ 1594911 w 1654629"/>
              <a:gd name="connsiteY0" fmla="*/ 0 h 2002971"/>
              <a:gd name="connsiteX1" fmla="*/ 0 w 1654629"/>
              <a:gd name="connsiteY1" fmla="*/ 2002971 h 2002971"/>
              <a:gd name="connsiteX2" fmla="*/ 1654629 w 1654629"/>
              <a:gd name="connsiteY2" fmla="*/ 849085 h 2002971"/>
              <a:gd name="connsiteX3" fmla="*/ 1594911 w 1654629"/>
              <a:gd name="connsiteY3" fmla="*/ 0 h 2002971"/>
              <a:gd name="connsiteX0" fmla="*/ 1600197 w 1654629"/>
              <a:gd name="connsiteY0" fmla="*/ 0 h 2002971"/>
              <a:gd name="connsiteX1" fmla="*/ 0 w 1654629"/>
              <a:gd name="connsiteY1" fmla="*/ 2002971 h 2002971"/>
              <a:gd name="connsiteX2" fmla="*/ 1654629 w 1654629"/>
              <a:gd name="connsiteY2" fmla="*/ 849085 h 2002971"/>
              <a:gd name="connsiteX3" fmla="*/ 1600197 w 1654629"/>
              <a:gd name="connsiteY3" fmla="*/ 0 h 2002971"/>
              <a:gd name="connsiteX0" fmla="*/ 1605484 w 1654629"/>
              <a:gd name="connsiteY0" fmla="*/ 0 h 2007224"/>
              <a:gd name="connsiteX1" fmla="*/ 0 w 1654629"/>
              <a:gd name="connsiteY1" fmla="*/ 2007224 h 2007224"/>
              <a:gd name="connsiteX2" fmla="*/ 1654629 w 1654629"/>
              <a:gd name="connsiteY2" fmla="*/ 853338 h 2007224"/>
              <a:gd name="connsiteX3" fmla="*/ 1605484 w 1654629"/>
              <a:gd name="connsiteY3" fmla="*/ 0 h 2007224"/>
              <a:gd name="connsiteX0" fmla="*/ 1605484 w 1612337"/>
              <a:gd name="connsiteY0" fmla="*/ 0 h 2007224"/>
              <a:gd name="connsiteX1" fmla="*/ 0 w 1612337"/>
              <a:gd name="connsiteY1" fmla="*/ 2007224 h 2007224"/>
              <a:gd name="connsiteX2" fmla="*/ 1612337 w 1612337"/>
              <a:gd name="connsiteY2" fmla="*/ 870350 h 2007224"/>
              <a:gd name="connsiteX3" fmla="*/ 1605484 w 1612337"/>
              <a:gd name="connsiteY3" fmla="*/ 0 h 2007224"/>
              <a:gd name="connsiteX0" fmla="*/ 1605484 w 1612337"/>
              <a:gd name="connsiteY0" fmla="*/ 0 h 2041344"/>
              <a:gd name="connsiteX1" fmla="*/ 0 w 1612337"/>
              <a:gd name="connsiteY1" fmla="*/ 2041344 h 2041344"/>
              <a:gd name="connsiteX2" fmla="*/ 1612337 w 1612337"/>
              <a:gd name="connsiteY2" fmla="*/ 904470 h 2041344"/>
              <a:gd name="connsiteX3" fmla="*/ 1605484 w 1612337"/>
              <a:gd name="connsiteY3" fmla="*/ 0 h 2041344"/>
              <a:gd name="connsiteX0" fmla="*/ 1605484 w 1612337"/>
              <a:gd name="connsiteY0" fmla="*/ 0 h 2041344"/>
              <a:gd name="connsiteX1" fmla="*/ 0 w 1612337"/>
              <a:gd name="connsiteY1" fmla="*/ 2041344 h 2041344"/>
              <a:gd name="connsiteX2" fmla="*/ 1612337 w 1612337"/>
              <a:gd name="connsiteY2" fmla="*/ 911293 h 2041344"/>
              <a:gd name="connsiteX3" fmla="*/ 1605484 w 1612337"/>
              <a:gd name="connsiteY3" fmla="*/ 0 h 2041344"/>
              <a:gd name="connsiteX0" fmla="*/ 1613967 w 1614481"/>
              <a:gd name="connsiteY0" fmla="*/ 0 h 2051579"/>
              <a:gd name="connsiteX1" fmla="*/ 0 w 1614481"/>
              <a:gd name="connsiteY1" fmla="*/ 2051579 h 2051579"/>
              <a:gd name="connsiteX2" fmla="*/ 1612337 w 1614481"/>
              <a:gd name="connsiteY2" fmla="*/ 921528 h 2051579"/>
              <a:gd name="connsiteX3" fmla="*/ 1613967 w 1614481"/>
              <a:gd name="connsiteY3" fmla="*/ 0 h 2051579"/>
              <a:gd name="connsiteX0" fmla="*/ 1597003 w 1612337"/>
              <a:gd name="connsiteY0" fmla="*/ 0 h 2048168"/>
              <a:gd name="connsiteX1" fmla="*/ 0 w 1612337"/>
              <a:gd name="connsiteY1" fmla="*/ 2048168 h 2048168"/>
              <a:gd name="connsiteX2" fmla="*/ 1612337 w 1612337"/>
              <a:gd name="connsiteY2" fmla="*/ 918117 h 2048168"/>
              <a:gd name="connsiteX3" fmla="*/ 1597003 w 1612337"/>
              <a:gd name="connsiteY3" fmla="*/ 0 h 2048168"/>
              <a:gd name="connsiteX0" fmla="*/ 1600839 w 1612337"/>
              <a:gd name="connsiteY0" fmla="*/ 0 h 2043403"/>
              <a:gd name="connsiteX1" fmla="*/ 0 w 1612337"/>
              <a:gd name="connsiteY1" fmla="*/ 2043403 h 2043403"/>
              <a:gd name="connsiteX2" fmla="*/ 1612337 w 1612337"/>
              <a:gd name="connsiteY2" fmla="*/ 913352 h 2043403"/>
              <a:gd name="connsiteX3" fmla="*/ 1600839 w 1612337"/>
              <a:gd name="connsiteY3" fmla="*/ 0 h 2043403"/>
              <a:gd name="connsiteX0" fmla="*/ 1600839 w 1612337"/>
              <a:gd name="connsiteY0" fmla="*/ 0 h 2043403"/>
              <a:gd name="connsiteX1" fmla="*/ 0 w 1612337"/>
              <a:gd name="connsiteY1" fmla="*/ 2043403 h 2043403"/>
              <a:gd name="connsiteX2" fmla="*/ 1612337 w 1612337"/>
              <a:gd name="connsiteY2" fmla="*/ 915735 h 2043403"/>
              <a:gd name="connsiteX3" fmla="*/ 1600839 w 1612337"/>
              <a:gd name="connsiteY3" fmla="*/ 0 h 2043403"/>
              <a:gd name="connsiteX0" fmla="*/ 1598829 w 1610327"/>
              <a:gd name="connsiteY0" fmla="*/ 0 h 2068370"/>
              <a:gd name="connsiteX1" fmla="*/ 0 w 1610327"/>
              <a:gd name="connsiteY1" fmla="*/ 2068370 h 2068370"/>
              <a:gd name="connsiteX2" fmla="*/ 1610327 w 1610327"/>
              <a:gd name="connsiteY2" fmla="*/ 915735 h 2068370"/>
              <a:gd name="connsiteX3" fmla="*/ 1598829 w 1610327"/>
              <a:gd name="connsiteY3" fmla="*/ 0 h 2068370"/>
            </a:gdLst>
            <a:ahLst/>
            <a:cxnLst>
              <a:cxn ang="0">
                <a:pos x="connsiteX0" y="connsiteY0"/>
              </a:cxn>
              <a:cxn ang="0">
                <a:pos x="connsiteX1" y="connsiteY1"/>
              </a:cxn>
              <a:cxn ang="0">
                <a:pos x="connsiteX2" y="connsiteY2"/>
              </a:cxn>
              <a:cxn ang="0">
                <a:pos x="connsiteX3" y="connsiteY3"/>
              </a:cxn>
            </a:cxnLst>
            <a:rect l="l" t="t" r="r" b="b"/>
            <a:pathLst>
              <a:path w="1610327" h="2068370">
                <a:moveTo>
                  <a:pt x="1598829" y="0"/>
                </a:moveTo>
                <a:lnTo>
                  <a:pt x="0" y="2068370"/>
                </a:lnTo>
                <a:lnTo>
                  <a:pt x="1610327" y="915735"/>
                </a:lnTo>
                <a:cubicBezTo>
                  <a:pt x="1608043" y="625618"/>
                  <a:pt x="1601113" y="290117"/>
                  <a:pt x="1598829" y="0"/>
                </a:cubicBezTo>
                <a:close/>
              </a:path>
            </a:pathLst>
          </a:custGeom>
          <a:gradFill>
            <a:gsLst>
              <a:gs pos="0">
                <a:schemeClr val="accent4">
                  <a:lumMod val="85000"/>
                </a:schemeClr>
              </a:gs>
              <a:gs pos="100000">
                <a:schemeClr val="accent4"/>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9" name="Freeform 59">
            <a:extLst>
              <a:ext uri="{FF2B5EF4-FFF2-40B4-BE49-F238E27FC236}">
                <a16:creationId xmlns:a16="http://schemas.microsoft.com/office/drawing/2014/main" id="{288661E4-9EA5-416C-94A7-3E548D4D4B22}"/>
              </a:ext>
            </a:extLst>
          </p:cNvPr>
          <p:cNvSpPr/>
          <p:nvPr/>
        </p:nvSpPr>
        <p:spPr>
          <a:xfrm flipV="1">
            <a:off x="2707979" y="3936415"/>
            <a:ext cx="2047004" cy="1029679"/>
          </a:xfrm>
          <a:custGeom>
            <a:avLst/>
            <a:gdLst>
              <a:gd name="connsiteX0" fmla="*/ 1621972 w 1621972"/>
              <a:gd name="connsiteY0" fmla="*/ 0 h 925286"/>
              <a:gd name="connsiteX1" fmla="*/ 0 w 1621972"/>
              <a:gd name="connsiteY1" fmla="*/ 925286 h 925286"/>
              <a:gd name="connsiteX2" fmla="*/ 1621972 w 1621972"/>
              <a:gd name="connsiteY2" fmla="*/ 849086 h 925286"/>
              <a:gd name="connsiteX3" fmla="*/ 1621972 w 1621972"/>
              <a:gd name="connsiteY3" fmla="*/ 0 h 925286"/>
              <a:gd name="connsiteX0" fmla="*/ 1632858 w 1632858"/>
              <a:gd name="connsiteY0" fmla="*/ 0 h 957943"/>
              <a:gd name="connsiteX1" fmla="*/ 0 w 1632858"/>
              <a:gd name="connsiteY1" fmla="*/ 957943 h 957943"/>
              <a:gd name="connsiteX2" fmla="*/ 1621972 w 1632858"/>
              <a:gd name="connsiteY2" fmla="*/ 881743 h 957943"/>
              <a:gd name="connsiteX3" fmla="*/ 1632858 w 1632858"/>
              <a:gd name="connsiteY3" fmla="*/ 0 h 957943"/>
              <a:gd name="connsiteX0" fmla="*/ 1632858 w 1654629"/>
              <a:gd name="connsiteY0" fmla="*/ 0 h 957943"/>
              <a:gd name="connsiteX1" fmla="*/ 0 w 1654629"/>
              <a:gd name="connsiteY1" fmla="*/ 957943 h 957943"/>
              <a:gd name="connsiteX2" fmla="*/ 1654629 w 1654629"/>
              <a:gd name="connsiteY2" fmla="*/ 903515 h 957943"/>
              <a:gd name="connsiteX3" fmla="*/ 1632858 w 1654629"/>
              <a:gd name="connsiteY3" fmla="*/ 0 h 957943"/>
              <a:gd name="connsiteX0" fmla="*/ 1643743 w 1654629"/>
              <a:gd name="connsiteY0" fmla="*/ 0 h 979714"/>
              <a:gd name="connsiteX1" fmla="*/ 0 w 1654629"/>
              <a:gd name="connsiteY1" fmla="*/ 979714 h 979714"/>
              <a:gd name="connsiteX2" fmla="*/ 1654629 w 1654629"/>
              <a:gd name="connsiteY2" fmla="*/ 925286 h 979714"/>
              <a:gd name="connsiteX3" fmla="*/ 1643743 w 1654629"/>
              <a:gd name="connsiteY3" fmla="*/ 0 h 979714"/>
              <a:gd name="connsiteX0" fmla="*/ 1630212 w 1654629"/>
              <a:gd name="connsiteY0" fmla="*/ 0 h 947057"/>
              <a:gd name="connsiteX1" fmla="*/ 0 w 1654629"/>
              <a:gd name="connsiteY1" fmla="*/ 947057 h 947057"/>
              <a:gd name="connsiteX2" fmla="*/ 1654629 w 1654629"/>
              <a:gd name="connsiteY2" fmla="*/ 892629 h 947057"/>
              <a:gd name="connsiteX3" fmla="*/ 1630212 w 1654629"/>
              <a:gd name="connsiteY3" fmla="*/ 0 h 947057"/>
              <a:gd name="connsiteX0" fmla="*/ 1657273 w 1657273"/>
              <a:gd name="connsiteY0" fmla="*/ 0 h 968828"/>
              <a:gd name="connsiteX1" fmla="*/ 0 w 1657273"/>
              <a:gd name="connsiteY1" fmla="*/ 968828 h 968828"/>
              <a:gd name="connsiteX2" fmla="*/ 1654629 w 1657273"/>
              <a:gd name="connsiteY2" fmla="*/ 914400 h 968828"/>
              <a:gd name="connsiteX3" fmla="*/ 1657273 w 1657273"/>
              <a:gd name="connsiteY3" fmla="*/ 0 h 968828"/>
              <a:gd name="connsiteX0" fmla="*/ 1684334 w 1684334"/>
              <a:gd name="connsiteY0" fmla="*/ 0 h 990599"/>
              <a:gd name="connsiteX1" fmla="*/ 0 w 1684334"/>
              <a:gd name="connsiteY1" fmla="*/ 990599 h 990599"/>
              <a:gd name="connsiteX2" fmla="*/ 1654629 w 1684334"/>
              <a:gd name="connsiteY2" fmla="*/ 936171 h 990599"/>
              <a:gd name="connsiteX3" fmla="*/ 1684334 w 1684334"/>
              <a:gd name="connsiteY3" fmla="*/ 0 h 990599"/>
              <a:gd name="connsiteX0" fmla="*/ 1589618 w 1654636"/>
              <a:gd name="connsiteY0" fmla="*/ 0 h 947056"/>
              <a:gd name="connsiteX1" fmla="*/ 0 w 1654636"/>
              <a:gd name="connsiteY1" fmla="*/ 947056 h 947056"/>
              <a:gd name="connsiteX2" fmla="*/ 1654629 w 1654636"/>
              <a:gd name="connsiteY2" fmla="*/ 892628 h 947056"/>
              <a:gd name="connsiteX3" fmla="*/ 1589618 w 1654636"/>
              <a:gd name="connsiteY3" fmla="*/ 0 h 947056"/>
              <a:gd name="connsiteX0" fmla="*/ 1603149 w 1654638"/>
              <a:gd name="connsiteY0" fmla="*/ 0 h 979713"/>
              <a:gd name="connsiteX1" fmla="*/ 0 w 1654638"/>
              <a:gd name="connsiteY1" fmla="*/ 979713 h 979713"/>
              <a:gd name="connsiteX2" fmla="*/ 1654629 w 1654638"/>
              <a:gd name="connsiteY2" fmla="*/ 925285 h 979713"/>
              <a:gd name="connsiteX3" fmla="*/ 1603149 w 1654638"/>
              <a:gd name="connsiteY3" fmla="*/ 0 h 979713"/>
              <a:gd name="connsiteX0" fmla="*/ 1603149 w 1627589"/>
              <a:gd name="connsiteY0" fmla="*/ 0 h 979713"/>
              <a:gd name="connsiteX1" fmla="*/ 0 w 1627589"/>
              <a:gd name="connsiteY1" fmla="*/ 979713 h 979713"/>
              <a:gd name="connsiteX2" fmla="*/ 1627568 w 1627589"/>
              <a:gd name="connsiteY2" fmla="*/ 914399 h 979713"/>
              <a:gd name="connsiteX3" fmla="*/ 1603149 w 1627589"/>
              <a:gd name="connsiteY3" fmla="*/ 0 h 979713"/>
              <a:gd name="connsiteX0" fmla="*/ 1603149 w 1606525"/>
              <a:gd name="connsiteY0" fmla="*/ 0 h 979713"/>
              <a:gd name="connsiteX1" fmla="*/ 0 w 1606525"/>
              <a:gd name="connsiteY1" fmla="*/ 979713 h 979713"/>
              <a:gd name="connsiteX2" fmla="*/ 1606422 w 1606525"/>
              <a:gd name="connsiteY2" fmla="*/ 910146 h 979713"/>
              <a:gd name="connsiteX3" fmla="*/ 1603149 w 1606525"/>
              <a:gd name="connsiteY3" fmla="*/ 0 h 979713"/>
              <a:gd name="connsiteX0" fmla="*/ 1603149 w 1603149"/>
              <a:gd name="connsiteY0" fmla="*/ 0 h 979713"/>
              <a:gd name="connsiteX1" fmla="*/ 0 w 1603149"/>
              <a:gd name="connsiteY1" fmla="*/ 979713 h 979713"/>
              <a:gd name="connsiteX2" fmla="*/ 1601135 w 1603149"/>
              <a:gd name="connsiteY2" fmla="*/ 914399 h 979713"/>
              <a:gd name="connsiteX3" fmla="*/ 1603149 w 1603149"/>
              <a:gd name="connsiteY3" fmla="*/ 0 h 979713"/>
              <a:gd name="connsiteX0" fmla="*/ 1608435 w 1608435"/>
              <a:gd name="connsiteY0" fmla="*/ 0 h 988219"/>
              <a:gd name="connsiteX1" fmla="*/ 0 w 1608435"/>
              <a:gd name="connsiteY1" fmla="*/ 988219 h 988219"/>
              <a:gd name="connsiteX2" fmla="*/ 1601135 w 1608435"/>
              <a:gd name="connsiteY2" fmla="*/ 922905 h 988219"/>
              <a:gd name="connsiteX3" fmla="*/ 1608435 w 1608435"/>
              <a:gd name="connsiteY3" fmla="*/ 0 h 988219"/>
              <a:gd name="connsiteX0" fmla="*/ 1591471 w 1601183"/>
              <a:gd name="connsiteY0" fmla="*/ 0 h 991631"/>
              <a:gd name="connsiteX1" fmla="*/ 0 w 1601183"/>
              <a:gd name="connsiteY1" fmla="*/ 991631 h 991631"/>
              <a:gd name="connsiteX2" fmla="*/ 1601135 w 1601183"/>
              <a:gd name="connsiteY2" fmla="*/ 926317 h 991631"/>
              <a:gd name="connsiteX3" fmla="*/ 1591471 w 1601183"/>
              <a:gd name="connsiteY3" fmla="*/ 0 h 991631"/>
              <a:gd name="connsiteX0" fmla="*/ 1587230 w 1601171"/>
              <a:gd name="connsiteY0" fmla="*/ 0 h 991631"/>
              <a:gd name="connsiteX1" fmla="*/ 0 w 1601171"/>
              <a:gd name="connsiteY1" fmla="*/ 991631 h 991631"/>
              <a:gd name="connsiteX2" fmla="*/ 1601135 w 1601171"/>
              <a:gd name="connsiteY2" fmla="*/ 926317 h 991631"/>
              <a:gd name="connsiteX3" fmla="*/ 1587230 w 1601171"/>
              <a:gd name="connsiteY3" fmla="*/ 0 h 991631"/>
              <a:gd name="connsiteX0" fmla="*/ 1587230 w 1601170"/>
              <a:gd name="connsiteY0" fmla="*/ 0 h 988219"/>
              <a:gd name="connsiteX1" fmla="*/ 0 w 1601170"/>
              <a:gd name="connsiteY1" fmla="*/ 988219 h 988219"/>
              <a:gd name="connsiteX2" fmla="*/ 1601135 w 1601170"/>
              <a:gd name="connsiteY2" fmla="*/ 922905 h 988219"/>
              <a:gd name="connsiteX3" fmla="*/ 1587230 w 1601170"/>
              <a:gd name="connsiteY3" fmla="*/ 0 h 988219"/>
              <a:gd name="connsiteX0" fmla="*/ 1587230 w 1601170"/>
              <a:gd name="connsiteY0" fmla="*/ 0 h 991631"/>
              <a:gd name="connsiteX1" fmla="*/ 0 w 1601170"/>
              <a:gd name="connsiteY1" fmla="*/ 991631 h 991631"/>
              <a:gd name="connsiteX2" fmla="*/ 1601135 w 1601170"/>
              <a:gd name="connsiteY2" fmla="*/ 926317 h 991631"/>
              <a:gd name="connsiteX3" fmla="*/ 1587230 w 1601170"/>
              <a:gd name="connsiteY3" fmla="*/ 0 h 991631"/>
              <a:gd name="connsiteX0" fmla="*/ 1589240 w 1603180"/>
              <a:gd name="connsiteY0" fmla="*/ 0 h 949187"/>
              <a:gd name="connsiteX1" fmla="*/ 0 w 1603180"/>
              <a:gd name="connsiteY1" fmla="*/ 949187 h 949187"/>
              <a:gd name="connsiteX2" fmla="*/ 1603145 w 1603180"/>
              <a:gd name="connsiteY2" fmla="*/ 926317 h 949187"/>
              <a:gd name="connsiteX3" fmla="*/ 1589240 w 1603180"/>
              <a:gd name="connsiteY3" fmla="*/ 0 h 949187"/>
              <a:gd name="connsiteX0" fmla="*/ 1589240 w 1603180"/>
              <a:gd name="connsiteY0" fmla="*/ 0 h 954181"/>
              <a:gd name="connsiteX1" fmla="*/ 0 w 1603180"/>
              <a:gd name="connsiteY1" fmla="*/ 954181 h 954181"/>
              <a:gd name="connsiteX2" fmla="*/ 1603145 w 1603180"/>
              <a:gd name="connsiteY2" fmla="*/ 926317 h 954181"/>
              <a:gd name="connsiteX3" fmla="*/ 1589240 w 1603180"/>
              <a:gd name="connsiteY3" fmla="*/ 0 h 954181"/>
              <a:gd name="connsiteX0" fmla="*/ 1591249 w 1605189"/>
              <a:gd name="connsiteY0" fmla="*/ 0 h 956677"/>
              <a:gd name="connsiteX1" fmla="*/ 0 w 1605189"/>
              <a:gd name="connsiteY1" fmla="*/ 956677 h 956677"/>
              <a:gd name="connsiteX2" fmla="*/ 1605154 w 1605189"/>
              <a:gd name="connsiteY2" fmla="*/ 926317 h 956677"/>
              <a:gd name="connsiteX3" fmla="*/ 1591249 w 1605189"/>
              <a:gd name="connsiteY3" fmla="*/ 0 h 956677"/>
              <a:gd name="connsiteX0" fmla="*/ 1591249 w 1601181"/>
              <a:gd name="connsiteY0" fmla="*/ 0 h 956677"/>
              <a:gd name="connsiteX1" fmla="*/ 0 w 1601181"/>
              <a:gd name="connsiteY1" fmla="*/ 956677 h 956677"/>
              <a:gd name="connsiteX2" fmla="*/ 1601134 w 1601181"/>
              <a:gd name="connsiteY2" fmla="*/ 892812 h 956677"/>
              <a:gd name="connsiteX3" fmla="*/ 1591249 w 1601181"/>
              <a:gd name="connsiteY3" fmla="*/ 0 h 956677"/>
              <a:gd name="connsiteX0" fmla="*/ 1591249 w 1607194"/>
              <a:gd name="connsiteY0" fmla="*/ 0 h 956677"/>
              <a:gd name="connsiteX1" fmla="*/ 0 w 1607194"/>
              <a:gd name="connsiteY1" fmla="*/ 956677 h 956677"/>
              <a:gd name="connsiteX2" fmla="*/ 1607163 w 1607194"/>
              <a:gd name="connsiteY2" fmla="*/ 892812 h 956677"/>
              <a:gd name="connsiteX3" fmla="*/ 1591249 w 1607194"/>
              <a:gd name="connsiteY3" fmla="*/ 0 h 956677"/>
              <a:gd name="connsiteX0" fmla="*/ 1591249 w 1603184"/>
              <a:gd name="connsiteY0" fmla="*/ 0 h 956677"/>
              <a:gd name="connsiteX1" fmla="*/ 0 w 1603184"/>
              <a:gd name="connsiteY1" fmla="*/ 956677 h 956677"/>
              <a:gd name="connsiteX2" fmla="*/ 1603144 w 1603184"/>
              <a:gd name="connsiteY2" fmla="*/ 890420 h 956677"/>
              <a:gd name="connsiteX3" fmla="*/ 1591249 w 1603184"/>
              <a:gd name="connsiteY3" fmla="*/ 0 h 956677"/>
              <a:gd name="connsiteX0" fmla="*/ 1591249 w 1601181"/>
              <a:gd name="connsiteY0" fmla="*/ 0 h 956677"/>
              <a:gd name="connsiteX1" fmla="*/ 0 w 1601181"/>
              <a:gd name="connsiteY1" fmla="*/ 956677 h 956677"/>
              <a:gd name="connsiteX2" fmla="*/ 1601134 w 1601181"/>
              <a:gd name="connsiteY2" fmla="*/ 890420 h 956677"/>
              <a:gd name="connsiteX3" fmla="*/ 1591249 w 1601181"/>
              <a:gd name="connsiteY3" fmla="*/ 0 h 956677"/>
              <a:gd name="connsiteX0" fmla="*/ 1591249 w 1597184"/>
              <a:gd name="connsiteY0" fmla="*/ 0 h 956677"/>
              <a:gd name="connsiteX1" fmla="*/ 0 w 1597184"/>
              <a:gd name="connsiteY1" fmla="*/ 956677 h 956677"/>
              <a:gd name="connsiteX2" fmla="*/ 1597114 w 1597184"/>
              <a:gd name="connsiteY2" fmla="*/ 890420 h 956677"/>
              <a:gd name="connsiteX3" fmla="*/ 1591249 w 1597184"/>
              <a:gd name="connsiteY3" fmla="*/ 0 h 956677"/>
              <a:gd name="connsiteX0" fmla="*/ 1593652 w 1597214"/>
              <a:gd name="connsiteY0" fmla="*/ 0 h 956677"/>
              <a:gd name="connsiteX1" fmla="*/ 0 w 1597214"/>
              <a:gd name="connsiteY1" fmla="*/ 956677 h 956677"/>
              <a:gd name="connsiteX2" fmla="*/ 1597114 w 1597214"/>
              <a:gd name="connsiteY2" fmla="*/ 890420 h 956677"/>
              <a:gd name="connsiteX3" fmla="*/ 1593652 w 1597214"/>
              <a:gd name="connsiteY3" fmla="*/ 0 h 956677"/>
            </a:gdLst>
            <a:ahLst/>
            <a:cxnLst>
              <a:cxn ang="0">
                <a:pos x="connsiteX0" y="connsiteY0"/>
              </a:cxn>
              <a:cxn ang="0">
                <a:pos x="connsiteX1" y="connsiteY1"/>
              </a:cxn>
              <a:cxn ang="0">
                <a:pos x="connsiteX2" y="connsiteY2"/>
              </a:cxn>
              <a:cxn ang="0">
                <a:pos x="connsiteX3" y="connsiteY3"/>
              </a:cxn>
            </a:cxnLst>
            <a:rect l="l" t="t" r="r" b="b"/>
            <a:pathLst>
              <a:path w="1597214" h="956677">
                <a:moveTo>
                  <a:pt x="1593652" y="0"/>
                </a:moveTo>
                <a:lnTo>
                  <a:pt x="0" y="956677"/>
                </a:lnTo>
                <a:lnTo>
                  <a:pt x="1597114" y="890420"/>
                </a:lnTo>
                <a:cubicBezTo>
                  <a:pt x="1597995" y="585620"/>
                  <a:pt x="1592771" y="304800"/>
                  <a:pt x="1593652" y="0"/>
                </a:cubicBezTo>
                <a:close/>
              </a:path>
            </a:pathLst>
          </a:custGeom>
          <a:gradFill>
            <a:gsLst>
              <a:gs pos="0">
                <a:schemeClr val="accent2">
                  <a:lumMod val="85000"/>
                </a:schemeClr>
              </a:gs>
              <a:gs pos="100000">
                <a:schemeClr val="accent2"/>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0" name="Freeform 60">
            <a:extLst>
              <a:ext uri="{FF2B5EF4-FFF2-40B4-BE49-F238E27FC236}">
                <a16:creationId xmlns:a16="http://schemas.microsoft.com/office/drawing/2014/main" id="{36D373C6-C3D9-4002-BBEF-A6AEF4B6B02A}"/>
              </a:ext>
            </a:extLst>
          </p:cNvPr>
          <p:cNvSpPr/>
          <p:nvPr/>
        </p:nvSpPr>
        <p:spPr>
          <a:xfrm flipV="1">
            <a:off x="2706092" y="3936417"/>
            <a:ext cx="2058102" cy="2132109"/>
          </a:xfrm>
          <a:custGeom>
            <a:avLst/>
            <a:gdLst>
              <a:gd name="connsiteX0" fmla="*/ 1621972 w 1621972"/>
              <a:gd name="connsiteY0" fmla="*/ 0 h 2035628"/>
              <a:gd name="connsiteX1" fmla="*/ 0 w 1621972"/>
              <a:gd name="connsiteY1" fmla="*/ 2035628 h 2035628"/>
              <a:gd name="connsiteX2" fmla="*/ 1621972 w 1621972"/>
              <a:gd name="connsiteY2" fmla="*/ 892628 h 2035628"/>
              <a:gd name="connsiteX3" fmla="*/ 1621972 w 1621972"/>
              <a:gd name="connsiteY3" fmla="*/ 0 h 2035628"/>
              <a:gd name="connsiteX0" fmla="*/ 1621972 w 1654629"/>
              <a:gd name="connsiteY0" fmla="*/ 0 h 2035628"/>
              <a:gd name="connsiteX1" fmla="*/ 0 w 1654629"/>
              <a:gd name="connsiteY1" fmla="*/ 2035628 h 2035628"/>
              <a:gd name="connsiteX2" fmla="*/ 1654629 w 1654629"/>
              <a:gd name="connsiteY2" fmla="*/ 881742 h 2035628"/>
              <a:gd name="connsiteX3" fmla="*/ 1621972 w 1654629"/>
              <a:gd name="connsiteY3" fmla="*/ 0 h 2035628"/>
              <a:gd name="connsiteX0" fmla="*/ 1635503 w 1654629"/>
              <a:gd name="connsiteY0" fmla="*/ 0 h 2013857"/>
              <a:gd name="connsiteX1" fmla="*/ 0 w 1654629"/>
              <a:gd name="connsiteY1" fmla="*/ 2013857 h 2013857"/>
              <a:gd name="connsiteX2" fmla="*/ 1654629 w 1654629"/>
              <a:gd name="connsiteY2" fmla="*/ 859971 h 2013857"/>
              <a:gd name="connsiteX3" fmla="*/ 1635503 w 1654629"/>
              <a:gd name="connsiteY3" fmla="*/ 0 h 2013857"/>
              <a:gd name="connsiteX0" fmla="*/ 1594911 w 1654629"/>
              <a:gd name="connsiteY0" fmla="*/ 0 h 2002971"/>
              <a:gd name="connsiteX1" fmla="*/ 0 w 1654629"/>
              <a:gd name="connsiteY1" fmla="*/ 2002971 h 2002971"/>
              <a:gd name="connsiteX2" fmla="*/ 1654629 w 1654629"/>
              <a:gd name="connsiteY2" fmla="*/ 849085 h 2002971"/>
              <a:gd name="connsiteX3" fmla="*/ 1594911 w 1654629"/>
              <a:gd name="connsiteY3" fmla="*/ 0 h 2002971"/>
              <a:gd name="connsiteX0" fmla="*/ 1594911 w 1617624"/>
              <a:gd name="connsiteY0" fmla="*/ 0 h 2002971"/>
              <a:gd name="connsiteX1" fmla="*/ 0 w 1617624"/>
              <a:gd name="connsiteY1" fmla="*/ 2002971 h 2002971"/>
              <a:gd name="connsiteX2" fmla="*/ 1617624 w 1617624"/>
              <a:gd name="connsiteY2" fmla="*/ 870350 h 2002971"/>
              <a:gd name="connsiteX3" fmla="*/ 1594911 w 1617624"/>
              <a:gd name="connsiteY3" fmla="*/ 0 h 2002971"/>
              <a:gd name="connsiteX0" fmla="*/ 1594911 w 1596478"/>
              <a:gd name="connsiteY0" fmla="*/ 0 h 2002971"/>
              <a:gd name="connsiteX1" fmla="*/ 0 w 1596478"/>
              <a:gd name="connsiteY1" fmla="*/ 2002971 h 2002971"/>
              <a:gd name="connsiteX2" fmla="*/ 1596478 w 1596478"/>
              <a:gd name="connsiteY2" fmla="*/ 883110 h 2002971"/>
              <a:gd name="connsiteX3" fmla="*/ 1594911 w 1596478"/>
              <a:gd name="connsiteY3" fmla="*/ 0 h 2002971"/>
              <a:gd name="connsiteX0" fmla="*/ 1605483 w 1605502"/>
              <a:gd name="connsiteY0" fmla="*/ 0 h 2015730"/>
              <a:gd name="connsiteX1" fmla="*/ 0 w 1605502"/>
              <a:gd name="connsiteY1" fmla="*/ 2015730 h 2015730"/>
              <a:gd name="connsiteX2" fmla="*/ 1596478 w 1605502"/>
              <a:gd name="connsiteY2" fmla="*/ 895869 h 2015730"/>
              <a:gd name="connsiteX3" fmla="*/ 1605483 w 1605502"/>
              <a:gd name="connsiteY3" fmla="*/ 0 h 2015730"/>
              <a:gd name="connsiteX0" fmla="*/ 1605483 w 1605502"/>
              <a:gd name="connsiteY0" fmla="*/ 0 h 2032742"/>
              <a:gd name="connsiteX1" fmla="*/ 0 w 1605502"/>
              <a:gd name="connsiteY1" fmla="*/ 2032742 h 2032742"/>
              <a:gd name="connsiteX2" fmla="*/ 1596478 w 1605502"/>
              <a:gd name="connsiteY2" fmla="*/ 912881 h 2032742"/>
              <a:gd name="connsiteX3" fmla="*/ 1605483 w 1605502"/>
              <a:gd name="connsiteY3" fmla="*/ 0 h 2032742"/>
              <a:gd name="connsiteX0" fmla="*/ 1592760 w 1596478"/>
              <a:gd name="connsiteY0" fmla="*/ 0 h 2060037"/>
              <a:gd name="connsiteX1" fmla="*/ 0 w 1596478"/>
              <a:gd name="connsiteY1" fmla="*/ 2060037 h 2060037"/>
              <a:gd name="connsiteX2" fmla="*/ 1596478 w 1596478"/>
              <a:gd name="connsiteY2" fmla="*/ 940176 h 2060037"/>
              <a:gd name="connsiteX3" fmla="*/ 1592760 w 1596478"/>
              <a:gd name="connsiteY3" fmla="*/ 0 h 2060037"/>
              <a:gd name="connsiteX0" fmla="*/ 1592760 w 1596478"/>
              <a:gd name="connsiteY0" fmla="*/ 0 h 2042978"/>
              <a:gd name="connsiteX1" fmla="*/ 0 w 1596478"/>
              <a:gd name="connsiteY1" fmla="*/ 2042978 h 2042978"/>
              <a:gd name="connsiteX2" fmla="*/ 1596478 w 1596478"/>
              <a:gd name="connsiteY2" fmla="*/ 923117 h 2042978"/>
              <a:gd name="connsiteX3" fmla="*/ 1592760 w 1596478"/>
              <a:gd name="connsiteY3" fmla="*/ 0 h 2042978"/>
              <a:gd name="connsiteX0" fmla="*/ 1592760 w 1596478"/>
              <a:gd name="connsiteY0" fmla="*/ 0 h 2053214"/>
              <a:gd name="connsiteX1" fmla="*/ 0 w 1596478"/>
              <a:gd name="connsiteY1" fmla="*/ 2053214 h 2053214"/>
              <a:gd name="connsiteX2" fmla="*/ 1596478 w 1596478"/>
              <a:gd name="connsiteY2" fmla="*/ 933353 h 2053214"/>
              <a:gd name="connsiteX3" fmla="*/ 1592760 w 1596478"/>
              <a:gd name="connsiteY3" fmla="*/ 0 h 2053214"/>
              <a:gd name="connsiteX0" fmla="*/ 1614004 w 1614014"/>
              <a:gd name="connsiteY0" fmla="*/ 0 h 2053214"/>
              <a:gd name="connsiteX1" fmla="*/ 0 w 1614014"/>
              <a:gd name="connsiteY1" fmla="*/ 2053214 h 2053214"/>
              <a:gd name="connsiteX2" fmla="*/ 1596478 w 1614014"/>
              <a:gd name="connsiteY2" fmla="*/ 933353 h 2053214"/>
              <a:gd name="connsiteX3" fmla="*/ 1614004 w 1614014"/>
              <a:gd name="connsiteY3" fmla="*/ 0 h 2053214"/>
              <a:gd name="connsiteX0" fmla="*/ 1599936 w 1599946"/>
              <a:gd name="connsiteY0" fmla="*/ 0 h 2015763"/>
              <a:gd name="connsiteX1" fmla="*/ 0 w 1599946"/>
              <a:gd name="connsiteY1" fmla="*/ 2015763 h 2015763"/>
              <a:gd name="connsiteX2" fmla="*/ 1582410 w 1599946"/>
              <a:gd name="connsiteY2" fmla="*/ 933353 h 2015763"/>
              <a:gd name="connsiteX3" fmla="*/ 1599936 w 1599946"/>
              <a:gd name="connsiteY3" fmla="*/ 0 h 2015763"/>
              <a:gd name="connsiteX0" fmla="*/ 1605965 w 1605975"/>
              <a:gd name="connsiteY0" fmla="*/ 0 h 2025750"/>
              <a:gd name="connsiteX1" fmla="*/ 0 w 1605975"/>
              <a:gd name="connsiteY1" fmla="*/ 2025750 h 2025750"/>
              <a:gd name="connsiteX2" fmla="*/ 1588439 w 1605975"/>
              <a:gd name="connsiteY2" fmla="*/ 933353 h 2025750"/>
              <a:gd name="connsiteX3" fmla="*/ 1605965 w 1605975"/>
              <a:gd name="connsiteY3" fmla="*/ 0 h 2025750"/>
              <a:gd name="connsiteX0" fmla="*/ 1605965 w 1605975"/>
              <a:gd name="connsiteY0" fmla="*/ 0 h 2018259"/>
              <a:gd name="connsiteX1" fmla="*/ 0 w 1605975"/>
              <a:gd name="connsiteY1" fmla="*/ 2018259 h 2018259"/>
              <a:gd name="connsiteX2" fmla="*/ 1588439 w 1605975"/>
              <a:gd name="connsiteY2" fmla="*/ 933353 h 2018259"/>
              <a:gd name="connsiteX3" fmla="*/ 1605965 w 1605975"/>
              <a:gd name="connsiteY3" fmla="*/ 0 h 2018259"/>
              <a:gd name="connsiteX0" fmla="*/ 1605965 w 1608648"/>
              <a:gd name="connsiteY0" fmla="*/ 0 h 2018259"/>
              <a:gd name="connsiteX1" fmla="*/ 0 w 1608648"/>
              <a:gd name="connsiteY1" fmla="*/ 2018259 h 2018259"/>
              <a:gd name="connsiteX2" fmla="*/ 1608648 w 1608648"/>
              <a:gd name="connsiteY2" fmla="*/ 896780 h 2018259"/>
              <a:gd name="connsiteX3" fmla="*/ 1605965 w 1608648"/>
              <a:gd name="connsiteY3" fmla="*/ 0 h 2018259"/>
              <a:gd name="connsiteX0" fmla="*/ 1605965 w 1614711"/>
              <a:gd name="connsiteY0" fmla="*/ 0 h 2018259"/>
              <a:gd name="connsiteX1" fmla="*/ 0 w 1614711"/>
              <a:gd name="connsiteY1" fmla="*/ 2018259 h 2018259"/>
              <a:gd name="connsiteX2" fmla="*/ 1614711 w 1614711"/>
              <a:gd name="connsiteY2" fmla="*/ 908971 h 2018259"/>
              <a:gd name="connsiteX3" fmla="*/ 1605965 w 1614711"/>
              <a:gd name="connsiteY3" fmla="*/ 0 h 2018259"/>
            </a:gdLst>
            <a:ahLst/>
            <a:cxnLst>
              <a:cxn ang="0">
                <a:pos x="connsiteX0" y="connsiteY0"/>
              </a:cxn>
              <a:cxn ang="0">
                <a:pos x="connsiteX1" y="connsiteY1"/>
              </a:cxn>
              <a:cxn ang="0">
                <a:pos x="connsiteX2" y="connsiteY2"/>
              </a:cxn>
              <a:cxn ang="0">
                <a:pos x="connsiteX3" y="connsiteY3"/>
              </a:cxn>
            </a:cxnLst>
            <a:rect l="l" t="t" r="r" b="b"/>
            <a:pathLst>
              <a:path w="1614711" h="2018259">
                <a:moveTo>
                  <a:pt x="1605965" y="0"/>
                </a:moveTo>
                <a:lnTo>
                  <a:pt x="0" y="2018259"/>
                </a:lnTo>
                <a:lnTo>
                  <a:pt x="1614711" y="908971"/>
                </a:lnTo>
                <a:cubicBezTo>
                  <a:pt x="1614189" y="614601"/>
                  <a:pt x="1606487" y="294370"/>
                  <a:pt x="1605965" y="0"/>
                </a:cubicBezTo>
                <a:close/>
              </a:path>
            </a:pathLst>
          </a:custGeom>
          <a:gradFill>
            <a:gsLst>
              <a:gs pos="0">
                <a:schemeClr val="accent1">
                  <a:lumMod val="85000"/>
                </a:schemeClr>
              </a:gs>
              <a:gs pos="100000">
                <a:schemeClr val="accent1"/>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1" name="Rectangle 30">
            <a:extLst>
              <a:ext uri="{FF2B5EF4-FFF2-40B4-BE49-F238E27FC236}">
                <a16:creationId xmlns:a16="http://schemas.microsoft.com/office/drawing/2014/main" id="{7E70D497-F732-4718-8416-CF2D1D4F520E}"/>
              </a:ext>
            </a:extLst>
          </p:cNvPr>
          <p:cNvSpPr/>
          <p:nvPr/>
        </p:nvSpPr>
        <p:spPr>
          <a:xfrm>
            <a:off x="5097399" y="3238676"/>
            <a:ext cx="317209" cy="316282"/>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12" name="Rounded Rectangle 32">
            <a:extLst>
              <a:ext uri="{FF2B5EF4-FFF2-40B4-BE49-F238E27FC236}">
                <a16:creationId xmlns:a16="http://schemas.microsoft.com/office/drawing/2014/main" id="{9D968454-2ACC-4805-B593-68E63E372EC8}"/>
              </a:ext>
            </a:extLst>
          </p:cNvPr>
          <p:cNvSpPr/>
          <p:nvPr/>
        </p:nvSpPr>
        <p:spPr>
          <a:xfrm>
            <a:off x="5097399" y="5421088"/>
            <a:ext cx="322637" cy="322637"/>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13" name="Rectangle 16">
            <a:extLst>
              <a:ext uri="{FF2B5EF4-FFF2-40B4-BE49-F238E27FC236}">
                <a16:creationId xmlns:a16="http://schemas.microsoft.com/office/drawing/2014/main" id="{18C8F883-9E1E-48D0-A978-81B8E4881AC6}"/>
              </a:ext>
            </a:extLst>
          </p:cNvPr>
          <p:cNvSpPr/>
          <p:nvPr/>
        </p:nvSpPr>
        <p:spPr>
          <a:xfrm rot="2700000">
            <a:off x="5158477" y="4232499"/>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14" name="Rectangle 9">
            <a:extLst>
              <a:ext uri="{FF2B5EF4-FFF2-40B4-BE49-F238E27FC236}">
                <a16:creationId xmlns:a16="http://schemas.microsoft.com/office/drawing/2014/main" id="{C1875506-118A-463D-AF98-1312044D7ED2}"/>
              </a:ext>
            </a:extLst>
          </p:cNvPr>
          <p:cNvSpPr/>
          <p:nvPr/>
        </p:nvSpPr>
        <p:spPr>
          <a:xfrm>
            <a:off x="5112706" y="2154772"/>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grpSp>
        <p:nvGrpSpPr>
          <p:cNvPr id="15" name="Group 14">
            <a:extLst>
              <a:ext uri="{FF2B5EF4-FFF2-40B4-BE49-F238E27FC236}">
                <a16:creationId xmlns:a16="http://schemas.microsoft.com/office/drawing/2014/main" id="{1C69ECA0-5D94-43D1-9FBD-0013929C1478}"/>
              </a:ext>
            </a:extLst>
          </p:cNvPr>
          <p:cNvGrpSpPr/>
          <p:nvPr/>
        </p:nvGrpSpPr>
        <p:grpSpPr>
          <a:xfrm>
            <a:off x="6048624" y="1880508"/>
            <a:ext cx="5245190" cy="707886"/>
            <a:chOff x="1353016" y="1766707"/>
            <a:chExt cx="4320480" cy="707886"/>
          </a:xfrm>
        </p:grpSpPr>
        <p:sp>
          <p:nvSpPr>
            <p:cNvPr id="16" name="TextBox 15">
              <a:extLst>
                <a:ext uri="{FF2B5EF4-FFF2-40B4-BE49-F238E27FC236}">
                  <a16:creationId xmlns:a16="http://schemas.microsoft.com/office/drawing/2014/main" id="{1EFEFE1D-380D-4EA9-AAA8-8B7B70C4C60E}"/>
                </a:ext>
              </a:extLst>
            </p:cNvPr>
            <p:cNvSpPr txBox="1"/>
            <p:nvPr/>
          </p:nvSpPr>
          <p:spPr>
            <a:xfrm>
              <a:off x="1364065" y="2012928"/>
              <a:ext cx="4297635" cy="461665"/>
            </a:xfrm>
            <a:prstGeom prst="rect">
              <a:avLst/>
            </a:prstGeom>
            <a:noFill/>
          </p:spPr>
          <p:txBody>
            <a:bodyPr wrap="square" rtlCol="0">
              <a:spAutoFit/>
            </a:bodyPr>
            <a:lstStyle/>
            <a:p>
              <a:pPr algn="r"/>
              <a:r>
                <a:rPr lang="fa-IR" altLang="ko-KR" sz="1200" dirty="0">
                  <a:solidFill>
                    <a:schemeClr val="tx1">
                      <a:lumMod val="95000"/>
                      <a:lumOff val="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به ارمغان خواهد آورد. تغییر رنگ، عکس و متن آسان است.</a:t>
              </a:r>
              <a:endParaRPr lang="en-US" altLang="ko-KR" sz="1200" dirty="0">
                <a:solidFill>
                  <a:schemeClr val="tx1">
                    <a:lumMod val="95000"/>
                    <a:lumOff val="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01CC7B42-DA03-498D-937D-72510ED18EE2}"/>
                </a:ext>
              </a:extLst>
            </p:cNvPr>
            <p:cNvSpPr txBox="1"/>
            <p:nvPr/>
          </p:nvSpPr>
          <p:spPr>
            <a:xfrm>
              <a:off x="1353016" y="1766707"/>
              <a:ext cx="4320480" cy="307777"/>
            </a:xfrm>
            <a:prstGeom prst="rect">
              <a:avLst/>
            </a:prstGeom>
            <a:noFill/>
          </p:spPr>
          <p:txBody>
            <a:bodyPr wrap="square" lIns="108000" rIns="108000" rtlCol="0">
              <a:spAutoFit/>
            </a:bodyPr>
            <a:lstStyle/>
            <a:p>
              <a:pPr algn="r"/>
              <a:r>
                <a:rPr lang="fa-IR" altLang="ko-KR" sz="1400" b="1" dirty="0">
                  <a:solidFill>
                    <a:schemeClr val="tx1">
                      <a:lumMod val="95000"/>
                      <a:lumOff val="5000"/>
                    </a:schemeClr>
                  </a:solidFill>
                  <a:cs typeface="B Nazanin" panose="00000700000000000000" pitchFamily="2" charset="-78"/>
                </a:rPr>
                <a:t>عنوان مطالب</a:t>
              </a:r>
              <a:endParaRPr lang="ko-KR" altLang="en-US" sz="1400" b="1" dirty="0">
                <a:solidFill>
                  <a:schemeClr val="tx1">
                    <a:lumMod val="95000"/>
                    <a:lumOff val="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E05F3FB9-12B6-4A75-B95B-1790BEFCBDA3}"/>
              </a:ext>
            </a:extLst>
          </p:cNvPr>
          <p:cNvGrpSpPr/>
          <p:nvPr/>
        </p:nvGrpSpPr>
        <p:grpSpPr>
          <a:xfrm>
            <a:off x="6048624" y="2978628"/>
            <a:ext cx="5245190" cy="707886"/>
            <a:chOff x="1353016" y="1766707"/>
            <a:chExt cx="4320480" cy="707886"/>
          </a:xfrm>
        </p:grpSpPr>
        <p:sp>
          <p:nvSpPr>
            <p:cNvPr id="19" name="TextBox 18">
              <a:extLst>
                <a:ext uri="{FF2B5EF4-FFF2-40B4-BE49-F238E27FC236}">
                  <a16:creationId xmlns:a16="http://schemas.microsoft.com/office/drawing/2014/main" id="{CA5CF032-AF9B-4508-8574-908730087FBF}"/>
                </a:ext>
              </a:extLst>
            </p:cNvPr>
            <p:cNvSpPr txBox="1"/>
            <p:nvPr/>
          </p:nvSpPr>
          <p:spPr>
            <a:xfrm>
              <a:off x="1364065" y="2012928"/>
              <a:ext cx="4297635" cy="461665"/>
            </a:xfrm>
            <a:prstGeom prst="rect">
              <a:avLst/>
            </a:prstGeom>
            <a:noFill/>
          </p:spPr>
          <p:txBody>
            <a:bodyPr wrap="square" rtlCol="0">
              <a:spAutoFit/>
            </a:bodyPr>
            <a:lstStyle/>
            <a:p>
              <a:pPr algn="r"/>
              <a:r>
                <a:rPr lang="fa-IR" altLang="ko-KR" sz="1200" dirty="0">
                  <a:solidFill>
                    <a:schemeClr val="tx1">
                      <a:lumMod val="95000"/>
                      <a:lumOff val="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به ارمغان خواهد آورد. تغییر رنگ، عکس و متن آسان است.</a:t>
              </a:r>
              <a:endParaRPr lang="en-US" altLang="ko-KR" sz="1200" dirty="0">
                <a:solidFill>
                  <a:schemeClr val="tx1">
                    <a:lumMod val="95000"/>
                    <a:lumOff val="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5BA8F39B-85C1-40AA-BDDF-BBD62D7A4D88}"/>
                </a:ext>
              </a:extLst>
            </p:cNvPr>
            <p:cNvSpPr txBox="1"/>
            <p:nvPr/>
          </p:nvSpPr>
          <p:spPr>
            <a:xfrm>
              <a:off x="1353016" y="1766707"/>
              <a:ext cx="4320480" cy="307777"/>
            </a:xfrm>
            <a:prstGeom prst="rect">
              <a:avLst/>
            </a:prstGeom>
            <a:noFill/>
          </p:spPr>
          <p:txBody>
            <a:bodyPr wrap="square" lIns="108000" rIns="108000" rtlCol="0">
              <a:spAutoFit/>
            </a:bodyPr>
            <a:lstStyle/>
            <a:p>
              <a:pPr algn="r"/>
              <a:r>
                <a:rPr lang="fa-IR" altLang="ko-KR" sz="1400" b="1" dirty="0">
                  <a:solidFill>
                    <a:schemeClr val="tx1">
                      <a:lumMod val="95000"/>
                      <a:lumOff val="5000"/>
                    </a:schemeClr>
                  </a:solidFill>
                  <a:cs typeface="B Nazanin" panose="00000700000000000000" pitchFamily="2" charset="-78"/>
                </a:rPr>
                <a:t>عنوان مطالب</a:t>
              </a:r>
              <a:endParaRPr lang="ko-KR" altLang="en-US" sz="1400" b="1" dirty="0">
                <a:solidFill>
                  <a:schemeClr val="tx1">
                    <a:lumMod val="95000"/>
                    <a:lumOff val="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9C4A6A96-3969-4E2F-9A6F-3AA0CB4B3B0F}"/>
              </a:ext>
            </a:extLst>
          </p:cNvPr>
          <p:cNvGrpSpPr/>
          <p:nvPr/>
        </p:nvGrpSpPr>
        <p:grpSpPr>
          <a:xfrm>
            <a:off x="6048624" y="4076746"/>
            <a:ext cx="5245190" cy="707886"/>
            <a:chOff x="1353016" y="1766707"/>
            <a:chExt cx="4320480" cy="707886"/>
          </a:xfrm>
        </p:grpSpPr>
        <p:sp>
          <p:nvSpPr>
            <p:cNvPr id="22" name="TextBox 21">
              <a:extLst>
                <a:ext uri="{FF2B5EF4-FFF2-40B4-BE49-F238E27FC236}">
                  <a16:creationId xmlns:a16="http://schemas.microsoft.com/office/drawing/2014/main" id="{435D1D7A-F929-4683-85FC-265FE30E3FDB}"/>
                </a:ext>
              </a:extLst>
            </p:cNvPr>
            <p:cNvSpPr txBox="1"/>
            <p:nvPr/>
          </p:nvSpPr>
          <p:spPr>
            <a:xfrm>
              <a:off x="1364065" y="2012928"/>
              <a:ext cx="4297635" cy="461665"/>
            </a:xfrm>
            <a:prstGeom prst="rect">
              <a:avLst/>
            </a:prstGeom>
            <a:noFill/>
          </p:spPr>
          <p:txBody>
            <a:bodyPr wrap="square" rtlCol="0">
              <a:spAutoFit/>
            </a:bodyPr>
            <a:lstStyle/>
            <a:p>
              <a:pPr algn="r"/>
              <a:r>
                <a:rPr lang="fa-IR" altLang="ko-KR" sz="1200" dirty="0">
                  <a:solidFill>
                    <a:schemeClr val="tx1">
                      <a:lumMod val="95000"/>
                      <a:lumOff val="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به ارمغان خواهد آورد. تغییر رنگ، عکس و متن آسان است.</a:t>
              </a:r>
              <a:endParaRPr lang="en-US" altLang="ko-KR" sz="1200" dirty="0">
                <a:solidFill>
                  <a:schemeClr val="tx1">
                    <a:lumMod val="95000"/>
                    <a:lumOff val="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15E73520-9357-4676-A46D-327387666AFB}"/>
                </a:ext>
              </a:extLst>
            </p:cNvPr>
            <p:cNvSpPr txBox="1"/>
            <p:nvPr/>
          </p:nvSpPr>
          <p:spPr>
            <a:xfrm>
              <a:off x="1353016" y="1766707"/>
              <a:ext cx="4320480" cy="307777"/>
            </a:xfrm>
            <a:prstGeom prst="rect">
              <a:avLst/>
            </a:prstGeom>
            <a:noFill/>
          </p:spPr>
          <p:txBody>
            <a:bodyPr wrap="square" lIns="108000" rIns="108000" rtlCol="0">
              <a:spAutoFit/>
            </a:bodyPr>
            <a:lstStyle/>
            <a:p>
              <a:pPr algn="r"/>
              <a:r>
                <a:rPr lang="fa-IR" altLang="ko-KR" sz="1400" b="1" dirty="0">
                  <a:solidFill>
                    <a:schemeClr val="tx1">
                      <a:lumMod val="95000"/>
                      <a:lumOff val="5000"/>
                    </a:schemeClr>
                  </a:solidFill>
                  <a:cs typeface="B Nazanin" panose="00000700000000000000" pitchFamily="2" charset="-78"/>
                </a:rPr>
                <a:t>عنوان مطالب</a:t>
              </a:r>
              <a:endParaRPr lang="ko-KR" altLang="en-US" sz="1400" b="1" dirty="0">
                <a:solidFill>
                  <a:schemeClr val="tx1">
                    <a:lumMod val="95000"/>
                    <a:lumOff val="5000"/>
                  </a:schemeClr>
                </a:solidFill>
                <a:cs typeface="B Nazanin" panose="00000700000000000000" pitchFamily="2" charset="-78"/>
              </a:endParaRPr>
            </a:p>
          </p:txBody>
        </p:sp>
      </p:grpSp>
      <p:grpSp>
        <p:nvGrpSpPr>
          <p:cNvPr id="24" name="Group 23">
            <a:extLst>
              <a:ext uri="{FF2B5EF4-FFF2-40B4-BE49-F238E27FC236}">
                <a16:creationId xmlns:a16="http://schemas.microsoft.com/office/drawing/2014/main" id="{6E6129BD-6D0A-4D25-88C0-0E955151DDB0}"/>
              </a:ext>
            </a:extLst>
          </p:cNvPr>
          <p:cNvGrpSpPr/>
          <p:nvPr/>
        </p:nvGrpSpPr>
        <p:grpSpPr>
          <a:xfrm>
            <a:off x="6048624" y="5174866"/>
            <a:ext cx="5245190" cy="707886"/>
            <a:chOff x="1353016" y="1766707"/>
            <a:chExt cx="4320480" cy="707886"/>
          </a:xfrm>
        </p:grpSpPr>
        <p:sp>
          <p:nvSpPr>
            <p:cNvPr id="25" name="TextBox 24">
              <a:extLst>
                <a:ext uri="{FF2B5EF4-FFF2-40B4-BE49-F238E27FC236}">
                  <a16:creationId xmlns:a16="http://schemas.microsoft.com/office/drawing/2014/main" id="{968422CB-E9A2-4E19-92DA-C951C9EC50D5}"/>
                </a:ext>
              </a:extLst>
            </p:cNvPr>
            <p:cNvSpPr txBox="1"/>
            <p:nvPr/>
          </p:nvSpPr>
          <p:spPr>
            <a:xfrm>
              <a:off x="1364065" y="2012928"/>
              <a:ext cx="4297635" cy="461665"/>
            </a:xfrm>
            <a:prstGeom prst="rect">
              <a:avLst/>
            </a:prstGeom>
            <a:noFill/>
          </p:spPr>
          <p:txBody>
            <a:bodyPr wrap="square" rtlCol="0">
              <a:spAutoFit/>
            </a:bodyPr>
            <a:lstStyle/>
            <a:p>
              <a:pPr algn="r"/>
              <a:r>
                <a:rPr lang="fa-IR" altLang="ko-KR" sz="1200" dirty="0">
                  <a:solidFill>
                    <a:schemeClr val="tx1">
                      <a:lumMod val="95000"/>
                      <a:lumOff val="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به ارمغان خواهد آورد. تغییر رنگ، عکس و متن آسان است.</a:t>
              </a:r>
              <a:endParaRPr lang="en-US" altLang="ko-KR" sz="1200" dirty="0">
                <a:solidFill>
                  <a:schemeClr val="tx1">
                    <a:lumMod val="95000"/>
                    <a:lumOff val="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46EBE35A-B6AC-4F25-A042-5611F5D0D5AF}"/>
                </a:ext>
              </a:extLst>
            </p:cNvPr>
            <p:cNvSpPr txBox="1"/>
            <p:nvPr/>
          </p:nvSpPr>
          <p:spPr>
            <a:xfrm>
              <a:off x="1353016" y="1766707"/>
              <a:ext cx="4320480" cy="307777"/>
            </a:xfrm>
            <a:prstGeom prst="rect">
              <a:avLst/>
            </a:prstGeom>
            <a:noFill/>
          </p:spPr>
          <p:txBody>
            <a:bodyPr wrap="square" lIns="108000" rIns="108000" rtlCol="0">
              <a:spAutoFit/>
            </a:bodyPr>
            <a:lstStyle/>
            <a:p>
              <a:pPr algn="r"/>
              <a:r>
                <a:rPr lang="fa-IR" altLang="ko-KR" sz="1400" b="1" dirty="0">
                  <a:solidFill>
                    <a:schemeClr val="tx1">
                      <a:lumMod val="95000"/>
                      <a:lumOff val="5000"/>
                    </a:schemeClr>
                  </a:solidFill>
                  <a:cs typeface="B Nazanin" panose="00000700000000000000" pitchFamily="2" charset="-78"/>
                </a:rPr>
                <a:t>عنوان مطالب</a:t>
              </a:r>
              <a:endParaRPr lang="ko-KR" altLang="en-US" sz="1400" b="1" dirty="0">
                <a:solidFill>
                  <a:schemeClr val="tx1">
                    <a:lumMod val="95000"/>
                    <a:lumOff val="5000"/>
                  </a:schemeClr>
                </a:solidFill>
                <a:cs typeface="B Nazanin" panose="00000700000000000000" pitchFamily="2" charset="-78"/>
              </a:endParaRPr>
            </a:p>
          </p:txBody>
        </p:sp>
      </p:grpSp>
      <p:grpSp>
        <p:nvGrpSpPr>
          <p:cNvPr id="35" name="Group 34">
            <a:extLst>
              <a:ext uri="{FF2B5EF4-FFF2-40B4-BE49-F238E27FC236}">
                <a16:creationId xmlns:a16="http://schemas.microsoft.com/office/drawing/2014/main" id="{B3AE0B97-D523-4A45-BA81-39251F099275}"/>
              </a:ext>
            </a:extLst>
          </p:cNvPr>
          <p:cNvGrpSpPr/>
          <p:nvPr/>
        </p:nvGrpSpPr>
        <p:grpSpPr>
          <a:xfrm>
            <a:off x="829340" y="2952318"/>
            <a:ext cx="1751173" cy="1734398"/>
            <a:chOff x="829340" y="2843182"/>
            <a:chExt cx="1751173" cy="1734398"/>
          </a:xfrm>
        </p:grpSpPr>
        <p:grpSp>
          <p:nvGrpSpPr>
            <p:cNvPr id="27" name="Group 26">
              <a:extLst>
                <a:ext uri="{FF2B5EF4-FFF2-40B4-BE49-F238E27FC236}">
                  <a16:creationId xmlns:a16="http://schemas.microsoft.com/office/drawing/2014/main" id="{1DBAEBB2-D1DE-4D1F-A350-C5165D573502}"/>
                </a:ext>
              </a:extLst>
            </p:cNvPr>
            <p:cNvGrpSpPr/>
            <p:nvPr/>
          </p:nvGrpSpPr>
          <p:grpSpPr>
            <a:xfrm>
              <a:off x="894767" y="2843182"/>
              <a:ext cx="1570335" cy="946374"/>
              <a:chOff x="3767143" y="2846931"/>
              <a:chExt cx="1053838" cy="635103"/>
            </a:xfrm>
          </p:grpSpPr>
          <p:sp>
            <p:nvSpPr>
              <p:cNvPr id="28" name="Freeform: Shape 27">
                <a:extLst>
                  <a:ext uri="{FF2B5EF4-FFF2-40B4-BE49-F238E27FC236}">
                    <a16:creationId xmlns:a16="http://schemas.microsoft.com/office/drawing/2014/main" id="{CBE12641-41E0-4D5F-A181-123E997ACAEF}"/>
                  </a:ext>
                </a:extLst>
              </p:cNvPr>
              <p:cNvSpPr/>
              <p:nvPr/>
            </p:nvSpPr>
            <p:spPr>
              <a:xfrm>
                <a:off x="3813737" y="2889799"/>
                <a:ext cx="967795" cy="543968"/>
              </a:xfrm>
              <a:custGeom>
                <a:avLst/>
                <a:gdLst>
                  <a:gd name="connsiteX0" fmla="*/ 0 w 967795"/>
                  <a:gd name="connsiteY0" fmla="*/ 543968 h 543968"/>
                  <a:gd name="connsiteX1" fmla="*/ 240280 w 967795"/>
                  <a:gd name="connsiteY1" fmla="*/ 233606 h 543968"/>
                  <a:gd name="connsiteX2" fmla="*/ 490572 w 967795"/>
                  <a:gd name="connsiteY2" fmla="*/ 423828 h 543968"/>
                  <a:gd name="connsiteX3" fmla="*/ 724178 w 967795"/>
                  <a:gd name="connsiteY3" fmla="*/ 280327 h 543968"/>
                  <a:gd name="connsiteX4" fmla="*/ 967795 w 967795"/>
                  <a:gd name="connsiteY4" fmla="*/ 0 h 543968"/>
                  <a:gd name="connsiteX0" fmla="*/ 0 w 967795"/>
                  <a:gd name="connsiteY0" fmla="*/ 543968 h 543968"/>
                  <a:gd name="connsiteX1" fmla="*/ 230044 w 967795"/>
                  <a:gd name="connsiteY1" fmla="*/ 233606 h 543968"/>
                  <a:gd name="connsiteX2" fmla="*/ 490572 w 967795"/>
                  <a:gd name="connsiteY2" fmla="*/ 423828 h 543968"/>
                  <a:gd name="connsiteX3" fmla="*/ 724178 w 967795"/>
                  <a:gd name="connsiteY3" fmla="*/ 280327 h 543968"/>
                  <a:gd name="connsiteX4" fmla="*/ 967795 w 967795"/>
                  <a:gd name="connsiteY4" fmla="*/ 0 h 543968"/>
                  <a:gd name="connsiteX0" fmla="*/ 0 w 967795"/>
                  <a:gd name="connsiteY0" fmla="*/ 543968 h 543968"/>
                  <a:gd name="connsiteX1" fmla="*/ 230044 w 967795"/>
                  <a:gd name="connsiteY1" fmla="*/ 233606 h 543968"/>
                  <a:gd name="connsiteX2" fmla="*/ 480336 w 967795"/>
                  <a:gd name="connsiteY2" fmla="*/ 430652 h 543968"/>
                  <a:gd name="connsiteX3" fmla="*/ 724178 w 967795"/>
                  <a:gd name="connsiteY3" fmla="*/ 280327 h 543968"/>
                  <a:gd name="connsiteX4" fmla="*/ 967795 w 967795"/>
                  <a:gd name="connsiteY4" fmla="*/ 0 h 543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7795" h="543968">
                    <a:moveTo>
                      <a:pt x="0" y="543968"/>
                    </a:moveTo>
                    <a:lnTo>
                      <a:pt x="230044" y="233606"/>
                    </a:lnTo>
                    <a:lnTo>
                      <a:pt x="480336" y="430652"/>
                    </a:lnTo>
                    <a:lnTo>
                      <a:pt x="724178" y="280327"/>
                    </a:lnTo>
                    <a:lnTo>
                      <a:pt x="967795" y="0"/>
                    </a:lnTo>
                  </a:path>
                </a:pathLst>
              </a:cu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29" name="Oval 28">
                <a:extLst>
                  <a:ext uri="{FF2B5EF4-FFF2-40B4-BE49-F238E27FC236}">
                    <a16:creationId xmlns:a16="http://schemas.microsoft.com/office/drawing/2014/main" id="{259CAE34-EFD5-42F7-9C08-0F96E3D2961F}"/>
                  </a:ext>
                </a:extLst>
              </p:cNvPr>
              <p:cNvSpPr/>
              <p:nvPr/>
            </p:nvSpPr>
            <p:spPr>
              <a:xfrm>
                <a:off x="3767143" y="3389488"/>
                <a:ext cx="92546" cy="92546"/>
              </a:xfrm>
              <a:prstGeom prst="ellipse">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0" name="Oval 29">
                <a:extLst>
                  <a:ext uri="{FF2B5EF4-FFF2-40B4-BE49-F238E27FC236}">
                    <a16:creationId xmlns:a16="http://schemas.microsoft.com/office/drawing/2014/main" id="{0223AB8B-C081-462D-A138-EC09FF01EA7E}"/>
                  </a:ext>
                </a:extLst>
              </p:cNvPr>
              <p:cNvSpPr/>
              <p:nvPr/>
            </p:nvSpPr>
            <p:spPr>
              <a:xfrm>
                <a:off x="4000642" y="3081351"/>
                <a:ext cx="92546" cy="92546"/>
              </a:xfrm>
              <a:prstGeom prst="ellipse">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1" name="Oval 30">
                <a:extLst>
                  <a:ext uri="{FF2B5EF4-FFF2-40B4-BE49-F238E27FC236}">
                    <a16:creationId xmlns:a16="http://schemas.microsoft.com/office/drawing/2014/main" id="{52EC53EA-7006-4208-9AE4-8E474713FFCC}"/>
                  </a:ext>
                </a:extLst>
              </p:cNvPr>
              <p:cNvSpPr/>
              <p:nvPr/>
            </p:nvSpPr>
            <p:spPr>
              <a:xfrm>
                <a:off x="4247789" y="3267775"/>
                <a:ext cx="92546" cy="92546"/>
              </a:xfrm>
              <a:prstGeom prst="ellipse">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2" name="Oval 31">
                <a:extLst>
                  <a:ext uri="{FF2B5EF4-FFF2-40B4-BE49-F238E27FC236}">
                    <a16:creationId xmlns:a16="http://schemas.microsoft.com/office/drawing/2014/main" id="{70675220-120A-4DA6-8CF0-5B27378B7097}"/>
                  </a:ext>
                </a:extLst>
              </p:cNvPr>
              <p:cNvSpPr/>
              <p:nvPr/>
            </p:nvSpPr>
            <p:spPr>
              <a:xfrm>
                <a:off x="4488112" y="3127624"/>
                <a:ext cx="92546" cy="92546"/>
              </a:xfrm>
              <a:prstGeom prst="ellipse">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3" name="Oval 32">
                <a:extLst>
                  <a:ext uri="{FF2B5EF4-FFF2-40B4-BE49-F238E27FC236}">
                    <a16:creationId xmlns:a16="http://schemas.microsoft.com/office/drawing/2014/main" id="{09E77EA5-49EE-42D8-A956-70E41D8E2A93}"/>
                  </a:ext>
                </a:extLst>
              </p:cNvPr>
              <p:cNvSpPr/>
              <p:nvPr/>
            </p:nvSpPr>
            <p:spPr>
              <a:xfrm>
                <a:off x="4728435" y="2846931"/>
                <a:ext cx="92546" cy="92546"/>
              </a:xfrm>
              <a:prstGeom prst="ellipse">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sp>
          <p:nvSpPr>
            <p:cNvPr id="34" name="Freeform: Shape 33">
              <a:extLst>
                <a:ext uri="{FF2B5EF4-FFF2-40B4-BE49-F238E27FC236}">
                  <a16:creationId xmlns:a16="http://schemas.microsoft.com/office/drawing/2014/main" id="{20E87E9F-B42D-43F8-8FDF-CF787245228F}"/>
                </a:ext>
              </a:extLst>
            </p:cNvPr>
            <p:cNvSpPr/>
            <p:nvPr/>
          </p:nvSpPr>
          <p:spPr>
            <a:xfrm>
              <a:off x="829340" y="3164779"/>
              <a:ext cx="1751173" cy="1412801"/>
            </a:xfrm>
            <a:custGeom>
              <a:avLst/>
              <a:gdLst>
                <a:gd name="connsiteX0" fmla="*/ 716218 w 1751173"/>
                <a:gd name="connsiteY0" fmla="*/ 1355596 h 1412801"/>
                <a:gd name="connsiteX1" fmla="*/ 723219 w 1751173"/>
                <a:gd name="connsiteY1" fmla="*/ 1361289 h 1412801"/>
                <a:gd name="connsiteX2" fmla="*/ 752605 w 1751173"/>
                <a:gd name="connsiteY2" fmla="*/ 1363344 h 1412801"/>
                <a:gd name="connsiteX3" fmla="*/ 827317 w 1751173"/>
                <a:gd name="connsiteY3" fmla="*/ 1364186 h 1412801"/>
                <a:gd name="connsiteX4" fmla="*/ 882043 w 1751173"/>
                <a:gd name="connsiteY4" fmla="*/ 1381863 h 1412801"/>
                <a:gd name="connsiteX5" fmla="*/ 913873 w 1751173"/>
                <a:gd name="connsiteY5" fmla="*/ 1412801 h 1412801"/>
                <a:gd name="connsiteX6" fmla="*/ 716218 w 1751173"/>
                <a:gd name="connsiteY6" fmla="*/ 1412801 h 1412801"/>
                <a:gd name="connsiteX7" fmla="*/ 716218 w 1751173"/>
                <a:gd name="connsiteY7" fmla="*/ 967749 h 1412801"/>
                <a:gd name="connsiteX8" fmla="*/ 730124 w 1751173"/>
                <a:gd name="connsiteY8" fmla="*/ 992585 h 1412801"/>
                <a:gd name="connsiteX9" fmla="*/ 724456 w 1751173"/>
                <a:gd name="connsiteY9" fmla="*/ 1049695 h 1412801"/>
                <a:gd name="connsiteX10" fmla="*/ 716218 w 1751173"/>
                <a:gd name="connsiteY10" fmla="*/ 1058849 h 1412801"/>
                <a:gd name="connsiteX11" fmla="*/ 716218 w 1751173"/>
                <a:gd name="connsiteY11" fmla="*/ 891198 h 1412801"/>
                <a:gd name="connsiteX12" fmla="*/ 734723 w 1751173"/>
                <a:gd name="connsiteY12" fmla="*/ 892319 h 1412801"/>
                <a:gd name="connsiteX13" fmla="*/ 748523 w 1751173"/>
                <a:gd name="connsiteY13" fmla="*/ 901625 h 1412801"/>
                <a:gd name="connsiteX14" fmla="*/ 748890 w 1751173"/>
                <a:gd name="connsiteY14" fmla="*/ 913801 h 1412801"/>
                <a:gd name="connsiteX15" fmla="*/ 732355 w 1751173"/>
                <a:gd name="connsiteY15" fmla="*/ 913168 h 1412801"/>
                <a:gd name="connsiteX16" fmla="*/ 716218 w 1751173"/>
                <a:gd name="connsiteY16" fmla="*/ 908013 h 1412801"/>
                <a:gd name="connsiteX17" fmla="*/ 1393066 w 1751173"/>
                <a:gd name="connsiteY17" fmla="*/ 841122 h 1412801"/>
                <a:gd name="connsiteX18" fmla="*/ 1393066 w 1751173"/>
                <a:gd name="connsiteY18" fmla="*/ 884095 h 1412801"/>
                <a:gd name="connsiteX19" fmla="*/ 1348413 w 1751173"/>
                <a:gd name="connsiteY19" fmla="*/ 853981 h 1412801"/>
                <a:gd name="connsiteX20" fmla="*/ 1353727 w 1751173"/>
                <a:gd name="connsiteY20" fmla="*/ 851356 h 1412801"/>
                <a:gd name="connsiteX21" fmla="*/ 0 w 1751173"/>
                <a:gd name="connsiteY21" fmla="*/ 818414 h 1412801"/>
                <a:gd name="connsiteX22" fmla="*/ 318741 w 1751173"/>
                <a:gd name="connsiteY22" fmla="*/ 818414 h 1412801"/>
                <a:gd name="connsiteX23" fmla="*/ 318741 w 1751173"/>
                <a:gd name="connsiteY23" fmla="*/ 1412801 h 1412801"/>
                <a:gd name="connsiteX24" fmla="*/ 0 w 1751173"/>
                <a:gd name="connsiteY24" fmla="*/ 1412801 h 1412801"/>
                <a:gd name="connsiteX25" fmla="*/ 716218 w 1751173"/>
                <a:gd name="connsiteY25" fmla="*/ 602228 h 1412801"/>
                <a:gd name="connsiteX26" fmla="*/ 1034959 w 1751173"/>
                <a:gd name="connsiteY26" fmla="*/ 602228 h 1412801"/>
                <a:gd name="connsiteX27" fmla="*/ 1034959 w 1751173"/>
                <a:gd name="connsiteY27" fmla="*/ 709706 h 1412801"/>
                <a:gd name="connsiteX28" fmla="*/ 1006499 w 1751173"/>
                <a:gd name="connsiteY28" fmla="*/ 710265 h 1412801"/>
                <a:gd name="connsiteX29" fmla="*/ 851884 w 1751173"/>
                <a:gd name="connsiteY29" fmla="*/ 763881 h 1412801"/>
                <a:gd name="connsiteX30" fmla="*/ 828700 w 1751173"/>
                <a:gd name="connsiteY30" fmla="*/ 775736 h 1412801"/>
                <a:gd name="connsiteX31" fmla="*/ 736876 w 1751173"/>
                <a:gd name="connsiteY31" fmla="*/ 779981 h 1412801"/>
                <a:gd name="connsiteX32" fmla="*/ 716218 w 1751173"/>
                <a:gd name="connsiteY32" fmla="*/ 778011 h 1412801"/>
                <a:gd name="connsiteX33" fmla="*/ 1074325 w 1751173"/>
                <a:gd name="connsiteY33" fmla="*/ 469735 h 1412801"/>
                <a:gd name="connsiteX34" fmla="*/ 1393066 w 1751173"/>
                <a:gd name="connsiteY34" fmla="*/ 469735 h 1412801"/>
                <a:gd name="connsiteX35" fmla="*/ 1393066 w 1751173"/>
                <a:gd name="connsiteY35" fmla="*/ 669661 h 1412801"/>
                <a:gd name="connsiteX36" fmla="*/ 1389145 w 1751173"/>
                <a:gd name="connsiteY36" fmla="*/ 667880 h 1412801"/>
                <a:gd name="connsiteX37" fmla="*/ 1113926 w 1751173"/>
                <a:gd name="connsiteY37" fmla="*/ 505370 h 1412801"/>
                <a:gd name="connsiteX38" fmla="*/ 1086705 w 1751173"/>
                <a:gd name="connsiteY38" fmla="*/ 492673 h 1412801"/>
                <a:gd name="connsiteX39" fmla="*/ 1077710 w 1751173"/>
                <a:gd name="connsiteY39" fmla="*/ 501335 h 1412801"/>
                <a:gd name="connsiteX40" fmla="*/ 1095581 w 1751173"/>
                <a:gd name="connsiteY40" fmla="*/ 540720 h 1412801"/>
                <a:gd name="connsiteX41" fmla="*/ 1206427 w 1751173"/>
                <a:gd name="connsiteY41" fmla="*/ 644294 h 1412801"/>
                <a:gd name="connsiteX42" fmla="*/ 1309675 w 1751173"/>
                <a:gd name="connsiteY42" fmla="*/ 721258 h 1412801"/>
                <a:gd name="connsiteX43" fmla="*/ 1323442 w 1751173"/>
                <a:gd name="connsiteY43" fmla="*/ 737193 h 1412801"/>
                <a:gd name="connsiteX44" fmla="*/ 1273905 w 1751173"/>
                <a:gd name="connsiteY44" fmla="*/ 734193 h 1412801"/>
                <a:gd name="connsiteX45" fmla="*/ 1261116 w 1751173"/>
                <a:gd name="connsiteY45" fmla="*/ 726420 h 1412801"/>
                <a:gd name="connsiteX46" fmla="*/ 1219529 w 1751173"/>
                <a:gd name="connsiteY46" fmla="*/ 707697 h 1412801"/>
                <a:gd name="connsiteX47" fmla="*/ 1196812 w 1751173"/>
                <a:gd name="connsiteY47" fmla="*/ 711846 h 1412801"/>
                <a:gd name="connsiteX48" fmla="*/ 1173893 w 1751173"/>
                <a:gd name="connsiteY48" fmla="*/ 707144 h 1412801"/>
                <a:gd name="connsiteX49" fmla="*/ 1136565 w 1751173"/>
                <a:gd name="connsiteY49" fmla="*/ 697148 h 1412801"/>
                <a:gd name="connsiteX50" fmla="*/ 1089818 w 1751173"/>
                <a:gd name="connsiteY50" fmla="*/ 702789 h 1412801"/>
                <a:gd name="connsiteX51" fmla="*/ 1074325 w 1751173"/>
                <a:gd name="connsiteY51" fmla="*/ 705277 h 1412801"/>
                <a:gd name="connsiteX52" fmla="*/ 358111 w 1751173"/>
                <a:gd name="connsiteY52" fmla="*/ 453168 h 1412801"/>
                <a:gd name="connsiteX53" fmla="*/ 676852 w 1751173"/>
                <a:gd name="connsiteY53" fmla="*/ 453168 h 1412801"/>
                <a:gd name="connsiteX54" fmla="*/ 676852 w 1751173"/>
                <a:gd name="connsiteY54" fmla="*/ 774258 h 1412801"/>
                <a:gd name="connsiteX55" fmla="*/ 645560 w 1751173"/>
                <a:gd name="connsiteY55" fmla="*/ 771275 h 1412801"/>
                <a:gd name="connsiteX56" fmla="*/ 536987 w 1751173"/>
                <a:gd name="connsiteY56" fmla="*/ 739656 h 1412801"/>
                <a:gd name="connsiteX57" fmla="*/ 522018 w 1751173"/>
                <a:gd name="connsiteY57" fmla="*/ 719230 h 1412801"/>
                <a:gd name="connsiteX58" fmla="*/ 526608 w 1751173"/>
                <a:gd name="connsiteY58" fmla="*/ 673839 h 1412801"/>
                <a:gd name="connsiteX59" fmla="*/ 539304 w 1751173"/>
                <a:gd name="connsiteY59" fmla="*/ 610156 h 1412801"/>
                <a:gd name="connsiteX60" fmla="*/ 521244 w 1751173"/>
                <a:gd name="connsiteY60" fmla="*/ 579968 h 1412801"/>
                <a:gd name="connsiteX61" fmla="*/ 525804 w 1751173"/>
                <a:gd name="connsiteY61" fmla="*/ 589819 h 1412801"/>
                <a:gd name="connsiteX62" fmla="*/ 509936 w 1751173"/>
                <a:gd name="connsiteY62" fmla="*/ 590332 h 1412801"/>
                <a:gd name="connsiteX63" fmla="*/ 467009 w 1751173"/>
                <a:gd name="connsiteY63" fmla="*/ 709270 h 1412801"/>
                <a:gd name="connsiteX64" fmla="*/ 479355 w 1751173"/>
                <a:gd name="connsiteY64" fmla="*/ 785149 h 1412801"/>
                <a:gd name="connsiteX65" fmla="*/ 540895 w 1751173"/>
                <a:gd name="connsiteY65" fmla="*/ 839332 h 1412801"/>
                <a:gd name="connsiteX66" fmla="*/ 670841 w 1751173"/>
                <a:gd name="connsiteY66" fmla="*/ 882925 h 1412801"/>
                <a:gd name="connsiteX67" fmla="*/ 676852 w 1751173"/>
                <a:gd name="connsiteY67" fmla="*/ 884343 h 1412801"/>
                <a:gd name="connsiteX68" fmla="*/ 676852 w 1751173"/>
                <a:gd name="connsiteY68" fmla="*/ 1111682 h 1412801"/>
                <a:gd name="connsiteX69" fmla="*/ 663280 w 1751173"/>
                <a:gd name="connsiteY69" fmla="*/ 1123332 h 1412801"/>
                <a:gd name="connsiteX70" fmla="*/ 637206 w 1751173"/>
                <a:gd name="connsiteY70" fmla="*/ 1158583 h 1412801"/>
                <a:gd name="connsiteX71" fmla="*/ 637167 w 1751173"/>
                <a:gd name="connsiteY71" fmla="*/ 1256546 h 1412801"/>
                <a:gd name="connsiteX72" fmla="*/ 651158 w 1751173"/>
                <a:gd name="connsiteY72" fmla="*/ 1293855 h 1412801"/>
                <a:gd name="connsiteX73" fmla="*/ 676852 w 1751173"/>
                <a:gd name="connsiteY73" fmla="*/ 1319676 h 1412801"/>
                <a:gd name="connsiteX74" fmla="*/ 676852 w 1751173"/>
                <a:gd name="connsiteY74" fmla="*/ 1412801 h 1412801"/>
                <a:gd name="connsiteX75" fmla="*/ 358111 w 1751173"/>
                <a:gd name="connsiteY75" fmla="*/ 1412801 h 1412801"/>
                <a:gd name="connsiteX76" fmla="*/ 1432432 w 1751173"/>
                <a:gd name="connsiteY76" fmla="*/ 0 h 1412801"/>
                <a:gd name="connsiteX77" fmla="*/ 1751173 w 1751173"/>
                <a:gd name="connsiteY77" fmla="*/ 0 h 1412801"/>
                <a:gd name="connsiteX78" fmla="*/ 1751173 w 1751173"/>
                <a:gd name="connsiteY78" fmla="*/ 1165798 h 1412801"/>
                <a:gd name="connsiteX79" fmla="*/ 1692337 w 1751173"/>
                <a:gd name="connsiteY79" fmla="*/ 1109788 h 1412801"/>
                <a:gd name="connsiteX80" fmla="*/ 1531914 w 1751173"/>
                <a:gd name="connsiteY80" fmla="*/ 974108 h 1412801"/>
                <a:gd name="connsiteX81" fmla="*/ 1440528 w 1751173"/>
                <a:gd name="connsiteY81" fmla="*/ 912791 h 1412801"/>
                <a:gd name="connsiteX82" fmla="*/ 1432432 w 1751173"/>
                <a:gd name="connsiteY82" fmla="*/ 908491 h 1412801"/>
                <a:gd name="connsiteX83" fmla="*/ 1432432 w 1751173"/>
                <a:gd name="connsiteY83" fmla="*/ 827424 h 1412801"/>
                <a:gd name="connsiteX84" fmla="*/ 1451232 w 1751173"/>
                <a:gd name="connsiteY84" fmla="*/ 817163 h 1412801"/>
                <a:gd name="connsiteX85" fmla="*/ 1468879 w 1751173"/>
                <a:gd name="connsiteY85" fmla="*/ 786512 h 1412801"/>
                <a:gd name="connsiteX86" fmla="*/ 1447325 w 1751173"/>
                <a:gd name="connsiteY86" fmla="*/ 701978 h 1412801"/>
                <a:gd name="connsiteX87" fmla="*/ 1432432 w 1751173"/>
                <a:gd name="connsiteY87" fmla="*/ 690545 h 1412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751173" h="1412801">
                  <a:moveTo>
                    <a:pt x="716218" y="1355596"/>
                  </a:moveTo>
                  <a:lnTo>
                    <a:pt x="723219" y="1361289"/>
                  </a:lnTo>
                  <a:cubicBezTo>
                    <a:pt x="732095" y="1364496"/>
                    <a:pt x="742014" y="1364913"/>
                    <a:pt x="752605" y="1363344"/>
                  </a:cubicBezTo>
                  <a:cubicBezTo>
                    <a:pt x="777523" y="1359329"/>
                    <a:pt x="802153" y="1360084"/>
                    <a:pt x="827317" y="1364186"/>
                  </a:cubicBezTo>
                  <a:cubicBezTo>
                    <a:pt x="847388" y="1367243"/>
                    <a:pt x="865841" y="1372688"/>
                    <a:pt x="882043" y="1381863"/>
                  </a:cubicBezTo>
                  <a:lnTo>
                    <a:pt x="913873" y="1412801"/>
                  </a:lnTo>
                  <a:lnTo>
                    <a:pt x="716218" y="1412801"/>
                  </a:lnTo>
                  <a:close/>
                  <a:moveTo>
                    <a:pt x="716218" y="967749"/>
                  </a:moveTo>
                  <a:lnTo>
                    <a:pt x="730124" y="992585"/>
                  </a:lnTo>
                  <a:cubicBezTo>
                    <a:pt x="746827" y="1020849"/>
                    <a:pt x="746627" y="1024152"/>
                    <a:pt x="724456" y="1049695"/>
                  </a:cubicBezTo>
                  <a:lnTo>
                    <a:pt x="716218" y="1058849"/>
                  </a:lnTo>
                  <a:close/>
                  <a:moveTo>
                    <a:pt x="716218" y="891198"/>
                  </a:moveTo>
                  <a:lnTo>
                    <a:pt x="734723" y="892319"/>
                  </a:lnTo>
                  <a:cubicBezTo>
                    <a:pt x="741028" y="891595"/>
                    <a:pt x="746332" y="895231"/>
                    <a:pt x="748523" y="901625"/>
                  </a:cubicBezTo>
                  <a:cubicBezTo>
                    <a:pt x="749746" y="905750"/>
                    <a:pt x="750836" y="912077"/>
                    <a:pt x="748890" y="913801"/>
                  </a:cubicBezTo>
                  <a:cubicBezTo>
                    <a:pt x="744221" y="917938"/>
                    <a:pt x="737771" y="914969"/>
                    <a:pt x="732355" y="913168"/>
                  </a:cubicBezTo>
                  <a:lnTo>
                    <a:pt x="716218" y="908013"/>
                  </a:lnTo>
                  <a:close/>
                  <a:moveTo>
                    <a:pt x="1393066" y="841122"/>
                  </a:moveTo>
                  <a:lnTo>
                    <a:pt x="1393066" y="884095"/>
                  </a:lnTo>
                  <a:lnTo>
                    <a:pt x="1348413" y="853981"/>
                  </a:lnTo>
                  <a:cubicBezTo>
                    <a:pt x="1350681" y="853013"/>
                    <a:pt x="1352215" y="852001"/>
                    <a:pt x="1353727" y="851356"/>
                  </a:cubicBezTo>
                  <a:close/>
                  <a:moveTo>
                    <a:pt x="0" y="818414"/>
                  </a:moveTo>
                  <a:lnTo>
                    <a:pt x="318741" y="818414"/>
                  </a:lnTo>
                  <a:lnTo>
                    <a:pt x="318741" y="1412801"/>
                  </a:lnTo>
                  <a:lnTo>
                    <a:pt x="0" y="1412801"/>
                  </a:lnTo>
                  <a:close/>
                  <a:moveTo>
                    <a:pt x="716218" y="602228"/>
                  </a:moveTo>
                  <a:lnTo>
                    <a:pt x="1034959" y="602228"/>
                  </a:lnTo>
                  <a:lnTo>
                    <a:pt x="1034959" y="709706"/>
                  </a:lnTo>
                  <a:lnTo>
                    <a:pt x="1006499" y="710265"/>
                  </a:lnTo>
                  <a:cubicBezTo>
                    <a:pt x="946520" y="703319"/>
                    <a:pt x="894314" y="720045"/>
                    <a:pt x="851884" y="763881"/>
                  </a:cubicBezTo>
                  <a:cubicBezTo>
                    <a:pt x="845223" y="770475"/>
                    <a:pt x="838352" y="774479"/>
                    <a:pt x="828700" y="775736"/>
                  </a:cubicBezTo>
                  <a:cubicBezTo>
                    <a:pt x="798083" y="779590"/>
                    <a:pt x="767437" y="780865"/>
                    <a:pt x="736876" y="779981"/>
                  </a:cubicBezTo>
                  <a:lnTo>
                    <a:pt x="716218" y="778011"/>
                  </a:lnTo>
                  <a:close/>
                  <a:moveTo>
                    <a:pt x="1074325" y="469735"/>
                  </a:moveTo>
                  <a:lnTo>
                    <a:pt x="1393066" y="469735"/>
                  </a:lnTo>
                  <a:lnTo>
                    <a:pt x="1393066" y="669661"/>
                  </a:lnTo>
                  <a:lnTo>
                    <a:pt x="1389145" y="667880"/>
                  </a:lnTo>
                  <a:cubicBezTo>
                    <a:pt x="1290023" y="626153"/>
                    <a:pt x="1190467" y="585505"/>
                    <a:pt x="1113926" y="505370"/>
                  </a:cubicBezTo>
                  <a:cubicBezTo>
                    <a:pt x="1106643" y="497931"/>
                    <a:pt x="1097692" y="493706"/>
                    <a:pt x="1086705" y="492673"/>
                  </a:cubicBezTo>
                  <a:cubicBezTo>
                    <a:pt x="1079733" y="492250"/>
                    <a:pt x="1078110" y="494730"/>
                    <a:pt x="1077710" y="501335"/>
                  </a:cubicBezTo>
                  <a:cubicBezTo>
                    <a:pt x="1077099" y="517504"/>
                    <a:pt x="1085195" y="529779"/>
                    <a:pt x="1095581" y="540720"/>
                  </a:cubicBezTo>
                  <a:cubicBezTo>
                    <a:pt x="1130554" y="577457"/>
                    <a:pt x="1165961" y="613116"/>
                    <a:pt x="1206427" y="644294"/>
                  </a:cubicBezTo>
                  <a:cubicBezTo>
                    <a:pt x="1240576" y="670301"/>
                    <a:pt x="1277539" y="692427"/>
                    <a:pt x="1309675" y="721258"/>
                  </a:cubicBezTo>
                  <a:cubicBezTo>
                    <a:pt x="1314568" y="725606"/>
                    <a:pt x="1320585" y="729654"/>
                    <a:pt x="1323442" y="737193"/>
                  </a:cubicBezTo>
                  <a:cubicBezTo>
                    <a:pt x="1306196" y="736148"/>
                    <a:pt x="1290072" y="734803"/>
                    <a:pt x="1273905" y="734193"/>
                  </a:cubicBezTo>
                  <a:cubicBezTo>
                    <a:pt x="1267667" y="733815"/>
                    <a:pt x="1264086" y="732125"/>
                    <a:pt x="1261116" y="726420"/>
                  </a:cubicBezTo>
                  <a:cubicBezTo>
                    <a:pt x="1252187" y="709674"/>
                    <a:pt x="1237798" y="704015"/>
                    <a:pt x="1219529" y="707697"/>
                  </a:cubicBezTo>
                  <a:lnTo>
                    <a:pt x="1196812" y="711846"/>
                  </a:lnTo>
                  <a:cubicBezTo>
                    <a:pt x="1188605" y="713559"/>
                    <a:pt x="1180554" y="712703"/>
                    <a:pt x="1173893" y="707144"/>
                  </a:cubicBezTo>
                  <a:cubicBezTo>
                    <a:pt x="1163029" y="698015"/>
                    <a:pt x="1150230" y="696503"/>
                    <a:pt x="1136565" y="697148"/>
                  </a:cubicBezTo>
                  <a:cubicBezTo>
                    <a:pt x="1120675" y="698028"/>
                    <a:pt x="1105430" y="700419"/>
                    <a:pt x="1089818" y="702789"/>
                  </a:cubicBezTo>
                  <a:lnTo>
                    <a:pt x="1074325" y="705277"/>
                  </a:lnTo>
                  <a:close/>
                  <a:moveTo>
                    <a:pt x="358111" y="453168"/>
                  </a:moveTo>
                  <a:lnTo>
                    <a:pt x="676852" y="453168"/>
                  </a:lnTo>
                  <a:lnTo>
                    <a:pt x="676852" y="774258"/>
                  </a:lnTo>
                  <a:lnTo>
                    <a:pt x="645560" y="771275"/>
                  </a:lnTo>
                  <a:cubicBezTo>
                    <a:pt x="608353" y="765338"/>
                    <a:pt x="571324" y="756467"/>
                    <a:pt x="536987" y="739656"/>
                  </a:cubicBezTo>
                  <a:cubicBezTo>
                    <a:pt x="528035" y="735431"/>
                    <a:pt x="523643" y="728904"/>
                    <a:pt x="522018" y="719230"/>
                  </a:cubicBezTo>
                  <a:cubicBezTo>
                    <a:pt x="518915" y="703573"/>
                    <a:pt x="523129" y="688729"/>
                    <a:pt x="526608" y="673839"/>
                  </a:cubicBezTo>
                  <a:cubicBezTo>
                    <a:pt x="531200" y="652756"/>
                    <a:pt x="539071" y="632240"/>
                    <a:pt x="539304" y="610156"/>
                  </a:cubicBezTo>
                  <a:cubicBezTo>
                    <a:pt x="539548" y="593967"/>
                    <a:pt x="533843" y="584782"/>
                    <a:pt x="521244" y="579968"/>
                  </a:cubicBezTo>
                  <a:cubicBezTo>
                    <a:pt x="518365" y="584949"/>
                    <a:pt x="525682" y="585761"/>
                    <a:pt x="525804" y="589819"/>
                  </a:cubicBezTo>
                  <a:cubicBezTo>
                    <a:pt x="512772" y="586084"/>
                    <a:pt x="512427" y="585695"/>
                    <a:pt x="509936" y="590332"/>
                  </a:cubicBezTo>
                  <a:cubicBezTo>
                    <a:pt x="489256" y="627751"/>
                    <a:pt x="472178" y="666492"/>
                    <a:pt x="467009" y="709270"/>
                  </a:cubicBezTo>
                  <a:cubicBezTo>
                    <a:pt x="463941" y="735600"/>
                    <a:pt x="462386" y="761287"/>
                    <a:pt x="479355" y="785149"/>
                  </a:cubicBezTo>
                  <a:cubicBezTo>
                    <a:pt x="496003" y="808255"/>
                    <a:pt x="516286" y="826056"/>
                    <a:pt x="540895" y="839332"/>
                  </a:cubicBezTo>
                  <a:cubicBezTo>
                    <a:pt x="581549" y="861313"/>
                    <a:pt x="626172" y="872486"/>
                    <a:pt x="670841" y="882925"/>
                  </a:cubicBezTo>
                  <a:lnTo>
                    <a:pt x="676852" y="884343"/>
                  </a:lnTo>
                  <a:lnTo>
                    <a:pt x="676852" y="1111682"/>
                  </a:lnTo>
                  <a:lnTo>
                    <a:pt x="663280" y="1123332"/>
                  </a:lnTo>
                  <a:cubicBezTo>
                    <a:pt x="650226" y="1132117"/>
                    <a:pt x="642865" y="1144194"/>
                    <a:pt x="637206" y="1158583"/>
                  </a:cubicBezTo>
                  <a:cubicBezTo>
                    <a:pt x="624543" y="1191330"/>
                    <a:pt x="631049" y="1223766"/>
                    <a:pt x="637167" y="1256546"/>
                  </a:cubicBezTo>
                  <a:cubicBezTo>
                    <a:pt x="639831" y="1270334"/>
                    <a:pt x="644321" y="1282852"/>
                    <a:pt x="651158" y="1293855"/>
                  </a:cubicBezTo>
                  <a:lnTo>
                    <a:pt x="676852" y="1319676"/>
                  </a:lnTo>
                  <a:lnTo>
                    <a:pt x="676852" y="1412801"/>
                  </a:lnTo>
                  <a:lnTo>
                    <a:pt x="358111" y="1412801"/>
                  </a:lnTo>
                  <a:close/>
                  <a:moveTo>
                    <a:pt x="1432432" y="0"/>
                  </a:moveTo>
                  <a:lnTo>
                    <a:pt x="1751173" y="0"/>
                  </a:lnTo>
                  <a:lnTo>
                    <a:pt x="1751173" y="1165798"/>
                  </a:lnTo>
                  <a:lnTo>
                    <a:pt x="1692337" y="1109788"/>
                  </a:lnTo>
                  <a:cubicBezTo>
                    <a:pt x="1629069" y="1053679"/>
                    <a:pt x="1570584" y="1008137"/>
                    <a:pt x="1531914" y="974108"/>
                  </a:cubicBezTo>
                  <a:cubicBezTo>
                    <a:pt x="1473908" y="923064"/>
                    <a:pt x="1459972" y="920988"/>
                    <a:pt x="1440528" y="912791"/>
                  </a:cubicBezTo>
                  <a:lnTo>
                    <a:pt x="1432432" y="908491"/>
                  </a:lnTo>
                  <a:lnTo>
                    <a:pt x="1432432" y="827424"/>
                  </a:lnTo>
                  <a:lnTo>
                    <a:pt x="1451232" y="817163"/>
                  </a:lnTo>
                  <a:cubicBezTo>
                    <a:pt x="1459487" y="809330"/>
                    <a:pt x="1465533" y="799200"/>
                    <a:pt x="1468879" y="786512"/>
                  </a:cubicBezTo>
                  <a:cubicBezTo>
                    <a:pt x="1476766" y="756605"/>
                    <a:pt x="1468010" y="724448"/>
                    <a:pt x="1447325" y="701978"/>
                  </a:cubicBezTo>
                  <a:lnTo>
                    <a:pt x="1432432" y="690545"/>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grpSp>
    </p:spTree>
    <p:extLst>
      <p:ext uri="{BB962C8B-B14F-4D97-AF65-F5344CB8AC3E}">
        <p14:creationId xmlns:p14="http://schemas.microsoft.com/office/powerpoint/2010/main" val="223753452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8653B998-8F98-4117-9EB0-E36FB010DCCA}"/>
              </a:ext>
            </a:extLst>
          </p:cNvPr>
          <p:cNvGrpSpPr/>
          <p:nvPr/>
        </p:nvGrpSpPr>
        <p:grpSpPr>
          <a:xfrm>
            <a:off x="6755225" y="1640687"/>
            <a:ext cx="4494964" cy="4513061"/>
            <a:chOff x="3910759" y="1798694"/>
            <a:chExt cx="4494964" cy="4513061"/>
          </a:xfrm>
        </p:grpSpPr>
        <p:grpSp>
          <p:nvGrpSpPr>
            <p:cNvPr id="4" name="Group 3">
              <a:extLst>
                <a:ext uri="{FF2B5EF4-FFF2-40B4-BE49-F238E27FC236}">
                  <a16:creationId xmlns:a16="http://schemas.microsoft.com/office/drawing/2014/main" id="{709D1605-D192-4155-9371-C5B3AE6CC26C}"/>
                </a:ext>
              </a:extLst>
            </p:cNvPr>
            <p:cNvGrpSpPr/>
            <p:nvPr/>
          </p:nvGrpSpPr>
          <p:grpSpPr>
            <a:xfrm>
              <a:off x="4443004" y="1798694"/>
              <a:ext cx="1772074" cy="2509561"/>
              <a:chOff x="4443004" y="1798694"/>
              <a:chExt cx="1772074" cy="2509561"/>
            </a:xfrm>
          </p:grpSpPr>
          <p:sp>
            <p:nvSpPr>
              <p:cNvPr id="14" name="Up Arrow 4">
                <a:extLst>
                  <a:ext uri="{FF2B5EF4-FFF2-40B4-BE49-F238E27FC236}">
                    <a16:creationId xmlns:a16="http://schemas.microsoft.com/office/drawing/2014/main" id="{553B9DFC-E6B8-4492-A9D9-3D0C4C803D0B}"/>
                  </a:ext>
                </a:extLst>
              </p:cNvPr>
              <p:cNvSpPr/>
              <p:nvPr/>
            </p:nvSpPr>
            <p:spPr>
              <a:xfrm>
                <a:off x="4454498" y="1844211"/>
                <a:ext cx="1760580" cy="2464044"/>
              </a:xfrm>
              <a:custGeom>
                <a:avLst/>
                <a:gdLst>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408666 w 1760580"/>
                  <a:gd name="connsiteY4" fmla="*/ 2468807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532889 w 1760580"/>
                  <a:gd name="connsiteY5" fmla="*/ 2459282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54333 w 1760580"/>
                  <a:gd name="connsiteY5" fmla="*/ 2454519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149"/>
                  <a:gd name="connsiteX1" fmla="*/ 880290 w 1760580"/>
                  <a:gd name="connsiteY1" fmla="*/ 0 h 2464149"/>
                  <a:gd name="connsiteX2" fmla="*/ 1760580 w 1760580"/>
                  <a:gd name="connsiteY2" fmla="*/ 792877 h 2464149"/>
                  <a:gd name="connsiteX3" fmla="*/ 1408666 w 1760580"/>
                  <a:gd name="connsiteY3" fmla="*/ 792877 h 2464149"/>
                  <a:gd name="connsiteX4" fmla="*/ 1703940 w 1760580"/>
                  <a:gd name="connsiteY4" fmla="*/ 2464044 h 2464149"/>
                  <a:gd name="connsiteX5" fmla="*/ 688637 w 1760580"/>
                  <a:gd name="connsiteY5" fmla="*/ 2463808 h 2464149"/>
                  <a:gd name="connsiteX6" fmla="*/ 351914 w 1760580"/>
                  <a:gd name="connsiteY6" fmla="*/ 792877 h 2464149"/>
                  <a:gd name="connsiteX7" fmla="*/ 0 w 1760580"/>
                  <a:gd name="connsiteY7" fmla="*/ 792877 h 2464149"/>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580" h="2464044">
                    <a:moveTo>
                      <a:pt x="0" y="792877"/>
                    </a:moveTo>
                    <a:lnTo>
                      <a:pt x="880290" y="0"/>
                    </a:lnTo>
                    <a:lnTo>
                      <a:pt x="1760580" y="792877"/>
                    </a:lnTo>
                    <a:lnTo>
                      <a:pt x="1408666" y="792877"/>
                    </a:lnTo>
                    <a:cubicBezTo>
                      <a:pt x="1394751" y="1393314"/>
                      <a:pt x="1309571" y="2402610"/>
                      <a:pt x="1703940" y="2464044"/>
                    </a:cubicBezTo>
                    <a:lnTo>
                      <a:pt x="688637" y="2463808"/>
                    </a:lnTo>
                    <a:cubicBezTo>
                      <a:pt x="265125" y="2448982"/>
                      <a:pt x="352115" y="1481120"/>
                      <a:pt x="351914" y="792877"/>
                    </a:cubicBezTo>
                    <a:lnTo>
                      <a:pt x="0" y="792877"/>
                    </a:lnTo>
                    <a:close/>
                  </a:path>
                </a:pathLst>
              </a:custGeom>
              <a:gradFill flip="none" rotWithShape="1">
                <a:gsLst>
                  <a:gs pos="85000">
                    <a:schemeClr val="accent3"/>
                  </a:gs>
                  <a:gs pos="100000">
                    <a:schemeClr val="accent3">
                      <a:lumMod val="50000"/>
                    </a:schemeClr>
                  </a:gs>
                </a:gsLst>
                <a:lin ang="5400000" scaled="1"/>
                <a:tileRect/>
              </a:gradFill>
              <a:ln>
                <a:noFill/>
              </a:ln>
              <a:effectLst>
                <a:outerShdw blurRad="50800" dist="38100" dir="5400000" algn="ctr" rotWithShape="0">
                  <a:schemeClr val="tx1">
                    <a:lumMod val="75000"/>
                    <a:lumOff val="25000"/>
                    <a:alpha val="43000"/>
                  </a:schemeClr>
                </a:outerShdw>
              </a:effectLst>
            </p:spPr>
            <p:txBody>
              <a:bodyPr vert="horz" wrap="square" lIns="91440" tIns="45720" rIns="91440" bIns="45720" numCol="1" anchor="t" anchorCtr="0" compatLnSpc="1">
                <a:prstTxWarp prst="textNoShape">
                  <a:avLst/>
                </a:prstTxWarp>
              </a:bodyPr>
              <a:lstStyle/>
              <a:p>
                <a:endParaRPr lang="ko-KR" altLang="en-US" sz="2700" dirty="0">
                  <a:cs typeface="B Nazanin" panose="00000700000000000000" pitchFamily="2" charset="-78"/>
                </a:endParaRPr>
              </a:p>
            </p:txBody>
          </p:sp>
          <p:sp>
            <p:nvSpPr>
              <p:cNvPr id="15" name="Up Arrow 4">
                <a:extLst>
                  <a:ext uri="{FF2B5EF4-FFF2-40B4-BE49-F238E27FC236}">
                    <a16:creationId xmlns:a16="http://schemas.microsoft.com/office/drawing/2014/main" id="{147C80DE-0B19-4E01-B567-8424C1693ADA}"/>
                  </a:ext>
                </a:extLst>
              </p:cNvPr>
              <p:cNvSpPr/>
              <p:nvPr/>
            </p:nvSpPr>
            <p:spPr>
              <a:xfrm>
                <a:off x="4443004" y="1798694"/>
                <a:ext cx="1760580" cy="2464044"/>
              </a:xfrm>
              <a:custGeom>
                <a:avLst/>
                <a:gdLst>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408666 w 1760580"/>
                  <a:gd name="connsiteY4" fmla="*/ 2468807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532889 w 1760580"/>
                  <a:gd name="connsiteY5" fmla="*/ 2459282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54333 w 1760580"/>
                  <a:gd name="connsiteY5" fmla="*/ 2454519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149"/>
                  <a:gd name="connsiteX1" fmla="*/ 880290 w 1760580"/>
                  <a:gd name="connsiteY1" fmla="*/ 0 h 2464149"/>
                  <a:gd name="connsiteX2" fmla="*/ 1760580 w 1760580"/>
                  <a:gd name="connsiteY2" fmla="*/ 792877 h 2464149"/>
                  <a:gd name="connsiteX3" fmla="*/ 1408666 w 1760580"/>
                  <a:gd name="connsiteY3" fmla="*/ 792877 h 2464149"/>
                  <a:gd name="connsiteX4" fmla="*/ 1703940 w 1760580"/>
                  <a:gd name="connsiteY4" fmla="*/ 2464044 h 2464149"/>
                  <a:gd name="connsiteX5" fmla="*/ 688637 w 1760580"/>
                  <a:gd name="connsiteY5" fmla="*/ 2463808 h 2464149"/>
                  <a:gd name="connsiteX6" fmla="*/ 351914 w 1760580"/>
                  <a:gd name="connsiteY6" fmla="*/ 792877 h 2464149"/>
                  <a:gd name="connsiteX7" fmla="*/ 0 w 1760580"/>
                  <a:gd name="connsiteY7" fmla="*/ 792877 h 2464149"/>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580" h="2464044">
                    <a:moveTo>
                      <a:pt x="0" y="792877"/>
                    </a:moveTo>
                    <a:lnTo>
                      <a:pt x="880290" y="0"/>
                    </a:lnTo>
                    <a:lnTo>
                      <a:pt x="1760580" y="792877"/>
                    </a:lnTo>
                    <a:lnTo>
                      <a:pt x="1408666" y="792877"/>
                    </a:lnTo>
                    <a:cubicBezTo>
                      <a:pt x="1394751" y="1393314"/>
                      <a:pt x="1309571" y="2402610"/>
                      <a:pt x="1703940" y="2464044"/>
                    </a:cubicBezTo>
                    <a:lnTo>
                      <a:pt x="688637" y="2463808"/>
                    </a:lnTo>
                    <a:cubicBezTo>
                      <a:pt x="265125" y="2448982"/>
                      <a:pt x="352115" y="1481120"/>
                      <a:pt x="351914" y="792877"/>
                    </a:cubicBezTo>
                    <a:lnTo>
                      <a:pt x="0" y="792877"/>
                    </a:lnTo>
                    <a:close/>
                  </a:path>
                </a:pathLst>
              </a:custGeom>
              <a:gradFill flip="none" rotWithShape="1">
                <a:gsLst>
                  <a:gs pos="85000">
                    <a:schemeClr val="accent3"/>
                  </a:gs>
                  <a:gs pos="100000">
                    <a:schemeClr val="accent3">
                      <a:lumMod val="50000"/>
                    </a:schemeClr>
                  </a:gs>
                </a:gsLst>
                <a:lin ang="5400000" scaled="1"/>
                <a:tileRect/>
              </a:gradFill>
              <a:ln>
                <a:noFill/>
              </a:ln>
              <a:effectLst>
                <a:outerShdw blurRad="50800" dist="38100" dir="5400000" algn="ctr" rotWithShape="0">
                  <a:schemeClr val="tx1">
                    <a:lumMod val="75000"/>
                    <a:lumOff val="25000"/>
                    <a:alpha val="43000"/>
                  </a:schemeClr>
                </a:outerShdw>
              </a:effectLst>
            </p:spPr>
            <p:txBody>
              <a:bodyPr vert="horz" wrap="square" lIns="91440" tIns="45720" rIns="91440" bIns="45720" numCol="1" anchor="t" anchorCtr="0" compatLnSpc="1">
                <a:prstTxWarp prst="textNoShape">
                  <a:avLst/>
                </a:prstTxWarp>
              </a:bodyPr>
              <a:lstStyle/>
              <a:p>
                <a:endParaRPr lang="ko-KR" altLang="en-US" sz="2700" dirty="0">
                  <a:cs typeface="B Nazanin" panose="00000700000000000000" pitchFamily="2" charset="-78"/>
                </a:endParaRPr>
              </a:p>
            </p:txBody>
          </p:sp>
        </p:grpSp>
        <p:grpSp>
          <p:nvGrpSpPr>
            <p:cNvPr id="5" name="Group 4">
              <a:extLst>
                <a:ext uri="{FF2B5EF4-FFF2-40B4-BE49-F238E27FC236}">
                  <a16:creationId xmlns:a16="http://schemas.microsoft.com/office/drawing/2014/main" id="{CFD1BA8A-2D3F-493F-8D44-2713CFF657CA}"/>
                </a:ext>
              </a:extLst>
            </p:cNvPr>
            <p:cNvGrpSpPr/>
            <p:nvPr/>
          </p:nvGrpSpPr>
          <p:grpSpPr>
            <a:xfrm>
              <a:off x="5930185" y="2318035"/>
              <a:ext cx="2475538" cy="1806097"/>
              <a:chOff x="5930185" y="2318035"/>
              <a:chExt cx="2475538" cy="1806097"/>
            </a:xfrm>
          </p:grpSpPr>
          <p:sp>
            <p:nvSpPr>
              <p:cNvPr id="12" name="Up Arrow 4">
                <a:extLst>
                  <a:ext uri="{FF2B5EF4-FFF2-40B4-BE49-F238E27FC236}">
                    <a16:creationId xmlns:a16="http://schemas.microsoft.com/office/drawing/2014/main" id="{CE82B644-4F24-4877-904A-E3226EAF023F}"/>
                  </a:ext>
                </a:extLst>
              </p:cNvPr>
              <p:cNvSpPr/>
              <p:nvPr/>
            </p:nvSpPr>
            <p:spPr>
              <a:xfrm rot="5400000">
                <a:off x="6293411" y="2011820"/>
                <a:ext cx="1760580" cy="2464044"/>
              </a:xfrm>
              <a:custGeom>
                <a:avLst/>
                <a:gdLst>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408666 w 1760580"/>
                  <a:gd name="connsiteY4" fmla="*/ 2468807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532889 w 1760580"/>
                  <a:gd name="connsiteY5" fmla="*/ 2459282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54333 w 1760580"/>
                  <a:gd name="connsiteY5" fmla="*/ 2454519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149"/>
                  <a:gd name="connsiteX1" fmla="*/ 880290 w 1760580"/>
                  <a:gd name="connsiteY1" fmla="*/ 0 h 2464149"/>
                  <a:gd name="connsiteX2" fmla="*/ 1760580 w 1760580"/>
                  <a:gd name="connsiteY2" fmla="*/ 792877 h 2464149"/>
                  <a:gd name="connsiteX3" fmla="*/ 1408666 w 1760580"/>
                  <a:gd name="connsiteY3" fmla="*/ 792877 h 2464149"/>
                  <a:gd name="connsiteX4" fmla="*/ 1703940 w 1760580"/>
                  <a:gd name="connsiteY4" fmla="*/ 2464044 h 2464149"/>
                  <a:gd name="connsiteX5" fmla="*/ 688637 w 1760580"/>
                  <a:gd name="connsiteY5" fmla="*/ 2463808 h 2464149"/>
                  <a:gd name="connsiteX6" fmla="*/ 351914 w 1760580"/>
                  <a:gd name="connsiteY6" fmla="*/ 792877 h 2464149"/>
                  <a:gd name="connsiteX7" fmla="*/ 0 w 1760580"/>
                  <a:gd name="connsiteY7" fmla="*/ 792877 h 2464149"/>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580" h="2464044">
                    <a:moveTo>
                      <a:pt x="0" y="792877"/>
                    </a:moveTo>
                    <a:lnTo>
                      <a:pt x="880290" y="0"/>
                    </a:lnTo>
                    <a:lnTo>
                      <a:pt x="1760580" y="792877"/>
                    </a:lnTo>
                    <a:lnTo>
                      <a:pt x="1408666" y="792877"/>
                    </a:lnTo>
                    <a:cubicBezTo>
                      <a:pt x="1394751" y="1393314"/>
                      <a:pt x="1309571" y="2402610"/>
                      <a:pt x="1703940" y="2464044"/>
                    </a:cubicBezTo>
                    <a:lnTo>
                      <a:pt x="688637" y="2463808"/>
                    </a:lnTo>
                    <a:cubicBezTo>
                      <a:pt x="265125" y="2448982"/>
                      <a:pt x="352115" y="1481120"/>
                      <a:pt x="351914" y="792877"/>
                    </a:cubicBezTo>
                    <a:lnTo>
                      <a:pt x="0" y="792877"/>
                    </a:lnTo>
                    <a:close/>
                  </a:path>
                </a:pathLst>
              </a:custGeom>
              <a:gradFill flip="none" rotWithShape="1">
                <a:gsLst>
                  <a:gs pos="85000">
                    <a:schemeClr val="accent4"/>
                  </a:gs>
                  <a:gs pos="100000">
                    <a:schemeClr val="accent4">
                      <a:lumMod val="50000"/>
                    </a:schemeClr>
                  </a:gs>
                </a:gsLst>
                <a:lin ang="5400000" scaled="1"/>
                <a:tileRect/>
              </a:gradFill>
              <a:ln>
                <a:noFill/>
              </a:ln>
              <a:effectLst>
                <a:outerShdw blurRad="50800" dist="38100" dir="5400000" algn="ctr" rotWithShape="0">
                  <a:schemeClr val="tx1">
                    <a:lumMod val="75000"/>
                    <a:lumOff val="25000"/>
                    <a:alpha val="43000"/>
                  </a:schemeClr>
                </a:outerShdw>
              </a:effectLst>
            </p:spPr>
            <p:txBody>
              <a:bodyPr vert="horz" wrap="square" lIns="91440" tIns="45720" rIns="91440" bIns="45720" numCol="1" anchor="t" anchorCtr="0" compatLnSpc="1">
                <a:prstTxWarp prst="textNoShape">
                  <a:avLst/>
                </a:prstTxWarp>
              </a:bodyPr>
              <a:lstStyle/>
              <a:p>
                <a:endParaRPr lang="ko-KR" altLang="en-US" sz="2700" dirty="0">
                  <a:cs typeface="B Nazanin" panose="00000700000000000000" pitchFamily="2" charset="-78"/>
                </a:endParaRPr>
              </a:p>
            </p:txBody>
          </p:sp>
          <p:sp>
            <p:nvSpPr>
              <p:cNvPr id="13" name="Up Arrow 4">
                <a:extLst>
                  <a:ext uri="{FF2B5EF4-FFF2-40B4-BE49-F238E27FC236}">
                    <a16:creationId xmlns:a16="http://schemas.microsoft.com/office/drawing/2014/main" id="{D4727CAC-3C70-492D-B561-454BA84A2D46}"/>
                  </a:ext>
                </a:extLst>
              </p:cNvPr>
              <p:cNvSpPr/>
              <p:nvPr/>
            </p:nvSpPr>
            <p:spPr>
              <a:xfrm rot="5400000">
                <a:off x="6281917" y="1966303"/>
                <a:ext cx="1760580" cy="2464044"/>
              </a:xfrm>
              <a:custGeom>
                <a:avLst/>
                <a:gdLst>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408666 w 1760580"/>
                  <a:gd name="connsiteY4" fmla="*/ 2468807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532889 w 1760580"/>
                  <a:gd name="connsiteY5" fmla="*/ 2459282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54333 w 1760580"/>
                  <a:gd name="connsiteY5" fmla="*/ 2454519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149"/>
                  <a:gd name="connsiteX1" fmla="*/ 880290 w 1760580"/>
                  <a:gd name="connsiteY1" fmla="*/ 0 h 2464149"/>
                  <a:gd name="connsiteX2" fmla="*/ 1760580 w 1760580"/>
                  <a:gd name="connsiteY2" fmla="*/ 792877 h 2464149"/>
                  <a:gd name="connsiteX3" fmla="*/ 1408666 w 1760580"/>
                  <a:gd name="connsiteY3" fmla="*/ 792877 h 2464149"/>
                  <a:gd name="connsiteX4" fmla="*/ 1703940 w 1760580"/>
                  <a:gd name="connsiteY4" fmla="*/ 2464044 h 2464149"/>
                  <a:gd name="connsiteX5" fmla="*/ 688637 w 1760580"/>
                  <a:gd name="connsiteY5" fmla="*/ 2463808 h 2464149"/>
                  <a:gd name="connsiteX6" fmla="*/ 351914 w 1760580"/>
                  <a:gd name="connsiteY6" fmla="*/ 792877 h 2464149"/>
                  <a:gd name="connsiteX7" fmla="*/ 0 w 1760580"/>
                  <a:gd name="connsiteY7" fmla="*/ 792877 h 2464149"/>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580" h="2464044">
                    <a:moveTo>
                      <a:pt x="0" y="792877"/>
                    </a:moveTo>
                    <a:lnTo>
                      <a:pt x="880290" y="0"/>
                    </a:lnTo>
                    <a:lnTo>
                      <a:pt x="1760580" y="792877"/>
                    </a:lnTo>
                    <a:lnTo>
                      <a:pt x="1408666" y="792877"/>
                    </a:lnTo>
                    <a:cubicBezTo>
                      <a:pt x="1394751" y="1393314"/>
                      <a:pt x="1309571" y="2402610"/>
                      <a:pt x="1703940" y="2464044"/>
                    </a:cubicBezTo>
                    <a:lnTo>
                      <a:pt x="688637" y="2463808"/>
                    </a:lnTo>
                    <a:cubicBezTo>
                      <a:pt x="265125" y="2448982"/>
                      <a:pt x="352115" y="1481120"/>
                      <a:pt x="351914" y="792877"/>
                    </a:cubicBezTo>
                    <a:lnTo>
                      <a:pt x="0" y="792877"/>
                    </a:lnTo>
                    <a:close/>
                  </a:path>
                </a:pathLst>
              </a:custGeom>
              <a:gradFill flip="none" rotWithShape="1">
                <a:gsLst>
                  <a:gs pos="85000">
                    <a:schemeClr val="accent4"/>
                  </a:gs>
                  <a:gs pos="100000">
                    <a:schemeClr val="accent4">
                      <a:lumMod val="50000"/>
                    </a:schemeClr>
                  </a:gs>
                </a:gsLst>
                <a:lin ang="5400000" scaled="1"/>
                <a:tileRect/>
              </a:gradFill>
              <a:ln>
                <a:noFill/>
              </a:ln>
              <a:effectLst>
                <a:outerShdw blurRad="50800" dist="38100" dir="5400000" algn="ctr" rotWithShape="0">
                  <a:schemeClr val="tx1">
                    <a:lumMod val="75000"/>
                    <a:lumOff val="25000"/>
                    <a:alpha val="43000"/>
                  </a:schemeClr>
                </a:outerShdw>
              </a:effectLst>
            </p:spPr>
            <p:txBody>
              <a:bodyPr vert="horz" wrap="square" lIns="91440" tIns="45720" rIns="91440" bIns="45720" numCol="1" anchor="t" anchorCtr="0" compatLnSpc="1">
                <a:prstTxWarp prst="textNoShape">
                  <a:avLst/>
                </a:prstTxWarp>
              </a:bodyPr>
              <a:lstStyle/>
              <a:p>
                <a:endParaRPr lang="ko-KR" altLang="en-US" sz="2700" dirty="0">
                  <a:cs typeface="B Nazanin" panose="00000700000000000000" pitchFamily="2" charset="-78"/>
                </a:endParaRPr>
              </a:p>
            </p:txBody>
          </p:sp>
        </p:grpSp>
        <p:grpSp>
          <p:nvGrpSpPr>
            <p:cNvPr id="6" name="Group 5">
              <a:extLst>
                <a:ext uri="{FF2B5EF4-FFF2-40B4-BE49-F238E27FC236}">
                  <a16:creationId xmlns:a16="http://schemas.microsoft.com/office/drawing/2014/main" id="{A8B0B7E1-802A-4EF6-A3EE-63BE58DB2E5B}"/>
                </a:ext>
              </a:extLst>
            </p:cNvPr>
            <p:cNvGrpSpPr/>
            <p:nvPr/>
          </p:nvGrpSpPr>
          <p:grpSpPr>
            <a:xfrm>
              <a:off x="6087232" y="3802194"/>
              <a:ext cx="1772074" cy="2509561"/>
              <a:chOff x="6087232" y="3802194"/>
              <a:chExt cx="1772074" cy="2509561"/>
            </a:xfrm>
          </p:grpSpPr>
          <p:sp>
            <p:nvSpPr>
              <p:cNvPr id="10" name="Up Arrow 4">
                <a:extLst>
                  <a:ext uri="{FF2B5EF4-FFF2-40B4-BE49-F238E27FC236}">
                    <a16:creationId xmlns:a16="http://schemas.microsoft.com/office/drawing/2014/main" id="{6BE18F01-318F-4380-A30F-A32E03EA0433}"/>
                  </a:ext>
                </a:extLst>
              </p:cNvPr>
              <p:cNvSpPr/>
              <p:nvPr/>
            </p:nvSpPr>
            <p:spPr>
              <a:xfrm rot="10800000">
                <a:off x="6098726" y="3847711"/>
                <a:ext cx="1760580" cy="2464044"/>
              </a:xfrm>
              <a:custGeom>
                <a:avLst/>
                <a:gdLst>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408666 w 1760580"/>
                  <a:gd name="connsiteY4" fmla="*/ 2468807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532889 w 1760580"/>
                  <a:gd name="connsiteY5" fmla="*/ 2459282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54333 w 1760580"/>
                  <a:gd name="connsiteY5" fmla="*/ 2454519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149"/>
                  <a:gd name="connsiteX1" fmla="*/ 880290 w 1760580"/>
                  <a:gd name="connsiteY1" fmla="*/ 0 h 2464149"/>
                  <a:gd name="connsiteX2" fmla="*/ 1760580 w 1760580"/>
                  <a:gd name="connsiteY2" fmla="*/ 792877 h 2464149"/>
                  <a:gd name="connsiteX3" fmla="*/ 1408666 w 1760580"/>
                  <a:gd name="connsiteY3" fmla="*/ 792877 h 2464149"/>
                  <a:gd name="connsiteX4" fmla="*/ 1703940 w 1760580"/>
                  <a:gd name="connsiteY4" fmla="*/ 2464044 h 2464149"/>
                  <a:gd name="connsiteX5" fmla="*/ 688637 w 1760580"/>
                  <a:gd name="connsiteY5" fmla="*/ 2463808 h 2464149"/>
                  <a:gd name="connsiteX6" fmla="*/ 351914 w 1760580"/>
                  <a:gd name="connsiteY6" fmla="*/ 792877 h 2464149"/>
                  <a:gd name="connsiteX7" fmla="*/ 0 w 1760580"/>
                  <a:gd name="connsiteY7" fmla="*/ 792877 h 2464149"/>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580" h="2464044">
                    <a:moveTo>
                      <a:pt x="0" y="792877"/>
                    </a:moveTo>
                    <a:lnTo>
                      <a:pt x="880290" y="0"/>
                    </a:lnTo>
                    <a:lnTo>
                      <a:pt x="1760580" y="792877"/>
                    </a:lnTo>
                    <a:lnTo>
                      <a:pt x="1408666" y="792877"/>
                    </a:lnTo>
                    <a:cubicBezTo>
                      <a:pt x="1394751" y="1393314"/>
                      <a:pt x="1309571" y="2402610"/>
                      <a:pt x="1703940" y="2464044"/>
                    </a:cubicBezTo>
                    <a:lnTo>
                      <a:pt x="688637" y="2463808"/>
                    </a:lnTo>
                    <a:cubicBezTo>
                      <a:pt x="265125" y="2448982"/>
                      <a:pt x="352115" y="1481120"/>
                      <a:pt x="351914" y="792877"/>
                    </a:cubicBezTo>
                    <a:lnTo>
                      <a:pt x="0" y="792877"/>
                    </a:lnTo>
                    <a:close/>
                  </a:path>
                </a:pathLst>
              </a:custGeom>
              <a:gradFill flip="none" rotWithShape="1">
                <a:gsLst>
                  <a:gs pos="85000">
                    <a:schemeClr val="accent1"/>
                  </a:gs>
                  <a:gs pos="100000">
                    <a:schemeClr val="accent1">
                      <a:lumMod val="50000"/>
                    </a:schemeClr>
                  </a:gs>
                </a:gsLst>
                <a:lin ang="5400000" scaled="1"/>
                <a:tileRect/>
              </a:gradFill>
              <a:ln>
                <a:noFill/>
              </a:ln>
              <a:effectLst>
                <a:outerShdw blurRad="50800" dist="38100" dir="5400000" algn="ctr" rotWithShape="0">
                  <a:schemeClr val="tx1">
                    <a:lumMod val="75000"/>
                    <a:lumOff val="25000"/>
                    <a:alpha val="43000"/>
                  </a:schemeClr>
                </a:outerShdw>
              </a:effectLst>
            </p:spPr>
            <p:txBody>
              <a:bodyPr vert="horz" wrap="square" lIns="91440" tIns="45720" rIns="91440" bIns="45720" numCol="1" anchor="t" anchorCtr="0" compatLnSpc="1">
                <a:prstTxWarp prst="textNoShape">
                  <a:avLst/>
                </a:prstTxWarp>
              </a:bodyPr>
              <a:lstStyle/>
              <a:p>
                <a:endParaRPr lang="ko-KR" altLang="en-US" sz="2700" dirty="0">
                  <a:cs typeface="B Nazanin" panose="00000700000000000000" pitchFamily="2" charset="-78"/>
                </a:endParaRPr>
              </a:p>
            </p:txBody>
          </p:sp>
          <p:sp>
            <p:nvSpPr>
              <p:cNvPr id="11" name="Up Arrow 4">
                <a:extLst>
                  <a:ext uri="{FF2B5EF4-FFF2-40B4-BE49-F238E27FC236}">
                    <a16:creationId xmlns:a16="http://schemas.microsoft.com/office/drawing/2014/main" id="{74186D3E-BAAA-4259-8ED8-2178A12262DF}"/>
                  </a:ext>
                </a:extLst>
              </p:cNvPr>
              <p:cNvSpPr/>
              <p:nvPr/>
            </p:nvSpPr>
            <p:spPr>
              <a:xfrm rot="10800000">
                <a:off x="6087232" y="3802194"/>
                <a:ext cx="1760580" cy="2464044"/>
              </a:xfrm>
              <a:custGeom>
                <a:avLst/>
                <a:gdLst>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408666 w 1760580"/>
                  <a:gd name="connsiteY4" fmla="*/ 2468807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532889 w 1760580"/>
                  <a:gd name="connsiteY5" fmla="*/ 2459282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54333 w 1760580"/>
                  <a:gd name="connsiteY5" fmla="*/ 2454519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149"/>
                  <a:gd name="connsiteX1" fmla="*/ 880290 w 1760580"/>
                  <a:gd name="connsiteY1" fmla="*/ 0 h 2464149"/>
                  <a:gd name="connsiteX2" fmla="*/ 1760580 w 1760580"/>
                  <a:gd name="connsiteY2" fmla="*/ 792877 h 2464149"/>
                  <a:gd name="connsiteX3" fmla="*/ 1408666 w 1760580"/>
                  <a:gd name="connsiteY3" fmla="*/ 792877 h 2464149"/>
                  <a:gd name="connsiteX4" fmla="*/ 1703940 w 1760580"/>
                  <a:gd name="connsiteY4" fmla="*/ 2464044 h 2464149"/>
                  <a:gd name="connsiteX5" fmla="*/ 688637 w 1760580"/>
                  <a:gd name="connsiteY5" fmla="*/ 2463808 h 2464149"/>
                  <a:gd name="connsiteX6" fmla="*/ 351914 w 1760580"/>
                  <a:gd name="connsiteY6" fmla="*/ 792877 h 2464149"/>
                  <a:gd name="connsiteX7" fmla="*/ 0 w 1760580"/>
                  <a:gd name="connsiteY7" fmla="*/ 792877 h 2464149"/>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580" h="2464044">
                    <a:moveTo>
                      <a:pt x="0" y="792877"/>
                    </a:moveTo>
                    <a:lnTo>
                      <a:pt x="880290" y="0"/>
                    </a:lnTo>
                    <a:lnTo>
                      <a:pt x="1760580" y="792877"/>
                    </a:lnTo>
                    <a:lnTo>
                      <a:pt x="1408666" y="792877"/>
                    </a:lnTo>
                    <a:cubicBezTo>
                      <a:pt x="1394751" y="1393314"/>
                      <a:pt x="1309571" y="2402610"/>
                      <a:pt x="1703940" y="2464044"/>
                    </a:cubicBezTo>
                    <a:lnTo>
                      <a:pt x="688637" y="2463808"/>
                    </a:lnTo>
                    <a:cubicBezTo>
                      <a:pt x="265125" y="2448982"/>
                      <a:pt x="352115" y="1481120"/>
                      <a:pt x="351914" y="792877"/>
                    </a:cubicBezTo>
                    <a:lnTo>
                      <a:pt x="0" y="792877"/>
                    </a:lnTo>
                    <a:close/>
                  </a:path>
                </a:pathLst>
              </a:custGeom>
              <a:gradFill flip="none" rotWithShape="1">
                <a:gsLst>
                  <a:gs pos="85000">
                    <a:schemeClr val="accent1"/>
                  </a:gs>
                  <a:gs pos="100000">
                    <a:schemeClr val="accent1">
                      <a:lumMod val="50000"/>
                    </a:schemeClr>
                  </a:gs>
                </a:gsLst>
                <a:lin ang="5400000" scaled="1"/>
                <a:tileRect/>
              </a:gradFill>
              <a:ln>
                <a:noFill/>
              </a:ln>
              <a:effectLst>
                <a:outerShdw blurRad="50800" dist="38100" dir="5400000" algn="ctr" rotWithShape="0">
                  <a:schemeClr val="tx1">
                    <a:lumMod val="75000"/>
                    <a:lumOff val="25000"/>
                    <a:alpha val="43000"/>
                  </a:schemeClr>
                </a:outerShdw>
              </a:effectLst>
            </p:spPr>
            <p:txBody>
              <a:bodyPr vert="horz" wrap="square" lIns="91440" tIns="45720" rIns="91440" bIns="45720" numCol="1" anchor="t" anchorCtr="0" compatLnSpc="1">
                <a:prstTxWarp prst="textNoShape">
                  <a:avLst/>
                </a:prstTxWarp>
              </a:bodyPr>
              <a:lstStyle/>
              <a:p>
                <a:endParaRPr lang="ko-KR" altLang="en-US" sz="2700" dirty="0">
                  <a:cs typeface="B Nazanin" panose="00000700000000000000" pitchFamily="2" charset="-78"/>
                </a:endParaRPr>
              </a:p>
            </p:txBody>
          </p:sp>
        </p:grpSp>
        <p:grpSp>
          <p:nvGrpSpPr>
            <p:cNvPr id="7" name="Group 6">
              <a:extLst>
                <a:ext uri="{FF2B5EF4-FFF2-40B4-BE49-F238E27FC236}">
                  <a16:creationId xmlns:a16="http://schemas.microsoft.com/office/drawing/2014/main" id="{F0EC9D67-2255-4068-A25B-037ECA6BA9C7}"/>
                </a:ext>
              </a:extLst>
            </p:cNvPr>
            <p:cNvGrpSpPr/>
            <p:nvPr/>
          </p:nvGrpSpPr>
          <p:grpSpPr>
            <a:xfrm>
              <a:off x="3910759" y="3982845"/>
              <a:ext cx="2475538" cy="1806097"/>
              <a:chOff x="3910759" y="3982845"/>
              <a:chExt cx="2475538" cy="1806097"/>
            </a:xfrm>
          </p:grpSpPr>
          <p:sp>
            <p:nvSpPr>
              <p:cNvPr id="8" name="Up Arrow 4">
                <a:extLst>
                  <a:ext uri="{FF2B5EF4-FFF2-40B4-BE49-F238E27FC236}">
                    <a16:creationId xmlns:a16="http://schemas.microsoft.com/office/drawing/2014/main" id="{6D0F088E-EA06-4FAA-8506-CE3A6B1D03A0}"/>
                  </a:ext>
                </a:extLst>
              </p:cNvPr>
              <p:cNvSpPr/>
              <p:nvPr/>
            </p:nvSpPr>
            <p:spPr>
              <a:xfrm rot="16200000">
                <a:off x="4273985" y="3676630"/>
                <a:ext cx="1760580" cy="2464044"/>
              </a:xfrm>
              <a:custGeom>
                <a:avLst/>
                <a:gdLst>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408666 w 1760580"/>
                  <a:gd name="connsiteY4" fmla="*/ 2468807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532889 w 1760580"/>
                  <a:gd name="connsiteY5" fmla="*/ 2459282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54333 w 1760580"/>
                  <a:gd name="connsiteY5" fmla="*/ 2454519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149"/>
                  <a:gd name="connsiteX1" fmla="*/ 880290 w 1760580"/>
                  <a:gd name="connsiteY1" fmla="*/ 0 h 2464149"/>
                  <a:gd name="connsiteX2" fmla="*/ 1760580 w 1760580"/>
                  <a:gd name="connsiteY2" fmla="*/ 792877 h 2464149"/>
                  <a:gd name="connsiteX3" fmla="*/ 1408666 w 1760580"/>
                  <a:gd name="connsiteY3" fmla="*/ 792877 h 2464149"/>
                  <a:gd name="connsiteX4" fmla="*/ 1703940 w 1760580"/>
                  <a:gd name="connsiteY4" fmla="*/ 2464044 h 2464149"/>
                  <a:gd name="connsiteX5" fmla="*/ 688637 w 1760580"/>
                  <a:gd name="connsiteY5" fmla="*/ 2463808 h 2464149"/>
                  <a:gd name="connsiteX6" fmla="*/ 351914 w 1760580"/>
                  <a:gd name="connsiteY6" fmla="*/ 792877 h 2464149"/>
                  <a:gd name="connsiteX7" fmla="*/ 0 w 1760580"/>
                  <a:gd name="connsiteY7" fmla="*/ 792877 h 2464149"/>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580" h="2464044">
                    <a:moveTo>
                      <a:pt x="0" y="792877"/>
                    </a:moveTo>
                    <a:lnTo>
                      <a:pt x="880290" y="0"/>
                    </a:lnTo>
                    <a:lnTo>
                      <a:pt x="1760580" y="792877"/>
                    </a:lnTo>
                    <a:lnTo>
                      <a:pt x="1408666" y="792877"/>
                    </a:lnTo>
                    <a:cubicBezTo>
                      <a:pt x="1394751" y="1393314"/>
                      <a:pt x="1309571" y="2402610"/>
                      <a:pt x="1703940" y="2464044"/>
                    </a:cubicBezTo>
                    <a:lnTo>
                      <a:pt x="688637" y="2463808"/>
                    </a:lnTo>
                    <a:cubicBezTo>
                      <a:pt x="265125" y="2448982"/>
                      <a:pt x="352115" y="1481120"/>
                      <a:pt x="351914" y="792877"/>
                    </a:cubicBezTo>
                    <a:lnTo>
                      <a:pt x="0" y="792877"/>
                    </a:lnTo>
                    <a:close/>
                  </a:path>
                </a:pathLst>
              </a:custGeom>
              <a:gradFill flip="none" rotWithShape="1">
                <a:gsLst>
                  <a:gs pos="85000">
                    <a:schemeClr val="accent2"/>
                  </a:gs>
                  <a:gs pos="100000">
                    <a:schemeClr val="accent2">
                      <a:lumMod val="50000"/>
                    </a:schemeClr>
                  </a:gs>
                </a:gsLst>
                <a:lin ang="5400000" scaled="1"/>
                <a:tileRect/>
              </a:gradFill>
              <a:ln>
                <a:noFill/>
              </a:ln>
              <a:effectLst>
                <a:outerShdw blurRad="50800" dist="38100" dir="5400000" algn="ctr" rotWithShape="0">
                  <a:schemeClr val="tx1">
                    <a:lumMod val="75000"/>
                    <a:lumOff val="25000"/>
                    <a:alpha val="43000"/>
                  </a:schemeClr>
                </a:outerShdw>
              </a:effectLst>
            </p:spPr>
            <p:txBody>
              <a:bodyPr vert="horz" wrap="square" lIns="91440" tIns="45720" rIns="91440" bIns="45720" numCol="1" anchor="t" anchorCtr="0" compatLnSpc="1">
                <a:prstTxWarp prst="textNoShape">
                  <a:avLst/>
                </a:prstTxWarp>
              </a:bodyPr>
              <a:lstStyle/>
              <a:p>
                <a:endParaRPr lang="ko-KR" altLang="en-US" sz="2700" dirty="0">
                  <a:cs typeface="B Nazanin" panose="00000700000000000000" pitchFamily="2" charset="-78"/>
                </a:endParaRPr>
              </a:p>
            </p:txBody>
          </p:sp>
          <p:sp>
            <p:nvSpPr>
              <p:cNvPr id="9" name="Up Arrow 4">
                <a:extLst>
                  <a:ext uri="{FF2B5EF4-FFF2-40B4-BE49-F238E27FC236}">
                    <a16:creationId xmlns:a16="http://schemas.microsoft.com/office/drawing/2014/main" id="{2C231115-D369-40DF-AB62-019DAD1D3807}"/>
                  </a:ext>
                </a:extLst>
              </p:cNvPr>
              <p:cNvSpPr/>
              <p:nvPr/>
            </p:nvSpPr>
            <p:spPr>
              <a:xfrm rot="16200000">
                <a:off x="4262491" y="3631113"/>
                <a:ext cx="1760580" cy="2464044"/>
              </a:xfrm>
              <a:custGeom>
                <a:avLst/>
                <a:gdLst>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408666 w 1760580"/>
                  <a:gd name="connsiteY4" fmla="*/ 2468807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8807"/>
                  <a:gd name="connsiteX1" fmla="*/ 880290 w 1760580"/>
                  <a:gd name="connsiteY1" fmla="*/ 0 h 2468807"/>
                  <a:gd name="connsiteX2" fmla="*/ 1760580 w 1760580"/>
                  <a:gd name="connsiteY2" fmla="*/ 792877 h 2468807"/>
                  <a:gd name="connsiteX3" fmla="*/ 1408666 w 1760580"/>
                  <a:gd name="connsiteY3" fmla="*/ 792877 h 2468807"/>
                  <a:gd name="connsiteX4" fmla="*/ 1584878 w 1760580"/>
                  <a:gd name="connsiteY4" fmla="*/ 2466425 h 2468807"/>
                  <a:gd name="connsiteX5" fmla="*/ 351914 w 1760580"/>
                  <a:gd name="connsiteY5" fmla="*/ 2468807 h 2468807"/>
                  <a:gd name="connsiteX6" fmla="*/ 351914 w 1760580"/>
                  <a:gd name="connsiteY6" fmla="*/ 792877 h 2468807"/>
                  <a:gd name="connsiteX7" fmla="*/ 0 w 1760580"/>
                  <a:gd name="connsiteY7" fmla="*/ 792877 h 2468807"/>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6425"/>
                  <a:gd name="connsiteX1" fmla="*/ 880290 w 1760580"/>
                  <a:gd name="connsiteY1" fmla="*/ 0 h 2466425"/>
                  <a:gd name="connsiteX2" fmla="*/ 1760580 w 1760580"/>
                  <a:gd name="connsiteY2" fmla="*/ 792877 h 2466425"/>
                  <a:gd name="connsiteX3" fmla="*/ 1408666 w 1760580"/>
                  <a:gd name="connsiteY3" fmla="*/ 792877 h 2466425"/>
                  <a:gd name="connsiteX4" fmla="*/ 1584878 w 1760580"/>
                  <a:gd name="connsiteY4" fmla="*/ 2466425 h 2466425"/>
                  <a:gd name="connsiteX5" fmla="*/ 532889 w 1760580"/>
                  <a:gd name="connsiteY5" fmla="*/ 2459282 h 2466425"/>
                  <a:gd name="connsiteX6" fmla="*/ 351914 w 1760580"/>
                  <a:gd name="connsiteY6" fmla="*/ 792877 h 2466425"/>
                  <a:gd name="connsiteX7" fmla="*/ 0 w 1760580"/>
                  <a:gd name="connsiteY7" fmla="*/ 792877 h 2466425"/>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532889 w 1760580"/>
                  <a:gd name="connsiteY5" fmla="*/ 2459282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54333 w 1760580"/>
                  <a:gd name="connsiteY5" fmla="*/ 2454519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61477 w 1760580"/>
                  <a:gd name="connsiteY5" fmla="*/ 2459281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149"/>
                  <a:gd name="connsiteX1" fmla="*/ 880290 w 1760580"/>
                  <a:gd name="connsiteY1" fmla="*/ 0 h 2464149"/>
                  <a:gd name="connsiteX2" fmla="*/ 1760580 w 1760580"/>
                  <a:gd name="connsiteY2" fmla="*/ 792877 h 2464149"/>
                  <a:gd name="connsiteX3" fmla="*/ 1408666 w 1760580"/>
                  <a:gd name="connsiteY3" fmla="*/ 792877 h 2464149"/>
                  <a:gd name="connsiteX4" fmla="*/ 1703940 w 1760580"/>
                  <a:gd name="connsiteY4" fmla="*/ 2464044 h 2464149"/>
                  <a:gd name="connsiteX5" fmla="*/ 688637 w 1760580"/>
                  <a:gd name="connsiteY5" fmla="*/ 2463808 h 2464149"/>
                  <a:gd name="connsiteX6" fmla="*/ 351914 w 1760580"/>
                  <a:gd name="connsiteY6" fmla="*/ 792877 h 2464149"/>
                  <a:gd name="connsiteX7" fmla="*/ 0 w 1760580"/>
                  <a:gd name="connsiteY7" fmla="*/ 792877 h 2464149"/>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 name="connsiteX0" fmla="*/ 0 w 1760580"/>
                  <a:gd name="connsiteY0" fmla="*/ 792877 h 2464044"/>
                  <a:gd name="connsiteX1" fmla="*/ 880290 w 1760580"/>
                  <a:gd name="connsiteY1" fmla="*/ 0 h 2464044"/>
                  <a:gd name="connsiteX2" fmla="*/ 1760580 w 1760580"/>
                  <a:gd name="connsiteY2" fmla="*/ 792877 h 2464044"/>
                  <a:gd name="connsiteX3" fmla="*/ 1408666 w 1760580"/>
                  <a:gd name="connsiteY3" fmla="*/ 792877 h 2464044"/>
                  <a:gd name="connsiteX4" fmla="*/ 1703940 w 1760580"/>
                  <a:gd name="connsiteY4" fmla="*/ 2464044 h 2464044"/>
                  <a:gd name="connsiteX5" fmla="*/ 688637 w 1760580"/>
                  <a:gd name="connsiteY5" fmla="*/ 2463808 h 2464044"/>
                  <a:gd name="connsiteX6" fmla="*/ 351914 w 1760580"/>
                  <a:gd name="connsiteY6" fmla="*/ 792877 h 2464044"/>
                  <a:gd name="connsiteX7" fmla="*/ 0 w 1760580"/>
                  <a:gd name="connsiteY7" fmla="*/ 792877 h 246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580" h="2464044">
                    <a:moveTo>
                      <a:pt x="0" y="792877"/>
                    </a:moveTo>
                    <a:lnTo>
                      <a:pt x="880290" y="0"/>
                    </a:lnTo>
                    <a:lnTo>
                      <a:pt x="1760580" y="792877"/>
                    </a:lnTo>
                    <a:lnTo>
                      <a:pt x="1408666" y="792877"/>
                    </a:lnTo>
                    <a:cubicBezTo>
                      <a:pt x="1394751" y="1393314"/>
                      <a:pt x="1309571" y="2402610"/>
                      <a:pt x="1703940" y="2464044"/>
                    </a:cubicBezTo>
                    <a:lnTo>
                      <a:pt x="688637" y="2463808"/>
                    </a:lnTo>
                    <a:cubicBezTo>
                      <a:pt x="265125" y="2448982"/>
                      <a:pt x="352115" y="1481120"/>
                      <a:pt x="351914" y="792877"/>
                    </a:cubicBezTo>
                    <a:lnTo>
                      <a:pt x="0" y="792877"/>
                    </a:lnTo>
                    <a:close/>
                  </a:path>
                </a:pathLst>
              </a:custGeom>
              <a:gradFill flip="none" rotWithShape="1">
                <a:gsLst>
                  <a:gs pos="85000">
                    <a:schemeClr val="accent2"/>
                  </a:gs>
                  <a:gs pos="100000">
                    <a:schemeClr val="accent2">
                      <a:lumMod val="50000"/>
                    </a:schemeClr>
                  </a:gs>
                </a:gsLst>
                <a:lin ang="5400000" scaled="1"/>
                <a:tileRect/>
              </a:gradFill>
              <a:ln>
                <a:noFill/>
              </a:ln>
              <a:effectLst>
                <a:outerShdw blurRad="50800" dist="38100" dir="5400000" algn="ctr" rotWithShape="0">
                  <a:schemeClr val="tx1">
                    <a:lumMod val="75000"/>
                    <a:lumOff val="25000"/>
                    <a:alpha val="43000"/>
                  </a:schemeClr>
                </a:outerShdw>
              </a:effectLst>
            </p:spPr>
            <p:txBody>
              <a:bodyPr vert="horz" wrap="square" lIns="91440" tIns="45720" rIns="91440" bIns="45720" numCol="1" anchor="t" anchorCtr="0" compatLnSpc="1">
                <a:prstTxWarp prst="textNoShape">
                  <a:avLst/>
                </a:prstTxWarp>
              </a:bodyPr>
              <a:lstStyle/>
              <a:p>
                <a:endParaRPr lang="ko-KR" altLang="en-US" sz="2700" dirty="0">
                  <a:cs typeface="B Nazanin" panose="00000700000000000000" pitchFamily="2" charset="-78"/>
                </a:endParaRPr>
              </a:p>
            </p:txBody>
          </p:sp>
        </p:grpSp>
      </p:grpSp>
      <p:grpSp>
        <p:nvGrpSpPr>
          <p:cNvPr id="16" name="Group 15">
            <a:extLst>
              <a:ext uri="{FF2B5EF4-FFF2-40B4-BE49-F238E27FC236}">
                <a16:creationId xmlns:a16="http://schemas.microsoft.com/office/drawing/2014/main" id="{9835EA80-03DE-4950-AD7D-D2CFBE965A68}"/>
              </a:ext>
            </a:extLst>
          </p:cNvPr>
          <p:cNvGrpSpPr/>
          <p:nvPr/>
        </p:nvGrpSpPr>
        <p:grpSpPr>
          <a:xfrm>
            <a:off x="7069206" y="1755940"/>
            <a:ext cx="3864686" cy="3927296"/>
            <a:chOff x="4207488" y="1949976"/>
            <a:chExt cx="3864686" cy="3927296"/>
          </a:xfrm>
        </p:grpSpPr>
        <p:sp>
          <p:nvSpPr>
            <p:cNvPr id="17" name="TextBox 16">
              <a:extLst>
                <a:ext uri="{FF2B5EF4-FFF2-40B4-BE49-F238E27FC236}">
                  <a16:creationId xmlns:a16="http://schemas.microsoft.com/office/drawing/2014/main" id="{522B2822-0C46-4696-9719-0B23F6409E9E}"/>
                </a:ext>
              </a:extLst>
            </p:cNvPr>
            <p:cNvSpPr txBox="1"/>
            <p:nvPr/>
          </p:nvSpPr>
          <p:spPr>
            <a:xfrm>
              <a:off x="5021499" y="1949976"/>
              <a:ext cx="574649" cy="923330"/>
            </a:xfrm>
            <a:prstGeom prst="rect">
              <a:avLst/>
            </a:prstGeom>
            <a:noFill/>
          </p:spPr>
          <p:txBody>
            <a:bodyPr wrap="square" rtlCol="0">
              <a:spAutoFit/>
            </a:bodyPr>
            <a:lstStyle/>
            <a:p>
              <a:pPr algn="ctr"/>
              <a:r>
                <a:rPr lang="en-US" altLang="ko-KR" sz="5400" b="1" dirty="0">
                  <a:solidFill>
                    <a:schemeClr val="bg1"/>
                  </a:solidFill>
                  <a:cs typeface="B Nazanin" panose="00000700000000000000" pitchFamily="2" charset="-78"/>
                </a:rPr>
                <a:t>S</a:t>
              </a:r>
              <a:endParaRPr lang="ko-KR" altLang="en-US" sz="5400" b="1" dirty="0">
                <a:solidFill>
                  <a:schemeClr val="bg1"/>
                </a:solidFill>
                <a:cs typeface="B Nazanin" panose="00000700000000000000" pitchFamily="2" charset="-78"/>
              </a:endParaRPr>
            </a:p>
          </p:txBody>
        </p:sp>
        <p:sp>
          <p:nvSpPr>
            <p:cNvPr id="18" name="TextBox 17">
              <a:extLst>
                <a:ext uri="{FF2B5EF4-FFF2-40B4-BE49-F238E27FC236}">
                  <a16:creationId xmlns:a16="http://schemas.microsoft.com/office/drawing/2014/main" id="{47B65828-F57B-460C-96EA-6DB54C0C43A4}"/>
                </a:ext>
              </a:extLst>
            </p:cNvPr>
            <p:cNvSpPr txBox="1"/>
            <p:nvPr/>
          </p:nvSpPr>
          <p:spPr>
            <a:xfrm>
              <a:off x="6089623" y="2792807"/>
              <a:ext cx="574649" cy="923330"/>
            </a:xfrm>
            <a:prstGeom prst="rect">
              <a:avLst/>
            </a:prstGeom>
            <a:noFill/>
          </p:spPr>
          <p:txBody>
            <a:bodyPr wrap="square" rtlCol="0">
              <a:spAutoFit/>
            </a:bodyPr>
            <a:lstStyle/>
            <a:p>
              <a:pPr algn="ctr"/>
              <a:r>
                <a:rPr lang="en-US" altLang="ko-KR" sz="5400" b="1" dirty="0">
                  <a:solidFill>
                    <a:schemeClr val="bg1"/>
                  </a:solidFill>
                  <a:cs typeface="B Nazanin" panose="00000700000000000000" pitchFamily="2" charset="-78"/>
                </a:rPr>
                <a:t>W</a:t>
              </a:r>
              <a:endParaRPr lang="ko-KR" altLang="en-US" sz="5400" b="1"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F3DB29D3-4B48-4C8A-85DA-28ED998362F0}"/>
                </a:ext>
              </a:extLst>
            </p:cNvPr>
            <p:cNvSpPr txBox="1"/>
            <p:nvPr/>
          </p:nvSpPr>
          <p:spPr>
            <a:xfrm>
              <a:off x="4207488" y="4446986"/>
              <a:ext cx="574649" cy="923330"/>
            </a:xfrm>
            <a:prstGeom prst="rect">
              <a:avLst/>
            </a:prstGeom>
            <a:noFill/>
          </p:spPr>
          <p:txBody>
            <a:bodyPr wrap="square" rtlCol="0">
              <a:spAutoFit/>
            </a:bodyPr>
            <a:lstStyle/>
            <a:p>
              <a:pPr algn="ctr"/>
              <a:r>
                <a:rPr lang="en-US" altLang="ko-KR" sz="5400" b="1" dirty="0">
                  <a:solidFill>
                    <a:schemeClr val="bg1"/>
                  </a:solidFill>
                  <a:cs typeface="B Nazanin" panose="00000700000000000000" pitchFamily="2" charset="-78"/>
                </a:rPr>
                <a:t>O</a:t>
              </a:r>
              <a:endParaRPr lang="ko-KR" altLang="en-US" sz="5400" b="1" dirty="0">
                <a:solidFill>
                  <a:schemeClr val="bg1"/>
                </a:solidFill>
                <a:cs typeface="B Nazanin" panose="00000700000000000000" pitchFamily="2" charset="-78"/>
              </a:endParaRPr>
            </a:p>
          </p:txBody>
        </p:sp>
        <p:sp>
          <p:nvSpPr>
            <p:cNvPr id="20" name="TextBox 19">
              <a:extLst>
                <a:ext uri="{FF2B5EF4-FFF2-40B4-BE49-F238E27FC236}">
                  <a16:creationId xmlns:a16="http://schemas.microsoft.com/office/drawing/2014/main" id="{EC9A0352-630F-4837-9154-55CE5AEE14BE}"/>
                </a:ext>
              </a:extLst>
            </p:cNvPr>
            <p:cNvSpPr txBox="1"/>
            <p:nvPr/>
          </p:nvSpPr>
          <p:spPr>
            <a:xfrm>
              <a:off x="6664271" y="3937125"/>
              <a:ext cx="574649" cy="923330"/>
            </a:xfrm>
            <a:prstGeom prst="rect">
              <a:avLst/>
            </a:prstGeom>
            <a:noFill/>
          </p:spPr>
          <p:txBody>
            <a:bodyPr wrap="square" rtlCol="0">
              <a:spAutoFit/>
            </a:bodyPr>
            <a:lstStyle/>
            <a:p>
              <a:pPr algn="ctr"/>
              <a:r>
                <a:rPr lang="en-US" altLang="ko-KR" sz="5400" b="1" dirty="0">
                  <a:solidFill>
                    <a:schemeClr val="bg1"/>
                  </a:solidFill>
                  <a:cs typeface="B Nazanin" panose="00000700000000000000" pitchFamily="2" charset="-78"/>
                </a:rPr>
                <a:t>T</a:t>
              </a:r>
              <a:endParaRPr lang="ko-KR" altLang="en-US" sz="5400" b="1" dirty="0">
                <a:solidFill>
                  <a:schemeClr val="bg1"/>
                </a:solidFill>
                <a:cs typeface="B Nazanin" panose="00000700000000000000" pitchFamily="2" charset="-78"/>
              </a:endParaRPr>
            </a:p>
          </p:txBody>
        </p:sp>
        <p:sp>
          <p:nvSpPr>
            <p:cNvPr id="21" name="Rounded Rectangle 19">
              <a:extLst>
                <a:ext uri="{FF2B5EF4-FFF2-40B4-BE49-F238E27FC236}">
                  <a16:creationId xmlns:a16="http://schemas.microsoft.com/office/drawing/2014/main" id="{DB833F4C-B476-4DDB-ADD5-65B6D494339B}"/>
                </a:ext>
              </a:extLst>
            </p:cNvPr>
            <p:cNvSpPr/>
            <p:nvPr/>
          </p:nvSpPr>
          <p:spPr>
            <a:xfrm>
              <a:off x="6686252" y="3126770"/>
              <a:ext cx="1385922" cy="264285"/>
            </a:xfrm>
            <a:prstGeom prst="roundRect">
              <a:avLst>
                <a:gd name="adj" fmla="val 17769"/>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ko-KR" sz="1200" b="1" dirty="0">
                  <a:solidFill>
                    <a:schemeClr val="bg1"/>
                  </a:solidFill>
                  <a:cs typeface="B Nazanin" panose="00000700000000000000" pitchFamily="2" charset="-78"/>
                </a:rPr>
                <a:t>EAKNESS</a:t>
              </a:r>
              <a:endParaRPr lang="ko-KR" altLang="en-US" sz="1200" b="1" dirty="0">
                <a:solidFill>
                  <a:schemeClr val="bg1"/>
                </a:solidFill>
                <a:cs typeface="B Nazanin" panose="00000700000000000000" pitchFamily="2" charset="-78"/>
              </a:endParaRPr>
            </a:p>
          </p:txBody>
        </p:sp>
        <p:sp>
          <p:nvSpPr>
            <p:cNvPr id="22" name="Rounded Rectangle 20">
              <a:extLst>
                <a:ext uri="{FF2B5EF4-FFF2-40B4-BE49-F238E27FC236}">
                  <a16:creationId xmlns:a16="http://schemas.microsoft.com/office/drawing/2014/main" id="{3CE359B5-4A59-4EC9-9002-F29A52EDA707}"/>
                </a:ext>
              </a:extLst>
            </p:cNvPr>
            <p:cNvSpPr/>
            <p:nvPr/>
          </p:nvSpPr>
          <p:spPr>
            <a:xfrm>
              <a:off x="4688598" y="4776508"/>
              <a:ext cx="1783028" cy="264285"/>
            </a:xfrm>
            <a:prstGeom prst="roundRect">
              <a:avLst>
                <a:gd name="adj" fmla="val 17769"/>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ko-KR" sz="1200" b="1" dirty="0">
                  <a:solidFill>
                    <a:schemeClr val="bg1"/>
                  </a:solidFill>
                  <a:cs typeface="B Nazanin" panose="00000700000000000000" pitchFamily="2" charset="-78"/>
                </a:rPr>
                <a:t>PPORTUNITIES</a:t>
              </a:r>
              <a:endParaRPr lang="ko-KR" altLang="en-US" sz="1200" b="1" dirty="0">
                <a:solidFill>
                  <a:schemeClr val="bg1"/>
                </a:solidFill>
                <a:cs typeface="B Nazanin" panose="00000700000000000000" pitchFamily="2" charset="-78"/>
              </a:endParaRPr>
            </a:p>
          </p:txBody>
        </p:sp>
        <p:sp>
          <p:nvSpPr>
            <p:cNvPr id="23" name="Rounded Rectangle 21">
              <a:extLst>
                <a:ext uri="{FF2B5EF4-FFF2-40B4-BE49-F238E27FC236}">
                  <a16:creationId xmlns:a16="http://schemas.microsoft.com/office/drawing/2014/main" id="{5F60B62B-E019-40BA-B3C6-19F50DD9B61E}"/>
                </a:ext>
              </a:extLst>
            </p:cNvPr>
            <p:cNvSpPr/>
            <p:nvPr/>
          </p:nvSpPr>
          <p:spPr>
            <a:xfrm>
              <a:off x="5080742" y="2582156"/>
              <a:ext cx="471952" cy="1738126"/>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ko-KR" sz="1200" b="1" dirty="0">
                  <a:cs typeface="B Nazanin" panose="00000700000000000000" pitchFamily="2" charset="-78"/>
                </a:rPr>
                <a:t>T</a:t>
              </a:r>
            </a:p>
            <a:p>
              <a:r>
                <a:rPr lang="en-US" altLang="ko-KR" sz="1200" b="1" dirty="0">
                  <a:cs typeface="B Nazanin" panose="00000700000000000000" pitchFamily="2" charset="-78"/>
                </a:rPr>
                <a:t>R</a:t>
              </a:r>
            </a:p>
            <a:p>
              <a:r>
                <a:rPr lang="en-US" altLang="ko-KR" sz="1200" b="1" dirty="0">
                  <a:cs typeface="B Nazanin" panose="00000700000000000000" pitchFamily="2" charset="-78"/>
                </a:rPr>
                <a:t>E</a:t>
              </a:r>
            </a:p>
            <a:p>
              <a:r>
                <a:rPr lang="en-US" altLang="ko-KR" sz="1200" b="1" dirty="0">
                  <a:cs typeface="B Nazanin" panose="00000700000000000000" pitchFamily="2" charset="-78"/>
                </a:rPr>
                <a:t>N</a:t>
              </a:r>
            </a:p>
            <a:p>
              <a:r>
                <a:rPr lang="en-US" altLang="ko-KR" sz="1200" b="1" dirty="0">
                  <a:cs typeface="B Nazanin" panose="00000700000000000000" pitchFamily="2" charset="-78"/>
                </a:rPr>
                <a:t>G</a:t>
              </a:r>
            </a:p>
            <a:p>
              <a:r>
                <a:rPr lang="en-US" altLang="ko-KR" sz="1200" b="1" dirty="0">
                  <a:cs typeface="B Nazanin" panose="00000700000000000000" pitchFamily="2" charset="-78"/>
                </a:rPr>
                <a:t>T</a:t>
              </a:r>
            </a:p>
            <a:p>
              <a:r>
                <a:rPr lang="en-US" altLang="ko-KR" sz="1200" b="1" dirty="0">
                  <a:cs typeface="B Nazanin" panose="00000700000000000000" pitchFamily="2" charset="-78"/>
                </a:rPr>
                <a:t>H</a:t>
              </a:r>
            </a:p>
            <a:p>
              <a:r>
                <a:rPr lang="en-US" altLang="ko-KR" sz="1200" b="1" dirty="0">
                  <a:cs typeface="B Nazanin" panose="00000700000000000000" pitchFamily="2" charset="-78"/>
                </a:rPr>
                <a:t>S</a:t>
              </a:r>
              <a:endParaRPr lang="ko-KR" altLang="en-US" sz="1200" b="1" dirty="0">
                <a:cs typeface="B Nazanin" panose="00000700000000000000" pitchFamily="2" charset="-78"/>
              </a:endParaRPr>
            </a:p>
          </p:txBody>
        </p:sp>
        <p:sp>
          <p:nvSpPr>
            <p:cNvPr id="24" name="Rounded Rectangle 22">
              <a:extLst>
                <a:ext uri="{FF2B5EF4-FFF2-40B4-BE49-F238E27FC236}">
                  <a16:creationId xmlns:a16="http://schemas.microsoft.com/office/drawing/2014/main" id="{C2B16D23-F02D-4079-9D8B-D0BF5B12AB39}"/>
                </a:ext>
              </a:extLst>
            </p:cNvPr>
            <p:cNvSpPr/>
            <p:nvPr/>
          </p:nvSpPr>
          <p:spPr>
            <a:xfrm>
              <a:off x="6751486" y="4666247"/>
              <a:ext cx="405636" cy="121102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ko-KR" sz="1200" b="1" dirty="0">
                  <a:cs typeface="B Nazanin" panose="00000700000000000000" pitchFamily="2" charset="-78"/>
                </a:rPr>
                <a:t>HR</a:t>
              </a:r>
            </a:p>
            <a:p>
              <a:r>
                <a:rPr lang="en-US" altLang="ko-KR" sz="1200" b="1" dirty="0">
                  <a:cs typeface="B Nazanin" panose="00000700000000000000" pitchFamily="2" charset="-78"/>
                </a:rPr>
                <a:t>E</a:t>
              </a:r>
            </a:p>
            <a:p>
              <a:r>
                <a:rPr lang="en-US" altLang="ko-KR" sz="1200" b="1" dirty="0">
                  <a:cs typeface="B Nazanin" panose="00000700000000000000" pitchFamily="2" charset="-78"/>
                </a:rPr>
                <a:t>A</a:t>
              </a:r>
            </a:p>
            <a:p>
              <a:r>
                <a:rPr lang="en-US" altLang="ko-KR" sz="1200" b="1" dirty="0">
                  <a:cs typeface="B Nazanin" panose="00000700000000000000" pitchFamily="2" charset="-78"/>
                </a:rPr>
                <a:t>T</a:t>
              </a:r>
            </a:p>
            <a:p>
              <a:r>
                <a:rPr lang="en-US" altLang="ko-KR" sz="1200" b="1" dirty="0">
                  <a:cs typeface="B Nazanin" panose="00000700000000000000" pitchFamily="2" charset="-78"/>
                </a:rPr>
                <a:t>S</a:t>
              </a:r>
              <a:endParaRPr lang="ko-KR" altLang="en-US" sz="1200" b="1" dirty="0">
                <a:cs typeface="B Nazanin" panose="00000700000000000000" pitchFamily="2" charset="-78"/>
              </a:endParaRPr>
            </a:p>
          </p:txBody>
        </p:sp>
      </p:grpSp>
      <p:grpSp>
        <p:nvGrpSpPr>
          <p:cNvPr id="25" name="Group 24">
            <a:extLst>
              <a:ext uri="{FF2B5EF4-FFF2-40B4-BE49-F238E27FC236}">
                <a16:creationId xmlns:a16="http://schemas.microsoft.com/office/drawing/2014/main" id="{0B290088-1FCD-4BE8-90CB-92F8C69F0481}"/>
              </a:ext>
            </a:extLst>
          </p:cNvPr>
          <p:cNvGrpSpPr/>
          <p:nvPr/>
        </p:nvGrpSpPr>
        <p:grpSpPr>
          <a:xfrm>
            <a:off x="904966" y="2932864"/>
            <a:ext cx="5666751" cy="688506"/>
            <a:chOff x="3017859" y="4333472"/>
            <a:chExt cx="1889062" cy="688506"/>
          </a:xfrm>
        </p:grpSpPr>
        <p:sp>
          <p:nvSpPr>
            <p:cNvPr id="26" name="TextBox 25">
              <a:extLst>
                <a:ext uri="{FF2B5EF4-FFF2-40B4-BE49-F238E27FC236}">
                  <a16:creationId xmlns:a16="http://schemas.microsoft.com/office/drawing/2014/main" id="{62EE3D46-E9FF-4DFE-A853-157A49C1E144}"/>
                </a:ext>
              </a:extLst>
            </p:cNvPr>
            <p:cNvSpPr txBox="1"/>
            <p:nvPr/>
          </p:nvSpPr>
          <p:spPr>
            <a:xfrm>
              <a:off x="3017859" y="4560313"/>
              <a:ext cx="1886852"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تغییر رنگ، عکس و متن آسان است.</a:t>
              </a:r>
              <a:endParaRPr lang="en-US" altLang="ko-KR"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9EC48A85-B7B0-4E81-B8F3-DA78B0D4002D}"/>
                </a:ext>
              </a:extLst>
            </p:cNvPr>
            <p:cNvSpPr txBox="1"/>
            <p:nvPr/>
          </p:nvSpPr>
          <p:spPr>
            <a:xfrm>
              <a:off x="3017859" y="4333472"/>
              <a:ext cx="1889062" cy="276999"/>
            </a:xfrm>
            <a:prstGeom prst="rect">
              <a:avLst/>
            </a:prstGeom>
            <a:noFill/>
          </p:spPr>
          <p:txBody>
            <a:bodyPr wrap="square" rtlCol="0">
              <a:spAutoFit/>
            </a:bodyPr>
            <a:lstStyle/>
            <a:p>
              <a:pPr algn="r"/>
              <a:r>
                <a:rPr lang="fa-IR" altLang="ko-KR" sz="1200" b="1" dirty="0">
                  <a:solidFill>
                    <a:schemeClr val="accent4"/>
                  </a:solidFill>
                  <a:cs typeface="B Nazanin" panose="00000700000000000000" pitchFamily="2" charset="-78"/>
                </a:rPr>
                <a:t>متن شما اینجاست</a:t>
              </a:r>
              <a:endParaRPr lang="ko-KR" altLang="en-US" sz="1200" b="1" dirty="0">
                <a:solidFill>
                  <a:schemeClr val="accent4"/>
                </a:solidFill>
                <a:cs typeface="B Nazanin" panose="00000700000000000000" pitchFamily="2" charset="-78"/>
              </a:endParaRPr>
            </a:p>
          </p:txBody>
        </p:sp>
      </p:grpSp>
      <p:grpSp>
        <p:nvGrpSpPr>
          <p:cNvPr id="28" name="Group 27">
            <a:extLst>
              <a:ext uri="{FF2B5EF4-FFF2-40B4-BE49-F238E27FC236}">
                <a16:creationId xmlns:a16="http://schemas.microsoft.com/office/drawing/2014/main" id="{D8D7997E-5EE8-4FB6-AABC-7816BAF6ABAF}"/>
              </a:ext>
            </a:extLst>
          </p:cNvPr>
          <p:cNvGrpSpPr/>
          <p:nvPr/>
        </p:nvGrpSpPr>
        <p:grpSpPr>
          <a:xfrm>
            <a:off x="911594" y="1750477"/>
            <a:ext cx="5660122" cy="669814"/>
            <a:chOff x="3021856" y="4352164"/>
            <a:chExt cx="1886852" cy="669814"/>
          </a:xfrm>
        </p:grpSpPr>
        <p:sp>
          <p:nvSpPr>
            <p:cNvPr id="29" name="TextBox 28">
              <a:extLst>
                <a:ext uri="{FF2B5EF4-FFF2-40B4-BE49-F238E27FC236}">
                  <a16:creationId xmlns:a16="http://schemas.microsoft.com/office/drawing/2014/main" id="{3280C6FD-E9C5-49E9-93D3-47C9F2D371C5}"/>
                </a:ext>
              </a:extLst>
            </p:cNvPr>
            <p:cNvSpPr txBox="1"/>
            <p:nvPr/>
          </p:nvSpPr>
          <p:spPr>
            <a:xfrm>
              <a:off x="3021856" y="4560313"/>
              <a:ext cx="1886852"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تغییر رنگ، عکس و متن آسان است.</a:t>
              </a:r>
              <a:endParaRPr lang="en-US" altLang="ko-KR" sz="1200" dirty="0">
                <a:solidFill>
                  <a:schemeClr val="tx1">
                    <a:lumMod val="75000"/>
                    <a:lumOff val="25000"/>
                  </a:schemeClr>
                </a:solidFill>
                <a:cs typeface="B Nazanin" panose="00000700000000000000" pitchFamily="2" charset="-78"/>
              </a:endParaRPr>
            </a:p>
          </p:txBody>
        </p:sp>
        <p:sp>
          <p:nvSpPr>
            <p:cNvPr id="30" name="TextBox 29">
              <a:extLst>
                <a:ext uri="{FF2B5EF4-FFF2-40B4-BE49-F238E27FC236}">
                  <a16:creationId xmlns:a16="http://schemas.microsoft.com/office/drawing/2014/main" id="{42240B09-4E66-4D9A-9932-8C25AEAC66CA}"/>
                </a:ext>
              </a:extLst>
            </p:cNvPr>
            <p:cNvSpPr txBox="1"/>
            <p:nvPr/>
          </p:nvSpPr>
          <p:spPr>
            <a:xfrm>
              <a:off x="3021856" y="4352164"/>
              <a:ext cx="1886852" cy="276999"/>
            </a:xfrm>
            <a:prstGeom prst="rect">
              <a:avLst/>
            </a:prstGeom>
            <a:noFill/>
          </p:spPr>
          <p:txBody>
            <a:bodyPr wrap="square" rtlCol="0">
              <a:spAutoFit/>
            </a:bodyPr>
            <a:lstStyle/>
            <a:p>
              <a:pPr algn="r"/>
              <a:r>
                <a:rPr lang="fa-IR" altLang="ko-KR" sz="1200" b="1" dirty="0">
                  <a:solidFill>
                    <a:schemeClr val="accent3"/>
                  </a:solidFill>
                  <a:cs typeface="B Nazanin" panose="00000700000000000000" pitchFamily="2" charset="-78"/>
                </a:rPr>
                <a:t>متن شما اینجاست</a:t>
              </a:r>
              <a:endParaRPr lang="ko-KR" altLang="en-US" sz="1200" b="1" dirty="0">
                <a:solidFill>
                  <a:schemeClr val="accent3"/>
                </a:solidFill>
                <a:cs typeface="B Nazanin" panose="00000700000000000000" pitchFamily="2" charset="-78"/>
              </a:endParaRPr>
            </a:p>
          </p:txBody>
        </p:sp>
      </p:grpSp>
      <p:grpSp>
        <p:nvGrpSpPr>
          <p:cNvPr id="31" name="Group 30">
            <a:extLst>
              <a:ext uri="{FF2B5EF4-FFF2-40B4-BE49-F238E27FC236}">
                <a16:creationId xmlns:a16="http://schemas.microsoft.com/office/drawing/2014/main" id="{1EE27451-0664-4093-93D6-C8C77ADC2689}"/>
              </a:ext>
            </a:extLst>
          </p:cNvPr>
          <p:cNvGrpSpPr/>
          <p:nvPr/>
        </p:nvGrpSpPr>
        <p:grpSpPr>
          <a:xfrm>
            <a:off x="904966" y="5342529"/>
            <a:ext cx="5666751" cy="701012"/>
            <a:chOff x="3017859" y="4320966"/>
            <a:chExt cx="1889062" cy="701012"/>
          </a:xfrm>
        </p:grpSpPr>
        <p:sp>
          <p:nvSpPr>
            <p:cNvPr id="32" name="TextBox 31">
              <a:extLst>
                <a:ext uri="{FF2B5EF4-FFF2-40B4-BE49-F238E27FC236}">
                  <a16:creationId xmlns:a16="http://schemas.microsoft.com/office/drawing/2014/main" id="{083D4479-944F-4300-858F-6A170BF136F2}"/>
                </a:ext>
              </a:extLst>
            </p:cNvPr>
            <p:cNvSpPr txBox="1"/>
            <p:nvPr/>
          </p:nvSpPr>
          <p:spPr>
            <a:xfrm>
              <a:off x="3017859" y="4560313"/>
              <a:ext cx="1886016"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تغییر رنگ، عکس و متن آسان است.</a:t>
              </a:r>
              <a:endParaRPr lang="en-US" altLang="ko-KR" sz="1200" dirty="0">
                <a:solidFill>
                  <a:schemeClr val="tx1">
                    <a:lumMod val="75000"/>
                    <a:lumOff val="25000"/>
                  </a:schemeClr>
                </a:solidFill>
                <a:cs typeface="B Nazanin" panose="00000700000000000000" pitchFamily="2" charset="-78"/>
              </a:endParaRPr>
            </a:p>
          </p:txBody>
        </p:sp>
        <p:sp>
          <p:nvSpPr>
            <p:cNvPr id="33" name="TextBox 32">
              <a:extLst>
                <a:ext uri="{FF2B5EF4-FFF2-40B4-BE49-F238E27FC236}">
                  <a16:creationId xmlns:a16="http://schemas.microsoft.com/office/drawing/2014/main" id="{D6489738-F4C6-4DBF-BC39-E23022E25DBB}"/>
                </a:ext>
              </a:extLst>
            </p:cNvPr>
            <p:cNvSpPr txBox="1"/>
            <p:nvPr/>
          </p:nvSpPr>
          <p:spPr>
            <a:xfrm>
              <a:off x="3017859" y="4320966"/>
              <a:ext cx="1889062" cy="276999"/>
            </a:xfrm>
            <a:prstGeom prst="rect">
              <a:avLst/>
            </a:prstGeom>
            <a:noFill/>
          </p:spPr>
          <p:txBody>
            <a:bodyPr wrap="square" rtlCol="0">
              <a:spAutoFit/>
            </a:bodyPr>
            <a:lstStyle/>
            <a:p>
              <a:pPr algn="r"/>
              <a:r>
                <a:rPr lang="fa-IR" altLang="ko-KR" sz="1200" b="1" dirty="0">
                  <a:solidFill>
                    <a:schemeClr val="accent2"/>
                  </a:solidFill>
                  <a:cs typeface="B Nazanin" panose="00000700000000000000" pitchFamily="2" charset="-78"/>
                </a:rPr>
                <a:t>متن شما اینجاست</a:t>
              </a:r>
              <a:endParaRPr lang="ko-KR" altLang="en-US" sz="1200" b="1" dirty="0">
                <a:solidFill>
                  <a:schemeClr val="accent2"/>
                </a:solidFill>
                <a:cs typeface="B Nazanin" panose="00000700000000000000" pitchFamily="2" charset="-78"/>
              </a:endParaRPr>
            </a:p>
          </p:txBody>
        </p:sp>
      </p:grpSp>
      <p:grpSp>
        <p:nvGrpSpPr>
          <p:cNvPr id="34" name="Group 33">
            <a:extLst>
              <a:ext uri="{FF2B5EF4-FFF2-40B4-BE49-F238E27FC236}">
                <a16:creationId xmlns:a16="http://schemas.microsoft.com/office/drawing/2014/main" id="{1AD96F82-3C1C-43C5-858E-970773C86A04}"/>
              </a:ext>
            </a:extLst>
          </p:cNvPr>
          <p:cNvGrpSpPr/>
          <p:nvPr/>
        </p:nvGrpSpPr>
        <p:grpSpPr>
          <a:xfrm>
            <a:off x="904966" y="4133944"/>
            <a:ext cx="5666751" cy="696010"/>
            <a:chOff x="3017859" y="4325968"/>
            <a:chExt cx="1889062" cy="696010"/>
          </a:xfrm>
        </p:grpSpPr>
        <p:sp>
          <p:nvSpPr>
            <p:cNvPr id="35" name="TextBox 34">
              <a:extLst>
                <a:ext uri="{FF2B5EF4-FFF2-40B4-BE49-F238E27FC236}">
                  <a16:creationId xmlns:a16="http://schemas.microsoft.com/office/drawing/2014/main" id="{BB483CE1-E846-4C79-8645-4741C17CAD39}"/>
                </a:ext>
              </a:extLst>
            </p:cNvPr>
            <p:cNvSpPr txBox="1"/>
            <p:nvPr/>
          </p:nvSpPr>
          <p:spPr>
            <a:xfrm>
              <a:off x="3017859" y="4560313"/>
              <a:ext cx="1886016"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تغییر رنگ، عکس و متن آسان است.</a:t>
              </a:r>
              <a:endParaRPr lang="en-US" altLang="ko-KR" sz="1200" dirty="0">
                <a:solidFill>
                  <a:schemeClr val="tx1">
                    <a:lumMod val="75000"/>
                    <a:lumOff val="25000"/>
                  </a:schemeClr>
                </a:solidFill>
                <a:cs typeface="B Nazanin" panose="00000700000000000000" pitchFamily="2" charset="-78"/>
              </a:endParaRPr>
            </a:p>
          </p:txBody>
        </p:sp>
        <p:sp>
          <p:nvSpPr>
            <p:cNvPr id="36" name="TextBox 35">
              <a:extLst>
                <a:ext uri="{FF2B5EF4-FFF2-40B4-BE49-F238E27FC236}">
                  <a16:creationId xmlns:a16="http://schemas.microsoft.com/office/drawing/2014/main" id="{1C8B44CB-8129-426B-8086-6D3214A8EB81}"/>
                </a:ext>
              </a:extLst>
            </p:cNvPr>
            <p:cNvSpPr txBox="1"/>
            <p:nvPr/>
          </p:nvSpPr>
          <p:spPr>
            <a:xfrm>
              <a:off x="3017859" y="4325968"/>
              <a:ext cx="1889062" cy="276999"/>
            </a:xfrm>
            <a:prstGeom prst="rect">
              <a:avLst/>
            </a:prstGeom>
            <a:noFill/>
          </p:spPr>
          <p:txBody>
            <a:bodyPr wrap="square" rtlCol="0">
              <a:spAutoFit/>
            </a:bodyPr>
            <a:lstStyle/>
            <a:p>
              <a:pPr algn="r"/>
              <a:r>
                <a:rPr lang="fa-IR" altLang="ko-KR" sz="1200" b="1" dirty="0">
                  <a:solidFill>
                    <a:schemeClr val="accent1"/>
                  </a:solidFill>
                  <a:cs typeface="B Nazanin" panose="00000700000000000000" pitchFamily="2" charset="-78"/>
                </a:rPr>
                <a:t>متن شما اینجاست</a:t>
              </a:r>
              <a:endParaRPr lang="ko-KR" altLang="en-US" sz="1200" b="1" dirty="0">
                <a:solidFill>
                  <a:schemeClr val="accent1"/>
                </a:solidFill>
                <a:cs typeface="B Nazanin" panose="00000700000000000000" pitchFamily="2" charset="-78"/>
              </a:endParaRPr>
            </a:p>
          </p:txBody>
        </p:sp>
      </p:grpSp>
    </p:spTree>
    <p:extLst>
      <p:ext uri="{BB962C8B-B14F-4D97-AF65-F5344CB8AC3E}">
        <p14:creationId xmlns:p14="http://schemas.microsoft.com/office/powerpoint/2010/main" val="130978265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E928D60B-50A2-4C07-BC63-C487FFD9D991}"/>
              </a:ext>
            </a:extLst>
          </p:cNvPr>
          <p:cNvGrpSpPr/>
          <p:nvPr/>
        </p:nvGrpSpPr>
        <p:grpSpPr>
          <a:xfrm>
            <a:off x="5802467" y="2034937"/>
            <a:ext cx="5657349" cy="943300"/>
            <a:chOff x="4572000" y="2000094"/>
            <a:chExt cx="2888786" cy="943300"/>
          </a:xfrm>
        </p:grpSpPr>
        <p:sp>
          <p:nvSpPr>
            <p:cNvPr id="14" name="TextBox 13">
              <a:extLst>
                <a:ext uri="{FF2B5EF4-FFF2-40B4-BE49-F238E27FC236}">
                  <a16:creationId xmlns:a16="http://schemas.microsoft.com/office/drawing/2014/main" id="{266241F0-FF43-47B2-82E1-8F36F606B525}"/>
                </a:ext>
              </a:extLst>
            </p:cNvPr>
            <p:cNvSpPr txBox="1"/>
            <p:nvPr/>
          </p:nvSpPr>
          <p:spPr>
            <a:xfrm>
              <a:off x="4577084" y="2297063"/>
              <a:ext cx="2883702" cy="646331"/>
            </a:xfrm>
            <a:prstGeom prst="rect">
              <a:avLst/>
            </a:prstGeom>
            <a:noFill/>
          </p:spPr>
          <p:txBody>
            <a:bodyPr wrap="square" rtlCol="0">
              <a:spAutoFit/>
            </a:bodyPr>
            <a:lstStyle/>
            <a:p>
              <a:pPr algn="just" rtl="1"/>
              <a:r>
                <a:rPr lang="fa-IR" altLang="ko-KR" sz="1200" dirty="0">
                  <a:solidFill>
                    <a:schemeClr val="tx1">
                      <a:lumMod val="85000"/>
                      <a:lumOff val="15000"/>
                    </a:schemeClr>
                  </a:solidFill>
                  <a:ea typeface="FZShuTi" pitchFamily="2" charset="-122"/>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تغییر رنگ، عکس و متن آسان است.</a:t>
              </a:r>
              <a:endParaRPr lang="ko-KR" altLang="en-US" sz="1200" dirty="0">
                <a:solidFill>
                  <a:schemeClr val="tx1">
                    <a:lumMod val="85000"/>
                    <a:lumOff val="1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40343C9C-7774-4FE0-B4A1-560AC649257E}"/>
                </a:ext>
              </a:extLst>
            </p:cNvPr>
            <p:cNvSpPr txBox="1"/>
            <p:nvPr/>
          </p:nvSpPr>
          <p:spPr>
            <a:xfrm>
              <a:off x="4572000" y="2000094"/>
              <a:ext cx="2887342" cy="276999"/>
            </a:xfrm>
            <a:prstGeom prst="rect">
              <a:avLst/>
            </a:prstGeom>
            <a:noFill/>
          </p:spPr>
          <p:txBody>
            <a:bodyPr wrap="square" rtlCol="0">
              <a:spAutoFit/>
            </a:bodyPr>
            <a:lstStyle/>
            <a:p>
              <a:pPr algn="r"/>
              <a:r>
                <a:rPr lang="fa-IR" altLang="ko-KR" sz="1200" b="1" dirty="0">
                  <a:solidFill>
                    <a:schemeClr val="tx1">
                      <a:lumMod val="85000"/>
                      <a:lumOff val="15000"/>
                    </a:schemeClr>
                  </a:solidFill>
                  <a:ea typeface="FZShuTi" pitchFamily="2" charset="-122"/>
                  <a:cs typeface="B Nazanin" panose="00000700000000000000" pitchFamily="2" charset="-78"/>
                </a:rPr>
                <a:t>مطالب اینجاست</a:t>
              </a:r>
              <a:endParaRPr lang="ko-KR" altLang="en-US" sz="1200" b="1" dirty="0">
                <a:solidFill>
                  <a:schemeClr val="tx1">
                    <a:lumMod val="85000"/>
                    <a:lumOff val="15000"/>
                  </a:schemeClr>
                </a:solidFill>
                <a:cs typeface="B Nazanin" panose="00000700000000000000" pitchFamily="2" charset="-78"/>
              </a:endParaRPr>
            </a:p>
          </p:txBody>
        </p:sp>
      </p:grpSp>
      <p:sp>
        <p:nvSpPr>
          <p:cNvPr id="16" name="Rectangle 15">
            <a:extLst>
              <a:ext uri="{FF2B5EF4-FFF2-40B4-BE49-F238E27FC236}">
                <a16:creationId xmlns:a16="http://schemas.microsoft.com/office/drawing/2014/main" id="{8572FE76-967C-4AA4-A3B4-E25ECA17AFC0}"/>
              </a:ext>
            </a:extLst>
          </p:cNvPr>
          <p:cNvSpPr/>
          <p:nvPr/>
        </p:nvSpPr>
        <p:spPr>
          <a:xfrm>
            <a:off x="5857584" y="3354980"/>
            <a:ext cx="566802" cy="56680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cs typeface="B Nazanin" panose="00000700000000000000" pitchFamily="2" charset="-78"/>
            </a:endParaRPr>
          </a:p>
        </p:txBody>
      </p:sp>
      <p:grpSp>
        <p:nvGrpSpPr>
          <p:cNvPr id="17" name="Group 16">
            <a:extLst>
              <a:ext uri="{FF2B5EF4-FFF2-40B4-BE49-F238E27FC236}">
                <a16:creationId xmlns:a16="http://schemas.microsoft.com/office/drawing/2014/main" id="{61C0CF3E-A202-4F43-A093-06003055FBEA}"/>
              </a:ext>
            </a:extLst>
          </p:cNvPr>
          <p:cNvGrpSpPr/>
          <p:nvPr/>
        </p:nvGrpSpPr>
        <p:grpSpPr>
          <a:xfrm>
            <a:off x="6505218" y="3297271"/>
            <a:ext cx="5098164" cy="682224"/>
            <a:chOff x="6516215" y="1781402"/>
            <a:chExt cx="3376305" cy="682224"/>
          </a:xfrm>
        </p:grpSpPr>
        <p:sp>
          <p:nvSpPr>
            <p:cNvPr id="18" name="TextBox 17">
              <a:extLst>
                <a:ext uri="{FF2B5EF4-FFF2-40B4-BE49-F238E27FC236}">
                  <a16:creationId xmlns:a16="http://schemas.microsoft.com/office/drawing/2014/main" id="{7BC61789-100F-4ECD-8E77-870FD34F4C58}"/>
                </a:ext>
              </a:extLst>
            </p:cNvPr>
            <p:cNvSpPr txBox="1"/>
            <p:nvPr/>
          </p:nvSpPr>
          <p:spPr>
            <a:xfrm>
              <a:off x="6516215" y="1781402"/>
              <a:ext cx="3376305" cy="276999"/>
            </a:xfrm>
            <a:prstGeom prst="rect">
              <a:avLst/>
            </a:prstGeom>
            <a:noFill/>
          </p:spPr>
          <p:txBody>
            <a:bodyPr wrap="square" rtlCol="0">
              <a:spAutoFit/>
            </a:bodyPr>
            <a:lstStyle/>
            <a:p>
              <a:pPr algn="r"/>
              <a:r>
                <a:rPr lang="fa-IR" altLang="ko-KR" sz="1200" b="1" dirty="0">
                  <a:cs typeface="B Nazanin" panose="00000700000000000000" pitchFamily="2" charset="-78"/>
                </a:rPr>
                <a:t>متن شما اینجاست</a:t>
              </a:r>
              <a:endParaRPr lang="ko-KR" altLang="en-US" sz="1200" b="1" dirty="0">
                <a:cs typeface="B Nazanin" panose="00000700000000000000" pitchFamily="2" charset="-78"/>
              </a:endParaRPr>
            </a:p>
          </p:txBody>
        </p:sp>
        <p:sp>
          <p:nvSpPr>
            <p:cNvPr id="19" name="TextBox 18">
              <a:extLst>
                <a:ext uri="{FF2B5EF4-FFF2-40B4-BE49-F238E27FC236}">
                  <a16:creationId xmlns:a16="http://schemas.microsoft.com/office/drawing/2014/main" id="{07E33146-260A-4158-9E04-186CF4E0FD81}"/>
                </a:ext>
              </a:extLst>
            </p:cNvPr>
            <p:cNvSpPr txBox="1"/>
            <p:nvPr/>
          </p:nvSpPr>
          <p:spPr>
            <a:xfrm>
              <a:off x="6516215" y="2001961"/>
              <a:ext cx="3376305" cy="461665"/>
            </a:xfrm>
            <a:prstGeom prst="rect">
              <a:avLst/>
            </a:prstGeom>
            <a:no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grpSp>
      <p:sp>
        <p:nvSpPr>
          <p:cNvPr id="20" name="Rectangle 19">
            <a:extLst>
              <a:ext uri="{FF2B5EF4-FFF2-40B4-BE49-F238E27FC236}">
                <a16:creationId xmlns:a16="http://schemas.microsoft.com/office/drawing/2014/main" id="{A7C1F839-B3A6-4D37-8355-CFF1F218E737}"/>
              </a:ext>
            </a:extLst>
          </p:cNvPr>
          <p:cNvSpPr/>
          <p:nvPr/>
        </p:nvSpPr>
        <p:spPr>
          <a:xfrm>
            <a:off x="5866092" y="4139334"/>
            <a:ext cx="566802" cy="5668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cs typeface="B Nazanin" panose="00000700000000000000" pitchFamily="2" charset="-78"/>
            </a:endParaRPr>
          </a:p>
        </p:txBody>
      </p:sp>
      <p:grpSp>
        <p:nvGrpSpPr>
          <p:cNvPr id="21" name="Group 20">
            <a:extLst>
              <a:ext uri="{FF2B5EF4-FFF2-40B4-BE49-F238E27FC236}">
                <a16:creationId xmlns:a16="http://schemas.microsoft.com/office/drawing/2014/main" id="{60F6266B-D3F8-41A2-A1CE-BFAB263B79E9}"/>
              </a:ext>
            </a:extLst>
          </p:cNvPr>
          <p:cNvGrpSpPr/>
          <p:nvPr/>
        </p:nvGrpSpPr>
        <p:grpSpPr>
          <a:xfrm>
            <a:off x="6505218" y="4087520"/>
            <a:ext cx="5098164" cy="682224"/>
            <a:chOff x="6516215" y="1781402"/>
            <a:chExt cx="3376305" cy="682224"/>
          </a:xfrm>
        </p:grpSpPr>
        <p:sp>
          <p:nvSpPr>
            <p:cNvPr id="22" name="TextBox 21">
              <a:extLst>
                <a:ext uri="{FF2B5EF4-FFF2-40B4-BE49-F238E27FC236}">
                  <a16:creationId xmlns:a16="http://schemas.microsoft.com/office/drawing/2014/main" id="{AA089F16-B9A6-4A15-81E4-EEBD44EAA4E4}"/>
                </a:ext>
              </a:extLst>
            </p:cNvPr>
            <p:cNvSpPr txBox="1"/>
            <p:nvPr/>
          </p:nvSpPr>
          <p:spPr>
            <a:xfrm>
              <a:off x="6516215" y="1781402"/>
              <a:ext cx="3376305" cy="276999"/>
            </a:xfrm>
            <a:prstGeom prst="rect">
              <a:avLst/>
            </a:prstGeom>
            <a:noFill/>
          </p:spPr>
          <p:txBody>
            <a:bodyPr wrap="square" rtlCol="0">
              <a:spAutoFit/>
            </a:bodyPr>
            <a:lstStyle/>
            <a:p>
              <a:pPr algn="r"/>
              <a:r>
                <a:rPr lang="fa-IR" altLang="ko-KR" sz="1200" b="1" dirty="0">
                  <a:cs typeface="B Nazanin" panose="00000700000000000000" pitchFamily="2" charset="-78"/>
                </a:rPr>
                <a:t>متن شما اینجاست</a:t>
              </a:r>
              <a:endParaRPr lang="ko-KR" altLang="en-US" sz="1200" b="1" dirty="0">
                <a:cs typeface="B Nazanin" panose="00000700000000000000" pitchFamily="2" charset="-78"/>
              </a:endParaRPr>
            </a:p>
          </p:txBody>
        </p:sp>
        <p:sp>
          <p:nvSpPr>
            <p:cNvPr id="23" name="TextBox 22">
              <a:extLst>
                <a:ext uri="{FF2B5EF4-FFF2-40B4-BE49-F238E27FC236}">
                  <a16:creationId xmlns:a16="http://schemas.microsoft.com/office/drawing/2014/main" id="{BA10018C-CF40-4482-BD2D-6EC6B1FC62F1}"/>
                </a:ext>
              </a:extLst>
            </p:cNvPr>
            <p:cNvSpPr txBox="1"/>
            <p:nvPr/>
          </p:nvSpPr>
          <p:spPr>
            <a:xfrm>
              <a:off x="6516215" y="2001961"/>
              <a:ext cx="3376305" cy="461665"/>
            </a:xfrm>
            <a:prstGeom prst="rect">
              <a:avLst/>
            </a:prstGeom>
            <a:no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grpSp>
      <p:sp>
        <p:nvSpPr>
          <p:cNvPr id="24" name="Rectangle 23">
            <a:extLst>
              <a:ext uri="{FF2B5EF4-FFF2-40B4-BE49-F238E27FC236}">
                <a16:creationId xmlns:a16="http://schemas.microsoft.com/office/drawing/2014/main" id="{289195C9-D520-4C67-9780-6EC7B999E1FD}"/>
              </a:ext>
            </a:extLst>
          </p:cNvPr>
          <p:cNvSpPr/>
          <p:nvPr/>
        </p:nvSpPr>
        <p:spPr>
          <a:xfrm>
            <a:off x="5874600" y="4923688"/>
            <a:ext cx="566802" cy="5668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cs typeface="B Nazanin" panose="00000700000000000000" pitchFamily="2" charset="-78"/>
            </a:endParaRPr>
          </a:p>
        </p:txBody>
      </p:sp>
      <p:grpSp>
        <p:nvGrpSpPr>
          <p:cNvPr id="25" name="Group 24">
            <a:extLst>
              <a:ext uri="{FF2B5EF4-FFF2-40B4-BE49-F238E27FC236}">
                <a16:creationId xmlns:a16="http://schemas.microsoft.com/office/drawing/2014/main" id="{03D162A6-3D5F-4C6B-AB40-C9C29904F3E9}"/>
              </a:ext>
            </a:extLst>
          </p:cNvPr>
          <p:cNvGrpSpPr/>
          <p:nvPr/>
        </p:nvGrpSpPr>
        <p:grpSpPr>
          <a:xfrm>
            <a:off x="6505218" y="4877769"/>
            <a:ext cx="5098164" cy="682224"/>
            <a:chOff x="6516215" y="1781402"/>
            <a:chExt cx="3376305" cy="682224"/>
          </a:xfrm>
        </p:grpSpPr>
        <p:sp>
          <p:nvSpPr>
            <p:cNvPr id="26" name="TextBox 25">
              <a:extLst>
                <a:ext uri="{FF2B5EF4-FFF2-40B4-BE49-F238E27FC236}">
                  <a16:creationId xmlns:a16="http://schemas.microsoft.com/office/drawing/2014/main" id="{61085999-B36D-4CB8-A45F-7E7913609C10}"/>
                </a:ext>
              </a:extLst>
            </p:cNvPr>
            <p:cNvSpPr txBox="1"/>
            <p:nvPr/>
          </p:nvSpPr>
          <p:spPr>
            <a:xfrm>
              <a:off x="6516215" y="1781402"/>
              <a:ext cx="3376305" cy="276999"/>
            </a:xfrm>
            <a:prstGeom prst="rect">
              <a:avLst/>
            </a:prstGeom>
            <a:noFill/>
          </p:spPr>
          <p:txBody>
            <a:bodyPr wrap="square" rtlCol="0">
              <a:spAutoFit/>
            </a:bodyPr>
            <a:lstStyle/>
            <a:p>
              <a:pPr algn="r"/>
              <a:r>
                <a:rPr lang="fa-IR" altLang="ko-KR" sz="1200" b="1" dirty="0">
                  <a:cs typeface="B Nazanin" panose="00000700000000000000" pitchFamily="2" charset="-78"/>
                </a:rPr>
                <a:t>متن شما اینجاست</a:t>
              </a:r>
              <a:endParaRPr lang="ko-KR" altLang="en-US" sz="1200" b="1" dirty="0">
                <a:cs typeface="B Nazanin" panose="00000700000000000000" pitchFamily="2" charset="-78"/>
              </a:endParaRPr>
            </a:p>
          </p:txBody>
        </p:sp>
        <p:sp>
          <p:nvSpPr>
            <p:cNvPr id="27" name="TextBox 26">
              <a:extLst>
                <a:ext uri="{FF2B5EF4-FFF2-40B4-BE49-F238E27FC236}">
                  <a16:creationId xmlns:a16="http://schemas.microsoft.com/office/drawing/2014/main" id="{0D7CC4C7-5686-4B77-95F4-BEB1F4CAB0C9}"/>
                </a:ext>
              </a:extLst>
            </p:cNvPr>
            <p:cNvSpPr txBox="1"/>
            <p:nvPr/>
          </p:nvSpPr>
          <p:spPr>
            <a:xfrm>
              <a:off x="6516215" y="2001961"/>
              <a:ext cx="3376305" cy="461665"/>
            </a:xfrm>
            <a:prstGeom prst="rect">
              <a:avLst/>
            </a:prstGeom>
            <a:no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grpSp>
      <p:sp>
        <p:nvSpPr>
          <p:cNvPr id="28" name="Oval 125">
            <a:extLst>
              <a:ext uri="{FF2B5EF4-FFF2-40B4-BE49-F238E27FC236}">
                <a16:creationId xmlns:a16="http://schemas.microsoft.com/office/drawing/2014/main" id="{7376DD87-5EA7-489D-8C02-197BDE8EEB4A}"/>
              </a:ext>
            </a:extLst>
          </p:cNvPr>
          <p:cNvSpPr/>
          <p:nvPr/>
        </p:nvSpPr>
        <p:spPr>
          <a:xfrm>
            <a:off x="5882986" y="5708042"/>
            <a:ext cx="566802" cy="56680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cs typeface="B Nazanin" panose="00000700000000000000" pitchFamily="2" charset="-78"/>
            </a:endParaRPr>
          </a:p>
        </p:txBody>
      </p:sp>
      <p:grpSp>
        <p:nvGrpSpPr>
          <p:cNvPr id="29" name="Group 126">
            <a:extLst>
              <a:ext uri="{FF2B5EF4-FFF2-40B4-BE49-F238E27FC236}">
                <a16:creationId xmlns:a16="http://schemas.microsoft.com/office/drawing/2014/main" id="{A3C1EC5F-B158-4DFE-90F9-89AA78C3330A}"/>
              </a:ext>
            </a:extLst>
          </p:cNvPr>
          <p:cNvGrpSpPr/>
          <p:nvPr/>
        </p:nvGrpSpPr>
        <p:grpSpPr>
          <a:xfrm>
            <a:off x="6505218" y="5668017"/>
            <a:ext cx="5098164" cy="682224"/>
            <a:chOff x="6516215" y="1781402"/>
            <a:chExt cx="3376305" cy="682224"/>
          </a:xfrm>
        </p:grpSpPr>
        <p:sp>
          <p:nvSpPr>
            <p:cNvPr id="30" name="TextBox 29">
              <a:extLst>
                <a:ext uri="{FF2B5EF4-FFF2-40B4-BE49-F238E27FC236}">
                  <a16:creationId xmlns:a16="http://schemas.microsoft.com/office/drawing/2014/main" id="{25528DDC-9961-46D4-ACF6-31F700EA72B3}"/>
                </a:ext>
              </a:extLst>
            </p:cNvPr>
            <p:cNvSpPr txBox="1"/>
            <p:nvPr/>
          </p:nvSpPr>
          <p:spPr>
            <a:xfrm>
              <a:off x="6516215" y="1781402"/>
              <a:ext cx="3376305" cy="276999"/>
            </a:xfrm>
            <a:prstGeom prst="rect">
              <a:avLst/>
            </a:prstGeom>
            <a:noFill/>
          </p:spPr>
          <p:txBody>
            <a:bodyPr wrap="square" rtlCol="0">
              <a:spAutoFit/>
            </a:bodyPr>
            <a:lstStyle/>
            <a:p>
              <a:pPr algn="r"/>
              <a:r>
                <a:rPr lang="fa-IR" altLang="ko-KR" sz="1200" b="1" dirty="0">
                  <a:cs typeface="B Nazanin" panose="00000700000000000000" pitchFamily="2" charset="-78"/>
                </a:rPr>
                <a:t>متن شما اینجاست</a:t>
              </a:r>
              <a:endParaRPr lang="ko-KR" altLang="en-US" sz="1200" b="1" dirty="0">
                <a:cs typeface="B Nazanin" panose="00000700000000000000" pitchFamily="2" charset="-78"/>
              </a:endParaRPr>
            </a:p>
          </p:txBody>
        </p:sp>
        <p:sp>
          <p:nvSpPr>
            <p:cNvPr id="31" name="TextBox 30">
              <a:extLst>
                <a:ext uri="{FF2B5EF4-FFF2-40B4-BE49-F238E27FC236}">
                  <a16:creationId xmlns:a16="http://schemas.microsoft.com/office/drawing/2014/main" id="{EF06E179-EFD6-4CDC-ACE2-7715613E8BB1}"/>
                </a:ext>
              </a:extLst>
            </p:cNvPr>
            <p:cNvSpPr txBox="1"/>
            <p:nvPr/>
          </p:nvSpPr>
          <p:spPr>
            <a:xfrm>
              <a:off x="6516215" y="2001961"/>
              <a:ext cx="3376305" cy="461665"/>
            </a:xfrm>
            <a:prstGeom prst="rect">
              <a:avLst/>
            </a:prstGeom>
            <a:no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grpSp>
      <p:sp>
        <p:nvSpPr>
          <p:cNvPr id="32" name="TextBox 31">
            <a:extLst>
              <a:ext uri="{FF2B5EF4-FFF2-40B4-BE49-F238E27FC236}">
                <a16:creationId xmlns:a16="http://schemas.microsoft.com/office/drawing/2014/main" id="{B36AA0DA-C56C-4072-BFB6-B8C6FCD8BBA2}"/>
              </a:ext>
            </a:extLst>
          </p:cNvPr>
          <p:cNvSpPr txBox="1"/>
          <p:nvPr/>
        </p:nvSpPr>
        <p:spPr>
          <a:xfrm>
            <a:off x="5857584" y="660786"/>
            <a:ext cx="5602233" cy="701731"/>
          </a:xfrm>
          <a:prstGeom prst="rect">
            <a:avLst/>
          </a:prstGeom>
          <a:noFill/>
        </p:spPr>
        <p:txBody>
          <a:bodyPr wrap="square" rtlCol="0">
            <a:spAutoFit/>
          </a:bodyPr>
          <a:lstStyle/>
          <a:p>
            <a:pPr algn="r">
              <a:lnSpc>
                <a:spcPct val="110000"/>
              </a:lnSpc>
            </a:pPr>
            <a:r>
              <a:rPr lang="fa-IR" altLang="ko-KR" sz="3600" b="1" dirty="0">
                <a:solidFill>
                  <a:schemeClr val="tx1">
                    <a:lumMod val="85000"/>
                    <a:lumOff val="15000"/>
                  </a:schemeClr>
                </a:solidFill>
                <a:latin typeface="+mj-lt"/>
                <a:cs typeface="B Nazanin" panose="00000700000000000000" pitchFamily="2" charset="-78"/>
              </a:rPr>
              <a:t>ارائه نمونه کارها ساده</a:t>
            </a:r>
            <a:endParaRPr lang="en-US" altLang="ko-KR" sz="3600" b="1" dirty="0">
              <a:solidFill>
                <a:schemeClr val="tx1">
                  <a:lumMod val="85000"/>
                  <a:lumOff val="15000"/>
                </a:schemeClr>
              </a:solidFill>
              <a:latin typeface="+mj-lt"/>
              <a:cs typeface="B Nazanin" panose="00000700000000000000" pitchFamily="2" charset="-78"/>
            </a:endParaRPr>
          </a:p>
        </p:txBody>
      </p:sp>
      <p:sp>
        <p:nvSpPr>
          <p:cNvPr id="33" name="Donut 39">
            <a:extLst>
              <a:ext uri="{FF2B5EF4-FFF2-40B4-BE49-F238E27FC236}">
                <a16:creationId xmlns:a16="http://schemas.microsoft.com/office/drawing/2014/main" id="{50C6CDDE-E5B4-458F-B1E3-86EA272EF4FC}"/>
              </a:ext>
            </a:extLst>
          </p:cNvPr>
          <p:cNvSpPr/>
          <p:nvPr/>
        </p:nvSpPr>
        <p:spPr>
          <a:xfrm>
            <a:off x="6006140" y="5838406"/>
            <a:ext cx="330653" cy="306072"/>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34" name="Rectangle 36">
            <a:extLst>
              <a:ext uri="{FF2B5EF4-FFF2-40B4-BE49-F238E27FC236}">
                <a16:creationId xmlns:a16="http://schemas.microsoft.com/office/drawing/2014/main" id="{6322D231-CCA9-46B2-8149-CC171A19C3B1}"/>
              </a:ext>
            </a:extLst>
          </p:cNvPr>
          <p:cNvSpPr/>
          <p:nvPr/>
        </p:nvSpPr>
        <p:spPr>
          <a:xfrm>
            <a:off x="5981762" y="3491368"/>
            <a:ext cx="336743" cy="281490"/>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35" name="Rectangle 16">
            <a:extLst>
              <a:ext uri="{FF2B5EF4-FFF2-40B4-BE49-F238E27FC236}">
                <a16:creationId xmlns:a16="http://schemas.microsoft.com/office/drawing/2014/main" id="{FC68290F-FA45-4BA7-9F63-C1149D34A7EB}"/>
              </a:ext>
            </a:extLst>
          </p:cNvPr>
          <p:cNvSpPr/>
          <p:nvPr/>
        </p:nvSpPr>
        <p:spPr>
          <a:xfrm>
            <a:off x="5992372" y="4327234"/>
            <a:ext cx="353565" cy="232368"/>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36" name="Oval 21">
            <a:extLst>
              <a:ext uri="{FF2B5EF4-FFF2-40B4-BE49-F238E27FC236}">
                <a16:creationId xmlns:a16="http://schemas.microsoft.com/office/drawing/2014/main" id="{00F4A491-0B38-4FEC-A280-A054B796EA9F}"/>
              </a:ext>
            </a:extLst>
          </p:cNvPr>
          <p:cNvSpPr>
            <a:spLocks noChangeAspect="1"/>
          </p:cNvSpPr>
          <p:nvPr/>
        </p:nvSpPr>
        <p:spPr>
          <a:xfrm>
            <a:off x="5990906" y="5029111"/>
            <a:ext cx="336743" cy="339555"/>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 name="Picture Placeholder 4">
            <a:extLst>
              <a:ext uri="{FF2B5EF4-FFF2-40B4-BE49-F238E27FC236}">
                <a16:creationId xmlns:a16="http://schemas.microsoft.com/office/drawing/2014/main" id="{9A527588-3ED2-4ACE-B4E6-E01EF10335C5}"/>
              </a:ext>
            </a:extLst>
          </p:cNvPr>
          <p:cNvSpPr>
            <a:spLocks noGrp="1"/>
          </p:cNvSpPr>
          <p:nvPr>
            <p:ph type="pic" sz="quarter" idx="10"/>
          </p:nvPr>
        </p:nvSpPr>
        <p:spPr/>
        <p:txBody>
          <a:bodyPr/>
          <a:lstStyle/>
          <a:p>
            <a:endParaRPr lang="en-US">
              <a:cs typeface="B Nazanin" panose="00000700000000000000" pitchFamily="2" charset="-78"/>
            </a:endParaRPr>
          </a:p>
        </p:txBody>
      </p:sp>
    </p:spTree>
    <p:extLst>
      <p:ext uri="{BB962C8B-B14F-4D97-AF65-F5344CB8AC3E}">
        <p14:creationId xmlns:p14="http://schemas.microsoft.com/office/powerpoint/2010/main" val="247358538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pic>
        <p:nvPicPr>
          <p:cNvPr id="3" name="Picture 2" descr="E:\002-KIMS BUSINESS\007-04-1-FIVERR\01-PPT-TEMPLATE\COVER-PSD\05-cut-01.png">
            <a:extLst>
              <a:ext uri="{FF2B5EF4-FFF2-40B4-BE49-F238E27FC236}">
                <a16:creationId xmlns:a16="http://schemas.microsoft.com/office/drawing/2014/main" id="{7DAE771A-9090-4728-B5D3-E4B7A36E08D2}"/>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5400000">
            <a:off x="4715115" y="3819653"/>
            <a:ext cx="5040000" cy="243631"/>
          </a:xfrm>
          <a:prstGeom prst="rect">
            <a:avLst/>
          </a:prstGeom>
          <a:noFill/>
          <a:extLst>
            <a:ext uri="{909E8E84-426E-40DD-AFC4-6F175D3DCCD1}">
              <a14:hiddenFill xmlns:a14="http://schemas.microsoft.com/office/drawing/2010/main">
                <a:solidFill>
                  <a:srgbClr val="FFFFFF"/>
                </a:solidFill>
              </a14:hiddenFill>
            </a:ext>
          </a:extLst>
        </p:spPr>
      </p:pic>
      <p:sp>
        <p:nvSpPr>
          <p:cNvPr id="4" name="Pentagon 2">
            <a:extLst>
              <a:ext uri="{FF2B5EF4-FFF2-40B4-BE49-F238E27FC236}">
                <a16:creationId xmlns:a16="http://schemas.microsoft.com/office/drawing/2014/main" id="{D3A7E01D-1F60-41EC-99F3-8CCB2199F310}"/>
              </a:ext>
            </a:extLst>
          </p:cNvPr>
          <p:cNvSpPr/>
          <p:nvPr/>
        </p:nvSpPr>
        <p:spPr>
          <a:xfrm>
            <a:off x="4951381" y="3955809"/>
            <a:ext cx="3242079" cy="1002880"/>
          </a:xfrm>
          <a:prstGeom prst="homePlate">
            <a:avLst/>
          </a:prstGeom>
          <a:solidFill>
            <a:schemeClr val="accent2"/>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Pentagon 3">
            <a:extLst>
              <a:ext uri="{FF2B5EF4-FFF2-40B4-BE49-F238E27FC236}">
                <a16:creationId xmlns:a16="http://schemas.microsoft.com/office/drawing/2014/main" id="{11A801D2-F3A7-4B3D-A314-A6DB65F78311}"/>
              </a:ext>
            </a:extLst>
          </p:cNvPr>
          <p:cNvSpPr/>
          <p:nvPr/>
        </p:nvSpPr>
        <p:spPr>
          <a:xfrm>
            <a:off x="4951380" y="1795421"/>
            <a:ext cx="3242080" cy="1002880"/>
          </a:xfrm>
          <a:prstGeom prst="homePlate">
            <a:avLst/>
          </a:prstGeom>
          <a:solidFill>
            <a:schemeClr val="accent4"/>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nvGrpSpPr>
          <p:cNvPr id="6" name="Group 5">
            <a:extLst>
              <a:ext uri="{FF2B5EF4-FFF2-40B4-BE49-F238E27FC236}">
                <a16:creationId xmlns:a16="http://schemas.microsoft.com/office/drawing/2014/main" id="{9DEF3EE7-CAB1-4D5E-83D9-85C67BD9B738}"/>
              </a:ext>
            </a:extLst>
          </p:cNvPr>
          <p:cNvGrpSpPr/>
          <p:nvPr/>
        </p:nvGrpSpPr>
        <p:grpSpPr>
          <a:xfrm>
            <a:off x="7246916" y="1975817"/>
            <a:ext cx="642093" cy="642093"/>
            <a:chOff x="5722914" y="2156235"/>
            <a:chExt cx="642093" cy="642093"/>
          </a:xfrm>
        </p:grpSpPr>
        <p:sp>
          <p:nvSpPr>
            <p:cNvPr id="7" name="Rounded Rectangle 5">
              <a:extLst>
                <a:ext uri="{FF2B5EF4-FFF2-40B4-BE49-F238E27FC236}">
                  <a16:creationId xmlns:a16="http://schemas.microsoft.com/office/drawing/2014/main" id="{6BDFA5AB-E525-4706-998C-D42FF7D19B71}"/>
                </a:ext>
              </a:extLst>
            </p:cNvPr>
            <p:cNvSpPr/>
            <p:nvPr/>
          </p:nvSpPr>
          <p:spPr>
            <a:xfrm rot="18900000">
              <a:off x="5722914" y="2156235"/>
              <a:ext cx="642093" cy="642093"/>
            </a:xfrm>
            <a:prstGeom prst="roundRect">
              <a:avLst>
                <a:gd name="adj" fmla="val 10715"/>
              </a:avLst>
            </a:prstGeom>
            <a:solidFill>
              <a:schemeClr val="accent4">
                <a:lumMod val="75000"/>
              </a:schemeClr>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8" name="Rounded Rectangle 6">
              <a:extLst>
                <a:ext uri="{FF2B5EF4-FFF2-40B4-BE49-F238E27FC236}">
                  <a16:creationId xmlns:a16="http://schemas.microsoft.com/office/drawing/2014/main" id="{1D1045EF-893C-4FF4-8BF3-91EC5544EB63}"/>
                </a:ext>
              </a:extLst>
            </p:cNvPr>
            <p:cNvSpPr/>
            <p:nvPr/>
          </p:nvSpPr>
          <p:spPr>
            <a:xfrm rot="18900000">
              <a:off x="5782708" y="2216030"/>
              <a:ext cx="522503" cy="522503"/>
            </a:xfrm>
            <a:prstGeom prst="roundRect">
              <a:avLst>
                <a:gd name="adj" fmla="val 10715"/>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9" name="TextBox 8">
            <a:extLst>
              <a:ext uri="{FF2B5EF4-FFF2-40B4-BE49-F238E27FC236}">
                <a16:creationId xmlns:a16="http://schemas.microsoft.com/office/drawing/2014/main" id="{9B010BF1-E684-46DB-B4BF-ED340008D93D}"/>
              </a:ext>
            </a:extLst>
          </p:cNvPr>
          <p:cNvSpPr txBox="1"/>
          <p:nvPr/>
        </p:nvSpPr>
        <p:spPr>
          <a:xfrm>
            <a:off x="7300722" y="2096856"/>
            <a:ext cx="499358" cy="369332"/>
          </a:xfrm>
          <a:prstGeom prst="rect">
            <a:avLst/>
          </a:prstGeom>
          <a:noFill/>
        </p:spPr>
        <p:txBody>
          <a:bodyPr wrap="square" rtlCol="0">
            <a:spAutoFit/>
          </a:bodyPr>
          <a:lstStyle/>
          <a:p>
            <a:pPr algn="ctr"/>
            <a:r>
              <a:rPr lang="en-US" altLang="ko-KR" b="1" dirty="0">
                <a:solidFill>
                  <a:schemeClr val="accent4"/>
                </a:solidFill>
                <a:cs typeface="B Nazanin" panose="00000700000000000000" pitchFamily="2" charset="-78"/>
              </a:rPr>
              <a:t>01</a:t>
            </a:r>
            <a:endParaRPr lang="ko-KR" altLang="en-US" b="1" dirty="0">
              <a:solidFill>
                <a:schemeClr val="accent4"/>
              </a:solidFill>
              <a:cs typeface="B Nazanin" panose="00000700000000000000" pitchFamily="2" charset="-78"/>
            </a:endParaRPr>
          </a:p>
        </p:txBody>
      </p:sp>
      <p:pic>
        <p:nvPicPr>
          <p:cNvPr id="10" name="Picture 2" descr="E:\002-KIMS BUSINESS\007-04-1-FIVERR\01-PPT-TEMPLATE\COVER-PSD\05-cut-01.png">
            <a:extLst>
              <a:ext uri="{FF2B5EF4-FFF2-40B4-BE49-F238E27FC236}">
                <a16:creationId xmlns:a16="http://schemas.microsoft.com/office/drawing/2014/main" id="{424C918E-BAF0-4DB3-8210-6D3DA6E12DB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6200000">
            <a:off x="2451161" y="3819653"/>
            <a:ext cx="5040000" cy="243631"/>
          </a:xfrm>
          <a:prstGeom prst="rect">
            <a:avLst/>
          </a:prstGeom>
          <a:noFill/>
          <a:extLst>
            <a:ext uri="{909E8E84-426E-40DD-AFC4-6F175D3DCCD1}">
              <a14:hiddenFill xmlns:a14="http://schemas.microsoft.com/office/drawing/2010/main">
                <a:solidFill>
                  <a:srgbClr val="FFFFFF"/>
                </a:solidFill>
              </a14:hiddenFill>
            </a:ext>
          </a:extLst>
        </p:spPr>
      </p:pic>
      <p:grpSp>
        <p:nvGrpSpPr>
          <p:cNvPr id="11" name="Group 10">
            <a:extLst>
              <a:ext uri="{FF2B5EF4-FFF2-40B4-BE49-F238E27FC236}">
                <a16:creationId xmlns:a16="http://schemas.microsoft.com/office/drawing/2014/main" id="{E9D9FB36-51DE-4FFD-A3C4-AD10C5EF1089}"/>
              </a:ext>
            </a:extLst>
          </p:cNvPr>
          <p:cNvGrpSpPr/>
          <p:nvPr/>
        </p:nvGrpSpPr>
        <p:grpSpPr>
          <a:xfrm>
            <a:off x="894946" y="1852678"/>
            <a:ext cx="3779309" cy="714829"/>
            <a:chOff x="200944" y="4307149"/>
            <a:chExt cx="4687727" cy="714829"/>
          </a:xfrm>
        </p:grpSpPr>
        <p:sp>
          <p:nvSpPr>
            <p:cNvPr id="12" name="TextBox 11">
              <a:extLst>
                <a:ext uri="{FF2B5EF4-FFF2-40B4-BE49-F238E27FC236}">
                  <a16:creationId xmlns:a16="http://schemas.microsoft.com/office/drawing/2014/main" id="{B36A9922-5385-4F73-B186-D344C16FCAE4}"/>
                </a:ext>
              </a:extLst>
            </p:cNvPr>
            <p:cNvSpPr txBox="1"/>
            <p:nvPr/>
          </p:nvSpPr>
          <p:spPr>
            <a:xfrm>
              <a:off x="245430" y="4560313"/>
              <a:ext cx="4620350"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تغییر رنگ، عکس و متن آسان است.</a:t>
              </a:r>
              <a:endParaRPr lang="en-US" altLang="ko-KR" sz="1200" dirty="0">
                <a:solidFill>
                  <a:schemeClr val="tx1">
                    <a:lumMod val="65000"/>
                    <a:lumOff val="3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B37D4325-F5B6-4868-A015-DA4B58CC5C10}"/>
                </a:ext>
              </a:extLst>
            </p:cNvPr>
            <p:cNvSpPr txBox="1"/>
            <p:nvPr/>
          </p:nvSpPr>
          <p:spPr>
            <a:xfrm>
              <a:off x="200944" y="4307149"/>
              <a:ext cx="4687727"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را اینجا بنویسید</a:t>
              </a:r>
              <a:endParaRPr lang="ko-KR" altLang="en-US" sz="1200" b="1" dirty="0">
                <a:solidFill>
                  <a:schemeClr val="tx1">
                    <a:lumMod val="65000"/>
                    <a:lumOff val="35000"/>
                  </a:schemeClr>
                </a:solidFill>
                <a:cs typeface="B Nazanin" panose="00000700000000000000" pitchFamily="2" charset="-78"/>
              </a:endParaRPr>
            </a:p>
          </p:txBody>
        </p:sp>
      </p:grpSp>
      <p:sp>
        <p:nvSpPr>
          <p:cNvPr id="14" name="Pentagon 12">
            <a:extLst>
              <a:ext uri="{FF2B5EF4-FFF2-40B4-BE49-F238E27FC236}">
                <a16:creationId xmlns:a16="http://schemas.microsoft.com/office/drawing/2014/main" id="{CBCD1DD9-DC13-4284-9E3F-E8FE6262F944}"/>
              </a:ext>
            </a:extLst>
          </p:cNvPr>
          <p:cNvSpPr/>
          <p:nvPr/>
        </p:nvSpPr>
        <p:spPr>
          <a:xfrm rot="10800000">
            <a:off x="4019568" y="2883334"/>
            <a:ext cx="3236621" cy="1002880"/>
          </a:xfrm>
          <a:prstGeom prst="homePlate">
            <a:avLst/>
          </a:prstGeom>
          <a:solidFill>
            <a:schemeClr val="accent3"/>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5" name="Pentagon 13">
            <a:extLst>
              <a:ext uri="{FF2B5EF4-FFF2-40B4-BE49-F238E27FC236}">
                <a16:creationId xmlns:a16="http://schemas.microsoft.com/office/drawing/2014/main" id="{CF72A518-6B38-40D4-A0CA-C431132E9676}"/>
              </a:ext>
            </a:extLst>
          </p:cNvPr>
          <p:cNvSpPr/>
          <p:nvPr/>
        </p:nvSpPr>
        <p:spPr>
          <a:xfrm rot="10800000">
            <a:off x="4019567" y="5043723"/>
            <a:ext cx="3236620" cy="1002880"/>
          </a:xfrm>
          <a:prstGeom prst="homePlate">
            <a:avLst/>
          </a:prstGeom>
          <a:solidFill>
            <a:schemeClr val="accent1"/>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nvGrpSpPr>
          <p:cNvPr id="16" name="Group 15">
            <a:extLst>
              <a:ext uri="{FF2B5EF4-FFF2-40B4-BE49-F238E27FC236}">
                <a16:creationId xmlns:a16="http://schemas.microsoft.com/office/drawing/2014/main" id="{3E3412D2-AAD3-48AA-882A-B2F02A5C625C}"/>
              </a:ext>
            </a:extLst>
          </p:cNvPr>
          <p:cNvGrpSpPr/>
          <p:nvPr/>
        </p:nvGrpSpPr>
        <p:grpSpPr>
          <a:xfrm>
            <a:off x="4315831" y="3064374"/>
            <a:ext cx="640800" cy="640800"/>
            <a:chOff x="4235863" y="2844644"/>
            <a:chExt cx="640800" cy="640800"/>
          </a:xfrm>
        </p:grpSpPr>
        <p:sp>
          <p:nvSpPr>
            <p:cNvPr id="17" name="Rounded Rectangle 15">
              <a:extLst>
                <a:ext uri="{FF2B5EF4-FFF2-40B4-BE49-F238E27FC236}">
                  <a16:creationId xmlns:a16="http://schemas.microsoft.com/office/drawing/2014/main" id="{6DB9961C-F7D7-4FD4-9B6F-549013C43B48}"/>
                </a:ext>
              </a:extLst>
            </p:cNvPr>
            <p:cNvSpPr/>
            <p:nvPr/>
          </p:nvSpPr>
          <p:spPr>
            <a:xfrm rot="18900000">
              <a:off x="4235863" y="2844644"/>
              <a:ext cx="640800" cy="640800"/>
            </a:xfrm>
            <a:prstGeom prst="roundRect">
              <a:avLst>
                <a:gd name="adj" fmla="val 10715"/>
              </a:avLst>
            </a:prstGeom>
            <a:solidFill>
              <a:schemeClr val="accent3">
                <a:lumMod val="75000"/>
              </a:schemeClr>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18" name="Rounded Rectangle 16">
              <a:extLst>
                <a:ext uri="{FF2B5EF4-FFF2-40B4-BE49-F238E27FC236}">
                  <a16:creationId xmlns:a16="http://schemas.microsoft.com/office/drawing/2014/main" id="{9F5ABED3-E2B5-46F9-BA11-DEA633889552}"/>
                </a:ext>
              </a:extLst>
            </p:cNvPr>
            <p:cNvSpPr/>
            <p:nvPr/>
          </p:nvSpPr>
          <p:spPr>
            <a:xfrm rot="18900000">
              <a:off x="4295536" y="2904318"/>
              <a:ext cx="521451" cy="521451"/>
            </a:xfrm>
            <a:prstGeom prst="roundRect">
              <a:avLst>
                <a:gd name="adj" fmla="val 10715"/>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19" name="TextBox 18">
            <a:extLst>
              <a:ext uri="{FF2B5EF4-FFF2-40B4-BE49-F238E27FC236}">
                <a16:creationId xmlns:a16="http://schemas.microsoft.com/office/drawing/2014/main" id="{7C44E8FA-6B9C-4370-9797-F72F443DBE5F}"/>
              </a:ext>
            </a:extLst>
          </p:cNvPr>
          <p:cNvSpPr txBox="1"/>
          <p:nvPr/>
        </p:nvSpPr>
        <p:spPr>
          <a:xfrm>
            <a:off x="4369533" y="3185172"/>
            <a:ext cx="498353" cy="369332"/>
          </a:xfrm>
          <a:prstGeom prst="rect">
            <a:avLst/>
          </a:prstGeom>
          <a:noFill/>
        </p:spPr>
        <p:txBody>
          <a:bodyPr wrap="square" rtlCol="0">
            <a:spAutoFit/>
          </a:bodyPr>
          <a:lstStyle/>
          <a:p>
            <a:pPr algn="ctr"/>
            <a:r>
              <a:rPr lang="en-US" altLang="ko-KR" b="1" dirty="0">
                <a:solidFill>
                  <a:schemeClr val="accent3"/>
                </a:solidFill>
                <a:cs typeface="B Nazanin" panose="00000700000000000000" pitchFamily="2" charset="-78"/>
              </a:rPr>
              <a:t>02</a:t>
            </a:r>
            <a:endParaRPr lang="ko-KR" altLang="en-US" b="1" dirty="0">
              <a:solidFill>
                <a:schemeClr val="accent3"/>
              </a:solidFill>
              <a:cs typeface="B Nazanin" panose="00000700000000000000" pitchFamily="2" charset="-78"/>
            </a:endParaRPr>
          </a:p>
        </p:txBody>
      </p:sp>
      <p:grpSp>
        <p:nvGrpSpPr>
          <p:cNvPr id="20" name="Group 19">
            <a:extLst>
              <a:ext uri="{FF2B5EF4-FFF2-40B4-BE49-F238E27FC236}">
                <a16:creationId xmlns:a16="http://schemas.microsoft.com/office/drawing/2014/main" id="{CFF29A5A-F80E-435A-ACFF-826913A32613}"/>
              </a:ext>
            </a:extLst>
          </p:cNvPr>
          <p:cNvGrpSpPr/>
          <p:nvPr/>
        </p:nvGrpSpPr>
        <p:grpSpPr>
          <a:xfrm>
            <a:off x="4298307" y="5219333"/>
            <a:ext cx="640800" cy="640800"/>
            <a:chOff x="4235863" y="5132318"/>
            <a:chExt cx="640800" cy="640800"/>
          </a:xfrm>
        </p:grpSpPr>
        <p:sp>
          <p:nvSpPr>
            <p:cNvPr id="21" name="Rounded Rectangle 19">
              <a:extLst>
                <a:ext uri="{FF2B5EF4-FFF2-40B4-BE49-F238E27FC236}">
                  <a16:creationId xmlns:a16="http://schemas.microsoft.com/office/drawing/2014/main" id="{C6F99F8B-C916-440F-987B-632DEE136E14}"/>
                </a:ext>
              </a:extLst>
            </p:cNvPr>
            <p:cNvSpPr/>
            <p:nvPr/>
          </p:nvSpPr>
          <p:spPr>
            <a:xfrm rot="18900000">
              <a:off x="4235863" y="5132318"/>
              <a:ext cx="640800" cy="640800"/>
            </a:xfrm>
            <a:prstGeom prst="roundRect">
              <a:avLst>
                <a:gd name="adj" fmla="val 10715"/>
              </a:avLst>
            </a:prstGeom>
            <a:solidFill>
              <a:schemeClr val="accent1">
                <a:lumMod val="75000"/>
              </a:schemeClr>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22" name="Rounded Rectangle 20">
              <a:extLst>
                <a:ext uri="{FF2B5EF4-FFF2-40B4-BE49-F238E27FC236}">
                  <a16:creationId xmlns:a16="http://schemas.microsoft.com/office/drawing/2014/main" id="{1428BB60-4F8B-4C7D-A10C-F0347960F9CA}"/>
                </a:ext>
              </a:extLst>
            </p:cNvPr>
            <p:cNvSpPr/>
            <p:nvPr/>
          </p:nvSpPr>
          <p:spPr>
            <a:xfrm rot="18900000">
              <a:off x="4295536" y="5191992"/>
              <a:ext cx="521451" cy="521451"/>
            </a:xfrm>
            <a:prstGeom prst="roundRect">
              <a:avLst>
                <a:gd name="adj" fmla="val 10715"/>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23" name="TextBox 22">
            <a:extLst>
              <a:ext uri="{FF2B5EF4-FFF2-40B4-BE49-F238E27FC236}">
                <a16:creationId xmlns:a16="http://schemas.microsoft.com/office/drawing/2014/main" id="{EB86B1D6-D58C-4542-AD76-54140B806AEE}"/>
              </a:ext>
            </a:extLst>
          </p:cNvPr>
          <p:cNvSpPr txBox="1"/>
          <p:nvPr/>
        </p:nvSpPr>
        <p:spPr>
          <a:xfrm>
            <a:off x="4352009" y="5340132"/>
            <a:ext cx="498353" cy="369332"/>
          </a:xfrm>
          <a:prstGeom prst="rect">
            <a:avLst/>
          </a:prstGeom>
          <a:noFill/>
        </p:spPr>
        <p:txBody>
          <a:bodyPr wrap="square" rtlCol="0">
            <a:spAutoFit/>
          </a:bodyPr>
          <a:lstStyle/>
          <a:p>
            <a:pPr algn="ctr"/>
            <a:r>
              <a:rPr lang="en-US" altLang="ko-KR" b="1" dirty="0">
                <a:solidFill>
                  <a:schemeClr val="accent1"/>
                </a:solidFill>
                <a:cs typeface="B Nazanin" panose="00000700000000000000" pitchFamily="2" charset="-78"/>
              </a:rPr>
              <a:t>04</a:t>
            </a:r>
            <a:endParaRPr lang="ko-KR" altLang="en-US" b="1" dirty="0">
              <a:solidFill>
                <a:schemeClr val="accent1"/>
              </a:solidFill>
              <a:cs typeface="B Nazanin" panose="00000700000000000000" pitchFamily="2" charset="-78"/>
            </a:endParaRPr>
          </a:p>
        </p:txBody>
      </p:sp>
      <p:grpSp>
        <p:nvGrpSpPr>
          <p:cNvPr id="24" name="Group 23">
            <a:extLst>
              <a:ext uri="{FF2B5EF4-FFF2-40B4-BE49-F238E27FC236}">
                <a16:creationId xmlns:a16="http://schemas.microsoft.com/office/drawing/2014/main" id="{69A286EA-8A9A-45C9-92C2-3EEFB23F0EED}"/>
              </a:ext>
            </a:extLst>
          </p:cNvPr>
          <p:cNvGrpSpPr/>
          <p:nvPr/>
        </p:nvGrpSpPr>
        <p:grpSpPr>
          <a:xfrm>
            <a:off x="7304513" y="4136849"/>
            <a:ext cx="640800" cy="640800"/>
            <a:chOff x="4235863" y="3988481"/>
            <a:chExt cx="640800" cy="640800"/>
          </a:xfrm>
        </p:grpSpPr>
        <p:sp>
          <p:nvSpPr>
            <p:cNvPr id="25" name="Rounded Rectangle 23">
              <a:extLst>
                <a:ext uri="{FF2B5EF4-FFF2-40B4-BE49-F238E27FC236}">
                  <a16:creationId xmlns:a16="http://schemas.microsoft.com/office/drawing/2014/main" id="{DE2A8F16-17A2-4BD2-A909-65AB966AEDFC}"/>
                </a:ext>
              </a:extLst>
            </p:cNvPr>
            <p:cNvSpPr/>
            <p:nvPr/>
          </p:nvSpPr>
          <p:spPr>
            <a:xfrm rot="18900000">
              <a:off x="4235863" y="3988481"/>
              <a:ext cx="640800" cy="640800"/>
            </a:xfrm>
            <a:prstGeom prst="roundRect">
              <a:avLst>
                <a:gd name="adj" fmla="val 10715"/>
              </a:avLst>
            </a:prstGeom>
            <a:solidFill>
              <a:schemeClr val="accent2">
                <a:lumMod val="75000"/>
              </a:schemeClr>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26" name="Rounded Rectangle 24">
              <a:extLst>
                <a:ext uri="{FF2B5EF4-FFF2-40B4-BE49-F238E27FC236}">
                  <a16:creationId xmlns:a16="http://schemas.microsoft.com/office/drawing/2014/main" id="{ACDCAAC7-5A54-4EB8-8DDB-297A7C4AF9CD}"/>
                </a:ext>
              </a:extLst>
            </p:cNvPr>
            <p:cNvSpPr/>
            <p:nvPr/>
          </p:nvSpPr>
          <p:spPr>
            <a:xfrm rot="18900000">
              <a:off x="4295536" y="4048155"/>
              <a:ext cx="521451" cy="521451"/>
            </a:xfrm>
            <a:prstGeom prst="roundRect">
              <a:avLst>
                <a:gd name="adj" fmla="val 10715"/>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27" name="TextBox 26">
            <a:extLst>
              <a:ext uri="{FF2B5EF4-FFF2-40B4-BE49-F238E27FC236}">
                <a16:creationId xmlns:a16="http://schemas.microsoft.com/office/drawing/2014/main" id="{4B4745CE-B302-4C68-AF4F-C716AE63794B}"/>
              </a:ext>
            </a:extLst>
          </p:cNvPr>
          <p:cNvSpPr txBox="1"/>
          <p:nvPr/>
        </p:nvSpPr>
        <p:spPr>
          <a:xfrm>
            <a:off x="7358215" y="4257648"/>
            <a:ext cx="498353" cy="369332"/>
          </a:xfrm>
          <a:prstGeom prst="rect">
            <a:avLst/>
          </a:prstGeom>
          <a:noFill/>
        </p:spPr>
        <p:txBody>
          <a:bodyPr wrap="square" rtlCol="0">
            <a:spAutoFit/>
          </a:bodyPr>
          <a:lstStyle/>
          <a:p>
            <a:pPr algn="ctr"/>
            <a:r>
              <a:rPr lang="en-US" altLang="ko-KR" b="1" dirty="0">
                <a:solidFill>
                  <a:schemeClr val="accent2"/>
                </a:solidFill>
                <a:cs typeface="B Nazanin" panose="00000700000000000000" pitchFamily="2" charset="-78"/>
              </a:rPr>
              <a:t>03</a:t>
            </a:r>
            <a:endParaRPr lang="ko-KR" altLang="en-US" b="1" dirty="0">
              <a:solidFill>
                <a:schemeClr val="accent2"/>
              </a:solidFill>
              <a:cs typeface="B Nazanin" panose="00000700000000000000" pitchFamily="2" charset="-78"/>
            </a:endParaRPr>
          </a:p>
        </p:txBody>
      </p:sp>
      <p:grpSp>
        <p:nvGrpSpPr>
          <p:cNvPr id="28" name="Group 27">
            <a:extLst>
              <a:ext uri="{FF2B5EF4-FFF2-40B4-BE49-F238E27FC236}">
                <a16:creationId xmlns:a16="http://schemas.microsoft.com/office/drawing/2014/main" id="{F626630A-E430-41BB-B038-4765D7B3A2ED}"/>
              </a:ext>
            </a:extLst>
          </p:cNvPr>
          <p:cNvGrpSpPr/>
          <p:nvPr/>
        </p:nvGrpSpPr>
        <p:grpSpPr>
          <a:xfrm>
            <a:off x="894946" y="4020724"/>
            <a:ext cx="3779309" cy="714829"/>
            <a:chOff x="200944" y="4307149"/>
            <a:chExt cx="4687727" cy="714829"/>
          </a:xfrm>
        </p:grpSpPr>
        <p:sp>
          <p:nvSpPr>
            <p:cNvPr id="29" name="TextBox 28">
              <a:extLst>
                <a:ext uri="{FF2B5EF4-FFF2-40B4-BE49-F238E27FC236}">
                  <a16:creationId xmlns:a16="http://schemas.microsoft.com/office/drawing/2014/main" id="{F9809EB0-2103-4C9D-A444-1E2D60B54BEE}"/>
                </a:ext>
              </a:extLst>
            </p:cNvPr>
            <p:cNvSpPr txBox="1"/>
            <p:nvPr/>
          </p:nvSpPr>
          <p:spPr>
            <a:xfrm>
              <a:off x="245430" y="4560313"/>
              <a:ext cx="4620350"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تغییر رنگ، عکس و متن آسان است.</a:t>
              </a:r>
              <a:endParaRPr lang="en-US" altLang="ko-KR" sz="1200" dirty="0">
                <a:solidFill>
                  <a:schemeClr val="tx1">
                    <a:lumMod val="65000"/>
                    <a:lumOff val="35000"/>
                  </a:schemeClr>
                </a:solidFill>
                <a:cs typeface="B Nazanin" panose="00000700000000000000" pitchFamily="2" charset="-78"/>
              </a:endParaRPr>
            </a:p>
          </p:txBody>
        </p:sp>
        <p:sp>
          <p:nvSpPr>
            <p:cNvPr id="30" name="TextBox 29">
              <a:extLst>
                <a:ext uri="{FF2B5EF4-FFF2-40B4-BE49-F238E27FC236}">
                  <a16:creationId xmlns:a16="http://schemas.microsoft.com/office/drawing/2014/main" id="{AE15B0E7-60F9-4486-88CA-B61EB9FD94B5}"/>
                </a:ext>
              </a:extLst>
            </p:cNvPr>
            <p:cNvSpPr txBox="1"/>
            <p:nvPr/>
          </p:nvSpPr>
          <p:spPr>
            <a:xfrm>
              <a:off x="200944" y="4307149"/>
              <a:ext cx="4687727"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را اینجا بنویسید</a:t>
              </a:r>
              <a:endParaRPr lang="ko-KR" altLang="en-US" sz="1200" b="1" dirty="0">
                <a:solidFill>
                  <a:schemeClr val="tx1">
                    <a:lumMod val="65000"/>
                    <a:lumOff val="35000"/>
                  </a:schemeClr>
                </a:solidFill>
                <a:cs typeface="B Nazanin" panose="00000700000000000000" pitchFamily="2" charset="-78"/>
              </a:endParaRPr>
            </a:p>
          </p:txBody>
        </p:sp>
      </p:grpSp>
      <p:grpSp>
        <p:nvGrpSpPr>
          <p:cNvPr id="31" name="Group 30">
            <a:extLst>
              <a:ext uri="{FF2B5EF4-FFF2-40B4-BE49-F238E27FC236}">
                <a16:creationId xmlns:a16="http://schemas.microsoft.com/office/drawing/2014/main" id="{8C333422-BAA9-4213-AF09-92F1BA41E897}"/>
              </a:ext>
            </a:extLst>
          </p:cNvPr>
          <p:cNvGrpSpPr/>
          <p:nvPr/>
        </p:nvGrpSpPr>
        <p:grpSpPr>
          <a:xfrm>
            <a:off x="7512569" y="5104748"/>
            <a:ext cx="3761788" cy="714829"/>
            <a:chOff x="200944" y="4307149"/>
            <a:chExt cx="4687727" cy="714829"/>
          </a:xfrm>
        </p:grpSpPr>
        <p:sp>
          <p:nvSpPr>
            <p:cNvPr id="32" name="TextBox 31">
              <a:extLst>
                <a:ext uri="{FF2B5EF4-FFF2-40B4-BE49-F238E27FC236}">
                  <a16:creationId xmlns:a16="http://schemas.microsoft.com/office/drawing/2014/main" id="{B755D994-397D-4139-9537-125E9B218BAB}"/>
                </a:ext>
              </a:extLst>
            </p:cNvPr>
            <p:cNvSpPr txBox="1"/>
            <p:nvPr/>
          </p:nvSpPr>
          <p:spPr>
            <a:xfrm>
              <a:off x="245430" y="4560313"/>
              <a:ext cx="4620351"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تغییر رنگ، عکس و متن آسان است.</a:t>
              </a:r>
              <a:endParaRPr lang="en-US" altLang="ko-KR" sz="1200" dirty="0">
                <a:solidFill>
                  <a:schemeClr val="tx1">
                    <a:lumMod val="65000"/>
                    <a:lumOff val="35000"/>
                  </a:schemeClr>
                </a:solidFill>
                <a:cs typeface="B Nazanin" panose="00000700000000000000" pitchFamily="2" charset="-78"/>
              </a:endParaRPr>
            </a:p>
          </p:txBody>
        </p:sp>
        <p:sp>
          <p:nvSpPr>
            <p:cNvPr id="33" name="TextBox 32">
              <a:extLst>
                <a:ext uri="{FF2B5EF4-FFF2-40B4-BE49-F238E27FC236}">
                  <a16:creationId xmlns:a16="http://schemas.microsoft.com/office/drawing/2014/main" id="{35110729-DE56-427A-853D-28EFCC69A7DB}"/>
                </a:ext>
              </a:extLst>
            </p:cNvPr>
            <p:cNvSpPr txBox="1"/>
            <p:nvPr/>
          </p:nvSpPr>
          <p:spPr>
            <a:xfrm>
              <a:off x="200944" y="4307149"/>
              <a:ext cx="4687727"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را اینجا بنویسید</a:t>
              </a:r>
              <a:endParaRPr lang="ko-KR" altLang="en-US" sz="1200" b="1" dirty="0">
                <a:solidFill>
                  <a:schemeClr val="tx1">
                    <a:lumMod val="65000"/>
                    <a:lumOff val="35000"/>
                  </a:schemeClr>
                </a:solidFill>
                <a:cs typeface="B Nazanin" panose="00000700000000000000" pitchFamily="2" charset="-78"/>
              </a:endParaRPr>
            </a:p>
          </p:txBody>
        </p:sp>
      </p:grpSp>
      <p:grpSp>
        <p:nvGrpSpPr>
          <p:cNvPr id="34" name="Group 33">
            <a:extLst>
              <a:ext uri="{FF2B5EF4-FFF2-40B4-BE49-F238E27FC236}">
                <a16:creationId xmlns:a16="http://schemas.microsoft.com/office/drawing/2014/main" id="{4C08B504-7D7F-4816-B809-7F0E650DF43D}"/>
              </a:ext>
            </a:extLst>
          </p:cNvPr>
          <p:cNvGrpSpPr/>
          <p:nvPr/>
        </p:nvGrpSpPr>
        <p:grpSpPr>
          <a:xfrm>
            <a:off x="7512569" y="2936700"/>
            <a:ext cx="3761788" cy="714829"/>
            <a:chOff x="200944" y="4307149"/>
            <a:chExt cx="4687727" cy="714829"/>
          </a:xfrm>
        </p:grpSpPr>
        <p:sp>
          <p:nvSpPr>
            <p:cNvPr id="35" name="TextBox 34">
              <a:extLst>
                <a:ext uri="{FF2B5EF4-FFF2-40B4-BE49-F238E27FC236}">
                  <a16:creationId xmlns:a16="http://schemas.microsoft.com/office/drawing/2014/main" id="{CEEB745A-A68D-4781-AA32-4D8AD34725F3}"/>
                </a:ext>
              </a:extLst>
            </p:cNvPr>
            <p:cNvSpPr txBox="1"/>
            <p:nvPr/>
          </p:nvSpPr>
          <p:spPr>
            <a:xfrm>
              <a:off x="245430" y="4560313"/>
              <a:ext cx="4620351"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تغییر رنگ، عکس و متن آسان است.</a:t>
              </a:r>
              <a:endParaRPr lang="en-US" altLang="ko-KR" sz="1200" dirty="0">
                <a:solidFill>
                  <a:schemeClr val="tx1">
                    <a:lumMod val="65000"/>
                    <a:lumOff val="35000"/>
                  </a:schemeClr>
                </a:solidFill>
                <a:cs typeface="B Nazanin" panose="00000700000000000000" pitchFamily="2" charset="-78"/>
              </a:endParaRPr>
            </a:p>
          </p:txBody>
        </p:sp>
        <p:sp>
          <p:nvSpPr>
            <p:cNvPr id="36" name="TextBox 35">
              <a:extLst>
                <a:ext uri="{FF2B5EF4-FFF2-40B4-BE49-F238E27FC236}">
                  <a16:creationId xmlns:a16="http://schemas.microsoft.com/office/drawing/2014/main" id="{B149FF0B-F355-4666-899F-804388AAB64B}"/>
                </a:ext>
              </a:extLst>
            </p:cNvPr>
            <p:cNvSpPr txBox="1"/>
            <p:nvPr/>
          </p:nvSpPr>
          <p:spPr>
            <a:xfrm>
              <a:off x="200944" y="4307149"/>
              <a:ext cx="4687727"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را اینجا بنویسید</a:t>
              </a:r>
              <a:endParaRPr lang="ko-KR" altLang="en-US" sz="1200" b="1" dirty="0">
                <a:solidFill>
                  <a:schemeClr val="tx1">
                    <a:lumMod val="65000"/>
                    <a:lumOff val="35000"/>
                  </a:schemeClr>
                </a:solidFill>
                <a:cs typeface="B Nazanin" panose="00000700000000000000" pitchFamily="2" charset="-78"/>
              </a:endParaRPr>
            </a:p>
          </p:txBody>
        </p:sp>
      </p:grpSp>
      <p:grpSp>
        <p:nvGrpSpPr>
          <p:cNvPr id="37" name="Group 36">
            <a:extLst>
              <a:ext uri="{FF2B5EF4-FFF2-40B4-BE49-F238E27FC236}">
                <a16:creationId xmlns:a16="http://schemas.microsoft.com/office/drawing/2014/main" id="{681930A2-6D2D-4FB3-BAA9-64AA021835DF}"/>
              </a:ext>
            </a:extLst>
          </p:cNvPr>
          <p:cNvGrpSpPr/>
          <p:nvPr/>
        </p:nvGrpSpPr>
        <p:grpSpPr>
          <a:xfrm>
            <a:off x="5237159" y="2976794"/>
            <a:ext cx="1410044" cy="493983"/>
            <a:chOff x="3233964" y="1954419"/>
            <a:chExt cx="1410044" cy="493983"/>
          </a:xfrm>
        </p:grpSpPr>
        <p:sp>
          <p:nvSpPr>
            <p:cNvPr id="38" name="TextBox 37">
              <a:extLst>
                <a:ext uri="{FF2B5EF4-FFF2-40B4-BE49-F238E27FC236}">
                  <a16:creationId xmlns:a16="http://schemas.microsoft.com/office/drawing/2014/main" id="{B95E428A-575A-4FE9-B481-8E22B3D30CFD}"/>
                </a:ext>
              </a:extLst>
            </p:cNvPr>
            <p:cNvSpPr txBox="1"/>
            <p:nvPr/>
          </p:nvSpPr>
          <p:spPr>
            <a:xfrm>
              <a:off x="3233964" y="1954419"/>
              <a:ext cx="1400519" cy="27699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اضافه کردن متن</a:t>
              </a:r>
              <a:endParaRPr lang="ko-KR" altLang="en-US" sz="1200" b="1" dirty="0">
                <a:solidFill>
                  <a:schemeClr val="bg1"/>
                </a:solidFill>
                <a:cs typeface="B Nazanin" panose="00000700000000000000" pitchFamily="2" charset="-78"/>
              </a:endParaRPr>
            </a:p>
          </p:txBody>
        </p:sp>
        <p:sp>
          <p:nvSpPr>
            <p:cNvPr id="39" name="TextBox 38">
              <a:extLst>
                <a:ext uri="{FF2B5EF4-FFF2-40B4-BE49-F238E27FC236}">
                  <a16:creationId xmlns:a16="http://schemas.microsoft.com/office/drawing/2014/main" id="{99479D23-254B-4A77-9267-58E4164DFBE0}"/>
                </a:ext>
              </a:extLst>
            </p:cNvPr>
            <p:cNvSpPr txBox="1"/>
            <p:nvPr/>
          </p:nvSpPr>
          <p:spPr>
            <a:xfrm>
              <a:off x="3243489" y="2171403"/>
              <a:ext cx="1400519" cy="276999"/>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ارائه پاورپوینت ساده</a:t>
              </a:r>
              <a:endParaRPr lang="ko-KR" altLang="en-US" sz="1200" dirty="0">
                <a:solidFill>
                  <a:schemeClr val="bg1"/>
                </a:solidFill>
                <a:cs typeface="B Nazanin" panose="00000700000000000000" pitchFamily="2" charset="-78"/>
              </a:endParaRPr>
            </a:p>
          </p:txBody>
        </p:sp>
      </p:grpSp>
      <p:grpSp>
        <p:nvGrpSpPr>
          <p:cNvPr id="40" name="Group 39">
            <a:extLst>
              <a:ext uri="{FF2B5EF4-FFF2-40B4-BE49-F238E27FC236}">
                <a16:creationId xmlns:a16="http://schemas.microsoft.com/office/drawing/2014/main" id="{C5EF1C22-179E-4C72-B69B-0725E76F1ECD}"/>
              </a:ext>
            </a:extLst>
          </p:cNvPr>
          <p:cNvGrpSpPr/>
          <p:nvPr/>
        </p:nvGrpSpPr>
        <p:grpSpPr>
          <a:xfrm>
            <a:off x="5237159" y="5102036"/>
            <a:ext cx="1410044" cy="493983"/>
            <a:chOff x="3233964" y="1954419"/>
            <a:chExt cx="1410044" cy="493983"/>
          </a:xfrm>
        </p:grpSpPr>
        <p:sp>
          <p:nvSpPr>
            <p:cNvPr id="41" name="TextBox 40">
              <a:extLst>
                <a:ext uri="{FF2B5EF4-FFF2-40B4-BE49-F238E27FC236}">
                  <a16:creationId xmlns:a16="http://schemas.microsoft.com/office/drawing/2014/main" id="{4DE17ED5-0D75-4707-BB72-2370994DA6A5}"/>
                </a:ext>
              </a:extLst>
            </p:cNvPr>
            <p:cNvSpPr txBox="1"/>
            <p:nvPr/>
          </p:nvSpPr>
          <p:spPr>
            <a:xfrm>
              <a:off x="3233964" y="1954419"/>
              <a:ext cx="1400519" cy="27699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اضافه کردن متن</a:t>
              </a:r>
              <a:endParaRPr lang="ko-KR" altLang="en-US" sz="1200" b="1" dirty="0">
                <a:solidFill>
                  <a:schemeClr val="bg1"/>
                </a:solidFill>
                <a:cs typeface="B Nazanin" panose="00000700000000000000" pitchFamily="2" charset="-78"/>
              </a:endParaRPr>
            </a:p>
          </p:txBody>
        </p:sp>
        <p:sp>
          <p:nvSpPr>
            <p:cNvPr id="42" name="TextBox 41">
              <a:extLst>
                <a:ext uri="{FF2B5EF4-FFF2-40B4-BE49-F238E27FC236}">
                  <a16:creationId xmlns:a16="http://schemas.microsoft.com/office/drawing/2014/main" id="{213622E7-2738-4705-9034-A89C19D74889}"/>
                </a:ext>
              </a:extLst>
            </p:cNvPr>
            <p:cNvSpPr txBox="1"/>
            <p:nvPr/>
          </p:nvSpPr>
          <p:spPr>
            <a:xfrm>
              <a:off x="3243489" y="2171403"/>
              <a:ext cx="1400519" cy="276999"/>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ارائه پاورپوینت ساده</a:t>
              </a:r>
              <a:endParaRPr lang="ko-KR" altLang="en-US" sz="1200" dirty="0">
                <a:solidFill>
                  <a:schemeClr val="bg1"/>
                </a:solidFill>
                <a:cs typeface="B Nazanin" panose="00000700000000000000" pitchFamily="2" charset="-78"/>
              </a:endParaRPr>
            </a:p>
          </p:txBody>
        </p:sp>
      </p:grpSp>
      <p:grpSp>
        <p:nvGrpSpPr>
          <p:cNvPr id="43" name="Group 42">
            <a:extLst>
              <a:ext uri="{FF2B5EF4-FFF2-40B4-BE49-F238E27FC236}">
                <a16:creationId xmlns:a16="http://schemas.microsoft.com/office/drawing/2014/main" id="{26070585-121B-4B54-9B9F-C7F5C47ED4B4}"/>
              </a:ext>
            </a:extLst>
          </p:cNvPr>
          <p:cNvGrpSpPr/>
          <p:nvPr/>
        </p:nvGrpSpPr>
        <p:grpSpPr>
          <a:xfrm>
            <a:off x="5604597" y="1893768"/>
            <a:ext cx="1410044" cy="493983"/>
            <a:chOff x="3233964" y="1954419"/>
            <a:chExt cx="1410044" cy="493983"/>
          </a:xfrm>
        </p:grpSpPr>
        <p:sp>
          <p:nvSpPr>
            <p:cNvPr id="44" name="TextBox 43">
              <a:extLst>
                <a:ext uri="{FF2B5EF4-FFF2-40B4-BE49-F238E27FC236}">
                  <a16:creationId xmlns:a16="http://schemas.microsoft.com/office/drawing/2014/main" id="{D44FCAC5-D70C-4ECF-80A5-8321A481E643}"/>
                </a:ext>
              </a:extLst>
            </p:cNvPr>
            <p:cNvSpPr txBox="1"/>
            <p:nvPr/>
          </p:nvSpPr>
          <p:spPr>
            <a:xfrm>
              <a:off x="3233964" y="1954419"/>
              <a:ext cx="1400519" cy="27699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اضافه کردن متن</a:t>
              </a:r>
              <a:endParaRPr lang="ko-KR" altLang="en-US" sz="1200" b="1" dirty="0">
                <a:solidFill>
                  <a:schemeClr val="bg1"/>
                </a:solidFill>
                <a:cs typeface="B Nazanin" panose="00000700000000000000" pitchFamily="2" charset="-78"/>
              </a:endParaRPr>
            </a:p>
          </p:txBody>
        </p:sp>
        <p:sp>
          <p:nvSpPr>
            <p:cNvPr id="45" name="TextBox 44">
              <a:extLst>
                <a:ext uri="{FF2B5EF4-FFF2-40B4-BE49-F238E27FC236}">
                  <a16:creationId xmlns:a16="http://schemas.microsoft.com/office/drawing/2014/main" id="{ADCDDDBC-3A9A-48FA-8275-10E41460F131}"/>
                </a:ext>
              </a:extLst>
            </p:cNvPr>
            <p:cNvSpPr txBox="1"/>
            <p:nvPr/>
          </p:nvSpPr>
          <p:spPr>
            <a:xfrm>
              <a:off x="3243489" y="2171403"/>
              <a:ext cx="1400519" cy="276999"/>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ارائه پاورپوینت ساده</a:t>
              </a:r>
              <a:endParaRPr lang="ko-KR" altLang="en-US" sz="1200" dirty="0">
                <a:solidFill>
                  <a:schemeClr val="bg1"/>
                </a:solidFill>
                <a:cs typeface="B Nazanin" panose="00000700000000000000" pitchFamily="2" charset="-78"/>
              </a:endParaRPr>
            </a:p>
          </p:txBody>
        </p:sp>
      </p:grpSp>
      <p:grpSp>
        <p:nvGrpSpPr>
          <p:cNvPr id="46" name="Group 45">
            <a:extLst>
              <a:ext uri="{FF2B5EF4-FFF2-40B4-BE49-F238E27FC236}">
                <a16:creationId xmlns:a16="http://schemas.microsoft.com/office/drawing/2014/main" id="{329F10F2-E469-4FA7-A412-5E36C59F9DC8}"/>
              </a:ext>
            </a:extLst>
          </p:cNvPr>
          <p:cNvGrpSpPr/>
          <p:nvPr/>
        </p:nvGrpSpPr>
        <p:grpSpPr>
          <a:xfrm>
            <a:off x="5604597" y="4019010"/>
            <a:ext cx="1410044" cy="493983"/>
            <a:chOff x="3233964" y="1954419"/>
            <a:chExt cx="1410044" cy="493983"/>
          </a:xfrm>
        </p:grpSpPr>
        <p:sp>
          <p:nvSpPr>
            <p:cNvPr id="47" name="TextBox 46">
              <a:extLst>
                <a:ext uri="{FF2B5EF4-FFF2-40B4-BE49-F238E27FC236}">
                  <a16:creationId xmlns:a16="http://schemas.microsoft.com/office/drawing/2014/main" id="{63C5A32D-F0C7-476D-BEF4-26168164D4C5}"/>
                </a:ext>
              </a:extLst>
            </p:cNvPr>
            <p:cNvSpPr txBox="1"/>
            <p:nvPr/>
          </p:nvSpPr>
          <p:spPr>
            <a:xfrm>
              <a:off x="3233964" y="1954419"/>
              <a:ext cx="1400519" cy="27699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اضافه کردن متن</a:t>
              </a:r>
              <a:endParaRPr lang="ko-KR" altLang="en-US" sz="1200" b="1" dirty="0">
                <a:solidFill>
                  <a:schemeClr val="bg1"/>
                </a:solidFill>
                <a:cs typeface="B Nazanin" panose="00000700000000000000" pitchFamily="2" charset="-78"/>
              </a:endParaRPr>
            </a:p>
          </p:txBody>
        </p:sp>
        <p:sp>
          <p:nvSpPr>
            <p:cNvPr id="48" name="TextBox 47">
              <a:extLst>
                <a:ext uri="{FF2B5EF4-FFF2-40B4-BE49-F238E27FC236}">
                  <a16:creationId xmlns:a16="http://schemas.microsoft.com/office/drawing/2014/main" id="{B3425E90-A61B-4931-B273-1602949719B0}"/>
                </a:ext>
              </a:extLst>
            </p:cNvPr>
            <p:cNvSpPr txBox="1"/>
            <p:nvPr/>
          </p:nvSpPr>
          <p:spPr>
            <a:xfrm>
              <a:off x="3243489" y="2171403"/>
              <a:ext cx="1400519" cy="276999"/>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ارائه پاورپوینت ساده</a:t>
              </a:r>
              <a:endParaRPr lang="ko-KR" altLang="en-US" sz="1200"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394000877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27" name="Rectangle 26">
            <a:extLst>
              <a:ext uri="{FF2B5EF4-FFF2-40B4-BE49-F238E27FC236}">
                <a16:creationId xmlns:a16="http://schemas.microsoft.com/office/drawing/2014/main" id="{C7373CB8-94C6-4E7A-B244-D1E54D066BF9}"/>
              </a:ext>
            </a:extLst>
          </p:cNvPr>
          <p:cNvSpPr/>
          <p:nvPr/>
        </p:nvSpPr>
        <p:spPr>
          <a:xfrm>
            <a:off x="936699" y="5550868"/>
            <a:ext cx="2088000" cy="4320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8" name="Rectangle 27">
            <a:extLst>
              <a:ext uri="{FF2B5EF4-FFF2-40B4-BE49-F238E27FC236}">
                <a16:creationId xmlns:a16="http://schemas.microsoft.com/office/drawing/2014/main" id="{C2BFD51A-3F61-41EF-B20C-DCD98589D9B5}"/>
              </a:ext>
            </a:extLst>
          </p:cNvPr>
          <p:cNvSpPr/>
          <p:nvPr/>
        </p:nvSpPr>
        <p:spPr>
          <a:xfrm>
            <a:off x="3685633" y="5550868"/>
            <a:ext cx="2088000" cy="4320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9" name="Rectangle 28">
            <a:extLst>
              <a:ext uri="{FF2B5EF4-FFF2-40B4-BE49-F238E27FC236}">
                <a16:creationId xmlns:a16="http://schemas.microsoft.com/office/drawing/2014/main" id="{FC28FF97-5B0E-4194-B50C-8D669B951B2E}"/>
              </a:ext>
            </a:extLst>
          </p:cNvPr>
          <p:cNvSpPr/>
          <p:nvPr/>
        </p:nvSpPr>
        <p:spPr>
          <a:xfrm>
            <a:off x="6434568" y="5550868"/>
            <a:ext cx="2088000" cy="43204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0" name="Rectangle 29">
            <a:extLst>
              <a:ext uri="{FF2B5EF4-FFF2-40B4-BE49-F238E27FC236}">
                <a16:creationId xmlns:a16="http://schemas.microsoft.com/office/drawing/2014/main" id="{76A26F5E-3533-430D-A2E0-E5B76497B7EB}"/>
              </a:ext>
            </a:extLst>
          </p:cNvPr>
          <p:cNvSpPr/>
          <p:nvPr/>
        </p:nvSpPr>
        <p:spPr>
          <a:xfrm>
            <a:off x="9183502" y="5550868"/>
            <a:ext cx="2088000" cy="43204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1" name="TextBox 30">
            <a:extLst>
              <a:ext uri="{FF2B5EF4-FFF2-40B4-BE49-F238E27FC236}">
                <a16:creationId xmlns:a16="http://schemas.microsoft.com/office/drawing/2014/main" id="{64812A2E-9840-4852-8523-B00682F309EB}"/>
              </a:ext>
            </a:extLst>
          </p:cNvPr>
          <p:cNvSpPr txBox="1"/>
          <p:nvPr/>
        </p:nvSpPr>
        <p:spPr>
          <a:xfrm>
            <a:off x="1080599" y="5597615"/>
            <a:ext cx="1800200" cy="338554"/>
          </a:xfrm>
          <a:prstGeom prst="rect">
            <a:avLst/>
          </a:prstGeom>
          <a:noFill/>
        </p:spPr>
        <p:txBody>
          <a:bodyPr wrap="square" lIns="108000" rIns="108000" rtlCol="0">
            <a:spAutoFit/>
          </a:bodyPr>
          <a:lstStyle/>
          <a:p>
            <a:pPr algn="ctr"/>
            <a:r>
              <a:rPr lang="fa-IR" altLang="ko-KR" sz="1600" b="1" dirty="0">
                <a:solidFill>
                  <a:schemeClr val="bg1"/>
                </a:solidFill>
                <a:cs typeface="B Nazanin" panose="00000700000000000000" pitchFamily="2" charset="-78"/>
              </a:rPr>
              <a:t>عنوان مطالب</a:t>
            </a:r>
            <a:endParaRPr lang="ko-KR" altLang="en-US" sz="1600" b="1" dirty="0">
              <a:solidFill>
                <a:schemeClr val="bg1"/>
              </a:solidFill>
              <a:cs typeface="B Nazanin" panose="00000700000000000000" pitchFamily="2" charset="-78"/>
            </a:endParaRPr>
          </a:p>
        </p:txBody>
      </p:sp>
      <p:sp>
        <p:nvSpPr>
          <p:cNvPr id="32" name="TextBox 31">
            <a:extLst>
              <a:ext uri="{FF2B5EF4-FFF2-40B4-BE49-F238E27FC236}">
                <a16:creationId xmlns:a16="http://schemas.microsoft.com/office/drawing/2014/main" id="{60DC3639-90E6-47FE-AD8C-5BA5CE52D4A8}"/>
              </a:ext>
            </a:extLst>
          </p:cNvPr>
          <p:cNvSpPr txBox="1"/>
          <p:nvPr/>
        </p:nvSpPr>
        <p:spPr>
          <a:xfrm>
            <a:off x="3829533" y="5597615"/>
            <a:ext cx="1800200" cy="338554"/>
          </a:xfrm>
          <a:prstGeom prst="rect">
            <a:avLst/>
          </a:prstGeom>
          <a:noFill/>
        </p:spPr>
        <p:txBody>
          <a:bodyPr wrap="square" lIns="108000" rIns="108000" rtlCol="0">
            <a:spAutoFit/>
          </a:bodyPr>
          <a:lstStyle/>
          <a:p>
            <a:pPr algn="ctr"/>
            <a:r>
              <a:rPr lang="fa-IR" altLang="ko-KR" sz="1600" b="1" dirty="0">
                <a:solidFill>
                  <a:schemeClr val="bg1"/>
                </a:solidFill>
                <a:cs typeface="B Nazanin" panose="00000700000000000000" pitchFamily="2" charset="-78"/>
              </a:rPr>
              <a:t>عنوان مطالب</a:t>
            </a:r>
            <a:endParaRPr lang="ko-KR" altLang="en-US" sz="1600" b="1" dirty="0">
              <a:solidFill>
                <a:schemeClr val="bg1"/>
              </a:solidFill>
              <a:cs typeface="B Nazanin" panose="00000700000000000000" pitchFamily="2" charset="-78"/>
            </a:endParaRPr>
          </a:p>
        </p:txBody>
      </p:sp>
      <p:sp>
        <p:nvSpPr>
          <p:cNvPr id="33" name="TextBox 32">
            <a:extLst>
              <a:ext uri="{FF2B5EF4-FFF2-40B4-BE49-F238E27FC236}">
                <a16:creationId xmlns:a16="http://schemas.microsoft.com/office/drawing/2014/main" id="{43B87A95-A7EB-40E2-A744-60652204A1BC}"/>
              </a:ext>
            </a:extLst>
          </p:cNvPr>
          <p:cNvSpPr txBox="1"/>
          <p:nvPr/>
        </p:nvSpPr>
        <p:spPr>
          <a:xfrm>
            <a:off x="6578468" y="5597615"/>
            <a:ext cx="1800200" cy="338554"/>
          </a:xfrm>
          <a:prstGeom prst="rect">
            <a:avLst/>
          </a:prstGeom>
          <a:noFill/>
        </p:spPr>
        <p:txBody>
          <a:bodyPr wrap="square" lIns="108000" rIns="108000" rtlCol="0">
            <a:spAutoFit/>
          </a:bodyPr>
          <a:lstStyle/>
          <a:p>
            <a:pPr algn="ctr"/>
            <a:r>
              <a:rPr lang="fa-IR" altLang="ko-KR" sz="1600" b="1" dirty="0">
                <a:solidFill>
                  <a:schemeClr val="bg1"/>
                </a:solidFill>
                <a:cs typeface="B Nazanin" panose="00000700000000000000" pitchFamily="2" charset="-78"/>
              </a:rPr>
              <a:t>عنوان مطالب</a:t>
            </a:r>
            <a:endParaRPr lang="ko-KR" altLang="en-US" sz="1600" b="1" dirty="0">
              <a:solidFill>
                <a:schemeClr val="bg1"/>
              </a:solidFill>
              <a:cs typeface="B Nazanin" panose="00000700000000000000" pitchFamily="2" charset="-78"/>
            </a:endParaRPr>
          </a:p>
        </p:txBody>
      </p:sp>
      <p:sp>
        <p:nvSpPr>
          <p:cNvPr id="34" name="TextBox 33">
            <a:extLst>
              <a:ext uri="{FF2B5EF4-FFF2-40B4-BE49-F238E27FC236}">
                <a16:creationId xmlns:a16="http://schemas.microsoft.com/office/drawing/2014/main" id="{645CE2D0-495B-4924-8D3E-F09101C832ED}"/>
              </a:ext>
            </a:extLst>
          </p:cNvPr>
          <p:cNvSpPr txBox="1"/>
          <p:nvPr/>
        </p:nvSpPr>
        <p:spPr>
          <a:xfrm>
            <a:off x="9327402" y="5597615"/>
            <a:ext cx="1800200" cy="338554"/>
          </a:xfrm>
          <a:prstGeom prst="rect">
            <a:avLst/>
          </a:prstGeom>
          <a:noFill/>
        </p:spPr>
        <p:txBody>
          <a:bodyPr wrap="square" lIns="108000" rIns="108000" rtlCol="0">
            <a:spAutoFit/>
          </a:bodyPr>
          <a:lstStyle/>
          <a:p>
            <a:pPr algn="ctr"/>
            <a:r>
              <a:rPr lang="fa-IR" altLang="ko-KR" sz="1600" b="1" dirty="0">
                <a:solidFill>
                  <a:schemeClr val="bg1"/>
                </a:solidFill>
                <a:cs typeface="B Nazanin" panose="00000700000000000000" pitchFamily="2" charset="-78"/>
              </a:rPr>
              <a:t>عنوان مطالب</a:t>
            </a:r>
            <a:endParaRPr lang="ko-KR" altLang="en-US" sz="1600" b="1" dirty="0">
              <a:solidFill>
                <a:schemeClr val="bg1"/>
              </a:solidFill>
              <a:cs typeface="B Nazanin" panose="00000700000000000000" pitchFamily="2" charset="-78"/>
            </a:endParaRPr>
          </a:p>
        </p:txBody>
      </p:sp>
      <p:grpSp>
        <p:nvGrpSpPr>
          <p:cNvPr id="39" name="Group 38">
            <a:extLst>
              <a:ext uri="{FF2B5EF4-FFF2-40B4-BE49-F238E27FC236}">
                <a16:creationId xmlns:a16="http://schemas.microsoft.com/office/drawing/2014/main" id="{339F78D5-D398-490E-A907-5BE1486C23E2}"/>
              </a:ext>
            </a:extLst>
          </p:cNvPr>
          <p:cNvGrpSpPr/>
          <p:nvPr/>
        </p:nvGrpSpPr>
        <p:grpSpPr>
          <a:xfrm>
            <a:off x="927844" y="1867574"/>
            <a:ext cx="10352515" cy="3577380"/>
            <a:chOff x="927844" y="1867574"/>
            <a:chExt cx="10352515" cy="3577380"/>
          </a:xfrm>
        </p:grpSpPr>
        <p:grpSp>
          <p:nvGrpSpPr>
            <p:cNvPr id="3" name="그룹 10">
              <a:extLst>
                <a:ext uri="{FF2B5EF4-FFF2-40B4-BE49-F238E27FC236}">
                  <a16:creationId xmlns:a16="http://schemas.microsoft.com/office/drawing/2014/main" id="{DB626318-652B-4668-826D-4351E06DEA6C}"/>
                </a:ext>
              </a:extLst>
            </p:cNvPr>
            <p:cNvGrpSpPr/>
            <p:nvPr/>
          </p:nvGrpSpPr>
          <p:grpSpPr>
            <a:xfrm>
              <a:off x="9174648" y="1867575"/>
              <a:ext cx="2105711" cy="3577379"/>
              <a:chOff x="9174647" y="1829474"/>
              <a:chExt cx="2105711" cy="3577379"/>
            </a:xfrm>
          </p:grpSpPr>
          <p:sp>
            <p:nvSpPr>
              <p:cNvPr id="4" name="Isosceles Triangle 3">
                <a:extLst>
                  <a:ext uri="{FF2B5EF4-FFF2-40B4-BE49-F238E27FC236}">
                    <a16:creationId xmlns:a16="http://schemas.microsoft.com/office/drawing/2014/main" id="{9EE254AB-C859-4916-8132-B31245AA87C2}"/>
                  </a:ext>
                </a:extLst>
              </p:cNvPr>
              <p:cNvSpPr/>
              <p:nvPr/>
            </p:nvSpPr>
            <p:spPr>
              <a:xfrm rot="5400000">
                <a:off x="10415746" y="4542240"/>
                <a:ext cx="1029884" cy="69934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5" name="Rectangle 4">
                <a:extLst>
                  <a:ext uri="{FF2B5EF4-FFF2-40B4-BE49-F238E27FC236}">
                    <a16:creationId xmlns:a16="http://schemas.microsoft.com/office/drawing/2014/main" id="{32AD6D89-C230-46E4-A7FB-B9560041E43E}"/>
                  </a:ext>
                </a:extLst>
              </p:cNvPr>
              <p:cNvSpPr/>
              <p:nvPr/>
            </p:nvSpPr>
            <p:spPr>
              <a:xfrm>
                <a:off x="9174647" y="1829474"/>
                <a:ext cx="2068190" cy="3024336"/>
              </a:xfrm>
              <a:prstGeom prst="rect">
                <a:avLst/>
              </a:prstGeom>
              <a:solidFill>
                <a:schemeClr val="bg1"/>
              </a:solidFill>
              <a:ln w="63500">
                <a:solidFill>
                  <a:schemeClr val="accent4"/>
                </a:solidFill>
              </a:ln>
              <a:effectLst>
                <a:innerShdw blurRad="127000" dist="127000" dir="13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grpSp>
          <p:nvGrpSpPr>
            <p:cNvPr id="6" name="Group 5">
              <a:extLst>
                <a:ext uri="{FF2B5EF4-FFF2-40B4-BE49-F238E27FC236}">
                  <a16:creationId xmlns:a16="http://schemas.microsoft.com/office/drawing/2014/main" id="{EF0666F3-FBA9-44DA-8744-703476A95D4A}"/>
                </a:ext>
              </a:extLst>
            </p:cNvPr>
            <p:cNvGrpSpPr/>
            <p:nvPr/>
          </p:nvGrpSpPr>
          <p:grpSpPr>
            <a:xfrm>
              <a:off x="9386235" y="2647896"/>
              <a:ext cx="1645017" cy="1546001"/>
              <a:chOff x="1364812" y="1766707"/>
              <a:chExt cx="1431860" cy="1546001"/>
            </a:xfrm>
          </p:grpSpPr>
          <p:sp>
            <p:nvSpPr>
              <p:cNvPr id="7" name="TextBox 6">
                <a:extLst>
                  <a:ext uri="{FF2B5EF4-FFF2-40B4-BE49-F238E27FC236}">
                    <a16:creationId xmlns:a16="http://schemas.microsoft.com/office/drawing/2014/main" id="{81BF2FCE-ADF0-4EE4-89B9-77CCE8FD5B82}"/>
                  </a:ext>
                </a:extLst>
              </p:cNvPr>
              <p:cNvSpPr txBox="1"/>
              <p:nvPr/>
            </p:nvSpPr>
            <p:spPr>
              <a:xfrm>
                <a:off x="1375861" y="2112379"/>
                <a:ext cx="1420811" cy="1200329"/>
              </a:xfrm>
              <a:prstGeom prst="rect">
                <a:avLst/>
              </a:prstGeom>
              <a:noFill/>
            </p:spPr>
            <p:txBody>
              <a:bodyPr wrap="square" rtlCol="0">
                <a:spAutoFit/>
              </a:bodyPr>
              <a:lstStyle/>
              <a:p>
                <a:pPr algn="justLow"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به ارمغان خواهد آورد.</a:t>
                </a:r>
                <a:endParaRPr lang="en-US" altLang="ko-KR" sz="1200"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A975969D-AF2B-4238-A274-B71D48913073}"/>
                  </a:ext>
                </a:extLst>
              </p:cNvPr>
              <p:cNvSpPr txBox="1"/>
              <p:nvPr/>
            </p:nvSpPr>
            <p:spPr>
              <a:xfrm>
                <a:off x="1364812" y="1766707"/>
                <a:ext cx="1428364" cy="307777"/>
              </a:xfrm>
              <a:prstGeom prst="rect">
                <a:avLst/>
              </a:prstGeom>
              <a:noFill/>
            </p:spPr>
            <p:txBody>
              <a:bodyPr wrap="square" lIns="108000" rIns="108000"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9" name="그룹 7">
              <a:extLst>
                <a:ext uri="{FF2B5EF4-FFF2-40B4-BE49-F238E27FC236}">
                  <a16:creationId xmlns:a16="http://schemas.microsoft.com/office/drawing/2014/main" id="{9B277469-4DF3-4924-93DD-4393E428B2DE}"/>
                </a:ext>
              </a:extLst>
            </p:cNvPr>
            <p:cNvGrpSpPr/>
            <p:nvPr/>
          </p:nvGrpSpPr>
          <p:grpSpPr>
            <a:xfrm>
              <a:off x="6425714" y="1867575"/>
              <a:ext cx="2105711" cy="3577379"/>
              <a:chOff x="6425713" y="1829474"/>
              <a:chExt cx="2105711" cy="3577379"/>
            </a:xfrm>
          </p:grpSpPr>
          <p:sp>
            <p:nvSpPr>
              <p:cNvPr id="10" name="Isosceles Triangle 9">
                <a:extLst>
                  <a:ext uri="{FF2B5EF4-FFF2-40B4-BE49-F238E27FC236}">
                    <a16:creationId xmlns:a16="http://schemas.microsoft.com/office/drawing/2014/main" id="{58293482-1A6E-420B-98D6-327E871CA399}"/>
                  </a:ext>
                </a:extLst>
              </p:cNvPr>
              <p:cNvSpPr/>
              <p:nvPr/>
            </p:nvSpPr>
            <p:spPr>
              <a:xfrm rot="5400000">
                <a:off x="7666812" y="4542240"/>
                <a:ext cx="1029884" cy="69934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11" name="Rectangle 10">
                <a:extLst>
                  <a:ext uri="{FF2B5EF4-FFF2-40B4-BE49-F238E27FC236}">
                    <a16:creationId xmlns:a16="http://schemas.microsoft.com/office/drawing/2014/main" id="{D38D4B4F-CE72-49A7-931A-084C6873C310}"/>
                  </a:ext>
                </a:extLst>
              </p:cNvPr>
              <p:cNvSpPr/>
              <p:nvPr/>
            </p:nvSpPr>
            <p:spPr>
              <a:xfrm>
                <a:off x="6425713" y="1829474"/>
                <a:ext cx="2068190" cy="3024336"/>
              </a:xfrm>
              <a:prstGeom prst="rect">
                <a:avLst/>
              </a:prstGeom>
              <a:solidFill>
                <a:schemeClr val="bg1"/>
              </a:solidFill>
              <a:ln w="63500">
                <a:solidFill>
                  <a:schemeClr val="accent3"/>
                </a:solidFill>
              </a:ln>
              <a:effectLst>
                <a:innerShdw blurRad="127000" dist="127000" dir="13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12" name="Group 11">
              <a:extLst>
                <a:ext uri="{FF2B5EF4-FFF2-40B4-BE49-F238E27FC236}">
                  <a16:creationId xmlns:a16="http://schemas.microsoft.com/office/drawing/2014/main" id="{71AE7167-4CA7-4D66-BA22-FF2C3D0E0C36}"/>
                </a:ext>
              </a:extLst>
            </p:cNvPr>
            <p:cNvGrpSpPr/>
            <p:nvPr/>
          </p:nvGrpSpPr>
          <p:grpSpPr>
            <a:xfrm>
              <a:off x="6637301" y="2647896"/>
              <a:ext cx="1645017" cy="1546001"/>
              <a:chOff x="1364812" y="1766707"/>
              <a:chExt cx="1431860" cy="1546001"/>
            </a:xfrm>
          </p:grpSpPr>
          <p:sp>
            <p:nvSpPr>
              <p:cNvPr id="13" name="TextBox 12">
                <a:extLst>
                  <a:ext uri="{FF2B5EF4-FFF2-40B4-BE49-F238E27FC236}">
                    <a16:creationId xmlns:a16="http://schemas.microsoft.com/office/drawing/2014/main" id="{585A9B73-957D-4184-BDAB-348E1DF64E21}"/>
                  </a:ext>
                </a:extLst>
              </p:cNvPr>
              <p:cNvSpPr txBox="1"/>
              <p:nvPr/>
            </p:nvSpPr>
            <p:spPr>
              <a:xfrm>
                <a:off x="1375861" y="2112379"/>
                <a:ext cx="1420811" cy="1200329"/>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به ارمغان خواهد آورد.</a:t>
                </a:r>
                <a:endParaRPr lang="en-US" altLang="ko-KR"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B09BB2F3-08E8-4C84-8079-D01C413352C4}"/>
                  </a:ext>
                </a:extLst>
              </p:cNvPr>
              <p:cNvSpPr txBox="1"/>
              <p:nvPr/>
            </p:nvSpPr>
            <p:spPr>
              <a:xfrm>
                <a:off x="1364812" y="1766707"/>
                <a:ext cx="1428364" cy="307777"/>
              </a:xfrm>
              <a:prstGeom prst="rect">
                <a:avLst/>
              </a:prstGeom>
              <a:noFill/>
            </p:spPr>
            <p:txBody>
              <a:bodyPr wrap="square" lIns="108000" rIns="108000"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15" name="그룹 4">
              <a:extLst>
                <a:ext uri="{FF2B5EF4-FFF2-40B4-BE49-F238E27FC236}">
                  <a16:creationId xmlns:a16="http://schemas.microsoft.com/office/drawing/2014/main" id="{485DAC0C-E7B8-42D2-8D0E-43BD19ACF4C4}"/>
                </a:ext>
              </a:extLst>
            </p:cNvPr>
            <p:cNvGrpSpPr/>
            <p:nvPr/>
          </p:nvGrpSpPr>
          <p:grpSpPr>
            <a:xfrm>
              <a:off x="3676779" y="1867574"/>
              <a:ext cx="2105711" cy="3567854"/>
              <a:chOff x="3676778" y="1829474"/>
              <a:chExt cx="2105711" cy="3567854"/>
            </a:xfrm>
          </p:grpSpPr>
          <p:sp>
            <p:nvSpPr>
              <p:cNvPr id="16" name="Isosceles Triangle 15">
                <a:extLst>
                  <a:ext uri="{FF2B5EF4-FFF2-40B4-BE49-F238E27FC236}">
                    <a16:creationId xmlns:a16="http://schemas.microsoft.com/office/drawing/2014/main" id="{B4E8E91A-0CC5-43A7-8ED4-5A9B2EBC153D}"/>
                  </a:ext>
                </a:extLst>
              </p:cNvPr>
              <p:cNvSpPr/>
              <p:nvPr/>
            </p:nvSpPr>
            <p:spPr>
              <a:xfrm rot="5400000">
                <a:off x="4917877" y="4532715"/>
                <a:ext cx="1029884" cy="69934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17" name="Rectangle 16">
                <a:extLst>
                  <a:ext uri="{FF2B5EF4-FFF2-40B4-BE49-F238E27FC236}">
                    <a16:creationId xmlns:a16="http://schemas.microsoft.com/office/drawing/2014/main" id="{19141BDA-32DA-484B-A81F-5D3B492B8BCE}"/>
                  </a:ext>
                </a:extLst>
              </p:cNvPr>
              <p:cNvSpPr/>
              <p:nvPr/>
            </p:nvSpPr>
            <p:spPr>
              <a:xfrm>
                <a:off x="3676778" y="1829474"/>
                <a:ext cx="2068190" cy="3024336"/>
              </a:xfrm>
              <a:prstGeom prst="rect">
                <a:avLst/>
              </a:prstGeom>
              <a:solidFill>
                <a:schemeClr val="bg1"/>
              </a:solidFill>
              <a:ln w="63500">
                <a:solidFill>
                  <a:schemeClr val="accent2"/>
                </a:solidFill>
              </a:ln>
              <a:effectLst>
                <a:innerShdw blurRad="127000" dist="127000" dir="13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grpSp>
          <p:nvGrpSpPr>
            <p:cNvPr id="18" name="Group 17">
              <a:extLst>
                <a:ext uri="{FF2B5EF4-FFF2-40B4-BE49-F238E27FC236}">
                  <a16:creationId xmlns:a16="http://schemas.microsoft.com/office/drawing/2014/main" id="{7DD66AAC-30DD-4D20-9C1F-684EE33B2DDA}"/>
                </a:ext>
              </a:extLst>
            </p:cNvPr>
            <p:cNvGrpSpPr/>
            <p:nvPr/>
          </p:nvGrpSpPr>
          <p:grpSpPr>
            <a:xfrm>
              <a:off x="3888366" y="2647896"/>
              <a:ext cx="1645017" cy="1546001"/>
              <a:chOff x="1364812" y="1766707"/>
              <a:chExt cx="1431860" cy="1546001"/>
            </a:xfrm>
          </p:grpSpPr>
          <p:sp>
            <p:nvSpPr>
              <p:cNvPr id="19" name="TextBox 18">
                <a:extLst>
                  <a:ext uri="{FF2B5EF4-FFF2-40B4-BE49-F238E27FC236}">
                    <a16:creationId xmlns:a16="http://schemas.microsoft.com/office/drawing/2014/main" id="{F3312A10-FAEF-4DA3-BB6A-2E7B71090268}"/>
                  </a:ext>
                </a:extLst>
              </p:cNvPr>
              <p:cNvSpPr txBox="1"/>
              <p:nvPr/>
            </p:nvSpPr>
            <p:spPr>
              <a:xfrm>
                <a:off x="1375861" y="2112379"/>
                <a:ext cx="1420811" cy="1200329"/>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به ارمغان خواهد آورد.</a:t>
                </a:r>
                <a:endParaRPr lang="en-US" altLang="ko-KR" sz="1200"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4A43CFC1-9492-4058-B038-A7ADCB619D05}"/>
                  </a:ext>
                </a:extLst>
              </p:cNvPr>
              <p:cNvSpPr txBox="1"/>
              <p:nvPr/>
            </p:nvSpPr>
            <p:spPr>
              <a:xfrm>
                <a:off x="1364812" y="1766707"/>
                <a:ext cx="1428364" cy="307777"/>
              </a:xfrm>
              <a:prstGeom prst="rect">
                <a:avLst/>
              </a:prstGeom>
              <a:noFill/>
            </p:spPr>
            <p:txBody>
              <a:bodyPr wrap="square" lIns="108000" rIns="108000"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21" name="그룹 3">
              <a:extLst>
                <a:ext uri="{FF2B5EF4-FFF2-40B4-BE49-F238E27FC236}">
                  <a16:creationId xmlns:a16="http://schemas.microsoft.com/office/drawing/2014/main" id="{88FB8F8C-E7E0-4FAF-86DE-F82C8EC6C737}"/>
                </a:ext>
              </a:extLst>
            </p:cNvPr>
            <p:cNvGrpSpPr/>
            <p:nvPr/>
          </p:nvGrpSpPr>
          <p:grpSpPr>
            <a:xfrm>
              <a:off x="927844" y="1867575"/>
              <a:ext cx="2124760" cy="3567853"/>
              <a:chOff x="927844" y="1829474"/>
              <a:chExt cx="2124760" cy="3567853"/>
            </a:xfrm>
          </p:grpSpPr>
          <p:sp>
            <p:nvSpPr>
              <p:cNvPr id="22" name="Isosceles Triangle 21">
                <a:extLst>
                  <a:ext uri="{FF2B5EF4-FFF2-40B4-BE49-F238E27FC236}">
                    <a16:creationId xmlns:a16="http://schemas.microsoft.com/office/drawing/2014/main" id="{67E213EB-CA95-4C02-9982-8182B091BBF2}"/>
                  </a:ext>
                </a:extLst>
              </p:cNvPr>
              <p:cNvSpPr/>
              <p:nvPr/>
            </p:nvSpPr>
            <p:spPr>
              <a:xfrm rot="5400000">
                <a:off x="2187992" y="4532715"/>
                <a:ext cx="1029884" cy="69934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23" name="Rectangle 22">
                <a:extLst>
                  <a:ext uri="{FF2B5EF4-FFF2-40B4-BE49-F238E27FC236}">
                    <a16:creationId xmlns:a16="http://schemas.microsoft.com/office/drawing/2014/main" id="{46DE9061-9E6D-4FFE-9383-08A5024E6077}"/>
                  </a:ext>
                </a:extLst>
              </p:cNvPr>
              <p:cNvSpPr/>
              <p:nvPr/>
            </p:nvSpPr>
            <p:spPr>
              <a:xfrm>
                <a:off x="927844" y="1829474"/>
                <a:ext cx="2068189" cy="3024336"/>
              </a:xfrm>
              <a:prstGeom prst="rect">
                <a:avLst/>
              </a:prstGeom>
              <a:solidFill>
                <a:schemeClr val="bg1"/>
              </a:solidFill>
              <a:ln w="63500">
                <a:solidFill>
                  <a:schemeClr val="accent1"/>
                </a:solidFill>
              </a:ln>
              <a:effectLst>
                <a:innerShdw blurRad="127000" dist="127000" dir="13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grpSp>
          <p:nvGrpSpPr>
            <p:cNvPr id="24" name="Group 23">
              <a:extLst>
                <a:ext uri="{FF2B5EF4-FFF2-40B4-BE49-F238E27FC236}">
                  <a16:creationId xmlns:a16="http://schemas.microsoft.com/office/drawing/2014/main" id="{73523062-DCC9-4B02-AC64-149D072F072A}"/>
                </a:ext>
              </a:extLst>
            </p:cNvPr>
            <p:cNvGrpSpPr/>
            <p:nvPr/>
          </p:nvGrpSpPr>
          <p:grpSpPr>
            <a:xfrm>
              <a:off x="1139432" y="2647896"/>
              <a:ext cx="1645015" cy="1546001"/>
              <a:chOff x="1364812" y="1766707"/>
              <a:chExt cx="1431860" cy="1546001"/>
            </a:xfrm>
          </p:grpSpPr>
          <p:sp>
            <p:nvSpPr>
              <p:cNvPr id="25" name="TextBox 24">
                <a:extLst>
                  <a:ext uri="{FF2B5EF4-FFF2-40B4-BE49-F238E27FC236}">
                    <a16:creationId xmlns:a16="http://schemas.microsoft.com/office/drawing/2014/main" id="{78C7B21E-3FF7-46AA-A4B2-243F5CEE8DBC}"/>
                  </a:ext>
                </a:extLst>
              </p:cNvPr>
              <p:cNvSpPr txBox="1"/>
              <p:nvPr/>
            </p:nvSpPr>
            <p:spPr>
              <a:xfrm>
                <a:off x="1375861" y="2112379"/>
                <a:ext cx="1420811" cy="1200329"/>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به ارمغان خواهد آورد.</a:t>
                </a:r>
                <a:endParaRPr lang="en-US" altLang="ko-KR" sz="1200" dirty="0">
                  <a:solidFill>
                    <a:schemeClr val="tx1">
                      <a:lumMod val="75000"/>
                      <a:lumOff val="2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6BD89578-839E-42F2-94A1-BA51C625E4C8}"/>
                  </a:ext>
                </a:extLst>
              </p:cNvPr>
              <p:cNvSpPr txBox="1"/>
              <p:nvPr/>
            </p:nvSpPr>
            <p:spPr>
              <a:xfrm>
                <a:off x="1364812" y="1766707"/>
                <a:ext cx="1428364" cy="307777"/>
              </a:xfrm>
              <a:prstGeom prst="rect">
                <a:avLst/>
              </a:prstGeom>
              <a:noFill/>
            </p:spPr>
            <p:txBody>
              <a:bodyPr wrap="square" lIns="108000" rIns="108000"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sp>
          <p:nvSpPr>
            <p:cNvPr id="35" name="Rounded Rectangle 27">
              <a:extLst>
                <a:ext uri="{FF2B5EF4-FFF2-40B4-BE49-F238E27FC236}">
                  <a16:creationId xmlns:a16="http://schemas.microsoft.com/office/drawing/2014/main" id="{28DF6AF2-15F4-466E-9D87-76D9F9149692}"/>
                </a:ext>
              </a:extLst>
            </p:cNvPr>
            <p:cNvSpPr/>
            <p:nvPr/>
          </p:nvSpPr>
          <p:spPr>
            <a:xfrm>
              <a:off x="1766992" y="2127511"/>
              <a:ext cx="446464" cy="342944"/>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6" name="Rectangle 16">
              <a:extLst>
                <a:ext uri="{FF2B5EF4-FFF2-40B4-BE49-F238E27FC236}">
                  <a16:creationId xmlns:a16="http://schemas.microsoft.com/office/drawing/2014/main" id="{2463B39F-510F-472B-B109-227B0572E304}"/>
                </a:ext>
              </a:extLst>
            </p:cNvPr>
            <p:cNvSpPr/>
            <p:nvPr/>
          </p:nvSpPr>
          <p:spPr>
            <a:xfrm rot="2700000">
              <a:off x="4573488" y="2019043"/>
              <a:ext cx="312293" cy="55988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7" name="Teardrop 1">
              <a:extLst>
                <a:ext uri="{FF2B5EF4-FFF2-40B4-BE49-F238E27FC236}">
                  <a16:creationId xmlns:a16="http://schemas.microsoft.com/office/drawing/2014/main" id="{FD83917E-9139-4495-B2CD-A74AC70ACD23}"/>
                </a:ext>
              </a:extLst>
            </p:cNvPr>
            <p:cNvSpPr/>
            <p:nvPr/>
          </p:nvSpPr>
          <p:spPr>
            <a:xfrm rot="18805991">
              <a:off x="7245730" y="2068575"/>
              <a:ext cx="465678" cy="460819"/>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38" name="Rectangle 16">
              <a:extLst>
                <a:ext uri="{FF2B5EF4-FFF2-40B4-BE49-F238E27FC236}">
                  <a16:creationId xmlns:a16="http://schemas.microsoft.com/office/drawing/2014/main" id="{0D00EC3B-BDFE-41B5-8D0E-C675F27E96A3}"/>
                </a:ext>
              </a:extLst>
            </p:cNvPr>
            <p:cNvSpPr/>
            <p:nvPr/>
          </p:nvSpPr>
          <p:spPr>
            <a:xfrm>
              <a:off x="9998372" y="2148396"/>
              <a:ext cx="458263" cy="301177"/>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grpSp>
    </p:spTree>
    <p:extLst>
      <p:ext uri="{BB962C8B-B14F-4D97-AF65-F5344CB8AC3E}">
        <p14:creationId xmlns:p14="http://schemas.microsoft.com/office/powerpoint/2010/main" val="268227107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5A20977C-1352-4E0E-8FEC-E5D1BDBEE011}"/>
              </a:ext>
            </a:extLst>
          </p:cNvPr>
          <p:cNvSpPr txBox="1"/>
          <p:nvPr/>
        </p:nvSpPr>
        <p:spPr>
          <a:xfrm>
            <a:off x="573414" y="1139223"/>
            <a:ext cx="4903461" cy="461665"/>
          </a:xfrm>
          <a:prstGeom prst="rect">
            <a:avLst/>
          </a:prstGeom>
          <a:noFill/>
        </p:spPr>
        <p:txBody>
          <a:bodyPr wrap="square" lIns="108000" rIns="108000" rtlCol="0">
            <a:spAutoFit/>
          </a:bodyPr>
          <a:lstStyle/>
          <a:p>
            <a:pPr marL="171450" indent="-171450" algn="r">
              <a:buFont typeface="Wingdings" panose="05000000000000000000" pitchFamily="2" charset="2"/>
              <a:buChar char="Ø"/>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ea typeface="FZShuTi" pitchFamily="2" charset="-122"/>
              <a:cs typeface="B Nazanin" panose="00000700000000000000" pitchFamily="2" charset="-78"/>
            </a:endParaRPr>
          </a:p>
        </p:txBody>
      </p:sp>
      <p:sp>
        <p:nvSpPr>
          <p:cNvPr id="5" name="TextBox 4">
            <a:extLst>
              <a:ext uri="{FF2B5EF4-FFF2-40B4-BE49-F238E27FC236}">
                <a16:creationId xmlns:a16="http://schemas.microsoft.com/office/drawing/2014/main" id="{8C26702B-8C9E-49E6-BE68-02D46065AB46}"/>
              </a:ext>
            </a:extLst>
          </p:cNvPr>
          <p:cNvSpPr txBox="1"/>
          <p:nvPr/>
        </p:nvSpPr>
        <p:spPr>
          <a:xfrm>
            <a:off x="573414" y="581849"/>
            <a:ext cx="4903461" cy="461665"/>
          </a:xfrm>
          <a:prstGeom prst="rect">
            <a:avLst/>
          </a:prstGeom>
          <a:noFill/>
        </p:spPr>
        <p:txBody>
          <a:bodyPr wrap="square" lIns="108000" rIns="108000" rtlCol="0">
            <a:spAutoFit/>
          </a:bodyPr>
          <a:lstStyle/>
          <a:p>
            <a:pPr marL="171450" indent="-171450" algn="r">
              <a:buFont typeface="Wingdings" panose="05000000000000000000" pitchFamily="2" charset="2"/>
              <a:buChar char="Ø"/>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ea typeface="FZShuTi" pitchFamily="2" charset="-122"/>
              <a:cs typeface="B Nazanin" panose="00000700000000000000" pitchFamily="2" charset="-78"/>
            </a:endParaRPr>
          </a:p>
        </p:txBody>
      </p:sp>
      <p:sp>
        <p:nvSpPr>
          <p:cNvPr id="6" name="TextBox 5">
            <a:extLst>
              <a:ext uri="{FF2B5EF4-FFF2-40B4-BE49-F238E27FC236}">
                <a16:creationId xmlns:a16="http://schemas.microsoft.com/office/drawing/2014/main" id="{43F1ECBA-B1E0-485A-8B24-806675769CC2}"/>
              </a:ext>
            </a:extLst>
          </p:cNvPr>
          <p:cNvSpPr txBox="1"/>
          <p:nvPr/>
        </p:nvSpPr>
        <p:spPr>
          <a:xfrm>
            <a:off x="7772400" y="274073"/>
            <a:ext cx="3983076" cy="769441"/>
          </a:xfrm>
          <a:prstGeom prst="rect">
            <a:avLst/>
          </a:prstGeom>
          <a:noFill/>
        </p:spPr>
        <p:txBody>
          <a:bodyPr wrap="square" rtlCol="0" anchor="ctr">
            <a:spAutoFit/>
          </a:bodyPr>
          <a:lstStyle/>
          <a:p>
            <a:pPr algn="dist"/>
            <a:r>
              <a:rPr lang="fa-IR" altLang="ko-KR" sz="4400" b="1" dirty="0">
                <a:cs typeface="B Nazanin" panose="00000700000000000000" pitchFamily="2" charset="-78"/>
              </a:rPr>
              <a:t>ارائه</a:t>
            </a:r>
            <a:endParaRPr lang="en-US" altLang="ko-KR" sz="4400" b="1" dirty="0">
              <a:cs typeface="B Nazanin" panose="00000700000000000000" pitchFamily="2" charset="-78"/>
            </a:endParaRPr>
          </a:p>
        </p:txBody>
      </p:sp>
      <p:sp>
        <p:nvSpPr>
          <p:cNvPr id="7" name="TextBox 6">
            <a:extLst>
              <a:ext uri="{FF2B5EF4-FFF2-40B4-BE49-F238E27FC236}">
                <a16:creationId xmlns:a16="http://schemas.microsoft.com/office/drawing/2014/main" id="{1C93AC45-203E-4745-9B2C-DB5604E82334}"/>
              </a:ext>
            </a:extLst>
          </p:cNvPr>
          <p:cNvSpPr txBox="1"/>
          <p:nvPr/>
        </p:nvSpPr>
        <p:spPr>
          <a:xfrm>
            <a:off x="7772400" y="963183"/>
            <a:ext cx="3983076" cy="584775"/>
          </a:xfrm>
          <a:prstGeom prst="rect">
            <a:avLst/>
          </a:prstGeom>
          <a:noFill/>
        </p:spPr>
        <p:txBody>
          <a:bodyPr wrap="square" rtlCol="0" anchor="ctr">
            <a:spAutoFit/>
          </a:bodyPr>
          <a:lstStyle/>
          <a:p>
            <a:pPr algn="dist"/>
            <a:r>
              <a:rPr lang="fa-IR" altLang="ko-KR" sz="3200" b="1" dirty="0">
                <a:cs typeface="B Nazanin" panose="00000700000000000000" pitchFamily="2" charset="-78"/>
              </a:rPr>
              <a:t>عالی</a:t>
            </a:r>
            <a:endParaRPr lang="ko-KR" altLang="en-US" sz="3200" b="1" dirty="0">
              <a:cs typeface="B Nazanin" panose="00000700000000000000" pitchFamily="2" charset="-78"/>
            </a:endParaRPr>
          </a:p>
        </p:txBody>
      </p:sp>
      <p:sp>
        <p:nvSpPr>
          <p:cNvPr id="8" name="TextBox 7">
            <a:extLst>
              <a:ext uri="{FF2B5EF4-FFF2-40B4-BE49-F238E27FC236}">
                <a16:creationId xmlns:a16="http://schemas.microsoft.com/office/drawing/2014/main" id="{D25045C0-533D-4F8B-B5AA-F255E7B72673}"/>
              </a:ext>
            </a:extLst>
          </p:cNvPr>
          <p:cNvSpPr txBox="1"/>
          <p:nvPr/>
        </p:nvSpPr>
        <p:spPr>
          <a:xfrm>
            <a:off x="573414" y="1696597"/>
            <a:ext cx="4903461" cy="461665"/>
          </a:xfrm>
          <a:prstGeom prst="rect">
            <a:avLst/>
          </a:prstGeom>
          <a:noFill/>
        </p:spPr>
        <p:txBody>
          <a:bodyPr wrap="square" lIns="108000" rIns="108000" rtlCol="0">
            <a:spAutoFit/>
          </a:bodyPr>
          <a:lstStyle/>
          <a:p>
            <a:pPr marL="171450" indent="-171450" algn="r">
              <a:buFont typeface="Wingdings" panose="05000000000000000000" pitchFamily="2" charset="2"/>
              <a:buChar char="Ø"/>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ea typeface="FZShuTi" pitchFamily="2" charset="-122"/>
              <a:cs typeface="B Nazanin" panose="00000700000000000000" pitchFamily="2" charset="-78"/>
            </a:endParaRPr>
          </a:p>
        </p:txBody>
      </p:sp>
      <p:sp>
        <p:nvSpPr>
          <p:cNvPr id="9" name="TextBox 8">
            <a:extLst>
              <a:ext uri="{FF2B5EF4-FFF2-40B4-BE49-F238E27FC236}">
                <a16:creationId xmlns:a16="http://schemas.microsoft.com/office/drawing/2014/main" id="{2E0365BD-F1F7-4A05-9A3F-B5451388D1CC}"/>
              </a:ext>
            </a:extLst>
          </p:cNvPr>
          <p:cNvSpPr txBox="1"/>
          <p:nvPr/>
        </p:nvSpPr>
        <p:spPr>
          <a:xfrm>
            <a:off x="573414" y="2253971"/>
            <a:ext cx="4903461" cy="461665"/>
          </a:xfrm>
          <a:prstGeom prst="rect">
            <a:avLst/>
          </a:prstGeom>
          <a:noFill/>
        </p:spPr>
        <p:txBody>
          <a:bodyPr wrap="square" lIns="108000" rIns="108000" rtlCol="0">
            <a:spAutoFit/>
          </a:bodyPr>
          <a:lstStyle/>
          <a:p>
            <a:pPr marL="171450" indent="-171450" algn="r">
              <a:buFont typeface="Wingdings" panose="05000000000000000000" pitchFamily="2" charset="2"/>
              <a:buChar char="Ø"/>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ea typeface="FZShuTi" pitchFamily="2" charset="-122"/>
              <a:cs typeface="B Nazanin" panose="00000700000000000000" pitchFamily="2" charset="-78"/>
            </a:endParaRPr>
          </a:p>
        </p:txBody>
      </p:sp>
    </p:spTree>
    <p:extLst>
      <p:ext uri="{BB962C8B-B14F-4D97-AF65-F5344CB8AC3E}">
        <p14:creationId xmlns:p14="http://schemas.microsoft.com/office/powerpoint/2010/main" val="388336923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그룹 33">
            <a:extLst>
              <a:ext uri="{FF2B5EF4-FFF2-40B4-BE49-F238E27FC236}">
                <a16:creationId xmlns:a16="http://schemas.microsoft.com/office/drawing/2014/main" id="{BF8CE7D2-6C0D-4CBA-AA5E-1DD73FC4D35E}"/>
              </a:ext>
            </a:extLst>
          </p:cNvPr>
          <p:cNvGrpSpPr/>
          <p:nvPr/>
        </p:nvGrpSpPr>
        <p:grpSpPr>
          <a:xfrm>
            <a:off x="924448" y="5120233"/>
            <a:ext cx="10343104" cy="1065465"/>
            <a:chOff x="924448" y="5068642"/>
            <a:chExt cx="10343104" cy="1065465"/>
          </a:xfrm>
        </p:grpSpPr>
        <p:sp>
          <p:nvSpPr>
            <p:cNvPr id="4" name="Rectangle 2">
              <a:extLst>
                <a:ext uri="{FF2B5EF4-FFF2-40B4-BE49-F238E27FC236}">
                  <a16:creationId xmlns:a16="http://schemas.microsoft.com/office/drawing/2014/main" id="{9720316C-FCF9-4DB6-B39F-5C6A49B6959B}"/>
                </a:ext>
              </a:extLst>
            </p:cNvPr>
            <p:cNvSpPr/>
            <p:nvPr/>
          </p:nvSpPr>
          <p:spPr>
            <a:xfrm>
              <a:off x="924448" y="5369958"/>
              <a:ext cx="10343104" cy="764149"/>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Trapezoid 6">
              <a:extLst>
                <a:ext uri="{FF2B5EF4-FFF2-40B4-BE49-F238E27FC236}">
                  <a16:creationId xmlns:a16="http://schemas.microsoft.com/office/drawing/2014/main" id="{4E8A2A8C-E1C7-48FA-A4E7-9C6D67594909}"/>
                </a:ext>
              </a:extLst>
            </p:cNvPr>
            <p:cNvSpPr/>
            <p:nvPr/>
          </p:nvSpPr>
          <p:spPr>
            <a:xfrm>
              <a:off x="924448" y="5068642"/>
              <a:ext cx="10343104" cy="305660"/>
            </a:xfrm>
            <a:prstGeom prst="trapezoid">
              <a:avLst>
                <a:gd name="adj" fmla="val 29565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6" name="그룹 36">
            <a:extLst>
              <a:ext uri="{FF2B5EF4-FFF2-40B4-BE49-F238E27FC236}">
                <a16:creationId xmlns:a16="http://schemas.microsoft.com/office/drawing/2014/main" id="{8D618E6E-2A89-4949-ACF3-0F8FEEE4AD5E}"/>
              </a:ext>
            </a:extLst>
          </p:cNvPr>
          <p:cNvGrpSpPr/>
          <p:nvPr/>
        </p:nvGrpSpPr>
        <p:grpSpPr>
          <a:xfrm>
            <a:off x="1848898" y="4053158"/>
            <a:ext cx="8494206" cy="1069809"/>
            <a:chOff x="2099801" y="4001567"/>
            <a:chExt cx="7992399" cy="1069809"/>
          </a:xfrm>
        </p:grpSpPr>
        <p:sp>
          <p:nvSpPr>
            <p:cNvPr id="7" name="Rectangle 3">
              <a:extLst>
                <a:ext uri="{FF2B5EF4-FFF2-40B4-BE49-F238E27FC236}">
                  <a16:creationId xmlns:a16="http://schemas.microsoft.com/office/drawing/2014/main" id="{3DB8E50E-0D65-499B-950F-754975621BEF}"/>
                </a:ext>
              </a:extLst>
            </p:cNvPr>
            <p:cNvSpPr/>
            <p:nvPr/>
          </p:nvSpPr>
          <p:spPr>
            <a:xfrm>
              <a:off x="2099801" y="4307227"/>
              <a:ext cx="7992399" cy="764149"/>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 name="Trapezoid 7">
              <a:extLst>
                <a:ext uri="{FF2B5EF4-FFF2-40B4-BE49-F238E27FC236}">
                  <a16:creationId xmlns:a16="http://schemas.microsoft.com/office/drawing/2014/main" id="{122916E1-72E6-4632-BFA1-AF01C402F20F}"/>
                </a:ext>
              </a:extLst>
            </p:cNvPr>
            <p:cNvSpPr/>
            <p:nvPr/>
          </p:nvSpPr>
          <p:spPr>
            <a:xfrm>
              <a:off x="2099801" y="4001567"/>
              <a:ext cx="7992399" cy="305660"/>
            </a:xfrm>
            <a:prstGeom prst="trapezoid">
              <a:avLst>
                <a:gd name="adj" fmla="val 29615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9" name="그룹 39">
            <a:extLst>
              <a:ext uri="{FF2B5EF4-FFF2-40B4-BE49-F238E27FC236}">
                <a16:creationId xmlns:a16="http://schemas.microsoft.com/office/drawing/2014/main" id="{B59C638F-388F-4484-A377-9FDC5F3E0CBD}"/>
              </a:ext>
            </a:extLst>
          </p:cNvPr>
          <p:cNvGrpSpPr/>
          <p:nvPr/>
        </p:nvGrpSpPr>
        <p:grpSpPr>
          <a:xfrm>
            <a:off x="2783634" y="2990159"/>
            <a:ext cx="6624734" cy="1069848"/>
            <a:chOff x="3275153" y="2938569"/>
            <a:chExt cx="5641693" cy="1069848"/>
          </a:xfrm>
        </p:grpSpPr>
        <p:sp>
          <p:nvSpPr>
            <p:cNvPr id="10" name="Rectangle 4">
              <a:extLst>
                <a:ext uri="{FF2B5EF4-FFF2-40B4-BE49-F238E27FC236}">
                  <a16:creationId xmlns:a16="http://schemas.microsoft.com/office/drawing/2014/main" id="{83002B3E-FADD-4676-B0E7-B3DDB439A930}"/>
                </a:ext>
              </a:extLst>
            </p:cNvPr>
            <p:cNvSpPr/>
            <p:nvPr/>
          </p:nvSpPr>
          <p:spPr>
            <a:xfrm>
              <a:off x="3275153" y="3244268"/>
              <a:ext cx="5641693" cy="764149"/>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1" name="Trapezoid 8">
              <a:extLst>
                <a:ext uri="{FF2B5EF4-FFF2-40B4-BE49-F238E27FC236}">
                  <a16:creationId xmlns:a16="http://schemas.microsoft.com/office/drawing/2014/main" id="{D556E64D-E188-4D02-B6DC-49A8A79945C4}"/>
                </a:ext>
              </a:extLst>
            </p:cNvPr>
            <p:cNvSpPr/>
            <p:nvPr/>
          </p:nvSpPr>
          <p:spPr>
            <a:xfrm>
              <a:off x="3275153" y="2938569"/>
              <a:ext cx="5641693" cy="305660"/>
            </a:xfrm>
            <a:prstGeom prst="trapezoid">
              <a:avLst>
                <a:gd name="adj" fmla="val 29615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12" name="그룹 42">
            <a:extLst>
              <a:ext uri="{FF2B5EF4-FFF2-40B4-BE49-F238E27FC236}">
                <a16:creationId xmlns:a16="http://schemas.microsoft.com/office/drawing/2014/main" id="{FD6CBA84-0CA1-4E28-9564-3A4F204D16F5}"/>
              </a:ext>
            </a:extLst>
          </p:cNvPr>
          <p:cNvGrpSpPr/>
          <p:nvPr/>
        </p:nvGrpSpPr>
        <p:grpSpPr>
          <a:xfrm>
            <a:off x="3707844" y="1921715"/>
            <a:ext cx="4772966" cy="1069809"/>
            <a:chOff x="4450506" y="1870124"/>
            <a:chExt cx="3307362" cy="1069809"/>
          </a:xfrm>
        </p:grpSpPr>
        <p:sp>
          <p:nvSpPr>
            <p:cNvPr id="13" name="Rectangle 5">
              <a:extLst>
                <a:ext uri="{FF2B5EF4-FFF2-40B4-BE49-F238E27FC236}">
                  <a16:creationId xmlns:a16="http://schemas.microsoft.com/office/drawing/2014/main" id="{FDB69408-2886-4534-ADE7-C84D19865EC1}"/>
                </a:ext>
              </a:extLst>
            </p:cNvPr>
            <p:cNvSpPr/>
            <p:nvPr/>
          </p:nvSpPr>
          <p:spPr>
            <a:xfrm>
              <a:off x="4450506" y="2175784"/>
              <a:ext cx="3290988" cy="764149"/>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4" name="Trapezoid 9">
              <a:extLst>
                <a:ext uri="{FF2B5EF4-FFF2-40B4-BE49-F238E27FC236}">
                  <a16:creationId xmlns:a16="http://schemas.microsoft.com/office/drawing/2014/main" id="{CABAE12E-1462-4A36-9DFF-D665EE0EBC67}"/>
                </a:ext>
              </a:extLst>
            </p:cNvPr>
            <p:cNvSpPr/>
            <p:nvPr/>
          </p:nvSpPr>
          <p:spPr>
            <a:xfrm>
              <a:off x="4466880" y="1870124"/>
              <a:ext cx="3290988" cy="305660"/>
            </a:xfrm>
            <a:prstGeom prst="trapezoid">
              <a:avLst>
                <a:gd name="adj" fmla="val 24841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15" name="Group 10">
            <a:extLst>
              <a:ext uri="{FF2B5EF4-FFF2-40B4-BE49-F238E27FC236}">
                <a16:creationId xmlns:a16="http://schemas.microsoft.com/office/drawing/2014/main" id="{F0C0A4DA-74F0-4AE2-B87C-E7B0C456908C}"/>
              </a:ext>
            </a:extLst>
          </p:cNvPr>
          <p:cNvGrpSpPr/>
          <p:nvPr/>
        </p:nvGrpSpPr>
        <p:grpSpPr>
          <a:xfrm>
            <a:off x="2090057" y="5446777"/>
            <a:ext cx="8097224" cy="714829"/>
            <a:chOff x="3017859" y="4307149"/>
            <a:chExt cx="1870812" cy="714829"/>
          </a:xfrm>
        </p:grpSpPr>
        <p:sp>
          <p:nvSpPr>
            <p:cNvPr id="16" name="TextBox 15">
              <a:extLst>
                <a:ext uri="{FF2B5EF4-FFF2-40B4-BE49-F238E27FC236}">
                  <a16:creationId xmlns:a16="http://schemas.microsoft.com/office/drawing/2014/main" id="{0AE46805-3335-4166-83DC-BF80314AC66C}"/>
                </a:ext>
              </a:extLst>
            </p:cNvPr>
            <p:cNvSpPr txBox="1"/>
            <p:nvPr/>
          </p:nvSpPr>
          <p:spPr>
            <a:xfrm>
              <a:off x="3021856" y="4560313"/>
              <a:ext cx="1843922" cy="461665"/>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تغییر رنگ، عکس و متن آسان است. ارائه پاورپوینت مدرنی را دریافت کنید که به زیبایی طراحی شده است.</a:t>
              </a:r>
              <a:endParaRPr lang="en-US" altLang="ko-KR" sz="1200" dirty="0">
                <a:solidFill>
                  <a:schemeClr val="bg1"/>
                </a:solidFill>
                <a:cs typeface="B Nazanin" panose="00000700000000000000" pitchFamily="2" charset="-78"/>
              </a:endParaRPr>
            </a:p>
          </p:txBody>
        </p:sp>
        <p:sp>
          <p:nvSpPr>
            <p:cNvPr id="17" name="TextBox 16">
              <a:extLst>
                <a:ext uri="{FF2B5EF4-FFF2-40B4-BE49-F238E27FC236}">
                  <a16:creationId xmlns:a16="http://schemas.microsoft.com/office/drawing/2014/main" id="{2E349A09-D1A6-41AD-9B6F-6A271934DBF6}"/>
                </a:ext>
              </a:extLst>
            </p:cNvPr>
            <p:cNvSpPr txBox="1"/>
            <p:nvPr/>
          </p:nvSpPr>
          <p:spPr>
            <a:xfrm>
              <a:off x="3017859" y="4307149"/>
              <a:ext cx="1870812" cy="27699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grpSp>
        <p:nvGrpSpPr>
          <p:cNvPr id="18" name="Group 13">
            <a:extLst>
              <a:ext uri="{FF2B5EF4-FFF2-40B4-BE49-F238E27FC236}">
                <a16:creationId xmlns:a16="http://schemas.microsoft.com/office/drawing/2014/main" id="{0F814E72-5A6A-41AE-AC79-FB1ACDDDCF10}"/>
              </a:ext>
            </a:extLst>
          </p:cNvPr>
          <p:cNvGrpSpPr/>
          <p:nvPr/>
        </p:nvGrpSpPr>
        <p:grpSpPr>
          <a:xfrm>
            <a:off x="3112416" y="4381774"/>
            <a:ext cx="6072496" cy="714829"/>
            <a:chOff x="3017859" y="4307149"/>
            <a:chExt cx="1870812" cy="714829"/>
          </a:xfrm>
        </p:grpSpPr>
        <p:sp>
          <p:nvSpPr>
            <p:cNvPr id="19" name="TextBox 18">
              <a:extLst>
                <a:ext uri="{FF2B5EF4-FFF2-40B4-BE49-F238E27FC236}">
                  <a16:creationId xmlns:a16="http://schemas.microsoft.com/office/drawing/2014/main" id="{E3F9B111-7316-4F82-B367-068682A1A0C9}"/>
                </a:ext>
              </a:extLst>
            </p:cNvPr>
            <p:cNvSpPr txBox="1"/>
            <p:nvPr/>
          </p:nvSpPr>
          <p:spPr>
            <a:xfrm>
              <a:off x="3021856" y="4560313"/>
              <a:ext cx="1843922" cy="461665"/>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تغییر رنگ، عکس و متن آسان است.</a:t>
              </a:r>
              <a:endParaRPr lang="en-US" altLang="ko-KR" sz="1200" dirty="0">
                <a:solidFill>
                  <a:schemeClr val="bg1"/>
                </a:solidFill>
                <a:cs typeface="B Nazanin" panose="00000700000000000000" pitchFamily="2" charset="-78"/>
              </a:endParaRPr>
            </a:p>
          </p:txBody>
        </p:sp>
        <p:sp>
          <p:nvSpPr>
            <p:cNvPr id="20" name="TextBox 19">
              <a:extLst>
                <a:ext uri="{FF2B5EF4-FFF2-40B4-BE49-F238E27FC236}">
                  <a16:creationId xmlns:a16="http://schemas.microsoft.com/office/drawing/2014/main" id="{98432BC4-4616-47DD-ACD4-A27057DBA29C}"/>
                </a:ext>
              </a:extLst>
            </p:cNvPr>
            <p:cNvSpPr txBox="1"/>
            <p:nvPr/>
          </p:nvSpPr>
          <p:spPr>
            <a:xfrm>
              <a:off x="3017859" y="4307149"/>
              <a:ext cx="1870812" cy="27699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grpSp>
        <p:nvGrpSpPr>
          <p:cNvPr id="21" name="Group 16">
            <a:extLst>
              <a:ext uri="{FF2B5EF4-FFF2-40B4-BE49-F238E27FC236}">
                <a16:creationId xmlns:a16="http://schemas.microsoft.com/office/drawing/2014/main" id="{3E8A180B-0488-401F-B205-72175E508A0B}"/>
              </a:ext>
            </a:extLst>
          </p:cNvPr>
          <p:cNvGrpSpPr/>
          <p:nvPr/>
        </p:nvGrpSpPr>
        <p:grpSpPr>
          <a:xfrm>
            <a:off x="4079933" y="3316774"/>
            <a:ext cx="4156380" cy="714829"/>
            <a:chOff x="3017859" y="4307149"/>
            <a:chExt cx="1870812" cy="714829"/>
          </a:xfrm>
        </p:grpSpPr>
        <p:sp>
          <p:nvSpPr>
            <p:cNvPr id="22" name="TextBox 21">
              <a:extLst>
                <a:ext uri="{FF2B5EF4-FFF2-40B4-BE49-F238E27FC236}">
                  <a16:creationId xmlns:a16="http://schemas.microsoft.com/office/drawing/2014/main" id="{88006C3E-8311-4A81-AF17-F7BEBD9CF14F}"/>
                </a:ext>
              </a:extLst>
            </p:cNvPr>
            <p:cNvSpPr txBox="1"/>
            <p:nvPr/>
          </p:nvSpPr>
          <p:spPr>
            <a:xfrm>
              <a:off x="3021856" y="4560313"/>
              <a:ext cx="1843922" cy="461665"/>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23" name="TextBox 22">
              <a:extLst>
                <a:ext uri="{FF2B5EF4-FFF2-40B4-BE49-F238E27FC236}">
                  <a16:creationId xmlns:a16="http://schemas.microsoft.com/office/drawing/2014/main" id="{0ED795AA-2554-4508-87C5-4B3FF127038E}"/>
                </a:ext>
              </a:extLst>
            </p:cNvPr>
            <p:cNvSpPr txBox="1"/>
            <p:nvPr/>
          </p:nvSpPr>
          <p:spPr>
            <a:xfrm>
              <a:off x="3017859" y="4307149"/>
              <a:ext cx="1870812" cy="27699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grpSp>
        <p:nvGrpSpPr>
          <p:cNvPr id="24" name="Group 19">
            <a:extLst>
              <a:ext uri="{FF2B5EF4-FFF2-40B4-BE49-F238E27FC236}">
                <a16:creationId xmlns:a16="http://schemas.microsoft.com/office/drawing/2014/main" id="{2E249FFA-3731-411C-847E-2A52A9B570D2}"/>
              </a:ext>
            </a:extLst>
          </p:cNvPr>
          <p:cNvGrpSpPr/>
          <p:nvPr/>
        </p:nvGrpSpPr>
        <p:grpSpPr>
          <a:xfrm>
            <a:off x="4923230" y="2251774"/>
            <a:ext cx="2486278" cy="530163"/>
            <a:chOff x="3017860" y="4307149"/>
            <a:chExt cx="1119089" cy="530163"/>
          </a:xfrm>
        </p:grpSpPr>
        <p:sp>
          <p:nvSpPr>
            <p:cNvPr id="25" name="TextBox 24">
              <a:extLst>
                <a:ext uri="{FF2B5EF4-FFF2-40B4-BE49-F238E27FC236}">
                  <a16:creationId xmlns:a16="http://schemas.microsoft.com/office/drawing/2014/main" id="{0758B55E-70D2-458A-A714-D7B2932D964D}"/>
                </a:ext>
              </a:extLst>
            </p:cNvPr>
            <p:cNvSpPr txBox="1"/>
            <p:nvPr/>
          </p:nvSpPr>
          <p:spPr>
            <a:xfrm>
              <a:off x="3021856" y="4560313"/>
              <a:ext cx="1103004" cy="276999"/>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تغییر رنگ، عکس و متن آسان است.</a:t>
              </a:r>
              <a:endParaRPr lang="en-US" altLang="ko-KR" sz="1200" dirty="0">
                <a:solidFill>
                  <a:schemeClr val="bg1"/>
                </a:solidFill>
                <a:cs typeface="B Nazanin" panose="00000700000000000000" pitchFamily="2" charset="-78"/>
              </a:endParaRPr>
            </a:p>
          </p:txBody>
        </p:sp>
        <p:sp>
          <p:nvSpPr>
            <p:cNvPr id="26" name="TextBox 25">
              <a:extLst>
                <a:ext uri="{FF2B5EF4-FFF2-40B4-BE49-F238E27FC236}">
                  <a16:creationId xmlns:a16="http://schemas.microsoft.com/office/drawing/2014/main" id="{290D4249-CCA6-4235-9C1F-3A672EB8255C}"/>
                </a:ext>
              </a:extLst>
            </p:cNvPr>
            <p:cNvSpPr txBox="1"/>
            <p:nvPr/>
          </p:nvSpPr>
          <p:spPr>
            <a:xfrm>
              <a:off x="3017860" y="4307149"/>
              <a:ext cx="1119089" cy="27699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sp>
        <p:nvSpPr>
          <p:cNvPr id="27" name="TextBox 26">
            <a:extLst>
              <a:ext uri="{FF2B5EF4-FFF2-40B4-BE49-F238E27FC236}">
                <a16:creationId xmlns:a16="http://schemas.microsoft.com/office/drawing/2014/main" id="{796F43A4-1B26-45BB-9BE6-1599F32991B0}"/>
              </a:ext>
            </a:extLst>
          </p:cNvPr>
          <p:cNvSpPr txBox="1"/>
          <p:nvPr/>
        </p:nvSpPr>
        <p:spPr>
          <a:xfrm>
            <a:off x="1038523" y="4745537"/>
            <a:ext cx="669940" cy="523220"/>
          </a:xfrm>
          <a:prstGeom prst="rect">
            <a:avLst/>
          </a:prstGeom>
          <a:noFill/>
        </p:spPr>
        <p:txBody>
          <a:bodyPr wrap="square" lIns="108000" rIns="108000" rtlCol="0">
            <a:spAutoFit/>
          </a:bodyPr>
          <a:lstStyle/>
          <a:p>
            <a:pPr algn="ctr"/>
            <a:r>
              <a:rPr lang="en-US" altLang="ko-KR" sz="2800" b="1" dirty="0">
                <a:solidFill>
                  <a:schemeClr val="accent1"/>
                </a:solidFill>
                <a:cs typeface="B Nazanin" panose="00000700000000000000" pitchFamily="2" charset="-78"/>
              </a:rPr>
              <a:t>04</a:t>
            </a:r>
            <a:endParaRPr lang="ko-KR" altLang="en-US" sz="2800" b="1" dirty="0">
              <a:solidFill>
                <a:schemeClr val="accent1"/>
              </a:solidFill>
              <a:cs typeface="B Nazanin" panose="00000700000000000000" pitchFamily="2" charset="-78"/>
            </a:endParaRPr>
          </a:p>
        </p:txBody>
      </p:sp>
      <p:sp>
        <p:nvSpPr>
          <p:cNvPr id="28" name="TextBox 27">
            <a:extLst>
              <a:ext uri="{FF2B5EF4-FFF2-40B4-BE49-F238E27FC236}">
                <a16:creationId xmlns:a16="http://schemas.microsoft.com/office/drawing/2014/main" id="{3CD10C77-3CD1-4EA6-AA5D-6196D29FDD3B}"/>
              </a:ext>
            </a:extLst>
          </p:cNvPr>
          <p:cNvSpPr txBox="1"/>
          <p:nvPr/>
        </p:nvSpPr>
        <p:spPr>
          <a:xfrm>
            <a:off x="1861903" y="3713619"/>
            <a:ext cx="669940" cy="523220"/>
          </a:xfrm>
          <a:prstGeom prst="rect">
            <a:avLst/>
          </a:prstGeom>
          <a:noFill/>
        </p:spPr>
        <p:txBody>
          <a:bodyPr wrap="square" lIns="108000" rIns="108000" rtlCol="0">
            <a:spAutoFit/>
          </a:bodyPr>
          <a:lstStyle/>
          <a:p>
            <a:pPr algn="ctr"/>
            <a:r>
              <a:rPr lang="en-US" altLang="ko-KR" sz="2800" b="1" dirty="0">
                <a:solidFill>
                  <a:schemeClr val="accent2"/>
                </a:solidFill>
                <a:cs typeface="B Nazanin" panose="00000700000000000000" pitchFamily="2" charset="-78"/>
              </a:rPr>
              <a:t>03</a:t>
            </a:r>
            <a:endParaRPr lang="ko-KR" altLang="en-US" sz="2800" b="1" dirty="0">
              <a:solidFill>
                <a:schemeClr val="accent2"/>
              </a:solidFill>
              <a:cs typeface="B Nazanin" panose="00000700000000000000" pitchFamily="2" charset="-78"/>
            </a:endParaRPr>
          </a:p>
        </p:txBody>
      </p:sp>
      <p:sp>
        <p:nvSpPr>
          <p:cNvPr id="29" name="TextBox 28">
            <a:extLst>
              <a:ext uri="{FF2B5EF4-FFF2-40B4-BE49-F238E27FC236}">
                <a16:creationId xmlns:a16="http://schemas.microsoft.com/office/drawing/2014/main" id="{C300822B-C08C-4C86-A0FF-EDA033795C87}"/>
              </a:ext>
            </a:extLst>
          </p:cNvPr>
          <p:cNvSpPr txBox="1"/>
          <p:nvPr/>
        </p:nvSpPr>
        <p:spPr>
          <a:xfrm>
            <a:off x="2685283" y="2681701"/>
            <a:ext cx="669940" cy="523220"/>
          </a:xfrm>
          <a:prstGeom prst="rect">
            <a:avLst/>
          </a:prstGeom>
          <a:noFill/>
        </p:spPr>
        <p:txBody>
          <a:bodyPr wrap="square" lIns="108000" rIns="108000" rtlCol="0">
            <a:spAutoFit/>
          </a:bodyPr>
          <a:lstStyle/>
          <a:p>
            <a:pPr algn="ctr"/>
            <a:r>
              <a:rPr lang="en-US" altLang="ko-KR" sz="2800" b="1" dirty="0">
                <a:solidFill>
                  <a:schemeClr val="accent3"/>
                </a:solidFill>
                <a:cs typeface="B Nazanin" panose="00000700000000000000" pitchFamily="2" charset="-78"/>
              </a:rPr>
              <a:t>02</a:t>
            </a:r>
            <a:endParaRPr lang="ko-KR" altLang="en-US" sz="2800" b="1" dirty="0">
              <a:solidFill>
                <a:schemeClr val="accent3"/>
              </a:solidFill>
              <a:cs typeface="B Nazanin" panose="00000700000000000000" pitchFamily="2" charset="-78"/>
            </a:endParaRPr>
          </a:p>
        </p:txBody>
      </p:sp>
      <p:sp>
        <p:nvSpPr>
          <p:cNvPr id="30" name="TextBox 29">
            <a:extLst>
              <a:ext uri="{FF2B5EF4-FFF2-40B4-BE49-F238E27FC236}">
                <a16:creationId xmlns:a16="http://schemas.microsoft.com/office/drawing/2014/main" id="{F17165F8-9375-47B4-80AE-0DA7B3D57DAA}"/>
              </a:ext>
            </a:extLst>
          </p:cNvPr>
          <p:cNvSpPr txBox="1"/>
          <p:nvPr/>
        </p:nvSpPr>
        <p:spPr>
          <a:xfrm>
            <a:off x="3508663" y="1649783"/>
            <a:ext cx="669940" cy="523220"/>
          </a:xfrm>
          <a:prstGeom prst="rect">
            <a:avLst/>
          </a:prstGeom>
          <a:noFill/>
        </p:spPr>
        <p:txBody>
          <a:bodyPr wrap="square" lIns="108000" rIns="108000" rtlCol="0">
            <a:spAutoFit/>
          </a:bodyPr>
          <a:lstStyle/>
          <a:p>
            <a:pPr algn="ctr"/>
            <a:r>
              <a:rPr lang="en-US" altLang="ko-KR" sz="2800" b="1" dirty="0">
                <a:solidFill>
                  <a:schemeClr val="accent4"/>
                </a:solidFill>
                <a:cs typeface="B Nazanin" panose="00000700000000000000" pitchFamily="2" charset="-78"/>
              </a:rPr>
              <a:t>01</a:t>
            </a:r>
            <a:endParaRPr lang="ko-KR" altLang="en-US" sz="2800" b="1" dirty="0">
              <a:solidFill>
                <a:schemeClr val="accent4"/>
              </a:solidFill>
              <a:cs typeface="B Nazanin" panose="00000700000000000000" pitchFamily="2" charset="-78"/>
            </a:endParaRPr>
          </a:p>
        </p:txBody>
      </p:sp>
    </p:spTree>
    <p:extLst>
      <p:ext uri="{BB962C8B-B14F-4D97-AF65-F5344CB8AC3E}">
        <p14:creationId xmlns:p14="http://schemas.microsoft.com/office/powerpoint/2010/main" val="400527168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1AF45A9F-F83D-4340-8346-E6B828778DDB}"/>
              </a:ext>
            </a:extLst>
          </p:cNvPr>
          <p:cNvGrpSpPr/>
          <p:nvPr/>
        </p:nvGrpSpPr>
        <p:grpSpPr>
          <a:xfrm>
            <a:off x="5491856" y="1812014"/>
            <a:ext cx="1221520" cy="4254294"/>
            <a:chOff x="974216" y="2018049"/>
            <a:chExt cx="1049256" cy="3654335"/>
          </a:xfrm>
        </p:grpSpPr>
        <p:sp>
          <p:nvSpPr>
            <p:cNvPr id="4" name="Pentagon 4">
              <a:extLst>
                <a:ext uri="{FF2B5EF4-FFF2-40B4-BE49-F238E27FC236}">
                  <a16:creationId xmlns:a16="http://schemas.microsoft.com/office/drawing/2014/main" id="{ACD2BFFD-AA73-4F62-B5A6-03762F8EB522}"/>
                </a:ext>
              </a:extLst>
            </p:cNvPr>
            <p:cNvSpPr/>
            <p:nvPr/>
          </p:nvSpPr>
          <p:spPr>
            <a:xfrm rot="5400000">
              <a:off x="922780" y="4571692"/>
              <a:ext cx="1152128" cy="1049256"/>
            </a:xfrm>
            <a:prstGeom prst="homePlate">
              <a:avLst>
                <a:gd name="adj" fmla="val 4101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Pentagon 5">
              <a:extLst>
                <a:ext uri="{FF2B5EF4-FFF2-40B4-BE49-F238E27FC236}">
                  <a16:creationId xmlns:a16="http://schemas.microsoft.com/office/drawing/2014/main" id="{9A68D24B-B196-4CB1-9EBD-ECABCE3FDDDC}"/>
                </a:ext>
              </a:extLst>
            </p:cNvPr>
            <p:cNvSpPr/>
            <p:nvPr/>
          </p:nvSpPr>
          <p:spPr>
            <a:xfrm rot="5400000">
              <a:off x="922780" y="3737623"/>
              <a:ext cx="1152128" cy="1049256"/>
            </a:xfrm>
            <a:prstGeom prst="homePlate">
              <a:avLst>
                <a:gd name="adj" fmla="val 4101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Pentagon 6">
              <a:extLst>
                <a:ext uri="{FF2B5EF4-FFF2-40B4-BE49-F238E27FC236}">
                  <a16:creationId xmlns:a16="http://schemas.microsoft.com/office/drawing/2014/main" id="{992C4064-EE09-4B72-A795-6D2A35C2B706}"/>
                </a:ext>
              </a:extLst>
            </p:cNvPr>
            <p:cNvSpPr/>
            <p:nvPr/>
          </p:nvSpPr>
          <p:spPr>
            <a:xfrm rot="5400000">
              <a:off x="922780" y="2903554"/>
              <a:ext cx="1152128" cy="1049256"/>
            </a:xfrm>
            <a:prstGeom prst="homePlate">
              <a:avLst>
                <a:gd name="adj" fmla="val 4101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 name="Pentagon 7">
              <a:extLst>
                <a:ext uri="{FF2B5EF4-FFF2-40B4-BE49-F238E27FC236}">
                  <a16:creationId xmlns:a16="http://schemas.microsoft.com/office/drawing/2014/main" id="{2A99E74D-7499-4172-A67A-990DDF85C79B}"/>
                </a:ext>
              </a:extLst>
            </p:cNvPr>
            <p:cNvSpPr/>
            <p:nvPr/>
          </p:nvSpPr>
          <p:spPr>
            <a:xfrm rot="5400000">
              <a:off x="922780" y="2069485"/>
              <a:ext cx="1152128" cy="1049256"/>
            </a:xfrm>
            <a:prstGeom prst="homePlate">
              <a:avLst>
                <a:gd name="adj" fmla="val 4101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8" name="Group 7">
            <a:extLst>
              <a:ext uri="{FF2B5EF4-FFF2-40B4-BE49-F238E27FC236}">
                <a16:creationId xmlns:a16="http://schemas.microsoft.com/office/drawing/2014/main" id="{6861FD70-B9BA-46EC-9462-6E3E62353316}"/>
              </a:ext>
            </a:extLst>
          </p:cNvPr>
          <p:cNvGrpSpPr/>
          <p:nvPr/>
        </p:nvGrpSpPr>
        <p:grpSpPr>
          <a:xfrm>
            <a:off x="5606418" y="2140820"/>
            <a:ext cx="992401" cy="670881"/>
            <a:chOff x="4063366" y="1653624"/>
            <a:chExt cx="992401" cy="670881"/>
          </a:xfrm>
        </p:grpSpPr>
        <p:sp>
          <p:nvSpPr>
            <p:cNvPr id="9" name="TextBox 8">
              <a:extLst>
                <a:ext uri="{FF2B5EF4-FFF2-40B4-BE49-F238E27FC236}">
                  <a16:creationId xmlns:a16="http://schemas.microsoft.com/office/drawing/2014/main" id="{764F01FC-3385-4D4E-AF0F-D483F3941E42}"/>
                </a:ext>
              </a:extLst>
            </p:cNvPr>
            <p:cNvSpPr txBox="1"/>
            <p:nvPr/>
          </p:nvSpPr>
          <p:spPr>
            <a:xfrm>
              <a:off x="4063366" y="2016728"/>
              <a:ext cx="992401" cy="307777"/>
            </a:xfrm>
            <a:prstGeom prst="rect">
              <a:avLst/>
            </a:prstGeom>
            <a:noFill/>
          </p:spPr>
          <p:txBody>
            <a:bodyPr wrap="square" rtlCol="0">
              <a:spAutoFit/>
            </a:bodyPr>
            <a:lstStyle/>
            <a:p>
              <a:pPr algn="ctr"/>
              <a:r>
                <a:rPr lang="fa-IR" altLang="ko-KR" sz="1400" b="1" dirty="0">
                  <a:solidFill>
                    <a:schemeClr val="bg1"/>
                  </a:solidFill>
                  <a:cs typeface="B Nazanin" panose="00000700000000000000" pitchFamily="2" charset="-78"/>
                </a:rPr>
                <a:t>گزینه</a:t>
              </a:r>
              <a:endParaRPr lang="ko-KR" altLang="en-US" sz="1400" b="1" dirty="0">
                <a:solidFill>
                  <a:schemeClr val="bg1"/>
                </a:solidFill>
                <a:cs typeface="B Nazanin" panose="00000700000000000000" pitchFamily="2" charset="-78"/>
              </a:endParaRPr>
            </a:p>
          </p:txBody>
        </p:sp>
        <p:sp>
          <p:nvSpPr>
            <p:cNvPr id="10" name="Rectangle 9">
              <a:extLst>
                <a:ext uri="{FF2B5EF4-FFF2-40B4-BE49-F238E27FC236}">
                  <a16:creationId xmlns:a16="http://schemas.microsoft.com/office/drawing/2014/main" id="{F2B452A3-9BB1-4FC0-9B83-068D5D8E6F01}"/>
                </a:ext>
              </a:extLst>
            </p:cNvPr>
            <p:cNvSpPr/>
            <p:nvPr/>
          </p:nvSpPr>
          <p:spPr>
            <a:xfrm>
              <a:off x="4240478" y="1653624"/>
              <a:ext cx="638175" cy="400110"/>
            </a:xfrm>
            <a:prstGeom prst="rect">
              <a:avLst/>
            </a:prstGeom>
          </p:spPr>
          <p:txBody>
            <a:bodyPr wrap="square" anchor="ctr">
              <a:spAutoFit/>
            </a:bodyPr>
            <a:lstStyle/>
            <a:p>
              <a:pPr algn="ctr"/>
              <a:r>
                <a:rPr lang="en-US" altLang="ko-KR" sz="2000" b="1" dirty="0">
                  <a:solidFill>
                    <a:schemeClr val="bg1"/>
                  </a:solidFill>
                  <a:cs typeface="B Nazanin" panose="00000700000000000000" pitchFamily="2" charset="-78"/>
                </a:rPr>
                <a:t>01</a:t>
              </a:r>
              <a:endParaRPr lang="ko-KR" altLang="en-US" sz="2000" dirty="0">
                <a:solidFill>
                  <a:schemeClr val="bg1"/>
                </a:solidFill>
                <a:cs typeface="B Nazanin" panose="00000700000000000000" pitchFamily="2" charset="-78"/>
              </a:endParaRPr>
            </a:p>
          </p:txBody>
        </p:sp>
      </p:grpSp>
      <p:grpSp>
        <p:nvGrpSpPr>
          <p:cNvPr id="11" name="Group 10">
            <a:extLst>
              <a:ext uri="{FF2B5EF4-FFF2-40B4-BE49-F238E27FC236}">
                <a16:creationId xmlns:a16="http://schemas.microsoft.com/office/drawing/2014/main" id="{95005D0E-DE11-480F-83D9-3142ECC7755D}"/>
              </a:ext>
            </a:extLst>
          </p:cNvPr>
          <p:cNvGrpSpPr/>
          <p:nvPr/>
        </p:nvGrpSpPr>
        <p:grpSpPr>
          <a:xfrm>
            <a:off x="5606416" y="3129361"/>
            <a:ext cx="992401" cy="886324"/>
            <a:chOff x="4063366" y="1653624"/>
            <a:chExt cx="992401" cy="886324"/>
          </a:xfrm>
        </p:grpSpPr>
        <p:sp>
          <p:nvSpPr>
            <p:cNvPr id="12" name="TextBox 11">
              <a:extLst>
                <a:ext uri="{FF2B5EF4-FFF2-40B4-BE49-F238E27FC236}">
                  <a16:creationId xmlns:a16="http://schemas.microsoft.com/office/drawing/2014/main" id="{373D3C5F-0490-46FE-AE57-6AAF4AADD396}"/>
                </a:ext>
              </a:extLst>
            </p:cNvPr>
            <p:cNvSpPr txBox="1"/>
            <p:nvPr/>
          </p:nvSpPr>
          <p:spPr>
            <a:xfrm>
              <a:off x="4063366" y="2016728"/>
              <a:ext cx="992401" cy="523220"/>
            </a:xfrm>
            <a:prstGeom prst="rect">
              <a:avLst/>
            </a:prstGeom>
            <a:noFill/>
          </p:spPr>
          <p:txBody>
            <a:bodyPr wrap="square" rtlCol="0">
              <a:spAutoFit/>
            </a:bodyPr>
            <a:lstStyle/>
            <a:p>
              <a:pPr algn="ctr"/>
              <a:r>
                <a:rPr lang="fa-IR" altLang="ko-KR" sz="1400" b="1" dirty="0">
                  <a:solidFill>
                    <a:schemeClr val="bg1"/>
                  </a:solidFill>
                  <a:cs typeface="B Nazanin" panose="00000700000000000000" pitchFamily="2" charset="-78"/>
                </a:rPr>
                <a:t>گزینه</a:t>
              </a:r>
              <a:endParaRPr lang="ko-KR" altLang="en-US" sz="1400" b="1" dirty="0">
                <a:solidFill>
                  <a:schemeClr val="bg1"/>
                </a:solidFill>
                <a:cs typeface="B Nazanin" panose="00000700000000000000" pitchFamily="2" charset="-78"/>
              </a:endParaRPr>
            </a:p>
            <a:p>
              <a:pPr algn="ctr"/>
              <a:endParaRPr lang="ko-KR" altLang="en-US" sz="1400" b="1" dirty="0">
                <a:solidFill>
                  <a:schemeClr val="bg1"/>
                </a:solidFill>
                <a:cs typeface="B Nazanin" panose="00000700000000000000" pitchFamily="2" charset="-78"/>
              </a:endParaRPr>
            </a:p>
          </p:txBody>
        </p:sp>
        <p:sp>
          <p:nvSpPr>
            <p:cNvPr id="13" name="Rectangle 12">
              <a:extLst>
                <a:ext uri="{FF2B5EF4-FFF2-40B4-BE49-F238E27FC236}">
                  <a16:creationId xmlns:a16="http://schemas.microsoft.com/office/drawing/2014/main" id="{8BA67F5A-F56A-4CDD-A5A9-3B34EBE34B28}"/>
                </a:ext>
              </a:extLst>
            </p:cNvPr>
            <p:cNvSpPr/>
            <p:nvPr/>
          </p:nvSpPr>
          <p:spPr>
            <a:xfrm>
              <a:off x="4240478" y="1653624"/>
              <a:ext cx="638175" cy="400110"/>
            </a:xfrm>
            <a:prstGeom prst="rect">
              <a:avLst/>
            </a:prstGeom>
          </p:spPr>
          <p:txBody>
            <a:bodyPr wrap="square" anchor="ctr">
              <a:spAutoFit/>
            </a:bodyPr>
            <a:lstStyle/>
            <a:p>
              <a:pPr algn="ctr"/>
              <a:r>
                <a:rPr lang="en-US" altLang="ko-KR" sz="2000" b="1" dirty="0">
                  <a:solidFill>
                    <a:schemeClr val="bg1"/>
                  </a:solidFill>
                  <a:cs typeface="B Nazanin" panose="00000700000000000000" pitchFamily="2" charset="-78"/>
                </a:rPr>
                <a:t>02</a:t>
              </a:r>
              <a:endParaRPr lang="ko-KR" altLang="en-US" sz="2000" dirty="0">
                <a:solidFill>
                  <a:schemeClr val="bg1"/>
                </a:solidFill>
                <a:cs typeface="B Nazanin" panose="00000700000000000000" pitchFamily="2" charset="-78"/>
              </a:endParaRPr>
            </a:p>
          </p:txBody>
        </p:sp>
      </p:grpSp>
      <p:grpSp>
        <p:nvGrpSpPr>
          <p:cNvPr id="14" name="Group 13">
            <a:extLst>
              <a:ext uri="{FF2B5EF4-FFF2-40B4-BE49-F238E27FC236}">
                <a16:creationId xmlns:a16="http://schemas.microsoft.com/office/drawing/2014/main" id="{9D3706AA-1456-43F3-BA55-9EEF0CBDE94D}"/>
              </a:ext>
            </a:extLst>
          </p:cNvPr>
          <p:cNvGrpSpPr/>
          <p:nvPr/>
        </p:nvGrpSpPr>
        <p:grpSpPr>
          <a:xfrm>
            <a:off x="5606418" y="4117902"/>
            <a:ext cx="992401" cy="886324"/>
            <a:chOff x="4063366" y="1653624"/>
            <a:chExt cx="992401" cy="886324"/>
          </a:xfrm>
        </p:grpSpPr>
        <p:sp>
          <p:nvSpPr>
            <p:cNvPr id="15" name="TextBox 14">
              <a:extLst>
                <a:ext uri="{FF2B5EF4-FFF2-40B4-BE49-F238E27FC236}">
                  <a16:creationId xmlns:a16="http://schemas.microsoft.com/office/drawing/2014/main" id="{FA08B718-D058-40CD-9A21-304AB6C6BB74}"/>
                </a:ext>
              </a:extLst>
            </p:cNvPr>
            <p:cNvSpPr txBox="1"/>
            <p:nvPr/>
          </p:nvSpPr>
          <p:spPr>
            <a:xfrm>
              <a:off x="4063366" y="2016728"/>
              <a:ext cx="992401" cy="523220"/>
            </a:xfrm>
            <a:prstGeom prst="rect">
              <a:avLst/>
            </a:prstGeom>
            <a:noFill/>
          </p:spPr>
          <p:txBody>
            <a:bodyPr wrap="square" rtlCol="0">
              <a:spAutoFit/>
            </a:bodyPr>
            <a:lstStyle/>
            <a:p>
              <a:pPr algn="ctr"/>
              <a:r>
                <a:rPr lang="fa-IR" altLang="ko-KR" sz="1400" b="1" dirty="0">
                  <a:solidFill>
                    <a:schemeClr val="bg1"/>
                  </a:solidFill>
                  <a:cs typeface="B Nazanin" panose="00000700000000000000" pitchFamily="2" charset="-78"/>
                </a:rPr>
                <a:t>گزینه</a:t>
              </a:r>
              <a:endParaRPr lang="ko-KR" altLang="en-US" sz="1400" b="1" dirty="0">
                <a:solidFill>
                  <a:schemeClr val="bg1"/>
                </a:solidFill>
                <a:cs typeface="B Nazanin" panose="00000700000000000000" pitchFamily="2" charset="-78"/>
              </a:endParaRPr>
            </a:p>
            <a:p>
              <a:pPr algn="ctr"/>
              <a:endParaRPr lang="ko-KR" altLang="en-US" sz="1400" b="1" dirty="0">
                <a:solidFill>
                  <a:schemeClr val="bg1"/>
                </a:solidFill>
                <a:cs typeface="B Nazanin" panose="00000700000000000000" pitchFamily="2" charset="-78"/>
              </a:endParaRPr>
            </a:p>
          </p:txBody>
        </p:sp>
        <p:sp>
          <p:nvSpPr>
            <p:cNvPr id="16" name="Rectangle 15">
              <a:extLst>
                <a:ext uri="{FF2B5EF4-FFF2-40B4-BE49-F238E27FC236}">
                  <a16:creationId xmlns:a16="http://schemas.microsoft.com/office/drawing/2014/main" id="{B5F348A2-1C09-45A6-88A4-734D5390291D}"/>
                </a:ext>
              </a:extLst>
            </p:cNvPr>
            <p:cNvSpPr/>
            <p:nvPr/>
          </p:nvSpPr>
          <p:spPr>
            <a:xfrm>
              <a:off x="4240478" y="1653624"/>
              <a:ext cx="638175" cy="400110"/>
            </a:xfrm>
            <a:prstGeom prst="rect">
              <a:avLst/>
            </a:prstGeom>
          </p:spPr>
          <p:txBody>
            <a:bodyPr wrap="square" anchor="ctr">
              <a:spAutoFit/>
            </a:bodyPr>
            <a:lstStyle/>
            <a:p>
              <a:pPr algn="ctr"/>
              <a:r>
                <a:rPr lang="en-US" altLang="ko-KR" sz="2000" b="1" dirty="0">
                  <a:solidFill>
                    <a:schemeClr val="bg1"/>
                  </a:solidFill>
                  <a:cs typeface="B Nazanin" panose="00000700000000000000" pitchFamily="2" charset="-78"/>
                </a:rPr>
                <a:t>03</a:t>
              </a:r>
              <a:endParaRPr lang="ko-KR" altLang="en-US" sz="2000" dirty="0">
                <a:solidFill>
                  <a:schemeClr val="bg1"/>
                </a:solidFill>
                <a:cs typeface="B Nazanin" panose="00000700000000000000" pitchFamily="2" charset="-78"/>
              </a:endParaRPr>
            </a:p>
          </p:txBody>
        </p:sp>
      </p:grpSp>
      <p:grpSp>
        <p:nvGrpSpPr>
          <p:cNvPr id="17" name="Group 16">
            <a:extLst>
              <a:ext uri="{FF2B5EF4-FFF2-40B4-BE49-F238E27FC236}">
                <a16:creationId xmlns:a16="http://schemas.microsoft.com/office/drawing/2014/main" id="{2CAF1C47-64EF-4B49-87E5-BBB6FF666165}"/>
              </a:ext>
            </a:extLst>
          </p:cNvPr>
          <p:cNvGrpSpPr/>
          <p:nvPr/>
        </p:nvGrpSpPr>
        <p:grpSpPr>
          <a:xfrm>
            <a:off x="5606418" y="5106444"/>
            <a:ext cx="992401" cy="670881"/>
            <a:chOff x="4063366" y="1653624"/>
            <a:chExt cx="992401" cy="670881"/>
          </a:xfrm>
        </p:grpSpPr>
        <p:sp>
          <p:nvSpPr>
            <p:cNvPr id="18" name="TextBox 17">
              <a:extLst>
                <a:ext uri="{FF2B5EF4-FFF2-40B4-BE49-F238E27FC236}">
                  <a16:creationId xmlns:a16="http://schemas.microsoft.com/office/drawing/2014/main" id="{55EE45E9-4654-4355-9FBE-9B5EE50622D1}"/>
                </a:ext>
              </a:extLst>
            </p:cNvPr>
            <p:cNvSpPr txBox="1"/>
            <p:nvPr/>
          </p:nvSpPr>
          <p:spPr>
            <a:xfrm>
              <a:off x="4063366" y="2016728"/>
              <a:ext cx="992401" cy="307777"/>
            </a:xfrm>
            <a:prstGeom prst="rect">
              <a:avLst/>
            </a:prstGeom>
            <a:noFill/>
          </p:spPr>
          <p:txBody>
            <a:bodyPr wrap="square" rtlCol="0">
              <a:spAutoFit/>
            </a:bodyPr>
            <a:lstStyle/>
            <a:p>
              <a:pPr algn="ctr"/>
              <a:r>
                <a:rPr lang="fa-IR" altLang="ko-KR" sz="1400" b="1" dirty="0">
                  <a:solidFill>
                    <a:schemeClr val="bg1"/>
                  </a:solidFill>
                  <a:cs typeface="B Nazanin" panose="00000700000000000000" pitchFamily="2" charset="-78"/>
                </a:rPr>
                <a:t>گزینه</a:t>
              </a:r>
              <a:endParaRPr lang="ko-KR" altLang="en-US" sz="1400" b="1" dirty="0">
                <a:solidFill>
                  <a:schemeClr val="bg1"/>
                </a:solidFill>
                <a:cs typeface="B Nazanin" panose="00000700000000000000" pitchFamily="2" charset="-78"/>
              </a:endParaRPr>
            </a:p>
          </p:txBody>
        </p:sp>
        <p:sp>
          <p:nvSpPr>
            <p:cNvPr id="19" name="Rectangle 18">
              <a:extLst>
                <a:ext uri="{FF2B5EF4-FFF2-40B4-BE49-F238E27FC236}">
                  <a16:creationId xmlns:a16="http://schemas.microsoft.com/office/drawing/2014/main" id="{B70C713E-AFE1-4374-8C1C-6770DF1CBC05}"/>
                </a:ext>
              </a:extLst>
            </p:cNvPr>
            <p:cNvSpPr/>
            <p:nvPr/>
          </p:nvSpPr>
          <p:spPr>
            <a:xfrm>
              <a:off x="4240478" y="1653624"/>
              <a:ext cx="638175" cy="400110"/>
            </a:xfrm>
            <a:prstGeom prst="rect">
              <a:avLst/>
            </a:prstGeom>
          </p:spPr>
          <p:txBody>
            <a:bodyPr wrap="square" anchor="ctr">
              <a:spAutoFit/>
            </a:bodyPr>
            <a:lstStyle/>
            <a:p>
              <a:pPr algn="ctr"/>
              <a:r>
                <a:rPr lang="en-US" altLang="ko-KR" sz="2000" b="1" dirty="0">
                  <a:solidFill>
                    <a:schemeClr val="bg1"/>
                  </a:solidFill>
                  <a:cs typeface="B Nazanin" panose="00000700000000000000" pitchFamily="2" charset="-78"/>
                </a:rPr>
                <a:t>04</a:t>
              </a:r>
              <a:endParaRPr lang="ko-KR" altLang="en-US" sz="2000" dirty="0">
                <a:solidFill>
                  <a:schemeClr val="bg1"/>
                </a:solidFill>
                <a:cs typeface="B Nazanin" panose="00000700000000000000" pitchFamily="2" charset="-78"/>
              </a:endParaRPr>
            </a:p>
          </p:txBody>
        </p:sp>
      </p:grpSp>
      <p:grpSp>
        <p:nvGrpSpPr>
          <p:cNvPr id="20" name="Group 19">
            <a:extLst>
              <a:ext uri="{FF2B5EF4-FFF2-40B4-BE49-F238E27FC236}">
                <a16:creationId xmlns:a16="http://schemas.microsoft.com/office/drawing/2014/main" id="{04175A20-E469-4C5D-9E48-F65AF0A998FF}"/>
              </a:ext>
            </a:extLst>
          </p:cNvPr>
          <p:cNvGrpSpPr/>
          <p:nvPr/>
        </p:nvGrpSpPr>
        <p:grpSpPr>
          <a:xfrm>
            <a:off x="914401" y="1820301"/>
            <a:ext cx="4378205" cy="856491"/>
            <a:chOff x="-475010" y="1129566"/>
            <a:chExt cx="4928532" cy="856491"/>
          </a:xfrm>
        </p:grpSpPr>
        <p:sp>
          <p:nvSpPr>
            <p:cNvPr id="21" name="TextBox 20">
              <a:extLst>
                <a:ext uri="{FF2B5EF4-FFF2-40B4-BE49-F238E27FC236}">
                  <a16:creationId xmlns:a16="http://schemas.microsoft.com/office/drawing/2014/main" id="{7AFE8C88-1355-4FCB-A5E0-AAFAB999A738}"/>
                </a:ext>
              </a:extLst>
            </p:cNvPr>
            <p:cNvSpPr txBox="1"/>
            <p:nvPr/>
          </p:nvSpPr>
          <p:spPr>
            <a:xfrm>
              <a:off x="-475010" y="1129566"/>
              <a:ext cx="4928532" cy="276999"/>
            </a:xfrm>
            <a:prstGeom prst="rect">
              <a:avLst/>
            </a:prstGeom>
            <a:noFill/>
          </p:spPr>
          <p:txBody>
            <a:bodyPr wrap="square" rtlCol="0" anchor="ctr">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F658D5CF-98FA-4EEB-BBFA-06339D39AE17}"/>
                </a:ext>
              </a:extLst>
            </p:cNvPr>
            <p:cNvSpPr txBox="1"/>
            <p:nvPr/>
          </p:nvSpPr>
          <p:spPr>
            <a:xfrm>
              <a:off x="-460976" y="1339726"/>
              <a:ext cx="491061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23" name="Group 22">
            <a:extLst>
              <a:ext uri="{FF2B5EF4-FFF2-40B4-BE49-F238E27FC236}">
                <a16:creationId xmlns:a16="http://schemas.microsoft.com/office/drawing/2014/main" id="{3188B523-23FD-4355-BCA5-9E9B539D3167}"/>
              </a:ext>
            </a:extLst>
          </p:cNvPr>
          <p:cNvGrpSpPr/>
          <p:nvPr/>
        </p:nvGrpSpPr>
        <p:grpSpPr>
          <a:xfrm>
            <a:off x="6934365" y="4659937"/>
            <a:ext cx="4381335" cy="856491"/>
            <a:chOff x="-475010" y="1129566"/>
            <a:chExt cx="4928532" cy="856491"/>
          </a:xfrm>
        </p:grpSpPr>
        <p:sp>
          <p:nvSpPr>
            <p:cNvPr id="24" name="TextBox 23">
              <a:extLst>
                <a:ext uri="{FF2B5EF4-FFF2-40B4-BE49-F238E27FC236}">
                  <a16:creationId xmlns:a16="http://schemas.microsoft.com/office/drawing/2014/main" id="{7AE136BA-40F7-48AC-AE74-0BC4C6E295FA}"/>
                </a:ext>
              </a:extLst>
            </p:cNvPr>
            <p:cNvSpPr txBox="1"/>
            <p:nvPr/>
          </p:nvSpPr>
          <p:spPr>
            <a:xfrm>
              <a:off x="-475010" y="1129566"/>
              <a:ext cx="4928532" cy="276999"/>
            </a:xfrm>
            <a:prstGeom prst="rect">
              <a:avLst/>
            </a:prstGeom>
            <a:noFill/>
          </p:spPr>
          <p:txBody>
            <a:bodyPr wrap="square" rtlCol="0" anchor="ctr">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5" name="TextBox 24">
              <a:extLst>
                <a:ext uri="{FF2B5EF4-FFF2-40B4-BE49-F238E27FC236}">
                  <a16:creationId xmlns:a16="http://schemas.microsoft.com/office/drawing/2014/main" id="{1D8596C9-1393-44CA-98AF-F0DB4BEB72DA}"/>
                </a:ext>
              </a:extLst>
            </p:cNvPr>
            <p:cNvSpPr txBox="1"/>
            <p:nvPr/>
          </p:nvSpPr>
          <p:spPr>
            <a:xfrm>
              <a:off x="-460976" y="1339726"/>
              <a:ext cx="4910610" cy="646331"/>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26" name="Group 25">
            <a:extLst>
              <a:ext uri="{FF2B5EF4-FFF2-40B4-BE49-F238E27FC236}">
                <a16:creationId xmlns:a16="http://schemas.microsoft.com/office/drawing/2014/main" id="{9F1FBBC8-9A54-49F7-BB68-1A9D2D479752}"/>
              </a:ext>
            </a:extLst>
          </p:cNvPr>
          <p:cNvGrpSpPr/>
          <p:nvPr/>
        </p:nvGrpSpPr>
        <p:grpSpPr>
          <a:xfrm>
            <a:off x="6934365" y="2796975"/>
            <a:ext cx="4381335" cy="856491"/>
            <a:chOff x="-475010" y="1129566"/>
            <a:chExt cx="4928532" cy="856491"/>
          </a:xfrm>
        </p:grpSpPr>
        <p:sp>
          <p:nvSpPr>
            <p:cNvPr id="27" name="TextBox 26">
              <a:extLst>
                <a:ext uri="{FF2B5EF4-FFF2-40B4-BE49-F238E27FC236}">
                  <a16:creationId xmlns:a16="http://schemas.microsoft.com/office/drawing/2014/main" id="{A5291038-7C42-4D89-92FA-83BF601F1A86}"/>
                </a:ext>
              </a:extLst>
            </p:cNvPr>
            <p:cNvSpPr txBox="1"/>
            <p:nvPr/>
          </p:nvSpPr>
          <p:spPr>
            <a:xfrm>
              <a:off x="-475010" y="1129566"/>
              <a:ext cx="4928532" cy="276999"/>
            </a:xfrm>
            <a:prstGeom prst="rect">
              <a:avLst/>
            </a:prstGeom>
            <a:noFill/>
          </p:spPr>
          <p:txBody>
            <a:bodyPr wrap="square" rtlCol="0" anchor="ctr">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8" name="TextBox 27">
              <a:extLst>
                <a:ext uri="{FF2B5EF4-FFF2-40B4-BE49-F238E27FC236}">
                  <a16:creationId xmlns:a16="http://schemas.microsoft.com/office/drawing/2014/main" id="{049DD475-6836-41F4-A2DB-64CC01811B31}"/>
                </a:ext>
              </a:extLst>
            </p:cNvPr>
            <p:cNvSpPr txBox="1"/>
            <p:nvPr/>
          </p:nvSpPr>
          <p:spPr>
            <a:xfrm>
              <a:off x="-460976" y="1339726"/>
              <a:ext cx="4910610" cy="646331"/>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29" name="Group 28">
            <a:extLst>
              <a:ext uri="{FF2B5EF4-FFF2-40B4-BE49-F238E27FC236}">
                <a16:creationId xmlns:a16="http://schemas.microsoft.com/office/drawing/2014/main" id="{B07F7F6D-58D4-48FB-9FD3-3704BAA0EA5F}"/>
              </a:ext>
            </a:extLst>
          </p:cNvPr>
          <p:cNvGrpSpPr/>
          <p:nvPr/>
        </p:nvGrpSpPr>
        <p:grpSpPr>
          <a:xfrm>
            <a:off x="914401" y="3709484"/>
            <a:ext cx="4378205" cy="856491"/>
            <a:chOff x="-475010" y="1129566"/>
            <a:chExt cx="4928532" cy="856491"/>
          </a:xfrm>
        </p:grpSpPr>
        <p:sp>
          <p:nvSpPr>
            <p:cNvPr id="30" name="TextBox 29">
              <a:extLst>
                <a:ext uri="{FF2B5EF4-FFF2-40B4-BE49-F238E27FC236}">
                  <a16:creationId xmlns:a16="http://schemas.microsoft.com/office/drawing/2014/main" id="{CF64A330-35F7-4A67-962D-AE1AE9B45C6A}"/>
                </a:ext>
              </a:extLst>
            </p:cNvPr>
            <p:cNvSpPr txBox="1"/>
            <p:nvPr/>
          </p:nvSpPr>
          <p:spPr>
            <a:xfrm>
              <a:off x="-475010" y="1129566"/>
              <a:ext cx="4928532" cy="276999"/>
            </a:xfrm>
            <a:prstGeom prst="rect">
              <a:avLst/>
            </a:prstGeom>
            <a:noFill/>
          </p:spPr>
          <p:txBody>
            <a:bodyPr wrap="square" rtlCol="0" anchor="ctr">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31" name="TextBox 30">
              <a:extLst>
                <a:ext uri="{FF2B5EF4-FFF2-40B4-BE49-F238E27FC236}">
                  <a16:creationId xmlns:a16="http://schemas.microsoft.com/office/drawing/2014/main" id="{02BEF396-F788-40FD-A087-78D7AFD10E88}"/>
                </a:ext>
              </a:extLst>
            </p:cNvPr>
            <p:cNvSpPr txBox="1"/>
            <p:nvPr/>
          </p:nvSpPr>
          <p:spPr>
            <a:xfrm>
              <a:off x="-460976" y="1339726"/>
              <a:ext cx="491061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sp>
        <p:nvSpPr>
          <p:cNvPr id="32" name="Isosceles Triangle 51">
            <a:extLst>
              <a:ext uri="{FF2B5EF4-FFF2-40B4-BE49-F238E27FC236}">
                <a16:creationId xmlns:a16="http://schemas.microsoft.com/office/drawing/2014/main" id="{B6854B4F-1C79-402A-AD7E-174C453CDBE7}"/>
              </a:ext>
            </a:extLst>
          </p:cNvPr>
          <p:cNvSpPr/>
          <p:nvPr/>
        </p:nvSpPr>
        <p:spPr>
          <a:xfrm>
            <a:off x="7309552" y="2118742"/>
            <a:ext cx="333042" cy="244221"/>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3" name="Rounded Rectangle 6">
            <a:extLst>
              <a:ext uri="{FF2B5EF4-FFF2-40B4-BE49-F238E27FC236}">
                <a16:creationId xmlns:a16="http://schemas.microsoft.com/office/drawing/2014/main" id="{883D3262-5716-4CF0-A7C4-5BA374D18E78}"/>
              </a:ext>
            </a:extLst>
          </p:cNvPr>
          <p:cNvSpPr/>
          <p:nvPr/>
        </p:nvSpPr>
        <p:spPr>
          <a:xfrm>
            <a:off x="4617252" y="3041639"/>
            <a:ext cx="345998" cy="351772"/>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4" name="Teardrop 1">
            <a:extLst>
              <a:ext uri="{FF2B5EF4-FFF2-40B4-BE49-F238E27FC236}">
                <a16:creationId xmlns:a16="http://schemas.microsoft.com/office/drawing/2014/main" id="{135A121F-C33A-4673-A98D-F2A497FC6985}"/>
              </a:ext>
            </a:extLst>
          </p:cNvPr>
          <p:cNvSpPr/>
          <p:nvPr/>
        </p:nvSpPr>
        <p:spPr>
          <a:xfrm rot="18805991">
            <a:off x="7318504" y="3943570"/>
            <a:ext cx="376862" cy="372930"/>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35" name="Rounded Rectangle 27">
            <a:extLst>
              <a:ext uri="{FF2B5EF4-FFF2-40B4-BE49-F238E27FC236}">
                <a16:creationId xmlns:a16="http://schemas.microsoft.com/office/drawing/2014/main" id="{AC1D8592-45D3-41EA-81B8-57E3C933674C}"/>
              </a:ext>
            </a:extLst>
          </p:cNvPr>
          <p:cNvSpPr/>
          <p:nvPr/>
        </p:nvSpPr>
        <p:spPr>
          <a:xfrm>
            <a:off x="4617251" y="4947449"/>
            <a:ext cx="346396" cy="266079"/>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342802825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F502E8-4882-4C1F-9A77-75E0F8A36FDC}"/>
              </a:ext>
            </a:extLst>
          </p:cNvPr>
          <p:cNvSpPr>
            <a:spLocks noGrp="1"/>
          </p:cNvSpPr>
          <p:nvPr>
            <p:ph type="title"/>
          </p:nvPr>
        </p:nvSpPr>
        <p:spPr/>
        <p:txBody>
          <a:bodyPr/>
          <a:lstStyle/>
          <a:p>
            <a:r>
              <a:rPr lang="fa-IR" dirty="0">
                <a:cs typeface="B Nazanin" panose="00000700000000000000" pitchFamily="2" charset="-78"/>
              </a:rPr>
              <a:t>سبک اینفوگرافیک</a:t>
            </a:r>
            <a:endParaRPr lang="en-US" dirty="0">
              <a:solidFill>
                <a:schemeClr val="tx1">
                  <a:lumMod val="85000"/>
                  <a:lumOff val="15000"/>
                </a:schemeClr>
              </a:solidFill>
              <a:cs typeface="B Nazanin" panose="00000700000000000000" pitchFamily="2" charset="-78"/>
            </a:endParaRPr>
          </a:p>
        </p:txBody>
      </p:sp>
      <p:sp>
        <p:nvSpPr>
          <p:cNvPr id="6" name="Oval 13">
            <a:extLst>
              <a:ext uri="{FF2B5EF4-FFF2-40B4-BE49-F238E27FC236}">
                <a16:creationId xmlns:a16="http://schemas.microsoft.com/office/drawing/2014/main" id="{B607FA6E-52BC-4AA5-8714-3FE0D2117545}"/>
              </a:ext>
            </a:extLst>
          </p:cNvPr>
          <p:cNvSpPr/>
          <p:nvPr/>
        </p:nvSpPr>
        <p:spPr>
          <a:xfrm>
            <a:off x="727409" y="5640092"/>
            <a:ext cx="612000" cy="612000"/>
          </a:xfrm>
          <a:prstGeom prst="rect">
            <a:avLst/>
          </a:prstGeom>
          <a:solidFill>
            <a:schemeClr val="accent4"/>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solidFill>
                <a:schemeClr val="tx1">
                  <a:lumMod val="75000"/>
                  <a:lumOff val="25000"/>
                </a:schemeClr>
              </a:solidFill>
              <a:cs typeface="B Nazanin" panose="00000700000000000000" pitchFamily="2" charset="-78"/>
            </a:endParaRPr>
          </a:p>
        </p:txBody>
      </p:sp>
      <p:sp>
        <p:nvSpPr>
          <p:cNvPr id="7" name="Oval 15">
            <a:extLst>
              <a:ext uri="{FF2B5EF4-FFF2-40B4-BE49-F238E27FC236}">
                <a16:creationId xmlns:a16="http://schemas.microsoft.com/office/drawing/2014/main" id="{D1421DA4-8BAB-472D-B108-4D765EA7C658}"/>
              </a:ext>
            </a:extLst>
          </p:cNvPr>
          <p:cNvSpPr/>
          <p:nvPr/>
        </p:nvSpPr>
        <p:spPr>
          <a:xfrm>
            <a:off x="3999511" y="5640092"/>
            <a:ext cx="612000" cy="612000"/>
          </a:xfrm>
          <a:prstGeom prst="rect">
            <a:avLst/>
          </a:prstGeom>
          <a:solidFill>
            <a:schemeClr val="accent3"/>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solidFill>
                <a:schemeClr val="tx1">
                  <a:lumMod val="75000"/>
                  <a:lumOff val="25000"/>
                </a:schemeClr>
              </a:solidFill>
              <a:cs typeface="B Nazanin" panose="00000700000000000000" pitchFamily="2" charset="-78"/>
            </a:endParaRPr>
          </a:p>
        </p:txBody>
      </p:sp>
      <p:grpSp>
        <p:nvGrpSpPr>
          <p:cNvPr id="8" name="Group 7">
            <a:extLst>
              <a:ext uri="{FF2B5EF4-FFF2-40B4-BE49-F238E27FC236}">
                <a16:creationId xmlns:a16="http://schemas.microsoft.com/office/drawing/2014/main" id="{08181309-B91E-44EA-B214-6FE10BCC5E34}"/>
              </a:ext>
            </a:extLst>
          </p:cNvPr>
          <p:cNvGrpSpPr/>
          <p:nvPr/>
        </p:nvGrpSpPr>
        <p:grpSpPr>
          <a:xfrm>
            <a:off x="9488033" y="3154527"/>
            <a:ext cx="2432834" cy="2076590"/>
            <a:chOff x="3017861" y="4283314"/>
            <a:chExt cx="2659757" cy="2076590"/>
          </a:xfrm>
        </p:grpSpPr>
        <p:sp>
          <p:nvSpPr>
            <p:cNvPr id="9" name="TextBox 8">
              <a:extLst>
                <a:ext uri="{FF2B5EF4-FFF2-40B4-BE49-F238E27FC236}">
                  <a16:creationId xmlns:a16="http://schemas.microsoft.com/office/drawing/2014/main" id="{40767BD3-96F0-47FA-9741-ACFED01730BA}"/>
                </a:ext>
              </a:extLst>
            </p:cNvPr>
            <p:cNvSpPr txBox="1"/>
            <p:nvPr/>
          </p:nvSpPr>
          <p:spPr>
            <a:xfrm>
              <a:off x="3021853" y="4605578"/>
              <a:ext cx="2655765" cy="1754326"/>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به ارمغان خواهد آورد</a:t>
              </a:r>
              <a:r>
                <a:rPr lang="en-US" altLang="ko-KR" sz="1200" dirty="0">
                  <a:solidFill>
                    <a:schemeClr val="tx1">
                      <a:lumMod val="75000"/>
                      <a:lumOff val="25000"/>
                    </a:schemeClr>
                  </a:solidFill>
                  <a:cs typeface="B Nazanin" panose="00000700000000000000" pitchFamily="2" charset="-78"/>
                </a:rPr>
                <a:t>. </a:t>
              </a:r>
            </a:p>
            <a:p>
              <a:pPr algn="just" rtl="1"/>
              <a:endParaRPr lang="en-US" altLang="ko-KR" sz="1200" dirty="0">
                <a:solidFill>
                  <a:schemeClr val="tx1">
                    <a:lumMod val="75000"/>
                    <a:lumOff val="25000"/>
                  </a:schemeClr>
                </a:solidFill>
                <a:cs typeface="B Nazanin" panose="00000700000000000000" pitchFamily="2" charset="-78"/>
              </a:endParaRPr>
            </a:p>
            <a:p>
              <a:pPr algn="just"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به ارمغان خواهد آورد</a:t>
              </a:r>
              <a:r>
                <a:rPr lang="en-US" altLang="ko-KR" sz="1200" dirty="0">
                  <a:solidFill>
                    <a:schemeClr val="tx1">
                      <a:lumMod val="75000"/>
                      <a:lumOff val="25000"/>
                    </a:schemeClr>
                  </a:solidFill>
                  <a:cs typeface="B Nazanin" panose="00000700000000000000" pitchFamily="2" charset="-78"/>
                </a:rPr>
                <a:t>.  </a:t>
              </a:r>
            </a:p>
          </p:txBody>
        </p:sp>
        <p:sp>
          <p:nvSpPr>
            <p:cNvPr id="10" name="TextBox 9">
              <a:extLst>
                <a:ext uri="{FF2B5EF4-FFF2-40B4-BE49-F238E27FC236}">
                  <a16:creationId xmlns:a16="http://schemas.microsoft.com/office/drawing/2014/main" id="{6B761013-9EEF-492F-AD1F-134DA4177069}"/>
                </a:ext>
              </a:extLst>
            </p:cNvPr>
            <p:cNvSpPr txBox="1"/>
            <p:nvPr/>
          </p:nvSpPr>
          <p:spPr>
            <a:xfrm>
              <a:off x="3017861" y="4283314"/>
              <a:ext cx="2633184" cy="307777"/>
            </a:xfrm>
            <a:prstGeom prst="rect">
              <a:avLst/>
            </a:prstGeom>
            <a:noFill/>
          </p:spPr>
          <p:txBody>
            <a:bodyPr wrap="square" rtlCol="0">
              <a:spAutoFit/>
            </a:bodyPr>
            <a:lstStyle/>
            <a:p>
              <a:pPr algn="r"/>
              <a:r>
                <a:rPr lang="fa-IR" altLang="ko-KR" sz="1400" b="1" dirty="0">
                  <a:cs typeface="B Nazanin" panose="00000700000000000000" pitchFamily="2" charset="-78"/>
                </a:rPr>
                <a:t>متن شما اینجاست</a:t>
              </a:r>
              <a:endParaRPr lang="ko-KR" altLang="en-US" sz="1400" b="1" dirty="0">
                <a:cs typeface="B Nazanin" panose="00000700000000000000" pitchFamily="2" charset="-78"/>
              </a:endParaRPr>
            </a:p>
          </p:txBody>
        </p:sp>
      </p:grpSp>
      <p:sp>
        <p:nvSpPr>
          <p:cNvPr id="11" name="TextBox 10">
            <a:extLst>
              <a:ext uri="{FF2B5EF4-FFF2-40B4-BE49-F238E27FC236}">
                <a16:creationId xmlns:a16="http://schemas.microsoft.com/office/drawing/2014/main" id="{8F3E0232-E552-48B6-BD6E-5E8A89AB1373}"/>
              </a:ext>
            </a:extLst>
          </p:cNvPr>
          <p:cNvSpPr txBox="1"/>
          <p:nvPr/>
        </p:nvSpPr>
        <p:spPr>
          <a:xfrm>
            <a:off x="7241800" y="2942376"/>
            <a:ext cx="1766397" cy="1200329"/>
          </a:xfrm>
          <a:prstGeom prst="rect">
            <a:avLst/>
          </a:prstGeom>
          <a:noFill/>
        </p:spPr>
        <p:txBody>
          <a:bodyPr wrap="square" rtlCol="0">
            <a:spAutoFit/>
          </a:bodyPr>
          <a:lstStyle/>
          <a:p>
            <a:pPr algn="just" rtl="1"/>
            <a:r>
              <a:rPr lang="fa-IR" altLang="ko-KR" sz="1200" dirty="0">
                <a:solidFill>
                  <a:schemeClr val="bg1"/>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به ارمغان خواهد آورد.</a:t>
            </a:r>
            <a:endParaRPr lang="en-US" altLang="ko-KR" sz="1200" dirty="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E5F1AE86-4018-4C90-AAB1-218F220A7AA0}"/>
              </a:ext>
            </a:extLst>
          </p:cNvPr>
          <p:cNvSpPr txBox="1"/>
          <p:nvPr/>
        </p:nvSpPr>
        <p:spPr>
          <a:xfrm>
            <a:off x="7100724" y="1412585"/>
            <a:ext cx="1894051" cy="338554"/>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عنوان مطالب اینجاست</a:t>
            </a:r>
            <a:endParaRPr lang="en-US" altLang="ko-KR" sz="1600" b="1" dirty="0">
              <a:solidFill>
                <a:schemeClr val="bg1"/>
              </a:solidFill>
              <a:cs typeface="B Nazanin" panose="00000700000000000000" pitchFamily="2" charset="-78"/>
            </a:endParaRPr>
          </a:p>
        </p:txBody>
      </p:sp>
      <p:sp>
        <p:nvSpPr>
          <p:cNvPr id="13" name="TextBox 12">
            <a:extLst>
              <a:ext uri="{FF2B5EF4-FFF2-40B4-BE49-F238E27FC236}">
                <a16:creationId xmlns:a16="http://schemas.microsoft.com/office/drawing/2014/main" id="{8F61F5E2-4C32-47DF-AEEF-FF69E37F83E1}"/>
              </a:ext>
            </a:extLst>
          </p:cNvPr>
          <p:cNvSpPr txBox="1"/>
          <p:nvPr/>
        </p:nvSpPr>
        <p:spPr>
          <a:xfrm>
            <a:off x="1437894" y="5530594"/>
            <a:ext cx="2056252" cy="830997"/>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4DBC92E7-6788-4FBF-BA80-50AC5BEE6C4A}"/>
              </a:ext>
            </a:extLst>
          </p:cNvPr>
          <p:cNvSpPr txBox="1"/>
          <p:nvPr/>
        </p:nvSpPr>
        <p:spPr>
          <a:xfrm>
            <a:off x="4706675" y="5530594"/>
            <a:ext cx="2056252" cy="830997"/>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5" name="Rectangle 36">
            <a:extLst>
              <a:ext uri="{FF2B5EF4-FFF2-40B4-BE49-F238E27FC236}">
                <a16:creationId xmlns:a16="http://schemas.microsoft.com/office/drawing/2014/main" id="{D66A81B1-E4FF-4032-89B7-973538DDB16C}"/>
              </a:ext>
            </a:extLst>
          </p:cNvPr>
          <p:cNvSpPr/>
          <p:nvPr/>
        </p:nvSpPr>
        <p:spPr>
          <a:xfrm>
            <a:off x="864150" y="5802366"/>
            <a:ext cx="338645" cy="283080"/>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dirty="0">
              <a:cs typeface="B Nazanin" panose="00000700000000000000" pitchFamily="2" charset="-78"/>
            </a:endParaRPr>
          </a:p>
        </p:txBody>
      </p:sp>
      <p:sp>
        <p:nvSpPr>
          <p:cNvPr id="16" name="Rectangle 16">
            <a:extLst>
              <a:ext uri="{FF2B5EF4-FFF2-40B4-BE49-F238E27FC236}">
                <a16:creationId xmlns:a16="http://schemas.microsoft.com/office/drawing/2014/main" id="{6DA3B27A-B946-4787-B855-EABE78DE0851}"/>
              </a:ext>
            </a:extLst>
          </p:cNvPr>
          <p:cNvSpPr/>
          <p:nvPr/>
        </p:nvSpPr>
        <p:spPr>
          <a:xfrm>
            <a:off x="4137550" y="5827066"/>
            <a:ext cx="355562" cy="23368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700000000000000" pitchFamily="2" charset="-78"/>
            </a:endParaRPr>
          </a:p>
        </p:txBody>
      </p:sp>
      <p:grpSp>
        <p:nvGrpSpPr>
          <p:cNvPr id="18" name="Group 17">
            <a:extLst>
              <a:ext uri="{FF2B5EF4-FFF2-40B4-BE49-F238E27FC236}">
                <a16:creationId xmlns:a16="http://schemas.microsoft.com/office/drawing/2014/main" id="{6A0C53E1-11BB-412E-BCAB-03B7F0F927ED}"/>
              </a:ext>
            </a:extLst>
          </p:cNvPr>
          <p:cNvGrpSpPr/>
          <p:nvPr/>
        </p:nvGrpSpPr>
        <p:grpSpPr>
          <a:xfrm>
            <a:off x="10166128" y="1363938"/>
            <a:ext cx="1070869" cy="645367"/>
            <a:chOff x="3767143" y="2846931"/>
            <a:chExt cx="1053838" cy="635103"/>
          </a:xfrm>
        </p:grpSpPr>
        <p:sp>
          <p:nvSpPr>
            <p:cNvPr id="20" name="Freeform: Shape 19">
              <a:extLst>
                <a:ext uri="{FF2B5EF4-FFF2-40B4-BE49-F238E27FC236}">
                  <a16:creationId xmlns:a16="http://schemas.microsoft.com/office/drawing/2014/main" id="{9A613EA4-8CEB-40A8-B8F1-C2E1C10C278E}"/>
                </a:ext>
              </a:extLst>
            </p:cNvPr>
            <p:cNvSpPr/>
            <p:nvPr/>
          </p:nvSpPr>
          <p:spPr>
            <a:xfrm>
              <a:off x="3813737" y="2889799"/>
              <a:ext cx="967795" cy="543968"/>
            </a:xfrm>
            <a:custGeom>
              <a:avLst/>
              <a:gdLst>
                <a:gd name="connsiteX0" fmla="*/ 0 w 967795"/>
                <a:gd name="connsiteY0" fmla="*/ 543968 h 543968"/>
                <a:gd name="connsiteX1" fmla="*/ 240280 w 967795"/>
                <a:gd name="connsiteY1" fmla="*/ 233606 h 543968"/>
                <a:gd name="connsiteX2" fmla="*/ 490572 w 967795"/>
                <a:gd name="connsiteY2" fmla="*/ 423828 h 543968"/>
                <a:gd name="connsiteX3" fmla="*/ 724178 w 967795"/>
                <a:gd name="connsiteY3" fmla="*/ 280327 h 543968"/>
                <a:gd name="connsiteX4" fmla="*/ 967795 w 967795"/>
                <a:gd name="connsiteY4" fmla="*/ 0 h 543968"/>
                <a:gd name="connsiteX0" fmla="*/ 0 w 967795"/>
                <a:gd name="connsiteY0" fmla="*/ 543968 h 543968"/>
                <a:gd name="connsiteX1" fmla="*/ 230044 w 967795"/>
                <a:gd name="connsiteY1" fmla="*/ 233606 h 543968"/>
                <a:gd name="connsiteX2" fmla="*/ 490572 w 967795"/>
                <a:gd name="connsiteY2" fmla="*/ 423828 h 543968"/>
                <a:gd name="connsiteX3" fmla="*/ 724178 w 967795"/>
                <a:gd name="connsiteY3" fmla="*/ 280327 h 543968"/>
                <a:gd name="connsiteX4" fmla="*/ 967795 w 967795"/>
                <a:gd name="connsiteY4" fmla="*/ 0 h 543968"/>
                <a:gd name="connsiteX0" fmla="*/ 0 w 967795"/>
                <a:gd name="connsiteY0" fmla="*/ 543968 h 543968"/>
                <a:gd name="connsiteX1" fmla="*/ 230044 w 967795"/>
                <a:gd name="connsiteY1" fmla="*/ 233606 h 543968"/>
                <a:gd name="connsiteX2" fmla="*/ 480336 w 967795"/>
                <a:gd name="connsiteY2" fmla="*/ 430652 h 543968"/>
                <a:gd name="connsiteX3" fmla="*/ 724178 w 967795"/>
                <a:gd name="connsiteY3" fmla="*/ 280327 h 543968"/>
                <a:gd name="connsiteX4" fmla="*/ 967795 w 967795"/>
                <a:gd name="connsiteY4" fmla="*/ 0 h 543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7795" h="543968">
                  <a:moveTo>
                    <a:pt x="0" y="543968"/>
                  </a:moveTo>
                  <a:lnTo>
                    <a:pt x="230044" y="233606"/>
                  </a:lnTo>
                  <a:lnTo>
                    <a:pt x="480336" y="430652"/>
                  </a:lnTo>
                  <a:lnTo>
                    <a:pt x="724178" y="280327"/>
                  </a:lnTo>
                  <a:lnTo>
                    <a:pt x="967795" y="0"/>
                  </a:lnTo>
                </a:path>
              </a:pathLst>
            </a:custGeom>
            <a:noFill/>
            <a:ln w="25400">
              <a:solidFill>
                <a:schemeClr val="bg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21" name="Oval 20">
              <a:extLst>
                <a:ext uri="{FF2B5EF4-FFF2-40B4-BE49-F238E27FC236}">
                  <a16:creationId xmlns:a16="http://schemas.microsoft.com/office/drawing/2014/main" id="{DE375167-EBA7-4C3A-AF94-90351BBE47E0}"/>
                </a:ext>
              </a:extLst>
            </p:cNvPr>
            <p:cNvSpPr/>
            <p:nvPr/>
          </p:nvSpPr>
          <p:spPr>
            <a:xfrm>
              <a:off x="3767143" y="3389488"/>
              <a:ext cx="92546" cy="92546"/>
            </a:xfrm>
            <a:prstGeom prst="ellipse">
              <a:avLst/>
            </a:prstGeom>
            <a:solidFill>
              <a:schemeClr val="bg1"/>
            </a:solidFill>
            <a:ln w="25400">
              <a:solidFill>
                <a:schemeClr val="bg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2" name="Oval 21">
              <a:extLst>
                <a:ext uri="{FF2B5EF4-FFF2-40B4-BE49-F238E27FC236}">
                  <a16:creationId xmlns:a16="http://schemas.microsoft.com/office/drawing/2014/main" id="{41021BB5-6861-4816-A279-AA7D1BA89FBF}"/>
                </a:ext>
              </a:extLst>
            </p:cNvPr>
            <p:cNvSpPr/>
            <p:nvPr/>
          </p:nvSpPr>
          <p:spPr>
            <a:xfrm>
              <a:off x="4000642" y="3081351"/>
              <a:ext cx="92546" cy="92546"/>
            </a:xfrm>
            <a:prstGeom prst="ellipse">
              <a:avLst/>
            </a:prstGeom>
            <a:solidFill>
              <a:schemeClr val="bg1"/>
            </a:solidFill>
            <a:ln w="25400">
              <a:solidFill>
                <a:schemeClr val="bg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3" name="Oval 22">
              <a:extLst>
                <a:ext uri="{FF2B5EF4-FFF2-40B4-BE49-F238E27FC236}">
                  <a16:creationId xmlns:a16="http://schemas.microsoft.com/office/drawing/2014/main" id="{FA518D3A-19E8-4803-BBD0-3F09C8334122}"/>
                </a:ext>
              </a:extLst>
            </p:cNvPr>
            <p:cNvSpPr/>
            <p:nvPr/>
          </p:nvSpPr>
          <p:spPr>
            <a:xfrm>
              <a:off x="4247789" y="3267775"/>
              <a:ext cx="92546" cy="92546"/>
            </a:xfrm>
            <a:prstGeom prst="ellipse">
              <a:avLst/>
            </a:prstGeom>
            <a:solidFill>
              <a:schemeClr val="bg1"/>
            </a:solidFill>
            <a:ln w="25400">
              <a:solidFill>
                <a:schemeClr val="bg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4" name="Oval 23">
              <a:extLst>
                <a:ext uri="{FF2B5EF4-FFF2-40B4-BE49-F238E27FC236}">
                  <a16:creationId xmlns:a16="http://schemas.microsoft.com/office/drawing/2014/main" id="{30E5473F-90BA-4C5D-B0C7-0DE20615524B}"/>
                </a:ext>
              </a:extLst>
            </p:cNvPr>
            <p:cNvSpPr/>
            <p:nvPr/>
          </p:nvSpPr>
          <p:spPr>
            <a:xfrm>
              <a:off x="4488112" y="3127624"/>
              <a:ext cx="92546" cy="92546"/>
            </a:xfrm>
            <a:prstGeom prst="ellipse">
              <a:avLst/>
            </a:prstGeom>
            <a:solidFill>
              <a:schemeClr val="bg1"/>
            </a:solidFill>
            <a:ln w="25400">
              <a:solidFill>
                <a:schemeClr val="bg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5" name="Oval 24">
              <a:extLst>
                <a:ext uri="{FF2B5EF4-FFF2-40B4-BE49-F238E27FC236}">
                  <a16:creationId xmlns:a16="http://schemas.microsoft.com/office/drawing/2014/main" id="{04B3AE99-93FD-45EC-8839-CF056D65A0C0}"/>
                </a:ext>
              </a:extLst>
            </p:cNvPr>
            <p:cNvSpPr/>
            <p:nvPr/>
          </p:nvSpPr>
          <p:spPr>
            <a:xfrm>
              <a:off x="4728435" y="2846931"/>
              <a:ext cx="92546" cy="92546"/>
            </a:xfrm>
            <a:prstGeom prst="ellipse">
              <a:avLst/>
            </a:prstGeom>
            <a:solidFill>
              <a:schemeClr val="bg1"/>
            </a:solidFill>
            <a:ln w="25400">
              <a:solidFill>
                <a:schemeClr val="bg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sp>
        <p:nvSpPr>
          <p:cNvPr id="19" name="Freeform: Shape 18">
            <a:extLst>
              <a:ext uri="{FF2B5EF4-FFF2-40B4-BE49-F238E27FC236}">
                <a16:creationId xmlns:a16="http://schemas.microsoft.com/office/drawing/2014/main" id="{E61FACD2-F288-4714-9517-CA5F69651319}"/>
              </a:ext>
            </a:extLst>
          </p:cNvPr>
          <p:cNvSpPr/>
          <p:nvPr/>
        </p:nvSpPr>
        <p:spPr>
          <a:xfrm>
            <a:off x="10121511" y="1583247"/>
            <a:ext cx="1194189" cy="963440"/>
          </a:xfrm>
          <a:custGeom>
            <a:avLst/>
            <a:gdLst>
              <a:gd name="connsiteX0" fmla="*/ 716218 w 1751173"/>
              <a:gd name="connsiteY0" fmla="*/ 1355596 h 1412801"/>
              <a:gd name="connsiteX1" fmla="*/ 723219 w 1751173"/>
              <a:gd name="connsiteY1" fmla="*/ 1361289 h 1412801"/>
              <a:gd name="connsiteX2" fmla="*/ 752605 w 1751173"/>
              <a:gd name="connsiteY2" fmla="*/ 1363344 h 1412801"/>
              <a:gd name="connsiteX3" fmla="*/ 827317 w 1751173"/>
              <a:gd name="connsiteY3" fmla="*/ 1364186 h 1412801"/>
              <a:gd name="connsiteX4" fmla="*/ 882043 w 1751173"/>
              <a:gd name="connsiteY4" fmla="*/ 1381863 h 1412801"/>
              <a:gd name="connsiteX5" fmla="*/ 913873 w 1751173"/>
              <a:gd name="connsiteY5" fmla="*/ 1412801 h 1412801"/>
              <a:gd name="connsiteX6" fmla="*/ 716218 w 1751173"/>
              <a:gd name="connsiteY6" fmla="*/ 1412801 h 1412801"/>
              <a:gd name="connsiteX7" fmla="*/ 716218 w 1751173"/>
              <a:gd name="connsiteY7" fmla="*/ 967749 h 1412801"/>
              <a:gd name="connsiteX8" fmla="*/ 730124 w 1751173"/>
              <a:gd name="connsiteY8" fmla="*/ 992585 h 1412801"/>
              <a:gd name="connsiteX9" fmla="*/ 724456 w 1751173"/>
              <a:gd name="connsiteY9" fmla="*/ 1049695 h 1412801"/>
              <a:gd name="connsiteX10" fmla="*/ 716218 w 1751173"/>
              <a:gd name="connsiteY10" fmla="*/ 1058849 h 1412801"/>
              <a:gd name="connsiteX11" fmla="*/ 716218 w 1751173"/>
              <a:gd name="connsiteY11" fmla="*/ 891198 h 1412801"/>
              <a:gd name="connsiteX12" fmla="*/ 734723 w 1751173"/>
              <a:gd name="connsiteY12" fmla="*/ 892319 h 1412801"/>
              <a:gd name="connsiteX13" fmla="*/ 748523 w 1751173"/>
              <a:gd name="connsiteY13" fmla="*/ 901625 h 1412801"/>
              <a:gd name="connsiteX14" fmla="*/ 748890 w 1751173"/>
              <a:gd name="connsiteY14" fmla="*/ 913801 h 1412801"/>
              <a:gd name="connsiteX15" fmla="*/ 732355 w 1751173"/>
              <a:gd name="connsiteY15" fmla="*/ 913168 h 1412801"/>
              <a:gd name="connsiteX16" fmla="*/ 716218 w 1751173"/>
              <a:gd name="connsiteY16" fmla="*/ 908013 h 1412801"/>
              <a:gd name="connsiteX17" fmla="*/ 1393066 w 1751173"/>
              <a:gd name="connsiteY17" fmla="*/ 841122 h 1412801"/>
              <a:gd name="connsiteX18" fmla="*/ 1393066 w 1751173"/>
              <a:gd name="connsiteY18" fmla="*/ 884095 h 1412801"/>
              <a:gd name="connsiteX19" fmla="*/ 1348413 w 1751173"/>
              <a:gd name="connsiteY19" fmla="*/ 853981 h 1412801"/>
              <a:gd name="connsiteX20" fmla="*/ 1353727 w 1751173"/>
              <a:gd name="connsiteY20" fmla="*/ 851356 h 1412801"/>
              <a:gd name="connsiteX21" fmla="*/ 0 w 1751173"/>
              <a:gd name="connsiteY21" fmla="*/ 818414 h 1412801"/>
              <a:gd name="connsiteX22" fmla="*/ 318741 w 1751173"/>
              <a:gd name="connsiteY22" fmla="*/ 818414 h 1412801"/>
              <a:gd name="connsiteX23" fmla="*/ 318741 w 1751173"/>
              <a:gd name="connsiteY23" fmla="*/ 1412801 h 1412801"/>
              <a:gd name="connsiteX24" fmla="*/ 0 w 1751173"/>
              <a:gd name="connsiteY24" fmla="*/ 1412801 h 1412801"/>
              <a:gd name="connsiteX25" fmla="*/ 716218 w 1751173"/>
              <a:gd name="connsiteY25" fmla="*/ 602228 h 1412801"/>
              <a:gd name="connsiteX26" fmla="*/ 1034959 w 1751173"/>
              <a:gd name="connsiteY26" fmla="*/ 602228 h 1412801"/>
              <a:gd name="connsiteX27" fmla="*/ 1034959 w 1751173"/>
              <a:gd name="connsiteY27" fmla="*/ 709706 h 1412801"/>
              <a:gd name="connsiteX28" fmla="*/ 1006499 w 1751173"/>
              <a:gd name="connsiteY28" fmla="*/ 710265 h 1412801"/>
              <a:gd name="connsiteX29" fmla="*/ 851884 w 1751173"/>
              <a:gd name="connsiteY29" fmla="*/ 763881 h 1412801"/>
              <a:gd name="connsiteX30" fmla="*/ 828700 w 1751173"/>
              <a:gd name="connsiteY30" fmla="*/ 775736 h 1412801"/>
              <a:gd name="connsiteX31" fmla="*/ 736876 w 1751173"/>
              <a:gd name="connsiteY31" fmla="*/ 779981 h 1412801"/>
              <a:gd name="connsiteX32" fmla="*/ 716218 w 1751173"/>
              <a:gd name="connsiteY32" fmla="*/ 778011 h 1412801"/>
              <a:gd name="connsiteX33" fmla="*/ 1074325 w 1751173"/>
              <a:gd name="connsiteY33" fmla="*/ 469735 h 1412801"/>
              <a:gd name="connsiteX34" fmla="*/ 1393066 w 1751173"/>
              <a:gd name="connsiteY34" fmla="*/ 469735 h 1412801"/>
              <a:gd name="connsiteX35" fmla="*/ 1393066 w 1751173"/>
              <a:gd name="connsiteY35" fmla="*/ 669661 h 1412801"/>
              <a:gd name="connsiteX36" fmla="*/ 1389145 w 1751173"/>
              <a:gd name="connsiteY36" fmla="*/ 667880 h 1412801"/>
              <a:gd name="connsiteX37" fmla="*/ 1113926 w 1751173"/>
              <a:gd name="connsiteY37" fmla="*/ 505370 h 1412801"/>
              <a:gd name="connsiteX38" fmla="*/ 1086705 w 1751173"/>
              <a:gd name="connsiteY38" fmla="*/ 492673 h 1412801"/>
              <a:gd name="connsiteX39" fmla="*/ 1077710 w 1751173"/>
              <a:gd name="connsiteY39" fmla="*/ 501335 h 1412801"/>
              <a:gd name="connsiteX40" fmla="*/ 1095581 w 1751173"/>
              <a:gd name="connsiteY40" fmla="*/ 540720 h 1412801"/>
              <a:gd name="connsiteX41" fmla="*/ 1206427 w 1751173"/>
              <a:gd name="connsiteY41" fmla="*/ 644294 h 1412801"/>
              <a:gd name="connsiteX42" fmla="*/ 1309675 w 1751173"/>
              <a:gd name="connsiteY42" fmla="*/ 721258 h 1412801"/>
              <a:gd name="connsiteX43" fmla="*/ 1323442 w 1751173"/>
              <a:gd name="connsiteY43" fmla="*/ 737193 h 1412801"/>
              <a:gd name="connsiteX44" fmla="*/ 1273905 w 1751173"/>
              <a:gd name="connsiteY44" fmla="*/ 734193 h 1412801"/>
              <a:gd name="connsiteX45" fmla="*/ 1261116 w 1751173"/>
              <a:gd name="connsiteY45" fmla="*/ 726420 h 1412801"/>
              <a:gd name="connsiteX46" fmla="*/ 1219529 w 1751173"/>
              <a:gd name="connsiteY46" fmla="*/ 707697 h 1412801"/>
              <a:gd name="connsiteX47" fmla="*/ 1196812 w 1751173"/>
              <a:gd name="connsiteY47" fmla="*/ 711846 h 1412801"/>
              <a:gd name="connsiteX48" fmla="*/ 1173893 w 1751173"/>
              <a:gd name="connsiteY48" fmla="*/ 707144 h 1412801"/>
              <a:gd name="connsiteX49" fmla="*/ 1136565 w 1751173"/>
              <a:gd name="connsiteY49" fmla="*/ 697148 h 1412801"/>
              <a:gd name="connsiteX50" fmla="*/ 1089818 w 1751173"/>
              <a:gd name="connsiteY50" fmla="*/ 702789 h 1412801"/>
              <a:gd name="connsiteX51" fmla="*/ 1074325 w 1751173"/>
              <a:gd name="connsiteY51" fmla="*/ 705277 h 1412801"/>
              <a:gd name="connsiteX52" fmla="*/ 358111 w 1751173"/>
              <a:gd name="connsiteY52" fmla="*/ 453168 h 1412801"/>
              <a:gd name="connsiteX53" fmla="*/ 676852 w 1751173"/>
              <a:gd name="connsiteY53" fmla="*/ 453168 h 1412801"/>
              <a:gd name="connsiteX54" fmla="*/ 676852 w 1751173"/>
              <a:gd name="connsiteY54" fmla="*/ 774258 h 1412801"/>
              <a:gd name="connsiteX55" fmla="*/ 645560 w 1751173"/>
              <a:gd name="connsiteY55" fmla="*/ 771275 h 1412801"/>
              <a:gd name="connsiteX56" fmla="*/ 536987 w 1751173"/>
              <a:gd name="connsiteY56" fmla="*/ 739656 h 1412801"/>
              <a:gd name="connsiteX57" fmla="*/ 522018 w 1751173"/>
              <a:gd name="connsiteY57" fmla="*/ 719230 h 1412801"/>
              <a:gd name="connsiteX58" fmla="*/ 526608 w 1751173"/>
              <a:gd name="connsiteY58" fmla="*/ 673839 h 1412801"/>
              <a:gd name="connsiteX59" fmla="*/ 539304 w 1751173"/>
              <a:gd name="connsiteY59" fmla="*/ 610156 h 1412801"/>
              <a:gd name="connsiteX60" fmla="*/ 521244 w 1751173"/>
              <a:gd name="connsiteY60" fmla="*/ 579968 h 1412801"/>
              <a:gd name="connsiteX61" fmla="*/ 525804 w 1751173"/>
              <a:gd name="connsiteY61" fmla="*/ 589819 h 1412801"/>
              <a:gd name="connsiteX62" fmla="*/ 509936 w 1751173"/>
              <a:gd name="connsiteY62" fmla="*/ 590332 h 1412801"/>
              <a:gd name="connsiteX63" fmla="*/ 467009 w 1751173"/>
              <a:gd name="connsiteY63" fmla="*/ 709270 h 1412801"/>
              <a:gd name="connsiteX64" fmla="*/ 479355 w 1751173"/>
              <a:gd name="connsiteY64" fmla="*/ 785149 h 1412801"/>
              <a:gd name="connsiteX65" fmla="*/ 540895 w 1751173"/>
              <a:gd name="connsiteY65" fmla="*/ 839332 h 1412801"/>
              <a:gd name="connsiteX66" fmla="*/ 670841 w 1751173"/>
              <a:gd name="connsiteY66" fmla="*/ 882925 h 1412801"/>
              <a:gd name="connsiteX67" fmla="*/ 676852 w 1751173"/>
              <a:gd name="connsiteY67" fmla="*/ 884343 h 1412801"/>
              <a:gd name="connsiteX68" fmla="*/ 676852 w 1751173"/>
              <a:gd name="connsiteY68" fmla="*/ 1111682 h 1412801"/>
              <a:gd name="connsiteX69" fmla="*/ 663280 w 1751173"/>
              <a:gd name="connsiteY69" fmla="*/ 1123332 h 1412801"/>
              <a:gd name="connsiteX70" fmla="*/ 637206 w 1751173"/>
              <a:gd name="connsiteY70" fmla="*/ 1158583 h 1412801"/>
              <a:gd name="connsiteX71" fmla="*/ 637167 w 1751173"/>
              <a:gd name="connsiteY71" fmla="*/ 1256546 h 1412801"/>
              <a:gd name="connsiteX72" fmla="*/ 651158 w 1751173"/>
              <a:gd name="connsiteY72" fmla="*/ 1293855 h 1412801"/>
              <a:gd name="connsiteX73" fmla="*/ 676852 w 1751173"/>
              <a:gd name="connsiteY73" fmla="*/ 1319676 h 1412801"/>
              <a:gd name="connsiteX74" fmla="*/ 676852 w 1751173"/>
              <a:gd name="connsiteY74" fmla="*/ 1412801 h 1412801"/>
              <a:gd name="connsiteX75" fmla="*/ 358111 w 1751173"/>
              <a:gd name="connsiteY75" fmla="*/ 1412801 h 1412801"/>
              <a:gd name="connsiteX76" fmla="*/ 1432432 w 1751173"/>
              <a:gd name="connsiteY76" fmla="*/ 0 h 1412801"/>
              <a:gd name="connsiteX77" fmla="*/ 1751173 w 1751173"/>
              <a:gd name="connsiteY77" fmla="*/ 0 h 1412801"/>
              <a:gd name="connsiteX78" fmla="*/ 1751173 w 1751173"/>
              <a:gd name="connsiteY78" fmla="*/ 1165798 h 1412801"/>
              <a:gd name="connsiteX79" fmla="*/ 1692337 w 1751173"/>
              <a:gd name="connsiteY79" fmla="*/ 1109788 h 1412801"/>
              <a:gd name="connsiteX80" fmla="*/ 1531914 w 1751173"/>
              <a:gd name="connsiteY80" fmla="*/ 974108 h 1412801"/>
              <a:gd name="connsiteX81" fmla="*/ 1440528 w 1751173"/>
              <a:gd name="connsiteY81" fmla="*/ 912791 h 1412801"/>
              <a:gd name="connsiteX82" fmla="*/ 1432432 w 1751173"/>
              <a:gd name="connsiteY82" fmla="*/ 908491 h 1412801"/>
              <a:gd name="connsiteX83" fmla="*/ 1432432 w 1751173"/>
              <a:gd name="connsiteY83" fmla="*/ 827424 h 1412801"/>
              <a:gd name="connsiteX84" fmla="*/ 1451232 w 1751173"/>
              <a:gd name="connsiteY84" fmla="*/ 817163 h 1412801"/>
              <a:gd name="connsiteX85" fmla="*/ 1468879 w 1751173"/>
              <a:gd name="connsiteY85" fmla="*/ 786512 h 1412801"/>
              <a:gd name="connsiteX86" fmla="*/ 1447325 w 1751173"/>
              <a:gd name="connsiteY86" fmla="*/ 701978 h 1412801"/>
              <a:gd name="connsiteX87" fmla="*/ 1432432 w 1751173"/>
              <a:gd name="connsiteY87" fmla="*/ 690545 h 1412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751173" h="1412801">
                <a:moveTo>
                  <a:pt x="716218" y="1355596"/>
                </a:moveTo>
                <a:lnTo>
                  <a:pt x="723219" y="1361289"/>
                </a:lnTo>
                <a:cubicBezTo>
                  <a:pt x="732095" y="1364496"/>
                  <a:pt x="742014" y="1364913"/>
                  <a:pt x="752605" y="1363344"/>
                </a:cubicBezTo>
                <a:cubicBezTo>
                  <a:pt x="777523" y="1359329"/>
                  <a:pt x="802153" y="1360084"/>
                  <a:pt x="827317" y="1364186"/>
                </a:cubicBezTo>
                <a:cubicBezTo>
                  <a:pt x="847388" y="1367243"/>
                  <a:pt x="865841" y="1372688"/>
                  <a:pt x="882043" y="1381863"/>
                </a:cubicBezTo>
                <a:lnTo>
                  <a:pt x="913873" y="1412801"/>
                </a:lnTo>
                <a:lnTo>
                  <a:pt x="716218" y="1412801"/>
                </a:lnTo>
                <a:close/>
                <a:moveTo>
                  <a:pt x="716218" y="967749"/>
                </a:moveTo>
                <a:lnTo>
                  <a:pt x="730124" y="992585"/>
                </a:lnTo>
                <a:cubicBezTo>
                  <a:pt x="746827" y="1020849"/>
                  <a:pt x="746627" y="1024152"/>
                  <a:pt x="724456" y="1049695"/>
                </a:cubicBezTo>
                <a:lnTo>
                  <a:pt x="716218" y="1058849"/>
                </a:lnTo>
                <a:close/>
                <a:moveTo>
                  <a:pt x="716218" y="891198"/>
                </a:moveTo>
                <a:lnTo>
                  <a:pt x="734723" y="892319"/>
                </a:lnTo>
                <a:cubicBezTo>
                  <a:pt x="741028" y="891595"/>
                  <a:pt x="746332" y="895231"/>
                  <a:pt x="748523" y="901625"/>
                </a:cubicBezTo>
                <a:cubicBezTo>
                  <a:pt x="749746" y="905750"/>
                  <a:pt x="750836" y="912077"/>
                  <a:pt x="748890" y="913801"/>
                </a:cubicBezTo>
                <a:cubicBezTo>
                  <a:pt x="744221" y="917938"/>
                  <a:pt x="737771" y="914969"/>
                  <a:pt x="732355" y="913168"/>
                </a:cubicBezTo>
                <a:lnTo>
                  <a:pt x="716218" y="908013"/>
                </a:lnTo>
                <a:close/>
                <a:moveTo>
                  <a:pt x="1393066" y="841122"/>
                </a:moveTo>
                <a:lnTo>
                  <a:pt x="1393066" y="884095"/>
                </a:lnTo>
                <a:lnTo>
                  <a:pt x="1348413" y="853981"/>
                </a:lnTo>
                <a:cubicBezTo>
                  <a:pt x="1350681" y="853013"/>
                  <a:pt x="1352215" y="852001"/>
                  <a:pt x="1353727" y="851356"/>
                </a:cubicBezTo>
                <a:close/>
                <a:moveTo>
                  <a:pt x="0" y="818414"/>
                </a:moveTo>
                <a:lnTo>
                  <a:pt x="318741" y="818414"/>
                </a:lnTo>
                <a:lnTo>
                  <a:pt x="318741" y="1412801"/>
                </a:lnTo>
                <a:lnTo>
                  <a:pt x="0" y="1412801"/>
                </a:lnTo>
                <a:close/>
                <a:moveTo>
                  <a:pt x="716218" y="602228"/>
                </a:moveTo>
                <a:lnTo>
                  <a:pt x="1034959" y="602228"/>
                </a:lnTo>
                <a:lnTo>
                  <a:pt x="1034959" y="709706"/>
                </a:lnTo>
                <a:lnTo>
                  <a:pt x="1006499" y="710265"/>
                </a:lnTo>
                <a:cubicBezTo>
                  <a:pt x="946520" y="703319"/>
                  <a:pt x="894314" y="720045"/>
                  <a:pt x="851884" y="763881"/>
                </a:cubicBezTo>
                <a:cubicBezTo>
                  <a:pt x="845223" y="770475"/>
                  <a:pt x="838352" y="774479"/>
                  <a:pt x="828700" y="775736"/>
                </a:cubicBezTo>
                <a:cubicBezTo>
                  <a:pt x="798083" y="779590"/>
                  <a:pt x="767437" y="780865"/>
                  <a:pt x="736876" y="779981"/>
                </a:cubicBezTo>
                <a:lnTo>
                  <a:pt x="716218" y="778011"/>
                </a:lnTo>
                <a:close/>
                <a:moveTo>
                  <a:pt x="1074325" y="469735"/>
                </a:moveTo>
                <a:lnTo>
                  <a:pt x="1393066" y="469735"/>
                </a:lnTo>
                <a:lnTo>
                  <a:pt x="1393066" y="669661"/>
                </a:lnTo>
                <a:lnTo>
                  <a:pt x="1389145" y="667880"/>
                </a:lnTo>
                <a:cubicBezTo>
                  <a:pt x="1290023" y="626153"/>
                  <a:pt x="1190467" y="585505"/>
                  <a:pt x="1113926" y="505370"/>
                </a:cubicBezTo>
                <a:cubicBezTo>
                  <a:pt x="1106643" y="497931"/>
                  <a:pt x="1097692" y="493706"/>
                  <a:pt x="1086705" y="492673"/>
                </a:cubicBezTo>
                <a:cubicBezTo>
                  <a:pt x="1079733" y="492250"/>
                  <a:pt x="1078110" y="494730"/>
                  <a:pt x="1077710" y="501335"/>
                </a:cubicBezTo>
                <a:cubicBezTo>
                  <a:pt x="1077099" y="517504"/>
                  <a:pt x="1085195" y="529779"/>
                  <a:pt x="1095581" y="540720"/>
                </a:cubicBezTo>
                <a:cubicBezTo>
                  <a:pt x="1130554" y="577457"/>
                  <a:pt x="1165961" y="613116"/>
                  <a:pt x="1206427" y="644294"/>
                </a:cubicBezTo>
                <a:cubicBezTo>
                  <a:pt x="1240576" y="670301"/>
                  <a:pt x="1277539" y="692427"/>
                  <a:pt x="1309675" y="721258"/>
                </a:cubicBezTo>
                <a:cubicBezTo>
                  <a:pt x="1314568" y="725606"/>
                  <a:pt x="1320585" y="729654"/>
                  <a:pt x="1323442" y="737193"/>
                </a:cubicBezTo>
                <a:cubicBezTo>
                  <a:pt x="1306196" y="736148"/>
                  <a:pt x="1290072" y="734803"/>
                  <a:pt x="1273905" y="734193"/>
                </a:cubicBezTo>
                <a:cubicBezTo>
                  <a:pt x="1267667" y="733815"/>
                  <a:pt x="1264086" y="732125"/>
                  <a:pt x="1261116" y="726420"/>
                </a:cubicBezTo>
                <a:cubicBezTo>
                  <a:pt x="1252187" y="709674"/>
                  <a:pt x="1237798" y="704015"/>
                  <a:pt x="1219529" y="707697"/>
                </a:cubicBezTo>
                <a:lnTo>
                  <a:pt x="1196812" y="711846"/>
                </a:lnTo>
                <a:cubicBezTo>
                  <a:pt x="1188605" y="713559"/>
                  <a:pt x="1180554" y="712703"/>
                  <a:pt x="1173893" y="707144"/>
                </a:cubicBezTo>
                <a:cubicBezTo>
                  <a:pt x="1163029" y="698015"/>
                  <a:pt x="1150230" y="696503"/>
                  <a:pt x="1136565" y="697148"/>
                </a:cubicBezTo>
                <a:cubicBezTo>
                  <a:pt x="1120675" y="698028"/>
                  <a:pt x="1105430" y="700419"/>
                  <a:pt x="1089818" y="702789"/>
                </a:cubicBezTo>
                <a:lnTo>
                  <a:pt x="1074325" y="705277"/>
                </a:lnTo>
                <a:close/>
                <a:moveTo>
                  <a:pt x="358111" y="453168"/>
                </a:moveTo>
                <a:lnTo>
                  <a:pt x="676852" y="453168"/>
                </a:lnTo>
                <a:lnTo>
                  <a:pt x="676852" y="774258"/>
                </a:lnTo>
                <a:lnTo>
                  <a:pt x="645560" y="771275"/>
                </a:lnTo>
                <a:cubicBezTo>
                  <a:pt x="608353" y="765338"/>
                  <a:pt x="571324" y="756467"/>
                  <a:pt x="536987" y="739656"/>
                </a:cubicBezTo>
                <a:cubicBezTo>
                  <a:pt x="528035" y="735431"/>
                  <a:pt x="523643" y="728904"/>
                  <a:pt x="522018" y="719230"/>
                </a:cubicBezTo>
                <a:cubicBezTo>
                  <a:pt x="518915" y="703573"/>
                  <a:pt x="523129" y="688729"/>
                  <a:pt x="526608" y="673839"/>
                </a:cubicBezTo>
                <a:cubicBezTo>
                  <a:pt x="531200" y="652756"/>
                  <a:pt x="539071" y="632240"/>
                  <a:pt x="539304" y="610156"/>
                </a:cubicBezTo>
                <a:cubicBezTo>
                  <a:pt x="539548" y="593967"/>
                  <a:pt x="533843" y="584782"/>
                  <a:pt x="521244" y="579968"/>
                </a:cubicBezTo>
                <a:cubicBezTo>
                  <a:pt x="518365" y="584949"/>
                  <a:pt x="525682" y="585761"/>
                  <a:pt x="525804" y="589819"/>
                </a:cubicBezTo>
                <a:cubicBezTo>
                  <a:pt x="512772" y="586084"/>
                  <a:pt x="512427" y="585695"/>
                  <a:pt x="509936" y="590332"/>
                </a:cubicBezTo>
                <a:cubicBezTo>
                  <a:pt x="489256" y="627751"/>
                  <a:pt x="472178" y="666492"/>
                  <a:pt x="467009" y="709270"/>
                </a:cubicBezTo>
                <a:cubicBezTo>
                  <a:pt x="463941" y="735600"/>
                  <a:pt x="462386" y="761287"/>
                  <a:pt x="479355" y="785149"/>
                </a:cubicBezTo>
                <a:cubicBezTo>
                  <a:pt x="496003" y="808255"/>
                  <a:pt x="516286" y="826056"/>
                  <a:pt x="540895" y="839332"/>
                </a:cubicBezTo>
                <a:cubicBezTo>
                  <a:pt x="581549" y="861313"/>
                  <a:pt x="626172" y="872486"/>
                  <a:pt x="670841" y="882925"/>
                </a:cubicBezTo>
                <a:lnTo>
                  <a:pt x="676852" y="884343"/>
                </a:lnTo>
                <a:lnTo>
                  <a:pt x="676852" y="1111682"/>
                </a:lnTo>
                <a:lnTo>
                  <a:pt x="663280" y="1123332"/>
                </a:lnTo>
                <a:cubicBezTo>
                  <a:pt x="650226" y="1132117"/>
                  <a:pt x="642865" y="1144194"/>
                  <a:pt x="637206" y="1158583"/>
                </a:cubicBezTo>
                <a:cubicBezTo>
                  <a:pt x="624543" y="1191330"/>
                  <a:pt x="631049" y="1223766"/>
                  <a:pt x="637167" y="1256546"/>
                </a:cubicBezTo>
                <a:cubicBezTo>
                  <a:pt x="639831" y="1270334"/>
                  <a:pt x="644321" y="1282852"/>
                  <a:pt x="651158" y="1293855"/>
                </a:cubicBezTo>
                <a:lnTo>
                  <a:pt x="676852" y="1319676"/>
                </a:lnTo>
                <a:lnTo>
                  <a:pt x="676852" y="1412801"/>
                </a:lnTo>
                <a:lnTo>
                  <a:pt x="358111" y="1412801"/>
                </a:lnTo>
                <a:close/>
                <a:moveTo>
                  <a:pt x="1432432" y="0"/>
                </a:moveTo>
                <a:lnTo>
                  <a:pt x="1751173" y="0"/>
                </a:lnTo>
                <a:lnTo>
                  <a:pt x="1751173" y="1165798"/>
                </a:lnTo>
                <a:lnTo>
                  <a:pt x="1692337" y="1109788"/>
                </a:lnTo>
                <a:cubicBezTo>
                  <a:pt x="1629069" y="1053679"/>
                  <a:pt x="1570584" y="1008137"/>
                  <a:pt x="1531914" y="974108"/>
                </a:cubicBezTo>
                <a:cubicBezTo>
                  <a:pt x="1473908" y="923064"/>
                  <a:pt x="1459972" y="920988"/>
                  <a:pt x="1440528" y="912791"/>
                </a:cubicBezTo>
                <a:lnTo>
                  <a:pt x="1432432" y="908491"/>
                </a:lnTo>
                <a:lnTo>
                  <a:pt x="1432432" y="827424"/>
                </a:lnTo>
                <a:lnTo>
                  <a:pt x="1451232" y="817163"/>
                </a:lnTo>
                <a:cubicBezTo>
                  <a:pt x="1459487" y="809330"/>
                  <a:pt x="1465533" y="799200"/>
                  <a:pt x="1468879" y="786512"/>
                </a:cubicBezTo>
                <a:cubicBezTo>
                  <a:pt x="1476766" y="756605"/>
                  <a:pt x="1468010" y="724448"/>
                  <a:pt x="1447325" y="701978"/>
                </a:cubicBezTo>
                <a:lnTo>
                  <a:pt x="1432432" y="690545"/>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sp>
        <p:nvSpPr>
          <p:cNvPr id="4" name="Picture Placeholder 3">
            <a:extLst>
              <a:ext uri="{FF2B5EF4-FFF2-40B4-BE49-F238E27FC236}">
                <a16:creationId xmlns:a16="http://schemas.microsoft.com/office/drawing/2014/main" id="{8CA7B749-5737-4DB1-97F5-72CDB2F10E1A}"/>
              </a:ext>
            </a:extLst>
          </p:cNvPr>
          <p:cNvSpPr>
            <a:spLocks noGrp="1"/>
          </p:cNvSpPr>
          <p:nvPr>
            <p:ph type="pic" sz="quarter" idx="14"/>
          </p:nvPr>
        </p:nvSpPr>
        <p:spPr/>
        <p:txBody>
          <a:bodyPr/>
          <a:lstStyle/>
          <a:p>
            <a:endParaRPr lang="en-US">
              <a:cs typeface="B Nazanin" panose="00000700000000000000" pitchFamily="2" charset="-78"/>
            </a:endParaRPr>
          </a:p>
        </p:txBody>
      </p:sp>
    </p:spTree>
    <p:extLst>
      <p:ext uri="{BB962C8B-B14F-4D97-AF65-F5344CB8AC3E}">
        <p14:creationId xmlns:p14="http://schemas.microsoft.com/office/powerpoint/2010/main" val="325305818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D2D7DA8C-2485-4473-95FB-271A875DD81C}"/>
              </a:ext>
            </a:extLst>
          </p:cNvPr>
          <p:cNvSpPr/>
          <p:nvPr/>
        </p:nvSpPr>
        <p:spPr>
          <a:xfrm>
            <a:off x="9049608" y="3651071"/>
            <a:ext cx="2232101" cy="648072"/>
          </a:xfrm>
          <a:custGeom>
            <a:avLst/>
            <a:gdLst/>
            <a:ahLst/>
            <a:cxnLst/>
            <a:rect l="l" t="t" r="r" b="b"/>
            <a:pathLst>
              <a:path w="2123381" h="648072">
                <a:moveTo>
                  <a:pt x="0" y="0"/>
                </a:moveTo>
                <a:lnTo>
                  <a:pt x="1944216" y="0"/>
                </a:lnTo>
                <a:lnTo>
                  <a:pt x="1944216" y="220121"/>
                </a:lnTo>
                <a:lnTo>
                  <a:pt x="2123381" y="324037"/>
                </a:lnTo>
                <a:lnTo>
                  <a:pt x="1944216" y="427952"/>
                </a:lnTo>
                <a:lnTo>
                  <a:pt x="1944216" y="648072"/>
                </a:lnTo>
                <a:lnTo>
                  <a:pt x="0" y="64807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 name="Rectangle 2">
            <a:extLst>
              <a:ext uri="{FF2B5EF4-FFF2-40B4-BE49-F238E27FC236}">
                <a16:creationId xmlns:a16="http://schemas.microsoft.com/office/drawing/2014/main" id="{14076980-79F1-4E06-B06C-5D208B547438}"/>
              </a:ext>
            </a:extLst>
          </p:cNvPr>
          <p:cNvSpPr/>
          <p:nvPr/>
        </p:nvSpPr>
        <p:spPr>
          <a:xfrm>
            <a:off x="7015858" y="3651071"/>
            <a:ext cx="2232101" cy="648072"/>
          </a:xfrm>
          <a:custGeom>
            <a:avLst/>
            <a:gdLst/>
            <a:ahLst/>
            <a:cxnLst/>
            <a:rect l="l" t="t" r="r" b="b"/>
            <a:pathLst>
              <a:path w="2123381" h="648072">
                <a:moveTo>
                  <a:pt x="0" y="0"/>
                </a:moveTo>
                <a:lnTo>
                  <a:pt x="1944216" y="0"/>
                </a:lnTo>
                <a:lnTo>
                  <a:pt x="1944216" y="220121"/>
                </a:lnTo>
                <a:lnTo>
                  <a:pt x="2123381" y="324037"/>
                </a:lnTo>
                <a:lnTo>
                  <a:pt x="1944216" y="427952"/>
                </a:lnTo>
                <a:lnTo>
                  <a:pt x="1944216" y="648072"/>
                </a:lnTo>
                <a:lnTo>
                  <a:pt x="0" y="64807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Rectangle 2">
            <a:extLst>
              <a:ext uri="{FF2B5EF4-FFF2-40B4-BE49-F238E27FC236}">
                <a16:creationId xmlns:a16="http://schemas.microsoft.com/office/drawing/2014/main" id="{8DB83761-06A6-4838-A943-9C63ADD88D2C}"/>
              </a:ext>
            </a:extLst>
          </p:cNvPr>
          <p:cNvSpPr/>
          <p:nvPr/>
        </p:nvSpPr>
        <p:spPr>
          <a:xfrm>
            <a:off x="4972095" y="3651071"/>
            <a:ext cx="2232101" cy="648072"/>
          </a:xfrm>
          <a:custGeom>
            <a:avLst/>
            <a:gdLst/>
            <a:ahLst/>
            <a:cxnLst/>
            <a:rect l="l" t="t" r="r" b="b"/>
            <a:pathLst>
              <a:path w="2123381" h="648072">
                <a:moveTo>
                  <a:pt x="0" y="0"/>
                </a:moveTo>
                <a:lnTo>
                  <a:pt x="1944216" y="0"/>
                </a:lnTo>
                <a:lnTo>
                  <a:pt x="1944216" y="220121"/>
                </a:lnTo>
                <a:lnTo>
                  <a:pt x="2123381" y="324037"/>
                </a:lnTo>
                <a:lnTo>
                  <a:pt x="1944216" y="427952"/>
                </a:lnTo>
                <a:lnTo>
                  <a:pt x="1944216" y="648072"/>
                </a:lnTo>
                <a:lnTo>
                  <a:pt x="0" y="64807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Rectangle 2">
            <a:extLst>
              <a:ext uri="{FF2B5EF4-FFF2-40B4-BE49-F238E27FC236}">
                <a16:creationId xmlns:a16="http://schemas.microsoft.com/office/drawing/2014/main" id="{0189D541-EC26-4066-80F9-A0CE7ABFC418}"/>
              </a:ext>
            </a:extLst>
          </p:cNvPr>
          <p:cNvSpPr/>
          <p:nvPr/>
        </p:nvSpPr>
        <p:spPr>
          <a:xfrm>
            <a:off x="2937476" y="3651071"/>
            <a:ext cx="2232101" cy="648072"/>
          </a:xfrm>
          <a:custGeom>
            <a:avLst/>
            <a:gdLst/>
            <a:ahLst/>
            <a:cxnLst/>
            <a:rect l="l" t="t" r="r" b="b"/>
            <a:pathLst>
              <a:path w="2123381" h="648072">
                <a:moveTo>
                  <a:pt x="0" y="0"/>
                </a:moveTo>
                <a:lnTo>
                  <a:pt x="1944216" y="0"/>
                </a:lnTo>
                <a:lnTo>
                  <a:pt x="1944216" y="220121"/>
                </a:lnTo>
                <a:lnTo>
                  <a:pt x="2123381" y="324037"/>
                </a:lnTo>
                <a:lnTo>
                  <a:pt x="1944216" y="427952"/>
                </a:lnTo>
                <a:lnTo>
                  <a:pt x="1944216" y="648072"/>
                </a:lnTo>
                <a:lnTo>
                  <a:pt x="0" y="648072"/>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 name="Rectangle 2">
            <a:extLst>
              <a:ext uri="{FF2B5EF4-FFF2-40B4-BE49-F238E27FC236}">
                <a16:creationId xmlns:a16="http://schemas.microsoft.com/office/drawing/2014/main" id="{FFC15C30-DF3D-4BC6-8324-8CBB62587286}"/>
              </a:ext>
            </a:extLst>
          </p:cNvPr>
          <p:cNvSpPr/>
          <p:nvPr/>
        </p:nvSpPr>
        <p:spPr>
          <a:xfrm>
            <a:off x="914401" y="3651071"/>
            <a:ext cx="2232101" cy="648072"/>
          </a:xfrm>
          <a:custGeom>
            <a:avLst/>
            <a:gdLst/>
            <a:ahLst/>
            <a:cxnLst/>
            <a:rect l="l" t="t" r="r" b="b"/>
            <a:pathLst>
              <a:path w="2123381" h="648072">
                <a:moveTo>
                  <a:pt x="0" y="0"/>
                </a:moveTo>
                <a:lnTo>
                  <a:pt x="1944216" y="0"/>
                </a:lnTo>
                <a:lnTo>
                  <a:pt x="1944216" y="220121"/>
                </a:lnTo>
                <a:lnTo>
                  <a:pt x="2123381" y="324037"/>
                </a:lnTo>
                <a:lnTo>
                  <a:pt x="1944216" y="427952"/>
                </a:lnTo>
                <a:lnTo>
                  <a:pt x="1944216" y="648072"/>
                </a:lnTo>
                <a:lnTo>
                  <a:pt x="0" y="64807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 name="TextBox 7">
            <a:extLst>
              <a:ext uri="{FF2B5EF4-FFF2-40B4-BE49-F238E27FC236}">
                <a16:creationId xmlns:a16="http://schemas.microsoft.com/office/drawing/2014/main" id="{93AD52A8-5E37-4132-93AC-34BF392E765D}"/>
              </a:ext>
            </a:extLst>
          </p:cNvPr>
          <p:cNvSpPr txBox="1"/>
          <p:nvPr/>
        </p:nvSpPr>
        <p:spPr>
          <a:xfrm>
            <a:off x="3486011" y="3836609"/>
            <a:ext cx="1383716" cy="307777"/>
          </a:xfrm>
          <a:prstGeom prst="rect">
            <a:avLst/>
          </a:prstGeom>
          <a:noFill/>
        </p:spPr>
        <p:txBody>
          <a:bodyPr wrap="square" rtlCol="0">
            <a:spAutoFit/>
          </a:bodyPr>
          <a:lstStyle/>
          <a:p>
            <a:r>
              <a:rPr lang="fa-IR" altLang="ko-KR" sz="1400" b="1" dirty="0">
                <a:solidFill>
                  <a:schemeClr val="bg1"/>
                </a:solidFill>
                <a:cs typeface="B Nazanin" panose="00000700000000000000" pitchFamily="2" charset="-78"/>
              </a:rPr>
              <a:t>عنوان مطالب</a:t>
            </a:r>
            <a:endParaRPr lang="ko-KR" altLang="en-US" sz="1400" b="1"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1562404D-23CD-46F6-8C90-BBC4D7596BFE}"/>
              </a:ext>
            </a:extLst>
          </p:cNvPr>
          <p:cNvSpPr txBox="1"/>
          <p:nvPr/>
        </p:nvSpPr>
        <p:spPr>
          <a:xfrm>
            <a:off x="5517190" y="3825128"/>
            <a:ext cx="1383716" cy="307777"/>
          </a:xfrm>
          <a:prstGeom prst="rect">
            <a:avLst/>
          </a:prstGeom>
          <a:noFill/>
        </p:spPr>
        <p:txBody>
          <a:bodyPr wrap="square" rtlCol="0">
            <a:spAutoFit/>
          </a:bodyPr>
          <a:lstStyle/>
          <a:p>
            <a:r>
              <a:rPr lang="fa-IR" altLang="ko-KR" sz="1400" b="1" dirty="0">
                <a:solidFill>
                  <a:schemeClr val="bg1"/>
                </a:solidFill>
                <a:cs typeface="B Nazanin" panose="00000700000000000000" pitchFamily="2" charset="-78"/>
              </a:rPr>
              <a:t>عنوان مطالب</a:t>
            </a:r>
            <a:endParaRPr lang="ko-KR" altLang="en-US" sz="14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A9FDAE40-8A94-4529-BCB1-57418FC6077D}"/>
              </a:ext>
            </a:extLst>
          </p:cNvPr>
          <p:cNvSpPr txBox="1"/>
          <p:nvPr/>
        </p:nvSpPr>
        <p:spPr>
          <a:xfrm>
            <a:off x="7557513" y="3823172"/>
            <a:ext cx="1383716" cy="307777"/>
          </a:xfrm>
          <a:prstGeom prst="rect">
            <a:avLst/>
          </a:prstGeom>
          <a:noFill/>
        </p:spPr>
        <p:txBody>
          <a:bodyPr wrap="square" rtlCol="0">
            <a:spAutoFit/>
          </a:bodyPr>
          <a:lstStyle/>
          <a:p>
            <a:r>
              <a:rPr lang="fa-IR" altLang="ko-KR" sz="1400" b="1" dirty="0">
                <a:solidFill>
                  <a:schemeClr val="bg1"/>
                </a:solidFill>
                <a:cs typeface="B Nazanin" panose="00000700000000000000" pitchFamily="2" charset="-78"/>
              </a:rPr>
              <a:t>عنوان مطالب</a:t>
            </a:r>
            <a:endParaRPr lang="ko-KR" altLang="en-US" sz="1400" b="1"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2A28D2D3-2A7E-480D-A5E3-778ED8A14DDF}"/>
              </a:ext>
            </a:extLst>
          </p:cNvPr>
          <p:cNvSpPr txBox="1"/>
          <p:nvPr/>
        </p:nvSpPr>
        <p:spPr>
          <a:xfrm>
            <a:off x="9597837" y="3821216"/>
            <a:ext cx="1383716" cy="307777"/>
          </a:xfrm>
          <a:prstGeom prst="rect">
            <a:avLst/>
          </a:prstGeom>
          <a:noFill/>
        </p:spPr>
        <p:txBody>
          <a:bodyPr wrap="square" rtlCol="0">
            <a:spAutoFit/>
          </a:bodyPr>
          <a:lstStyle/>
          <a:p>
            <a:r>
              <a:rPr lang="fa-IR" altLang="ko-KR" sz="1400" b="1" dirty="0">
                <a:solidFill>
                  <a:schemeClr val="bg1"/>
                </a:solidFill>
                <a:cs typeface="B Nazanin" panose="00000700000000000000" pitchFamily="2" charset="-78"/>
              </a:rPr>
              <a:t>عنوان مطالب</a:t>
            </a:r>
            <a:endParaRPr lang="ko-KR" altLang="en-US" sz="1400" b="1" dirty="0">
              <a:solidFill>
                <a:schemeClr val="bg1"/>
              </a:solidFill>
              <a:cs typeface="B Nazanin" panose="00000700000000000000" pitchFamily="2" charset="-78"/>
            </a:endParaRPr>
          </a:p>
        </p:txBody>
      </p:sp>
      <p:grpSp>
        <p:nvGrpSpPr>
          <p:cNvPr id="12" name="Group 11">
            <a:extLst>
              <a:ext uri="{FF2B5EF4-FFF2-40B4-BE49-F238E27FC236}">
                <a16:creationId xmlns:a16="http://schemas.microsoft.com/office/drawing/2014/main" id="{55CC5C8E-E92F-446D-B102-637151C350E4}"/>
              </a:ext>
            </a:extLst>
          </p:cNvPr>
          <p:cNvGrpSpPr/>
          <p:nvPr/>
        </p:nvGrpSpPr>
        <p:grpSpPr>
          <a:xfrm>
            <a:off x="2950488" y="2056180"/>
            <a:ext cx="2232248" cy="1074303"/>
            <a:chOff x="4965552" y="1736224"/>
            <a:chExt cx="2232248" cy="1074303"/>
          </a:xfrm>
        </p:grpSpPr>
        <p:sp>
          <p:nvSpPr>
            <p:cNvPr id="13" name="TextBox 12">
              <a:extLst>
                <a:ext uri="{FF2B5EF4-FFF2-40B4-BE49-F238E27FC236}">
                  <a16:creationId xmlns:a16="http://schemas.microsoft.com/office/drawing/2014/main" id="{75776D6B-E052-4465-A06A-D14E0A9D32AB}"/>
                </a:ext>
              </a:extLst>
            </p:cNvPr>
            <p:cNvSpPr txBox="1"/>
            <p:nvPr/>
          </p:nvSpPr>
          <p:spPr>
            <a:xfrm>
              <a:off x="4965552" y="1979530"/>
              <a:ext cx="2232248" cy="830997"/>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5C7E0147-2937-4090-8338-8C17A3808D01}"/>
                </a:ext>
              </a:extLst>
            </p:cNvPr>
            <p:cNvSpPr txBox="1"/>
            <p:nvPr/>
          </p:nvSpPr>
          <p:spPr>
            <a:xfrm>
              <a:off x="4965552" y="1736224"/>
              <a:ext cx="2232248"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F79FABD6-8F12-40FA-866E-8B845D1C7CC4}"/>
              </a:ext>
            </a:extLst>
          </p:cNvPr>
          <p:cNvGrpSpPr/>
          <p:nvPr/>
        </p:nvGrpSpPr>
        <p:grpSpPr>
          <a:xfrm>
            <a:off x="7022664" y="2056180"/>
            <a:ext cx="2232248" cy="1074303"/>
            <a:chOff x="4965552" y="1736224"/>
            <a:chExt cx="2232248" cy="1074303"/>
          </a:xfrm>
        </p:grpSpPr>
        <p:sp>
          <p:nvSpPr>
            <p:cNvPr id="16" name="TextBox 15">
              <a:extLst>
                <a:ext uri="{FF2B5EF4-FFF2-40B4-BE49-F238E27FC236}">
                  <a16:creationId xmlns:a16="http://schemas.microsoft.com/office/drawing/2014/main" id="{DA7C8F36-F31C-417A-9576-9641A0F0B0C9}"/>
                </a:ext>
              </a:extLst>
            </p:cNvPr>
            <p:cNvSpPr txBox="1"/>
            <p:nvPr/>
          </p:nvSpPr>
          <p:spPr>
            <a:xfrm>
              <a:off x="4965552" y="1979530"/>
              <a:ext cx="2232248" cy="830997"/>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B56A6B8F-52EC-4856-B6FB-68D16825A2CF}"/>
                </a:ext>
              </a:extLst>
            </p:cNvPr>
            <p:cNvSpPr txBox="1"/>
            <p:nvPr/>
          </p:nvSpPr>
          <p:spPr>
            <a:xfrm>
              <a:off x="4965552" y="1736224"/>
              <a:ext cx="2232248"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D9D644B3-A46B-4506-AAEF-574A6675C30C}"/>
              </a:ext>
            </a:extLst>
          </p:cNvPr>
          <p:cNvGrpSpPr/>
          <p:nvPr/>
        </p:nvGrpSpPr>
        <p:grpSpPr>
          <a:xfrm>
            <a:off x="4977432" y="4845362"/>
            <a:ext cx="2232248" cy="1074303"/>
            <a:chOff x="4965552" y="1736224"/>
            <a:chExt cx="2232248" cy="1074303"/>
          </a:xfrm>
        </p:grpSpPr>
        <p:sp>
          <p:nvSpPr>
            <p:cNvPr id="19" name="TextBox 18">
              <a:extLst>
                <a:ext uri="{FF2B5EF4-FFF2-40B4-BE49-F238E27FC236}">
                  <a16:creationId xmlns:a16="http://schemas.microsoft.com/office/drawing/2014/main" id="{45123888-D61C-4396-9594-9E259DBB634C}"/>
                </a:ext>
              </a:extLst>
            </p:cNvPr>
            <p:cNvSpPr txBox="1"/>
            <p:nvPr/>
          </p:nvSpPr>
          <p:spPr>
            <a:xfrm>
              <a:off x="4965552" y="1979530"/>
              <a:ext cx="2232248" cy="830997"/>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77DFC935-DD2A-4F01-8900-887227C0A1F5}"/>
                </a:ext>
              </a:extLst>
            </p:cNvPr>
            <p:cNvSpPr txBox="1"/>
            <p:nvPr/>
          </p:nvSpPr>
          <p:spPr>
            <a:xfrm>
              <a:off x="4965552" y="1736224"/>
              <a:ext cx="2232248"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E8EBF5E1-B176-4B9C-BA26-CDCABC8E623B}"/>
              </a:ext>
            </a:extLst>
          </p:cNvPr>
          <p:cNvGrpSpPr/>
          <p:nvPr/>
        </p:nvGrpSpPr>
        <p:grpSpPr>
          <a:xfrm>
            <a:off x="9049607" y="4845362"/>
            <a:ext cx="2232248" cy="1074303"/>
            <a:chOff x="4965552" y="1736224"/>
            <a:chExt cx="2232248" cy="1074303"/>
          </a:xfrm>
        </p:grpSpPr>
        <p:sp>
          <p:nvSpPr>
            <p:cNvPr id="22" name="TextBox 21">
              <a:extLst>
                <a:ext uri="{FF2B5EF4-FFF2-40B4-BE49-F238E27FC236}">
                  <a16:creationId xmlns:a16="http://schemas.microsoft.com/office/drawing/2014/main" id="{0BE9EFD3-EA3C-4960-B6FA-7BA631C20A3F}"/>
                </a:ext>
              </a:extLst>
            </p:cNvPr>
            <p:cNvSpPr txBox="1"/>
            <p:nvPr/>
          </p:nvSpPr>
          <p:spPr>
            <a:xfrm>
              <a:off x="4965552" y="1979530"/>
              <a:ext cx="2232248" cy="830997"/>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13289B95-07BF-410D-9998-9AFBF609ED05}"/>
                </a:ext>
              </a:extLst>
            </p:cNvPr>
            <p:cNvSpPr txBox="1"/>
            <p:nvPr/>
          </p:nvSpPr>
          <p:spPr>
            <a:xfrm>
              <a:off x="4965552" y="1736224"/>
              <a:ext cx="2232248"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sp>
        <p:nvSpPr>
          <p:cNvPr id="24" name="Isosceles Triangle 23">
            <a:extLst>
              <a:ext uri="{FF2B5EF4-FFF2-40B4-BE49-F238E27FC236}">
                <a16:creationId xmlns:a16="http://schemas.microsoft.com/office/drawing/2014/main" id="{894D7EC0-76DA-4D27-87B0-68102553AF27}"/>
              </a:ext>
            </a:extLst>
          </p:cNvPr>
          <p:cNvSpPr/>
          <p:nvPr/>
        </p:nvSpPr>
        <p:spPr>
          <a:xfrm>
            <a:off x="3922522" y="3274974"/>
            <a:ext cx="288032" cy="248303"/>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5" name="Isosceles Triangle 24">
            <a:extLst>
              <a:ext uri="{FF2B5EF4-FFF2-40B4-BE49-F238E27FC236}">
                <a16:creationId xmlns:a16="http://schemas.microsoft.com/office/drawing/2014/main" id="{6751350F-0D76-4300-8701-F51B74F37CCA}"/>
              </a:ext>
            </a:extLst>
          </p:cNvPr>
          <p:cNvSpPr/>
          <p:nvPr/>
        </p:nvSpPr>
        <p:spPr>
          <a:xfrm>
            <a:off x="7994698" y="3274974"/>
            <a:ext cx="288032" cy="248303"/>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6" name="Isosceles Triangle 25">
            <a:extLst>
              <a:ext uri="{FF2B5EF4-FFF2-40B4-BE49-F238E27FC236}">
                <a16:creationId xmlns:a16="http://schemas.microsoft.com/office/drawing/2014/main" id="{6DB16A79-082B-443A-B009-D81E95C32F37}"/>
              </a:ext>
            </a:extLst>
          </p:cNvPr>
          <p:cNvSpPr/>
          <p:nvPr/>
        </p:nvSpPr>
        <p:spPr>
          <a:xfrm rot="10800000">
            <a:off x="5949466" y="4464218"/>
            <a:ext cx="288032" cy="248303"/>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7" name="Isosceles Triangle 26">
            <a:extLst>
              <a:ext uri="{FF2B5EF4-FFF2-40B4-BE49-F238E27FC236}">
                <a16:creationId xmlns:a16="http://schemas.microsoft.com/office/drawing/2014/main" id="{B69841E9-A8A6-41C7-BC3B-F75DAEFD8938}"/>
              </a:ext>
            </a:extLst>
          </p:cNvPr>
          <p:cNvSpPr/>
          <p:nvPr/>
        </p:nvSpPr>
        <p:spPr>
          <a:xfrm rot="10800000">
            <a:off x="10021641" y="4450608"/>
            <a:ext cx="288032" cy="248303"/>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8" name="TextBox 27">
            <a:extLst>
              <a:ext uri="{FF2B5EF4-FFF2-40B4-BE49-F238E27FC236}">
                <a16:creationId xmlns:a16="http://schemas.microsoft.com/office/drawing/2014/main" id="{3F7C92F9-D0E5-4824-99AB-A70EED0F53C3}"/>
              </a:ext>
            </a:extLst>
          </p:cNvPr>
          <p:cNvSpPr txBox="1"/>
          <p:nvPr/>
        </p:nvSpPr>
        <p:spPr>
          <a:xfrm>
            <a:off x="1445688" y="3825128"/>
            <a:ext cx="1383716" cy="307777"/>
          </a:xfrm>
          <a:prstGeom prst="rect">
            <a:avLst/>
          </a:prstGeom>
          <a:noFill/>
        </p:spPr>
        <p:txBody>
          <a:bodyPr wrap="square" rtlCol="0">
            <a:spAutoFit/>
          </a:bodyPr>
          <a:lstStyle/>
          <a:p>
            <a:r>
              <a:rPr lang="fa-IR" altLang="ko-KR" sz="1400" b="1" dirty="0">
                <a:solidFill>
                  <a:schemeClr val="bg1"/>
                </a:solidFill>
                <a:cs typeface="B Nazanin" panose="00000700000000000000" pitchFamily="2" charset="-78"/>
              </a:rPr>
              <a:t>عنوان مطالب</a:t>
            </a:r>
            <a:endParaRPr lang="ko-KR" altLang="en-US" sz="1400" b="1" dirty="0">
              <a:solidFill>
                <a:schemeClr val="bg1"/>
              </a:solidFill>
              <a:cs typeface="B Nazanin" panose="00000700000000000000" pitchFamily="2" charset="-78"/>
            </a:endParaRPr>
          </a:p>
        </p:txBody>
      </p:sp>
      <p:sp>
        <p:nvSpPr>
          <p:cNvPr id="29" name="Isosceles Triangle 92">
            <a:extLst>
              <a:ext uri="{FF2B5EF4-FFF2-40B4-BE49-F238E27FC236}">
                <a16:creationId xmlns:a16="http://schemas.microsoft.com/office/drawing/2014/main" id="{0132004D-03C2-4319-A266-8740EB37E2CD}"/>
              </a:ext>
            </a:extLst>
          </p:cNvPr>
          <p:cNvSpPr/>
          <p:nvPr/>
        </p:nvSpPr>
        <p:spPr>
          <a:xfrm rot="10800000">
            <a:off x="1886434" y="4450608"/>
            <a:ext cx="288032" cy="248303"/>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30" name="Group 74">
            <a:extLst>
              <a:ext uri="{FF2B5EF4-FFF2-40B4-BE49-F238E27FC236}">
                <a16:creationId xmlns:a16="http://schemas.microsoft.com/office/drawing/2014/main" id="{0B9D6B94-C5FE-4190-A136-3728390EFA98}"/>
              </a:ext>
            </a:extLst>
          </p:cNvPr>
          <p:cNvGrpSpPr/>
          <p:nvPr/>
        </p:nvGrpSpPr>
        <p:grpSpPr>
          <a:xfrm>
            <a:off x="914400" y="4845362"/>
            <a:ext cx="2232248" cy="1074303"/>
            <a:chOff x="4965552" y="1736224"/>
            <a:chExt cx="2232248" cy="1074303"/>
          </a:xfrm>
        </p:grpSpPr>
        <p:sp>
          <p:nvSpPr>
            <p:cNvPr id="31" name="TextBox 30">
              <a:extLst>
                <a:ext uri="{FF2B5EF4-FFF2-40B4-BE49-F238E27FC236}">
                  <a16:creationId xmlns:a16="http://schemas.microsoft.com/office/drawing/2014/main" id="{C6EF21A9-57E3-4868-B6BD-0FF2A158A675}"/>
                </a:ext>
              </a:extLst>
            </p:cNvPr>
            <p:cNvSpPr txBox="1"/>
            <p:nvPr/>
          </p:nvSpPr>
          <p:spPr>
            <a:xfrm>
              <a:off x="4965552" y="1979530"/>
              <a:ext cx="2232248" cy="830997"/>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32" name="TextBox 31">
              <a:extLst>
                <a:ext uri="{FF2B5EF4-FFF2-40B4-BE49-F238E27FC236}">
                  <a16:creationId xmlns:a16="http://schemas.microsoft.com/office/drawing/2014/main" id="{2E3EDFED-17A3-46E4-9532-379D5023DFA5}"/>
                </a:ext>
              </a:extLst>
            </p:cNvPr>
            <p:cNvSpPr txBox="1"/>
            <p:nvPr/>
          </p:nvSpPr>
          <p:spPr>
            <a:xfrm>
              <a:off x="4965552" y="1736224"/>
              <a:ext cx="2232248"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sp>
        <p:nvSpPr>
          <p:cNvPr id="33" name="Parallelogram 30">
            <a:extLst>
              <a:ext uri="{FF2B5EF4-FFF2-40B4-BE49-F238E27FC236}">
                <a16:creationId xmlns:a16="http://schemas.microsoft.com/office/drawing/2014/main" id="{35B25396-C5D1-474C-8664-BE0B7EBBD33D}"/>
              </a:ext>
            </a:extLst>
          </p:cNvPr>
          <p:cNvSpPr/>
          <p:nvPr/>
        </p:nvSpPr>
        <p:spPr>
          <a:xfrm flipH="1">
            <a:off x="1073380" y="3842757"/>
            <a:ext cx="294203" cy="294931"/>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4" name="Donut 8">
            <a:extLst>
              <a:ext uri="{FF2B5EF4-FFF2-40B4-BE49-F238E27FC236}">
                <a16:creationId xmlns:a16="http://schemas.microsoft.com/office/drawing/2014/main" id="{D2CF3086-AD4C-426F-A400-99DB82096109}"/>
              </a:ext>
            </a:extLst>
          </p:cNvPr>
          <p:cNvSpPr/>
          <p:nvPr/>
        </p:nvSpPr>
        <p:spPr>
          <a:xfrm>
            <a:off x="7257359" y="3776687"/>
            <a:ext cx="285611" cy="341396"/>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35" name="Donut 24">
            <a:extLst>
              <a:ext uri="{FF2B5EF4-FFF2-40B4-BE49-F238E27FC236}">
                <a16:creationId xmlns:a16="http://schemas.microsoft.com/office/drawing/2014/main" id="{FFCC9F16-9293-445C-935F-C45637548DBC}"/>
              </a:ext>
            </a:extLst>
          </p:cNvPr>
          <p:cNvSpPr/>
          <p:nvPr/>
        </p:nvSpPr>
        <p:spPr>
          <a:xfrm>
            <a:off x="3193163" y="3814582"/>
            <a:ext cx="330619" cy="333310"/>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36" name="Block Arc 25">
            <a:extLst>
              <a:ext uri="{FF2B5EF4-FFF2-40B4-BE49-F238E27FC236}">
                <a16:creationId xmlns:a16="http://schemas.microsoft.com/office/drawing/2014/main" id="{2186D26C-4CFA-4077-9D2B-D33E94BA08A3}"/>
              </a:ext>
            </a:extLst>
          </p:cNvPr>
          <p:cNvSpPr>
            <a:spLocks noChangeAspect="1"/>
          </p:cNvSpPr>
          <p:nvPr/>
        </p:nvSpPr>
        <p:spPr>
          <a:xfrm>
            <a:off x="5241352" y="3794722"/>
            <a:ext cx="237395" cy="342966"/>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37" name="자유형 151">
            <a:extLst>
              <a:ext uri="{FF2B5EF4-FFF2-40B4-BE49-F238E27FC236}">
                <a16:creationId xmlns:a16="http://schemas.microsoft.com/office/drawing/2014/main" id="{909923BA-6B94-4636-A2DB-CBF94F9010A9}"/>
              </a:ext>
            </a:extLst>
          </p:cNvPr>
          <p:cNvSpPr/>
          <p:nvPr/>
        </p:nvSpPr>
        <p:spPr>
          <a:xfrm>
            <a:off x="9269224" y="3821216"/>
            <a:ext cx="308765" cy="324070"/>
          </a:xfrm>
          <a:custGeom>
            <a:avLst/>
            <a:gdLst>
              <a:gd name="connsiteX0" fmla="*/ 1460984 w 2921968"/>
              <a:gd name="connsiteY0" fmla="*/ 233294 h 3066808"/>
              <a:gd name="connsiteX1" fmla="*/ 1320049 w 2921968"/>
              <a:gd name="connsiteY1" fmla="*/ 374229 h 3066808"/>
              <a:gd name="connsiteX2" fmla="*/ 1460984 w 2921968"/>
              <a:gd name="connsiteY2" fmla="*/ 515164 h 3066808"/>
              <a:gd name="connsiteX3" fmla="*/ 1601919 w 2921968"/>
              <a:gd name="connsiteY3" fmla="*/ 374229 h 3066808"/>
              <a:gd name="connsiteX4" fmla="*/ 1460984 w 2921968"/>
              <a:gd name="connsiteY4" fmla="*/ 233294 h 3066808"/>
              <a:gd name="connsiteX5" fmla="*/ 1460984 w 2921968"/>
              <a:gd name="connsiteY5" fmla="*/ 0 h 3066808"/>
              <a:gd name="connsiteX6" fmla="*/ 1835213 w 2921968"/>
              <a:gd name="connsiteY6" fmla="*/ 374229 h 3066808"/>
              <a:gd name="connsiteX7" fmla="*/ 1670219 w 2921968"/>
              <a:gd name="connsiteY7" fmla="*/ 684545 h 3066808"/>
              <a:gd name="connsiteX8" fmla="*/ 1626866 w 2921968"/>
              <a:gd name="connsiteY8" fmla="*/ 708077 h 3066808"/>
              <a:gd name="connsiteX9" fmla="*/ 1646248 w 2921968"/>
              <a:gd name="connsiteY9" fmla="*/ 873151 h 3066808"/>
              <a:gd name="connsiteX10" fmla="*/ 2235203 w 2921968"/>
              <a:gd name="connsiteY10" fmla="*/ 873151 h 3066808"/>
              <a:gd name="connsiteX11" fmla="*/ 2241832 w 2921968"/>
              <a:gd name="connsiteY11" fmla="*/ 851796 h 3066808"/>
              <a:gd name="connsiteX12" fmla="*/ 2430803 w 2921968"/>
              <a:gd name="connsiteY12" fmla="*/ 726537 h 3066808"/>
              <a:gd name="connsiteX13" fmla="*/ 2635891 w 2921968"/>
              <a:gd name="connsiteY13" fmla="*/ 931625 h 3066808"/>
              <a:gd name="connsiteX14" fmla="*/ 2430803 w 2921968"/>
              <a:gd name="connsiteY14" fmla="*/ 1136713 h 3066808"/>
              <a:gd name="connsiteX15" fmla="*/ 2241832 w 2921968"/>
              <a:gd name="connsiteY15" fmla="*/ 1011455 h 3066808"/>
              <a:gd name="connsiteX16" fmla="*/ 2233652 w 2921968"/>
              <a:gd name="connsiteY16" fmla="*/ 985105 h 3066808"/>
              <a:gd name="connsiteX17" fmla="*/ 1659393 w 2921968"/>
              <a:gd name="connsiteY17" fmla="*/ 985105 h 3066808"/>
              <a:gd name="connsiteX18" fmla="*/ 1835639 w 2921968"/>
              <a:gd name="connsiteY18" fmla="*/ 2486125 h 3066808"/>
              <a:gd name="connsiteX19" fmla="*/ 2605322 w 2921968"/>
              <a:gd name="connsiteY19" fmla="*/ 1804902 h 3066808"/>
              <a:gd name="connsiteX20" fmla="*/ 2437231 w 2921968"/>
              <a:gd name="connsiteY20" fmla="*/ 1828663 h 3066808"/>
              <a:gd name="connsiteX21" fmla="*/ 2679599 w 2921968"/>
              <a:gd name="connsiteY21" fmla="*/ 1472350 h 3066808"/>
              <a:gd name="connsiteX22" fmla="*/ 2921968 w 2921968"/>
              <a:gd name="connsiteY22" fmla="*/ 1828663 h 3066808"/>
              <a:gd name="connsiteX23" fmla="*/ 2749252 w 2921968"/>
              <a:gd name="connsiteY23" fmla="*/ 1804848 h 3066808"/>
              <a:gd name="connsiteX24" fmla="*/ 1665272 w 2921968"/>
              <a:gd name="connsiteY24" fmla="*/ 2905483 h 3066808"/>
              <a:gd name="connsiteX25" fmla="*/ 1462434 w 2921968"/>
              <a:gd name="connsiteY25" fmla="*/ 3066808 h 3066808"/>
              <a:gd name="connsiteX26" fmla="*/ 1265857 w 2921968"/>
              <a:gd name="connsiteY26" fmla="*/ 2910631 h 3066808"/>
              <a:gd name="connsiteX27" fmla="*/ 175466 w 2921968"/>
              <a:gd name="connsiteY27" fmla="*/ 1804523 h 3066808"/>
              <a:gd name="connsiteX28" fmla="*/ 0 w 2921968"/>
              <a:gd name="connsiteY28" fmla="*/ 1828663 h 3066808"/>
              <a:gd name="connsiteX29" fmla="*/ 242369 w 2921968"/>
              <a:gd name="connsiteY29" fmla="*/ 1472350 h 3066808"/>
              <a:gd name="connsiteX30" fmla="*/ 484739 w 2921968"/>
              <a:gd name="connsiteY30" fmla="*/ 1828663 h 3066808"/>
              <a:gd name="connsiteX31" fmla="*/ 319066 w 2921968"/>
              <a:gd name="connsiteY31" fmla="*/ 1805271 h 3066808"/>
              <a:gd name="connsiteX32" fmla="*/ 1095798 w 2921968"/>
              <a:gd name="connsiteY32" fmla="*/ 2488933 h 3066808"/>
              <a:gd name="connsiteX33" fmla="*/ 1266566 w 2921968"/>
              <a:gd name="connsiteY33" fmla="*/ 985105 h 3066808"/>
              <a:gd name="connsiteX34" fmla="*/ 728631 w 2921968"/>
              <a:gd name="connsiteY34" fmla="*/ 985105 h 3066808"/>
              <a:gd name="connsiteX35" fmla="*/ 727109 w 2921968"/>
              <a:gd name="connsiteY35" fmla="*/ 987221 h 3066808"/>
              <a:gd name="connsiteX36" fmla="*/ 719586 w 2921968"/>
              <a:gd name="connsiteY36" fmla="*/ 1011455 h 3066808"/>
              <a:gd name="connsiteX37" fmla="*/ 530615 w 2921968"/>
              <a:gd name="connsiteY37" fmla="*/ 1136713 h 3066808"/>
              <a:gd name="connsiteX38" fmla="*/ 325527 w 2921968"/>
              <a:gd name="connsiteY38" fmla="*/ 931625 h 3066808"/>
              <a:gd name="connsiteX39" fmla="*/ 530615 w 2921968"/>
              <a:gd name="connsiteY39" fmla="*/ 726537 h 3066808"/>
              <a:gd name="connsiteX40" fmla="*/ 719586 w 2921968"/>
              <a:gd name="connsiteY40" fmla="*/ 851796 h 3066808"/>
              <a:gd name="connsiteX41" fmla="*/ 724380 w 2921968"/>
              <a:gd name="connsiteY41" fmla="*/ 867240 h 3066808"/>
              <a:gd name="connsiteX42" fmla="*/ 728634 w 2921968"/>
              <a:gd name="connsiteY42" fmla="*/ 873151 h 3066808"/>
              <a:gd name="connsiteX43" fmla="*/ 1279279 w 2921968"/>
              <a:gd name="connsiteY43" fmla="*/ 873151 h 3066808"/>
              <a:gd name="connsiteX44" fmla="*/ 1297855 w 2921968"/>
              <a:gd name="connsiteY44" fmla="*/ 709571 h 3066808"/>
              <a:gd name="connsiteX45" fmla="*/ 1251749 w 2921968"/>
              <a:gd name="connsiteY45" fmla="*/ 684545 h 3066808"/>
              <a:gd name="connsiteX46" fmla="*/ 1086755 w 2921968"/>
              <a:gd name="connsiteY46" fmla="*/ 374229 h 3066808"/>
              <a:gd name="connsiteX47" fmla="*/ 1460984 w 2921968"/>
              <a:gd name="connsiteY47" fmla="*/ 0 h 306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21968" h="3066808">
                <a:moveTo>
                  <a:pt x="1460984" y="233294"/>
                </a:moveTo>
                <a:cubicBezTo>
                  <a:pt x="1383148" y="233294"/>
                  <a:pt x="1320049" y="296393"/>
                  <a:pt x="1320049" y="374229"/>
                </a:cubicBezTo>
                <a:cubicBezTo>
                  <a:pt x="1320049" y="452065"/>
                  <a:pt x="1383148" y="515164"/>
                  <a:pt x="1460984" y="515164"/>
                </a:cubicBezTo>
                <a:cubicBezTo>
                  <a:pt x="1538820" y="515164"/>
                  <a:pt x="1601919" y="452065"/>
                  <a:pt x="1601919" y="374229"/>
                </a:cubicBezTo>
                <a:cubicBezTo>
                  <a:pt x="1601919" y="296393"/>
                  <a:pt x="1538820" y="233294"/>
                  <a:pt x="1460984" y="233294"/>
                </a:cubicBezTo>
                <a:close/>
                <a:moveTo>
                  <a:pt x="1460984" y="0"/>
                </a:moveTo>
                <a:cubicBezTo>
                  <a:pt x="1667665" y="0"/>
                  <a:pt x="1835213" y="167548"/>
                  <a:pt x="1835213" y="374229"/>
                </a:cubicBezTo>
                <a:cubicBezTo>
                  <a:pt x="1835213" y="503404"/>
                  <a:pt x="1769765" y="617294"/>
                  <a:pt x="1670219" y="684545"/>
                </a:cubicBezTo>
                <a:lnTo>
                  <a:pt x="1626866" y="708077"/>
                </a:lnTo>
                <a:lnTo>
                  <a:pt x="1646248" y="873151"/>
                </a:lnTo>
                <a:lnTo>
                  <a:pt x="2235203" y="873151"/>
                </a:lnTo>
                <a:lnTo>
                  <a:pt x="2241832" y="851796"/>
                </a:lnTo>
                <a:cubicBezTo>
                  <a:pt x="2272966" y="778187"/>
                  <a:pt x="2345853" y="726537"/>
                  <a:pt x="2430803" y="726537"/>
                </a:cubicBezTo>
                <a:cubicBezTo>
                  <a:pt x="2544070" y="726537"/>
                  <a:pt x="2635891" y="818358"/>
                  <a:pt x="2635891" y="931625"/>
                </a:cubicBezTo>
                <a:cubicBezTo>
                  <a:pt x="2635891" y="1044892"/>
                  <a:pt x="2544070" y="1136713"/>
                  <a:pt x="2430803" y="1136713"/>
                </a:cubicBezTo>
                <a:cubicBezTo>
                  <a:pt x="2345853" y="1136713"/>
                  <a:pt x="2272966" y="1085064"/>
                  <a:pt x="2241832" y="1011455"/>
                </a:cubicBezTo>
                <a:lnTo>
                  <a:pt x="2233652" y="985105"/>
                </a:lnTo>
                <a:lnTo>
                  <a:pt x="1659393" y="985105"/>
                </a:lnTo>
                <a:lnTo>
                  <a:pt x="1835639" y="2486125"/>
                </a:lnTo>
                <a:cubicBezTo>
                  <a:pt x="2257126" y="2356235"/>
                  <a:pt x="2582425" y="2203368"/>
                  <a:pt x="2605322" y="1804902"/>
                </a:cubicBezTo>
                <a:cubicBezTo>
                  <a:pt x="2547615" y="1806965"/>
                  <a:pt x="2490707" y="1815307"/>
                  <a:pt x="2437231" y="1828663"/>
                </a:cubicBezTo>
                <a:cubicBezTo>
                  <a:pt x="2542844" y="1722240"/>
                  <a:pt x="2642253" y="1622871"/>
                  <a:pt x="2679599" y="1472350"/>
                </a:cubicBezTo>
                <a:cubicBezTo>
                  <a:pt x="2719016" y="1621107"/>
                  <a:pt x="2816355" y="1715183"/>
                  <a:pt x="2921968" y="1828663"/>
                </a:cubicBezTo>
                <a:cubicBezTo>
                  <a:pt x="2868630" y="1815688"/>
                  <a:pt x="2809977" y="1807008"/>
                  <a:pt x="2749252" y="1804848"/>
                </a:cubicBezTo>
                <a:cubicBezTo>
                  <a:pt x="2719427" y="2342499"/>
                  <a:pt x="2353693" y="2860207"/>
                  <a:pt x="1665272" y="2905483"/>
                </a:cubicBezTo>
                <a:cubicBezTo>
                  <a:pt x="1561523" y="2978866"/>
                  <a:pt x="1523475" y="3013033"/>
                  <a:pt x="1462434" y="3066808"/>
                </a:cubicBezTo>
                <a:cubicBezTo>
                  <a:pt x="1404574" y="3011016"/>
                  <a:pt x="1369708" y="2980430"/>
                  <a:pt x="1265857" y="2910631"/>
                </a:cubicBezTo>
                <a:cubicBezTo>
                  <a:pt x="648092" y="2849018"/>
                  <a:pt x="205460" y="2343748"/>
                  <a:pt x="175466" y="1804523"/>
                </a:cubicBezTo>
                <a:cubicBezTo>
                  <a:pt x="115256" y="1806261"/>
                  <a:pt x="55763" y="1814736"/>
                  <a:pt x="0" y="1828663"/>
                </a:cubicBezTo>
                <a:cubicBezTo>
                  <a:pt x="105615" y="1722240"/>
                  <a:pt x="205022" y="1622871"/>
                  <a:pt x="242369" y="1472350"/>
                </a:cubicBezTo>
                <a:cubicBezTo>
                  <a:pt x="281785" y="1621107"/>
                  <a:pt x="379124" y="1715183"/>
                  <a:pt x="484739" y="1828663"/>
                </a:cubicBezTo>
                <a:cubicBezTo>
                  <a:pt x="433473" y="1816193"/>
                  <a:pt x="377298" y="1807690"/>
                  <a:pt x="319066" y="1805271"/>
                </a:cubicBezTo>
                <a:cubicBezTo>
                  <a:pt x="342774" y="2204526"/>
                  <a:pt x="675270" y="2359301"/>
                  <a:pt x="1095798" y="2488933"/>
                </a:cubicBezTo>
                <a:lnTo>
                  <a:pt x="1266566" y="985105"/>
                </a:lnTo>
                <a:lnTo>
                  <a:pt x="728631" y="985105"/>
                </a:lnTo>
                <a:lnTo>
                  <a:pt x="727109" y="987221"/>
                </a:lnTo>
                <a:lnTo>
                  <a:pt x="719586" y="1011455"/>
                </a:lnTo>
                <a:cubicBezTo>
                  <a:pt x="688452" y="1085064"/>
                  <a:pt x="615566" y="1136713"/>
                  <a:pt x="530615" y="1136713"/>
                </a:cubicBezTo>
                <a:cubicBezTo>
                  <a:pt x="417348" y="1136713"/>
                  <a:pt x="325527" y="1044892"/>
                  <a:pt x="325527" y="931625"/>
                </a:cubicBezTo>
                <a:cubicBezTo>
                  <a:pt x="325527" y="818358"/>
                  <a:pt x="417348" y="726537"/>
                  <a:pt x="530615" y="726537"/>
                </a:cubicBezTo>
                <a:cubicBezTo>
                  <a:pt x="615566" y="726537"/>
                  <a:pt x="688452" y="778187"/>
                  <a:pt x="719586" y="851796"/>
                </a:cubicBezTo>
                <a:lnTo>
                  <a:pt x="724380" y="867240"/>
                </a:lnTo>
                <a:lnTo>
                  <a:pt x="728634" y="873151"/>
                </a:lnTo>
                <a:lnTo>
                  <a:pt x="1279279" y="873151"/>
                </a:lnTo>
                <a:lnTo>
                  <a:pt x="1297855" y="709571"/>
                </a:lnTo>
                <a:lnTo>
                  <a:pt x="1251749" y="684545"/>
                </a:lnTo>
                <a:cubicBezTo>
                  <a:pt x="1152204" y="617294"/>
                  <a:pt x="1086755" y="503404"/>
                  <a:pt x="1086755" y="374229"/>
                </a:cubicBezTo>
                <a:cubicBezTo>
                  <a:pt x="1086755" y="167548"/>
                  <a:pt x="1254303" y="0"/>
                  <a:pt x="146098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415778894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9B85F3A-0D98-4AE5-8CED-AA4A4CF82188}"/>
              </a:ext>
            </a:extLst>
          </p:cNvPr>
          <p:cNvSpPr>
            <a:spLocks noGrp="1"/>
          </p:cNvSpPr>
          <p:nvPr>
            <p:ph type="body" sz="quarter" idx="10"/>
          </p:nvPr>
        </p:nvSpPr>
        <p:spPr/>
        <p:txBody>
          <a:bodyPr/>
          <a:lstStyle/>
          <a:p>
            <a:r>
              <a:rPr lang="fa-IR" dirty="0">
                <a:cs typeface="B Nazanin" panose="00000700000000000000" pitchFamily="2" charset="-78"/>
              </a:rPr>
              <a:t>سبک جدول زمانی</a:t>
            </a:r>
            <a:endParaRPr lang="en-US" dirty="0">
              <a:cs typeface="B Nazanin" panose="00000700000000000000" pitchFamily="2" charset="-78"/>
            </a:endParaRPr>
          </a:p>
        </p:txBody>
      </p:sp>
      <p:sp>
        <p:nvSpPr>
          <p:cNvPr id="45" name="Rectangle 44">
            <a:extLst>
              <a:ext uri="{FF2B5EF4-FFF2-40B4-BE49-F238E27FC236}">
                <a16:creationId xmlns:a16="http://schemas.microsoft.com/office/drawing/2014/main" id="{AA5AF030-3950-4358-9FEF-ACB5F3066082}"/>
              </a:ext>
            </a:extLst>
          </p:cNvPr>
          <p:cNvSpPr/>
          <p:nvPr/>
        </p:nvSpPr>
        <p:spPr>
          <a:xfrm rot="2700000">
            <a:off x="988291" y="2088997"/>
            <a:ext cx="1235413" cy="1235413"/>
          </a:xfrm>
          <a:prstGeom prst="rect">
            <a:avLst/>
          </a:prstGeom>
          <a:solidFill>
            <a:schemeClr val="accent4"/>
          </a:solidFill>
          <a:ln>
            <a:noFill/>
          </a:ln>
          <a:scene3d>
            <a:camera prst="isometricLeftDown">
              <a:rot lat="600000" lon="1200000" rev="0"/>
            </a:camera>
            <a:lightRig rig="soft" dir="t"/>
          </a:scene3d>
          <a:sp3d extrusionH="1079500">
            <a:extrusionClr>
              <a:schemeClr val="accent4">
                <a:lumMod val="75000"/>
              </a:schemeClr>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46" name="Freeform: Shape 45">
            <a:extLst>
              <a:ext uri="{FF2B5EF4-FFF2-40B4-BE49-F238E27FC236}">
                <a16:creationId xmlns:a16="http://schemas.microsoft.com/office/drawing/2014/main" id="{30080D03-A937-4B70-9D16-50A4F5C08C58}"/>
              </a:ext>
            </a:extLst>
          </p:cNvPr>
          <p:cNvSpPr/>
          <p:nvPr/>
        </p:nvSpPr>
        <p:spPr>
          <a:xfrm>
            <a:off x="2139231" y="2222577"/>
            <a:ext cx="1920240" cy="200610"/>
          </a:xfrm>
          <a:custGeom>
            <a:avLst/>
            <a:gdLst>
              <a:gd name="connsiteX0" fmla="*/ 0 w 1824297"/>
              <a:gd name="connsiteY0" fmla="*/ 0 h 200610"/>
              <a:gd name="connsiteX1" fmla="*/ 1824297 w 1824297"/>
              <a:gd name="connsiteY1" fmla="*/ 0 h 200610"/>
              <a:gd name="connsiteX2" fmla="*/ 1824297 w 1824297"/>
              <a:gd name="connsiteY2" fmla="*/ 200610 h 200610"/>
              <a:gd name="connsiteX3" fmla="*/ 154316 w 1824297"/>
              <a:gd name="connsiteY3" fmla="*/ 200610 h 200610"/>
            </a:gdLst>
            <a:ahLst/>
            <a:cxnLst>
              <a:cxn ang="0">
                <a:pos x="connsiteX0" y="connsiteY0"/>
              </a:cxn>
              <a:cxn ang="0">
                <a:pos x="connsiteX1" y="connsiteY1"/>
              </a:cxn>
              <a:cxn ang="0">
                <a:pos x="connsiteX2" y="connsiteY2"/>
              </a:cxn>
              <a:cxn ang="0">
                <a:pos x="connsiteX3" y="connsiteY3"/>
              </a:cxn>
            </a:cxnLst>
            <a:rect l="l" t="t" r="r" b="b"/>
            <a:pathLst>
              <a:path w="1824297" h="200610">
                <a:moveTo>
                  <a:pt x="0" y="0"/>
                </a:moveTo>
                <a:lnTo>
                  <a:pt x="1824297" y="0"/>
                </a:lnTo>
                <a:lnTo>
                  <a:pt x="1824297" y="200610"/>
                </a:lnTo>
                <a:lnTo>
                  <a:pt x="154316" y="200610"/>
                </a:lnTo>
                <a:close/>
              </a:path>
            </a:pathLst>
          </a:custGeom>
          <a:gradFill flip="none" rotWithShape="1">
            <a:gsLst>
              <a:gs pos="0">
                <a:schemeClr val="bg1">
                  <a:lumMod val="65000"/>
                </a:schemeClr>
              </a:gs>
              <a:gs pos="50000">
                <a:schemeClr val="bg1">
                  <a:lumMod val="95000"/>
                </a:schemeClr>
              </a:gs>
              <a:gs pos="100000">
                <a:schemeClr val="bg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sz="2700" dirty="0">
              <a:cs typeface="B Nazanin" panose="00000700000000000000" pitchFamily="2" charset="-78"/>
            </a:endParaRPr>
          </a:p>
        </p:txBody>
      </p:sp>
      <p:sp>
        <p:nvSpPr>
          <p:cNvPr id="47" name="Rectangle 46">
            <a:extLst>
              <a:ext uri="{FF2B5EF4-FFF2-40B4-BE49-F238E27FC236}">
                <a16:creationId xmlns:a16="http://schemas.microsoft.com/office/drawing/2014/main" id="{0EAF993D-EE2E-45FB-B6E3-89122A6E0807}"/>
              </a:ext>
            </a:extLst>
          </p:cNvPr>
          <p:cNvSpPr/>
          <p:nvPr/>
        </p:nvSpPr>
        <p:spPr>
          <a:xfrm rot="2700000">
            <a:off x="3767362" y="2088996"/>
            <a:ext cx="1235413" cy="1235413"/>
          </a:xfrm>
          <a:prstGeom prst="rect">
            <a:avLst/>
          </a:prstGeom>
          <a:solidFill>
            <a:schemeClr val="accent3"/>
          </a:solidFill>
          <a:ln>
            <a:noFill/>
          </a:ln>
          <a:scene3d>
            <a:camera prst="isometricLeftDown">
              <a:rot lat="600000" lon="1200000" rev="0"/>
            </a:camera>
            <a:lightRig rig="soft" dir="t"/>
          </a:scene3d>
          <a:sp3d extrusionH="1079500">
            <a:extrusionClr>
              <a:schemeClr val="accent3">
                <a:lumMod val="75000"/>
              </a:schemeClr>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48" name="Freeform: Shape 47">
            <a:extLst>
              <a:ext uri="{FF2B5EF4-FFF2-40B4-BE49-F238E27FC236}">
                <a16:creationId xmlns:a16="http://schemas.microsoft.com/office/drawing/2014/main" id="{EB5AF39A-2F83-4052-9A57-BAC34AB0559E}"/>
              </a:ext>
            </a:extLst>
          </p:cNvPr>
          <p:cNvSpPr/>
          <p:nvPr/>
        </p:nvSpPr>
        <p:spPr>
          <a:xfrm>
            <a:off x="4916790" y="2222577"/>
            <a:ext cx="1920240" cy="200610"/>
          </a:xfrm>
          <a:custGeom>
            <a:avLst/>
            <a:gdLst>
              <a:gd name="connsiteX0" fmla="*/ 0 w 1824297"/>
              <a:gd name="connsiteY0" fmla="*/ 0 h 200610"/>
              <a:gd name="connsiteX1" fmla="*/ 1824297 w 1824297"/>
              <a:gd name="connsiteY1" fmla="*/ 0 h 200610"/>
              <a:gd name="connsiteX2" fmla="*/ 1824297 w 1824297"/>
              <a:gd name="connsiteY2" fmla="*/ 200610 h 200610"/>
              <a:gd name="connsiteX3" fmla="*/ 154316 w 1824297"/>
              <a:gd name="connsiteY3" fmla="*/ 200610 h 200610"/>
            </a:gdLst>
            <a:ahLst/>
            <a:cxnLst>
              <a:cxn ang="0">
                <a:pos x="connsiteX0" y="connsiteY0"/>
              </a:cxn>
              <a:cxn ang="0">
                <a:pos x="connsiteX1" y="connsiteY1"/>
              </a:cxn>
              <a:cxn ang="0">
                <a:pos x="connsiteX2" y="connsiteY2"/>
              </a:cxn>
              <a:cxn ang="0">
                <a:pos x="connsiteX3" y="connsiteY3"/>
              </a:cxn>
            </a:cxnLst>
            <a:rect l="l" t="t" r="r" b="b"/>
            <a:pathLst>
              <a:path w="1824297" h="200610">
                <a:moveTo>
                  <a:pt x="0" y="0"/>
                </a:moveTo>
                <a:lnTo>
                  <a:pt x="1824297" y="0"/>
                </a:lnTo>
                <a:lnTo>
                  <a:pt x="1824297" y="200610"/>
                </a:lnTo>
                <a:lnTo>
                  <a:pt x="154316" y="200610"/>
                </a:lnTo>
                <a:close/>
              </a:path>
            </a:pathLst>
          </a:custGeom>
          <a:gradFill flip="none" rotWithShape="1">
            <a:gsLst>
              <a:gs pos="0">
                <a:schemeClr val="bg1">
                  <a:lumMod val="65000"/>
                </a:schemeClr>
              </a:gs>
              <a:gs pos="50000">
                <a:schemeClr val="bg1">
                  <a:lumMod val="95000"/>
                </a:schemeClr>
              </a:gs>
              <a:gs pos="100000">
                <a:schemeClr val="bg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sz="2700" dirty="0">
              <a:cs typeface="B Nazanin" panose="00000700000000000000" pitchFamily="2" charset="-78"/>
            </a:endParaRPr>
          </a:p>
        </p:txBody>
      </p:sp>
      <p:sp>
        <p:nvSpPr>
          <p:cNvPr id="49" name="Rectangle 48">
            <a:extLst>
              <a:ext uri="{FF2B5EF4-FFF2-40B4-BE49-F238E27FC236}">
                <a16:creationId xmlns:a16="http://schemas.microsoft.com/office/drawing/2014/main" id="{20E581D2-0E41-4A43-865A-C42BBF4A0828}"/>
              </a:ext>
            </a:extLst>
          </p:cNvPr>
          <p:cNvSpPr/>
          <p:nvPr/>
        </p:nvSpPr>
        <p:spPr>
          <a:xfrm rot="2700000">
            <a:off x="6546433" y="2088995"/>
            <a:ext cx="1235413" cy="1235413"/>
          </a:xfrm>
          <a:prstGeom prst="rect">
            <a:avLst/>
          </a:prstGeom>
          <a:solidFill>
            <a:schemeClr val="accent2"/>
          </a:solidFill>
          <a:ln>
            <a:noFill/>
          </a:ln>
          <a:scene3d>
            <a:camera prst="isometricLeftDown">
              <a:rot lat="600000" lon="1200000" rev="0"/>
            </a:camera>
            <a:lightRig rig="soft" dir="t"/>
          </a:scene3d>
          <a:sp3d extrusionH="1079500">
            <a:extrusionClr>
              <a:schemeClr val="accent2">
                <a:lumMod val="75000"/>
              </a:schemeClr>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0" name="Freeform: Shape 49">
            <a:extLst>
              <a:ext uri="{FF2B5EF4-FFF2-40B4-BE49-F238E27FC236}">
                <a16:creationId xmlns:a16="http://schemas.microsoft.com/office/drawing/2014/main" id="{55823839-8C00-4B40-A2F7-7F8E63F3CA7F}"/>
              </a:ext>
            </a:extLst>
          </p:cNvPr>
          <p:cNvSpPr/>
          <p:nvPr/>
        </p:nvSpPr>
        <p:spPr>
          <a:xfrm>
            <a:off x="7694350" y="2228486"/>
            <a:ext cx="1920240" cy="200610"/>
          </a:xfrm>
          <a:custGeom>
            <a:avLst/>
            <a:gdLst>
              <a:gd name="connsiteX0" fmla="*/ 0 w 1824297"/>
              <a:gd name="connsiteY0" fmla="*/ 0 h 200610"/>
              <a:gd name="connsiteX1" fmla="*/ 1824297 w 1824297"/>
              <a:gd name="connsiteY1" fmla="*/ 0 h 200610"/>
              <a:gd name="connsiteX2" fmla="*/ 1824297 w 1824297"/>
              <a:gd name="connsiteY2" fmla="*/ 200610 h 200610"/>
              <a:gd name="connsiteX3" fmla="*/ 154316 w 1824297"/>
              <a:gd name="connsiteY3" fmla="*/ 200610 h 200610"/>
            </a:gdLst>
            <a:ahLst/>
            <a:cxnLst>
              <a:cxn ang="0">
                <a:pos x="connsiteX0" y="connsiteY0"/>
              </a:cxn>
              <a:cxn ang="0">
                <a:pos x="connsiteX1" y="connsiteY1"/>
              </a:cxn>
              <a:cxn ang="0">
                <a:pos x="connsiteX2" y="connsiteY2"/>
              </a:cxn>
              <a:cxn ang="0">
                <a:pos x="connsiteX3" y="connsiteY3"/>
              </a:cxn>
            </a:cxnLst>
            <a:rect l="l" t="t" r="r" b="b"/>
            <a:pathLst>
              <a:path w="1824297" h="200610">
                <a:moveTo>
                  <a:pt x="0" y="0"/>
                </a:moveTo>
                <a:lnTo>
                  <a:pt x="1824297" y="0"/>
                </a:lnTo>
                <a:lnTo>
                  <a:pt x="1824297" y="200610"/>
                </a:lnTo>
                <a:lnTo>
                  <a:pt x="154316" y="200610"/>
                </a:lnTo>
                <a:close/>
              </a:path>
            </a:pathLst>
          </a:custGeom>
          <a:gradFill flip="none" rotWithShape="1">
            <a:gsLst>
              <a:gs pos="0">
                <a:schemeClr val="bg1">
                  <a:lumMod val="65000"/>
                </a:schemeClr>
              </a:gs>
              <a:gs pos="50000">
                <a:schemeClr val="bg1">
                  <a:lumMod val="95000"/>
                </a:schemeClr>
              </a:gs>
              <a:gs pos="100000">
                <a:schemeClr val="bg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sz="2700" dirty="0">
              <a:cs typeface="B Nazanin" panose="00000700000000000000" pitchFamily="2" charset="-78"/>
            </a:endParaRPr>
          </a:p>
        </p:txBody>
      </p:sp>
      <p:sp>
        <p:nvSpPr>
          <p:cNvPr id="51" name="Rectangle 50">
            <a:extLst>
              <a:ext uri="{FF2B5EF4-FFF2-40B4-BE49-F238E27FC236}">
                <a16:creationId xmlns:a16="http://schemas.microsoft.com/office/drawing/2014/main" id="{2C6B7A17-1371-4B07-90C0-FD158096EBFB}"/>
              </a:ext>
            </a:extLst>
          </p:cNvPr>
          <p:cNvSpPr/>
          <p:nvPr/>
        </p:nvSpPr>
        <p:spPr>
          <a:xfrm rot="2700000">
            <a:off x="9325504" y="2088995"/>
            <a:ext cx="1235413" cy="1235413"/>
          </a:xfrm>
          <a:prstGeom prst="rect">
            <a:avLst/>
          </a:prstGeom>
          <a:solidFill>
            <a:schemeClr val="accent1"/>
          </a:solidFill>
          <a:ln>
            <a:noFill/>
          </a:ln>
          <a:scene3d>
            <a:camera prst="isometricLeftDown">
              <a:rot lat="600000" lon="1200000" rev="0"/>
            </a:camera>
            <a:lightRig rig="soft" dir="t"/>
          </a:scene3d>
          <a:sp3d extrusionH="1079500">
            <a:extrusionClr>
              <a:schemeClr val="accent1">
                <a:lumMod val="75000"/>
              </a:schemeClr>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2" name="직사각형 113">
            <a:extLst>
              <a:ext uri="{FF2B5EF4-FFF2-40B4-BE49-F238E27FC236}">
                <a16:creationId xmlns:a16="http://schemas.microsoft.com/office/drawing/2014/main" id="{C419A168-1F40-47EB-AECA-DCF0491B7647}"/>
              </a:ext>
            </a:extLst>
          </p:cNvPr>
          <p:cNvSpPr>
            <a:spLocks noChangeArrowheads="1"/>
          </p:cNvSpPr>
          <p:nvPr/>
        </p:nvSpPr>
        <p:spPr bwMode="auto">
          <a:xfrm>
            <a:off x="9512190" y="2475871"/>
            <a:ext cx="866188" cy="461665"/>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altLang="ko-KR" sz="2400" b="1" dirty="0">
                <a:solidFill>
                  <a:schemeClr val="bg1"/>
                </a:solidFill>
                <a:cs typeface="B Nazanin" panose="00000700000000000000" pitchFamily="2" charset="-78"/>
              </a:rPr>
              <a:t>2021</a:t>
            </a:r>
            <a:endParaRPr lang="ko-KR" altLang="en-US" sz="2400" dirty="0">
              <a:solidFill>
                <a:schemeClr val="bg1"/>
              </a:solidFill>
              <a:cs typeface="B Nazanin" panose="00000700000000000000" pitchFamily="2" charset="-78"/>
            </a:endParaRPr>
          </a:p>
        </p:txBody>
      </p:sp>
      <p:sp>
        <p:nvSpPr>
          <p:cNvPr id="53" name="직사각형 113">
            <a:extLst>
              <a:ext uri="{FF2B5EF4-FFF2-40B4-BE49-F238E27FC236}">
                <a16:creationId xmlns:a16="http://schemas.microsoft.com/office/drawing/2014/main" id="{3ABDF376-89A5-4149-B8E3-1D984B713BCA}"/>
              </a:ext>
            </a:extLst>
          </p:cNvPr>
          <p:cNvSpPr>
            <a:spLocks noChangeArrowheads="1"/>
          </p:cNvSpPr>
          <p:nvPr/>
        </p:nvSpPr>
        <p:spPr bwMode="auto">
          <a:xfrm>
            <a:off x="6736761" y="2475871"/>
            <a:ext cx="866188" cy="461665"/>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altLang="ko-KR" sz="2400" b="1" dirty="0">
                <a:solidFill>
                  <a:schemeClr val="bg1"/>
                </a:solidFill>
                <a:cs typeface="B Nazanin" panose="00000700000000000000" pitchFamily="2" charset="-78"/>
              </a:rPr>
              <a:t>2020</a:t>
            </a:r>
            <a:endParaRPr lang="ko-KR" altLang="en-US" sz="2400" dirty="0">
              <a:solidFill>
                <a:schemeClr val="bg1"/>
              </a:solidFill>
              <a:cs typeface="B Nazanin" panose="00000700000000000000" pitchFamily="2" charset="-78"/>
            </a:endParaRPr>
          </a:p>
        </p:txBody>
      </p:sp>
      <p:sp>
        <p:nvSpPr>
          <p:cNvPr id="54" name="직사각형 113">
            <a:extLst>
              <a:ext uri="{FF2B5EF4-FFF2-40B4-BE49-F238E27FC236}">
                <a16:creationId xmlns:a16="http://schemas.microsoft.com/office/drawing/2014/main" id="{25015EC9-EE25-43A3-AECE-7F655A3D1A6F}"/>
              </a:ext>
            </a:extLst>
          </p:cNvPr>
          <p:cNvSpPr>
            <a:spLocks noChangeArrowheads="1"/>
          </p:cNvSpPr>
          <p:nvPr/>
        </p:nvSpPr>
        <p:spPr bwMode="auto">
          <a:xfrm>
            <a:off x="3961332" y="2475871"/>
            <a:ext cx="866188" cy="461665"/>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altLang="ko-KR" sz="2400" b="1" dirty="0">
                <a:solidFill>
                  <a:schemeClr val="bg1"/>
                </a:solidFill>
                <a:cs typeface="B Nazanin" panose="00000700000000000000" pitchFamily="2" charset="-78"/>
              </a:rPr>
              <a:t>2019</a:t>
            </a:r>
            <a:endParaRPr lang="ko-KR" altLang="en-US" sz="2400" dirty="0">
              <a:solidFill>
                <a:schemeClr val="bg1"/>
              </a:solidFill>
              <a:cs typeface="B Nazanin" panose="00000700000000000000" pitchFamily="2" charset="-78"/>
            </a:endParaRPr>
          </a:p>
        </p:txBody>
      </p:sp>
      <p:sp>
        <p:nvSpPr>
          <p:cNvPr id="55" name="직사각형 113">
            <a:extLst>
              <a:ext uri="{FF2B5EF4-FFF2-40B4-BE49-F238E27FC236}">
                <a16:creationId xmlns:a16="http://schemas.microsoft.com/office/drawing/2014/main" id="{441683FF-F73C-4C40-93CE-5D339E2B21EF}"/>
              </a:ext>
            </a:extLst>
          </p:cNvPr>
          <p:cNvSpPr>
            <a:spLocks noChangeArrowheads="1"/>
          </p:cNvSpPr>
          <p:nvPr/>
        </p:nvSpPr>
        <p:spPr bwMode="auto">
          <a:xfrm>
            <a:off x="1185903" y="2475871"/>
            <a:ext cx="866188" cy="461665"/>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altLang="ko-KR" sz="2400" b="1" dirty="0">
                <a:solidFill>
                  <a:schemeClr val="bg1"/>
                </a:solidFill>
                <a:cs typeface="B Nazanin" panose="00000700000000000000" pitchFamily="2" charset="-78"/>
              </a:rPr>
              <a:t>2018</a:t>
            </a:r>
            <a:endParaRPr lang="ko-KR" altLang="en-US" sz="2400" dirty="0">
              <a:solidFill>
                <a:schemeClr val="bg1"/>
              </a:solidFill>
              <a:cs typeface="B Nazanin" panose="00000700000000000000" pitchFamily="2" charset="-78"/>
            </a:endParaRPr>
          </a:p>
        </p:txBody>
      </p:sp>
      <p:sp>
        <p:nvSpPr>
          <p:cNvPr id="56" name="Rounded Rectangle 10">
            <a:extLst>
              <a:ext uri="{FF2B5EF4-FFF2-40B4-BE49-F238E27FC236}">
                <a16:creationId xmlns:a16="http://schemas.microsoft.com/office/drawing/2014/main" id="{D851F016-812F-480A-BDC8-45FC4BCDC5B0}"/>
              </a:ext>
            </a:extLst>
          </p:cNvPr>
          <p:cNvSpPr/>
          <p:nvPr/>
        </p:nvSpPr>
        <p:spPr>
          <a:xfrm>
            <a:off x="880637" y="3990947"/>
            <a:ext cx="2074135" cy="2272130"/>
          </a:xfrm>
          <a:prstGeom prst="roundRect">
            <a:avLst>
              <a:gd name="adj" fmla="val 7753"/>
            </a:avLst>
          </a:prstGeom>
          <a:solidFill>
            <a:schemeClr val="accent4"/>
          </a:solidFill>
          <a:ln w="666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57" name="그룹 3">
            <a:extLst>
              <a:ext uri="{FF2B5EF4-FFF2-40B4-BE49-F238E27FC236}">
                <a16:creationId xmlns:a16="http://schemas.microsoft.com/office/drawing/2014/main" id="{4D74B143-C360-4A6A-BE29-86371544EBC5}"/>
              </a:ext>
            </a:extLst>
          </p:cNvPr>
          <p:cNvGrpSpPr/>
          <p:nvPr/>
        </p:nvGrpSpPr>
        <p:grpSpPr>
          <a:xfrm>
            <a:off x="1083283" y="4174846"/>
            <a:ext cx="1668843" cy="1551793"/>
            <a:chOff x="1134630" y="3808919"/>
            <a:chExt cx="1668843" cy="1551793"/>
          </a:xfrm>
        </p:grpSpPr>
        <p:sp>
          <p:nvSpPr>
            <p:cNvPr id="58" name="TextBox 57">
              <a:extLst>
                <a:ext uri="{FF2B5EF4-FFF2-40B4-BE49-F238E27FC236}">
                  <a16:creationId xmlns:a16="http://schemas.microsoft.com/office/drawing/2014/main" id="{276C842D-57CE-4C28-81C6-E764B5EBF621}"/>
                </a:ext>
              </a:extLst>
            </p:cNvPr>
            <p:cNvSpPr txBox="1"/>
            <p:nvPr/>
          </p:nvSpPr>
          <p:spPr>
            <a:xfrm>
              <a:off x="1139162" y="4160383"/>
              <a:ext cx="1664311" cy="1200329"/>
            </a:xfrm>
            <a:prstGeom prst="rect">
              <a:avLst/>
            </a:prstGeom>
            <a:noFill/>
          </p:spPr>
          <p:txBody>
            <a:bodyPr wrap="square" rtlCol="0">
              <a:spAutoFit/>
            </a:bodyPr>
            <a:lstStyle/>
            <a:p>
              <a:pPr algn="ctr"/>
              <a:r>
                <a:rPr lang="fa-IR" altLang="ko-KR" sz="1200" dirty="0">
                  <a:solidFill>
                    <a:schemeClr val="bg1"/>
                  </a:solidFill>
                  <a:ea typeface="FZShuTi" pitchFamily="2" charset="-122"/>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59" name="TextBox 58">
              <a:extLst>
                <a:ext uri="{FF2B5EF4-FFF2-40B4-BE49-F238E27FC236}">
                  <a16:creationId xmlns:a16="http://schemas.microsoft.com/office/drawing/2014/main" id="{7240DE5E-6C77-4007-957D-E4E679494919}"/>
                </a:ext>
              </a:extLst>
            </p:cNvPr>
            <p:cNvSpPr txBox="1"/>
            <p:nvPr/>
          </p:nvSpPr>
          <p:spPr>
            <a:xfrm>
              <a:off x="1134630" y="3808919"/>
              <a:ext cx="1666411" cy="276999"/>
            </a:xfrm>
            <a:prstGeom prst="rect">
              <a:avLst/>
            </a:prstGeom>
            <a:noFill/>
          </p:spPr>
          <p:txBody>
            <a:bodyPr wrap="square" rtlCol="0">
              <a:spAutoFit/>
            </a:bodyPr>
            <a:lstStyle/>
            <a:p>
              <a:pPr algn="ctr"/>
              <a:r>
                <a:rPr lang="fa-IR" altLang="ko-KR" sz="1200" b="1" dirty="0">
                  <a:solidFill>
                    <a:schemeClr val="bg1"/>
                  </a:solidFill>
                  <a:ea typeface="FZShuTi" pitchFamily="2" charset="-122"/>
                  <a:cs typeface="B Nazanin" panose="00000700000000000000" pitchFamily="2" charset="-78"/>
                </a:rPr>
                <a:t>مطالب_اینجا</a:t>
              </a:r>
              <a:endParaRPr lang="ko-KR" altLang="en-US" sz="1200" b="1" dirty="0">
                <a:solidFill>
                  <a:schemeClr val="bg1"/>
                </a:solidFill>
                <a:cs typeface="B Nazanin" panose="00000700000000000000" pitchFamily="2" charset="-78"/>
              </a:endParaRPr>
            </a:p>
          </p:txBody>
        </p:sp>
      </p:grpSp>
      <p:sp>
        <p:nvSpPr>
          <p:cNvPr id="60" name="Rounded Rectangle 105">
            <a:extLst>
              <a:ext uri="{FF2B5EF4-FFF2-40B4-BE49-F238E27FC236}">
                <a16:creationId xmlns:a16="http://schemas.microsoft.com/office/drawing/2014/main" id="{2B62CB3D-960E-4AD5-AE40-A348B0CA5EFB}"/>
              </a:ext>
            </a:extLst>
          </p:cNvPr>
          <p:cNvSpPr/>
          <p:nvPr/>
        </p:nvSpPr>
        <p:spPr>
          <a:xfrm>
            <a:off x="3666168" y="3990947"/>
            <a:ext cx="2074135" cy="2272130"/>
          </a:xfrm>
          <a:prstGeom prst="roundRect">
            <a:avLst>
              <a:gd name="adj" fmla="val 7753"/>
            </a:avLst>
          </a:prstGeom>
          <a:solidFill>
            <a:schemeClr val="accent3"/>
          </a:solidFill>
          <a:ln w="666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61" name="그룹 4">
            <a:extLst>
              <a:ext uri="{FF2B5EF4-FFF2-40B4-BE49-F238E27FC236}">
                <a16:creationId xmlns:a16="http://schemas.microsoft.com/office/drawing/2014/main" id="{179CD3BB-F621-43DF-9966-4EE497739BB4}"/>
              </a:ext>
            </a:extLst>
          </p:cNvPr>
          <p:cNvGrpSpPr/>
          <p:nvPr/>
        </p:nvGrpSpPr>
        <p:grpSpPr>
          <a:xfrm>
            <a:off x="3868814" y="4174846"/>
            <a:ext cx="1668843" cy="1551793"/>
            <a:chOff x="3920161" y="3808919"/>
            <a:chExt cx="1668843" cy="1551793"/>
          </a:xfrm>
        </p:grpSpPr>
        <p:sp>
          <p:nvSpPr>
            <p:cNvPr id="62" name="TextBox 61">
              <a:extLst>
                <a:ext uri="{FF2B5EF4-FFF2-40B4-BE49-F238E27FC236}">
                  <a16:creationId xmlns:a16="http://schemas.microsoft.com/office/drawing/2014/main" id="{CE19FCCD-23E1-4347-9BF3-FD5322538E34}"/>
                </a:ext>
              </a:extLst>
            </p:cNvPr>
            <p:cNvSpPr txBox="1"/>
            <p:nvPr/>
          </p:nvSpPr>
          <p:spPr>
            <a:xfrm>
              <a:off x="3924693" y="4160383"/>
              <a:ext cx="1664311" cy="1200329"/>
            </a:xfrm>
            <a:prstGeom prst="rect">
              <a:avLst/>
            </a:prstGeom>
            <a:noFill/>
          </p:spPr>
          <p:txBody>
            <a:bodyPr wrap="square" rtlCol="0">
              <a:spAutoFit/>
            </a:bodyPr>
            <a:lstStyle/>
            <a:p>
              <a:pPr algn="ctr"/>
              <a:r>
                <a:rPr lang="fa-IR" altLang="ko-KR" sz="1200" dirty="0">
                  <a:solidFill>
                    <a:schemeClr val="bg1"/>
                  </a:solidFill>
                  <a:ea typeface="FZShuTi" pitchFamily="2" charset="-122"/>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63" name="TextBox 62">
              <a:extLst>
                <a:ext uri="{FF2B5EF4-FFF2-40B4-BE49-F238E27FC236}">
                  <a16:creationId xmlns:a16="http://schemas.microsoft.com/office/drawing/2014/main" id="{637A1231-70D2-4904-BFF0-01D5CA0C3154}"/>
                </a:ext>
              </a:extLst>
            </p:cNvPr>
            <p:cNvSpPr txBox="1"/>
            <p:nvPr/>
          </p:nvSpPr>
          <p:spPr>
            <a:xfrm>
              <a:off x="3920161" y="3808919"/>
              <a:ext cx="1666411" cy="276999"/>
            </a:xfrm>
            <a:prstGeom prst="rect">
              <a:avLst/>
            </a:prstGeom>
            <a:noFill/>
          </p:spPr>
          <p:txBody>
            <a:bodyPr wrap="square" rtlCol="0">
              <a:spAutoFit/>
            </a:bodyPr>
            <a:lstStyle/>
            <a:p>
              <a:pPr algn="ctr"/>
              <a:r>
                <a:rPr lang="fa-IR" altLang="ko-KR" sz="1200" b="1" dirty="0">
                  <a:solidFill>
                    <a:schemeClr val="bg1"/>
                  </a:solidFill>
                  <a:ea typeface="FZShuTi" pitchFamily="2" charset="-122"/>
                  <a:cs typeface="B Nazanin" panose="00000700000000000000" pitchFamily="2" charset="-78"/>
                </a:rPr>
                <a:t>مطالب_اینجا</a:t>
              </a:r>
              <a:endParaRPr lang="ko-KR" altLang="en-US" sz="1200" b="1" dirty="0">
                <a:solidFill>
                  <a:schemeClr val="bg1"/>
                </a:solidFill>
                <a:cs typeface="B Nazanin" panose="00000700000000000000" pitchFamily="2" charset="-78"/>
              </a:endParaRPr>
            </a:p>
          </p:txBody>
        </p:sp>
      </p:grpSp>
      <p:sp>
        <p:nvSpPr>
          <p:cNvPr id="64" name="Rounded Rectangle 142">
            <a:extLst>
              <a:ext uri="{FF2B5EF4-FFF2-40B4-BE49-F238E27FC236}">
                <a16:creationId xmlns:a16="http://schemas.microsoft.com/office/drawing/2014/main" id="{65ABCF12-8AC3-4252-92C8-BBA0B01C8E42}"/>
              </a:ext>
            </a:extLst>
          </p:cNvPr>
          <p:cNvSpPr/>
          <p:nvPr/>
        </p:nvSpPr>
        <p:spPr>
          <a:xfrm>
            <a:off x="6451699" y="3990945"/>
            <a:ext cx="2074135" cy="2272130"/>
          </a:xfrm>
          <a:prstGeom prst="roundRect">
            <a:avLst>
              <a:gd name="adj" fmla="val 7753"/>
            </a:avLst>
          </a:prstGeom>
          <a:solidFill>
            <a:schemeClr val="accent2"/>
          </a:solidFill>
          <a:ln w="666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65" name="그룹 5">
            <a:extLst>
              <a:ext uri="{FF2B5EF4-FFF2-40B4-BE49-F238E27FC236}">
                <a16:creationId xmlns:a16="http://schemas.microsoft.com/office/drawing/2014/main" id="{D33804B9-C78F-41D6-9DD5-EAA0622FC17D}"/>
              </a:ext>
            </a:extLst>
          </p:cNvPr>
          <p:cNvGrpSpPr/>
          <p:nvPr/>
        </p:nvGrpSpPr>
        <p:grpSpPr>
          <a:xfrm>
            <a:off x="6654345" y="4174844"/>
            <a:ext cx="1668843" cy="1551792"/>
            <a:chOff x="6705692" y="3808919"/>
            <a:chExt cx="1668843" cy="1551792"/>
          </a:xfrm>
        </p:grpSpPr>
        <p:sp>
          <p:nvSpPr>
            <p:cNvPr id="66" name="TextBox 65">
              <a:extLst>
                <a:ext uri="{FF2B5EF4-FFF2-40B4-BE49-F238E27FC236}">
                  <a16:creationId xmlns:a16="http://schemas.microsoft.com/office/drawing/2014/main" id="{2DA9C49F-B952-4904-B97E-7FAC0EAF3C6F}"/>
                </a:ext>
              </a:extLst>
            </p:cNvPr>
            <p:cNvSpPr txBox="1"/>
            <p:nvPr/>
          </p:nvSpPr>
          <p:spPr>
            <a:xfrm>
              <a:off x="6710224" y="4160382"/>
              <a:ext cx="1664311" cy="1200329"/>
            </a:xfrm>
            <a:prstGeom prst="rect">
              <a:avLst/>
            </a:prstGeom>
            <a:noFill/>
          </p:spPr>
          <p:txBody>
            <a:bodyPr wrap="square" rtlCol="0">
              <a:spAutoFit/>
            </a:bodyPr>
            <a:lstStyle/>
            <a:p>
              <a:pPr algn="ctr"/>
              <a:r>
                <a:rPr lang="fa-IR" altLang="ko-KR" sz="1200" dirty="0">
                  <a:solidFill>
                    <a:schemeClr val="bg1"/>
                  </a:solidFill>
                  <a:ea typeface="FZShuTi" pitchFamily="2" charset="-122"/>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67" name="TextBox 66">
              <a:extLst>
                <a:ext uri="{FF2B5EF4-FFF2-40B4-BE49-F238E27FC236}">
                  <a16:creationId xmlns:a16="http://schemas.microsoft.com/office/drawing/2014/main" id="{900C06A8-BE73-405C-8049-417DF096077F}"/>
                </a:ext>
              </a:extLst>
            </p:cNvPr>
            <p:cNvSpPr txBox="1"/>
            <p:nvPr/>
          </p:nvSpPr>
          <p:spPr>
            <a:xfrm>
              <a:off x="6705692" y="3808919"/>
              <a:ext cx="1666411" cy="276999"/>
            </a:xfrm>
            <a:prstGeom prst="rect">
              <a:avLst/>
            </a:prstGeom>
            <a:noFill/>
          </p:spPr>
          <p:txBody>
            <a:bodyPr wrap="square" rtlCol="0">
              <a:spAutoFit/>
            </a:bodyPr>
            <a:lstStyle/>
            <a:p>
              <a:pPr algn="ctr"/>
              <a:r>
                <a:rPr lang="fa-IR" altLang="ko-KR" sz="1200" b="1" dirty="0">
                  <a:solidFill>
                    <a:schemeClr val="bg1"/>
                  </a:solidFill>
                  <a:ea typeface="FZShuTi" pitchFamily="2" charset="-122"/>
                  <a:cs typeface="B Nazanin" panose="00000700000000000000" pitchFamily="2" charset="-78"/>
                </a:rPr>
                <a:t>مطالب_اینجا</a:t>
              </a:r>
              <a:endParaRPr lang="ko-KR" altLang="en-US" sz="1200" b="1" dirty="0">
                <a:solidFill>
                  <a:schemeClr val="bg1"/>
                </a:solidFill>
                <a:cs typeface="B Nazanin" panose="00000700000000000000" pitchFamily="2" charset="-78"/>
              </a:endParaRPr>
            </a:p>
          </p:txBody>
        </p:sp>
      </p:grpSp>
      <p:sp>
        <p:nvSpPr>
          <p:cNvPr id="68" name="Rounded Rectangle 152">
            <a:extLst>
              <a:ext uri="{FF2B5EF4-FFF2-40B4-BE49-F238E27FC236}">
                <a16:creationId xmlns:a16="http://schemas.microsoft.com/office/drawing/2014/main" id="{3A54A41E-AC65-4085-A080-688ED9009940}"/>
              </a:ext>
            </a:extLst>
          </p:cNvPr>
          <p:cNvSpPr/>
          <p:nvPr/>
        </p:nvSpPr>
        <p:spPr>
          <a:xfrm>
            <a:off x="9237229" y="3990945"/>
            <a:ext cx="2074135" cy="2272130"/>
          </a:xfrm>
          <a:prstGeom prst="roundRect">
            <a:avLst>
              <a:gd name="adj" fmla="val 7753"/>
            </a:avLst>
          </a:prstGeom>
          <a:solidFill>
            <a:schemeClr val="accent1"/>
          </a:solidFill>
          <a:ln w="666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69" name="그룹 6">
            <a:extLst>
              <a:ext uri="{FF2B5EF4-FFF2-40B4-BE49-F238E27FC236}">
                <a16:creationId xmlns:a16="http://schemas.microsoft.com/office/drawing/2014/main" id="{8376D7DD-A551-4830-A435-3E3C47CD0B30}"/>
              </a:ext>
            </a:extLst>
          </p:cNvPr>
          <p:cNvGrpSpPr/>
          <p:nvPr/>
        </p:nvGrpSpPr>
        <p:grpSpPr>
          <a:xfrm>
            <a:off x="9439875" y="4174844"/>
            <a:ext cx="1668843" cy="1551792"/>
            <a:chOff x="9491222" y="3808919"/>
            <a:chExt cx="1668843" cy="1551792"/>
          </a:xfrm>
        </p:grpSpPr>
        <p:sp>
          <p:nvSpPr>
            <p:cNvPr id="70" name="TextBox 69">
              <a:extLst>
                <a:ext uri="{FF2B5EF4-FFF2-40B4-BE49-F238E27FC236}">
                  <a16:creationId xmlns:a16="http://schemas.microsoft.com/office/drawing/2014/main" id="{4FF08417-6462-4C73-BCC1-7D0FCD30A734}"/>
                </a:ext>
              </a:extLst>
            </p:cNvPr>
            <p:cNvSpPr txBox="1"/>
            <p:nvPr/>
          </p:nvSpPr>
          <p:spPr>
            <a:xfrm>
              <a:off x="9495754" y="4160382"/>
              <a:ext cx="1664311" cy="1200329"/>
            </a:xfrm>
            <a:prstGeom prst="rect">
              <a:avLst/>
            </a:prstGeom>
            <a:noFill/>
          </p:spPr>
          <p:txBody>
            <a:bodyPr wrap="square" rtlCol="0">
              <a:spAutoFit/>
            </a:bodyPr>
            <a:lstStyle/>
            <a:p>
              <a:pPr algn="ctr"/>
              <a:r>
                <a:rPr lang="fa-IR" altLang="ko-KR" sz="1200" dirty="0">
                  <a:solidFill>
                    <a:schemeClr val="bg1"/>
                  </a:solidFill>
                  <a:ea typeface="FZShuTi" pitchFamily="2" charset="-122"/>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71" name="TextBox 70">
              <a:extLst>
                <a:ext uri="{FF2B5EF4-FFF2-40B4-BE49-F238E27FC236}">
                  <a16:creationId xmlns:a16="http://schemas.microsoft.com/office/drawing/2014/main" id="{E35F2F02-6BB0-4E4B-A487-67D8B0CD642A}"/>
                </a:ext>
              </a:extLst>
            </p:cNvPr>
            <p:cNvSpPr txBox="1"/>
            <p:nvPr/>
          </p:nvSpPr>
          <p:spPr>
            <a:xfrm>
              <a:off x="9491222" y="3808919"/>
              <a:ext cx="1666411" cy="276999"/>
            </a:xfrm>
            <a:prstGeom prst="rect">
              <a:avLst/>
            </a:prstGeom>
            <a:noFill/>
          </p:spPr>
          <p:txBody>
            <a:bodyPr wrap="square" rtlCol="0">
              <a:spAutoFit/>
            </a:bodyPr>
            <a:lstStyle/>
            <a:p>
              <a:pPr algn="ctr"/>
              <a:r>
                <a:rPr lang="fa-IR" altLang="ko-KR" sz="1200" b="1" dirty="0">
                  <a:solidFill>
                    <a:schemeClr val="bg1"/>
                  </a:solidFill>
                  <a:ea typeface="FZShuTi" pitchFamily="2" charset="-122"/>
                  <a:cs typeface="B Nazanin" panose="00000700000000000000" pitchFamily="2" charset="-78"/>
                </a:rPr>
                <a:t>مطالب_اینجا</a:t>
              </a:r>
              <a:endParaRPr lang="ko-KR" altLang="en-US" sz="12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397964940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5E81B250-CCFC-4DFE-8569-5364957345C7}"/>
              </a:ext>
            </a:extLst>
          </p:cNvPr>
          <p:cNvSpPr/>
          <p:nvPr/>
        </p:nvSpPr>
        <p:spPr>
          <a:xfrm>
            <a:off x="0" y="1739865"/>
            <a:ext cx="12192000" cy="210104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aphicFrame>
        <p:nvGraphicFramePr>
          <p:cNvPr id="4" name="Chart 3">
            <a:extLst>
              <a:ext uri="{FF2B5EF4-FFF2-40B4-BE49-F238E27FC236}">
                <a16:creationId xmlns:a16="http://schemas.microsoft.com/office/drawing/2014/main" id="{BFC66798-E254-458E-A670-BCC79AE2EE16}"/>
              </a:ext>
            </a:extLst>
          </p:cNvPr>
          <p:cNvGraphicFramePr/>
          <p:nvPr>
            <p:extLst>
              <p:ext uri="{D42A27DB-BD31-4B8C-83A1-F6EECF244321}">
                <p14:modId xmlns:p14="http://schemas.microsoft.com/office/powerpoint/2010/main" val="2259806033"/>
              </p:ext>
            </p:extLst>
          </p:nvPr>
        </p:nvGraphicFramePr>
        <p:xfrm>
          <a:off x="1363338" y="1807703"/>
          <a:ext cx="1776017" cy="172819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2">
            <a:extLst>
              <a:ext uri="{FF2B5EF4-FFF2-40B4-BE49-F238E27FC236}">
                <a16:creationId xmlns:a16="http://schemas.microsoft.com/office/drawing/2014/main" id="{0100D564-BE2C-4288-854C-BC73A64BFAB2}"/>
              </a:ext>
            </a:extLst>
          </p:cNvPr>
          <p:cNvGraphicFramePr/>
          <p:nvPr>
            <p:extLst>
              <p:ext uri="{D42A27DB-BD31-4B8C-83A1-F6EECF244321}">
                <p14:modId xmlns:p14="http://schemas.microsoft.com/office/powerpoint/2010/main" val="1026310839"/>
              </p:ext>
            </p:extLst>
          </p:nvPr>
        </p:nvGraphicFramePr>
        <p:xfrm>
          <a:off x="3950532" y="1807703"/>
          <a:ext cx="1776017" cy="172819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2">
            <a:extLst>
              <a:ext uri="{FF2B5EF4-FFF2-40B4-BE49-F238E27FC236}">
                <a16:creationId xmlns:a16="http://schemas.microsoft.com/office/drawing/2014/main" id="{A9DD3C28-6C3E-42A2-8CF0-CEF4C3D3FF00}"/>
              </a:ext>
            </a:extLst>
          </p:cNvPr>
          <p:cNvGraphicFramePr/>
          <p:nvPr>
            <p:extLst>
              <p:ext uri="{D42A27DB-BD31-4B8C-83A1-F6EECF244321}">
                <p14:modId xmlns:p14="http://schemas.microsoft.com/office/powerpoint/2010/main" val="2226541902"/>
              </p:ext>
            </p:extLst>
          </p:nvPr>
        </p:nvGraphicFramePr>
        <p:xfrm>
          <a:off x="6537726" y="1807703"/>
          <a:ext cx="1776017" cy="172819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2">
            <a:extLst>
              <a:ext uri="{FF2B5EF4-FFF2-40B4-BE49-F238E27FC236}">
                <a16:creationId xmlns:a16="http://schemas.microsoft.com/office/drawing/2014/main" id="{761FF475-C256-4CA2-9D58-8BF5380B0F31}"/>
              </a:ext>
            </a:extLst>
          </p:cNvPr>
          <p:cNvGraphicFramePr/>
          <p:nvPr>
            <p:extLst>
              <p:ext uri="{D42A27DB-BD31-4B8C-83A1-F6EECF244321}">
                <p14:modId xmlns:p14="http://schemas.microsoft.com/office/powerpoint/2010/main" val="460659283"/>
              </p:ext>
            </p:extLst>
          </p:nvPr>
        </p:nvGraphicFramePr>
        <p:xfrm>
          <a:off x="9124919" y="1807703"/>
          <a:ext cx="1776017" cy="1728192"/>
        </p:xfrm>
        <a:graphic>
          <a:graphicData uri="http://schemas.openxmlformats.org/drawingml/2006/chart">
            <c:chart xmlns:c="http://schemas.openxmlformats.org/drawingml/2006/chart" xmlns:r="http://schemas.openxmlformats.org/officeDocument/2006/relationships" r:id="rId5"/>
          </a:graphicData>
        </a:graphic>
      </p:graphicFrame>
      <p:grpSp>
        <p:nvGrpSpPr>
          <p:cNvPr id="8" name="Group 7">
            <a:extLst>
              <a:ext uri="{FF2B5EF4-FFF2-40B4-BE49-F238E27FC236}">
                <a16:creationId xmlns:a16="http://schemas.microsoft.com/office/drawing/2014/main" id="{3BF51B8A-8886-41E7-9F39-F5EB5D850F39}"/>
              </a:ext>
            </a:extLst>
          </p:cNvPr>
          <p:cNvGrpSpPr/>
          <p:nvPr/>
        </p:nvGrpSpPr>
        <p:grpSpPr>
          <a:xfrm>
            <a:off x="920929" y="4265477"/>
            <a:ext cx="10359751" cy="216024"/>
            <a:chOff x="-429947" y="3284984"/>
            <a:chExt cx="10359751" cy="216024"/>
          </a:xfrm>
          <a:solidFill>
            <a:schemeClr val="accent4"/>
          </a:solidFill>
        </p:grpSpPr>
        <p:sp>
          <p:nvSpPr>
            <p:cNvPr id="9" name="Right Arrow 12">
              <a:extLst>
                <a:ext uri="{FF2B5EF4-FFF2-40B4-BE49-F238E27FC236}">
                  <a16:creationId xmlns:a16="http://schemas.microsoft.com/office/drawing/2014/main" id="{AE370DB1-DF41-4A30-9D8E-12AD315D062E}"/>
                </a:ext>
              </a:extLst>
            </p:cNvPr>
            <p:cNvSpPr/>
            <p:nvPr/>
          </p:nvSpPr>
          <p:spPr>
            <a:xfrm>
              <a:off x="-260984" y="3284984"/>
              <a:ext cx="10190788" cy="216024"/>
            </a:xfrm>
            <a:prstGeom prst="rightArrow">
              <a:avLst>
                <a:gd name="adj1" fmla="val 45068"/>
                <a:gd name="adj2" fmla="val 922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0" name="Oval 9">
              <a:extLst>
                <a:ext uri="{FF2B5EF4-FFF2-40B4-BE49-F238E27FC236}">
                  <a16:creationId xmlns:a16="http://schemas.microsoft.com/office/drawing/2014/main" id="{EF1FBAA9-9CC4-41BB-A27B-63B4E6286844}"/>
                </a:ext>
              </a:extLst>
            </p:cNvPr>
            <p:cNvSpPr/>
            <p:nvPr/>
          </p:nvSpPr>
          <p:spPr>
            <a:xfrm>
              <a:off x="-429947" y="3284984"/>
              <a:ext cx="216024" cy="2160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11" name="Rectangle 29">
            <a:extLst>
              <a:ext uri="{FF2B5EF4-FFF2-40B4-BE49-F238E27FC236}">
                <a16:creationId xmlns:a16="http://schemas.microsoft.com/office/drawing/2014/main" id="{789FDB87-9F81-407C-8524-23310207B342}"/>
              </a:ext>
            </a:extLst>
          </p:cNvPr>
          <p:cNvSpPr/>
          <p:nvPr/>
        </p:nvSpPr>
        <p:spPr>
          <a:xfrm rot="10800000">
            <a:off x="1390877" y="3554946"/>
            <a:ext cx="1720936" cy="561182"/>
          </a:xfrm>
          <a:custGeom>
            <a:avLst/>
            <a:gdLst/>
            <a:ahLst/>
            <a:cxnLst/>
            <a:rect l="l" t="t" r="r" b="b"/>
            <a:pathLst>
              <a:path w="1574677" h="561182">
                <a:moveTo>
                  <a:pt x="0" y="0"/>
                </a:moveTo>
                <a:lnTo>
                  <a:pt x="1574677" y="0"/>
                </a:lnTo>
                <a:lnTo>
                  <a:pt x="1574677" y="360040"/>
                </a:lnTo>
                <a:lnTo>
                  <a:pt x="887910" y="360040"/>
                </a:lnTo>
                <a:lnTo>
                  <a:pt x="787339" y="561182"/>
                </a:lnTo>
                <a:lnTo>
                  <a:pt x="686768" y="360040"/>
                </a:lnTo>
                <a:lnTo>
                  <a:pt x="0" y="36004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2" name="TextBox 11">
            <a:extLst>
              <a:ext uri="{FF2B5EF4-FFF2-40B4-BE49-F238E27FC236}">
                <a16:creationId xmlns:a16="http://schemas.microsoft.com/office/drawing/2014/main" id="{1806371C-CBD2-41B9-B17F-E4835A557971}"/>
              </a:ext>
            </a:extLst>
          </p:cNvPr>
          <p:cNvSpPr txBox="1"/>
          <p:nvPr/>
        </p:nvSpPr>
        <p:spPr>
          <a:xfrm>
            <a:off x="1624520" y="3747157"/>
            <a:ext cx="1253654" cy="338554"/>
          </a:xfrm>
          <a:prstGeom prst="rect">
            <a:avLst/>
          </a:prstGeom>
          <a:noFill/>
        </p:spPr>
        <p:txBody>
          <a:bodyPr wrap="square" rtlCol="0" anchor="ctr">
            <a:spAutoFit/>
          </a:bodyPr>
          <a:lstStyle/>
          <a:p>
            <a:pPr algn="ctr"/>
            <a:r>
              <a:rPr lang="fa-IR" altLang="ko-KR" sz="1600" b="1" dirty="0">
                <a:solidFill>
                  <a:schemeClr val="bg1"/>
                </a:solidFill>
                <a:cs typeface="B Nazanin" panose="00000700000000000000" pitchFamily="2" charset="-78"/>
              </a:rPr>
              <a:t>فهرست</a:t>
            </a:r>
            <a:endParaRPr lang="ko-KR" altLang="en-US" sz="1600" b="1" dirty="0">
              <a:solidFill>
                <a:schemeClr val="bg1"/>
              </a:solidFill>
              <a:cs typeface="B Nazanin" panose="00000700000000000000" pitchFamily="2" charset="-78"/>
            </a:endParaRPr>
          </a:p>
        </p:txBody>
      </p:sp>
      <p:sp>
        <p:nvSpPr>
          <p:cNvPr id="13" name="Rectangle 29">
            <a:extLst>
              <a:ext uri="{FF2B5EF4-FFF2-40B4-BE49-F238E27FC236}">
                <a16:creationId xmlns:a16="http://schemas.microsoft.com/office/drawing/2014/main" id="{6C83C83E-0B45-4B87-9452-09583DF327F5}"/>
              </a:ext>
            </a:extLst>
          </p:cNvPr>
          <p:cNvSpPr/>
          <p:nvPr/>
        </p:nvSpPr>
        <p:spPr>
          <a:xfrm rot="10800000">
            <a:off x="3978071" y="3554946"/>
            <a:ext cx="1720936" cy="561182"/>
          </a:xfrm>
          <a:custGeom>
            <a:avLst/>
            <a:gdLst/>
            <a:ahLst/>
            <a:cxnLst/>
            <a:rect l="l" t="t" r="r" b="b"/>
            <a:pathLst>
              <a:path w="1574677" h="561182">
                <a:moveTo>
                  <a:pt x="0" y="0"/>
                </a:moveTo>
                <a:lnTo>
                  <a:pt x="1574677" y="0"/>
                </a:lnTo>
                <a:lnTo>
                  <a:pt x="1574677" y="360040"/>
                </a:lnTo>
                <a:lnTo>
                  <a:pt x="887910" y="360040"/>
                </a:lnTo>
                <a:lnTo>
                  <a:pt x="787339" y="561182"/>
                </a:lnTo>
                <a:lnTo>
                  <a:pt x="686768" y="360040"/>
                </a:lnTo>
                <a:lnTo>
                  <a:pt x="0" y="36004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4" name="TextBox 13">
            <a:extLst>
              <a:ext uri="{FF2B5EF4-FFF2-40B4-BE49-F238E27FC236}">
                <a16:creationId xmlns:a16="http://schemas.microsoft.com/office/drawing/2014/main" id="{759E463C-603E-450B-8D17-61176FA944AB}"/>
              </a:ext>
            </a:extLst>
          </p:cNvPr>
          <p:cNvSpPr txBox="1"/>
          <p:nvPr/>
        </p:nvSpPr>
        <p:spPr>
          <a:xfrm>
            <a:off x="4211714" y="3747157"/>
            <a:ext cx="1253654" cy="338554"/>
          </a:xfrm>
          <a:prstGeom prst="rect">
            <a:avLst/>
          </a:prstGeom>
          <a:noFill/>
        </p:spPr>
        <p:txBody>
          <a:bodyPr wrap="square" rtlCol="0" anchor="ctr">
            <a:spAutoFit/>
          </a:bodyPr>
          <a:lstStyle/>
          <a:p>
            <a:pPr algn="ctr"/>
            <a:r>
              <a:rPr lang="fa-IR" altLang="ko-KR" sz="1600" b="1" dirty="0">
                <a:solidFill>
                  <a:schemeClr val="bg1"/>
                </a:solidFill>
                <a:cs typeface="B Nazanin" panose="00000700000000000000" pitchFamily="2" charset="-78"/>
              </a:rPr>
              <a:t>فهرست</a:t>
            </a:r>
            <a:endParaRPr lang="ko-KR" altLang="en-US" sz="1600" b="1" dirty="0">
              <a:solidFill>
                <a:schemeClr val="bg1"/>
              </a:solidFill>
              <a:cs typeface="B Nazanin" panose="00000700000000000000" pitchFamily="2" charset="-78"/>
            </a:endParaRPr>
          </a:p>
        </p:txBody>
      </p:sp>
      <p:sp>
        <p:nvSpPr>
          <p:cNvPr id="15" name="Rectangle 29">
            <a:extLst>
              <a:ext uri="{FF2B5EF4-FFF2-40B4-BE49-F238E27FC236}">
                <a16:creationId xmlns:a16="http://schemas.microsoft.com/office/drawing/2014/main" id="{B7EEE37F-7D9E-49C1-9479-F6A042750121}"/>
              </a:ext>
            </a:extLst>
          </p:cNvPr>
          <p:cNvSpPr/>
          <p:nvPr/>
        </p:nvSpPr>
        <p:spPr>
          <a:xfrm rot="10800000">
            <a:off x="6565265" y="3554946"/>
            <a:ext cx="1720936" cy="561182"/>
          </a:xfrm>
          <a:custGeom>
            <a:avLst/>
            <a:gdLst/>
            <a:ahLst/>
            <a:cxnLst/>
            <a:rect l="l" t="t" r="r" b="b"/>
            <a:pathLst>
              <a:path w="1574677" h="561182">
                <a:moveTo>
                  <a:pt x="0" y="0"/>
                </a:moveTo>
                <a:lnTo>
                  <a:pt x="1574677" y="0"/>
                </a:lnTo>
                <a:lnTo>
                  <a:pt x="1574677" y="360040"/>
                </a:lnTo>
                <a:lnTo>
                  <a:pt x="887910" y="360040"/>
                </a:lnTo>
                <a:lnTo>
                  <a:pt x="787339" y="561182"/>
                </a:lnTo>
                <a:lnTo>
                  <a:pt x="686768" y="360040"/>
                </a:lnTo>
                <a:lnTo>
                  <a:pt x="0" y="36004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6" name="TextBox 15">
            <a:extLst>
              <a:ext uri="{FF2B5EF4-FFF2-40B4-BE49-F238E27FC236}">
                <a16:creationId xmlns:a16="http://schemas.microsoft.com/office/drawing/2014/main" id="{4D1A1A03-608A-49E3-A8DB-6D63D4A63AAA}"/>
              </a:ext>
            </a:extLst>
          </p:cNvPr>
          <p:cNvSpPr txBox="1"/>
          <p:nvPr/>
        </p:nvSpPr>
        <p:spPr>
          <a:xfrm>
            <a:off x="6798908" y="3747157"/>
            <a:ext cx="1253654" cy="338554"/>
          </a:xfrm>
          <a:prstGeom prst="rect">
            <a:avLst/>
          </a:prstGeom>
          <a:noFill/>
        </p:spPr>
        <p:txBody>
          <a:bodyPr wrap="square" rtlCol="0" anchor="ctr">
            <a:spAutoFit/>
          </a:bodyPr>
          <a:lstStyle/>
          <a:p>
            <a:pPr algn="ctr"/>
            <a:r>
              <a:rPr lang="fa-IR" altLang="ko-KR" sz="1600" b="1" dirty="0">
                <a:solidFill>
                  <a:schemeClr val="bg1"/>
                </a:solidFill>
                <a:cs typeface="B Nazanin" panose="00000700000000000000" pitchFamily="2" charset="-78"/>
              </a:rPr>
              <a:t>فهرست</a:t>
            </a:r>
            <a:endParaRPr lang="ko-KR" altLang="en-US" sz="1600" b="1" dirty="0">
              <a:solidFill>
                <a:schemeClr val="bg1"/>
              </a:solidFill>
              <a:cs typeface="B Nazanin" panose="00000700000000000000" pitchFamily="2" charset="-78"/>
            </a:endParaRPr>
          </a:p>
        </p:txBody>
      </p:sp>
      <p:sp>
        <p:nvSpPr>
          <p:cNvPr id="17" name="Rectangle 29">
            <a:extLst>
              <a:ext uri="{FF2B5EF4-FFF2-40B4-BE49-F238E27FC236}">
                <a16:creationId xmlns:a16="http://schemas.microsoft.com/office/drawing/2014/main" id="{5D7E0614-2F48-4796-AD83-D98DFA9EFC12}"/>
              </a:ext>
            </a:extLst>
          </p:cNvPr>
          <p:cNvSpPr/>
          <p:nvPr/>
        </p:nvSpPr>
        <p:spPr>
          <a:xfrm rot="10800000">
            <a:off x="9152458" y="3554946"/>
            <a:ext cx="1720936" cy="561182"/>
          </a:xfrm>
          <a:custGeom>
            <a:avLst/>
            <a:gdLst/>
            <a:ahLst/>
            <a:cxnLst/>
            <a:rect l="l" t="t" r="r" b="b"/>
            <a:pathLst>
              <a:path w="1574677" h="561182">
                <a:moveTo>
                  <a:pt x="0" y="0"/>
                </a:moveTo>
                <a:lnTo>
                  <a:pt x="1574677" y="0"/>
                </a:lnTo>
                <a:lnTo>
                  <a:pt x="1574677" y="360040"/>
                </a:lnTo>
                <a:lnTo>
                  <a:pt x="887910" y="360040"/>
                </a:lnTo>
                <a:lnTo>
                  <a:pt x="787339" y="561182"/>
                </a:lnTo>
                <a:lnTo>
                  <a:pt x="686768" y="360040"/>
                </a:lnTo>
                <a:lnTo>
                  <a:pt x="0" y="36004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8" name="TextBox 17">
            <a:extLst>
              <a:ext uri="{FF2B5EF4-FFF2-40B4-BE49-F238E27FC236}">
                <a16:creationId xmlns:a16="http://schemas.microsoft.com/office/drawing/2014/main" id="{E01A5463-1D0D-4B44-950E-15F0C31B9FC3}"/>
              </a:ext>
            </a:extLst>
          </p:cNvPr>
          <p:cNvSpPr txBox="1"/>
          <p:nvPr/>
        </p:nvSpPr>
        <p:spPr>
          <a:xfrm>
            <a:off x="8918819" y="3747157"/>
            <a:ext cx="1720935" cy="338554"/>
          </a:xfrm>
          <a:prstGeom prst="rect">
            <a:avLst/>
          </a:prstGeom>
          <a:noFill/>
        </p:spPr>
        <p:txBody>
          <a:bodyPr wrap="square" rtlCol="0" anchor="ctr">
            <a:spAutoFit/>
          </a:bodyPr>
          <a:lstStyle/>
          <a:p>
            <a:pPr algn="ctr"/>
            <a:r>
              <a:rPr lang="fa-IR" altLang="ko-KR" sz="1600" b="1">
                <a:solidFill>
                  <a:schemeClr val="bg1"/>
                </a:solidFill>
                <a:cs typeface="B Nazanin" panose="00000700000000000000" pitchFamily="2" charset="-78"/>
              </a:rPr>
              <a:t>فهرست</a:t>
            </a:r>
            <a:endParaRPr lang="ko-KR" altLang="en-US" sz="1600" b="1" dirty="0">
              <a:solidFill>
                <a:schemeClr val="bg1"/>
              </a:solidFill>
              <a:cs typeface="B Nazanin" panose="00000700000000000000" pitchFamily="2" charset="-78"/>
            </a:endParaRPr>
          </a:p>
        </p:txBody>
      </p:sp>
      <p:grpSp>
        <p:nvGrpSpPr>
          <p:cNvPr id="19" name="그룹 4">
            <a:extLst>
              <a:ext uri="{FF2B5EF4-FFF2-40B4-BE49-F238E27FC236}">
                <a16:creationId xmlns:a16="http://schemas.microsoft.com/office/drawing/2014/main" id="{4B030C23-2715-49A4-BC63-DBFD545E1A67}"/>
              </a:ext>
            </a:extLst>
          </p:cNvPr>
          <p:cNvGrpSpPr/>
          <p:nvPr/>
        </p:nvGrpSpPr>
        <p:grpSpPr>
          <a:xfrm>
            <a:off x="1390877" y="4874874"/>
            <a:ext cx="1720936" cy="1288837"/>
            <a:chOff x="818058" y="4693898"/>
            <a:chExt cx="1720936" cy="1288837"/>
          </a:xfrm>
        </p:grpSpPr>
        <p:sp>
          <p:nvSpPr>
            <p:cNvPr id="20" name="TextBox 19">
              <a:extLst>
                <a:ext uri="{FF2B5EF4-FFF2-40B4-BE49-F238E27FC236}">
                  <a16:creationId xmlns:a16="http://schemas.microsoft.com/office/drawing/2014/main" id="{C6720427-5FA4-487F-8EC2-D7BA916426EA}"/>
                </a:ext>
              </a:extLst>
            </p:cNvPr>
            <p:cNvSpPr txBox="1"/>
            <p:nvPr/>
          </p:nvSpPr>
          <p:spPr>
            <a:xfrm>
              <a:off x="818190" y="4693898"/>
              <a:ext cx="1720804" cy="307777"/>
            </a:xfrm>
            <a:prstGeom prst="rect">
              <a:avLst/>
            </a:prstGeom>
            <a:noFill/>
          </p:spPr>
          <p:txBody>
            <a:bodyPr wrap="square" rtlCol="0" anchor="ctr">
              <a:spAutoFit/>
            </a:bodyPr>
            <a:lstStyle/>
            <a:p>
              <a:pPr algn="r"/>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4CAC0B06-FEFB-4C2C-B6C7-26D4CB247215}"/>
                </a:ext>
              </a:extLst>
            </p:cNvPr>
            <p:cNvSpPr txBox="1"/>
            <p:nvPr/>
          </p:nvSpPr>
          <p:spPr>
            <a:xfrm>
              <a:off x="818058" y="4967072"/>
              <a:ext cx="1711279" cy="1015663"/>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
        <p:nvSpPr>
          <p:cNvPr id="22" name="TextBox 21">
            <a:extLst>
              <a:ext uri="{FF2B5EF4-FFF2-40B4-BE49-F238E27FC236}">
                <a16:creationId xmlns:a16="http://schemas.microsoft.com/office/drawing/2014/main" id="{12BBE36C-B5E6-4000-A6BC-85A1A6E8BCCF}"/>
              </a:ext>
            </a:extLst>
          </p:cNvPr>
          <p:cNvSpPr txBox="1"/>
          <p:nvPr/>
        </p:nvSpPr>
        <p:spPr>
          <a:xfrm>
            <a:off x="1390943" y="4514124"/>
            <a:ext cx="1720804" cy="400110"/>
          </a:xfrm>
          <a:prstGeom prst="rect">
            <a:avLst/>
          </a:prstGeom>
          <a:noFill/>
        </p:spPr>
        <p:txBody>
          <a:bodyPr wrap="square" rtlCol="0" anchor="ctr">
            <a:spAutoFit/>
          </a:bodyPr>
          <a:lstStyle/>
          <a:p>
            <a:r>
              <a:rPr lang="en-US" altLang="ko-KR" sz="2000" b="1" dirty="0">
                <a:solidFill>
                  <a:schemeClr val="accent1"/>
                </a:solidFill>
                <a:cs typeface="B Nazanin" panose="00000700000000000000" pitchFamily="2" charset="-78"/>
              </a:rPr>
              <a:t>30%</a:t>
            </a:r>
          </a:p>
        </p:txBody>
      </p:sp>
      <p:grpSp>
        <p:nvGrpSpPr>
          <p:cNvPr id="23" name="그룹 5">
            <a:extLst>
              <a:ext uri="{FF2B5EF4-FFF2-40B4-BE49-F238E27FC236}">
                <a16:creationId xmlns:a16="http://schemas.microsoft.com/office/drawing/2014/main" id="{FA55F9CA-8783-40AE-A653-3D3FB9FC05CB}"/>
              </a:ext>
            </a:extLst>
          </p:cNvPr>
          <p:cNvGrpSpPr/>
          <p:nvPr/>
        </p:nvGrpSpPr>
        <p:grpSpPr>
          <a:xfrm>
            <a:off x="3978071" y="4874874"/>
            <a:ext cx="1720936" cy="1288837"/>
            <a:chOff x="2743225" y="4693897"/>
            <a:chExt cx="1720936" cy="1288837"/>
          </a:xfrm>
        </p:grpSpPr>
        <p:sp>
          <p:nvSpPr>
            <p:cNvPr id="24" name="TextBox 23">
              <a:extLst>
                <a:ext uri="{FF2B5EF4-FFF2-40B4-BE49-F238E27FC236}">
                  <a16:creationId xmlns:a16="http://schemas.microsoft.com/office/drawing/2014/main" id="{01F14F13-6860-4B96-BC1B-338CBD0A4C68}"/>
                </a:ext>
              </a:extLst>
            </p:cNvPr>
            <p:cNvSpPr txBox="1"/>
            <p:nvPr/>
          </p:nvSpPr>
          <p:spPr>
            <a:xfrm>
              <a:off x="2743357" y="4693897"/>
              <a:ext cx="1720804" cy="307777"/>
            </a:xfrm>
            <a:prstGeom prst="rect">
              <a:avLst/>
            </a:prstGeom>
            <a:noFill/>
          </p:spPr>
          <p:txBody>
            <a:bodyPr wrap="square" rtlCol="0" anchor="ctr">
              <a:spAutoFit/>
            </a:bodyPr>
            <a:lstStyle/>
            <a:p>
              <a:pPr algn="r"/>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25" name="TextBox 24">
              <a:extLst>
                <a:ext uri="{FF2B5EF4-FFF2-40B4-BE49-F238E27FC236}">
                  <a16:creationId xmlns:a16="http://schemas.microsoft.com/office/drawing/2014/main" id="{55880AF9-4B7A-4049-9652-80A6ECA1CE69}"/>
                </a:ext>
              </a:extLst>
            </p:cNvPr>
            <p:cNvSpPr txBox="1"/>
            <p:nvPr/>
          </p:nvSpPr>
          <p:spPr>
            <a:xfrm>
              <a:off x="2743225" y="4967071"/>
              <a:ext cx="1711279" cy="1015663"/>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
        <p:nvSpPr>
          <p:cNvPr id="26" name="TextBox 25">
            <a:extLst>
              <a:ext uri="{FF2B5EF4-FFF2-40B4-BE49-F238E27FC236}">
                <a16:creationId xmlns:a16="http://schemas.microsoft.com/office/drawing/2014/main" id="{BEF003E3-0DE9-42FE-A69D-581988361BC0}"/>
              </a:ext>
            </a:extLst>
          </p:cNvPr>
          <p:cNvSpPr txBox="1"/>
          <p:nvPr/>
        </p:nvSpPr>
        <p:spPr>
          <a:xfrm>
            <a:off x="3978137" y="4514124"/>
            <a:ext cx="1720804" cy="400110"/>
          </a:xfrm>
          <a:prstGeom prst="rect">
            <a:avLst/>
          </a:prstGeom>
          <a:noFill/>
        </p:spPr>
        <p:txBody>
          <a:bodyPr wrap="square" rtlCol="0" anchor="ctr">
            <a:spAutoFit/>
          </a:bodyPr>
          <a:lstStyle/>
          <a:p>
            <a:r>
              <a:rPr lang="en-US" altLang="ko-KR" sz="2000" b="1" dirty="0">
                <a:solidFill>
                  <a:schemeClr val="accent2"/>
                </a:solidFill>
                <a:cs typeface="B Nazanin" panose="00000700000000000000" pitchFamily="2" charset="-78"/>
              </a:rPr>
              <a:t>60%</a:t>
            </a:r>
          </a:p>
        </p:txBody>
      </p:sp>
      <p:grpSp>
        <p:nvGrpSpPr>
          <p:cNvPr id="27" name="그룹 6">
            <a:extLst>
              <a:ext uri="{FF2B5EF4-FFF2-40B4-BE49-F238E27FC236}">
                <a16:creationId xmlns:a16="http://schemas.microsoft.com/office/drawing/2014/main" id="{4224D4A4-2D97-43CC-AF87-FBC79AA64486}"/>
              </a:ext>
            </a:extLst>
          </p:cNvPr>
          <p:cNvGrpSpPr/>
          <p:nvPr/>
        </p:nvGrpSpPr>
        <p:grpSpPr>
          <a:xfrm>
            <a:off x="6565265" y="4874874"/>
            <a:ext cx="1720936" cy="1288837"/>
            <a:chOff x="4773167" y="4693896"/>
            <a:chExt cx="1720936" cy="1288837"/>
          </a:xfrm>
        </p:grpSpPr>
        <p:sp>
          <p:nvSpPr>
            <p:cNvPr id="28" name="TextBox 27">
              <a:extLst>
                <a:ext uri="{FF2B5EF4-FFF2-40B4-BE49-F238E27FC236}">
                  <a16:creationId xmlns:a16="http://schemas.microsoft.com/office/drawing/2014/main" id="{B9C7B24B-3A27-4F61-AB84-5A8A3C64BCA5}"/>
                </a:ext>
              </a:extLst>
            </p:cNvPr>
            <p:cNvSpPr txBox="1"/>
            <p:nvPr/>
          </p:nvSpPr>
          <p:spPr>
            <a:xfrm>
              <a:off x="4773299" y="4693896"/>
              <a:ext cx="1720804" cy="307777"/>
            </a:xfrm>
            <a:prstGeom prst="rect">
              <a:avLst/>
            </a:prstGeom>
            <a:noFill/>
          </p:spPr>
          <p:txBody>
            <a:bodyPr wrap="square" rtlCol="0" anchor="ctr">
              <a:spAutoFit/>
            </a:bodyPr>
            <a:lstStyle/>
            <a:p>
              <a:pPr algn="r"/>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47D6D20D-DACD-40BA-AEA5-03A2C9F5065F}"/>
                </a:ext>
              </a:extLst>
            </p:cNvPr>
            <p:cNvSpPr txBox="1"/>
            <p:nvPr/>
          </p:nvSpPr>
          <p:spPr>
            <a:xfrm>
              <a:off x="4773167" y="4967070"/>
              <a:ext cx="1711279" cy="1015663"/>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
        <p:nvSpPr>
          <p:cNvPr id="30" name="TextBox 29">
            <a:extLst>
              <a:ext uri="{FF2B5EF4-FFF2-40B4-BE49-F238E27FC236}">
                <a16:creationId xmlns:a16="http://schemas.microsoft.com/office/drawing/2014/main" id="{2EBB6626-56E6-48BE-ADF8-12862974E281}"/>
              </a:ext>
            </a:extLst>
          </p:cNvPr>
          <p:cNvSpPr txBox="1"/>
          <p:nvPr/>
        </p:nvSpPr>
        <p:spPr>
          <a:xfrm>
            <a:off x="6565331" y="4514124"/>
            <a:ext cx="1720804" cy="400110"/>
          </a:xfrm>
          <a:prstGeom prst="rect">
            <a:avLst/>
          </a:prstGeom>
          <a:noFill/>
        </p:spPr>
        <p:txBody>
          <a:bodyPr wrap="square" rtlCol="0" anchor="ctr">
            <a:spAutoFit/>
          </a:bodyPr>
          <a:lstStyle/>
          <a:p>
            <a:r>
              <a:rPr lang="en-US" altLang="ko-KR" sz="2000" b="1" dirty="0">
                <a:solidFill>
                  <a:schemeClr val="accent3"/>
                </a:solidFill>
                <a:cs typeface="B Nazanin" panose="00000700000000000000" pitchFamily="2" charset="-78"/>
              </a:rPr>
              <a:t>60%</a:t>
            </a:r>
          </a:p>
        </p:txBody>
      </p:sp>
      <p:grpSp>
        <p:nvGrpSpPr>
          <p:cNvPr id="31" name="그룹 7">
            <a:extLst>
              <a:ext uri="{FF2B5EF4-FFF2-40B4-BE49-F238E27FC236}">
                <a16:creationId xmlns:a16="http://schemas.microsoft.com/office/drawing/2014/main" id="{DF68A066-EAA0-4633-AB38-DFA3A76D90A0}"/>
              </a:ext>
            </a:extLst>
          </p:cNvPr>
          <p:cNvGrpSpPr/>
          <p:nvPr/>
        </p:nvGrpSpPr>
        <p:grpSpPr>
          <a:xfrm>
            <a:off x="9152458" y="4874874"/>
            <a:ext cx="1720936" cy="1288837"/>
            <a:chOff x="6803109" y="4693895"/>
            <a:chExt cx="1720936" cy="1288837"/>
          </a:xfrm>
        </p:grpSpPr>
        <p:sp>
          <p:nvSpPr>
            <p:cNvPr id="32" name="TextBox 31">
              <a:extLst>
                <a:ext uri="{FF2B5EF4-FFF2-40B4-BE49-F238E27FC236}">
                  <a16:creationId xmlns:a16="http://schemas.microsoft.com/office/drawing/2014/main" id="{7041FA15-F23A-47AD-AB14-42C34B6D7EA8}"/>
                </a:ext>
              </a:extLst>
            </p:cNvPr>
            <p:cNvSpPr txBox="1"/>
            <p:nvPr/>
          </p:nvSpPr>
          <p:spPr>
            <a:xfrm>
              <a:off x="6803241" y="4693895"/>
              <a:ext cx="1720804" cy="307777"/>
            </a:xfrm>
            <a:prstGeom prst="rect">
              <a:avLst/>
            </a:prstGeom>
            <a:noFill/>
          </p:spPr>
          <p:txBody>
            <a:bodyPr wrap="square" rtlCol="0" anchor="ctr">
              <a:spAutoFit/>
            </a:bodyPr>
            <a:lstStyle/>
            <a:p>
              <a:pPr algn="r"/>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33" name="TextBox 32">
              <a:extLst>
                <a:ext uri="{FF2B5EF4-FFF2-40B4-BE49-F238E27FC236}">
                  <a16:creationId xmlns:a16="http://schemas.microsoft.com/office/drawing/2014/main" id="{603F08AA-D453-4132-9BCC-3182C7F28DE5}"/>
                </a:ext>
              </a:extLst>
            </p:cNvPr>
            <p:cNvSpPr txBox="1"/>
            <p:nvPr/>
          </p:nvSpPr>
          <p:spPr>
            <a:xfrm>
              <a:off x="6803109" y="4967069"/>
              <a:ext cx="1711279" cy="1015663"/>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
        <p:nvSpPr>
          <p:cNvPr id="34" name="TextBox 33">
            <a:extLst>
              <a:ext uri="{FF2B5EF4-FFF2-40B4-BE49-F238E27FC236}">
                <a16:creationId xmlns:a16="http://schemas.microsoft.com/office/drawing/2014/main" id="{FAC2C0DE-ECCE-4FE3-A8C3-DBE8231B17A9}"/>
              </a:ext>
            </a:extLst>
          </p:cNvPr>
          <p:cNvSpPr txBox="1"/>
          <p:nvPr/>
        </p:nvSpPr>
        <p:spPr>
          <a:xfrm>
            <a:off x="9152524" y="4514124"/>
            <a:ext cx="1720804" cy="400110"/>
          </a:xfrm>
          <a:prstGeom prst="rect">
            <a:avLst/>
          </a:prstGeom>
          <a:noFill/>
        </p:spPr>
        <p:txBody>
          <a:bodyPr wrap="square" rtlCol="0" anchor="ctr">
            <a:spAutoFit/>
          </a:bodyPr>
          <a:lstStyle/>
          <a:p>
            <a:r>
              <a:rPr lang="en-US" altLang="ko-KR" sz="2000" b="1" dirty="0">
                <a:solidFill>
                  <a:schemeClr val="accent4"/>
                </a:solidFill>
                <a:cs typeface="B Nazanin" panose="00000700000000000000" pitchFamily="2" charset="-78"/>
              </a:rPr>
              <a:t>80%</a:t>
            </a:r>
          </a:p>
        </p:txBody>
      </p:sp>
      <p:sp>
        <p:nvSpPr>
          <p:cNvPr id="35" name="Rectangle 9">
            <a:extLst>
              <a:ext uri="{FF2B5EF4-FFF2-40B4-BE49-F238E27FC236}">
                <a16:creationId xmlns:a16="http://schemas.microsoft.com/office/drawing/2014/main" id="{A764F5CF-3BC6-46F0-9864-631BA53C01AE}"/>
              </a:ext>
            </a:extLst>
          </p:cNvPr>
          <p:cNvSpPr/>
          <p:nvPr/>
        </p:nvSpPr>
        <p:spPr>
          <a:xfrm>
            <a:off x="9822206" y="2463360"/>
            <a:ext cx="371782" cy="371178"/>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6" name="Rounded Rectangle 7">
            <a:extLst>
              <a:ext uri="{FF2B5EF4-FFF2-40B4-BE49-F238E27FC236}">
                <a16:creationId xmlns:a16="http://schemas.microsoft.com/office/drawing/2014/main" id="{9EB6005D-964F-4861-8C04-802F210746FF}"/>
              </a:ext>
            </a:extLst>
          </p:cNvPr>
          <p:cNvSpPr/>
          <p:nvPr/>
        </p:nvSpPr>
        <p:spPr>
          <a:xfrm>
            <a:off x="2097147" y="2464189"/>
            <a:ext cx="352176" cy="303924"/>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7" name="Block Arc 10">
            <a:extLst>
              <a:ext uri="{FF2B5EF4-FFF2-40B4-BE49-F238E27FC236}">
                <a16:creationId xmlns:a16="http://schemas.microsoft.com/office/drawing/2014/main" id="{B192FA16-447C-4DBC-9C0C-87CFAAB1E810}"/>
              </a:ext>
            </a:extLst>
          </p:cNvPr>
          <p:cNvSpPr/>
          <p:nvPr/>
        </p:nvSpPr>
        <p:spPr>
          <a:xfrm>
            <a:off x="4640673" y="2551022"/>
            <a:ext cx="431509" cy="292281"/>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38" name="Round Same Side Corner Rectangle 36">
            <a:extLst>
              <a:ext uri="{FF2B5EF4-FFF2-40B4-BE49-F238E27FC236}">
                <a16:creationId xmlns:a16="http://schemas.microsoft.com/office/drawing/2014/main" id="{E0C91457-A0EC-4BF4-858C-7CC9CAAC3E66}"/>
              </a:ext>
            </a:extLst>
          </p:cNvPr>
          <p:cNvSpPr>
            <a:spLocks noChangeAspect="1"/>
          </p:cNvSpPr>
          <p:nvPr/>
        </p:nvSpPr>
        <p:spPr>
          <a:xfrm>
            <a:off x="7248634" y="2492407"/>
            <a:ext cx="396000" cy="3130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318365175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72C2516-0E6B-4AA2-877F-137216F8FA9D}"/>
              </a:ext>
            </a:extLst>
          </p:cNvPr>
          <p:cNvSpPr>
            <a:spLocks noGrp="1"/>
          </p:cNvSpPr>
          <p:nvPr>
            <p:ph type="body" sz="quarter" idx="10"/>
          </p:nvPr>
        </p:nvSpPr>
        <p:spPr/>
        <p:txBody>
          <a:bodyPr/>
          <a:lstStyle/>
          <a:p>
            <a:r>
              <a:rPr lang="fa-IR" altLang="ko-KR" dirty="0">
                <a:cs typeface="B Nazanin" panose="00000700000000000000" pitchFamily="2" charset="-78"/>
              </a:rPr>
              <a:t>سبک ستون ها</a:t>
            </a:r>
            <a:endParaRPr lang="ko-KR" altLang="en-US" sz="5400" dirty="0">
              <a:cs typeface="B Nazanin" panose="00000700000000000000" pitchFamily="2" charset="-78"/>
            </a:endParaRPr>
          </a:p>
        </p:txBody>
      </p:sp>
      <p:sp>
        <p:nvSpPr>
          <p:cNvPr id="3" name="TextBox 2">
            <a:extLst>
              <a:ext uri="{FF2B5EF4-FFF2-40B4-BE49-F238E27FC236}">
                <a16:creationId xmlns:a16="http://schemas.microsoft.com/office/drawing/2014/main" id="{1909DC8B-6DB6-4EDB-B25C-A8DBD35BF8FE}"/>
              </a:ext>
            </a:extLst>
          </p:cNvPr>
          <p:cNvSpPr txBox="1"/>
          <p:nvPr/>
        </p:nvSpPr>
        <p:spPr>
          <a:xfrm>
            <a:off x="868137" y="1881867"/>
            <a:ext cx="4609391" cy="984885"/>
          </a:xfrm>
          <a:prstGeom prst="rect">
            <a:avLst/>
          </a:prstGeom>
          <a:noFill/>
        </p:spPr>
        <p:txBody>
          <a:bodyPr wrap="square" lIns="36000" tIns="0" rIns="36000" bIns="0" rtlCol="0">
            <a:spAutoFit/>
          </a:bodyPr>
          <a:lstStyle/>
          <a:p>
            <a:pPr algn="r" rtl="1"/>
            <a:r>
              <a:rPr lang="fa-IR" altLang="ko-KR" sz="3200" b="1" dirty="0">
                <a:solidFill>
                  <a:schemeClr val="accent2"/>
                </a:solidFill>
                <a:latin typeface="+mj-lt"/>
                <a:cs typeface="B Nazanin" panose="00000700000000000000" pitchFamily="2" charset="-78"/>
              </a:rPr>
              <a:t>ما ارائه </a:t>
            </a:r>
            <a:r>
              <a:rPr lang="en-US" altLang="ko-KR" sz="3200" b="1" dirty="0">
                <a:solidFill>
                  <a:schemeClr val="accent2"/>
                </a:solidFill>
                <a:latin typeface="+mj-lt"/>
                <a:cs typeface="B Nazanin" panose="00000700000000000000" pitchFamily="2" charset="-78"/>
              </a:rPr>
              <a:t>PPT </a:t>
            </a:r>
            <a:r>
              <a:rPr lang="fa-IR" altLang="ko-KR" sz="3200" b="1" dirty="0">
                <a:solidFill>
                  <a:schemeClr val="accent2"/>
                </a:solidFill>
                <a:latin typeface="+mj-lt"/>
                <a:cs typeface="B Nazanin" panose="00000700000000000000" pitchFamily="2" charset="-78"/>
              </a:rPr>
              <a:t>حرفه ای با کیفیت ایجاد می کنیم</a:t>
            </a:r>
            <a:endParaRPr lang="ko-KR" altLang="en-US" sz="3200" b="1" dirty="0">
              <a:solidFill>
                <a:schemeClr val="accent2"/>
              </a:solidFill>
              <a:latin typeface="+mj-lt"/>
              <a:cs typeface="B Nazanin" panose="00000700000000000000" pitchFamily="2" charset="-78"/>
            </a:endParaRPr>
          </a:p>
        </p:txBody>
      </p:sp>
      <p:sp>
        <p:nvSpPr>
          <p:cNvPr id="4" name="TextBox 3">
            <a:extLst>
              <a:ext uri="{FF2B5EF4-FFF2-40B4-BE49-F238E27FC236}">
                <a16:creationId xmlns:a16="http://schemas.microsoft.com/office/drawing/2014/main" id="{6A52573F-A4D4-4FDB-869B-342C9138C1AC}"/>
              </a:ext>
            </a:extLst>
          </p:cNvPr>
          <p:cNvSpPr txBox="1"/>
          <p:nvPr/>
        </p:nvSpPr>
        <p:spPr>
          <a:xfrm>
            <a:off x="868135" y="3393997"/>
            <a:ext cx="4564216" cy="830997"/>
          </a:xfrm>
          <a:prstGeom prst="rect">
            <a:avLst/>
          </a:prstGeom>
          <a:noFill/>
        </p:spPr>
        <p:txBody>
          <a:bodyPr wrap="square" rtlCol="0">
            <a:spAutoFit/>
          </a:bodyPr>
          <a:lstStyle/>
          <a:p>
            <a:pPr algn="just"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به ارمغان خواهد آورد.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5" name="TextBox 4">
            <a:extLst>
              <a:ext uri="{FF2B5EF4-FFF2-40B4-BE49-F238E27FC236}">
                <a16:creationId xmlns:a16="http://schemas.microsoft.com/office/drawing/2014/main" id="{A66DB8E1-161B-4038-A3E9-83C900814C54}"/>
              </a:ext>
            </a:extLst>
          </p:cNvPr>
          <p:cNvSpPr txBox="1"/>
          <p:nvPr/>
        </p:nvSpPr>
        <p:spPr>
          <a:xfrm>
            <a:off x="868135" y="4273954"/>
            <a:ext cx="4564216" cy="461665"/>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به ارمغان خواهد آورد.</a:t>
            </a:r>
            <a:endParaRPr lang="ko-KR" altLang="en-US" sz="1200" dirty="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4D8CA0BE-B53C-47DF-A883-5D3752EF9861}"/>
              </a:ext>
            </a:extLst>
          </p:cNvPr>
          <p:cNvSpPr txBox="1"/>
          <p:nvPr/>
        </p:nvSpPr>
        <p:spPr>
          <a:xfrm>
            <a:off x="6096000" y="1760683"/>
            <a:ext cx="5227058" cy="3785652"/>
          </a:xfrm>
          <a:prstGeom prst="rect">
            <a:avLst/>
          </a:prstGeom>
          <a:noFill/>
        </p:spPr>
        <p:txBody>
          <a:bodyPr wrap="square" rtlCol="0">
            <a:spAutoFit/>
          </a:bodyPr>
          <a:lstStyle/>
          <a:p>
            <a:pPr algn="just" rtl="1"/>
            <a:r>
              <a:rPr lang="fa-IR" altLang="ko-KR" sz="1200" dirty="0">
                <a:solidFill>
                  <a:schemeClr val="bg1"/>
                </a:solidFill>
                <a:cs typeface="B Nazanin" panose="00000700000000000000" pitchFamily="2" charset="-78"/>
              </a:rPr>
              <a:t>متن مثال: ارائه پاورپوینت مدرنی را دریافت کنید که به زیبایی طراحی شده است. ارائه پاورپوینت مدرنی را دریافت کنید که به زیبایی طراحی شده است. شما به سادگی می توانید مخاطبان خود را تحت تاثیر قرار دهید و با الگوهای ما، یک صدای منحصر به فرد و جذاب به گزارش ها و ارائه های خود اضافه کنید. من امیدوارم و معتقدم که این الگو زمان، پول و اعتبار شما را به ارمغان خواهد آورد. ارائه پاورپوینت مدرنی را دریافت کنید که به زیبایی طراحی شده است. شما به سادگی می توانید مخاطبان خود را تحت تاثیر قرار دهید و با الگوهای ما، یک صدای منحصر به فرد و جذاب به گزارش ها و ارائه های خود اضافه کنید. ارائه پاورپوینت مدرنی را دریافت کنید که به زیبایی طراحی شده است. من امیدوارم و معتقدم که این الگو زمان، پول و اعتبار شما را به ارمغان خواهد آورد. ارائه پاورپوینت مدرنی را دریافت کنید که به زیبایی طراحی شده است. شما به سادگی می توانید مخاطبان خود را تحت تاثیر قرار دهید و با الگوهای ما، یک صدای منحصر به فرد و جذاب به گزارش ها و ارائه های خود اضافه کنید.</a:t>
            </a:r>
          </a:p>
          <a:p>
            <a:pPr algn="just" rtl="1"/>
            <a:endParaRPr lang="fa-IR" altLang="ko-KR" sz="1200" dirty="0">
              <a:solidFill>
                <a:schemeClr val="bg1"/>
              </a:solidFill>
              <a:cs typeface="B Nazanin" panose="00000700000000000000" pitchFamily="2" charset="-78"/>
            </a:endParaRPr>
          </a:p>
          <a:p>
            <a:pPr algn="just"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به ارمغان خواهد آورد. ارائه پاورپوینت مدرنی را دریافت کنید که به زیبایی طراحی شده است. شما به سادگی می توانید مخاطبان خود را تحت تاثیر قرار دهید و با الگوهای ما، یک صدای منحصر به فرد و جذاب به گزارش ها و ارائه های خود اضافه کنید. ارائه پاورپوینت مدرنی را دریافت کنید که به زیبایی طراحی شده است.</a:t>
            </a:r>
          </a:p>
          <a:p>
            <a:pPr algn="just" rtl="1"/>
            <a:endParaRPr lang="fa-IR" altLang="ko-KR" sz="1200" dirty="0">
              <a:solidFill>
                <a:schemeClr val="bg1"/>
              </a:solidFill>
              <a:cs typeface="B Nazanin" panose="00000700000000000000" pitchFamily="2" charset="-78"/>
            </a:endParaRPr>
          </a:p>
          <a:p>
            <a:pPr algn="just" rtl="1"/>
            <a:r>
              <a:rPr lang="fa-IR" altLang="ko-KR" sz="1200" dirty="0">
                <a:solidFill>
                  <a:schemeClr val="bg1"/>
                </a:solidFill>
                <a:cs typeface="B Nazanin" panose="00000700000000000000" pitchFamily="2" charset="-78"/>
              </a:rPr>
              <a:t>شما به سادگی می توانید مخاطبان خود را تحت تاثیر قرار دهید و با الگوهای ما، یک صدای منحصر به فرد و جذاب به گزارش ها و ارائه های خود اضافه کنید.</a:t>
            </a:r>
            <a:endParaRPr lang="en-US" altLang="ko-KR"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417915349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FDDFE08-D1A3-4890-B395-3D514078D9E9}"/>
              </a:ext>
            </a:extLst>
          </p:cNvPr>
          <p:cNvSpPr txBox="1"/>
          <p:nvPr/>
        </p:nvSpPr>
        <p:spPr>
          <a:xfrm>
            <a:off x="408670" y="669065"/>
            <a:ext cx="3894014" cy="923330"/>
          </a:xfrm>
          <a:prstGeom prst="rect">
            <a:avLst/>
          </a:prstGeom>
          <a:noFill/>
        </p:spPr>
        <p:txBody>
          <a:bodyPr wrap="square" rtlCol="0" anchor="ctr">
            <a:spAutoFit/>
          </a:bodyPr>
          <a:lstStyle/>
          <a:p>
            <a:r>
              <a:rPr lang="fa-IR" altLang="ko-KR" sz="5400" dirty="0">
                <a:solidFill>
                  <a:schemeClr val="bg1"/>
                </a:solidFill>
                <a:latin typeface="+mj-lt"/>
                <a:cs typeface="B Nazanin" panose="00000700000000000000" pitchFamily="2" charset="-78"/>
              </a:rPr>
              <a:t>سبک ستون ها</a:t>
            </a:r>
            <a:endParaRPr lang="ko-KR" altLang="en-US" sz="5400" dirty="0">
              <a:solidFill>
                <a:schemeClr val="bg1"/>
              </a:solidFill>
              <a:latin typeface="+mj-lt"/>
              <a:cs typeface="B Nazanin" panose="00000700000000000000" pitchFamily="2" charset="-78"/>
            </a:endParaRPr>
          </a:p>
        </p:txBody>
      </p:sp>
      <p:grpSp>
        <p:nvGrpSpPr>
          <p:cNvPr id="4" name="Group 3">
            <a:extLst>
              <a:ext uri="{FF2B5EF4-FFF2-40B4-BE49-F238E27FC236}">
                <a16:creationId xmlns:a16="http://schemas.microsoft.com/office/drawing/2014/main" id="{F553FAAF-B206-44AE-B474-23B0447DD152}"/>
              </a:ext>
            </a:extLst>
          </p:cNvPr>
          <p:cNvGrpSpPr/>
          <p:nvPr/>
        </p:nvGrpSpPr>
        <p:grpSpPr>
          <a:xfrm>
            <a:off x="295278" y="4211851"/>
            <a:ext cx="3641831" cy="2392582"/>
            <a:chOff x="3105732" y="945479"/>
            <a:chExt cx="7257757" cy="4768147"/>
          </a:xfrm>
        </p:grpSpPr>
        <p:sp>
          <p:nvSpPr>
            <p:cNvPr id="5" name="Oval 4">
              <a:extLst>
                <a:ext uri="{FF2B5EF4-FFF2-40B4-BE49-F238E27FC236}">
                  <a16:creationId xmlns:a16="http://schemas.microsoft.com/office/drawing/2014/main" id="{06CAB964-315F-44DB-9A1D-3A645E7E3AC6}"/>
                </a:ext>
              </a:extLst>
            </p:cNvPr>
            <p:cNvSpPr/>
            <p:nvPr/>
          </p:nvSpPr>
          <p:spPr>
            <a:xfrm>
              <a:off x="8911710" y="2318515"/>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cs typeface="B Nazanin" panose="00000700000000000000" pitchFamily="2" charset="-78"/>
              </a:endParaRPr>
            </a:p>
          </p:txBody>
        </p:sp>
        <p:sp>
          <p:nvSpPr>
            <p:cNvPr id="6" name="Oval 5">
              <a:extLst>
                <a:ext uri="{FF2B5EF4-FFF2-40B4-BE49-F238E27FC236}">
                  <a16:creationId xmlns:a16="http://schemas.microsoft.com/office/drawing/2014/main" id="{92820FD0-B88B-4905-97B7-2F74214C7C05}"/>
                </a:ext>
              </a:extLst>
            </p:cNvPr>
            <p:cNvSpPr/>
            <p:nvPr/>
          </p:nvSpPr>
          <p:spPr>
            <a:xfrm>
              <a:off x="5227330" y="2957051"/>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cs typeface="B Nazanin" panose="00000700000000000000" pitchFamily="2" charset="-78"/>
              </a:endParaRPr>
            </a:p>
          </p:txBody>
        </p:sp>
        <p:sp>
          <p:nvSpPr>
            <p:cNvPr id="7" name="Oval 6">
              <a:extLst>
                <a:ext uri="{FF2B5EF4-FFF2-40B4-BE49-F238E27FC236}">
                  <a16:creationId xmlns:a16="http://schemas.microsoft.com/office/drawing/2014/main" id="{4ECF4B68-ADFF-488E-91E6-B37949D00CC4}"/>
                </a:ext>
              </a:extLst>
            </p:cNvPr>
            <p:cNvSpPr/>
            <p:nvPr/>
          </p:nvSpPr>
          <p:spPr>
            <a:xfrm>
              <a:off x="7701885" y="2178338"/>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cs typeface="B Nazanin" panose="00000700000000000000" pitchFamily="2" charset="-78"/>
              </a:endParaRPr>
            </a:p>
          </p:txBody>
        </p:sp>
        <p:sp>
          <p:nvSpPr>
            <p:cNvPr id="8" name="Oval 7">
              <a:extLst>
                <a:ext uri="{FF2B5EF4-FFF2-40B4-BE49-F238E27FC236}">
                  <a16:creationId xmlns:a16="http://schemas.microsoft.com/office/drawing/2014/main" id="{A97FCF9B-05A3-4463-9E7E-928F475476BE}"/>
                </a:ext>
              </a:extLst>
            </p:cNvPr>
            <p:cNvSpPr/>
            <p:nvPr/>
          </p:nvSpPr>
          <p:spPr>
            <a:xfrm>
              <a:off x="4296249" y="4809400"/>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cs typeface="B Nazanin" panose="00000700000000000000" pitchFamily="2" charset="-78"/>
              </a:endParaRPr>
            </a:p>
          </p:txBody>
        </p:sp>
        <p:sp>
          <p:nvSpPr>
            <p:cNvPr id="9" name="Oval 8">
              <a:extLst>
                <a:ext uri="{FF2B5EF4-FFF2-40B4-BE49-F238E27FC236}">
                  <a16:creationId xmlns:a16="http://schemas.microsoft.com/office/drawing/2014/main" id="{1F321615-2B05-48F1-B007-86646BD15C8E}"/>
                </a:ext>
              </a:extLst>
            </p:cNvPr>
            <p:cNvSpPr/>
            <p:nvPr/>
          </p:nvSpPr>
          <p:spPr>
            <a:xfrm>
              <a:off x="7016376" y="3513792"/>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cs typeface="B Nazanin" panose="00000700000000000000" pitchFamily="2" charset="-78"/>
              </a:endParaRPr>
            </a:p>
          </p:txBody>
        </p:sp>
        <p:cxnSp>
          <p:nvCxnSpPr>
            <p:cNvPr id="10" name="Straight Connector 9">
              <a:extLst>
                <a:ext uri="{FF2B5EF4-FFF2-40B4-BE49-F238E27FC236}">
                  <a16:creationId xmlns:a16="http://schemas.microsoft.com/office/drawing/2014/main" id="{78CB3AA2-29F2-48D7-B17C-7170B9B9B40E}"/>
                </a:ext>
              </a:extLst>
            </p:cNvPr>
            <p:cNvCxnSpPr>
              <a:cxnSpLocks/>
              <a:stCxn id="6" idx="3"/>
              <a:endCxn id="8" idx="7"/>
            </p:cNvCxnSpPr>
            <p:nvPr/>
          </p:nvCxnSpPr>
          <p:spPr>
            <a:xfrm flipH="1">
              <a:off x="4476675" y="3137477"/>
              <a:ext cx="781611" cy="1702879"/>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11" name="Straight Connector 10">
              <a:extLst>
                <a:ext uri="{FF2B5EF4-FFF2-40B4-BE49-F238E27FC236}">
                  <a16:creationId xmlns:a16="http://schemas.microsoft.com/office/drawing/2014/main" id="{75B8F715-A161-4A78-BE51-33CE39C307A1}"/>
                </a:ext>
              </a:extLst>
            </p:cNvPr>
            <p:cNvCxnSpPr>
              <a:cxnSpLocks/>
              <a:stCxn id="9" idx="2"/>
              <a:endCxn id="6" idx="6"/>
            </p:cNvCxnSpPr>
            <p:nvPr/>
          </p:nvCxnSpPr>
          <p:spPr>
            <a:xfrm flipH="1" flipV="1">
              <a:off x="5438712" y="3062742"/>
              <a:ext cx="1577664" cy="556741"/>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12" name="Straight Connector 11">
              <a:extLst>
                <a:ext uri="{FF2B5EF4-FFF2-40B4-BE49-F238E27FC236}">
                  <a16:creationId xmlns:a16="http://schemas.microsoft.com/office/drawing/2014/main" id="{57E35B2A-58F7-495C-A530-9F0D975FFDA0}"/>
                </a:ext>
              </a:extLst>
            </p:cNvPr>
            <p:cNvCxnSpPr>
              <a:cxnSpLocks/>
              <a:stCxn id="7" idx="3"/>
              <a:endCxn id="9" idx="7"/>
            </p:cNvCxnSpPr>
            <p:nvPr/>
          </p:nvCxnSpPr>
          <p:spPr>
            <a:xfrm flipH="1">
              <a:off x="7196802" y="2358764"/>
              <a:ext cx="536039" cy="1185984"/>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13" name="Straight Connector 12">
              <a:extLst>
                <a:ext uri="{FF2B5EF4-FFF2-40B4-BE49-F238E27FC236}">
                  <a16:creationId xmlns:a16="http://schemas.microsoft.com/office/drawing/2014/main" id="{F6237CE2-0E55-4C41-9295-440E4EFD0A39}"/>
                </a:ext>
              </a:extLst>
            </p:cNvPr>
            <p:cNvCxnSpPr>
              <a:cxnSpLocks/>
              <a:stCxn id="7" idx="6"/>
              <a:endCxn id="5" idx="2"/>
            </p:cNvCxnSpPr>
            <p:nvPr/>
          </p:nvCxnSpPr>
          <p:spPr>
            <a:xfrm>
              <a:off x="7913267" y="2284029"/>
              <a:ext cx="998443" cy="140177"/>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14" name="Straight Connector 13">
              <a:extLst>
                <a:ext uri="{FF2B5EF4-FFF2-40B4-BE49-F238E27FC236}">
                  <a16:creationId xmlns:a16="http://schemas.microsoft.com/office/drawing/2014/main" id="{22661DD3-1082-40A9-985A-09BC79A879A4}"/>
                </a:ext>
              </a:extLst>
            </p:cNvPr>
            <p:cNvCxnSpPr>
              <a:cxnSpLocks/>
              <a:stCxn id="5" idx="7"/>
            </p:cNvCxnSpPr>
            <p:nvPr/>
          </p:nvCxnSpPr>
          <p:spPr>
            <a:xfrm flipV="1">
              <a:off x="9092135" y="945479"/>
              <a:ext cx="1271354" cy="1403991"/>
            </a:xfrm>
            <a:prstGeom prst="line">
              <a:avLst/>
            </a:prstGeom>
            <a:noFill/>
            <a:ln w="38100">
              <a:solidFill>
                <a:schemeClr val="accent4"/>
              </a:solidFill>
              <a:tailEnd type="triangle" w="lg" len="lg"/>
            </a:ln>
          </p:spPr>
          <p:style>
            <a:lnRef idx="2">
              <a:schemeClr val="accent1">
                <a:shade val="50000"/>
              </a:schemeClr>
            </a:lnRef>
            <a:fillRef idx="1">
              <a:schemeClr val="accent1"/>
            </a:fillRef>
            <a:effectRef idx="0">
              <a:schemeClr val="accent1"/>
            </a:effectRef>
            <a:fontRef idx="minor">
              <a:schemeClr val="lt1"/>
            </a:fontRef>
          </p:style>
        </p:cxnSp>
        <p:cxnSp>
          <p:nvCxnSpPr>
            <p:cNvPr id="15" name="Straight Connector 14">
              <a:extLst>
                <a:ext uri="{FF2B5EF4-FFF2-40B4-BE49-F238E27FC236}">
                  <a16:creationId xmlns:a16="http://schemas.microsoft.com/office/drawing/2014/main" id="{9C30A8D7-BC2F-49CE-B854-B31828AE396C}"/>
                </a:ext>
              </a:extLst>
            </p:cNvPr>
            <p:cNvCxnSpPr>
              <a:cxnSpLocks/>
              <a:stCxn id="8" idx="3"/>
            </p:cNvCxnSpPr>
            <p:nvPr/>
          </p:nvCxnSpPr>
          <p:spPr>
            <a:xfrm flipH="1">
              <a:off x="3105732" y="4989825"/>
              <a:ext cx="1221472" cy="723801"/>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grpSp>
      <p:grpSp>
        <p:nvGrpSpPr>
          <p:cNvPr id="16" name="Group 15">
            <a:extLst>
              <a:ext uri="{FF2B5EF4-FFF2-40B4-BE49-F238E27FC236}">
                <a16:creationId xmlns:a16="http://schemas.microsoft.com/office/drawing/2014/main" id="{0FC5C397-7462-4916-83E9-4DB7C04B7779}"/>
              </a:ext>
            </a:extLst>
          </p:cNvPr>
          <p:cNvGrpSpPr/>
          <p:nvPr/>
        </p:nvGrpSpPr>
        <p:grpSpPr>
          <a:xfrm>
            <a:off x="295275" y="4440848"/>
            <a:ext cx="3641834" cy="1722806"/>
            <a:chOff x="2769103" y="2028607"/>
            <a:chExt cx="7324350" cy="3464857"/>
          </a:xfrm>
          <a:scene3d>
            <a:camera prst="isometricOffAxis1Right">
              <a:rot lat="1080000" lon="19200000" rev="0"/>
            </a:camera>
            <a:lightRig rig="threePt" dir="t"/>
          </a:scene3d>
        </p:grpSpPr>
        <p:sp>
          <p:nvSpPr>
            <p:cNvPr id="17" name="Rectangle 16">
              <a:extLst>
                <a:ext uri="{FF2B5EF4-FFF2-40B4-BE49-F238E27FC236}">
                  <a16:creationId xmlns:a16="http://schemas.microsoft.com/office/drawing/2014/main" id="{3E743159-D9C5-4D18-8F8E-54C0750A60CC}"/>
                </a:ext>
              </a:extLst>
            </p:cNvPr>
            <p:cNvSpPr/>
            <p:nvPr/>
          </p:nvSpPr>
          <p:spPr>
            <a:xfrm>
              <a:off x="4545875" y="2210906"/>
              <a:ext cx="687977" cy="687977"/>
            </a:xfrm>
            <a:prstGeom prst="rect">
              <a:avLst/>
            </a:prstGeom>
            <a:solidFill>
              <a:schemeClr val="bg1"/>
            </a:solidFill>
            <a:ln>
              <a:noFill/>
            </a:ln>
            <a:sp3d extrusionH="2159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lumMod val="85000"/>
                      <a:lumOff val="15000"/>
                    </a:schemeClr>
                  </a:solidFill>
                  <a:latin typeface="Bell MT" panose="02020503060305020303" pitchFamily="18" charset="0"/>
                  <a:cs typeface="B Nazanin" panose="00000700000000000000" pitchFamily="2" charset="-78"/>
                </a:rPr>
                <a:t>P</a:t>
              </a:r>
            </a:p>
          </p:txBody>
        </p:sp>
        <p:sp>
          <p:nvSpPr>
            <p:cNvPr id="18" name="Rectangle 17">
              <a:extLst>
                <a:ext uri="{FF2B5EF4-FFF2-40B4-BE49-F238E27FC236}">
                  <a16:creationId xmlns:a16="http://schemas.microsoft.com/office/drawing/2014/main" id="{58862BD7-B7C1-4B04-8347-2ABBA292B379}"/>
                </a:ext>
              </a:extLst>
            </p:cNvPr>
            <p:cNvSpPr/>
            <p:nvPr/>
          </p:nvSpPr>
          <p:spPr>
            <a:xfrm>
              <a:off x="5316583" y="2210906"/>
              <a:ext cx="687977" cy="687977"/>
            </a:xfrm>
            <a:prstGeom prst="rect">
              <a:avLst/>
            </a:prstGeom>
            <a:solidFill>
              <a:schemeClr val="accent1"/>
            </a:solidFill>
            <a:ln>
              <a:noFill/>
            </a:ln>
            <a:sp3d extrusionH="2159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ll MT" panose="02020503060305020303" pitchFamily="18" charset="0"/>
                  <a:cs typeface="B Nazanin" panose="00000700000000000000" pitchFamily="2" charset="-78"/>
                </a:rPr>
                <a:t>R</a:t>
              </a:r>
            </a:p>
          </p:txBody>
        </p:sp>
        <p:sp>
          <p:nvSpPr>
            <p:cNvPr id="19" name="Rectangle 18">
              <a:extLst>
                <a:ext uri="{FF2B5EF4-FFF2-40B4-BE49-F238E27FC236}">
                  <a16:creationId xmlns:a16="http://schemas.microsoft.com/office/drawing/2014/main" id="{5F70AB8B-F050-4A6C-BEF6-255869518533}"/>
                </a:ext>
              </a:extLst>
            </p:cNvPr>
            <p:cNvSpPr/>
            <p:nvPr/>
          </p:nvSpPr>
          <p:spPr>
            <a:xfrm>
              <a:off x="6087291" y="2210906"/>
              <a:ext cx="687977" cy="687977"/>
            </a:xfrm>
            <a:prstGeom prst="rect">
              <a:avLst/>
            </a:prstGeom>
            <a:solidFill>
              <a:schemeClr val="bg1"/>
            </a:solidFill>
            <a:ln>
              <a:noFill/>
            </a:ln>
            <a:sp3d extrusionH="2159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lumMod val="85000"/>
                      <a:lumOff val="15000"/>
                    </a:schemeClr>
                  </a:solidFill>
                  <a:latin typeface="Bell MT" panose="02020503060305020303" pitchFamily="18" charset="0"/>
                  <a:cs typeface="B Nazanin" panose="00000700000000000000" pitchFamily="2" charset="-78"/>
                </a:rPr>
                <a:t>O</a:t>
              </a:r>
            </a:p>
          </p:txBody>
        </p:sp>
        <p:sp>
          <p:nvSpPr>
            <p:cNvPr id="20" name="Rectangle 19">
              <a:extLst>
                <a:ext uri="{FF2B5EF4-FFF2-40B4-BE49-F238E27FC236}">
                  <a16:creationId xmlns:a16="http://schemas.microsoft.com/office/drawing/2014/main" id="{E9EF697B-C1F9-44B1-9463-8D3DD21B8EEF}"/>
                </a:ext>
              </a:extLst>
            </p:cNvPr>
            <p:cNvSpPr/>
            <p:nvPr/>
          </p:nvSpPr>
          <p:spPr>
            <a:xfrm>
              <a:off x="6857999" y="2210906"/>
              <a:ext cx="687977" cy="687977"/>
            </a:xfrm>
            <a:prstGeom prst="rect">
              <a:avLst/>
            </a:prstGeom>
            <a:solidFill>
              <a:schemeClr val="bg1"/>
            </a:solidFill>
            <a:ln>
              <a:noFill/>
            </a:ln>
            <a:sp3d extrusionH="2159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lumMod val="85000"/>
                      <a:lumOff val="15000"/>
                    </a:schemeClr>
                  </a:solidFill>
                  <a:latin typeface="Bell MT" panose="02020503060305020303" pitchFamily="18" charset="0"/>
                  <a:cs typeface="B Nazanin" panose="00000700000000000000" pitchFamily="2" charset="-78"/>
                </a:rPr>
                <a:t>F</a:t>
              </a:r>
            </a:p>
          </p:txBody>
        </p:sp>
        <p:sp>
          <p:nvSpPr>
            <p:cNvPr id="21" name="Rectangle 20">
              <a:extLst>
                <a:ext uri="{FF2B5EF4-FFF2-40B4-BE49-F238E27FC236}">
                  <a16:creationId xmlns:a16="http://schemas.microsoft.com/office/drawing/2014/main" id="{41DD6BB9-C194-457B-94B8-8143867C18AC}"/>
                </a:ext>
              </a:extLst>
            </p:cNvPr>
            <p:cNvSpPr/>
            <p:nvPr/>
          </p:nvSpPr>
          <p:spPr>
            <a:xfrm>
              <a:off x="7628707" y="2210906"/>
              <a:ext cx="687977" cy="687977"/>
            </a:xfrm>
            <a:prstGeom prst="rect">
              <a:avLst/>
            </a:prstGeom>
            <a:solidFill>
              <a:schemeClr val="bg1"/>
            </a:solidFill>
            <a:ln>
              <a:noFill/>
            </a:ln>
            <a:sp3d extrusionH="2159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lumMod val="85000"/>
                      <a:lumOff val="15000"/>
                    </a:schemeClr>
                  </a:solidFill>
                  <a:latin typeface="Bell MT" panose="02020503060305020303" pitchFamily="18" charset="0"/>
                  <a:cs typeface="B Nazanin" panose="00000700000000000000" pitchFamily="2" charset="-78"/>
                </a:rPr>
                <a:t>I</a:t>
              </a:r>
            </a:p>
          </p:txBody>
        </p:sp>
        <p:sp>
          <p:nvSpPr>
            <p:cNvPr id="22" name="Rectangle 21">
              <a:extLst>
                <a:ext uri="{FF2B5EF4-FFF2-40B4-BE49-F238E27FC236}">
                  <a16:creationId xmlns:a16="http://schemas.microsoft.com/office/drawing/2014/main" id="{10ED6705-6A24-4EBF-9603-5CE6D2085F2D}"/>
                </a:ext>
              </a:extLst>
            </p:cNvPr>
            <p:cNvSpPr/>
            <p:nvPr/>
          </p:nvSpPr>
          <p:spPr>
            <a:xfrm>
              <a:off x="8399415" y="2210906"/>
              <a:ext cx="687977" cy="687977"/>
            </a:xfrm>
            <a:prstGeom prst="rect">
              <a:avLst/>
            </a:prstGeom>
            <a:solidFill>
              <a:schemeClr val="bg1"/>
            </a:solidFill>
            <a:ln>
              <a:noFill/>
            </a:ln>
            <a:sp3d extrusionH="2159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lumMod val="85000"/>
                      <a:lumOff val="15000"/>
                    </a:schemeClr>
                  </a:solidFill>
                  <a:latin typeface="Bell MT" panose="02020503060305020303" pitchFamily="18" charset="0"/>
                  <a:cs typeface="B Nazanin" panose="00000700000000000000" pitchFamily="2" charset="-78"/>
                </a:rPr>
                <a:t>T</a:t>
              </a:r>
            </a:p>
          </p:txBody>
        </p:sp>
        <p:sp>
          <p:nvSpPr>
            <p:cNvPr id="23" name="Rectangle 22">
              <a:extLst>
                <a:ext uri="{FF2B5EF4-FFF2-40B4-BE49-F238E27FC236}">
                  <a16:creationId xmlns:a16="http://schemas.microsoft.com/office/drawing/2014/main" id="{47450234-72AB-47FA-958D-A6624F208BA1}"/>
                </a:ext>
              </a:extLst>
            </p:cNvPr>
            <p:cNvSpPr/>
            <p:nvPr/>
          </p:nvSpPr>
          <p:spPr>
            <a:xfrm>
              <a:off x="5316583" y="3085011"/>
              <a:ext cx="687977" cy="687977"/>
            </a:xfrm>
            <a:prstGeom prst="rect">
              <a:avLst/>
            </a:prstGeom>
            <a:solidFill>
              <a:schemeClr val="accent1"/>
            </a:solidFill>
            <a:ln>
              <a:noFill/>
            </a:ln>
            <a:sp3d extrusionH="2159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ll MT" panose="02020503060305020303" pitchFamily="18" charset="0"/>
                  <a:cs typeface="B Nazanin" panose="00000700000000000000" pitchFamily="2" charset="-78"/>
                </a:rPr>
                <a:t>I</a:t>
              </a:r>
            </a:p>
          </p:txBody>
        </p:sp>
        <p:sp>
          <p:nvSpPr>
            <p:cNvPr id="24" name="Rectangle 23">
              <a:extLst>
                <a:ext uri="{FF2B5EF4-FFF2-40B4-BE49-F238E27FC236}">
                  <a16:creationId xmlns:a16="http://schemas.microsoft.com/office/drawing/2014/main" id="{1428B08E-F0B0-4687-B77A-35D70F9497AF}"/>
                </a:ext>
              </a:extLst>
            </p:cNvPr>
            <p:cNvSpPr/>
            <p:nvPr/>
          </p:nvSpPr>
          <p:spPr>
            <a:xfrm>
              <a:off x="5316583" y="3945249"/>
              <a:ext cx="687977" cy="687977"/>
            </a:xfrm>
            <a:prstGeom prst="rect">
              <a:avLst/>
            </a:prstGeom>
            <a:solidFill>
              <a:schemeClr val="accent1"/>
            </a:solidFill>
            <a:ln>
              <a:noFill/>
            </a:ln>
            <a:sp3d extrusionH="2159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ll MT" panose="02020503060305020303" pitchFamily="18" charset="0"/>
                  <a:cs typeface="B Nazanin" panose="00000700000000000000" pitchFamily="2" charset="-78"/>
                </a:rPr>
                <a:t>S</a:t>
              </a:r>
            </a:p>
          </p:txBody>
        </p:sp>
        <p:sp>
          <p:nvSpPr>
            <p:cNvPr id="25" name="Rectangle 24">
              <a:extLst>
                <a:ext uri="{FF2B5EF4-FFF2-40B4-BE49-F238E27FC236}">
                  <a16:creationId xmlns:a16="http://schemas.microsoft.com/office/drawing/2014/main" id="{566780B5-0746-4A97-B08C-3A46B05219E7}"/>
                </a:ext>
              </a:extLst>
            </p:cNvPr>
            <p:cNvSpPr/>
            <p:nvPr/>
          </p:nvSpPr>
          <p:spPr>
            <a:xfrm>
              <a:off x="5316583" y="4805487"/>
              <a:ext cx="687977" cy="687977"/>
            </a:xfrm>
            <a:prstGeom prst="rect">
              <a:avLst/>
            </a:prstGeom>
            <a:solidFill>
              <a:schemeClr val="accent1"/>
            </a:solidFill>
            <a:ln>
              <a:noFill/>
            </a:ln>
            <a:sp3d extrusionH="2159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ll MT" panose="02020503060305020303" pitchFamily="18" charset="0"/>
                  <a:cs typeface="B Nazanin" panose="00000700000000000000" pitchFamily="2" charset="-78"/>
                </a:rPr>
                <a:t>K</a:t>
              </a:r>
            </a:p>
          </p:txBody>
        </p:sp>
        <p:sp>
          <p:nvSpPr>
            <p:cNvPr id="26" name="Rectangle 25">
              <a:extLst>
                <a:ext uri="{FF2B5EF4-FFF2-40B4-BE49-F238E27FC236}">
                  <a16:creationId xmlns:a16="http://schemas.microsoft.com/office/drawing/2014/main" id="{8B2F78EC-25EA-4B11-9A76-5E2A4E5AD415}"/>
                </a:ext>
              </a:extLst>
            </p:cNvPr>
            <p:cNvSpPr/>
            <p:nvPr/>
          </p:nvSpPr>
          <p:spPr>
            <a:xfrm>
              <a:off x="4545874" y="3945249"/>
              <a:ext cx="687977" cy="687977"/>
            </a:xfrm>
            <a:prstGeom prst="rect">
              <a:avLst/>
            </a:prstGeom>
            <a:solidFill>
              <a:schemeClr val="bg1"/>
            </a:solidFill>
            <a:ln>
              <a:noFill/>
            </a:ln>
            <a:sp3d extrusionH="2159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lumMod val="85000"/>
                      <a:lumOff val="15000"/>
                    </a:schemeClr>
                  </a:solidFill>
                  <a:latin typeface="Bell MT" panose="02020503060305020303" pitchFamily="18" charset="0"/>
                  <a:cs typeface="B Nazanin" panose="00000700000000000000" pitchFamily="2" charset="-78"/>
                </a:rPr>
                <a:t>O</a:t>
              </a:r>
            </a:p>
          </p:txBody>
        </p:sp>
        <p:sp>
          <p:nvSpPr>
            <p:cNvPr id="27" name="Rectangle 26">
              <a:extLst>
                <a:ext uri="{FF2B5EF4-FFF2-40B4-BE49-F238E27FC236}">
                  <a16:creationId xmlns:a16="http://schemas.microsoft.com/office/drawing/2014/main" id="{7C4383DF-6340-4D1F-A0DD-FAEB47181203}"/>
                </a:ext>
              </a:extLst>
            </p:cNvPr>
            <p:cNvSpPr/>
            <p:nvPr/>
          </p:nvSpPr>
          <p:spPr>
            <a:xfrm>
              <a:off x="3775165" y="3945249"/>
              <a:ext cx="687977" cy="687977"/>
            </a:xfrm>
            <a:prstGeom prst="rect">
              <a:avLst/>
            </a:prstGeom>
            <a:solidFill>
              <a:schemeClr val="bg1"/>
            </a:solidFill>
            <a:ln>
              <a:noFill/>
            </a:ln>
            <a:sp3d extrusionH="2159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lumMod val="85000"/>
                      <a:lumOff val="15000"/>
                    </a:schemeClr>
                  </a:solidFill>
                  <a:latin typeface="Bell MT" panose="02020503060305020303" pitchFamily="18" charset="0"/>
                  <a:cs typeface="B Nazanin" panose="00000700000000000000" pitchFamily="2" charset="-78"/>
                </a:rPr>
                <a:t>L</a:t>
              </a:r>
            </a:p>
          </p:txBody>
        </p:sp>
        <p:sp>
          <p:nvSpPr>
            <p:cNvPr id="28" name="Rectangle 27">
              <a:extLst>
                <a:ext uri="{FF2B5EF4-FFF2-40B4-BE49-F238E27FC236}">
                  <a16:creationId xmlns:a16="http://schemas.microsoft.com/office/drawing/2014/main" id="{D12E8AAF-C6F9-4D91-BAEB-1FBC54B4E7EF}"/>
                </a:ext>
              </a:extLst>
            </p:cNvPr>
            <p:cNvSpPr/>
            <p:nvPr/>
          </p:nvSpPr>
          <p:spPr>
            <a:xfrm>
              <a:off x="6096000" y="3942025"/>
              <a:ext cx="687977" cy="687977"/>
            </a:xfrm>
            <a:prstGeom prst="rect">
              <a:avLst/>
            </a:prstGeom>
            <a:solidFill>
              <a:schemeClr val="bg1"/>
            </a:solidFill>
            <a:ln>
              <a:noFill/>
            </a:ln>
            <a:sp3d extrusionH="2159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lumMod val="85000"/>
                      <a:lumOff val="15000"/>
                    </a:schemeClr>
                  </a:solidFill>
                  <a:latin typeface="Bell MT" panose="02020503060305020303" pitchFamily="18" charset="0"/>
                  <a:cs typeface="B Nazanin" panose="00000700000000000000" pitchFamily="2" charset="-78"/>
                </a:rPr>
                <a:t>S</a:t>
              </a:r>
            </a:p>
          </p:txBody>
        </p:sp>
        <p:sp>
          <p:nvSpPr>
            <p:cNvPr id="29" name="Isosceles Triangle 28">
              <a:extLst>
                <a:ext uri="{FF2B5EF4-FFF2-40B4-BE49-F238E27FC236}">
                  <a16:creationId xmlns:a16="http://schemas.microsoft.com/office/drawing/2014/main" id="{B7E9D9C1-E5F6-4644-A012-1168A61213B6}"/>
                </a:ext>
              </a:extLst>
            </p:cNvPr>
            <p:cNvSpPr/>
            <p:nvPr/>
          </p:nvSpPr>
          <p:spPr>
            <a:xfrm rot="5400000">
              <a:off x="9096256" y="2102474"/>
              <a:ext cx="1071063" cy="923330"/>
            </a:xfrm>
            <a:prstGeom prst="triangle">
              <a:avLst/>
            </a:prstGeom>
            <a:ln>
              <a:noFill/>
            </a:ln>
            <a:sp3d extrusionH="2159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Bell MT" panose="02020503060305020303" pitchFamily="18" charset="0"/>
                <a:cs typeface="B Nazanin" panose="00000700000000000000" pitchFamily="2" charset="-78"/>
              </a:endParaRPr>
            </a:p>
          </p:txBody>
        </p:sp>
        <p:sp>
          <p:nvSpPr>
            <p:cNvPr id="30" name="Isosceles Triangle 29">
              <a:extLst>
                <a:ext uri="{FF2B5EF4-FFF2-40B4-BE49-F238E27FC236}">
                  <a16:creationId xmlns:a16="http://schemas.microsoft.com/office/drawing/2014/main" id="{63B6BDC2-9CEE-4620-9E2E-4F9767F6413E}"/>
                </a:ext>
              </a:extLst>
            </p:cNvPr>
            <p:cNvSpPr/>
            <p:nvPr/>
          </p:nvSpPr>
          <p:spPr>
            <a:xfrm rot="16200000">
              <a:off x="2695236" y="3824347"/>
              <a:ext cx="1071063" cy="923330"/>
            </a:xfrm>
            <a:prstGeom prst="triangle">
              <a:avLst/>
            </a:prstGeom>
            <a:ln>
              <a:noFill/>
            </a:ln>
            <a:sp3d extrusionH="2159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Bell MT" panose="02020503060305020303" pitchFamily="18" charset="0"/>
                <a:cs typeface="B Nazanin" panose="00000700000000000000" pitchFamily="2" charset="-78"/>
              </a:endParaRPr>
            </a:p>
          </p:txBody>
        </p:sp>
      </p:grpSp>
      <p:sp>
        <p:nvSpPr>
          <p:cNvPr id="31" name="TextBox 30">
            <a:extLst>
              <a:ext uri="{FF2B5EF4-FFF2-40B4-BE49-F238E27FC236}">
                <a16:creationId xmlns:a16="http://schemas.microsoft.com/office/drawing/2014/main" id="{5A7AAF20-9D59-4954-990A-0F392200A0E7}"/>
              </a:ext>
            </a:extLst>
          </p:cNvPr>
          <p:cNvSpPr txBox="1"/>
          <p:nvPr/>
        </p:nvSpPr>
        <p:spPr>
          <a:xfrm>
            <a:off x="5905500" y="1238901"/>
            <a:ext cx="5495206" cy="1569660"/>
          </a:xfrm>
          <a:prstGeom prst="rect">
            <a:avLst/>
          </a:prstGeom>
          <a:noFill/>
        </p:spPr>
        <p:txBody>
          <a:bodyPr wrap="square" rtlCol="0">
            <a:spAutoFit/>
          </a:bodyPr>
          <a:lstStyle/>
          <a:p>
            <a:pPr algn="just"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به ارمغان خواهد آورد.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به ارمغان خواهد آورد. تغییر رنگ، عکس و متن آسان است.</a:t>
            </a:r>
          </a:p>
          <a:p>
            <a:pPr algn="just" rtl="1"/>
            <a:endParaRPr lang="fa-IR" altLang="ko-KR" sz="1200" dirty="0">
              <a:solidFill>
                <a:schemeClr val="bg1"/>
              </a:solidFill>
              <a:cs typeface="B Nazanin" panose="00000700000000000000" pitchFamily="2" charset="-78"/>
            </a:endParaRPr>
          </a:p>
          <a:p>
            <a:pPr algn="just" rtl="1"/>
            <a:r>
              <a:rPr lang="fa-IR" altLang="ko-KR" sz="1200" dirty="0">
                <a:solidFill>
                  <a:schemeClr val="bg1"/>
                </a:solidFill>
                <a:cs typeface="B Nazanin" panose="00000700000000000000" pitchFamily="2" charset="-78"/>
              </a:rPr>
              <a:t>من امیدوارم و معتقدم که این الگو زمان، پول و اعتبار شما را به ارمغان خواهد آورد.</a:t>
            </a:r>
            <a:endParaRPr lang="en-US" altLang="ko-KR" sz="1200" dirty="0">
              <a:solidFill>
                <a:schemeClr val="bg1"/>
              </a:solidFill>
              <a:cs typeface="B Nazanin" panose="00000700000000000000" pitchFamily="2" charset="-78"/>
            </a:endParaRPr>
          </a:p>
        </p:txBody>
      </p:sp>
      <p:sp>
        <p:nvSpPr>
          <p:cNvPr id="32" name="TextBox 31">
            <a:extLst>
              <a:ext uri="{FF2B5EF4-FFF2-40B4-BE49-F238E27FC236}">
                <a16:creationId xmlns:a16="http://schemas.microsoft.com/office/drawing/2014/main" id="{14B464B7-FCB0-4585-95E3-BF25E55BA5F1}"/>
              </a:ext>
            </a:extLst>
          </p:cNvPr>
          <p:cNvSpPr txBox="1"/>
          <p:nvPr/>
        </p:nvSpPr>
        <p:spPr>
          <a:xfrm>
            <a:off x="5905500" y="4327091"/>
            <a:ext cx="5495206" cy="1569660"/>
          </a:xfrm>
          <a:prstGeom prst="rect">
            <a:avLst/>
          </a:prstGeom>
          <a:noFill/>
        </p:spPr>
        <p:txBody>
          <a:bodyPr wrap="square" rtlCol="0">
            <a:spAutoFit/>
          </a:bodyPr>
          <a:lstStyle/>
          <a:p>
            <a:pPr algn="just"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به ارمغان خواهد آورد.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به ارمغان خواهد آورد. تغییر رنگ، عکس و متن آسان است.</a:t>
            </a:r>
          </a:p>
          <a:p>
            <a:pPr algn="just" rtl="1"/>
            <a:endParaRPr lang="fa-IR" altLang="ko-KR" sz="1200" dirty="0">
              <a:solidFill>
                <a:schemeClr val="bg1"/>
              </a:solidFill>
              <a:cs typeface="B Nazanin" panose="00000700000000000000" pitchFamily="2" charset="-78"/>
            </a:endParaRPr>
          </a:p>
          <a:p>
            <a:pPr algn="just" rtl="1"/>
            <a:r>
              <a:rPr lang="fa-IR" altLang="ko-KR" sz="1200" dirty="0">
                <a:solidFill>
                  <a:schemeClr val="bg1"/>
                </a:solidFill>
                <a:cs typeface="B Nazanin" panose="00000700000000000000" pitchFamily="2" charset="-78"/>
              </a:rPr>
              <a:t>من امیدوارم و معتقدم که این الگو زمان، پول و اعتبار شما را به ارمغان خواهد آورد.</a:t>
            </a:r>
            <a:endParaRPr lang="en-US" altLang="ko-KR" sz="1200" dirty="0">
              <a:solidFill>
                <a:schemeClr val="bg1"/>
              </a:solidFill>
              <a:cs typeface="B Nazanin" panose="00000700000000000000" pitchFamily="2" charset="-78"/>
            </a:endParaRPr>
          </a:p>
        </p:txBody>
      </p:sp>
      <p:sp>
        <p:nvSpPr>
          <p:cNvPr id="33" name="TextBox 32">
            <a:extLst>
              <a:ext uri="{FF2B5EF4-FFF2-40B4-BE49-F238E27FC236}">
                <a16:creationId xmlns:a16="http://schemas.microsoft.com/office/drawing/2014/main" id="{205ACD2E-89B1-4C48-B19B-2FA52382ACB7}"/>
              </a:ext>
            </a:extLst>
          </p:cNvPr>
          <p:cNvSpPr txBox="1"/>
          <p:nvPr/>
        </p:nvSpPr>
        <p:spPr>
          <a:xfrm>
            <a:off x="5905499" y="591917"/>
            <a:ext cx="5495206" cy="523220"/>
          </a:xfrm>
          <a:prstGeom prst="rect">
            <a:avLst/>
          </a:prstGeom>
          <a:noFill/>
        </p:spPr>
        <p:txBody>
          <a:bodyPr wrap="square" rtlCol="0">
            <a:spAutoFit/>
          </a:bodyPr>
          <a:lstStyle/>
          <a:p>
            <a:pPr algn="r"/>
            <a:r>
              <a:rPr lang="fa-IR" altLang="ko-KR" sz="1400" b="1" dirty="0">
                <a:solidFill>
                  <a:schemeClr val="accent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400" b="1" dirty="0">
              <a:solidFill>
                <a:schemeClr val="accent1"/>
              </a:solidFill>
              <a:cs typeface="B Nazanin" panose="00000700000000000000" pitchFamily="2" charset="-78"/>
            </a:endParaRPr>
          </a:p>
        </p:txBody>
      </p:sp>
      <p:sp>
        <p:nvSpPr>
          <p:cNvPr id="34" name="TextBox 33">
            <a:extLst>
              <a:ext uri="{FF2B5EF4-FFF2-40B4-BE49-F238E27FC236}">
                <a16:creationId xmlns:a16="http://schemas.microsoft.com/office/drawing/2014/main" id="{FD4FBDC7-8684-4601-8EE6-457341406483}"/>
              </a:ext>
            </a:extLst>
          </p:cNvPr>
          <p:cNvSpPr txBox="1"/>
          <p:nvPr/>
        </p:nvSpPr>
        <p:spPr>
          <a:xfrm>
            <a:off x="5905499" y="3671181"/>
            <a:ext cx="5495206" cy="523220"/>
          </a:xfrm>
          <a:prstGeom prst="rect">
            <a:avLst/>
          </a:prstGeom>
          <a:noFill/>
        </p:spPr>
        <p:txBody>
          <a:bodyPr wrap="square" rtlCol="0">
            <a:spAutoFit/>
          </a:bodyPr>
          <a:lstStyle/>
          <a:p>
            <a:pPr algn="r"/>
            <a:r>
              <a:rPr lang="fa-IR" altLang="ko-KR" sz="1400" dirty="0">
                <a:solidFill>
                  <a:schemeClr val="accent4"/>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400" dirty="0">
              <a:solidFill>
                <a:schemeClr val="accent4"/>
              </a:solidFill>
              <a:cs typeface="B Nazanin" panose="00000700000000000000" pitchFamily="2" charset="-78"/>
            </a:endParaRPr>
          </a:p>
        </p:txBody>
      </p:sp>
    </p:spTree>
    <p:extLst>
      <p:ext uri="{BB962C8B-B14F-4D97-AF65-F5344CB8AC3E}">
        <p14:creationId xmlns:p14="http://schemas.microsoft.com/office/powerpoint/2010/main" val="68981663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EB9408AA-C68B-474D-8C66-F96DB8C851BE}"/>
              </a:ext>
            </a:extLst>
          </p:cNvPr>
          <p:cNvGrpSpPr/>
          <p:nvPr/>
        </p:nvGrpSpPr>
        <p:grpSpPr>
          <a:xfrm>
            <a:off x="803265" y="1352271"/>
            <a:ext cx="8127161" cy="4153457"/>
            <a:chOff x="783771" y="541589"/>
            <a:chExt cx="10374271" cy="5301862"/>
          </a:xfrm>
        </p:grpSpPr>
        <p:sp>
          <p:nvSpPr>
            <p:cNvPr id="7" name="Oval 6">
              <a:extLst>
                <a:ext uri="{FF2B5EF4-FFF2-40B4-BE49-F238E27FC236}">
                  <a16:creationId xmlns:a16="http://schemas.microsoft.com/office/drawing/2014/main" id="{26150DD4-0B99-4595-944E-5B52DAEECA18}"/>
                </a:ext>
              </a:extLst>
            </p:cNvPr>
            <p:cNvSpPr/>
            <p:nvPr/>
          </p:nvSpPr>
          <p:spPr>
            <a:xfrm>
              <a:off x="8911710" y="2318515"/>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8" name="Oval 7">
              <a:extLst>
                <a:ext uri="{FF2B5EF4-FFF2-40B4-BE49-F238E27FC236}">
                  <a16:creationId xmlns:a16="http://schemas.microsoft.com/office/drawing/2014/main" id="{5BB6BF0D-2E16-4990-A8C7-0AACB53AAF94}"/>
                </a:ext>
              </a:extLst>
            </p:cNvPr>
            <p:cNvSpPr/>
            <p:nvPr/>
          </p:nvSpPr>
          <p:spPr>
            <a:xfrm>
              <a:off x="2681342" y="4609649"/>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9" name="Oval 8">
              <a:extLst>
                <a:ext uri="{FF2B5EF4-FFF2-40B4-BE49-F238E27FC236}">
                  <a16:creationId xmlns:a16="http://schemas.microsoft.com/office/drawing/2014/main" id="{6BD6FFF1-DEF9-418C-9AE6-214AAD1FD85A}"/>
                </a:ext>
              </a:extLst>
            </p:cNvPr>
            <p:cNvSpPr/>
            <p:nvPr/>
          </p:nvSpPr>
          <p:spPr>
            <a:xfrm>
              <a:off x="5227330" y="2957051"/>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0" name="Oval 9">
              <a:extLst>
                <a:ext uri="{FF2B5EF4-FFF2-40B4-BE49-F238E27FC236}">
                  <a16:creationId xmlns:a16="http://schemas.microsoft.com/office/drawing/2014/main" id="{03347347-5E92-459A-BF9B-5E06797768D0}"/>
                </a:ext>
              </a:extLst>
            </p:cNvPr>
            <p:cNvSpPr/>
            <p:nvPr/>
          </p:nvSpPr>
          <p:spPr>
            <a:xfrm>
              <a:off x="7701885" y="2178338"/>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1" name="Oval 10">
              <a:extLst>
                <a:ext uri="{FF2B5EF4-FFF2-40B4-BE49-F238E27FC236}">
                  <a16:creationId xmlns:a16="http://schemas.microsoft.com/office/drawing/2014/main" id="{BFB1612E-49B3-4E0E-BBF9-FE1948C99091}"/>
                </a:ext>
              </a:extLst>
            </p:cNvPr>
            <p:cNvSpPr/>
            <p:nvPr/>
          </p:nvSpPr>
          <p:spPr>
            <a:xfrm>
              <a:off x="4296249" y="4809400"/>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2" name="Oval 11">
              <a:extLst>
                <a:ext uri="{FF2B5EF4-FFF2-40B4-BE49-F238E27FC236}">
                  <a16:creationId xmlns:a16="http://schemas.microsoft.com/office/drawing/2014/main" id="{ACEECD7F-8C2E-4524-8B74-D3056083152A}"/>
                </a:ext>
              </a:extLst>
            </p:cNvPr>
            <p:cNvSpPr/>
            <p:nvPr/>
          </p:nvSpPr>
          <p:spPr>
            <a:xfrm>
              <a:off x="7016376" y="3513792"/>
              <a:ext cx="211382" cy="21138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cxnSp>
          <p:nvCxnSpPr>
            <p:cNvPr id="13" name="Straight Connector 12">
              <a:extLst>
                <a:ext uri="{FF2B5EF4-FFF2-40B4-BE49-F238E27FC236}">
                  <a16:creationId xmlns:a16="http://schemas.microsoft.com/office/drawing/2014/main" id="{8DA5955D-8334-404E-8A2F-CF5E6921DF22}"/>
                </a:ext>
              </a:extLst>
            </p:cNvPr>
            <p:cNvCxnSpPr>
              <a:cxnSpLocks/>
            </p:cNvCxnSpPr>
            <p:nvPr/>
          </p:nvCxnSpPr>
          <p:spPr>
            <a:xfrm flipV="1">
              <a:off x="783771" y="4781171"/>
              <a:ext cx="1897571" cy="1062280"/>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14" name="Straight Connector 13">
              <a:extLst>
                <a:ext uri="{FF2B5EF4-FFF2-40B4-BE49-F238E27FC236}">
                  <a16:creationId xmlns:a16="http://schemas.microsoft.com/office/drawing/2014/main" id="{A531F1CB-43F5-4278-850F-67C64DFC4E5B}"/>
                </a:ext>
              </a:extLst>
            </p:cNvPr>
            <p:cNvCxnSpPr>
              <a:cxnSpLocks/>
              <a:stCxn id="11" idx="2"/>
              <a:endCxn id="8" idx="6"/>
            </p:cNvCxnSpPr>
            <p:nvPr/>
          </p:nvCxnSpPr>
          <p:spPr>
            <a:xfrm flipH="1" flipV="1">
              <a:off x="2892724" y="4715340"/>
              <a:ext cx="1403525" cy="199751"/>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15" name="Straight Connector 14">
              <a:extLst>
                <a:ext uri="{FF2B5EF4-FFF2-40B4-BE49-F238E27FC236}">
                  <a16:creationId xmlns:a16="http://schemas.microsoft.com/office/drawing/2014/main" id="{1DC1DF1A-374A-4D47-A830-5FEBD9990D71}"/>
                </a:ext>
              </a:extLst>
            </p:cNvPr>
            <p:cNvCxnSpPr>
              <a:cxnSpLocks/>
              <a:stCxn id="9" idx="3"/>
              <a:endCxn id="11" idx="7"/>
            </p:cNvCxnSpPr>
            <p:nvPr/>
          </p:nvCxnSpPr>
          <p:spPr>
            <a:xfrm flipH="1">
              <a:off x="4476675" y="3137477"/>
              <a:ext cx="781611" cy="1702879"/>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011DF182-FE2D-4120-9C35-9E6B7E51422F}"/>
                </a:ext>
              </a:extLst>
            </p:cNvPr>
            <p:cNvCxnSpPr>
              <a:cxnSpLocks/>
              <a:stCxn id="12" idx="2"/>
              <a:endCxn id="9" idx="6"/>
            </p:cNvCxnSpPr>
            <p:nvPr/>
          </p:nvCxnSpPr>
          <p:spPr>
            <a:xfrm flipH="1" flipV="1">
              <a:off x="5438712" y="3062742"/>
              <a:ext cx="1577664" cy="556741"/>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17" name="Straight Connector 16">
              <a:extLst>
                <a:ext uri="{FF2B5EF4-FFF2-40B4-BE49-F238E27FC236}">
                  <a16:creationId xmlns:a16="http://schemas.microsoft.com/office/drawing/2014/main" id="{95858129-5382-42E7-8CEE-5855D7104E9A}"/>
                </a:ext>
              </a:extLst>
            </p:cNvPr>
            <p:cNvCxnSpPr>
              <a:cxnSpLocks/>
              <a:stCxn id="10" idx="3"/>
              <a:endCxn id="12" idx="7"/>
            </p:cNvCxnSpPr>
            <p:nvPr/>
          </p:nvCxnSpPr>
          <p:spPr>
            <a:xfrm flipH="1">
              <a:off x="7196802" y="2358764"/>
              <a:ext cx="536039" cy="1185984"/>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18" name="Straight Connector 17">
              <a:extLst>
                <a:ext uri="{FF2B5EF4-FFF2-40B4-BE49-F238E27FC236}">
                  <a16:creationId xmlns:a16="http://schemas.microsoft.com/office/drawing/2014/main" id="{87C817C6-39E7-4CC6-A110-3198433CAD71}"/>
                </a:ext>
              </a:extLst>
            </p:cNvPr>
            <p:cNvCxnSpPr>
              <a:cxnSpLocks/>
              <a:stCxn id="10" idx="6"/>
              <a:endCxn id="7" idx="2"/>
            </p:cNvCxnSpPr>
            <p:nvPr/>
          </p:nvCxnSpPr>
          <p:spPr>
            <a:xfrm>
              <a:off x="7913267" y="2284029"/>
              <a:ext cx="998443" cy="140177"/>
            </a:xfrm>
            <a:prstGeom prst="line">
              <a:avLst/>
            </a:prstGeom>
            <a:noFill/>
            <a:ln w="38100">
              <a:solidFill>
                <a:schemeClr val="accent4"/>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19" name="Straight Connector 18">
              <a:extLst>
                <a:ext uri="{FF2B5EF4-FFF2-40B4-BE49-F238E27FC236}">
                  <a16:creationId xmlns:a16="http://schemas.microsoft.com/office/drawing/2014/main" id="{236AF505-C6A8-4E88-A80D-479C8C56707D}"/>
                </a:ext>
              </a:extLst>
            </p:cNvPr>
            <p:cNvCxnSpPr>
              <a:cxnSpLocks/>
              <a:stCxn id="7" idx="7"/>
            </p:cNvCxnSpPr>
            <p:nvPr/>
          </p:nvCxnSpPr>
          <p:spPr>
            <a:xfrm flipV="1">
              <a:off x="9092136" y="541589"/>
              <a:ext cx="2065906" cy="1807882"/>
            </a:xfrm>
            <a:prstGeom prst="line">
              <a:avLst/>
            </a:prstGeom>
            <a:noFill/>
            <a:ln w="38100">
              <a:solidFill>
                <a:schemeClr val="accent4"/>
              </a:solidFill>
              <a:tailEnd type="triangle" w="lg" len="lg"/>
            </a:ln>
          </p:spPr>
          <p:style>
            <a:lnRef idx="2">
              <a:schemeClr val="accent1">
                <a:shade val="50000"/>
              </a:schemeClr>
            </a:lnRef>
            <a:fillRef idx="1">
              <a:schemeClr val="accent1"/>
            </a:fillRef>
            <a:effectRef idx="0">
              <a:schemeClr val="accent1"/>
            </a:effectRef>
            <a:fontRef idx="minor">
              <a:schemeClr val="lt1"/>
            </a:fontRef>
          </p:style>
        </p:cxnSp>
      </p:grpSp>
      <p:grpSp>
        <p:nvGrpSpPr>
          <p:cNvPr id="20" name="Group 19">
            <a:extLst>
              <a:ext uri="{FF2B5EF4-FFF2-40B4-BE49-F238E27FC236}">
                <a16:creationId xmlns:a16="http://schemas.microsoft.com/office/drawing/2014/main" id="{17DBE1E0-7CCE-42AB-B477-8299757C0EB8}"/>
              </a:ext>
            </a:extLst>
          </p:cNvPr>
          <p:cNvGrpSpPr/>
          <p:nvPr/>
        </p:nvGrpSpPr>
        <p:grpSpPr>
          <a:xfrm>
            <a:off x="3126333" y="4242314"/>
            <a:ext cx="8929771" cy="1615956"/>
            <a:chOff x="3633620" y="4134286"/>
            <a:chExt cx="8929771" cy="1615956"/>
          </a:xfrm>
        </p:grpSpPr>
        <p:sp>
          <p:nvSpPr>
            <p:cNvPr id="21" name="TextBox 20">
              <a:extLst>
                <a:ext uri="{FF2B5EF4-FFF2-40B4-BE49-F238E27FC236}">
                  <a16:creationId xmlns:a16="http://schemas.microsoft.com/office/drawing/2014/main" id="{D2626FB7-3D2D-46CF-9FC1-1F7E48B27DE4}"/>
                </a:ext>
              </a:extLst>
            </p:cNvPr>
            <p:cNvSpPr txBox="1"/>
            <p:nvPr/>
          </p:nvSpPr>
          <p:spPr>
            <a:xfrm>
              <a:off x="3633620" y="4826912"/>
              <a:ext cx="8929771" cy="923330"/>
            </a:xfrm>
            <a:prstGeom prst="rect">
              <a:avLst/>
            </a:prstGeom>
            <a:noFill/>
          </p:spPr>
          <p:txBody>
            <a:bodyPr wrap="square" rtlCol="0" anchor="ctr">
              <a:spAutoFit/>
            </a:bodyPr>
            <a:lstStyle/>
            <a:p>
              <a:pPr algn="r"/>
              <a:r>
                <a:rPr lang="fa-IR" altLang="ko-KR" sz="5400" dirty="0">
                  <a:solidFill>
                    <a:schemeClr val="bg1"/>
                  </a:solidFill>
                  <a:cs typeface="B Nazanin" panose="00000700000000000000" pitchFamily="2" charset="-78"/>
                </a:rPr>
                <a:t>با تشکر از شما دوستان عزیز ... !</a:t>
              </a:r>
              <a:endParaRPr lang="ko-KR" altLang="en-US" sz="5400"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AF34CDC6-5A9A-4E9E-9B35-D92B4CF9AE45}"/>
                </a:ext>
              </a:extLst>
            </p:cNvPr>
            <p:cNvSpPr txBox="1"/>
            <p:nvPr/>
          </p:nvSpPr>
          <p:spPr>
            <a:xfrm>
              <a:off x="6812972" y="4134286"/>
              <a:ext cx="4777096" cy="379656"/>
            </a:xfrm>
            <a:prstGeom prst="rect">
              <a:avLst/>
            </a:prstGeom>
            <a:noFill/>
          </p:spPr>
          <p:txBody>
            <a:bodyPr wrap="square" rtlCol="0" anchor="ctr">
              <a:spAutoFit/>
            </a:bodyPr>
            <a:lstStyle/>
            <a:p>
              <a:pPr algn="r"/>
              <a:r>
                <a:rPr lang="fa-IR" altLang="ko-KR" sz="1867" dirty="0">
                  <a:solidFill>
                    <a:schemeClr val="bg1"/>
                  </a:solidFill>
                  <a:cs typeface="B Nazanin" panose="00000700000000000000" pitchFamily="2" charset="-78"/>
                </a:rPr>
                <a:t>زیرنویس ارائه خود را وارد کنید</a:t>
              </a:r>
              <a:endParaRPr lang="ko-KR" altLang="en-US" sz="1867" dirty="0">
                <a:solidFill>
                  <a:schemeClr val="bg1"/>
                </a:solidFill>
                <a:cs typeface="B Nazanin" panose="00000700000000000000" pitchFamily="2" charset="-78"/>
              </a:endParaRPr>
            </a:p>
          </p:txBody>
        </p:sp>
      </p:grpSp>
      <p:grpSp>
        <p:nvGrpSpPr>
          <p:cNvPr id="23" name="Group 22">
            <a:extLst>
              <a:ext uri="{FF2B5EF4-FFF2-40B4-BE49-F238E27FC236}">
                <a16:creationId xmlns:a16="http://schemas.microsoft.com/office/drawing/2014/main" id="{2142F913-4274-4F88-92C3-1E8CBFCE0D75}"/>
              </a:ext>
            </a:extLst>
          </p:cNvPr>
          <p:cNvGrpSpPr/>
          <p:nvPr/>
        </p:nvGrpSpPr>
        <p:grpSpPr>
          <a:xfrm>
            <a:off x="2622275" y="2026191"/>
            <a:ext cx="5685702" cy="2689678"/>
            <a:chOff x="2769103" y="2028607"/>
            <a:chExt cx="7324350" cy="3464857"/>
          </a:xfrm>
          <a:scene3d>
            <a:camera prst="isometricOffAxis1Right">
              <a:rot lat="1080000" lon="19200000" rev="0"/>
            </a:camera>
            <a:lightRig rig="threePt" dir="t"/>
          </a:scene3d>
        </p:grpSpPr>
        <p:sp>
          <p:nvSpPr>
            <p:cNvPr id="24" name="Rectangle 23">
              <a:extLst>
                <a:ext uri="{FF2B5EF4-FFF2-40B4-BE49-F238E27FC236}">
                  <a16:creationId xmlns:a16="http://schemas.microsoft.com/office/drawing/2014/main" id="{F4C0177B-15CC-406E-B9FD-8DFE81FB93BF}"/>
                </a:ext>
              </a:extLst>
            </p:cNvPr>
            <p:cNvSpPr/>
            <p:nvPr/>
          </p:nvSpPr>
          <p:spPr>
            <a:xfrm>
              <a:off x="4545875" y="2210906"/>
              <a:ext cx="687977" cy="687977"/>
            </a:xfrm>
            <a:prstGeom prst="rect">
              <a:avLst/>
            </a:prstGeom>
            <a:solidFill>
              <a:schemeClr val="bg1"/>
            </a:solidFill>
            <a:ln>
              <a:noFill/>
            </a:ln>
            <a:sp3d extrusionH="5080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tx1">
                      <a:lumMod val="85000"/>
                      <a:lumOff val="15000"/>
                    </a:schemeClr>
                  </a:solidFill>
                  <a:latin typeface="Bell MT" panose="02020503060305020303" pitchFamily="18" charset="0"/>
                  <a:cs typeface="B Nazanin" panose="00000700000000000000" pitchFamily="2" charset="-78"/>
                </a:rPr>
                <a:t>P</a:t>
              </a:r>
            </a:p>
          </p:txBody>
        </p:sp>
        <p:sp>
          <p:nvSpPr>
            <p:cNvPr id="25" name="Rectangle 24">
              <a:extLst>
                <a:ext uri="{FF2B5EF4-FFF2-40B4-BE49-F238E27FC236}">
                  <a16:creationId xmlns:a16="http://schemas.microsoft.com/office/drawing/2014/main" id="{CC48F445-8BE7-4981-A5B5-6198BC407CB8}"/>
                </a:ext>
              </a:extLst>
            </p:cNvPr>
            <p:cNvSpPr/>
            <p:nvPr/>
          </p:nvSpPr>
          <p:spPr>
            <a:xfrm>
              <a:off x="5316583" y="2210906"/>
              <a:ext cx="687977" cy="687977"/>
            </a:xfrm>
            <a:prstGeom prst="rect">
              <a:avLst/>
            </a:prstGeom>
            <a:solidFill>
              <a:schemeClr val="accent1"/>
            </a:solidFill>
            <a:ln>
              <a:noFill/>
            </a:ln>
            <a:sp3d extrusionH="5080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latin typeface="Bell MT" panose="02020503060305020303" pitchFamily="18" charset="0"/>
                  <a:cs typeface="B Nazanin" panose="00000700000000000000" pitchFamily="2" charset="-78"/>
                </a:rPr>
                <a:t>R</a:t>
              </a:r>
            </a:p>
          </p:txBody>
        </p:sp>
        <p:sp>
          <p:nvSpPr>
            <p:cNvPr id="26" name="Rectangle 25">
              <a:extLst>
                <a:ext uri="{FF2B5EF4-FFF2-40B4-BE49-F238E27FC236}">
                  <a16:creationId xmlns:a16="http://schemas.microsoft.com/office/drawing/2014/main" id="{B58EAD17-8998-47AD-87FB-B0D626403A41}"/>
                </a:ext>
              </a:extLst>
            </p:cNvPr>
            <p:cNvSpPr/>
            <p:nvPr/>
          </p:nvSpPr>
          <p:spPr>
            <a:xfrm>
              <a:off x="6087291" y="2210906"/>
              <a:ext cx="687977" cy="687977"/>
            </a:xfrm>
            <a:prstGeom prst="rect">
              <a:avLst/>
            </a:prstGeom>
            <a:solidFill>
              <a:schemeClr val="bg1"/>
            </a:solidFill>
            <a:ln>
              <a:noFill/>
            </a:ln>
            <a:sp3d extrusionH="5080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tx1">
                      <a:lumMod val="85000"/>
                      <a:lumOff val="15000"/>
                    </a:schemeClr>
                  </a:solidFill>
                  <a:latin typeface="Bell MT" panose="02020503060305020303" pitchFamily="18" charset="0"/>
                  <a:cs typeface="B Nazanin" panose="00000700000000000000" pitchFamily="2" charset="-78"/>
                </a:rPr>
                <a:t>O</a:t>
              </a:r>
            </a:p>
          </p:txBody>
        </p:sp>
        <p:sp>
          <p:nvSpPr>
            <p:cNvPr id="27" name="Rectangle 26">
              <a:extLst>
                <a:ext uri="{FF2B5EF4-FFF2-40B4-BE49-F238E27FC236}">
                  <a16:creationId xmlns:a16="http://schemas.microsoft.com/office/drawing/2014/main" id="{40A21AF3-CAC9-40AF-AE7A-E8F4670348BE}"/>
                </a:ext>
              </a:extLst>
            </p:cNvPr>
            <p:cNvSpPr/>
            <p:nvPr/>
          </p:nvSpPr>
          <p:spPr>
            <a:xfrm>
              <a:off x="6857999" y="2210906"/>
              <a:ext cx="687977" cy="687977"/>
            </a:xfrm>
            <a:prstGeom prst="rect">
              <a:avLst/>
            </a:prstGeom>
            <a:solidFill>
              <a:schemeClr val="bg1"/>
            </a:solidFill>
            <a:ln>
              <a:noFill/>
            </a:ln>
            <a:sp3d extrusionH="5080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tx1">
                      <a:lumMod val="85000"/>
                      <a:lumOff val="15000"/>
                    </a:schemeClr>
                  </a:solidFill>
                  <a:latin typeface="Bell MT" panose="02020503060305020303" pitchFamily="18" charset="0"/>
                  <a:cs typeface="B Nazanin" panose="00000700000000000000" pitchFamily="2" charset="-78"/>
                </a:rPr>
                <a:t>F</a:t>
              </a:r>
            </a:p>
          </p:txBody>
        </p:sp>
        <p:sp>
          <p:nvSpPr>
            <p:cNvPr id="28" name="Rectangle 27">
              <a:extLst>
                <a:ext uri="{FF2B5EF4-FFF2-40B4-BE49-F238E27FC236}">
                  <a16:creationId xmlns:a16="http://schemas.microsoft.com/office/drawing/2014/main" id="{799FDC92-68E0-4E7D-B8AF-B15C4399FD61}"/>
                </a:ext>
              </a:extLst>
            </p:cNvPr>
            <p:cNvSpPr/>
            <p:nvPr/>
          </p:nvSpPr>
          <p:spPr>
            <a:xfrm>
              <a:off x="7628707" y="2210906"/>
              <a:ext cx="687977" cy="687977"/>
            </a:xfrm>
            <a:prstGeom prst="rect">
              <a:avLst/>
            </a:prstGeom>
            <a:solidFill>
              <a:schemeClr val="bg1"/>
            </a:solidFill>
            <a:ln>
              <a:noFill/>
            </a:ln>
            <a:sp3d extrusionH="5080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tx1">
                      <a:lumMod val="85000"/>
                      <a:lumOff val="15000"/>
                    </a:schemeClr>
                  </a:solidFill>
                  <a:latin typeface="Bell MT" panose="02020503060305020303" pitchFamily="18" charset="0"/>
                  <a:cs typeface="B Nazanin" panose="00000700000000000000" pitchFamily="2" charset="-78"/>
                </a:rPr>
                <a:t>I</a:t>
              </a:r>
            </a:p>
          </p:txBody>
        </p:sp>
        <p:sp>
          <p:nvSpPr>
            <p:cNvPr id="29" name="Rectangle 28">
              <a:extLst>
                <a:ext uri="{FF2B5EF4-FFF2-40B4-BE49-F238E27FC236}">
                  <a16:creationId xmlns:a16="http://schemas.microsoft.com/office/drawing/2014/main" id="{697A0FD3-6539-43F0-A183-52BE6D2706D0}"/>
                </a:ext>
              </a:extLst>
            </p:cNvPr>
            <p:cNvSpPr/>
            <p:nvPr/>
          </p:nvSpPr>
          <p:spPr>
            <a:xfrm>
              <a:off x="8399415" y="2210906"/>
              <a:ext cx="687977" cy="687977"/>
            </a:xfrm>
            <a:prstGeom prst="rect">
              <a:avLst/>
            </a:prstGeom>
            <a:solidFill>
              <a:schemeClr val="bg1"/>
            </a:solidFill>
            <a:ln>
              <a:noFill/>
            </a:ln>
            <a:sp3d extrusionH="5080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tx1">
                      <a:lumMod val="85000"/>
                      <a:lumOff val="15000"/>
                    </a:schemeClr>
                  </a:solidFill>
                  <a:latin typeface="Bell MT" panose="02020503060305020303" pitchFamily="18" charset="0"/>
                  <a:cs typeface="B Nazanin" panose="00000700000000000000" pitchFamily="2" charset="-78"/>
                </a:rPr>
                <a:t>T</a:t>
              </a:r>
            </a:p>
          </p:txBody>
        </p:sp>
        <p:sp>
          <p:nvSpPr>
            <p:cNvPr id="30" name="Rectangle 29">
              <a:extLst>
                <a:ext uri="{FF2B5EF4-FFF2-40B4-BE49-F238E27FC236}">
                  <a16:creationId xmlns:a16="http://schemas.microsoft.com/office/drawing/2014/main" id="{D588149F-30A9-4632-A958-82267F32417C}"/>
                </a:ext>
              </a:extLst>
            </p:cNvPr>
            <p:cNvSpPr/>
            <p:nvPr/>
          </p:nvSpPr>
          <p:spPr>
            <a:xfrm>
              <a:off x="5316583" y="3085011"/>
              <a:ext cx="687977" cy="687977"/>
            </a:xfrm>
            <a:prstGeom prst="rect">
              <a:avLst/>
            </a:prstGeom>
            <a:solidFill>
              <a:schemeClr val="accent1"/>
            </a:solidFill>
            <a:ln>
              <a:noFill/>
            </a:ln>
            <a:sp3d extrusionH="5080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latin typeface="Bell MT" panose="02020503060305020303" pitchFamily="18" charset="0"/>
                  <a:cs typeface="B Nazanin" panose="00000700000000000000" pitchFamily="2" charset="-78"/>
                </a:rPr>
                <a:t>I</a:t>
              </a:r>
            </a:p>
          </p:txBody>
        </p:sp>
        <p:sp>
          <p:nvSpPr>
            <p:cNvPr id="31" name="Rectangle 30">
              <a:extLst>
                <a:ext uri="{FF2B5EF4-FFF2-40B4-BE49-F238E27FC236}">
                  <a16:creationId xmlns:a16="http://schemas.microsoft.com/office/drawing/2014/main" id="{348C3719-F231-410F-9CE7-3DBD14124378}"/>
                </a:ext>
              </a:extLst>
            </p:cNvPr>
            <p:cNvSpPr/>
            <p:nvPr/>
          </p:nvSpPr>
          <p:spPr>
            <a:xfrm>
              <a:off x="5316583" y="3945249"/>
              <a:ext cx="687977" cy="687977"/>
            </a:xfrm>
            <a:prstGeom prst="rect">
              <a:avLst/>
            </a:prstGeom>
            <a:solidFill>
              <a:schemeClr val="accent1"/>
            </a:solidFill>
            <a:ln>
              <a:noFill/>
            </a:ln>
            <a:sp3d extrusionH="5080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latin typeface="Bell MT" panose="02020503060305020303" pitchFamily="18" charset="0"/>
                  <a:cs typeface="B Nazanin" panose="00000700000000000000" pitchFamily="2" charset="-78"/>
                </a:rPr>
                <a:t>S</a:t>
              </a:r>
            </a:p>
          </p:txBody>
        </p:sp>
        <p:sp>
          <p:nvSpPr>
            <p:cNvPr id="32" name="Rectangle 31">
              <a:extLst>
                <a:ext uri="{FF2B5EF4-FFF2-40B4-BE49-F238E27FC236}">
                  <a16:creationId xmlns:a16="http://schemas.microsoft.com/office/drawing/2014/main" id="{3D9F7F1B-1A07-4393-815F-61E42BCAC359}"/>
                </a:ext>
              </a:extLst>
            </p:cNvPr>
            <p:cNvSpPr/>
            <p:nvPr/>
          </p:nvSpPr>
          <p:spPr>
            <a:xfrm>
              <a:off x="5316583" y="4805487"/>
              <a:ext cx="687977" cy="687977"/>
            </a:xfrm>
            <a:prstGeom prst="rect">
              <a:avLst/>
            </a:prstGeom>
            <a:solidFill>
              <a:schemeClr val="accent1"/>
            </a:solidFill>
            <a:ln>
              <a:noFill/>
            </a:ln>
            <a:sp3d extrusionH="5080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solidFill>
                  <a:latin typeface="Bell MT" panose="02020503060305020303" pitchFamily="18" charset="0"/>
                  <a:cs typeface="B Nazanin" panose="00000700000000000000" pitchFamily="2" charset="-78"/>
                </a:rPr>
                <a:t>K</a:t>
              </a:r>
            </a:p>
          </p:txBody>
        </p:sp>
        <p:sp>
          <p:nvSpPr>
            <p:cNvPr id="33" name="Rectangle 32">
              <a:extLst>
                <a:ext uri="{FF2B5EF4-FFF2-40B4-BE49-F238E27FC236}">
                  <a16:creationId xmlns:a16="http://schemas.microsoft.com/office/drawing/2014/main" id="{1492D8ED-B179-482B-B78F-6DD22C600E81}"/>
                </a:ext>
              </a:extLst>
            </p:cNvPr>
            <p:cNvSpPr/>
            <p:nvPr/>
          </p:nvSpPr>
          <p:spPr>
            <a:xfrm>
              <a:off x="4545874" y="3945249"/>
              <a:ext cx="687977" cy="687977"/>
            </a:xfrm>
            <a:prstGeom prst="rect">
              <a:avLst/>
            </a:prstGeom>
            <a:solidFill>
              <a:schemeClr val="bg1"/>
            </a:solidFill>
            <a:ln>
              <a:noFill/>
            </a:ln>
            <a:sp3d extrusionH="5080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tx1">
                      <a:lumMod val="85000"/>
                      <a:lumOff val="15000"/>
                    </a:schemeClr>
                  </a:solidFill>
                  <a:latin typeface="Bell MT" panose="02020503060305020303" pitchFamily="18" charset="0"/>
                  <a:cs typeface="B Nazanin" panose="00000700000000000000" pitchFamily="2" charset="-78"/>
                </a:rPr>
                <a:t>O</a:t>
              </a:r>
            </a:p>
          </p:txBody>
        </p:sp>
        <p:sp>
          <p:nvSpPr>
            <p:cNvPr id="34" name="Rectangle 33">
              <a:extLst>
                <a:ext uri="{FF2B5EF4-FFF2-40B4-BE49-F238E27FC236}">
                  <a16:creationId xmlns:a16="http://schemas.microsoft.com/office/drawing/2014/main" id="{6DA8CA32-28BD-4758-96FD-8E6EBE4B46F4}"/>
                </a:ext>
              </a:extLst>
            </p:cNvPr>
            <p:cNvSpPr/>
            <p:nvPr/>
          </p:nvSpPr>
          <p:spPr>
            <a:xfrm>
              <a:off x="3775165" y="3945249"/>
              <a:ext cx="687977" cy="687977"/>
            </a:xfrm>
            <a:prstGeom prst="rect">
              <a:avLst/>
            </a:prstGeom>
            <a:solidFill>
              <a:schemeClr val="bg1"/>
            </a:solidFill>
            <a:ln>
              <a:noFill/>
            </a:ln>
            <a:sp3d extrusionH="5080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tx1">
                      <a:lumMod val="85000"/>
                      <a:lumOff val="15000"/>
                    </a:schemeClr>
                  </a:solidFill>
                  <a:latin typeface="Bell MT" panose="02020503060305020303" pitchFamily="18" charset="0"/>
                  <a:cs typeface="B Nazanin" panose="00000700000000000000" pitchFamily="2" charset="-78"/>
                </a:rPr>
                <a:t>L</a:t>
              </a:r>
            </a:p>
          </p:txBody>
        </p:sp>
        <p:sp>
          <p:nvSpPr>
            <p:cNvPr id="35" name="Rectangle 34">
              <a:extLst>
                <a:ext uri="{FF2B5EF4-FFF2-40B4-BE49-F238E27FC236}">
                  <a16:creationId xmlns:a16="http://schemas.microsoft.com/office/drawing/2014/main" id="{1F226E3B-7EE4-4255-BBD8-D56135807BAE}"/>
                </a:ext>
              </a:extLst>
            </p:cNvPr>
            <p:cNvSpPr/>
            <p:nvPr/>
          </p:nvSpPr>
          <p:spPr>
            <a:xfrm>
              <a:off x="6096000" y="3942025"/>
              <a:ext cx="687977" cy="687977"/>
            </a:xfrm>
            <a:prstGeom prst="rect">
              <a:avLst/>
            </a:prstGeom>
            <a:solidFill>
              <a:schemeClr val="bg1"/>
            </a:solidFill>
            <a:ln>
              <a:noFill/>
            </a:ln>
            <a:sp3d extrusionH="508000" prstMaterial="matte">
              <a:bevelT w="50800"/>
              <a:bevelB w="508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tx1">
                      <a:lumMod val="85000"/>
                      <a:lumOff val="15000"/>
                    </a:schemeClr>
                  </a:solidFill>
                  <a:latin typeface="Bell MT" panose="02020503060305020303" pitchFamily="18" charset="0"/>
                  <a:cs typeface="B Nazanin" panose="00000700000000000000" pitchFamily="2" charset="-78"/>
                </a:rPr>
                <a:t>S</a:t>
              </a:r>
            </a:p>
          </p:txBody>
        </p:sp>
        <p:sp>
          <p:nvSpPr>
            <p:cNvPr id="36" name="Isosceles Triangle 35">
              <a:extLst>
                <a:ext uri="{FF2B5EF4-FFF2-40B4-BE49-F238E27FC236}">
                  <a16:creationId xmlns:a16="http://schemas.microsoft.com/office/drawing/2014/main" id="{3474AD4B-9D6E-4A90-A27D-39CBD803EBCB}"/>
                </a:ext>
              </a:extLst>
            </p:cNvPr>
            <p:cNvSpPr/>
            <p:nvPr/>
          </p:nvSpPr>
          <p:spPr>
            <a:xfrm rot="5400000">
              <a:off x="9096256" y="2102474"/>
              <a:ext cx="1071063" cy="923330"/>
            </a:xfrm>
            <a:prstGeom prst="triangle">
              <a:avLst/>
            </a:prstGeom>
            <a:ln>
              <a:noFill/>
            </a:ln>
            <a:sp3d extrusionH="5080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latin typeface="Bell MT" panose="02020503060305020303" pitchFamily="18" charset="0"/>
                <a:cs typeface="B Nazanin" panose="00000700000000000000" pitchFamily="2" charset="-78"/>
              </a:endParaRPr>
            </a:p>
          </p:txBody>
        </p:sp>
        <p:sp>
          <p:nvSpPr>
            <p:cNvPr id="37" name="Isosceles Triangle 36">
              <a:extLst>
                <a:ext uri="{FF2B5EF4-FFF2-40B4-BE49-F238E27FC236}">
                  <a16:creationId xmlns:a16="http://schemas.microsoft.com/office/drawing/2014/main" id="{1D99D598-19E9-43C5-AC98-51449DC11B58}"/>
                </a:ext>
              </a:extLst>
            </p:cNvPr>
            <p:cNvSpPr/>
            <p:nvPr/>
          </p:nvSpPr>
          <p:spPr>
            <a:xfrm rot="16200000">
              <a:off x="2695236" y="3824347"/>
              <a:ext cx="1071063" cy="923330"/>
            </a:xfrm>
            <a:prstGeom prst="triangle">
              <a:avLst/>
            </a:prstGeom>
            <a:ln>
              <a:noFill/>
            </a:ln>
            <a:sp3d extrusionH="508000" prstMaterial="matte">
              <a:bevelT w="50800"/>
              <a:bevelB w="508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latin typeface="Bell MT" panose="02020503060305020303" pitchFamily="18" charset="0"/>
                <a:cs typeface="B Nazanin" panose="00000700000000000000" pitchFamily="2" charset="-78"/>
              </a:endParaRPr>
            </a:p>
          </p:txBody>
        </p:sp>
      </p:grpSp>
    </p:spTree>
    <p:extLst>
      <p:ext uri="{BB962C8B-B14F-4D97-AF65-F5344CB8AC3E}">
        <p14:creationId xmlns:p14="http://schemas.microsoft.com/office/powerpoint/2010/main" val="82165651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F009C79-8591-4A58-A9F5-FA2E249DFF61}"/>
              </a:ext>
            </a:extLst>
          </p:cNvPr>
          <p:cNvSpPr>
            <a:spLocks noGrp="1"/>
          </p:cNvSpPr>
          <p:nvPr>
            <p:ph type="body" sz="quarter" idx="10"/>
          </p:nvPr>
        </p:nvSpPr>
        <p:spPr/>
        <p:txBody>
          <a:bodyPr/>
          <a:lstStyle/>
          <a:p>
            <a:r>
              <a:rPr lang="fa-IR" dirty="0">
                <a:cs typeface="B Nazanin" panose="00000700000000000000" pitchFamily="2" charset="-78"/>
              </a:rPr>
              <a:t>اشکال کاملا قابل ویرایش</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7BE0DEB7-838A-48BA-B738-85BCBC5240D9}"/>
              </a:ext>
            </a:extLst>
          </p:cNvPr>
          <p:cNvGrpSpPr/>
          <p:nvPr/>
        </p:nvGrpSpPr>
        <p:grpSpPr>
          <a:xfrm>
            <a:off x="276589" y="903587"/>
            <a:ext cx="4007288" cy="3934389"/>
            <a:chOff x="654335" y="1675548"/>
            <a:chExt cx="4578818" cy="4495522"/>
          </a:xfrm>
        </p:grpSpPr>
        <p:grpSp>
          <p:nvGrpSpPr>
            <p:cNvPr id="4" name="Group 3">
              <a:extLst>
                <a:ext uri="{FF2B5EF4-FFF2-40B4-BE49-F238E27FC236}">
                  <a16:creationId xmlns:a16="http://schemas.microsoft.com/office/drawing/2014/main" id="{140AE1B9-06BE-4093-B389-4F8C8C9BE14C}"/>
                </a:ext>
              </a:extLst>
            </p:cNvPr>
            <p:cNvGrpSpPr/>
            <p:nvPr/>
          </p:nvGrpSpPr>
          <p:grpSpPr>
            <a:xfrm flipH="1">
              <a:off x="2517606" y="1675548"/>
              <a:ext cx="2546898" cy="2822827"/>
              <a:chOff x="3790357" y="1727004"/>
              <a:chExt cx="2546898" cy="2822827"/>
            </a:xfrm>
            <a:solidFill>
              <a:schemeClr val="accent1"/>
            </a:solidFill>
          </p:grpSpPr>
          <p:sp>
            <p:nvSpPr>
              <p:cNvPr id="22" name="Freeform: Shape 21">
                <a:extLst>
                  <a:ext uri="{FF2B5EF4-FFF2-40B4-BE49-F238E27FC236}">
                    <a16:creationId xmlns:a16="http://schemas.microsoft.com/office/drawing/2014/main" id="{F9858A2B-C8AC-4B1E-B81C-B173B54D55BC}"/>
                  </a:ext>
                </a:extLst>
              </p:cNvPr>
              <p:cNvSpPr/>
              <p:nvPr/>
            </p:nvSpPr>
            <p:spPr>
              <a:xfrm rot="20419300">
                <a:off x="3790357" y="2577464"/>
                <a:ext cx="1591629" cy="1972367"/>
              </a:xfrm>
              <a:custGeom>
                <a:avLst/>
                <a:gdLst>
                  <a:gd name="connsiteX0" fmla="*/ 760649 w 1591629"/>
                  <a:gd name="connsiteY0" fmla="*/ 0 h 1972367"/>
                  <a:gd name="connsiteX1" fmla="*/ 795715 w 1591629"/>
                  <a:gd name="connsiteY1" fmla="*/ 13842 h 1972367"/>
                  <a:gd name="connsiteX2" fmla="*/ 1152838 w 1591629"/>
                  <a:gd name="connsiteY2" fmla="*/ 196556 h 1972367"/>
                  <a:gd name="connsiteX3" fmla="*/ 1196210 w 1591629"/>
                  <a:gd name="connsiteY3" fmla="*/ 213167 h 1972367"/>
                  <a:gd name="connsiteX4" fmla="*/ 1261729 w 1591629"/>
                  <a:gd name="connsiteY4" fmla="*/ 339129 h 1972367"/>
                  <a:gd name="connsiteX5" fmla="*/ 1204515 w 1591629"/>
                  <a:gd name="connsiteY5" fmla="*/ 402340 h 1972367"/>
                  <a:gd name="connsiteX6" fmla="*/ 1122386 w 1591629"/>
                  <a:gd name="connsiteY6" fmla="*/ 429101 h 1972367"/>
                  <a:gd name="connsiteX7" fmla="*/ 1115927 w 1591629"/>
                  <a:gd name="connsiteY7" fmla="*/ 432793 h 1972367"/>
                  <a:gd name="connsiteX8" fmla="*/ 1205899 w 1591629"/>
                  <a:gd name="connsiteY8" fmla="*/ 485854 h 1972367"/>
                  <a:gd name="connsiteX9" fmla="*/ 1354931 w 1591629"/>
                  <a:gd name="connsiteY9" fmla="*/ 569367 h 1972367"/>
                  <a:gd name="connsiteX10" fmla="*/ 1447673 w 1591629"/>
                  <a:gd name="connsiteY10" fmla="*/ 631656 h 1972367"/>
                  <a:gd name="connsiteX11" fmla="*/ 1531186 w 1591629"/>
                  <a:gd name="connsiteY11" fmla="*/ 681487 h 1972367"/>
                  <a:gd name="connsiteX12" fmla="*/ 1591629 w 1591629"/>
                  <a:gd name="connsiteY12" fmla="*/ 712029 h 1972367"/>
                  <a:gd name="connsiteX13" fmla="*/ 1142918 w 1591629"/>
                  <a:gd name="connsiteY13" fmla="*/ 1972367 h 1972367"/>
                  <a:gd name="connsiteX14" fmla="*/ 1137497 w 1591629"/>
                  <a:gd name="connsiteY14" fmla="*/ 1967119 h 1972367"/>
                  <a:gd name="connsiteX15" fmla="*/ 1111313 w 1591629"/>
                  <a:gd name="connsiteY15" fmla="*/ 1921728 h 1972367"/>
                  <a:gd name="connsiteX16" fmla="*/ 1006575 w 1591629"/>
                  <a:gd name="connsiteY16" fmla="*/ 1776849 h 1972367"/>
                  <a:gd name="connsiteX17" fmla="*/ 949361 w 1591629"/>
                  <a:gd name="connsiteY17" fmla="*/ 1677187 h 1972367"/>
                  <a:gd name="connsiteX18" fmla="*/ 878767 w 1591629"/>
                  <a:gd name="connsiteY18" fmla="*/ 1515697 h 1972367"/>
                  <a:gd name="connsiteX19" fmla="*/ 763879 w 1591629"/>
                  <a:gd name="connsiteY19" fmla="*/ 1288227 h 1972367"/>
                  <a:gd name="connsiteX20" fmla="*/ 751421 w 1591629"/>
                  <a:gd name="connsiteY20" fmla="*/ 1258698 h 1972367"/>
                  <a:gd name="connsiteX21" fmla="*/ 708972 w 1591629"/>
                  <a:gd name="connsiteY21" fmla="*/ 1229629 h 1972367"/>
                  <a:gd name="connsiteX22" fmla="*/ 657295 w 1591629"/>
                  <a:gd name="connsiteY22" fmla="*/ 1208866 h 1972367"/>
                  <a:gd name="connsiteX23" fmla="*/ 626382 w 1591629"/>
                  <a:gd name="connsiteY23" fmla="*/ 1176568 h 1972367"/>
                  <a:gd name="connsiteX24" fmla="*/ 501804 w 1591629"/>
                  <a:gd name="connsiteY24" fmla="*/ 1111511 h 1972367"/>
                  <a:gd name="connsiteX25" fmla="*/ 408140 w 1591629"/>
                  <a:gd name="connsiteY25" fmla="*/ 1116125 h 1972367"/>
                  <a:gd name="connsiteX26" fmla="*/ 340776 w 1591629"/>
                  <a:gd name="connsiteY26" fmla="*/ 1093978 h 1972367"/>
                  <a:gd name="connsiteX27" fmla="*/ 313092 w 1591629"/>
                  <a:gd name="connsiteY27" fmla="*/ 1069985 h 1972367"/>
                  <a:gd name="connsiteX28" fmla="*/ 255417 w 1591629"/>
                  <a:gd name="connsiteY28" fmla="*/ 991086 h 1972367"/>
                  <a:gd name="connsiteX29" fmla="*/ 248034 w 1591629"/>
                  <a:gd name="connsiteY29" fmla="*/ 868354 h 1972367"/>
                  <a:gd name="connsiteX30" fmla="*/ 278025 w 1591629"/>
                  <a:gd name="connsiteY30" fmla="*/ 822214 h 1972367"/>
                  <a:gd name="connsiteX31" fmla="*/ 318628 w 1591629"/>
                  <a:gd name="connsiteY31" fmla="*/ 768230 h 1972367"/>
                  <a:gd name="connsiteX32" fmla="*/ 331086 w 1591629"/>
                  <a:gd name="connsiteY32" fmla="*/ 747928 h 1972367"/>
                  <a:gd name="connsiteX33" fmla="*/ 349080 w 1591629"/>
                  <a:gd name="connsiteY33" fmla="*/ 725320 h 1972367"/>
                  <a:gd name="connsiteX34" fmla="*/ 351849 w 1591629"/>
                  <a:gd name="connsiteY34" fmla="*/ 653342 h 1972367"/>
                  <a:gd name="connsiteX35" fmla="*/ 303402 w 1591629"/>
                  <a:gd name="connsiteY35" fmla="*/ 567060 h 1972367"/>
                  <a:gd name="connsiteX36" fmla="*/ 319551 w 1591629"/>
                  <a:gd name="connsiteY36" fmla="*/ 546297 h 1972367"/>
                  <a:gd name="connsiteX37" fmla="*/ 348619 w 1591629"/>
                  <a:gd name="connsiteY37" fmla="*/ 553679 h 1972367"/>
                  <a:gd name="connsiteX38" fmla="*/ 369382 w 1591629"/>
                  <a:gd name="connsiteY38" fmla="*/ 553218 h 1972367"/>
                  <a:gd name="connsiteX39" fmla="*/ 367998 w 1591629"/>
                  <a:gd name="connsiteY39" fmla="*/ 537992 h 1972367"/>
                  <a:gd name="connsiteX40" fmla="*/ 350004 w 1591629"/>
                  <a:gd name="connsiteY40" fmla="*/ 527380 h 1972367"/>
                  <a:gd name="connsiteX41" fmla="*/ 269259 w 1591629"/>
                  <a:gd name="connsiteY41" fmla="*/ 520458 h 1972367"/>
                  <a:gd name="connsiteX42" fmla="*/ 103155 w 1591629"/>
                  <a:gd name="connsiteY42" fmla="*/ 475703 h 1972367"/>
                  <a:gd name="connsiteX43" fmla="*/ 21948 w 1591629"/>
                  <a:gd name="connsiteY43" fmla="*/ 412491 h 1972367"/>
                  <a:gd name="connsiteX44" fmla="*/ 724 w 1591629"/>
                  <a:gd name="connsiteY44" fmla="*/ 318366 h 1972367"/>
                  <a:gd name="connsiteX45" fmla="*/ 45480 w 1591629"/>
                  <a:gd name="connsiteY45" fmla="*/ 166104 h 1972367"/>
                  <a:gd name="connsiteX46" fmla="*/ 65320 w 1591629"/>
                  <a:gd name="connsiteY46" fmla="*/ 164258 h 1972367"/>
                  <a:gd name="connsiteX47" fmla="*/ 58860 w 1591629"/>
                  <a:gd name="connsiteY47" fmla="*/ 152262 h 1972367"/>
                  <a:gd name="connsiteX48" fmla="*/ 83776 w 1591629"/>
                  <a:gd name="connsiteY48" fmla="*/ 188712 h 1972367"/>
                  <a:gd name="connsiteX49" fmla="*/ 72702 w 1591629"/>
                  <a:gd name="connsiteY49" fmla="*/ 269457 h 1972367"/>
                  <a:gd name="connsiteX50" fmla="*/ 70395 w 1591629"/>
                  <a:gd name="connsiteY50" fmla="*/ 326671 h 1972367"/>
                  <a:gd name="connsiteX51" fmla="*/ 90697 w 1591629"/>
                  <a:gd name="connsiteY51" fmla="*/ 351125 h 1972367"/>
                  <a:gd name="connsiteX52" fmla="*/ 229117 w 1591629"/>
                  <a:gd name="connsiteY52" fmla="*/ 382500 h 1972367"/>
                  <a:gd name="connsiteX53" fmla="*/ 458894 w 1591629"/>
                  <a:gd name="connsiteY53" fmla="*/ 374195 h 1972367"/>
                  <a:gd name="connsiteX54" fmla="*/ 487039 w 1591629"/>
                  <a:gd name="connsiteY54" fmla="*/ 357585 h 1972367"/>
                  <a:gd name="connsiteX55" fmla="*/ 676674 w 1591629"/>
                  <a:gd name="connsiteY55" fmla="*/ 278685 h 1972367"/>
                  <a:gd name="connsiteX56" fmla="*/ 780489 w 1591629"/>
                  <a:gd name="connsiteY56" fmla="*/ 262998 h 1972367"/>
                  <a:gd name="connsiteX57" fmla="*/ 838626 w 1591629"/>
                  <a:gd name="connsiteY57" fmla="*/ 252385 h 1972367"/>
                  <a:gd name="connsiteX58" fmla="*/ 886149 w 1591629"/>
                  <a:gd name="connsiteY58" fmla="*/ 262075 h 1972367"/>
                  <a:gd name="connsiteX59" fmla="*/ 915218 w 1591629"/>
                  <a:gd name="connsiteY59" fmla="*/ 266227 h 1972367"/>
                  <a:gd name="connsiteX60" fmla="*/ 943363 w 1591629"/>
                  <a:gd name="connsiteY60" fmla="*/ 259306 h 1972367"/>
                  <a:gd name="connsiteX61" fmla="*/ 996885 w 1591629"/>
                  <a:gd name="connsiteY61" fmla="*/ 279608 h 1972367"/>
                  <a:gd name="connsiteX62" fmla="*/ 1013496 w 1591629"/>
                  <a:gd name="connsiteY62" fmla="*/ 288375 h 1972367"/>
                  <a:gd name="connsiteX63" fmla="*/ 1075784 w 1591629"/>
                  <a:gd name="connsiteY63" fmla="*/ 288375 h 1972367"/>
                  <a:gd name="connsiteX64" fmla="*/ 1057328 w 1591629"/>
                  <a:gd name="connsiteY64" fmla="*/ 269457 h 1972367"/>
                  <a:gd name="connsiteX65" fmla="*/ 922139 w 1591629"/>
                  <a:gd name="connsiteY65" fmla="*/ 180869 h 1972367"/>
                  <a:gd name="connsiteX66" fmla="*/ 775414 w 1591629"/>
                  <a:gd name="connsiteY66" fmla="*/ 59521 h 1972367"/>
                  <a:gd name="connsiteX67" fmla="*/ 750037 w 1591629"/>
                  <a:gd name="connsiteY67" fmla="*/ 11535 h 1972367"/>
                  <a:gd name="connsiteX68" fmla="*/ 760649 w 1591629"/>
                  <a:gd name="connsiteY68" fmla="*/ 0 h 1972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591629" h="1972367">
                    <a:moveTo>
                      <a:pt x="760649" y="0"/>
                    </a:moveTo>
                    <a:cubicBezTo>
                      <a:pt x="774491" y="461"/>
                      <a:pt x="786026" y="5075"/>
                      <a:pt x="795715" y="13842"/>
                    </a:cubicBezTo>
                    <a:cubicBezTo>
                      <a:pt x="897684" y="108429"/>
                      <a:pt x="1025492" y="151800"/>
                      <a:pt x="1152838" y="196556"/>
                    </a:cubicBezTo>
                    <a:cubicBezTo>
                      <a:pt x="1167603" y="202093"/>
                      <a:pt x="1182368" y="206707"/>
                      <a:pt x="1196210" y="213167"/>
                    </a:cubicBezTo>
                    <a:cubicBezTo>
                      <a:pt x="1244657" y="234852"/>
                      <a:pt x="1271879" y="288375"/>
                      <a:pt x="1261729" y="339129"/>
                    </a:cubicBezTo>
                    <a:cubicBezTo>
                      <a:pt x="1255269" y="371427"/>
                      <a:pt x="1234506" y="391728"/>
                      <a:pt x="1204515" y="402340"/>
                    </a:cubicBezTo>
                    <a:cubicBezTo>
                      <a:pt x="1177292" y="412030"/>
                      <a:pt x="1149608" y="420335"/>
                      <a:pt x="1122386" y="429101"/>
                    </a:cubicBezTo>
                    <a:cubicBezTo>
                      <a:pt x="1120541" y="430024"/>
                      <a:pt x="1118695" y="431408"/>
                      <a:pt x="1115927" y="432793"/>
                    </a:cubicBezTo>
                    <a:cubicBezTo>
                      <a:pt x="1144994" y="453094"/>
                      <a:pt x="1175908" y="468782"/>
                      <a:pt x="1205899" y="485854"/>
                    </a:cubicBezTo>
                    <a:cubicBezTo>
                      <a:pt x="1255269" y="513538"/>
                      <a:pt x="1306023" y="540299"/>
                      <a:pt x="1354931" y="569367"/>
                    </a:cubicBezTo>
                    <a:cubicBezTo>
                      <a:pt x="1387229" y="588284"/>
                      <a:pt x="1420450" y="606740"/>
                      <a:pt x="1447673" y="631656"/>
                    </a:cubicBezTo>
                    <a:cubicBezTo>
                      <a:pt x="1472588" y="654726"/>
                      <a:pt x="1501195" y="668106"/>
                      <a:pt x="1531186" y="681487"/>
                    </a:cubicBezTo>
                    <a:lnTo>
                      <a:pt x="1591629" y="712029"/>
                    </a:lnTo>
                    <a:lnTo>
                      <a:pt x="1142918" y="1972367"/>
                    </a:lnTo>
                    <a:lnTo>
                      <a:pt x="1137497" y="1967119"/>
                    </a:lnTo>
                    <a:cubicBezTo>
                      <a:pt x="1126885" y="1953335"/>
                      <a:pt x="1118234" y="1938108"/>
                      <a:pt x="1111313" y="1921728"/>
                    </a:cubicBezTo>
                    <a:cubicBezTo>
                      <a:pt x="1087781" y="1864976"/>
                      <a:pt x="1053638" y="1816991"/>
                      <a:pt x="1006575" y="1776849"/>
                    </a:cubicBezTo>
                    <a:cubicBezTo>
                      <a:pt x="976122" y="1751011"/>
                      <a:pt x="957205" y="1716867"/>
                      <a:pt x="949361" y="1677187"/>
                    </a:cubicBezTo>
                    <a:cubicBezTo>
                      <a:pt x="937826" y="1618128"/>
                      <a:pt x="911526" y="1565067"/>
                      <a:pt x="878767" y="1515697"/>
                    </a:cubicBezTo>
                    <a:cubicBezTo>
                      <a:pt x="831243" y="1444180"/>
                      <a:pt x="792947" y="1368972"/>
                      <a:pt x="763879" y="1288227"/>
                    </a:cubicBezTo>
                    <a:cubicBezTo>
                      <a:pt x="760188" y="1278076"/>
                      <a:pt x="755112" y="1268848"/>
                      <a:pt x="751421" y="1258698"/>
                    </a:cubicBezTo>
                    <a:cubicBezTo>
                      <a:pt x="744500" y="1238396"/>
                      <a:pt x="735272" y="1225015"/>
                      <a:pt x="708972" y="1229629"/>
                    </a:cubicBezTo>
                    <a:cubicBezTo>
                      <a:pt x="689593" y="1233321"/>
                      <a:pt x="672060" y="1222247"/>
                      <a:pt x="657295" y="1208866"/>
                    </a:cubicBezTo>
                    <a:cubicBezTo>
                      <a:pt x="646222" y="1198716"/>
                      <a:pt x="635148" y="1188565"/>
                      <a:pt x="626382" y="1176568"/>
                    </a:cubicBezTo>
                    <a:cubicBezTo>
                      <a:pt x="595929" y="1133197"/>
                      <a:pt x="552558" y="1116125"/>
                      <a:pt x="501804" y="1111511"/>
                    </a:cubicBezTo>
                    <a:cubicBezTo>
                      <a:pt x="469967" y="1108281"/>
                      <a:pt x="439053" y="1109204"/>
                      <a:pt x="408140" y="1116125"/>
                    </a:cubicBezTo>
                    <a:cubicBezTo>
                      <a:pt x="381840" y="1121662"/>
                      <a:pt x="358308" y="1117048"/>
                      <a:pt x="340776" y="1093978"/>
                    </a:cubicBezTo>
                    <a:cubicBezTo>
                      <a:pt x="333393" y="1083827"/>
                      <a:pt x="323703" y="1075983"/>
                      <a:pt x="313092" y="1069985"/>
                    </a:cubicBezTo>
                    <a:cubicBezTo>
                      <a:pt x="281716" y="1052452"/>
                      <a:pt x="264183" y="1025229"/>
                      <a:pt x="255417" y="991086"/>
                    </a:cubicBezTo>
                    <a:cubicBezTo>
                      <a:pt x="245266" y="950483"/>
                      <a:pt x="234654" y="910341"/>
                      <a:pt x="248034" y="868354"/>
                    </a:cubicBezTo>
                    <a:cubicBezTo>
                      <a:pt x="254032" y="849898"/>
                      <a:pt x="262338" y="834210"/>
                      <a:pt x="278025" y="822214"/>
                    </a:cubicBezTo>
                    <a:cubicBezTo>
                      <a:pt x="296481" y="808372"/>
                      <a:pt x="311246" y="790839"/>
                      <a:pt x="318628" y="768230"/>
                    </a:cubicBezTo>
                    <a:cubicBezTo>
                      <a:pt x="320935" y="760848"/>
                      <a:pt x="326472" y="754388"/>
                      <a:pt x="331086" y="747928"/>
                    </a:cubicBezTo>
                    <a:cubicBezTo>
                      <a:pt x="336623" y="740085"/>
                      <a:pt x="343083" y="733164"/>
                      <a:pt x="349080" y="725320"/>
                    </a:cubicBezTo>
                    <a:cubicBezTo>
                      <a:pt x="374919" y="691638"/>
                      <a:pt x="374919" y="687485"/>
                      <a:pt x="351849" y="653342"/>
                    </a:cubicBezTo>
                    <a:cubicBezTo>
                      <a:pt x="333393" y="625658"/>
                      <a:pt x="314937" y="598435"/>
                      <a:pt x="303402" y="567060"/>
                    </a:cubicBezTo>
                    <a:cubicBezTo>
                      <a:pt x="298326" y="552756"/>
                      <a:pt x="303864" y="544913"/>
                      <a:pt x="319551" y="546297"/>
                    </a:cubicBezTo>
                    <a:cubicBezTo>
                      <a:pt x="329241" y="547220"/>
                      <a:pt x="338930" y="550911"/>
                      <a:pt x="348619" y="553679"/>
                    </a:cubicBezTo>
                    <a:cubicBezTo>
                      <a:pt x="355540" y="555525"/>
                      <a:pt x="363846" y="558755"/>
                      <a:pt x="369382" y="553218"/>
                    </a:cubicBezTo>
                    <a:cubicBezTo>
                      <a:pt x="371689" y="550911"/>
                      <a:pt x="369843" y="543067"/>
                      <a:pt x="367998" y="537992"/>
                    </a:cubicBezTo>
                    <a:cubicBezTo>
                      <a:pt x="364768" y="530148"/>
                      <a:pt x="357847" y="525995"/>
                      <a:pt x="350004" y="527380"/>
                    </a:cubicBezTo>
                    <a:cubicBezTo>
                      <a:pt x="322320" y="531993"/>
                      <a:pt x="296019" y="525073"/>
                      <a:pt x="269259" y="520458"/>
                    </a:cubicBezTo>
                    <a:cubicBezTo>
                      <a:pt x="212506" y="510769"/>
                      <a:pt x="155754" y="500157"/>
                      <a:pt x="103155" y="475703"/>
                    </a:cubicBezTo>
                    <a:cubicBezTo>
                      <a:pt x="71318" y="460938"/>
                      <a:pt x="44557" y="440175"/>
                      <a:pt x="21948" y="412491"/>
                    </a:cubicBezTo>
                    <a:cubicBezTo>
                      <a:pt x="-1122" y="383884"/>
                      <a:pt x="-1122" y="351586"/>
                      <a:pt x="724" y="318366"/>
                    </a:cubicBezTo>
                    <a:cubicBezTo>
                      <a:pt x="3954" y="264382"/>
                      <a:pt x="22410" y="214551"/>
                      <a:pt x="45480" y="166104"/>
                    </a:cubicBezTo>
                    <a:cubicBezTo>
                      <a:pt x="48248" y="160106"/>
                      <a:pt x="48710" y="160567"/>
                      <a:pt x="65320" y="164258"/>
                    </a:cubicBezTo>
                    <a:cubicBezTo>
                      <a:pt x="64859" y="159183"/>
                      <a:pt x="55631" y="158721"/>
                      <a:pt x="58860" y="152262"/>
                    </a:cubicBezTo>
                    <a:cubicBezTo>
                      <a:pt x="75009" y="157337"/>
                      <a:pt x="82853" y="168411"/>
                      <a:pt x="83776" y="188712"/>
                    </a:cubicBezTo>
                    <a:cubicBezTo>
                      <a:pt x="85160" y="216396"/>
                      <a:pt x="76855" y="242696"/>
                      <a:pt x="72702" y="269457"/>
                    </a:cubicBezTo>
                    <a:cubicBezTo>
                      <a:pt x="69473" y="288375"/>
                      <a:pt x="65320" y="307292"/>
                      <a:pt x="70395" y="326671"/>
                    </a:cubicBezTo>
                    <a:cubicBezTo>
                      <a:pt x="73164" y="338667"/>
                      <a:pt x="79162" y="346511"/>
                      <a:pt x="90697" y="351125"/>
                    </a:cubicBezTo>
                    <a:cubicBezTo>
                      <a:pt x="134991" y="369581"/>
                      <a:pt x="182054" y="377886"/>
                      <a:pt x="229117" y="382500"/>
                    </a:cubicBezTo>
                    <a:cubicBezTo>
                      <a:pt x="305709" y="389882"/>
                      <a:pt x="382763" y="388498"/>
                      <a:pt x="458894" y="374195"/>
                    </a:cubicBezTo>
                    <a:cubicBezTo>
                      <a:pt x="470890" y="371888"/>
                      <a:pt x="479195" y="366351"/>
                      <a:pt x="487039" y="357585"/>
                    </a:cubicBezTo>
                    <a:cubicBezTo>
                      <a:pt x="536870" y="299448"/>
                      <a:pt x="601005" y="274533"/>
                      <a:pt x="676674" y="278685"/>
                    </a:cubicBezTo>
                    <a:cubicBezTo>
                      <a:pt x="712202" y="280531"/>
                      <a:pt x="746346" y="270841"/>
                      <a:pt x="780489" y="262998"/>
                    </a:cubicBezTo>
                    <a:cubicBezTo>
                      <a:pt x="799868" y="258845"/>
                      <a:pt x="818785" y="254692"/>
                      <a:pt x="838626" y="252385"/>
                    </a:cubicBezTo>
                    <a:cubicBezTo>
                      <a:pt x="855697" y="250540"/>
                      <a:pt x="871846" y="251463"/>
                      <a:pt x="886149" y="262075"/>
                    </a:cubicBezTo>
                    <a:cubicBezTo>
                      <a:pt x="894916" y="268534"/>
                      <a:pt x="905067" y="268996"/>
                      <a:pt x="915218" y="266227"/>
                    </a:cubicBezTo>
                    <a:cubicBezTo>
                      <a:pt x="924907" y="263920"/>
                      <a:pt x="934135" y="261613"/>
                      <a:pt x="943363" y="259306"/>
                    </a:cubicBezTo>
                    <a:cubicBezTo>
                      <a:pt x="965972" y="253308"/>
                      <a:pt x="984428" y="259306"/>
                      <a:pt x="996885" y="279608"/>
                    </a:cubicBezTo>
                    <a:cubicBezTo>
                      <a:pt x="1001038" y="286529"/>
                      <a:pt x="1005652" y="288375"/>
                      <a:pt x="1013496" y="288375"/>
                    </a:cubicBezTo>
                    <a:cubicBezTo>
                      <a:pt x="1033797" y="287913"/>
                      <a:pt x="1054099" y="288375"/>
                      <a:pt x="1075784" y="288375"/>
                    </a:cubicBezTo>
                    <a:cubicBezTo>
                      <a:pt x="1071632" y="279147"/>
                      <a:pt x="1063788" y="274533"/>
                      <a:pt x="1057328" y="269457"/>
                    </a:cubicBezTo>
                    <a:cubicBezTo>
                      <a:pt x="1014880" y="235775"/>
                      <a:pt x="966894" y="210860"/>
                      <a:pt x="922139" y="180869"/>
                    </a:cubicBezTo>
                    <a:cubicBezTo>
                      <a:pt x="869078" y="144879"/>
                      <a:pt x="822015" y="102892"/>
                      <a:pt x="775414" y="59521"/>
                    </a:cubicBezTo>
                    <a:cubicBezTo>
                      <a:pt x="761572" y="46601"/>
                      <a:pt x="750498" y="31837"/>
                      <a:pt x="750037" y="11535"/>
                    </a:cubicBezTo>
                    <a:cubicBezTo>
                      <a:pt x="750037" y="3230"/>
                      <a:pt x="751882" y="0"/>
                      <a:pt x="760649" y="0"/>
                    </a:cubicBezTo>
                    <a:close/>
                  </a:path>
                </a:pathLst>
              </a:custGeom>
              <a:grpFill/>
              <a:ln w="4614" cap="flat">
                <a:noFill/>
                <a:prstDash val="solid"/>
                <a:miter/>
              </a:ln>
            </p:spPr>
            <p:txBody>
              <a:bodyPr wrap="square" rtlCol="0" anchor="ctr">
                <a:noAutofit/>
              </a:bodyPr>
              <a:lstStyle/>
              <a:p>
                <a:endParaRPr lang="en-US">
                  <a:cs typeface="B Nazanin" panose="00000700000000000000" pitchFamily="2" charset="-78"/>
                </a:endParaRPr>
              </a:p>
            </p:txBody>
          </p:sp>
          <p:sp>
            <p:nvSpPr>
              <p:cNvPr id="23" name="Up Arrow 7">
                <a:extLst>
                  <a:ext uri="{FF2B5EF4-FFF2-40B4-BE49-F238E27FC236}">
                    <a16:creationId xmlns:a16="http://schemas.microsoft.com/office/drawing/2014/main" id="{2E0C2F92-189C-4BB3-B857-0F7994B7480C}"/>
                  </a:ext>
                </a:extLst>
              </p:cNvPr>
              <p:cNvSpPr/>
              <p:nvPr/>
            </p:nvSpPr>
            <p:spPr>
              <a:xfrm rot="10800000" flipV="1">
                <a:off x="4826586" y="1727004"/>
                <a:ext cx="1510669" cy="2651760"/>
              </a:xfrm>
              <a:prstGeom prst="upArrow">
                <a:avLst>
                  <a:gd name="adj1" fmla="val 50000"/>
                  <a:gd name="adj2" fmla="val 6193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grpSp>
          <p:nvGrpSpPr>
            <p:cNvPr id="5" name="Group 4">
              <a:extLst>
                <a:ext uri="{FF2B5EF4-FFF2-40B4-BE49-F238E27FC236}">
                  <a16:creationId xmlns:a16="http://schemas.microsoft.com/office/drawing/2014/main" id="{F351C2AA-ECD3-4463-A97F-8912AB509958}"/>
                </a:ext>
              </a:extLst>
            </p:cNvPr>
            <p:cNvGrpSpPr/>
            <p:nvPr/>
          </p:nvGrpSpPr>
          <p:grpSpPr>
            <a:xfrm flipH="1">
              <a:off x="654335" y="3123657"/>
              <a:ext cx="2503314" cy="3047413"/>
              <a:chOff x="5843802" y="2795035"/>
              <a:chExt cx="2503314" cy="3047413"/>
            </a:xfrm>
            <a:solidFill>
              <a:schemeClr val="accent4"/>
            </a:solidFill>
          </p:grpSpPr>
          <p:sp>
            <p:nvSpPr>
              <p:cNvPr id="20" name="Freeform: Shape 19">
                <a:extLst>
                  <a:ext uri="{FF2B5EF4-FFF2-40B4-BE49-F238E27FC236}">
                    <a16:creationId xmlns:a16="http://schemas.microsoft.com/office/drawing/2014/main" id="{DB4AF486-C363-4E53-BA82-8BC2D576AF45}"/>
                  </a:ext>
                </a:extLst>
              </p:cNvPr>
              <p:cNvSpPr/>
              <p:nvPr/>
            </p:nvSpPr>
            <p:spPr>
              <a:xfrm rot="2082747" flipH="1">
                <a:off x="6613404" y="2795035"/>
                <a:ext cx="1733712" cy="1835947"/>
              </a:xfrm>
              <a:custGeom>
                <a:avLst/>
                <a:gdLst>
                  <a:gd name="connsiteX0" fmla="*/ 975077 w 1504382"/>
                  <a:gd name="connsiteY0" fmla="*/ 0 h 1640133"/>
                  <a:gd name="connsiteX1" fmla="*/ 910776 w 1504382"/>
                  <a:gd name="connsiteY1" fmla="*/ 0 h 1640133"/>
                  <a:gd name="connsiteX2" fmla="*/ 870129 w 1504382"/>
                  <a:gd name="connsiteY2" fmla="*/ 13549 h 1640133"/>
                  <a:gd name="connsiteX3" fmla="*/ 795723 w 1504382"/>
                  <a:gd name="connsiteY3" fmla="*/ 17683 h 1640133"/>
                  <a:gd name="connsiteX4" fmla="*/ 602132 w 1504382"/>
                  <a:gd name="connsiteY4" fmla="*/ 95073 h 1640133"/>
                  <a:gd name="connsiteX5" fmla="*/ 562174 w 1504382"/>
                  <a:gd name="connsiteY5" fmla="*/ 126076 h 1640133"/>
                  <a:gd name="connsiteX6" fmla="*/ 541505 w 1504382"/>
                  <a:gd name="connsiteY6" fmla="*/ 175450 h 1640133"/>
                  <a:gd name="connsiteX7" fmla="*/ 545409 w 1504382"/>
                  <a:gd name="connsiteY7" fmla="*/ 200481 h 1640133"/>
                  <a:gd name="connsiteX8" fmla="*/ 499250 w 1504382"/>
                  <a:gd name="connsiteY8" fmla="*/ 294866 h 1640133"/>
                  <a:gd name="connsiteX9" fmla="*/ 421860 w 1504382"/>
                  <a:gd name="connsiteY9" fmla="*/ 339417 h 1640133"/>
                  <a:gd name="connsiteX10" fmla="*/ 411755 w 1504382"/>
                  <a:gd name="connsiteY10" fmla="*/ 406244 h 1640133"/>
                  <a:gd name="connsiteX11" fmla="*/ 454010 w 1504382"/>
                  <a:gd name="connsiteY11" fmla="*/ 449877 h 1640133"/>
                  <a:gd name="connsiteX12" fmla="*/ 533468 w 1504382"/>
                  <a:gd name="connsiteY12" fmla="*/ 471693 h 1640133"/>
                  <a:gd name="connsiteX13" fmla="*/ 571359 w 1504382"/>
                  <a:gd name="connsiteY13" fmla="*/ 448499 h 1640133"/>
                  <a:gd name="connsiteX14" fmla="*/ 589272 w 1504382"/>
                  <a:gd name="connsiteY14" fmla="*/ 433802 h 1640133"/>
                  <a:gd name="connsiteX15" fmla="*/ 607643 w 1504382"/>
                  <a:gd name="connsiteY15" fmla="*/ 439772 h 1640133"/>
                  <a:gd name="connsiteX16" fmla="*/ 599606 w 1504382"/>
                  <a:gd name="connsiteY16" fmla="*/ 456307 h 1640133"/>
                  <a:gd name="connsiteX17" fmla="*/ 551839 w 1504382"/>
                  <a:gd name="connsiteY17" fmla="*/ 478812 h 1640133"/>
                  <a:gd name="connsiteX18" fmla="*/ 528875 w 1504382"/>
                  <a:gd name="connsiteY18" fmla="*/ 503155 h 1640133"/>
                  <a:gd name="connsiteX19" fmla="*/ 559188 w 1504382"/>
                  <a:gd name="connsiteY19" fmla="*/ 540128 h 1640133"/>
                  <a:gd name="connsiteX20" fmla="*/ 611548 w 1504382"/>
                  <a:gd name="connsiteY20" fmla="*/ 537142 h 1640133"/>
                  <a:gd name="connsiteX21" fmla="*/ 635201 w 1504382"/>
                  <a:gd name="connsiteY21" fmla="*/ 533468 h 1640133"/>
                  <a:gd name="connsiteX22" fmla="*/ 653113 w 1504382"/>
                  <a:gd name="connsiteY22" fmla="*/ 538061 h 1640133"/>
                  <a:gd name="connsiteX23" fmla="*/ 654262 w 1504382"/>
                  <a:gd name="connsiteY23" fmla="*/ 560336 h 1640133"/>
                  <a:gd name="connsiteX24" fmla="*/ 640942 w 1504382"/>
                  <a:gd name="connsiteY24" fmla="*/ 575493 h 1640133"/>
                  <a:gd name="connsiteX25" fmla="*/ 529104 w 1504382"/>
                  <a:gd name="connsiteY25" fmla="*/ 699272 h 1640133"/>
                  <a:gd name="connsiteX26" fmla="*/ 504303 w 1504382"/>
                  <a:gd name="connsiteY26" fmla="*/ 764032 h 1640133"/>
                  <a:gd name="connsiteX27" fmla="*/ 469626 w 1504382"/>
                  <a:gd name="connsiteY27" fmla="*/ 805139 h 1640133"/>
                  <a:gd name="connsiteX28" fmla="*/ 302674 w 1504382"/>
                  <a:gd name="connsiteY28" fmla="*/ 902739 h 1640133"/>
                  <a:gd name="connsiteX29" fmla="*/ 175220 w 1504382"/>
                  <a:gd name="connsiteY29" fmla="*/ 992301 h 1640133"/>
                  <a:gd name="connsiteX30" fmla="*/ 88414 w 1504382"/>
                  <a:gd name="connsiteY30" fmla="*/ 1090360 h 1640133"/>
                  <a:gd name="connsiteX31" fmla="*/ 5282 w 1504382"/>
                  <a:gd name="connsiteY31" fmla="*/ 1293137 h 1640133"/>
                  <a:gd name="connsiteX32" fmla="*/ 0 w 1504382"/>
                  <a:gd name="connsiteY32" fmla="*/ 1303012 h 1640133"/>
                  <a:gd name="connsiteX33" fmla="*/ 0 w 1504382"/>
                  <a:gd name="connsiteY33" fmla="*/ 1378795 h 1640133"/>
                  <a:gd name="connsiteX34" fmla="*/ 30313 w 1504382"/>
                  <a:gd name="connsiteY34" fmla="*/ 1362720 h 1640133"/>
                  <a:gd name="connsiteX35" fmla="*/ 30543 w 1504382"/>
                  <a:gd name="connsiteY35" fmla="*/ 1387751 h 1640133"/>
                  <a:gd name="connsiteX36" fmla="*/ 39729 w 1504382"/>
                  <a:gd name="connsiteY36" fmla="*/ 1427710 h 1640133"/>
                  <a:gd name="connsiteX37" fmla="*/ 52130 w 1504382"/>
                  <a:gd name="connsiteY37" fmla="*/ 1435977 h 1640133"/>
                  <a:gd name="connsiteX38" fmla="*/ 60626 w 1504382"/>
                  <a:gd name="connsiteY38" fmla="*/ 1425183 h 1640133"/>
                  <a:gd name="connsiteX39" fmla="*/ 64301 w 1504382"/>
                  <a:gd name="connsiteY39" fmla="*/ 1413931 h 1640133"/>
                  <a:gd name="connsiteX40" fmla="*/ 67975 w 1504382"/>
                  <a:gd name="connsiteY40" fmla="*/ 1430925 h 1640133"/>
                  <a:gd name="connsiteX41" fmla="*/ 76013 w 1504382"/>
                  <a:gd name="connsiteY41" fmla="*/ 1441029 h 1640133"/>
                  <a:gd name="connsiteX42" fmla="*/ 88414 w 1504382"/>
                  <a:gd name="connsiteY42" fmla="*/ 1431614 h 1640133"/>
                  <a:gd name="connsiteX43" fmla="*/ 94384 w 1504382"/>
                  <a:gd name="connsiteY43" fmla="*/ 1408419 h 1640133"/>
                  <a:gd name="connsiteX44" fmla="*/ 99896 w 1504382"/>
                  <a:gd name="connsiteY44" fmla="*/ 1398085 h 1640133"/>
                  <a:gd name="connsiteX45" fmla="*/ 108393 w 1504382"/>
                  <a:gd name="connsiteY45" fmla="*/ 1410946 h 1640133"/>
                  <a:gd name="connsiteX46" fmla="*/ 126305 w 1504382"/>
                  <a:gd name="connsiteY46" fmla="*/ 1413012 h 1640133"/>
                  <a:gd name="connsiteX47" fmla="*/ 135721 w 1504382"/>
                  <a:gd name="connsiteY47" fmla="*/ 1392344 h 1640133"/>
                  <a:gd name="connsiteX48" fmla="*/ 158226 w 1504382"/>
                  <a:gd name="connsiteY48" fmla="*/ 1370069 h 1640133"/>
                  <a:gd name="connsiteX49" fmla="*/ 202318 w 1504382"/>
                  <a:gd name="connsiteY49" fmla="*/ 1329192 h 1640133"/>
                  <a:gd name="connsiteX50" fmla="*/ 213341 w 1504382"/>
                  <a:gd name="connsiteY50" fmla="*/ 1287166 h 1640133"/>
                  <a:gd name="connsiteX51" fmla="*/ 217475 w 1504382"/>
                  <a:gd name="connsiteY51" fmla="*/ 1270402 h 1640133"/>
                  <a:gd name="connsiteX52" fmla="*/ 244343 w 1504382"/>
                  <a:gd name="connsiteY52" fmla="*/ 1249964 h 1640133"/>
                  <a:gd name="connsiteX53" fmla="*/ 338269 w 1504382"/>
                  <a:gd name="connsiteY53" fmla="*/ 1253408 h 1640133"/>
                  <a:gd name="connsiteX54" fmla="*/ 531401 w 1504382"/>
                  <a:gd name="connsiteY54" fmla="*/ 1270862 h 1640133"/>
                  <a:gd name="connsiteX55" fmla="*/ 543572 w 1504382"/>
                  <a:gd name="connsiteY55" fmla="*/ 1273847 h 1640133"/>
                  <a:gd name="connsiteX56" fmla="*/ 547017 w 1504382"/>
                  <a:gd name="connsiteY56" fmla="*/ 1295204 h 1640133"/>
                  <a:gd name="connsiteX57" fmla="*/ 401651 w 1504382"/>
                  <a:gd name="connsiteY57" fmla="*/ 1398775 h 1640133"/>
                  <a:gd name="connsiteX58" fmla="*/ 375931 w 1504382"/>
                  <a:gd name="connsiteY58" fmla="*/ 1415998 h 1640133"/>
                  <a:gd name="connsiteX59" fmla="*/ 351358 w 1504382"/>
                  <a:gd name="connsiteY59" fmla="*/ 1432762 h 1640133"/>
                  <a:gd name="connsiteX60" fmla="*/ 329083 w 1504382"/>
                  <a:gd name="connsiteY60" fmla="*/ 1468357 h 1640133"/>
                  <a:gd name="connsiteX61" fmla="*/ 324720 w 1504382"/>
                  <a:gd name="connsiteY61" fmla="*/ 1541614 h 1640133"/>
                  <a:gd name="connsiteX62" fmla="*/ 340565 w 1504382"/>
                  <a:gd name="connsiteY62" fmla="*/ 1564579 h 1640133"/>
                  <a:gd name="connsiteX63" fmla="*/ 372256 w 1504382"/>
                  <a:gd name="connsiteY63" fmla="*/ 1563890 h 1640133"/>
                  <a:gd name="connsiteX64" fmla="*/ 396599 w 1504382"/>
                  <a:gd name="connsiteY64" fmla="*/ 1557689 h 1640133"/>
                  <a:gd name="connsiteX65" fmla="*/ 396369 w 1504382"/>
                  <a:gd name="connsiteY65" fmla="*/ 1559756 h 1640133"/>
                  <a:gd name="connsiteX66" fmla="*/ 413133 w 1504382"/>
                  <a:gd name="connsiteY66" fmla="*/ 1592825 h 1640133"/>
                  <a:gd name="connsiteX67" fmla="*/ 519919 w 1504382"/>
                  <a:gd name="connsiteY67" fmla="*/ 1582491 h 1640133"/>
                  <a:gd name="connsiteX68" fmla="*/ 544261 w 1504382"/>
                  <a:gd name="connsiteY68" fmla="*/ 1577669 h 1640133"/>
                  <a:gd name="connsiteX69" fmla="*/ 517852 w 1504382"/>
                  <a:gd name="connsiteY69" fmla="*/ 1608211 h 1640133"/>
                  <a:gd name="connsiteX70" fmla="*/ 511192 w 1504382"/>
                  <a:gd name="connsiteY70" fmla="*/ 1617397 h 1640133"/>
                  <a:gd name="connsiteX71" fmla="*/ 512111 w 1504382"/>
                  <a:gd name="connsiteY71" fmla="*/ 1628880 h 1640133"/>
                  <a:gd name="connsiteX72" fmla="*/ 521067 w 1504382"/>
                  <a:gd name="connsiteY72" fmla="*/ 1629569 h 1640133"/>
                  <a:gd name="connsiteX73" fmla="*/ 531401 w 1504382"/>
                  <a:gd name="connsiteY73" fmla="*/ 1627732 h 1640133"/>
                  <a:gd name="connsiteX74" fmla="*/ 533698 w 1504382"/>
                  <a:gd name="connsiteY74" fmla="*/ 1631636 h 1640133"/>
                  <a:gd name="connsiteX75" fmla="*/ 523109 w 1504382"/>
                  <a:gd name="connsiteY75" fmla="*/ 1640133 h 1640133"/>
                  <a:gd name="connsiteX76" fmla="*/ 1503385 w 1504382"/>
                  <a:gd name="connsiteY76" fmla="*/ 1569052 h 1640133"/>
                  <a:gd name="connsiteX77" fmla="*/ 1504382 w 1504382"/>
                  <a:gd name="connsiteY77" fmla="*/ 1556426 h 1640133"/>
                  <a:gd name="connsiteX78" fmla="*/ 1497751 w 1504382"/>
                  <a:gd name="connsiteY78" fmla="*/ 1472491 h 1640133"/>
                  <a:gd name="connsiteX79" fmla="*/ 1444244 w 1504382"/>
                  <a:gd name="connsiteY79" fmla="*/ 1240319 h 1640133"/>
                  <a:gd name="connsiteX80" fmla="*/ 1420131 w 1504382"/>
                  <a:gd name="connsiteY80" fmla="*/ 950046 h 1640133"/>
                  <a:gd name="connsiteX81" fmla="*/ 1393492 w 1504382"/>
                  <a:gd name="connsiteY81" fmla="*/ 736934 h 1640133"/>
                  <a:gd name="connsiteX82" fmla="*/ 1295893 w 1504382"/>
                  <a:gd name="connsiteY82" fmla="*/ 546328 h 1640133"/>
                  <a:gd name="connsiteX83" fmla="*/ 1242385 w 1504382"/>
                  <a:gd name="connsiteY83" fmla="*/ 456766 h 1640133"/>
                  <a:gd name="connsiteX84" fmla="*/ 1221717 w 1504382"/>
                  <a:gd name="connsiteY84" fmla="*/ 386035 h 1640133"/>
                  <a:gd name="connsiteX85" fmla="*/ 1066246 w 1504382"/>
                  <a:gd name="connsiteY85" fmla="*/ 122401 h 1640133"/>
                  <a:gd name="connsiteX86" fmla="*/ 1046727 w 1504382"/>
                  <a:gd name="connsiteY86" fmla="*/ 108393 h 1640133"/>
                  <a:gd name="connsiteX87" fmla="*/ 1018021 w 1504382"/>
                  <a:gd name="connsiteY87" fmla="*/ 53967 h 1640133"/>
                  <a:gd name="connsiteX88" fmla="*/ 994367 w 1504382"/>
                  <a:gd name="connsiteY88" fmla="*/ 11712 h 1640133"/>
                  <a:gd name="connsiteX89" fmla="*/ 975077 w 1504382"/>
                  <a:gd name="connsiteY89" fmla="*/ 0 h 1640133"/>
                  <a:gd name="connsiteX0" fmla="*/ 975077 w 1504382"/>
                  <a:gd name="connsiteY0" fmla="*/ 0 h 1631636"/>
                  <a:gd name="connsiteX1" fmla="*/ 910776 w 1504382"/>
                  <a:gd name="connsiteY1" fmla="*/ 0 h 1631636"/>
                  <a:gd name="connsiteX2" fmla="*/ 870129 w 1504382"/>
                  <a:gd name="connsiteY2" fmla="*/ 13549 h 1631636"/>
                  <a:gd name="connsiteX3" fmla="*/ 795723 w 1504382"/>
                  <a:gd name="connsiteY3" fmla="*/ 17683 h 1631636"/>
                  <a:gd name="connsiteX4" fmla="*/ 602132 w 1504382"/>
                  <a:gd name="connsiteY4" fmla="*/ 95073 h 1631636"/>
                  <a:gd name="connsiteX5" fmla="*/ 562174 w 1504382"/>
                  <a:gd name="connsiteY5" fmla="*/ 126076 h 1631636"/>
                  <a:gd name="connsiteX6" fmla="*/ 541505 w 1504382"/>
                  <a:gd name="connsiteY6" fmla="*/ 175450 h 1631636"/>
                  <a:gd name="connsiteX7" fmla="*/ 545409 w 1504382"/>
                  <a:gd name="connsiteY7" fmla="*/ 200481 h 1631636"/>
                  <a:gd name="connsiteX8" fmla="*/ 499250 w 1504382"/>
                  <a:gd name="connsiteY8" fmla="*/ 294866 h 1631636"/>
                  <a:gd name="connsiteX9" fmla="*/ 421860 w 1504382"/>
                  <a:gd name="connsiteY9" fmla="*/ 339417 h 1631636"/>
                  <a:gd name="connsiteX10" fmla="*/ 411755 w 1504382"/>
                  <a:gd name="connsiteY10" fmla="*/ 406244 h 1631636"/>
                  <a:gd name="connsiteX11" fmla="*/ 454010 w 1504382"/>
                  <a:gd name="connsiteY11" fmla="*/ 449877 h 1631636"/>
                  <a:gd name="connsiteX12" fmla="*/ 533468 w 1504382"/>
                  <a:gd name="connsiteY12" fmla="*/ 471693 h 1631636"/>
                  <a:gd name="connsiteX13" fmla="*/ 571359 w 1504382"/>
                  <a:gd name="connsiteY13" fmla="*/ 448499 h 1631636"/>
                  <a:gd name="connsiteX14" fmla="*/ 589272 w 1504382"/>
                  <a:gd name="connsiteY14" fmla="*/ 433802 h 1631636"/>
                  <a:gd name="connsiteX15" fmla="*/ 607643 w 1504382"/>
                  <a:gd name="connsiteY15" fmla="*/ 439772 h 1631636"/>
                  <a:gd name="connsiteX16" fmla="*/ 599606 w 1504382"/>
                  <a:gd name="connsiteY16" fmla="*/ 456307 h 1631636"/>
                  <a:gd name="connsiteX17" fmla="*/ 551839 w 1504382"/>
                  <a:gd name="connsiteY17" fmla="*/ 478812 h 1631636"/>
                  <a:gd name="connsiteX18" fmla="*/ 528875 w 1504382"/>
                  <a:gd name="connsiteY18" fmla="*/ 503155 h 1631636"/>
                  <a:gd name="connsiteX19" fmla="*/ 559188 w 1504382"/>
                  <a:gd name="connsiteY19" fmla="*/ 540128 h 1631636"/>
                  <a:gd name="connsiteX20" fmla="*/ 611548 w 1504382"/>
                  <a:gd name="connsiteY20" fmla="*/ 537142 h 1631636"/>
                  <a:gd name="connsiteX21" fmla="*/ 635201 w 1504382"/>
                  <a:gd name="connsiteY21" fmla="*/ 533468 h 1631636"/>
                  <a:gd name="connsiteX22" fmla="*/ 653113 w 1504382"/>
                  <a:gd name="connsiteY22" fmla="*/ 538061 h 1631636"/>
                  <a:gd name="connsiteX23" fmla="*/ 654262 w 1504382"/>
                  <a:gd name="connsiteY23" fmla="*/ 560336 h 1631636"/>
                  <a:gd name="connsiteX24" fmla="*/ 640942 w 1504382"/>
                  <a:gd name="connsiteY24" fmla="*/ 575493 h 1631636"/>
                  <a:gd name="connsiteX25" fmla="*/ 529104 w 1504382"/>
                  <a:gd name="connsiteY25" fmla="*/ 699272 h 1631636"/>
                  <a:gd name="connsiteX26" fmla="*/ 504303 w 1504382"/>
                  <a:gd name="connsiteY26" fmla="*/ 764032 h 1631636"/>
                  <a:gd name="connsiteX27" fmla="*/ 469626 w 1504382"/>
                  <a:gd name="connsiteY27" fmla="*/ 805139 h 1631636"/>
                  <a:gd name="connsiteX28" fmla="*/ 302674 w 1504382"/>
                  <a:gd name="connsiteY28" fmla="*/ 902739 h 1631636"/>
                  <a:gd name="connsiteX29" fmla="*/ 175220 w 1504382"/>
                  <a:gd name="connsiteY29" fmla="*/ 992301 h 1631636"/>
                  <a:gd name="connsiteX30" fmla="*/ 88414 w 1504382"/>
                  <a:gd name="connsiteY30" fmla="*/ 1090360 h 1631636"/>
                  <a:gd name="connsiteX31" fmla="*/ 5282 w 1504382"/>
                  <a:gd name="connsiteY31" fmla="*/ 1293137 h 1631636"/>
                  <a:gd name="connsiteX32" fmla="*/ 0 w 1504382"/>
                  <a:gd name="connsiteY32" fmla="*/ 1303012 h 1631636"/>
                  <a:gd name="connsiteX33" fmla="*/ 0 w 1504382"/>
                  <a:gd name="connsiteY33" fmla="*/ 1378795 h 1631636"/>
                  <a:gd name="connsiteX34" fmla="*/ 30313 w 1504382"/>
                  <a:gd name="connsiteY34" fmla="*/ 1362720 h 1631636"/>
                  <a:gd name="connsiteX35" fmla="*/ 30543 w 1504382"/>
                  <a:gd name="connsiteY35" fmla="*/ 1387751 h 1631636"/>
                  <a:gd name="connsiteX36" fmla="*/ 39729 w 1504382"/>
                  <a:gd name="connsiteY36" fmla="*/ 1427710 h 1631636"/>
                  <a:gd name="connsiteX37" fmla="*/ 52130 w 1504382"/>
                  <a:gd name="connsiteY37" fmla="*/ 1435977 h 1631636"/>
                  <a:gd name="connsiteX38" fmla="*/ 60626 w 1504382"/>
                  <a:gd name="connsiteY38" fmla="*/ 1425183 h 1631636"/>
                  <a:gd name="connsiteX39" fmla="*/ 64301 w 1504382"/>
                  <a:gd name="connsiteY39" fmla="*/ 1413931 h 1631636"/>
                  <a:gd name="connsiteX40" fmla="*/ 67975 w 1504382"/>
                  <a:gd name="connsiteY40" fmla="*/ 1430925 h 1631636"/>
                  <a:gd name="connsiteX41" fmla="*/ 76013 w 1504382"/>
                  <a:gd name="connsiteY41" fmla="*/ 1441029 h 1631636"/>
                  <a:gd name="connsiteX42" fmla="*/ 88414 w 1504382"/>
                  <a:gd name="connsiteY42" fmla="*/ 1431614 h 1631636"/>
                  <a:gd name="connsiteX43" fmla="*/ 94384 w 1504382"/>
                  <a:gd name="connsiteY43" fmla="*/ 1408419 h 1631636"/>
                  <a:gd name="connsiteX44" fmla="*/ 99896 w 1504382"/>
                  <a:gd name="connsiteY44" fmla="*/ 1398085 h 1631636"/>
                  <a:gd name="connsiteX45" fmla="*/ 108393 w 1504382"/>
                  <a:gd name="connsiteY45" fmla="*/ 1410946 h 1631636"/>
                  <a:gd name="connsiteX46" fmla="*/ 126305 w 1504382"/>
                  <a:gd name="connsiteY46" fmla="*/ 1413012 h 1631636"/>
                  <a:gd name="connsiteX47" fmla="*/ 135721 w 1504382"/>
                  <a:gd name="connsiteY47" fmla="*/ 1392344 h 1631636"/>
                  <a:gd name="connsiteX48" fmla="*/ 158226 w 1504382"/>
                  <a:gd name="connsiteY48" fmla="*/ 1370069 h 1631636"/>
                  <a:gd name="connsiteX49" fmla="*/ 202318 w 1504382"/>
                  <a:gd name="connsiteY49" fmla="*/ 1329192 h 1631636"/>
                  <a:gd name="connsiteX50" fmla="*/ 213341 w 1504382"/>
                  <a:gd name="connsiteY50" fmla="*/ 1287166 h 1631636"/>
                  <a:gd name="connsiteX51" fmla="*/ 217475 w 1504382"/>
                  <a:gd name="connsiteY51" fmla="*/ 1270402 h 1631636"/>
                  <a:gd name="connsiteX52" fmla="*/ 244343 w 1504382"/>
                  <a:gd name="connsiteY52" fmla="*/ 1249964 h 1631636"/>
                  <a:gd name="connsiteX53" fmla="*/ 338269 w 1504382"/>
                  <a:gd name="connsiteY53" fmla="*/ 1253408 h 1631636"/>
                  <a:gd name="connsiteX54" fmla="*/ 531401 w 1504382"/>
                  <a:gd name="connsiteY54" fmla="*/ 1270862 h 1631636"/>
                  <a:gd name="connsiteX55" fmla="*/ 543572 w 1504382"/>
                  <a:gd name="connsiteY55" fmla="*/ 1273847 h 1631636"/>
                  <a:gd name="connsiteX56" fmla="*/ 547017 w 1504382"/>
                  <a:gd name="connsiteY56" fmla="*/ 1295204 h 1631636"/>
                  <a:gd name="connsiteX57" fmla="*/ 401651 w 1504382"/>
                  <a:gd name="connsiteY57" fmla="*/ 1398775 h 1631636"/>
                  <a:gd name="connsiteX58" fmla="*/ 375931 w 1504382"/>
                  <a:gd name="connsiteY58" fmla="*/ 1415998 h 1631636"/>
                  <a:gd name="connsiteX59" fmla="*/ 351358 w 1504382"/>
                  <a:gd name="connsiteY59" fmla="*/ 1432762 h 1631636"/>
                  <a:gd name="connsiteX60" fmla="*/ 329083 w 1504382"/>
                  <a:gd name="connsiteY60" fmla="*/ 1468357 h 1631636"/>
                  <a:gd name="connsiteX61" fmla="*/ 324720 w 1504382"/>
                  <a:gd name="connsiteY61" fmla="*/ 1541614 h 1631636"/>
                  <a:gd name="connsiteX62" fmla="*/ 340565 w 1504382"/>
                  <a:gd name="connsiteY62" fmla="*/ 1564579 h 1631636"/>
                  <a:gd name="connsiteX63" fmla="*/ 372256 w 1504382"/>
                  <a:gd name="connsiteY63" fmla="*/ 1563890 h 1631636"/>
                  <a:gd name="connsiteX64" fmla="*/ 396599 w 1504382"/>
                  <a:gd name="connsiteY64" fmla="*/ 1557689 h 1631636"/>
                  <a:gd name="connsiteX65" fmla="*/ 396369 w 1504382"/>
                  <a:gd name="connsiteY65" fmla="*/ 1559756 h 1631636"/>
                  <a:gd name="connsiteX66" fmla="*/ 413133 w 1504382"/>
                  <a:gd name="connsiteY66" fmla="*/ 1592825 h 1631636"/>
                  <a:gd name="connsiteX67" fmla="*/ 519919 w 1504382"/>
                  <a:gd name="connsiteY67" fmla="*/ 1582491 h 1631636"/>
                  <a:gd name="connsiteX68" fmla="*/ 544261 w 1504382"/>
                  <a:gd name="connsiteY68" fmla="*/ 1577669 h 1631636"/>
                  <a:gd name="connsiteX69" fmla="*/ 517852 w 1504382"/>
                  <a:gd name="connsiteY69" fmla="*/ 1608211 h 1631636"/>
                  <a:gd name="connsiteX70" fmla="*/ 511192 w 1504382"/>
                  <a:gd name="connsiteY70" fmla="*/ 1617397 h 1631636"/>
                  <a:gd name="connsiteX71" fmla="*/ 512111 w 1504382"/>
                  <a:gd name="connsiteY71" fmla="*/ 1628880 h 1631636"/>
                  <a:gd name="connsiteX72" fmla="*/ 521067 w 1504382"/>
                  <a:gd name="connsiteY72" fmla="*/ 1629569 h 1631636"/>
                  <a:gd name="connsiteX73" fmla="*/ 531401 w 1504382"/>
                  <a:gd name="connsiteY73" fmla="*/ 1627732 h 1631636"/>
                  <a:gd name="connsiteX74" fmla="*/ 533698 w 1504382"/>
                  <a:gd name="connsiteY74" fmla="*/ 1631636 h 1631636"/>
                  <a:gd name="connsiteX75" fmla="*/ 1503385 w 1504382"/>
                  <a:gd name="connsiteY75" fmla="*/ 1569052 h 1631636"/>
                  <a:gd name="connsiteX76" fmla="*/ 1504382 w 1504382"/>
                  <a:gd name="connsiteY76" fmla="*/ 1556426 h 1631636"/>
                  <a:gd name="connsiteX77" fmla="*/ 1497751 w 1504382"/>
                  <a:gd name="connsiteY77" fmla="*/ 1472491 h 1631636"/>
                  <a:gd name="connsiteX78" fmla="*/ 1444244 w 1504382"/>
                  <a:gd name="connsiteY78" fmla="*/ 1240319 h 1631636"/>
                  <a:gd name="connsiteX79" fmla="*/ 1420131 w 1504382"/>
                  <a:gd name="connsiteY79" fmla="*/ 950046 h 1631636"/>
                  <a:gd name="connsiteX80" fmla="*/ 1393492 w 1504382"/>
                  <a:gd name="connsiteY80" fmla="*/ 736934 h 1631636"/>
                  <a:gd name="connsiteX81" fmla="*/ 1295893 w 1504382"/>
                  <a:gd name="connsiteY81" fmla="*/ 546328 h 1631636"/>
                  <a:gd name="connsiteX82" fmla="*/ 1242385 w 1504382"/>
                  <a:gd name="connsiteY82" fmla="*/ 456766 h 1631636"/>
                  <a:gd name="connsiteX83" fmla="*/ 1221717 w 1504382"/>
                  <a:gd name="connsiteY83" fmla="*/ 386035 h 1631636"/>
                  <a:gd name="connsiteX84" fmla="*/ 1066246 w 1504382"/>
                  <a:gd name="connsiteY84" fmla="*/ 122401 h 1631636"/>
                  <a:gd name="connsiteX85" fmla="*/ 1046727 w 1504382"/>
                  <a:gd name="connsiteY85" fmla="*/ 108393 h 1631636"/>
                  <a:gd name="connsiteX86" fmla="*/ 1018021 w 1504382"/>
                  <a:gd name="connsiteY86" fmla="*/ 53967 h 1631636"/>
                  <a:gd name="connsiteX87" fmla="*/ 994367 w 1504382"/>
                  <a:gd name="connsiteY87" fmla="*/ 11712 h 1631636"/>
                  <a:gd name="connsiteX88" fmla="*/ 975077 w 1504382"/>
                  <a:gd name="connsiteY88" fmla="*/ 0 h 1631636"/>
                  <a:gd name="connsiteX0" fmla="*/ 975077 w 1504382"/>
                  <a:gd name="connsiteY0" fmla="*/ 0 h 1629830"/>
                  <a:gd name="connsiteX1" fmla="*/ 910776 w 1504382"/>
                  <a:gd name="connsiteY1" fmla="*/ 0 h 1629830"/>
                  <a:gd name="connsiteX2" fmla="*/ 870129 w 1504382"/>
                  <a:gd name="connsiteY2" fmla="*/ 13549 h 1629830"/>
                  <a:gd name="connsiteX3" fmla="*/ 795723 w 1504382"/>
                  <a:gd name="connsiteY3" fmla="*/ 17683 h 1629830"/>
                  <a:gd name="connsiteX4" fmla="*/ 602132 w 1504382"/>
                  <a:gd name="connsiteY4" fmla="*/ 95073 h 1629830"/>
                  <a:gd name="connsiteX5" fmla="*/ 562174 w 1504382"/>
                  <a:gd name="connsiteY5" fmla="*/ 126076 h 1629830"/>
                  <a:gd name="connsiteX6" fmla="*/ 541505 w 1504382"/>
                  <a:gd name="connsiteY6" fmla="*/ 175450 h 1629830"/>
                  <a:gd name="connsiteX7" fmla="*/ 545409 w 1504382"/>
                  <a:gd name="connsiteY7" fmla="*/ 200481 h 1629830"/>
                  <a:gd name="connsiteX8" fmla="*/ 499250 w 1504382"/>
                  <a:gd name="connsiteY8" fmla="*/ 294866 h 1629830"/>
                  <a:gd name="connsiteX9" fmla="*/ 421860 w 1504382"/>
                  <a:gd name="connsiteY9" fmla="*/ 339417 h 1629830"/>
                  <a:gd name="connsiteX10" fmla="*/ 411755 w 1504382"/>
                  <a:gd name="connsiteY10" fmla="*/ 406244 h 1629830"/>
                  <a:gd name="connsiteX11" fmla="*/ 454010 w 1504382"/>
                  <a:gd name="connsiteY11" fmla="*/ 449877 h 1629830"/>
                  <a:gd name="connsiteX12" fmla="*/ 533468 w 1504382"/>
                  <a:gd name="connsiteY12" fmla="*/ 471693 h 1629830"/>
                  <a:gd name="connsiteX13" fmla="*/ 571359 w 1504382"/>
                  <a:gd name="connsiteY13" fmla="*/ 448499 h 1629830"/>
                  <a:gd name="connsiteX14" fmla="*/ 589272 w 1504382"/>
                  <a:gd name="connsiteY14" fmla="*/ 433802 h 1629830"/>
                  <a:gd name="connsiteX15" fmla="*/ 607643 w 1504382"/>
                  <a:gd name="connsiteY15" fmla="*/ 439772 h 1629830"/>
                  <a:gd name="connsiteX16" fmla="*/ 599606 w 1504382"/>
                  <a:gd name="connsiteY16" fmla="*/ 456307 h 1629830"/>
                  <a:gd name="connsiteX17" fmla="*/ 551839 w 1504382"/>
                  <a:gd name="connsiteY17" fmla="*/ 478812 h 1629830"/>
                  <a:gd name="connsiteX18" fmla="*/ 528875 w 1504382"/>
                  <a:gd name="connsiteY18" fmla="*/ 503155 h 1629830"/>
                  <a:gd name="connsiteX19" fmla="*/ 559188 w 1504382"/>
                  <a:gd name="connsiteY19" fmla="*/ 540128 h 1629830"/>
                  <a:gd name="connsiteX20" fmla="*/ 611548 w 1504382"/>
                  <a:gd name="connsiteY20" fmla="*/ 537142 h 1629830"/>
                  <a:gd name="connsiteX21" fmla="*/ 635201 w 1504382"/>
                  <a:gd name="connsiteY21" fmla="*/ 533468 h 1629830"/>
                  <a:gd name="connsiteX22" fmla="*/ 653113 w 1504382"/>
                  <a:gd name="connsiteY22" fmla="*/ 538061 h 1629830"/>
                  <a:gd name="connsiteX23" fmla="*/ 654262 w 1504382"/>
                  <a:gd name="connsiteY23" fmla="*/ 560336 h 1629830"/>
                  <a:gd name="connsiteX24" fmla="*/ 640942 w 1504382"/>
                  <a:gd name="connsiteY24" fmla="*/ 575493 h 1629830"/>
                  <a:gd name="connsiteX25" fmla="*/ 529104 w 1504382"/>
                  <a:gd name="connsiteY25" fmla="*/ 699272 h 1629830"/>
                  <a:gd name="connsiteX26" fmla="*/ 504303 w 1504382"/>
                  <a:gd name="connsiteY26" fmla="*/ 764032 h 1629830"/>
                  <a:gd name="connsiteX27" fmla="*/ 469626 w 1504382"/>
                  <a:gd name="connsiteY27" fmla="*/ 805139 h 1629830"/>
                  <a:gd name="connsiteX28" fmla="*/ 302674 w 1504382"/>
                  <a:gd name="connsiteY28" fmla="*/ 902739 h 1629830"/>
                  <a:gd name="connsiteX29" fmla="*/ 175220 w 1504382"/>
                  <a:gd name="connsiteY29" fmla="*/ 992301 h 1629830"/>
                  <a:gd name="connsiteX30" fmla="*/ 88414 w 1504382"/>
                  <a:gd name="connsiteY30" fmla="*/ 1090360 h 1629830"/>
                  <a:gd name="connsiteX31" fmla="*/ 5282 w 1504382"/>
                  <a:gd name="connsiteY31" fmla="*/ 1293137 h 1629830"/>
                  <a:gd name="connsiteX32" fmla="*/ 0 w 1504382"/>
                  <a:gd name="connsiteY32" fmla="*/ 1303012 h 1629830"/>
                  <a:gd name="connsiteX33" fmla="*/ 0 w 1504382"/>
                  <a:gd name="connsiteY33" fmla="*/ 1378795 h 1629830"/>
                  <a:gd name="connsiteX34" fmla="*/ 30313 w 1504382"/>
                  <a:gd name="connsiteY34" fmla="*/ 1362720 h 1629830"/>
                  <a:gd name="connsiteX35" fmla="*/ 30543 w 1504382"/>
                  <a:gd name="connsiteY35" fmla="*/ 1387751 h 1629830"/>
                  <a:gd name="connsiteX36" fmla="*/ 39729 w 1504382"/>
                  <a:gd name="connsiteY36" fmla="*/ 1427710 h 1629830"/>
                  <a:gd name="connsiteX37" fmla="*/ 52130 w 1504382"/>
                  <a:gd name="connsiteY37" fmla="*/ 1435977 h 1629830"/>
                  <a:gd name="connsiteX38" fmla="*/ 60626 w 1504382"/>
                  <a:gd name="connsiteY38" fmla="*/ 1425183 h 1629830"/>
                  <a:gd name="connsiteX39" fmla="*/ 64301 w 1504382"/>
                  <a:gd name="connsiteY39" fmla="*/ 1413931 h 1629830"/>
                  <a:gd name="connsiteX40" fmla="*/ 67975 w 1504382"/>
                  <a:gd name="connsiteY40" fmla="*/ 1430925 h 1629830"/>
                  <a:gd name="connsiteX41" fmla="*/ 76013 w 1504382"/>
                  <a:gd name="connsiteY41" fmla="*/ 1441029 h 1629830"/>
                  <a:gd name="connsiteX42" fmla="*/ 88414 w 1504382"/>
                  <a:gd name="connsiteY42" fmla="*/ 1431614 h 1629830"/>
                  <a:gd name="connsiteX43" fmla="*/ 94384 w 1504382"/>
                  <a:gd name="connsiteY43" fmla="*/ 1408419 h 1629830"/>
                  <a:gd name="connsiteX44" fmla="*/ 99896 w 1504382"/>
                  <a:gd name="connsiteY44" fmla="*/ 1398085 h 1629830"/>
                  <a:gd name="connsiteX45" fmla="*/ 108393 w 1504382"/>
                  <a:gd name="connsiteY45" fmla="*/ 1410946 h 1629830"/>
                  <a:gd name="connsiteX46" fmla="*/ 126305 w 1504382"/>
                  <a:gd name="connsiteY46" fmla="*/ 1413012 h 1629830"/>
                  <a:gd name="connsiteX47" fmla="*/ 135721 w 1504382"/>
                  <a:gd name="connsiteY47" fmla="*/ 1392344 h 1629830"/>
                  <a:gd name="connsiteX48" fmla="*/ 158226 w 1504382"/>
                  <a:gd name="connsiteY48" fmla="*/ 1370069 h 1629830"/>
                  <a:gd name="connsiteX49" fmla="*/ 202318 w 1504382"/>
                  <a:gd name="connsiteY49" fmla="*/ 1329192 h 1629830"/>
                  <a:gd name="connsiteX50" fmla="*/ 213341 w 1504382"/>
                  <a:gd name="connsiteY50" fmla="*/ 1287166 h 1629830"/>
                  <a:gd name="connsiteX51" fmla="*/ 217475 w 1504382"/>
                  <a:gd name="connsiteY51" fmla="*/ 1270402 h 1629830"/>
                  <a:gd name="connsiteX52" fmla="*/ 244343 w 1504382"/>
                  <a:gd name="connsiteY52" fmla="*/ 1249964 h 1629830"/>
                  <a:gd name="connsiteX53" fmla="*/ 338269 w 1504382"/>
                  <a:gd name="connsiteY53" fmla="*/ 1253408 h 1629830"/>
                  <a:gd name="connsiteX54" fmla="*/ 531401 w 1504382"/>
                  <a:gd name="connsiteY54" fmla="*/ 1270862 h 1629830"/>
                  <a:gd name="connsiteX55" fmla="*/ 543572 w 1504382"/>
                  <a:gd name="connsiteY55" fmla="*/ 1273847 h 1629830"/>
                  <a:gd name="connsiteX56" fmla="*/ 547017 w 1504382"/>
                  <a:gd name="connsiteY56" fmla="*/ 1295204 h 1629830"/>
                  <a:gd name="connsiteX57" fmla="*/ 401651 w 1504382"/>
                  <a:gd name="connsiteY57" fmla="*/ 1398775 h 1629830"/>
                  <a:gd name="connsiteX58" fmla="*/ 375931 w 1504382"/>
                  <a:gd name="connsiteY58" fmla="*/ 1415998 h 1629830"/>
                  <a:gd name="connsiteX59" fmla="*/ 351358 w 1504382"/>
                  <a:gd name="connsiteY59" fmla="*/ 1432762 h 1629830"/>
                  <a:gd name="connsiteX60" fmla="*/ 329083 w 1504382"/>
                  <a:gd name="connsiteY60" fmla="*/ 1468357 h 1629830"/>
                  <a:gd name="connsiteX61" fmla="*/ 324720 w 1504382"/>
                  <a:gd name="connsiteY61" fmla="*/ 1541614 h 1629830"/>
                  <a:gd name="connsiteX62" fmla="*/ 340565 w 1504382"/>
                  <a:gd name="connsiteY62" fmla="*/ 1564579 h 1629830"/>
                  <a:gd name="connsiteX63" fmla="*/ 372256 w 1504382"/>
                  <a:gd name="connsiteY63" fmla="*/ 1563890 h 1629830"/>
                  <a:gd name="connsiteX64" fmla="*/ 396599 w 1504382"/>
                  <a:gd name="connsiteY64" fmla="*/ 1557689 h 1629830"/>
                  <a:gd name="connsiteX65" fmla="*/ 396369 w 1504382"/>
                  <a:gd name="connsiteY65" fmla="*/ 1559756 h 1629830"/>
                  <a:gd name="connsiteX66" fmla="*/ 413133 w 1504382"/>
                  <a:gd name="connsiteY66" fmla="*/ 1592825 h 1629830"/>
                  <a:gd name="connsiteX67" fmla="*/ 519919 w 1504382"/>
                  <a:gd name="connsiteY67" fmla="*/ 1582491 h 1629830"/>
                  <a:gd name="connsiteX68" fmla="*/ 544261 w 1504382"/>
                  <a:gd name="connsiteY68" fmla="*/ 1577669 h 1629830"/>
                  <a:gd name="connsiteX69" fmla="*/ 517852 w 1504382"/>
                  <a:gd name="connsiteY69" fmla="*/ 1608211 h 1629830"/>
                  <a:gd name="connsiteX70" fmla="*/ 511192 w 1504382"/>
                  <a:gd name="connsiteY70" fmla="*/ 1617397 h 1629830"/>
                  <a:gd name="connsiteX71" fmla="*/ 512111 w 1504382"/>
                  <a:gd name="connsiteY71" fmla="*/ 1628880 h 1629830"/>
                  <a:gd name="connsiteX72" fmla="*/ 521067 w 1504382"/>
                  <a:gd name="connsiteY72" fmla="*/ 1629569 h 1629830"/>
                  <a:gd name="connsiteX73" fmla="*/ 531401 w 1504382"/>
                  <a:gd name="connsiteY73" fmla="*/ 1627732 h 1629830"/>
                  <a:gd name="connsiteX74" fmla="*/ 1503385 w 1504382"/>
                  <a:gd name="connsiteY74" fmla="*/ 1569052 h 1629830"/>
                  <a:gd name="connsiteX75" fmla="*/ 1504382 w 1504382"/>
                  <a:gd name="connsiteY75" fmla="*/ 1556426 h 1629830"/>
                  <a:gd name="connsiteX76" fmla="*/ 1497751 w 1504382"/>
                  <a:gd name="connsiteY76" fmla="*/ 1472491 h 1629830"/>
                  <a:gd name="connsiteX77" fmla="*/ 1444244 w 1504382"/>
                  <a:gd name="connsiteY77" fmla="*/ 1240319 h 1629830"/>
                  <a:gd name="connsiteX78" fmla="*/ 1420131 w 1504382"/>
                  <a:gd name="connsiteY78" fmla="*/ 950046 h 1629830"/>
                  <a:gd name="connsiteX79" fmla="*/ 1393492 w 1504382"/>
                  <a:gd name="connsiteY79" fmla="*/ 736934 h 1629830"/>
                  <a:gd name="connsiteX80" fmla="*/ 1295893 w 1504382"/>
                  <a:gd name="connsiteY80" fmla="*/ 546328 h 1629830"/>
                  <a:gd name="connsiteX81" fmla="*/ 1242385 w 1504382"/>
                  <a:gd name="connsiteY81" fmla="*/ 456766 h 1629830"/>
                  <a:gd name="connsiteX82" fmla="*/ 1221717 w 1504382"/>
                  <a:gd name="connsiteY82" fmla="*/ 386035 h 1629830"/>
                  <a:gd name="connsiteX83" fmla="*/ 1066246 w 1504382"/>
                  <a:gd name="connsiteY83" fmla="*/ 122401 h 1629830"/>
                  <a:gd name="connsiteX84" fmla="*/ 1046727 w 1504382"/>
                  <a:gd name="connsiteY84" fmla="*/ 108393 h 1629830"/>
                  <a:gd name="connsiteX85" fmla="*/ 1018021 w 1504382"/>
                  <a:gd name="connsiteY85" fmla="*/ 53967 h 1629830"/>
                  <a:gd name="connsiteX86" fmla="*/ 994367 w 1504382"/>
                  <a:gd name="connsiteY86" fmla="*/ 11712 h 1629830"/>
                  <a:gd name="connsiteX87" fmla="*/ 975077 w 1504382"/>
                  <a:gd name="connsiteY87" fmla="*/ 0 h 1629830"/>
                  <a:gd name="connsiteX0" fmla="*/ 975077 w 1504382"/>
                  <a:gd name="connsiteY0" fmla="*/ 0 h 1634129"/>
                  <a:gd name="connsiteX1" fmla="*/ 910776 w 1504382"/>
                  <a:gd name="connsiteY1" fmla="*/ 0 h 1634129"/>
                  <a:gd name="connsiteX2" fmla="*/ 870129 w 1504382"/>
                  <a:gd name="connsiteY2" fmla="*/ 13549 h 1634129"/>
                  <a:gd name="connsiteX3" fmla="*/ 795723 w 1504382"/>
                  <a:gd name="connsiteY3" fmla="*/ 17683 h 1634129"/>
                  <a:gd name="connsiteX4" fmla="*/ 602132 w 1504382"/>
                  <a:gd name="connsiteY4" fmla="*/ 95073 h 1634129"/>
                  <a:gd name="connsiteX5" fmla="*/ 562174 w 1504382"/>
                  <a:gd name="connsiteY5" fmla="*/ 126076 h 1634129"/>
                  <a:gd name="connsiteX6" fmla="*/ 541505 w 1504382"/>
                  <a:gd name="connsiteY6" fmla="*/ 175450 h 1634129"/>
                  <a:gd name="connsiteX7" fmla="*/ 545409 w 1504382"/>
                  <a:gd name="connsiteY7" fmla="*/ 200481 h 1634129"/>
                  <a:gd name="connsiteX8" fmla="*/ 499250 w 1504382"/>
                  <a:gd name="connsiteY8" fmla="*/ 294866 h 1634129"/>
                  <a:gd name="connsiteX9" fmla="*/ 421860 w 1504382"/>
                  <a:gd name="connsiteY9" fmla="*/ 339417 h 1634129"/>
                  <a:gd name="connsiteX10" fmla="*/ 411755 w 1504382"/>
                  <a:gd name="connsiteY10" fmla="*/ 406244 h 1634129"/>
                  <a:gd name="connsiteX11" fmla="*/ 454010 w 1504382"/>
                  <a:gd name="connsiteY11" fmla="*/ 449877 h 1634129"/>
                  <a:gd name="connsiteX12" fmla="*/ 533468 w 1504382"/>
                  <a:gd name="connsiteY12" fmla="*/ 471693 h 1634129"/>
                  <a:gd name="connsiteX13" fmla="*/ 571359 w 1504382"/>
                  <a:gd name="connsiteY13" fmla="*/ 448499 h 1634129"/>
                  <a:gd name="connsiteX14" fmla="*/ 589272 w 1504382"/>
                  <a:gd name="connsiteY14" fmla="*/ 433802 h 1634129"/>
                  <a:gd name="connsiteX15" fmla="*/ 607643 w 1504382"/>
                  <a:gd name="connsiteY15" fmla="*/ 439772 h 1634129"/>
                  <a:gd name="connsiteX16" fmla="*/ 599606 w 1504382"/>
                  <a:gd name="connsiteY16" fmla="*/ 456307 h 1634129"/>
                  <a:gd name="connsiteX17" fmla="*/ 551839 w 1504382"/>
                  <a:gd name="connsiteY17" fmla="*/ 478812 h 1634129"/>
                  <a:gd name="connsiteX18" fmla="*/ 528875 w 1504382"/>
                  <a:gd name="connsiteY18" fmla="*/ 503155 h 1634129"/>
                  <a:gd name="connsiteX19" fmla="*/ 559188 w 1504382"/>
                  <a:gd name="connsiteY19" fmla="*/ 540128 h 1634129"/>
                  <a:gd name="connsiteX20" fmla="*/ 611548 w 1504382"/>
                  <a:gd name="connsiteY20" fmla="*/ 537142 h 1634129"/>
                  <a:gd name="connsiteX21" fmla="*/ 635201 w 1504382"/>
                  <a:gd name="connsiteY21" fmla="*/ 533468 h 1634129"/>
                  <a:gd name="connsiteX22" fmla="*/ 653113 w 1504382"/>
                  <a:gd name="connsiteY22" fmla="*/ 538061 h 1634129"/>
                  <a:gd name="connsiteX23" fmla="*/ 654262 w 1504382"/>
                  <a:gd name="connsiteY23" fmla="*/ 560336 h 1634129"/>
                  <a:gd name="connsiteX24" fmla="*/ 640942 w 1504382"/>
                  <a:gd name="connsiteY24" fmla="*/ 575493 h 1634129"/>
                  <a:gd name="connsiteX25" fmla="*/ 529104 w 1504382"/>
                  <a:gd name="connsiteY25" fmla="*/ 699272 h 1634129"/>
                  <a:gd name="connsiteX26" fmla="*/ 504303 w 1504382"/>
                  <a:gd name="connsiteY26" fmla="*/ 764032 h 1634129"/>
                  <a:gd name="connsiteX27" fmla="*/ 469626 w 1504382"/>
                  <a:gd name="connsiteY27" fmla="*/ 805139 h 1634129"/>
                  <a:gd name="connsiteX28" fmla="*/ 302674 w 1504382"/>
                  <a:gd name="connsiteY28" fmla="*/ 902739 h 1634129"/>
                  <a:gd name="connsiteX29" fmla="*/ 175220 w 1504382"/>
                  <a:gd name="connsiteY29" fmla="*/ 992301 h 1634129"/>
                  <a:gd name="connsiteX30" fmla="*/ 88414 w 1504382"/>
                  <a:gd name="connsiteY30" fmla="*/ 1090360 h 1634129"/>
                  <a:gd name="connsiteX31" fmla="*/ 5282 w 1504382"/>
                  <a:gd name="connsiteY31" fmla="*/ 1293137 h 1634129"/>
                  <a:gd name="connsiteX32" fmla="*/ 0 w 1504382"/>
                  <a:gd name="connsiteY32" fmla="*/ 1303012 h 1634129"/>
                  <a:gd name="connsiteX33" fmla="*/ 0 w 1504382"/>
                  <a:gd name="connsiteY33" fmla="*/ 1378795 h 1634129"/>
                  <a:gd name="connsiteX34" fmla="*/ 30313 w 1504382"/>
                  <a:gd name="connsiteY34" fmla="*/ 1362720 h 1634129"/>
                  <a:gd name="connsiteX35" fmla="*/ 30543 w 1504382"/>
                  <a:gd name="connsiteY35" fmla="*/ 1387751 h 1634129"/>
                  <a:gd name="connsiteX36" fmla="*/ 39729 w 1504382"/>
                  <a:gd name="connsiteY36" fmla="*/ 1427710 h 1634129"/>
                  <a:gd name="connsiteX37" fmla="*/ 52130 w 1504382"/>
                  <a:gd name="connsiteY37" fmla="*/ 1435977 h 1634129"/>
                  <a:gd name="connsiteX38" fmla="*/ 60626 w 1504382"/>
                  <a:gd name="connsiteY38" fmla="*/ 1425183 h 1634129"/>
                  <a:gd name="connsiteX39" fmla="*/ 64301 w 1504382"/>
                  <a:gd name="connsiteY39" fmla="*/ 1413931 h 1634129"/>
                  <a:gd name="connsiteX40" fmla="*/ 67975 w 1504382"/>
                  <a:gd name="connsiteY40" fmla="*/ 1430925 h 1634129"/>
                  <a:gd name="connsiteX41" fmla="*/ 76013 w 1504382"/>
                  <a:gd name="connsiteY41" fmla="*/ 1441029 h 1634129"/>
                  <a:gd name="connsiteX42" fmla="*/ 88414 w 1504382"/>
                  <a:gd name="connsiteY42" fmla="*/ 1431614 h 1634129"/>
                  <a:gd name="connsiteX43" fmla="*/ 94384 w 1504382"/>
                  <a:gd name="connsiteY43" fmla="*/ 1408419 h 1634129"/>
                  <a:gd name="connsiteX44" fmla="*/ 99896 w 1504382"/>
                  <a:gd name="connsiteY44" fmla="*/ 1398085 h 1634129"/>
                  <a:gd name="connsiteX45" fmla="*/ 108393 w 1504382"/>
                  <a:gd name="connsiteY45" fmla="*/ 1410946 h 1634129"/>
                  <a:gd name="connsiteX46" fmla="*/ 126305 w 1504382"/>
                  <a:gd name="connsiteY46" fmla="*/ 1413012 h 1634129"/>
                  <a:gd name="connsiteX47" fmla="*/ 135721 w 1504382"/>
                  <a:gd name="connsiteY47" fmla="*/ 1392344 h 1634129"/>
                  <a:gd name="connsiteX48" fmla="*/ 158226 w 1504382"/>
                  <a:gd name="connsiteY48" fmla="*/ 1370069 h 1634129"/>
                  <a:gd name="connsiteX49" fmla="*/ 202318 w 1504382"/>
                  <a:gd name="connsiteY49" fmla="*/ 1329192 h 1634129"/>
                  <a:gd name="connsiteX50" fmla="*/ 213341 w 1504382"/>
                  <a:gd name="connsiteY50" fmla="*/ 1287166 h 1634129"/>
                  <a:gd name="connsiteX51" fmla="*/ 217475 w 1504382"/>
                  <a:gd name="connsiteY51" fmla="*/ 1270402 h 1634129"/>
                  <a:gd name="connsiteX52" fmla="*/ 244343 w 1504382"/>
                  <a:gd name="connsiteY52" fmla="*/ 1249964 h 1634129"/>
                  <a:gd name="connsiteX53" fmla="*/ 338269 w 1504382"/>
                  <a:gd name="connsiteY53" fmla="*/ 1253408 h 1634129"/>
                  <a:gd name="connsiteX54" fmla="*/ 531401 w 1504382"/>
                  <a:gd name="connsiteY54" fmla="*/ 1270862 h 1634129"/>
                  <a:gd name="connsiteX55" fmla="*/ 543572 w 1504382"/>
                  <a:gd name="connsiteY55" fmla="*/ 1273847 h 1634129"/>
                  <a:gd name="connsiteX56" fmla="*/ 547017 w 1504382"/>
                  <a:gd name="connsiteY56" fmla="*/ 1295204 h 1634129"/>
                  <a:gd name="connsiteX57" fmla="*/ 401651 w 1504382"/>
                  <a:gd name="connsiteY57" fmla="*/ 1398775 h 1634129"/>
                  <a:gd name="connsiteX58" fmla="*/ 375931 w 1504382"/>
                  <a:gd name="connsiteY58" fmla="*/ 1415998 h 1634129"/>
                  <a:gd name="connsiteX59" fmla="*/ 351358 w 1504382"/>
                  <a:gd name="connsiteY59" fmla="*/ 1432762 h 1634129"/>
                  <a:gd name="connsiteX60" fmla="*/ 329083 w 1504382"/>
                  <a:gd name="connsiteY60" fmla="*/ 1468357 h 1634129"/>
                  <a:gd name="connsiteX61" fmla="*/ 324720 w 1504382"/>
                  <a:gd name="connsiteY61" fmla="*/ 1541614 h 1634129"/>
                  <a:gd name="connsiteX62" fmla="*/ 340565 w 1504382"/>
                  <a:gd name="connsiteY62" fmla="*/ 1564579 h 1634129"/>
                  <a:gd name="connsiteX63" fmla="*/ 372256 w 1504382"/>
                  <a:gd name="connsiteY63" fmla="*/ 1563890 h 1634129"/>
                  <a:gd name="connsiteX64" fmla="*/ 396599 w 1504382"/>
                  <a:gd name="connsiteY64" fmla="*/ 1557689 h 1634129"/>
                  <a:gd name="connsiteX65" fmla="*/ 396369 w 1504382"/>
                  <a:gd name="connsiteY65" fmla="*/ 1559756 h 1634129"/>
                  <a:gd name="connsiteX66" fmla="*/ 413133 w 1504382"/>
                  <a:gd name="connsiteY66" fmla="*/ 1592825 h 1634129"/>
                  <a:gd name="connsiteX67" fmla="*/ 519919 w 1504382"/>
                  <a:gd name="connsiteY67" fmla="*/ 1582491 h 1634129"/>
                  <a:gd name="connsiteX68" fmla="*/ 544261 w 1504382"/>
                  <a:gd name="connsiteY68" fmla="*/ 1577669 h 1634129"/>
                  <a:gd name="connsiteX69" fmla="*/ 517852 w 1504382"/>
                  <a:gd name="connsiteY69" fmla="*/ 1608211 h 1634129"/>
                  <a:gd name="connsiteX70" fmla="*/ 511192 w 1504382"/>
                  <a:gd name="connsiteY70" fmla="*/ 1617397 h 1634129"/>
                  <a:gd name="connsiteX71" fmla="*/ 512111 w 1504382"/>
                  <a:gd name="connsiteY71" fmla="*/ 1628880 h 1634129"/>
                  <a:gd name="connsiteX72" fmla="*/ 521067 w 1504382"/>
                  <a:gd name="connsiteY72" fmla="*/ 1629569 h 1634129"/>
                  <a:gd name="connsiteX73" fmla="*/ 1503385 w 1504382"/>
                  <a:gd name="connsiteY73" fmla="*/ 1569052 h 1634129"/>
                  <a:gd name="connsiteX74" fmla="*/ 1504382 w 1504382"/>
                  <a:gd name="connsiteY74" fmla="*/ 1556426 h 1634129"/>
                  <a:gd name="connsiteX75" fmla="*/ 1497751 w 1504382"/>
                  <a:gd name="connsiteY75" fmla="*/ 1472491 h 1634129"/>
                  <a:gd name="connsiteX76" fmla="*/ 1444244 w 1504382"/>
                  <a:gd name="connsiteY76" fmla="*/ 1240319 h 1634129"/>
                  <a:gd name="connsiteX77" fmla="*/ 1420131 w 1504382"/>
                  <a:gd name="connsiteY77" fmla="*/ 950046 h 1634129"/>
                  <a:gd name="connsiteX78" fmla="*/ 1393492 w 1504382"/>
                  <a:gd name="connsiteY78" fmla="*/ 736934 h 1634129"/>
                  <a:gd name="connsiteX79" fmla="*/ 1295893 w 1504382"/>
                  <a:gd name="connsiteY79" fmla="*/ 546328 h 1634129"/>
                  <a:gd name="connsiteX80" fmla="*/ 1242385 w 1504382"/>
                  <a:gd name="connsiteY80" fmla="*/ 456766 h 1634129"/>
                  <a:gd name="connsiteX81" fmla="*/ 1221717 w 1504382"/>
                  <a:gd name="connsiteY81" fmla="*/ 386035 h 1634129"/>
                  <a:gd name="connsiteX82" fmla="*/ 1066246 w 1504382"/>
                  <a:gd name="connsiteY82" fmla="*/ 122401 h 1634129"/>
                  <a:gd name="connsiteX83" fmla="*/ 1046727 w 1504382"/>
                  <a:gd name="connsiteY83" fmla="*/ 108393 h 1634129"/>
                  <a:gd name="connsiteX84" fmla="*/ 1018021 w 1504382"/>
                  <a:gd name="connsiteY84" fmla="*/ 53967 h 1634129"/>
                  <a:gd name="connsiteX85" fmla="*/ 994367 w 1504382"/>
                  <a:gd name="connsiteY85" fmla="*/ 11712 h 1634129"/>
                  <a:gd name="connsiteX86" fmla="*/ 975077 w 1504382"/>
                  <a:gd name="connsiteY86" fmla="*/ 0 h 1634129"/>
                  <a:gd name="connsiteX0" fmla="*/ 975077 w 1504382"/>
                  <a:gd name="connsiteY0" fmla="*/ 0 h 1628880"/>
                  <a:gd name="connsiteX1" fmla="*/ 910776 w 1504382"/>
                  <a:gd name="connsiteY1" fmla="*/ 0 h 1628880"/>
                  <a:gd name="connsiteX2" fmla="*/ 870129 w 1504382"/>
                  <a:gd name="connsiteY2" fmla="*/ 13549 h 1628880"/>
                  <a:gd name="connsiteX3" fmla="*/ 795723 w 1504382"/>
                  <a:gd name="connsiteY3" fmla="*/ 17683 h 1628880"/>
                  <a:gd name="connsiteX4" fmla="*/ 602132 w 1504382"/>
                  <a:gd name="connsiteY4" fmla="*/ 95073 h 1628880"/>
                  <a:gd name="connsiteX5" fmla="*/ 562174 w 1504382"/>
                  <a:gd name="connsiteY5" fmla="*/ 126076 h 1628880"/>
                  <a:gd name="connsiteX6" fmla="*/ 541505 w 1504382"/>
                  <a:gd name="connsiteY6" fmla="*/ 175450 h 1628880"/>
                  <a:gd name="connsiteX7" fmla="*/ 545409 w 1504382"/>
                  <a:gd name="connsiteY7" fmla="*/ 200481 h 1628880"/>
                  <a:gd name="connsiteX8" fmla="*/ 499250 w 1504382"/>
                  <a:gd name="connsiteY8" fmla="*/ 294866 h 1628880"/>
                  <a:gd name="connsiteX9" fmla="*/ 421860 w 1504382"/>
                  <a:gd name="connsiteY9" fmla="*/ 339417 h 1628880"/>
                  <a:gd name="connsiteX10" fmla="*/ 411755 w 1504382"/>
                  <a:gd name="connsiteY10" fmla="*/ 406244 h 1628880"/>
                  <a:gd name="connsiteX11" fmla="*/ 454010 w 1504382"/>
                  <a:gd name="connsiteY11" fmla="*/ 449877 h 1628880"/>
                  <a:gd name="connsiteX12" fmla="*/ 533468 w 1504382"/>
                  <a:gd name="connsiteY12" fmla="*/ 471693 h 1628880"/>
                  <a:gd name="connsiteX13" fmla="*/ 571359 w 1504382"/>
                  <a:gd name="connsiteY13" fmla="*/ 448499 h 1628880"/>
                  <a:gd name="connsiteX14" fmla="*/ 589272 w 1504382"/>
                  <a:gd name="connsiteY14" fmla="*/ 433802 h 1628880"/>
                  <a:gd name="connsiteX15" fmla="*/ 607643 w 1504382"/>
                  <a:gd name="connsiteY15" fmla="*/ 439772 h 1628880"/>
                  <a:gd name="connsiteX16" fmla="*/ 599606 w 1504382"/>
                  <a:gd name="connsiteY16" fmla="*/ 456307 h 1628880"/>
                  <a:gd name="connsiteX17" fmla="*/ 551839 w 1504382"/>
                  <a:gd name="connsiteY17" fmla="*/ 478812 h 1628880"/>
                  <a:gd name="connsiteX18" fmla="*/ 528875 w 1504382"/>
                  <a:gd name="connsiteY18" fmla="*/ 503155 h 1628880"/>
                  <a:gd name="connsiteX19" fmla="*/ 559188 w 1504382"/>
                  <a:gd name="connsiteY19" fmla="*/ 540128 h 1628880"/>
                  <a:gd name="connsiteX20" fmla="*/ 611548 w 1504382"/>
                  <a:gd name="connsiteY20" fmla="*/ 537142 h 1628880"/>
                  <a:gd name="connsiteX21" fmla="*/ 635201 w 1504382"/>
                  <a:gd name="connsiteY21" fmla="*/ 533468 h 1628880"/>
                  <a:gd name="connsiteX22" fmla="*/ 653113 w 1504382"/>
                  <a:gd name="connsiteY22" fmla="*/ 538061 h 1628880"/>
                  <a:gd name="connsiteX23" fmla="*/ 654262 w 1504382"/>
                  <a:gd name="connsiteY23" fmla="*/ 560336 h 1628880"/>
                  <a:gd name="connsiteX24" fmla="*/ 640942 w 1504382"/>
                  <a:gd name="connsiteY24" fmla="*/ 575493 h 1628880"/>
                  <a:gd name="connsiteX25" fmla="*/ 529104 w 1504382"/>
                  <a:gd name="connsiteY25" fmla="*/ 699272 h 1628880"/>
                  <a:gd name="connsiteX26" fmla="*/ 504303 w 1504382"/>
                  <a:gd name="connsiteY26" fmla="*/ 764032 h 1628880"/>
                  <a:gd name="connsiteX27" fmla="*/ 469626 w 1504382"/>
                  <a:gd name="connsiteY27" fmla="*/ 805139 h 1628880"/>
                  <a:gd name="connsiteX28" fmla="*/ 302674 w 1504382"/>
                  <a:gd name="connsiteY28" fmla="*/ 902739 h 1628880"/>
                  <a:gd name="connsiteX29" fmla="*/ 175220 w 1504382"/>
                  <a:gd name="connsiteY29" fmla="*/ 992301 h 1628880"/>
                  <a:gd name="connsiteX30" fmla="*/ 88414 w 1504382"/>
                  <a:gd name="connsiteY30" fmla="*/ 1090360 h 1628880"/>
                  <a:gd name="connsiteX31" fmla="*/ 5282 w 1504382"/>
                  <a:gd name="connsiteY31" fmla="*/ 1293137 h 1628880"/>
                  <a:gd name="connsiteX32" fmla="*/ 0 w 1504382"/>
                  <a:gd name="connsiteY32" fmla="*/ 1303012 h 1628880"/>
                  <a:gd name="connsiteX33" fmla="*/ 0 w 1504382"/>
                  <a:gd name="connsiteY33" fmla="*/ 1378795 h 1628880"/>
                  <a:gd name="connsiteX34" fmla="*/ 30313 w 1504382"/>
                  <a:gd name="connsiteY34" fmla="*/ 1362720 h 1628880"/>
                  <a:gd name="connsiteX35" fmla="*/ 30543 w 1504382"/>
                  <a:gd name="connsiteY35" fmla="*/ 1387751 h 1628880"/>
                  <a:gd name="connsiteX36" fmla="*/ 39729 w 1504382"/>
                  <a:gd name="connsiteY36" fmla="*/ 1427710 h 1628880"/>
                  <a:gd name="connsiteX37" fmla="*/ 52130 w 1504382"/>
                  <a:gd name="connsiteY37" fmla="*/ 1435977 h 1628880"/>
                  <a:gd name="connsiteX38" fmla="*/ 60626 w 1504382"/>
                  <a:gd name="connsiteY38" fmla="*/ 1425183 h 1628880"/>
                  <a:gd name="connsiteX39" fmla="*/ 64301 w 1504382"/>
                  <a:gd name="connsiteY39" fmla="*/ 1413931 h 1628880"/>
                  <a:gd name="connsiteX40" fmla="*/ 67975 w 1504382"/>
                  <a:gd name="connsiteY40" fmla="*/ 1430925 h 1628880"/>
                  <a:gd name="connsiteX41" fmla="*/ 76013 w 1504382"/>
                  <a:gd name="connsiteY41" fmla="*/ 1441029 h 1628880"/>
                  <a:gd name="connsiteX42" fmla="*/ 88414 w 1504382"/>
                  <a:gd name="connsiteY42" fmla="*/ 1431614 h 1628880"/>
                  <a:gd name="connsiteX43" fmla="*/ 94384 w 1504382"/>
                  <a:gd name="connsiteY43" fmla="*/ 1408419 h 1628880"/>
                  <a:gd name="connsiteX44" fmla="*/ 99896 w 1504382"/>
                  <a:gd name="connsiteY44" fmla="*/ 1398085 h 1628880"/>
                  <a:gd name="connsiteX45" fmla="*/ 108393 w 1504382"/>
                  <a:gd name="connsiteY45" fmla="*/ 1410946 h 1628880"/>
                  <a:gd name="connsiteX46" fmla="*/ 126305 w 1504382"/>
                  <a:gd name="connsiteY46" fmla="*/ 1413012 h 1628880"/>
                  <a:gd name="connsiteX47" fmla="*/ 135721 w 1504382"/>
                  <a:gd name="connsiteY47" fmla="*/ 1392344 h 1628880"/>
                  <a:gd name="connsiteX48" fmla="*/ 158226 w 1504382"/>
                  <a:gd name="connsiteY48" fmla="*/ 1370069 h 1628880"/>
                  <a:gd name="connsiteX49" fmla="*/ 202318 w 1504382"/>
                  <a:gd name="connsiteY49" fmla="*/ 1329192 h 1628880"/>
                  <a:gd name="connsiteX50" fmla="*/ 213341 w 1504382"/>
                  <a:gd name="connsiteY50" fmla="*/ 1287166 h 1628880"/>
                  <a:gd name="connsiteX51" fmla="*/ 217475 w 1504382"/>
                  <a:gd name="connsiteY51" fmla="*/ 1270402 h 1628880"/>
                  <a:gd name="connsiteX52" fmla="*/ 244343 w 1504382"/>
                  <a:gd name="connsiteY52" fmla="*/ 1249964 h 1628880"/>
                  <a:gd name="connsiteX53" fmla="*/ 338269 w 1504382"/>
                  <a:gd name="connsiteY53" fmla="*/ 1253408 h 1628880"/>
                  <a:gd name="connsiteX54" fmla="*/ 531401 w 1504382"/>
                  <a:gd name="connsiteY54" fmla="*/ 1270862 h 1628880"/>
                  <a:gd name="connsiteX55" fmla="*/ 543572 w 1504382"/>
                  <a:gd name="connsiteY55" fmla="*/ 1273847 h 1628880"/>
                  <a:gd name="connsiteX56" fmla="*/ 547017 w 1504382"/>
                  <a:gd name="connsiteY56" fmla="*/ 1295204 h 1628880"/>
                  <a:gd name="connsiteX57" fmla="*/ 401651 w 1504382"/>
                  <a:gd name="connsiteY57" fmla="*/ 1398775 h 1628880"/>
                  <a:gd name="connsiteX58" fmla="*/ 375931 w 1504382"/>
                  <a:gd name="connsiteY58" fmla="*/ 1415998 h 1628880"/>
                  <a:gd name="connsiteX59" fmla="*/ 351358 w 1504382"/>
                  <a:gd name="connsiteY59" fmla="*/ 1432762 h 1628880"/>
                  <a:gd name="connsiteX60" fmla="*/ 329083 w 1504382"/>
                  <a:gd name="connsiteY60" fmla="*/ 1468357 h 1628880"/>
                  <a:gd name="connsiteX61" fmla="*/ 324720 w 1504382"/>
                  <a:gd name="connsiteY61" fmla="*/ 1541614 h 1628880"/>
                  <a:gd name="connsiteX62" fmla="*/ 340565 w 1504382"/>
                  <a:gd name="connsiteY62" fmla="*/ 1564579 h 1628880"/>
                  <a:gd name="connsiteX63" fmla="*/ 372256 w 1504382"/>
                  <a:gd name="connsiteY63" fmla="*/ 1563890 h 1628880"/>
                  <a:gd name="connsiteX64" fmla="*/ 396599 w 1504382"/>
                  <a:gd name="connsiteY64" fmla="*/ 1557689 h 1628880"/>
                  <a:gd name="connsiteX65" fmla="*/ 396369 w 1504382"/>
                  <a:gd name="connsiteY65" fmla="*/ 1559756 h 1628880"/>
                  <a:gd name="connsiteX66" fmla="*/ 413133 w 1504382"/>
                  <a:gd name="connsiteY66" fmla="*/ 1592825 h 1628880"/>
                  <a:gd name="connsiteX67" fmla="*/ 519919 w 1504382"/>
                  <a:gd name="connsiteY67" fmla="*/ 1582491 h 1628880"/>
                  <a:gd name="connsiteX68" fmla="*/ 544261 w 1504382"/>
                  <a:gd name="connsiteY68" fmla="*/ 1577669 h 1628880"/>
                  <a:gd name="connsiteX69" fmla="*/ 517852 w 1504382"/>
                  <a:gd name="connsiteY69" fmla="*/ 1608211 h 1628880"/>
                  <a:gd name="connsiteX70" fmla="*/ 511192 w 1504382"/>
                  <a:gd name="connsiteY70" fmla="*/ 1617397 h 1628880"/>
                  <a:gd name="connsiteX71" fmla="*/ 512111 w 1504382"/>
                  <a:gd name="connsiteY71" fmla="*/ 1628880 h 1628880"/>
                  <a:gd name="connsiteX72" fmla="*/ 1503385 w 1504382"/>
                  <a:gd name="connsiteY72" fmla="*/ 1569052 h 1628880"/>
                  <a:gd name="connsiteX73" fmla="*/ 1504382 w 1504382"/>
                  <a:gd name="connsiteY73" fmla="*/ 1556426 h 1628880"/>
                  <a:gd name="connsiteX74" fmla="*/ 1497751 w 1504382"/>
                  <a:gd name="connsiteY74" fmla="*/ 1472491 h 1628880"/>
                  <a:gd name="connsiteX75" fmla="*/ 1444244 w 1504382"/>
                  <a:gd name="connsiteY75" fmla="*/ 1240319 h 1628880"/>
                  <a:gd name="connsiteX76" fmla="*/ 1420131 w 1504382"/>
                  <a:gd name="connsiteY76" fmla="*/ 950046 h 1628880"/>
                  <a:gd name="connsiteX77" fmla="*/ 1393492 w 1504382"/>
                  <a:gd name="connsiteY77" fmla="*/ 736934 h 1628880"/>
                  <a:gd name="connsiteX78" fmla="*/ 1295893 w 1504382"/>
                  <a:gd name="connsiteY78" fmla="*/ 546328 h 1628880"/>
                  <a:gd name="connsiteX79" fmla="*/ 1242385 w 1504382"/>
                  <a:gd name="connsiteY79" fmla="*/ 456766 h 1628880"/>
                  <a:gd name="connsiteX80" fmla="*/ 1221717 w 1504382"/>
                  <a:gd name="connsiteY80" fmla="*/ 386035 h 1628880"/>
                  <a:gd name="connsiteX81" fmla="*/ 1066246 w 1504382"/>
                  <a:gd name="connsiteY81" fmla="*/ 122401 h 1628880"/>
                  <a:gd name="connsiteX82" fmla="*/ 1046727 w 1504382"/>
                  <a:gd name="connsiteY82" fmla="*/ 108393 h 1628880"/>
                  <a:gd name="connsiteX83" fmla="*/ 1018021 w 1504382"/>
                  <a:gd name="connsiteY83" fmla="*/ 53967 h 1628880"/>
                  <a:gd name="connsiteX84" fmla="*/ 994367 w 1504382"/>
                  <a:gd name="connsiteY84" fmla="*/ 11712 h 1628880"/>
                  <a:gd name="connsiteX85" fmla="*/ 975077 w 1504382"/>
                  <a:gd name="connsiteY85" fmla="*/ 0 h 1628880"/>
                  <a:gd name="connsiteX0" fmla="*/ 975077 w 1504382"/>
                  <a:gd name="connsiteY0" fmla="*/ 0 h 1617397"/>
                  <a:gd name="connsiteX1" fmla="*/ 910776 w 1504382"/>
                  <a:gd name="connsiteY1" fmla="*/ 0 h 1617397"/>
                  <a:gd name="connsiteX2" fmla="*/ 870129 w 1504382"/>
                  <a:gd name="connsiteY2" fmla="*/ 13549 h 1617397"/>
                  <a:gd name="connsiteX3" fmla="*/ 795723 w 1504382"/>
                  <a:gd name="connsiteY3" fmla="*/ 17683 h 1617397"/>
                  <a:gd name="connsiteX4" fmla="*/ 602132 w 1504382"/>
                  <a:gd name="connsiteY4" fmla="*/ 95073 h 1617397"/>
                  <a:gd name="connsiteX5" fmla="*/ 562174 w 1504382"/>
                  <a:gd name="connsiteY5" fmla="*/ 126076 h 1617397"/>
                  <a:gd name="connsiteX6" fmla="*/ 541505 w 1504382"/>
                  <a:gd name="connsiteY6" fmla="*/ 175450 h 1617397"/>
                  <a:gd name="connsiteX7" fmla="*/ 545409 w 1504382"/>
                  <a:gd name="connsiteY7" fmla="*/ 200481 h 1617397"/>
                  <a:gd name="connsiteX8" fmla="*/ 499250 w 1504382"/>
                  <a:gd name="connsiteY8" fmla="*/ 294866 h 1617397"/>
                  <a:gd name="connsiteX9" fmla="*/ 421860 w 1504382"/>
                  <a:gd name="connsiteY9" fmla="*/ 339417 h 1617397"/>
                  <a:gd name="connsiteX10" fmla="*/ 411755 w 1504382"/>
                  <a:gd name="connsiteY10" fmla="*/ 406244 h 1617397"/>
                  <a:gd name="connsiteX11" fmla="*/ 454010 w 1504382"/>
                  <a:gd name="connsiteY11" fmla="*/ 449877 h 1617397"/>
                  <a:gd name="connsiteX12" fmla="*/ 533468 w 1504382"/>
                  <a:gd name="connsiteY12" fmla="*/ 471693 h 1617397"/>
                  <a:gd name="connsiteX13" fmla="*/ 571359 w 1504382"/>
                  <a:gd name="connsiteY13" fmla="*/ 448499 h 1617397"/>
                  <a:gd name="connsiteX14" fmla="*/ 589272 w 1504382"/>
                  <a:gd name="connsiteY14" fmla="*/ 433802 h 1617397"/>
                  <a:gd name="connsiteX15" fmla="*/ 607643 w 1504382"/>
                  <a:gd name="connsiteY15" fmla="*/ 439772 h 1617397"/>
                  <a:gd name="connsiteX16" fmla="*/ 599606 w 1504382"/>
                  <a:gd name="connsiteY16" fmla="*/ 456307 h 1617397"/>
                  <a:gd name="connsiteX17" fmla="*/ 551839 w 1504382"/>
                  <a:gd name="connsiteY17" fmla="*/ 478812 h 1617397"/>
                  <a:gd name="connsiteX18" fmla="*/ 528875 w 1504382"/>
                  <a:gd name="connsiteY18" fmla="*/ 503155 h 1617397"/>
                  <a:gd name="connsiteX19" fmla="*/ 559188 w 1504382"/>
                  <a:gd name="connsiteY19" fmla="*/ 540128 h 1617397"/>
                  <a:gd name="connsiteX20" fmla="*/ 611548 w 1504382"/>
                  <a:gd name="connsiteY20" fmla="*/ 537142 h 1617397"/>
                  <a:gd name="connsiteX21" fmla="*/ 635201 w 1504382"/>
                  <a:gd name="connsiteY21" fmla="*/ 533468 h 1617397"/>
                  <a:gd name="connsiteX22" fmla="*/ 653113 w 1504382"/>
                  <a:gd name="connsiteY22" fmla="*/ 538061 h 1617397"/>
                  <a:gd name="connsiteX23" fmla="*/ 654262 w 1504382"/>
                  <a:gd name="connsiteY23" fmla="*/ 560336 h 1617397"/>
                  <a:gd name="connsiteX24" fmla="*/ 640942 w 1504382"/>
                  <a:gd name="connsiteY24" fmla="*/ 575493 h 1617397"/>
                  <a:gd name="connsiteX25" fmla="*/ 529104 w 1504382"/>
                  <a:gd name="connsiteY25" fmla="*/ 699272 h 1617397"/>
                  <a:gd name="connsiteX26" fmla="*/ 504303 w 1504382"/>
                  <a:gd name="connsiteY26" fmla="*/ 764032 h 1617397"/>
                  <a:gd name="connsiteX27" fmla="*/ 469626 w 1504382"/>
                  <a:gd name="connsiteY27" fmla="*/ 805139 h 1617397"/>
                  <a:gd name="connsiteX28" fmla="*/ 302674 w 1504382"/>
                  <a:gd name="connsiteY28" fmla="*/ 902739 h 1617397"/>
                  <a:gd name="connsiteX29" fmla="*/ 175220 w 1504382"/>
                  <a:gd name="connsiteY29" fmla="*/ 992301 h 1617397"/>
                  <a:gd name="connsiteX30" fmla="*/ 88414 w 1504382"/>
                  <a:gd name="connsiteY30" fmla="*/ 1090360 h 1617397"/>
                  <a:gd name="connsiteX31" fmla="*/ 5282 w 1504382"/>
                  <a:gd name="connsiteY31" fmla="*/ 1293137 h 1617397"/>
                  <a:gd name="connsiteX32" fmla="*/ 0 w 1504382"/>
                  <a:gd name="connsiteY32" fmla="*/ 1303012 h 1617397"/>
                  <a:gd name="connsiteX33" fmla="*/ 0 w 1504382"/>
                  <a:gd name="connsiteY33" fmla="*/ 1378795 h 1617397"/>
                  <a:gd name="connsiteX34" fmla="*/ 30313 w 1504382"/>
                  <a:gd name="connsiteY34" fmla="*/ 1362720 h 1617397"/>
                  <a:gd name="connsiteX35" fmla="*/ 30543 w 1504382"/>
                  <a:gd name="connsiteY35" fmla="*/ 1387751 h 1617397"/>
                  <a:gd name="connsiteX36" fmla="*/ 39729 w 1504382"/>
                  <a:gd name="connsiteY36" fmla="*/ 1427710 h 1617397"/>
                  <a:gd name="connsiteX37" fmla="*/ 52130 w 1504382"/>
                  <a:gd name="connsiteY37" fmla="*/ 1435977 h 1617397"/>
                  <a:gd name="connsiteX38" fmla="*/ 60626 w 1504382"/>
                  <a:gd name="connsiteY38" fmla="*/ 1425183 h 1617397"/>
                  <a:gd name="connsiteX39" fmla="*/ 64301 w 1504382"/>
                  <a:gd name="connsiteY39" fmla="*/ 1413931 h 1617397"/>
                  <a:gd name="connsiteX40" fmla="*/ 67975 w 1504382"/>
                  <a:gd name="connsiteY40" fmla="*/ 1430925 h 1617397"/>
                  <a:gd name="connsiteX41" fmla="*/ 76013 w 1504382"/>
                  <a:gd name="connsiteY41" fmla="*/ 1441029 h 1617397"/>
                  <a:gd name="connsiteX42" fmla="*/ 88414 w 1504382"/>
                  <a:gd name="connsiteY42" fmla="*/ 1431614 h 1617397"/>
                  <a:gd name="connsiteX43" fmla="*/ 94384 w 1504382"/>
                  <a:gd name="connsiteY43" fmla="*/ 1408419 h 1617397"/>
                  <a:gd name="connsiteX44" fmla="*/ 99896 w 1504382"/>
                  <a:gd name="connsiteY44" fmla="*/ 1398085 h 1617397"/>
                  <a:gd name="connsiteX45" fmla="*/ 108393 w 1504382"/>
                  <a:gd name="connsiteY45" fmla="*/ 1410946 h 1617397"/>
                  <a:gd name="connsiteX46" fmla="*/ 126305 w 1504382"/>
                  <a:gd name="connsiteY46" fmla="*/ 1413012 h 1617397"/>
                  <a:gd name="connsiteX47" fmla="*/ 135721 w 1504382"/>
                  <a:gd name="connsiteY47" fmla="*/ 1392344 h 1617397"/>
                  <a:gd name="connsiteX48" fmla="*/ 158226 w 1504382"/>
                  <a:gd name="connsiteY48" fmla="*/ 1370069 h 1617397"/>
                  <a:gd name="connsiteX49" fmla="*/ 202318 w 1504382"/>
                  <a:gd name="connsiteY49" fmla="*/ 1329192 h 1617397"/>
                  <a:gd name="connsiteX50" fmla="*/ 213341 w 1504382"/>
                  <a:gd name="connsiteY50" fmla="*/ 1287166 h 1617397"/>
                  <a:gd name="connsiteX51" fmla="*/ 217475 w 1504382"/>
                  <a:gd name="connsiteY51" fmla="*/ 1270402 h 1617397"/>
                  <a:gd name="connsiteX52" fmla="*/ 244343 w 1504382"/>
                  <a:gd name="connsiteY52" fmla="*/ 1249964 h 1617397"/>
                  <a:gd name="connsiteX53" fmla="*/ 338269 w 1504382"/>
                  <a:gd name="connsiteY53" fmla="*/ 1253408 h 1617397"/>
                  <a:gd name="connsiteX54" fmla="*/ 531401 w 1504382"/>
                  <a:gd name="connsiteY54" fmla="*/ 1270862 h 1617397"/>
                  <a:gd name="connsiteX55" fmla="*/ 543572 w 1504382"/>
                  <a:gd name="connsiteY55" fmla="*/ 1273847 h 1617397"/>
                  <a:gd name="connsiteX56" fmla="*/ 547017 w 1504382"/>
                  <a:gd name="connsiteY56" fmla="*/ 1295204 h 1617397"/>
                  <a:gd name="connsiteX57" fmla="*/ 401651 w 1504382"/>
                  <a:gd name="connsiteY57" fmla="*/ 1398775 h 1617397"/>
                  <a:gd name="connsiteX58" fmla="*/ 375931 w 1504382"/>
                  <a:gd name="connsiteY58" fmla="*/ 1415998 h 1617397"/>
                  <a:gd name="connsiteX59" fmla="*/ 351358 w 1504382"/>
                  <a:gd name="connsiteY59" fmla="*/ 1432762 h 1617397"/>
                  <a:gd name="connsiteX60" fmla="*/ 329083 w 1504382"/>
                  <a:gd name="connsiteY60" fmla="*/ 1468357 h 1617397"/>
                  <a:gd name="connsiteX61" fmla="*/ 324720 w 1504382"/>
                  <a:gd name="connsiteY61" fmla="*/ 1541614 h 1617397"/>
                  <a:gd name="connsiteX62" fmla="*/ 340565 w 1504382"/>
                  <a:gd name="connsiteY62" fmla="*/ 1564579 h 1617397"/>
                  <a:gd name="connsiteX63" fmla="*/ 372256 w 1504382"/>
                  <a:gd name="connsiteY63" fmla="*/ 1563890 h 1617397"/>
                  <a:gd name="connsiteX64" fmla="*/ 396599 w 1504382"/>
                  <a:gd name="connsiteY64" fmla="*/ 1557689 h 1617397"/>
                  <a:gd name="connsiteX65" fmla="*/ 396369 w 1504382"/>
                  <a:gd name="connsiteY65" fmla="*/ 1559756 h 1617397"/>
                  <a:gd name="connsiteX66" fmla="*/ 413133 w 1504382"/>
                  <a:gd name="connsiteY66" fmla="*/ 1592825 h 1617397"/>
                  <a:gd name="connsiteX67" fmla="*/ 519919 w 1504382"/>
                  <a:gd name="connsiteY67" fmla="*/ 1582491 h 1617397"/>
                  <a:gd name="connsiteX68" fmla="*/ 544261 w 1504382"/>
                  <a:gd name="connsiteY68" fmla="*/ 1577669 h 1617397"/>
                  <a:gd name="connsiteX69" fmla="*/ 517852 w 1504382"/>
                  <a:gd name="connsiteY69" fmla="*/ 1608211 h 1617397"/>
                  <a:gd name="connsiteX70" fmla="*/ 511192 w 1504382"/>
                  <a:gd name="connsiteY70" fmla="*/ 1617397 h 1617397"/>
                  <a:gd name="connsiteX71" fmla="*/ 1503385 w 1504382"/>
                  <a:gd name="connsiteY71" fmla="*/ 1569052 h 1617397"/>
                  <a:gd name="connsiteX72" fmla="*/ 1504382 w 1504382"/>
                  <a:gd name="connsiteY72" fmla="*/ 1556426 h 1617397"/>
                  <a:gd name="connsiteX73" fmla="*/ 1497751 w 1504382"/>
                  <a:gd name="connsiteY73" fmla="*/ 1472491 h 1617397"/>
                  <a:gd name="connsiteX74" fmla="*/ 1444244 w 1504382"/>
                  <a:gd name="connsiteY74" fmla="*/ 1240319 h 1617397"/>
                  <a:gd name="connsiteX75" fmla="*/ 1420131 w 1504382"/>
                  <a:gd name="connsiteY75" fmla="*/ 950046 h 1617397"/>
                  <a:gd name="connsiteX76" fmla="*/ 1393492 w 1504382"/>
                  <a:gd name="connsiteY76" fmla="*/ 736934 h 1617397"/>
                  <a:gd name="connsiteX77" fmla="*/ 1295893 w 1504382"/>
                  <a:gd name="connsiteY77" fmla="*/ 546328 h 1617397"/>
                  <a:gd name="connsiteX78" fmla="*/ 1242385 w 1504382"/>
                  <a:gd name="connsiteY78" fmla="*/ 456766 h 1617397"/>
                  <a:gd name="connsiteX79" fmla="*/ 1221717 w 1504382"/>
                  <a:gd name="connsiteY79" fmla="*/ 386035 h 1617397"/>
                  <a:gd name="connsiteX80" fmla="*/ 1066246 w 1504382"/>
                  <a:gd name="connsiteY80" fmla="*/ 122401 h 1617397"/>
                  <a:gd name="connsiteX81" fmla="*/ 1046727 w 1504382"/>
                  <a:gd name="connsiteY81" fmla="*/ 108393 h 1617397"/>
                  <a:gd name="connsiteX82" fmla="*/ 1018021 w 1504382"/>
                  <a:gd name="connsiteY82" fmla="*/ 53967 h 1617397"/>
                  <a:gd name="connsiteX83" fmla="*/ 994367 w 1504382"/>
                  <a:gd name="connsiteY83" fmla="*/ 11712 h 1617397"/>
                  <a:gd name="connsiteX84" fmla="*/ 975077 w 1504382"/>
                  <a:gd name="connsiteY84" fmla="*/ 0 h 1617397"/>
                  <a:gd name="connsiteX0" fmla="*/ 975077 w 1504382"/>
                  <a:gd name="connsiteY0" fmla="*/ 0 h 1608211"/>
                  <a:gd name="connsiteX1" fmla="*/ 910776 w 1504382"/>
                  <a:gd name="connsiteY1" fmla="*/ 0 h 1608211"/>
                  <a:gd name="connsiteX2" fmla="*/ 870129 w 1504382"/>
                  <a:gd name="connsiteY2" fmla="*/ 13549 h 1608211"/>
                  <a:gd name="connsiteX3" fmla="*/ 795723 w 1504382"/>
                  <a:gd name="connsiteY3" fmla="*/ 17683 h 1608211"/>
                  <a:gd name="connsiteX4" fmla="*/ 602132 w 1504382"/>
                  <a:gd name="connsiteY4" fmla="*/ 95073 h 1608211"/>
                  <a:gd name="connsiteX5" fmla="*/ 562174 w 1504382"/>
                  <a:gd name="connsiteY5" fmla="*/ 126076 h 1608211"/>
                  <a:gd name="connsiteX6" fmla="*/ 541505 w 1504382"/>
                  <a:gd name="connsiteY6" fmla="*/ 175450 h 1608211"/>
                  <a:gd name="connsiteX7" fmla="*/ 545409 w 1504382"/>
                  <a:gd name="connsiteY7" fmla="*/ 200481 h 1608211"/>
                  <a:gd name="connsiteX8" fmla="*/ 499250 w 1504382"/>
                  <a:gd name="connsiteY8" fmla="*/ 294866 h 1608211"/>
                  <a:gd name="connsiteX9" fmla="*/ 421860 w 1504382"/>
                  <a:gd name="connsiteY9" fmla="*/ 339417 h 1608211"/>
                  <a:gd name="connsiteX10" fmla="*/ 411755 w 1504382"/>
                  <a:gd name="connsiteY10" fmla="*/ 406244 h 1608211"/>
                  <a:gd name="connsiteX11" fmla="*/ 454010 w 1504382"/>
                  <a:gd name="connsiteY11" fmla="*/ 449877 h 1608211"/>
                  <a:gd name="connsiteX12" fmla="*/ 533468 w 1504382"/>
                  <a:gd name="connsiteY12" fmla="*/ 471693 h 1608211"/>
                  <a:gd name="connsiteX13" fmla="*/ 571359 w 1504382"/>
                  <a:gd name="connsiteY13" fmla="*/ 448499 h 1608211"/>
                  <a:gd name="connsiteX14" fmla="*/ 589272 w 1504382"/>
                  <a:gd name="connsiteY14" fmla="*/ 433802 h 1608211"/>
                  <a:gd name="connsiteX15" fmla="*/ 607643 w 1504382"/>
                  <a:gd name="connsiteY15" fmla="*/ 439772 h 1608211"/>
                  <a:gd name="connsiteX16" fmla="*/ 599606 w 1504382"/>
                  <a:gd name="connsiteY16" fmla="*/ 456307 h 1608211"/>
                  <a:gd name="connsiteX17" fmla="*/ 551839 w 1504382"/>
                  <a:gd name="connsiteY17" fmla="*/ 478812 h 1608211"/>
                  <a:gd name="connsiteX18" fmla="*/ 528875 w 1504382"/>
                  <a:gd name="connsiteY18" fmla="*/ 503155 h 1608211"/>
                  <a:gd name="connsiteX19" fmla="*/ 559188 w 1504382"/>
                  <a:gd name="connsiteY19" fmla="*/ 540128 h 1608211"/>
                  <a:gd name="connsiteX20" fmla="*/ 611548 w 1504382"/>
                  <a:gd name="connsiteY20" fmla="*/ 537142 h 1608211"/>
                  <a:gd name="connsiteX21" fmla="*/ 635201 w 1504382"/>
                  <a:gd name="connsiteY21" fmla="*/ 533468 h 1608211"/>
                  <a:gd name="connsiteX22" fmla="*/ 653113 w 1504382"/>
                  <a:gd name="connsiteY22" fmla="*/ 538061 h 1608211"/>
                  <a:gd name="connsiteX23" fmla="*/ 654262 w 1504382"/>
                  <a:gd name="connsiteY23" fmla="*/ 560336 h 1608211"/>
                  <a:gd name="connsiteX24" fmla="*/ 640942 w 1504382"/>
                  <a:gd name="connsiteY24" fmla="*/ 575493 h 1608211"/>
                  <a:gd name="connsiteX25" fmla="*/ 529104 w 1504382"/>
                  <a:gd name="connsiteY25" fmla="*/ 699272 h 1608211"/>
                  <a:gd name="connsiteX26" fmla="*/ 504303 w 1504382"/>
                  <a:gd name="connsiteY26" fmla="*/ 764032 h 1608211"/>
                  <a:gd name="connsiteX27" fmla="*/ 469626 w 1504382"/>
                  <a:gd name="connsiteY27" fmla="*/ 805139 h 1608211"/>
                  <a:gd name="connsiteX28" fmla="*/ 302674 w 1504382"/>
                  <a:gd name="connsiteY28" fmla="*/ 902739 h 1608211"/>
                  <a:gd name="connsiteX29" fmla="*/ 175220 w 1504382"/>
                  <a:gd name="connsiteY29" fmla="*/ 992301 h 1608211"/>
                  <a:gd name="connsiteX30" fmla="*/ 88414 w 1504382"/>
                  <a:gd name="connsiteY30" fmla="*/ 1090360 h 1608211"/>
                  <a:gd name="connsiteX31" fmla="*/ 5282 w 1504382"/>
                  <a:gd name="connsiteY31" fmla="*/ 1293137 h 1608211"/>
                  <a:gd name="connsiteX32" fmla="*/ 0 w 1504382"/>
                  <a:gd name="connsiteY32" fmla="*/ 1303012 h 1608211"/>
                  <a:gd name="connsiteX33" fmla="*/ 0 w 1504382"/>
                  <a:gd name="connsiteY33" fmla="*/ 1378795 h 1608211"/>
                  <a:gd name="connsiteX34" fmla="*/ 30313 w 1504382"/>
                  <a:gd name="connsiteY34" fmla="*/ 1362720 h 1608211"/>
                  <a:gd name="connsiteX35" fmla="*/ 30543 w 1504382"/>
                  <a:gd name="connsiteY35" fmla="*/ 1387751 h 1608211"/>
                  <a:gd name="connsiteX36" fmla="*/ 39729 w 1504382"/>
                  <a:gd name="connsiteY36" fmla="*/ 1427710 h 1608211"/>
                  <a:gd name="connsiteX37" fmla="*/ 52130 w 1504382"/>
                  <a:gd name="connsiteY37" fmla="*/ 1435977 h 1608211"/>
                  <a:gd name="connsiteX38" fmla="*/ 60626 w 1504382"/>
                  <a:gd name="connsiteY38" fmla="*/ 1425183 h 1608211"/>
                  <a:gd name="connsiteX39" fmla="*/ 64301 w 1504382"/>
                  <a:gd name="connsiteY39" fmla="*/ 1413931 h 1608211"/>
                  <a:gd name="connsiteX40" fmla="*/ 67975 w 1504382"/>
                  <a:gd name="connsiteY40" fmla="*/ 1430925 h 1608211"/>
                  <a:gd name="connsiteX41" fmla="*/ 76013 w 1504382"/>
                  <a:gd name="connsiteY41" fmla="*/ 1441029 h 1608211"/>
                  <a:gd name="connsiteX42" fmla="*/ 88414 w 1504382"/>
                  <a:gd name="connsiteY42" fmla="*/ 1431614 h 1608211"/>
                  <a:gd name="connsiteX43" fmla="*/ 94384 w 1504382"/>
                  <a:gd name="connsiteY43" fmla="*/ 1408419 h 1608211"/>
                  <a:gd name="connsiteX44" fmla="*/ 99896 w 1504382"/>
                  <a:gd name="connsiteY44" fmla="*/ 1398085 h 1608211"/>
                  <a:gd name="connsiteX45" fmla="*/ 108393 w 1504382"/>
                  <a:gd name="connsiteY45" fmla="*/ 1410946 h 1608211"/>
                  <a:gd name="connsiteX46" fmla="*/ 126305 w 1504382"/>
                  <a:gd name="connsiteY46" fmla="*/ 1413012 h 1608211"/>
                  <a:gd name="connsiteX47" fmla="*/ 135721 w 1504382"/>
                  <a:gd name="connsiteY47" fmla="*/ 1392344 h 1608211"/>
                  <a:gd name="connsiteX48" fmla="*/ 158226 w 1504382"/>
                  <a:gd name="connsiteY48" fmla="*/ 1370069 h 1608211"/>
                  <a:gd name="connsiteX49" fmla="*/ 202318 w 1504382"/>
                  <a:gd name="connsiteY49" fmla="*/ 1329192 h 1608211"/>
                  <a:gd name="connsiteX50" fmla="*/ 213341 w 1504382"/>
                  <a:gd name="connsiteY50" fmla="*/ 1287166 h 1608211"/>
                  <a:gd name="connsiteX51" fmla="*/ 217475 w 1504382"/>
                  <a:gd name="connsiteY51" fmla="*/ 1270402 h 1608211"/>
                  <a:gd name="connsiteX52" fmla="*/ 244343 w 1504382"/>
                  <a:gd name="connsiteY52" fmla="*/ 1249964 h 1608211"/>
                  <a:gd name="connsiteX53" fmla="*/ 338269 w 1504382"/>
                  <a:gd name="connsiteY53" fmla="*/ 1253408 h 1608211"/>
                  <a:gd name="connsiteX54" fmla="*/ 531401 w 1504382"/>
                  <a:gd name="connsiteY54" fmla="*/ 1270862 h 1608211"/>
                  <a:gd name="connsiteX55" fmla="*/ 543572 w 1504382"/>
                  <a:gd name="connsiteY55" fmla="*/ 1273847 h 1608211"/>
                  <a:gd name="connsiteX56" fmla="*/ 547017 w 1504382"/>
                  <a:gd name="connsiteY56" fmla="*/ 1295204 h 1608211"/>
                  <a:gd name="connsiteX57" fmla="*/ 401651 w 1504382"/>
                  <a:gd name="connsiteY57" fmla="*/ 1398775 h 1608211"/>
                  <a:gd name="connsiteX58" fmla="*/ 375931 w 1504382"/>
                  <a:gd name="connsiteY58" fmla="*/ 1415998 h 1608211"/>
                  <a:gd name="connsiteX59" fmla="*/ 351358 w 1504382"/>
                  <a:gd name="connsiteY59" fmla="*/ 1432762 h 1608211"/>
                  <a:gd name="connsiteX60" fmla="*/ 329083 w 1504382"/>
                  <a:gd name="connsiteY60" fmla="*/ 1468357 h 1608211"/>
                  <a:gd name="connsiteX61" fmla="*/ 324720 w 1504382"/>
                  <a:gd name="connsiteY61" fmla="*/ 1541614 h 1608211"/>
                  <a:gd name="connsiteX62" fmla="*/ 340565 w 1504382"/>
                  <a:gd name="connsiteY62" fmla="*/ 1564579 h 1608211"/>
                  <a:gd name="connsiteX63" fmla="*/ 372256 w 1504382"/>
                  <a:gd name="connsiteY63" fmla="*/ 1563890 h 1608211"/>
                  <a:gd name="connsiteX64" fmla="*/ 396599 w 1504382"/>
                  <a:gd name="connsiteY64" fmla="*/ 1557689 h 1608211"/>
                  <a:gd name="connsiteX65" fmla="*/ 396369 w 1504382"/>
                  <a:gd name="connsiteY65" fmla="*/ 1559756 h 1608211"/>
                  <a:gd name="connsiteX66" fmla="*/ 413133 w 1504382"/>
                  <a:gd name="connsiteY66" fmla="*/ 1592825 h 1608211"/>
                  <a:gd name="connsiteX67" fmla="*/ 519919 w 1504382"/>
                  <a:gd name="connsiteY67" fmla="*/ 1582491 h 1608211"/>
                  <a:gd name="connsiteX68" fmla="*/ 544261 w 1504382"/>
                  <a:gd name="connsiteY68" fmla="*/ 1577669 h 1608211"/>
                  <a:gd name="connsiteX69" fmla="*/ 517852 w 1504382"/>
                  <a:gd name="connsiteY69" fmla="*/ 1608211 h 1608211"/>
                  <a:gd name="connsiteX70" fmla="*/ 1503385 w 1504382"/>
                  <a:gd name="connsiteY70" fmla="*/ 1569052 h 1608211"/>
                  <a:gd name="connsiteX71" fmla="*/ 1504382 w 1504382"/>
                  <a:gd name="connsiteY71" fmla="*/ 1556426 h 1608211"/>
                  <a:gd name="connsiteX72" fmla="*/ 1497751 w 1504382"/>
                  <a:gd name="connsiteY72" fmla="*/ 1472491 h 1608211"/>
                  <a:gd name="connsiteX73" fmla="*/ 1444244 w 1504382"/>
                  <a:gd name="connsiteY73" fmla="*/ 1240319 h 1608211"/>
                  <a:gd name="connsiteX74" fmla="*/ 1420131 w 1504382"/>
                  <a:gd name="connsiteY74" fmla="*/ 950046 h 1608211"/>
                  <a:gd name="connsiteX75" fmla="*/ 1393492 w 1504382"/>
                  <a:gd name="connsiteY75" fmla="*/ 736934 h 1608211"/>
                  <a:gd name="connsiteX76" fmla="*/ 1295893 w 1504382"/>
                  <a:gd name="connsiteY76" fmla="*/ 546328 h 1608211"/>
                  <a:gd name="connsiteX77" fmla="*/ 1242385 w 1504382"/>
                  <a:gd name="connsiteY77" fmla="*/ 456766 h 1608211"/>
                  <a:gd name="connsiteX78" fmla="*/ 1221717 w 1504382"/>
                  <a:gd name="connsiteY78" fmla="*/ 386035 h 1608211"/>
                  <a:gd name="connsiteX79" fmla="*/ 1066246 w 1504382"/>
                  <a:gd name="connsiteY79" fmla="*/ 122401 h 1608211"/>
                  <a:gd name="connsiteX80" fmla="*/ 1046727 w 1504382"/>
                  <a:gd name="connsiteY80" fmla="*/ 108393 h 1608211"/>
                  <a:gd name="connsiteX81" fmla="*/ 1018021 w 1504382"/>
                  <a:gd name="connsiteY81" fmla="*/ 53967 h 1608211"/>
                  <a:gd name="connsiteX82" fmla="*/ 994367 w 1504382"/>
                  <a:gd name="connsiteY82" fmla="*/ 11712 h 1608211"/>
                  <a:gd name="connsiteX83" fmla="*/ 975077 w 1504382"/>
                  <a:gd name="connsiteY83" fmla="*/ 0 h 1608211"/>
                  <a:gd name="connsiteX0" fmla="*/ 975077 w 1504382"/>
                  <a:gd name="connsiteY0" fmla="*/ 0 h 1594630"/>
                  <a:gd name="connsiteX1" fmla="*/ 910776 w 1504382"/>
                  <a:gd name="connsiteY1" fmla="*/ 0 h 1594630"/>
                  <a:gd name="connsiteX2" fmla="*/ 870129 w 1504382"/>
                  <a:gd name="connsiteY2" fmla="*/ 13549 h 1594630"/>
                  <a:gd name="connsiteX3" fmla="*/ 795723 w 1504382"/>
                  <a:gd name="connsiteY3" fmla="*/ 17683 h 1594630"/>
                  <a:gd name="connsiteX4" fmla="*/ 602132 w 1504382"/>
                  <a:gd name="connsiteY4" fmla="*/ 95073 h 1594630"/>
                  <a:gd name="connsiteX5" fmla="*/ 562174 w 1504382"/>
                  <a:gd name="connsiteY5" fmla="*/ 126076 h 1594630"/>
                  <a:gd name="connsiteX6" fmla="*/ 541505 w 1504382"/>
                  <a:gd name="connsiteY6" fmla="*/ 175450 h 1594630"/>
                  <a:gd name="connsiteX7" fmla="*/ 545409 w 1504382"/>
                  <a:gd name="connsiteY7" fmla="*/ 200481 h 1594630"/>
                  <a:gd name="connsiteX8" fmla="*/ 499250 w 1504382"/>
                  <a:gd name="connsiteY8" fmla="*/ 294866 h 1594630"/>
                  <a:gd name="connsiteX9" fmla="*/ 421860 w 1504382"/>
                  <a:gd name="connsiteY9" fmla="*/ 339417 h 1594630"/>
                  <a:gd name="connsiteX10" fmla="*/ 411755 w 1504382"/>
                  <a:gd name="connsiteY10" fmla="*/ 406244 h 1594630"/>
                  <a:gd name="connsiteX11" fmla="*/ 454010 w 1504382"/>
                  <a:gd name="connsiteY11" fmla="*/ 449877 h 1594630"/>
                  <a:gd name="connsiteX12" fmla="*/ 533468 w 1504382"/>
                  <a:gd name="connsiteY12" fmla="*/ 471693 h 1594630"/>
                  <a:gd name="connsiteX13" fmla="*/ 571359 w 1504382"/>
                  <a:gd name="connsiteY13" fmla="*/ 448499 h 1594630"/>
                  <a:gd name="connsiteX14" fmla="*/ 589272 w 1504382"/>
                  <a:gd name="connsiteY14" fmla="*/ 433802 h 1594630"/>
                  <a:gd name="connsiteX15" fmla="*/ 607643 w 1504382"/>
                  <a:gd name="connsiteY15" fmla="*/ 439772 h 1594630"/>
                  <a:gd name="connsiteX16" fmla="*/ 599606 w 1504382"/>
                  <a:gd name="connsiteY16" fmla="*/ 456307 h 1594630"/>
                  <a:gd name="connsiteX17" fmla="*/ 551839 w 1504382"/>
                  <a:gd name="connsiteY17" fmla="*/ 478812 h 1594630"/>
                  <a:gd name="connsiteX18" fmla="*/ 528875 w 1504382"/>
                  <a:gd name="connsiteY18" fmla="*/ 503155 h 1594630"/>
                  <a:gd name="connsiteX19" fmla="*/ 559188 w 1504382"/>
                  <a:gd name="connsiteY19" fmla="*/ 540128 h 1594630"/>
                  <a:gd name="connsiteX20" fmla="*/ 611548 w 1504382"/>
                  <a:gd name="connsiteY20" fmla="*/ 537142 h 1594630"/>
                  <a:gd name="connsiteX21" fmla="*/ 635201 w 1504382"/>
                  <a:gd name="connsiteY21" fmla="*/ 533468 h 1594630"/>
                  <a:gd name="connsiteX22" fmla="*/ 653113 w 1504382"/>
                  <a:gd name="connsiteY22" fmla="*/ 538061 h 1594630"/>
                  <a:gd name="connsiteX23" fmla="*/ 654262 w 1504382"/>
                  <a:gd name="connsiteY23" fmla="*/ 560336 h 1594630"/>
                  <a:gd name="connsiteX24" fmla="*/ 640942 w 1504382"/>
                  <a:gd name="connsiteY24" fmla="*/ 575493 h 1594630"/>
                  <a:gd name="connsiteX25" fmla="*/ 529104 w 1504382"/>
                  <a:gd name="connsiteY25" fmla="*/ 699272 h 1594630"/>
                  <a:gd name="connsiteX26" fmla="*/ 504303 w 1504382"/>
                  <a:gd name="connsiteY26" fmla="*/ 764032 h 1594630"/>
                  <a:gd name="connsiteX27" fmla="*/ 469626 w 1504382"/>
                  <a:gd name="connsiteY27" fmla="*/ 805139 h 1594630"/>
                  <a:gd name="connsiteX28" fmla="*/ 302674 w 1504382"/>
                  <a:gd name="connsiteY28" fmla="*/ 902739 h 1594630"/>
                  <a:gd name="connsiteX29" fmla="*/ 175220 w 1504382"/>
                  <a:gd name="connsiteY29" fmla="*/ 992301 h 1594630"/>
                  <a:gd name="connsiteX30" fmla="*/ 88414 w 1504382"/>
                  <a:gd name="connsiteY30" fmla="*/ 1090360 h 1594630"/>
                  <a:gd name="connsiteX31" fmla="*/ 5282 w 1504382"/>
                  <a:gd name="connsiteY31" fmla="*/ 1293137 h 1594630"/>
                  <a:gd name="connsiteX32" fmla="*/ 0 w 1504382"/>
                  <a:gd name="connsiteY32" fmla="*/ 1303012 h 1594630"/>
                  <a:gd name="connsiteX33" fmla="*/ 0 w 1504382"/>
                  <a:gd name="connsiteY33" fmla="*/ 1378795 h 1594630"/>
                  <a:gd name="connsiteX34" fmla="*/ 30313 w 1504382"/>
                  <a:gd name="connsiteY34" fmla="*/ 1362720 h 1594630"/>
                  <a:gd name="connsiteX35" fmla="*/ 30543 w 1504382"/>
                  <a:gd name="connsiteY35" fmla="*/ 1387751 h 1594630"/>
                  <a:gd name="connsiteX36" fmla="*/ 39729 w 1504382"/>
                  <a:gd name="connsiteY36" fmla="*/ 1427710 h 1594630"/>
                  <a:gd name="connsiteX37" fmla="*/ 52130 w 1504382"/>
                  <a:gd name="connsiteY37" fmla="*/ 1435977 h 1594630"/>
                  <a:gd name="connsiteX38" fmla="*/ 60626 w 1504382"/>
                  <a:gd name="connsiteY38" fmla="*/ 1425183 h 1594630"/>
                  <a:gd name="connsiteX39" fmla="*/ 64301 w 1504382"/>
                  <a:gd name="connsiteY39" fmla="*/ 1413931 h 1594630"/>
                  <a:gd name="connsiteX40" fmla="*/ 67975 w 1504382"/>
                  <a:gd name="connsiteY40" fmla="*/ 1430925 h 1594630"/>
                  <a:gd name="connsiteX41" fmla="*/ 76013 w 1504382"/>
                  <a:gd name="connsiteY41" fmla="*/ 1441029 h 1594630"/>
                  <a:gd name="connsiteX42" fmla="*/ 88414 w 1504382"/>
                  <a:gd name="connsiteY42" fmla="*/ 1431614 h 1594630"/>
                  <a:gd name="connsiteX43" fmla="*/ 94384 w 1504382"/>
                  <a:gd name="connsiteY43" fmla="*/ 1408419 h 1594630"/>
                  <a:gd name="connsiteX44" fmla="*/ 99896 w 1504382"/>
                  <a:gd name="connsiteY44" fmla="*/ 1398085 h 1594630"/>
                  <a:gd name="connsiteX45" fmla="*/ 108393 w 1504382"/>
                  <a:gd name="connsiteY45" fmla="*/ 1410946 h 1594630"/>
                  <a:gd name="connsiteX46" fmla="*/ 126305 w 1504382"/>
                  <a:gd name="connsiteY46" fmla="*/ 1413012 h 1594630"/>
                  <a:gd name="connsiteX47" fmla="*/ 135721 w 1504382"/>
                  <a:gd name="connsiteY47" fmla="*/ 1392344 h 1594630"/>
                  <a:gd name="connsiteX48" fmla="*/ 158226 w 1504382"/>
                  <a:gd name="connsiteY48" fmla="*/ 1370069 h 1594630"/>
                  <a:gd name="connsiteX49" fmla="*/ 202318 w 1504382"/>
                  <a:gd name="connsiteY49" fmla="*/ 1329192 h 1594630"/>
                  <a:gd name="connsiteX50" fmla="*/ 213341 w 1504382"/>
                  <a:gd name="connsiteY50" fmla="*/ 1287166 h 1594630"/>
                  <a:gd name="connsiteX51" fmla="*/ 217475 w 1504382"/>
                  <a:gd name="connsiteY51" fmla="*/ 1270402 h 1594630"/>
                  <a:gd name="connsiteX52" fmla="*/ 244343 w 1504382"/>
                  <a:gd name="connsiteY52" fmla="*/ 1249964 h 1594630"/>
                  <a:gd name="connsiteX53" fmla="*/ 338269 w 1504382"/>
                  <a:gd name="connsiteY53" fmla="*/ 1253408 h 1594630"/>
                  <a:gd name="connsiteX54" fmla="*/ 531401 w 1504382"/>
                  <a:gd name="connsiteY54" fmla="*/ 1270862 h 1594630"/>
                  <a:gd name="connsiteX55" fmla="*/ 543572 w 1504382"/>
                  <a:gd name="connsiteY55" fmla="*/ 1273847 h 1594630"/>
                  <a:gd name="connsiteX56" fmla="*/ 547017 w 1504382"/>
                  <a:gd name="connsiteY56" fmla="*/ 1295204 h 1594630"/>
                  <a:gd name="connsiteX57" fmla="*/ 401651 w 1504382"/>
                  <a:gd name="connsiteY57" fmla="*/ 1398775 h 1594630"/>
                  <a:gd name="connsiteX58" fmla="*/ 375931 w 1504382"/>
                  <a:gd name="connsiteY58" fmla="*/ 1415998 h 1594630"/>
                  <a:gd name="connsiteX59" fmla="*/ 351358 w 1504382"/>
                  <a:gd name="connsiteY59" fmla="*/ 1432762 h 1594630"/>
                  <a:gd name="connsiteX60" fmla="*/ 329083 w 1504382"/>
                  <a:gd name="connsiteY60" fmla="*/ 1468357 h 1594630"/>
                  <a:gd name="connsiteX61" fmla="*/ 324720 w 1504382"/>
                  <a:gd name="connsiteY61" fmla="*/ 1541614 h 1594630"/>
                  <a:gd name="connsiteX62" fmla="*/ 340565 w 1504382"/>
                  <a:gd name="connsiteY62" fmla="*/ 1564579 h 1594630"/>
                  <a:gd name="connsiteX63" fmla="*/ 372256 w 1504382"/>
                  <a:gd name="connsiteY63" fmla="*/ 1563890 h 1594630"/>
                  <a:gd name="connsiteX64" fmla="*/ 396599 w 1504382"/>
                  <a:gd name="connsiteY64" fmla="*/ 1557689 h 1594630"/>
                  <a:gd name="connsiteX65" fmla="*/ 396369 w 1504382"/>
                  <a:gd name="connsiteY65" fmla="*/ 1559756 h 1594630"/>
                  <a:gd name="connsiteX66" fmla="*/ 413133 w 1504382"/>
                  <a:gd name="connsiteY66" fmla="*/ 1592825 h 1594630"/>
                  <a:gd name="connsiteX67" fmla="*/ 519919 w 1504382"/>
                  <a:gd name="connsiteY67" fmla="*/ 1582491 h 1594630"/>
                  <a:gd name="connsiteX68" fmla="*/ 544261 w 1504382"/>
                  <a:gd name="connsiteY68" fmla="*/ 1577669 h 1594630"/>
                  <a:gd name="connsiteX69" fmla="*/ 1503385 w 1504382"/>
                  <a:gd name="connsiteY69" fmla="*/ 1569052 h 1594630"/>
                  <a:gd name="connsiteX70" fmla="*/ 1504382 w 1504382"/>
                  <a:gd name="connsiteY70" fmla="*/ 1556426 h 1594630"/>
                  <a:gd name="connsiteX71" fmla="*/ 1497751 w 1504382"/>
                  <a:gd name="connsiteY71" fmla="*/ 1472491 h 1594630"/>
                  <a:gd name="connsiteX72" fmla="*/ 1444244 w 1504382"/>
                  <a:gd name="connsiteY72" fmla="*/ 1240319 h 1594630"/>
                  <a:gd name="connsiteX73" fmla="*/ 1420131 w 1504382"/>
                  <a:gd name="connsiteY73" fmla="*/ 950046 h 1594630"/>
                  <a:gd name="connsiteX74" fmla="*/ 1393492 w 1504382"/>
                  <a:gd name="connsiteY74" fmla="*/ 736934 h 1594630"/>
                  <a:gd name="connsiteX75" fmla="*/ 1295893 w 1504382"/>
                  <a:gd name="connsiteY75" fmla="*/ 546328 h 1594630"/>
                  <a:gd name="connsiteX76" fmla="*/ 1242385 w 1504382"/>
                  <a:gd name="connsiteY76" fmla="*/ 456766 h 1594630"/>
                  <a:gd name="connsiteX77" fmla="*/ 1221717 w 1504382"/>
                  <a:gd name="connsiteY77" fmla="*/ 386035 h 1594630"/>
                  <a:gd name="connsiteX78" fmla="*/ 1066246 w 1504382"/>
                  <a:gd name="connsiteY78" fmla="*/ 122401 h 1594630"/>
                  <a:gd name="connsiteX79" fmla="*/ 1046727 w 1504382"/>
                  <a:gd name="connsiteY79" fmla="*/ 108393 h 1594630"/>
                  <a:gd name="connsiteX80" fmla="*/ 1018021 w 1504382"/>
                  <a:gd name="connsiteY80" fmla="*/ 53967 h 1594630"/>
                  <a:gd name="connsiteX81" fmla="*/ 994367 w 1504382"/>
                  <a:gd name="connsiteY81" fmla="*/ 11712 h 1594630"/>
                  <a:gd name="connsiteX82" fmla="*/ 975077 w 1504382"/>
                  <a:gd name="connsiteY82" fmla="*/ 0 h 1594630"/>
                  <a:gd name="connsiteX0" fmla="*/ 975077 w 1504382"/>
                  <a:gd name="connsiteY0" fmla="*/ 0 h 1594630"/>
                  <a:gd name="connsiteX1" fmla="*/ 910776 w 1504382"/>
                  <a:gd name="connsiteY1" fmla="*/ 0 h 1594630"/>
                  <a:gd name="connsiteX2" fmla="*/ 870129 w 1504382"/>
                  <a:gd name="connsiteY2" fmla="*/ 13549 h 1594630"/>
                  <a:gd name="connsiteX3" fmla="*/ 795723 w 1504382"/>
                  <a:gd name="connsiteY3" fmla="*/ 17683 h 1594630"/>
                  <a:gd name="connsiteX4" fmla="*/ 602132 w 1504382"/>
                  <a:gd name="connsiteY4" fmla="*/ 95073 h 1594630"/>
                  <a:gd name="connsiteX5" fmla="*/ 562174 w 1504382"/>
                  <a:gd name="connsiteY5" fmla="*/ 126076 h 1594630"/>
                  <a:gd name="connsiteX6" fmla="*/ 541505 w 1504382"/>
                  <a:gd name="connsiteY6" fmla="*/ 175450 h 1594630"/>
                  <a:gd name="connsiteX7" fmla="*/ 545409 w 1504382"/>
                  <a:gd name="connsiteY7" fmla="*/ 200481 h 1594630"/>
                  <a:gd name="connsiteX8" fmla="*/ 499250 w 1504382"/>
                  <a:gd name="connsiteY8" fmla="*/ 294866 h 1594630"/>
                  <a:gd name="connsiteX9" fmla="*/ 421860 w 1504382"/>
                  <a:gd name="connsiteY9" fmla="*/ 339417 h 1594630"/>
                  <a:gd name="connsiteX10" fmla="*/ 411755 w 1504382"/>
                  <a:gd name="connsiteY10" fmla="*/ 406244 h 1594630"/>
                  <a:gd name="connsiteX11" fmla="*/ 454010 w 1504382"/>
                  <a:gd name="connsiteY11" fmla="*/ 449877 h 1594630"/>
                  <a:gd name="connsiteX12" fmla="*/ 533468 w 1504382"/>
                  <a:gd name="connsiteY12" fmla="*/ 471693 h 1594630"/>
                  <a:gd name="connsiteX13" fmla="*/ 571359 w 1504382"/>
                  <a:gd name="connsiteY13" fmla="*/ 448499 h 1594630"/>
                  <a:gd name="connsiteX14" fmla="*/ 589272 w 1504382"/>
                  <a:gd name="connsiteY14" fmla="*/ 433802 h 1594630"/>
                  <a:gd name="connsiteX15" fmla="*/ 607643 w 1504382"/>
                  <a:gd name="connsiteY15" fmla="*/ 439772 h 1594630"/>
                  <a:gd name="connsiteX16" fmla="*/ 599606 w 1504382"/>
                  <a:gd name="connsiteY16" fmla="*/ 456307 h 1594630"/>
                  <a:gd name="connsiteX17" fmla="*/ 551839 w 1504382"/>
                  <a:gd name="connsiteY17" fmla="*/ 478812 h 1594630"/>
                  <a:gd name="connsiteX18" fmla="*/ 528875 w 1504382"/>
                  <a:gd name="connsiteY18" fmla="*/ 503155 h 1594630"/>
                  <a:gd name="connsiteX19" fmla="*/ 559188 w 1504382"/>
                  <a:gd name="connsiteY19" fmla="*/ 540128 h 1594630"/>
                  <a:gd name="connsiteX20" fmla="*/ 611548 w 1504382"/>
                  <a:gd name="connsiteY20" fmla="*/ 537142 h 1594630"/>
                  <a:gd name="connsiteX21" fmla="*/ 635201 w 1504382"/>
                  <a:gd name="connsiteY21" fmla="*/ 533468 h 1594630"/>
                  <a:gd name="connsiteX22" fmla="*/ 653113 w 1504382"/>
                  <a:gd name="connsiteY22" fmla="*/ 538061 h 1594630"/>
                  <a:gd name="connsiteX23" fmla="*/ 654262 w 1504382"/>
                  <a:gd name="connsiteY23" fmla="*/ 560336 h 1594630"/>
                  <a:gd name="connsiteX24" fmla="*/ 640942 w 1504382"/>
                  <a:gd name="connsiteY24" fmla="*/ 575493 h 1594630"/>
                  <a:gd name="connsiteX25" fmla="*/ 529104 w 1504382"/>
                  <a:gd name="connsiteY25" fmla="*/ 699272 h 1594630"/>
                  <a:gd name="connsiteX26" fmla="*/ 504303 w 1504382"/>
                  <a:gd name="connsiteY26" fmla="*/ 764032 h 1594630"/>
                  <a:gd name="connsiteX27" fmla="*/ 469626 w 1504382"/>
                  <a:gd name="connsiteY27" fmla="*/ 805139 h 1594630"/>
                  <a:gd name="connsiteX28" fmla="*/ 302674 w 1504382"/>
                  <a:gd name="connsiteY28" fmla="*/ 902739 h 1594630"/>
                  <a:gd name="connsiteX29" fmla="*/ 175220 w 1504382"/>
                  <a:gd name="connsiteY29" fmla="*/ 992301 h 1594630"/>
                  <a:gd name="connsiteX30" fmla="*/ 88414 w 1504382"/>
                  <a:gd name="connsiteY30" fmla="*/ 1090360 h 1594630"/>
                  <a:gd name="connsiteX31" fmla="*/ 5282 w 1504382"/>
                  <a:gd name="connsiteY31" fmla="*/ 1293137 h 1594630"/>
                  <a:gd name="connsiteX32" fmla="*/ 0 w 1504382"/>
                  <a:gd name="connsiteY32" fmla="*/ 1303012 h 1594630"/>
                  <a:gd name="connsiteX33" fmla="*/ 0 w 1504382"/>
                  <a:gd name="connsiteY33" fmla="*/ 1378795 h 1594630"/>
                  <a:gd name="connsiteX34" fmla="*/ 30313 w 1504382"/>
                  <a:gd name="connsiteY34" fmla="*/ 1362720 h 1594630"/>
                  <a:gd name="connsiteX35" fmla="*/ 30543 w 1504382"/>
                  <a:gd name="connsiteY35" fmla="*/ 1387751 h 1594630"/>
                  <a:gd name="connsiteX36" fmla="*/ 39729 w 1504382"/>
                  <a:gd name="connsiteY36" fmla="*/ 1427710 h 1594630"/>
                  <a:gd name="connsiteX37" fmla="*/ 52130 w 1504382"/>
                  <a:gd name="connsiteY37" fmla="*/ 1435977 h 1594630"/>
                  <a:gd name="connsiteX38" fmla="*/ 60626 w 1504382"/>
                  <a:gd name="connsiteY38" fmla="*/ 1425183 h 1594630"/>
                  <a:gd name="connsiteX39" fmla="*/ 64301 w 1504382"/>
                  <a:gd name="connsiteY39" fmla="*/ 1413931 h 1594630"/>
                  <a:gd name="connsiteX40" fmla="*/ 67975 w 1504382"/>
                  <a:gd name="connsiteY40" fmla="*/ 1430925 h 1594630"/>
                  <a:gd name="connsiteX41" fmla="*/ 76013 w 1504382"/>
                  <a:gd name="connsiteY41" fmla="*/ 1441029 h 1594630"/>
                  <a:gd name="connsiteX42" fmla="*/ 88414 w 1504382"/>
                  <a:gd name="connsiteY42" fmla="*/ 1431614 h 1594630"/>
                  <a:gd name="connsiteX43" fmla="*/ 94384 w 1504382"/>
                  <a:gd name="connsiteY43" fmla="*/ 1408419 h 1594630"/>
                  <a:gd name="connsiteX44" fmla="*/ 99896 w 1504382"/>
                  <a:gd name="connsiteY44" fmla="*/ 1398085 h 1594630"/>
                  <a:gd name="connsiteX45" fmla="*/ 108393 w 1504382"/>
                  <a:gd name="connsiteY45" fmla="*/ 1410946 h 1594630"/>
                  <a:gd name="connsiteX46" fmla="*/ 126305 w 1504382"/>
                  <a:gd name="connsiteY46" fmla="*/ 1413012 h 1594630"/>
                  <a:gd name="connsiteX47" fmla="*/ 135721 w 1504382"/>
                  <a:gd name="connsiteY47" fmla="*/ 1392344 h 1594630"/>
                  <a:gd name="connsiteX48" fmla="*/ 158226 w 1504382"/>
                  <a:gd name="connsiteY48" fmla="*/ 1370069 h 1594630"/>
                  <a:gd name="connsiteX49" fmla="*/ 202318 w 1504382"/>
                  <a:gd name="connsiteY49" fmla="*/ 1329192 h 1594630"/>
                  <a:gd name="connsiteX50" fmla="*/ 213341 w 1504382"/>
                  <a:gd name="connsiteY50" fmla="*/ 1287166 h 1594630"/>
                  <a:gd name="connsiteX51" fmla="*/ 217475 w 1504382"/>
                  <a:gd name="connsiteY51" fmla="*/ 1270402 h 1594630"/>
                  <a:gd name="connsiteX52" fmla="*/ 244343 w 1504382"/>
                  <a:gd name="connsiteY52" fmla="*/ 1249964 h 1594630"/>
                  <a:gd name="connsiteX53" fmla="*/ 338269 w 1504382"/>
                  <a:gd name="connsiteY53" fmla="*/ 1253408 h 1594630"/>
                  <a:gd name="connsiteX54" fmla="*/ 531401 w 1504382"/>
                  <a:gd name="connsiteY54" fmla="*/ 1270862 h 1594630"/>
                  <a:gd name="connsiteX55" fmla="*/ 543572 w 1504382"/>
                  <a:gd name="connsiteY55" fmla="*/ 1273847 h 1594630"/>
                  <a:gd name="connsiteX56" fmla="*/ 547017 w 1504382"/>
                  <a:gd name="connsiteY56" fmla="*/ 1295204 h 1594630"/>
                  <a:gd name="connsiteX57" fmla="*/ 401651 w 1504382"/>
                  <a:gd name="connsiteY57" fmla="*/ 1398775 h 1594630"/>
                  <a:gd name="connsiteX58" fmla="*/ 375931 w 1504382"/>
                  <a:gd name="connsiteY58" fmla="*/ 1415998 h 1594630"/>
                  <a:gd name="connsiteX59" fmla="*/ 351358 w 1504382"/>
                  <a:gd name="connsiteY59" fmla="*/ 1432762 h 1594630"/>
                  <a:gd name="connsiteX60" fmla="*/ 329083 w 1504382"/>
                  <a:gd name="connsiteY60" fmla="*/ 1468357 h 1594630"/>
                  <a:gd name="connsiteX61" fmla="*/ 324720 w 1504382"/>
                  <a:gd name="connsiteY61" fmla="*/ 1541614 h 1594630"/>
                  <a:gd name="connsiteX62" fmla="*/ 340565 w 1504382"/>
                  <a:gd name="connsiteY62" fmla="*/ 1564579 h 1594630"/>
                  <a:gd name="connsiteX63" fmla="*/ 372256 w 1504382"/>
                  <a:gd name="connsiteY63" fmla="*/ 1563890 h 1594630"/>
                  <a:gd name="connsiteX64" fmla="*/ 396599 w 1504382"/>
                  <a:gd name="connsiteY64" fmla="*/ 1557689 h 1594630"/>
                  <a:gd name="connsiteX65" fmla="*/ 396369 w 1504382"/>
                  <a:gd name="connsiteY65" fmla="*/ 1559756 h 1594630"/>
                  <a:gd name="connsiteX66" fmla="*/ 413133 w 1504382"/>
                  <a:gd name="connsiteY66" fmla="*/ 1592825 h 1594630"/>
                  <a:gd name="connsiteX67" fmla="*/ 519919 w 1504382"/>
                  <a:gd name="connsiteY67" fmla="*/ 1582491 h 1594630"/>
                  <a:gd name="connsiteX68" fmla="*/ 1503385 w 1504382"/>
                  <a:gd name="connsiteY68" fmla="*/ 1569052 h 1594630"/>
                  <a:gd name="connsiteX69" fmla="*/ 1504382 w 1504382"/>
                  <a:gd name="connsiteY69" fmla="*/ 1556426 h 1594630"/>
                  <a:gd name="connsiteX70" fmla="*/ 1497751 w 1504382"/>
                  <a:gd name="connsiteY70" fmla="*/ 1472491 h 1594630"/>
                  <a:gd name="connsiteX71" fmla="*/ 1444244 w 1504382"/>
                  <a:gd name="connsiteY71" fmla="*/ 1240319 h 1594630"/>
                  <a:gd name="connsiteX72" fmla="*/ 1420131 w 1504382"/>
                  <a:gd name="connsiteY72" fmla="*/ 950046 h 1594630"/>
                  <a:gd name="connsiteX73" fmla="*/ 1393492 w 1504382"/>
                  <a:gd name="connsiteY73" fmla="*/ 736934 h 1594630"/>
                  <a:gd name="connsiteX74" fmla="*/ 1295893 w 1504382"/>
                  <a:gd name="connsiteY74" fmla="*/ 546328 h 1594630"/>
                  <a:gd name="connsiteX75" fmla="*/ 1242385 w 1504382"/>
                  <a:gd name="connsiteY75" fmla="*/ 456766 h 1594630"/>
                  <a:gd name="connsiteX76" fmla="*/ 1221717 w 1504382"/>
                  <a:gd name="connsiteY76" fmla="*/ 386035 h 1594630"/>
                  <a:gd name="connsiteX77" fmla="*/ 1066246 w 1504382"/>
                  <a:gd name="connsiteY77" fmla="*/ 122401 h 1594630"/>
                  <a:gd name="connsiteX78" fmla="*/ 1046727 w 1504382"/>
                  <a:gd name="connsiteY78" fmla="*/ 108393 h 1594630"/>
                  <a:gd name="connsiteX79" fmla="*/ 1018021 w 1504382"/>
                  <a:gd name="connsiteY79" fmla="*/ 53967 h 1594630"/>
                  <a:gd name="connsiteX80" fmla="*/ 994367 w 1504382"/>
                  <a:gd name="connsiteY80" fmla="*/ 11712 h 1594630"/>
                  <a:gd name="connsiteX81" fmla="*/ 975077 w 1504382"/>
                  <a:gd name="connsiteY81" fmla="*/ 0 h 1594630"/>
                  <a:gd name="connsiteX0" fmla="*/ 975077 w 1504382"/>
                  <a:gd name="connsiteY0" fmla="*/ 0 h 1594364"/>
                  <a:gd name="connsiteX1" fmla="*/ 910776 w 1504382"/>
                  <a:gd name="connsiteY1" fmla="*/ 0 h 1594364"/>
                  <a:gd name="connsiteX2" fmla="*/ 870129 w 1504382"/>
                  <a:gd name="connsiteY2" fmla="*/ 13549 h 1594364"/>
                  <a:gd name="connsiteX3" fmla="*/ 795723 w 1504382"/>
                  <a:gd name="connsiteY3" fmla="*/ 17683 h 1594364"/>
                  <a:gd name="connsiteX4" fmla="*/ 602132 w 1504382"/>
                  <a:gd name="connsiteY4" fmla="*/ 95073 h 1594364"/>
                  <a:gd name="connsiteX5" fmla="*/ 562174 w 1504382"/>
                  <a:gd name="connsiteY5" fmla="*/ 126076 h 1594364"/>
                  <a:gd name="connsiteX6" fmla="*/ 541505 w 1504382"/>
                  <a:gd name="connsiteY6" fmla="*/ 175450 h 1594364"/>
                  <a:gd name="connsiteX7" fmla="*/ 545409 w 1504382"/>
                  <a:gd name="connsiteY7" fmla="*/ 200481 h 1594364"/>
                  <a:gd name="connsiteX8" fmla="*/ 499250 w 1504382"/>
                  <a:gd name="connsiteY8" fmla="*/ 294866 h 1594364"/>
                  <a:gd name="connsiteX9" fmla="*/ 421860 w 1504382"/>
                  <a:gd name="connsiteY9" fmla="*/ 339417 h 1594364"/>
                  <a:gd name="connsiteX10" fmla="*/ 411755 w 1504382"/>
                  <a:gd name="connsiteY10" fmla="*/ 406244 h 1594364"/>
                  <a:gd name="connsiteX11" fmla="*/ 454010 w 1504382"/>
                  <a:gd name="connsiteY11" fmla="*/ 449877 h 1594364"/>
                  <a:gd name="connsiteX12" fmla="*/ 533468 w 1504382"/>
                  <a:gd name="connsiteY12" fmla="*/ 471693 h 1594364"/>
                  <a:gd name="connsiteX13" fmla="*/ 571359 w 1504382"/>
                  <a:gd name="connsiteY13" fmla="*/ 448499 h 1594364"/>
                  <a:gd name="connsiteX14" fmla="*/ 589272 w 1504382"/>
                  <a:gd name="connsiteY14" fmla="*/ 433802 h 1594364"/>
                  <a:gd name="connsiteX15" fmla="*/ 607643 w 1504382"/>
                  <a:gd name="connsiteY15" fmla="*/ 439772 h 1594364"/>
                  <a:gd name="connsiteX16" fmla="*/ 599606 w 1504382"/>
                  <a:gd name="connsiteY16" fmla="*/ 456307 h 1594364"/>
                  <a:gd name="connsiteX17" fmla="*/ 551839 w 1504382"/>
                  <a:gd name="connsiteY17" fmla="*/ 478812 h 1594364"/>
                  <a:gd name="connsiteX18" fmla="*/ 528875 w 1504382"/>
                  <a:gd name="connsiteY18" fmla="*/ 503155 h 1594364"/>
                  <a:gd name="connsiteX19" fmla="*/ 559188 w 1504382"/>
                  <a:gd name="connsiteY19" fmla="*/ 540128 h 1594364"/>
                  <a:gd name="connsiteX20" fmla="*/ 611548 w 1504382"/>
                  <a:gd name="connsiteY20" fmla="*/ 537142 h 1594364"/>
                  <a:gd name="connsiteX21" fmla="*/ 635201 w 1504382"/>
                  <a:gd name="connsiteY21" fmla="*/ 533468 h 1594364"/>
                  <a:gd name="connsiteX22" fmla="*/ 653113 w 1504382"/>
                  <a:gd name="connsiteY22" fmla="*/ 538061 h 1594364"/>
                  <a:gd name="connsiteX23" fmla="*/ 654262 w 1504382"/>
                  <a:gd name="connsiteY23" fmla="*/ 560336 h 1594364"/>
                  <a:gd name="connsiteX24" fmla="*/ 640942 w 1504382"/>
                  <a:gd name="connsiteY24" fmla="*/ 575493 h 1594364"/>
                  <a:gd name="connsiteX25" fmla="*/ 529104 w 1504382"/>
                  <a:gd name="connsiteY25" fmla="*/ 699272 h 1594364"/>
                  <a:gd name="connsiteX26" fmla="*/ 504303 w 1504382"/>
                  <a:gd name="connsiteY26" fmla="*/ 764032 h 1594364"/>
                  <a:gd name="connsiteX27" fmla="*/ 469626 w 1504382"/>
                  <a:gd name="connsiteY27" fmla="*/ 805139 h 1594364"/>
                  <a:gd name="connsiteX28" fmla="*/ 302674 w 1504382"/>
                  <a:gd name="connsiteY28" fmla="*/ 902739 h 1594364"/>
                  <a:gd name="connsiteX29" fmla="*/ 175220 w 1504382"/>
                  <a:gd name="connsiteY29" fmla="*/ 992301 h 1594364"/>
                  <a:gd name="connsiteX30" fmla="*/ 88414 w 1504382"/>
                  <a:gd name="connsiteY30" fmla="*/ 1090360 h 1594364"/>
                  <a:gd name="connsiteX31" fmla="*/ 5282 w 1504382"/>
                  <a:gd name="connsiteY31" fmla="*/ 1293137 h 1594364"/>
                  <a:gd name="connsiteX32" fmla="*/ 0 w 1504382"/>
                  <a:gd name="connsiteY32" fmla="*/ 1303012 h 1594364"/>
                  <a:gd name="connsiteX33" fmla="*/ 0 w 1504382"/>
                  <a:gd name="connsiteY33" fmla="*/ 1378795 h 1594364"/>
                  <a:gd name="connsiteX34" fmla="*/ 30313 w 1504382"/>
                  <a:gd name="connsiteY34" fmla="*/ 1362720 h 1594364"/>
                  <a:gd name="connsiteX35" fmla="*/ 30543 w 1504382"/>
                  <a:gd name="connsiteY35" fmla="*/ 1387751 h 1594364"/>
                  <a:gd name="connsiteX36" fmla="*/ 39729 w 1504382"/>
                  <a:gd name="connsiteY36" fmla="*/ 1427710 h 1594364"/>
                  <a:gd name="connsiteX37" fmla="*/ 52130 w 1504382"/>
                  <a:gd name="connsiteY37" fmla="*/ 1435977 h 1594364"/>
                  <a:gd name="connsiteX38" fmla="*/ 60626 w 1504382"/>
                  <a:gd name="connsiteY38" fmla="*/ 1425183 h 1594364"/>
                  <a:gd name="connsiteX39" fmla="*/ 64301 w 1504382"/>
                  <a:gd name="connsiteY39" fmla="*/ 1413931 h 1594364"/>
                  <a:gd name="connsiteX40" fmla="*/ 67975 w 1504382"/>
                  <a:gd name="connsiteY40" fmla="*/ 1430925 h 1594364"/>
                  <a:gd name="connsiteX41" fmla="*/ 76013 w 1504382"/>
                  <a:gd name="connsiteY41" fmla="*/ 1441029 h 1594364"/>
                  <a:gd name="connsiteX42" fmla="*/ 88414 w 1504382"/>
                  <a:gd name="connsiteY42" fmla="*/ 1431614 h 1594364"/>
                  <a:gd name="connsiteX43" fmla="*/ 94384 w 1504382"/>
                  <a:gd name="connsiteY43" fmla="*/ 1408419 h 1594364"/>
                  <a:gd name="connsiteX44" fmla="*/ 99896 w 1504382"/>
                  <a:gd name="connsiteY44" fmla="*/ 1398085 h 1594364"/>
                  <a:gd name="connsiteX45" fmla="*/ 108393 w 1504382"/>
                  <a:gd name="connsiteY45" fmla="*/ 1410946 h 1594364"/>
                  <a:gd name="connsiteX46" fmla="*/ 126305 w 1504382"/>
                  <a:gd name="connsiteY46" fmla="*/ 1413012 h 1594364"/>
                  <a:gd name="connsiteX47" fmla="*/ 135721 w 1504382"/>
                  <a:gd name="connsiteY47" fmla="*/ 1392344 h 1594364"/>
                  <a:gd name="connsiteX48" fmla="*/ 158226 w 1504382"/>
                  <a:gd name="connsiteY48" fmla="*/ 1370069 h 1594364"/>
                  <a:gd name="connsiteX49" fmla="*/ 202318 w 1504382"/>
                  <a:gd name="connsiteY49" fmla="*/ 1329192 h 1594364"/>
                  <a:gd name="connsiteX50" fmla="*/ 213341 w 1504382"/>
                  <a:gd name="connsiteY50" fmla="*/ 1287166 h 1594364"/>
                  <a:gd name="connsiteX51" fmla="*/ 217475 w 1504382"/>
                  <a:gd name="connsiteY51" fmla="*/ 1270402 h 1594364"/>
                  <a:gd name="connsiteX52" fmla="*/ 244343 w 1504382"/>
                  <a:gd name="connsiteY52" fmla="*/ 1249964 h 1594364"/>
                  <a:gd name="connsiteX53" fmla="*/ 338269 w 1504382"/>
                  <a:gd name="connsiteY53" fmla="*/ 1253408 h 1594364"/>
                  <a:gd name="connsiteX54" fmla="*/ 531401 w 1504382"/>
                  <a:gd name="connsiteY54" fmla="*/ 1270862 h 1594364"/>
                  <a:gd name="connsiteX55" fmla="*/ 543572 w 1504382"/>
                  <a:gd name="connsiteY55" fmla="*/ 1273847 h 1594364"/>
                  <a:gd name="connsiteX56" fmla="*/ 547017 w 1504382"/>
                  <a:gd name="connsiteY56" fmla="*/ 1295204 h 1594364"/>
                  <a:gd name="connsiteX57" fmla="*/ 401651 w 1504382"/>
                  <a:gd name="connsiteY57" fmla="*/ 1398775 h 1594364"/>
                  <a:gd name="connsiteX58" fmla="*/ 375931 w 1504382"/>
                  <a:gd name="connsiteY58" fmla="*/ 1415998 h 1594364"/>
                  <a:gd name="connsiteX59" fmla="*/ 351358 w 1504382"/>
                  <a:gd name="connsiteY59" fmla="*/ 1432762 h 1594364"/>
                  <a:gd name="connsiteX60" fmla="*/ 329083 w 1504382"/>
                  <a:gd name="connsiteY60" fmla="*/ 1468357 h 1594364"/>
                  <a:gd name="connsiteX61" fmla="*/ 324720 w 1504382"/>
                  <a:gd name="connsiteY61" fmla="*/ 1541614 h 1594364"/>
                  <a:gd name="connsiteX62" fmla="*/ 340565 w 1504382"/>
                  <a:gd name="connsiteY62" fmla="*/ 1564579 h 1594364"/>
                  <a:gd name="connsiteX63" fmla="*/ 372256 w 1504382"/>
                  <a:gd name="connsiteY63" fmla="*/ 1563890 h 1594364"/>
                  <a:gd name="connsiteX64" fmla="*/ 396599 w 1504382"/>
                  <a:gd name="connsiteY64" fmla="*/ 1557689 h 1594364"/>
                  <a:gd name="connsiteX65" fmla="*/ 396369 w 1504382"/>
                  <a:gd name="connsiteY65" fmla="*/ 1559756 h 1594364"/>
                  <a:gd name="connsiteX66" fmla="*/ 413133 w 1504382"/>
                  <a:gd name="connsiteY66" fmla="*/ 1592825 h 1594364"/>
                  <a:gd name="connsiteX67" fmla="*/ 585321 w 1504382"/>
                  <a:gd name="connsiteY67" fmla="*/ 1518593 h 1594364"/>
                  <a:gd name="connsiteX68" fmla="*/ 1503385 w 1504382"/>
                  <a:gd name="connsiteY68" fmla="*/ 1569052 h 1594364"/>
                  <a:gd name="connsiteX69" fmla="*/ 1504382 w 1504382"/>
                  <a:gd name="connsiteY69" fmla="*/ 1556426 h 1594364"/>
                  <a:gd name="connsiteX70" fmla="*/ 1497751 w 1504382"/>
                  <a:gd name="connsiteY70" fmla="*/ 1472491 h 1594364"/>
                  <a:gd name="connsiteX71" fmla="*/ 1444244 w 1504382"/>
                  <a:gd name="connsiteY71" fmla="*/ 1240319 h 1594364"/>
                  <a:gd name="connsiteX72" fmla="*/ 1420131 w 1504382"/>
                  <a:gd name="connsiteY72" fmla="*/ 950046 h 1594364"/>
                  <a:gd name="connsiteX73" fmla="*/ 1393492 w 1504382"/>
                  <a:gd name="connsiteY73" fmla="*/ 736934 h 1594364"/>
                  <a:gd name="connsiteX74" fmla="*/ 1295893 w 1504382"/>
                  <a:gd name="connsiteY74" fmla="*/ 546328 h 1594364"/>
                  <a:gd name="connsiteX75" fmla="*/ 1242385 w 1504382"/>
                  <a:gd name="connsiteY75" fmla="*/ 456766 h 1594364"/>
                  <a:gd name="connsiteX76" fmla="*/ 1221717 w 1504382"/>
                  <a:gd name="connsiteY76" fmla="*/ 386035 h 1594364"/>
                  <a:gd name="connsiteX77" fmla="*/ 1066246 w 1504382"/>
                  <a:gd name="connsiteY77" fmla="*/ 122401 h 1594364"/>
                  <a:gd name="connsiteX78" fmla="*/ 1046727 w 1504382"/>
                  <a:gd name="connsiteY78" fmla="*/ 108393 h 1594364"/>
                  <a:gd name="connsiteX79" fmla="*/ 1018021 w 1504382"/>
                  <a:gd name="connsiteY79" fmla="*/ 53967 h 1594364"/>
                  <a:gd name="connsiteX80" fmla="*/ 994367 w 1504382"/>
                  <a:gd name="connsiteY80" fmla="*/ 11712 h 1594364"/>
                  <a:gd name="connsiteX81" fmla="*/ 975077 w 1504382"/>
                  <a:gd name="connsiteY81" fmla="*/ 0 h 1594364"/>
                  <a:gd name="connsiteX0" fmla="*/ 975077 w 1504382"/>
                  <a:gd name="connsiteY0" fmla="*/ 0 h 1593093"/>
                  <a:gd name="connsiteX1" fmla="*/ 910776 w 1504382"/>
                  <a:gd name="connsiteY1" fmla="*/ 0 h 1593093"/>
                  <a:gd name="connsiteX2" fmla="*/ 870129 w 1504382"/>
                  <a:gd name="connsiteY2" fmla="*/ 13549 h 1593093"/>
                  <a:gd name="connsiteX3" fmla="*/ 795723 w 1504382"/>
                  <a:gd name="connsiteY3" fmla="*/ 17683 h 1593093"/>
                  <a:gd name="connsiteX4" fmla="*/ 602132 w 1504382"/>
                  <a:gd name="connsiteY4" fmla="*/ 95073 h 1593093"/>
                  <a:gd name="connsiteX5" fmla="*/ 562174 w 1504382"/>
                  <a:gd name="connsiteY5" fmla="*/ 126076 h 1593093"/>
                  <a:gd name="connsiteX6" fmla="*/ 541505 w 1504382"/>
                  <a:gd name="connsiteY6" fmla="*/ 175450 h 1593093"/>
                  <a:gd name="connsiteX7" fmla="*/ 545409 w 1504382"/>
                  <a:gd name="connsiteY7" fmla="*/ 200481 h 1593093"/>
                  <a:gd name="connsiteX8" fmla="*/ 499250 w 1504382"/>
                  <a:gd name="connsiteY8" fmla="*/ 294866 h 1593093"/>
                  <a:gd name="connsiteX9" fmla="*/ 421860 w 1504382"/>
                  <a:gd name="connsiteY9" fmla="*/ 339417 h 1593093"/>
                  <a:gd name="connsiteX10" fmla="*/ 411755 w 1504382"/>
                  <a:gd name="connsiteY10" fmla="*/ 406244 h 1593093"/>
                  <a:gd name="connsiteX11" fmla="*/ 454010 w 1504382"/>
                  <a:gd name="connsiteY11" fmla="*/ 449877 h 1593093"/>
                  <a:gd name="connsiteX12" fmla="*/ 533468 w 1504382"/>
                  <a:gd name="connsiteY12" fmla="*/ 471693 h 1593093"/>
                  <a:gd name="connsiteX13" fmla="*/ 571359 w 1504382"/>
                  <a:gd name="connsiteY13" fmla="*/ 448499 h 1593093"/>
                  <a:gd name="connsiteX14" fmla="*/ 589272 w 1504382"/>
                  <a:gd name="connsiteY14" fmla="*/ 433802 h 1593093"/>
                  <a:gd name="connsiteX15" fmla="*/ 607643 w 1504382"/>
                  <a:gd name="connsiteY15" fmla="*/ 439772 h 1593093"/>
                  <a:gd name="connsiteX16" fmla="*/ 599606 w 1504382"/>
                  <a:gd name="connsiteY16" fmla="*/ 456307 h 1593093"/>
                  <a:gd name="connsiteX17" fmla="*/ 551839 w 1504382"/>
                  <a:gd name="connsiteY17" fmla="*/ 478812 h 1593093"/>
                  <a:gd name="connsiteX18" fmla="*/ 528875 w 1504382"/>
                  <a:gd name="connsiteY18" fmla="*/ 503155 h 1593093"/>
                  <a:gd name="connsiteX19" fmla="*/ 559188 w 1504382"/>
                  <a:gd name="connsiteY19" fmla="*/ 540128 h 1593093"/>
                  <a:gd name="connsiteX20" fmla="*/ 611548 w 1504382"/>
                  <a:gd name="connsiteY20" fmla="*/ 537142 h 1593093"/>
                  <a:gd name="connsiteX21" fmla="*/ 635201 w 1504382"/>
                  <a:gd name="connsiteY21" fmla="*/ 533468 h 1593093"/>
                  <a:gd name="connsiteX22" fmla="*/ 653113 w 1504382"/>
                  <a:gd name="connsiteY22" fmla="*/ 538061 h 1593093"/>
                  <a:gd name="connsiteX23" fmla="*/ 654262 w 1504382"/>
                  <a:gd name="connsiteY23" fmla="*/ 560336 h 1593093"/>
                  <a:gd name="connsiteX24" fmla="*/ 640942 w 1504382"/>
                  <a:gd name="connsiteY24" fmla="*/ 575493 h 1593093"/>
                  <a:gd name="connsiteX25" fmla="*/ 529104 w 1504382"/>
                  <a:gd name="connsiteY25" fmla="*/ 699272 h 1593093"/>
                  <a:gd name="connsiteX26" fmla="*/ 504303 w 1504382"/>
                  <a:gd name="connsiteY26" fmla="*/ 764032 h 1593093"/>
                  <a:gd name="connsiteX27" fmla="*/ 469626 w 1504382"/>
                  <a:gd name="connsiteY27" fmla="*/ 805139 h 1593093"/>
                  <a:gd name="connsiteX28" fmla="*/ 302674 w 1504382"/>
                  <a:gd name="connsiteY28" fmla="*/ 902739 h 1593093"/>
                  <a:gd name="connsiteX29" fmla="*/ 175220 w 1504382"/>
                  <a:gd name="connsiteY29" fmla="*/ 992301 h 1593093"/>
                  <a:gd name="connsiteX30" fmla="*/ 88414 w 1504382"/>
                  <a:gd name="connsiteY30" fmla="*/ 1090360 h 1593093"/>
                  <a:gd name="connsiteX31" fmla="*/ 5282 w 1504382"/>
                  <a:gd name="connsiteY31" fmla="*/ 1293137 h 1593093"/>
                  <a:gd name="connsiteX32" fmla="*/ 0 w 1504382"/>
                  <a:gd name="connsiteY32" fmla="*/ 1303012 h 1593093"/>
                  <a:gd name="connsiteX33" fmla="*/ 0 w 1504382"/>
                  <a:gd name="connsiteY33" fmla="*/ 1378795 h 1593093"/>
                  <a:gd name="connsiteX34" fmla="*/ 30313 w 1504382"/>
                  <a:gd name="connsiteY34" fmla="*/ 1362720 h 1593093"/>
                  <a:gd name="connsiteX35" fmla="*/ 30543 w 1504382"/>
                  <a:gd name="connsiteY35" fmla="*/ 1387751 h 1593093"/>
                  <a:gd name="connsiteX36" fmla="*/ 39729 w 1504382"/>
                  <a:gd name="connsiteY36" fmla="*/ 1427710 h 1593093"/>
                  <a:gd name="connsiteX37" fmla="*/ 52130 w 1504382"/>
                  <a:gd name="connsiteY37" fmla="*/ 1435977 h 1593093"/>
                  <a:gd name="connsiteX38" fmla="*/ 60626 w 1504382"/>
                  <a:gd name="connsiteY38" fmla="*/ 1425183 h 1593093"/>
                  <a:gd name="connsiteX39" fmla="*/ 64301 w 1504382"/>
                  <a:gd name="connsiteY39" fmla="*/ 1413931 h 1593093"/>
                  <a:gd name="connsiteX40" fmla="*/ 67975 w 1504382"/>
                  <a:gd name="connsiteY40" fmla="*/ 1430925 h 1593093"/>
                  <a:gd name="connsiteX41" fmla="*/ 76013 w 1504382"/>
                  <a:gd name="connsiteY41" fmla="*/ 1441029 h 1593093"/>
                  <a:gd name="connsiteX42" fmla="*/ 88414 w 1504382"/>
                  <a:gd name="connsiteY42" fmla="*/ 1431614 h 1593093"/>
                  <a:gd name="connsiteX43" fmla="*/ 94384 w 1504382"/>
                  <a:gd name="connsiteY43" fmla="*/ 1408419 h 1593093"/>
                  <a:gd name="connsiteX44" fmla="*/ 99896 w 1504382"/>
                  <a:gd name="connsiteY44" fmla="*/ 1398085 h 1593093"/>
                  <a:gd name="connsiteX45" fmla="*/ 108393 w 1504382"/>
                  <a:gd name="connsiteY45" fmla="*/ 1410946 h 1593093"/>
                  <a:gd name="connsiteX46" fmla="*/ 126305 w 1504382"/>
                  <a:gd name="connsiteY46" fmla="*/ 1413012 h 1593093"/>
                  <a:gd name="connsiteX47" fmla="*/ 135721 w 1504382"/>
                  <a:gd name="connsiteY47" fmla="*/ 1392344 h 1593093"/>
                  <a:gd name="connsiteX48" fmla="*/ 158226 w 1504382"/>
                  <a:gd name="connsiteY48" fmla="*/ 1370069 h 1593093"/>
                  <a:gd name="connsiteX49" fmla="*/ 202318 w 1504382"/>
                  <a:gd name="connsiteY49" fmla="*/ 1329192 h 1593093"/>
                  <a:gd name="connsiteX50" fmla="*/ 213341 w 1504382"/>
                  <a:gd name="connsiteY50" fmla="*/ 1287166 h 1593093"/>
                  <a:gd name="connsiteX51" fmla="*/ 217475 w 1504382"/>
                  <a:gd name="connsiteY51" fmla="*/ 1270402 h 1593093"/>
                  <a:gd name="connsiteX52" fmla="*/ 244343 w 1504382"/>
                  <a:gd name="connsiteY52" fmla="*/ 1249964 h 1593093"/>
                  <a:gd name="connsiteX53" fmla="*/ 338269 w 1504382"/>
                  <a:gd name="connsiteY53" fmla="*/ 1253408 h 1593093"/>
                  <a:gd name="connsiteX54" fmla="*/ 531401 w 1504382"/>
                  <a:gd name="connsiteY54" fmla="*/ 1270862 h 1593093"/>
                  <a:gd name="connsiteX55" fmla="*/ 543572 w 1504382"/>
                  <a:gd name="connsiteY55" fmla="*/ 1273847 h 1593093"/>
                  <a:gd name="connsiteX56" fmla="*/ 547017 w 1504382"/>
                  <a:gd name="connsiteY56" fmla="*/ 1295204 h 1593093"/>
                  <a:gd name="connsiteX57" fmla="*/ 401651 w 1504382"/>
                  <a:gd name="connsiteY57" fmla="*/ 1398775 h 1593093"/>
                  <a:gd name="connsiteX58" fmla="*/ 375931 w 1504382"/>
                  <a:gd name="connsiteY58" fmla="*/ 1415998 h 1593093"/>
                  <a:gd name="connsiteX59" fmla="*/ 351358 w 1504382"/>
                  <a:gd name="connsiteY59" fmla="*/ 1432762 h 1593093"/>
                  <a:gd name="connsiteX60" fmla="*/ 329083 w 1504382"/>
                  <a:gd name="connsiteY60" fmla="*/ 1468357 h 1593093"/>
                  <a:gd name="connsiteX61" fmla="*/ 324720 w 1504382"/>
                  <a:gd name="connsiteY61" fmla="*/ 1541614 h 1593093"/>
                  <a:gd name="connsiteX62" fmla="*/ 340565 w 1504382"/>
                  <a:gd name="connsiteY62" fmla="*/ 1564579 h 1593093"/>
                  <a:gd name="connsiteX63" fmla="*/ 372256 w 1504382"/>
                  <a:gd name="connsiteY63" fmla="*/ 1563890 h 1593093"/>
                  <a:gd name="connsiteX64" fmla="*/ 396599 w 1504382"/>
                  <a:gd name="connsiteY64" fmla="*/ 1557689 h 1593093"/>
                  <a:gd name="connsiteX65" fmla="*/ 396369 w 1504382"/>
                  <a:gd name="connsiteY65" fmla="*/ 1559756 h 1593093"/>
                  <a:gd name="connsiteX66" fmla="*/ 413133 w 1504382"/>
                  <a:gd name="connsiteY66" fmla="*/ 1592825 h 1593093"/>
                  <a:gd name="connsiteX67" fmla="*/ 594470 w 1504382"/>
                  <a:gd name="connsiteY67" fmla="*/ 1546066 h 1593093"/>
                  <a:gd name="connsiteX68" fmla="*/ 1503385 w 1504382"/>
                  <a:gd name="connsiteY68" fmla="*/ 1569052 h 1593093"/>
                  <a:gd name="connsiteX69" fmla="*/ 1504382 w 1504382"/>
                  <a:gd name="connsiteY69" fmla="*/ 1556426 h 1593093"/>
                  <a:gd name="connsiteX70" fmla="*/ 1497751 w 1504382"/>
                  <a:gd name="connsiteY70" fmla="*/ 1472491 h 1593093"/>
                  <a:gd name="connsiteX71" fmla="*/ 1444244 w 1504382"/>
                  <a:gd name="connsiteY71" fmla="*/ 1240319 h 1593093"/>
                  <a:gd name="connsiteX72" fmla="*/ 1420131 w 1504382"/>
                  <a:gd name="connsiteY72" fmla="*/ 950046 h 1593093"/>
                  <a:gd name="connsiteX73" fmla="*/ 1393492 w 1504382"/>
                  <a:gd name="connsiteY73" fmla="*/ 736934 h 1593093"/>
                  <a:gd name="connsiteX74" fmla="*/ 1295893 w 1504382"/>
                  <a:gd name="connsiteY74" fmla="*/ 546328 h 1593093"/>
                  <a:gd name="connsiteX75" fmla="*/ 1242385 w 1504382"/>
                  <a:gd name="connsiteY75" fmla="*/ 456766 h 1593093"/>
                  <a:gd name="connsiteX76" fmla="*/ 1221717 w 1504382"/>
                  <a:gd name="connsiteY76" fmla="*/ 386035 h 1593093"/>
                  <a:gd name="connsiteX77" fmla="*/ 1066246 w 1504382"/>
                  <a:gd name="connsiteY77" fmla="*/ 122401 h 1593093"/>
                  <a:gd name="connsiteX78" fmla="*/ 1046727 w 1504382"/>
                  <a:gd name="connsiteY78" fmla="*/ 108393 h 1593093"/>
                  <a:gd name="connsiteX79" fmla="*/ 1018021 w 1504382"/>
                  <a:gd name="connsiteY79" fmla="*/ 53967 h 1593093"/>
                  <a:gd name="connsiteX80" fmla="*/ 994367 w 1504382"/>
                  <a:gd name="connsiteY80" fmla="*/ 11712 h 1593093"/>
                  <a:gd name="connsiteX81" fmla="*/ 975077 w 1504382"/>
                  <a:gd name="connsiteY81" fmla="*/ 0 h 1593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504382" h="1593093">
                    <a:moveTo>
                      <a:pt x="975077" y="0"/>
                    </a:moveTo>
                    <a:lnTo>
                      <a:pt x="910776" y="0"/>
                    </a:lnTo>
                    <a:cubicBezTo>
                      <a:pt x="896768" y="5282"/>
                      <a:pt x="883219" y="13319"/>
                      <a:pt x="870129" y="13549"/>
                    </a:cubicBezTo>
                    <a:cubicBezTo>
                      <a:pt x="845557" y="16764"/>
                      <a:pt x="820525" y="15616"/>
                      <a:pt x="795723" y="17683"/>
                    </a:cubicBezTo>
                    <a:cubicBezTo>
                      <a:pt x="723385" y="23653"/>
                      <a:pt x="660232" y="53278"/>
                      <a:pt x="602132" y="95073"/>
                    </a:cubicBezTo>
                    <a:cubicBezTo>
                      <a:pt x="588353" y="104948"/>
                      <a:pt x="575493" y="115972"/>
                      <a:pt x="562174" y="126076"/>
                    </a:cubicBezTo>
                    <a:cubicBezTo>
                      <a:pt x="545639" y="138477"/>
                      <a:pt x="539438" y="155471"/>
                      <a:pt x="541505" y="175450"/>
                    </a:cubicBezTo>
                    <a:cubicBezTo>
                      <a:pt x="542424" y="183947"/>
                      <a:pt x="544032" y="192214"/>
                      <a:pt x="545409" y="200481"/>
                    </a:cubicBezTo>
                    <a:cubicBezTo>
                      <a:pt x="552758" y="243425"/>
                      <a:pt x="537601" y="273968"/>
                      <a:pt x="499250" y="294866"/>
                    </a:cubicBezTo>
                    <a:cubicBezTo>
                      <a:pt x="473071" y="309104"/>
                      <a:pt x="446891" y="323572"/>
                      <a:pt x="421860" y="339417"/>
                    </a:cubicBezTo>
                    <a:cubicBezTo>
                      <a:pt x="391087" y="359167"/>
                      <a:pt x="388102" y="378457"/>
                      <a:pt x="411755" y="406244"/>
                    </a:cubicBezTo>
                    <a:cubicBezTo>
                      <a:pt x="424845" y="421860"/>
                      <a:pt x="438624" y="437017"/>
                      <a:pt x="454010" y="449877"/>
                    </a:cubicBezTo>
                    <a:cubicBezTo>
                      <a:pt x="476745" y="468937"/>
                      <a:pt x="503843" y="475827"/>
                      <a:pt x="533468" y="471693"/>
                    </a:cubicBezTo>
                    <a:cubicBezTo>
                      <a:pt x="549543" y="469397"/>
                      <a:pt x="561944" y="462048"/>
                      <a:pt x="571359" y="448499"/>
                    </a:cubicBezTo>
                    <a:cubicBezTo>
                      <a:pt x="575493" y="442299"/>
                      <a:pt x="582612" y="437246"/>
                      <a:pt x="589272" y="433802"/>
                    </a:cubicBezTo>
                    <a:cubicBezTo>
                      <a:pt x="596161" y="430357"/>
                      <a:pt x="603739" y="431275"/>
                      <a:pt x="607643" y="439772"/>
                    </a:cubicBezTo>
                    <a:cubicBezTo>
                      <a:pt x="611548" y="448269"/>
                      <a:pt x="606036" y="453092"/>
                      <a:pt x="599606" y="456307"/>
                    </a:cubicBezTo>
                    <a:cubicBezTo>
                      <a:pt x="583760" y="464115"/>
                      <a:pt x="567915" y="471464"/>
                      <a:pt x="551839" y="478812"/>
                    </a:cubicBezTo>
                    <a:cubicBezTo>
                      <a:pt x="540816" y="483864"/>
                      <a:pt x="527497" y="486620"/>
                      <a:pt x="528875" y="503155"/>
                    </a:cubicBezTo>
                    <a:cubicBezTo>
                      <a:pt x="530482" y="521756"/>
                      <a:pt x="542424" y="538750"/>
                      <a:pt x="559188" y="540128"/>
                    </a:cubicBezTo>
                    <a:cubicBezTo>
                      <a:pt x="576412" y="541505"/>
                      <a:pt x="594094" y="538520"/>
                      <a:pt x="611548" y="537142"/>
                    </a:cubicBezTo>
                    <a:cubicBezTo>
                      <a:pt x="619355" y="536453"/>
                      <a:pt x="627163" y="533468"/>
                      <a:pt x="635201" y="533468"/>
                    </a:cubicBezTo>
                    <a:cubicBezTo>
                      <a:pt x="641401" y="533238"/>
                      <a:pt x="651047" y="534387"/>
                      <a:pt x="653113" y="538061"/>
                    </a:cubicBezTo>
                    <a:cubicBezTo>
                      <a:pt x="656328" y="544032"/>
                      <a:pt x="656328" y="553447"/>
                      <a:pt x="654262" y="560336"/>
                    </a:cubicBezTo>
                    <a:cubicBezTo>
                      <a:pt x="652425" y="566308"/>
                      <a:pt x="646224" y="571360"/>
                      <a:pt x="640942" y="575493"/>
                    </a:cubicBezTo>
                    <a:cubicBezTo>
                      <a:pt x="595931" y="609710"/>
                      <a:pt x="559877" y="651965"/>
                      <a:pt x="529104" y="699272"/>
                    </a:cubicBezTo>
                    <a:cubicBezTo>
                      <a:pt x="516244" y="719252"/>
                      <a:pt x="506599" y="740149"/>
                      <a:pt x="504303" y="764032"/>
                    </a:cubicBezTo>
                    <a:cubicBezTo>
                      <a:pt x="502236" y="785849"/>
                      <a:pt x="489835" y="799169"/>
                      <a:pt x="469626" y="805139"/>
                    </a:cubicBezTo>
                    <a:cubicBezTo>
                      <a:pt x="405785" y="823970"/>
                      <a:pt x="351358" y="857958"/>
                      <a:pt x="302674" y="902739"/>
                    </a:cubicBezTo>
                    <a:cubicBezTo>
                      <a:pt x="264093" y="938105"/>
                      <a:pt x="221608" y="968188"/>
                      <a:pt x="175220" y="992301"/>
                    </a:cubicBezTo>
                    <a:cubicBezTo>
                      <a:pt x="133195" y="1014117"/>
                      <a:pt x="105637" y="1046727"/>
                      <a:pt x="88414" y="1090360"/>
                    </a:cubicBezTo>
                    <a:cubicBezTo>
                      <a:pt x="61775" y="1158335"/>
                      <a:pt x="33069" y="1225621"/>
                      <a:pt x="5282" y="1293137"/>
                    </a:cubicBezTo>
                    <a:cubicBezTo>
                      <a:pt x="3904" y="1296582"/>
                      <a:pt x="1837" y="1299797"/>
                      <a:pt x="0" y="1303012"/>
                    </a:cubicBezTo>
                    <a:lnTo>
                      <a:pt x="0" y="1378795"/>
                    </a:lnTo>
                    <a:cubicBezTo>
                      <a:pt x="14697" y="1385914"/>
                      <a:pt x="14697" y="1385914"/>
                      <a:pt x="30313" y="1362720"/>
                    </a:cubicBezTo>
                    <a:cubicBezTo>
                      <a:pt x="30313" y="1372824"/>
                      <a:pt x="29395" y="1380632"/>
                      <a:pt x="30543" y="1387751"/>
                    </a:cubicBezTo>
                    <a:cubicBezTo>
                      <a:pt x="32840" y="1401300"/>
                      <a:pt x="35595" y="1414849"/>
                      <a:pt x="39729" y="1427710"/>
                    </a:cubicBezTo>
                    <a:cubicBezTo>
                      <a:pt x="40877" y="1431614"/>
                      <a:pt x="47767" y="1435748"/>
                      <a:pt x="52130" y="1435977"/>
                    </a:cubicBezTo>
                    <a:cubicBezTo>
                      <a:pt x="54886" y="1436207"/>
                      <a:pt x="58560" y="1429547"/>
                      <a:pt x="60626" y="1425183"/>
                    </a:cubicBezTo>
                    <a:cubicBezTo>
                      <a:pt x="62004" y="1421969"/>
                      <a:pt x="61545" y="1417835"/>
                      <a:pt x="64301" y="1413931"/>
                    </a:cubicBezTo>
                    <a:cubicBezTo>
                      <a:pt x="65449" y="1419672"/>
                      <a:pt x="65908" y="1425643"/>
                      <a:pt x="67975" y="1430925"/>
                    </a:cubicBezTo>
                    <a:cubicBezTo>
                      <a:pt x="69583" y="1435058"/>
                      <a:pt x="74405" y="1441489"/>
                      <a:pt x="76013" y="1441029"/>
                    </a:cubicBezTo>
                    <a:cubicBezTo>
                      <a:pt x="80606" y="1439422"/>
                      <a:pt x="86347" y="1435977"/>
                      <a:pt x="88414" y="1431614"/>
                    </a:cubicBezTo>
                    <a:cubicBezTo>
                      <a:pt x="91629" y="1424495"/>
                      <a:pt x="92318" y="1416227"/>
                      <a:pt x="94384" y="1408419"/>
                    </a:cubicBezTo>
                    <a:cubicBezTo>
                      <a:pt x="95303" y="1405664"/>
                      <a:pt x="97140" y="1403138"/>
                      <a:pt x="99896" y="1398085"/>
                    </a:cubicBezTo>
                    <a:cubicBezTo>
                      <a:pt x="103341" y="1403367"/>
                      <a:pt x="106096" y="1407042"/>
                      <a:pt x="108393" y="1410946"/>
                    </a:cubicBezTo>
                    <a:cubicBezTo>
                      <a:pt x="113445" y="1419443"/>
                      <a:pt x="120334" y="1421050"/>
                      <a:pt x="126305" y="1413012"/>
                    </a:cubicBezTo>
                    <a:cubicBezTo>
                      <a:pt x="130898" y="1407042"/>
                      <a:pt x="133424" y="1399463"/>
                      <a:pt x="135721" y="1392344"/>
                    </a:cubicBezTo>
                    <a:cubicBezTo>
                      <a:pt x="139625" y="1381092"/>
                      <a:pt x="146055" y="1372595"/>
                      <a:pt x="158226" y="1370069"/>
                    </a:cubicBezTo>
                    <a:cubicBezTo>
                      <a:pt x="181191" y="1365246"/>
                      <a:pt x="194740" y="1350089"/>
                      <a:pt x="202318" y="1329192"/>
                    </a:cubicBezTo>
                    <a:cubicBezTo>
                      <a:pt x="207370" y="1315643"/>
                      <a:pt x="209896" y="1301175"/>
                      <a:pt x="213341" y="1287166"/>
                    </a:cubicBezTo>
                    <a:cubicBezTo>
                      <a:pt x="214719" y="1281425"/>
                      <a:pt x="215638" y="1275914"/>
                      <a:pt x="217475" y="1270402"/>
                    </a:cubicBezTo>
                    <a:cubicBezTo>
                      <a:pt x="222068" y="1255935"/>
                      <a:pt x="229187" y="1249734"/>
                      <a:pt x="244343" y="1249964"/>
                    </a:cubicBezTo>
                    <a:cubicBezTo>
                      <a:pt x="275575" y="1250423"/>
                      <a:pt x="307037" y="1250882"/>
                      <a:pt x="338269" y="1253408"/>
                    </a:cubicBezTo>
                    <a:cubicBezTo>
                      <a:pt x="402799" y="1258460"/>
                      <a:pt x="467100" y="1264891"/>
                      <a:pt x="531401" y="1270862"/>
                    </a:cubicBezTo>
                    <a:cubicBezTo>
                      <a:pt x="535535" y="1271321"/>
                      <a:pt x="539898" y="1272239"/>
                      <a:pt x="543572" y="1273847"/>
                    </a:cubicBezTo>
                    <a:cubicBezTo>
                      <a:pt x="552988" y="1278210"/>
                      <a:pt x="555514" y="1289922"/>
                      <a:pt x="547017" y="1295204"/>
                    </a:cubicBezTo>
                    <a:cubicBezTo>
                      <a:pt x="496954" y="1327125"/>
                      <a:pt x="456996" y="1373743"/>
                      <a:pt x="401651" y="1398775"/>
                    </a:cubicBezTo>
                    <a:cubicBezTo>
                      <a:pt x="392235" y="1403138"/>
                      <a:pt x="384428" y="1410257"/>
                      <a:pt x="375931" y="1415998"/>
                    </a:cubicBezTo>
                    <a:cubicBezTo>
                      <a:pt x="367663" y="1421509"/>
                      <a:pt x="360315" y="1428858"/>
                      <a:pt x="351358" y="1432762"/>
                    </a:cubicBezTo>
                    <a:cubicBezTo>
                      <a:pt x="335513" y="1439881"/>
                      <a:pt x="330231" y="1452971"/>
                      <a:pt x="329083" y="1468357"/>
                    </a:cubicBezTo>
                    <a:cubicBezTo>
                      <a:pt x="327245" y="1492700"/>
                      <a:pt x="326327" y="1517272"/>
                      <a:pt x="324720" y="1541614"/>
                    </a:cubicBezTo>
                    <a:cubicBezTo>
                      <a:pt x="324030" y="1553556"/>
                      <a:pt x="328853" y="1562742"/>
                      <a:pt x="340565" y="1564579"/>
                    </a:cubicBezTo>
                    <a:cubicBezTo>
                      <a:pt x="350899" y="1566186"/>
                      <a:pt x="361692" y="1565038"/>
                      <a:pt x="372256" y="1563890"/>
                    </a:cubicBezTo>
                    <a:cubicBezTo>
                      <a:pt x="380294" y="1562971"/>
                      <a:pt x="388331" y="1559986"/>
                      <a:pt x="396599" y="1557689"/>
                    </a:cubicBezTo>
                    <a:cubicBezTo>
                      <a:pt x="396369" y="1559067"/>
                      <a:pt x="396599" y="1559526"/>
                      <a:pt x="396369" y="1559756"/>
                    </a:cubicBezTo>
                    <a:cubicBezTo>
                      <a:pt x="383509" y="1582721"/>
                      <a:pt x="380116" y="1595107"/>
                      <a:pt x="413133" y="1592825"/>
                    </a:cubicBezTo>
                    <a:cubicBezTo>
                      <a:pt x="446150" y="1590543"/>
                      <a:pt x="559334" y="1552956"/>
                      <a:pt x="594470" y="1546066"/>
                    </a:cubicBezTo>
                    <a:lnTo>
                      <a:pt x="1503385" y="1569052"/>
                    </a:lnTo>
                    <a:cubicBezTo>
                      <a:pt x="1503717" y="1564843"/>
                      <a:pt x="1504050" y="1560635"/>
                      <a:pt x="1504382" y="1556426"/>
                    </a:cubicBezTo>
                    <a:cubicBezTo>
                      <a:pt x="1503952" y="1528467"/>
                      <a:pt x="1501311" y="1500508"/>
                      <a:pt x="1497751" y="1472491"/>
                    </a:cubicBezTo>
                    <a:cubicBezTo>
                      <a:pt x="1487647" y="1393263"/>
                      <a:pt x="1467208" y="1316561"/>
                      <a:pt x="1444244" y="1240319"/>
                    </a:cubicBezTo>
                    <a:cubicBezTo>
                      <a:pt x="1415538" y="1145245"/>
                      <a:pt x="1406352" y="1048794"/>
                      <a:pt x="1420131" y="950046"/>
                    </a:cubicBezTo>
                    <a:cubicBezTo>
                      <a:pt x="1430236" y="876789"/>
                      <a:pt x="1418753" y="805828"/>
                      <a:pt x="1393492" y="736934"/>
                    </a:cubicBezTo>
                    <a:cubicBezTo>
                      <a:pt x="1368460" y="669418"/>
                      <a:pt x="1333555" y="607184"/>
                      <a:pt x="1295893" y="546328"/>
                    </a:cubicBezTo>
                    <a:cubicBezTo>
                      <a:pt x="1277521" y="516934"/>
                      <a:pt x="1259608" y="486850"/>
                      <a:pt x="1242385" y="456766"/>
                    </a:cubicBezTo>
                    <a:cubicBezTo>
                      <a:pt x="1229984" y="434950"/>
                      <a:pt x="1223095" y="411526"/>
                      <a:pt x="1221717" y="386035"/>
                    </a:cubicBezTo>
                    <a:cubicBezTo>
                      <a:pt x="1215516" y="271671"/>
                      <a:pt x="1158105" y="186702"/>
                      <a:pt x="1066246" y="122401"/>
                    </a:cubicBezTo>
                    <a:cubicBezTo>
                      <a:pt x="1059816" y="117809"/>
                      <a:pt x="1053157" y="113216"/>
                      <a:pt x="1046727" y="108393"/>
                    </a:cubicBezTo>
                    <a:cubicBezTo>
                      <a:pt x="1028125" y="94844"/>
                      <a:pt x="1017562" y="77620"/>
                      <a:pt x="1018021" y="53967"/>
                    </a:cubicBezTo>
                    <a:cubicBezTo>
                      <a:pt x="1018250" y="35595"/>
                      <a:pt x="1009065" y="21816"/>
                      <a:pt x="994367" y="11712"/>
                    </a:cubicBezTo>
                    <a:cubicBezTo>
                      <a:pt x="988167" y="7579"/>
                      <a:pt x="981507" y="3904"/>
                      <a:pt x="975077" y="0"/>
                    </a:cubicBezTo>
                    <a:close/>
                  </a:path>
                </a:pathLst>
              </a:custGeom>
              <a:grpFill/>
              <a:ln w="5356" cap="flat">
                <a:noFill/>
                <a:prstDash val="solid"/>
                <a:miter/>
              </a:ln>
            </p:spPr>
            <p:txBody>
              <a:bodyPr rtlCol="0" anchor="ctr"/>
              <a:lstStyle/>
              <a:p>
                <a:endParaRPr lang="en-US">
                  <a:cs typeface="B Nazanin" panose="00000700000000000000" pitchFamily="2" charset="-78"/>
                </a:endParaRPr>
              </a:p>
            </p:txBody>
          </p:sp>
          <p:sp>
            <p:nvSpPr>
              <p:cNvPr id="21" name="Up Arrow 4">
                <a:extLst>
                  <a:ext uri="{FF2B5EF4-FFF2-40B4-BE49-F238E27FC236}">
                    <a16:creationId xmlns:a16="http://schemas.microsoft.com/office/drawing/2014/main" id="{F3E5FDB3-C675-4EAE-B493-D1E9CCFB70B4}"/>
                  </a:ext>
                </a:extLst>
              </p:cNvPr>
              <p:cNvSpPr/>
              <p:nvPr/>
            </p:nvSpPr>
            <p:spPr>
              <a:xfrm flipV="1">
                <a:off x="5843802" y="3190688"/>
                <a:ext cx="1510669" cy="2651760"/>
              </a:xfrm>
              <a:prstGeom prst="upArrow">
                <a:avLst>
                  <a:gd name="adj1" fmla="val 50000"/>
                  <a:gd name="adj2" fmla="val 6193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sp>
          <p:nvSpPr>
            <p:cNvPr id="6" name="TextBox 5">
              <a:extLst>
                <a:ext uri="{FF2B5EF4-FFF2-40B4-BE49-F238E27FC236}">
                  <a16:creationId xmlns:a16="http://schemas.microsoft.com/office/drawing/2014/main" id="{FD9745E3-DF63-47F1-9340-DFDDEB763E56}"/>
                </a:ext>
              </a:extLst>
            </p:cNvPr>
            <p:cNvSpPr txBox="1"/>
            <p:nvPr/>
          </p:nvSpPr>
          <p:spPr>
            <a:xfrm>
              <a:off x="2661788" y="2107389"/>
              <a:ext cx="1222303" cy="808847"/>
            </a:xfrm>
            <a:prstGeom prst="rect">
              <a:avLst/>
            </a:prstGeom>
            <a:noFill/>
          </p:spPr>
          <p:txBody>
            <a:bodyPr wrap="square" rtlCol="0">
              <a:spAutoFit/>
            </a:bodyPr>
            <a:lstStyle/>
            <a:p>
              <a:pPr algn="ctr"/>
              <a:r>
                <a:rPr lang="fa-IR" altLang="ko-KR" sz="2000" b="1" dirty="0">
                  <a:solidFill>
                    <a:schemeClr val="bg1"/>
                  </a:solidFill>
                  <a:cs typeface="B Nazanin" panose="00000700000000000000" pitchFamily="2" charset="-78"/>
                </a:rPr>
                <a:t>خرید</a:t>
              </a:r>
              <a:endParaRPr lang="ko-KR" altLang="en-US" sz="2000" b="1" dirty="0">
                <a:solidFill>
                  <a:schemeClr val="bg1"/>
                </a:solidFill>
                <a:cs typeface="B Nazanin" panose="00000700000000000000" pitchFamily="2" charset="-78"/>
              </a:endParaRPr>
            </a:p>
            <a:p>
              <a:pPr algn="ctr"/>
              <a:endParaRPr lang="ko-KR" altLang="en-US" sz="2000" b="1"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0C52EEFE-7902-423F-8391-EB6FFAF61C73}"/>
                </a:ext>
              </a:extLst>
            </p:cNvPr>
            <p:cNvSpPr txBox="1"/>
            <p:nvPr/>
          </p:nvSpPr>
          <p:spPr>
            <a:xfrm>
              <a:off x="1814964" y="5219470"/>
              <a:ext cx="1222303" cy="457175"/>
            </a:xfrm>
            <a:prstGeom prst="rect">
              <a:avLst/>
            </a:prstGeom>
            <a:noFill/>
          </p:spPr>
          <p:txBody>
            <a:bodyPr wrap="square" rtlCol="0">
              <a:spAutoFit/>
            </a:bodyPr>
            <a:lstStyle/>
            <a:p>
              <a:pPr algn="ctr"/>
              <a:r>
                <a:rPr lang="fa-IR" altLang="ko-KR" sz="2000" b="1" dirty="0">
                  <a:solidFill>
                    <a:schemeClr val="bg1"/>
                  </a:solidFill>
                  <a:cs typeface="B Nazanin" panose="00000700000000000000" pitchFamily="2" charset="-78"/>
                </a:rPr>
                <a:t>فروش</a:t>
              </a:r>
              <a:endParaRPr lang="ko-KR" altLang="en-US" sz="2000" b="1" dirty="0">
                <a:solidFill>
                  <a:schemeClr val="bg1"/>
                </a:solidFill>
                <a:cs typeface="B Nazanin" panose="00000700000000000000" pitchFamily="2" charset="-78"/>
              </a:endParaRPr>
            </a:p>
          </p:txBody>
        </p:sp>
        <p:grpSp>
          <p:nvGrpSpPr>
            <p:cNvPr id="8" name="Group 7">
              <a:extLst>
                <a:ext uri="{FF2B5EF4-FFF2-40B4-BE49-F238E27FC236}">
                  <a16:creationId xmlns:a16="http://schemas.microsoft.com/office/drawing/2014/main" id="{4635C31E-18CC-46C4-83F6-14031F5DE165}"/>
                </a:ext>
              </a:extLst>
            </p:cNvPr>
            <p:cNvGrpSpPr/>
            <p:nvPr/>
          </p:nvGrpSpPr>
          <p:grpSpPr>
            <a:xfrm>
              <a:off x="718736" y="2531902"/>
              <a:ext cx="4514417" cy="2355125"/>
              <a:chOff x="2572109" y="541589"/>
              <a:chExt cx="8585933" cy="4479193"/>
            </a:xfrm>
          </p:grpSpPr>
          <p:sp>
            <p:nvSpPr>
              <p:cNvPr id="9" name="Oval 8">
                <a:extLst>
                  <a:ext uri="{FF2B5EF4-FFF2-40B4-BE49-F238E27FC236}">
                    <a16:creationId xmlns:a16="http://schemas.microsoft.com/office/drawing/2014/main" id="{7E08A508-8285-4FC9-8FAF-83E20C3C6F27}"/>
                  </a:ext>
                </a:extLst>
              </p:cNvPr>
              <p:cNvSpPr/>
              <p:nvPr/>
            </p:nvSpPr>
            <p:spPr>
              <a:xfrm>
                <a:off x="8911710" y="2318515"/>
                <a:ext cx="211382" cy="211382"/>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2"/>
                  </a:solidFill>
                  <a:cs typeface="B Nazanin" panose="00000700000000000000" pitchFamily="2" charset="-78"/>
                </a:endParaRPr>
              </a:p>
            </p:txBody>
          </p:sp>
          <p:sp>
            <p:nvSpPr>
              <p:cNvPr id="10" name="Oval 9">
                <a:extLst>
                  <a:ext uri="{FF2B5EF4-FFF2-40B4-BE49-F238E27FC236}">
                    <a16:creationId xmlns:a16="http://schemas.microsoft.com/office/drawing/2014/main" id="{9BE85D45-600C-4803-8410-A321F213028D}"/>
                  </a:ext>
                </a:extLst>
              </p:cNvPr>
              <p:cNvSpPr/>
              <p:nvPr/>
            </p:nvSpPr>
            <p:spPr>
              <a:xfrm>
                <a:off x="5227330" y="2957051"/>
                <a:ext cx="211382" cy="211382"/>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2"/>
                  </a:solidFill>
                  <a:cs typeface="B Nazanin" panose="00000700000000000000" pitchFamily="2" charset="-78"/>
                </a:endParaRPr>
              </a:p>
            </p:txBody>
          </p:sp>
          <p:sp>
            <p:nvSpPr>
              <p:cNvPr id="11" name="Oval 10">
                <a:extLst>
                  <a:ext uri="{FF2B5EF4-FFF2-40B4-BE49-F238E27FC236}">
                    <a16:creationId xmlns:a16="http://schemas.microsoft.com/office/drawing/2014/main" id="{F00463AA-2C15-46D0-BA71-13E7AB227B3E}"/>
                  </a:ext>
                </a:extLst>
              </p:cNvPr>
              <p:cNvSpPr/>
              <p:nvPr/>
            </p:nvSpPr>
            <p:spPr>
              <a:xfrm>
                <a:off x="7701885" y="2178338"/>
                <a:ext cx="211382" cy="211382"/>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2"/>
                  </a:solidFill>
                  <a:cs typeface="B Nazanin" panose="00000700000000000000" pitchFamily="2" charset="-78"/>
                </a:endParaRPr>
              </a:p>
            </p:txBody>
          </p:sp>
          <p:sp>
            <p:nvSpPr>
              <p:cNvPr id="12" name="Oval 11">
                <a:extLst>
                  <a:ext uri="{FF2B5EF4-FFF2-40B4-BE49-F238E27FC236}">
                    <a16:creationId xmlns:a16="http://schemas.microsoft.com/office/drawing/2014/main" id="{4E56CFFC-BB9F-4DC9-9BD3-804D49705F94}"/>
                  </a:ext>
                </a:extLst>
              </p:cNvPr>
              <p:cNvSpPr/>
              <p:nvPr/>
            </p:nvSpPr>
            <p:spPr>
              <a:xfrm>
                <a:off x="4296249" y="4809400"/>
                <a:ext cx="211382" cy="211382"/>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2"/>
                  </a:solidFill>
                  <a:cs typeface="B Nazanin" panose="00000700000000000000" pitchFamily="2" charset="-78"/>
                </a:endParaRPr>
              </a:p>
            </p:txBody>
          </p:sp>
          <p:sp>
            <p:nvSpPr>
              <p:cNvPr id="13" name="Oval 12">
                <a:extLst>
                  <a:ext uri="{FF2B5EF4-FFF2-40B4-BE49-F238E27FC236}">
                    <a16:creationId xmlns:a16="http://schemas.microsoft.com/office/drawing/2014/main" id="{904E9F63-3D0B-4250-BC09-3A18177EE78E}"/>
                  </a:ext>
                </a:extLst>
              </p:cNvPr>
              <p:cNvSpPr/>
              <p:nvPr/>
            </p:nvSpPr>
            <p:spPr>
              <a:xfrm>
                <a:off x="7016376" y="3513792"/>
                <a:ext cx="211382" cy="211382"/>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2"/>
                  </a:solidFill>
                  <a:cs typeface="B Nazanin" panose="00000700000000000000" pitchFamily="2" charset="-78"/>
                </a:endParaRPr>
              </a:p>
            </p:txBody>
          </p:sp>
          <p:cxnSp>
            <p:nvCxnSpPr>
              <p:cNvPr id="14" name="Straight Connector 13">
                <a:extLst>
                  <a:ext uri="{FF2B5EF4-FFF2-40B4-BE49-F238E27FC236}">
                    <a16:creationId xmlns:a16="http://schemas.microsoft.com/office/drawing/2014/main" id="{F1AF8E9F-4960-4B39-B68E-111A0734AF49}"/>
                  </a:ext>
                </a:extLst>
              </p:cNvPr>
              <p:cNvCxnSpPr>
                <a:cxnSpLocks/>
                <a:stCxn id="12" idx="2"/>
              </p:cNvCxnSpPr>
              <p:nvPr/>
            </p:nvCxnSpPr>
            <p:spPr>
              <a:xfrm flipH="1" flipV="1">
                <a:off x="2572109" y="4681741"/>
                <a:ext cx="1724141" cy="233351"/>
              </a:xfrm>
              <a:prstGeom prst="line">
                <a:avLst/>
              </a:prstGeom>
              <a:noFill/>
              <a:ln w="38100">
                <a:solidFill>
                  <a:schemeClr val="accent2"/>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15" name="Straight Connector 14">
                <a:extLst>
                  <a:ext uri="{FF2B5EF4-FFF2-40B4-BE49-F238E27FC236}">
                    <a16:creationId xmlns:a16="http://schemas.microsoft.com/office/drawing/2014/main" id="{47662DE9-BE31-4326-80FD-DB3A201ED927}"/>
                  </a:ext>
                </a:extLst>
              </p:cNvPr>
              <p:cNvCxnSpPr>
                <a:cxnSpLocks/>
                <a:stCxn id="10" idx="3"/>
                <a:endCxn id="12" idx="7"/>
              </p:cNvCxnSpPr>
              <p:nvPr/>
            </p:nvCxnSpPr>
            <p:spPr>
              <a:xfrm flipH="1">
                <a:off x="4476675" y="3137477"/>
                <a:ext cx="781611" cy="1702879"/>
              </a:xfrm>
              <a:prstGeom prst="line">
                <a:avLst/>
              </a:prstGeom>
              <a:noFill/>
              <a:ln w="38100">
                <a:solidFill>
                  <a:schemeClr val="accent2"/>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B2C7B88A-55F5-4D94-A3C4-C40AA2E4C64D}"/>
                  </a:ext>
                </a:extLst>
              </p:cNvPr>
              <p:cNvCxnSpPr>
                <a:cxnSpLocks/>
                <a:stCxn id="13" idx="2"/>
                <a:endCxn id="10" idx="6"/>
              </p:cNvCxnSpPr>
              <p:nvPr/>
            </p:nvCxnSpPr>
            <p:spPr>
              <a:xfrm flipH="1" flipV="1">
                <a:off x="5438712" y="3062742"/>
                <a:ext cx="1577664" cy="556741"/>
              </a:xfrm>
              <a:prstGeom prst="line">
                <a:avLst/>
              </a:prstGeom>
              <a:noFill/>
              <a:ln w="38100">
                <a:solidFill>
                  <a:schemeClr val="accent2"/>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17" name="Straight Connector 16">
                <a:extLst>
                  <a:ext uri="{FF2B5EF4-FFF2-40B4-BE49-F238E27FC236}">
                    <a16:creationId xmlns:a16="http://schemas.microsoft.com/office/drawing/2014/main" id="{1990F2A4-54C6-4BCF-B45C-7BD397BC9721}"/>
                  </a:ext>
                </a:extLst>
              </p:cNvPr>
              <p:cNvCxnSpPr>
                <a:cxnSpLocks/>
                <a:stCxn id="11" idx="3"/>
                <a:endCxn id="13" idx="7"/>
              </p:cNvCxnSpPr>
              <p:nvPr/>
            </p:nvCxnSpPr>
            <p:spPr>
              <a:xfrm flipH="1">
                <a:off x="7196802" y="2358764"/>
                <a:ext cx="536039" cy="1185984"/>
              </a:xfrm>
              <a:prstGeom prst="line">
                <a:avLst/>
              </a:prstGeom>
              <a:noFill/>
              <a:ln w="38100">
                <a:solidFill>
                  <a:schemeClr val="accent2"/>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18" name="Straight Connector 17">
                <a:extLst>
                  <a:ext uri="{FF2B5EF4-FFF2-40B4-BE49-F238E27FC236}">
                    <a16:creationId xmlns:a16="http://schemas.microsoft.com/office/drawing/2014/main" id="{6710C34D-B100-4459-A69D-DA111080E8C6}"/>
                  </a:ext>
                </a:extLst>
              </p:cNvPr>
              <p:cNvCxnSpPr>
                <a:cxnSpLocks/>
                <a:stCxn id="11" idx="6"/>
                <a:endCxn id="9" idx="2"/>
              </p:cNvCxnSpPr>
              <p:nvPr/>
            </p:nvCxnSpPr>
            <p:spPr>
              <a:xfrm>
                <a:off x="7913267" y="2284029"/>
                <a:ext cx="998443" cy="140177"/>
              </a:xfrm>
              <a:prstGeom prst="line">
                <a:avLst/>
              </a:prstGeom>
              <a:noFill/>
              <a:ln w="38100">
                <a:solidFill>
                  <a:schemeClr val="accent2"/>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19" name="Straight Connector 18">
                <a:extLst>
                  <a:ext uri="{FF2B5EF4-FFF2-40B4-BE49-F238E27FC236}">
                    <a16:creationId xmlns:a16="http://schemas.microsoft.com/office/drawing/2014/main" id="{87E719FF-B91B-44D2-A916-8F39E32FB787}"/>
                  </a:ext>
                </a:extLst>
              </p:cNvPr>
              <p:cNvCxnSpPr>
                <a:cxnSpLocks/>
                <a:stCxn id="9" idx="7"/>
              </p:cNvCxnSpPr>
              <p:nvPr/>
            </p:nvCxnSpPr>
            <p:spPr>
              <a:xfrm flipV="1">
                <a:off x="9092136" y="541589"/>
                <a:ext cx="2065906" cy="1807882"/>
              </a:xfrm>
              <a:prstGeom prst="line">
                <a:avLst/>
              </a:prstGeom>
              <a:noFill/>
              <a:ln w="38100">
                <a:solidFill>
                  <a:schemeClr val="accent2"/>
                </a:solidFill>
                <a:tailEnd type="triangle" w="lg" len="lg"/>
              </a:ln>
            </p:spPr>
            <p:style>
              <a:lnRef idx="2">
                <a:schemeClr val="accent1">
                  <a:shade val="50000"/>
                </a:schemeClr>
              </a:lnRef>
              <a:fillRef idx="1">
                <a:schemeClr val="accent1"/>
              </a:fillRef>
              <a:effectRef idx="0">
                <a:schemeClr val="accent1"/>
              </a:effectRef>
              <a:fontRef idx="minor">
                <a:schemeClr val="lt1"/>
              </a:fontRef>
            </p:style>
          </p:cxnSp>
        </p:grpSp>
      </p:grpSp>
      <p:grpSp>
        <p:nvGrpSpPr>
          <p:cNvPr id="30" name="Group 29">
            <a:extLst>
              <a:ext uri="{FF2B5EF4-FFF2-40B4-BE49-F238E27FC236}">
                <a16:creationId xmlns:a16="http://schemas.microsoft.com/office/drawing/2014/main" id="{B9DC979F-AAF6-423B-96E5-489E97F8B651}"/>
              </a:ext>
            </a:extLst>
          </p:cNvPr>
          <p:cNvGrpSpPr/>
          <p:nvPr/>
        </p:nvGrpSpPr>
        <p:grpSpPr>
          <a:xfrm>
            <a:off x="6550128" y="2930975"/>
            <a:ext cx="3116854" cy="3626720"/>
            <a:chOff x="4131423" y="1819377"/>
            <a:chExt cx="3929154" cy="4571899"/>
          </a:xfrm>
        </p:grpSpPr>
        <p:grpSp>
          <p:nvGrpSpPr>
            <p:cNvPr id="24" name="Graphic 23">
              <a:extLst>
                <a:ext uri="{FF2B5EF4-FFF2-40B4-BE49-F238E27FC236}">
                  <a16:creationId xmlns:a16="http://schemas.microsoft.com/office/drawing/2014/main" id="{0BF16F49-E1F2-4A86-B86E-B0FBAC92B271}"/>
                </a:ext>
              </a:extLst>
            </p:cNvPr>
            <p:cNvGrpSpPr/>
            <p:nvPr/>
          </p:nvGrpSpPr>
          <p:grpSpPr>
            <a:xfrm>
              <a:off x="4131455" y="3448050"/>
              <a:ext cx="3929122" cy="2943226"/>
              <a:chOff x="3728983" y="3429000"/>
              <a:chExt cx="4561363" cy="2943226"/>
            </a:xfrm>
          </p:grpSpPr>
          <p:sp>
            <p:nvSpPr>
              <p:cNvPr id="25" name="Freeform: Shape 24">
                <a:extLst>
                  <a:ext uri="{FF2B5EF4-FFF2-40B4-BE49-F238E27FC236}">
                    <a16:creationId xmlns:a16="http://schemas.microsoft.com/office/drawing/2014/main" id="{A00B9A6E-4340-4C56-9E8F-F53F91E066AA}"/>
                  </a:ext>
                </a:extLst>
              </p:cNvPr>
              <p:cNvSpPr/>
              <p:nvPr/>
            </p:nvSpPr>
            <p:spPr>
              <a:xfrm>
                <a:off x="5403563" y="5639477"/>
                <a:ext cx="1430968" cy="737215"/>
              </a:xfrm>
              <a:custGeom>
                <a:avLst/>
                <a:gdLst>
                  <a:gd name="connsiteX0" fmla="*/ 13633 w 1430968"/>
                  <a:gd name="connsiteY0" fmla="*/ 142192 h 737215"/>
                  <a:gd name="connsiteX1" fmla="*/ 70077 w 1430968"/>
                  <a:gd name="connsiteY1" fmla="*/ 228833 h 737215"/>
                  <a:gd name="connsiteX2" fmla="*/ 74281 w 1430968"/>
                  <a:gd name="connsiteY2" fmla="*/ 240809 h 737215"/>
                  <a:gd name="connsiteX3" fmla="*/ 92247 w 1430968"/>
                  <a:gd name="connsiteY3" fmla="*/ 305408 h 737215"/>
                  <a:gd name="connsiteX4" fmla="*/ 150347 w 1430968"/>
                  <a:gd name="connsiteY4" fmla="*/ 403515 h 737215"/>
                  <a:gd name="connsiteX5" fmla="*/ 167293 w 1430968"/>
                  <a:gd name="connsiteY5" fmla="*/ 398418 h 737215"/>
                  <a:gd name="connsiteX6" fmla="*/ 182582 w 1430968"/>
                  <a:gd name="connsiteY6" fmla="*/ 387079 h 737215"/>
                  <a:gd name="connsiteX7" fmla="*/ 214817 w 1430968"/>
                  <a:gd name="connsiteY7" fmla="*/ 370643 h 737215"/>
                  <a:gd name="connsiteX8" fmla="*/ 224883 w 1430968"/>
                  <a:gd name="connsiteY8" fmla="*/ 369368 h 737215"/>
                  <a:gd name="connsiteX9" fmla="*/ 337898 w 1430968"/>
                  <a:gd name="connsiteY9" fmla="*/ 413708 h 737215"/>
                  <a:gd name="connsiteX10" fmla="*/ 367457 w 1430968"/>
                  <a:gd name="connsiteY10" fmla="*/ 340955 h 737215"/>
                  <a:gd name="connsiteX11" fmla="*/ 381218 w 1430968"/>
                  <a:gd name="connsiteY11" fmla="*/ 329616 h 737215"/>
                  <a:gd name="connsiteX12" fmla="*/ 407592 w 1430968"/>
                  <a:gd name="connsiteY12" fmla="*/ 305535 h 737215"/>
                  <a:gd name="connsiteX13" fmla="*/ 422882 w 1430968"/>
                  <a:gd name="connsiteY13" fmla="*/ 300438 h 737215"/>
                  <a:gd name="connsiteX14" fmla="*/ 449893 w 1430968"/>
                  <a:gd name="connsiteY14" fmla="*/ 294195 h 737215"/>
                  <a:gd name="connsiteX15" fmla="*/ 459322 w 1430968"/>
                  <a:gd name="connsiteY15" fmla="*/ 292921 h 737215"/>
                  <a:gd name="connsiteX16" fmla="*/ 527997 w 1430968"/>
                  <a:gd name="connsiteY16" fmla="*/ 385805 h 737215"/>
                  <a:gd name="connsiteX17" fmla="*/ 592977 w 1430968"/>
                  <a:gd name="connsiteY17" fmla="*/ 402241 h 737215"/>
                  <a:gd name="connsiteX18" fmla="*/ 603043 w 1430968"/>
                  <a:gd name="connsiteY18" fmla="*/ 419314 h 737215"/>
                  <a:gd name="connsiteX19" fmla="*/ 612471 w 1430968"/>
                  <a:gd name="connsiteY19" fmla="*/ 435750 h 737215"/>
                  <a:gd name="connsiteX20" fmla="*/ 655792 w 1430968"/>
                  <a:gd name="connsiteY20" fmla="*/ 553989 h 737215"/>
                  <a:gd name="connsiteX21" fmla="*/ 663181 w 1430968"/>
                  <a:gd name="connsiteY21" fmla="*/ 570425 h 737215"/>
                  <a:gd name="connsiteX22" fmla="*/ 689556 w 1430968"/>
                  <a:gd name="connsiteY22" fmla="*/ 604572 h 737215"/>
                  <a:gd name="connsiteX23" fmla="*/ 700641 w 1430968"/>
                  <a:gd name="connsiteY23" fmla="*/ 609668 h 737215"/>
                  <a:gd name="connsiteX24" fmla="*/ 715930 w 1430968"/>
                  <a:gd name="connsiteY24" fmla="*/ 615911 h 737215"/>
                  <a:gd name="connsiteX25" fmla="*/ 728671 w 1430968"/>
                  <a:gd name="connsiteY25" fmla="*/ 627251 h 737215"/>
                  <a:gd name="connsiteX26" fmla="*/ 855956 w 1430968"/>
                  <a:gd name="connsiteY26" fmla="*/ 736953 h 737215"/>
                  <a:gd name="connsiteX27" fmla="*/ 878636 w 1430968"/>
                  <a:gd name="connsiteY27" fmla="*/ 735297 h 737215"/>
                  <a:gd name="connsiteX28" fmla="*/ 891377 w 1430968"/>
                  <a:gd name="connsiteY28" fmla="*/ 728289 h 737215"/>
                  <a:gd name="connsiteX29" fmla="*/ 903099 w 1430968"/>
                  <a:gd name="connsiteY29" fmla="*/ 720007 h 737215"/>
                  <a:gd name="connsiteX30" fmla="*/ 973940 w 1430968"/>
                  <a:gd name="connsiteY30" fmla="*/ 656174 h 737215"/>
                  <a:gd name="connsiteX31" fmla="*/ 983369 w 1430968"/>
                  <a:gd name="connsiteY31" fmla="*/ 642923 h 737215"/>
                  <a:gd name="connsiteX32" fmla="*/ 989230 w 1430968"/>
                  <a:gd name="connsiteY32" fmla="*/ 625850 h 737215"/>
                  <a:gd name="connsiteX33" fmla="*/ 1019936 w 1430968"/>
                  <a:gd name="connsiteY33" fmla="*/ 568259 h 737215"/>
                  <a:gd name="connsiteX34" fmla="*/ 1030002 w 1430968"/>
                  <a:gd name="connsiteY34" fmla="*/ 556919 h 737215"/>
                  <a:gd name="connsiteX35" fmla="*/ 1141488 w 1430968"/>
                  <a:gd name="connsiteY35" fmla="*/ 480345 h 737215"/>
                  <a:gd name="connsiteX36" fmla="*/ 1126198 w 1430968"/>
                  <a:gd name="connsiteY36" fmla="*/ 392430 h 737215"/>
                  <a:gd name="connsiteX37" fmla="*/ 1111928 w 1430968"/>
                  <a:gd name="connsiteY37" fmla="*/ 386187 h 737215"/>
                  <a:gd name="connsiteX38" fmla="*/ 1103519 w 1430968"/>
                  <a:gd name="connsiteY38" fmla="*/ 374210 h 737215"/>
                  <a:gd name="connsiteX39" fmla="*/ 1183788 w 1430968"/>
                  <a:gd name="connsiteY39" fmla="*/ 315346 h 737215"/>
                  <a:gd name="connsiteX40" fmla="*/ 1197549 w 1430968"/>
                  <a:gd name="connsiteY40" fmla="*/ 310249 h 737215"/>
                  <a:gd name="connsiteX41" fmla="*/ 1211310 w 1430968"/>
                  <a:gd name="connsiteY41" fmla="*/ 303241 h 737215"/>
                  <a:gd name="connsiteX42" fmla="*/ 1221375 w 1430968"/>
                  <a:gd name="connsiteY42" fmla="*/ 298145 h 737215"/>
                  <a:gd name="connsiteX43" fmla="*/ 1248387 w 1430968"/>
                  <a:gd name="connsiteY43" fmla="*/ 279797 h 737215"/>
                  <a:gd name="connsiteX44" fmla="*/ 1258452 w 1430968"/>
                  <a:gd name="connsiteY44" fmla="*/ 271516 h 737215"/>
                  <a:gd name="connsiteX45" fmla="*/ 1283807 w 1430968"/>
                  <a:gd name="connsiteY45" fmla="*/ 253168 h 737215"/>
                  <a:gd name="connsiteX46" fmla="*/ 1293236 w 1430968"/>
                  <a:gd name="connsiteY46" fmla="*/ 246925 h 737215"/>
                  <a:gd name="connsiteX47" fmla="*/ 1351336 w 1430968"/>
                  <a:gd name="connsiteY47" fmla="*/ 199528 h 737215"/>
                  <a:gd name="connsiteX48" fmla="*/ 1360764 w 1430968"/>
                  <a:gd name="connsiteY48" fmla="*/ 188188 h 737215"/>
                  <a:gd name="connsiteX49" fmla="*/ 1397714 w 1430968"/>
                  <a:gd name="connsiteY49" fmla="*/ 47780 h 737215"/>
                  <a:gd name="connsiteX50" fmla="*/ 1406123 w 1430968"/>
                  <a:gd name="connsiteY50" fmla="*/ 32618 h 737215"/>
                  <a:gd name="connsiteX51" fmla="*/ 1430969 w 1430968"/>
                  <a:gd name="connsiteY51" fmla="*/ 0 h 737215"/>
                  <a:gd name="connsiteX52" fmla="*/ 0 w 1430968"/>
                  <a:gd name="connsiteY52" fmla="*/ 0 h 737215"/>
                  <a:gd name="connsiteX53" fmla="*/ 13633 w 1430968"/>
                  <a:gd name="connsiteY53" fmla="*/ 142192 h 73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430968" h="737215">
                    <a:moveTo>
                      <a:pt x="13633" y="142192"/>
                    </a:moveTo>
                    <a:cubicBezTo>
                      <a:pt x="28923" y="177613"/>
                      <a:pt x="60648" y="186532"/>
                      <a:pt x="70077" y="228833"/>
                    </a:cubicBezTo>
                    <a:cubicBezTo>
                      <a:pt x="71733" y="232655"/>
                      <a:pt x="72753" y="237114"/>
                      <a:pt x="74281" y="240809"/>
                    </a:cubicBezTo>
                    <a:cubicBezTo>
                      <a:pt x="79505" y="257883"/>
                      <a:pt x="85366" y="278778"/>
                      <a:pt x="92247" y="305408"/>
                    </a:cubicBezTo>
                    <a:cubicBezTo>
                      <a:pt x="110721" y="370005"/>
                      <a:pt x="124992" y="403515"/>
                      <a:pt x="150347" y="403515"/>
                    </a:cubicBezTo>
                    <a:cubicBezTo>
                      <a:pt x="156208" y="403515"/>
                      <a:pt x="162069" y="401604"/>
                      <a:pt x="167293" y="398418"/>
                    </a:cubicBezTo>
                    <a:cubicBezTo>
                      <a:pt x="172516" y="395233"/>
                      <a:pt x="177358" y="390901"/>
                      <a:pt x="182582" y="387079"/>
                    </a:cubicBezTo>
                    <a:cubicBezTo>
                      <a:pt x="192648" y="380836"/>
                      <a:pt x="203732" y="373828"/>
                      <a:pt x="214817" y="370643"/>
                    </a:cubicBezTo>
                    <a:cubicBezTo>
                      <a:pt x="218003" y="369368"/>
                      <a:pt x="221698" y="369368"/>
                      <a:pt x="224883" y="369368"/>
                    </a:cubicBezTo>
                    <a:cubicBezTo>
                      <a:pt x="265018" y="378160"/>
                      <a:pt x="298272" y="413708"/>
                      <a:pt x="337898" y="413708"/>
                    </a:cubicBezTo>
                    <a:cubicBezTo>
                      <a:pt x="367457" y="409886"/>
                      <a:pt x="348983" y="364399"/>
                      <a:pt x="367457" y="340955"/>
                    </a:cubicBezTo>
                    <a:cubicBezTo>
                      <a:pt x="371662" y="336496"/>
                      <a:pt x="375867" y="333438"/>
                      <a:pt x="381218" y="329616"/>
                    </a:cubicBezTo>
                    <a:cubicBezTo>
                      <a:pt x="390646" y="322608"/>
                      <a:pt x="399183" y="314454"/>
                      <a:pt x="407592" y="305535"/>
                    </a:cubicBezTo>
                    <a:cubicBezTo>
                      <a:pt x="412816" y="303624"/>
                      <a:pt x="417658" y="301712"/>
                      <a:pt x="422882" y="300438"/>
                    </a:cubicBezTo>
                    <a:cubicBezTo>
                      <a:pt x="431291" y="297890"/>
                      <a:pt x="439828" y="295979"/>
                      <a:pt x="449893" y="294195"/>
                    </a:cubicBezTo>
                    <a:cubicBezTo>
                      <a:pt x="452569" y="294195"/>
                      <a:pt x="456264" y="292921"/>
                      <a:pt x="459322" y="292921"/>
                    </a:cubicBezTo>
                    <a:cubicBezTo>
                      <a:pt x="505827" y="287825"/>
                      <a:pt x="502642" y="359303"/>
                      <a:pt x="527997" y="385805"/>
                    </a:cubicBezTo>
                    <a:cubicBezTo>
                      <a:pt x="549657" y="409121"/>
                      <a:pt x="575012" y="373063"/>
                      <a:pt x="592977" y="402241"/>
                    </a:cubicBezTo>
                    <a:cubicBezTo>
                      <a:pt x="596163" y="407337"/>
                      <a:pt x="599858" y="412943"/>
                      <a:pt x="603043" y="419314"/>
                    </a:cubicBezTo>
                    <a:cubicBezTo>
                      <a:pt x="606738" y="425557"/>
                      <a:pt x="609286" y="430654"/>
                      <a:pt x="612471" y="435750"/>
                    </a:cubicBezTo>
                    <a:cubicBezTo>
                      <a:pt x="633622" y="464800"/>
                      <a:pt x="641521" y="516657"/>
                      <a:pt x="655792" y="553989"/>
                    </a:cubicBezTo>
                    <a:cubicBezTo>
                      <a:pt x="657830" y="560232"/>
                      <a:pt x="660633" y="565329"/>
                      <a:pt x="663181" y="570425"/>
                    </a:cubicBezTo>
                    <a:cubicBezTo>
                      <a:pt x="670062" y="588135"/>
                      <a:pt x="679490" y="599475"/>
                      <a:pt x="689556" y="604572"/>
                    </a:cubicBezTo>
                    <a:cubicBezTo>
                      <a:pt x="693251" y="606483"/>
                      <a:pt x="696436" y="608394"/>
                      <a:pt x="700641" y="609668"/>
                    </a:cubicBezTo>
                    <a:cubicBezTo>
                      <a:pt x="706502" y="610942"/>
                      <a:pt x="711726" y="612853"/>
                      <a:pt x="715930" y="615911"/>
                    </a:cubicBezTo>
                    <a:cubicBezTo>
                      <a:pt x="721154" y="619097"/>
                      <a:pt x="725359" y="623429"/>
                      <a:pt x="728671" y="627251"/>
                    </a:cubicBezTo>
                    <a:cubicBezTo>
                      <a:pt x="761544" y="675795"/>
                      <a:pt x="804354" y="732749"/>
                      <a:pt x="855956" y="736953"/>
                    </a:cubicBezTo>
                    <a:cubicBezTo>
                      <a:pt x="863346" y="737590"/>
                      <a:pt x="870864" y="737081"/>
                      <a:pt x="878636" y="735297"/>
                    </a:cubicBezTo>
                    <a:cubicBezTo>
                      <a:pt x="882840" y="733386"/>
                      <a:pt x="887045" y="731474"/>
                      <a:pt x="891377" y="728289"/>
                    </a:cubicBezTo>
                    <a:cubicBezTo>
                      <a:pt x="895582" y="726378"/>
                      <a:pt x="898767" y="723193"/>
                      <a:pt x="903099" y="720007"/>
                    </a:cubicBezTo>
                    <a:cubicBezTo>
                      <a:pt x="930110" y="702297"/>
                      <a:pt x="953809" y="681401"/>
                      <a:pt x="973940" y="656174"/>
                    </a:cubicBezTo>
                    <a:cubicBezTo>
                      <a:pt x="977635" y="651077"/>
                      <a:pt x="980311" y="646618"/>
                      <a:pt x="983369" y="642923"/>
                    </a:cubicBezTo>
                    <a:cubicBezTo>
                      <a:pt x="985025" y="637189"/>
                      <a:pt x="986554" y="632220"/>
                      <a:pt x="989230" y="625850"/>
                    </a:cubicBezTo>
                    <a:cubicBezTo>
                      <a:pt x="996110" y="602533"/>
                      <a:pt x="1007195" y="584823"/>
                      <a:pt x="1019936" y="568259"/>
                    </a:cubicBezTo>
                    <a:cubicBezTo>
                      <a:pt x="1023121" y="563800"/>
                      <a:pt x="1026817" y="559977"/>
                      <a:pt x="1030002" y="556919"/>
                    </a:cubicBezTo>
                    <a:cubicBezTo>
                      <a:pt x="1061218" y="520862"/>
                      <a:pt x="1111928" y="525958"/>
                      <a:pt x="1141488" y="480345"/>
                    </a:cubicBezTo>
                    <a:cubicBezTo>
                      <a:pt x="1160982" y="457028"/>
                      <a:pt x="1154229" y="409503"/>
                      <a:pt x="1126198" y="392430"/>
                    </a:cubicBezTo>
                    <a:cubicBezTo>
                      <a:pt x="1121994" y="389245"/>
                      <a:pt x="1117152" y="387971"/>
                      <a:pt x="1111928" y="386187"/>
                    </a:cubicBezTo>
                    <a:cubicBezTo>
                      <a:pt x="1107723" y="383002"/>
                      <a:pt x="1105048" y="379179"/>
                      <a:pt x="1103519" y="374210"/>
                    </a:cubicBezTo>
                    <a:cubicBezTo>
                      <a:pt x="1094090" y="319168"/>
                      <a:pt x="1155758" y="323627"/>
                      <a:pt x="1183788" y="315346"/>
                    </a:cubicBezTo>
                    <a:cubicBezTo>
                      <a:pt x="1189012" y="313434"/>
                      <a:pt x="1193217" y="312160"/>
                      <a:pt x="1197549" y="310249"/>
                    </a:cubicBezTo>
                    <a:cubicBezTo>
                      <a:pt x="1202773" y="308338"/>
                      <a:pt x="1206978" y="306427"/>
                      <a:pt x="1211310" y="303241"/>
                    </a:cubicBezTo>
                    <a:cubicBezTo>
                      <a:pt x="1214495" y="301967"/>
                      <a:pt x="1218190" y="300056"/>
                      <a:pt x="1221375" y="298145"/>
                    </a:cubicBezTo>
                    <a:cubicBezTo>
                      <a:pt x="1231441" y="293048"/>
                      <a:pt x="1240869" y="286805"/>
                      <a:pt x="1248387" y="279797"/>
                    </a:cubicBezTo>
                    <a:cubicBezTo>
                      <a:pt x="1251572" y="277886"/>
                      <a:pt x="1255267" y="274701"/>
                      <a:pt x="1258452" y="271516"/>
                    </a:cubicBezTo>
                    <a:cubicBezTo>
                      <a:pt x="1266861" y="265272"/>
                      <a:pt x="1275398" y="259539"/>
                      <a:pt x="1283807" y="253168"/>
                    </a:cubicBezTo>
                    <a:cubicBezTo>
                      <a:pt x="1287502" y="250620"/>
                      <a:pt x="1290687" y="248709"/>
                      <a:pt x="1293236" y="246925"/>
                    </a:cubicBezTo>
                    <a:cubicBezTo>
                      <a:pt x="1316425" y="235585"/>
                      <a:pt x="1334390" y="217875"/>
                      <a:pt x="1351336" y="199528"/>
                    </a:cubicBezTo>
                    <a:cubicBezTo>
                      <a:pt x="1355031" y="195068"/>
                      <a:pt x="1357706" y="191246"/>
                      <a:pt x="1360764" y="188188"/>
                    </a:cubicBezTo>
                    <a:cubicBezTo>
                      <a:pt x="1400390" y="156590"/>
                      <a:pt x="1407779" y="103331"/>
                      <a:pt x="1397714" y="47780"/>
                    </a:cubicBezTo>
                    <a:cubicBezTo>
                      <a:pt x="1400390" y="42683"/>
                      <a:pt x="1402938" y="37714"/>
                      <a:pt x="1406123" y="32618"/>
                    </a:cubicBezTo>
                    <a:cubicBezTo>
                      <a:pt x="1413258" y="20641"/>
                      <a:pt x="1421667" y="9938"/>
                      <a:pt x="1430969" y="0"/>
                    </a:cubicBezTo>
                    <a:lnTo>
                      <a:pt x="0" y="0"/>
                    </a:lnTo>
                    <a:cubicBezTo>
                      <a:pt x="16181" y="41664"/>
                      <a:pt x="2294" y="99127"/>
                      <a:pt x="13633" y="142192"/>
                    </a:cubicBezTo>
                    <a:close/>
                  </a:path>
                </a:pathLst>
              </a:custGeom>
              <a:solidFill>
                <a:schemeClr val="accent4"/>
              </a:solidFill>
              <a:ln w="12718" cap="flat">
                <a:noFill/>
                <a:prstDash val="solid"/>
                <a:miter/>
              </a:ln>
            </p:spPr>
            <p:txBody>
              <a:bodyPr rtlCol="0" anchor="ctr"/>
              <a:lstStyle/>
              <a:p>
                <a:endParaRPr lang="en-US">
                  <a:cs typeface="B Nazanin" panose="00000700000000000000" pitchFamily="2" charset="-78"/>
                </a:endParaRPr>
              </a:p>
            </p:txBody>
          </p:sp>
          <p:sp>
            <p:nvSpPr>
              <p:cNvPr id="26" name="Freeform: Shape 25">
                <a:extLst>
                  <a:ext uri="{FF2B5EF4-FFF2-40B4-BE49-F238E27FC236}">
                    <a16:creationId xmlns:a16="http://schemas.microsoft.com/office/drawing/2014/main" id="{B1B9E814-BE16-47DB-8960-0C186FDF8C09}"/>
                  </a:ext>
                </a:extLst>
              </p:cNvPr>
              <p:cNvSpPr/>
              <p:nvPr/>
            </p:nvSpPr>
            <p:spPr>
              <a:xfrm>
                <a:off x="3728946" y="3429127"/>
                <a:ext cx="4560916" cy="736953"/>
              </a:xfrm>
              <a:custGeom>
                <a:avLst/>
                <a:gdLst>
                  <a:gd name="connsiteX0" fmla="*/ 4294471 w 4560916"/>
                  <a:gd name="connsiteY0" fmla="*/ 662035 h 736953"/>
                  <a:gd name="connsiteX1" fmla="*/ 4297656 w 4560916"/>
                  <a:gd name="connsiteY1" fmla="*/ 648784 h 736953"/>
                  <a:gd name="connsiteX2" fmla="*/ 4298676 w 4560916"/>
                  <a:gd name="connsiteY2" fmla="*/ 633622 h 736953"/>
                  <a:gd name="connsiteX3" fmla="*/ 4297656 w 4560916"/>
                  <a:gd name="connsiteY3" fmla="*/ 602024 h 736953"/>
                  <a:gd name="connsiteX4" fmla="*/ 4291795 w 4560916"/>
                  <a:gd name="connsiteY4" fmla="*/ 509140 h 736953"/>
                  <a:gd name="connsiteX5" fmla="*/ 4301861 w 4560916"/>
                  <a:gd name="connsiteY5" fmla="*/ 481874 h 736953"/>
                  <a:gd name="connsiteX6" fmla="*/ 4327216 w 4560916"/>
                  <a:gd name="connsiteY6" fmla="*/ 464800 h 736953"/>
                  <a:gd name="connsiteX7" fmla="*/ 4340977 w 4560916"/>
                  <a:gd name="connsiteY7" fmla="*/ 458557 h 736953"/>
                  <a:gd name="connsiteX8" fmla="*/ 4422903 w 4560916"/>
                  <a:gd name="connsiteY8" fmla="*/ 337133 h 736953"/>
                  <a:gd name="connsiteX9" fmla="*/ 4420227 w 4560916"/>
                  <a:gd name="connsiteY9" fmla="*/ 318149 h 736953"/>
                  <a:gd name="connsiteX10" fmla="*/ 4417551 w 4560916"/>
                  <a:gd name="connsiteY10" fmla="*/ 301713 h 736953"/>
                  <a:gd name="connsiteX11" fmla="*/ 4418571 w 4560916"/>
                  <a:gd name="connsiteY11" fmla="*/ 287697 h 736953"/>
                  <a:gd name="connsiteX12" fmla="*/ 4420227 w 4560916"/>
                  <a:gd name="connsiteY12" fmla="*/ 270624 h 736953"/>
                  <a:gd name="connsiteX13" fmla="*/ 4435517 w 4560916"/>
                  <a:gd name="connsiteY13" fmla="*/ 225010 h 736953"/>
                  <a:gd name="connsiteX14" fmla="*/ 4443926 w 4560916"/>
                  <a:gd name="connsiteY14" fmla="*/ 213034 h 736953"/>
                  <a:gd name="connsiteX15" fmla="*/ 4452335 w 4560916"/>
                  <a:gd name="connsiteY15" fmla="*/ 199783 h 736953"/>
                  <a:gd name="connsiteX16" fmla="*/ 4460744 w 4560916"/>
                  <a:gd name="connsiteY16" fmla="*/ 186532 h 736953"/>
                  <a:gd name="connsiteX17" fmla="*/ 4546238 w 4560916"/>
                  <a:gd name="connsiteY17" fmla="*/ 2548 h 736953"/>
                  <a:gd name="connsiteX18" fmla="*/ 4542925 w 4560916"/>
                  <a:gd name="connsiteY18" fmla="*/ 0 h 736953"/>
                  <a:gd name="connsiteX19" fmla="*/ 4434752 w 4560916"/>
                  <a:gd name="connsiteY19" fmla="*/ 0 h 736953"/>
                  <a:gd name="connsiteX20" fmla="*/ 4425324 w 4560916"/>
                  <a:gd name="connsiteY20" fmla="*/ 0 h 736953"/>
                  <a:gd name="connsiteX21" fmla="*/ 5261 w 4560916"/>
                  <a:gd name="connsiteY21" fmla="*/ 0 h 736953"/>
                  <a:gd name="connsiteX22" fmla="*/ 3604 w 4560916"/>
                  <a:gd name="connsiteY22" fmla="*/ 20131 h 736953"/>
                  <a:gd name="connsiteX23" fmla="*/ 1566 w 4560916"/>
                  <a:gd name="connsiteY23" fmla="*/ 41664 h 736953"/>
                  <a:gd name="connsiteX24" fmla="*/ 419 w 4560916"/>
                  <a:gd name="connsiteY24" fmla="*/ 73262 h 736953"/>
                  <a:gd name="connsiteX25" fmla="*/ 9848 w 4560916"/>
                  <a:gd name="connsiteY25" fmla="*/ 107409 h 736953"/>
                  <a:gd name="connsiteX26" fmla="*/ 17238 w 4560916"/>
                  <a:gd name="connsiteY26" fmla="*/ 120660 h 736953"/>
                  <a:gd name="connsiteX27" fmla="*/ 167712 w 4560916"/>
                  <a:gd name="connsiteY27" fmla="*/ 357264 h 736953"/>
                  <a:gd name="connsiteX28" fmla="*/ 176121 w 4560916"/>
                  <a:gd name="connsiteY28" fmla="*/ 372426 h 736953"/>
                  <a:gd name="connsiteX29" fmla="*/ 219441 w 4560916"/>
                  <a:gd name="connsiteY29" fmla="*/ 416766 h 736953"/>
                  <a:gd name="connsiteX30" fmla="*/ 272827 w 4560916"/>
                  <a:gd name="connsiteY30" fmla="*/ 507866 h 736953"/>
                  <a:gd name="connsiteX31" fmla="*/ 286587 w 4560916"/>
                  <a:gd name="connsiteY31" fmla="*/ 514109 h 736953"/>
                  <a:gd name="connsiteX32" fmla="*/ 336151 w 4560916"/>
                  <a:gd name="connsiteY32" fmla="*/ 544433 h 736953"/>
                  <a:gd name="connsiteX33" fmla="*/ 348892 w 4560916"/>
                  <a:gd name="connsiteY33" fmla="*/ 548256 h 736953"/>
                  <a:gd name="connsiteX34" fmla="*/ 385842 w 4560916"/>
                  <a:gd name="connsiteY34" fmla="*/ 558321 h 736953"/>
                  <a:gd name="connsiteX35" fmla="*/ 397563 w 4560916"/>
                  <a:gd name="connsiteY35" fmla="*/ 563418 h 736953"/>
                  <a:gd name="connsiteX36" fmla="*/ 480509 w 4560916"/>
                  <a:gd name="connsiteY36" fmla="*/ 598838 h 736953"/>
                  <a:gd name="connsiteX37" fmla="*/ 490574 w 4560916"/>
                  <a:gd name="connsiteY37" fmla="*/ 608904 h 736953"/>
                  <a:gd name="connsiteX38" fmla="*/ 494779 w 4560916"/>
                  <a:gd name="connsiteY38" fmla="*/ 686753 h 736953"/>
                  <a:gd name="connsiteX39" fmla="*/ 491594 w 4560916"/>
                  <a:gd name="connsiteY39" fmla="*/ 703826 h 736953"/>
                  <a:gd name="connsiteX40" fmla="*/ 488408 w 4560916"/>
                  <a:gd name="connsiteY40" fmla="*/ 736953 h 736953"/>
                  <a:gd name="connsiteX41" fmla="*/ 4249750 w 4560916"/>
                  <a:gd name="connsiteY41" fmla="*/ 736953 h 736953"/>
                  <a:gd name="connsiteX42" fmla="*/ 4294471 w 4560916"/>
                  <a:gd name="connsiteY42" fmla="*/ 662035 h 73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560916" h="736953">
                    <a:moveTo>
                      <a:pt x="4294471" y="662035"/>
                    </a:moveTo>
                    <a:cubicBezTo>
                      <a:pt x="4295108" y="657575"/>
                      <a:pt x="4296637" y="652479"/>
                      <a:pt x="4297656" y="648784"/>
                    </a:cubicBezTo>
                    <a:cubicBezTo>
                      <a:pt x="4298676" y="643687"/>
                      <a:pt x="4298676" y="638718"/>
                      <a:pt x="4298676" y="633622"/>
                    </a:cubicBezTo>
                    <a:cubicBezTo>
                      <a:pt x="4299313" y="623556"/>
                      <a:pt x="4298676" y="613363"/>
                      <a:pt x="4297656" y="602024"/>
                    </a:cubicBezTo>
                    <a:cubicBezTo>
                      <a:pt x="4294981" y="571699"/>
                      <a:pt x="4289247" y="540738"/>
                      <a:pt x="4291795" y="509140"/>
                    </a:cubicBezTo>
                    <a:cubicBezTo>
                      <a:pt x="4291795" y="500348"/>
                      <a:pt x="4298676" y="490792"/>
                      <a:pt x="4301861" y="481874"/>
                    </a:cubicBezTo>
                    <a:cubicBezTo>
                      <a:pt x="4310270" y="474866"/>
                      <a:pt x="4318807" y="469897"/>
                      <a:pt x="4327216" y="464800"/>
                    </a:cubicBezTo>
                    <a:cubicBezTo>
                      <a:pt x="4331421" y="462252"/>
                      <a:pt x="4336644" y="460341"/>
                      <a:pt x="4340977" y="458557"/>
                    </a:cubicBezTo>
                    <a:cubicBezTo>
                      <a:pt x="4396401" y="451040"/>
                      <a:pt x="4428636" y="400967"/>
                      <a:pt x="4422903" y="337133"/>
                    </a:cubicBezTo>
                    <a:cubicBezTo>
                      <a:pt x="4422903" y="331400"/>
                      <a:pt x="4421883" y="325156"/>
                      <a:pt x="4420227" y="318149"/>
                    </a:cubicBezTo>
                    <a:cubicBezTo>
                      <a:pt x="4418571" y="313052"/>
                      <a:pt x="4417551" y="306809"/>
                      <a:pt x="4417551" y="301713"/>
                    </a:cubicBezTo>
                    <a:cubicBezTo>
                      <a:pt x="4417551" y="296616"/>
                      <a:pt x="4417551" y="292921"/>
                      <a:pt x="4418571" y="287697"/>
                    </a:cubicBezTo>
                    <a:cubicBezTo>
                      <a:pt x="4418571" y="281964"/>
                      <a:pt x="4419208" y="275720"/>
                      <a:pt x="4420227" y="270624"/>
                    </a:cubicBezTo>
                    <a:cubicBezTo>
                      <a:pt x="4423922" y="253551"/>
                      <a:pt x="4428636" y="238389"/>
                      <a:pt x="4435517" y="225010"/>
                    </a:cubicBezTo>
                    <a:cubicBezTo>
                      <a:pt x="4438192" y="221188"/>
                      <a:pt x="4440741" y="216728"/>
                      <a:pt x="4443926" y="213034"/>
                    </a:cubicBezTo>
                    <a:cubicBezTo>
                      <a:pt x="4446601" y="208574"/>
                      <a:pt x="4449150" y="203478"/>
                      <a:pt x="4452335" y="199783"/>
                    </a:cubicBezTo>
                    <a:cubicBezTo>
                      <a:pt x="4455011" y="194686"/>
                      <a:pt x="4458196" y="190227"/>
                      <a:pt x="4460744" y="186532"/>
                    </a:cubicBezTo>
                    <a:cubicBezTo>
                      <a:pt x="4498841" y="127667"/>
                      <a:pt x="4598095" y="87150"/>
                      <a:pt x="4546238" y="2548"/>
                    </a:cubicBezTo>
                    <a:cubicBezTo>
                      <a:pt x="4545346" y="1529"/>
                      <a:pt x="4544072" y="764"/>
                      <a:pt x="4542925" y="0"/>
                    </a:cubicBezTo>
                    <a:lnTo>
                      <a:pt x="4434752" y="0"/>
                    </a:lnTo>
                    <a:cubicBezTo>
                      <a:pt x="4432077" y="0"/>
                      <a:pt x="4428509" y="0"/>
                      <a:pt x="4425324" y="0"/>
                    </a:cubicBezTo>
                    <a:lnTo>
                      <a:pt x="5261" y="0"/>
                    </a:lnTo>
                    <a:lnTo>
                      <a:pt x="3604" y="20131"/>
                    </a:lnTo>
                    <a:cubicBezTo>
                      <a:pt x="3095" y="23954"/>
                      <a:pt x="3095" y="31471"/>
                      <a:pt x="1566" y="41664"/>
                    </a:cubicBezTo>
                    <a:cubicBezTo>
                      <a:pt x="419" y="51092"/>
                      <a:pt x="-600" y="61922"/>
                      <a:pt x="419" y="73262"/>
                    </a:cubicBezTo>
                    <a:cubicBezTo>
                      <a:pt x="2458" y="86003"/>
                      <a:pt x="4624" y="97343"/>
                      <a:pt x="9848" y="107409"/>
                    </a:cubicBezTo>
                    <a:cubicBezTo>
                      <a:pt x="11886" y="112505"/>
                      <a:pt x="14689" y="116965"/>
                      <a:pt x="17238" y="120660"/>
                    </a:cubicBezTo>
                    <a:cubicBezTo>
                      <a:pt x="99164" y="170733"/>
                      <a:pt x="132418" y="259157"/>
                      <a:pt x="167712" y="357264"/>
                    </a:cubicBezTo>
                    <a:cubicBezTo>
                      <a:pt x="170387" y="362361"/>
                      <a:pt x="172935" y="367330"/>
                      <a:pt x="176121" y="372426"/>
                    </a:cubicBezTo>
                    <a:cubicBezTo>
                      <a:pt x="186696" y="393195"/>
                      <a:pt x="219441" y="389500"/>
                      <a:pt x="219441" y="416766"/>
                    </a:cubicBezTo>
                    <a:cubicBezTo>
                      <a:pt x="223646" y="456646"/>
                      <a:pt x="237916" y="501623"/>
                      <a:pt x="272827" y="507866"/>
                    </a:cubicBezTo>
                    <a:cubicBezTo>
                      <a:pt x="277031" y="510414"/>
                      <a:pt x="281236" y="512325"/>
                      <a:pt x="286587" y="514109"/>
                    </a:cubicBezTo>
                    <a:cubicBezTo>
                      <a:pt x="303533" y="522391"/>
                      <a:pt x="320479" y="532456"/>
                      <a:pt x="336151" y="544433"/>
                    </a:cubicBezTo>
                    <a:cubicBezTo>
                      <a:pt x="340355" y="546344"/>
                      <a:pt x="344560" y="546981"/>
                      <a:pt x="348892" y="548256"/>
                    </a:cubicBezTo>
                    <a:cubicBezTo>
                      <a:pt x="360614" y="552078"/>
                      <a:pt x="373228" y="555263"/>
                      <a:pt x="385842" y="558321"/>
                    </a:cubicBezTo>
                    <a:cubicBezTo>
                      <a:pt x="389027" y="560232"/>
                      <a:pt x="393231" y="562143"/>
                      <a:pt x="397563" y="563418"/>
                    </a:cubicBezTo>
                    <a:cubicBezTo>
                      <a:pt x="424575" y="574757"/>
                      <a:pt x="458339" y="581765"/>
                      <a:pt x="480509" y="598838"/>
                    </a:cubicBezTo>
                    <a:cubicBezTo>
                      <a:pt x="484714" y="602024"/>
                      <a:pt x="487389" y="605081"/>
                      <a:pt x="490574" y="608904"/>
                    </a:cubicBezTo>
                    <a:cubicBezTo>
                      <a:pt x="507520" y="630946"/>
                      <a:pt x="507520" y="658212"/>
                      <a:pt x="494779" y="686753"/>
                    </a:cubicBezTo>
                    <a:cubicBezTo>
                      <a:pt x="493123" y="692486"/>
                      <a:pt x="492740" y="698730"/>
                      <a:pt x="491594" y="703826"/>
                    </a:cubicBezTo>
                    <a:cubicBezTo>
                      <a:pt x="489937" y="714783"/>
                      <a:pt x="488791" y="725868"/>
                      <a:pt x="488408" y="736953"/>
                    </a:cubicBezTo>
                    <a:lnTo>
                      <a:pt x="4249750" y="736953"/>
                    </a:lnTo>
                    <a:cubicBezTo>
                      <a:pt x="4262236" y="710579"/>
                      <a:pt x="4280456" y="687772"/>
                      <a:pt x="4294471" y="662035"/>
                    </a:cubicBezTo>
                    <a:close/>
                  </a:path>
                </a:pathLst>
              </a:custGeom>
              <a:solidFill>
                <a:schemeClr val="accent1"/>
              </a:solidFill>
              <a:ln w="12718" cap="flat">
                <a:noFill/>
                <a:prstDash val="solid"/>
                <a:miter/>
              </a:ln>
            </p:spPr>
            <p:txBody>
              <a:bodyPr rtlCol="0" anchor="ctr"/>
              <a:lstStyle/>
              <a:p>
                <a:endParaRPr lang="en-US">
                  <a:cs typeface="B Nazanin" panose="00000700000000000000" pitchFamily="2" charset="-78"/>
                </a:endParaRPr>
              </a:p>
            </p:txBody>
          </p:sp>
          <p:sp>
            <p:nvSpPr>
              <p:cNvPr id="27" name="Freeform: Shape 26">
                <a:extLst>
                  <a:ext uri="{FF2B5EF4-FFF2-40B4-BE49-F238E27FC236}">
                    <a16:creationId xmlns:a16="http://schemas.microsoft.com/office/drawing/2014/main" id="{18F3350B-40D0-4D62-AECC-0EE6F4876B11}"/>
                  </a:ext>
                </a:extLst>
              </p:cNvPr>
              <p:cNvSpPr/>
              <p:nvPr/>
            </p:nvSpPr>
            <p:spPr>
              <a:xfrm>
                <a:off x="4217097" y="4166080"/>
                <a:ext cx="3761598" cy="736698"/>
              </a:xfrm>
              <a:custGeom>
                <a:avLst/>
                <a:gdLst>
                  <a:gd name="connsiteX0" fmla="*/ 2947561 w 3761598"/>
                  <a:gd name="connsiteY0" fmla="*/ 710324 h 736698"/>
                  <a:gd name="connsiteX1" fmla="*/ 2954951 w 3761598"/>
                  <a:gd name="connsiteY1" fmla="*/ 693888 h 736698"/>
                  <a:gd name="connsiteX2" fmla="*/ 2990371 w 3761598"/>
                  <a:gd name="connsiteY2" fmla="*/ 609796 h 736698"/>
                  <a:gd name="connsiteX3" fmla="*/ 2997251 w 3761598"/>
                  <a:gd name="connsiteY3" fmla="*/ 591448 h 736698"/>
                  <a:gd name="connsiteX4" fmla="*/ 3044776 w 3761598"/>
                  <a:gd name="connsiteY4" fmla="*/ 497291 h 736698"/>
                  <a:gd name="connsiteX5" fmla="*/ 3055861 w 3761598"/>
                  <a:gd name="connsiteY5" fmla="*/ 485951 h 736698"/>
                  <a:gd name="connsiteX6" fmla="*/ 3119185 w 3761598"/>
                  <a:gd name="connsiteY6" fmla="*/ 398036 h 736698"/>
                  <a:gd name="connsiteX7" fmla="*/ 3120205 w 3761598"/>
                  <a:gd name="connsiteY7" fmla="*/ 394851 h 736698"/>
                  <a:gd name="connsiteX8" fmla="*/ 3133965 w 3761598"/>
                  <a:gd name="connsiteY8" fmla="*/ 355608 h 736698"/>
                  <a:gd name="connsiteX9" fmla="*/ 3145050 w 3761598"/>
                  <a:gd name="connsiteY9" fmla="*/ 346817 h 736698"/>
                  <a:gd name="connsiteX10" fmla="*/ 3231181 w 3761598"/>
                  <a:gd name="connsiteY10" fmla="*/ 287442 h 736698"/>
                  <a:gd name="connsiteX11" fmla="*/ 3188880 w 3761598"/>
                  <a:gd name="connsiteY11" fmla="*/ 177358 h 736698"/>
                  <a:gd name="connsiteX12" fmla="*/ 3187861 w 3761598"/>
                  <a:gd name="connsiteY12" fmla="*/ 171115 h 736698"/>
                  <a:gd name="connsiteX13" fmla="*/ 3190536 w 3761598"/>
                  <a:gd name="connsiteY13" fmla="*/ 142065 h 736698"/>
                  <a:gd name="connsiteX14" fmla="*/ 3197926 w 3761598"/>
                  <a:gd name="connsiteY14" fmla="*/ 130725 h 736698"/>
                  <a:gd name="connsiteX15" fmla="*/ 3310941 w 3761598"/>
                  <a:gd name="connsiteY15" fmla="*/ 90208 h 736698"/>
                  <a:gd name="connsiteX16" fmla="*/ 3322026 w 3761598"/>
                  <a:gd name="connsiteY16" fmla="*/ 94030 h 736698"/>
                  <a:gd name="connsiteX17" fmla="*/ 3370060 w 3761598"/>
                  <a:gd name="connsiteY17" fmla="*/ 88934 h 736698"/>
                  <a:gd name="connsiteX18" fmla="*/ 3382801 w 3761598"/>
                  <a:gd name="connsiteY18" fmla="*/ 82691 h 736698"/>
                  <a:gd name="connsiteX19" fmla="*/ 3494287 w 3761598"/>
                  <a:gd name="connsiteY19" fmla="*/ 82691 h 736698"/>
                  <a:gd name="connsiteX20" fmla="*/ 3502697 w 3761598"/>
                  <a:gd name="connsiteY20" fmla="*/ 92756 h 736698"/>
                  <a:gd name="connsiteX21" fmla="*/ 3512125 w 3761598"/>
                  <a:gd name="connsiteY21" fmla="*/ 224373 h 736698"/>
                  <a:gd name="connsiteX22" fmla="*/ 3595070 w 3761598"/>
                  <a:gd name="connsiteY22" fmla="*/ 224373 h 736698"/>
                  <a:gd name="connsiteX23" fmla="*/ 3607812 w 3761598"/>
                  <a:gd name="connsiteY23" fmla="*/ 227559 h 736698"/>
                  <a:gd name="connsiteX24" fmla="*/ 3731911 w 3761598"/>
                  <a:gd name="connsiteY24" fmla="*/ 146652 h 736698"/>
                  <a:gd name="connsiteX25" fmla="*/ 3737135 w 3761598"/>
                  <a:gd name="connsiteY25" fmla="*/ 114416 h 736698"/>
                  <a:gd name="connsiteX26" fmla="*/ 3742996 w 3761598"/>
                  <a:gd name="connsiteY26" fmla="*/ 82818 h 736698"/>
                  <a:gd name="connsiteX27" fmla="*/ 3747201 w 3761598"/>
                  <a:gd name="connsiteY27" fmla="*/ 64471 h 736698"/>
                  <a:gd name="connsiteX28" fmla="*/ 3761599 w 3761598"/>
                  <a:gd name="connsiteY28" fmla="*/ 0 h 736698"/>
                  <a:gd name="connsiteX29" fmla="*/ 258 w 3761598"/>
                  <a:gd name="connsiteY29" fmla="*/ 0 h 736698"/>
                  <a:gd name="connsiteX30" fmla="*/ 10833 w 3761598"/>
                  <a:gd name="connsiteY30" fmla="*/ 87023 h 736698"/>
                  <a:gd name="connsiteX31" fmla="*/ 17713 w 3761598"/>
                  <a:gd name="connsiteY31" fmla="*/ 103459 h 736698"/>
                  <a:gd name="connsiteX32" fmla="*/ 57338 w 3761598"/>
                  <a:gd name="connsiteY32" fmla="*/ 202840 h 736698"/>
                  <a:gd name="connsiteX33" fmla="*/ 61543 w 3761598"/>
                  <a:gd name="connsiteY33" fmla="*/ 219914 h 736698"/>
                  <a:gd name="connsiteX34" fmla="*/ 43068 w 3761598"/>
                  <a:gd name="connsiteY34" fmla="*/ 326176 h 736698"/>
                  <a:gd name="connsiteX35" fmla="*/ 47273 w 3761598"/>
                  <a:gd name="connsiteY35" fmla="*/ 341338 h 736698"/>
                  <a:gd name="connsiteX36" fmla="*/ 82693 w 3761598"/>
                  <a:gd name="connsiteY36" fmla="*/ 395743 h 736698"/>
                  <a:gd name="connsiteX37" fmla="*/ 89574 w 3761598"/>
                  <a:gd name="connsiteY37" fmla="*/ 408994 h 736698"/>
                  <a:gd name="connsiteX38" fmla="*/ 93778 w 3761598"/>
                  <a:gd name="connsiteY38" fmla="*/ 427341 h 736698"/>
                  <a:gd name="connsiteX39" fmla="*/ 101168 w 3761598"/>
                  <a:gd name="connsiteY39" fmla="*/ 442503 h 736698"/>
                  <a:gd name="connsiteX40" fmla="*/ 109577 w 3761598"/>
                  <a:gd name="connsiteY40" fmla="*/ 457665 h 736698"/>
                  <a:gd name="connsiteX41" fmla="*/ 117987 w 3761598"/>
                  <a:gd name="connsiteY41" fmla="*/ 466457 h 736698"/>
                  <a:gd name="connsiteX42" fmla="*/ 140156 w 3761598"/>
                  <a:gd name="connsiteY42" fmla="*/ 537298 h 736698"/>
                  <a:gd name="connsiteX43" fmla="*/ 148566 w 3761598"/>
                  <a:gd name="connsiteY43" fmla="*/ 557557 h 736698"/>
                  <a:gd name="connsiteX44" fmla="*/ 175577 w 3761598"/>
                  <a:gd name="connsiteY44" fmla="*/ 589155 h 736698"/>
                  <a:gd name="connsiteX45" fmla="*/ 266932 w 3761598"/>
                  <a:gd name="connsiteY45" fmla="*/ 549912 h 736698"/>
                  <a:gd name="connsiteX46" fmla="*/ 282858 w 3761598"/>
                  <a:gd name="connsiteY46" fmla="*/ 549912 h 736698"/>
                  <a:gd name="connsiteX47" fmla="*/ 442379 w 3761598"/>
                  <a:gd name="connsiteY47" fmla="*/ 475885 h 736698"/>
                  <a:gd name="connsiteX48" fmla="*/ 452444 w 3761598"/>
                  <a:gd name="connsiteY48" fmla="*/ 463909 h 736698"/>
                  <a:gd name="connsiteX49" fmla="*/ 483151 w 3761598"/>
                  <a:gd name="connsiteY49" fmla="*/ 456901 h 736698"/>
                  <a:gd name="connsiteX50" fmla="*/ 495892 w 3761598"/>
                  <a:gd name="connsiteY50" fmla="*/ 458812 h 736698"/>
                  <a:gd name="connsiteX51" fmla="*/ 521247 w 3761598"/>
                  <a:gd name="connsiteY51" fmla="*/ 465055 h 736698"/>
                  <a:gd name="connsiteX52" fmla="*/ 536536 w 3761598"/>
                  <a:gd name="connsiteY52" fmla="*/ 471298 h 736698"/>
                  <a:gd name="connsiteX53" fmla="*/ 685991 w 3761598"/>
                  <a:gd name="connsiteY53" fmla="*/ 635788 h 736698"/>
                  <a:gd name="connsiteX54" fmla="*/ 688667 w 3761598"/>
                  <a:gd name="connsiteY54" fmla="*/ 650950 h 736698"/>
                  <a:gd name="connsiteX55" fmla="*/ 708161 w 3761598"/>
                  <a:gd name="connsiteY55" fmla="*/ 736698 h 736698"/>
                  <a:gd name="connsiteX56" fmla="*/ 2936348 w 3761598"/>
                  <a:gd name="connsiteY56" fmla="*/ 736698 h 736698"/>
                  <a:gd name="connsiteX57" fmla="*/ 2947561 w 3761598"/>
                  <a:gd name="connsiteY57" fmla="*/ 710324 h 736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761598" h="736698">
                    <a:moveTo>
                      <a:pt x="2947561" y="710324"/>
                    </a:moveTo>
                    <a:cubicBezTo>
                      <a:pt x="2949599" y="705228"/>
                      <a:pt x="2952402" y="700258"/>
                      <a:pt x="2954951" y="693888"/>
                    </a:cubicBezTo>
                    <a:cubicBezTo>
                      <a:pt x="2966036" y="666112"/>
                      <a:pt x="2978777" y="638846"/>
                      <a:pt x="2990371" y="609796"/>
                    </a:cubicBezTo>
                    <a:cubicBezTo>
                      <a:pt x="2992028" y="603553"/>
                      <a:pt x="2994576" y="597819"/>
                      <a:pt x="2997251" y="591448"/>
                    </a:cubicBezTo>
                    <a:cubicBezTo>
                      <a:pt x="3008337" y="556028"/>
                      <a:pt x="3019421" y="520607"/>
                      <a:pt x="3044776" y="497291"/>
                    </a:cubicBezTo>
                    <a:cubicBezTo>
                      <a:pt x="3048471" y="492831"/>
                      <a:pt x="3052676" y="489773"/>
                      <a:pt x="3055861" y="485951"/>
                    </a:cubicBezTo>
                    <a:cubicBezTo>
                      <a:pt x="3081217" y="462634"/>
                      <a:pt x="3110776" y="442376"/>
                      <a:pt x="3119185" y="398036"/>
                    </a:cubicBezTo>
                    <a:cubicBezTo>
                      <a:pt x="3120205" y="396762"/>
                      <a:pt x="3120205" y="396125"/>
                      <a:pt x="3120205" y="394851"/>
                    </a:cubicBezTo>
                    <a:cubicBezTo>
                      <a:pt x="3118548" y="377778"/>
                      <a:pt x="3124409" y="365801"/>
                      <a:pt x="3133965" y="355608"/>
                    </a:cubicBezTo>
                    <a:cubicBezTo>
                      <a:pt x="3137660" y="353060"/>
                      <a:pt x="3140845" y="349874"/>
                      <a:pt x="3145050" y="346817"/>
                    </a:cubicBezTo>
                    <a:cubicBezTo>
                      <a:pt x="3177285" y="336751"/>
                      <a:pt x="3220096" y="327832"/>
                      <a:pt x="3231181" y="287442"/>
                    </a:cubicBezTo>
                    <a:cubicBezTo>
                      <a:pt x="3242266" y="238134"/>
                      <a:pt x="3194741" y="221060"/>
                      <a:pt x="3188880" y="177358"/>
                    </a:cubicBezTo>
                    <a:cubicBezTo>
                      <a:pt x="3188880" y="174810"/>
                      <a:pt x="3187861" y="172899"/>
                      <a:pt x="3187861" y="171115"/>
                    </a:cubicBezTo>
                    <a:cubicBezTo>
                      <a:pt x="3187861" y="162323"/>
                      <a:pt x="3187861" y="149073"/>
                      <a:pt x="3190536" y="142065"/>
                    </a:cubicBezTo>
                    <a:cubicBezTo>
                      <a:pt x="3192193" y="137605"/>
                      <a:pt x="3194741" y="132509"/>
                      <a:pt x="3197926" y="130725"/>
                    </a:cubicBezTo>
                    <a:cubicBezTo>
                      <a:pt x="3238061" y="121934"/>
                      <a:pt x="3267748" y="86386"/>
                      <a:pt x="3310941" y="90208"/>
                    </a:cubicBezTo>
                    <a:cubicBezTo>
                      <a:pt x="3315145" y="92119"/>
                      <a:pt x="3318841" y="92756"/>
                      <a:pt x="3322026" y="94030"/>
                    </a:cubicBezTo>
                    <a:cubicBezTo>
                      <a:pt x="3339481" y="97853"/>
                      <a:pt x="3354771" y="95305"/>
                      <a:pt x="3370060" y="88934"/>
                    </a:cubicBezTo>
                    <a:cubicBezTo>
                      <a:pt x="3374265" y="86386"/>
                      <a:pt x="3378469" y="84474"/>
                      <a:pt x="3382801" y="82691"/>
                    </a:cubicBezTo>
                    <a:cubicBezTo>
                      <a:pt x="3416693" y="61158"/>
                      <a:pt x="3464727" y="55424"/>
                      <a:pt x="3494287" y="82691"/>
                    </a:cubicBezTo>
                    <a:cubicBezTo>
                      <a:pt x="3496963" y="85876"/>
                      <a:pt x="3500148" y="88934"/>
                      <a:pt x="3502697" y="92756"/>
                    </a:cubicBezTo>
                    <a:cubicBezTo>
                      <a:pt x="3507920" y="139517"/>
                      <a:pt x="3471480" y="197744"/>
                      <a:pt x="3512125" y="224373"/>
                    </a:cubicBezTo>
                    <a:cubicBezTo>
                      <a:pt x="3537480" y="240809"/>
                      <a:pt x="3565511" y="221188"/>
                      <a:pt x="3595070" y="224373"/>
                    </a:cubicBezTo>
                    <a:cubicBezTo>
                      <a:pt x="3599275" y="225647"/>
                      <a:pt x="3603480" y="226284"/>
                      <a:pt x="3607812" y="227559"/>
                    </a:cubicBezTo>
                    <a:cubicBezTo>
                      <a:pt x="3657375" y="242721"/>
                      <a:pt x="3737773" y="233292"/>
                      <a:pt x="3731911" y="146652"/>
                    </a:cubicBezTo>
                    <a:cubicBezTo>
                      <a:pt x="3734077" y="135949"/>
                      <a:pt x="3735606" y="125883"/>
                      <a:pt x="3737135" y="114416"/>
                    </a:cubicBezTo>
                    <a:cubicBezTo>
                      <a:pt x="3738792" y="104351"/>
                      <a:pt x="3741340" y="94158"/>
                      <a:pt x="3742996" y="82818"/>
                    </a:cubicBezTo>
                    <a:cubicBezTo>
                      <a:pt x="3744653" y="76575"/>
                      <a:pt x="3746181" y="70841"/>
                      <a:pt x="3747201" y="64471"/>
                    </a:cubicBezTo>
                    <a:cubicBezTo>
                      <a:pt x="3746564" y="39498"/>
                      <a:pt x="3752552" y="18857"/>
                      <a:pt x="3761599" y="0"/>
                    </a:cubicBezTo>
                    <a:lnTo>
                      <a:pt x="258" y="0"/>
                    </a:lnTo>
                    <a:cubicBezTo>
                      <a:pt x="-1017" y="29942"/>
                      <a:pt x="2424" y="59756"/>
                      <a:pt x="10833" y="87023"/>
                    </a:cubicBezTo>
                    <a:cubicBezTo>
                      <a:pt x="13509" y="92119"/>
                      <a:pt x="15037" y="98362"/>
                      <a:pt x="17713" y="103459"/>
                    </a:cubicBezTo>
                    <a:cubicBezTo>
                      <a:pt x="33640" y="136331"/>
                      <a:pt x="44725" y="168567"/>
                      <a:pt x="57338" y="202840"/>
                    </a:cubicBezTo>
                    <a:cubicBezTo>
                      <a:pt x="58995" y="208574"/>
                      <a:pt x="60524" y="213543"/>
                      <a:pt x="61543" y="219914"/>
                    </a:cubicBezTo>
                    <a:cubicBezTo>
                      <a:pt x="65238" y="253423"/>
                      <a:pt x="44597" y="287570"/>
                      <a:pt x="43068" y="326176"/>
                    </a:cubicBezTo>
                    <a:cubicBezTo>
                      <a:pt x="44087" y="331272"/>
                      <a:pt x="45744" y="336241"/>
                      <a:pt x="47273" y="341338"/>
                    </a:cubicBezTo>
                    <a:cubicBezTo>
                      <a:pt x="55682" y="360322"/>
                      <a:pt x="68933" y="378670"/>
                      <a:pt x="82693" y="395743"/>
                    </a:cubicBezTo>
                    <a:cubicBezTo>
                      <a:pt x="85369" y="400202"/>
                      <a:pt x="87917" y="404025"/>
                      <a:pt x="89574" y="408994"/>
                    </a:cubicBezTo>
                    <a:cubicBezTo>
                      <a:pt x="92249" y="415237"/>
                      <a:pt x="92759" y="420333"/>
                      <a:pt x="93778" y="427341"/>
                    </a:cubicBezTo>
                    <a:cubicBezTo>
                      <a:pt x="95817" y="432438"/>
                      <a:pt x="98620" y="437407"/>
                      <a:pt x="101168" y="442503"/>
                    </a:cubicBezTo>
                    <a:cubicBezTo>
                      <a:pt x="103844" y="447600"/>
                      <a:pt x="106392" y="452569"/>
                      <a:pt x="109577" y="457665"/>
                    </a:cubicBezTo>
                    <a:cubicBezTo>
                      <a:pt x="112253" y="460214"/>
                      <a:pt x="115438" y="463399"/>
                      <a:pt x="117987" y="466457"/>
                    </a:cubicBezTo>
                    <a:cubicBezTo>
                      <a:pt x="130091" y="483530"/>
                      <a:pt x="138627" y="505700"/>
                      <a:pt x="140156" y="537298"/>
                    </a:cubicBezTo>
                    <a:cubicBezTo>
                      <a:pt x="142832" y="544306"/>
                      <a:pt x="145380" y="550549"/>
                      <a:pt x="148566" y="557557"/>
                    </a:cubicBezTo>
                    <a:cubicBezTo>
                      <a:pt x="155446" y="570298"/>
                      <a:pt x="163855" y="580873"/>
                      <a:pt x="175577" y="589155"/>
                    </a:cubicBezTo>
                    <a:cubicBezTo>
                      <a:pt x="204627" y="605591"/>
                      <a:pt x="230492" y="556283"/>
                      <a:pt x="266932" y="549912"/>
                    </a:cubicBezTo>
                    <a:cubicBezTo>
                      <a:pt x="271773" y="548638"/>
                      <a:pt x="277507" y="548638"/>
                      <a:pt x="282858" y="549912"/>
                    </a:cubicBezTo>
                    <a:cubicBezTo>
                      <a:pt x="354719" y="597946"/>
                      <a:pt x="427089" y="592977"/>
                      <a:pt x="442379" y="475885"/>
                    </a:cubicBezTo>
                    <a:cubicBezTo>
                      <a:pt x="445054" y="470789"/>
                      <a:pt x="448240" y="467094"/>
                      <a:pt x="452444" y="463909"/>
                    </a:cubicBezTo>
                    <a:cubicBezTo>
                      <a:pt x="460344" y="455117"/>
                      <a:pt x="471429" y="450658"/>
                      <a:pt x="483151" y="456901"/>
                    </a:cubicBezTo>
                    <a:cubicBezTo>
                      <a:pt x="487355" y="456901"/>
                      <a:pt x="491560" y="457538"/>
                      <a:pt x="495892" y="458812"/>
                    </a:cubicBezTo>
                    <a:cubicBezTo>
                      <a:pt x="504301" y="460086"/>
                      <a:pt x="513857" y="463271"/>
                      <a:pt x="521247" y="465055"/>
                    </a:cubicBezTo>
                    <a:cubicBezTo>
                      <a:pt x="526471" y="467604"/>
                      <a:pt x="531312" y="469515"/>
                      <a:pt x="536536" y="471298"/>
                    </a:cubicBezTo>
                    <a:cubicBezTo>
                      <a:pt x="597312" y="498565"/>
                      <a:pt x="648022" y="571954"/>
                      <a:pt x="685991" y="635788"/>
                    </a:cubicBezTo>
                    <a:cubicBezTo>
                      <a:pt x="687010" y="640884"/>
                      <a:pt x="687647" y="645853"/>
                      <a:pt x="688667" y="650950"/>
                    </a:cubicBezTo>
                    <a:cubicBezTo>
                      <a:pt x="682424" y="690830"/>
                      <a:pt x="691725" y="716058"/>
                      <a:pt x="708161" y="736698"/>
                    </a:cubicBezTo>
                    <a:lnTo>
                      <a:pt x="2936348" y="736698"/>
                    </a:lnTo>
                    <a:cubicBezTo>
                      <a:pt x="2939661" y="727907"/>
                      <a:pt x="2943483" y="719116"/>
                      <a:pt x="2947561" y="710324"/>
                    </a:cubicBezTo>
                    <a:close/>
                  </a:path>
                </a:pathLst>
              </a:custGeom>
              <a:solidFill>
                <a:schemeClr val="accent2"/>
              </a:solidFill>
              <a:ln w="12718" cap="flat">
                <a:noFill/>
                <a:prstDash val="solid"/>
                <a:miter/>
              </a:ln>
            </p:spPr>
            <p:txBody>
              <a:bodyPr rtlCol="0" anchor="ctr"/>
              <a:lstStyle/>
              <a:p>
                <a:endParaRPr lang="en-US">
                  <a:cs typeface="B Nazanin" panose="00000700000000000000" pitchFamily="2" charset="-78"/>
                </a:endParaRPr>
              </a:p>
            </p:txBody>
          </p:sp>
          <p:sp>
            <p:nvSpPr>
              <p:cNvPr id="28" name="Freeform: Shape 27">
                <a:extLst>
                  <a:ext uri="{FF2B5EF4-FFF2-40B4-BE49-F238E27FC236}">
                    <a16:creationId xmlns:a16="http://schemas.microsoft.com/office/drawing/2014/main" id="{3F46541B-5759-4BFB-9BD0-4797800D5992}"/>
                  </a:ext>
                </a:extLst>
              </p:cNvPr>
              <p:cNvSpPr/>
              <p:nvPr/>
            </p:nvSpPr>
            <p:spPr>
              <a:xfrm>
                <a:off x="4924875" y="4902651"/>
                <a:ext cx="2228187" cy="736953"/>
              </a:xfrm>
              <a:custGeom>
                <a:avLst/>
                <a:gdLst>
                  <a:gd name="connsiteX0" fmla="*/ 2040254 w 2228187"/>
                  <a:gd name="connsiteY0" fmla="*/ 630436 h 736953"/>
                  <a:gd name="connsiteX1" fmla="*/ 2038471 w 2228187"/>
                  <a:gd name="connsiteY1" fmla="*/ 631201 h 736953"/>
                  <a:gd name="connsiteX2" fmla="*/ 2053760 w 2228187"/>
                  <a:gd name="connsiteY2" fmla="*/ 617186 h 736953"/>
                  <a:gd name="connsiteX3" fmla="*/ 2071725 w 2228187"/>
                  <a:gd name="connsiteY3" fmla="*/ 593105 h 736953"/>
                  <a:gd name="connsiteX4" fmla="*/ 2100266 w 2228187"/>
                  <a:gd name="connsiteY4" fmla="*/ 496271 h 736953"/>
                  <a:gd name="connsiteX5" fmla="*/ 2102941 w 2228187"/>
                  <a:gd name="connsiteY5" fmla="*/ 469769 h 736953"/>
                  <a:gd name="connsiteX6" fmla="*/ 2166265 w 2228187"/>
                  <a:gd name="connsiteY6" fmla="*/ 285021 h 736953"/>
                  <a:gd name="connsiteX7" fmla="*/ 2179007 w 2228187"/>
                  <a:gd name="connsiteY7" fmla="*/ 259666 h 736953"/>
                  <a:gd name="connsiteX8" fmla="*/ 2188435 w 2228187"/>
                  <a:gd name="connsiteY8" fmla="*/ 227431 h 736953"/>
                  <a:gd name="connsiteX9" fmla="*/ 2200157 w 2228187"/>
                  <a:gd name="connsiteY9" fmla="*/ 154679 h 736953"/>
                  <a:gd name="connsiteX10" fmla="*/ 2201814 w 2228187"/>
                  <a:gd name="connsiteY10" fmla="*/ 150856 h 736953"/>
                  <a:gd name="connsiteX11" fmla="*/ 2207674 w 2228187"/>
                  <a:gd name="connsiteY11" fmla="*/ 76830 h 736953"/>
                  <a:gd name="connsiteX12" fmla="*/ 2210350 w 2228187"/>
                  <a:gd name="connsiteY12" fmla="*/ 58482 h 736953"/>
                  <a:gd name="connsiteX13" fmla="*/ 2228188 w 2228187"/>
                  <a:gd name="connsiteY13" fmla="*/ 0 h 736953"/>
                  <a:gd name="connsiteX14" fmla="*/ 0 w 2228187"/>
                  <a:gd name="connsiteY14" fmla="*/ 0 h 736953"/>
                  <a:gd name="connsiteX15" fmla="*/ 25482 w 2228187"/>
                  <a:gd name="connsiteY15" fmla="*/ 25610 h 736953"/>
                  <a:gd name="connsiteX16" fmla="*/ 38224 w 2228187"/>
                  <a:gd name="connsiteY16" fmla="*/ 35675 h 736953"/>
                  <a:gd name="connsiteX17" fmla="*/ 100019 w 2228187"/>
                  <a:gd name="connsiteY17" fmla="*/ 108428 h 736953"/>
                  <a:gd name="connsiteX18" fmla="*/ 107409 w 2228187"/>
                  <a:gd name="connsiteY18" fmla="*/ 121679 h 736953"/>
                  <a:gd name="connsiteX19" fmla="*/ 130215 w 2228187"/>
                  <a:gd name="connsiteY19" fmla="*/ 196343 h 736953"/>
                  <a:gd name="connsiteX20" fmla="*/ 137096 w 2228187"/>
                  <a:gd name="connsiteY20" fmla="*/ 209593 h 736953"/>
                  <a:gd name="connsiteX21" fmla="*/ 164107 w 2228187"/>
                  <a:gd name="connsiteY21" fmla="*/ 253933 h 736953"/>
                  <a:gd name="connsiteX22" fmla="*/ 174173 w 2228187"/>
                  <a:gd name="connsiteY22" fmla="*/ 265272 h 736953"/>
                  <a:gd name="connsiteX23" fmla="*/ 250238 w 2228187"/>
                  <a:gd name="connsiteY23" fmla="*/ 281709 h 736953"/>
                  <a:gd name="connsiteX24" fmla="*/ 267184 w 2228187"/>
                  <a:gd name="connsiteY24" fmla="*/ 278523 h 736953"/>
                  <a:gd name="connsiteX25" fmla="*/ 327450 w 2228187"/>
                  <a:gd name="connsiteY25" fmla="*/ 272280 h 736953"/>
                  <a:gd name="connsiteX26" fmla="*/ 341720 w 2228187"/>
                  <a:gd name="connsiteY26" fmla="*/ 273554 h 736953"/>
                  <a:gd name="connsiteX27" fmla="*/ 355481 w 2228187"/>
                  <a:gd name="connsiteY27" fmla="*/ 273554 h 736953"/>
                  <a:gd name="connsiteX28" fmla="*/ 405044 w 2228187"/>
                  <a:gd name="connsiteY28" fmla="*/ 332419 h 736953"/>
                  <a:gd name="connsiteX29" fmla="*/ 407720 w 2228187"/>
                  <a:gd name="connsiteY29" fmla="*/ 349492 h 736953"/>
                  <a:gd name="connsiteX30" fmla="*/ 408739 w 2228187"/>
                  <a:gd name="connsiteY30" fmla="*/ 365928 h 736953"/>
                  <a:gd name="connsiteX31" fmla="*/ 410395 w 2228187"/>
                  <a:gd name="connsiteY31" fmla="*/ 398164 h 736953"/>
                  <a:gd name="connsiteX32" fmla="*/ 432565 w 2228187"/>
                  <a:gd name="connsiteY32" fmla="*/ 675795 h 736953"/>
                  <a:gd name="connsiteX33" fmla="*/ 441994 w 2228187"/>
                  <a:gd name="connsiteY33" fmla="*/ 694780 h 736953"/>
                  <a:gd name="connsiteX34" fmla="*/ 450403 w 2228187"/>
                  <a:gd name="connsiteY34" fmla="*/ 703061 h 736953"/>
                  <a:gd name="connsiteX35" fmla="*/ 460468 w 2228187"/>
                  <a:gd name="connsiteY35" fmla="*/ 709305 h 736953"/>
                  <a:gd name="connsiteX36" fmla="*/ 478943 w 2228187"/>
                  <a:gd name="connsiteY36" fmla="*/ 736953 h 736953"/>
                  <a:gd name="connsiteX37" fmla="*/ 1909147 w 2228187"/>
                  <a:gd name="connsiteY37" fmla="*/ 736953 h 736953"/>
                  <a:gd name="connsiteX38" fmla="*/ 2003560 w 2228187"/>
                  <a:gd name="connsiteY38" fmla="*/ 661143 h 736953"/>
                  <a:gd name="connsiteX39" fmla="*/ 2040254 w 2228187"/>
                  <a:gd name="connsiteY39" fmla="*/ 630436 h 73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228187" h="736953">
                    <a:moveTo>
                      <a:pt x="2040254" y="630436"/>
                    </a:moveTo>
                    <a:lnTo>
                      <a:pt x="2038471" y="631201"/>
                    </a:lnTo>
                    <a:cubicBezTo>
                      <a:pt x="2043694" y="627378"/>
                      <a:pt x="2048536" y="622409"/>
                      <a:pt x="2053760" y="617186"/>
                    </a:cubicBezTo>
                    <a:cubicBezTo>
                      <a:pt x="2060640" y="609668"/>
                      <a:pt x="2066501" y="601386"/>
                      <a:pt x="2071725" y="593105"/>
                    </a:cubicBezTo>
                    <a:cubicBezTo>
                      <a:pt x="2089181" y="564055"/>
                      <a:pt x="2096061" y="531819"/>
                      <a:pt x="2100266" y="496271"/>
                    </a:cubicBezTo>
                    <a:cubicBezTo>
                      <a:pt x="2101285" y="487989"/>
                      <a:pt x="2101922" y="478561"/>
                      <a:pt x="2102941" y="469769"/>
                    </a:cubicBezTo>
                    <a:cubicBezTo>
                      <a:pt x="2097717" y="397017"/>
                      <a:pt x="2135686" y="341338"/>
                      <a:pt x="2166265" y="285021"/>
                    </a:cubicBezTo>
                    <a:cubicBezTo>
                      <a:pt x="2170470" y="276740"/>
                      <a:pt x="2175694" y="268585"/>
                      <a:pt x="2179007" y="259666"/>
                    </a:cubicBezTo>
                    <a:cubicBezTo>
                      <a:pt x="2184231" y="249601"/>
                      <a:pt x="2191748" y="236350"/>
                      <a:pt x="2188435" y="227431"/>
                    </a:cubicBezTo>
                    <a:cubicBezTo>
                      <a:pt x="2177350" y="190736"/>
                      <a:pt x="2190601" y="176848"/>
                      <a:pt x="2200157" y="154679"/>
                    </a:cubicBezTo>
                    <a:cubicBezTo>
                      <a:pt x="2200157" y="152767"/>
                      <a:pt x="2200794" y="152130"/>
                      <a:pt x="2201814" y="150856"/>
                    </a:cubicBezTo>
                    <a:cubicBezTo>
                      <a:pt x="2206018" y="128049"/>
                      <a:pt x="2204999" y="102057"/>
                      <a:pt x="2207674" y="76830"/>
                    </a:cubicBezTo>
                    <a:cubicBezTo>
                      <a:pt x="2208694" y="70586"/>
                      <a:pt x="2209331" y="64853"/>
                      <a:pt x="2210350" y="58482"/>
                    </a:cubicBezTo>
                    <a:cubicBezTo>
                      <a:pt x="2213917" y="37587"/>
                      <a:pt x="2220416" y="18475"/>
                      <a:pt x="2228188" y="0"/>
                    </a:cubicBezTo>
                    <a:lnTo>
                      <a:pt x="0" y="0"/>
                    </a:lnTo>
                    <a:cubicBezTo>
                      <a:pt x="7263" y="9174"/>
                      <a:pt x="16054" y="17455"/>
                      <a:pt x="25482" y="25610"/>
                    </a:cubicBezTo>
                    <a:cubicBezTo>
                      <a:pt x="29687" y="28795"/>
                      <a:pt x="33892" y="32618"/>
                      <a:pt x="38224" y="35675"/>
                    </a:cubicBezTo>
                    <a:cubicBezTo>
                      <a:pt x="62050" y="54023"/>
                      <a:pt x="88424" y="76702"/>
                      <a:pt x="100019" y="108428"/>
                    </a:cubicBezTo>
                    <a:cubicBezTo>
                      <a:pt x="102057" y="112887"/>
                      <a:pt x="104860" y="117984"/>
                      <a:pt x="107409" y="121679"/>
                    </a:cubicBezTo>
                    <a:cubicBezTo>
                      <a:pt x="119131" y="144995"/>
                      <a:pt x="126903" y="172261"/>
                      <a:pt x="130215" y="196343"/>
                    </a:cubicBezTo>
                    <a:cubicBezTo>
                      <a:pt x="132891" y="200802"/>
                      <a:pt x="134420" y="205898"/>
                      <a:pt x="137096" y="209593"/>
                    </a:cubicBezTo>
                    <a:cubicBezTo>
                      <a:pt x="145505" y="226667"/>
                      <a:pt x="154042" y="241829"/>
                      <a:pt x="164107" y="253933"/>
                    </a:cubicBezTo>
                    <a:cubicBezTo>
                      <a:pt x="167292" y="258392"/>
                      <a:pt x="170987" y="261450"/>
                      <a:pt x="174173" y="265272"/>
                    </a:cubicBezTo>
                    <a:cubicBezTo>
                      <a:pt x="196342" y="285531"/>
                      <a:pt x="223354" y="285531"/>
                      <a:pt x="250238" y="281709"/>
                    </a:cubicBezTo>
                    <a:cubicBezTo>
                      <a:pt x="256099" y="280435"/>
                      <a:pt x="261960" y="279797"/>
                      <a:pt x="267184" y="278523"/>
                    </a:cubicBezTo>
                    <a:cubicBezTo>
                      <a:pt x="286168" y="275975"/>
                      <a:pt x="307319" y="272280"/>
                      <a:pt x="327450" y="272280"/>
                    </a:cubicBezTo>
                    <a:cubicBezTo>
                      <a:pt x="332292" y="272280"/>
                      <a:pt x="337515" y="272280"/>
                      <a:pt x="341720" y="273554"/>
                    </a:cubicBezTo>
                    <a:cubicBezTo>
                      <a:pt x="346944" y="272280"/>
                      <a:pt x="351148" y="272280"/>
                      <a:pt x="355481" y="273554"/>
                    </a:cubicBezTo>
                    <a:cubicBezTo>
                      <a:pt x="379816" y="274828"/>
                      <a:pt x="397781" y="300821"/>
                      <a:pt x="405044" y="332419"/>
                    </a:cubicBezTo>
                    <a:cubicBezTo>
                      <a:pt x="406063" y="338152"/>
                      <a:pt x="406700" y="343121"/>
                      <a:pt x="407720" y="349492"/>
                    </a:cubicBezTo>
                    <a:cubicBezTo>
                      <a:pt x="407720" y="354589"/>
                      <a:pt x="408739" y="360832"/>
                      <a:pt x="408739" y="365928"/>
                    </a:cubicBezTo>
                    <a:cubicBezTo>
                      <a:pt x="409249" y="376631"/>
                      <a:pt x="410395" y="387971"/>
                      <a:pt x="410395" y="398164"/>
                    </a:cubicBezTo>
                    <a:cubicBezTo>
                      <a:pt x="397654" y="494360"/>
                      <a:pt x="419824" y="582912"/>
                      <a:pt x="432565" y="675795"/>
                    </a:cubicBezTo>
                    <a:cubicBezTo>
                      <a:pt x="435241" y="682803"/>
                      <a:pt x="437789" y="688536"/>
                      <a:pt x="441994" y="694780"/>
                    </a:cubicBezTo>
                    <a:cubicBezTo>
                      <a:pt x="444669" y="697965"/>
                      <a:pt x="447218" y="699876"/>
                      <a:pt x="450403" y="703061"/>
                    </a:cubicBezTo>
                    <a:cubicBezTo>
                      <a:pt x="453588" y="705610"/>
                      <a:pt x="457283" y="707521"/>
                      <a:pt x="460468" y="709305"/>
                    </a:cubicBezTo>
                    <a:cubicBezTo>
                      <a:pt x="469132" y="717204"/>
                      <a:pt x="474993" y="726505"/>
                      <a:pt x="478943" y="736953"/>
                    </a:cubicBezTo>
                    <a:lnTo>
                      <a:pt x="1909147" y="736953"/>
                    </a:lnTo>
                    <a:cubicBezTo>
                      <a:pt x="1936668" y="707393"/>
                      <a:pt x="1971452" y="685096"/>
                      <a:pt x="2003560" y="661143"/>
                    </a:cubicBezTo>
                    <a:lnTo>
                      <a:pt x="2040254" y="630436"/>
                    </a:lnTo>
                    <a:close/>
                  </a:path>
                </a:pathLst>
              </a:custGeom>
              <a:solidFill>
                <a:schemeClr val="accent3"/>
              </a:solidFill>
              <a:ln w="12718" cap="flat">
                <a:noFill/>
                <a:prstDash val="solid"/>
                <a:miter/>
              </a:ln>
            </p:spPr>
            <p:txBody>
              <a:bodyPr rtlCol="0" anchor="ctr"/>
              <a:lstStyle/>
              <a:p>
                <a:endParaRPr lang="en-US">
                  <a:cs typeface="B Nazanin" panose="00000700000000000000" pitchFamily="2" charset="-78"/>
                </a:endParaRPr>
              </a:p>
            </p:txBody>
          </p:sp>
        </p:grpSp>
        <p:sp>
          <p:nvSpPr>
            <p:cNvPr id="29" name="Graphic 8">
              <a:extLst>
                <a:ext uri="{FF2B5EF4-FFF2-40B4-BE49-F238E27FC236}">
                  <a16:creationId xmlns:a16="http://schemas.microsoft.com/office/drawing/2014/main" id="{15F575DB-23AC-4757-A6F6-25F477B0C120}"/>
                </a:ext>
              </a:extLst>
            </p:cNvPr>
            <p:cNvSpPr/>
            <p:nvPr/>
          </p:nvSpPr>
          <p:spPr>
            <a:xfrm>
              <a:off x="4131423" y="1819377"/>
              <a:ext cx="3915623" cy="1628546"/>
            </a:xfrm>
            <a:custGeom>
              <a:avLst/>
              <a:gdLst>
                <a:gd name="connsiteX0" fmla="*/ 2924012 w 8225337"/>
                <a:gd name="connsiteY0" fmla="*/ 1853526 h 4446604"/>
                <a:gd name="connsiteX1" fmla="*/ 2819237 w 8225337"/>
                <a:gd name="connsiteY1" fmla="*/ 1934489 h 4446604"/>
                <a:gd name="connsiteX2" fmla="*/ 2798282 w 8225337"/>
                <a:gd name="connsiteY2" fmla="*/ 1936394 h 4446604"/>
                <a:gd name="connsiteX3" fmla="*/ 2778279 w 8225337"/>
                <a:gd name="connsiteY3" fmla="*/ 1939251 h 4446604"/>
                <a:gd name="connsiteX4" fmla="*/ 2752562 w 8225337"/>
                <a:gd name="connsiteY4" fmla="*/ 1942109 h 4446604"/>
                <a:gd name="connsiteX5" fmla="*/ 2579207 w 8225337"/>
                <a:gd name="connsiteY5" fmla="*/ 1987829 h 4446604"/>
                <a:gd name="connsiteX6" fmla="*/ 2563967 w 8225337"/>
                <a:gd name="connsiteY6" fmla="*/ 2003069 h 4446604"/>
                <a:gd name="connsiteX7" fmla="*/ 2538249 w 8225337"/>
                <a:gd name="connsiteY7" fmla="*/ 2204047 h 4446604"/>
                <a:gd name="connsiteX8" fmla="*/ 2527772 w 8225337"/>
                <a:gd name="connsiteY8" fmla="*/ 2222144 h 4446604"/>
                <a:gd name="connsiteX9" fmla="*/ 2491577 w 8225337"/>
                <a:gd name="connsiteY9" fmla="*/ 2258339 h 4446604"/>
                <a:gd name="connsiteX10" fmla="*/ 2473479 w 8225337"/>
                <a:gd name="connsiteY10" fmla="*/ 2276436 h 4446604"/>
                <a:gd name="connsiteX11" fmla="*/ 2452524 w 8225337"/>
                <a:gd name="connsiteY11" fmla="*/ 2325014 h 4446604"/>
                <a:gd name="connsiteX12" fmla="*/ 2442999 w 8225337"/>
                <a:gd name="connsiteY12" fmla="*/ 2350732 h 4446604"/>
                <a:gd name="connsiteX13" fmla="*/ 2391564 w 8225337"/>
                <a:gd name="connsiteY13" fmla="*/ 2473604 h 4446604"/>
                <a:gd name="connsiteX14" fmla="*/ 2383944 w 8225337"/>
                <a:gd name="connsiteY14" fmla="*/ 2491702 h 4446604"/>
                <a:gd name="connsiteX15" fmla="*/ 2378229 w 8225337"/>
                <a:gd name="connsiteY15" fmla="*/ 2516467 h 4446604"/>
                <a:gd name="connsiteX16" fmla="*/ 2279169 w 8225337"/>
                <a:gd name="connsiteY16" fmla="*/ 2639339 h 4446604"/>
                <a:gd name="connsiteX17" fmla="*/ 2258214 w 8225337"/>
                <a:gd name="connsiteY17" fmla="*/ 2656484 h 4446604"/>
                <a:gd name="connsiteX18" fmla="*/ 2237259 w 8225337"/>
                <a:gd name="connsiteY18" fmla="*/ 2700299 h 4446604"/>
                <a:gd name="connsiteX19" fmla="*/ 2237259 w 8225337"/>
                <a:gd name="connsiteY19" fmla="*/ 2717444 h 4446604"/>
                <a:gd name="connsiteX20" fmla="*/ 2232497 w 8225337"/>
                <a:gd name="connsiteY20" fmla="*/ 2743161 h 4446604"/>
                <a:gd name="connsiteX21" fmla="*/ 2196302 w 8225337"/>
                <a:gd name="connsiteY21" fmla="*/ 2770784 h 4446604"/>
                <a:gd name="connsiteX22" fmla="*/ 2173442 w 8225337"/>
                <a:gd name="connsiteY22" fmla="*/ 2776499 h 4446604"/>
                <a:gd name="connsiteX23" fmla="*/ 2153439 w 8225337"/>
                <a:gd name="connsiteY23" fmla="*/ 2782214 h 4446604"/>
                <a:gd name="connsiteX24" fmla="*/ 2133437 w 8225337"/>
                <a:gd name="connsiteY24" fmla="*/ 2787929 h 4446604"/>
                <a:gd name="connsiteX25" fmla="*/ 2101052 w 8225337"/>
                <a:gd name="connsiteY25" fmla="*/ 2803169 h 4446604"/>
                <a:gd name="connsiteX26" fmla="*/ 2088669 w 8225337"/>
                <a:gd name="connsiteY26" fmla="*/ 2815552 h 4446604"/>
                <a:gd name="connsiteX27" fmla="*/ 2090574 w 8225337"/>
                <a:gd name="connsiteY27" fmla="*/ 2930804 h 4446604"/>
                <a:gd name="connsiteX28" fmla="*/ 2172489 w 8225337"/>
                <a:gd name="connsiteY28" fmla="*/ 2917469 h 4446604"/>
                <a:gd name="connsiteX29" fmla="*/ 2197254 w 8225337"/>
                <a:gd name="connsiteY29" fmla="*/ 2911754 h 4446604"/>
                <a:gd name="connsiteX30" fmla="*/ 2326794 w 8225337"/>
                <a:gd name="connsiteY30" fmla="*/ 2906039 h 4446604"/>
                <a:gd name="connsiteX31" fmla="*/ 2349654 w 8225337"/>
                <a:gd name="connsiteY31" fmla="*/ 2903182 h 4446604"/>
                <a:gd name="connsiteX32" fmla="*/ 2436332 w 8225337"/>
                <a:gd name="connsiteY32" fmla="*/ 2889846 h 4446604"/>
                <a:gd name="connsiteX33" fmla="*/ 2461097 w 8225337"/>
                <a:gd name="connsiteY33" fmla="*/ 2889846 h 4446604"/>
                <a:gd name="connsiteX34" fmla="*/ 2680172 w 8225337"/>
                <a:gd name="connsiteY34" fmla="*/ 2940329 h 4446604"/>
                <a:gd name="connsiteX35" fmla="*/ 2705889 w 8225337"/>
                <a:gd name="connsiteY35" fmla="*/ 2942234 h 4446604"/>
                <a:gd name="connsiteX36" fmla="*/ 2822094 w 8225337"/>
                <a:gd name="connsiteY36" fmla="*/ 2878417 h 4446604"/>
                <a:gd name="connsiteX37" fmla="*/ 2931632 w 8225337"/>
                <a:gd name="connsiteY37" fmla="*/ 2733636 h 4446604"/>
                <a:gd name="connsiteX38" fmla="*/ 2944967 w 8225337"/>
                <a:gd name="connsiteY38" fmla="*/ 2721254 h 4446604"/>
                <a:gd name="connsiteX39" fmla="*/ 2957349 w 8225337"/>
                <a:gd name="connsiteY39" fmla="*/ 2683154 h 4446604"/>
                <a:gd name="connsiteX40" fmla="*/ 2955444 w 8225337"/>
                <a:gd name="connsiteY40" fmla="*/ 2703157 h 4446604"/>
                <a:gd name="connsiteX41" fmla="*/ 2937347 w 8225337"/>
                <a:gd name="connsiteY41" fmla="*/ 2753639 h 4446604"/>
                <a:gd name="connsiteX42" fmla="*/ 2932584 w 8225337"/>
                <a:gd name="connsiteY42" fmla="*/ 2770784 h 4446604"/>
                <a:gd name="connsiteX43" fmla="*/ 2881149 w 8225337"/>
                <a:gd name="connsiteY43" fmla="*/ 2857461 h 4446604"/>
                <a:gd name="connsiteX44" fmla="*/ 2871624 w 8225337"/>
                <a:gd name="connsiteY44" fmla="*/ 2877464 h 4446604"/>
                <a:gd name="connsiteX45" fmla="*/ 2862099 w 8225337"/>
                <a:gd name="connsiteY45" fmla="*/ 2895561 h 4446604"/>
                <a:gd name="connsiteX46" fmla="*/ 2851622 w 8225337"/>
                <a:gd name="connsiteY46" fmla="*/ 2907944 h 4446604"/>
                <a:gd name="connsiteX47" fmla="*/ 2798282 w 8225337"/>
                <a:gd name="connsiteY47" fmla="*/ 2959379 h 4446604"/>
                <a:gd name="connsiteX48" fmla="*/ 2781137 w 8225337"/>
                <a:gd name="connsiteY48" fmla="*/ 2966999 h 4446604"/>
                <a:gd name="connsiteX49" fmla="*/ 2763039 w 8225337"/>
                <a:gd name="connsiteY49" fmla="*/ 2969857 h 4446604"/>
                <a:gd name="connsiteX50" fmla="*/ 2732559 w 8225337"/>
                <a:gd name="connsiteY50" fmla="*/ 2974619 h 4446604"/>
                <a:gd name="connsiteX51" fmla="*/ 2704937 w 8225337"/>
                <a:gd name="connsiteY51" fmla="*/ 2969857 h 4446604"/>
                <a:gd name="connsiteX52" fmla="*/ 2555394 w 8225337"/>
                <a:gd name="connsiteY52" fmla="*/ 2974619 h 4446604"/>
                <a:gd name="connsiteX53" fmla="*/ 2601114 w 8225337"/>
                <a:gd name="connsiteY53" fmla="*/ 2974619 h 4446604"/>
                <a:gd name="connsiteX54" fmla="*/ 2567777 w 8225337"/>
                <a:gd name="connsiteY54" fmla="*/ 2980334 h 4446604"/>
                <a:gd name="connsiteX55" fmla="*/ 2550632 w 8225337"/>
                <a:gd name="connsiteY55" fmla="*/ 3001289 h 4446604"/>
                <a:gd name="connsiteX56" fmla="*/ 2530629 w 8225337"/>
                <a:gd name="connsiteY56" fmla="*/ 3019386 h 4446604"/>
                <a:gd name="connsiteX57" fmla="*/ 2482052 w 8225337"/>
                <a:gd name="connsiteY57" fmla="*/ 3040342 h 4446604"/>
                <a:gd name="connsiteX58" fmla="*/ 2360132 w 8225337"/>
                <a:gd name="connsiteY58" fmla="*/ 3034627 h 4446604"/>
                <a:gd name="connsiteX59" fmla="*/ 2337272 w 8225337"/>
                <a:gd name="connsiteY59" fmla="*/ 3039389 h 4446604"/>
                <a:gd name="connsiteX60" fmla="*/ 2142009 w 8225337"/>
                <a:gd name="connsiteY60" fmla="*/ 3158452 h 4446604"/>
                <a:gd name="connsiteX61" fmla="*/ 2119149 w 8225337"/>
                <a:gd name="connsiteY61" fmla="*/ 3163214 h 4446604"/>
                <a:gd name="connsiteX62" fmla="*/ 2088669 w 8225337"/>
                <a:gd name="connsiteY62" fmla="*/ 3160357 h 4446604"/>
                <a:gd name="connsiteX63" fmla="*/ 2061047 w 8225337"/>
                <a:gd name="connsiteY63" fmla="*/ 3142259 h 4446604"/>
                <a:gd name="connsiteX64" fmla="*/ 1870547 w 8225337"/>
                <a:gd name="connsiteY64" fmla="*/ 3094634 h 4446604"/>
                <a:gd name="connsiteX65" fmla="*/ 1815302 w 8225337"/>
                <a:gd name="connsiteY65" fmla="*/ 3053677 h 4446604"/>
                <a:gd name="connsiteX66" fmla="*/ 1797204 w 8225337"/>
                <a:gd name="connsiteY66" fmla="*/ 3040342 h 4446604"/>
                <a:gd name="connsiteX67" fmla="*/ 1693382 w 8225337"/>
                <a:gd name="connsiteY67" fmla="*/ 2981286 h 4446604"/>
                <a:gd name="connsiteX68" fmla="*/ 1662902 w 8225337"/>
                <a:gd name="connsiteY68" fmla="*/ 2933661 h 4446604"/>
                <a:gd name="connsiteX69" fmla="*/ 1647662 w 8225337"/>
                <a:gd name="connsiteY69" fmla="*/ 2907944 h 4446604"/>
                <a:gd name="connsiteX70" fmla="*/ 1630517 w 8225337"/>
                <a:gd name="connsiteY70" fmla="*/ 2885084 h 4446604"/>
                <a:gd name="connsiteX71" fmla="*/ 1613372 w 8225337"/>
                <a:gd name="connsiteY71" fmla="*/ 2880321 h 4446604"/>
                <a:gd name="connsiteX72" fmla="*/ 1561937 w 8225337"/>
                <a:gd name="connsiteY72" fmla="*/ 2883179 h 4446604"/>
                <a:gd name="connsiteX73" fmla="*/ 1536219 w 8225337"/>
                <a:gd name="connsiteY73" fmla="*/ 2885084 h 4446604"/>
                <a:gd name="connsiteX74" fmla="*/ 1403822 w 8225337"/>
                <a:gd name="connsiteY74" fmla="*/ 2892704 h 4446604"/>
                <a:gd name="connsiteX75" fmla="*/ 1393344 w 8225337"/>
                <a:gd name="connsiteY75" fmla="*/ 2915564 h 4446604"/>
                <a:gd name="connsiteX76" fmla="*/ 1352387 w 8225337"/>
                <a:gd name="connsiteY76" fmla="*/ 3055582 h 4446604"/>
                <a:gd name="connsiteX77" fmla="*/ 1314287 w 8225337"/>
                <a:gd name="connsiteY77" fmla="*/ 3083204 h 4446604"/>
                <a:gd name="connsiteX78" fmla="*/ 1297142 w 8225337"/>
                <a:gd name="connsiteY78" fmla="*/ 3098444 h 4446604"/>
                <a:gd name="connsiteX79" fmla="*/ 1284759 w 8225337"/>
                <a:gd name="connsiteY79" fmla="*/ 3116542 h 4446604"/>
                <a:gd name="connsiteX80" fmla="*/ 1356197 w 8225337"/>
                <a:gd name="connsiteY80" fmla="*/ 3345142 h 4446604"/>
                <a:gd name="connsiteX81" fmla="*/ 1366674 w 8225337"/>
                <a:gd name="connsiteY81" fmla="*/ 3370859 h 4446604"/>
                <a:gd name="connsiteX82" fmla="*/ 1237134 w 8225337"/>
                <a:gd name="connsiteY82" fmla="*/ 3569932 h 4446604"/>
                <a:gd name="connsiteX83" fmla="*/ 1221894 w 8225337"/>
                <a:gd name="connsiteY83" fmla="*/ 3590886 h 4446604"/>
                <a:gd name="connsiteX84" fmla="*/ 1206654 w 8225337"/>
                <a:gd name="connsiteY84" fmla="*/ 3608032 h 4446604"/>
                <a:gd name="connsiteX85" fmla="*/ 960909 w 8225337"/>
                <a:gd name="connsiteY85" fmla="*/ 3816629 h 4446604"/>
                <a:gd name="connsiteX86" fmla="*/ 939954 w 8225337"/>
                <a:gd name="connsiteY86" fmla="*/ 3826154 h 4446604"/>
                <a:gd name="connsiteX87" fmla="*/ 917094 w 8225337"/>
                <a:gd name="connsiteY87" fmla="*/ 3830917 h 4446604"/>
                <a:gd name="connsiteX88" fmla="*/ 698019 w 8225337"/>
                <a:gd name="connsiteY88" fmla="*/ 3805199 h 4446604"/>
                <a:gd name="connsiteX89" fmla="*/ 682779 w 8225337"/>
                <a:gd name="connsiteY89" fmla="*/ 3794721 h 4446604"/>
                <a:gd name="connsiteX90" fmla="*/ 635154 w 8225337"/>
                <a:gd name="connsiteY90" fmla="*/ 3761384 h 4446604"/>
                <a:gd name="connsiteX91" fmla="*/ 609437 w 8225337"/>
                <a:gd name="connsiteY91" fmla="*/ 3749002 h 4446604"/>
                <a:gd name="connsiteX92" fmla="*/ 574194 w 8225337"/>
                <a:gd name="connsiteY92" fmla="*/ 3736619 h 4446604"/>
                <a:gd name="connsiteX93" fmla="*/ 556097 w 8225337"/>
                <a:gd name="connsiteY93" fmla="*/ 3736619 h 4446604"/>
                <a:gd name="connsiteX94" fmla="*/ 537999 w 8225337"/>
                <a:gd name="connsiteY94" fmla="*/ 3738524 h 4446604"/>
                <a:gd name="connsiteX95" fmla="*/ 556097 w 8225337"/>
                <a:gd name="connsiteY95" fmla="*/ 3725189 h 4446604"/>
                <a:gd name="connsiteX96" fmla="*/ 578957 w 8225337"/>
                <a:gd name="connsiteY96" fmla="*/ 3719474 h 4446604"/>
                <a:gd name="connsiteX97" fmla="*/ 621819 w 8225337"/>
                <a:gd name="connsiteY97" fmla="*/ 3704234 h 4446604"/>
                <a:gd name="connsiteX98" fmla="*/ 646584 w 8225337"/>
                <a:gd name="connsiteY98" fmla="*/ 3702329 h 4446604"/>
                <a:gd name="connsiteX99" fmla="*/ 771362 w 8225337"/>
                <a:gd name="connsiteY99" fmla="*/ 3702329 h 4446604"/>
                <a:gd name="connsiteX100" fmla="*/ 797079 w 8225337"/>
                <a:gd name="connsiteY100" fmla="*/ 3697567 h 4446604"/>
                <a:gd name="connsiteX101" fmla="*/ 929477 w 8225337"/>
                <a:gd name="connsiteY101" fmla="*/ 3626129 h 4446604"/>
                <a:gd name="connsiteX102" fmla="*/ 949479 w 8225337"/>
                <a:gd name="connsiteY102" fmla="*/ 3605174 h 4446604"/>
                <a:gd name="connsiteX103" fmla="*/ 975197 w 8225337"/>
                <a:gd name="connsiteY103" fmla="*/ 3365144 h 4446604"/>
                <a:gd name="connsiteX104" fmla="*/ 964719 w 8225337"/>
                <a:gd name="connsiteY104" fmla="*/ 3337521 h 4446604"/>
                <a:gd name="connsiteX105" fmla="*/ 982817 w 8225337"/>
                <a:gd name="connsiteY105" fmla="*/ 3200361 h 4446604"/>
                <a:gd name="connsiteX106" fmla="*/ 996152 w 8225337"/>
                <a:gd name="connsiteY106" fmla="*/ 3179407 h 4446604"/>
                <a:gd name="connsiteX107" fmla="*/ 1061874 w 8225337"/>
                <a:gd name="connsiteY107" fmla="*/ 3029864 h 4446604"/>
                <a:gd name="connsiteX108" fmla="*/ 1063779 w 8225337"/>
                <a:gd name="connsiteY108" fmla="*/ 3004146 h 4446604"/>
                <a:gd name="connsiteX109" fmla="*/ 1069494 w 8225337"/>
                <a:gd name="connsiteY109" fmla="*/ 2823171 h 4446604"/>
                <a:gd name="connsiteX110" fmla="*/ 1077114 w 8225337"/>
                <a:gd name="connsiteY110" fmla="*/ 2800311 h 4446604"/>
                <a:gd name="connsiteX111" fmla="*/ 1081877 w 8225337"/>
                <a:gd name="connsiteY111" fmla="*/ 2775546 h 4446604"/>
                <a:gd name="connsiteX112" fmla="*/ 1087592 w 8225337"/>
                <a:gd name="connsiteY112" fmla="*/ 2752686 h 4446604"/>
                <a:gd name="connsiteX113" fmla="*/ 1118072 w 8225337"/>
                <a:gd name="connsiteY113" fmla="*/ 2724111 h 4446604"/>
                <a:gd name="connsiteX114" fmla="*/ 1139027 w 8225337"/>
                <a:gd name="connsiteY114" fmla="*/ 2711729 h 4446604"/>
                <a:gd name="connsiteX115" fmla="*/ 1152362 w 8225337"/>
                <a:gd name="connsiteY115" fmla="*/ 2699346 h 4446604"/>
                <a:gd name="connsiteX116" fmla="*/ 1207607 w 8225337"/>
                <a:gd name="connsiteY116" fmla="*/ 2600286 h 4446604"/>
                <a:gd name="connsiteX117" fmla="*/ 1227609 w 8225337"/>
                <a:gd name="connsiteY117" fmla="*/ 2583142 h 4446604"/>
                <a:gd name="connsiteX118" fmla="*/ 1245707 w 8225337"/>
                <a:gd name="connsiteY118" fmla="*/ 2563139 h 4446604"/>
                <a:gd name="connsiteX119" fmla="*/ 1266662 w 8225337"/>
                <a:gd name="connsiteY119" fmla="*/ 2555519 h 4446604"/>
                <a:gd name="connsiteX120" fmla="*/ 1332384 w 8225337"/>
                <a:gd name="connsiteY120" fmla="*/ 2563139 h 4446604"/>
                <a:gd name="connsiteX121" fmla="*/ 1357149 w 8225337"/>
                <a:gd name="connsiteY121" fmla="*/ 2565996 h 4446604"/>
                <a:gd name="connsiteX122" fmla="*/ 1560984 w 8225337"/>
                <a:gd name="connsiteY122" fmla="*/ 2576474 h 4446604"/>
                <a:gd name="connsiteX123" fmla="*/ 1585749 w 8225337"/>
                <a:gd name="connsiteY123" fmla="*/ 2703157 h 4446604"/>
                <a:gd name="connsiteX124" fmla="*/ 1599084 w 8225337"/>
                <a:gd name="connsiteY124" fmla="*/ 2718396 h 4446604"/>
                <a:gd name="connsiteX125" fmla="*/ 1649567 w 8225337"/>
                <a:gd name="connsiteY125" fmla="*/ 2728874 h 4446604"/>
                <a:gd name="connsiteX126" fmla="*/ 1670522 w 8225337"/>
                <a:gd name="connsiteY126" fmla="*/ 2730779 h 4446604"/>
                <a:gd name="connsiteX127" fmla="*/ 1800062 w 8225337"/>
                <a:gd name="connsiteY127" fmla="*/ 2726017 h 4446604"/>
                <a:gd name="connsiteX128" fmla="*/ 1821017 w 8225337"/>
                <a:gd name="connsiteY128" fmla="*/ 2726017 h 4446604"/>
                <a:gd name="connsiteX129" fmla="*/ 1963892 w 8225337"/>
                <a:gd name="connsiteY129" fmla="*/ 2690774 h 4446604"/>
                <a:gd name="connsiteX130" fmla="*/ 1991514 w 8225337"/>
                <a:gd name="connsiteY130" fmla="*/ 2677439 h 4446604"/>
                <a:gd name="connsiteX131" fmla="*/ 2116292 w 8225337"/>
                <a:gd name="connsiteY131" fmla="*/ 2581236 h 4446604"/>
                <a:gd name="connsiteX132" fmla="*/ 2129627 w 8225337"/>
                <a:gd name="connsiteY132" fmla="*/ 2564092 h 4446604"/>
                <a:gd name="connsiteX133" fmla="*/ 2190587 w 8225337"/>
                <a:gd name="connsiteY133" fmla="*/ 2454554 h 4446604"/>
                <a:gd name="connsiteX134" fmla="*/ 2198207 w 8225337"/>
                <a:gd name="connsiteY134" fmla="*/ 2431694 h 4446604"/>
                <a:gd name="connsiteX135" fmla="*/ 2300124 w 8225337"/>
                <a:gd name="connsiteY135" fmla="*/ 2278342 h 4446604"/>
                <a:gd name="connsiteX136" fmla="*/ 2317269 w 8225337"/>
                <a:gd name="connsiteY136" fmla="*/ 2263102 h 4446604"/>
                <a:gd name="connsiteX137" fmla="*/ 2362989 w 8225337"/>
                <a:gd name="connsiteY137" fmla="*/ 2204999 h 4446604"/>
                <a:gd name="connsiteX138" fmla="*/ 2373467 w 8225337"/>
                <a:gd name="connsiteY138" fmla="*/ 2187854 h 4446604"/>
                <a:gd name="connsiteX139" fmla="*/ 2469669 w 8225337"/>
                <a:gd name="connsiteY139" fmla="*/ 1996401 h 4446604"/>
                <a:gd name="connsiteX140" fmla="*/ 2483004 w 8225337"/>
                <a:gd name="connsiteY140" fmla="*/ 1973542 h 4446604"/>
                <a:gd name="connsiteX141" fmla="*/ 2562062 w 8225337"/>
                <a:gd name="connsiteY141" fmla="*/ 1919249 h 4446604"/>
                <a:gd name="connsiteX142" fmla="*/ 2583017 w 8225337"/>
                <a:gd name="connsiteY142" fmla="*/ 1914486 h 4446604"/>
                <a:gd name="connsiteX143" fmla="*/ 2710652 w 8225337"/>
                <a:gd name="connsiteY143" fmla="*/ 1906867 h 4446604"/>
                <a:gd name="connsiteX144" fmla="*/ 2736369 w 8225337"/>
                <a:gd name="connsiteY144" fmla="*/ 1906867 h 4446604"/>
                <a:gd name="connsiteX145" fmla="*/ 2782089 w 8225337"/>
                <a:gd name="connsiteY145" fmla="*/ 1908772 h 4446604"/>
                <a:gd name="connsiteX146" fmla="*/ 2804949 w 8225337"/>
                <a:gd name="connsiteY146" fmla="*/ 1904009 h 4446604"/>
                <a:gd name="connsiteX147" fmla="*/ 2917344 w 8225337"/>
                <a:gd name="connsiteY147" fmla="*/ 1860194 h 4446604"/>
                <a:gd name="connsiteX148" fmla="*/ 2924012 w 8225337"/>
                <a:gd name="connsiteY148" fmla="*/ 1853526 h 4446604"/>
                <a:gd name="connsiteX149" fmla="*/ 6679719 w 8225337"/>
                <a:gd name="connsiteY149" fmla="*/ 3301327 h 4446604"/>
                <a:gd name="connsiteX150" fmla="*/ 6670194 w 8225337"/>
                <a:gd name="connsiteY150" fmla="*/ 3362286 h 4446604"/>
                <a:gd name="connsiteX151" fmla="*/ 6680672 w 8225337"/>
                <a:gd name="connsiteY151" fmla="*/ 3383242 h 4446604"/>
                <a:gd name="connsiteX152" fmla="*/ 6911177 w 8225337"/>
                <a:gd name="connsiteY152" fmla="*/ 3449917 h 4446604"/>
                <a:gd name="connsiteX153" fmla="*/ 6570182 w 8225337"/>
                <a:gd name="connsiteY153" fmla="*/ 3337521 h 4446604"/>
                <a:gd name="connsiteX154" fmla="*/ 6557799 w 8225337"/>
                <a:gd name="connsiteY154" fmla="*/ 3320377 h 4446604"/>
                <a:gd name="connsiteX155" fmla="*/ 6486362 w 8225337"/>
                <a:gd name="connsiteY155" fmla="*/ 3247034 h 4446604"/>
                <a:gd name="connsiteX156" fmla="*/ 6478742 w 8225337"/>
                <a:gd name="connsiteY156" fmla="*/ 3242271 h 4446604"/>
                <a:gd name="connsiteX157" fmla="*/ 6417782 w 8225337"/>
                <a:gd name="connsiteY157" fmla="*/ 3214649 h 4446604"/>
                <a:gd name="connsiteX158" fmla="*/ 6412067 w 8225337"/>
                <a:gd name="connsiteY158" fmla="*/ 3211792 h 4446604"/>
                <a:gd name="connsiteX159" fmla="*/ 6402542 w 8225337"/>
                <a:gd name="connsiteY159" fmla="*/ 3204171 h 4446604"/>
                <a:gd name="connsiteX160" fmla="*/ 6387302 w 8225337"/>
                <a:gd name="connsiteY160" fmla="*/ 3188932 h 4446604"/>
                <a:gd name="connsiteX161" fmla="*/ 6384444 w 8225337"/>
                <a:gd name="connsiteY161" fmla="*/ 3184169 h 4446604"/>
                <a:gd name="connsiteX162" fmla="*/ 6372062 w 8225337"/>
                <a:gd name="connsiteY162" fmla="*/ 3151784 h 4446604"/>
                <a:gd name="connsiteX163" fmla="*/ 6370157 w 8225337"/>
                <a:gd name="connsiteY163" fmla="*/ 3134639 h 4446604"/>
                <a:gd name="connsiteX164" fmla="*/ 6380634 w 8225337"/>
                <a:gd name="connsiteY164" fmla="*/ 3116542 h 4446604"/>
                <a:gd name="connsiteX165" fmla="*/ 6391112 w 8225337"/>
                <a:gd name="connsiteY165" fmla="*/ 2915564 h 4446604"/>
                <a:gd name="connsiteX166" fmla="*/ 6313007 w 8225337"/>
                <a:gd name="connsiteY166" fmla="*/ 2867939 h 4446604"/>
                <a:gd name="connsiteX167" fmla="*/ 6293004 w 8225337"/>
                <a:gd name="connsiteY167" fmla="*/ 2847936 h 4446604"/>
                <a:gd name="connsiteX168" fmla="*/ 6279669 w 8225337"/>
                <a:gd name="connsiteY168" fmla="*/ 2826982 h 4446604"/>
                <a:gd name="connsiteX169" fmla="*/ 6211090 w 8225337"/>
                <a:gd name="connsiteY169" fmla="*/ 2726969 h 4446604"/>
                <a:gd name="connsiteX170" fmla="*/ 6197754 w 8225337"/>
                <a:gd name="connsiteY170" fmla="*/ 2706967 h 4446604"/>
                <a:gd name="connsiteX171" fmla="*/ 6035829 w 8225337"/>
                <a:gd name="connsiteY171" fmla="*/ 2599334 h 4446604"/>
                <a:gd name="connsiteX172" fmla="*/ 6014874 w 8225337"/>
                <a:gd name="connsiteY172" fmla="*/ 2596477 h 4446604"/>
                <a:gd name="connsiteX173" fmla="*/ 5948199 w 8225337"/>
                <a:gd name="connsiteY173" fmla="*/ 2583142 h 4446604"/>
                <a:gd name="connsiteX174" fmla="*/ 5925340 w 8225337"/>
                <a:gd name="connsiteY174" fmla="*/ 2580284 h 4446604"/>
                <a:gd name="connsiteX175" fmla="*/ 5835804 w 8225337"/>
                <a:gd name="connsiteY175" fmla="*/ 2572664 h 4446604"/>
                <a:gd name="connsiteX176" fmla="*/ 5810087 w 8225337"/>
                <a:gd name="connsiteY176" fmla="*/ 2570759 h 4446604"/>
                <a:gd name="connsiteX177" fmla="*/ 5642447 w 8225337"/>
                <a:gd name="connsiteY177" fmla="*/ 2624099 h 4446604"/>
                <a:gd name="connsiteX178" fmla="*/ 5624349 w 8225337"/>
                <a:gd name="connsiteY178" fmla="*/ 2639339 h 4446604"/>
                <a:gd name="connsiteX179" fmla="*/ 5604347 w 8225337"/>
                <a:gd name="connsiteY179" fmla="*/ 2660294 h 4446604"/>
                <a:gd name="connsiteX180" fmla="*/ 5492904 w 8225337"/>
                <a:gd name="connsiteY180" fmla="*/ 2787929 h 4446604"/>
                <a:gd name="connsiteX181" fmla="*/ 5475759 w 8225337"/>
                <a:gd name="connsiteY181" fmla="*/ 2857461 h 4446604"/>
                <a:gd name="connsiteX182" fmla="*/ 5473854 w 8225337"/>
                <a:gd name="connsiteY182" fmla="*/ 2882227 h 4446604"/>
                <a:gd name="connsiteX183" fmla="*/ 5458615 w 8225337"/>
                <a:gd name="connsiteY183" fmla="*/ 2915564 h 4446604"/>
                <a:gd name="connsiteX184" fmla="*/ 5438612 w 8225337"/>
                <a:gd name="connsiteY184" fmla="*/ 2927946 h 4446604"/>
                <a:gd name="connsiteX185" fmla="*/ 5421467 w 8225337"/>
                <a:gd name="connsiteY185" fmla="*/ 2932709 h 4446604"/>
                <a:gd name="connsiteX186" fmla="*/ 5398607 w 8225337"/>
                <a:gd name="connsiteY186" fmla="*/ 2945092 h 4446604"/>
                <a:gd name="connsiteX187" fmla="*/ 5377652 w 8225337"/>
                <a:gd name="connsiteY187" fmla="*/ 2954617 h 4446604"/>
                <a:gd name="connsiteX188" fmla="*/ 5327169 w 8225337"/>
                <a:gd name="connsiteY188" fmla="*/ 3044152 h 4446604"/>
                <a:gd name="connsiteX189" fmla="*/ 5337647 w 8225337"/>
                <a:gd name="connsiteY189" fmla="*/ 3069869 h 4446604"/>
                <a:gd name="connsiteX190" fmla="*/ 5393844 w 8225337"/>
                <a:gd name="connsiteY190" fmla="*/ 3184169 h 4446604"/>
                <a:gd name="connsiteX191" fmla="*/ 5389082 w 8225337"/>
                <a:gd name="connsiteY191" fmla="*/ 3205124 h 4446604"/>
                <a:gd name="connsiteX192" fmla="*/ 5378604 w 8225337"/>
                <a:gd name="connsiteY192" fmla="*/ 3232746 h 4446604"/>
                <a:gd name="connsiteX193" fmla="*/ 5353840 w 8225337"/>
                <a:gd name="connsiteY193" fmla="*/ 3252749 h 4446604"/>
                <a:gd name="connsiteX194" fmla="*/ 5332884 w 8225337"/>
                <a:gd name="connsiteY194" fmla="*/ 3272752 h 4446604"/>
                <a:gd name="connsiteX195" fmla="*/ 5299547 w 8225337"/>
                <a:gd name="connsiteY195" fmla="*/ 3428961 h 4446604"/>
                <a:gd name="connsiteX196" fmla="*/ 5310024 w 8225337"/>
                <a:gd name="connsiteY196" fmla="*/ 3451821 h 4446604"/>
                <a:gd name="connsiteX197" fmla="*/ 5346219 w 8225337"/>
                <a:gd name="connsiteY197" fmla="*/ 3495636 h 4446604"/>
                <a:gd name="connsiteX198" fmla="*/ 5370984 w 8225337"/>
                <a:gd name="connsiteY198" fmla="*/ 3653752 h 4446604"/>
                <a:gd name="connsiteX199" fmla="*/ 5378604 w 8225337"/>
                <a:gd name="connsiteY199" fmla="*/ 3679469 h 4446604"/>
                <a:gd name="connsiteX200" fmla="*/ 5384319 w 8225337"/>
                <a:gd name="connsiteY200" fmla="*/ 3707092 h 4446604"/>
                <a:gd name="connsiteX201" fmla="*/ 5389082 w 8225337"/>
                <a:gd name="connsiteY201" fmla="*/ 3732809 h 4446604"/>
                <a:gd name="connsiteX202" fmla="*/ 5378604 w 8225337"/>
                <a:gd name="connsiteY202" fmla="*/ 3893782 h 4446604"/>
                <a:gd name="connsiteX203" fmla="*/ 5366222 w 8225337"/>
                <a:gd name="connsiteY203" fmla="*/ 3914736 h 4446604"/>
                <a:gd name="connsiteX204" fmla="*/ 5322407 w 8225337"/>
                <a:gd name="connsiteY204" fmla="*/ 4024274 h 4446604"/>
                <a:gd name="connsiteX205" fmla="*/ 5332884 w 8225337"/>
                <a:gd name="connsiteY205" fmla="*/ 4041419 h 4446604"/>
                <a:gd name="connsiteX206" fmla="*/ 5363365 w 8225337"/>
                <a:gd name="connsiteY206" fmla="*/ 4092854 h 4446604"/>
                <a:gd name="connsiteX207" fmla="*/ 5365269 w 8225337"/>
                <a:gd name="connsiteY207" fmla="*/ 4125239 h 4446604"/>
                <a:gd name="connsiteX208" fmla="*/ 5347172 w 8225337"/>
                <a:gd name="connsiteY208" fmla="*/ 4224299 h 4446604"/>
                <a:gd name="connsiteX209" fmla="*/ 5295737 w 8225337"/>
                <a:gd name="connsiteY209" fmla="*/ 4120477 h 4446604"/>
                <a:gd name="connsiteX210" fmla="*/ 5285259 w 8225337"/>
                <a:gd name="connsiteY210" fmla="*/ 4100474 h 4446604"/>
                <a:gd name="connsiteX211" fmla="*/ 5244302 w 8225337"/>
                <a:gd name="connsiteY211" fmla="*/ 4042371 h 4446604"/>
                <a:gd name="connsiteX212" fmla="*/ 5230967 w 8225337"/>
                <a:gd name="connsiteY212" fmla="*/ 4024274 h 4446604"/>
                <a:gd name="connsiteX213" fmla="*/ 5213822 w 8225337"/>
                <a:gd name="connsiteY213" fmla="*/ 4003319 h 4446604"/>
                <a:gd name="connsiteX214" fmla="*/ 5201440 w 8225337"/>
                <a:gd name="connsiteY214" fmla="*/ 3980459 h 4446604"/>
                <a:gd name="connsiteX215" fmla="*/ 5190962 w 8225337"/>
                <a:gd name="connsiteY215" fmla="*/ 3957599 h 4446604"/>
                <a:gd name="connsiteX216" fmla="*/ 5189057 w 8225337"/>
                <a:gd name="connsiteY216" fmla="*/ 3932834 h 4446604"/>
                <a:gd name="connsiteX217" fmla="*/ 5242397 w 8225337"/>
                <a:gd name="connsiteY217" fmla="*/ 3704234 h 4446604"/>
                <a:gd name="connsiteX218" fmla="*/ 5232872 w 8225337"/>
                <a:gd name="connsiteY218" fmla="*/ 3655657 h 4446604"/>
                <a:gd name="connsiteX219" fmla="*/ 5230967 w 8225337"/>
                <a:gd name="connsiteY219" fmla="*/ 3635654 h 4446604"/>
                <a:gd name="connsiteX220" fmla="*/ 5221442 w 8225337"/>
                <a:gd name="connsiteY220" fmla="*/ 3622319 h 4446604"/>
                <a:gd name="connsiteX221" fmla="*/ 5152862 w 8225337"/>
                <a:gd name="connsiteY221" fmla="*/ 3371811 h 4446604"/>
                <a:gd name="connsiteX222" fmla="*/ 5165244 w 8225337"/>
                <a:gd name="connsiteY222" fmla="*/ 3350857 h 4446604"/>
                <a:gd name="connsiteX223" fmla="*/ 5081424 w 8225337"/>
                <a:gd name="connsiteY223" fmla="*/ 3083204 h 4446604"/>
                <a:gd name="connsiteX224" fmla="*/ 5058565 w 8225337"/>
                <a:gd name="connsiteY224" fmla="*/ 3065107 h 4446604"/>
                <a:gd name="connsiteX225" fmla="*/ 4924262 w 8225337"/>
                <a:gd name="connsiteY225" fmla="*/ 2998432 h 4446604"/>
                <a:gd name="connsiteX226" fmla="*/ 4903307 w 8225337"/>
                <a:gd name="connsiteY226" fmla="*/ 2993669 h 4446604"/>
                <a:gd name="connsiteX227" fmla="*/ 4802342 w 8225337"/>
                <a:gd name="connsiteY227" fmla="*/ 2960332 h 4446604"/>
                <a:gd name="connsiteX228" fmla="*/ 4789959 w 8225337"/>
                <a:gd name="connsiteY228" fmla="*/ 2945092 h 4446604"/>
                <a:gd name="connsiteX229" fmla="*/ 4723284 w 8225337"/>
                <a:gd name="connsiteY229" fmla="*/ 2883179 h 4446604"/>
                <a:gd name="connsiteX230" fmla="*/ 4700424 w 8225337"/>
                <a:gd name="connsiteY230" fmla="*/ 2870796 h 4446604"/>
                <a:gd name="connsiteX231" fmla="*/ 4462299 w 8225337"/>
                <a:gd name="connsiteY231" fmla="*/ 2918421 h 4446604"/>
                <a:gd name="connsiteX232" fmla="*/ 4447059 w 8225337"/>
                <a:gd name="connsiteY232" fmla="*/ 2928899 h 4446604"/>
                <a:gd name="connsiteX233" fmla="*/ 4421342 w 8225337"/>
                <a:gd name="connsiteY233" fmla="*/ 2956521 h 4446604"/>
                <a:gd name="connsiteX234" fmla="*/ 4396577 w 8225337"/>
                <a:gd name="connsiteY234" fmla="*/ 2956521 h 4446604"/>
                <a:gd name="connsiteX235" fmla="*/ 4305137 w 8225337"/>
                <a:gd name="connsiteY235" fmla="*/ 2912707 h 4446604"/>
                <a:gd name="connsiteX236" fmla="*/ 4284182 w 8225337"/>
                <a:gd name="connsiteY236" fmla="*/ 2895561 h 4446604"/>
                <a:gd name="connsiteX237" fmla="*/ 4244177 w 8225337"/>
                <a:gd name="connsiteY237" fmla="*/ 2862224 h 4446604"/>
                <a:gd name="connsiteX238" fmla="*/ 4216554 w 8225337"/>
                <a:gd name="connsiteY238" fmla="*/ 2854604 h 4446604"/>
                <a:gd name="connsiteX239" fmla="*/ 4196552 w 8225337"/>
                <a:gd name="connsiteY239" fmla="*/ 2844127 h 4446604"/>
                <a:gd name="connsiteX240" fmla="*/ 4120352 w 8225337"/>
                <a:gd name="connsiteY240" fmla="*/ 2775546 h 4446604"/>
                <a:gd name="connsiteX241" fmla="*/ 4094634 w 8225337"/>
                <a:gd name="connsiteY241" fmla="*/ 2765069 h 4446604"/>
                <a:gd name="connsiteX242" fmla="*/ 3925089 w 8225337"/>
                <a:gd name="connsiteY242" fmla="*/ 2657436 h 4446604"/>
                <a:gd name="connsiteX243" fmla="*/ 4128924 w 8225337"/>
                <a:gd name="connsiteY243" fmla="*/ 2726017 h 4446604"/>
                <a:gd name="connsiteX244" fmla="*/ 4149879 w 8225337"/>
                <a:gd name="connsiteY244" fmla="*/ 2728874 h 4446604"/>
                <a:gd name="connsiteX245" fmla="*/ 4384194 w 8225337"/>
                <a:gd name="connsiteY245" fmla="*/ 2790786 h 4446604"/>
                <a:gd name="connsiteX246" fmla="*/ 4409912 w 8225337"/>
                <a:gd name="connsiteY246" fmla="*/ 2788882 h 4446604"/>
                <a:gd name="connsiteX247" fmla="*/ 4483254 w 8225337"/>
                <a:gd name="connsiteY247" fmla="*/ 2653627 h 4446604"/>
                <a:gd name="connsiteX248" fmla="*/ 4676612 w 8225337"/>
                <a:gd name="connsiteY248" fmla="*/ 2765069 h 4446604"/>
                <a:gd name="connsiteX249" fmla="*/ 4701377 w 8225337"/>
                <a:gd name="connsiteY249" fmla="*/ 2766974 h 4446604"/>
                <a:gd name="connsiteX250" fmla="*/ 4745192 w 8225337"/>
                <a:gd name="connsiteY250" fmla="*/ 2742209 h 4446604"/>
                <a:gd name="connsiteX251" fmla="*/ 4765194 w 8225337"/>
                <a:gd name="connsiteY251" fmla="*/ 2731732 h 4446604"/>
                <a:gd name="connsiteX252" fmla="*/ 4862349 w 8225337"/>
                <a:gd name="connsiteY252" fmla="*/ 2779357 h 4446604"/>
                <a:gd name="connsiteX253" fmla="*/ 4883304 w 8225337"/>
                <a:gd name="connsiteY253" fmla="*/ 2789834 h 4446604"/>
                <a:gd name="connsiteX254" fmla="*/ 4909022 w 8225337"/>
                <a:gd name="connsiteY254" fmla="*/ 2797454 h 4446604"/>
                <a:gd name="connsiteX255" fmla="*/ 4988079 w 8225337"/>
                <a:gd name="connsiteY255" fmla="*/ 2911754 h 4446604"/>
                <a:gd name="connsiteX256" fmla="*/ 5028084 w 8225337"/>
                <a:gd name="connsiteY256" fmla="*/ 2937471 h 4446604"/>
                <a:gd name="connsiteX257" fmla="*/ 5056659 w 8225337"/>
                <a:gd name="connsiteY257" fmla="*/ 2934614 h 4446604"/>
                <a:gd name="connsiteX258" fmla="*/ 5264304 w 8225337"/>
                <a:gd name="connsiteY258" fmla="*/ 2937471 h 4446604"/>
                <a:gd name="connsiteX259" fmla="*/ 5330979 w 8225337"/>
                <a:gd name="connsiteY259" fmla="*/ 2815552 h 4446604"/>
                <a:gd name="connsiteX260" fmla="*/ 5336694 w 8225337"/>
                <a:gd name="connsiteY260" fmla="*/ 2794596 h 4446604"/>
                <a:gd name="connsiteX261" fmla="*/ 5367174 w 8225337"/>
                <a:gd name="connsiteY261" fmla="*/ 2710777 h 4446604"/>
                <a:gd name="connsiteX262" fmla="*/ 5387177 w 8225337"/>
                <a:gd name="connsiteY262" fmla="*/ 2689821 h 4446604"/>
                <a:gd name="connsiteX263" fmla="*/ 5397654 w 8225337"/>
                <a:gd name="connsiteY263" fmla="*/ 2666961 h 4446604"/>
                <a:gd name="connsiteX264" fmla="*/ 5458615 w 8225337"/>
                <a:gd name="connsiteY264" fmla="*/ 2555519 h 4446604"/>
                <a:gd name="connsiteX265" fmla="*/ 5473854 w 8225337"/>
                <a:gd name="connsiteY265" fmla="*/ 2534564 h 4446604"/>
                <a:gd name="connsiteX266" fmla="*/ 5644352 w 8225337"/>
                <a:gd name="connsiteY266" fmla="*/ 2480271 h 4446604"/>
                <a:gd name="connsiteX267" fmla="*/ 5545292 w 8225337"/>
                <a:gd name="connsiteY267" fmla="*/ 2345969 h 4446604"/>
                <a:gd name="connsiteX268" fmla="*/ 5540529 w 8225337"/>
                <a:gd name="connsiteY268" fmla="*/ 2312632 h 4446604"/>
                <a:gd name="connsiteX269" fmla="*/ 5563390 w 8225337"/>
                <a:gd name="connsiteY269" fmla="*/ 2282152 h 4446604"/>
                <a:gd name="connsiteX270" fmla="*/ 5690072 w 8225337"/>
                <a:gd name="connsiteY270" fmla="*/ 2230717 h 4446604"/>
                <a:gd name="connsiteX271" fmla="*/ 5634827 w 8225337"/>
                <a:gd name="connsiteY271" fmla="*/ 2151659 h 4446604"/>
                <a:gd name="connsiteX272" fmla="*/ 5609109 w 8225337"/>
                <a:gd name="connsiteY272" fmla="*/ 2139277 h 4446604"/>
                <a:gd name="connsiteX273" fmla="*/ 5507192 w 8225337"/>
                <a:gd name="connsiteY273" fmla="*/ 2055456 h 4446604"/>
                <a:gd name="connsiteX274" fmla="*/ 5501477 w 8225337"/>
                <a:gd name="connsiteY274" fmla="*/ 2034501 h 4446604"/>
                <a:gd name="connsiteX275" fmla="*/ 5526242 w 8225337"/>
                <a:gd name="connsiteY275" fmla="*/ 1942109 h 4446604"/>
                <a:gd name="connsiteX276" fmla="*/ 5401465 w 8225337"/>
                <a:gd name="connsiteY276" fmla="*/ 1832572 h 4446604"/>
                <a:gd name="connsiteX277" fmla="*/ 5393844 w 8225337"/>
                <a:gd name="connsiteY277" fmla="*/ 1809711 h 4446604"/>
                <a:gd name="connsiteX278" fmla="*/ 5384319 w 8225337"/>
                <a:gd name="connsiteY278" fmla="*/ 1789709 h 4446604"/>
                <a:gd name="connsiteX279" fmla="*/ 5371937 w 8225337"/>
                <a:gd name="connsiteY279" fmla="*/ 1768754 h 4446604"/>
                <a:gd name="connsiteX280" fmla="*/ 5245254 w 8225337"/>
                <a:gd name="connsiteY280" fmla="*/ 1817331 h 4446604"/>
                <a:gd name="connsiteX281" fmla="*/ 5228109 w 8225337"/>
                <a:gd name="connsiteY281" fmla="*/ 1840192 h 4446604"/>
                <a:gd name="connsiteX282" fmla="*/ 5208107 w 8225337"/>
                <a:gd name="connsiteY282" fmla="*/ 1858289 h 4446604"/>
                <a:gd name="connsiteX283" fmla="*/ 5190009 w 8225337"/>
                <a:gd name="connsiteY283" fmla="*/ 1879244 h 4446604"/>
                <a:gd name="connsiteX284" fmla="*/ 5177627 w 8225337"/>
                <a:gd name="connsiteY284" fmla="*/ 1906867 h 4446604"/>
                <a:gd name="connsiteX285" fmla="*/ 5164292 w 8225337"/>
                <a:gd name="connsiteY285" fmla="*/ 1920201 h 4446604"/>
                <a:gd name="connsiteX286" fmla="*/ 5143337 w 8225337"/>
                <a:gd name="connsiteY286" fmla="*/ 1927822 h 4446604"/>
                <a:gd name="connsiteX287" fmla="*/ 5112857 w 8225337"/>
                <a:gd name="connsiteY287" fmla="*/ 1914486 h 4446604"/>
                <a:gd name="connsiteX288" fmla="*/ 5099522 w 8225337"/>
                <a:gd name="connsiteY288" fmla="*/ 1853526 h 4446604"/>
                <a:gd name="connsiteX289" fmla="*/ 5086187 w 8225337"/>
                <a:gd name="connsiteY289" fmla="*/ 1832572 h 4446604"/>
                <a:gd name="connsiteX290" fmla="*/ 5088092 w 8225337"/>
                <a:gd name="connsiteY290" fmla="*/ 1745894 h 4446604"/>
                <a:gd name="connsiteX291" fmla="*/ 4892829 w 8225337"/>
                <a:gd name="connsiteY291" fmla="*/ 1623974 h 4446604"/>
                <a:gd name="connsiteX292" fmla="*/ 4880447 w 8225337"/>
                <a:gd name="connsiteY292" fmla="*/ 1610639 h 4446604"/>
                <a:gd name="connsiteX293" fmla="*/ 4862349 w 8225337"/>
                <a:gd name="connsiteY293" fmla="*/ 1590636 h 4446604"/>
                <a:gd name="connsiteX294" fmla="*/ 4746144 w 8225337"/>
                <a:gd name="connsiteY294" fmla="*/ 1509674 h 4446604"/>
                <a:gd name="connsiteX295" fmla="*/ 4736619 w 8225337"/>
                <a:gd name="connsiteY295" fmla="*/ 1484909 h 4446604"/>
                <a:gd name="connsiteX296" fmla="*/ 4736619 w 8225337"/>
                <a:gd name="connsiteY296" fmla="*/ 1350606 h 4446604"/>
                <a:gd name="connsiteX297" fmla="*/ 4716617 w 8225337"/>
                <a:gd name="connsiteY297" fmla="*/ 1340129 h 4446604"/>
                <a:gd name="connsiteX298" fmla="*/ 4440392 w 8225337"/>
                <a:gd name="connsiteY298" fmla="*/ 1355369 h 4446604"/>
                <a:gd name="connsiteX299" fmla="*/ 4420389 w 8225337"/>
                <a:gd name="connsiteY299" fmla="*/ 1360131 h 4446604"/>
                <a:gd name="connsiteX300" fmla="*/ 4380384 w 8225337"/>
                <a:gd name="connsiteY300" fmla="*/ 1367751 h 4446604"/>
                <a:gd name="connsiteX301" fmla="*/ 4355619 w 8225337"/>
                <a:gd name="connsiteY301" fmla="*/ 1369656 h 4446604"/>
                <a:gd name="connsiteX302" fmla="*/ 4155594 w 8225337"/>
                <a:gd name="connsiteY302" fmla="*/ 1417281 h 4446604"/>
                <a:gd name="connsiteX303" fmla="*/ 4132734 w 8225337"/>
                <a:gd name="connsiteY303" fmla="*/ 1422044 h 4446604"/>
                <a:gd name="connsiteX304" fmla="*/ 4071774 w 8225337"/>
                <a:gd name="connsiteY304" fmla="*/ 1396326 h 4446604"/>
                <a:gd name="connsiteX305" fmla="*/ 3951759 w 8225337"/>
                <a:gd name="connsiteY305" fmla="*/ 1320126 h 4446604"/>
                <a:gd name="connsiteX306" fmla="*/ 3934614 w 8225337"/>
                <a:gd name="connsiteY306" fmla="*/ 1312506 h 4446604"/>
                <a:gd name="connsiteX307" fmla="*/ 3921279 w 8225337"/>
                <a:gd name="connsiteY307" fmla="*/ 1294409 h 4446604"/>
                <a:gd name="connsiteX308" fmla="*/ 4007004 w 8225337"/>
                <a:gd name="connsiteY308" fmla="*/ 1194397 h 4446604"/>
                <a:gd name="connsiteX309" fmla="*/ 4002242 w 8225337"/>
                <a:gd name="connsiteY309" fmla="*/ 1240117 h 4446604"/>
                <a:gd name="connsiteX310" fmla="*/ 4015577 w 8225337"/>
                <a:gd name="connsiteY310" fmla="*/ 1253451 h 4446604"/>
                <a:gd name="connsiteX311" fmla="*/ 4084157 w 8225337"/>
                <a:gd name="connsiteY311" fmla="*/ 1274406 h 4446604"/>
                <a:gd name="connsiteX312" fmla="*/ 4107017 w 8225337"/>
                <a:gd name="connsiteY312" fmla="*/ 1276311 h 4446604"/>
                <a:gd name="connsiteX313" fmla="*/ 4227032 w 8225337"/>
                <a:gd name="connsiteY313" fmla="*/ 1225829 h 4446604"/>
                <a:gd name="connsiteX314" fmla="*/ 4247034 w 8225337"/>
                <a:gd name="connsiteY314" fmla="*/ 1205826 h 4446604"/>
                <a:gd name="connsiteX315" fmla="*/ 4434677 w 8225337"/>
                <a:gd name="connsiteY315" fmla="*/ 1078191 h 4446604"/>
                <a:gd name="connsiteX316" fmla="*/ 4475634 w 8225337"/>
                <a:gd name="connsiteY316" fmla="*/ 1049616 h 4446604"/>
                <a:gd name="connsiteX317" fmla="*/ 4493732 w 8225337"/>
                <a:gd name="connsiteY317" fmla="*/ 1046759 h 4446604"/>
                <a:gd name="connsiteX318" fmla="*/ 4521354 w 8225337"/>
                <a:gd name="connsiteY318" fmla="*/ 1041996 h 4446604"/>
                <a:gd name="connsiteX319" fmla="*/ 4548977 w 8225337"/>
                <a:gd name="connsiteY319" fmla="*/ 1039139 h 4446604"/>
                <a:gd name="connsiteX320" fmla="*/ 4627082 w 8225337"/>
                <a:gd name="connsiteY320" fmla="*/ 1056284 h 4446604"/>
                <a:gd name="connsiteX321" fmla="*/ 4652799 w 8225337"/>
                <a:gd name="connsiteY321" fmla="*/ 1063904 h 4446604"/>
                <a:gd name="connsiteX322" fmla="*/ 4708044 w 8225337"/>
                <a:gd name="connsiteY322" fmla="*/ 1051522 h 4446604"/>
                <a:gd name="connsiteX323" fmla="*/ 4736619 w 8225337"/>
                <a:gd name="connsiteY323" fmla="*/ 1045806 h 4446604"/>
                <a:gd name="connsiteX324" fmla="*/ 4764242 w 8225337"/>
                <a:gd name="connsiteY324" fmla="*/ 1036281 h 4446604"/>
                <a:gd name="connsiteX325" fmla="*/ 4794722 w 8225337"/>
                <a:gd name="connsiteY325" fmla="*/ 1025804 h 4446604"/>
                <a:gd name="connsiteX326" fmla="*/ 4941407 w 8225337"/>
                <a:gd name="connsiteY326" fmla="*/ 951509 h 4446604"/>
                <a:gd name="connsiteX327" fmla="*/ 4804247 w 8225337"/>
                <a:gd name="connsiteY327" fmla="*/ 844829 h 4446604"/>
                <a:gd name="connsiteX328" fmla="*/ 4783292 w 8225337"/>
                <a:gd name="connsiteY328" fmla="*/ 829589 h 4446604"/>
                <a:gd name="connsiteX329" fmla="*/ 4760432 w 8225337"/>
                <a:gd name="connsiteY329" fmla="*/ 781011 h 4446604"/>
                <a:gd name="connsiteX330" fmla="*/ 4758527 w 8225337"/>
                <a:gd name="connsiteY330" fmla="*/ 750531 h 4446604"/>
                <a:gd name="connsiteX331" fmla="*/ 4580409 w 8225337"/>
                <a:gd name="connsiteY331" fmla="*/ 643851 h 4446604"/>
                <a:gd name="connsiteX332" fmla="*/ 4562312 w 8225337"/>
                <a:gd name="connsiteY332" fmla="*/ 630516 h 4446604"/>
                <a:gd name="connsiteX333" fmla="*/ 4518497 w 8225337"/>
                <a:gd name="connsiteY333" fmla="*/ 592416 h 4446604"/>
                <a:gd name="connsiteX334" fmla="*/ 4505162 w 8225337"/>
                <a:gd name="connsiteY334" fmla="*/ 574319 h 4446604"/>
                <a:gd name="connsiteX335" fmla="*/ 4514687 w 8225337"/>
                <a:gd name="connsiteY335" fmla="*/ 520979 h 4446604"/>
                <a:gd name="connsiteX336" fmla="*/ 4532784 w 8225337"/>
                <a:gd name="connsiteY336" fmla="*/ 515264 h 4446604"/>
                <a:gd name="connsiteX337" fmla="*/ 4674707 w 8225337"/>
                <a:gd name="connsiteY337" fmla="*/ 364769 h 4446604"/>
                <a:gd name="connsiteX338" fmla="*/ 4659467 w 8225337"/>
                <a:gd name="connsiteY338" fmla="*/ 343814 h 4446604"/>
                <a:gd name="connsiteX339" fmla="*/ 4555644 w 8225337"/>
                <a:gd name="connsiteY339" fmla="*/ 299999 h 4446604"/>
                <a:gd name="connsiteX340" fmla="*/ 4537547 w 8225337"/>
                <a:gd name="connsiteY340" fmla="*/ 299999 h 4446604"/>
                <a:gd name="connsiteX341" fmla="*/ 4501352 w 8225337"/>
                <a:gd name="connsiteY341" fmla="*/ 301904 h 4446604"/>
                <a:gd name="connsiteX342" fmla="*/ 4475634 w 8225337"/>
                <a:gd name="connsiteY342" fmla="*/ 311429 h 4446604"/>
                <a:gd name="connsiteX343" fmla="*/ 4401339 w 8225337"/>
                <a:gd name="connsiteY343" fmla="*/ 344766 h 4446604"/>
                <a:gd name="connsiteX344" fmla="*/ 4378479 w 8225337"/>
                <a:gd name="connsiteY344" fmla="*/ 347624 h 4446604"/>
                <a:gd name="connsiteX345" fmla="*/ 4334664 w 8225337"/>
                <a:gd name="connsiteY345" fmla="*/ 335241 h 4446604"/>
                <a:gd name="connsiteX346" fmla="*/ 4316567 w 8225337"/>
                <a:gd name="connsiteY346" fmla="*/ 317144 h 4446604"/>
                <a:gd name="connsiteX347" fmla="*/ 4306089 w 8225337"/>
                <a:gd name="connsiteY347" fmla="*/ 292379 h 4446604"/>
                <a:gd name="connsiteX348" fmla="*/ 4318472 w 8225337"/>
                <a:gd name="connsiteY348" fmla="*/ 287616 h 4446604"/>
                <a:gd name="connsiteX349" fmla="*/ 4339427 w 8225337"/>
                <a:gd name="connsiteY349" fmla="*/ 278091 h 4446604"/>
                <a:gd name="connsiteX350" fmla="*/ 4354667 w 8225337"/>
                <a:gd name="connsiteY350" fmla="*/ 259994 h 4446604"/>
                <a:gd name="connsiteX351" fmla="*/ 4369907 w 8225337"/>
                <a:gd name="connsiteY351" fmla="*/ 239991 h 4446604"/>
                <a:gd name="connsiteX352" fmla="*/ 4489922 w 8225337"/>
                <a:gd name="connsiteY352" fmla="*/ 170459 h 4446604"/>
                <a:gd name="connsiteX353" fmla="*/ 4591839 w 8225337"/>
                <a:gd name="connsiteY353" fmla="*/ 76161 h 4446604"/>
                <a:gd name="connsiteX354" fmla="*/ 4619462 w 8225337"/>
                <a:gd name="connsiteY354" fmla="*/ 79019 h 4446604"/>
                <a:gd name="connsiteX355" fmla="*/ 4712807 w 8225337"/>
                <a:gd name="connsiteY355" fmla="*/ 165696 h 4446604"/>
                <a:gd name="connsiteX356" fmla="*/ 4728047 w 8225337"/>
                <a:gd name="connsiteY356" fmla="*/ 185699 h 4446604"/>
                <a:gd name="connsiteX357" fmla="*/ 4741382 w 8225337"/>
                <a:gd name="connsiteY357" fmla="*/ 211416 h 4446604"/>
                <a:gd name="connsiteX358" fmla="*/ 4754717 w 8225337"/>
                <a:gd name="connsiteY358" fmla="*/ 239039 h 4446604"/>
                <a:gd name="connsiteX359" fmla="*/ 4779482 w 8225337"/>
                <a:gd name="connsiteY359" fmla="*/ 279044 h 4446604"/>
                <a:gd name="connsiteX360" fmla="*/ 4794722 w 8225337"/>
                <a:gd name="connsiteY360" fmla="*/ 297141 h 4446604"/>
                <a:gd name="connsiteX361" fmla="*/ 4983317 w 8225337"/>
                <a:gd name="connsiteY361" fmla="*/ 427634 h 4446604"/>
                <a:gd name="connsiteX362" fmla="*/ 4985222 w 8225337"/>
                <a:gd name="connsiteY362" fmla="*/ 448589 h 4446604"/>
                <a:gd name="connsiteX363" fmla="*/ 4944265 w 8225337"/>
                <a:gd name="connsiteY363" fmla="*/ 563841 h 4446604"/>
                <a:gd name="connsiteX364" fmla="*/ 4949027 w 8225337"/>
                <a:gd name="connsiteY364" fmla="*/ 584796 h 4446604"/>
                <a:gd name="connsiteX365" fmla="*/ 5164292 w 8225337"/>
                <a:gd name="connsiteY365" fmla="*/ 721956 h 4446604"/>
                <a:gd name="connsiteX366" fmla="*/ 5187152 w 8225337"/>
                <a:gd name="connsiteY366" fmla="*/ 732434 h 4446604"/>
                <a:gd name="connsiteX367" fmla="*/ 5402417 w 8225337"/>
                <a:gd name="connsiteY367" fmla="*/ 864831 h 4446604"/>
                <a:gd name="connsiteX368" fmla="*/ 5415752 w 8225337"/>
                <a:gd name="connsiteY368" fmla="*/ 878166 h 4446604"/>
                <a:gd name="connsiteX369" fmla="*/ 5446232 w 8225337"/>
                <a:gd name="connsiteY369" fmla="*/ 931506 h 4446604"/>
                <a:gd name="connsiteX370" fmla="*/ 5455757 w 8225337"/>
                <a:gd name="connsiteY370" fmla="*/ 960081 h 4446604"/>
                <a:gd name="connsiteX371" fmla="*/ 5405274 w 8225337"/>
                <a:gd name="connsiteY371" fmla="*/ 1092479 h 4446604"/>
                <a:gd name="connsiteX372" fmla="*/ 5380509 w 8225337"/>
                <a:gd name="connsiteY372" fmla="*/ 1102956 h 4446604"/>
                <a:gd name="connsiteX373" fmla="*/ 5136669 w 8225337"/>
                <a:gd name="connsiteY373" fmla="*/ 1130579 h 4446604"/>
                <a:gd name="connsiteX374" fmla="*/ 5108094 w 8225337"/>
                <a:gd name="connsiteY374" fmla="*/ 1136294 h 4446604"/>
                <a:gd name="connsiteX375" fmla="*/ 5082377 w 8225337"/>
                <a:gd name="connsiteY375" fmla="*/ 1146772 h 4446604"/>
                <a:gd name="connsiteX376" fmla="*/ 5061422 w 8225337"/>
                <a:gd name="connsiteY376" fmla="*/ 1162011 h 4446604"/>
                <a:gd name="connsiteX377" fmla="*/ 5038562 w 8225337"/>
                <a:gd name="connsiteY377" fmla="*/ 1197254 h 4446604"/>
                <a:gd name="connsiteX378" fmla="*/ 5033799 w 8225337"/>
                <a:gd name="connsiteY378" fmla="*/ 1218209 h 4446604"/>
                <a:gd name="connsiteX379" fmla="*/ 5039515 w 8225337"/>
                <a:gd name="connsiteY379" fmla="*/ 1239164 h 4446604"/>
                <a:gd name="connsiteX380" fmla="*/ 5003319 w 8225337"/>
                <a:gd name="connsiteY380" fmla="*/ 1362036 h 4446604"/>
                <a:gd name="connsiteX381" fmla="*/ 5233824 w 8225337"/>
                <a:gd name="connsiteY381" fmla="*/ 1436331 h 4446604"/>
                <a:gd name="connsiteX382" fmla="*/ 5262399 w 8225337"/>
                <a:gd name="connsiteY382" fmla="*/ 1438236 h 4446604"/>
                <a:gd name="connsiteX383" fmla="*/ 5338599 w 8225337"/>
                <a:gd name="connsiteY383" fmla="*/ 1442999 h 4446604"/>
                <a:gd name="connsiteX384" fmla="*/ 5424324 w 8225337"/>
                <a:gd name="connsiteY384" fmla="*/ 1499197 h 4446604"/>
                <a:gd name="connsiteX385" fmla="*/ 5413847 w 8225337"/>
                <a:gd name="connsiteY385" fmla="*/ 1517294 h 4446604"/>
                <a:gd name="connsiteX386" fmla="*/ 5406227 w 8225337"/>
                <a:gd name="connsiteY386" fmla="*/ 1537297 h 4446604"/>
                <a:gd name="connsiteX387" fmla="*/ 5587202 w 8225337"/>
                <a:gd name="connsiteY387" fmla="*/ 1539201 h 4446604"/>
                <a:gd name="connsiteX388" fmla="*/ 5615777 w 8225337"/>
                <a:gd name="connsiteY388" fmla="*/ 1539201 h 4446604"/>
                <a:gd name="connsiteX389" fmla="*/ 5768177 w 8225337"/>
                <a:gd name="connsiteY389" fmla="*/ 1621117 h 4446604"/>
                <a:gd name="connsiteX390" fmla="*/ 5788179 w 8225337"/>
                <a:gd name="connsiteY390" fmla="*/ 1671599 h 4446604"/>
                <a:gd name="connsiteX391" fmla="*/ 5716742 w 8225337"/>
                <a:gd name="connsiteY391" fmla="*/ 1760181 h 4446604"/>
                <a:gd name="connsiteX392" fmla="*/ 5713884 w 8225337"/>
                <a:gd name="connsiteY392" fmla="*/ 1778279 h 4446604"/>
                <a:gd name="connsiteX393" fmla="*/ 5983442 w 8225337"/>
                <a:gd name="connsiteY393" fmla="*/ 1854479 h 4446604"/>
                <a:gd name="connsiteX394" fmla="*/ 5980584 w 8225337"/>
                <a:gd name="connsiteY394" fmla="*/ 2006879 h 4446604"/>
                <a:gd name="connsiteX395" fmla="*/ 5977727 w 8225337"/>
                <a:gd name="connsiteY395" fmla="*/ 2029739 h 4446604"/>
                <a:gd name="connsiteX396" fmla="*/ 6029162 w 8225337"/>
                <a:gd name="connsiteY396" fmla="*/ 2157374 h 4446604"/>
                <a:gd name="connsiteX397" fmla="*/ 6041544 w 8225337"/>
                <a:gd name="connsiteY397" fmla="*/ 2174519 h 4446604"/>
                <a:gd name="connsiteX398" fmla="*/ 6128222 w 8225337"/>
                <a:gd name="connsiteY398" fmla="*/ 2286914 h 4446604"/>
                <a:gd name="connsiteX399" fmla="*/ 6140604 w 8225337"/>
                <a:gd name="connsiteY399" fmla="*/ 2309774 h 4446604"/>
                <a:gd name="connsiteX400" fmla="*/ 6134890 w 8225337"/>
                <a:gd name="connsiteY400" fmla="*/ 2391689 h 4446604"/>
                <a:gd name="connsiteX401" fmla="*/ 6140604 w 8225337"/>
                <a:gd name="connsiteY401" fmla="*/ 2416454 h 4446604"/>
                <a:gd name="connsiteX402" fmla="*/ 6219662 w 8225337"/>
                <a:gd name="connsiteY402" fmla="*/ 2536469 h 4446604"/>
                <a:gd name="connsiteX403" fmla="*/ 6349202 w 8225337"/>
                <a:gd name="connsiteY403" fmla="*/ 2696489 h 4446604"/>
                <a:gd name="connsiteX404" fmla="*/ 6370157 w 8225337"/>
                <a:gd name="connsiteY404" fmla="*/ 2709824 h 4446604"/>
                <a:gd name="connsiteX405" fmla="*/ 6449215 w 8225337"/>
                <a:gd name="connsiteY405" fmla="*/ 2808884 h 4446604"/>
                <a:gd name="connsiteX406" fmla="*/ 6462549 w 8225337"/>
                <a:gd name="connsiteY406" fmla="*/ 2828886 h 4446604"/>
                <a:gd name="connsiteX407" fmla="*/ 6473027 w 8225337"/>
                <a:gd name="connsiteY407" fmla="*/ 2842221 h 4446604"/>
                <a:gd name="connsiteX408" fmla="*/ 6579707 w 8225337"/>
                <a:gd name="connsiteY408" fmla="*/ 2906039 h 4446604"/>
                <a:gd name="connsiteX409" fmla="*/ 6607329 w 8225337"/>
                <a:gd name="connsiteY409" fmla="*/ 2939377 h 4446604"/>
                <a:gd name="connsiteX410" fmla="*/ 6573992 w 8225337"/>
                <a:gd name="connsiteY410" fmla="*/ 3073679 h 4446604"/>
                <a:gd name="connsiteX411" fmla="*/ 6572087 w 8225337"/>
                <a:gd name="connsiteY411" fmla="*/ 3098444 h 4446604"/>
                <a:gd name="connsiteX412" fmla="*/ 6599709 w 8225337"/>
                <a:gd name="connsiteY412" fmla="*/ 3192742 h 4446604"/>
                <a:gd name="connsiteX413" fmla="*/ 6604472 w 8225337"/>
                <a:gd name="connsiteY413" fmla="*/ 3197504 h 4446604"/>
                <a:gd name="connsiteX414" fmla="*/ 6680672 w 8225337"/>
                <a:gd name="connsiteY414" fmla="*/ 3297517 h 4446604"/>
                <a:gd name="connsiteX415" fmla="*/ 6679719 w 8225337"/>
                <a:gd name="connsiteY415" fmla="*/ 3301327 h 4446604"/>
                <a:gd name="connsiteX416" fmla="*/ 7928447 w 8225337"/>
                <a:gd name="connsiteY416" fmla="*/ 4060469 h 4446604"/>
                <a:gd name="connsiteX417" fmla="*/ 7954165 w 8225337"/>
                <a:gd name="connsiteY417" fmla="*/ 4142384 h 4446604"/>
                <a:gd name="connsiteX418" fmla="*/ 7971309 w 8225337"/>
                <a:gd name="connsiteY418" fmla="*/ 4162386 h 4446604"/>
                <a:gd name="connsiteX419" fmla="*/ 7991312 w 8225337"/>
                <a:gd name="connsiteY419" fmla="*/ 4180484 h 4446604"/>
                <a:gd name="connsiteX420" fmla="*/ 8108469 w 8225337"/>
                <a:gd name="connsiteY420" fmla="*/ 4287164 h 4446604"/>
                <a:gd name="connsiteX421" fmla="*/ 7974167 w 8225337"/>
                <a:gd name="connsiteY421" fmla="*/ 4221442 h 4446604"/>
                <a:gd name="connsiteX422" fmla="*/ 7949402 w 8225337"/>
                <a:gd name="connsiteY422" fmla="*/ 4209059 h 4446604"/>
                <a:gd name="connsiteX423" fmla="*/ 7929399 w 8225337"/>
                <a:gd name="connsiteY423" fmla="*/ 4193819 h 4446604"/>
                <a:gd name="connsiteX424" fmla="*/ 7900824 w 8225337"/>
                <a:gd name="connsiteY424" fmla="*/ 4150957 h 4446604"/>
                <a:gd name="connsiteX425" fmla="*/ 7890347 w 8225337"/>
                <a:gd name="connsiteY425" fmla="*/ 4126192 h 4446604"/>
                <a:gd name="connsiteX426" fmla="*/ 7880822 w 8225337"/>
                <a:gd name="connsiteY426" fmla="*/ 4108094 h 4446604"/>
                <a:gd name="connsiteX427" fmla="*/ 7852247 w 8225337"/>
                <a:gd name="connsiteY427" fmla="*/ 4003319 h 4446604"/>
                <a:gd name="connsiteX428" fmla="*/ 7791287 w 8225337"/>
                <a:gd name="connsiteY428" fmla="*/ 3921404 h 4446604"/>
                <a:gd name="connsiteX429" fmla="*/ 7777952 w 8225337"/>
                <a:gd name="connsiteY429" fmla="*/ 3904259 h 4446604"/>
                <a:gd name="connsiteX430" fmla="*/ 7669367 w 8225337"/>
                <a:gd name="connsiteY430" fmla="*/ 3835679 h 4446604"/>
                <a:gd name="connsiteX431" fmla="*/ 7651269 w 8225337"/>
                <a:gd name="connsiteY431" fmla="*/ 3815677 h 4446604"/>
                <a:gd name="connsiteX432" fmla="*/ 7636029 w 8225337"/>
                <a:gd name="connsiteY432" fmla="*/ 3792817 h 4446604"/>
                <a:gd name="connsiteX433" fmla="*/ 7595072 w 8225337"/>
                <a:gd name="connsiteY433" fmla="*/ 3568027 h 4446604"/>
                <a:gd name="connsiteX434" fmla="*/ 7587452 w 8225337"/>
                <a:gd name="connsiteY434" fmla="*/ 3543261 h 4446604"/>
                <a:gd name="connsiteX435" fmla="*/ 7575069 w 8225337"/>
                <a:gd name="connsiteY435" fmla="*/ 3518496 h 4446604"/>
                <a:gd name="connsiteX436" fmla="*/ 7564592 w 8225337"/>
                <a:gd name="connsiteY436" fmla="*/ 3492779 h 4446604"/>
                <a:gd name="connsiteX437" fmla="*/ 7500774 w 8225337"/>
                <a:gd name="connsiteY437" fmla="*/ 3342284 h 4446604"/>
                <a:gd name="connsiteX438" fmla="*/ 7495059 w 8225337"/>
                <a:gd name="connsiteY438" fmla="*/ 3319424 h 4446604"/>
                <a:gd name="connsiteX439" fmla="*/ 7444577 w 8225337"/>
                <a:gd name="connsiteY439" fmla="*/ 3192742 h 4446604"/>
                <a:gd name="connsiteX440" fmla="*/ 7316942 w 8225337"/>
                <a:gd name="connsiteY440" fmla="*/ 3250844 h 4446604"/>
                <a:gd name="connsiteX441" fmla="*/ 7307417 w 8225337"/>
                <a:gd name="connsiteY441" fmla="*/ 3273704 h 4446604"/>
                <a:gd name="connsiteX442" fmla="*/ 7281699 w 8225337"/>
                <a:gd name="connsiteY442" fmla="*/ 3322282 h 4446604"/>
                <a:gd name="connsiteX443" fmla="*/ 7271222 w 8225337"/>
                <a:gd name="connsiteY443" fmla="*/ 3334664 h 4446604"/>
                <a:gd name="connsiteX444" fmla="*/ 7143587 w 8225337"/>
                <a:gd name="connsiteY444" fmla="*/ 3301327 h 4446604"/>
                <a:gd name="connsiteX445" fmla="*/ 7252172 w 8225337"/>
                <a:gd name="connsiteY445" fmla="*/ 3231794 h 4446604"/>
                <a:gd name="connsiteX446" fmla="*/ 7259792 w 8225337"/>
                <a:gd name="connsiteY446" fmla="*/ 3208934 h 4446604"/>
                <a:gd name="connsiteX447" fmla="*/ 7284557 w 8225337"/>
                <a:gd name="connsiteY447" fmla="*/ 3070821 h 4446604"/>
                <a:gd name="connsiteX448" fmla="*/ 7302654 w 8225337"/>
                <a:gd name="connsiteY448" fmla="*/ 3060344 h 4446604"/>
                <a:gd name="connsiteX449" fmla="*/ 7449340 w 8225337"/>
                <a:gd name="connsiteY449" fmla="*/ 3060344 h 4446604"/>
                <a:gd name="connsiteX450" fmla="*/ 7476962 w 8225337"/>
                <a:gd name="connsiteY450" fmla="*/ 3066059 h 4446604"/>
                <a:gd name="connsiteX451" fmla="*/ 7588404 w 8225337"/>
                <a:gd name="connsiteY451" fmla="*/ 3252749 h 4446604"/>
                <a:gd name="connsiteX452" fmla="*/ 7597929 w 8225337"/>
                <a:gd name="connsiteY452" fmla="*/ 3280371 h 4446604"/>
                <a:gd name="connsiteX453" fmla="*/ 7698894 w 8225337"/>
                <a:gd name="connsiteY453" fmla="*/ 3488969 h 4446604"/>
                <a:gd name="connsiteX454" fmla="*/ 7701752 w 8225337"/>
                <a:gd name="connsiteY454" fmla="*/ 3509924 h 4446604"/>
                <a:gd name="connsiteX455" fmla="*/ 7701752 w 8225337"/>
                <a:gd name="connsiteY455" fmla="*/ 3530879 h 4446604"/>
                <a:gd name="connsiteX456" fmla="*/ 7756997 w 8225337"/>
                <a:gd name="connsiteY456" fmla="*/ 3759479 h 4446604"/>
                <a:gd name="connsiteX457" fmla="*/ 7777952 w 8225337"/>
                <a:gd name="connsiteY457" fmla="*/ 3771861 h 4446604"/>
                <a:gd name="connsiteX458" fmla="*/ 7797954 w 8225337"/>
                <a:gd name="connsiteY458" fmla="*/ 3782339 h 4446604"/>
                <a:gd name="connsiteX459" fmla="*/ 7919874 w 8225337"/>
                <a:gd name="connsiteY459" fmla="*/ 3894734 h 4446604"/>
                <a:gd name="connsiteX460" fmla="*/ 7924637 w 8225337"/>
                <a:gd name="connsiteY460" fmla="*/ 3919499 h 4446604"/>
                <a:gd name="connsiteX461" fmla="*/ 7924637 w 8225337"/>
                <a:gd name="connsiteY461" fmla="*/ 4023321 h 4446604"/>
                <a:gd name="connsiteX462" fmla="*/ 7927494 w 8225337"/>
                <a:gd name="connsiteY462" fmla="*/ 4044277 h 4446604"/>
                <a:gd name="connsiteX463" fmla="*/ 7928447 w 8225337"/>
                <a:gd name="connsiteY463" fmla="*/ 4060469 h 4446604"/>
                <a:gd name="connsiteX464" fmla="*/ 6504 w 8225337"/>
                <a:gd name="connsiteY464" fmla="*/ 4409084 h 4446604"/>
                <a:gd name="connsiteX465" fmla="*/ 9362 w 8225337"/>
                <a:gd name="connsiteY465" fmla="*/ 4439564 h 4446604"/>
                <a:gd name="connsiteX466" fmla="*/ 7980834 w 8225337"/>
                <a:gd name="connsiteY466" fmla="*/ 4439564 h 4446604"/>
                <a:gd name="connsiteX467" fmla="*/ 7997979 w 8225337"/>
                <a:gd name="connsiteY467" fmla="*/ 4439564 h 4446604"/>
                <a:gd name="connsiteX468" fmla="*/ 8056082 w 8225337"/>
                <a:gd name="connsiteY468" fmla="*/ 4441469 h 4446604"/>
                <a:gd name="connsiteX469" fmla="*/ 8074179 w 8225337"/>
                <a:gd name="connsiteY469" fmla="*/ 4441469 h 4446604"/>
                <a:gd name="connsiteX470" fmla="*/ 8198957 w 8225337"/>
                <a:gd name="connsiteY470" fmla="*/ 4435754 h 4446604"/>
                <a:gd name="connsiteX471" fmla="*/ 8044652 w 8225337"/>
                <a:gd name="connsiteY471" fmla="*/ 4158577 h 4446604"/>
                <a:gd name="connsiteX472" fmla="*/ 8029412 w 8225337"/>
                <a:gd name="connsiteY472" fmla="*/ 4138574 h 4446604"/>
                <a:gd name="connsiteX473" fmla="*/ 8014172 w 8225337"/>
                <a:gd name="connsiteY473" fmla="*/ 4118571 h 4446604"/>
                <a:gd name="connsiteX474" fmla="*/ 7998932 w 8225337"/>
                <a:gd name="connsiteY474" fmla="*/ 4100474 h 4446604"/>
                <a:gd name="connsiteX475" fmla="*/ 7971309 w 8225337"/>
                <a:gd name="connsiteY475" fmla="*/ 4031894 h 4446604"/>
                <a:gd name="connsiteX476" fmla="*/ 7968452 w 8225337"/>
                <a:gd name="connsiteY476" fmla="*/ 4006177 h 4446604"/>
                <a:gd name="connsiteX477" fmla="*/ 7966547 w 8225337"/>
                <a:gd name="connsiteY477" fmla="*/ 3985221 h 4446604"/>
                <a:gd name="connsiteX478" fmla="*/ 7971309 w 8225337"/>
                <a:gd name="connsiteY478" fmla="*/ 3960457 h 4446604"/>
                <a:gd name="connsiteX479" fmla="*/ 7976072 w 8225337"/>
                <a:gd name="connsiteY479" fmla="*/ 3931882 h 4446604"/>
                <a:gd name="connsiteX480" fmla="*/ 7828434 w 8225337"/>
                <a:gd name="connsiteY480" fmla="*/ 3749002 h 4446604"/>
                <a:gd name="connsiteX481" fmla="*/ 7803669 w 8225337"/>
                <a:gd name="connsiteY481" fmla="*/ 3739477 h 4446604"/>
                <a:gd name="connsiteX482" fmla="*/ 7757949 w 8225337"/>
                <a:gd name="connsiteY482" fmla="*/ 3713759 h 4446604"/>
                <a:gd name="connsiteX483" fmla="*/ 7739852 w 8225337"/>
                <a:gd name="connsiteY483" fmla="*/ 3672802 h 4446604"/>
                <a:gd name="connsiteX484" fmla="*/ 7750329 w 8225337"/>
                <a:gd name="connsiteY484" fmla="*/ 3532784 h 4446604"/>
                <a:gd name="connsiteX485" fmla="*/ 7752234 w 8225337"/>
                <a:gd name="connsiteY485" fmla="*/ 3485159 h 4446604"/>
                <a:gd name="connsiteX486" fmla="*/ 7750329 w 8225337"/>
                <a:gd name="connsiteY486" fmla="*/ 3462299 h 4446604"/>
                <a:gd name="connsiteX487" fmla="*/ 7744615 w 8225337"/>
                <a:gd name="connsiteY487" fmla="*/ 3442296 h 4446604"/>
                <a:gd name="connsiteX488" fmla="*/ 7637934 w 8225337"/>
                <a:gd name="connsiteY488" fmla="*/ 3232746 h 4446604"/>
                <a:gd name="connsiteX489" fmla="*/ 7630315 w 8225337"/>
                <a:gd name="connsiteY489" fmla="*/ 3205124 h 4446604"/>
                <a:gd name="connsiteX490" fmla="*/ 7619837 w 8225337"/>
                <a:gd name="connsiteY490" fmla="*/ 3157499 h 4446604"/>
                <a:gd name="connsiteX491" fmla="*/ 7610312 w 8225337"/>
                <a:gd name="connsiteY491" fmla="*/ 3108921 h 4446604"/>
                <a:gd name="connsiteX492" fmla="*/ 7386474 w 8225337"/>
                <a:gd name="connsiteY492" fmla="*/ 2987002 h 4446604"/>
                <a:gd name="connsiteX493" fmla="*/ 7363615 w 8225337"/>
                <a:gd name="connsiteY493" fmla="*/ 2991764 h 4446604"/>
                <a:gd name="connsiteX494" fmla="*/ 7214072 w 8225337"/>
                <a:gd name="connsiteY494" fmla="*/ 2991764 h 4446604"/>
                <a:gd name="connsiteX495" fmla="*/ 7196927 w 8225337"/>
                <a:gd name="connsiteY495" fmla="*/ 3189884 h 4446604"/>
                <a:gd name="connsiteX496" fmla="*/ 7181687 w 8225337"/>
                <a:gd name="connsiteY496" fmla="*/ 3205124 h 4446604"/>
                <a:gd name="connsiteX497" fmla="*/ 6980709 w 8225337"/>
                <a:gd name="connsiteY497" fmla="*/ 3205124 h 4446604"/>
                <a:gd name="connsiteX498" fmla="*/ 6957849 w 8225337"/>
                <a:gd name="connsiteY498" fmla="*/ 3195599 h 4446604"/>
                <a:gd name="connsiteX499" fmla="*/ 6871172 w 8225337"/>
                <a:gd name="connsiteY499" fmla="*/ 3187979 h 4446604"/>
                <a:gd name="connsiteX500" fmla="*/ 6851169 w 8225337"/>
                <a:gd name="connsiteY500" fmla="*/ 3193694 h 4446604"/>
                <a:gd name="connsiteX501" fmla="*/ 6647334 w 8225337"/>
                <a:gd name="connsiteY501" fmla="*/ 3132734 h 4446604"/>
                <a:gd name="connsiteX502" fmla="*/ 6633999 w 8225337"/>
                <a:gd name="connsiteY502" fmla="*/ 3115589 h 4446604"/>
                <a:gd name="connsiteX503" fmla="*/ 6629237 w 8225337"/>
                <a:gd name="connsiteY503" fmla="*/ 3071774 h 4446604"/>
                <a:gd name="connsiteX504" fmla="*/ 6631142 w 8225337"/>
                <a:gd name="connsiteY504" fmla="*/ 3062249 h 4446604"/>
                <a:gd name="connsiteX505" fmla="*/ 6707342 w 8225337"/>
                <a:gd name="connsiteY505" fmla="*/ 2896514 h 4446604"/>
                <a:gd name="connsiteX506" fmla="*/ 6552084 w 8225337"/>
                <a:gd name="connsiteY506" fmla="*/ 2806979 h 4446604"/>
                <a:gd name="connsiteX507" fmla="*/ 6532082 w 8225337"/>
                <a:gd name="connsiteY507" fmla="*/ 2793644 h 4446604"/>
                <a:gd name="connsiteX508" fmla="*/ 6507317 w 8225337"/>
                <a:gd name="connsiteY508" fmla="*/ 2734589 h 4446604"/>
                <a:gd name="connsiteX509" fmla="*/ 6505412 w 8225337"/>
                <a:gd name="connsiteY509" fmla="*/ 2729827 h 4446604"/>
                <a:gd name="connsiteX510" fmla="*/ 6391112 w 8225337"/>
                <a:gd name="connsiteY510" fmla="*/ 2597429 h 4446604"/>
                <a:gd name="connsiteX511" fmla="*/ 6371109 w 8225337"/>
                <a:gd name="connsiteY511" fmla="*/ 2580284 h 4446604"/>
                <a:gd name="connsiteX512" fmla="*/ 6285384 w 8225337"/>
                <a:gd name="connsiteY512" fmla="*/ 2438361 h 4446604"/>
                <a:gd name="connsiteX513" fmla="*/ 6273002 w 8225337"/>
                <a:gd name="connsiteY513" fmla="*/ 2410739 h 4446604"/>
                <a:gd name="connsiteX514" fmla="*/ 6209184 w 8225337"/>
                <a:gd name="connsiteY514" fmla="*/ 2284057 h 4446604"/>
                <a:gd name="connsiteX515" fmla="*/ 6195849 w 8225337"/>
                <a:gd name="connsiteY515" fmla="*/ 2259292 h 4446604"/>
                <a:gd name="connsiteX516" fmla="*/ 6142509 w 8225337"/>
                <a:gd name="connsiteY516" fmla="*/ 2131657 h 4446604"/>
                <a:gd name="connsiteX517" fmla="*/ 6137747 w 8225337"/>
                <a:gd name="connsiteY517" fmla="*/ 2104034 h 4446604"/>
                <a:gd name="connsiteX518" fmla="*/ 6127269 w 8225337"/>
                <a:gd name="connsiteY518" fmla="*/ 1992592 h 4446604"/>
                <a:gd name="connsiteX519" fmla="*/ 6124412 w 8225337"/>
                <a:gd name="connsiteY519" fmla="*/ 1986876 h 4446604"/>
                <a:gd name="connsiteX520" fmla="*/ 6103457 w 8225337"/>
                <a:gd name="connsiteY520" fmla="*/ 1877339 h 4446604"/>
                <a:gd name="connsiteX521" fmla="*/ 6086312 w 8225337"/>
                <a:gd name="connsiteY521" fmla="*/ 1828761 h 4446604"/>
                <a:gd name="connsiteX522" fmla="*/ 6063452 w 8225337"/>
                <a:gd name="connsiteY522" fmla="*/ 1790661 h 4446604"/>
                <a:gd name="connsiteX523" fmla="*/ 5949152 w 8225337"/>
                <a:gd name="connsiteY523" fmla="*/ 1512531 h 4446604"/>
                <a:gd name="connsiteX524" fmla="*/ 5944390 w 8225337"/>
                <a:gd name="connsiteY524" fmla="*/ 1472526 h 4446604"/>
                <a:gd name="connsiteX525" fmla="*/ 5892954 w 8225337"/>
                <a:gd name="connsiteY525" fmla="*/ 1326794 h 4446604"/>
                <a:gd name="connsiteX526" fmla="*/ 5860569 w 8225337"/>
                <a:gd name="connsiteY526" fmla="*/ 1290599 h 4446604"/>
                <a:gd name="connsiteX527" fmla="*/ 5832947 w 8225337"/>
                <a:gd name="connsiteY527" fmla="*/ 1269644 h 4446604"/>
                <a:gd name="connsiteX528" fmla="*/ 5872952 w 8225337"/>
                <a:gd name="connsiteY528" fmla="*/ 1284884 h 4446604"/>
                <a:gd name="connsiteX529" fmla="*/ 5842472 w 8225337"/>
                <a:gd name="connsiteY529" fmla="*/ 1275359 h 4446604"/>
                <a:gd name="connsiteX530" fmla="*/ 5554817 w 8225337"/>
                <a:gd name="connsiteY530" fmla="*/ 1061047 h 4446604"/>
                <a:gd name="connsiteX531" fmla="*/ 5539577 w 8225337"/>
                <a:gd name="connsiteY531" fmla="*/ 1038186 h 4446604"/>
                <a:gd name="connsiteX532" fmla="*/ 5472902 w 8225337"/>
                <a:gd name="connsiteY532" fmla="*/ 826731 h 4446604"/>
                <a:gd name="connsiteX533" fmla="*/ 5455757 w 8225337"/>
                <a:gd name="connsiteY533" fmla="*/ 809586 h 4446604"/>
                <a:gd name="connsiteX534" fmla="*/ 5350982 w 8225337"/>
                <a:gd name="connsiteY534" fmla="*/ 738149 h 4446604"/>
                <a:gd name="connsiteX535" fmla="*/ 5333837 w 8225337"/>
                <a:gd name="connsiteY535" fmla="*/ 728624 h 4446604"/>
                <a:gd name="connsiteX536" fmla="*/ 5288117 w 8225337"/>
                <a:gd name="connsiteY536" fmla="*/ 701001 h 4446604"/>
                <a:gd name="connsiteX537" fmla="*/ 5270019 w 8225337"/>
                <a:gd name="connsiteY537" fmla="*/ 688619 h 4446604"/>
                <a:gd name="connsiteX538" fmla="*/ 5221442 w 8225337"/>
                <a:gd name="connsiteY538" fmla="*/ 660996 h 4446604"/>
                <a:gd name="connsiteX539" fmla="*/ 5203344 w 8225337"/>
                <a:gd name="connsiteY539" fmla="*/ 653376 h 4446604"/>
                <a:gd name="connsiteX540" fmla="*/ 5178579 w 8225337"/>
                <a:gd name="connsiteY540" fmla="*/ 642899 h 4446604"/>
                <a:gd name="connsiteX541" fmla="*/ 5153815 w 8225337"/>
                <a:gd name="connsiteY541" fmla="*/ 635279 h 4446604"/>
                <a:gd name="connsiteX542" fmla="*/ 5009034 w 8225337"/>
                <a:gd name="connsiteY542" fmla="*/ 546696 h 4446604"/>
                <a:gd name="connsiteX543" fmla="*/ 5024274 w 8225337"/>
                <a:gd name="connsiteY543" fmla="*/ 528599 h 4446604"/>
                <a:gd name="connsiteX544" fmla="*/ 5049992 w 8225337"/>
                <a:gd name="connsiteY544" fmla="*/ 519074 h 4446604"/>
                <a:gd name="connsiteX545" fmla="*/ 5077615 w 8225337"/>
                <a:gd name="connsiteY545" fmla="*/ 386676 h 4446604"/>
                <a:gd name="connsiteX546" fmla="*/ 4876637 w 8225337"/>
                <a:gd name="connsiteY546" fmla="*/ 271424 h 4446604"/>
                <a:gd name="connsiteX547" fmla="*/ 4858539 w 8225337"/>
                <a:gd name="connsiteY547" fmla="*/ 254279 h 4446604"/>
                <a:gd name="connsiteX548" fmla="*/ 4803294 w 8225337"/>
                <a:gd name="connsiteY548" fmla="*/ 167601 h 4446604"/>
                <a:gd name="connsiteX549" fmla="*/ 4792817 w 8225337"/>
                <a:gd name="connsiteY549" fmla="*/ 141884 h 4446604"/>
                <a:gd name="connsiteX550" fmla="*/ 4775672 w 8225337"/>
                <a:gd name="connsiteY550" fmla="*/ 121881 h 4446604"/>
                <a:gd name="connsiteX551" fmla="*/ 4648037 w 8225337"/>
                <a:gd name="connsiteY551" fmla="*/ 25679 h 4446604"/>
                <a:gd name="connsiteX552" fmla="*/ 4627082 w 8225337"/>
                <a:gd name="connsiteY552" fmla="*/ 13296 h 4446604"/>
                <a:gd name="connsiteX553" fmla="*/ 4604222 w 8225337"/>
                <a:gd name="connsiteY553" fmla="*/ 2819 h 4446604"/>
                <a:gd name="connsiteX554" fmla="*/ 4334664 w 8225337"/>
                <a:gd name="connsiteY554" fmla="*/ 165696 h 4446604"/>
                <a:gd name="connsiteX555" fmla="*/ 4311804 w 8225337"/>
                <a:gd name="connsiteY555" fmla="*/ 182841 h 4446604"/>
                <a:gd name="connsiteX556" fmla="*/ 4284182 w 8225337"/>
                <a:gd name="connsiteY556" fmla="*/ 192366 h 4446604"/>
                <a:gd name="connsiteX557" fmla="*/ 4264179 w 8225337"/>
                <a:gd name="connsiteY557" fmla="*/ 199986 h 4446604"/>
                <a:gd name="connsiteX558" fmla="*/ 4216554 w 8225337"/>
                <a:gd name="connsiteY558" fmla="*/ 251421 h 4446604"/>
                <a:gd name="connsiteX559" fmla="*/ 4203219 w 8225337"/>
                <a:gd name="connsiteY559" fmla="*/ 276186 h 4446604"/>
                <a:gd name="connsiteX560" fmla="*/ 4125114 w 8225337"/>
                <a:gd name="connsiteY560" fmla="*/ 454304 h 4446604"/>
                <a:gd name="connsiteX561" fmla="*/ 4107969 w 8225337"/>
                <a:gd name="connsiteY561" fmla="*/ 479069 h 4446604"/>
                <a:gd name="connsiteX562" fmla="*/ 4089872 w 8225337"/>
                <a:gd name="connsiteY562" fmla="*/ 504786 h 4446604"/>
                <a:gd name="connsiteX563" fmla="*/ 3972714 w 8225337"/>
                <a:gd name="connsiteY563" fmla="*/ 529551 h 4446604"/>
                <a:gd name="connsiteX564" fmla="*/ 3848889 w 8225337"/>
                <a:gd name="connsiteY564" fmla="*/ 669569 h 4446604"/>
                <a:gd name="connsiteX565" fmla="*/ 3831744 w 8225337"/>
                <a:gd name="connsiteY565" fmla="*/ 667664 h 4446604"/>
                <a:gd name="connsiteX566" fmla="*/ 3783167 w 8225337"/>
                <a:gd name="connsiteY566" fmla="*/ 658139 h 4446604"/>
                <a:gd name="connsiteX567" fmla="*/ 3755544 w 8225337"/>
                <a:gd name="connsiteY567" fmla="*/ 650519 h 4446604"/>
                <a:gd name="connsiteX568" fmla="*/ 3707919 w 8225337"/>
                <a:gd name="connsiteY568" fmla="*/ 614324 h 4446604"/>
                <a:gd name="connsiteX569" fmla="*/ 3683154 w 8225337"/>
                <a:gd name="connsiteY569" fmla="*/ 597179 h 4446604"/>
                <a:gd name="connsiteX570" fmla="*/ 3629814 w 8225337"/>
                <a:gd name="connsiteY570" fmla="*/ 487641 h 4446604"/>
                <a:gd name="connsiteX571" fmla="*/ 3425979 w 8225337"/>
                <a:gd name="connsiteY571" fmla="*/ 554316 h 4446604"/>
                <a:gd name="connsiteX572" fmla="*/ 3407882 w 8225337"/>
                <a:gd name="connsiteY572" fmla="*/ 552411 h 4446604"/>
                <a:gd name="connsiteX573" fmla="*/ 3349779 w 8225337"/>
                <a:gd name="connsiteY573" fmla="*/ 527646 h 4446604"/>
                <a:gd name="connsiteX574" fmla="*/ 3322157 w 8225337"/>
                <a:gd name="connsiteY574" fmla="*/ 510501 h 4446604"/>
                <a:gd name="connsiteX575" fmla="*/ 3291677 w 8225337"/>
                <a:gd name="connsiteY575" fmla="*/ 502881 h 4446604"/>
                <a:gd name="connsiteX576" fmla="*/ 3186902 w 8225337"/>
                <a:gd name="connsiteY576" fmla="*/ 650519 h 4446604"/>
                <a:gd name="connsiteX577" fmla="*/ 3154517 w 8225337"/>
                <a:gd name="connsiteY577" fmla="*/ 747674 h 4446604"/>
                <a:gd name="connsiteX578" fmla="*/ 3146897 w 8225337"/>
                <a:gd name="connsiteY578" fmla="*/ 765771 h 4446604"/>
                <a:gd name="connsiteX579" fmla="*/ 3044979 w 8225337"/>
                <a:gd name="connsiteY579" fmla="*/ 896264 h 4446604"/>
                <a:gd name="connsiteX580" fmla="*/ 2986877 w 8225337"/>
                <a:gd name="connsiteY580" fmla="*/ 1151534 h 4446604"/>
                <a:gd name="connsiteX581" fmla="*/ 2968779 w 8225337"/>
                <a:gd name="connsiteY581" fmla="*/ 1161059 h 4446604"/>
                <a:gd name="connsiteX582" fmla="*/ 2953539 w 8225337"/>
                <a:gd name="connsiteY582" fmla="*/ 1173441 h 4446604"/>
                <a:gd name="connsiteX583" fmla="*/ 2936394 w 8225337"/>
                <a:gd name="connsiteY583" fmla="*/ 1202016 h 4446604"/>
                <a:gd name="connsiteX584" fmla="*/ 2896389 w 8225337"/>
                <a:gd name="connsiteY584" fmla="*/ 1620164 h 4446604"/>
                <a:gd name="connsiteX585" fmla="*/ 2893532 w 8225337"/>
                <a:gd name="connsiteY585" fmla="*/ 1668742 h 4446604"/>
                <a:gd name="connsiteX586" fmla="*/ 2891627 w 8225337"/>
                <a:gd name="connsiteY586" fmla="*/ 1693506 h 4446604"/>
                <a:gd name="connsiteX587" fmla="*/ 2886864 w 8225337"/>
                <a:gd name="connsiteY587" fmla="*/ 1719224 h 4446604"/>
                <a:gd name="connsiteX588" fmla="*/ 2797329 w 8225337"/>
                <a:gd name="connsiteY588" fmla="*/ 1807806 h 4446604"/>
                <a:gd name="connsiteX589" fmla="*/ 2772564 w 8225337"/>
                <a:gd name="connsiteY589" fmla="*/ 1807806 h 4446604"/>
                <a:gd name="connsiteX590" fmla="*/ 2746847 w 8225337"/>
                <a:gd name="connsiteY590" fmla="*/ 1809711 h 4446604"/>
                <a:gd name="connsiteX591" fmla="*/ 2638262 w 8225337"/>
                <a:gd name="connsiteY591" fmla="*/ 1800186 h 4446604"/>
                <a:gd name="connsiteX592" fmla="*/ 2607782 w 8225337"/>
                <a:gd name="connsiteY592" fmla="*/ 1795424 h 4446604"/>
                <a:gd name="connsiteX593" fmla="*/ 2470622 w 8225337"/>
                <a:gd name="connsiteY593" fmla="*/ 1820189 h 4446604"/>
                <a:gd name="connsiteX594" fmla="*/ 2452524 w 8225337"/>
                <a:gd name="connsiteY594" fmla="*/ 1837334 h 4446604"/>
                <a:gd name="connsiteX595" fmla="*/ 2403947 w 8225337"/>
                <a:gd name="connsiteY595" fmla="*/ 1904009 h 4446604"/>
                <a:gd name="connsiteX596" fmla="*/ 2391564 w 8225337"/>
                <a:gd name="connsiteY596" fmla="*/ 1924011 h 4446604"/>
                <a:gd name="connsiteX597" fmla="*/ 2350607 w 8225337"/>
                <a:gd name="connsiteY597" fmla="*/ 2036406 h 4446604"/>
                <a:gd name="connsiteX598" fmla="*/ 2337272 w 8225337"/>
                <a:gd name="connsiteY598" fmla="*/ 2056409 h 4446604"/>
                <a:gd name="connsiteX599" fmla="*/ 2225829 w 8225337"/>
                <a:gd name="connsiteY599" fmla="*/ 2165947 h 4446604"/>
                <a:gd name="connsiteX600" fmla="*/ 2202969 w 8225337"/>
                <a:gd name="connsiteY600" fmla="*/ 2181186 h 4446604"/>
                <a:gd name="connsiteX601" fmla="*/ 2122007 w 8225337"/>
                <a:gd name="connsiteY601" fmla="*/ 2348827 h 4446604"/>
                <a:gd name="connsiteX602" fmla="*/ 2117244 w 8225337"/>
                <a:gd name="connsiteY602" fmla="*/ 2371686 h 4446604"/>
                <a:gd name="connsiteX603" fmla="*/ 1847687 w 8225337"/>
                <a:gd name="connsiteY603" fmla="*/ 2619336 h 4446604"/>
                <a:gd name="connsiteX604" fmla="*/ 1820064 w 8225337"/>
                <a:gd name="connsiteY604" fmla="*/ 2628861 h 4446604"/>
                <a:gd name="connsiteX605" fmla="*/ 1774344 w 8225337"/>
                <a:gd name="connsiteY605" fmla="*/ 2638386 h 4446604"/>
                <a:gd name="connsiteX606" fmla="*/ 1751484 w 8225337"/>
                <a:gd name="connsiteY606" fmla="*/ 2641244 h 4446604"/>
                <a:gd name="connsiteX607" fmla="*/ 1696239 w 8225337"/>
                <a:gd name="connsiteY607" fmla="*/ 2630767 h 4446604"/>
                <a:gd name="connsiteX608" fmla="*/ 1678142 w 8225337"/>
                <a:gd name="connsiteY608" fmla="*/ 2612669 h 4446604"/>
                <a:gd name="connsiteX609" fmla="*/ 1390487 w 8225337"/>
                <a:gd name="connsiteY609" fmla="*/ 2501227 h 4446604"/>
                <a:gd name="connsiteX610" fmla="*/ 1361912 w 8225337"/>
                <a:gd name="connsiteY610" fmla="*/ 2501227 h 4446604"/>
                <a:gd name="connsiteX611" fmla="*/ 1197129 w 8225337"/>
                <a:gd name="connsiteY611" fmla="*/ 2442172 h 4446604"/>
                <a:gd name="connsiteX612" fmla="*/ 1148552 w 8225337"/>
                <a:gd name="connsiteY612" fmla="*/ 2489796 h 4446604"/>
                <a:gd name="connsiteX613" fmla="*/ 1133312 w 8225337"/>
                <a:gd name="connsiteY613" fmla="*/ 2520277 h 4446604"/>
                <a:gd name="connsiteX614" fmla="*/ 1093307 w 8225337"/>
                <a:gd name="connsiteY614" fmla="*/ 2626957 h 4446604"/>
                <a:gd name="connsiteX615" fmla="*/ 1078067 w 8225337"/>
                <a:gd name="connsiteY615" fmla="*/ 2640292 h 4446604"/>
                <a:gd name="connsiteX616" fmla="*/ 1062827 w 8225337"/>
                <a:gd name="connsiteY616" fmla="*/ 2663152 h 4446604"/>
                <a:gd name="connsiteX617" fmla="*/ 1049492 w 8225337"/>
                <a:gd name="connsiteY617" fmla="*/ 2686011 h 4446604"/>
                <a:gd name="connsiteX618" fmla="*/ 1041872 w 8225337"/>
                <a:gd name="connsiteY618" fmla="*/ 2713634 h 4446604"/>
                <a:gd name="connsiteX619" fmla="*/ 1029489 w 8225337"/>
                <a:gd name="connsiteY619" fmla="*/ 2733636 h 4446604"/>
                <a:gd name="connsiteX620" fmla="*/ 965672 w 8225337"/>
                <a:gd name="connsiteY620" fmla="*/ 2815552 h 4446604"/>
                <a:gd name="connsiteX621" fmla="*/ 958052 w 8225337"/>
                <a:gd name="connsiteY621" fmla="*/ 2838411 h 4446604"/>
                <a:gd name="connsiteX622" fmla="*/ 991389 w 8225337"/>
                <a:gd name="connsiteY622" fmla="*/ 2998432 h 4446604"/>
                <a:gd name="connsiteX623" fmla="*/ 983769 w 8225337"/>
                <a:gd name="connsiteY623" fmla="*/ 3024149 h 4446604"/>
                <a:gd name="connsiteX624" fmla="*/ 912332 w 8225337"/>
                <a:gd name="connsiteY624" fmla="*/ 3173692 h 4446604"/>
                <a:gd name="connsiteX625" fmla="*/ 899949 w 8225337"/>
                <a:gd name="connsiteY625" fmla="*/ 3198457 h 4446604"/>
                <a:gd name="connsiteX626" fmla="*/ 886614 w 8225337"/>
                <a:gd name="connsiteY626" fmla="*/ 3379432 h 4446604"/>
                <a:gd name="connsiteX627" fmla="*/ 892329 w 8225337"/>
                <a:gd name="connsiteY627" fmla="*/ 3405149 h 4446604"/>
                <a:gd name="connsiteX628" fmla="*/ 884709 w 8225337"/>
                <a:gd name="connsiteY628" fmla="*/ 3522307 h 4446604"/>
                <a:gd name="connsiteX629" fmla="*/ 866612 w 8225337"/>
                <a:gd name="connsiteY629" fmla="*/ 3537546 h 4446604"/>
                <a:gd name="connsiteX630" fmla="*/ 717069 w 8225337"/>
                <a:gd name="connsiteY630" fmla="*/ 3590886 h 4446604"/>
                <a:gd name="connsiteX631" fmla="*/ 696114 w 8225337"/>
                <a:gd name="connsiteY631" fmla="*/ 3598507 h 4446604"/>
                <a:gd name="connsiteX632" fmla="*/ 629439 w 8225337"/>
                <a:gd name="connsiteY632" fmla="*/ 3613746 h 4446604"/>
                <a:gd name="connsiteX633" fmla="*/ 606579 w 8225337"/>
                <a:gd name="connsiteY633" fmla="*/ 3619461 h 4446604"/>
                <a:gd name="connsiteX634" fmla="*/ 517044 w 8225337"/>
                <a:gd name="connsiteY634" fmla="*/ 3665182 h 4446604"/>
                <a:gd name="connsiteX635" fmla="*/ 492279 w 8225337"/>
                <a:gd name="connsiteY635" fmla="*/ 3674707 h 4446604"/>
                <a:gd name="connsiteX636" fmla="*/ 396077 w 8225337"/>
                <a:gd name="connsiteY636" fmla="*/ 3811867 h 4446604"/>
                <a:gd name="connsiteX637" fmla="*/ 317972 w 8225337"/>
                <a:gd name="connsiteY637" fmla="*/ 3878542 h 4446604"/>
                <a:gd name="connsiteX638" fmla="*/ 302732 w 8225337"/>
                <a:gd name="connsiteY638" fmla="*/ 3901402 h 4446604"/>
                <a:gd name="connsiteX639" fmla="*/ 31269 w 8225337"/>
                <a:gd name="connsiteY639" fmla="*/ 4257637 h 4446604"/>
                <a:gd name="connsiteX640" fmla="*/ 17934 w 8225337"/>
                <a:gd name="connsiteY640" fmla="*/ 4277639 h 4446604"/>
                <a:gd name="connsiteX641" fmla="*/ 789 w 8225337"/>
                <a:gd name="connsiteY641" fmla="*/ 4329074 h 4446604"/>
                <a:gd name="connsiteX642" fmla="*/ 2694 w 8225337"/>
                <a:gd name="connsiteY642" fmla="*/ 4376699 h 4446604"/>
                <a:gd name="connsiteX643" fmla="*/ 6504 w 8225337"/>
                <a:gd name="connsiteY643" fmla="*/ 4409084 h 444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Lst>
              <a:rect l="l" t="t" r="r" b="b"/>
              <a:pathLst>
                <a:path w="8225337" h="4446604">
                  <a:moveTo>
                    <a:pt x="2924012" y="1853526"/>
                  </a:moveTo>
                  <a:cubicBezTo>
                    <a:pt x="2914487" y="1906867"/>
                    <a:pt x="2863052" y="1927822"/>
                    <a:pt x="2819237" y="1934489"/>
                  </a:cubicBezTo>
                  <a:cubicBezTo>
                    <a:pt x="2811617" y="1934489"/>
                    <a:pt x="2805902" y="1936394"/>
                    <a:pt x="2798282" y="1936394"/>
                  </a:cubicBezTo>
                  <a:cubicBezTo>
                    <a:pt x="2792567" y="1938299"/>
                    <a:pt x="2784947" y="1938299"/>
                    <a:pt x="2778279" y="1939251"/>
                  </a:cubicBezTo>
                  <a:cubicBezTo>
                    <a:pt x="2768754" y="1941156"/>
                    <a:pt x="2761134" y="1941156"/>
                    <a:pt x="2752562" y="1942109"/>
                  </a:cubicBezTo>
                  <a:cubicBezTo>
                    <a:pt x="2694459" y="1947824"/>
                    <a:pt x="2635404" y="1964969"/>
                    <a:pt x="2579207" y="1987829"/>
                  </a:cubicBezTo>
                  <a:cubicBezTo>
                    <a:pt x="2573492" y="1990686"/>
                    <a:pt x="2568729" y="1997354"/>
                    <a:pt x="2563967" y="2003069"/>
                  </a:cubicBezTo>
                  <a:cubicBezTo>
                    <a:pt x="2535392" y="2066886"/>
                    <a:pt x="2563967" y="2148802"/>
                    <a:pt x="2538249" y="2204047"/>
                  </a:cubicBezTo>
                  <a:cubicBezTo>
                    <a:pt x="2535392" y="2209761"/>
                    <a:pt x="2532534" y="2216429"/>
                    <a:pt x="2527772" y="2222144"/>
                  </a:cubicBezTo>
                  <a:cubicBezTo>
                    <a:pt x="2515389" y="2234527"/>
                    <a:pt x="2503007" y="2246909"/>
                    <a:pt x="2491577" y="2258339"/>
                  </a:cubicBezTo>
                  <a:cubicBezTo>
                    <a:pt x="2485862" y="2264054"/>
                    <a:pt x="2479194" y="2270722"/>
                    <a:pt x="2473479" y="2276436"/>
                  </a:cubicBezTo>
                  <a:cubicBezTo>
                    <a:pt x="2463954" y="2291677"/>
                    <a:pt x="2458239" y="2308822"/>
                    <a:pt x="2452524" y="2325014"/>
                  </a:cubicBezTo>
                  <a:cubicBezTo>
                    <a:pt x="2447762" y="2334539"/>
                    <a:pt x="2444904" y="2342159"/>
                    <a:pt x="2442999" y="2350732"/>
                  </a:cubicBezTo>
                  <a:cubicBezTo>
                    <a:pt x="2424902" y="2393594"/>
                    <a:pt x="2404899" y="2432647"/>
                    <a:pt x="2391564" y="2473604"/>
                  </a:cubicBezTo>
                  <a:cubicBezTo>
                    <a:pt x="2388707" y="2478367"/>
                    <a:pt x="2385849" y="2485986"/>
                    <a:pt x="2383944" y="2491702"/>
                  </a:cubicBezTo>
                  <a:cubicBezTo>
                    <a:pt x="2381087" y="2499321"/>
                    <a:pt x="2379182" y="2506942"/>
                    <a:pt x="2378229" y="2516467"/>
                  </a:cubicBezTo>
                  <a:cubicBezTo>
                    <a:pt x="2367752" y="2575521"/>
                    <a:pt x="2324889" y="2608859"/>
                    <a:pt x="2279169" y="2639339"/>
                  </a:cubicBezTo>
                  <a:cubicBezTo>
                    <a:pt x="2271549" y="2645054"/>
                    <a:pt x="2265834" y="2649817"/>
                    <a:pt x="2258214" y="2656484"/>
                  </a:cubicBezTo>
                  <a:cubicBezTo>
                    <a:pt x="2240117" y="2666009"/>
                    <a:pt x="2237259" y="2682202"/>
                    <a:pt x="2237259" y="2700299"/>
                  </a:cubicBezTo>
                  <a:cubicBezTo>
                    <a:pt x="2237259" y="2706014"/>
                    <a:pt x="2237259" y="2712682"/>
                    <a:pt x="2237259" y="2717444"/>
                  </a:cubicBezTo>
                  <a:cubicBezTo>
                    <a:pt x="2237259" y="2727921"/>
                    <a:pt x="2235354" y="2735542"/>
                    <a:pt x="2232497" y="2743161"/>
                  </a:cubicBezTo>
                  <a:cubicBezTo>
                    <a:pt x="2222019" y="2748877"/>
                    <a:pt x="2207732" y="2763164"/>
                    <a:pt x="2196302" y="2770784"/>
                  </a:cubicBezTo>
                  <a:cubicBezTo>
                    <a:pt x="2188682" y="2773642"/>
                    <a:pt x="2181062" y="2775546"/>
                    <a:pt x="2173442" y="2776499"/>
                  </a:cubicBezTo>
                  <a:cubicBezTo>
                    <a:pt x="2167727" y="2778404"/>
                    <a:pt x="2161059" y="2779357"/>
                    <a:pt x="2153439" y="2782214"/>
                  </a:cubicBezTo>
                  <a:cubicBezTo>
                    <a:pt x="2147724" y="2784119"/>
                    <a:pt x="2140104" y="2785071"/>
                    <a:pt x="2133437" y="2787929"/>
                  </a:cubicBezTo>
                  <a:cubicBezTo>
                    <a:pt x="2121054" y="2789834"/>
                    <a:pt x="2110577" y="2795549"/>
                    <a:pt x="2101052" y="2803169"/>
                  </a:cubicBezTo>
                  <a:cubicBezTo>
                    <a:pt x="2096289" y="2807932"/>
                    <a:pt x="2093432" y="2810789"/>
                    <a:pt x="2088669" y="2815552"/>
                  </a:cubicBezTo>
                  <a:cubicBezTo>
                    <a:pt x="2050569" y="2843174"/>
                    <a:pt x="2062952" y="2897467"/>
                    <a:pt x="2090574" y="2930804"/>
                  </a:cubicBezTo>
                  <a:cubicBezTo>
                    <a:pt x="2122959" y="2958427"/>
                    <a:pt x="2148677" y="2917469"/>
                    <a:pt x="2172489" y="2917469"/>
                  </a:cubicBezTo>
                  <a:cubicBezTo>
                    <a:pt x="2180109" y="2914611"/>
                    <a:pt x="2187729" y="2912707"/>
                    <a:pt x="2197254" y="2911754"/>
                  </a:cubicBezTo>
                  <a:cubicBezTo>
                    <a:pt x="2238212" y="2901277"/>
                    <a:pt x="2281074" y="2901277"/>
                    <a:pt x="2326794" y="2906039"/>
                  </a:cubicBezTo>
                  <a:cubicBezTo>
                    <a:pt x="2334414" y="2906039"/>
                    <a:pt x="2342034" y="2904134"/>
                    <a:pt x="2349654" y="2903182"/>
                  </a:cubicBezTo>
                  <a:cubicBezTo>
                    <a:pt x="2378229" y="2900324"/>
                    <a:pt x="2407757" y="2893657"/>
                    <a:pt x="2436332" y="2889846"/>
                  </a:cubicBezTo>
                  <a:cubicBezTo>
                    <a:pt x="2443952" y="2889846"/>
                    <a:pt x="2453477" y="2889846"/>
                    <a:pt x="2461097" y="2889846"/>
                  </a:cubicBezTo>
                  <a:cubicBezTo>
                    <a:pt x="2535392" y="2891752"/>
                    <a:pt x="2603019" y="2933661"/>
                    <a:pt x="2680172" y="2940329"/>
                  </a:cubicBezTo>
                  <a:cubicBezTo>
                    <a:pt x="2689697" y="2942234"/>
                    <a:pt x="2697317" y="2942234"/>
                    <a:pt x="2705889" y="2942234"/>
                  </a:cubicBezTo>
                  <a:cubicBezTo>
                    <a:pt x="2748752" y="2939377"/>
                    <a:pt x="2787804" y="2922232"/>
                    <a:pt x="2822094" y="2878417"/>
                  </a:cubicBezTo>
                  <a:cubicBezTo>
                    <a:pt x="2858289" y="2830792"/>
                    <a:pt x="2890674" y="2776499"/>
                    <a:pt x="2931632" y="2733636"/>
                  </a:cubicBezTo>
                  <a:cubicBezTo>
                    <a:pt x="2936394" y="2728874"/>
                    <a:pt x="2941157" y="2726017"/>
                    <a:pt x="2944967" y="2721254"/>
                  </a:cubicBezTo>
                  <a:cubicBezTo>
                    <a:pt x="2950682" y="2710777"/>
                    <a:pt x="2957349" y="2696489"/>
                    <a:pt x="2957349" y="2683154"/>
                  </a:cubicBezTo>
                  <a:cubicBezTo>
                    <a:pt x="2957349" y="2688869"/>
                    <a:pt x="2957349" y="2696489"/>
                    <a:pt x="2955444" y="2703157"/>
                  </a:cubicBezTo>
                  <a:cubicBezTo>
                    <a:pt x="2949729" y="2720302"/>
                    <a:pt x="2943062" y="2736494"/>
                    <a:pt x="2937347" y="2753639"/>
                  </a:cubicBezTo>
                  <a:cubicBezTo>
                    <a:pt x="2935442" y="2759354"/>
                    <a:pt x="2934489" y="2764117"/>
                    <a:pt x="2932584" y="2770784"/>
                  </a:cubicBezTo>
                  <a:cubicBezTo>
                    <a:pt x="2917344" y="2806027"/>
                    <a:pt x="2891627" y="2825077"/>
                    <a:pt x="2881149" y="2857461"/>
                  </a:cubicBezTo>
                  <a:cubicBezTo>
                    <a:pt x="2878292" y="2863177"/>
                    <a:pt x="2875434" y="2870796"/>
                    <a:pt x="2871624" y="2877464"/>
                  </a:cubicBezTo>
                  <a:cubicBezTo>
                    <a:pt x="2868767" y="2885084"/>
                    <a:pt x="2865909" y="2890799"/>
                    <a:pt x="2862099" y="2895561"/>
                  </a:cubicBezTo>
                  <a:cubicBezTo>
                    <a:pt x="2859242" y="2900324"/>
                    <a:pt x="2854479" y="2903182"/>
                    <a:pt x="2851622" y="2907944"/>
                  </a:cubicBezTo>
                  <a:cubicBezTo>
                    <a:pt x="2831619" y="2927946"/>
                    <a:pt x="2818284" y="2940329"/>
                    <a:pt x="2798282" y="2959379"/>
                  </a:cubicBezTo>
                  <a:cubicBezTo>
                    <a:pt x="2792567" y="2962236"/>
                    <a:pt x="2787804" y="2964142"/>
                    <a:pt x="2781137" y="2966999"/>
                  </a:cubicBezTo>
                  <a:cubicBezTo>
                    <a:pt x="2776374" y="2968904"/>
                    <a:pt x="2770659" y="2969857"/>
                    <a:pt x="2763039" y="2969857"/>
                  </a:cubicBezTo>
                  <a:cubicBezTo>
                    <a:pt x="2753514" y="2969857"/>
                    <a:pt x="2743037" y="2971761"/>
                    <a:pt x="2732559" y="2974619"/>
                  </a:cubicBezTo>
                  <a:cubicBezTo>
                    <a:pt x="2723034" y="2972714"/>
                    <a:pt x="2714462" y="2971761"/>
                    <a:pt x="2704937" y="2969857"/>
                  </a:cubicBezTo>
                  <a:cubicBezTo>
                    <a:pt x="2654454" y="2966999"/>
                    <a:pt x="2607782" y="2966999"/>
                    <a:pt x="2555394" y="2974619"/>
                  </a:cubicBezTo>
                  <a:cubicBezTo>
                    <a:pt x="2567777" y="2987002"/>
                    <a:pt x="2587779" y="2974619"/>
                    <a:pt x="2601114" y="2974619"/>
                  </a:cubicBezTo>
                  <a:cubicBezTo>
                    <a:pt x="2587779" y="2974619"/>
                    <a:pt x="2575397" y="2974619"/>
                    <a:pt x="2567777" y="2980334"/>
                  </a:cubicBezTo>
                  <a:cubicBezTo>
                    <a:pt x="2563014" y="2987954"/>
                    <a:pt x="2557299" y="2995574"/>
                    <a:pt x="2550632" y="3001289"/>
                  </a:cubicBezTo>
                  <a:cubicBezTo>
                    <a:pt x="2544917" y="3008909"/>
                    <a:pt x="2538249" y="3013671"/>
                    <a:pt x="2530629" y="3019386"/>
                  </a:cubicBezTo>
                  <a:cubicBezTo>
                    <a:pt x="2515389" y="3032721"/>
                    <a:pt x="2502054" y="3040342"/>
                    <a:pt x="2482052" y="3040342"/>
                  </a:cubicBezTo>
                  <a:cubicBezTo>
                    <a:pt x="2439189" y="3032721"/>
                    <a:pt x="2398232" y="3027959"/>
                    <a:pt x="2360132" y="3034627"/>
                  </a:cubicBezTo>
                  <a:cubicBezTo>
                    <a:pt x="2352512" y="3034627"/>
                    <a:pt x="2344892" y="3036532"/>
                    <a:pt x="2337272" y="3039389"/>
                  </a:cubicBezTo>
                  <a:cubicBezTo>
                    <a:pt x="2251547" y="3041294"/>
                    <a:pt x="2205827" y="3128924"/>
                    <a:pt x="2142009" y="3158452"/>
                  </a:cubicBezTo>
                  <a:cubicBezTo>
                    <a:pt x="2134389" y="3161309"/>
                    <a:pt x="2126769" y="3161309"/>
                    <a:pt x="2119149" y="3163214"/>
                  </a:cubicBezTo>
                  <a:cubicBezTo>
                    <a:pt x="2108672" y="3163214"/>
                    <a:pt x="2098194" y="3163214"/>
                    <a:pt x="2088669" y="3160357"/>
                  </a:cubicBezTo>
                  <a:cubicBezTo>
                    <a:pt x="2079144" y="3157499"/>
                    <a:pt x="2070572" y="3150832"/>
                    <a:pt x="2061047" y="3142259"/>
                  </a:cubicBezTo>
                  <a:cubicBezTo>
                    <a:pt x="2009612" y="3088919"/>
                    <a:pt x="1943889" y="3081299"/>
                    <a:pt x="1870547" y="3094634"/>
                  </a:cubicBezTo>
                  <a:cubicBezTo>
                    <a:pt x="1844829" y="3094634"/>
                    <a:pt x="1838162" y="3068917"/>
                    <a:pt x="1815302" y="3053677"/>
                  </a:cubicBezTo>
                  <a:cubicBezTo>
                    <a:pt x="1809587" y="3048914"/>
                    <a:pt x="1802919" y="3044152"/>
                    <a:pt x="1797204" y="3040342"/>
                  </a:cubicBezTo>
                  <a:cubicBezTo>
                    <a:pt x="1764819" y="3017482"/>
                    <a:pt x="1730529" y="3002242"/>
                    <a:pt x="1693382" y="2981286"/>
                  </a:cubicBezTo>
                  <a:cubicBezTo>
                    <a:pt x="1673379" y="2967952"/>
                    <a:pt x="1667664" y="2953664"/>
                    <a:pt x="1662902" y="2933661"/>
                  </a:cubicBezTo>
                  <a:cubicBezTo>
                    <a:pt x="1658139" y="2926042"/>
                    <a:pt x="1653377" y="2916517"/>
                    <a:pt x="1647662" y="2907944"/>
                  </a:cubicBezTo>
                  <a:cubicBezTo>
                    <a:pt x="1642899" y="2900324"/>
                    <a:pt x="1637184" y="2892704"/>
                    <a:pt x="1630517" y="2885084"/>
                  </a:cubicBezTo>
                  <a:cubicBezTo>
                    <a:pt x="1625754" y="2882227"/>
                    <a:pt x="1620039" y="2880321"/>
                    <a:pt x="1613372" y="2880321"/>
                  </a:cubicBezTo>
                  <a:cubicBezTo>
                    <a:pt x="1596227" y="2880321"/>
                    <a:pt x="1578129" y="2882227"/>
                    <a:pt x="1561937" y="2883179"/>
                  </a:cubicBezTo>
                  <a:cubicBezTo>
                    <a:pt x="1552412" y="2885084"/>
                    <a:pt x="1544792" y="2885084"/>
                    <a:pt x="1536219" y="2885084"/>
                  </a:cubicBezTo>
                  <a:cubicBezTo>
                    <a:pt x="1488594" y="2880321"/>
                    <a:pt x="1429539" y="2833649"/>
                    <a:pt x="1403822" y="2892704"/>
                  </a:cubicBezTo>
                  <a:cubicBezTo>
                    <a:pt x="1399059" y="2898419"/>
                    <a:pt x="1396202" y="2906039"/>
                    <a:pt x="1393344" y="2915564"/>
                  </a:cubicBezTo>
                  <a:cubicBezTo>
                    <a:pt x="1378104" y="2958427"/>
                    <a:pt x="1376199" y="3012719"/>
                    <a:pt x="1352387" y="3055582"/>
                  </a:cubicBezTo>
                  <a:cubicBezTo>
                    <a:pt x="1339052" y="3068917"/>
                    <a:pt x="1324764" y="3075584"/>
                    <a:pt x="1314287" y="3083204"/>
                  </a:cubicBezTo>
                  <a:cubicBezTo>
                    <a:pt x="1308572" y="3087967"/>
                    <a:pt x="1301904" y="3092729"/>
                    <a:pt x="1297142" y="3098444"/>
                  </a:cubicBezTo>
                  <a:cubicBezTo>
                    <a:pt x="1291427" y="3103207"/>
                    <a:pt x="1287617" y="3108921"/>
                    <a:pt x="1284759" y="3116542"/>
                  </a:cubicBezTo>
                  <a:cubicBezTo>
                    <a:pt x="1266662" y="3197504"/>
                    <a:pt x="1312382" y="3277514"/>
                    <a:pt x="1356197" y="3345142"/>
                  </a:cubicBezTo>
                  <a:cubicBezTo>
                    <a:pt x="1360959" y="3354667"/>
                    <a:pt x="1365722" y="3363239"/>
                    <a:pt x="1366674" y="3370859"/>
                  </a:cubicBezTo>
                  <a:cubicBezTo>
                    <a:pt x="1383819" y="3448011"/>
                    <a:pt x="1298094" y="3520402"/>
                    <a:pt x="1237134" y="3569932"/>
                  </a:cubicBezTo>
                  <a:cubicBezTo>
                    <a:pt x="1231419" y="3575646"/>
                    <a:pt x="1226657" y="3583267"/>
                    <a:pt x="1221894" y="3590886"/>
                  </a:cubicBezTo>
                  <a:cubicBezTo>
                    <a:pt x="1217132" y="3596602"/>
                    <a:pt x="1212369" y="3604221"/>
                    <a:pt x="1206654" y="3608032"/>
                  </a:cubicBezTo>
                  <a:cubicBezTo>
                    <a:pt x="1081877" y="3621367"/>
                    <a:pt x="1036157" y="3735667"/>
                    <a:pt x="960909" y="3816629"/>
                  </a:cubicBezTo>
                  <a:cubicBezTo>
                    <a:pt x="955194" y="3819486"/>
                    <a:pt x="947574" y="3824249"/>
                    <a:pt x="939954" y="3826154"/>
                  </a:cubicBezTo>
                  <a:cubicBezTo>
                    <a:pt x="932334" y="3829011"/>
                    <a:pt x="924714" y="3830917"/>
                    <a:pt x="917094" y="3830917"/>
                  </a:cubicBezTo>
                  <a:cubicBezTo>
                    <a:pt x="845657" y="3830917"/>
                    <a:pt x="752312" y="3871874"/>
                    <a:pt x="698019" y="3805199"/>
                  </a:cubicBezTo>
                  <a:cubicBezTo>
                    <a:pt x="693257" y="3802342"/>
                    <a:pt x="688494" y="3797579"/>
                    <a:pt x="682779" y="3794721"/>
                  </a:cubicBezTo>
                  <a:cubicBezTo>
                    <a:pt x="667539" y="3782339"/>
                    <a:pt x="652299" y="3769957"/>
                    <a:pt x="635154" y="3761384"/>
                  </a:cubicBezTo>
                  <a:cubicBezTo>
                    <a:pt x="625629" y="3756621"/>
                    <a:pt x="618009" y="3751859"/>
                    <a:pt x="609437" y="3749002"/>
                  </a:cubicBezTo>
                  <a:cubicBezTo>
                    <a:pt x="598959" y="3739477"/>
                    <a:pt x="586577" y="3736619"/>
                    <a:pt x="574194" y="3736619"/>
                  </a:cubicBezTo>
                  <a:cubicBezTo>
                    <a:pt x="568479" y="3734714"/>
                    <a:pt x="561812" y="3736619"/>
                    <a:pt x="556097" y="3736619"/>
                  </a:cubicBezTo>
                  <a:cubicBezTo>
                    <a:pt x="550382" y="3736619"/>
                    <a:pt x="543714" y="3738524"/>
                    <a:pt x="537999" y="3738524"/>
                  </a:cubicBezTo>
                  <a:cubicBezTo>
                    <a:pt x="542762" y="3732809"/>
                    <a:pt x="550382" y="3728999"/>
                    <a:pt x="556097" y="3725189"/>
                  </a:cubicBezTo>
                  <a:cubicBezTo>
                    <a:pt x="563717" y="3722332"/>
                    <a:pt x="571337" y="3720427"/>
                    <a:pt x="578957" y="3719474"/>
                  </a:cubicBezTo>
                  <a:cubicBezTo>
                    <a:pt x="594197" y="3714711"/>
                    <a:pt x="607532" y="3711854"/>
                    <a:pt x="621819" y="3704234"/>
                  </a:cubicBezTo>
                  <a:cubicBezTo>
                    <a:pt x="629439" y="3704234"/>
                    <a:pt x="638964" y="3704234"/>
                    <a:pt x="646584" y="3702329"/>
                  </a:cubicBezTo>
                  <a:cubicBezTo>
                    <a:pt x="687542" y="3702329"/>
                    <a:pt x="730404" y="3707092"/>
                    <a:pt x="771362" y="3702329"/>
                  </a:cubicBezTo>
                  <a:cubicBezTo>
                    <a:pt x="780887" y="3700424"/>
                    <a:pt x="788507" y="3699471"/>
                    <a:pt x="797079" y="3697567"/>
                  </a:cubicBezTo>
                  <a:cubicBezTo>
                    <a:pt x="847562" y="3684232"/>
                    <a:pt x="891377" y="3661371"/>
                    <a:pt x="929477" y="3626129"/>
                  </a:cubicBezTo>
                  <a:cubicBezTo>
                    <a:pt x="935192" y="3618509"/>
                    <a:pt x="942812" y="3612794"/>
                    <a:pt x="949479" y="3605174"/>
                  </a:cubicBezTo>
                  <a:cubicBezTo>
                    <a:pt x="1022822" y="3543261"/>
                    <a:pt x="1056159" y="3434677"/>
                    <a:pt x="975197" y="3365144"/>
                  </a:cubicBezTo>
                  <a:cubicBezTo>
                    <a:pt x="970434" y="3355619"/>
                    <a:pt x="967577" y="3347046"/>
                    <a:pt x="964719" y="3337521"/>
                  </a:cubicBezTo>
                  <a:cubicBezTo>
                    <a:pt x="951384" y="3291802"/>
                    <a:pt x="959004" y="3241319"/>
                    <a:pt x="982817" y="3200361"/>
                  </a:cubicBezTo>
                  <a:cubicBezTo>
                    <a:pt x="987579" y="3194646"/>
                    <a:pt x="992342" y="3187027"/>
                    <a:pt x="996152" y="3179407"/>
                  </a:cubicBezTo>
                  <a:cubicBezTo>
                    <a:pt x="1026632" y="3136544"/>
                    <a:pt x="1049492" y="3090824"/>
                    <a:pt x="1061874" y="3029864"/>
                  </a:cubicBezTo>
                  <a:cubicBezTo>
                    <a:pt x="1061874" y="3022244"/>
                    <a:pt x="1063779" y="3012719"/>
                    <a:pt x="1063779" y="3004146"/>
                  </a:cubicBezTo>
                  <a:cubicBezTo>
                    <a:pt x="1065684" y="2945092"/>
                    <a:pt x="1058064" y="2881274"/>
                    <a:pt x="1069494" y="2823171"/>
                  </a:cubicBezTo>
                  <a:cubicBezTo>
                    <a:pt x="1072352" y="2815552"/>
                    <a:pt x="1075209" y="2807932"/>
                    <a:pt x="1077114" y="2800311"/>
                  </a:cubicBezTo>
                  <a:cubicBezTo>
                    <a:pt x="1079019" y="2792692"/>
                    <a:pt x="1079972" y="2783167"/>
                    <a:pt x="1081877" y="2775546"/>
                  </a:cubicBezTo>
                  <a:cubicBezTo>
                    <a:pt x="1083782" y="2767927"/>
                    <a:pt x="1084734" y="2760307"/>
                    <a:pt x="1087592" y="2752686"/>
                  </a:cubicBezTo>
                  <a:cubicBezTo>
                    <a:pt x="1093307" y="2740304"/>
                    <a:pt x="1107594" y="2732684"/>
                    <a:pt x="1118072" y="2724111"/>
                  </a:cubicBezTo>
                  <a:cubicBezTo>
                    <a:pt x="1125692" y="2719349"/>
                    <a:pt x="1131407" y="2716492"/>
                    <a:pt x="1139027" y="2711729"/>
                  </a:cubicBezTo>
                  <a:cubicBezTo>
                    <a:pt x="1144742" y="2706967"/>
                    <a:pt x="1149504" y="2702204"/>
                    <a:pt x="1152362" y="2699346"/>
                  </a:cubicBezTo>
                  <a:cubicBezTo>
                    <a:pt x="1172364" y="2666009"/>
                    <a:pt x="1178079" y="2625052"/>
                    <a:pt x="1207607" y="2600286"/>
                  </a:cubicBezTo>
                  <a:cubicBezTo>
                    <a:pt x="1213322" y="2594571"/>
                    <a:pt x="1220942" y="2589809"/>
                    <a:pt x="1227609" y="2583142"/>
                  </a:cubicBezTo>
                  <a:cubicBezTo>
                    <a:pt x="1233324" y="2577427"/>
                    <a:pt x="1239992" y="2570759"/>
                    <a:pt x="1245707" y="2563139"/>
                  </a:cubicBezTo>
                  <a:cubicBezTo>
                    <a:pt x="1251422" y="2558377"/>
                    <a:pt x="1259042" y="2557424"/>
                    <a:pt x="1266662" y="2555519"/>
                  </a:cubicBezTo>
                  <a:cubicBezTo>
                    <a:pt x="1286664" y="2552661"/>
                    <a:pt x="1309524" y="2558377"/>
                    <a:pt x="1332384" y="2563139"/>
                  </a:cubicBezTo>
                  <a:cubicBezTo>
                    <a:pt x="1341909" y="2565044"/>
                    <a:pt x="1349529" y="2565996"/>
                    <a:pt x="1357149" y="2565996"/>
                  </a:cubicBezTo>
                  <a:cubicBezTo>
                    <a:pt x="1422872" y="2556471"/>
                    <a:pt x="1494309" y="2543136"/>
                    <a:pt x="1560984" y="2576474"/>
                  </a:cubicBezTo>
                  <a:cubicBezTo>
                    <a:pt x="1606704" y="2604096"/>
                    <a:pt x="1566699" y="2665057"/>
                    <a:pt x="1585749" y="2703157"/>
                  </a:cubicBezTo>
                  <a:cubicBezTo>
                    <a:pt x="1588607" y="2708871"/>
                    <a:pt x="1593369" y="2713634"/>
                    <a:pt x="1599084" y="2718396"/>
                  </a:cubicBezTo>
                  <a:cubicBezTo>
                    <a:pt x="1609562" y="2726017"/>
                    <a:pt x="1626707" y="2730779"/>
                    <a:pt x="1649567" y="2728874"/>
                  </a:cubicBezTo>
                  <a:cubicBezTo>
                    <a:pt x="1657187" y="2728874"/>
                    <a:pt x="1664807" y="2730779"/>
                    <a:pt x="1670522" y="2730779"/>
                  </a:cubicBezTo>
                  <a:cubicBezTo>
                    <a:pt x="1714337" y="2728874"/>
                    <a:pt x="1757199" y="2726017"/>
                    <a:pt x="1800062" y="2726017"/>
                  </a:cubicBezTo>
                  <a:cubicBezTo>
                    <a:pt x="1805777" y="2726017"/>
                    <a:pt x="1813397" y="2727921"/>
                    <a:pt x="1821017" y="2726017"/>
                  </a:cubicBezTo>
                  <a:cubicBezTo>
                    <a:pt x="1868642" y="2726017"/>
                    <a:pt x="1915314" y="2703157"/>
                    <a:pt x="1963892" y="2690774"/>
                  </a:cubicBezTo>
                  <a:cubicBezTo>
                    <a:pt x="1973417" y="2686011"/>
                    <a:pt x="1981989" y="2681249"/>
                    <a:pt x="1991514" y="2677439"/>
                  </a:cubicBezTo>
                  <a:cubicBezTo>
                    <a:pt x="2039139" y="2652674"/>
                    <a:pt x="2081049" y="2621242"/>
                    <a:pt x="2116292" y="2581236"/>
                  </a:cubicBezTo>
                  <a:cubicBezTo>
                    <a:pt x="2121054" y="2576474"/>
                    <a:pt x="2125817" y="2570759"/>
                    <a:pt x="2129627" y="2564092"/>
                  </a:cubicBezTo>
                  <a:cubicBezTo>
                    <a:pt x="2157249" y="2528849"/>
                    <a:pt x="2182967" y="2495511"/>
                    <a:pt x="2190587" y="2454554"/>
                  </a:cubicBezTo>
                  <a:cubicBezTo>
                    <a:pt x="2193444" y="2446934"/>
                    <a:pt x="2195349" y="2439314"/>
                    <a:pt x="2198207" y="2431694"/>
                  </a:cubicBezTo>
                  <a:cubicBezTo>
                    <a:pt x="2218209" y="2367877"/>
                    <a:pt x="2238212" y="2306917"/>
                    <a:pt x="2300124" y="2278342"/>
                  </a:cubicBezTo>
                  <a:cubicBezTo>
                    <a:pt x="2305839" y="2273579"/>
                    <a:pt x="2312507" y="2267864"/>
                    <a:pt x="2317269" y="2263102"/>
                  </a:cubicBezTo>
                  <a:cubicBezTo>
                    <a:pt x="2334414" y="2245957"/>
                    <a:pt x="2349654" y="2227859"/>
                    <a:pt x="2362989" y="2204999"/>
                  </a:cubicBezTo>
                  <a:cubicBezTo>
                    <a:pt x="2365847" y="2200236"/>
                    <a:pt x="2370609" y="2194522"/>
                    <a:pt x="2373467" y="2187854"/>
                  </a:cubicBezTo>
                  <a:cubicBezTo>
                    <a:pt x="2426807" y="2131657"/>
                    <a:pt x="2452524" y="2076411"/>
                    <a:pt x="2469669" y="1996401"/>
                  </a:cubicBezTo>
                  <a:cubicBezTo>
                    <a:pt x="2472527" y="1988781"/>
                    <a:pt x="2477289" y="1981161"/>
                    <a:pt x="2483004" y="1973542"/>
                  </a:cubicBezTo>
                  <a:cubicBezTo>
                    <a:pt x="2503007" y="1945919"/>
                    <a:pt x="2530629" y="1927822"/>
                    <a:pt x="2562062" y="1919249"/>
                  </a:cubicBezTo>
                  <a:cubicBezTo>
                    <a:pt x="2567777" y="1917344"/>
                    <a:pt x="2575397" y="1916392"/>
                    <a:pt x="2583017" y="1914486"/>
                  </a:cubicBezTo>
                  <a:cubicBezTo>
                    <a:pt x="2625879" y="1904961"/>
                    <a:pt x="2668742" y="1904961"/>
                    <a:pt x="2710652" y="1906867"/>
                  </a:cubicBezTo>
                  <a:cubicBezTo>
                    <a:pt x="2720177" y="1906867"/>
                    <a:pt x="2727797" y="1906867"/>
                    <a:pt x="2736369" y="1906867"/>
                  </a:cubicBezTo>
                  <a:cubicBezTo>
                    <a:pt x="2751609" y="1909724"/>
                    <a:pt x="2766849" y="1909724"/>
                    <a:pt x="2782089" y="1908772"/>
                  </a:cubicBezTo>
                  <a:cubicBezTo>
                    <a:pt x="2789709" y="1906867"/>
                    <a:pt x="2797329" y="1905914"/>
                    <a:pt x="2804949" y="1904009"/>
                  </a:cubicBezTo>
                  <a:cubicBezTo>
                    <a:pt x="2845907" y="1888769"/>
                    <a:pt x="2878292" y="1875434"/>
                    <a:pt x="2917344" y="1860194"/>
                  </a:cubicBezTo>
                  <a:cubicBezTo>
                    <a:pt x="2923059" y="1856384"/>
                    <a:pt x="2924012" y="1855431"/>
                    <a:pt x="2924012" y="1853526"/>
                  </a:cubicBezTo>
                  <a:moveTo>
                    <a:pt x="6679719" y="3301327"/>
                  </a:moveTo>
                  <a:cubicBezTo>
                    <a:pt x="6661622" y="3316567"/>
                    <a:pt x="6669242" y="3342284"/>
                    <a:pt x="6670194" y="3362286"/>
                  </a:cubicBezTo>
                  <a:cubicBezTo>
                    <a:pt x="6673052" y="3369907"/>
                    <a:pt x="6675909" y="3375621"/>
                    <a:pt x="6680672" y="3383242"/>
                  </a:cubicBezTo>
                  <a:cubicBezTo>
                    <a:pt x="6739727" y="3449917"/>
                    <a:pt x="6831167" y="3423246"/>
                    <a:pt x="6911177" y="3449917"/>
                  </a:cubicBezTo>
                  <a:cubicBezTo>
                    <a:pt x="6786399" y="3490874"/>
                    <a:pt x="6641619" y="3449917"/>
                    <a:pt x="6570182" y="3337521"/>
                  </a:cubicBezTo>
                  <a:cubicBezTo>
                    <a:pt x="6565419" y="3332759"/>
                    <a:pt x="6562562" y="3327044"/>
                    <a:pt x="6557799" y="3320377"/>
                  </a:cubicBezTo>
                  <a:cubicBezTo>
                    <a:pt x="6539702" y="3291802"/>
                    <a:pt x="6516842" y="3261321"/>
                    <a:pt x="6486362" y="3247034"/>
                  </a:cubicBezTo>
                  <a:cubicBezTo>
                    <a:pt x="6483504" y="3245129"/>
                    <a:pt x="6481599" y="3244177"/>
                    <a:pt x="6478742" y="3242271"/>
                  </a:cubicBezTo>
                  <a:cubicBezTo>
                    <a:pt x="6458740" y="3232746"/>
                    <a:pt x="6435879" y="3228936"/>
                    <a:pt x="6417782" y="3214649"/>
                  </a:cubicBezTo>
                  <a:cubicBezTo>
                    <a:pt x="6415877" y="3212744"/>
                    <a:pt x="6413019" y="3211792"/>
                    <a:pt x="6412067" y="3211792"/>
                  </a:cubicBezTo>
                  <a:cubicBezTo>
                    <a:pt x="6409209" y="3208934"/>
                    <a:pt x="6406352" y="3206077"/>
                    <a:pt x="6402542" y="3204171"/>
                  </a:cubicBezTo>
                  <a:cubicBezTo>
                    <a:pt x="6396827" y="3199409"/>
                    <a:pt x="6392065" y="3193694"/>
                    <a:pt x="6387302" y="3188932"/>
                  </a:cubicBezTo>
                  <a:cubicBezTo>
                    <a:pt x="6385397" y="3187027"/>
                    <a:pt x="6385397" y="3186074"/>
                    <a:pt x="6384444" y="3184169"/>
                  </a:cubicBezTo>
                  <a:cubicBezTo>
                    <a:pt x="6378729" y="3173692"/>
                    <a:pt x="6373967" y="3163214"/>
                    <a:pt x="6372062" y="3151784"/>
                  </a:cubicBezTo>
                  <a:cubicBezTo>
                    <a:pt x="6372062" y="3146069"/>
                    <a:pt x="6370157" y="3139402"/>
                    <a:pt x="6370157" y="3134639"/>
                  </a:cubicBezTo>
                  <a:cubicBezTo>
                    <a:pt x="6373015" y="3128924"/>
                    <a:pt x="6377777" y="3122257"/>
                    <a:pt x="6380634" y="3116542"/>
                  </a:cubicBezTo>
                  <a:cubicBezTo>
                    <a:pt x="6458740" y="3065107"/>
                    <a:pt x="6405399" y="2989859"/>
                    <a:pt x="6391112" y="2915564"/>
                  </a:cubicBezTo>
                  <a:cubicBezTo>
                    <a:pt x="6385397" y="2882227"/>
                    <a:pt x="6339677" y="2887942"/>
                    <a:pt x="6313007" y="2867939"/>
                  </a:cubicBezTo>
                  <a:cubicBezTo>
                    <a:pt x="6305387" y="2862224"/>
                    <a:pt x="6299672" y="2855557"/>
                    <a:pt x="6293004" y="2847936"/>
                  </a:cubicBezTo>
                  <a:cubicBezTo>
                    <a:pt x="6288242" y="2842221"/>
                    <a:pt x="6283479" y="2834602"/>
                    <a:pt x="6279669" y="2826982"/>
                  </a:cubicBezTo>
                  <a:cubicBezTo>
                    <a:pt x="6256809" y="2793644"/>
                    <a:pt x="6233949" y="2760307"/>
                    <a:pt x="6211090" y="2726969"/>
                  </a:cubicBezTo>
                  <a:cubicBezTo>
                    <a:pt x="6206327" y="2721254"/>
                    <a:pt x="6201565" y="2713634"/>
                    <a:pt x="6197754" y="2706967"/>
                  </a:cubicBezTo>
                  <a:cubicBezTo>
                    <a:pt x="6161559" y="2638386"/>
                    <a:pt x="6109172" y="2605049"/>
                    <a:pt x="6035829" y="2599334"/>
                  </a:cubicBezTo>
                  <a:cubicBezTo>
                    <a:pt x="6028209" y="2597429"/>
                    <a:pt x="6022494" y="2597429"/>
                    <a:pt x="6014874" y="2596477"/>
                  </a:cubicBezTo>
                  <a:cubicBezTo>
                    <a:pt x="5990109" y="2591714"/>
                    <a:pt x="5971059" y="2579332"/>
                    <a:pt x="5948199" y="2583142"/>
                  </a:cubicBezTo>
                  <a:cubicBezTo>
                    <a:pt x="5940579" y="2581236"/>
                    <a:pt x="5932959" y="2580284"/>
                    <a:pt x="5925340" y="2580284"/>
                  </a:cubicBezTo>
                  <a:cubicBezTo>
                    <a:pt x="5894859" y="2575521"/>
                    <a:pt x="5866284" y="2572664"/>
                    <a:pt x="5835804" y="2572664"/>
                  </a:cubicBezTo>
                  <a:cubicBezTo>
                    <a:pt x="5826279" y="2570759"/>
                    <a:pt x="5818659" y="2570759"/>
                    <a:pt x="5810087" y="2570759"/>
                  </a:cubicBezTo>
                  <a:cubicBezTo>
                    <a:pt x="5749127" y="2572664"/>
                    <a:pt x="5690072" y="2585999"/>
                    <a:pt x="5642447" y="2624099"/>
                  </a:cubicBezTo>
                  <a:cubicBezTo>
                    <a:pt x="5636732" y="2628861"/>
                    <a:pt x="5630065" y="2634577"/>
                    <a:pt x="5624349" y="2639339"/>
                  </a:cubicBezTo>
                  <a:cubicBezTo>
                    <a:pt x="5618634" y="2645054"/>
                    <a:pt x="5611015" y="2652674"/>
                    <a:pt x="5604347" y="2660294"/>
                  </a:cubicBezTo>
                  <a:cubicBezTo>
                    <a:pt x="5578629" y="2713634"/>
                    <a:pt x="5525290" y="2741257"/>
                    <a:pt x="5492904" y="2787929"/>
                  </a:cubicBezTo>
                  <a:cubicBezTo>
                    <a:pt x="5475759" y="2807932"/>
                    <a:pt x="5475759" y="2833649"/>
                    <a:pt x="5475759" y="2857461"/>
                  </a:cubicBezTo>
                  <a:cubicBezTo>
                    <a:pt x="5475759" y="2866986"/>
                    <a:pt x="5475759" y="2874607"/>
                    <a:pt x="5473854" y="2882227"/>
                  </a:cubicBezTo>
                  <a:cubicBezTo>
                    <a:pt x="5471949" y="2895561"/>
                    <a:pt x="5464329" y="2909849"/>
                    <a:pt x="5458615" y="2915564"/>
                  </a:cubicBezTo>
                  <a:cubicBezTo>
                    <a:pt x="5452899" y="2920327"/>
                    <a:pt x="5445279" y="2925089"/>
                    <a:pt x="5438612" y="2927946"/>
                  </a:cubicBezTo>
                  <a:cubicBezTo>
                    <a:pt x="5432897" y="2929852"/>
                    <a:pt x="5426229" y="2930804"/>
                    <a:pt x="5421467" y="2932709"/>
                  </a:cubicBezTo>
                  <a:cubicBezTo>
                    <a:pt x="5413847" y="2937471"/>
                    <a:pt x="5406227" y="2940329"/>
                    <a:pt x="5398607" y="2945092"/>
                  </a:cubicBezTo>
                  <a:cubicBezTo>
                    <a:pt x="5390987" y="2947949"/>
                    <a:pt x="5385272" y="2950807"/>
                    <a:pt x="5377652" y="2954617"/>
                  </a:cubicBezTo>
                  <a:cubicBezTo>
                    <a:pt x="5339552" y="2964142"/>
                    <a:pt x="5319549" y="3005099"/>
                    <a:pt x="5327169" y="3044152"/>
                  </a:cubicBezTo>
                  <a:cubicBezTo>
                    <a:pt x="5329074" y="3053677"/>
                    <a:pt x="5332884" y="3062249"/>
                    <a:pt x="5337647" y="3069869"/>
                  </a:cubicBezTo>
                  <a:cubicBezTo>
                    <a:pt x="5363365" y="3107969"/>
                    <a:pt x="5415752" y="3135592"/>
                    <a:pt x="5393844" y="3184169"/>
                  </a:cubicBezTo>
                  <a:cubicBezTo>
                    <a:pt x="5391940" y="3191789"/>
                    <a:pt x="5390987" y="3197504"/>
                    <a:pt x="5389082" y="3205124"/>
                  </a:cubicBezTo>
                  <a:cubicBezTo>
                    <a:pt x="5384319" y="3214649"/>
                    <a:pt x="5381462" y="3223221"/>
                    <a:pt x="5378604" y="3232746"/>
                  </a:cubicBezTo>
                  <a:cubicBezTo>
                    <a:pt x="5369079" y="3238461"/>
                    <a:pt x="5361459" y="3245129"/>
                    <a:pt x="5353840" y="3252749"/>
                  </a:cubicBezTo>
                  <a:cubicBezTo>
                    <a:pt x="5346219" y="3258464"/>
                    <a:pt x="5338599" y="3265132"/>
                    <a:pt x="5332884" y="3272752"/>
                  </a:cubicBezTo>
                  <a:cubicBezTo>
                    <a:pt x="5304309" y="3320377"/>
                    <a:pt x="5285259" y="3380384"/>
                    <a:pt x="5299547" y="3428961"/>
                  </a:cubicBezTo>
                  <a:cubicBezTo>
                    <a:pt x="5302404" y="3436582"/>
                    <a:pt x="5305262" y="3446107"/>
                    <a:pt x="5310024" y="3451821"/>
                  </a:cubicBezTo>
                  <a:cubicBezTo>
                    <a:pt x="5312882" y="3476586"/>
                    <a:pt x="5346219" y="3476586"/>
                    <a:pt x="5346219" y="3495636"/>
                  </a:cubicBezTo>
                  <a:cubicBezTo>
                    <a:pt x="5346219" y="3549929"/>
                    <a:pt x="5351934" y="3597554"/>
                    <a:pt x="5370984" y="3653752"/>
                  </a:cubicBezTo>
                  <a:cubicBezTo>
                    <a:pt x="5373842" y="3663277"/>
                    <a:pt x="5375747" y="3671849"/>
                    <a:pt x="5378604" y="3679469"/>
                  </a:cubicBezTo>
                  <a:cubicBezTo>
                    <a:pt x="5380509" y="3688994"/>
                    <a:pt x="5383367" y="3697567"/>
                    <a:pt x="5384319" y="3707092"/>
                  </a:cubicBezTo>
                  <a:cubicBezTo>
                    <a:pt x="5386224" y="3714711"/>
                    <a:pt x="5387177" y="3724236"/>
                    <a:pt x="5389082" y="3732809"/>
                  </a:cubicBezTo>
                  <a:cubicBezTo>
                    <a:pt x="5391940" y="3786149"/>
                    <a:pt x="5398607" y="3839489"/>
                    <a:pt x="5378604" y="3893782"/>
                  </a:cubicBezTo>
                  <a:cubicBezTo>
                    <a:pt x="5375747" y="3901402"/>
                    <a:pt x="5370984" y="3907117"/>
                    <a:pt x="5366222" y="3914736"/>
                  </a:cubicBezTo>
                  <a:cubicBezTo>
                    <a:pt x="5340504" y="3948074"/>
                    <a:pt x="5297642" y="3970934"/>
                    <a:pt x="5322407" y="4024274"/>
                  </a:cubicBezTo>
                  <a:cubicBezTo>
                    <a:pt x="5325265" y="4029989"/>
                    <a:pt x="5328122" y="4034752"/>
                    <a:pt x="5332884" y="4041419"/>
                  </a:cubicBezTo>
                  <a:cubicBezTo>
                    <a:pt x="5343362" y="4058564"/>
                    <a:pt x="5358602" y="4073804"/>
                    <a:pt x="5363365" y="4092854"/>
                  </a:cubicBezTo>
                  <a:cubicBezTo>
                    <a:pt x="5365269" y="4103332"/>
                    <a:pt x="5366222" y="4113809"/>
                    <a:pt x="5365269" y="4125239"/>
                  </a:cubicBezTo>
                  <a:cubicBezTo>
                    <a:pt x="5365269" y="4157624"/>
                    <a:pt x="5359554" y="4190961"/>
                    <a:pt x="5347172" y="4224299"/>
                  </a:cubicBezTo>
                  <a:cubicBezTo>
                    <a:pt x="5330027" y="4189057"/>
                    <a:pt x="5313834" y="4154767"/>
                    <a:pt x="5295737" y="4120477"/>
                  </a:cubicBezTo>
                  <a:cubicBezTo>
                    <a:pt x="5292879" y="4112857"/>
                    <a:pt x="5290022" y="4107142"/>
                    <a:pt x="5285259" y="4100474"/>
                  </a:cubicBezTo>
                  <a:cubicBezTo>
                    <a:pt x="5272877" y="4080471"/>
                    <a:pt x="5257637" y="4062374"/>
                    <a:pt x="5244302" y="4042371"/>
                  </a:cubicBezTo>
                  <a:cubicBezTo>
                    <a:pt x="5239540" y="4036657"/>
                    <a:pt x="5234777" y="4029989"/>
                    <a:pt x="5230967" y="4024274"/>
                  </a:cubicBezTo>
                  <a:cubicBezTo>
                    <a:pt x="5225252" y="4018559"/>
                    <a:pt x="5218584" y="4010939"/>
                    <a:pt x="5213822" y="4003319"/>
                  </a:cubicBezTo>
                  <a:cubicBezTo>
                    <a:pt x="5208107" y="3995699"/>
                    <a:pt x="5204297" y="3988079"/>
                    <a:pt x="5201440" y="3980459"/>
                  </a:cubicBezTo>
                  <a:cubicBezTo>
                    <a:pt x="5198582" y="3974744"/>
                    <a:pt x="5193819" y="3965219"/>
                    <a:pt x="5190962" y="3957599"/>
                  </a:cubicBezTo>
                  <a:cubicBezTo>
                    <a:pt x="5188104" y="3948074"/>
                    <a:pt x="5186199" y="3940454"/>
                    <a:pt x="5189057" y="3932834"/>
                  </a:cubicBezTo>
                  <a:cubicBezTo>
                    <a:pt x="5262399" y="3871874"/>
                    <a:pt x="5333837" y="3785196"/>
                    <a:pt x="5242397" y="3704234"/>
                  </a:cubicBezTo>
                  <a:cubicBezTo>
                    <a:pt x="5234777" y="3690899"/>
                    <a:pt x="5234777" y="3668992"/>
                    <a:pt x="5232872" y="3655657"/>
                  </a:cubicBezTo>
                  <a:cubicBezTo>
                    <a:pt x="5232872" y="3648036"/>
                    <a:pt x="5232872" y="3642321"/>
                    <a:pt x="5230967" y="3635654"/>
                  </a:cubicBezTo>
                  <a:cubicBezTo>
                    <a:pt x="5229062" y="3630892"/>
                    <a:pt x="5226204" y="3626129"/>
                    <a:pt x="5221442" y="3622319"/>
                  </a:cubicBezTo>
                  <a:cubicBezTo>
                    <a:pt x="5155719" y="3568979"/>
                    <a:pt x="5089997" y="3441344"/>
                    <a:pt x="5152862" y="3371811"/>
                  </a:cubicBezTo>
                  <a:cubicBezTo>
                    <a:pt x="5157624" y="3364192"/>
                    <a:pt x="5162387" y="3356571"/>
                    <a:pt x="5165244" y="3350857"/>
                  </a:cubicBezTo>
                  <a:cubicBezTo>
                    <a:pt x="5203344" y="3269894"/>
                    <a:pt x="5145242" y="3159404"/>
                    <a:pt x="5081424" y="3083204"/>
                  </a:cubicBezTo>
                  <a:cubicBezTo>
                    <a:pt x="5073804" y="3077489"/>
                    <a:pt x="5066184" y="3070821"/>
                    <a:pt x="5058565" y="3065107"/>
                  </a:cubicBezTo>
                  <a:cubicBezTo>
                    <a:pt x="5017607" y="3032721"/>
                    <a:pt x="4967124" y="3010814"/>
                    <a:pt x="4924262" y="2998432"/>
                  </a:cubicBezTo>
                  <a:cubicBezTo>
                    <a:pt x="4916642" y="2996527"/>
                    <a:pt x="4909022" y="2995574"/>
                    <a:pt x="4903307" y="2993669"/>
                  </a:cubicBezTo>
                  <a:cubicBezTo>
                    <a:pt x="4868064" y="2986049"/>
                    <a:pt x="4831869" y="2978429"/>
                    <a:pt x="4802342" y="2960332"/>
                  </a:cubicBezTo>
                  <a:cubicBezTo>
                    <a:pt x="4797579" y="2954617"/>
                    <a:pt x="4794722" y="2949854"/>
                    <a:pt x="4789959" y="2945092"/>
                  </a:cubicBezTo>
                  <a:cubicBezTo>
                    <a:pt x="4769004" y="2920327"/>
                    <a:pt x="4746144" y="2899371"/>
                    <a:pt x="4723284" y="2883179"/>
                  </a:cubicBezTo>
                  <a:cubicBezTo>
                    <a:pt x="4715664" y="2878417"/>
                    <a:pt x="4708044" y="2873654"/>
                    <a:pt x="4700424" y="2870796"/>
                  </a:cubicBezTo>
                  <a:cubicBezTo>
                    <a:pt x="4610889" y="2794596"/>
                    <a:pt x="4530879" y="2835554"/>
                    <a:pt x="4462299" y="2918421"/>
                  </a:cubicBezTo>
                  <a:cubicBezTo>
                    <a:pt x="4457537" y="2921279"/>
                    <a:pt x="4451822" y="2926042"/>
                    <a:pt x="4447059" y="2928899"/>
                  </a:cubicBezTo>
                  <a:cubicBezTo>
                    <a:pt x="4437534" y="2936519"/>
                    <a:pt x="4429914" y="2946044"/>
                    <a:pt x="4421342" y="2956521"/>
                  </a:cubicBezTo>
                  <a:cubicBezTo>
                    <a:pt x="4413722" y="2956521"/>
                    <a:pt x="4404197" y="2956521"/>
                    <a:pt x="4396577" y="2956521"/>
                  </a:cubicBezTo>
                  <a:cubicBezTo>
                    <a:pt x="4364192" y="2953664"/>
                    <a:pt x="4333712" y="2941282"/>
                    <a:pt x="4305137" y="2912707"/>
                  </a:cubicBezTo>
                  <a:cubicBezTo>
                    <a:pt x="4299422" y="2907944"/>
                    <a:pt x="4291802" y="2902229"/>
                    <a:pt x="4284182" y="2895561"/>
                  </a:cubicBezTo>
                  <a:cubicBezTo>
                    <a:pt x="4270847" y="2885084"/>
                    <a:pt x="4256559" y="2872702"/>
                    <a:pt x="4244177" y="2862224"/>
                  </a:cubicBezTo>
                  <a:cubicBezTo>
                    <a:pt x="4234652" y="2859367"/>
                    <a:pt x="4227032" y="2856509"/>
                    <a:pt x="4216554" y="2854604"/>
                  </a:cubicBezTo>
                  <a:cubicBezTo>
                    <a:pt x="4210839" y="2851746"/>
                    <a:pt x="4203219" y="2848889"/>
                    <a:pt x="4196552" y="2844127"/>
                  </a:cubicBezTo>
                  <a:cubicBezTo>
                    <a:pt x="4168929" y="2828886"/>
                    <a:pt x="4145117" y="2806027"/>
                    <a:pt x="4120352" y="2775546"/>
                  </a:cubicBezTo>
                  <a:cubicBezTo>
                    <a:pt x="4110827" y="2772689"/>
                    <a:pt x="4102254" y="2769832"/>
                    <a:pt x="4094634" y="2765069"/>
                  </a:cubicBezTo>
                  <a:cubicBezTo>
                    <a:pt x="4033674" y="2737446"/>
                    <a:pt x="3977477" y="2703157"/>
                    <a:pt x="3925089" y="2657436"/>
                  </a:cubicBezTo>
                  <a:cubicBezTo>
                    <a:pt x="3990812" y="2680296"/>
                    <a:pt x="4060344" y="2715539"/>
                    <a:pt x="4128924" y="2726017"/>
                  </a:cubicBezTo>
                  <a:cubicBezTo>
                    <a:pt x="4134639" y="2727921"/>
                    <a:pt x="4142259" y="2727921"/>
                    <a:pt x="4149879" y="2728874"/>
                  </a:cubicBezTo>
                  <a:cubicBezTo>
                    <a:pt x="4230842" y="2734589"/>
                    <a:pt x="4307994" y="2789834"/>
                    <a:pt x="4384194" y="2790786"/>
                  </a:cubicBezTo>
                  <a:cubicBezTo>
                    <a:pt x="4393719" y="2790786"/>
                    <a:pt x="4402292" y="2790786"/>
                    <a:pt x="4409912" y="2788882"/>
                  </a:cubicBezTo>
                  <a:cubicBezTo>
                    <a:pt x="4443249" y="2741257"/>
                    <a:pt x="4397529" y="2653627"/>
                    <a:pt x="4483254" y="2653627"/>
                  </a:cubicBezTo>
                  <a:cubicBezTo>
                    <a:pt x="4562312" y="2661246"/>
                    <a:pt x="4608032" y="2735542"/>
                    <a:pt x="4676612" y="2765069"/>
                  </a:cubicBezTo>
                  <a:cubicBezTo>
                    <a:pt x="4684232" y="2766974"/>
                    <a:pt x="4693757" y="2767927"/>
                    <a:pt x="4701377" y="2766974"/>
                  </a:cubicBezTo>
                  <a:cubicBezTo>
                    <a:pt x="4718522" y="2765069"/>
                    <a:pt x="4733762" y="2757449"/>
                    <a:pt x="4745192" y="2742209"/>
                  </a:cubicBezTo>
                  <a:cubicBezTo>
                    <a:pt x="4752812" y="2736494"/>
                    <a:pt x="4758527" y="2732684"/>
                    <a:pt x="4765194" y="2731732"/>
                  </a:cubicBezTo>
                  <a:cubicBezTo>
                    <a:pt x="4795674" y="2726017"/>
                    <a:pt x="4828059" y="2757449"/>
                    <a:pt x="4862349" y="2779357"/>
                  </a:cubicBezTo>
                  <a:cubicBezTo>
                    <a:pt x="4869969" y="2782214"/>
                    <a:pt x="4875684" y="2786977"/>
                    <a:pt x="4883304" y="2789834"/>
                  </a:cubicBezTo>
                  <a:cubicBezTo>
                    <a:pt x="4892829" y="2792692"/>
                    <a:pt x="4901402" y="2794596"/>
                    <a:pt x="4909022" y="2797454"/>
                  </a:cubicBezTo>
                  <a:cubicBezTo>
                    <a:pt x="4954742" y="2817457"/>
                    <a:pt x="4974744" y="2864129"/>
                    <a:pt x="4988079" y="2911754"/>
                  </a:cubicBezTo>
                  <a:cubicBezTo>
                    <a:pt x="4993794" y="2925089"/>
                    <a:pt x="5013797" y="2931757"/>
                    <a:pt x="5028084" y="2937471"/>
                  </a:cubicBezTo>
                  <a:cubicBezTo>
                    <a:pt x="5037609" y="2942234"/>
                    <a:pt x="5048087" y="2937471"/>
                    <a:pt x="5056659" y="2934614"/>
                  </a:cubicBezTo>
                  <a:cubicBezTo>
                    <a:pt x="5125240" y="2917469"/>
                    <a:pt x="5198582" y="2998432"/>
                    <a:pt x="5264304" y="2937471"/>
                  </a:cubicBezTo>
                  <a:cubicBezTo>
                    <a:pt x="5264304" y="2945092"/>
                    <a:pt x="5315740" y="2864129"/>
                    <a:pt x="5330979" y="2815552"/>
                  </a:cubicBezTo>
                  <a:cubicBezTo>
                    <a:pt x="5332884" y="2809836"/>
                    <a:pt x="5335742" y="2802217"/>
                    <a:pt x="5336694" y="2794596"/>
                  </a:cubicBezTo>
                  <a:cubicBezTo>
                    <a:pt x="5346219" y="2764117"/>
                    <a:pt x="5353840" y="2735542"/>
                    <a:pt x="5367174" y="2710777"/>
                  </a:cubicBezTo>
                  <a:cubicBezTo>
                    <a:pt x="5372890" y="2701252"/>
                    <a:pt x="5379557" y="2695536"/>
                    <a:pt x="5387177" y="2689821"/>
                  </a:cubicBezTo>
                  <a:cubicBezTo>
                    <a:pt x="5390034" y="2682202"/>
                    <a:pt x="5394797" y="2674582"/>
                    <a:pt x="5397654" y="2666961"/>
                  </a:cubicBezTo>
                  <a:cubicBezTo>
                    <a:pt x="5417657" y="2628861"/>
                    <a:pt x="5433849" y="2590761"/>
                    <a:pt x="5458615" y="2555519"/>
                  </a:cubicBezTo>
                  <a:cubicBezTo>
                    <a:pt x="5463377" y="2547899"/>
                    <a:pt x="5468140" y="2542184"/>
                    <a:pt x="5473854" y="2534564"/>
                  </a:cubicBezTo>
                  <a:cubicBezTo>
                    <a:pt x="5525290" y="2486939"/>
                    <a:pt x="5605299" y="2526944"/>
                    <a:pt x="5644352" y="2480271"/>
                  </a:cubicBezTo>
                  <a:cubicBezTo>
                    <a:pt x="5703407" y="2419311"/>
                    <a:pt x="5578629" y="2385974"/>
                    <a:pt x="5545292" y="2345969"/>
                  </a:cubicBezTo>
                  <a:cubicBezTo>
                    <a:pt x="5539577" y="2335492"/>
                    <a:pt x="5537672" y="2323109"/>
                    <a:pt x="5540529" y="2312632"/>
                  </a:cubicBezTo>
                  <a:cubicBezTo>
                    <a:pt x="5543387" y="2300249"/>
                    <a:pt x="5551007" y="2289772"/>
                    <a:pt x="5563390" y="2282152"/>
                  </a:cubicBezTo>
                  <a:cubicBezTo>
                    <a:pt x="5591965" y="2244052"/>
                    <a:pt x="5644352" y="2230717"/>
                    <a:pt x="5690072" y="2230717"/>
                  </a:cubicBezTo>
                  <a:cubicBezTo>
                    <a:pt x="5690072" y="2197379"/>
                    <a:pt x="5670069" y="2164042"/>
                    <a:pt x="5634827" y="2151659"/>
                  </a:cubicBezTo>
                  <a:cubicBezTo>
                    <a:pt x="5625302" y="2146897"/>
                    <a:pt x="5617682" y="2142134"/>
                    <a:pt x="5609109" y="2139277"/>
                  </a:cubicBezTo>
                  <a:cubicBezTo>
                    <a:pt x="5569104" y="2119274"/>
                    <a:pt x="5530052" y="2099272"/>
                    <a:pt x="5507192" y="2055456"/>
                  </a:cubicBezTo>
                  <a:cubicBezTo>
                    <a:pt x="5502429" y="2049742"/>
                    <a:pt x="5501477" y="2042122"/>
                    <a:pt x="5501477" y="2034501"/>
                  </a:cubicBezTo>
                  <a:cubicBezTo>
                    <a:pt x="5499572" y="2004022"/>
                    <a:pt x="5526242" y="1972589"/>
                    <a:pt x="5526242" y="1942109"/>
                  </a:cubicBezTo>
                  <a:cubicBezTo>
                    <a:pt x="5526242" y="1887817"/>
                    <a:pt x="5429087" y="1894484"/>
                    <a:pt x="5401465" y="1832572"/>
                  </a:cubicBezTo>
                  <a:cubicBezTo>
                    <a:pt x="5398607" y="1824951"/>
                    <a:pt x="5396702" y="1817331"/>
                    <a:pt x="5393844" y="1809711"/>
                  </a:cubicBezTo>
                  <a:cubicBezTo>
                    <a:pt x="5390987" y="1802092"/>
                    <a:pt x="5389082" y="1796376"/>
                    <a:pt x="5384319" y="1789709"/>
                  </a:cubicBezTo>
                  <a:cubicBezTo>
                    <a:pt x="5381462" y="1780184"/>
                    <a:pt x="5376699" y="1774469"/>
                    <a:pt x="5371937" y="1768754"/>
                  </a:cubicBezTo>
                  <a:cubicBezTo>
                    <a:pt x="5315740" y="1712556"/>
                    <a:pt x="5277640" y="1779231"/>
                    <a:pt x="5245254" y="1817331"/>
                  </a:cubicBezTo>
                  <a:cubicBezTo>
                    <a:pt x="5240492" y="1824951"/>
                    <a:pt x="5234777" y="1832572"/>
                    <a:pt x="5228109" y="1840192"/>
                  </a:cubicBezTo>
                  <a:cubicBezTo>
                    <a:pt x="5222394" y="1845906"/>
                    <a:pt x="5215727" y="1853526"/>
                    <a:pt x="5208107" y="1858289"/>
                  </a:cubicBezTo>
                  <a:cubicBezTo>
                    <a:pt x="5202392" y="1864004"/>
                    <a:pt x="5195724" y="1870672"/>
                    <a:pt x="5190009" y="1879244"/>
                  </a:cubicBezTo>
                  <a:cubicBezTo>
                    <a:pt x="5185247" y="1886864"/>
                    <a:pt x="5180484" y="1896389"/>
                    <a:pt x="5177627" y="1906867"/>
                  </a:cubicBezTo>
                  <a:cubicBezTo>
                    <a:pt x="5175722" y="1912581"/>
                    <a:pt x="5171912" y="1917344"/>
                    <a:pt x="5164292" y="1920201"/>
                  </a:cubicBezTo>
                  <a:cubicBezTo>
                    <a:pt x="5158577" y="1924964"/>
                    <a:pt x="5150957" y="1927822"/>
                    <a:pt x="5143337" y="1927822"/>
                  </a:cubicBezTo>
                  <a:cubicBezTo>
                    <a:pt x="5126192" y="1930679"/>
                    <a:pt x="5112857" y="1927822"/>
                    <a:pt x="5112857" y="1914486"/>
                  </a:cubicBezTo>
                  <a:cubicBezTo>
                    <a:pt x="5112857" y="1888769"/>
                    <a:pt x="5108094" y="1868767"/>
                    <a:pt x="5099522" y="1853526"/>
                  </a:cubicBezTo>
                  <a:cubicBezTo>
                    <a:pt x="5096665" y="1845906"/>
                    <a:pt x="5089997" y="1838286"/>
                    <a:pt x="5086187" y="1832572"/>
                  </a:cubicBezTo>
                  <a:cubicBezTo>
                    <a:pt x="5073804" y="1800186"/>
                    <a:pt x="5106190" y="1759229"/>
                    <a:pt x="5088092" y="1745894"/>
                  </a:cubicBezTo>
                  <a:cubicBezTo>
                    <a:pt x="5034752" y="1684934"/>
                    <a:pt x="4943312" y="1692554"/>
                    <a:pt x="4892829" y="1623974"/>
                  </a:cubicBezTo>
                  <a:cubicBezTo>
                    <a:pt x="4888067" y="1619211"/>
                    <a:pt x="4885209" y="1614449"/>
                    <a:pt x="4880447" y="1610639"/>
                  </a:cubicBezTo>
                  <a:cubicBezTo>
                    <a:pt x="4874732" y="1603019"/>
                    <a:pt x="4868064" y="1597304"/>
                    <a:pt x="4862349" y="1590636"/>
                  </a:cubicBezTo>
                  <a:cubicBezTo>
                    <a:pt x="4807104" y="1577301"/>
                    <a:pt x="4766147" y="1547774"/>
                    <a:pt x="4746144" y="1509674"/>
                  </a:cubicBezTo>
                  <a:cubicBezTo>
                    <a:pt x="4743287" y="1502054"/>
                    <a:pt x="4740429" y="1494434"/>
                    <a:pt x="4736619" y="1484909"/>
                  </a:cubicBezTo>
                  <a:cubicBezTo>
                    <a:pt x="4704234" y="1434426"/>
                    <a:pt x="4784244" y="1401089"/>
                    <a:pt x="4736619" y="1350606"/>
                  </a:cubicBezTo>
                  <a:cubicBezTo>
                    <a:pt x="4730904" y="1345844"/>
                    <a:pt x="4723284" y="1342986"/>
                    <a:pt x="4716617" y="1340129"/>
                  </a:cubicBezTo>
                  <a:cubicBezTo>
                    <a:pt x="4637559" y="1307744"/>
                    <a:pt x="4530879" y="1360131"/>
                    <a:pt x="4440392" y="1355369"/>
                  </a:cubicBezTo>
                  <a:cubicBezTo>
                    <a:pt x="4434677" y="1357274"/>
                    <a:pt x="4427057" y="1358226"/>
                    <a:pt x="4420389" y="1360131"/>
                  </a:cubicBezTo>
                  <a:cubicBezTo>
                    <a:pt x="4408007" y="1362989"/>
                    <a:pt x="4394672" y="1364894"/>
                    <a:pt x="4380384" y="1367751"/>
                  </a:cubicBezTo>
                  <a:cubicBezTo>
                    <a:pt x="4372764" y="1367751"/>
                    <a:pt x="4365144" y="1369656"/>
                    <a:pt x="4355619" y="1369656"/>
                  </a:cubicBezTo>
                  <a:cubicBezTo>
                    <a:pt x="4276562" y="1362036"/>
                    <a:pt x="4216554" y="1348701"/>
                    <a:pt x="4155594" y="1417281"/>
                  </a:cubicBezTo>
                  <a:cubicBezTo>
                    <a:pt x="4147974" y="1420139"/>
                    <a:pt x="4140354" y="1422044"/>
                    <a:pt x="4132734" y="1422044"/>
                  </a:cubicBezTo>
                  <a:cubicBezTo>
                    <a:pt x="4109874" y="1423949"/>
                    <a:pt x="4087014" y="1416329"/>
                    <a:pt x="4071774" y="1396326"/>
                  </a:cubicBezTo>
                  <a:cubicBezTo>
                    <a:pt x="4039389" y="1355369"/>
                    <a:pt x="4013672" y="1307744"/>
                    <a:pt x="3951759" y="1320126"/>
                  </a:cubicBezTo>
                  <a:cubicBezTo>
                    <a:pt x="3946044" y="1318222"/>
                    <a:pt x="3939377" y="1315364"/>
                    <a:pt x="3934614" y="1312506"/>
                  </a:cubicBezTo>
                  <a:cubicBezTo>
                    <a:pt x="3928899" y="1307744"/>
                    <a:pt x="3924137" y="1302029"/>
                    <a:pt x="3921279" y="1294409"/>
                  </a:cubicBezTo>
                  <a:cubicBezTo>
                    <a:pt x="3901277" y="1254404"/>
                    <a:pt x="3974619" y="1227734"/>
                    <a:pt x="4007004" y="1194397"/>
                  </a:cubicBezTo>
                  <a:cubicBezTo>
                    <a:pt x="3996527" y="1214399"/>
                    <a:pt x="3996527" y="1229639"/>
                    <a:pt x="4002242" y="1240117"/>
                  </a:cubicBezTo>
                  <a:cubicBezTo>
                    <a:pt x="4005099" y="1245831"/>
                    <a:pt x="4009862" y="1250594"/>
                    <a:pt x="4015577" y="1253451"/>
                  </a:cubicBezTo>
                  <a:cubicBezTo>
                    <a:pt x="4036532" y="1263929"/>
                    <a:pt x="4061297" y="1271549"/>
                    <a:pt x="4084157" y="1274406"/>
                  </a:cubicBezTo>
                  <a:cubicBezTo>
                    <a:pt x="4091777" y="1276311"/>
                    <a:pt x="4099397" y="1276311"/>
                    <a:pt x="4107017" y="1276311"/>
                  </a:cubicBezTo>
                  <a:cubicBezTo>
                    <a:pt x="4162262" y="1285836"/>
                    <a:pt x="4196552" y="1259167"/>
                    <a:pt x="4227032" y="1225829"/>
                  </a:cubicBezTo>
                  <a:cubicBezTo>
                    <a:pt x="4232747" y="1218209"/>
                    <a:pt x="4239414" y="1212494"/>
                    <a:pt x="4247034" y="1205826"/>
                  </a:cubicBezTo>
                  <a:cubicBezTo>
                    <a:pt x="4321329" y="1152486"/>
                    <a:pt x="4454679" y="1226781"/>
                    <a:pt x="4434677" y="1078191"/>
                  </a:cubicBezTo>
                  <a:cubicBezTo>
                    <a:pt x="4427057" y="1058189"/>
                    <a:pt x="4460394" y="1058189"/>
                    <a:pt x="4475634" y="1049616"/>
                  </a:cubicBezTo>
                  <a:cubicBezTo>
                    <a:pt x="4481349" y="1047711"/>
                    <a:pt x="4488017" y="1046759"/>
                    <a:pt x="4493732" y="1046759"/>
                  </a:cubicBezTo>
                  <a:cubicBezTo>
                    <a:pt x="4503257" y="1044854"/>
                    <a:pt x="4511829" y="1043901"/>
                    <a:pt x="4521354" y="1041996"/>
                  </a:cubicBezTo>
                  <a:cubicBezTo>
                    <a:pt x="4530879" y="1041996"/>
                    <a:pt x="4539452" y="1040091"/>
                    <a:pt x="4548977" y="1039139"/>
                  </a:cubicBezTo>
                  <a:cubicBezTo>
                    <a:pt x="4573742" y="1033424"/>
                    <a:pt x="4600412" y="1044854"/>
                    <a:pt x="4627082" y="1056284"/>
                  </a:cubicBezTo>
                  <a:cubicBezTo>
                    <a:pt x="4636607" y="1059141"/>
                    <a:pt x="4644227" y="1061999"/>
                    <a:pt x="4652799" y="1063904"/>
                  </a:cubicBezTo>
                  <a:cubicBezTo>
                    <a:pt x="4669944" y="1059141"/>
                    <a:pt x="4688994" y="1056284"/>
                    <a:pt x="4708044" y="1051522"/>
                  </a:cubicBezTo>
                  <a:cubicBezTo>
                    <a:pt x="4717569" y="1049616"/>
                    <a:pt x="4728047" y="1046759"/>
                    <a:pt x="4736619" y="1045806"/>
                  </a:cubicBezTo>
                  <a:cubicBezTo>
                    <a:pt x="4746144" y="1042949"/>
                    <a:pt x="4754717" y="1040091"/>
                    <a:pt x="4764242" y="1036281"/>
                  </a:cubicBezTo>
                  <a:cubicBezTo>
                    <a:pt x="4774719" y="1033424"/>
                    <a:pt x="4784244" y="1030566"/>
                    <a:pt x="4794722" y="1025804"/>
                  </a:cubicBezTo>
                  <a:cubicBezTo>
                    <a:pt x="4842347" y="992466"/>
                    <a:pt x="4941407" y="1012469"/>
                    <a:pt x="4941407" y="951509"/>
                  </a:cubicBezTo>
                  <a:cubicBezTo>
                    <a:pt x="4947122" y="890549"/>
                    <a:pt x="4855682" y="878166"/>
                    <a:pt x="4804247" y="844829"/>
                  </a:cubicBezTo>
                  <a:cubicBezTo>
                    <a:pt x="4796627" y="840066"/>
                    <a:pt x="4789007" y="834351"/>
                    <a:pt x="4783292" y="829589"/>
                  </a:cubicBezTo>
                  <a:cubicBezTo>
                    <a:pt x="4770909" y="817206"/>
                    <a:pt x="4763289" y="801966"/>
                    <a:pt x="4760432" y="781011"/>
                  </a:cubicBezTo>
                  <a:cubicBezTo>
                    <a:pt x="4762337" y="770534"/>
                    <a:pt x="4760432" y="760056"/>
                    <a:pt x="4758527" y="750531"/>
                  </a:cubicBezTo>
                  <a:cubicBezTo>
                    <a:pt x="4745192" y="671474"/>
                    <a:pt x="4631844" y="684809"/>
                    <a:pt x="4580409" y="643851"/>
                  </a:cubicBezTo>
                  <a:cubicBezTo>
                    <a:pt x="4574694" y="639089"/>
                    <a:pt x="4568027" y="634326"/>
                    <a:pt x="4562312" y="630516"/>
                  </a:cubicBezTo>
                  <a:cubicBezTo>
                    <a:pt x="4545167" y="618134"/>
                    <a:pt x="4529927" y="605751"/>
                    <a:pt x="4518497" y="592416"/>
                  </a:cubicBezTo>
                  <a:cubicBezTo>
                    <a:pt x="4513734" y="586701"/>
                    <a:pt x="4508972" y="580034"/>
                    <a:pt x="4505162" y="574319"/>
                  </a:cubicBezTo>
                  <a:cubicBezTo>
                    <a:pt x="4482302" y="560984"/>
                    <a:pt x="4502304" y="534314"/>
                    <a:pt x="4514687" y="520979"/>
                  </a:cubicBezTo>
                  <a:cubicBezTo>
                    <a:pt x="4520402" y="518121"/>
                    <a:pt x="4527069" y="516216"/>
                    <a:pt x="4532784" y="515264"/>
                  </a:cubicBezTo>
                  <a:cubicBezTo>
                    <a:pt x="4613747" y="535266"/>
                    <a:pt x="4685184" y="446684"/>
                    <a:pt x="4674707" y="364769"/>
                  </a:cubicBezTo>
                  <a:cubicBezTo>
                    <a:pt x="4669944" y="357149"/>
                    <a:pt x="4665182" y="351434"/>
                    <a:pt x="4659467" y="343814"/>
                  </a:cubicBezTo>
                  <a:cubicBezTo>
                    <a:pt x="4633749" y="319049"/>
                    <a:pt x="4593744" y="298094"/>
                    <a:pt x="4555644" y="299999"/>
                  </a:cubicBezTo>
                  <a:cubicBezTo>
                    <a:pt x="4549929" y="298094"/>
                    <a:pt x="4543262" y="299999"/>
                    <a:pt x="4537547" y="299999"/>
                  </a:cubicBezTo>
                  <a:cubicBezTo>
                    <a:pt x="4524212" y="299999"/>
                    <a:pt x="4511829" y="299999"/>
                    <a:pt x="4501352" y="301904"/>
                  </a:cubicBezTo>
                  <a:cubicBezTo>
                    <a:pt x="4491827" y="303809"/>
                    <a:pt x="4484207" y="307619"/>
                    <a:pt x="4475634" y="311429"/>
                  </a:cubicBezTo>
                  <a:cubicBezTo>
                    <a:pt x="4450869" y="323811"/>
                    <a:pt x="4425152" y="340004"/>
                    <a:pt x="4401339" y="344766"/>
                  </a:cubicBezTo>
                  <a:cubicBezTo>
                    <a:pt x="4393719" y="347624"/>
                    <a:pt x="4386099" y="347624"/>
                    <a:pt x="4378479" y="347624"/>
                  </a:cubicBezTo>
                  <a:cubicBezTo>
                    <a:pt x="4365144" y="347624"/>
                    <a:pt x="4349904" y="344766"/>
                    <a:pt x="4334664" y="335241"/>
                  </a:cubicBezTo>
                  <a:cubicBezTo>
                    <a:pt x="4327044" y="330479"/>
                    <a:pt x="4321329" y="324764"/>
                    <a:pt x="4316567" y="317144"/>
                  </a:cubicBezTo>
                  <a:cubicBezTo>
                    <a:pt x="4311804" y="309524"/>
                    <a:pt x="4308947" y="301904"/>
                    <a:pt x="4306089" y="292379"/>
                  </a:cubicBezTo>
                  <a:cubicBezTo>
                    <a:pt x="4306089" y="292379"/>
                    <a:pt x="4311804" y="290474"/>
                    <a:pt x="4318472" y="287616"/>
                  </a:cubicBezTo>
                  <a:cubicBezTo>
                    <a:pt x="4324187" y="285711"/>
                    <a:pt x="4333712" y="281901"/>
                    <a:pt x="4339427" y="278091"/>
                  </a:cubicBezTo>
                  <a:cubicBezTo>
                    <a:pt x="4345142" y="272376"/>
                    <a:pt x="4349904" y="265709"/>
                    <a:pt x="4354667" y="259994"/>
                  </a:cubicBezTo>
                  <a:cubicBezTo>
                    <a:pt x="4360382" y="254279"/>
                    <a:pt x="4365144" y="246659"/>
                    <a:pt x="4369907" y="239991"/>
                  </a:cubicBezTo>
                  <a:cubicBezTo>
                    <a:pt x="4398482" y="191414"/>
                    <a:pt x="4438487" y="170459"/>
                    <a:pt x="4489922" y="170459"/>
                  </a:cubicBezTo>
                  <a:cubicBezTo>
                    <a:pt x="4535642" y="170459"/>
                    <a:pt x="4529927" y="83781"/>
                    <a:pt x="4591839" y="76161"/>
                  </a:cubicBezTo>
                  <a:cubicBezTo>
                    <a:pt x="4601364" y="76161"/>
                    <a:pt x="4609937" y="78066"/>
                    <a:pt x="4619462" y="79019"/>
                  </a:cubicBezTo>
                  <a:cubicBezTo>
                    <a:pt x="4660419" y="99021"/>
                    <a:pt x="4686137" y="130454"/>
                    <a:pt x="4712807" y="165696"/>
                  </a:cubicBezTo>
                  <a:cubicBezTo>
                    <a:pt x="4717569" y="171411"/>
                    <a:pt x="4722332" y="179031"/>
                    <a:pt x="4728047" y="185699"/>
                  </a:cubicBezTo>
                  <a:cubicBezTo>
                    <a:pt x="4732809" y="195224"/>
                    <a:pt x="4737572" y="203796"/>
                    <a:pt x="4741382" y="211416"/>
                  </a:cubicBezTo>
                  <a:cubicBezTo>
                    <a:pt x="4746144" y="220941"/>
                    <a:pt x="4750907" y="229514"/>
                    <a:pt x="4754717" y="239039"/>
                  </a:cubicBezTo>
                  <a:cubicBezTo>
                    <a:pt x="4762337" y="252374"/>
                    <a:pt x="4769957" y="266661"/>
                    <a:pt x="4779482" y="279044"/>
                  </a:cubicBezTo>
                  <a:cubicBezTo>
                    <a:pt x="4784244" y="284759"/>
                    <a:pt x="4789007" y="291426"/>
                    <a:pt x="4794722" y="297141"/>
                  </a:cubicBezTo>
                  <a:cubicBezTo>
                    <a:pt x="4850919" y="353339"/>
                    <a:pt x="4949979" y="347624"/>
                    <a:pt x="4983317" y="427634"/>
                  </a:cubicBezTo>
                  <a:cubicBezTo>
                    <a:pt x="4985222" y="435254"/>
                    <a:pt x="4985222" y="442874"/>
                    <a:pt x="4985222" y="448589"/>
                  </a:cubicBezTo>
                  <a:cubicBezTo>
                    <a:pt x="4954742" y="486689"/>
                    <a:pt x="4941407" y="527646"/>
                    <a:pt x="4944265" y="563841"/>
                  </a:cubicBezTo>
                  <a:cubicBezTo>
                    <a:pt x="4946169" y="571461"/>
                    <a:pt x="4946169" y="577176"/>
                    <a:pt x="4949027" y="584796"/>
                  </a:cubicBezTo>
                  <a:cubicBezTo>
                    <a:pt x="4944265" y="709574"/>
                    <a:pt x="5089044" y="681951"/>
                    <a:pt x="5164292" y="721956"/>
                  </a:cubicBezTo>
                  <a:cubicBezTo>
                    <a:pt x="5171912" y="726719"/>
                    <a:pt x="5179532" y="729576"/>
                    <a:pt x="5187152" y="732434"/>
                  </a:cubicBezTo>
                  <a:cubicBezTo>
                    <a:pt x="5260494" y="770534"/>
                    <a:pt x="5331932" y="823874"/>
                    <a:pt x="5402417" y="864831"/>
                  </a:cubicBezTo>
                  <a:cubicBezTo>
                    <a:pt x="5407179" y="869594"/>
                    <a:pt x="5411942" y="874356"/>
                    <a:pt x="5415752" y="878166"/>
                  </a:cubicBezTo>
                  <a:cubicBezTo>
                    <a:pt x="5428134" y="893406"/>
                    <a:pt x="5438612" y="911504"/>
                    <a:pt x="5446232" y="931506"/>
                  </a:cubicBezTo>
                  <a:cubicBezTo>
                    <a:pt x="5450994" y="941031"/>
                    <a:pt x="5451947" y="951509"/>
                    <a:pt x="5455757" y="960081"/>
                  </a:cubicBezTo>
                  <a:cubicBezTo>
                    <a:pt x="5461472" y="1031519"/>
                    <a:pt x="5440517" y="1069619"/>
                    <a:pt x="5405274" y="1092479"/>
                  </a:cubicBezTo>
                  <a:cubicBezTo>
                    <a:pt x="5397654" y="1097241"/>
                    <a:pt x="5390034" y="1100099"/>
                    <a:pt x="5380509" y="1102956"/>
                  </a:cubicBezTo>
                  <a:cubicBezTo>
                    <a:pt x="5299547" y="1127722"/>
                    <a:pt x="5212869" y="1120101"/>
                    <a:pt x="5136669" y="1130579"/>
                  </a:cubicBezTo>
                  <a:cubicBezTo>
                    <a:pt x="5127144" y="1132484"/>
                    <a:pt x="5116667" y="1135341"/>
                    <a:pt x="5108094" y="1136294"/>
                  </a:cubicBezTo>
                  <a:cubicBezTo>
                    <a:pt x="5098569" y="1139151"/>
                    <a:pt x="5090949" y="1142009"/>
                    <a:pt x="5082377" y="1146772"/>
                  </a:cubicBezTo>
                  <a:cubicBezTo>
                    <a:pt x="5074757" y="1151534"/>
                    <a:pt x="5067137" y="1156297"/>
                    <a:pt x="5061422" y="1162011"/>
                  </a:cubicBezTo>
                  <a:cubicBezTo>
                    <a:pt x="5050944" y="1171536"/>
                    <a:pt x="5043324" y="1182966"/>
                    <a:pt x="5038562" y="1197254"/>
                  </a:cubicBezTo>
                  <a:cubicBezTo>
                    <a:pt x="5036657" y="1202969"/>
                    <a:pt x="5033799" y="1210589"/>
                    <a:pt x="5033799" y="1218209"/>
                  </a:cubicBezTo>
                  <a:cubicBezTo>
                    <a:pt x="5035704" y="1223924"/>
                    <a:pt x="5038562" y="1231544"/>
                    <a:pt x="5039515" y="1239164"/>
                  </a:cubicBezTo>
                  <a:cubicBezTo>
                    <a:pt x="5056659" y="1301076"/>
                    <a:pt x="4950932" y="1327747"/>
                    <a:pt x="5003319" y="1362036"/>
                  </a:cubicBezTo>
                  <a:cubicBezTo>
                    <a:pt x="5076662" y="1409661"/>
                    <a:pt x="5148099" y="1435379"/>
                    <a:pt x="5233824" y="1436331"/>
                  </a:cubicBezTo>
                  <a:cubicBezTo>
                    <a:pt x="5244302" y="1438236"/>
                    <a:pt x="5253827" y="1438236"/>
                    <a:pt x="5262399" y="1438236"/>
                  </a:cubicBezTo>
                  <a:cubicBezTo>
                    <a:pt x="5290022" y="1440142"/>
                    <a:pt x="5315740" y="1441094"/>
                    <a:pt x="5338599" y="1442999"/>
                  </a:cubicBezTo>
                  <a:cubicBezTo>
                    <a:pt x="5366222" y="1448714"/>
                    <a:pt x="5437659" y="1442999"/>
                    <a:pt x="5424324" y="1499197"/>
                  </a:cubicBezTo>
                  <a:cubicBezTo>
                    <a:pt x="5421467" y="1504911"/>
                    <a:pt x="5418609" y="1511579"/>
                    <a:pt x="5413847" y="1517294"/>
                  </a:cubicBezTo>
                  <a:cubicBezTo>
                    <a:pt x="5410990" y="1523009"/>
                    <a:pt x="5408132" y="1529676"/>
                    <a:pt x="5406227" y="1537297"/>
                  </a:cubicBezTo>
                  <a:cubicBezTo>
                    <a:pt x="5464329" y="1557299"/>
                    <a:pt x="5530052" y="1537297"/>
                    <a:pt x="5587202" y="1539201"/>
                  </a:cubicBezTo>
                  <a:cubicBezTo>
                    <a:pt x="5597679" y="1539201"/>
                    <a:pt x="5607204" y="1539201"/>
                    <a:pt x="5615777" y="1539201"/>
                  </a:cubicBezTo>
                  <a:cubicBezTo>
                    <a:pt x="5678642" y="1542059"/>
                    <a:pt x="5735792" y="1562061"/>
                    <a:pt x="5768177" y="1621117"/>
                  </a:cubicBezTo>
                  <a:cubicBezTo>
                    <a:pt x="5775797" y="1636356"/>
                    <a:pt x="5781512" y="1653501"/>
                    <a:pt x="5788179" y="1671599"/>
                  </a:cubicBezTo>
                  <a:cubicBezTo>
                    <a:pt x="5782465" y="1712556"/>
                    <a:pt x="5730077" y="1735417"/>
                    <a:pt x="5716742" y="1760181"/>
                  </a:cubicBezTo>
                  <a:cubicBezTo>
                    <a:pt x="5713884" y="1765897"/>
                    <a:pt x="5711979" y="1772564"/>
                    <a:pt x="5713884" y="1778279"/>
                  </a:cubicBezTo>
                  <a:cubicBezTo>
                    <a:pt x="5787227" y="1860194"/>
                    <a:pt x="5898669" y="1801139"/>
                    <a:pt x="5983442" y="1854479"/>
                  </a:cubicBezTo>
                  <a:cubicBezTo>
                    <a:pt x="6047259" y="1895436"/>
                    <a:pt x="5993919" y="1953539"/>
                    <a:pt x="5980584" y="2006879"/>
                  </a:cubicBezTo>
                  <a:cubicBezTo>
                    <a:pt x="5978679" y="2014499"/>
                    <a:pt x="5977727" y="2022119"/>
                    <a:pt x="5977727" y="2029739"/>
                  </a:cubicBezTo>
                  <a:cubicBezTo>
                    <a:pt x="6023447" y="2057361"/>
                    <a:pt x="6017732" y="2110702"/>
                    <a:pt x="6029162" y="2157374"/>
                  </a:cubicBezTo>
                  <a:cubicBezTo>
                    <a:pt x="6032019" y="2164994"/>
                    <a:pt x="6034877" y="2169757"/>
                    <a:pt x="6041544" y="2174519"/>
                  </a:cubicBezTo>
                  <a:cubicBezTo>
                    <a:pt x="6094884" y="2192617"/>
                    <a:pt x="6102504" y="2245957"/>
                    <a:pt x="6128222" y="2286914"/>
                  </a:cubicBezTo>
                  <a:cubicBezTo>
                    <a:pt x="6132984" y="2294534"/>
                    <a:pt x="6135842" y="2302154"/>
                    <a:pt x="6140604" y="2309774"/>
                  </a:cubicBezTo>
                  <a:cubicBezTo>
                    <a:pt x="6131079" y="2342159"/>
                    <a:pt x="6130127" y="2368829"/>
                    <a:pt x="6134890" y="2391689"/>
                  </a:cubicBezTo>
                  <a:cubicBezTo>
                    <a:pt x="6136794" y="2401214"/>
                    <a:pt x="6137747" y="2408834"/>
                    <a:pt x="6140604" y="2416454"/>
                  </a:cubicBezTo>
                  <a:cubicBezTo>
                    <a:pt x="6160607" y="2454554"/>
                    <a:pt x="6193944" y="2501227"/>
                    <a:pt x="6219662" y="2536469"/>
                  </a:cubicBezTo>
                  <a:cubicBezTo>
                    <a:pt x="6265382" y="2589809"/>
                    <a:pt x="6265382" y="2678392"/>
                    <a:pt x="6349202" y="2696489"/>
                  </a:cubicBezTo>
                  <a:cubicBezTo>
                    <a:pt x="6354917" y="2701252"/>
                    <a:pt x="6362537" y="2706014"/>
                    <a:pt x="6370157" y="2709824"/>
                  </a:cubicBezTo>
                  <a:cubicBezTo>
                    <a:pt x="6403494" y="2734589"/>
                    <a:pt x="6429212" y="2764117"/>
                    <a:pt x="6449215" y="2808884"/>
                  </a:cubicBezTo>
                  <a:cubicBezTo>
                    <a:pt x="6453977" y="2814599"/>
                    <a:pt x="6458740" y="2822219"/>
                    <a:pt x="6462549" y="2828886"/>
                  </a:cubicBezTo>
                  <a:cubicBezTo>
                    <a:pt x="6465407" y="2833649"/>
                    <a:pt x="6470169" y="2838411"/>
                    <a:pt x="6473027" y="2842221"/>
                  </a:cubicBezTo>
                  <a:cubicBezTo>
                    <a:pt x="6488267" y="2886036"/>
                    <a:pt x="6541607" y="2886036"/>
                    <a:pt x="6579707" y="2906039"/>
                  </a:cubicBezTo>
                  <a:cubicBezTo>
                    <a:pt x="6593042" y="2913659"/>
                    <a:pt x="6607329" y="2926994"/>
                    <a:pt x="6607329" y="2939377"/>
                  </a:cubicBezTo>
                  <a:cubicBezTo>
                    <a:pt x="6599709" y="2987002"/>
                    <a:pt x="6561609" y="3021292"/>
                    <a:pt x="6573992" y="3073679"/>
                  </a:cubicBezTo>
                  <a:cubicBezTo>
                    <a:pt x="6572087" y="3081299"/>
                    <a:pt x="6572087" y="3090824"/>
                    <a:pt x="6572087" y="3098444"/>
                  </a:cubicBezTo>
                  <a:cubicBezTo>
                    <a:pt x="6570182" y="3130829"/>
                    <a:pt x="6577802" y="3162261"/>
                    <a:pt x="6599709" y="3192742"/>
                  </a:cubicBezTo>
                  <a:cubicBezTo>
                    <a:pt x="6601615" y="3194646"/>
                    <a:pt x="6602567" y="3195599"/>
                    <a:pt x="6604472" y="3197504"/>
                  </a:cubicBezTo>
                  <a:cubicBezTo>
                    <a:pt x="6647334" y="3225127"/>
                    <a:pt x="6744490" y="3230842"/>
                    <a:pt x="6680672" y="3297517"/>
                  </a:cubicBezTo>
                  <a:cubicBezTo>
                    <a:pt x="6683529" y="3297517"/>
                    <a:pt x="6681624" y="3300374"/>
                    <a:pt x="6679719" y="3301327"/>
                  </a:cubicBezTo>
                  <a:moveTo>
                    <a:pt x="7928447" y="4060469"/>
                  </a:moveTo>
                  <a:cubicBezTo>
                    <a:pt x="7930352" y="4093807"/>
                    <a:pt x="7938924" y="4121429"/>
                    <a:pt x="7954165" y="4142384"/>
                  </a:cubicBezTo>
                  <a:cubicBezTo>
                    <a:pt x="7958927" y="4150004"/>
                    <a:pt x="7964642" y="4155719"/>
                    <a:pt x="7971309" y="4162386"/>
                  </a:cubicBezTo>
                  <a:cubicBezTo>
                    <a:pt x="7977024" y="4168102"/>
                    <a:pt x="7983692" y="4174769"/>
                    <a:pt x="7991312" y="4180484"/>
                  </a:cubicBezTo>
                  <a:cubicBezTo>
                    <a:pt x="8029412" y="4218584"/>
                    <a:pt x="8049415" y="4272877"/>
                    <a:pt x="8108469" y="4287164"/>
                  </a:cubicBezTo>
                  <a:cubicBezTo>
                    <a:pt x="8049415" y="4307167"/>
                    <a:pt x="8009409" y="4251922"/>
                    <a:pt x="7974167" y="4221442"/>
                  </a:cubicBezTo>
                  <a:cubicBezTo>
                    <a:pt x="7964642" y="4216679"/>
                    <a:pt x="7957022" y="4213822"/>
                    <a:pt x="7949402" y="4209059"/>
                  </a:cubicBezTo>
                  <a:cubicBezTo>
                    <a:pt x="7943687" y="4204297"/>
                    <a:pt x="7936067" y="4198582"/>
                    <a:pt x="7929399" y="4193819"/>
                  </a:cubicBezTo>
                  <a:cubicBezTo>
                    <a:pt x="7918922" y="4181436"/>
                    <a:pt x="7908444" y="4168102"/>
                    <a:pt x="7900824" y="4150957"/>
                  </a:cubicBezTo>
                  <a:cubicBezTo>
                    <a:pt x="7896062" y="4143336"/>
                    <a:pt x="7893204" y="4135717"/>
                    <a:pt x="7890347" y="4126192"/>
                  </a:cubicBezTo>
                  <a:cubicBezTo>
                    <a:pt x="7887490" y="4120477"/>
                    <a:pt x="7884632" y="4113809"/>
                    <a:pt x="7880822" y="4108094"/>
                  </a:cubicBezTo>
                  <a:cubicBezTo>
                    <a:pt x="7868440" y="4075709"/>
                    <a:pt x="7859867" y="4039514"/>
                    <a:pt x="7852247" y="4003319"/>
                  </a:cubicBezTo>
                  <a:cubicBezTo>
                    <a:pt x="7838912" y="3968077"/>
                    <a:pt x="7806527" y="3955694"/>
                    <a:pt x="7791287" y="3921404"/>
                  </a:cubicBezTo>
                  <a:cubicBezTo>
                    <a:pt x="7786524" y="3915689"/>
                    <a:pt x="7781762" y="3909021"/>
                    <a:pt x="7777952" y="3904259"/>
                  </a:cubicBezTo>
                  <a:cubicBezTo>
                    <a:pt x="7752234" y="3876636"/>
                    <a:pt x="7715087" y="3853777"/>
                    <a:pt x="7669367" y="3835679"/>
                  </a:cubicBezTo>
                  <a:cubicBezTo>
                    <a:pt x="7663652" y="3829964"/>
                    <a:pt x="7656984" y="3822344"/>
                    <a:pt x="7651269" y="3815677"/>
                  </a:cubicBezTo>
                  <a:cubicBezTo>
                    <a:pt x="7645554" y="3808057"/>
                    <a:pt x="7640792" y="3800436"/>
                    <a:pt x="7636029" y="3792817"/>
                  </a:cubicBezTo>
                  <a:cubicBezTo>
                    <a:pt x="7587452" y="3719474"/>
                    <a:pt x="7610312" y="3642321"/>
                    <a:pt x="7595072" y="3568027"/>
                  </a:cubicBezTo>
                  <a:cubicBezTo>
                    <a:pt x="7593167" y="3558502"/>
                    <a:pt x="7590309" y="3550882"/>
                    <a:pt x="7587452" y="3543261"/>
                  </a:cubicBezTo>
                  <a:cubicBezTo>
                    <a:pt x="7584594" y="3535642"/>
                    <a:pt x="7579832" y="3526117"/>
                    <a:pt x="7575069" y="3518496"/>
                  </a:cubicBezTo>
                  <a:cubicBezTo>
                    <a:pt x="7572212" y="3508971"/>
                    <a:pt x="7567449" y="3501352"/>
                    <a:pt x="7564592" y="3492779"/>
                  </a:cubicBezTo>
                  <a:cubicBezTo>
                    <a:pt x="7534112" y="3442296"/>
                    <a:pt x="7516015" y="3395624"/>
                    <a:pt x="7500774" y="3342284"/>
                  </a:cubicBezTo>
                  <a:cubicBezTo>
                    <a:pt x="7498869" y="3334664"/>
                    <a:pt x="7496012" y="3327044"/>
                    <a:pt x="7495059" y="3319424"/>
                  </a:cubicBezTo>
                  <a:cubicBezTo>
                    <a:pt x="7472199" y="3279419"/>
                    <a:pt x="7492202" y="3227032"/>
                    <a:pt x="7444577" y="3192742"/>
                  </a:cubicBezTo>
                  <a:cubicBezTo>
                    <a:pt x="7386474" y="3145117"/>
                    <a:pt x="7327419" y="3192742"/>
                    <a:pt x="7316942" y="3250844"/>
                  </a:cubicBezTo>
                  <a:cubicBezTo>
                    <a:pt x="7314084" y="3258464"/>
                    <a:pt x="7311227" y="3266084"/>
                    <a:pt x="7307417" y="3273704"/>
                  </a:cubicBezTo>
                  <a:cubicBezTo>
                    <a:pt x="7301702" y="3290849"/>
                    <a:pt x="7292177" y="3307042"/>
                    <a:pt x="7281699" y="3322282"/>
                  </a:cubicBezTo>
                  <a:cubicBezTo>
                    <a:pt x="7278842" y="3327044"/>
                    <a:pt x="7274079" y="3331807"/>
                    <a:pt x="7271222" y="3334664"/>
                  </a:cubicBezTo>
                  <a:cubicBezTo>
                    <a:pt x="7235027" y="3374669"/>
                    <a:pt x="7169304" y="3340379"/>
                    <a:pt x="7143587" y="3301327"/>
                  </a:cubicBezTo>
                  <a:cubicBezTo>
                    <a:pt x="7189307" y="3293707"/>
                    <a:pt x="7235027" y="3280371"/>
                    <a:pt x="7252172" y="3231794"/>
                  </a:cubicBezTo>
                  <a:cubicBezTo>
                    <a:pt x="7255029" y="3224174"/>
                    <a:pt x="7257887" y="3216554"/>
                    <a:pt x="7259792" y="3208934"/>
                  </a:cubicBezTo>
                  <a:cubicBezTo>
                    <a:pt x="7261697" y="3161309"/>
                    <a:pt x="7255029" y="3096539"/>
                    <a:pt x="7284557" y="3070821"/>
                  </a:cubicBezTo>
                  <a:cubicBezTo>
                    <a:pt x="7289319" y="3066059"/>
                    <a:pt x="7295034" y="3063202"/>
                    <a:pt x="7302654" y="3060344"/>
                  </a:cubicBezTo>
                  <a:cubicBezTo>
                    <a:pt x="7348374" y="3057486"/>
                    <a:pt x="7401715" y="3052724"/>
                    <a:pt x="7449340" y="3060344"/>
                  </a:cubicBezTo>
                  <a:cubicBezTo>
                    <a:pt x="7458865" y="3062249"/>
                    <a:pt x="7467437" y="3063202"/>
                    <a:pt x="7476962" y="3066059"/>
                  </a:cubicBezTo>
                  <a:cubicBezTo>
                    <a:pt x="7565544" y="3078442"/>
                    <a:pt x="7565544" y="3180359"/>
                    <a:pt x="7588404" y="3252749"/>
                  </a:cubicBezTo>
                  <a:cubicBezTo>
                    <a:pt x="7591262" y="3262274"/>
                    <a:pt x="7594119" y="3270846"/>
                    <a:pt x="7597929" y="3280371"/>
                  </a:cubicBezTo>
                  <a:cubicBezTo>
                    <a:pt x="7625552" y="3353714"/>
                    <a:pt x="7666509" y="3420389"/>
                    <a:pt x="7698894" y="3488969"/>
                  </a:cubicBezTo>
                  <a:cubicBezTo>
                    <a:pt x="7700799" y="3496589"/>
                    <a:pt x="7700799" y="3502304"/>
                    <a:pt x="7701752" y="3509924"/>
                  </a:cubicBezTo>
                  <a:cubicBezTo>
                    <a:pt x="7701752" y="3517544"/>
                    <a:pt x="7701752" y="3523259"/>
                    <a:pt x="7701752" y="3530879"/>
                  </a:cubicBezTo>
                  <a:cubicBezTo>
                    <a:pt x="7699847" y="3619461"/>
                    <a:pt x="7673177" y="3713759"/>
                    <a:pt x="7756997" y="3759479"/>
                  </a:cubicBezTo>
                  <a:cubicBezTo>
                    <a:pt x="7764617" y="3764242"/>
                    <a:pt x="7770332" y="3767099"/>
                    <a:pt x="7777952" y="3771861"/>
                  </a:cubicBezTo>
                  <a:cubicBezTo>
                    <a:pt x="7783667" y="3774719"/>
                    <a:pt x="7791287" y="3777577"/>
                    <a:pt x="7797954" y="3782339"/>
                  </a:cubicBezTo>
                  <a:cubicBezTo>
                    <a:pt x="7866534" y="3792817"/>
                    <a:pt x="7906540" y="3838536"/>
                    <a:pt x="7919874" y="3894734"/>
                  </a:cubicBezTo>
                  <a:cubicBezTo>
                    <a:pt x="7921779" y="3902354"/>
                    <a:pt x="7922732" y="3909974"/>
                    <a:pt x="7924637" y="3919499"/>
                  </a:cubicBezTo>
                  <a:cubicBezTo>
                    <a:pt x="7937972" y="3954742"/>
                    <a:pt x="7922732" y="3989032"/>
                    <a:pt x="7924637" y="4023321"/>
                  </a:cubicBezTo>
                  <a:cubicBezTo>
                    <a:pt x="7924637" y="4030942"/>
                    <a:pt x="7924637" y="4036657"/>
                    <a:pt x="7927494" y="4044277"/>
                  </a:cubicBezTo>
                  <a:cubicBezTo>
                    <a:pt x="7925590" y="4049992"/>
                    <a:pt x="7926542" y="4056659"/>
                    <a:pt x="7928447" y="4060469"/>
                  </a:cubicBezTo>
                  <a:moveTo>
                    <a:pt x="6504" y="4409084"/>
                  </a:moveTo>
                  <a:lnTo>
                    <a:pt x="9362" y="4439564"/>
                  </a:lnTo>
                  <a:lnTo>
                    <a:pt x="7980834" y="4439564"/>
                  </a:lnTo>
                  <a:cubicBezTo>
                    <a:pt x="7986549" y="4439564"/>
                    <a:pt x="7993217" y="4439564"/>
                    <a:pt x="7997979" y="4439564"/>
                  </a:cubicBezTo>
                  <a:cubicBezTo>
                    <a:pt x="8017982" y="4441469"/>
                    <a:pt x="8036079" y="4441469"/>
                    <a:pt x="8056082" y="4441469"/>
                  </a:cubicBezTo>
                  <a:cubicBezTo>
                    <a:pt x="8061797" y="4441469"/>
                    <a:pt x="8068465" y="4441469"/>
                    <a:pt x="8074179" y="4441469"/>
                  </a:cubicBezTo>
                  <a:cubicBezTo>
                    <a:pt x="8121804" y="4443374"/>
                    <a:pt x="8178954" y="4454804"/>
                    <a:pt x="8198957" y="4435754"/>
                  </a:cubicBezTo>
                  <a:cubicBezTo>
                    <a:pt x="8292302" y="4308119"/>
                    <a:pt x="8113232" y="4247159"/>
                    <a:pt x="8044652" y="4158577"/>
                  </a:cubicBezTo>
                  <a:cubicBezTo>
                    <a:pt x="8039890" y="4152861"/>
                    <a:pt x="8034174" y="4146194"/>
                    <a:pt x="8029412" y="4138574"/>
                  </a:cubicBezTo>
                  <a:cubicBezTo>
                    <a:pt x="8023697" y="4132859"/>
                    <a:pt x="8018934" y="4125239"/>
                    <a:pt x="8014172" y="4118571"/>
                  </a:cubicBezTo>
                  <a:cubicBezTo>
                    <a:pt x="8008457" y="4112857"/>
                    <a:pt x="8003694" y="4106189"/>
                    <a:pt x="7998932" y="4100474"/>
                  </a:cubicBezTo>
                  <a:cubicBezTo>
                    <a:pt x="7986549" y="4080471"/>
                    <a:pt x="7977977" y="4057611"/>
                    <a:pt x="7971309" y="4031894"/>
                  </a:cubicBezTo>
                  <a:cubicBezTo>
                    <a:pt x="7969404" y="4024274"/>
                    <a:pt x="7968452" y="4014749"/>
                    <a:pt x="7968452" y="4006177"/>
                  </a:cubicBezTo>
                  <a:cubicBezTo>
                    <a:pt x="7966547" y="3998557"/>
                    <a:pt x="7966547" y="3992842"/>
                    <a:pt x="7966547" y="3985221"/>
                  </a:cubicBezTo>
                  <a:cubicBezTo>
                    <a:pt x="7966547" y="3977602"/>
                    <a:pt x="7968452" y="3968077"/>
                    <a:pt x="7971309" y="3960457"/>
                  </a:cubicBezTo>
                  <a:cubicBezTo>
                    <a:pt x="7974167" y="3949979"/>
                    <a:pt x="7976072" y="3940454"/>
                    <a:pt x="7976072" y="3931882"/>
                  </a:cubicBezTo>
                  <a:cubicBezTo>
                    <a:pt x="7986549" y="3835679"/>
                    <a:pt x="7928447" y="3760432"/>
                    <a:pt x="7828434" y="3749002"/>
                  </a:cubicBezTo>
                  <a:cubicBezTo>
                    <a:pt x="7820815" y="3746144"/>
                    <a:pt x="7811290" y="3743286"/>
                    <a:pt x="7803669" y="3739477"/>
                  </a:cubicBezTo>
                  <a:cubicBezTo>
                    <a:pt x="7788429" y="3731857"/>
                    <a:pt x="7773190" y="3724236"/>
                    <a:pt x="7757949" y="3713759"/>
                  </a:cubicBezTo>
                  <a:cubicBezTo>
                    <a:pt x="7752234" y="3700424"/>
                    <a:pt x="7739852" y="3686136"/>
                    <a:pt x="7739852" y="3672802"/>
                  </a:cubicBezTo>
                  <a:cubicBezTo>
                    <a:pt x="7735090" y="3625177"/>
                    <a:pt x="7745567" y="3578504"/>
                    <a:pt x="7750329" y="3532784"/>
                  </a:cubicBezTo>
                  <a:cubicBezTo>
                    <a:pt x="7752234" y="3515639"/>
                    <a:pt x="7753187" y="3500399"/>
                    <a:pt x="7752234" y="3485159"/>
                  </a:cubicBezTo>
                  <a:cubicBezTo>
                    <a:pt x="7752234" y="3477539"/>
                    <a:pt x="7752234" y="3469919"/>
                    <a:pt x="7750329" y="3462299"/>
                  </a:cubicBezTo>
                  <a:cubicBezTo>
                    <a:pt x="7748424" y="3456584"/>
                    <a:pt x="7745567" y="3448964"/>
                    <a:pt x="7744615" y="3442296"/>
                  </a:cubicBezTo>
                  <a:cubicBezTo>
                    <a:pt x="7700799" y="3375621"/>
                    <a:pt x="7635077" y="3322282"/>
                    <a:pt x="7637934" y="3232746"/>
                  </a:cubicBezTo>
                  <a:cubicBezTo>
                    <a:pt x="7636029" y="3223221"/>
                    <a:pt x="7633172" y="3214649"/>
                    <a:pt x="7630315" y="3205124"/>
                  </a:cubicBezTo>
                  <a:cubicBezTo>
                    <a:pt x="7627457" y="3187979"/>
                    <a:pt x="7622694" y="3172739"/>
                    <a:pt x="7619837" y="3157499"/>
                  </a:cubicBezTo>
                  <a:cubicBezTo>
                    <a:pt x="7616979" y="3140354"/>
                    <a:pt x="7614122" y="3125114"/>
                    <a:pt x="7610312" y="3108921"/>
                  </a:cubicBezTo>
                  <a:cubicBezTo>
                    <a:pt x="7620790" y="2978429"/>
                    <a:pt x="7476009" y="2964142"/>
                    <a:pt x="7386474" y="2987002"/>
                  </a:cubicBezTo>
                  <a:cubicBezTo>
                    <a:pt x="7378854" y="2988907"/>
                    <a:pt x="7371234" y="2989859"/>
                    <a:pt x="7363615" y="2991764"/>
                  </a:cubicBezTo>
                  <a:cubicBezTo>
                    <a:pt x="7310274" y="2996527"/>
                    <a:pt x="7259792" y="2966999"/>
                    <a:pt x="7214072" y="2991764"/>
                  </a:cubicBezTo>
                  <a:cubicBezTo>
                    <a:pt x="7140729" y="3031769"/>
                    <a:pt x="7206452" y="3119399"/>
                    <a:pt x="7196927" y="3189884"/>
                  </a:cubicBezTo>
                  <a:cubicBezTo>
                    <a:pt x="7192165" y="3195599"/>
                    <a:pt x="7186449" y="3200361"/>
                    <a:pt x="7181687" y="3205124"/>
                  </a:cubicBezTo>
                  <a:cubicBezTo>
                    <a:pt x="7128347" y="3246082"/>
                    <a:pt x="7041669" y="3237509"/>
                    <a:pt x="6980709" y="3205124"/>
                  </a:cubicBezTo>
                  <a:cubicBezTo>
                    <a:pt x="6973090" y="3202267"/>
                    <a:pt x="6965469" y="3199409"/>
                    <a:pt x="6957849" y="3195599"/>
                  </a:cubicBezTo>
                  <a:cubicBezTo>
                    <a:pt x="6930227" y="3186074"/>
                    <a:pt x="6902604" y="3182264"/>
                    <a:pt x="6871172" y="3187979"/>
                  </a:cubicBezTo>
                  <a:cubicBezTo>
                    <a:pt x="6865457" y="3189884"/>
                    <a:pt x="6858790" y="3190836"/>
                    <a:pt x="6851169" y="3193694"/>
                  </a:cubicBezTo>
                  <a:cubicBezTo>
                    <a:pt x="6773065" y="3199409"/>
                    <a:pt x="6719724" y="3146069"/>
                    <a:pt x="6647334" y="3132734"/>
                  </a:cubicBezTo>
                  <a:cubicBezTo>
                    <a:pt x="6641619" y="3129877"/>
                    <a:pt x="6636857" y="3122257"/>
                    <a:pt x="6633999" y="3115589"/>
                  </a:cubicBezTo>
                  <a:cubicBezTo>
                    <a:pt x="6629237" y="3105111"/>
                    <a:pt x="6629237" y="3085109"/>
                    <a:pt x="6629237" y="3071774"/>
                  </a:cubicBezTo>
                  <a:cubicBezTo>
                    <a:pt x="6629237" y="3068917"/>
                    <a:pt x="6631142" y="3066059"/>
                    <a:pt x="6631142" y="3062249"/>
                  </a:cubicBezTo>
                  <a:cubicBezTo>
                    <a:pt x="6641619" y="2996527"/>
                    <a:pt x="6727344" y="2970809"/>
                    <a:pt x="6707342" y="2896514"/>
                  </a:cubicBezTo>
                  <a:cubicBezTo>
                    <a:pt x="6687340" y="2835554"/>
                    <a:pt x="6610187" y="2822219"/>
                    <a:pt x="6552084" y="2806979"/>
                  </a:cubicBezTo>
                  <a:cubicBezTo>
                    <a:pt x="6544465" y="2802217"/>
                    <a:pt x="6538749" y="2797454"/>
                    <a:pt x="6532082" y="2793644"/>
                  </a:cubicBezTo>
                  <a:cubicBezTo>
                    <a:pt x="6514937" y="2778404"/>
                    <a:pt x="6504459" y="2760307"/>
                    <a:pt x="6507317" y="2734589"/>
                  </a:cubicBezTo>
                  <a:cubicBezTo>
                    <a:pt x="6507317" y="2732684"/>
                    <a:pt x="6507317" y="2731732"/>
                    <a:pt x="6505412" y="2729827"/>
                  </a:cubicBezTo>
                  <a:cubicBezTo>
                    <a:pt x="6490172" y="2663152"/>
                    <a:pt x="6436832" y="2632671"/>
                    <a:pt x="6391112" y="2597429"/>
                  </a:cubicBezTo>
                  <a:cubicBezTo>
                    <a:pt x="6385397" y="2591714"/>
                    <a:pt x="6377777" y="2586952"/>
                    <a:pt x="6371109" y="2580284"/>
                  </a:cubicBezTo>
                  <a:cubicBezTo>
                    <a:pt x="6325390" y="2545042"/>
                    <a:pt x="6305387" y="2491702"/>
                    <a:pt x="6285384" y="2438361"/>
                  </a:cubicBezTo>
                  <a:cubicBezTo>
                    <a:pt x="6280622" y="2428836"/>
                    <a:pt x="6275859" y="2420264"/>
                    <a:pt x="6273002" y="2410739"/>
                  </a:cubicBezTo>
                  <a:cubicBezTo>
                    <a:pt x="6252047" y="2366924"/>
                    <a:pt x="6229187" y="2325967"/>
                    <a:pt x="6209184" y="2284057"/>
                  </a:cubicBezTo>
                  <a:cubicBezTo>
                    <a:pt x="6204422" y="2274532"/>
                    <a:pt x="6199659" y="2266911"/>
                    <a:pt x="6195849" y="2259292"/>
                  </a:cubicBezTo>
                  <a:cubicBezTo>
                    <a:pt x="6172990" y="2219286"/>
                    <a:pt x="6152034" y="2178329"/>
                    <a:pt x="6142509" y="2131657"/>
                  </a:cubicBezTo>
                  <a:cubicBezTo>
                    <a:pt x="6140604" y="2122132"/>
                    <a:pt x="6139652" y="2113559"/>
                    <a:pt x="6137747" y="2104034"/>
                  </a:cubicBezTo>
                  <a:cubicBezTo>
                    <a:pt x="6132984" y="2065934"/>
                    <a:pt x="6134890" y="2026881"/>
                    <a:pt x="6127269" y="1992592"/>
                  </a:cubicBezTo>
                  <a:cubicBezTo>
                    <a:pt x="6125365" y="1990686"/>
                    <a:pt x="6124412" y="1989734"/>
                    <a:pt x="6124412" y="1986876"/>
                  </a:cubicBezTo>
                  <a:cubicBezTo>
                    <a:pt x="6107267" y="1953539"/>
                    <a:pt x="6083454" y="1932584"/>
                    <a:pt x="6103457" y="1877339"/>
                  </a:cubicBezTo>
                  <a:cubicBezTo>
                    <a:pt x="6109172" y="1864004"/>
                    <a:pt x="6095837" y="1844001"/>
                    <a:pt x="6086312" y="1828761"/>
                  </a:cubicBezTo>
                  <a:cubicBezTo>
                    <a:pt x="6080597" y="1815426"/>
                    <a:pt x="6071072" y="1803044"/>
                    <a:pt x="6063452" y="1790661"/>
                  </a:cubicBezTo>
                  <a:cubicBezTo>
                    <a:pt x="6008207" y="1705889"/>
                    <a:pt x="5939627" y="1622069"/>
                    <a:pt x="5949152" y="1512531"/>
                  </a:cubicBezTo>
                  <a:cubicBezTo>
                    <a:pt x="5947247" y="1499197"/>
                    <a:pt x="5946294" y="1484909"/>
                    <a:pt x="5944390" y="1472526"/>
                  </a:cubicBezTo>
                  <a:cubicBezTo>
                    <a:pt x="5936769" y="1419186"/>
                    <a:pt x="5924387" y="1370609"/>
                    <a:pt x="5892954" y="1326794"/>
                  </a:cubicBezTo>
                  <a:cubicBezTo>
                    <a:pt x="5883429" y="1314411"/>
                    <a:pt x="5872952" y="1302029"/>
                    <a:pt x="5860569" y="1290599"/>
                  </a:cubicBezTo>
                  <a:cubicBezTo>
                    <a:pt x="5851044" y="1282979"/>
                    <a:pt x="5842472" y="1275359"/>
                    <a:pt x="5832947" y="1269644"/>
                  </a:cubicBezTo>
                  <a:cubicBezTo>
                    <a:pt x="5846282" y="1277264"/>
                    <a:pt x="5858665" y="1277264"/>
                    <a:pt x="5872952" y="1284884"/>
                  </a:cubicBezTo>
                  <a:cubicBezTo>
                    <a:pt x="5862474" y="1282026"/>
                    <a:pt x="5852949" y="1279169"/>
                    <a:pt x="5842472" y="1275359"/>
                  </a:cubicBezTo>
                  <a:cubicBezTo>
                    <a:pt x="5753890" y="1202016"/>
                    <a:pt x="5623397" y="1156297"/>
                    <a:pt x="5554817" y="1061047"/>
                  </a:cubicBezTo>
                  <a:cubicBezTo>
                    <a:pt x="5549102" y="1053426"/>
                    <a:pt x="5544340" y="1045806"/>
                    <a:pt x="5539577" y="1038186"/>
                  </a:cubicBezTo>
                  <a:cubicBezTo>
                    <a:pt x="5557674" y="954366"/>
                    <a:pt x="5544340" y="874356"/>
                    <a:pt x="5472902" y="826731"/>
                  </a:cubicBezTo>
                  <a:cubicBezTo>
                    <a:pt x="5467187" y="821969"/>
                    <a:pt x="5462424" y="816254"/>
                    <a:pt x="5455757" y="809586"/>
                  </a:cubicBezTo>
                  <a:cubicBezTo>
                    <a:pt x="5425277" y="781964"/>
                    <a:pt x="5392892" y="755294"/>
                    <a:pt x="5350982" y="738149"/>
                  </a:cubicBezTo>
                  <a:cubicBezTo>
                    <a:pt x="5346219" y="735291"/>
                    <a:pt x="5340504" y="732434"/>
                    <a:pt x="5333837" y="728624"/>
                  </a:cubicBezTo>
                  <a:cubicBezTo>
                    <a:pt x="5318597" y="719099"/>
                    <a:pt x="5303357" y="710526"/>
                    <a:pt x="5288117" y="701001"/>
                  </a:cubicBezTo>
                  <a:cubicBezTo>
                    <a:pt x="5282402" y="696239"/>
                    <a:pt x="5275734" y="691476"/>
                    <a:pt x="5270019" y="688619"/>
                  </a:cubicBezTo>
                  <a:cubicBezTo>
                    <a:pt x="5256684" y="678141"/>
                    <a:pt x="5239540" y="668616"/>
                    <a:pt x="5221442" y="660996"/>
                  </a:cubicBezTo>
                  <a:cubicBezTo>
                    <a:pt x="5215727" y="658139"/>
                    <a:pt x="5209059" y="655281"/>
                    <a:pt x="5203344" y="653376"/>
                  </a:cubicBezTo>
                  <a:cubicBezTo>
                    <a:pt x="5195724" y="648614"/>
                    <a:pt x="5188104" y="645756"/>
                    <a:pt x="5178579" y="642899"/>
                  </a:cubicBezTo>
                  <a:cubicBezTo>
                    <a:pt x="5170959" y="640041"/>
                    <a:pt x="5163340" y="638136"/>
                    <a:pt x="5153815" y="635279"/>
                  </a:cubicBezTo>
                  <a:cubicBezTo>
                    <a:pt x="5103332" y="622896"/>
                    <a:pt x="4991890" y="629564"/>
                    <a:pt x="5009034" y="546696"/>
                  </a:cubicBezTo>
                  <a:cubicBezTo>
                    <a:pt x="5011892" y="539076"/>
                    <a:pt x="5016654" y="533361"/>
                    <a:pt x="5024274" y="528599"/>
                  </a:cubicBezTo>
                  <a:cubicBezTo>
                    <a:pt x="5033799" y="525741"/>
                    <a:pt x="5042372" y="523836"/>
                    <a:pt x="5049992" y="519074"/>
                  </a:cubicBezTo>
                  <a:cubicBezTo>
                    <a:pt x="5100474" y="493356"/>
                    <a:pt x="5112857" y="421919"/>
                    <a:pt x="5077615" y="386676"/>
                  </a:cubicBezTo>
                  <a:cubicBezTo>
                    <a:pt x="5024274" y="318096"/>
                    <a:pt x="4932834" y="325716"/>
                    <a:pt x="4876637" y="271424"/>
                  </a:cubicBezTo>
                  <a:cubicBezTo>
                    <a:pt x="4870922" y="266661"/>
                    <a:pt x="4864254" y="260946"/>
                    <a:pt x="4858539" y="254279"/>
                  </a:cubicBezTo>
                  <a:cubicBezTo>
                    <a:pt x="4835679" y="229514"/>
                    <a:pt x="4815677" y="202844"/>
                    <a:pt x="4803294" y="167601"/>
                  </a:cubicBezTo>
                  <a:cubicBezTo>
                    <a:pt x="4798532" y="158076"/>
                    <a:pt x="4795674" y="150456"/>
                    <a:pt x="4792817" y="141884"/>
                  </a:cubicBezTo>
                  <a:cubicBezTo>
                    <a:pt x="4787102" y="136169"/>
                    <a:pt x="4782339" y="129501"/>
                    <a:pt x="4775672" y="121881"/>
                  </a:cubicBezTo>
                  <a:cubicBezTo>
                    <a:pt x="4739477" y="83781"/>
                    <a:pt x="4696614" y="52349"/>
                    <a:pt x="4648037" y="25679"/>
                  </a:cubicBezTo>
                  <a:cubicBezTo>
                    <a:pt x="4640417" y="20916"/>
                    <a:pt x="4634702" y="16154"/>
                    <a:pt x="4627082" y="13296"/>
                  </a:cubicBezTo>
                  <a:cubicBezTo>
                    <a:pt x="4619462" y="8534"/>
                    <a:pt x="4611842" y="5676"/>
                    <a:pt x="4604222" y="2819"/>
                  </a:cubicBezTo>
                  <a:cubicBezTo>
                    <a:pt x="4492779" y="-18136"/>
                    <a:pt x="4401339" y="81876"/>
                    <a:pt x="4334664" y="165696"/>
                  </a:cubicBezTo>
                  <a:cubicBezTo>
                    <a:pt x="4328949" y="171411"/>
                    <a:pt x="4321329" y="178079"/>
                    <a:pt x="4311804" y="182841"/>
                  </a:cubicBezTo>
                  <a:cubicBezTo>
                    <a:pt x="4304184" y="187604"/>
                    <a:pt x="4294659" y="190461"/>
                    <a:pt x="4284182" y="192366"/>
                  </a:cubicBezTo>
                  <a:cubicBezTo>
                    <a:pt x="4276562" y="194271"/>
                    <a:pt x="4270847" y="197129"/>
                    <a:pt x="4264179" y="199986"/>
                  </a:cubicBezTo>
                  <a:cubicBezTo>
                    <a:pt x="4246082" y="207606"/>
                    <a:pt x="4228937" y="224751"/>
                    <a:pt x="4216554" y="251421"/>
                  </a:cubicBezTo>
                  <a:cubicBezTo>
                    <a:pt x="4211792" y="259041"/>
                    <a:pt x="4207029" y="266661"/>
                    <a:pt x="4203219" y="276186"/>
                  </a:cubicBezTo>
                  <a:cubicBezTo>
                    <a:pt x="4177502" y="332384"/>
                    <a:pt x="4163214" y="410489"/>
                    <a:pt x="4125114" y="454304"/>
                  </a:cubicBezTo>
                  <a:cubicBezTo>
                    <a:pt x="4119399" y="461924"/>
                    <a:pt x="4114637" y="469544"/>
                    <a:pt x="4107969" y="479069"/>
                  </a:cubicBezTo>
                  <a:cubicBezTo>
                    <a:pt x="4102254" y="488594"/>
                    <a:pt x="4095587" y="497166"/>
                    <a:pt x="4089872" y="504786"/>
                  </a:cubicBezTo>
                  <a:cubicBezTo>
                    <a:pt x="4057487" y="548601"/>
                    <a:pt x="4011767" y="494309"/>
                    <a:pt x="3972714" y="529551"/>
                  </a:cubicBezTo>
                  <a:cubicBezTo>
                    <a:pt x="3926994" y="569556"/>
                    <a:pt x="3932709" y="677189"/>
                    <a:pt x="3848889" y="669569"/>
                  </a:cubicBezTo>
                  <a:cubicBezTo>
                    <a:pt x="3843174" y="669569"/>
                    <a:pt x="3836507" y="667664"/>
                    <a:pt x="3831744" y="667664"/>
                  </a:cubicBezTo>
                  <a:cubicBezTo>
                    <a:pt x="3813647" y="664806"/>
                    <a:pt x="3798407" y="661949"/>
                    <a:pt x="3783167" y="658139"/>
                  </a:cubicBezTo>
                  <a:cubicBezTo>
                    <a:pt x="3773642" y="656234"/>
                    <a:pt x="3765069" y="653376"/>
                    <a:pt x="3755544" y="650519"/>
                  </a:cubicBezTo>
                  <a:cubicBezTo>
                    <a:pt x="3740304" y="637184"/>
                    <a:pt x="3725064" y="624801"/>
                    <a:pt x="3707919" y="614324"/>
                  </a:cubicBezTo>
                  <a:cubicBezTo>
                    <a:pt x="3698394" y="608609"/>
                    <a:pt x="3690774" y="603846"/>
                    <a:pt x="3683154" y="597179"/>
                  </a:cubicBezTo>
                  <a:cubicBezTo>
                    <a:pt x="3649817" y="561936"/>
                    <a:pt x="3683154" y="493356"/>
                    <a:pt x="3629814" y="487641"/>
                  </a:cubicBezTo>
                  <a:cubicBezTo>
                    <a:pt x="3558377" y="487641"/>
                    <a:pt x="3498369" y="540981"/>
                    <a:pt x="3425979" y="554316"/>
                  </a:cubicBezTo>
                  <a:cubicBezTo>
                    <a:pt x="3420264" y="554316"/>
                    <a:pt x="3413597" y="554316"/>
                    <a:pt x="3407882" y="552411"/>
                  </a:cubicBezTo>
                  <a:cubicBezTo>
                    <a:pt x="3387879" y="547649"/>
                    <a:pt x="3367877" y="537171"/>
                    <a:pt x="3349779" y="527646"/>
                  </a:cubicBezTo>
                  <a:cubicBezTo>
                    <a:pt x="3340254" y="521931"/>
                    <a:pt x="3331682" y="515264"/>
                    <a:pt x="3322157" y="510501"/>
                  </a:cubicBezTo>
                  <a:cubicBezTo>
                    <a:pt x="3312632" y="505739"/>
                    <a:pt x="3302154" y="502881"/>
                    <a:pt x="3291677" y="502881"/>
                  </a:cubicBezTo>
                  <a:cubicBezTo>
                    <a:pt x="3245957" y="502881"/>
                    <a:pt x="3220239" y="553364"/>
                    <a:pt x="3186902" y="650519"/>
                  </a:cubicBezTo>
                  <a:cubicBezTo>
                    <a:pt x="3174519" y="690524"/>
                    <a:pt x="3164042" y="721956"/>
                    <a:pt x="3154517" y="747674"/>
                  </a:cubicBezTo>
                  <a:cubicBezTo>
                    <a:pt x="3151659" y="753389"/>
                    <a:pt x="3149754" y="760056"/>
                    <a:pt x="3146897" y="765771"/>
                  </a:cubicBezTo>
                  <a:cubicBezTo>
                    <a:pt x="3129752" y="829589"/>
                    <a:pt x="3072602" y="842924"/>
                    <a:pt x="3044979" y="896264"/>
                  </a:cubicBezTo>
                  <a:cubicBezTo>
                    <a:pt x="3019262" y="977226"/>
                    <a:pt x="3064982" y="1092479"/>
                    <a:pt x="2986877" y="1151534"/>
                  </a:cubicBezTo>
                  <a:cubicBezTo>
                    <a:pt x="2981162" y="1154391"/>
                    <a:pt x="2974494" y="1157249"/>
                    <a:pt x="2968779" y="1161059"/>
                  </a:cubicBezTo>
                  <a:cubicBezTo>
                    <a:pt x="2963064" y="1165822"/>
                    <a:pt x="2958302" y="1168679"/>
                    <a:pt x="2953539" y="1173441"/>
                  </a:cubicBezTo>
                  <a:cubicBezTo>
                    <a:pt x="2945919" y="1182966"/>
                    <a:pt x="2941157" y="1191539"/>
                    <a:pt x="2936394" y="1202016"/>
                  </a:cubicBezTo>
                  <a:cubicBezTo>
                    <a:pt x="2913534" y="1342034"/>
                    <a:pt x="2873529" y="1475384"/>
                    <a:pt x="2896389" y="1620164"/>
                  </a:cubicBezTo>
                  <a:cubicBezTo>
                    <a:pt x="2896389" y="1635404"/>
                    <a:pt x="2894484" y="1652549"/>
                    <a:pt x="2893532" y="1668742"/>
                  </a:cubicBezTo>
                  <a:cubicBezTo>
                    <a:pt x="2893532" y="1676361"/>
                    <a:pt x="2891627" y="1685886"/>
                    <a:pt x="2891627" y="1693506"/>
                  </a:cubicBezTo>
                  <a:cubicBezTo>
                    <a:pt x="2889722" y="1703031"/>
                    <a:pt x="2888769" y="1710651"/>
                    <a:pt x="2886864" y="1719224"/>
                  </a:cubicBezTo>
                  <a:cubicBezTo>
                    <a:pt x="2873529" y="1766849"/>
                    <a:pt x="2841144" y="1805901"/>
                    <a:pt x="2797329" y="1807806"/>
                  </a:cubicBezTo>
                  <a:cubicBezTo>
                    <a:pt x="2789709" y="1809711"/>
                    <a:pt x="2782089" y="1809711"/>
                    <a:pt x="2772564" y="1807806"/>
                  </a:cubicBezTo>
                  <a:cubicBezTo>
                    <a:pt x="2764944" y="1809711"/>
                    <a:pt x="2755419" y="1809711"/>
                    <a:pt x="2746847" y="1809711"/>
                  </a:cubicBezTo>
                  <a:cubicBezTo>
                    <a:pt x="2710652" y="1809711"/>
                    <a:pt x="2672552" y="1803997"/>
                    <a:pt x="2638262" y="1800186"/>
                  </a:cubicBezTo>
                  <a:cubicBezTo>
                    <a:pt x="2628737" y="1798281"/>
                    <a:pt x="2618259" y="1797329"/>
                    <a:pt x="2607782" y="1795424"/>
                  </a:cubicBezTo>
                  <a:cubicBezTo>
                    <a:pt x="2559204" y="1789709"/>
                    <a:pt x="2510627" y="1789709"/>
                    <a:pt x="2470622" y="1820189"/>
                  </a:cubicBezTo>
                  <a:cubicBezTo>
                    <a:pt x="2464907" y="1825904"/>
                    <a:pt x="2458239" y="1830667"/>
                    <a:pt x="2452524" y="1837334"/>
                  </a:cubicBezTo>
                  <a:cubicBezTo>
                    <a:pt x="2434427" y="1855431"/>
                    <a:pt x="2419187" y="1878292"/>
                    <a:pt x="2403947" y="1904009"/>
                  </a:cubicBezTo>
                  <a:cubicBezTo>
                    <a:pt x="2399184" y="1909724"/>
                    <a:pt x="2396327" y="1917344"/>
                    <a:pt x="2391564" y="1924011"/>
                  </a:cubicBezTo>
                  <a:cubicBezTo>
                    <a:pt x="2385849" y="1960206"/>
                    <a:pt x="2371562" y="2001164"/>
                    <a:pt x="2350607" y="2036406"/>
                  </a:cubicBezTo>
                  <a:cubicBezTo>
                    <a:pt x="2345844" y="2042122"/>
                    <a:pt x="2341082" y="2049742"/>
                    <a:pt x="2337272" y="2056409"/>
                  </a:cubicBezTo>
                  <a:cubicBezTo>
                    <a:pt x="2316317" y="2104034"/>
                    <a:pt x="2268692" y="2138324"/>
                    <a:pt x="2225829" y="2165947"/>
                  </a:cubicBezTo>
                  <a:cubicBezTo>
                    <a:pt x="2218209" y="2170709"/>
                    <a:pt x="2210589" y="2176424"/>
                    <a:pt x="2202969" y="2181186"/>
                  </a:cubicBezTo>
                  <a:cubicBezTo>
                    <a:pt x="2147724" y="2221192"/>
                    <a:pt x="2105814" y="2262149"/>
                    <a:pt x="2122007" y="2348827"/>
                  </a:cubicBezTo>
                  <a:cubicBezTo>
                    <a:pt x="2120102" y="2356447"/>
                    <a:pt x="2119149" y="2364067"/>
                    <a:pt x="2117244" y="2371686"/>
                  </a:cubicBezTo>
                  <a:cubicBezTo>
                    <a:pt x="2048664" y="2467889"/>
                    <a:pt x="1957224" y="2578379"/>
                    <a:pt x="1847687" y="2619336"/>
                  </a:cubicBezTo>
                  <a:cubicBezTo>
                    <a:pt x="1838162" y="2622194"/>
                    <a:pt x="1829589" y="2625052"/>
                    <a:pt x="1820064" y="2628861"/>
                  </a:cubicBezTo>
                  <a:cubicBezTo>
                    <a:pt x="1806729" y="2631719"/>
                    <a:pt x="1789584" y="2636482"/>
                    <a:pt x="1774344" y="2638386"/>
                  </a:cubicBezTo>
                  <a:cubicBezTo>
                    <a:pt x="1766724" y="2640292"/>
                    <a:pt x="1759104" y="2641244"/>
                    <a:pt x="1751484" y="2641244"/>
                  </a:cubicBezTo>
                  <a:cubicBezTo>
                    <a:pt x="1730529" y="2650769"/>
                    <a:pt x="1710527" y="2644102"/>
                    <a:pt x="1696239" y="2630767"/>
                  </a:cubicBezTo>
                  <a:cubicBezTo>
                    <a:pt x="1688619" y="2626004"/>
                    <a:pt x="1682904" y="2620289"/>
                    <a:pt x="1678142" y="2612669"/>
                  </a:cubicBezTo>
                  <a:cubicBezTo>
                    <a:pt x="1650519" y="2436457"/>
                    <a:pt x="1520027" y="2428836"/>
                    <a:pt x="1390487" y="2501227"/>
                  </a:cubicBezTo>
                  <a:cubicBezTo>
                    <a:pt x="1380962" y="2503132"/>
                    <a:pt x="1370484" y="2503132"/>
                    <a:pt x="1361912" y="2501227"/>
                  </a:cubicBezTo>
                  <a:cubicBezTo>
                    <a:pt x="1296189" y="2491702"/>
                    <a:pt x="1249517" y="2417407"/>
                    <a:pt x="1197129" y="2442172"/>
                  </a:cubicBezTo>
                  <a:cubicBezTo>
                    <a:pt x="1176174" y="2454554"/>
                    <a:pt x="1160934" y="2470746"/>
                    <a:pt x="1148552" y="2489796"/>
                  </a:cubicBezTo>
                  <a:cubicBezTo>
                    <a:pt x="1142837" y="2500274"/>
                    <a:pt x="1138074" y="2509799"/>
                    <a:pt x="1133312" y="2520277"/>
                  </a:cubicBezTo>
                  <a:cubicBezTo>
                    <a:pt x="1130454" y="2567902"/>
                    <a:pt x="1115214" y="2601239"/>
                    <a:pt x="1093307" y="2626957"/>
                  </a:cubicBezTo>
                  <a:cubicBezTo>
                    <a:pt x="1088544" y="2631719"/>
                    <a:pt x="1082829" y="2636482"/>
                    <a:pt x="1078067" y="2640292"/>
                  </a:cubicBezTo>
                  <a:cubicBezTo>
                    <a:pt x="1072352" y="2647911"/>
                    <a:pt x="1067589" y="2655532"/>
                    <a:pt x="1062827" y="2663152"/>
                  </a:cubicBezTo>
                  <a:cubicBezTo>
                    <a:pt x="1058064" y="2670771"/>
                    <a:pt x="1053302" y="2678392"/>
                    <a:pt x="1049492" y="2686011"/>
                  </a:cubicBezTo>
                  <a:cubicBezTo>
                    <a:pt x="1047587" y="2696489"/>
                    <a:pt x="1046634" y="2704109"/>
                    <a:pt x="1041872" y="2713634"/>
                  </a:cubicBezTo>
                  <a:cubicBezTo>
                    <a:pt x="1039014" y="2721254"/>
                    <a:pt x="1034252" y="2726969"/>
                    <a:pt x="1029489" y="2733636"/>
                  </a:cubicBezTo>
                  <a:cubicBezTo>
                    <a:pt x="1004724" y="2759354"/>
                    <a:pt x="980912" y="2786977"/>
                    <a:pt x="965672" y="2815552"/>
                  </a:cubicBezTo>
                  <a:cubicBezTo>
                    <a:pt x="962814" y="2823171"/>
                    <a:pt x="959957" y="2830792"/>
                    <a:pt x="958052" y="2838411"/>
                  </a:cubicBezTo>
                  <a:cubicBezTo>
                    <a:pt x="960909" y="2896514"/>
                    <a:pt x="998057" y="2947949"/>
                    <a:pt x="991389" y="2998432"/>
                  </a:cubicBezTo>
                  <a:cubicBezTo>
                    <a:pt x="989484" y="3007957"/>
                    <a:pt x="986627" y="3015577"/>
                    <a:pt x="983769" y="3024149"/>
                  </a:cubicBezTo>
                  <a:cubicBezTo>
                    <a:pt x="960909" y="3075584"/>
                    <a:pt x="940907" y="3124161"/>
                    <a:pt x="912332" y="3173692"/>
                  </a:cubicBezTo>
                  <a:cubicBezTo>
                    <a:pt x="907569" y="3181311"/>
                    <a:pt x="904712" y="3190836"/>
                    <a:pt x="899949" y="3198457"/>
                  </a:cubicBezTo>
                  <a:cubicBezTo>
                    <a:pt x="878994" y="3254654"/>
                    <a:pt x="875184" y="3318471"/>
                    <a:pt x="886614" y="3379432"/>
                  </a:cubicBezTo>
                  <a:cubicBezTo>
                    <a:pt x="888519" y="3387052"/>
                    <a:pt x="889472" y="3396577"/>
                    <a:pt x="892329" y="3405149"/>
                  </a:cubicBezTo>
                  <a:cubicBezTo>
                    <a:pt x="915189" y="3448011"/>
                    <a:pt x="915189" y="3488969"/>
                    <a:pt x="884709" y="3522307"/>
                  </a:cubicBezTo>
                  <a:cubicBezTo>
                    <a:pt x="878994" y="3528021"/>
                    <a:pt x="874232" y="3532784"/>
                    <a:pt x="866612" y="3537546"/>
                  </a:cubicBezTo>
                  <a:cubicBezTo>
                    <a:pt x="826607" y="3563264"/>
                    <a:pt x="765647" y="3573742"/>
                    <a:pt x="717069" y="3590886"/>
                  </a:cubicBezTo>
                  <a:cubicBezTo>
                    <a:pt x="709449" y="3592792"/>
                    <a:pt x="701829" y="3595649"/>
                    <a:pt x="696114" y="3598507"/>
                  </a:cubicBezTo>
                  <a:cubicBezTo>
                    <a:pt x="673254" y="3603269"/>
                    <a:pt x="650394" y="3608032"/>
                    <a:pt x="629439" y="3613746"/>
                  </a:cubicBezTo>
                  <a:cubicBezTo>
                    <a:pt x="621819" y="3615652"/>
                    <a:pt x="614199" y="3616604"/>
                    <a:pt x="606579" y="3619461"/>
                  </a:cubicBezTo>
                  <a:cubicBezTo>
                    <a:pt x="578004" y="3637559"/>
                    <a:pt x="547524" y="3652799"/>
                    <a:pt x="517044" y="3665182"/>
                  </a:cubicBezTo>
                  <a:cubicBezTo>
                    <a:pt x="507519" y="3668039"/>
                    <a:pt x="499899" y="3670896"/>
                    <a:pt x="492279" y="3674707"/>
                  </a:cubicBezTo>
                  <a:cubicBezTo>
                    <a:pt x="429414" y="3684232"/>
                    <a:pt x="403697" y="3751859"/>
                    <a:pt x="396077" y="3811867"/>
                  </a:cubicBezTo>
                  <a:cubicBezTo>
                    <a:pt x="396077" y="3852824"/>
                    <a:pt x="337022" y="3847109"/>
                    <a:pt x="317972" y="3878542"/>
                  </a:cubicBezTo>
                  <a:cubicBezTo>
                    <a:pt x="312257" y="3886161"/>
                    <a:pt x="307494" y="3893782"/>
                    <a:pt x="302732" y="3901402"/>
                  </a:cubicBezTo>
                  <a:cubicBezTo>
                    <a:pt x="238914" y="4049039"/>
                    <a:pt x="178907" y="4182389"/>
                    <a:pt x="31269" y="4257637"/>
                  </a:cubicBezTo>
                  <a:cubicBezTo>
                    <a:pt x="26507" y="4263352"/>
                    <a:pt x="21744" y="4270019"/>
                    <a:pt x="17934" y="4277639"/>
                  </a:cubicBezTo>
                  <a:cubicBezTo>
                    <a:pt x="8409" y="4292879"/>
                    <a:pt x="4599" y="4310024"/>
                    <a:pt x="789" y="4329074"/>
                  </a:cubicBezTo>
                  <a:cubicBezTo>
                    <a:pt x="-1116" y="4346219"/>
                    <a:pt x="789" y="4362412"/>
                    <a:pt x="2694" y="4376699"/>
                  </a:cubicBezTo>
                  <a:cubicBezTo>
                    <a:pt x="5552" y="4391939"/>
                    <a:pt x="5552" y="4403369"/>
                    <a:pt x="6504" y="4409084"/>
                  </a:cubicBezTo>
                </a:path>
              </a:pathLst>
            </a:custGeom>
            <a:solidFill>
              <a:srgbClr val="28292B"/>
            </a:solidFill>
            <a:ln w="9525" cap="flat">
              <a:noFill/>
              <a:prstDash val="solid"/>
              <a:miter/>
            </a:ln>
          </p:spPr>
          <p:txBody>
            <a:bodyPr rtlCol="0" anchor="ctr"/>
            <a:lstStyle/>
            <a:p>
              <a:endParaRPr lang="en-US">
                <a:cs typeface="B Nazanin" panose="00000700000000000000" pitchFamily="2" charset="-78"/>
              </a:endParaRPr>
            </a:p>
          </p:txBody>
        </p:sp>
      </p:grpSp>
      <p:grpSp>
        <p:nvGrpSpPr>
          <p:cNvPr id="45" name="Group 44">
            <a:extLst>
              <a:ext uri="{FF2B5EF4-FFF2-40B4-BE49-F238E27FC236}">
                <a16:creationId xmlns:a16="http://schemas.microsoft.com/office/drawing/2014/main" id="{3CE944A2-CD49-45FF-A2D0-D939285045AC}"/>
              </a:ext>
            </a:extLst>
          </p:cNvPr>
          <p:cNvGrpSpPr/>
          <p:nvPr/>
        </p:nvGrpSpPr>
        <p:grpSpPr>
          <a:xfrm>
            <a:off x="659974" y="3072889"/>
            <a:ext cx="6507180" cy="3652492"/>
            <a:chOff x="1097766" y="1121820"/>
            <a:chExt cx="9920184" cy="5568218"/>
          </a:xfrm>
        </p:grpSpPr>
        <p:sp>
          <p:nvSpPr>
            <p:cNvPr id="31" name="Freeform: Shape 30">
              <a:extLst>
                <a:ext uri="{FF2B5EF4-FFF2-40B4-BE49-F238E27FC236}">
                  <a16:creationId xmlns:a16="http://schemas.microsoft.com/office/drawing/2014/main" id="{2D581421-0EFE-40DE-89F7-8AF6727A63B9}"/>
                </a:ext>
              </a:extLst>
            </p:cNvPr>
            <p:cNvSpPr/>
            <p:nvPr/>
          </p:nvSpPr>
          <p:spPr>
            <a:xfrm>
              <a:off x="1097766" y="4147242"/>
              <a:ext cx="2855109" cy="1782213"/>
            </a:xfrm>
            <a:custGeom>
              <a:avLst/>
              <a:gdLst>
                <a:gd name="connsiteX0" fmla="*/ 0 w 6857999"/>
                <a:gd name="connsiteY0" fmla="*/ 385763 h 4280892"/>
                <a:gd name="connsiteX1" fmla="*/ 0 w 6857999"/>
                <a:gd name="connsiteY1" fmla="*/ 294680 h 4280892"/>
                <a:gd name="connsiteX2" fmla="*/ 19288 w 6857999"/>
                <a:gd name="connsiteY2" fmla="*/ 183773 h 4280892"/>
                <a:gd name="connsiteX3" fmla="*/ 31075 w 6857999"/>
                <a:gd name="connsiteY3" fmla="*/ 199846 h 4280892"/>
                <a:gd name="connsiteX4" fmla="*/ 38040 w 6857999"/>
                <a:gd name="connsiteY4" fmla="*/ 311825 h 4280892"/>
                <a:gd name="connsiteX5" fmla="*/ 56793 w 6857999"/>
                <a:gd name="connsiteY5" fmla="*/ 392192 h 4280892"/>
                <a:gd name="connsiteX6" fmla="*/ 106085 w 6857999"/>
                <a:gd name="connsiteY6" fmla="*/ 413623 h 4280892"/>
                <a:gd name="connsiteX7" fmla="*/ 169843 w 6857999"/>
                <a:gd name="connsiteY7" fmla="*/ 380941 h 4280892"/>
                <a:gd name="connsiteX8" fmla="*/ 362188 w 6857999"/>
                <a:gd name="connsiteY8" fmla="*/ 227707 h 4280892"/>
                <a:gd name="connsiteX9" fmla="*/ 648295 w 6857999"/>
                <a:gd name="connsiteY9" fmla="*/ 0 h 4280892"/>
                <a:gd name="connsiteX10" fmla="*/ 685800 w 6857999"/>
                <a:gd name="connsiteY10" fmla="*/ 0 h 4280892"/>
                <a:gd name="connsiteX11" fmla="*/ 727591 w 6857999"/>
                <a:gd name="connsiteY11" fmla="*/ 27325 h 4280892"/>
                <a:gd name="connsiteX12" fmla="*/ 750094 w 6857999"/>
                <a:gd name="connsiteY12" fmla="*/ 152698 h 4280892"/>
                <a:gd name="connsiteX13" fmla="*/ 643473 w 6857999"/>
                <a:gd name="connsiteY13" fmla="*/ 530423 h 4280892"/>
                <a:gd name="connsiteX14" fmla="*/ 752773 w 6857999"/>
                <a:gd name="connsiteY14" fmla="*/ 862608 h 4280892"/>
                <a:gd name="connsiteX15" fmla="*/ 1143893 w 6857999"/>
                <a:gd name="connsiteY15" fmla="*/ 1106388 h 4280892"/>
                <a:gd name="connsiteX16" fmla="*/ 1171754 w 6857999"/>
                <a:gd name="connsiteY16" fmla="*/ 1099959 h 4280892"/>
                <a:gd name="connsiteX17" fmla="*/ 1309449 w 6857999"/>
                <a:gd name="connsiteY17" fmla="*/ 1012627 h 4280892"/>
                <a:gd name="connsiteX18" fmla="*/ 1481971 w 6857999"/>
                <a:gd name="connsiteY18" fmla="*/ 971907 h 4280892"/>
                <a:gd name="connsiteX19" fmla="*/ 1717715 w 6857999"/>
                <a:gd name="connsiteY19" fmla="*/ 966549 h 4280892"/>
                <a:gd name="connsiteX20" fmla="*/ 2466201 w 6857999"/>
                <a:gd name="connsiteY20" fmla="*/ 872788 h 4280892"/>
                <a:gd name="connsiteX21" fmla="*/ 2814995 w 6857999"/>
                <a:gd name="connsiteY21" fmla="*/ 758131 h 4280892"/>
                <a:gd name="connsiteX22" fmla="*/ 2988052 w 6857999"/>
                <a:gd name="connsiteY22" fmla="*/ 681514 h 4280892"/>
                <a:gd name="connsiteX23" fmla="*/ 3538835 w 6857999"/>
                <a:gd name="connsiteY23" fmla="*/ 482203 h 4280892"/>
                <a:gd name="connsiteX24" fmla="*/ 4148554 w 6857999"/>
                <a:gd name="connsiteY24" fmla="*/ 397550 h 4280892"/>
                <a:gd name="connsiteX25" fmla="*/ 4542889 w 6857999"/>
                <a:gd name="connsiteY25" fmla="*/ 503634 h 4280892"/>
                <a:gd name="connsiteX26" fmla="*/ 5078671 w 6857999"/>
                <a:gd name="connsiteY26" fmla="*/ 733485 h 4280892"/>
                <a:gd name="connsiteX27" fmla="*/ 5504617 w 6857999"/>
                <a:gd name="connsiteY27" fmla="*/ 1057096 h 4280892"/>
                <a:gd name="connsiteX28" fmla="*/ 5889307 w 6857999"/>
                <a:gd name="connsiteY28" fmla="*/ 1495901 h 4280892"/>
                <a:gd name="connsiteX29" fmla="*/ 5910739 w 6857999"/>
                <a:gd name="connsiteY29" fmla="*/ 1520547 h 4280892"/>
                <a:gd name="connsiteX30" fmla="*/ 6204347 w 6857999"/>
                <a:gd name="connsiteY30" fmla="*/ 1357670 h 4280892"/>
                <a:gd name="connsiteX31" fmla="*/ 6438483 w 6857999"/>
                <a:gd name="connsiteY31" fmla="*/ 1313200 h 4280892"/>
                <a:gd name="connsiteX32" fmla="*/ 6787813 w 6857999"/>
                <a:gd name="connsiteY32" fmla="*/ 1247299 h 4280892"/>
                <a:gd name="connsiteX33" fmla="*/ 6858000 w 6857999"/>
                <a:gd name="connsiteY33" fmla="*/ 1232833 h 4280892"/>
                <a:gd name="connsiteX34" fmla="*/ 6858000 w 6857999"/>
                <a:gd name="connsiteY34" fmla="*/ 1243548 h 4280892"/>
                <a:gd name="connsiteX35" fmla="*/ 6701016 w 6857999"/>
                <a:gd name="connsiteY35" fmla="*/ 1390352 h 4280892"/>
                <a:gd name="connsiteX36" fmla="*/ 6473309 w 6857999"/>
                <a:gd name="connsiteY36" fmla="*/ 1482507 h 4280892"/>
                <a:gd name="connsiteX37" fmla="*/ 6267033 w 6857999"/>
                <a:gd name="connsiteY37" fmla="*/ 1586448 h 4280892"/>
                <a:gd name="connsiteX38" fmla="*/ 6249353 w 6857999"/>
                <a:gd name="connsiteY38" fmla="*/ 1602522 h 4280892"/>
                <a:gd name="connsiteX39" fmla="*/ 6377405 w 6857999"/>
                <a:gd name="connsiteY39" fmla="*/ 1627168 h 4280892"/>
                <a:gd name="connsiteX40" fmla="*/ 6774418 w 6857999"/>
                <a:gd name="connsiteY40" fmla="*/ 1617524 h 4280892"/>
                <a:gd name="connsiteX41" fmla="*/ 6791563 w 6857999"/>
                <a:gd name="connsiteY41" fmla="*/ 1618595 h 4280892"/>
                <a:gd name="connsiteX42" fmla="*/ 6787277 w 6857999"/>
                <a:gd name="connsiteY42" fmla="*/ 1640027 h 4280892"/>
                <a:gd name="connsiteX43" fmla="*/ 6644223 w 6857999"/>
                <a:gd name="connsiteY43" fmla="*/ 1735931 h 4280892"/>
                <a:gd name="connsiteX44" fmla="*/ 6345258 w 6857999"/>
                <a:gd name="connsiteY44" fmla="*/ 1795403 h 4280892"/>
                <a:gd name="connsiteX45" fmla="*/ 6196310 w 6857999"/>
                <a:gd name="connsiteY45" fmla="*/ 1828621 h 4280892"/>
                <a:gd name="connsiteX46" fmla="*/ 6195775 w 6857999"/>
                <a:gd name="connsiteY46" fmla="*/ 1835587 h 4280892"/>
                <a:gd name="connsiteX47" fmla="*/ 6201668 w 6857999"/>
                <a:gd name="connsiteY47" fmla="*/ 1844695 h 4280892"/>
                <a:gd name="connsiteX48" fmla="*/ 6279356 w 6857999"/>
                <a:gd name="connsiteY48" fmla="*/ 2128659 h 4280892"/>
                <a:gd name="connsiteX49" fmla="*/ 6220956 w 6857999"/>
                <a:gd name="connsiteY49" fmla="*/ 2187059 h 4280892"/>
                <a:gd name="connsiteX50" fmla="*/ 6104692 w 6857999"/>
                <a:gd name="connsiteY50" fmla="*/ 2246531 h 4280892"/>
                <a:gd name="connsiteX51" fmla="*/ 5831443 w 6857999"/>
                <a:gd name="connsiteY51" fmla="*/ 2595860 h 4280892"/>
                <a:gd name="connsiteX52" fmla="*/ 5682496 w 6857999"/>
                <a:gd name="connsiteY52" fmla="*/ 2894826 h 4280892"/>
                <a:gd name="connsiteX53" fmla="*/ 5555516 w 6857999"/>
                <a:gd name="connsiteY53" fmla="*/ 2977872 h 4280892"/>
                <a:gd name="connsiteX54" fmla="*/ 5404425 w 6857999"/>
                <a:gd name="connsiteY54" fmla="*/ 2959120 h 4280892"/>
                <a:gd name="connsiteX55" fmla="*/ 5351919 w 6857999"/>
                <a:gd name="connsiteY55" fmla="*/ 2967157 h 4280892"/>
                <a:gd name="connsiteX56" fmla="*/ 5217438 w 6857999"/>
                <a:gd name="connsiteY56" fmla="*/ 2914650 h 4280892"/>
                <a:gd name="connsiteX57" fmla="*/ 5168682 w 6857999"/>
                <a:gd name="connsiteY57" fmla="*/ 2826246 h 4280892"/>
                <a:gd name="connsiteX58" fmla="*/ 5089922 w 6857999"/>
                <a:gd name="connsiteY58" fmla="*/ 2592110 h 4280892"/>
                <a:gd name="connsiteX59" fmla="*/ 5090993 w 6857999"/>
                <a:gd name="connsiteY59" fmla="*/ 2573357 h 4280892"/>
                <a:gd name="connsiteX60" fmla="*/ 5060990 w 6857999"/>
                <a:gd name="connsiteY60" fmla="*/ 2535853 h 4280892"/>
                <a:gd name="connsiteX61" fmla="*/ 4976336 w 6857999"/>
                <a:gd name="connsiteY61" fmla="*/ 2532102 h 4280892"/>
                <a:gd name="connsiteX62" fmla="*/ 4941510 w 6857999"/>
                <a:gd name="connsiteY62" fmla="*/ 2543889 h 4280892"/>
                <a:gd name="connsiteX63" fmla="*/ 4831675 w 6857999"/>
                <a:gd name="connsiteY63" fmla="*/ 2641937 h 4280892"/>
                <a:gd name="connsiteX64" fmla="*/ 4483954 w 6857999"/>
                <a:gd name="connsiteY64" fmla="*/ 2746415 h 4280892"/>
                <a:gd name="connsiteX65" fmla="*/ 4415909 w 6857999"/>
                <a:gd name="connsiteY65" fmla="*/ 2740521 h 4280892"/>
                <a:gd name="connsiteX66" fmla="*/ 4428768 w 6857999"/>
                <a:gd name="connsiteY66" fmla="*/ 2784455 h 4280892"/>
                <a:gd name="connsiteX67" fmla="*/ 4543425 w 6857999"/>
                <a:gd name="connsiteY67" fmla="*/ 3031450 h 4280892"/>
                <a:gd name="connsiteX68" fmla="*/ 4561106 w 6857999"/>
                <a:gd name="connsiteY68" fmla="*/ 3171825 h 4280892"/>
                <a:gd name="connsiteX69" fmla="*/ 4536460 w 6857999"/>
                <a:gd name="connsiteY69" fmla="*/ 3566160 h 4280892"/>
                <a:gd name="connsiteX70" fmla="*/ 4512885 w 6857999"/>
                <a:gd name="connsiteY70" fmla="*/ 3666351 h 4280892"/>
                <a:gd name="connsiteX71" fmla="*/ 4464665 w 6857999"/>
                <a:gd name="connsiteY71" fmla="*/ 3719929 h 4280892"/>
                <a:gd name="connsiteX72" fmla="*/ 4225707 w 6857999"/>
                <a:gd name="connsiteY72" fmla="*/ 3939064 h 4280892"/>
                <a:gd name="connsiteX73" fmla="*/ 4172664 w 6857999"/>
                <a:gd name="connsiteY73" fmla="*/ 3994249 h 4280892"/>
                <a:gd name="connsiteX74" fmla="*/ 4166235 w 6857999"/>
                <a:gd name="connsiteY74" fmla="*/ 3958352 h 4280892"/>
                <a:gd name="connsiteX75" fmla="*/ 4151769 w 6857999"/>
                <a:gd name="connsiteY75" fmla="*/ 3836194 h 4280892"/>
                <a:gd name="connsiteX76" fmla="*/ 4193560 w 6857999"/>
                <a:gd name="connsiteY76" fmla="*/ 3699034 h 4280892"/>
                <a:gd name="connsiteX77" fmla="*/ 4251424 w 6857999"/>
                <a:gd name="connsiteY77" fmla="*/ 3642241 h 4280892"/>
                <a:gd name="connsiteX78" fmla="*/ 4287857 w 6857999"/>
                <a:gd name="connsiteY78" fmla="*/ 3568839 h 4280892"/>
                <a:gd name="connsiteX79" fmla="*/ 4299109 w 6857999"/>
                <a:gd name="connsiteY79" fmla="*/ 3544729 h 4280892"/>
                <a:gd name="connsiteX80" fmla="*/ 4343579 w 6857999"/>
                <a:gd name="connsiteY80" fmla="*/ 3332560 h 4280892"/>
                <a:gd name="connsiteX81" fmla="*/ 4320004 w 6857999"/>
                <a:gd name="connsiteY81" fmla="*/ 3237726 h 4280892"/>
                <a:gd name="connsiteX82" fmla="*/ 3988891 w 6857999"/>
                <a:gd name="connsiteY82" fmla="*/ 2902327 h 4280892"/>
                <a:gd name="connsiteX83" fmla="*/ 3910131 w 6857999"/>
                <a:gd name="connsiteY83" fmla="*/ 2934474 h 4280892"/>
                <a:gd name="connsiteX84" fmla="*/ 3910667 w 6857999"/>
                <a:gd name="connsiteY84" fmla="*/ 3173432 h 4280892"/>
                <a:gd name="connsiteX85" fmla="*/ 3930491 w 6857999"/>
                <a:gd name="connsiteY85" fmla="*/ 3329345 h 4280892"/>
                <a:gd name="connsiteX86" fmla="*/ 3931027 w 6857999"/>
                <a:gd name="connsiteY86" fmla="*/ 3424714 h 4280892"/>
                <a:gd name="connsiteX87" fmla="*/ 3949779 w 6857999"/>
                <a:gd name="connsiteY87" fmla="*/ 3727430 h 4280892"/>
                <a:gd name="connsiteX88" fmla="*/ 4055864 w 6857999"/>
                <a:gd name="connsiteY88" fmla="*/ 3990499 h 4280892"/>
                <a:gd name="connsiteX89" fmla="*/ 4074616 w 6857999"/>
                <a:gd name="connsiteY89" fmla="*/ 4015681 h 4280892"/>
                <a:gd name="connsiteX90" fmla="*/ 4225171 w 6857999"/>
                <a:gd name="connsiteY90" fmla="*/ 4152305 h 4280892"/>
                <a:gd name="connsiteX91" fmla="*/ 4225171 w 6857999"/>
                <a:gd name="connsiteY91" fmla="*/ 4191953 h 4280892"/>
                <a:gd name="connsiteX92" fmla="*/ 4086939 w 6857999"/>
                <a:gd name="connsiteY92" fmla="*/ 4230529 h 4280892"/>
                <a:gd name="connsiteX93" fmla="*/ 3892986 w 6857999"/>
                <a:gd name="connsiteY93" fmla="*/ 4178558 h 4280892"/>
                <a:gd name="connsiteX94" fmla="*/ 3863518 w 6857999"/>
                <a:gd name="connsiteY94" fmla="*/ 4149090 h 4280892"/>
                <a:gd name="connsiteX95" fmla="*/ 3807797 w 6857999"/>
                <a:gd name="connsiteY95" fmla="*/ 4004429 h 4280892"/>
                <a:gd name="connsiteX96" fmla="*/ 3767614 w 6857999"/>
                <a:gd name="connsiteY96" fmla="*/ 3960495 h 4280892"/>
                <a:gd name="connsiteX97" fmla="*/ 3746183 w 6857999"/>
                <a:gd name="connsiteY97" fmla="*/ 3930491 h 4280892"/>
                <a:gd name="connsiteX98" fmla="*/ 3727966 w 6857999"/>
                <a:gd name="connsiteY98" fmla="*/ 3687782 h 4280892"/>
                <a:gd name="connsiteX99" fmla="*/ 3690461 w 6857999"/>
                <a:gd name="connsiteY99" fmla="*/ 3505617 h 4280892"/>
                <a:gd name="connsiteX100" fmla="*/ 3476149 w 6857999"/>
                <a:gd name="connsiteY100" fmla="*/ 2923222 h 4280892"/>
                <a:gd name="connsiteX101" fmla="*/ 3432751 w 6857999"/>
                <a:gd name="connsiteY101" fmla="*/ 2828925 h 4280892"/>
                <a:gd name="connsiteX102" fmla="*/ 3368457 w 6857999"/>
                <a:gd name="connsiteY102" fmla="*/ 2785527 h 4280892"/>
                <a:gd name="connsiteX103" fmla="*/ 3328273 w 6857999"/>
                <a:gd name="connsiteY103" fmla="*/ 2774811 h 4280892"/>
                <a:gd name="connsiteX104" fmla="*/ 3157359 w 6857999"/>
                <a:gd name="connsiteY104" fmla="*/ 2706231 h 4280892"/>
                <a:gd name="connsiteX105" fmla="*/ 2484953 w 6857999"/>
                <a:gd name="connsiteY105" fmla="*/ 2652653 h 4280892"/>
                <a:gd name="connsiteX106" fmla="*/ 2442627 w 6857999"/>
                <a:gd name="connsiteY106" fmla="*/ 2677835 h 4280892"/>
                <a:gd name="connsiteX107" fmla="*/ 2341364 w 6857999"/>
                <a:gd name="connsiteY107" fmla="*/ 2756059 h 4280892"/>
                <a:gd name="connsiteX108" fmla="*/ 2299573 w 6857999"/>
                <a:gd name="connsiteY108" fmla="*/ 2765703 h 4280892"/>
                <a:gd name="connsiteX109" fmla="*/ 2062758 w 6857999"/>
                <a:gd name="connsiteY109" fmla="*/ 2899112 h 4280892"/>
                <a:gd name="connsiteX110" fmla="*/ 1831836 w 6857999"/>
                <a:gd name="connsiteY110" fmla="*/ 3102174 h 4280892"/>
                <a:gd name="connsiteX111" fmla="*/ 1720394 w 6857999"/>
                <a:gd name="connsiteY111" fmla="*/ 3237191 h 4280892"/>
                <a:gd name="connsiteX112" fmla="*/ 1637348 w 6857999"/>
                <a:gd name="connsiteY112" fmla="*/ 3454182 h 4280892"/>
                <a:gd name="connsiteX113" fmla="*/ 1635740 w 6857999"/>
                <a:gd name="connsiteY113" fmla="*/ 3516332 h 4280892"/>
                <a:gd name="connsiteX114" fmla="*/ 1660922 w 6857999"/>
                <a:gd name="connsiteY114" fmla="*/ 3686711 h 4280892"/>
                <a:gd name="connsiteX115" fmla="*/ 1662529 w 6857999"/>
                <a:gd name="connsiteY115" fmla="*/ 3777794 h 4280892"/>
                <a:gd name="connsiteX116" fmla="*/ 1677531 w 6857999"/>
                <a:gd name="connsiteY116" fmla="*/ 3867269 h 4280892"/>
                <a:gd name="connsiteX117" fmla="*/ 1893987 w 6857999"/>
                <a:gd name="connsiteY117" fmla="*/ 4141054 h 4280892"/>
                <a:gd name="connsiteX118" fmla="*/ 1919168 w 6857999"/>
                <a:gd name="connsiteY118" fmla="*/ 4159270 h 4280892"/>
                <a:gd name="connsiteX119" fmla="*/ 1605201 w 6857999"/>
                <a:gd name="connsiteY119" fmla="*/ 4178558 h 4280892"/>
                <a:gd name="connsiteX120" fmla="*/ 1570911 w 6857999"/>
                <a:gd name="connsiteY120" fmla="*/ 4147483 h 4280892"/>
                <a:gd name="connsiteX121" fmla="*/ 1574125 w 6857999"/>
                <a:gd name="connsiteY121" fmla="*/ 4143732 h 4280892"/>
                <a:gd name="connsiteX122" fmla="*/ 1555373 w 6857999"/>
                <a:gd name="connsiteY122" fmla="*/ 4139982 h 4280892"/>
                <a:gd name="connsiteX123" fmla="*/ 1541443 w 6857999"/>
                <a:gd name="connsiteY123" fmla="*/ 4083725 h 4280892"/>
                <a:gd name="connsiteX124" fmla="*/ 1500723 w 6857999"/>
                <a:gd name="connsiteY124" fmla="*/ 4021038 h 4280892"/>
                <a:gd name="connsiteX125" fmla="*/ 1456789 w 6857999"/>
                <a:gd name="connsiteY125" fmla="*/ 4006037 h 4280892"/>
                <a:gd name="connsiteX126" fmla="*/ 1423571 w 6857999"/>
                <a:gd name="connsiteY126" fmla="*/ 3982462 h 4280892"/>
                <a:gd name="connsiteX127" fmla="*/ 1386066 w 6857999"/>
                <a:gd name="connsiteY127" fmla="*/ 3507224 h 4280892"/>
                <a:gd name="connsiteX128" fmla="*/ 1305163 w 6857999"/>
                <a:gd name="connsiteY128" fmla="*/ 3120390 h 4280892"/>
                <a:gd name="connsiteX129" fmla="*/ 1311592 w 6857999"/>
                <a:gd name="connsiteY129" fmla="*/ 2960192 h 4280892"/>
                <a:gd name="connsiteX130" fmla="*/ 1336238 w 6857999"/>
                <a:gd name="connsiteY130" fmla="*/ 2907149 h 4280892"/>
                <a:gd name="connsiteX131" fmla="*/ 1024949 w 6857999"/>
                <a:gd name="connsiteY131" fmla="*/ 3154144 h 4280892"/>
                <a:gd name="connsiteX132" fmla="*/ 805815 w 6857999"/>
                <a:gd name="connsiteY132" fmla="*/ 3474006 h 4280892"/>
                <a:gd name="connsiteX133" fmla="*/ 685800 w 6857999"/>
                <a:gd name="connsiteY133" fmla="*/ 4048363 h 4280892"/>
                <a:gd name="connsiteX134" fmla="*/ 712589 w 6857999"/>
                <a:gd name="connsiteY134" fmla="*/ 4132481 h 4280892"/>
                <a:gd name="connsiteX135" fmla="*/ 764024 w 6857999"/>
                <a:gd name="connsiteY135" fmla="*/ 4197846 h 4280892"/>
                <a:gd name="connsiteX136" fmla="*/ 742057 w 6857999"/>
                <a:gd name="connsiteY136" fmla="*/ 4278749 h 4280892"/>
                <a:gd name="connsiteX137" fmla="*/ 738842 w 6857999"/>
                <a:gd name="connsiteY137" fmla="*/ 4282500 h 4280892"/>
                <a:gd name="connsiteX138" fmla="*/ 599539 w 6857999"/>
                <a:gd name="connsiteY138" fmla="*/ 4282500 h 4280892"/>
                <a:gd name="connsiteX139" fmla="*/ 541139 w 6857999"/>
                <a:gd name="connsiteY139" fmla="*/ 4276070 h 4280892"/>
                <a:gd name="connsiteX140" fmla="*/ 403979 w 6857999"/>
                <a:gd name="connsiteY140" fmla="*/ 4203204 h 4280892"/>
                <a:gd name="connsiteX141" fmla="*/ 398085 w 6857999"/>
                <a:gd name="connsiteY141" fmla="*/ 4170522 h 4280892"/>
                <a:gd name="connsiteX142" fmla="*/ 410944 w 6857999"/>
                <a:gd name="connsiteY142" fmla="*/ 4008180 h 4280892"/>
                <a:gd name="connsiteX143" fmla="*/ 353080 w 6857999"/>
                <a:gd name="connsiteY143" fmla="*/ 3991570 h 4280892"/>
                <a:gd name="connsiteX144" fmla="*/ 399693 w 6857999"/>
                <a:gd name="connsiteY144" fmla="*/ 3905310 h 4280892"/>
                <a:gd name="connsiteX145" fmla="*/ 541139 w 6857999"/>
                <a:gd name="connsiteY145" fmla="*/ 3482578 h 4280892"/>
                <a:gd name="connsiteX146" fmla="*/ 564178 w 6857999"/>
                <a:gd name="connsiteY146" fmla="*/ 3209330 h 4280892"/>
                <a:gd name="connsiteX147" fmla="*/ 557748 w 6857999"/>
                <a:gd name="connsiteY147" fmla="*/ 3033058 h 4280892"/>
                <a:gd name="connsiteX148" fmla="*/ 622042 w 6857999"/>
                <a:gd name="connsiteY148" fmla="*/ 2901256 h 4280892"/>
                <a:gd name="connsiteX149" fmla="*/ 715268 w 6857999"/>
                <a:gd name="connsiteY149" fmla="*/ 2820888 h 4280892"/>
                <a:gd name="connsiteX150" fmla="*/ 846534 w 6857999"/>
                <a:gd name="connsiteY150" fmla="*/ 2607112 h 4280892"/>
                <a:gd name="connsiteX151" fmla="*/ 851892 w 6857999"/>
                <a:gd name="connsiteY151" fmla="*/ 2301716 h 4280892"/>
                <a:gd name="connsiteX152" fmla="*/ 805279 w 6857999"/>
                <a:gd name="connsiteY152" fmla="*/ 2109371 h 4280892"/>
                <a:gd name="connsiteX153" fmla="*/ 804208 w 6857999"/>
                <a:gd name="connsiteY153" fmla="*/ 1676460 h 4280892"/>
                <a:gd name="connsiteX154" fmla="*/ 956905 w 6857999"/>
                <a:gd name="connsiteY154" fmla="*/ 1347490 h 4280892"/>
                <a:gd name="connsiteX155" fmla="*/ 973515 w 6857999"/>
                <a:gd name="connsiteY155" fmla="*/ 1320165 h 4280892"/>
                <a:gd name="connsiteX156" fmla="*/ 755452 w 6857999"/>
                <a:gd name="connsiteY156" fmla="*/ 1093530 h 4280892"/>
                <a:gd name="connsiteX157" fmla="*/ 543282 w 6857999"/>
                <a:gd name="connsiteY157" fmla="*/ 832604 h 4280892"/>
                <a:gd name="connsiteX158" fmla="*/ 495598 w 6857999"/>
                <a:gd name="connsiteY158" fmla="*/ 397014 h 4280892"/>
                <a:gd name="connsiteX159" fmla="*/ 557748 w 6857999"/>
                <a:gd name="connsiteY159" fmla="*/ 220206 h 4280892"/>
                <a:gd name="connsiteX160" fmla="*/ 536853 w 6857999"/>
                <a:gd name="connsiteY160" fmla="*/ 234136 h 4280892"/>
                <a:gd name="connsiteX161" fmla="*/ 378797 w 6857999"/>
                <a:gd name="connsiteY161" fmla="*/ 344507 h 4280892"/>
                <a:gd name="connsiteX162" fmla="*/ 165556 w 6857999"/>
                <a:gd name="connsiteY162" fmla="*/ 466130 h 4280892"/>
                <a:gd name="connsiteX163" fmla="*/ 2679 w 6857999"/>
                <a:gd name="connsiteY163" fmla="*/ 389513 h 4280892"/>
                <a:gd name="connsiteX164" fmla="*/ 0 w 6857999"/>
                <a:gd name="connsiteY164" fmla="*/ 385763 h 4280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6857999" h="4280892">
                  <a:moveTo>
                    <a:pt x="0" y="385763"/>
                  </a:moveTo>
                  <a:cubicBezTo>
                    <a:pt x="0" y="355223"/>
                    <a:pt x="0" y="325219"/>
                    <a:pt x="0" y="294680"/>
                  </a:cubicBezTo>
                  <a:cubicBezTo>
                    <a:pt x="6429" y="259318"/>
                    <a:pt x="12323" y="223957"/>
                    <a:pt x="19288" y="183773"/>
                  </a:cubicBezTo>
                  <a:cubicBezTo>
                    <a:pt x="23039" y="188595"/>
                    <a:pt x="30540" y="193953"/>
                    <a:pt x="31075" y="199846"/>
                  </a:cubicBezTo>
                  <a:cubicBezTo>
                    <a:pt x="34290" y="237351"/>
                    <a:pt x="33754" y="274856"/>
                    <a:pt x="38040" y="311825"/>
                  </a:cubicBezTo>
                  <a:cubicBezTo>
                    <a:pt x="41255" y="339150"/>
                    <a:pt x="47685" y="365939"/>
                    <a:pt x="56793" y="392192"/>
                  </a:cubicBezTo>
                  <a:cubicBezTo>
                    <a:pt x="64294" y="414695"/>
                    <a:pt x="83046" y="423803"/>
                    <a:pt x="106085" y="413623"/>
                  </a:cubicBezTo>
                  <a:cubicBezTo>
                    <a:pt x="128052" y="403979"/>
                    <a:pt x="151090" y="395407"/>
                    <a:pt x="169843" y="380941"/>
                  </a:cubicBezTo>
                  <a:cubicBezTo>
                    <a:pt x="235208" y="331113"/>
                    <a:pt x="298966" y="279678"/>
                    <a:pt x="362188" y="227707"/>
                  </a:cubicBezTo>
                  <a:cubicBezTo>
                    <a:pt x="457021" y="150555"/>
                    <a:pt x="541139" y="61079"/>
                    <a:pt x="648295" y="0"/>
                  </a:cubicBezTo>
                  <a:cubicBezTo>
                    <a:pt x="660618" y="0"/>
                    <a:pt x="673477" y="0"/>
                    <a:pt x="685800" y="0"/>
                  </a:cubicBezTo>
                  <a:cubicBezTo>
                    <a:pt x="699730" y="9108"/>
                    <a:pt x="715804" y="16073"/>
                    <a:pt x="727591" y="27325"/>
                  </a:cubicBezTo>
                  <a:cubicBezTo>
                    <a:pt x="764560" y="63222"/>
                    <a:pt x="767775" y="105013"/>
                    <a:pt x="750094" y="152698"/>
                  </a:cubicBezTo>
                  <a:cubicBezTo>
                    <a:pt x="705088" y="275927"/>
                    <a:pt x="664905" y="400229"/>
                    <a:pt x="643473" y="530423"/>
                  </a:cubicBezTo>
                  <a:cubicBezTo>
                    <a:pt x="622042" y="662226"/>
                    <a:pt x="654725" y="771525"/>
                    <a:pt x="752773" y="862608"/>
                  </a:cubicBezTo>
                  <a:cubicBezTo>
                    <a:pt x="867430" y="969228"/>
                    <a:pt x="1002983" y="1042630"/>
                    <a:pt x="1143893" y="1106388"/>
                  </a:cubicBezTo>
                  <a:cubicBezTo>
                    <a:pt x="1150858" y="1109603"/>
                    <a:pt x="1163717" y="1104781"/>
                    <a:pt x="1171754" y="1099959"/>
                  </a:cubicBezTo>
                  <a:cubicBezTo>
                    <a:pt x="1217831" y="1071027"/>
                    <a:pt x="1262301" y="1038880"/>
                    <a:pt x="1309449" y="1012627"/>
                  </a:cubicBezTo>
                  <a:cubicBezTo>
                    <a:pt x="1362492" y="983159"/>
                    <a:pt x="1419820" y="970836"/>
                    <a:pt x="1481971" y="971907"/>
                  </a:cubicBezTo>
                  <a:cubicBezTo>
                    <a:pt x="1560195" y="973515"/>
                    <a:pt x="1638955" y="970836"/>
                    <a:pt x="1717715" y="966549"/>
                  </a:cubicBezTo>
                  <a:cubicBezTo>
                    <a:pt x="1969532" y="953155"/>
                    <a:pt x="2218134" y="916186"/>
                    <a:pt x="2466201" y="872788"/>
                  </a:cubicBezTo>
                  <a:cubicBezTo>
                    <a:pt x="2588359" y="851356"/>
                    <a:pt x="2705695" y="817602"/>
                    <a:pt x="2814995" y="758131"/>
                  </a:cubicBezTo>
                  <a:cubicBezTo>
                    <a:pt x="2870180" y="728127"/>
                    <a:pt x="2928580" y="700802"/>
                    <a:pt x="2988052" y="681514"/>
                  </a:cubicBezTo>
                  <a:cubicBezTo>
                    <a:pt x="3173432" y="620435"/>
                    <a:pt x="3361492" y="566321"/>
                    <a:pt x="3538835" y="482203"/>
                  </a:cubicBezTo>
                  <a:cubicBezTo>
                    <a:pt x="3733324" y="390049"/>
                    <a:pt x="3939064" y="375047"/>
                    <a:pt x="4148554" y="397550"/>
                  </a:cubicBezTo>
                  <a:cubicBezTo>
                    <a:pt x="4285178" y="412016"/>
                    <a:pt x="4415909" y="452199"/>
                    <a:pt x="4542889" y="503634"/>
                  </a:cubicBezTo>
                  <a:cubicBezTo>
                    <a:pt x="4722912" y="577036"/>
                    <a:pt x="4905613" y="641866"/>
                    <a:pt x="5078671" y="733485"/>
                  </a:cubicBezTo>
                  <a:cubicBezTo>
                    <a:pt x="5239941" y="818674"/>
                    <a:pt x="5383530" y="922615"/>
                    <a:pt x="5504617" y="1057096"/>
                  </a:cubicBezTo>
                  <a:cubicBezTo>
                    <a:pt x="5635348" y="1201222"/>
                    <a:pt x="5761256" y="1349633"/>
                    <a:pt x="5889307" y="1495901"/>
                  </a:cubicBezTo>
                  <a:cubicBezTo>
                    <a:pt x="5896273" y="1503402"/>
                    <a:pt x="5902702" y="1511439"/>
                    <a:pt x="5910739" y="1520547"/>
                  </a:cubicBezTo>
                  <a:cubicBezTo>
                    <a:pt x="5992713" y="1432143"/>
                    <a:pt x="6091833" y="1382316"/>
                    <a:pt x="6204347" y="1357670"/>
                  </a:cubicBezTo>
                  <a:cubicBezTo>
                    <a:pt x="6282035" y="1340525"/>
                    <a:pt x="6360259" y="1327666"/>
                    <a:pt x="6438483" y="1313200"/>
                  </a:cubicBezTo>
                  <a:cubicBezTo>
                    <a:pt x="6554748" y="1291233"/>
                    <a:pt x="6671548" y="1269266"/>
                    <a:pt x="6787813" y="1247299"/>
                  </a:cubicBezTo>
                  <a:cubicBezTo>
                    <a:pt x="6811387" y="1243013"/>
                    <a:pt x="6834961" y="1237655"/>
                    <a:pt x="6858000" y="1232833"/>
                  </a:cubicBezTo>
                  <a:cubicBezTo>
                    <a:pt x="6858000" y="1236583"/>
                    <a:pt x="6858000" y="1239798"/>
                    <a:pt x="6858000" y="1243548"/>
                  </a:cubicBezTo>
                  <a:cubicBezTo>
                    <a:pt x="6825317" y="1313200"/>
                    <a:pt x="6767989" y="1358741"/>
                    <a:pt x="6701016" y="1390352"/>
                  </a:cubicBezTo>
                  <a:cubicBezTo>
                    <a:pt x="6627078" y="1425178"/>
                    <a:pt x="6550461" y="1456789"/>
                    <a:pt x="6473309" y="1482507"/>
                  </a:cubicBezTo>
                  <a:cubicBezTo>
                    <a:pt x="6398836" y="1507153"/>
                    <a:pt x="6328648" y="1538228"/>
                    <a:pt x="6267033" y="1586448"/>
                  </a:cubicBezTo>
                  <a:cubicBezTo>
                    <a:pt x="6262212" y="1590199"/>
                    <a:pt x="6257389" y="1595021"/>
                    <a:pt x="6249353" y="1602522"/>
                  </a:cubicBezTo>
                  <a:cubicBezTo>
                    <a:pt x="6295430" y="1611630"/>
                    <a:pt x="6336149" y="1620738"/>
                    <a:pt x="6377405" y="1627168"/>
                  </a:cubicBezTo>
                  <a:cubicBezTo>
                    <a:pt x="6510278" y="1648599"/>
                    <a:pt x="6643152" y="1664672"/>
                    <a:pt x="6774418" y="1617524"/>
                  </a:cubicBezTo>
                  <a:cubicBezTo>
                    <a:pt x="6779240" y="1615916"/>
                    <a:pt x="6785670" y="1618059"/>
                    <a:pt x="6791563" y="1618595"/>
                  </a:cubicBezTo>
                  <a:cubicBezTo>
                    <a:pt x="6790492" y="1626096"/>
                    <a:pt x="6791563" y="1635205"/>
                    <a:pt x="6787277" y="1640027"/>
                  </a:cubicBezTo>
                  <a:cubicBezTo>
                    <a:pt x="6750308" y="1687711"/>
                    <a:pt x="6705838" y="1724144"/>
                    <a:pt x="6644223" y="1735931"/>
                  </a:cubicBezTo>
                  <a:cubicBezTo>
                    <a:pt x="6544032" y="1754684"/>
                    <a:pt x="6444377" y="1775043"/>
                    <a:pt x="6345258" y="1795403"/>
                  </a:cubicBezTo>
                  <a:cubicBezTo>
                    <a:pt x="6294894" y="1805583"/>
                    <a:pt x="6245066" y="1817370"/>
                    <a:pt x="6196310" y="1828621"/>
                  </a:cubicBezTo>
                  <a:cubicBezTo>
                    <a:pt x="6195775" y="1833979"/>
                    <a:pt x="6195239" y="1835051"/>
                    <a:pt x="6195775" y="1835587"/>
                  </a:cubicBezTo>
                  <a:cubicBezTo>
                    <a:pt x="6197381" y="1838801"/>
                    <a:pt x="6199525" y="1842016"/>
                    <a:pt x="6201668" y="1844695"/>
                  </a:cubicBezTo>
                  <a:cubicBezTo>
                    <a:pt x="6269176" y="1927741"/>
                    <a:pt x="6289536" y="2024182"/>
                    <a:pt x="6279356" y="2128659"/>
                  </a:cubicBezTo>
                  <a:cubicBezTo>
                    <a:pt x="6275606" y="2168843"/>
                    <a:pt x="6261675" y="2183309"/>
                    <a:pt x="6220956" y="2187059"/>
                  </a:cubicBezTo>
                  <a:cubicBezTo>
                    <a:pt x="6173808" y="2191345"/>
                    <a:pt x="6136303" y="2212241"/>
                    <a:pt x="6104692" y="2246531"/>
                  </a:cubicBezTo>
                  <a:cubicBezTo>
                    <a:pt x="6003965" y="2355294"/>
                    <a:pt x="5906988" y="2468344"/>
                    <a:pt x="5831443" y="2595860"/>
                  </a:cubicBezTo>
                  <a:cubicBezTo>
                    <a:pt x="5775186" y="2691765"/>
                    <a:pt x="5729645" y="2794099"/>
                    <a:pt x="5682496" y="2894826"/>
                  </a:cubicBezTo>
                  <a:cubicBezTo>
                    <a:pt x="5656242" y="2951083"/>
                    <a:pt x="5616059" y="2981087"/>
                    <a:pt x="5555516" y="2977872"/>
                  </a:cubicBezTo>
                  <a:cubicBezTo>
                    <a:pt x="5505152" y="2975193"/>
                    <a:pt x="5454789" y="2966621"/>
                    <a:pt x="5404425" y="2959120"/>
                  </a:cubicBezTo>
                  <a:cubicBezTo>
                    <a:pt x="5385137" y="2955905"/>
                    <a:pt x="5370136" y="2955905"/>
                    <a:pt x="5351919" y="2967157"/>
                  </a:cubicBezTo>
                  <a:cubicBezTo>
                    <a:pt x="5298877" y="2999839"/>
                    <a:pt x="5235119" y="2975193"/>
                    <a:pt x="5217438" y="2914650"/>
                  </a:cubicBezTo>
                  <a:cubicBezTo>
                    <a:pt x="5207258" y="2880896"/>
                    <a:pt x="5193864" y="2853571"/>
                    <a:pt x="5168682" y="2826246"/>
                  </a:cubicBezTo>
                  <a:cubicBezTo>
                    <a:pt x="5109210" y="2761952"/>
                    <a:pt x="5070098" y="2685871"/>
                    <a:pt x="5089922" y="2592110"/>
                  </a:cubicBezTo>
                  <a:cubicBezTo>
                    <a:pt x="5090993" y="2586216"/>
                    <a:pt x="5093137" y="2578715"/>
                    <a:pt x="5090993" y="2573357"/>
                  </a:cubicBezTo>
                  <a:cubicBezTo>
                    <a:pt x="5084564" y="2558356"/>
                    <a:pt x="5084564" y="2536924"/>
                    <a:pt x="5060990" y="2535853"/>
                  </a:cubicBezTo>
                  <a:cubicBezTo>
                    <a:pt x="5032593" y="2534781"/>
                    <a:pt x="5004197" y="2531567"/>
                    <a:pt x="4976336" y="2532102"/>
                  </a:cubicBezTo>
                  <a:cubicBezTo>
                    <a:pt x="4964549" y="2532102"/>
                    <a:pt x="4950619" y="2536389"/>
                    <a:pt x="4941510" y="2543889"/>
                  </a:cubicBezTo>
                  <a:cubicBezTo>
                    <a:pt x="4904006" y="2575501"/>
                    <a:pt x="4868644" y="2609255"/>
                    <a:pt x="4831675" y="2641937"/>
                  </a:cubicBezTo>
                  <a:cubicBezTo>
                    <a:pt x="4732020" y="2730877"/>
                    <a:pt x="4614684" y="2760881"/>
                    <a:pt x="4483954" y="2746415"/>
                  </a:cubicBezTo>
                  <a:cubicBezTo>
                    <a:pt x="4461986" y="2743736"/>
                    <a:pt x="4440019" y="2742664"/>
                    <a:pt x="4415909" y="2740521"/>
                  </a:cubicBezTo>
                  <a:cubicBezTo>
                    <a:pt x="4420731" y="2757130"/>
                    <a:pt x="4422874" y="2771596"/>
                    <a:pt x="4428768" y="2784455"/>
                  </a:cubicBezTo>
                  <a:cubicBezTo>
                    <a:pt x="4466272" y="2866965"/>
                    <a:pt x="4503777" y="2950012"/>
                    <a:pt x="4543425" y="3031450"/>
                  </a:cubicBezTo>
                  <a:cubicBezTo>
                    <a:pt x="4565392" y="3076992"/>
                    <a:pt x="4577715" y="3119319"/>
                    <a:pt x="4561106" y="3171825"/>
                  </a:cubicBezTo>
                  <a:cubicBezTo>
                    <a:pt x="4519851" y="3300413"/>
                    <a:pt x="4511814" y="3433286"/>
                    <a:pt x="4536460" y="3566160"/>
                  </a:cubicBezTo>
                  <a:cubicBezTo>
                    <a:pt x="4543961" y="3605272"/>
                    <a:pt x="4534853" y="3636883"/>
                    <a:pt x="4512885" y="3666351"/>
                  </a:cubicBezTo>
                  <a:cubicBezTo>
                    <a:pt x="4498419" y="3685639"/>
                    <a:pt x="4482346" y="3703856"/>
                    <a:pt x="4464665" y="3719929"/>
                  </a:cubicBezTo>
                  <a:cubicBezTo>
                    <a:pt x="4385370" y="3793331"/>
                    <a:pt x="4305538" y="3865662"/>
                    <a:pt x="4225707" y="3939064"/>
                  </a:cubicBezTo>
                  <a:cubicBezTo>
                    <a:pt x="4208562" y="3955137"/>
                    <a:pt x="4193024" y="3972818"/>
                    <a:pt x="4172664" y="3994249"/>
                  </a:cubicBezTo>
                  <a:cubicBezTo>
                    <a:pt x="4169985" y="3978712"/>
                    <a:pt x="4167306" y="3968532"/>
                    <a:pt x="4166235" y="3958352"/>
                  </a:cubicBezTo>
                  <a:cubicBezTo>
                    <a:pt x="4161413" y="3917633"/>
                    <a:pt x="4161949" y="3875842"/>
                    <a:pt x="4151769" y="3836194"/>
                  </a:cubicBezTo>
                  <a:cubicBezTo>
                    <a:pt x="4137303" y="3779937"/>
                    <a:pt x="4156055" y="3737074"/>
                    <a:pt x="4193560" y="3699034"/>
                  </a:cubicBezTo>
                  <a:cubicBezTo>
                    <a:pt x="4212312" y="3679746"/>
                    <a:pt x="4235887" y="3663672"/>
                    <a:pt x="4251424" y="3642241"/>
                  </a:cubicBezTo>
                  <a:cubicBezTo>
                    <a:pt x="4267498" y="3620274"/>
                    <a:pt x="4276070" y="3593485"/>
                    <a:pt x="4287857" y="3568839"/>
                  </a:cubicBezTo>
                  <a:cubicBezTo>
                    <a:pt x="4291608" y="3560802"/>
                    <a:pt x="4297501" y="3553301"/>
                    <a:pt x="4299109" y="3544729"/>
                  </a:cubicBezTo>
                  <a:cubicBezTo>
                    <a:pt x="4314646" y="3474006"/>
                    <a:pt x="4330720" y="3403818"/>
                    <a:pt x="4343579" y="3332560"/>
                  </a:cubicBezTo>
                  <a:cubicBezTo>
                    <a:pt x="4349472" y="3298805"/>
                    <a:pt x="4346258" y="3264515"/>
                    <a:pt x="4320004" y="3237726"/>
                  </a:cubicBezTo>
                  <a:cubicBezTo>
                    <a:pt x="4208026" y="3124140"/>
                    <a:pt x="4096048" y="3010555"/>
                    <a:pt x="3988891" y="2902327"/>
                  </a:cubicBezTo>
                  <a:cubicBezTo>
                    <a:pt x="3955137" y="2916257"/>
                    <a:pt x="3931027" y="2925901"/>
                    <a:pt x="3910131" y="2934474"/>
                  </a:cubicBezTo>
                  <a:cubicBezTo>
                    <a:pt x="3910131" y="3014841"/>
                    <a:pt x="3907989" y="3094137"/>
                    <a:pt x="3910667" y="3173432"/>
                  </a:cubicBezTo>
                  <a:cubicBezTo>
                    <a:pt x="3912810" y="3225939"/>
                    <a:pt x="3916561" y="3279517"/>
                    <a:pt x="3930491" y="3329345"/>
                  </a:cubicBezTo>
                  <a:cubicBezTo>
                    <a:pt x="3939599" y="3363099"/>
                    <a:pt x="3938528" y="3392567"/>
                    <a:pt x="3931027" y="3424714"/>
                  </a:cubicBezTo>
                  <a:cubicBezTo>
                    <a:pt x="3907453" y="3527584"/>
                    <a:pt x="3910667" y="3628311"/>
                    <a:pt x="3949779" y="3727430"/>
                  </a:cubicBezTo>
                  <a:cubicBezTo>
                    <a:pt x="3984605" y="3815298"/>
                    <a:pt x="4019967" y="3903167"/>
                    <a:pt x="4055864" y="3990499"/>
                  </a:cubicBezTo>
                  <a:cubicBezTo>
                    <a:pt x="4059615" y="4000143"/>
                    <a:pt x="4067115" y="4008716"/>
                    <a:pt x="4074616" y="4015681"/>
                  </a:cubicBezTo>
                  <a:cubicBezTo>
                    <a:pt x="4124444" y="4061758"/>
                    <a:pt x="4174272" y="4107299"/>
                    <a:pt x="4225171" y="4152305"/>
                  </a:cubicBezTo>
                  <a:cubicBezTo>
                    <a:pt x="4241244" y="4166771"/>
                    <a:pt x="4241244" y="4179094"/>
                    <a:pt x="4225171" y="4191953"/>
                  </a:cubicBezTo>
                  <a:cubicBezTo>
                    <a:pt x="4184452" y="4224100"/>
                    <a:pt x="4141053" y="4245531"/>
                    <a:pt x="4086939" y="4230529"/>
                  </a:cubicBezTo>
                  <a:cubicBezTo>
                    <a:pt x="4022646" y="4212848"/>
                    <a:pt x="3957816" y="4195167"/>
                    <a:pt x="3892986" y="4178558"/>
                  </a:cubicBezTo>
                  <a:cubicBezTo>
                    <a:pt x="3875842" y="4174272"/>
                    <a:pt x="3868876" y="4165164"/>
                    <a:pt x="3863518" y="4149090"/>
                  </a:cubicBezTo>
                  <a:cubicBezTo>
                    <a:pt x="3846374" y="4100334"/>
                    <a:pt x="3828693" y="4051578"/>
                    <a:pt x="3807797" y="4004429"/>
                  </a:cubicBezTo>
                  <a:cubicBezTo>
                    <a:pt x="3799761" y="3986748"/>
                    <a:pt x="3784223" y="3968532"/>
                    <a:pt x="3767614" y="3960495"/>
                  </a:cubicBezTo>
                  <a:cubicBezTo>
                    <a:pt x="3752076" y="3952994"/>
                    <a:pt x="3747254" y="3946565"/>
                    <a:pt x="3746183" y="3930491"/>
                  </a:cubicBezTo>
                  <a:cubicBezTo>
                    <a:pt x="3740825" y="3849588"/>
                    <a:pt x="3737610" y="3768150"/>
                    <a:pt x="3727966" y="3687782"/>
                  </a:cubicBezTo>
                  <a:cubicBezTo>
                    <a:pt x="3720465" y="3626168"/>
                    <a:pt x="3713500" y="3561874"/>
                    <a:pt x="3690461" y="3505617"/>
                  </a:cubicBezTo>
                  <a:cubicBezTo>
                    <a:pt x="3612237" y="3313807"/>
                    <a:pt x="3538835" y="3120926"/>
                    <a:pt x="3476149" y="2923222"/>
                  </a:cubicBezTo>
                  <a:cubicBezTo>
                    <a:pt x="3465969" y="2890540"/>
                    <a:pt x="3448824" y="2859465"/>
                    <a:pt x="3432751" y="2828925"/>
                  </a:cubicBezTo>
                  <a:cubicBezTo>
                    <a:pt x="3419356" y="2804279"/>
                    <a:pt x="3397389" y="2789813"/>
                    <a:pt x="3368457" y="2785527"/>
                  </a:cubicBezTo>
                  <a:cubicBezTo>
                    <a:pt x="3354526" y="2783384"/>
                    <a:pt x="3336846" y="2783384"/>
                    <a:pt x="3328273" y="2774811"/>
                  </a:cubicBezTo>
                  <a:cubicBezTo>
                    <a:pt x="3280589" y="2727127"/>
                    <a:pt x="3218974" y="2715875"/>
                    <a:pt x="3157359" y="2706231"/>
                  </a:cubicBezTo>
                  <a:cubicBezTo>
                    <a:pt x="2934474" y="2670870"/>
                    <a:pt x="2709982" y="2661226"/>
                    <a:pt x="2484953" y="2652653"/>
                  </a:cubicBezTo>
                  <a:cubicBezTo>
                    <a:pt x="2463522" y="2651582"/>
                    <a:pt x="2451199" y="2657475"/>
                    <a:pt x="2442627" y="2677835"/>
                  </a:cubicBezTo>
                  <a:cubicBezTo>
                    <a:pt x="2423875" y="2722305"/>
                    <a:pt x="2394407" y="2754451"/>
                    <a:pt x="2341364" y="2756059"/>
                  </a:cubicBezTo>
                  <a:cubicBezTo>
                    <a:pt x="2327434" y="2756595"/>
                    <a:pt x="2313503" y="2761952"/>
                    <a:pt x="2299573" y="2765703"/>
                  </a:cubicBezTo>
                  <a:cubicBezTo>
                    <a:pt x="2209562" y="2789813"/>
                    <a:pt x="2130266" y="2829997"/>
                    <a:pt x="2062758" y="2899112"/>
                  </a:cubicBezTo>
                  <a:cubicBezTo>
                    <a:pt x="1990963" y="2971979"/>
                    <a:pt x="1911132" y="3037344"/>
                    <a:pt x="1831836" y="3102174"/>
                  </a:cubicBezTo>
                  <a:cubicBezTo>
                    <a:pt x="1785223" y="3140214"/>
                    <a:pt x="1743968" y="3182005"/>
                    <a:pt x="1720394" y="3237191"/>
                  </a:cubicBezTo>
                  <a:cubicBezTo>
                    <a:pt x="1689854" y="3308449"/>
                    <a:pt x="1663065" y="3381315"/>
                    <a:pt x="1637348" y="3454182"/>
                  </a:cubicBezTo>
                  <a:cubicBezTo>
                    <a:pt x="1630918" y="3472934"/>
                    <a:pt x="1628239" y="3498116"/>
                    <a:pt x="1635740" y="3516332"/>
                  </a:cubicBezTo>
                  <a:cubicBezTo>
                    <a:pt x="1657171" y="3571518"/>
                    <a:pt x="1664672" y="3627775"/>
                    <a:pt x="1660922" y="3686711"/>
                  </a:cubicBezTo>
                  <a:cubicBezTo>
                    <a:pt x="1658779" y="3716715"/>
                    <a:pt x="1659850" y="3747790"/>
                    <a:pt x="1662529" y="3777794"/>
                  </a:cubicBezTo>
                  <a:cubicBezTo>
                    <a:pt x="1665208" y="3807798"/>
                    <a:pt x="1668959" y="3838337"/>
                    <a:pt x="1677531" y="3867269"/>
                  </a:cubicBezTo>
                  <a:cubicBezTo>
                    <a:pt x="1713428" y="3986748"/>
                    <a:pt x="1794867" y="4070866"/>
                    <a:pt x="1893987" y="4141054"/>
                  </a:cubicBezTo>
                  <a:cubicBezTo>
                    <a:pt x="1901488" y="4146411"/>
                    <a:pt x="1908989" y="4151769"/>
                    <a:pt x="1919168" y="4159270"/>
                  </a:cubicBezTo>
                  <a:cubicBezTo>
                    <a:pt x="1813084" y="4204811"/>
                    <a:pt x="1709678" y="4207490"/>
                    <a:pt x="1605201" y="4178558"/>
                  </a:cubicBezTo>
                  <a:cubicBezTo>
                    <a:pt x="1591806" y="4174808"/>
                    <a:pt x="1582162" y="4158198"/>
                    <a:pt x="1570911" y="4147483"/>
                  </a:cubicBezTo>
                  <a:cubicBezTo>
                    <a:pt x="1571982" y="4146411"/>
                    <a:pt x="1573054" y="4144804"/>
                    <a:pt x="1574125" y="4143732"/>
                  </a:cubicBezTo>
                  <a:cubicBezTo>
                    <a:pt x="1565553" y="4142125"/>
                    <a:pt x="1557516" y="4140518"/>
                    <a:pt x="1555373" y="4139982"/>
                  </a:cubicBezTo>
                  <a:cubicBezTo>
                    <a:pt x="1550015" y="4118015"/>
                    <a:pt x="1548944" y="4099262"/>
                    <a:pt x="1541443" y="4083725"/>
                  </a:cubicBezTo>
                  <a:cubicBezTo>
                    <a:pt x="1530191" y="4061758"/>
                    <a:pt x="1514118" y="4041934"/>
                    <a:pt x="1500723" y="4021038"/>
                  </a:cubicBezTo>
                  <a:cubicBezTo>
                    <a:pt x="1490008" y="4003358"/>
                    <a:pt x="1475006" y="3999607"/>
                    <a:pt x="1456789" y="4006037"/>
                  </a:cubicBezTo>
                  <a:cubicBezTo>
                    <a:pt x="1433751" y="4014073"/>
                    <a:pt x="1425178" y="4007108"/>
                    <a:pt x="1423571" y="3982462"/>
                  </a:cubicBezTo>
                  <a:cubicBezTo>
                    <a:pt x="1411784" y="3823871"/>
                    <a:pt x="1401604" y="3665280"/>
                    <a:pt x="1386066" y="3507224"/>
                  </a:cubicBezTo>
                  <a:cubicBezTo>
                    <a:pt x="1372672" y="3375958"/>
                    <a:pt x="1352312" y="3244691"/>
                    <a:pt x="1305163" y="3120390"/>
                  </a:cubicBezTo>
                  <a:cubicBezTo>
                    <a:pt x="1283732" y="3063597"/>
                    <a:pt x="1289090" y="3012698"/>
                    <a:pt x="1311592" y="2960192"/>
                  </a:cubicBezTo>
                  <a:cubicBezTo>
                    <a:pt x="1319094" y="2942511"/>
                    <a:pt x="1328202" y="2924830"/>
                    <a:pt x="1336238" y="2907149"/>
                  </a:cubicBezTo>
                  <a:cubicBezTo>
                    <a:pt x="1229618" y="2986981"/>
                    <a:pt x="1124605" y="3067348"/>
                    <a:pt x="1024949" y="3154144"/>
                  </a:cubicBezTo>
                  <a:cubicBezTo>
                    <a:pt x="924758" y="3240941"/>
                    <a:pt x="854571" y="3353455"/>
                    <a:pt x="805815" y="3474006"/>
                  </a:cubicBezTo>
                  <a:cubicBezTo>
                    <a:pt x="731341" y="3657243"/>
                    <a:pt x="702945" y="3852267"/>
                    <a:pt x="685800" y="4048363"/>
                  </a:cubicBezTo>
                  <a:cubicBezTo>
                    <a:pt x="683121" y="4079439"/>
                    <a:pt x="691158" y="4107835"/>
                    <a:pt x="712589" y="4132481"/>
                  </a:cubicBezTo>
                  <a:cubicBezTo>
                    <a:pt x="730806" y="4152840"/>
                    <a:pt x="747951" y="4175343"/>
                    <a:pt x="764024" y="4197846"/>
                  </a:cubicBezTo>
                  <a:cubicBezTo>
                    <a:pt x="797243" y="4246067"/>
                    <a:pt x="808494" y="4258926"/>
                    <a:pt x="742057" y="4278749"/>
                  </a:cubicBezTo>
                  <a:cubicBezTo>
                    <a:pt x="740450" y="4279285"/>
                    <a:pt x="739914" y="4281428"/>
                    <a:pt x="738842" y="4282500"/>
                  </a:cubicBezTo>
                  <a:cubicBezTo>
                    <a:pt x="692229" y="4282500"/>
                    <a:pt x="646152" y="4282500"/>
                    <a:pt x="599539" y="4282500"/>
                  </a:cubicBezTo>
                  <a:cubicBezTo>
                    <a:pt x="580251" y="4280357"/>
                    <a:pt x="560963" y="4277678"/>
                    <a:pt x="541139" y="4276070"/>
                  </a:cubicBezTo>
                  <a:cubicBezTo>
                    <a:pt x="484346" y="4272320"/>
                    <a:pt x="433983" y="4256782"/>
                    <a:pt x="403979" y="4203204"/>
                  </a:cubicBezTo>
                  <a:cubicBezTo>
                    <a:pt x="398621" y="4194096"/>
                    <a:pt x="395407" y="4180701"/>
                    <a:pt x="398085" y="4170522"/>
                  </a:cubicBezTo>
                  <a:cubicBezTo>
                    <a:pt x="411480" y="4116407"/>
                    <a:pt x="412552" y="4061758"/>
                    <a:pt x="410944" y="4008180"/>
                  </a:cubicBezTo>
                  <a:cubicBezTo>
                    <a:pt x="390049" y="4002286"/>
                    <a:pt x="372904" y="3997464"/>
                    <a:pt x="353080" y="3991570"/>
                  </a:cubicBezTo>
                  <a:cubicBezTo>
                    <a:pt x="370225" y="3959959"/>
                    <a:pt x="385763" y="3933170"/>
                    <a:pt x="399693" y="3905310"/>
                  </a:cubicBezTo>
                  <a:cubicBezTo>
                    <a:pt x="465594" y="3770828"/>
                    <a:pt x="506849" y="3627775"/>
                    <a:pt x="541139" y="3482578"/>
                  </a:cubicBezTo>
                  <a:cubicBezTo>
                    <a:pt x="562035" y="3393103"/>
                    <a:pt x="574893" y="3302556"/>
                    <a:pt x="564178" y="3209330"/>
                  </a:cubicBezTo>
                  <a:cubicBezTo>
                    <a:pt x="557748" y="3150930"/>
                    <a:pt x="557213" y="3091458"/>
                    <a:pt x="557748" y="3033058"/>
                  </a:cubicBezTo>
                  <a:cubicBezTo>
                    <a:pt x="558284" y="2980016"/>
                    <a:pt x="576501" y="2934474"/>
                    <a:pt x="622042" y="2901256"/>
                  </a:cubicBezTo>
                  <a:cubicBezTo>
                    <a:pt x="654725" y="2877145"/>
                    <a:pt x="684728" y="2848213"/>
                    <a:pt x="715268" y="2820888"/>
                  </a:cubicBezTo>
                  <a:cubicBezTo>
                    <a:pt x="780633" y="2763024"/>
                    <a:pt x="822960" y="2690694"/>
                    <a:pt x="846534" y="2607112"/>
                  </a:cubicBezTo>
                  <a:cubicBezTo>
                    <a:pt x="874931" y="2505849"/>
                    <a:pt x="885646" y="2405122"/>
                    <a:pt x="851892" y="2301716"/>
                  </a:cubicBezTo>
                  <a:cubicBezTo>
                    <a:pt x="831532" y="2239030"/>
                    <a:pt x="818138" y="2174200"/>
                    <a:pt x="805279" y="2109371"/>
                  </a:cubicBezTo>
                  <a:cubicBezTo>
                    <a:pt x="776883" y="1965246"/>
                    <a:pt x="765096" y="1820049"/>
                    <a:pt x="804208" y="1676460"/>
                  </a:cubicBezTo>
                  <a:cubicBezTo>
                    <a:pt x="836355" y="1559124"/>
                    <a:pt x="892076" y="1450896"/>
                    <a:pt x="956905" y="1347490"/>
                  </a:cubicBezTo>
                  <a:cubicBezTo>
                    <a:pt x="962263" y="1338917"/>
                    <a:pt x="967621" y="1329809"/>
                    <a:pt x="973515" y="1320165"/>
                  </a:cubicBezTo>
                  <a:cubicBezTo>
                    <a:pt x="900113" y="1243548"/>
                    <a:pt x="829925" y="1166396"/>
                    <a:pt x="755452" y="1093530"/>
                  </a:cubicBezTo>
                  <a:cubicBezTo>
                    <a:pt x="674549" y="1014234"/>
                    <a:pt x="604897" y="925830"/>
                    <a:pt x="543282" y="832604"/>
                  </a:cubicBezTo>
                  <a:cubicBezTo>
                    <a:pt x="454343" y="697051"/>
                    <a:pt x="453271" y="548104"/>
                    <a:pt x="495598" y="397014"/>
                  </a:cubicBezTo>
                  <a:cubicBezTo>
                    <a:pt x="512207" y="337542"/>
                    <a:pt x="536317" y="279678"/>
                    <a:pt x="557748" y="220206"/>
                  </a:cubicBezTo>
                  <a:cubicBezTo>
                    <a:pt x="550783" y="225028"/>
                    <a:pt x="543818" y="229314"/>
                    <a:pt x="536853" y="234136"/>
                  </a:cubicBezTo>
                  <a:cubicBezTo>
                    <a:pt x="484346" y="271105"/>
                    <a:pt x="433447" y="310753"/>
                    <a:pt x="378797" y="344507"/>
                  </a:cubicBezTo>
                  <a:cubicBezTo>
                    <a:pt x="309146" y="387906"/>
                    <a:pt x="240030" y="432911"/>
                    <a:pt x="165556" y="466130"/>
                  </a:cubicBezTo>
                  <a:cubicBezTo>
                    <a:pt x="79296" y="504706"/>
                    <a:pt x="32683" y="477917"/>
                    <a:pt x="2679" y="389513"/>
                  </a:cubicBezTo>
                  <a:cubicBezTo>
                    <a:pt x="1607" y="386834"/>
                    <a:pt x="536" y="386298"/>
                    <a:pt x="0" y="385763"/>
                  </a:cubicBezTo>
                  <a:close/>
                </a:path>
              </a:pathLst>
            </a:custGeom>
            <a:solidFill>
              <a:schemeClr val="accent1"/>
            </a:solidFill>
            <a:ln w="5356" cap="flat">
              <a:noFill/>
              <a:prstDash val="solid"/>
              <a:miter/>
            </a:ln>
          </p:spPr>
          <p:txBody>
            <a:bodyPr rtlCol="0" anchor="ctr"/>
            <a:lstStyle/>
            <a:p>
              <a:endParaRPr lang="en-US">
                <a:cs typeface="B Nazanin" panose="00000700000000000000" pitchFamily="2" charset="-78"/>
              </a:endParaRPr>
            </a:p>
          </p:txBody>
        </p:sp>
        <p:sp>
          <p:nvSpPr>
            <p:cNvPr id="32" name="Freeform: Shape 31">
              <a:extLst>
                <a:ext uri="{FF2B5EF4-FFF2-40B4-BE49-F238E27FC236}">
                  <a16:creationId xmlns:a16="http://schemas.microsoft.com/office/drawing/2014/main" id="{6BCB9381-018B-4A80-A1F4-6834FB228941}"/>
                </a:ext>
              </a:extLst>
            </p:cNvPr>
            <p:cNvSpPr/>
            <p:nvPr/>
          </p:nvSpPr>
          <p:spPr>
            <a:xfrm>
              <a:off x="7810344" y="4387448"/>
              <a:ext cx="3207606" cy="1607884"/>
            </a:xfrm>
            <a:custGeom>
              <a:avLst/>
              <a:gdLst>
                <a:gd name="connsiteX0" fmla="*/ 460938 w 3626598"/>
                <a:gd name="connsiteY0" fmla="*/ 1776618 h 1817913"/>
                <a:gd name="connsiteX1" fmla="*/ 450787 w 3626598"/>
                <a:gd name="connsiteY1" fmla="*/ 1766929 h 1817913"/>
                <a:gd name="connsiteX2" fmla="*/ 495543 w 3626598"/>
                <a:gd name="connsiteY2" fmla="*/ 1719405 h 1817913"/>
                <a:gd name="connsiteX3" fmla="*/ 531071 w 3626598"/>
                <a:gd name="connsiteY3" fmla="*/ 1687107 h 1817913"/>
                <a:gd name="connsiteX4" fmla="*/ 540760 w 3626598"/>
                <a:gd name="connsiteY4" fmla="*/ 1679263 h 1817913"/>
                <a:gd name="connsiteX5" fmla="*/ 554602 w 3626598"/>
                <a:gd name="connsiteY5" fmla="*/ 1670497 h 1817913"/>
                <a:gd name="connsiteX6" fmla="*/ 557832 w 3626598"/>
                <a:gd name="connsiteY6" fmla="*/ 1668651 h 1817913"/>
                <a:gd name="connsiteX7" fmla="*/ 571674 w 3626598"/>
                <a:gd name="connsiteY7" fmla="*/ 1659423 h 1817913"/>
                <a:gd name="connsiteX8" fmla="*/ 626119 w 3626598"/>
                <a:gd name="connsiteY8" fmla="*/ 1641428 h 1817913"/>
                <a:gd name="connsiteX9" fmla="*/ 668568 w 3626598"/>
                <a:gd name="connsiteY9" fmla="*/ 1636814 h 1817913"/>
                <a:gd name="connsiteX10" fmla="*/ 733164 w 3626598"/>
                <a:gd name="connsiteY10" fmla="*/ 1617897 h 1817913"/>
                <a:gd name="connsiteX11" fmla="*/ 748851 w 3626598"/>
                <a:gd name="connsiteY11" fmla="*/ 1602209 h 1817913"/>
                <a:gd name="connsiteX12" fmla="*/ 750697 w 3626598"/>
                <a:gd name="connsiteY12" fmla="*/ 1598518 h 1817913"/>
                <a:gd name="connsiteX13" fmla="*/ 761770 w 3626598"/>
                <a:gd name="connsiteY13" fmla="*/ 1580062 h 1817913"/>
                <a:gd name="connsiteX14" fmla="*/ 761770 w 3626598"/>
                <a:gd name="connsiteY14" fmla="*/ 1580062 h 1817913"/>
                <a:gd name="connsiteX15" fmla="*/ 830057 w 3626598"/>
                <a:gd name="connsiteY15" fmla="*/ 1478554 h 1817913"/>
                <a:gd name="connsiteX16" fmla="*/ 830057 w 3626598"/>
                <a:gd name="connsiteY16" fmla="*/ 1478554 h 1817913"/>
                <a:gd name="connsiteX17" fmla="*/ 901113 w 3626598"/>
                <a:gd name="connsiteY17" fmla="*/ 1398732 h 1817913"/>
                <a:gd name="connsiteX18" fmla="*/ 903420 w 3626598"/>
                <a:gd name="connsiteY18" fmla="*/ 1394580 h 1817913"/>
                <a:gd name="connsiteX19" fmla="*/ 958788 w 3626598"/>
                <a:gd name="connsiteY19" fmla="*/ 1308759 h 1817913"/>
                <a:gd name="connsiteX20" fmla="*/ 964786 w 3626598"/>
                <a:gd name="connsiteY20" fmla="*/ 1290303 h 1817913"/>
                <a:gd name="connsiteX21" fmla="*/ 975398 w 3626598"/>
                <a:gd name="connsiteY21" fmla="*/ 1269079 h 1817913"/>
                <a:gd name="connsiteX22" fmla="*/ 1016001 w 3626598"/>
                <a:gd name="connsiteY22" fmla="*/ 1122816 h 1817913"/>
                <a:gd name="connsiteX23" fmla="*/ 1021077 w 3626598"/>
                <a:gd name="connsiteY23" fmla="*/ 1105282 h 1817913"/>
                <a:gd name="connsiteX24" fmla="*/ 1027075 w 3626598"/>
                <a:gd name="connsiteY24" fmla="*/ 1089133 h 1817913"/>
                <a:gd name="connsiteX25" fmla="*/ 1032150 w 3626598"/>
                <a:gd name="connsiteY25" fmla="*/ 1071600 h 1817913"/>
                <a:gd name="connsiteX26" fmla="*/ 1038610 w 3626598"/>
                <a:gd name="connsiteY26" fmla="*/ 1050837 h 1817913"/>
                <a:gd name="connsiteX27" fmla="*/ 1040917 w 3626598"/>
                <a:gd name="connsiteY27" fmla="*/ 1031458 h 1817913"/>
                <a:gd name="connsiteX28" fmla="*/ 1015079 w 3626598"/>
                <a:gd name="connsiteY28" fmla="*/ 1006081 h 1817913"/>
                <a:gd name="connsiteX29" fmla="*/ 992931 w 3626598"/>
                <a:gd name="connsiteY29" fmla="*/ 1004697 h 1817913"/>
                <a:gd name="connsiteX30" fmla="*/ 970323 w 3626598"/>
                <a:gd name="connsiteY30" fmla="*/ 1010234 h 1817913"/>
                <a:gd name="connsiteX31" fmla="*/ 941716 w 3626598"/>
                <a:gd name="connsiteY31" fmla="*/ 1014848 h 1817913"/>
                <a:gd name="connsiteX32" fmla="*/ 930643 w 3626598"/>
                <a:gd name="connsiteY32" fmla="*/ 1019001 h 1817913"/>
                <a:gd name="connsiteX33" fmla="*/ 867431 w 3626598"/>
                <a:gd name="connsiteY33" fmla="*/ 1030997 h 1817913"/>
                <a:gd name="connsiteX34" fmla="*/ 865124 w 3626598"/>
                <a:gd name="connsiteY34" fmla="*/ 1030536 h 1817913"/>
                <a:gd name="connsiteX35" fmla="*/ 863740 w 3626598"/>
                <a:gd name="connsiteY35" fmla="*/ 1032381 h 1817913"/>
                <a:gd name="connsiteX36" fmla="*/ 851282 w 3626598"/>
                <a:gd name="connsiteY36" fmla="*/ 1040225 h 1817913"/>
                <a:gd name="connsiteX37" fmla="*/ 806987 w 3626598"/>
                <a:gd name="connsiteY37" fmla="*/ 1060527 h 1817913"/>
                <a:gd name="connsiteX38" fmla="*/ 782533 w 3626598"/>
                <a:gd name="connsiteY38" fmla="*/ 1087749 h 1817913"/>
                <a:gd name="connsiteX39" fmla="*/ 780688 w 3626598"/>
                <a:gd name="connsiteY39" fmla="*/ 1087749 h 1817913"/>
                <a:gd name="connsiteX40" fmla="*/ 767769 w 3626598"/>
                <a:gd name="connsiteY40" fmla="*/ 1094209 h 1817913"/>
                <a:gd name="connsiteX41" fmla="*/ 767307 w 3626598"/>
                <a:gd name="connsiteY41" fmla="*/ 1093747 h 1817913"/>
                <a:gd name="connsiteX42" fmla="*/ 751158 w 3626598"/>
                <a:gd name="connsiteY42" fmla="*/ 1100207 h 1817913"/>
                <a:gd name="connsiteX43" fmla="*/ 728088 w 3626598"/>
                <a:gd name="connsiteY43" fmla="*/ 1116356 h 1817913"/>
                <a:gd name="connsiteX44" fmla="*/ 710555 w 3626598"/>
                <a:gd name="connsiteY44" fmla="*/ 1122354 h 1817913"/>
                <a:gd name="connsiteX45" fmla="*/ 711016 w 3626598"/>
                <a:gd name="connsiteY45" fmla="*/ 1121893 h 1817913"/>
                <a:gd name="connsiteX46" fmla="*/ 679180 w 3626598"/>
                <a:gd name="connsiteY46" fmla="*/ 1146808 h 1817913"/>
                <a:gd name="connsiteX47" fmla="*/ 669952 w 3626598"/>
                <a:gd name="connsiteY47" fmla="*/ 1146347 h 1817913"/>
                <a:gd name="connsiteX48" fmla="*/ 665338 w 3626598"/>
                <a:gd name="connsiteY48" fmla="*/ 1150499 h 1817913"/>
                <a:gd name="connsiteX49" fmla="*/ 651496 w 3626598"/>
                <a:gd name="connsiteY49" fmla="*/ 1146347 h 1817913"/>
                <a:gd name="connsiteX50" fmla="*/ 655648 w 3626598"/>
                <a:gd name="connsiteY50" fmla="*/ 1156498 h 1817913"/>
                <a:gd name="connsiteX51" fmla="*/ 643652 w 3626598"/>
                <a:gd name="connsiteY51" fmla="*/ 1179106 h 1817913"/>
                <a:gd name="connsiteX52" fmla="*/ 632117 w 3626598"/>
                <a:gd name="connsiteY52" fmla="*/ 1188796 h 1817913"/>
                <a:gd name="connsiteX53" fmla="*/ 624273 w 3626598"/>
                <a:gd name="connsiteY53" fmla="*/ 1185104 h 1817913"/>
                <a:gd name="connsiteX54" fmla="*/ 617352 w 3626598"/>
                <a:gd name="connsiteY54" fmla="*/ 1189718 h 1817913"/>
                <a:gd name="connsiteX55" fmla="*/ 604433 w 3626598"/>
                <a:gd name="connsiteY55" fmla="*/ 1207252 h 1817913"/>
                <a:gd name="connsiteX56" fmla="*/ 602588 w 3626598"/>
                <a:gd name="connsiteY56" fmla="*/ 1216018 h 1817913"/>
                <a:gd name="connsiteX57" fmla="*/ 585054 w 3626598"/>
                <a:gd name="connsiteY57" fmla="*/ 1234935 h 1817913"/>
                <a:gd name="connsiteX58" fmla="*/ 550911 w 3626598"/>
                <a:gd name="connsiteY58" fmla="*/ 1240934 h 1817913"/>
                <a:gd name="connsiteX59" fmla="*/ 536146 w 3626598"/>
                <a:gd name="connsiteY59" fmla="*/ 1211866 h 1817913"/>
                <a:gd name="connsiteX60" fmla="*/ 536146 w 3626598"/>
                <a:gd name="connsiteY60" fmla="*/ 1211866 h 1817913"/>
                <a:gd name="connsiteX61" fmla="*/ 513537 w 3626598"/>
                <a:gd name="connsiteY61" fmla="*/ 1198485 h 1817913"/>
                <a:gd name="connsiteX62" fmla="*/ 508462 w 3626598"/>
                <a:gd name="connsiteY62" fmla="*/ 1195255 h 1817913"/>
                <a:gd name="connsiteX63" fmla="*/ 427256 w 3626598"/>
                <a:gd name="connsiteY63" fmla="*/ 1195255 h 1817913"/>
                <a:gd name="connsiteX64" fmla="*/ 316981 w 3626598"/>
                <a:gd name="connsiteY64" fmla="*/ 1242318 h 1817913"/>
                <a:gd name="connsiteX65" fmla="*/ 233468 w 3626598"/>
                <a:gd name="connsiteY65" fmla="*/ 1234013 h 1817913"/>
                <a:gd name="connsiteX66" fmla="*/ 210860 w 3626598"/>
                <a:gd name="connsiteY66" fmla="*/ 1202176 h 1817913"/>
                <a:gd name="connsiteX67" fmla="*/ 208553 w 3626598"/>
                <a:gd name="connsiteY67" fmla="*/ 1167110 h 1817913"/>
                <a:gd name="connsiteX68" fmla="*/ 225624 w 3626598"/>
                <a:gd name="connsiteY68" fmla="*/ 1150038 h 1817913"/>
                <a:gd name="connsiteX69" fmla="*/ 235775 w 3626598"/>
                <a:gd name="connsiteY69" fmla="*/ 1144963 h 1817913"/>
                <a:gd name="connsiteX70" fmla="*/ 238082 w 3626598"/>
                <a:gd name="connsiteY70" fmla="*/ 1139887 h 1817913"/>
                <a:gd name="connsiteX71" fmla="*/ 252847 w 3626598"/>
                <a:gd name="connsiteY71" fmla="*/ 1111281 h 1817913"/>
                <a:gd name="connsiteX72" fmla="*/ 270380 w 3626598"/>
                <a:gd name="connsiteY72" fmla="*/ 1078983 h 1817913"/>
                <a:gd name="connsiteX73" fmla="*/ 243157 w 3626598"/>
                <a:gd name="connsiteY73" fmla="*/ 1087749 h 1817913"/>
                <a:gd name="connsiteX74" fmla="*/ 242696 w 3626598"/>
                <a:gd name="connsiteY74" fmla="*/ 1088211 h 1817913"/>
                <a:gd name="connsiteX75" fmla="*/ 225624 w 3626598"/>
                <a:gd name="connsiteY75" fmla="*/ 1098823 h 1817913"/>
                <a:gd name="connsiteX76" fmla="*/ 225624 w 3626598"/>
                <a:gd name="connsiteY76" fmla="*/ 1098823 h 1817913"/>
                <a:gd name="connsiteX77" fmla="*/ 205784 w 3626598"/>
                <a:gd name="connsiteY77" fmla="*/ 1108974 h 1817913"/>
                <a:gd name="connsiteX78" fmla="*/ 203939 w 3626598"/>
                <a:gd name="connsiteY78" fmla="*/ 1108512 h 1817913"/>
                <a:gd name="connsiteX79" fmla="*/ 203016 w 3626598"/>
                <a:gd name="connsiteY79" fmla="*/ 1109896 h 1817913"/>
                <a:gd name="connsiteX80" fmla="*/ 190558 w 3626598"/>
                <a:gd name="connsiteY80" fmla="*/ 1126968 h 1817913"/>
                <a:gd name="connsiteX81" fmla="*/ 173025 w 3626598"/>
                <a:gd name="connsiteY81" fmla="*/ 1132966 h 1817913"/>
                <a:gd name="connsiteX82" fmla="*/ 147186 w 3626598"/>
                <a:gd name="connsiteY82" fmla="*/ 1114972 h 1817913"/>
                <a:gd name="connsiteX83" fmla="*/ 107045 w 3626598"/>
                <a:gd name="connsiteY83" fmla="*/ 1109896 h 1817913"/>
                <a:gd name="connsiteX84" fmla="*/ 41987 w 3626598"/>
                <a:gd name="connsiteY84" fmla="*/ 1080828 h 1817913"/>
                <a:gd name="connsiteX85" fmla="*/ 22147 w 3626598"/>
                <a:gd name="connsiteY85" fmla="*/ 1059604 h 1817913"/>
                <a:gd name="connsiteX86" fmla="*/ 21224 w 3626598"/>
                <a:gd name="connsiteY86" fmla="*/ 1057758 h 1817913"/>
                <a:gd name="connsiteX87" fmla="*/ 19379 w 3626598"/>
                <a:gd name="connsiteY87" fmla="*/ 1058220 h 1817913"/>
                <a:gd name="connsiteX88" fmla="*/ 0 w 3626598"/>
                <a:gd name="connsiteY88" fmla="*/ 1042071 h 1817913"/>
                <a:gd name="connsiteX89" fmla="*/ 0 w 3626598"/>
                <a:gd name="connsiteY89" fmla="*/ 1030997 h 1817913"/>
                <a:gd name="connsiteX90" fmla="*/ 67826 w 3626598"/>
                <a:gd name="connsiteY90" fmla="*/ 956712 h 1817913"/>
                <a:gd name="connsiteX91" fmla="*/ 159183 w 3626598"/>
                <a:gd name="connsiteY91" fmla="*/ 845976 h 1817913"/>
                <a:gd name="connsiteX92" fmla="*/ 165181 w 3626598"/>
                <a:gd name="connsiteY92" fmla="*/ 761078 h 1817913"/>
                <a:gd name="connsiteX93" fmla="*/ 165642 w 3626598"/>
                <a:gd name="connsiteY93" fmla="*/ 729242 h 1817913"/>
                <a:gd name="connsiteX94" fmla="*/ 264382 w 3626598"/>
                <a:gd name="connsiteY94" fmla="*/ 572366 h 1817913"/>
                <a:gd name="connsiteX95" fmla="*/ 280992 w 3626598"/>
                <a:gd name="connsiteY95" fmla="*/ 528994 h 1817913"/>
                <a:gd name="connsiteX96" fmla="*/ 306831 w 3626598"/>
                <a:gd name="connsiteY96" fmla="*/ 437637 h 1817913"/>
                <a:gd name="connsiteX97" fmla="*/ 355739 w 3626598"/>
                <a:gd name="connsiteY97" fmla="*/ 414106 h 1817913"/>
                <a:gd name="connsiteX98" fmla="*/ 370965 w 3626598"/>
                <a:gd name="connsiteY98" fmla="*/ 421488 h 1817913"/>
                <a:gd name="connsiteX99" fmla="*/ 384346 w 3626598"/>
                <a:gd name="connsiteY99" fmla="*/ 430716 h 1817913"/>
                <a:gd name="connsiteX100" fmla="*/ 388037 w 3626598"/>
                <a:gd name="connsiteY100" fmla="*/ 432562 h 1817913"/>
                <a:gd name="connsiteX101" fmla="*/ 401417 w 3626598"/>
                <a:gd name="connsiteY101" fmla="*/ 441790 h 1817913"/>
                <a:gd name="connsiteX102" fmla="*/ 405570 w 3626598"/>
                <a:gd name="connsiteY102" fmla="*/ 443636 h 1817913"/>
                <a:gd name="connsiteX103" fmla="*/ 463245 w 3626598"/>
                <a:gd name="connsiteY103" fmla="*/ 443174 h 1817913"/>
                <a:gd name="connsiteX104" fmla="*/ 463245 w 3626598"/>
                <a:gd name="connsiteY104" fmla="*/ 443174 h 1817913"/>
                <a:gd name="connsiteX105" fmla="*/ 480778 w 3626598"/>
                <a:gd name="connsiteY105" fmla="*/ 421027 h 1817913"/>
                <a:gd name="connsiteX106" fmla="*/ 480778 w 3626598"/>
                <a:gd name="connsiteY106" fmla="*/ 421027 h 1817913"/>
                <a:gd name="connsiteX107" fmla="*/ 502003 w 3626598"/>
                <a:gd name="connsiteY107" fmla="*/ 386422 h 1817913"/>
                <a:gd name="connsiteX108" fmla="*/ 502464 w 3626598"/>
                <a:gd name="connsiteY108" fmla="*/ 385961 h 1817913"/>
                <a:gd name="connsiteX109" fmla="*/ 525072 w 3626598"/>
                <a:gd name="connsiteY109" fmla="*/ 364275 h 1817913"/>
                <a:gd name="connsiteX110" fmla="*/ 525534 w 3626598"/>
                <a:gd name="connsiteY110" fmla="*/ 364275 h 1817913"/>
                <a:gd name="connsiteX111" fmla="*/ 542606 w 3626598"/>
                <a:gd name="connsiteY111" fmla="*/ 353201 h 1817913"/>
                <a:gd name="connsiteX112" fmla="*/ 542606 w 3626598"/>
                <a:gd name="connsiteY112" fmla="*/ 353201 h 1817913"/>
                <a:gd name="connsiteX113" fmla="*/ 559677 w 3626598"/>
                <a:gd name="connsiteY113" fmla="*/ 352740 h 1817913"/>
                <a:gd name="connsiteX114" fmla="*/ 564291 w 3626598"/>
                <a:gd name="connsiteY114" fmla="*/ 353663 h 1817913"/>
                <a:gd name="connsiteX115" fmla="*/ 582286 w 3626598"/>
                <a:gd name="connsiteY115" fmla="*/ 363352 h 1817913"/>
                <a:gd name="connsiteX116" fmla="*/ 585516 w 3626598"/>
                <a:gd name="connsiteY116" fmla="*/ 365198 h 1817913"/>
                <a:gd name="connsiteX117" fmla="*/ 609970 w 3626598"/>
                <a:gd name="connsiteY117" fmla="*/ 387806 h 1817913"/>
                <a:gd name="connsiteX118" fmla="*/ 632579 w 3626598"/>
                <a:gd name="connsiteY118" fmla="*/ 385961 h 1817913"/>
                <a:gd name="connsiteX119" fmla="*/ 660724 w 3626598"/>
                <a:gd name="connsiteY119" fmla="*/ 358738 h 1817913"/>
                <a:gd name="connsiteX120" fmla="*/ 672259 w 3626598"/>
                <a:gd name="connsiteY120" fmla="*/ 352278 h 1817913"/>
                <a:gd name="connsiteX121" fmla="*/ 708248 w 3626598"/>
                <a:gd name="connsiteY121" fmla="*/ 325517 h 1817913"/>
                <a:gd name="connsiteX122" fmla="*/ 717476 w 3626598"/>
                <a:gd name="connsiteY122" fmla="*/ 317673 h 1817913"/>
                <a:gd name="connsiteX123" fmla="*/ 736855 w 3626598"/>
                <a:gd name="connsiteY123" fmla="*/ 308445 h 1817913"/>
                <a:gd name="connsiteX124" fmla="*/ 739162 w 3626598"/>
                <a:gd name="connsiteY124" fmla="*/ 308445 h 1817913"/>
                <a:gd name="connsiteX125" fmla="*/ 740085 w 3626598"/>
                <a:gd name="connsiteY125" fmla="*/ 306600 h 1817913"/>
                <a:gd name="connsiteX126" fmla="*/ 753004 w 3626598"/>
                <a:gd name="connsiteY126" fmla="*/ 296911 h 1817913"/>
                <a:gd name="connsiteX127" fmla="*/ 774228 w 3626598"/>
                <a:gd name="connsiteY127" fmla="*/ 283991 h 1817913"/>
                <a:gd name="connsiteX128" fmla="*/ 796837 w 3626598"/>
                <a:gd name="connsiteY128" fmla="*/ 273841 h 1817913"/>
                <a:gd name="connsiteX129" fmla="*/ 796837 w 3626598"/>
                <a:gd name="connsiteY129" fmla="*/ 273841 h 1817913"/>
                <a:gd name="connsiteX130" fmla="*/ 822214 w 3626598"/>
                <a:gd name="connsiteY130" fmla="*/ 263228 h 1817913"/>
                <a:gd name="connsiteX131" fmla="*/ 824059 w 3626598"/>
                <a:gd name="connsiteY131" fmla="*/ 263690 h 1817913"/>
                <a:gd name="connsiteX132" fmla="*/ 824982 w 3626598"/>
                <a:gd name="connsiteY132" fmla="*/ 261844 h 1817913"/>
                <a:gd name="connsiteX133" fmla="*/ 853127 w 3626598"/>
                <a:gd name="connsiteY133" fmla="*/ 245695 h 1817913"/>
                <a:gd name="connsiteX134" fmla="*/ 971707 w 3626598"/>
                <a:gd name="connsiteY134" fmla="*/ 193557 h 1817913"/>
                <a:gd name="connsiteX135" fmla="*/ 983242 w 3626598"/>
                <a:gd name="connsiteY135" fmla="*/ 183406 h 1817913"/>
                <a:gd name="connsiteX136" fmla="*/ 1011387 w 3626598"/>
                <a:gd name="connsiteY136" fmla="*/ 170948 h 1817913"/>
                <a:gd name="connsiteX137" fmla="*/ 1047838 w 3626598"/>
                <a:gd name="connsiteY137" fmla="*/ 150185 h 1817913"/>
                <a:gd name="connsiteX138" fmla="*/ 1050606 w 3626598"/>
                <a:gd name="connsiteY138" fmla="*/ 147878 h 1817913"/>
                <a:gd name="connsiteX139" fmla="*/ 1064448 w 3626598"/>
                <a:gd name="connsiteY139" fmla="*/ 139112 h 1817913"/>
                <a:gd name="connsiteX140" fmla="*/ 1084289 w 3626598"/>
                <a:gd name="connsiteY140" fmla="*/ 131730 h 1817913"/>
                <a:gd name="connsiteX141" fmla="*/ 1114741 w 3626598"/>
                <a:gd name="connsiteY141" fmla="*/ 104968 h 1817913"/>
                <a:gd name="connsiteX142" fmla="*/ 1129506 w 3626598"/>
                <a:gd name="connsiteY142" fmla="*/ 97586 h 1817913"/>
                <a:gd name="connsiteX143" fmla="*/ 1145655 w 3626598"/>
                <a:gd name="connsiteY143" fmla="*/ 86974 h 1817913"/>
                <a:gd name="connsiteX144" fmla="*/ 1146116 w 3626598"/>
                <a:gd name="connsiteY144" fmla="*/ 86512 h 1817913"/>
                <a:gd name="connsiteX145" fmla="*/ 1165033 w 3626598"/>
                <a:gd name="connsiteY145" fmla="*/ 76362 h 1817913"/>
                <a:gd name="connsiteX146" fmla="*/ 1168725 w 3626598"/>
                <a:gd name="connsiteY146" fmla="*/ 74516 h 1817913"/>
                <a:gd name="connsiteX147" fmla="*/ 1182105 w 3626598"/>
                <a:gd name="connsiteY147" fmla="*/ 65288 h 1817913"/>
                <a:gd name="connsiteX148" fmla="*/ 1348209 w 3626598"/>
                <a:gd name="connsiteY148" fmla="*/ 14534 h 1817913"/>
                <a:gd name="connsiteX149" fmla="*/ 1377738 w 3626598"/>
                <a:gd name="connsiteY149" fmla="*/ 8075 h 1817913"/>
                <a:gd name="connsiteX150" fmla="*/ 1408191 w 3626598"/>
                <a:gd name="connsiteY150" fmla="*/ 3461 h 1817913"/>
                <a:gd name="connsiteX151" fmla="*/ 1410498 w 3626598"/>
                <a:gd name="connsiteY151" fmla="*/ 3922 h 1817913"/>
                <a:gd name="connsiteX152" fmla="*/ 1411882 w 3626598"/>
                <a:gd name="connsiteY152" fmla="*/ 2076 h 1817913"/>
                <a:gd name="connsiteX153" fmla="*/ 1423417 w 3626598"/>
                <a:gd name="connsiteY153" fmla="*/ 2076 h 1817913"/>
                <a:gd name="connsiteX154" fmla="*/ 1443257 w 3626598"/>
                <a:gd name="connsiteY154" fmla="*/ 2999 h 1817913"/>
                <a:gd name="connsiteX155" fmla="*/ 1529078 w 3626598"/>
                <a:gd name="connsiteY155" fmla="*/ 5768 h 1817913"/>
                <a:gd name="connsiteX156" fmla="*/ 1559069 w 3626598"/>
                <a:gd name="connsiteY156" fmla="*/ 8075 h 1817913"/>
                <a:gd name="connsiteX157" fmla="*/ 1591828 w 3626598"/>
                <a:gd name="connsiteY157" fmla="*/ 14534 h 1817913"/>
                <a:gd name="connsiteX158" fmla="*/ 1602440 w 3626598"/>
                <a:gd name="connsiteY158" fmla="*/ 20532 h 1817913"/>
                <a:gd name="connsiteX159" fmla="*/ 1646273 w 3626598"/>
                <a:gd name="connsiteY159" fmla="*/ 38527 h 1817913"/>
                <a:gd name="connsiteX160" fmla="*/ 1740398 w 3626598"/>
                <a:gd name="connsiteY160" fmla="*/ 76362 h 1817913"/>
                <a:gd name="connsiteX161" fmla="*/ 1757932 w 3626598"/>
                <a:gd name="connsiteY161" fmla="*/ 87435 h 1817913"/>
                <a:gd name="connsiteX162" fmla="*/ 1767160 w 3626598"/>
                <a:gd name="connsiteY162" fmla="*/ 93433 h 1817913"/>
                <a:gd name="connsiteX163" fmla="*/ 1785615 w 3626598"/>
                <a:gd name="connsiteY163" fmla="*/ 103584 h 1817913"/>
                <a:gd name="connsiteX164" fmla="*/ 1857132 w 3626598"/>
                <a:gd name="connsiteY164" fmla="*/ 127577 h 1817913"/>
                <a:gd name="connsiteX165" fmla="*/ 1898658 w 3626598"/>
                <a:gd name="connsiteY165" fmla="*/ 132191 h 1817913"/>
                <a:gd name="connsiteX166" fmla="*/ 1929111 w 3626598"/>
                <a:gd name="connsiteY166" fmla="*/ 132652 h 1817913"/>
                <a:gd name="connsiteX167" fmla="*/ 2014470 w 3626598"/>
                <a:gd name="connsiteY167" fmla="*/ 132652 h 1817913"/>
                <a:gd name="connsiteX168" fmla="*/ 2039385 w 3626598"/>
                <a:gd name="connsiteY168" fmla="*/ 132191 h 1817913"/>
                <a:gd name="connsiteX169" fmla="*/ 2080450 w 3626598"/>
                <a:gd name="connsiteY169" fmla="*/ 127116 h 1817913"/>
                <a:gd name="connsiteX170" fmla="*/ 2304229 w 3626598"/>
                <a:gd name="connsiteY170" fmla="*/ 86051 h 1817913"/>
                <a:gd name="connsiteX171" fmla="*/ 2355905 w 3626598"/>
                <a:gd name="connsiteY171" fmla="*/ 75439 h 1817913"/>
                <a:gd name="connsiteX172" fmla="*/ 2404352 w 3626598"/>
                <a:gd name="connsiteY172" fmla="*/ 70825 h 1817913"/>
                <a:gd name="connsiteX173" fmla="*/ 2429729 w 3626598"/>
                <a:gd name="connsiteY173" fmla="*/ 69902 h 1817913"/>
                <a:gd name="connsiteX174" fmla="*/ 2522470 w 3626598"/>
                <a:gd name="connsiteY174" fmla="*/ 65288 h 1817913"/>
                <a:gd name="connsiteX175" fmla="*/ 2557537 w 3626598"/>
                <a:gd name="connsiteY175" fmla="*/ 65288 h 1817913"/>
                <a:gd name="connsiteX176" fmla="*/ 2587528 w 3626598"/>
                <a:gd name="connsiteY176" fmla="*/ 69902 h 1817913"/>
                <a:gd name="connsiteX177" fmla="*/ 2625362 w 3626598"/>
                <a:gd name="connsiteY177" fmla="*/ 76823 h 1817913"/>
                <a:gd name="connsiteX178" fmla="*/ 2660890 w 3626598"/>
                <a:gd name="connsiteY178" fmla="*/ 81437 h 1817913"/>
                <a:gd name="connsiteX179" fmla="*/ 2675655 w 3626598"/>
                <a:gd name="connsiteY179" fmla="*/ 82360 h 1817913"/>
                <a:gd name="connsiteX180" fmla="*/ 2711644 w 3626598"/>
                <a:gd name="connsiteY180" fmla="*/ 86974 h 1817913"/>
                <a:gd name="connsiteX181" fmla="*/ 2739328 w 3626598"/>
                <a:gd name="connsiteY181" fmla="*/ 92972 h 1817913"/>
                <a:gd name="connsiteX182" fmla="*/ 2761937 w 3626598"/>
                <a:gd name="connsiteY182" fmla="*/ 104968 h 1817913"/>
                <a:gd name="connsiteX183" fmla="*/ 2828378 w 3626598"/>
                <a:gd name="connsiteY183" fmla="*/ 127116 h 1817913"/>
                <a:gd name="connsiteX184" fmla="*/ 2852832 w 3626598"/>
                <a:gd name="connsiteY184" fmla="*/ 137266 h 1817913"/>
                <a:gd name="connsiteX185" fmla="*/ 2931270 w 3626598"/>
                <a:gd name="connsiteY185" fmla="*/ 171871 h 1817913"/>
                <a:gd name="connsiteX186" fmla="*/ 2954340 w 3626598"/>
                <a:gd name="connsiteY186" fmla="*/ 182022 h 1817913"/>
                <a:gd name="connsiteX187" fmla="*/ 3025857 w 3626598"/>
                <a:gd name="connsiteY187" fmla="*/ 217550 h 1817913"/>
                <a:gd name="connsiteX188" fmla="*/ 3039238 w 3626598"/>
                <a:gd name="connsiteY188" fmla="*/ 226778 h 1817913"/>
                <a:gd name="connsiteX189" fmla="*/ 3065537 w 3626598"/>
                <a:gd name="connsiteY189" fmla="*/ 240158 h 1817913"/>
                <a:gd name="connsiteX190" fmla="*/ 3078457 w 3626598"/>
                <a:gd name="connsiteY190" fmla="*/ 251232 h 1817913"/>
                <a:gd name="connsiteX191" fmla="*/ 3094144 w 3626598"/>
                <a:gd name="connsiteY191" fmla="*/ 262767 h 1817913"/>
                <a:gd name="connsiteX192" fmla="*/ 3143975 w 3626598"/>
                <a:gd name="connsiteY192" fmla="*/ 308445 h 1817913"/>
                <a:gd name="connsiteX193" fmla="*/ 3149973 w 3626598"/>
                <a:gd name="connsiteY193" fmla="*/ 313982 h 1817913"/>
                <a:gd name="connsiteX194" fmla="*/ 3223797 w 3626598"/>
                <a:gd name="connsiteY194" fmla="*/ 393804 h 1817913"/>
                <a:gd name="connsiteX195" fmla="*/ 3257941 w 3626598"/>
                <a:gd name="connsiteY195" fmla="*/ 427487 h 1817913"/>
                <a:gd name="connsiteX196" fmla="*/ 3258864 w 3626598"/>
                <a:gd name="connsiteY196" fmla="*/ 426564 h 1817913"/>
                <a:gd name="connsiteX197" fmla="*/ 3257941 w 3626598"/>
                <a:gd name="connsiteY197" fmla="*/ 427487 h 1817913"/>
                <a:gd name="connsiteX198" fmla="*/ 3303619 w 3626598"/>
                <a:gd name="connsiteY198" fmla="*/ 483777 h 1817913"/>
                <a:gd name="connsiteX199" fmla="*/ 3303619 w 3626598"/>
                <a:gd name="connsiteY199" fmla="*/ 483777 h 1817913"/>
                <a:gd name="connsiteX200" fmla="*/ 3383441 w 3626598"/>
                <a:gd name="connsiteY200" fmla="*/ 602357 h 1817913"/>
                <a:gd name="connsiteX201" fmla="*/ 3393592 w 3626598"/>
                <a:gd name="connsiteY201" fmla="*/ 630502 h 1817913"/>
                <a:gd name="connsiteX202" fmla="*/ 3404666 w 3626598"/>
                <a:gd name="connsiteY202" fmla="*/ 646651 h 1817913"/>
                <a:gd name="connsiteX203" fmla="*/ 3406973 w 3626598"/>
                <a:gd name="connsiteY203" fmla="*/ 658648 h 1817913"/>
                <a:gd name="connsiteX204" fmla="*/ 3401436 w 3626598"/>
                <a:gd name="connsiteY204" fmla="*/ 694175 h 1817913"/>
                <a:gd name="connsiteX205" fmla="*/ 3397745 w 3626598"/>
                <a:gd name="connsiteY205" fmla="*/ 701096 h 1817913"/>
                <a:gd name="connsiteX206" fmla="*/ 3399590 w 3626598"/>
                <a:gd name="connsiteY206" fmla="*/ 738470 h 1817913"/>
                <a:gd name="connsiteX207" fmla="*/ 3406511 w 3626598"/>
                <a:gd name="connsiteY207" fmla="*/ 761078 h 1817913"/>
                <a:gd name="connsiteX208" fmla="*/ 3416201 w 3626598"/>
                <a:gd name="connsiteY208" fmla="*/ 803527 h 1817913"/>
                <a:gd name="connsiteX209" fmla="*/ 3427274 w 3626598"/>
                <a:gd name="connsiteY209" fmla="*/ 832134 h 1817913"/>
                <a:gd name="connsiteX210" fmla="*/ 3434657 w 3626598"/>
                <a:gd name="connsiteY210" fmla="*/ 861663 h 1817913"/>
                <a:gd name="connsiteX211" fmla="*/ 3445730 w 3626598"/>
                <a:gd name="connsiteY211" fmla="*/ 889809 h 1817913"/>
                <a:gd name="connsiteX212" fmla="*/ 3456804 w 3626598"/>
                <a:gd name="connsiteY212" fmla="*/ 947945 h 1817913"/>
                <a:gd name="connsiteX213" fmla="*/ 3461418 w 3626598"/>
                <a:gd name="connsiteY213" fmla="*/ 962710 h 1817913"/>
                <a:gd name="connsiteX214" fmla="*/ 3467416 w 3626598"/>
                <a:gd name="connsiteY214" fmla="*/ 981627 h 1817913"/>
                <a:gd name="connsiteX215" fmla="*/ 3473414 w 3626598"/>
                <a:gd name="connsiteY215" fmla="*/ 1009773 h 1817913"/>
                <a:gd name="connsiteX216" fmla="*/ 3475721 w 3626598"/>
                <a:gd name="connsiteY216" fmla="*/ 1026844 h 1817913"/>
                <a:gd name="connsiteX217" fmla="*/ 3478490 w 3626598"/>
                <a:gd name="connsiteY217" fmla="*/ 1075291 h 1817913"/>
                <a:gd name="connsiteX218" fmla="*/ 3481258 w 3626598"/>
                <a:gd name="connsiteY218" fmla="*/ 1092825 h 1817913"/>
                <a:gd name="connsiteX219" fmla="*/ 3484488 w 3626598"/>
                <a:gd name="connsiteY219" fmla="*/ 1136657 h 1817913"/>
                <a:gd name="connsiteX220" fmla="*/ 3486795 w 3626598"/>
                <a:gd name="connsiteY220" fmla="*/ 1149577 h 1817913"/>
                <a:gd name="connsiteX221" fmla="*/ 3490025 w 3626598"/>
                <a:gd name="connsiteY221" fmla="*/ 1187873 h 1817913"/>
                <a:gd name="connsiteX222" fmla="*/ 3492332 w 3626598"/>
                <a:gd name="connsiteY222" fmla="*/ 1200331 h 1817913"/>
                <a:gd name="connsiteX223" fmla="*/ 3496023 w 3626598"/>
                <a:gd name="connsiteY223" fmla="*/ 1229399 h 1817913"/>
                <a:gd name="connsiteX224" fmla="*/ 3518632 w 3626598"/>
                <a:gd name="connsiteY224" fmla="*/ 1323524 h 1817913"/>
                <a:gd name="connsiteX225" fmla="*/ 3532474 w 3626598"/>
                <a:gd name="connsiteY225" fmla="*/ 1358590 h 1817913"/>
                <a:gd name="connsiteX226" fmla="*/ 3535703 w 3626598"/>
                <a:gd name="connsiteY226" fmla="*/ 1365050 h 1817913"/>
                <a:gd name="connsiteX227" fmla="*/ 3543547 w 3626598"/>
                <a:gd name="connsiteY227" fmla="*/ 1376585 h 1817913"/>
                <a:gd name="connsiteX228" fmla="*/ 3548161 w 3626598"/>
                <a:gd name="connsiteY228" fmla="*/ 1382122 h 1817913"/>
                <a:gd name="connsiteX229" fmla="*/ 3567540 w 3626598"/>
                <a:gd name="connsiteY229" fmla="*/ 1412574 h 1817913"/>
                <a:gd name="connsiteX230" fmla="*/ 3571693 w 3626598"/>
                <a:gd name="connsiteY230" fmla="*/ 1419034 h 1817913"/>
                <a:gd name="connsiteX231" fmla="*/ 3611373 w 3626598"/>
                <a:gd name="connsiteY231" fmla="*/ 1494242 h 1817913"/>
                <a:gd name="connsiteX232" fmla="*/ 3614141 w 3626598"/>
                <a:gd name="connsiteY232" fmla="*/ 1501624 h 1817913"/>
                <a:gd name="connsiteX233" fmla="*/ 3620601 w 3626598"/>
                <a:gd name="connsiteY233" fmla="*/ 1521003 h 1817913"/>
                <a:gd name="connsiteX234" fmla="*/ 3627983 w 3626598"/>
                <a:gd name="connsiteY234" fmla="*/ 1559761 h 1817913"/>
                <a:gd name="connsiteX235" fmla="*/ 3627522 w 3626598"/>
                <a:gd name="connsiteY235" fmla="*/ 1629432 h 1817913"/>
                <a:gd name="connsiteX236" fmla="*/ 3599377 w 3626598"/>
                <a:gd name="connsiteY236" fmla="*/ 1665421 h 1817913"/>
                <a:gd name="connsiteX237" fmla="*/ 3574461 w 3626598"/>
                <a:gd name="connsiteY237" fmla="*/ 1681570 h 1817913"/>
                <a:gd name="connsiteX238" fmla="*/ 3568463 w 3626598"/>
                <a:gd name="connsiteY238" fmla="*/ 1685261 h 1817913"/>
                <a:gd name="connsiteX239" fmla="*/ 3554621 w 3626598"/>
                <a:gd name="connsiteY239" fmla="*/ 1694489 h 1817913"/>
                <a:gd name="connsiteX240" fmla="*/ 3549084 w 3626598"/>
                <a:gd name="connsiteY240" fmla="*/ 1698181 h 1817913"/>
                <a:gd name="connsiteX241" fmla="*/ 3538010 w 3626598"/>
                <a:gd name="connsiteY241" fmla="*/ 1706024 h 1817913"/>
                <a:gd name="connsiteX242" fmla="*/ 3532474 w 3626598"/>
                <a:gd name="connsiteY242" fmla="*/ 1709716 h 1817913"/>
                <a:gd name="connsiteX243" fmla="*/ 3521400 w 3626598"/>
                <a:gd name="connsiteY243" fmla="*/ 1717098 h 1817913"/>
                <a:gd name="connsiteX244" fmla="*/ 3510326 w 3626598"/>
                <a:gd name="connsiteY244" fmla="*/ 1724019 h 1817913"/>
                <a:gd name="connsiteX245" fmla="*/ 3497869 w 3626598"/>
                <a:gd name="connsiteY245" fmla="*/ 1734631 h 1817913"/>
                <a:gd name="connsiteX246" fmla="*/ 3492332 w 3626598"/>
                <a:gd name="connsiteY246" fmla="*/ 1737861 h 1817913"/>
                <a:gd name="connsiteX247" fmla="*/ 3477567 w 3626598"/>
                <a:gd name="connsiteY247" fmla="*/ 1746166 h 1817913"/>
                <a:gd name="connsiteX248" fmla="*/ 3471569 w 3626598"/>
                <a:gd name="connsiteY248" fmla="*/ 1750319 h 1817913"/>
                <a:gd name="connsiteX249" fmla="*/ 3445730 w 3626598"/>
                <a:gd name="connsiteY249" fmla="*/ 1759547 h 1817913"/>
                <a:gd name="connsiteX250" fmla="*/ 3432350 w 3626598"/>
                <a:gd name="connsiteY250" fmla="*/ 1758624 h 1817913"/>
                <a:gd name="connsiteX251" fmla="*/ 3291162 w 3626598"/>
                <a:gd name="connsiteY251" fmla="*/ 1757240 h 1817913"/>
                <a:gd name="connsiteX252" fmla="*/ 3259325 w 3626598"/>
                <a:gd name="connsiteY252" fmla="*/ 1750780 h 1817913"/>
                <a:gd name="connsiteX253" fmla="*/ 3226104 w 3626598"/>
                <a:gd name="connsiteY253" fmla="*/ 1744782 h 1817913"/>
                <a:gd name="connsiteX254" fmla="*/ 3206264 w 3626598"/>
                <a:gd name="connsiteY254" fmla="*/ 1739245 h 1817913"/>
                <a:gd name="connsiteX255" fmla="*/ 3190577 w 3626598"/>
                <a:gd name="connsiteY255" fmla="*/ 1735093 h 1817913"/>
                <a:gd name="connsiteX256" fmla="*/ 3171198 w 3626598"/>
                <a:gd name="connsiteY256" fmla="*/ 1724942 h 1817913"/>
                <a:gd name="connsiteX257" fmla="*/ 3170736 w 3626598"/>
                <a:gd name="connsiteY257" fmla="*/ 1684339 h 1817913"/>
                <a:gd name="connsiteX258" fmla="*/ 3209033 w 3626598"/>
                <a:gd name="connsiteY258" fmla="*/ 1646965 h 1817913"/>
                <a:gd name="connsiteX259" fmla="*/ 3215031 w 3626598"/>
                <a:gd name="connsiteY259" fmla="*/ 1642813 h 1817913"/>
                <a:gd name="connsiteX260" fmla="*/ 3240408 w 3626598"/>
                <a:gd name="connsiteY260" fmla="*/ 1627586 h 1817913"/>
                <a:gd name="connsiteX261" fmla="*/ 3247329 w 3626598"/>
                <a:gd name="connsiteY261" fmla="*/ 1624357 h 1817913"/>
                <a:gd name="connsiteX262" fmla="*/ 3272244 w 3626598"/>
                <a:gd name="connsiteY262" fmla="*/ 1615129 h 1817913"/>
                <a:gd name="connsiteX263" fmla="*/ 3283779 w 3626598"/>
                <a:gd name="connsiteY263" fmla="*/ 1612360 h 1817913"/>
                <a:gd name="connsiteX264" fmla="*/ 3330381 w 3626598"/>
                <a:gd name="connsiteY264" fmla="*/ 1604055 h 1817913"/>
                <a:gd name="connsiteX265" fmla="*/ 3361294 w 3626598"/>
                <a:gd name="connsiteY265" fmla="*/ 1592059 h 1817913"/>
                <a:gd name="connsiteX266" fmla="*/ 3370984 w 3626598"/>
                <a:gd name="connsiteY266" fmla="*/ 1576371 h 1817913"/>
                <a:gd name="connsiteX267" fmla="*/ 3369599 w 3626598"/>
                <a:gd name="connsiteY267" fmla="*/ 1569450 h 1817913"/>
                <a:gd name="connsiteX268" fmla="*/ 3340070 w 3626598"/>
                <a:gd name="connsiteY268" fmla="*/ 1547303 h 1817913"/>
                <a:gd name="connsiteX269" fmla="*/ 3308695 w 3626598"/>
                <a:gd name="connsiteY269" fmla="*/ 1539459 h 1817913"/>
                <a:gd name="connsiteX270" fmla="*/ 3275474 w 3626598"/>
                <a:gd name="connsiteY270" fmla="*/ 1536691 h 1817913"/>
                <a:gd name="connsiteX271" fmla="*/ 3164738 w 3626598"/>
                <a:gd name="connsiteY271" fmla="*/ 1507623 h 1817913"/>
                <a:gd name="connsiteX272" fmla="*/ 3119983 w 3626598"/>
                <a:gd name="connsiteY272" fmla="*/ 1490551 h 1817913"/>
                <a:gd name="connsiteX273" fmla="*/ 3101988 w 3626598"/>
                <a:gd name="connsiteY273" fmla="*/ 1483630 h 1817913"/>
                <a:gd name="connsiteX274" fmla="*/ 3077534 w 3626598"/>
                <a:gd name="connsiteY274" fmla="*/ 1467019 h 1817913"/>
                <a:gd name="connsiteX275" fmla="*/ 3065999 w 3626598"/>
                <a:gd name="connsiteY275" fmla="*/ 1458714 h 1817913"/>
                <a:gd name="connsiteX276" fmla="*/ 3052157 w 3626598"/>
                <a:gd name="connsiteY276" fmla="*/ 1449486 h 1817913"/>
                <a:gd name="connsiteX277" fmla="*/ 3041083 w 3626598"/>
                <a:gd name="connsiteY277" fmla="*/ 1442104 h 1817913"/>
                <a:gd name="connsiteX278" fmla="*/ 3024934 w 3626598"/>
                <a:gd name="connsiteY278" fmla="*/ 1430569 h 1817913"/>
                <a:gd name="connsiteX279" fmla="*/ 3016629 w 3626598"/>
                <a:gd name="connsiteY279" fmla="*/ 1419495 h 1817913"/>
                <a:gd name="connsiteX280" fmla="*/ 3008785 w 3626598"/>
                <a:gd name="connsiteY280" fmla="*/ 1403808 h 1817913"/>
                <a:gd name="connsiteX281" fmla="*/ 3005094 w 3626598"/>
                <a:gd name="connsiteY281" fmla="*/ 1397809 h 1817913"/>
                <a:gd name="connsiteX282" fmla="*/ 2988945 w 3626598"/>
                <a:gd name="connsiteY282" fmla="*/ 1370587 h 1817913"/>
                <a:gd name="connsiteX283" fmla="*/ 2984793 w 3626598"/>
                <a:gd name="connsiteY283" fmla="*/ 1364589 h 1817913"/>
                <a:gd name="connsiteX284" fmla="*/ 2974180 w 3626598"/>
                <a:gd name="connsiteY284" fmla="*/ 1342441 h 1817913"/>
                <a:gd name="connsiteX285" fmla="*/ 2971412 w 3626598"/>
                <a:gd name="connsiteY285" fmla="*/ 1335982 h 1817913"/>
                <a:gd name="connsiteX286" fmla="*/ 2934500 w 3626598"/>
                <a:gd name="connsiteY286" fmla="*/ 1350285 h 1817913"/>
                <a:gd name="connsiteX287" fmla="*/ 2918813 w 3626598"/>
                <a:gd name="connsiteY287" fmla="*/ 1359052 h 1817913"/>
                <a:gd name="connsiteX288" fmla="*/ 2877287 w 3626598"/>
                <a:gd name="connsiteY288" fmla="*/ 1396425 h 1817913"/>
                <a:gd name="connsiteX289" fmla="*/ 2845911 w 3626598"/>
                <a:gd name="connsiteY289" fmla="*/ 1410267 h 1817913"/>
                <a:gd name="connsiteX290" fmla="*/ 2796080 w 3626598"/>
                <a:gd name="connsiteY290" fmla="*/ 1455484 h 1817913"/>
                <a:gd name="connsiteX291" fmla="*/ 2790543 w 3626598"/>
                <a:gd name="connsiteY291" fmla="*/ 1460098 h 1817913"/>
                <a:gd name="connsiteX292" fmla="*/ 2776240 w 3626598"/>
                <a:gd name="connsiteY292" fmla="*/ 1479939 h 1817913"/>
                <a:gd name="connsiteX293" fmla="*/ 2767935 w 3626598"/>
                <a:gd name="connsiteY293" fmla="*/ 1486860 h 1817913"/>
                <a:gd name="connsiteX294" fmla="*/ 2749479 w 3626598"/>
                <a:gd name="connsiteY294" fmla="*/ 1494703 h 1817913"/>
                <a:gd name="connsiteX295" fmla="*/ 2744403 w 3626598"/>
                <a:gd name="connsiteY295" fmla="*/ 1499317 h 1817913"/>
                <a:gd name="connsiteX296" fmla="*/ 2732868 w 3626598"/>
                <a:gd name="connsiteY296" fmla="*/ 1511775 h 1817913"/>
                <a:gd name="connsiteX297" fmla="*/ 2709337 w 3626598"/>
                <a:gd name="connsiteY297" fmla="*/ 1528847 h 1817913"/>
                <a:gd name="connsiteX298" fmla="*/ 2665043 w 3626598"/>
                <a:gd name="connsiteY298" fmla="*/ 1579139 h 1817913"/>
                <a:gd name="connsiteX299" fmla="*/ 2653046 w 3626598"/>
                <a:gd name="connsiteY299" fmla="*/ 1594366 h 1817913"/>
                <a:gd name="connsiteX300" fmla="*/ 2626285 w 3626598"/>
                <a:gd name="connsiteY300" fmla="*/ 1626664 h 1817913"/>
                <a:gd name="connsiteX301" fmla="*/ 2618441 w 3626598"/>
                <a:gd name="connsiteY301" fmla="*/ 1634507 h 1817913"/>
                <a:gd name="connsiteX302" fmla="*/ 2588450 w 3626598"/>
                <a:gd name="connsiteY302" fmla="*/ 1667267 h 1817913"/>
                <a:gd name="connsiteX303" fmla="*/ 2584298 w 3626598"/>
                <a:gd name="connsiteY303" fmla="*/ 1673726 h 1817913"/>
                <a:gd name="connsiteX304" fmla="*/ 2544617 w 3626598"/>
                <a:gd name="connsiteY304" fmla="*/ 1742475 h 1817913"/>
                <a:gd name="connsiteX305" fmla="*/ 2479560 w 3626598"/>
                <a:gd name="connsiteY305" fmla="*/ 1756778 h 1817913"/>
                <a:gd name="connsiteX306" fmla="*/ 2424192 w 3626598"/>
                <a:gd name="connsiteY306" fmla="*/ 1759547 h 1817913"/>
                <a:gd name="connsiteX307" fmla="*/ 2391433 w 3626598"/>
                <a:gd name="connsiteY307" fmla="*/ 1762315 h 1817913"/>
                <a:gd name="connsiteX308" fmla="*/ 2346216 w 3626598"/>
                <a:gd name="connsiteY308" fmla="*/ 1765083 h 1817913"/>
                <a:gd name="connsiteX309" fmla="*/ 2332835 w 3626598"/>
                <a:gd name="connsiteY309" fmla="*/ 1767390 h 1817913"/>
                <a:gd name="connsiteX310" fmla="*/ 2291771 w 3626598"/>
                <a:gd name="connsiteY310" fmla="*/ 1771082 h 1817913"/>
                <a:gd name="connsiteX311" fmla="*/ 2239633 w 3626598"/>
                <a:gd name="connsiteY311" fmla="*/ 1774311 h 1817913"/>
                <a:gd name="connsiteX312" fmla="*/ 2211487 w 3626598"/>
                <a:gd name="connsiteY312" fmla="*/ 1773850 h 1817913"/>
                <a:gd name="connsiteX313" fmla="*/ 2124744 w 3626598"/>
                <a:gd name="connsiteY313" fmla="*/ 1754010 h 1817913"/>
                <a:gd name="connsiteX314" fmla="*/ 2097983 w 3626598"/>
                <a:gd name="connsiteY314" fmla="*/ 1744321 h 1817913"/>
                <a:gd name="connsiteX315" fmla="*/ 2086909 w 3626598"/>
                <a:gd name="connsiteY315" fmla="*/ 1740629 h 1817913"/>
                <a:gd name="connsiteX316" fmla="*/ 2057841 w 3626598"/>
                <a:gd name="connsiteY316" fmla="*/ 1728633 h 1817913"/>
                <a:gd name="connsiteX317" fmla="*/ 2026927 w 3626598"/>
                <a:gd name="connsiteY317" fmla="*/ 1705102 h 1817913"/>
                <a:gd name="connsiteX318" fmla="*/ 2027389 w 3626598"/>
                <a:gd name="connsiteY318" fmla="*/ 1697258 h 1817913"/>
                <a:gd name="connsiteX319" fmla="*/ 2057841 w 3626598"/>
                <a:gd name="connsiteY319" fmla="*/ 1664037 h 1817913"/>
                <a:gd name="connsiteX320" fmla="*/ 2253475 w 3626598"/>
                <a:gd name="connsiteY320" fmla="*/ 1606362 h 1817913"/>
                <a:gd name="connsiteX321" fmla="*/ 2284388 w 3626598"/>
                <a:gd name="connsiteY321" fmla="*/ 1604055 h 1817913"/>
                <a:gd name="connsiteX322" fmla="*/ 2314841 w 3626598"/>
                <a:gd name="connsiteY322" fmla="*/ 1566682 h 1817913"/>
                <a:gd name="connsiteX323" fmla="*/ 2305613 w 3626598"/>
                <a:gd name="connsiteY323" fmla="*/ 1449025 h 1817913"/>
                <a:gd name="connsiteX324" fmla="*/ 2300537 w 3626598"/>
                <a:gd name="connsiteY324" fmla="*/ 1225708 h 1817913"/>
                <a:gd name="connsiteX325" fmla="*/ 2285311 w 3626598"/>
                <a:gd name="connsiteY325" fmla="*/ 1205406 h 1817913"/>
                <a:gd name="connsiteX326" fmla="*/ 2160733 w 3626598"/>
                <a:gd name="connsiteY326" fmla="*/ 1197562 h 1817913"/>
                <a:gd name="connsiteX327" fmla="*/ 2009394 w 3626598"/>
                <a:gd name="connsiteY327" fmla="*/ 1192025 h 1817913"/>
                <a:gd name="connsiteX328" fmla="*/ 1998321 w 3626598"/>
                <a:gd name="connsiteY328" fmla="*/ 1212327 h 1817913"/>
                <a:gd name="connsiteX329" fmla="*/ 2053689 w 3626598"/>
                <a:gd name="connsiteY329" fmla="*/ 1344748 h 1817913"/>
                <a:gd name="connsiteX330" fmla="*/ 2088755 w 3626598"/>
                <a:gd name="connsiteY330" fmla="*/ 1433799 h 1817913"/>
                <a:gd name="connsiteX331" fmla="*/ 2080450 w 3626598"/>
                <a:gd name="connsiteY331" fmla="*/ 1502086 h 1817913"/>
                <a:gd name="connsiteX332" fmla="*/ 2018161 w 3626598"/>
                <a:gd name="connsiteY332" fmla="*/ 1618358 h 1817913"/>
                <a:gd name="connsiteX333" fmla="*/ 1994168 w 3626598"/>
                <a:gd name="connsiteY333" fmla="*/ 1666805 h 1817913"/>
                <a:gd name="connsiteX334" fmla="*/ 1970175 w 3626598"/>
                <a:gd name="connsiteY334" fmla="*/ 1682493 h 1817913"/>
                <a:gd name="connsiteX335" fmla="*/ 1947105 w 3626598"/>
                <a:gd name="connsiteY335" fmla="*/ 1692644 h 1817913"/>
                <a:gd name="connsiteX336" fmla="*/ 1907886 w 3626598"/>
                <a:gd name="connsiteY336" fmla="*/ 1700488 h 1817913"/>
                <a:gd name="connsiteX337" fmla="*/ 1852057 w 3626598"/>
                <a:gd name="connsiteY337" fmla="*/ 1700488 h 1817913"/>
                <a:gd name="connsiteX338" fmla="*/ 1834062 w 3626598"/>
                <a:gd name="connsiteY338" fmla="*/ 1698181 h 1817913"/>
                <a:gd name="connsiteX339" fmla="*/ 1800842 w 3626598"/>
                <a:gd name="connsiteY339" fmla="*/ 1698181 h 1817913"/>
                <a:gd name="connsiteX340" fmla="*/ 1761161 w 3626598"/>
                <a:gd name="connsiteY340" fmla="*/ 1705563 h 1817913"/>
                <a:gd name="connsiteX341" fmla="*/ 1668420 w 3626598"/>
                <a:gd name="connsiteY341" fmla="*/ 1707409 h 1817913"/>
                <a:gd name="connsiteX342" fmla="*/ 1655962 w 3626598"/>
                <a:gd name="connsiteY342" fmla="*/ 1711100 h 1817913"/>
                <a:gd name="connsiteX343" fmla="*/ 1608900 w 3626598"/>
                <a:gd name="connsiteY343" fmla="*/ 1688953 h 1817913"/>
                <a:gd name="connsiteX344" fmla="*/ 1608900 w 3626598"/>
                <a:gd name="connsiteY344" fmla="*/ 1681570 h 1817913"/>
                <a:gd name="connsiteX345" fmla="*/ 1602901 w 3626598"/>
                <a:gd name="connsiteY345" fmla="*/ 1665421 h 1817913"/>
                <a:gd name="connsiteX346" fmla="*/ 1618128 w 3626598"/>
                <a:gd name="connsiteY346" fmla="*/ 1636353 h 1817913"/>
                <a:gd name="connsiteX347" fmla="*/ 1622742 w 3626598"/>
                <a:gd name="connsiteY347" fmla="*/ 1629893 h 1817913"/>
                <a:gd name="connsiteX348" fmla="*/ 1660115 w 3626598"/>
                <a:gd name="connsiteY348" fmla="*/ 1589290 h 1817913"/>
                <a:gd name="connsiteX349" fmla="*/ 1770389 w 3626598"/>
                <a:gd name="connsiteY349" fmla="*/ 1549610 h 1817913"/>
                <a:gd name="connsiteX350" fmla="*/ 1795766 w 3626598"/>
                <a:gd name="connsiteY350" fmla="*/ 1547764 h 1817913"/>
                <a:gd name="connsiteX351" fmla="*/ 1800380 w 3626598"/>
                <a:gd name="connsiteY351" fmla="*/ 1542689 h 1817913"/>
                <a:gd name="connsiteX352" fmla="*/ 1787000 w 3626598"/>
                <a:gd name="connsiteY352" fmla="*/ 1509007 h 1817913"/>
                <a:gd name="connsiteX353" fmla="*/ 1769005 w 3626598"/>
                <a:gd name="connsiteY353" fmla="*/ 1489167 h 1817913"/>
                <a:gd name="connsiteX354" fmla="*/ 1768544 w 3626598"/>
                <a:gd name="connsiteY354" fmla="*/ 1489167 h 1817913"/>
                <a:gd name="connsiteX355" fmla="*/ 1743628 w 3626598"/>
                <a:gd name="connsiteY355" fmla="*/ 1471633 h 1817913"/>
                <a:gd name="connsiteX356" fmla="*/ 1735323 w 3626598"/>
                <a:gd name="connsiteY356" fmla="*/ 1463328 h 1817913"/>
                <a:gd name="connsiteX357" fmla="*/ 1706716 w 3626598"/>
                <a:gd name="connsiteY357" fmla="*/ 1434260 h 1817913"/>
                <a:gd name="connsiteX358" fmla="*/ 1700718 w 3626598"/>
                <a:gd name="connsiteY358" fmla="*/ 1430107 h 1817913"/>
                <a:gd name="connsiteX359" fmla="*/ 1686415 w 3626598"/>
                <a:gd name="connsiteY359" fmla="*/ 1419957 h 1817913"/>
                <a:gd name="connsiteX360" fmla="*/ 1680417 w 3626598"/>
                <a:gd name="connsiteY360" fmla="*/ 1415804 h 1817913"/>
                <a:gd name="connsiteX361" fmla="*/ 1655040 w 3626598"/>
                <a:gd name="connsiteY361" fmla="*/ 1395502 h 1817913"/>
                <a:gd name="connsiteX362" fmla="*/ 1645812 w 3626598"/>
                <a:gd name="connsiteY362" fmla="*/ 1384429 h 1817913"/>
                <a:gd name="connsiteX363" fmla="*/ 1630585 w 3626598"/>
                <a:gd name="connsiteY363" fmla="*/ 1365050 h 1817913"/>
                <a:gd name="connsiteX364" fmla="*/ 1624587 w 3626598"/>
                <a:gd name="connsiteY364" fmla="*/ 1360897 h 1817913"/>
                <a:gd name="connsiteX365" fmla="*/ 1597826 w 3626598"/>
                <a:gd name="connsiteY365" fmla="*/ 1336905 h 1817913"/>
                <a:gd name="connsiteX366" fmla="*/ 1586291 w 3626598"/>
                <a:gd name="connsiteY366" fmla="*/ 1328600 h 1817913"/>
                <a:gd name="connsiteX367" fmla="*/ 1571526 w 3626598"/>
                <a:gd name="connsiteY367" fmla="*/ 1318910 h 1817913"/>
                <a:gd name="connsiteX368" fmla="*/ 1561376 w 3626598"/>
                <a:gd name="connsiteY368" fmla="*/ 1308759 h 1817913"/>
                <a:gd name="connsiteX369" fmla="*/ 1540151 w 3626598"/>
                <a:gd name="connsiteY369" fmla="*/ 1273693 h 1817913"/>
                <a:gd name="connsiteX370" fmla="*/ 1533230 w 3626598"/>
                <a:gd name="connsiteY370" fmla="*/ 1264926 h 1817913"/>
                <a:gd name="connsiteX371" fmla="*/ 1514774 w 3626598"/>
                <a:gd name="connsiteY371" fmla="*/ 1255237 h 1817913"/>
                <a:gd name="connsiteX372" fmla="*/ 1508776 w 3626598"/>
                <a:gd name="connsiteY372" fmla="*/ 1259390 h 1817913"/>
                <a:gd name="connsiteX373" fmla="*/ 1482015 w 3626598"/>
                <a:gd name="connsiteY373" fmla="*/ 1295840 h 1817913"/>
                <a:gd name="connsiteX374" fmla="*/ 1477401 w 3626598"/>
                <a:gd name="connsiteY374" fmla="*/ 1301838 h 1817913"/>
                <a:gd name="connsiteX375" fmla="*/ 1447871 w 3626598"/>
                <a:gd name="connsiteY375" fmla="*/ 1344748 h 1817913"/>
                <a:gd name="connsiteX376" fmla="*/ 1438643 w 3626598"/>
                <a:gd name="connsiteY376" fmla="*/ 1360897 h 1817913"/>
                <a:gd name="connsiteX377" fmla="*/ 1410036 w 3626598"/>
                <a:gd name="connsiteY377" fmla="*/ 1390888 h 1817913"/>
                <a:gd name="connsiteX378" fmla="*/ 1388351 w 3626598"/>
                <a:gd name="connsiteY378" fmla="*/ 1420418 h 1817913"/>
                <a:gd name="connsiteX379" fmla="*/ 1343134 w 3626598"/>
                <a:gd name="connsiteY379" fmla="*/ 1454100 h 1817913"/>
                <a:gd name="connsiteX380" fmla="*/ 1341288 w 3626598"/>
                <a:gd name="connsiteY380" fmla="*/ 1454100 h 1817913"/>
                <a:gd name="connsiteX381" fmla="*/ 1340365 w 3626598"/>
                <a:gd name="connsiteY381" fmla="*/ 1455946 h 1817913"/>
                <a:gd name="connsiteX382" fmla="*/ 1322371 w 3626598"/>
                <a:gd name="connsiteY382" fmla="*/ 1478554 h 1817913"/>
                <a:gd name="connsiteX383" fmla="*/ 1314988 w 3626598"/>
                <a:gd name="connsiteY383" fmla="*/ 1486398 h 1817913"/>
                <a:gd name="connsiteX384" fmla="*/ 1301608 w 3626598"/>
                <a:gd name="connsiteY384" fmla="*/ 1497933 h 1817913"/>
                <a:gd name="connsiteX385" fmla="*/ 1290073 w 3626598"/>
                <a:gd name="connsiteY385" fmla="*/ 1505777 h 1817913"/>
                <a:gd name="connsiteX386" fmla="*/ 1273462 w 3626598"/>
                <a:gd name="connsiteY386" fmla="*/ 1518696 h 1817913"/>
                <a:gd name="connsiteX387" fmla="*/ 1267926 w 3626598"/>
                <a:gd name="connsiteY387" fmla="*/ 1522849 h 1817913"/>
                <a:gd name="connsiteX388" fmla="*/ 1256852 w 3626598"/>
                <a:gd name="connsiteY388" fmla="*/ 1531154 h 1817913"/>
                <a:gd name="connsiteX389" fmla="*/ 1245317 w 3626598"/>
                <a:gd name="connsiteY389" fmla="*/ 1538536 h 1817913"/>
                <a:gd name="connsiteX390" fmla="*/ 1231475 w 3626598"/>
                <a:gd name="connsiteY390" fmla="*/ 1548687 h 1817913"/>
                <a:gd name="connsiteX391" fmla="*/ 1225938 w 3626598"/>
                <a:gd name="connsiteY391" fmla="*/ 1553301 h 1817913"/>
                <a:gd name="connsiteX392" fmla="*/ 1171032 w 3626598"/>
                <a:gd name="connsiteY392" fmla="*/ 1598057 h 1817913"/>
                <a:gd name="connsiteX393" fmla="*/ 1163188 w 3626598"/>
                <a:gd name="connsiteY393" fmla="*/ 1605901 h 1817913"/>
                <a:gd name="connsiteX394" fmla="*/ 1146116 w 3626598"/>
                <a:gd name="connsiteY394" fmla="*/ 1623434 h 1817913"/>
                <a:gd name="connsiteX395" fmla="*/ 1133197 w 3626598"/>
                <a:gd name="connsiteY395" fmla="*/ 1636353 h 1817913"/>
                <a:gd name="connsiteX396" fmla="*/ 1078752 w 3626598"/>
                <a:gd name="connsiteY396" fmla="*/ 1677879 h 1817913"/>
                <a:gd name="connsiteX397" fmla="*/ 1061219 w 3626598"/>
                <a:gd name="connsiteY397" fmla="*/ 1691260 h 1817913"/>
                <a:gd name="connsiteX398" fmla="*/ 1045992 w 3626598"/>
                <a:gd name="connsiteY398" fmla="*/ 1706947 h 1817913"/>
                <a:gd name="connsiteX399" fmla="*/ 1014617 w 3626598"/>
                <a:gd name="connsiteY399" fmla="*/ 1722173 h 1817913"/>
                <a:gd name="connsiteX400" fmla="*/ 982781 w 3626598"/>
                <a:gd name="connsiteY400" fmla="*/ 1740629 h 1817913"/>
                <a:gd name="connsiteX401" fmla="*/ 969861 w 3626598"/>
                <a:gd name="connsiteY401" fmla="*/ 1748473 h 1817913"/>
                <a:gd name="connsiteX402" fmla="*/ 914032 w 3626598"/>
                <a:gd name="connsiteY402" fmla="*/ 1778925 h 1817913"/>
                <a:gd name="connsiteX403" fmla="*/ 907573 w 3626598"/>
                <a:gd name="connsiteY403" fmla="*/ 1783539 h 1817913"/>
                <a:gd name="connsiteX404" fmla="*/ 882196 w 3626598"/>
                <a:gd name="connsiteY404" fmla="*/ 1798304 h 1817913"/>
                <a:gd name="connsiteX405" fmla="*/ 873429 w 3626598"/>
                <a:gd name="connsiteY405" fmla="*/ 1800611 h 1817913"/>
                <a:gd name="connsiteX406" fmla="*/ 760386 w 3626598"/>
                <a:gd name="connsiteY406" fmla="*/ 1804302 h 1817913"/>
                <a:gd name="connsiteX407" fmla="*/ 696252 w 3626598"/>
                <a:gd name="connsiteY407" fmla="*/ 1817222 h 1817913"/>
                <a:gd name="connsiteX408" fmla="*/ 658417 w 3626598"/>
                <a:gd name="connsiteY408" fmla="*/ 1818606 h 1817913"/>
                <a:gd name="connsiteX409" fmla="*/ 631656 w 3626598"/>
                <a:gd name="connsiteY409" fmla="*/ 1811223 h 1817913"/>
                <a:gd name="connsiteX410" fmla="*/ 555063 w 3626598"/>
                <a:gd name="connsiteY410" fmla="*/ 1799227 h 1817913"/>
                <a:gd name="connsiteX411" fmla="*/ 555063 w 3626598"/>
                <a:gd name="connsiteY411" fmla="*/ 1794152 h 1817913"/>
                <a:gd name="connsiteX412" fmla="*/ 531993 w 3626598"/>
                <a:gd name="connsiteY412" fmla="*/ 1782617 h 1817913"/>
                <a:gd name="connsiteX413" fmla="*/ 493236 w 3626598"/>
                <a:gd name="connsiteY413" fmla="*/ 1793690 h 1817913"/>
                <a:gd name="connsiteX414" fmla="*/ 498311 w 3626598"/>
                <a:gd name="connsiteY414" fmla="*/ 1768775 h 1817913"/>
                <a:gd name="connsiteX415" fmla="*/ 460938 w 3626598"/>
                <a:gd name="connsiteY415" fmla="*/ 1776618 h 181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3626598" h="1817913">
                  <a:moveTo>
                    <a:pt x="460938" y="1776618"/>
                  </a:moveTo>
                  <a:cubicBezTo>
                    <a:pt x="458631" y="1772927"/>
                    <a:pt x="443866" y="1787231"/>
                    <a:pt x="450787" y="1766929"/>
                  </a:cubicBezTo>
                  <a:cubicBezTo>
                    <a:pt x="459092" y="1742475"/>
                    <a:pt x="472473" y="1727710"/>
                    <a:pt x="495543" y="1719405"/>
                  </a:cubicBezTo>
                  <a:cubicBezTo>
                    <a:pt x="504310" y="1705102"/>
                    <a:pt x="513999" y="1692182"/>
                    <a:pt x="531071" y="1687107"/>
                  </a:cubicBezTo>
                  <a:cubicBezTo>
                    <a:pt x="534300" y="1684339"/>
                    <a:pt x="537530" y="1682032"/>
                    <a:pt x="540760" y="1679263"/>
                  </a:cubicBezTo>
                  <a:cubicBezTo>
                    <a:pt x="543528" y="1673265"/>
                    <a:pt x="548142" y="1670958"/>
                    <a:pt x="554602" y="1670497"/>
                  </a:cubicBezTo>
                  <a:cubicBezTo>
                    <a:pt x="556448" y="1670958"/>
                    <a:pt x="557370" y="1670497"/>
                    <a:pt x="557832" y="1668651"/>
                  </a:cubicBezTo>
                  <a:cubicBezTo>
                    <a:pt x="560139" y="1662653"/>
                    <a:pt x="565214" y="1659884"/>
                    <a:pt x="571674" y="1659423"/>
                  </a:cubicBezTo>
                  <a:cubicBezTo>
                    <a:pt x="586900" y="1644658"/>
                    <a:pt x="608124" y="1648349"/>
                    <a:pt x="626119" y="1641428"/>
                  </a:cubicBezTo>
                  <a:cubicBezTo>
                    <a:pt x="639961" y="1635430"/>
                    <a:pt x="654726" y="1642351"/>
                    <a:pt x="668568" y="1636814"/>
                  </a:cubicBezTo>
                  <a:cubicBezTo>
                    <a:pt x="693022" y="1640044"/>
                    <a:pt x="714246" y="1632662"/>
                    <a:pt x="733164" y="1617897"/>
                  </a:cubicBezTo>
                  <a:cubicBezTo>
                    <a:pt x="736393" y="1610515"/>
                    <a:pt x="741469" y="1604978"/>
                    <a:pt x="748851" y="1602209"/>
                  </a:cubicBezTo>
                  <a:cubicBezTo>
                    <a:pt x="750697" y="1601748"/>
                    <a:pt x="751620" y="1600364"/>
                    <a:pt x="750697" y="1598518"/>
                  </a:cubicBezTo>
                  <a:cubicBezTo>
                    <a:pt x="752081" y="1591136"/>
                    <a:pt x="754849" y="1584215"/>
                    <a:pt x="761770" y="1580062"/>
                  </a:cubicBezTo>
                  <a:lnTo>
                    <a:pt x="761770" y="1580062"/>
                  </a:lnTo>
                  <a:cubicBezTo>
                    <a:pt x="773767" y="1538998"/>
                    <a:pt x="797759" y="1505777"/>
                    <a:pt x="830057" y="1478554"/>
                  </a:cubicBezTo>
                  <a:lnTo>
                    <a:pt x="830057" y="1478554"/>
                  </a:lnTo>
                  <a:cubicBezTo>
                    <a:pt x="849898" y="1448563"/>
                    <a:pt x="871583" y="1419957"/>
                    <a:pt x="901113" y="1398732"/>
                  </a:cubicBezTo>
                  <a:cubicBezTo>
                    <a:pt x="902959" y="1398271"/>
                    <a:pt x="903881" y="1396887"/>
                    <a:pt x="903420" y="1394580"/>
                  </a:cubicBezTo>
                  <a:cubicBezTo>
                    <a:pt x="916339" y="1362282"/>
                    <a:pt x="943100" y="1338750"/>
                    <a:pt x="958788" y="1308759"/>
                  </a:cubicBezTo>
                  <a:cubicBezTo>
                    <a:pt x="963863" y="1303684"/>
                    <a:pt x="957404" y="1294917"/>
                    <a:pt x="964786" y="1290303"/>
                  </a:cubicBezTo>
                  <a:cubicBezTo>
                    <a:pt x="970323" y="1284305"/>
                    <a:pt x="966632" y="1273693"/>
                    <a:pt x="975398" y="1269079"/>
                  </a:cubicBezTo>
                  <a:cubicBezTo>
                    <a:pt x="988779" y="1220171"/>
                    <a:pt x="1002159" y="1171724"/>
                    <a:pt x="1016001" y="1122816"/>
                  </a:cubicBezTo>
                  <a:cubicBezTo>
                    <a:pt x="1021077" y="1117740"/>
                    <a:pt x="1015540" y="1109896"/>
                    <a:pt x="1021077" y="1105282"/>
                  </a:cubicBezTo>
                  <a:cubicBezTo>
                    <a:pt x="1022922" y="1099746"/>
                    <a:pt x="1025229" y="1094670"/>
                    <a:pt x="1027075" y="1089133"/>
                  </a:cubicBezTo>
                  <a:cubicBezTo>
                    <a:pt x="1032150" y="1084058"/>
                    <a:pt x="1026614" y="1076214"/>
                    <a:pt x="1032150" y="1071600"/>
                  </a:cubicBezTo>
                  <a:cubicBezTo>
                    <a:pt x="1033073" y="1064218"/>
                    <a:pt x="1031689" y="1056374"/>
                    <a:pt x="1038610" y="1050837"/>
                  </a:cubicBezTo>
                  <a:cubicBezTo>
                    <a:pt x="1041840" y="1044839"/>
                    <a:pt x="1040456" y="1037918"/>
                    <a:pt x="1040917" y="1031458"/>
                  </a:cubicBezTo>
                  <a:cubicBezTo>
                    <a:pt x="1042301" y="1012541"/>
                    <a:pt x="1035380" y="1003313"/>
                    <a:pt x="1015079" y="1006081"/>
                  </a:cubicBezTo>
                  <a:cubicBezTo>
                    <a:pt x="1007696" y="1007004"/>
                    <a:pt x="1000314" y="1007927"/>
                    <a:pt x="992931" y="1004697"/>
                  </a:cubicBezTo>
                  <a:cubicBezTo>
                    <a:pt x="983242" y="997315"/>
                    <a:pt x="977244" y="1006543"/>
                    <a:pt x="970323" y="1010234"/>
                  </a:cubicBezTo>
                  <a:cubicBezTo>
                    <a:pt x="961095" y="1015309"/>
                    <a:pt x="950483" y="1008850"/>
                    <a:pt x="941716" y="1014848"/>
                  </a:cubicBezTo>
                  <a:cubicBezTo>
                    <a:pt x="937564" y="1014848"/>
                    <a:pt x="932488" y="1013925"/>
                    <a:pt x="930643" y="1019001"/>
                  </a:cubicBezTo>
                  <a:cubicBezTo>
                    <a:pt x="910341" y="1026383"/>
                    <a:pt x="888194" y="1026844"/>
                    <a:pt x="867431" y="1030997"/>
                  </a:cubicBezTo>
                  <a:lnTo>
                    <a:pt x="865124" y="1030536"/>
                  </a:lnTo>
                  <a:lnTo>
                    <a:pt x="863740" y="1032381"/>
                  </a:lnTo>
                  <a:cubicBezTo>
                    <a:pt x="860971" y="1037457"/>
                    <a:pt x="857741" y="1041148"/>
                    <a:pt x="851282" y="1040225"/>
                  </a:cubicBezTo>
                  <a:cubicBezTo>
                    <a:pt x="837440" y="1048992"/>
                    <a:pt x="818061" y="1045300"/>
                    <a:pt x="806987" y="1060527"/>
                  </a:cubicBezTo>
                  <a:cubicBezTo>
                    <a:pt x="801451" y="1072062"/>
                    <a:pt x="789454" y="1077598"/>
                    <a:pt x="782533" y="1087749"/>
                  </a:cubicBezTo>
                  <a:lnTo>
                    <a:pt x="780688" y="1087749"/>
                  </a:lnTo>
                  <a:cubicBezTo>
                    <a:pt x="772844" y="1082674"/>
                    <a:pt x="770998" y="1090056"/>
                    <a:pt x="767769" y="1094209"/>
                  </a:cubicBezTo>
                  <a:lnTo>
                    <a:pt x="767307" y="1093747"/>
                  </a:lnTo>
                  <a:cubicBezTo>
                    <a:pt x="763155" y="1099746"/>
                    <a:pt x="750697" y="1082674"/>
                    <a:pt x="751158" y="1100207"/>
                  </a:cubicBezTo>
                  <a:cubicBezTo>
                    <a:pt x="743314" y="1105744"/>
                    <a:pt x="735932" y="1111281"/>
                    <a:pt x="728088" y="1116356"/>
                  </a:cubicBezTo>
                  <a:cubicBezTo>
                    <a:pt x="723936" y="1123277"/>
                    <a:pt x="713785" y="1112665"/>
                    <a:pt x="710555" y="1122354"/>
                  </a:cubicBezTo>
                  <a:lnTo>
                    <a:pt x="711016" y="1121893"/>
                  </a:lnTo>
                  <a:cubicBezTo>
                    <a:pt x="698097" y="1127429"/>
                    <a:pt x="687485" y="1135735"/>
                    <a:pt x="679180" y="1146808"/>
                  </a:cubicBezTo>
                  <a:cubicBezTo>
                    <a:pt x="675950" y="1145885"/>
                    <a:pt x="673182" y="1143578"/>
                    <a:pt x="669952" y="1146347"/>
                  </a:cubicBezTo>
                  <a:cubicBezTo>
                    <a:pt x="668568" y="1147731"/>
                    <a:pt x="667183" y="1149115"/>
                    <a:pt x="665338" y="1150499"/>
                  </a:cubicBezTo>
                  <a:cubicBezTo>
                    <a:pt x="660262" y="1150038"/>
                    <a:pt x="657033" y="1141271"/>
                    <a:pt x="651496" y="1146347"/>
                  </a:cubicBezTo>
                  <a:cubicBezTo>
                    <a:pt x="646420" y="1150961"/>
                    <a:pt x="654726" y="1152806"/>
                    <a:pt x="655648" y="1156498"/>
                  </a:cubicBezTo>
                  <a:cubicBezTo>
                    <a:pt x="656571" y="1166648"/>
                    <a:pt x="648266" y="1171724"/>
                    <a:pt x="643652" y="1179106"/>
                  </a:cubicBezTo>
                  <a:cubicBezTo>
                    <a:pt x="639961" y="1182336"/>
                    <a:pt x="636270" y="1185566"/>
                    <a:pt x="632117" y="1188796"/>
                  </a:cubicBezTo>
                  <a:cubicBezTo>
                    <a:pt x="629349" y="1187873"/>
                    <a:pt x="627042" y="1186027"/>
                    <a:pt x="624273" y="1185104"/>
                  </a:cubicBezTo>
                  <a:cubicBezTo>
                    <a:pt x="621044" y="1185566"/>
                    <a:pt x="619198" y="1187411"/>
                    <a:pt x="617352" y="1189718"/>
                  </a:cubicBezTo>
                  <a:cubicBezTo>
                    <a:pt x="613661" y="1196178"/>
                    <a:pt x="611816" y="1204022"/>
                    <a:pt x="604433" y="1207252"/>
                  </a:cubicBezTo>
                  <a:cubicBezTo>
                    <a:pt x="603972" y="1210020"/>
                    <a:pt x="603510" y="1213250"/>
                    <a:pt x="602588" y="1216018"/>
                  </a:cubicBezTo>
                  <a:cubicBezTo>
                    <a:pt x="586900" y="1213250"/>
                    <a:pt x="592437" y="1229860"/>
                    <a:pt x="585054" y="1234935"/>
                  </a:cubicBezTo>
                  <a:cubicBezTo>
                    <a:pt x="573981" y="1237704"/>
                    <a:pt x="563830" y="1246009"/>
                    <a:pt x="550911" y="1240934"/>
                  </a:cubicBezTo>
                  <a:cubicBezTo>
                    <a:pt x="546758" y="1230783"/>
                    <a:pt x="538914" y="1222478"/>
                    <a:pt x="536146" y="1211866"/>
                  </a:cubicBezTo>
                  <a:lnTo>
                    <a:pt x="536146" y="1211866"/>
                  </a:lnTo>
                  <a:cubicBezTo>
                    <a:pt x="528764" y="1207252"/>
                    <a:pt x="514922" y="1213250"/>
                    <a:pt x="513537" y="1198485"/>
                  </a:cubicBezTo>
                  <a:cubicBezTo>
                    <a:pt x="511692" y="1197562"/>
                    <a:pt x="510308" y="1196178"/>
                    <a:pt x="508462" y="1195255"/>
                  </a:cubicBezTo>
                  <a:cubicBezTo>
                    <a:pt x="481240" y="1193871"/>
                    <a:pt x="454478" y="1194794"/>
                    <a:pt x="427256" y="1195255"/>
                  </a:cubicBezTo>
                  <a:cubicBezTo>
                    <a:pt x="386191" y="1200792"/>
                    <a:pt x="357585" y="1235858"/>
                    <a:pt x="316981" y="1242318"/>
                  </a:cubicBezTo>
                  <a:cubicBezTo>
                    <a:pt x="288375" y="1246932"/>
                    <a:pt x="260229" y="1248316"/>
                    <a:pt x="233468" y="1234013"/>
                  </a:cubicBezTo>
                  <a:cubicBezTo>
                    <a:pt x="215012" y="1231244"/>
                    <a:pt x="209937" y="1219709"/>
                    <a:pt x="210860" y="1202176"/>
                  </a:cubicBezTo>
                  <a:cubicBezTo>
                    <a:pt x="211321" y="1190641"/>
                    <a:pt x="214551" y="1178183"/>
                    <a:pt x="208553" y="1167110"/>
                  </a:cubicBezTo>
                  <a:cubicBezTo>
                    <a:pt x="210860" y="1158343"/>
                    <a:pt x="226086" y="1162034"/>
                    <a:pt x="225624" y="1150038"/>
                  </a:cubicBezTo>
                  <a:cubicBezTo>
                    <a:pt x="224240" y="1138503"/>
                    <a:pt x="231622" y="1144963"/>
                    <a:pt x="235775" y="1144963"/>
                  </a:cubicBezTo>
                  <a:cubicBezTo>
                    <a:pt x="244080" y="1147270"/>
                    <a:pt x="236698" y="1141271"/>
                    <a:pt x="238082" y="1139887"/>
                  </a:cubicBezTo>
                  <a:cubicBezTo>
                    <a:pt x="236236" y="1126968"/>
                    <a:pt x="244542" y="1119124"/>
                    <a:pt x="252847" y="1111281"/>
                  </a:cubicBezTo>
                  <a:cubicBezTo>
                    <a:pt x="262075" y="1102975"/>
                    <a:pt x="267612" y="1092825"/>
                    <a:pt x="270380" y="1078983"/>
                  </a:cubicBezTo>
                  <a:cubicBezTo>
                    <a:pt x="259768" y="1081290"/>
                    <a:pt x="251001" y="1083135"/>
                    <a:pt x="243157" y="1087749"/>
                  </a:cubicBezTo>
                  <a:lnTo>
                    <a:pt x="242696" y="1088211"/>
                  </a:lnTo>
                  <a:cubicBezTo>
                    <a:pt x="240389" y="1096977"/>
                    <a:pt x="230700" y="1094209"/>
                    <a:pt x="225624" y="1098823"/>
                  </a:cubicBezTo>
                  <a:lnTo>
                    <a:pt x="225624" y="1098823"/>
                  </a:lnTo>
                  <a:cubicBezTo>
                    <a:pt x="222394" y="1108512"/>
                    <a:pt x="213628" y="1107589"/>
                    <a:pt x="205784" y="1108974"/>
                  </a:cubicBezTo>
                  <a:lnTo>
                    <a:pt x="203939" y="1108512"/>
                  </a:lnTo>
                  <a:lnTo>
                    <a:pt x="203016" y="1109896"/>
                  </a:lnTo>
                  <a:cubicBezTo>
                    <a:pt x="199325" y="1115895"/>
                    <a:pt x="193326" y="1120047"/>
                    <a:pt x="190558" y="1126968"/>
                  </a:cubicBezTo>
                  <a:cubicBezTo>
                    <a:pt x="190097" y="1144501"/>
                    <a:pt x="180407" y="1137119"/>
                    <a:pt x="173025" y="1132966"/>
                  </a:cubicBezTo>
                  <a:cubicBezTo>
                    <a:pt x="164258" y="1127429"/>
                    <a:pt x="155953" y="1120970"/>
                    <a:pt x="147186" y="1114972"/>
                  </a:cubicBezTo>
                  <a:cubicBezTo>
                    <a:pt x="134267" y="1108051"/>
                    <a:pt x="119502" y="1116817"/>
                    <a:pt x="107045" y="1109896"/>
                  </a:cubicBezTo>
                  <a:cubicBezTo>
                    <a:pt x="83052" y="1105282"/>
                    <a:pt x="59521" y="1099284"/>
                    <a:pt x="41987" y="1080828"/>
                  </a:cubicBezTo>
                  <a:cubicBezTo>
                    <a:pt x="31837" y="1077137"/>
                    <a:pt x="29068" y="1066525"/>
                    <a:pt x="22147" y="1059604"/>
                  </a:cubicBezTo>
                  <a:lnTo>
                    <a:pt x="21224" y="1057758"/>
                  </a:lnTo>
                  <a:lnTo>
                    <a:pt x="19379" y="1058220"/>
                  </a:lnTo>
                  <a:cubicBezTo>
                    <a:pt x="8305" y="1058220"/>
                    <a:pt x="4614" y="1049453"/>
                    <a:pt x="0" y="1042071"/>
                  </a:cubicBezTo>
                  <a:cubicBezTo>
                    <a:pt x="0" y="1038379"/>
                    <a:pt x="0" y="1034688"/>
                    <a:pt x="0" y="1030997"/>
                  </a:cubicBezTo>
                  <a:cubicBezTo>
                    <a:pt x="16610" y="1000545"/>
                    <a:pt x="47524" y="983473"/>
                    <a:pt x="67826" y="956712"/>
                  </a:cubicBezTo>
                  <a:cubicBezTo>
                    <a:pt x="96894" y="918877"/>
                    <a:pt x="131037" y="884733"/>
                    <a:pt x="159183" y="845976"/>
                  </a:cubicBezTo>
                  <a:cubicBezTo>
                    <a:pt x="178562" y="819215"/>
                    <a:pt x="189174" y="791531"/>
                    <a:pt x="165181" y="761078"/>
                  </a:cubicBezTo>
                  <a:cubicBezTo>
                    <a:pt x="156876" y="750928"/>
                    <a:pt x="160106" y="739393"/>
                    <a:pt x="165642" y="729242"/>
                  </a:cubicBezTo>
                  <a:cubicBezTo>
                    <a:pt x="196556" y="675719"/>
                    <a:pt x="221472" y="618044"/>
                    <a:pt x="264382" y="572366"/>
                  </a:cubicBezTo>
                  <a:cubicBezTo>
                    <a:pt x="275917" y="559908"/>
                    <a:pt x="280069" y="545605"/>
                    <a:pt x="280992" y="528994"/>
                  </a:cubicBezTo>
                  <a:cubicBezTo>
                    <a:pt x="282838" y="496696"/>
                    <a:pt x="288836" y="465321"/>
                    <a:pt x="306831" y="437637"/>
                  </a:cubicBezTo>
                  <a:cubicBezTo>
                    <a:pt x="317904" y="420104"/>
                    <a:pt x="332208" y="406724"/>
                    <a:pt x="355739" y="414106"/>
                  </a:cubicBezTo>
                  <a:cubicBezTo>
                    <a:pt x="360353" y="417797"/>
                    <a:pt x="364506" y="422411"/>
                    <a:pt x="370965" y="421488"/>
                  </a:cubicBezTo>
                  <a:cubicBezTo>
                    <a:pt x="376963" y="422411"/>
                    <a:pt x="381577" y="425180"/>
                    <a:pt x="384346" y="430716"/>
                  </a:cubicBezTo>
                  <a:cubicBezTo>
                    <a:pt x="384807" y="432562"/>
                    <a:pt x="386191" y="433485"/>
                    <a:pt x="388037" y="432562"/>
                  </a:cubicBezTo>
                  <a:cubicBezTo>
                    <a:pt x="394035" y="433485"/>
                    <a:pt x="398649" y="435792"/>
                    <a:pt x="401417" y="441790"/>
                  </a:cubicBezTo>
                  <a:cubicBezTo>
                    <a:pt x="402340" y="443636"/>
                    <a:pt x="403724" y="444097"/>
                    <a:pt x="405570" y="443636"/>
                  </a:cubicBezTo>
                  <a:cubicBezTo>
                    <a:pt x="424949" y="447327"/>
                    <a:pt x="443866" y="448250"/>
                    <a:pt x="463245" y="443174"/>
                  </a:cubicBezTo>
                  <a:lnTo>
                    <a:pt x="463245" y="443174"/>
                  </a:lnTo>
                  <a:cubicBezTo>
                    <a:pt x="466936" y="433946"/>
                    <a:pt x="472934" y="427025"/>
                    <a:pt x="480778" y="421027"/>
                  </a:cubicBezTo>
                  <a:lnTo>
                    <a:pt x="480778" y="421027"/>
                  </a:lnTo>
                  <a:cubicBezTo>
                    <a:pt x="484469" y="407185"/>
                    <a:pt x="486315" y="392420"/>
                    <a:pt x="502003" y="386422"/>
                  </a:cubicBezTo>
                  <a:lnTo>
                    <a:pt x="502464" y="385961"/>
                  </a:lnTo>
                  <a:cubicBezTo>
                    <a:pt x="506155" y="374887"/>
                    <a:pt x="513537" y="367505"/>
                    <a:pt x="525072" y="364275"/>
                  </a:cubicBezTo>
                  <a:lnTo>
                    <a:pt x="525534" y="364275"/>
                  </a:lnTo>
                  <a:cubicBezTo>
                    <a:pt x="527841" y="355508"/>
                    <a:pt x="537530" y="357815"/>
                    <a:pt x="542606" y="353201"/>
                  </a:cubicBezTo>
                  <a:lnTo>
                    <a:pt x="542606" y="353201"/>
                  </a:lnTo>
                  <a:cubicBezTo>
                    <a:pt x="548142" y="348587"/>
                    <a:pt x="553679" y="347664"/>
                    <a:pt x="559677" y="352740"/>
                  </a:cubicBezTo>
                  <a:cubicBezTo>
                    <a:pt x="561062" y="354124"/>
                    <a:pt x="562446" y="354585"/>
                    <a:pt x="564291" y="353663"/>
                  </a:cubicBezTo>
                  <a:cubicBezTo>
                    <a:pt x="569828" y="357815"/>
                    <a:pt x="579056" y="355047"/>
                    <a:pt x="582286" y="363352"/>
                  </a:cubicBezTo>
                  <a:cubicBezTo>
                    <a:pt x="582747" y="365198"/>
                    <a:pt x="583670" y="366120"/>
                    <a:pt x="585516" y="365198"/>
                  </a:cubicBezTo>
                  <a:cubicBezTo>
                    <a:pt x="598896" y="367043"/>
                    <a:pt x="605817" y="375810"/>
                    <a:pt x="609970" y="387806"/>
                  </a:cubicBezTo>
                  <a:cubicBezTo>
                    <a:pt x="618737" y="401648"/>
                    <a:pt x="624735" y="381808"/>
                    <a:pt x="632579" y="385961"/>
                  </a:cubicBezTo>
                  <a:cubicBezTo>
                    <a:pt x="638577" y="373503"/>
                    <a:pt x="647805" y="364275"/>
                    <a:pt x="660724" y="358738"/>
                  </a:cubicBezTo>
                  <a:cubicBezTo>
                    <a:pt x="664415" y="356431"/>
                    <a:pt x="668568" y="354585"/>
                    <a:pt x="672259" y="352278"/>
                  </a:cubicBezTo>
                  <a:cubicBezTo>
                    <a:pt x="679180" y="336129"/>
                    <a:pt x="692099" y="329208"/>
                    <a:pt x="708248" y="325517"/>
                  </a:cubicBezTo>
                  <a:cubicBezTo>
                    <a:pt x="711478" y="322749"/>
                    <a:pt x="714246" y="320442"/>
                    <a:pt x="717476" y="317673"/>
                  </a:cubicBezTo>
                  <a:cubicBezTo>
                    <a:pt x="721167" y="309368"/>
                    <a:pt x="730395" y="311214"/>
                    <a:pt x="736855" y="308445"/>
                  </a:cubicBezTo>
                  <a:lnTo>
                    <a:pt x="739162" y="308445"/>
                  </a:lnTo>
                  <a:lnTo>
                    <a:pt x="740085" y="306600"/>
                  </a:lnTo>
                  <a:cubicBezTo>
                    <a:pt x="742392" y="301063"/>
                    <a:pt x="747006" y="298295"/>
                    <a:pt x="753004" y="296911"/>
                  </a:cubicBezTo>
                  <a:cubicBezTo>
                    <a:pt x="759925" y="292758"/>
                    <a:pt x="766846" y="288144"/>
                    <a:pt x="774228" y="283991"/>
                  </a:cubicBezTo>
                  <a:cubicBezTo>
                    <a:pt x="777919" y="271995"/>
                    <a:pt x="790377" y="279839"/>
                    <a:pt x="796837" y="273841"/>
                  </a:cubicBezTo>
                  <a:lnTo>
                    <a:pt x="796837" y="273841"/>
                  </a:lnTo>
                  <a:cubicBezTo>
                    <a:pt x="802835" y="264613"/>
                    <a:pt x="813447" y="266458"/>
                    <a:pt x="822214" y="263228"/>
                  </a:cubicBezTo>
                  <a:lnTo>
                    <a:pt x="824059" y="263690"/>
                  </a:lnTo>
                  <a:lnTo>
                    <a:pt x="824982" y="261844"/>
                  </a:lnTo>
                  <a:cubicBezTo>
                    <a:pt x="828673" y="246618"/>
                    <a:pt x="843899" y="250771"/>
                    <a:pt x="853127" y="245695"/>
                  </a:cubicBezTo>
                  <a:cubicBezTo>
                    <a:pt x="892808" y="228162"/>
                    <a:pt x="932027" y="211090"/>
                    <a:pt x="971707" y="193557"/>
                  </a:cubicBezTo>
                  <a:cubicBezTo>
                    <a:pt x="974014" y="188482"/>
                    <a:pt x="978167" y="185713"/>
                    <a:pt x="983242" y="183406"/>
                  </a:cubicBezTo>
                  <a:cubicBezTo>
                    <a:pt x="992470" y="179254"/>
                    <a:pt x="1002159" y="175101"/>
                    <a:pt x="1011387" y="170948"/>
                  </a:cubicBezTo>
                  <a:cubicBezTo>
                    <a:pt x="1019693" y="157568"/>
                    <a:pt x="1033996" y="153877"/>
                    <a:pt x="1047838" y="150185"/>
                  </a:cubicBezTo>
                  <a:cubicBezTo>
                    <a:pt x="1049684" y="150647"/>
                    <a:pt x="1050606" y="149724"/>
                    <a:pt x="1050606" y="147878"/>
                  </a:cubicBezTo>
                  <a:cubicBezTo>
                    <a:pt x="1053375" y="141880"/>
                    <a:pt x="1058450" y="139573"/>
                    <a:pt x="1064448" y="139112"/>
                  </a:cubicBezTo>
                  <a:cubicBezTo>
                    <a:pt x="1070908" y="136805"/>
                    <a:pt x="1077829" y="134037"/>
                    <a:pt x="1084289" y="131730"/>
                  </a:cubicBezTo>
                  <a:cubicBezTo>
                    <a:pt x="1091210" y="119272"/>
                    <a:pt x="1099515" y="108198"/>
                    <a:pt x="1114741" y="104968"/>
                  </a:cubicBezTo>
                  <a:cubicBezTo>
                    <a:pt x="1119816" y="102661"/>
                    <a:pt x="1124430" y="100354"/>
                    <a:pt x="1129506" y="97586"/>
                  </a:cubicBezTo>
                  <a:cubicBezTo>
                    <a:pt x="1131813" y="88819"/>
                    <a:pt x="1141502" y="92049"/>
                    <a:pt x="1145655" y="86974"/>
                  </a:cubicBezTo>
                  <a:lnTo>
                    <a:pt x="1146116" y="86512"/>
                  </a:lnTo>
                  <a:cubicBezTo>
                    <a:pt x="1149346" y="77746"/>
                    <a:pt x="1158574" y="79591"/>
                    <a:pt x="1165033" y="76362"/>
                  </a:cubicBezTo>
                  <a:cubicBezTo>
                    <a:pt x="1166879" y="77284"/>
                    <a:pt x="1168263" y="76823"/>
                    <a:pt x="1168725" y="74516"/>
                  </a:cubicBezTo>
                  <a:cubicBezTo>
                    <a:pt x="1171032" y="68518"/>
                    <a:pt x="1176107" y="65749"/>
                    <a:pt x="1182105" y="65288"/>
                  </a:cubicBezTo>
                  <a:cubicBezTo>
                    <a:pt x="1233782" y="36220"/>
                    <a:pt x="1290995" y="25608"/>
                    <a:pt x="1348209" y="14534"/>
                  </a:cubicBezTo>
                  <a:cubicBezTo>
                    <a:pt x="1358360" y="12689"/>
                    <a:pt x="1368049" y="10382"/>
                    <a:pt x="1377738" y="8075"/>
                  </a:cubicBezTo>
                  <a:cubicBezTo>
                    <a:pt x="1387428" y="2538"/>
                    <a:pt x="1398501" y="8075"/>
                    <a:pt x="1408191" y="3461"/>
                  </a:cubicBezTo>
                  <a:lnTo>
                    <a:pt x="1410498" y="3922"/>
                  </a:lnTo>
                  <a:lnTo>
                    <a:pt x="1411882" y="2076"/>
                  </a:lnTo>
                  <a:cubicBezTo>
                    <a:pt x="1415573" y="-692"/>
                    <a:pt x="1419726" y="-692"/>
                    <a:pt x="1423417" y="2076"/>
                  </a:cubicBezTo>
                  <a:cubicBezTo>
                    <a:pt x="1429877" y="4383"/>
                    <a:pt x="1436336" y="5306"/>
                    <a:pt x="1443257" y="2999"/>
                  </a:cubicBezTo>
                  <a:cubicBezTo>
                    <a:pt x="1471864" y="8075"/>
                    <a:pt x="1500471" y="3922"/>
                    <a:pt x="1529078" y="5768"/>
                  </a:cubicBezTo>
                  <a:cubicBezTo>
                    <a:pt x="1539228" y="6229"/>
                    <a:pt x="1549379" y="3461"/>
                    <a:pt x="1559069" y="8075"/>
                  </a:cubicBezTo>
                  <a:cubicBezTo>
                    <a:pt x="1569681" y="12227"/>
                    <a:pt x="1579831" y="16380"/>
                    <a:pt x="1591828" y="14534"/>
                  </a:cubicBezTo>
                  <a:cubicBezTo>
                    <a:pt x="1595058" y="17303"/>
                    <a:pt x="1600594" y="15457"/>
                    <a:pt x="1602440" y="20532"/>
                  </a:cubicBezTo>
                  <a:cubicBezTo>
                    <a:pt x="1612129" y="37143"/>
                    <a:pt x="1633354" y="35758"/>
                    <a:pt x="1646273" y="38527"/>
                  </a:cubicBezTo>
                  <a:cubicBezTo>
                    <a:pt x="1680417" y="45909"/>
                    <a:pt x="1708562" y="65288"/>
                    <a:pt x="1740398" y="76362"/>
                  </a:cubicBezTo>
                  <a:cubicBezTo>
                    <a:pt x="1744090" y="83283"/>
                    <a:pt x="1758854" y="73593"/>
                    <a:pt x="1757932" y="87435"/>
                  </a:cubicBezTo>
                  <a:cubicBezTo>
                    <a:pt x="1756547" y="96202"/>
                    <a:pt x="1762084" y="94356"/>
                    <a:pt x="1767160" y="93433"/>
                  </a:cubicBezTo>
                  <a:cubicBezTo>
                    <a:pt x="1773158" y="97125"/>
                    <a:pt x="1782386" y="94818"/>
                    <a:pt x="1785615" y="103584"/>
                  </a:cubicBezTo>
                  <a:cubicBezTo>
                    <a:pt x="1807301" y="118349"/>
                    <a:pt x="1831294" y="125731"/>
                    <a:pt x="1857132" y="127577"/>
                  </a:cubicBezTo>
                  <a:cubicBezTo>
                    <a:pt x="1870513" y="133575"/>
                    <a:pt x="1885278" y="126193"/>
                    <a:pt x="1898658" y="132191"/>
                  </a:cubicBezTo>
                  <a:cubicBezTo>
                    <a:pt x="1908809" y="134498"/>
                    <a:pt x="1918960" y="136344"/>
                    <a:pt x="1929111" y="132652"/>
                  </a:cubicBezTo>
                  <a:cubicBezTo>
                    <a:pt x="1957718" y="136805"/>
                    <a:pt x="1985863" y="136805"/>
                    <a:pt x="2014470" y="132652"/>
                  </a:cubicBezTo>
                  <a:cubicBezTo>
                    <a:pt x="2022775" y="135882"/>
                    <a:pt x="2031080" y="134037"/>
                    <a:pt x="2039385" y="132191"/>
                  </a:cubicBezTo>
                  <a:cubicBezTo>
                    <a:pt x="2052304" y="125731"/>
                    <a:pt x="2067069" y="133575"/>
                    <a:pt x="2080450" y="127116"/>
                  </a:cubicBezTo>
                  <a:cubicBezTo>
                    <a:pt x="2155196" y="113274"/>
                    <a:pt x="2229482" y="99893"/>
                    <a:pt x="2304229" y="86051"/>
                  </a:cubicBezTo>
                  <a:cubicBezTo>
                    <a:pt x="2321300" y="82821"/>
                    <a:pt x="2338833" y="79130"/>
                    <a:pt x="2355905" y="75439"/>
                  </a:cubicBezTo>
                  <a:cubicBezTo>
                    <a:pt x="2371593" y="69441"/>
                    <a:pt x="2388665" y="76823"/>
                    <a:pt x="2404352" y="70825"/>
                  </a:cubicBezTo>
                  <a:cubicBezTo>
                    <a:pt x="2412657" y="70363"/>
                    <a:pt x="2420963" y="70363"/>
                    <a:pt x="2429729" y="69902"/>
                  </a:cubicBezTo>
                  <a:cubicBezTo>
                    <a:pt x="2460181" y="63442"/>
                    <a:pt x="2492018" y="71748"/>
                    <a:pt x="2522470" y="65288"/>
                  </a:cubicBezTo>
                  <a:cubicBezTo>
                    <a:pt x="2534005" y="67595"/>
                    <a:pt x="2546002" y="67595"/>
                    <a:pt x="2557537" y="65288"/>
                  </a:cubicBezTo>
                  <a:cubicBezTo>
                    <a:pt x="2566765" y="70363"/>
                    <a:pt x="2578300" y="64827"/>
                    <a:pt x="2587528" y="69902"/>
                  </a:cubicBezTo>
                  <a:cubicBezTo>
                    <a:pt x="2599524" y="76362"/>
                    <a:pt x="2612443" y="77284"/>
                    <a:pt x="2625362" y="76823"/>
                  </a:cubicBezTo>
                  <a:cubicBezTo>
                    <a:pt x="2636436" y="82821"/>
                    <a:pt x="2649355" y="75900"/>
                    <a:pt x="2660890" y="81437"/>
                  </a:cubicBezTo>
                  <a:cubicBezTo>
                    <a:pt x="2665965" y="81898"/>
                    <a:pt x="2671041" y="81898"/>
                    <a:pt x="2675655" y="82360"/>
                  </a:cubicBezTo>
                  <a:cubicBezTo>
                    <a:pt x="2687190" y="87897"/>
                    <a:pt x="2700109" y="81437"/>
                    <a:pt x="2711644" y="86974"/>
                  </a:cubicBezTo>
                  <a:cubicBezTo>
                    <a:pt x="2719488" y="94818"/>
                    <a:pt x="2729639" y="92972"/>
                    <a:pt x="2739328" y="92972"/>
                  </a:cubicBezTo>
                  <a:cubicBezTo>
                    <a:pt x="2746710" y="97586"/>
                    <a:pt x="2757784" y="94356"/>
                    <a:pt x="2761937" y="104968"/>
                  </a:cubicBezTo>
                  <a:cubicBezTo>
                    <a:pt x="2783161" y="115581"/>
                    <a:pt x="2804847" y="123424"/>
                    <a:pt x="2828378" y="127116"/>
                  </a:cubicBezTo>
                  <a:cubicBezTo>
                    <a:pt x="2836683" y="130807"/>
                    <a:pt x="2847296" y="128038"/>
                    <a:pt x="2852832" y="137266"/>
                  </a:cubicBezTo>
                  <a:cubicBezTo>
                    <a:pt x="2879132" y="148801"/>
                    <a:pt x="2904971" y="160336"/>
                    <a:pt x="2931270" y="171871"/>
                  </a:cubicBezTo>
                  <a:cubicBezTo>
                    <a:pt x="2938191" y="177408"/>
                    <a:pt x="2950649" y="170026"/>
                    <a:pt x="2954340" y="182022"/>
                  </a:cubicBezTo>
                  <a:cubicBezTo>
                    <a:pt x="2976949" y="195864"/>
                    <a:pt x="3000942" y="208322"/>
                    <a:pt x="3025857" y="217550"/>
                  </a:cubicBezTo>
                  <a:cubicBezTo>
                    <a:pt x="3031855" y="218473"/>
                    <a:pt x="3036469" y="220780"/>
                    <a:pt x="3039238" y="226778"/>
                  </a:cubicBezTo>
                  <a:cubicBezTo>
                    <a:pt x="3046620" y="234160"/>
                    <a:pt x="3055387" y="238313"/>
                    <a:pt x="3065537" y="240158"/>
                  </a:cubicBezTo>
                  <a:cubicBezTo>
                    <a:pt x="3072458" y="241081"/>
                    <a:pt x="3076150" y="245234"/>
                    <a:pt x="3078457" y="251232"/>
                  </a:cubicBezTo>
                  <a:cubicBezTo>
                    <a:pt x="3081225" y="258614"/>
                    <a:pt x="3088607" y="259076"/>
                    <a:pt x="3094144" y="262767"/>
                  </a:cubicBezTo>
                  <a:cubicBezTo>
                    <a:pt x="3115369" y="272456"/>
                    <a:pt x="3130595" y="289528"/>
                    <a:pt x="3143975" y="308445"/>
                  </a:cubicBezTo>
                  <a:cubicBezTo>
                    <a:pt x="3145821" y="310291"/>
                    <a:pt x="3148128" y="312137"/>
                    <a:pt x="3149973" y="313982"/>
                  </a:cubicBezTo>
                  <a:cubicBezTo>
                    <a:pt x="3182733" y="332900"/>
                    <a:pt x="3208571" y="358277"/>
                    <a:pt x="3223797" y="393804"/>
                  </a:cubicBezTo>
                  <a:cubicBezTo>
                    <a:pt x="3238101" y="401648"/>
                    <a:pt x="3252404" y="410415"/>
                    <a:pt x="3257941" y="427487"/>
                  </a:cubicBezTo>
                  <a:lnTo>
                    <a:pt x="3258864" y="426564"/>
                  </a:lnTo>
                  <a:lnTo>
                    <a:pt x="3257941" y="427487"/>
                  </a:lnTo>
                  <a:cubicBezTo>
                    <a:pt x="3277320" y="442713"/>
                    <a:pt x="3291623" y="462091"/>
                    <a:pt x="3303619" y="483777"/>
                  </a:cubicBezTo>
                  <a:lnTo>
                    <a:pt x="3303619" y="483777"/>
                  </a:lnTo>
                  <a:cubicBezTo>
                    <a:pt x="3343761" y="514230"/>
                    <a:pt x="3367754" y="555756"/>
                    <a:pt x="3383441" y="602357"/>
                  </a:cubicBezTo>
                  <a:cubicBezTo>
                    <a:pt x="3383903" y="612969"/>
                    <a:pt x="3388978" y="621736"/>
                    <a:pt x="3393592" y="630502"/>
                  </a:cubicBezTo>
                  <a:cubicBezTo>
                    <a:pt x="3400513" y="633732"/>
                    <a:pt x="3400975" y="641114"/>
                    <a:pt x="3404666" y="646651"/>
                  </a:cubicBezTo>
                  <a:cubicBezTo>
                    <a:pt x="3406050" y="650342"/>
                    <a:pt x="3406973" y="654495"/>
                    <a:pt x="3406973" y="658648"/>
                  </a:cubicBezTo>
                  <a:cubicBezTo>
                    <a:pt x="3407896" y="671105"/>
                    <a:pt x="3406973" y="683102"/>
                    <a:pt x="3401436" y="694175"/>
                  </a:cubicBezTo>
                  <a:cubicBezTo>
                    <a:pt x="3400513" y="696482"/>
                    <a:pt x="3399129" y="698789"/>
                    <a:pt x="3397745" y="701096"/>
                  </a:cubicBezTo>
                  <a:cubicBezTo>
                    <a:pt x="3387133" y="714016"/>
                    <a:pt x="3394054" y="726473"/>
                    <a:pt x="3399590" y="738470"/>
                  </a:cubicBezTo>
                  <a:cubicBezTo>
                    <a:pt x="3402359" y="745852"/>
                    <a:pt x="3404666" y="753235"/>
                    <a:pt x="3406511" y="761078"/>
                  </a:cubicBezTo>
                  <a:cubicBezTo>
                    <a:pt x="3408357" y="775382"/>
                    <a:pt x="3412048" y="789224"/>
                    <a:pt x="3416201" y="803527"/>
                  </a:cubicBezTo>
                  <a:cubicBezTo>
                    <a:pt x="3418969" y="813678"/>
                    <a:pt x="3422199" y="822906"/>
                    <a:pt x="3427274" y="832134"/>
                  </a:cubicBezTo>
                  <a:cubicBezTo>
                    <a:pt x="3431888" y="841362"/>
                    <a:pt x="3435580" y="851051"/>
                    <a:pt x="3434657" y="861663"/>
                  </a:cubicBezTo>
                  <a:cubicBezTo>
                    <a:pt x="3435118" y="872276"/>
                    <a:pt x="3438809" y="881965"/>
                    <a:pt x="3445730" y="889809"/>
                  </a:cubicBezTo>
                  <a:cubicBezTo>
                    <a:pt x="3450344" y="909187"/>
                    <a:pt x="3450806" y="929028"/>
                    <a:pt x="3456804" y="947945"/>
                  </a:cubicBezTo>
                  <a:cubicBezTo>
                    <a:pt x="3458188" y="953020"/>
                    <a:pt x="3460034" y="958096"/>
                    <a:pt x="3461418" y="962710"/>
                  </a:cubicBezTo>
                  <a:cubicBezTo>
                    <a:pt x="3463725" y="969169"/>
                    <a:pt x="3465571" y="975168"/>
                    <a:pt x="3467416" y="981627"/>
                  </a:cubicBezTo>
                  <a:cubicBezTo>
                    <a:pt x="3469723" y="990855"/>
                    <a:pt x="3470185" y="1000545"/>
                    <a:pt x="3473414" y="1009773"/>
                  </a:cubicBezTo>
                  <a:cubicBezTo>
                    <a:pt x="3474799" y="1015309"/>
                    <a:pt x="3475721" y="1020846"/>
                    <a:pt x="3475721" y="1026844"/>
                  </a:cubicBezTo>
                  <a:cubicBezTo>
                    <a:pt x="3476183" y="1042993"/>
                    <a:pt x="3474337" y="1059142"/>
                    <a:pt x="3478490" y="1075291"/>
                  </a:cubicBezTo>
                  <a:cubicBezTo>
                    <a:pt x="3478951" y="1081290"/>
                    <a:pt x="3480335" y="1086826"/>
                    <a:pt x="3481258" y="1092825"/>
                  </a:cubicBezTo>
                  <a:cubicBezTo>
                    <a:pt x="3482181" y="1107589"/>
                    <a:pt x="3479874" y="1122354"/>
                    <a:pt x="3484488" y="1136657"/>
                  </a:cubicBezTo>
                  <a:cubicBezTo>
                    <a:pt x="3485872" y="1140810"/>
                    <a:pt x="3486334" y="1145424"/>
                    <a:pt x="3486795" y="1149577"/>
                  </a:cubicBezTo>
                  <a:cubicBezTo>
                    <a:pt x="3487718" y="1162496"/>
                    <a:pt x="3485872" y="1175415"/>
                    <a:pt x="3490025" y="1187873"/>
                  </a:cubicBezTo>
                  <a:cubicBezTo>
                    <a:pt x="3490948" y="1192025"/>
                    <a:pt x="3491870" y="1196178"/>
                    <a:pt x="3492332" y="1200331"/>
                  </a:cubicBezTo>
                  <a:cubicBezTo>
                    <a:pt x="3492793" y="1210020"/>
                    <a:pt x="3492793" y="1220171"/>
                    <a:pt x="3496023" y="1229399"/>
                  </a:cubicBezTo>
                  <a:cubicBezTo>
                    <a:pt x="3501560" y="1261235"/>
                    <a:pt x="3512172" y="1292149"/>
                    <a:pt x="3518632" y="1323524"/>
                  </a:cubicBezTo>
                  <a:cubicBezTo>
                    <a:pt x="3521400" y="1335982"/>
                    <a:pt x="3526475" y="1347517"/>
                    <a:pt x="3532474" y="1358590"/>
                  </a:cubicBezTo>
                  <a:cubicBezTo>
                    <a:pt x="3533858" y="1360436"/>
                    <a:pt x="3534781" y="1362743"/>
                    <a:pt x="3535703" y="1365050"/>
                  </a:cubicBezTo>
                  <a:cubicBezTo>
                    <a:pt x="3538010" y="1369203"/>
                    <a:pt x="3540317" y="1372894"/>
                    <a:pt x="3543547" y="1376585"/>
                  </a:cubicBezTo>
                  <a:cubicBezTo>
                    <a:pt x="3545393" y="1378431"/>
                    <a:pt x="3546777" y="1380276"/>
                    <a:pt x="3548161" y="1382122"/>
                  </a:cubicBezTo>
                  <a:cubicBezTo>
                    <a:pt x="3554621" y="1392273"/>
                    <a:pt x="3559696" y="1403346"/>
                    <a:pt x="3567540" y="1412574"/>
                  </a:cubicBezTo>
                  <a:cubicBezTo>
                    <a:pt x="3568924" y="1414420"/>
                    <a:pt x="3570308" y="1416727"/>
                    <a:pt x="3571693" y="1419034"/>
                  </a:cubicBezTo>
                  <a:cubicBezTo>
                    <a:pt x="3591071" y="1440720"/>
                    <a:pt x="3597070" y="1469326"/>
                    <a:pt x="3611373" y="1494242"/>
                  </a:cubicBezTo>
                  <a:cubicBezTo>
                    <a:pt x="3612757" y="1496549"/>
                    <a:pt x="3613680" y="1499317"/>
                    <a:pt x="3614141" y="1501624"/>
                  </a:cubicBezTo>
                  <a:cubicBezTo>
                    <a:pt x="3614603" y="1508545"/>
                    <a:pt x="3618755" y="1514544"/>
                    <a:pt x="3620601" y="1521003"/>
                  </a:cubicBezTo>
                  <a:cubicBezTo>
                    <a:pt x="3623369" y="1533922"/>
                    <a:pt x="3626599" y="1546380"/>
                    <a:pt x="3627983" y="1559761"/>
                  </a:cubicBezTo>
                  <a:cubicBezTo>
                    <a:pt x="3628445" y="1582831"/>
                    <a:pt x="3628906" y="1606362"/>
                    <a:pt x="3627522" y="1629432"/>
                  </a:cubicBezTo>
                  <a:cubicBezTo>
                    <a:pt x="3625215" y="1646965"/>
                    <a:pt x="3614141" y="1657577"/>
                    <a:pt x="3599377" y="1665421"/>
                  </a:cubicBezTo>
                  <a:cubicBezTo>
                    <a:pt x="3591071" y="1670497"/>
                    <a:pt x="3582305" y="1675572"/>
                    <a:pt x="3574461" y="1681570"/>
                  </a:cubicBezTo>
                  <a:cubicBezTo>
                    <a:pt x="3572615" y="1682954"/>
                    <a:pt x="3570770" y="1683877"/>
                    <a:pt x="3568463" y="1685261"/>
                  </a:cubicBezTo>
                  <a:cubicBezTo>
                    <a:pt x="3563387" y="1687568"/>
                    <a:pt x="3559235" y="1691260"/>
                    <a:pt x="3554621" y="1694489"/>
                  </a:cubicBezTo>
                  <a:cubicBezTo>
                    <a:pt x="3552775" y="1695874"/>
                    <a:pt x="3550930" y="1696796"/>
                    <a:pt x="3549084" y="1698181"/>
                  </a:cubicBezTo>
                  <a:cubicBezTo>
                    <a:pt x="3545393" y="1700488"/>
                    <a:pt x="3541702" y="1703256"/>
                    <a:pt x="3538010" y="1706024"/>
                  </a:cubicBezTo>
                  <a:cubicBezTo>
                    <a:pt x="3536165" y="1707409"/>
                    <a:pt x="3534319" y="1708331"/>
                    <a:pt x="3532474" y="1709716"/>
                  </a:cubicBezTo>
                  <a:cubicBezTo>
                    <a:pt x="3528782" y="1712023"/>
                    <a:pt x="3525091" y="1714791"/>
                    <a:pt x="3521400" y="1717098"/>
                  </a:cubicBezTo>
                  <a:cubicBezTo>
                    <a:pt x="3517709" y="1719405"/>
                    <a:pt x="3514018" y="1721251"/>
                    <a:pt x="3510326" y="1724019"/>
                  </a:cubicBezTo>
                  <a:cubicBezTo>
                    <a:pt x="3506174" y="1727249"/>
                    <a:pt x="3502483" y="1731401"/>
                    <a:pt x="3497869" y="1734631"/>
                  </a:cubicBezTo>
                  <a:cubicBezTo>
                    <a:pt x="3496023" y="1736015"/>
                    <a:pt x="3494177" y="1736938"/>
                    <a:pt x="3492332" y="1737861"/>
                  </a:cubicBezTo>
                  <a:cubicBezTo>
                    <a:pt x="3487256" y="1740168"/>
                    <a:pt x="3482181" y="1742936"/>
                    <a:pt x="3477567" y="1746166"/>
                  </a:cubicBezTo>
                  <a:cubicBezTo>
                    <a:pt x="3475721" y="1747550"/>
                    <a:pt x="3473414" y="1748935"/>
                    <a:pt x="3471569" y="1750319"/>
                  </a:cubicBezTo>
                  <a:cubicBezTo>
                    <a:pt x="3463264" y="1754471"/>
                    <a:pt x="3454958" y="1757701"/>
                    <a:pt x="3445730" y="1759547"/>
                  </a:cubicBezTo>
                  <a:cubicBezTo>
                    <a:pt x="3441116" y="1760008"/>
                    <a:pt x="3436964" y="1759547"/>
                    <a:pt x="3432350" y="1758624"/>
                  </a:cubicBezTo>
                  <a:cubicBezTo>
                    <a:pt x="3385287" y="1755856"/>
                    <a:pt x="3338224" y="1758163"/>
                    <a:pt x="3291162" y="1757240"/>
                  </a:cubicBezTo>
                  <a:cubicBezTo>
                    <a:pt x="3280088" y="1757701"/>
                    <a:pt x="3269476" y="1755394"/>
                    <a:pt x="3259325" y="1750780"/>
                  </a:cubicBezTo>
                  <a:cubicBezTo>
                    <a:pt x="3249174" y="1744321"/>
                    <a:pt x="3237639" y="1745243"/>
                    <a:pt x="3226104" y="1744782"/>
                  </a:cubicBezTo>
                  <a:cubicBezTo>
                    <a:pt x="3219183" y="1744321"/>
                    <a:pt x="3212262" y="1742936"/>
                    <a:pt x="3206264" y="1739245"/>
                  </a:cubicBezTo>
                  <a:cubicBezTo>
                    <a:pt x="3201189" y="1736015"/>
                    <a:pt x="3196575" y="1734170"/>
                    <a:pt x="3190577" y="1735093"/>
                  </a:cubicBezTo>
                  <a:cubicBezTo>
                    <a:pt x="3182271" y="1736015"/>
                    <a:pt x="3174889" y="1736938"/>
                    <a:pt x="3171198" y="1724942"/>
                  </a:cubicBezTo>
                  <a:cubicBezTo>
                    <a:pt x="3161970" y="1694028"/>
                    <a:pt x="3161047" y="1694489"/>
                    <a:pt x="3170736" y="1684339"/>
                  </a:cubicBezTo>
                  <a:cubicBezTo>
                    <a:pt x="3182733" y="1671419"/>
                    <a:pt x="3196575" y="1659884"/>
                    <a:pt x="3209033" y="1646965"/>
                  </a:cubicBezTo>
                  <a:cubicBezTo>
                    <a:pt x="3210878" y="1645120"/>
                    <a:pt x="3213185" y="1643735"/>
                    <a:pt x="3215031" y="1642813"/>
                  </a:cubicBezTo>
                  <a:cubicBezTo>
                    <a:pt x="3223797" y="1638199"/>
                    <a:pt x="3231641" y="1632200"/>
                    <a:pt x="3240408" y="1627586"/>
                  </a:cubicBezTo>
                  <a:cubicBezTo>
                    <a:pt x="3242715" y="1626202"/>
                    <a:pt x="3245022" y="1625279"/>
                    <a:pt x="3247329" y="1624357"/>
                  </a:cubicBezTo>
                  <a:cubicBezTo>
                    <a:pt x="3255634" y="1621127"/>
                    <a:pt x="3263939" y="1618358"/>
                    <a:pt x="3272244" y="1615129"/>
                  </a:cubicBezTo>
                  <a:cubicBezTo>
                    <a:pt x="3275935" y="1613744"/>
                    <a:pt x="3279627" y="1613283"/>
                    <a:pt x="3283779" y="1612360"/>
                  </a:cubicBezTo>
                  <a:cubicBezTo>
                    <a:pt x="3299005" y="1609130"/>
                    <a:pt x="3314693" y="1607285"/>
                    <a:pt x="3330381" y="1604055"/>
                  </a:cubicBezTo>
                  <a:cubicBezTo>
                    <a:pt x="3340993" y="1601287"/>
                    <a:pt x="3351605" y="1597595"/>
                    <a:pt x="3361294" y="1592059"/>
                  </a:cubicBezTo>
                  <a:cubicBezTo>
                    <a:pt x="3367754" y="1588829"/>
                    <a:pt x="3371445" y="1583753"/>
                    <a:pt x="3370984" y="1576371"/>
                  </a:cubicBezTo>
                  <a:cubicBezTo>
                    <a:pt x="3370522" y="1574064"/>
                    <a:pt x="3370061" y="1571757"/>
                    <a:pt x="3369599" y="1569450"/>
                  </a:cubicBezTo>
                  <a:cubicBezTo>
                    <a:pt x="3362678" y="1557915"/>
                    <a:pt x="3354373" y="1548687"/>
                    <a:pt x="3340070" y="1547303"/>
                  </a:cubicBezTo>
                  <a:cubicBezTo>
                    <a:pt x="3329458" y="1545919"/>
                    <a:pt x="3319307" y="1542228"/>
                    <a:pt x="3308695" y="1539459"/>
                  </a:cubicBezTo>
                  <a:cubicBezTo>
                    <a:pt x="3297621" y="1535307"/>
                    <a:pt x="3286548" y="1536691"/>
                    <a:pt x="3275474" y="1536691"/>
                  </a:cubicBezTo>
                  <a:cubicBezTo>
                    <a:pt x="3236255" y="1536691"/>
                    <a:pt x="3199343" y="1525617"/>
                    <a:pt x="3164738" y="1507623"/>
                  </a:cubicBezTo>
                  <a:cubicBezTo>
                    <a:pt x="3149512" y="1502086"/>
                    <a:pt x="3136132" y="1492858"/>
                    <a:pt x="3119983" y="1490551"/>
                  </a:cubicBezTo>
                  <a:cubicBezTo>
                    <a:pt x="3113523" y="1489628"/>
                    <a:pt x="3107525" y="1487321"/>
                    <a:pt x="3101988" y="1483630"/>
                  </a:cubicBezTo>
                  <a:cubicBezTo>
                    <a:pt x="3093683" y="1478093"/>
                    <a:pt x="3085839" y="1472556"/>
                    <a:pt x="3077534" y="1467019"/>
                  </a:cubicBezTo>
                  <a:cubicBezTo>
                    <a:pt x="3073381" y="1464712"/>
                    <a:pt x="3069690" y="1461944"/>
                    <a:pt x="3065999" y="1458714"/>
                  </a:cubicBezTo>
                  <a:cubicBezTo>
                    <a:pt x="3061846" y="1455023"/>
                    <a:pt x="3057694" y="1451793"/>
                    <a:pt x="3052157" y="1449486"/>
                  </a:cubicBezTo>
                  <a:cubicBezTo>
                    <a:pt x="3048004" y="1447641"/>
                    <a:pt x="3044313" y="1445334"/>
                    <a:pt x="3041083" y="1442104"/>
                  </a:cubicBezTo>
                  <a:cubicBezTo>
                    <a:pt x="3036931" y="1437028"/>
                    <a:pt x="3030933" y="1433337"/>
                    <a:pt x="3024934" y="1430569"/>
                  </a:cubicBezTo>
                  <a:cubicBezTo>
                    <a:pt x="3020782" y="1427800"/>
                    <a:pt x="3018475" y="1424109"/>
                    <a:pt x="3016629" y="1419495"/>
                  </a:cubicBezTo>
                  <a:cubicBezTo>
                    <a:pt x="3014322" y="1413958"/>
                    <a:pt x="3012015" y="1408883"/>
                    <a:pt x="3008785" y="1403808"/>
                  </a:cubicBezTo>
                  <a:cubicBezTo>
                    <a:pt x="3007401" y="1401962"/>
                    <a:pt x="3006017" y="1400116"/>
                    <a:pt x="3005094" y="1397809"/>
                  </a:cubicBezTo>
                  <a:cubicBezTo>
                    <a:pt x="3000019" y="1388581"/>
                    <a:pt x="2996328" y="1378431"/>
                    <a:pt x="2988945" y="1370587"/>
                  </a:cubicBezTo>
                  <a:cubicBezTo>
                    <a:pt x="2987561" y="1368741"/>
                    <a:pt x="2986177" y="1366896"/>
                    <a:pt x="2984793" y="1364589"/>
                  </a:cubicBezTo>
                  <a:cubicBezTo>
                    <a:pt x="2981101" y="1357206"/>
                    <a:pt x="2977410" y="1349824"/>
                    <a:pt x="2974180" y="1342441"/>
                  </a:cubicBezTo>
                  <a:cubicBezTo>
                    <a:pt x="2973258" y="1340134"/>
                    <a:pt x="2972335" y="1338289"/>
                    <a:pt x="2971412" y="1335982"/>
                  </a:cubicBezTo>
                  <a:cubicBezTo>
                    <a:pt x="2953417" y="1326293"/>
                    <a:pt x="2946958" y="1345210"/>
                    <a:pt x="2934500" y="1350285"/>
                  </a:cubicBezTo>
                  <a:cubicBezTo>
                    <a:pt x="2929425" y="1353515"/>
                    <a:pt x="2923427" y="1354899"/>
                    <a:pt x="2918813" y="1359052"/>
                  </a:cubicBezTo>
                  <a:cubicBezTo>
                    <a:pt x="2906816" y="1373355"/>
                    <a:pt x="2891129" y="1383967"/>
                    <a:pt x="2877287" y="1396425"/>
                  </a:cubicBezTo>
                  <a:cubicBezTo>
                    <a:pt x="2867136" y="1401962"/>
                    <a:pt x="2857446" y="1407499"/>
                    <a:pt x="2845911" y="1410267"/>
                  </a:cubicBezTo>
                  <a:cubicBezTo>
                    <a:pt x="2826533" y="1422264"/>
                    <a:pt x="2813152" y="1440720"/>
                    <a:pt x="2796080" y="1455484"/>
                  </a:cubicBezTo>
                  <a:cubicBezTo>
                    <a:pt x="2794235" y="1457330"/>
                    <a:pt x="2792389" y="1458714"/>
                    <a:pt x="2790543" y="1460098"/>
                  </a:cubicBezTo>
                  <a:cubicBezTo>
                    <a:pt x="2783622" y="1465174"/>
                    <a:pt x="2780854" y="1473018"/>
                    <a:pt x="2776240" y="1479939"/>
                  </a:cubicBezTo>
                  <a:cubicBezTo>
                    <a:pt x="2773933" y="1482707"/>
                    <a:pt x="2771165" y="1485014"/>
                    <a:pt x="2767935" y="1486860"/>
                  </a:cubicBezTo>
                  <a:cubicBezTo>
                    <a:pt x="2761475" y="1489167"/>
                    <a:pt x="2754093" y="1488244"/>
                    <a:pt x="2749479" y="1494703"/>
                  </a:cubicBezTo>
                  <a:cubicBezTo>
                    <a:pt x="2748095" y="1496549"/>
                    <a:pt x="2746249" y="1497933"/>
                    <a:pt x="2744403" y="1499317"/>
                  </a:cubicBezTo>
                  <a:cubicBezTo>
                    <a:pt x="2739789" y="1502547"/>
                    <a:pt x="2735637" y="1507161"/>
                    <a:pt x="2732868" y="1511775"/>
                  </a:cubicBezTo>
                  <a:cubicBezTo>
                    <a:pt x="2726870" y="1520080"/>
                    <a:pt x="2719949" y="1527001"/>
                    <a:pt x="2709337" y="1528847"/>
                  </a:cubicBezTo>
                  <a:cubicBezTo>
                    <a:pt x="2690881" y="1542228"/>
                    <a:pt x="2674732" y="1557454"/>
                    <a:pt x="2665043" y="1579139"/>
                  </a:cubicBezTo>
                  <a:cubicBezTo>
                    <a:pt x="2661813" y="1584676"/>
                    <a:pt x="2657660" y="1589290"/>
                    <a:pt x="2653046" y="1594366"/>
                  </a:cubicBezTo>
                  <a:cubicBezTo>
                    <a:pt x="2643818" y="1604978"/>
                    <a:pt x="2636436" y="1616974"/>
                    <a:pt x="2626285" y="1626664"/>
                  </a:cubicBezTo>
                  <a:cubicBezTo>
                    <a:pt x="2623517" y="1629432"/>
                    <a:pt x="2621210" y="1632200"/>
                    <a:pt x="2618441" y="1634507"/>
                  </a:cubicBezTo>
                  <a:cubicBezTo>
                    <a:pt x="2607829" y="1645120"/>
                    <a:pt x="2596294" y="1654809"/>
                    <a:pt x="2588450" y="1667267"/>
                  </a:cubicBezTo>
                  <a:cubicBezTo>
                    <a:pt x="2587066" y="1669574"/>
                    <a:pt x="2585682" y="1671419"/>
                    <a:pt x="2584298" y="1673726"/>
                  </a:cubicBezTo>
                  <a:cubicBezTo>
                    <a:pt x="2564458" y="1692644"/>
                    <a:pt x="2557075" y="1718944"/>
                    <a:pt x="2544617" y="1742475"/>
                  </a:cubicBezTo>
                  <a:cubicBezTo>
                    <a:pt x="2522932" y="1748012"/>
                    <a:pt x="2501707" y="1754471"/>
                    <a:pt x="2479560" y="1756778"/>
                  </a:cubicBezTo>
                  <a:cubicBezTo>
                    <a:pt x="2461104" y="1757701"/>
                    <a:pt x="2442648" y="1754933"/>
                    <a:pt x="2424192" y="1759547"/>
                  </a:cubicBezTo>
                  <a:cubicBezTo>
                    <a:pt x="2413119" y="1760008"/>
                    <a:pt x="2402507" y="1761392"/>
                    <a:pt x="2391433" y="1762315"/>
                  </a:cubicBezTo>
                  <a:cubicBezTo>
                    <a:pt x="2376207" y="1762776"/>
                    <a:pt x="2360981" y="1760469"/>
                    <a:pt x="2346216" y="1765083"/>
                  </a:cubicBezTo>
                  <a:cubicBezTo>
                    <a:pt x="2341602" y="1766468"/>
                    <a:pt x="2336988" y="1766929"/>
                    <a:pt x="2332835" y="1767390"/>
                  </a:cubicBezTo>
                  <a:cubicBezTo>
                    <a:pt x="2318993" y="1767852"/>
                    <a:pt x="2305151" y="1767390"/>
                    <a:pt x="2291771" y="1771082"/>
                  </a:cubicBezTo>
                  <a:cubicBezTo>
                    <a:pt x="2274238" y="1770620"/>
                    <a:pt x="2256704" y="1773850"/>
                    <a:pt x="2239633" y="1774311"/>
                  </a:cubicBezTo>
                  <a:cubicBezTo>
                    <a:pt x="2230405" y="1773850"/>
                    <a:pt x="2220715" y="1773850"/>
                    <a:pt x="2211487" y="1773850"/>
                  </a:cubicBezTo>
                  <a:cubicBezTo>
                    <a:pt x="2181035" y="1773389"/>
                    <a:pt x="2154735" y="1755856"/>
                    <a:pt x="2124744" y="1754010"/>
                  </a:cubicBezTo>
                  <a:cubicBezTo>
                    <a:pt x="2119669" y="1740629"/>
                    <a:pt x="2107211" y="1746166"/>
                    <a:pt x="2097983" y="1744321"/>
                  </a:cubicBezTo>
                  <a:cubicBezTo>
                    <a:pt x="2093830" y="1743859"/>
                    <a:pt x="2090139" y="1742475"/>
                    <a:pt x="2086909" y="1740629"/>
                  </a:cubicBezTo>
                  <a:cubicBezTo>
                    <a:pt x="2079988" y="1730479"/>
                    <a:pt x="2067531" y="1726787"/>
                    <a:pt x="2057841" y="1728633"/>
                  </a:cubicBezTo>
                  <a:cubicBezTo>
                    <a:pt x="2036155" y="1733247"/>
                    <a:pt x="2031080" y="1720789"/>
                    <a:pt x="2026927" y="1705102"/>
                  </a:cubicBezTo>
                  <a:cubicBezTo>
                    <a:pt x="2026466" y="1702333"/>
                    <a:pt x="2026466" y="1699565"/>
                    <a:pt x="2027389" y="1697258"/>
                  </a:cubicBezTo>
                  <a:cubicBezTo>
                    <a:pt x="2035694" y="1684339"/>
                    <a:pt x="2048152" y="1675111"/>
                    <a:pt x="2057841" y="1664037"/>
                  </a:cubicBezTo>
                  <a:cubicBezTo>
                    <a:pt x="2116900" y="1623895"/>
                    <a:pt x="2181035" y="1600825"/>
                    <a:pt x="2253475" y="1606362"/>
                  </a:cubicBezTo>
                  <a:cubicBezTo>
                    <a:pt x="2263625" y="1607285"/>
                    <a:pt x="2274238" y="1605901"/>
                    <a:pt x="2284388" y="1604055"/>
                  </a:cubicBezTo>
                  <a:cubicBezTo>
                    <a:pt x="2304690" y="1599902"/>
                    <a:pt x="2315764" y="1587906"/>
                    <a:pt x="2314841" y="1566682"/>
                  </a:cubicBezTo>
                  <a:cubicBezTo>
                    <a:pt x="2313457" y="1527463"/>
                    <a:pt x="2311150" y="1487782"/>
                    <a:pt x="2305613" y="1449025"/>
                  </a:cubicBezTo>
                  <a:cubicBezTo>
                    <a:pt x="2295001" y="1374739"/>
                    <a:pt x="2290848" y="1300454"/>
                    <a:pt x="2300537" y="1225708"/>
                  </a:cubicBezTo>
                  <a:cubicBezTo>
                    <a:pt x="2301922" y="1213711"/>
                    <a:pt x="2304229" y="1201253"/>
                    <a:pt x="2285311" y="1205406"/>
                  </a:cubicBezTo>
                  <a:cubicBezTo>
                    <a:pt x="2242862" y="1214173"/>
                    <a:pt x="2201798" y="1205406"/>
                    <a:pt x="2160733" y="1197562"/>
                  </a:cubicBezTo>
                  <a:cubicBezTo>
                    <a:pt x="2110441" y="1188334"/>
                    <a:pt x="2059687" y="1198024"/>
                    <a:pt x="2009394" y="1192025"/>
                  </a:cubicBezTo>
                  <a:cubicBezTo>
                    <a:pt x="1991400" y="1189718"/>
                    <a:pt x="1994629" y="1202176"/>
                    <a:pt x="1998321" y="1212327"/>
                  </a:cubicBezTo>
                  <a:cubicBezTo>
                    <a:pt x="2014931" y="1257083"/>
                    <a:pt x="2033387" y="1301377"/>
                    <a:pt x="2053689" y="1344748"/>
                  </a:cubicBezTo>
                  <a:cubicBezTo>
                    <a:pt x="2067531" y="1373817"/>
                    <a:pt x="2076759" y="1404269"/>
                    <a:pt x="2088755" y="1433799"/>
                  </a:cubicBezTo>
                  <a:cubicBezTo>
                    <a:pt x="2098444" y="1456407"/>
                    <a:pt x="2089216" y="1479939"/>
                    <a:pt x="2080450" y="1502086"/>
                  </a:cubicBezTo>
                  <a:cubicBezTo>
                    <a:pt x="2064301" y="1543612"/>
                    <a:pt x="2038924" y="1579601"/>
                    <a:pt x="2018161" y="1618358"/>
                  </a:cubicBezTo>
                  <a:cubicBezTo>
                    <a:pt x="2010778" y="1634969"/>
                    <a:pt x="2005703" y="1652502"/>
                    <a:pt x="1994168" y="1666805"/>
                  </a:cubicBezTo>
                  <a:cubicBezTo>
                    <a:pt x="1987708" y="1674188"/>
                    <a:pt x="1979865" y="1680186"/>
                    <a:pt x="1970175" y="1682493"/>
                  </a:cubicBezTo>
                  <a:cubicBezTo>
                    <a:pt x="1962793" y="1686184"/>
                    <a:pt x="1954949" y="1689875"/>
                    <a:pt x="1947105" y="1692644"/>
                  </a:cubicBezTo>
                  <a:cubicBezTo>
                    <a:pt x="1934186" y="1696335"/>
                    <a:pt x="1921267" y="1700026"/>
                    <a:pt x="1907886" y="1700488"/>
                  </a:cubicBezTo>
                  <a:cubicBezTo>
                    <a:pt x="1889430" y="1700949"/>
                    <a:pt x="1870513" y="1700488"/>
                    <a:pt x="1852057" y="1700488"/>
                  </a:cubicBezTo>
                  <a:cubicBezTo>
                    <a:pt x="1846059" y="1700488"/>
                    <a:pt x="1840061" y="1699565"/>
                    <a:pt x="1834062" y="1698181"/>
                  </a:cubicBezTo>
                  <a:cubicBezTo>
                    <a:pt x="1822989" y="1694028"/>
                    <a:pt x="1811915" y="1694028"/>
                    <a:pt x="1800842" y="1698181"/>
                  </a:cubicBezTo>
                  <a:cubicBezTo>
                    <a:pt x="1787000" y="1697719"/>
                    <a:pt x="1774542" y="1703717"/>
                    <a:pt x="1761161" y="1705563"/>
                  </a:cubicBezTo>
                  <a:cubicBezTo>
                    <a:pt x="1730248" y="1706947"/>
                    <a:pt x="1699334" y="1704179"/>
                    <a:pt x="1668420" y="1707409"/>
                  </a:cubicBezTo>
                  <a:cubicBezTo>
                    <a:pt x="1664268" y="1708793"/>
                    <a:pt x="1660115" y="1710177"/>
                    <a:pt x="1655962" y="1711100"/>
                  </a:cubicBezTo>
                  <a:cubicBezTo>
                    <a:pt x="1635661" y="1713868"/>
                    <a:pt x="1612591" y="1721712"/>
                    <a:pt x="1608900" y="1688953"/>
                  </a:cubicBezTo>
                  <a:cubicBezTo>
                    <a:pt x="1608438" y="1686646"/>
                    <a:pt x="1608438" y="1684339"/>
                    <a:pt x="1608900" y="1681570"/>
                  </a:cubicBezTo>
                  <a:cubicBezTo>
                    <a:pt x="1614898" y="1673265"/>
                    <a:pt x="1603824" y="1671419"/>
                    <a:pt x="1602901" y="1665421"/>
                  </a:cubicBezTo>
                  <a:cubicBezTo>
                    <a:pt x="1602440" y="1652963"/>
                    <a:pt x="1613514" y="1646042"/>
                    <a:pt x="1618128" y="1636353"/>
                  </a:cubicBezTo>
                  <a:cubicBezTo>
                    <a:pt x="1619512" y="1634046"/>
                    <a:pt x="1620896" y="1632200"/>
                    <a:pt x="1622742" y="1629893"/>
                  </a:cubicBezTo>
                  <a:cubicBezTo>
                    <a:pt x="1635661" y="1616974"/>
                    <a:pt x="1649964" y="1604516"/>
                    <a:pt x="1660115" y="1589290"/>
                  </a:cubicBezTo>
                  <a:cubicBezTo>
                    <a:pt x="1692413" y="1563913"/>
                    <a:pt x="1730248" y="1553301"/>
                    <a:pt x="1770389" y="1549610"/>
                  </a:cubicBezTo>
                  <a:cubicBezTo>
                    <a:pt x="1778695" y="1549610"/>
                    <a:pt x="1787461" y="1550994"/>
                    <a:pt x="1795766" y="1547764"/>
                  </a:cubicBezTo>
                  <a:cubicBezTo>
                    <a:pt x="1797612" y="1546380"/>
                    <a:pt x="1798996" y="1544535"/>
                    <a:pt x="1800380" y="1542689"/>
                  </a:cubicBezTo>
                  <a:cubicBezTo>
                    <a:pt x="1804071" y="1528386"/>
                    <a:pt x="1797150" y="1517773"/>
                    <a:pt x="1787000" y="1509007"/>
                  </a:cubicBezTo>
                  <a:cubicBezTo>
                    <a:pt x="1780079" y="1503009"/>
                    <a:pt x="1772235" y="1497933"/>
                    <a:pt x="1769005" y="1489167"/>
                  </a:cubicBezTo>
                  <a:lnTo>
                    <a:pt x="1768544" y="1489167"/>
                  </a:lnTo>
                  <a:cubicBezTo>
                    <a:pt x="1760239" y="1483168"/>
                    <a:pt x="1751011" y="1478554"/>
                    <a:pt x="1743628" y="1471633"/>
                  </a:cubicBezTo>
                  <a:cubicBezTo>
                    <a:pt x="1740398" y="1469326"/>
                    <a:pt x="1738091" y="1466558"/>
                    <a:pt x="1735323" y="1463328"/>
                  </a:cubicBezTo>
                  <a:cubicBezTo>
                    <a:pt x="1726556" y="1452716"/>
                    <a:pt x="1718713" y="1441642"/>
                    <a:pt x="1706716" y="1434260"/>
                  </a:cubicBezTo>
                  <a:cubicBezTo>
                    <a:pt x="1704409" y="1432876"/>
                    <a:pt x="1702564" y="1431492"/>
                    <a:pt x="1700718" y="1430107"/>
                  </a:cubicBezTo>
                  <a:cubicBezTo>
                    <a:pt x="1696104" y="1426416"/>
                    <a:pt x="1691490" y="1422725"/>
                    <a:pt x="1686415" y="1419957"/>
                  </a:cubicBezTo>
                  <a:cubicBezTo>
                    <a:pt x="1684108" y="1419034"/>
                    <a:pt x="1682262" y="1417650"/>
                    <a:pt x="1680417" y="1415804"/>
                  </a:cubicBezTo>
                  <a:cubicBezTo>
                    <a:pt x="1672111" y="1408422"/>
                    <a:pt x="1664729" y="1401039"/>
                    <a:pt x="1655040" y="1395502"/>
                  </a:cubicBezTo>
                  <a:cubicBezTo>
                    <a:pt x="1650887" y="1392273"/>
                    <a:pt x="1648119" y="1388581"/>
                    <a:pt x="1645812" y="1384429"/>
                  </a:cubicBezTo>
                  <a:cubicBezTo>
                    <a:pt x="1641659" y="1377046"/>
                    <a:pt x="1638429" y="1369664"/>
                    <a:pt x="1630585" y="1365050"/>
                  </a:cubicBezTo>
                  <a:cubicBezTo>
                    <a:pt x="1628740" y="1363666"/>
                    <a:pt x="1626433" y="1362282"/>
                    <a:pt x="1624587" y="1360897"/>
                  </a:cubicBezTo>
                  <a:cubicBezTo>
                    <a:pt x="1615359" y="1353054"/>
                    <a:pt x="1608438" y="1342903"/>
                    <a:pt x="1597826" y="1336905"/>
                  </a:cubicBezTo>
                  <a:cubicBezTo>
                    <a:pt x="1593673" y="1334136"/>
                    <a:pt x="1589982" y="1331368"/>
                    <a:pt x="1586291" y="1328600"/>
                  </a:cubicBezTo>
                  <a:cubicBezTo>
                    <a:pt x="1581677" y="1324908"/>
                    <a:pt x="1577063" y="1321679"/>
                    <a:pt x="1571526" y="1318910"/>
                  </a:cubicBezTo>
                  <a:cubicBezTo>
                    <a:pt x="1566912" y="1316603"/>
                    <a:pt x="1563221" y="1313373"/>
                    <a:pt x="1561376" y="1308759"/>
                  </a:cubicBezTo>
                  <a:cubicBezTo>
                    <a:pt x="1557223" y="1295379"/>
                    <a:pt x="1550763" y="1283382"/>
                    <a:pt x="1540151" y="1273693"/>
                  </a:cubicBezTo>
                  <a:cubicBezTo>
                    <a:pt x="1537383" y="1271386"/>
                    <a:pt x="1535076" y="1268156"/>
                    <a:pt x="1533230" y="1264926"/>
                  </a:cubicBezTo>
                  <a:cubicBezTo>
                    <a:pt x="1529539" y="1257083"/>
                    <a:pt x="1524925" y="1251084"/>
                    <a:pt x="1514774" y="1255237"/>
                  </a:cubicBezTo>
                  <a:cubicBezTo>
                    <a:pt x="1512929" y="1256621"/>
                    <a:pt x="1510622" y="1257544"/>
                    <a:pt x="1508776" y="1259390"/>
                  </a:cubicBezTo>
                  <a:cubicBezTo>
                    <a:pt x="1495857" y="1269079"/>
                    <a:pt x="1490320" y="1283382"/>
                    <a:pt x="1482015" y="1295840"/>
                  </a:cubicBezTo>
                  <a:cubicBezTo>
                    <a:pt x="1480631" y="1298147"/>
                    <a:pt x="1479246" y="1299993"/>
                    <a:pt x="1477401" y="1301838"/>
                  </a:cubicBezTo>
                  <a:cubicBezTo>
                    <a:pt x="1466327" y="1315219"/>
                    <a:pt x="1457099" y="1329984"/>
                    <a:pt x="1447871" y="1344748"/>
                  </a:cubicBezTo>
                  <a:cubicBezTo>
                    <a:pt x="1444641" y="1350285"/>
                    <a:pt x="1441873" y="1355822"/>
                    <a:pt x="1438643" y="1360897"/>
                  </a:cubicBezTo>
                  <a:cubicBezTo>
                    <a:pt x="1429877" y="1371510"/>
                    <a:pt x="1419264" y="1380738"/>
                    <a:pt x="1410036" y="1390888"/>
                  </a:cubicBezTo>
                  <a:cubicBezTo>
                    <a:pt x="1401270" y="1399655"/>
                    <a:pt x="1400347" y="1413958"/>
                    <a:pt x="1388351" y="1420418"/>
                  </a:cubicBezTo>
                  <a:cubicBezTo>
                    <a:pt x="1369895" y="1427339"/>
                    <a:pt x="1359283" y="1444411"/>
                    <a:pt x="1343134" y="1454100"/>
                  </a:cubicBezTo>
                  <a:lnTo>
                    <a:pt x="1341288" y="1454100"/>
                  </a:lnTo>
                  <a:lnTo>
                    <a:pt x="1340365" y="1455946"/>
                  </a:lnTo>
                  <a:cubicBezTo>
                    <a:pt x="1336213" y="1464712"/>
                    <a:pt x="1327907" y="1470711"/>
                    <a:pt x="1322371" y="1478554"/>
                  </a:cubicBezTo>
                  <a:cubicBezTo>
                    <a:pt x="1320064" y="1481323"/>
                    <a:pt x="1317757" y="1483630"/>
                    <a:pt x="1314988" y="1486398"/>
                  </a:cubicBezTo>
                  <a:cubicBezTo>
                    <a:pt x="1310836" y="1490551"/>
                    <a:pt x="1306683" y="1494703"/>
                    <a:pt x="1301608" y="1497933"/>
                  </a:cubicBezTo>
                  <a:cubicBezTo>
                    <a:pt x="1297916" y="1500702"/>
                    <a:pt x="1293764" y="1503009"/>
                    <a:pt x="1290073" y="1505777"/>
                  </a:cubicBezTo>
                  <a:cubicBezTo>
                    <a:pt x="1284536" y="1510391"/>
                    <a:pt x="1278999" y="1514544"/>
                    <a:pt x="1273462" y="1518696"/>
                  </a:cubicBezTo>
                  <a:cubicBezTo>
                    <a:pt x="1271617" y="1520080"/>
                    <a:pt x="1269771" y="1521465"/>
                    <a:pt x="1267926" y="1522849"/>
                  </a:cubicBezTo>
                  <a:cubicBezTo>
                    <a:pt x="1264234" y="1525617"/>
                    <a:pt x="1261005" y="1528847"/>
                    <a:pt x="1256852" y="1531154"/>
                  </a:cubicBezTo>
                  <a:cubicBezTo>
                    <a:pt x="1253161" y="1533461"/>
                    <a:pt x="1249008" y="1535768"/>
                    <a:pt x="1245317" y="1538536"/>
                  </a:cubicBezTo>
                  <a:cubicBezTo>
                    <a:pt x="1240703" y="1541766"/>
                    <a:pt x="1235628" y="1544996"/>
                    <a:pt x="1231475" y="1548687"/>
                  </a:cubicBezTo>
                  <a:cubicBezTo>
                    <a:pt x="1229629" y="1550533"/>
                    <a:pt x="1227784" y="1551917"/>
                    <a:pt x="1225938" y="1553301"/>
                  </a:cubicBezTo>
                  <a:cubicBezTo>
                    <a:pt x="1208866" y="1569450"/>
                    <a:pt x="1186258" y="1579139"/>
                    <a:pt x="1171032" y="1598057"/>
                  </a:cubicBezTo>
                  <a:cubicBezTo>
                    <a:pt x="1168725" y="1600825"/>
                    <a:pt x="1165956" y="1603594"/>
                    <a:pt x="1163188" y="1605901"/>
                  </a:cubicBezTo>
                  <a:cubicBezTo>
                    <a:pt x="1156267" y="1610515"/>
                    <a:pt x="1150730" y="1616513"/>
                    <a:pt x="1146116" y="1623434"/>
                  </a:cubicBezTo>
                  <a:cubicBezTo>
                    <a:pt x="1142425" y="1628509"/>
                    <a:pt x="1138272" y="1632662"/>
                    <a:pt x="1133197" y="1636353"/>
                  </a:cubicBezTo>
                  <a:cubicBezTo>
                    <a:pt x="1116587" y="1652041"/>
                    <a:pt x="1098131" y="1665421"/>
                    <a:pt x="1078752" y="1677879"/>
                  </a:cubicBezTo>
                  <a:cubicBezTo>
                    <a:pt x="1073215" y="1682493"/>
                    <a:pt x="1066294" y="1686184"/>
                    <a:pt x="1061219" y="1691260"/>
                  </a:cubicBezTo>
                  <a:cubicBezTo>
                    <a:pt x="1056143" y="1696796"/>
                    <a:pt x="1052452" y="1703256"/>
                    <a:pt x="1045992" y="1706947"/>
                  </a:cubicBezTo>
                  <a:cubicBezTo>
                    <a:pt x="1034457" y="1710638"/>
                    <a:pt x="1022461" y="1712023"/>
                    <a:pt x="1014617" y="1722173"/>
                  </a:cubicBezTo>
                  <a:cubicBezTo>
                    <a:pt x="1004005" y="1728172"/>
                    <a:pt x="992470" y="1733247"/>
                    <a:pt x="982781" y="1740629"/>
                  </a:cubicBezTo>
                  <a:cubicBezTo>
                    <a:pt x="978628" y="1743398"/>
                    <a:pt x="974475" y="1746166"/>
                    <a:pt x="969861" y="1748473"/>
                  </a:cubicBezTo>
                  <a:cubicBezTo>
                    <a:pt x="951405" y="1759085"/>
                    <a:pt x="929720" y="1762776"/>
                    <a:pt x="914032" y="1778925"/>
                  </a:cubicBezTo>
                  <a:cubicBezTo>
                    <a:pt x="911725" y="1780771"/>
                    <a:pt x="909880" y="1782155"/>
                    <a:pt x="907573" y="1783539"/>
                  </a:cubicBezTo>
                  <a:cubicBezTo>
                    <a:pt x="899267" y="1788615"/>
                    <a:pt x="891424" y="1794613"/>
                    <a:pt x="882196" y="1798304"/>
                  </a:cubicBezTo>
                  <a:cubicBezTo>
                    <a:pt x="879427" y="1799227"/>
                    <a:pt x="876659" y="1800150"/>
                    <a:pt x="873429" y="1800611"/>
                  </a:cubicBezTo>
                  <a:cubicBezTo>
                    <a:pt x="835594" y="1803841"/>
                    <a:pt x="797759" y="1798304"/>
                    <a:pt x="760386" y="1804302"/>
                  </a:cubicBezTo>
                  <a:cubicBezTo>
                    <a:pt x="738700" y="1807994"/>
                    <a:pt x="717476" y="1811685"/>
                    <a:pt x="696252" y="1817222"/>
                  </a:cubicBezTo>
                  <a:cubicBezTo>
                    <a:pt x="683794" y="1819067"/>
                    <a:pt x="671336" y="1818606"/>
                    <a:pt x="658417" y="1818606"/>
                  </a:cubicBezTo>
                  <a:cubicBezTo>
                    <a:pt x="648727" y="1818144"/>
                    <a:pt x="639961" y="1815837"/>
                    <a:pt x="631656" y="1811223"/>
                  </a:cubicBezTo>
                  <a:cubicBezTo>
                    <a:pt x="608124" y="1794613"/>
                    <a:pt x="579518" y="1808916"/>
                    <a:pt x="555063" y="1799227"/>
                  </a:cubicBezTo>
                  <a:cubicBezTo>
                    <a:pt x="555063" y="1797381"/>
                    <a:pt x="555063" y="1795997"/>
                    <a:pt x="555063" y="1794152"/>
                  </a:cubicBezTo>
                  <a:cubicBezTo>
                    <a:pt x="556909" y="1771543"/>
                    <a:pt x="543067" y="1780310"/>
                    <a:pt x="531993" y="1782617"/>
                  </a:cubicBezTo>
                  <a:cubicBezTo>
                    <a:pt x="516767" y="1778003"/>
                    <a:pt x="507078" y="1794152"/>
                    <a:pt x="493236" y="1793690"/>
                  </a:cubicBezTo>
                  <a:cubicBezTo>
                    <a:pt x="485854" y="1784924"/>
                    <a:pt x="493697" y="1778925"/>
                    <a:pt x="498311" y="1768775"/>
                  </a:cubicBezTo>
                  <a:cubicBezTo>
                    <a:pt x="482624" y="1772466"/>
                    <a:pt x="471550" y="1772927"/>
                    <a:pt x="460938" y="1776618"/>
                  </a:cubicBezTo>
                  <a:close/>
                </a:path>
              </a:pathLst>
            </a:custGeom>
            <a:solidFill>
              <a:schemeClr val="accent4"/>
            </a:solidFill>
            <a:ln w="4614" cap="flat">
              <a:noFill/>
              <a:prstDash val="solid"/>
              <a:miter/>
            </a:ln>
          </p:spPr>
          <p:txBody>
            <a:bodyPr rtlCol="0" anchor="ctr"/>
            <a:lstStyle/>
            <a:p>
              <a:endParaRPr lang="en-US">
                <a:cs typeface="B Nazanin" panose="00000700000000000000" pitchFamily="2" charset="-78"/>
              </a:endParaRPr>
            </a:p>
          </p:txBody>
        </p:sp>
        <p:sp>
          <p:nvSpPr>
            <p:cNvPr id="33" name="TextBox 32">
              <a:extLst>
                <a:ext uri="{FF2B5EF4-FFF2-40B4-BE49-F238E27FC236}">
                  <a16:creationId xmlns:a16="http://schemas.microsoft.com/office/drawing/2014/main" id="{02775B94-8887-4759-9663-839957DE745A}"/>
                </a:ext>
              </a:extLst>
            </p:cNvPr>
            <p:cNvSpPr txBox="1"/>
            <p:nvPr/>
          </p:nvSpPr>
          <p:spPr>
            <a:xfrm>
              <a:off x="1693496" y="4593834"/>
              <a:ext cx="1719672" cy="609967"/>
            </a:xfrm>
            <a:prstGeom prst="rect">
              <a:avLst/>
            </a:prstGeom>
            <a:noFill/>
          </p:spPr>
          <p:txBody>
            <a:bodyPr wrap="square" rtlCol="0">
              <a:spAutoFit/>
            </a:bodyPr>
            <a:lstStyle/>
            <a:p>
              <a:pPr algn="ctr"/>
              <a:r>
                <a:rPr lang="fa-IR" altLang="ko-KR" sz="2000" b="1" dirty="0">
                  <a:solidFill>
                    <a:schemeClr val="bg1"/>
                  </a:solidFill>
                  <a:cs typeface="B Nazanin" panose="00000700000000000000" pitchFamily="2" charset="-78"/>
                </a:rPr>
                <a:t>خرید</a:t>
              </a:r>
              <a:endParaRPr lang="ko-KR" altLang="en-US" sz="2000" b="1" dirty="0">
                <a:solidFill>
                  <a:schemeClr val="bg1"/>
                </a:solidFill>
                <a:cs typeface="B Nazanin" panose="00000700000000000000" pitchFamily="2" charset="-78"/>
              </a:endParaRPr>
            </a:p>
          </p:txBody>
        </p:sp>
        <p:sp>
          <p:nvSpPr>
            <p:cNvPr id="34" name="TextBox 33">
              <a:extLst>
                <a:ext uri="{FF2B5EF4-FFF2-40B4-BE49-F238E27FC236}">
                  <a16:creationId xmlns:a16="http://schemas.microsoft.com/office/drawing/2014/main" id="{D0A1EEFC-1639-4193-A49D-DE416BD5F8D1}"/>
                </a:ext>
              </a:extLst>
            </p:cNvPr>
            <p:cNvSpPr txBox="1"/>
            <p:nvPr/>
          </p:nvSpPr>
          <p:spPr>
            <a:xfrm>
              <a:off x="8778833" y="4593834"/>
              <a:ext cx="1719672" cy="1079171"/>
            </a:xfrm>
            <a:prstGeom prst="rect">
              <a:avLst/>
            </a:prstGeom>
            <a:noFill/>
          </p:spPr>
          <p:txBody>
            <a:bodyPr wrap="square" rtlCol="0">
              <a:spAutoFit/>
            </a:bodyPr>
            <a:lstStyle/>
            <a:p>
              <a:pPr algn="ctr"/>
              <a:r>
                <a:rPr lang="fa-IR" altLang="ko-KR" sz="2000" b="1" dirty="0">
                  <a:solidFill>
                    <a:schemeClr val="bg1"/>
                  </a:solidFill>
                  <a:cs typeface="B Nazanin" panose="00000700000000000000" pitchFamily="2" charset="-78"/>
                </a:rPr>
                <a:t>فروش</a:t>
              </a:r>
              <a:endParaRPr lang="ko-KR" altLang="en-US" sz="2000" b="1" dirty="0">
                <a:solidFill>
                  <a:schemeClr val="bg1"/>
                </a:solidFill>
                <a:cs typeface="B Nazanin" panose="00000700000000000000" pitchFamily="2" charset="-78"/>
              </a:endParaRPr>
            </a:p>
            <a:p>
              <a:pPr algn="ctr"/>
              <a:endParaRPr lang="ko-KR" altLang="en-US" sz="2000" b="1" dirty="0">
                <a:solidFill>
                  <a:schemeClr val="bg1"/>
                </a:solidFill>
                <a:cs typeface="B Nazanin" panose="00000700000000000000" pitchFamily="2" charset="-78"/>
              </a:endParaRPr>
            </a:p>
          </p:txBody>
        </p:sp>
        <p:sp>
          <p:nvSpPr>
            <p:cNvPr id="35" name="Rectangle: Rounded Corners 34">
              <a:extLst>
                <a:ext uri="{FF2B5EF4-FFF2-40B4-BE49-F238E27FC236}">
                  <a16:creationId xmlns:a16="http://schemas.microsoft.com/office/drawing/2014/main" id="{E7295954-28E8-432D-856B-3860D86A005C}"/>
                </a:ext>
              </a:extLst>
            </p:cNvPr>
            <p:cNvSpPr/>
            <p:nvPr/>
          </p:nvSpPr>
          <p:spPr>
            <a:xfrm>
              <a:off x="1202741" y="5873878"/>
              <a:ext cx="9815209" cy="175098"/>
            </a:xfrm>
            <a:prstGeom prst="round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6" name="Isosceles Triangle 35">
              <a:extLst>
                <a:ext uri="{FF2B5EF4-FFF2-40B4-BE49-F238E27FC236}">
                  <a16:creationId xmlns:a16="http://schemas.microsoft.com/office/drawing/2014/main" id="{4F0E1462-7201-4693-9AE0-E93FD27514E5}"/>
                </a:ext>
              </a:extLst>
            </p:cNvPr>
            <p:cNvSpPr/>
            <p:nvPr/>
          </p:nvSpPr>
          <p:spPr>
            <a:xfrm>
              <a:off x="5526649" y="6031829"/>
              <a:ext cx="1138701" cy="658209"/>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nvGrpSpPr>
            <p:cNvPr id="37" name="Graphic 66">
              <a:extLst>
                <a:ext uri="{FF2B5EF4-FFF2-40B4-BE49-F238E27FC236}">
                  <a16:creationId xmlns:a16="http://schemas.microsoft.com/office/drawing/2014/main" id="{ECBB97F9-B0EF-44EA-B711-F4715F1747B8}"/>
                </a:ext>
              </a:extLst>
            </p:cNvPr>
            <p:cNvGrpSpPr/>
            <p:nvPr/>
          </p:nvGrpSpPr>
          <p:grpSpPr>
            <a:xfrm>
              <a:off x="5413552" y="1121820"/>
              <a:ext cx="1742436" cy="4771108"/>
              <a:chOff x="7354684" y="1811872"/>
              <a:chExt cx="1908028" cy="5224528"/>
            </a:xfrm>
          </p:grpSpPr>
          <p:sp>
            <p:nvSpPr>
              <p:cNvPr id="38" name="Freeform: Shape 37">
                <a:extLst>
                  <a:ext uri="{FF2B5EF4-FFF2-40B4-BE49-F238E27FC236}">
                    <a16:creationId xmlns:a16="http://schemas.microsoft.com/office/drawing/2014/main" id="{B8432B6D-2774-4FF3-8700-92EE3DAB735D}"/>
                  </a:ext>
                </a:extLst>
              </p:cNvPr>
              <p:cNvSpPr/>
              <p:nvPr/>
            </p:nvSpPr>
            <p:spPr>
              <a:xfrm>
                <a:off x="7354343" y="1810707"/>
                <a:ext cx="1901090" cy="5217590"/>
              </a:xfrm>
              <a:custGeom>
                <a:avLst/>
                <a:gdLst>
                  <a:gd name="connsiteX0" fmla="*/ 1829966 w 1901089"/>
                  <a:gd name="connsiteY0" fmla="*/ 1619173 h 5217589"/>
                  <a:gd name="connsiteX1" fmla="*/ 1678712 w 1901089"/>
                  <a:gd name="connsiteY1" fmla="*/ 1402699 h 5217589"/>
                  <a:gd name="connsiteX2" fmla="*/ 1483052 w 1901089"/>
                  <a:gd name="connsiteY2" fmla="*/ 1064805 h 5217589"/>
                  <a:gd name="connsiteX3" fmla="*/ 1382447 w 1901089"/>
                  <a:gd name="connsiteY3" fmla="*/ 976688 h 5217589"/>
                  <a:gd name="connsiteX4" fmla="*/ 1198583 w 1901089"/>
                  <a:gd name="connsiteY4" fmla="*/ 916325 h 5217589"/>
                  <a:gd name="connsiteX5" fmla="*/ 1198583 w 1901089"/>
                  <a:gd name="connsiteY5" fmla="*/ 916325 h 5217589"/>
                  <a:gd name="connsiteX6" fmla="*/ 1183318 w 1901089"/>
                  <a:gd name="connsiteY6" fmla="*/ 895510 h 5217589"/>
                  <a:gd name="connsiteX7" fmla="*/ 1129894 w 1901089"/>
                  <a:gd name="connsiteY7" fmla="*/ 633243 h 5217589"/>
                  <a:gd name="connsiteX8" fmla="*/ 1007780 w 1901089"/>
                  <a:gd name="connsiteY8" fmla="*/ 230129 h 5217589"/>
                  <a:gd name="connsiteX9" fmla="*/ 898155 w 1901089"/>
                  <a:gd name="connsiteY9" fmla="*/ 60141 h 5217589"/>
                  <a:gd name="connsiteX10" fmla="*/ 724698 w 1901089"/>
                  <a:gd name="connsiteY10" fmla="*/ 1165 h 5217589"/>
                  <a:gd name="connsiteX11" fmla="*/ 369458 w 1901089"/>
                  <a:gd name="connsiteY11" fmla="*/ 151032 h 5217589"/>
                  <a:gd name="connsiteX12" fmla="*/ 357663 w 1901089"/>
                  <a:gd name="connsiteY12" fmla="*/ 211395 h 5217589"/>
                  <a:gd name="connsiteX13" fmla="*/ 420107 w 1901089"/>
                  <a:gd name="connsiteY13" fmla="*/ 254413 h 5217589"/>
                  <a:gd name="connsiteX14" fmla="*/ 420107 w 1901089"/>
                  <a:gd name="connsiteY14" fmla="*/ 254413 h 5217589"/>
                  <a:gd name="connsiteX15" fmla="*/ 375702 w 1901089"/>
                  <a:gd name="connsiteY15" fmla="*/ 293267 h 5217589"/>
                  <a:gd name="connsiteX16" fmla="*/ 372233 w 1901089"/>
                  <a:gd name="connsiteY16" fmla="*/ 312694 h 5217589"/>
                  <a:gd name="connsiteX17" fmla="*/ 382640 w 1901089"/>
                  <a:gd name="connsiteY17" fmla="*/ 409137 h 5217589"/>
                  <a:gd name="connsiteX18" fmla="*/ 388191 w 1901089"/>
                  <a:gd name="connsiteY18" fmla="*/ 479213 h 5217589"/>
                  <a:gd name="connsiteX19" fmla="*/ 375008 w 1901089"/>
                  <a:gd name="connsiteY19" fmla="*/ 516680 h 5217589"/>
                  <a:gd name="connsiteX20" fmla="*/ 397211 w 1901089"/>
                  <a:gd name="connsiteY20" fmla="*/ 554147 h 5217589"/>
                  <a:gd name="connsiteX21" fmla="*/ 425658 w 1901089"/>
                  <a:gd name="connsiteY21" fmla="*/ 585369 h 5217589"/>
                  <a:gd name="connsiteX22" fmla="*/ 462431 w 1901089"/>
                  <a:gd name="connsiteY22" fmla="*/ 711646 h 5217589"/>
                  <a:gd name="connsiteX23" fmla="*/ 539446 w 1901089"/>
                  <a:gd name="connsiteY23" fmla="*/ 763683 h 5217589"/>
                  <a:gd name="connsiteX24" fmla="*/ 526957 w 1901089"/>
                  <a:gd name="connsiteY24" fmla="*/ 799762 h 5217589"/>
                  <a:gd name="connsiteX25" fmla="*/ 549159 w 1901089"/>
                  <a:gd name="connsiteY25" fmla="*/ 863594 h 5217589"/>
                  <a:gd name="connsiteX26" fmla="*/ 549159 w 1901089"/>
                  <a:gd name="connsiteY26" fmla="*/ 863594 h 5217589"/>
                  <a:gd name="connsiteX27" fmla="*/ 472144 w 1901089"/>
                  <a:gd name="connsiteY27" fmla="*/ 917019 h 5217589"/>
                  <a:gd name="connsiteX28" fmla="*/ 472144 w 1901089"/>
                  <a:gd name="connsiteY28" fmla="*/ 917019 h 5217589"/>
                  <a:gd name="connsiteX29" fmla="*/ 380559 w 1901089"/>
                  <a:gd name="connsiteY29" fmla="*/ 932977 h 5217589"/>
                  <a:gd name="connsiteX30" fmla="*/ 249425 w 1901089"/>
                  <a:gd name="connsiteY30" fmla="*/ 1050234 h 5217589"/>
                  <a:gd name="connsiteX31" fmla="*/ 200857 w 1901089"/>
                  <a:gd name="connsiteY31" fmla="*/ 1232711 h 5217589"/>
                  <a:gd name="connsiteX32" fmla="*/ 131474 w 1901089"/>
                  <a:gd name="connsiteY32" fmla="*/ 1475551 h 5217589"/>
                  <a:gd name="connsiteX33" fmla="*/ 81519 w 1901089"/>
                  <a:gd name="connsiteY33" fmla="*/ 1608072 h 5217589"/>
                  <a:gd name="connsiteX34" fmla="*/ 73193 w 1901089"/>
                  <a:gd name="connsiteY34" fmla="*/ 1848831 h 5217589"/>
                  <a:gd name="connsiteX35" fmla="*/ 116210 w 1901089"/>
                  <a:gd name="connsiteY35" fmla="*/ 2194357 h 5217589"/>
                  <a:gd name="connsiteX36" fmla="*/ 160615 w 1901089"/>
                  <a:gd name="connsiteY36" fmla="*/ 2343530 h 5217589"/>
                  <a:gd name="connsiteX37" fmla="*/ 171717 w 1901089"/>
                  <a:gd name="connsiteY37" fmla="*/ 2349081 h 5217589"/>
                  <a:gd name="connsiteX38" fmla="*/ 250119 w 1901089"/>
                  <a:gd name="connsiteY38" fmla="*/ 2436503 h 5217589"/>
                  <a:gd name="connsiteX39" fmla="*/ 250119 w 1901089"/>
                  <a:gd name="connsiteY39" fmla="*/ 2436503 h 5217589"/>
                  <a:gd name="connsiteX40" fmla="*/ 243875 w 1901089"/>
                  <a:gd name="connsiteY40" fmla="*/ 2454543 h 5217589"/>
                  <a:gd name="connsiteX41" fmla="*/ 238324 w 1901089"/>
                  <a:gd name="connsiteY41" fmla="*/ 2548904 h 5217589"/>
                  <a:gd name="connsiteX42" fmla="*/ 265383 w 1901089"/>
                  <a:gd name="connsiteY42" fmla="*/ 2584983 h 5217589"/>
                  <a:gd name="connsiteX43" fmla="*/ 282035 w 1901089"/>
                  <a:gd name="connsiteY43" fmla="*/ 2608573 h 5217589"/>
                  <a:gd name="connsiteX44" fmla="*/ 273709 w 1901089"/>
                  <a:gd name="connsiteY44" fmla="*/ 2642570 h 5217589"/>
                  <a:gd name="connsiteX45" fmla="*/ 137719 w 1901089"/>
                  <a:gd name="connsiteY45" fmla="*/ 3205265 h 5217589"/>
                  <a:gd name="connsiteX46" fmla="*/ 87069 w 1901089"/>
                  <a:gd name="connsiteY46" fmla="*/ 3546629 h 5217589"/>
                  <a:gd name="connsiteX47" fmla="*/ 114129 w 1901089"/>
                  <a:gd name="connsiteY47" fmla="*/ 3930316 h 5217589"/>
                  <a:gd name="connsiteX48" fmla="*/ 158534 w 1901089"/>
                  <a:gd name="connsiteY48" fmla="*/ 4220336 h 5217589"/>
                  <a:gd name="connsiteX49" fmla="*/ 177267 w 1901089"/>
                  <a:gd name="connsiteY49" fmla="*/ 4517989 h 5217589"/>
                  <a:gd name="connsiteX50" fmla="*/ 288973 w 1901089"/>
                  <a:gd name="connsiteY50" fmla="*/ 4745564 h 5217589"/>
                  <a:gd name="connsiteX51" fmla="*/ 322971 w 1901089"/>
                  <a:gd name="connsiteY51" fmla="*/ 4845476 h 5217589"/>
                  <a:gd name="connsiteX52" fmla="*/ 252894 w 1901089"/>
                  <a:gd name="connsiteY52" fmla="*/ 5036972 h 5217589"/>
                  <a:gd name="connsiteX53" fmla="*/ 213346 w 1901089"/>
                  <a:gd name="connsiteY53" fmla="*/ 5083459 h 5217589"/>
                  <a:gd name="connsiteX54" fmla="*/ 26706 w 1901089"/>
                  <a:gd name="connsiteY54" fmla="*/ 5171575 h 5217589"/>
                  <a:gd name="connsiteX55" fmla="*/ 1035 w 1901089"/>
                  <a:gd name="connsiteY55" fmla="*/ 5189615 h 5217589"/>
                  <a:gd name="connsiteX56" fmla="*/ 16993 w 1901089"/>
                  <a:gd name="connsiteY56" fmla="*/ 5218755 h 5217589"/>
                  <a:gd name="connsiteX57" fmla="*/ 425658 w 1901089"/>
                  <a:gd name="connsiteY57" fmla="*/ 5213205 h 5217589"/>
                  <a:gd name="connsiteX58" fmla="*/ 506142 w 1901089"/>
                  <a:gd name="connsiteY58" fmla="*/ 5113988 h 5217589"/>
                  <a:gd name="connsiteX59" fmla="*/ 620623 w 1901089"/>
                  <a:gd name="connsiteY59" fmla="*/ 5077908 h 5217589"/>
                  <a:gd name="connsiteX60" fmla="*/ 633112 w 1901089"/>
                  <a:gd name="connsiteY60" fmla="*/ 5098029 h 5217589"/>
                  <a:gd name="connsiteX61" fmla="*/ 634500 w 1901089"/>
                  <a:gd name="connsiteY61" fmla="*/ 5212511 h 5217589"/>
                  <a:gd name="connsiteX62" fmla="*/ 678905 w 1901089"/>
                  <a:gd name="connsiteY62" fmla="*/ 5215980 h 5217589"/>
                  <a:gd name="connsiteX63" fmla="*/ 684456 w 1901089"/>
                  <a:gd name="connsiteY63" fmla="*/ 5092479 h 5217589"/>
                  <a:gd name="connsiteX64" fmla="*/ 708740 w 1901089"/>
                  <a:gd name="connsiteY64" fmla="*/ 5061256 h 5217589"/>
                  <a:gd name="connsiteX65" fmla="*/ 744819 w 1901089"/>
                  <a:gd name="connsiteY65" fmla="*/ 5021708 h 5217589"/>
                  <a:gd name="connsiteX66" fmla="*/ 761471 w 1901089"/>
                  <a:gd name="connsiteY66" fmla="*/ 5049461 h 5217589"/>
                  <a:gd name="connsiteX67" fmla="*/ 762164 w 1901089"/>
                  <a:gd name="connsiteY67" fmla="*/ 5172963 h 5217589"/>
                  <a:gd name="connsiteX68" fmla="*/ 785061 w 1901089"/>
                  <a:gd name="connsiteY68" fmla="*/ 5221531 h 5217589"/>
                  <a:gd name="connsiteX69" fmla="*/ 1077856 w 1901089"/>
                  <a:gd name="connsiteY69" fmla="*/ 5213205 h 5217589"/>
                  <a:gd name="connsiteX70" fmla="*/ 1209684 w 1901089"/>
                  <a:gd name="connsiteY70" fmla="*/ 4932898 h 5217589"/>
                  <a:gd name="connsiteX71" fmla="*/ 1237437 w 1901089"/>
                  <a:gd name="connsiteY71" fmla="*/ 4703935 h 5217589"/>
                  <a:gd name="connsiteX72" fmla="*/ 1243681 w 1901089"/>
                  <a:gd name="connsiteY72" fmla="*/ 4418077 h 5217589"/>
                  <a:gd name="connsiteX73" fmla="*/ 1201358 w 1901089"/>
                  <a:gd name="connsiteY73" fmla="*/ 3833874 h 5217589"/>
                  <a:gd name="connsiteX74" fmla="*/ 1185400 w 1901089"/>
                  <a:gd name="connsiteY74" fmla="*/ 3616012 h 5217589"/>
                  <a:gd name="connsiteX75" fmla="*/ 1215928 w 1901089"/>
                  <a:gd name="connsiteY75" fmla="*/ 3369703 h 5217589"/>
                  <a:gd name="connsiteX76" fmla="*/ 1295718 w 1901089"/>
                  <a:gd name="connsiteY76" fmla="*/ 2929122 h 5217589"/>
                  <a:gd name="connsiteX77" fmla="*/ 1319309 w 1901089"/>
                  <a:gd name="connsiteY77" fmla="*/ 2696689 h 5217589"/>
                  <a:gd name="connsiteX78" fmla="*/ 1222867 w 1901089"/>
                  <a:gd name="connsiteY78" fmla="*/ 2435116 h 5217589"/>
                  <a:gd name="connsiteX79" fmla="*/ 1202052 w 1901089"/>
                  <a:gd name="connsiteY79" fmla="*/ 2407362 h 5217589"/>
                  <a:gd name="connsiteX80" fmla="*/ 1236049 w 1901089"/>
                  <a:gd name="connsiteY80" fmla="*/ 2401812 h 5217589"/>
                  <a:gd name="connsiteX81" fmla="*/ 1258946 w 1901089"/>
                  <a:gd name="connsiteY81" fmla="*/ 2382385 h 5217589"/>
                  <a:gd name="connsiteX82" fmla="*/ 1712015 w 1901089"/>
                  <a:gd name="connsiteY82" fmla="*/ 2057673 h 5217589"/>
                  <a:gd name="connsiteX83" fmla="*/ 1850087 w 1901089"/>
                  <a:gd name="connsiteY83" fmla="*/ 1952211 h 5217589"/>
                  <a:gd name="connsiteX84" fmla="*/ 1895880 w 1901089"/>
                  <a:gd name="connsiteY84" fmla="*/ 1755164 h 5217589"/>
                  <a:gd name="connsiteX85" fmla="*/ 1829966 w 1901089"/>
                  <a:gd name="connsiteY85" fmla="*/ 1619173 h 5217589"/>
                  <a:gd name="connsiteX86" fmla="*/ 230692 w 1901089"/>
                  <a:gd name="connsiteY86" fmla="*/ 2354632 h 5217589"/>
                  <a:gd name="connsiteX87" fmla="*/ 230692 w 1901089"/>
                  <a:gd name="connsiteY87" fmla="*/ 2354632 h 5217589"/>
                  <a:gd name="connsiteX88" fmla="*/ 230692 w 1901089"/>
                  <a:gd name="connsiteY88" fmla="*/ 2354632 h 5217589"/>
                  <a:gd name="connsiteX89" fmla="*/ 230692 w 1901089"/>
                  <a:gd name="connsiteY89" fmla="*/ 2354632 h 5217589"/>
                  <a:gd name="connsiteX90" fmla="*/ 270240 w 1901089"/>
                  <a:gd name="connsiteY90" fmla="*/ 2303288 h 5217589"/>
                  <a:gd name="connsiteX91" fmla="*/ 271628 w 1901089"/>
                  <a:gd name="connsiteY91" fmla="*/ 2303288 h 5217589"/>
                  <a:gd name="connsiteX92" fmla="*/ 270934 w 1901089"/>
                  <a:gd name="connsiteY92" fmla="*/ 2303982 h 5217589"/>
                  <a:gd name="connsiteX93" fmla="*/ 270240 w 1901089"/>
                  <a:gd name="connsiteY93" fmla="*/ 2303288 h 5217589"/>
                  <a:gd name="connsiteX94" fmla="*/ 803794 w 1901089"/>
                  <a:gd name="connsiteY94" fmla="*/ 4826049 h 5217589"/>
                  <a:gd name="connsiteX95" fmla="*/ 776735 w 1901089"/>
                  <a:gd name="connsiteY95" fmla="*/ 4904451 h 5217589"/>
                  <a:gd name="connsiteX96" fmla="*/ 747594 w 1901089"/>
                  <a:gd name="connsiteY96" fmla="*/ 4991873 h 5217589"/>
                  <a:gd name="connsiteX97" fmla="*/ 750369 w 1901089"/>
                  <a:gd name="connsiteY97" fmla="*/ 4834374 h 5217589"/>
                  <a:gd name="connsiteX98" fmla="*/ 585238 w 1901089"/>
                  <a:gd name="connsiteY98" fmla="*/ 4073938 h 5217589"/>
                  <a:gd name="connsiteX99" fmla="*/ 544996 w 1901089"/>
                  <a:gd name="connsiteY99" fmla="*/ 3892155 h 5217589"/>
                  <a:gd name="connsiteX100" fmla="*/ 565117 w 1901089"/>
                  <a:gd name="connsiteY100" fmla="*/ 3647234 h 5217589"/>
                  <a:gd name="connsiteX101" fmla="*/ 653233 w 1901089"/>
                  <a:gd name="connsiteY101" fmla="*/ 3355826 h 5217589"/>
                  <a:gd name="connsiteX102" fmla="*/ 685843 w 1901089"/>
                  <a:gd name="connsiteY102" fmla="*/ 3104660 h 5217589"/>
                  <a:gd name="connsiteX103" fmla="*/ 738574 w 1901089"/>
                  <a:gd name="connsiteY103" fmla="*/ 3575770 h 5217589"/>
                  <a:gd name="connsiteX104" fmla="*/ 776735 w 1901089"/>
                  <a:gd name="connsiteY104" fmla="*/ 3999005 h 5217589"/>
                  <a:gd name="connsiteX105" fmla="*/ 807957 w 1901089"/>
                  <a:gd name="connsiteY105" fmla="*/ 4313309 h 5217589"/>
                  <a:gd name="connsiteX106" fmla="*/ 859994 w 1901089"/>
                  <a:gd name="connsiteY106" fmla="*/ 4644266 h 5217589"/>
                  <a:gd name="connsiteX107" fmla="*/ 803794 w 1901089"/>
                  <a:gd name="connsiteY107" fmla="*/ 4826049 h 5217589"/>
                  <a:gd name="connsiteX108" fmla="*/ 1515662 w 1901089"/>
                  <a:gd name="connsiteY108" fmla="*/ 1842586 h 5217589"/>
                  <a:gd name="connsiteX109" fmla="*/ 1210378 w 1901089"/>
                  <a:gd name="connsiteY109" fmla="*/ 2003554 h 5217589"/>
                  <a:gd name="connsiteX110" fmla="*/ 1063286 w 1901089"/>
                  <a:gd name="connsiteY110" fmla="*/ 2081263 h 5217589"/>
                  <a:gd name="connsiteX111" fmla="*/ 1111854 w 1901089"/>
                  <a:gd name="connsiteY111" fmla="*/ 1924458 h 5217589"/>
                  <a:gd name="connsiteX112" fmla="*/ 1327635 w 1901089"/>
                  <a:gd name="connsiteY112" fmla="*/ 1547709 h 5217589"/>
                  <a:gd name="connsiteX113" fmla="*/ 1347756 w 1901089"/>
                  <a:gd name="connsiteY113" fmla="*/ 1548403 h 5217589"/>
                  <a:gd name="connsiteX114" fmla="*/ 1526763 w 1901089"/>
                  <a:gd name="connsiteY114" fmla="*/ 1814139 h 5217589"/>
                  <a:gd name="connsiteX115" fmla="*/ 1515662 w 1901089"/>
                  <a:gd name="connsiteY115" fmla="*/ 1842586 h 521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901089" h="5217589">
                    <a:moveTo>
                      <a:pt x="1829966" y="1619173"/>
                    </a:moveTo>
                    <a:cubicBezTo>
                      <a:pt x="1780011" y="1547015"/>
                      <a:pt x="1730055" y="1474163"/>
                      <a:pt x="1678712" y="1402699"/>
                    </a:cubicBezTo>
                    <a:cubicBezTo>
                      <a:pt x="1603084" y="1295849"/>
                      <a:pt x="1517050" y="1195244"/>
                      <a:pt x="1483052" y="1064805"/>
                    </a:cubicBezTo>
                    <a:cubicBezTo>
                      <a:pt x="1469176" y="1012073"/>
                      <a:pt x="1431015" y="990565"/>
                      <a:pt x="1382447" y="976688"/>
                    </a:cubicBezTo>
                    <a:cubicBezTo>
                      <a:pt x="1320002" y="959343"/>
                      <a:pt x="1257558" y="943385"/>
                      <a:pt x="1198583" y="916325"/>
                    </a:cubicBezTo>
                    <a:lnTo>
                      <a:pt x="1198583" y="916325"/>
                    </a:lnTo>
                    <a:cubicBezTo>
                      <a:pt x="1192338" y="910081"/>
                      <a:pt x="1185400" y="906612"/>
                      <a:pt x="1183318" y="895510"/>
                    </a:cubicBezTo>
                    <a:cubicBezTo>
                      <a:pt x="1168748" y="807394"/>
                      <a:pt x="1150015" y="720666"/>
                      <a:pt x="1129894" y="633243"/>
                    </a:cubicBezTo>
                    <a:cubicBezTo>
                      <a:pt x="1098671" y="495865"/>
                      <a:pt x="1064674" y="359875"/>
                      <a:pt x="1007780" y="230129"/>
                    </a:cubicBezTo>
                    <a:cubicBezTo>
                      <a:pt x="980720" y="167684"/>
                      <a:pt x="948804" y="108015"/>
                      <a:pt x="898155" y="60141"/>
                    </a:cubicBezTo>
                    <a:cubicBezTo>
                      <a:pt x="848893" y="13654"/>
                      <a:pt x="789918" y="-5079"/>
                      <a:pt x="724698" y="1165"/>
                    </a:cubicBezTo>
                    <a:cubicBezTo>
                      <a:pt x="591483" y="15042"/>
                      <a:pt x="477695" y="77487"/>
                      <a:pt x="369458" y="151032"/>
                    </a:cubicBezTo>
                    <a:cubicBezTo>
                      <a:pt x="345867" y="166990"/>
                      <a:pt x="343786" y="186418"/>
                      <a:pt x="357663" y="211395"/>
                    </a:cubicBezTo>
                    <a:cubicBezTo>
                      <a:pt x="371539" y="235679"/>
                      <a:pt x="388885" y="255107"/>
                      <a:pt x="420107" y="254413"/>
                    </a:cubicBezTo>
                    <a:cubicBezTo>
                      <a:pt x="420107" y="254413"/>
                      <a:pt x="420107" y="254413"/>
                      <a:pt x="420107" y="254413"/>
                    </a:cubicBezTo>
                    <a:cubicBezTo>
                      <a:pt x="386803" y="255107"/>
                      <a:pt x="380559" y="260657"/>
                      <a:pt x="375702" y="293267"/>
                    </a:cubicBezTo>
                    <a:cubicBezTo>
                      <a:pt x="375008" y="299512"/>
                      <a:pt x="372927" y="306450"/>
                      <a:pt x="372233" y="312694"/>
                    </a:cubicBezTo>
                    <a:cubicBezTo>
                      <a:pt x="370845" y="345304"/>
                      <a:pt x="361825" y="382771"/>
                      <a:pt x="382640" y="409137"/>
                    </a:cubicBezTo>
                    <a:cubicBezTo>
                      <a:pt x="402068" y="434808"/>
                      <a:pt x="397905" y="454929"/>
                      <a:pt x="388191" y="479213"/>
                    </a:cubicBezTo>
                    <a:cubicBezTo>
                      <a:pt x="383334" y="491702"/>
                      <a:pt x="379865" y="504191"/>
                      <a:pt x="375008" y="516680"/>
                    </a:cubicBezTo>
                    <a:cubicBezTo>
                      <a:pt x="366682" y="538883"/>
                      <a:pt x="376396" y="550678"/>
                      <a:pt x="397211" y="554147"/>
                    </a:cubicBezTo>
                    <a:cubicBezTo>
                      <a:pt x="415944" y="556922"/>
                      <a:pt x="422189" y="568023"/>
                      <a:pt x="425658" y="585369"/>
                    </a:cubicBezTo>
                    <a:cubicBezTo>
                      <a:pt x="434677" y="628386"/>
                      <a:pt x="446473" y="670710"/>
                      <a:pt x="462431" y="711646"/>
                    </a:cubicBezTo>
                    <a:cubicBezTo>
                      <a:pt x="479776" y="756745"/>
                      <a:pt x="492265" y="764377"/>
                      <a:pt x="539446" y="763683"/>
                    </a:cubicBezTo>
                    <a:cubicBezTo>
                      <a:pt x="515162" y="768540"/>
                      <a:pt x="514468" y="780335"/>
                      <a:pt x="526957" y="799762"/>
                    </a:cubicBezTo>
                    <a:cubicBezTo>
                      <a:pt x="538752" y="819189"/>
                      <a:pt x="544996" y="841392"/>
                      <a:pt x="549159" y="863594"/>
                    </a:cubicBezTo>
                    <a:cubicBezTo>
                      <a:pt x="549159" y="863594"/>
                      <a:pt x="549159" y="863594"/>
                      <a:pt x="549159" y="863594"/>
                    </a:cubicBezTo>
                    <a:cubicBezTo>
                      <a:pt x="514468" y="868451"/>
                      <a:pt x="493653" y="893429"/>
                      <a:pt x="472144" y="917019"/>
                    </a:cubicBezTo>
                    <a:cubicBezTo>
                      <a:pt x="472144" y="917019"/>
                      <a:pt x="472144" y="917019"/>
                      <a:pt x="472144" y="917019"/>
                    </a:cubicBezTo>
                    <a:cubicBezTo>
                      <a:pt x="440228" y="913550"/>
                      <a:pt x="411087" y="926733"/>
                      <a:pt x="380559" y="932977"/>
                    </a:cubicBezTo>
                    <a:cubicBezTo>
                      <a:pt x="314645" y="946854"/>
                      <a:pt x="273709" y="989177"/>
                      <a:pt x="249425" y="1050234"/>
                    </a:cubicBezTo>
                    <a:cubicBezTo>
                      <a:pt x="225835" y="1109209"/>
                      <a:pt x="214734" y="1171654"/>
                      <a:pt x="200857" y="1232711"/>
                    </a:cubicBezTo>
                    <a:cubicBezTo>
                      <a:pt x="182124" y="1315277"/>
                      <a:pt x="168247" y="1398536"/>
                      <a:pt x="131474" y="1475551"/>
                    </a:cubicBezTo>
                    <a:cubicBezTo>
                      <a:pt x="111353" y="1517875"/>
                      <a:pt x="91232" y="1560892"/>
                      <a:pt x="81519" y="1608072"/>
                    </a:cubicBezTo>
                    <a:cubicBezTo>
                      <a:pt x="65561" y="1687862"/>
                      <a:pt x="68336" y="1768346"/>
                      <a:pt x="73193" y="1848831"/>
                    </a:cubicBezTo>
                    <a:cubicBezTo>
                      <a:pt x="80825" y="1964700"/>
                      <a:pt x="96089" y="2079876"/>
                      <a:pt x="116210" y="2194357"/>
                    </a:cubicBezTo>
                    <a:cubicBezTo>
                      <a:pt x="125230" y="2245701"/>
                      <a:pt x="134944" y="2297044"/>
                      <a:pt x="160615" y="2343530"/>
                    </a:cubicBezTo>
                    <a:cubicBezTo>
                      <a:pt x="162697" y="2347000"/>
                      <a:pt x="162697" y="2358794"/>
                      <a:pt x="171717" y="2349081"/>
                    </a:cubicBezTo>
                    <a:cubicBezTo>
                      <a:pt x="180736" y="2393486"/>
                      <a:pt x="209877" y="2420545"/>
                      <a:pt x="250119" y="2436503"/>
                    </a:cubicBezTo>
                    <a:lnTo>
                      <a:pt x="250119" y="2436503"/>
                    </a:lnTo>
                    <a:cubicBezTo>
                      <a:pt x="243181" y="2440666"/>
                      <a:pt x="244568" y="2447605"/>
                      <a:pt x="243875" y="2454543"/>
                    </a:cubicBezTo>
                    <a:cubicBezTo>
                      <a:pt x="242487" y="2485765"/>
                      <a:pt x="242487" y="2517681"/>
                      <a:pt x="238324" y="2548904"/>
                    </a:cubicBezTo>
                    <a:cubicBezTo>
                      <a:pt x="235549" y="2571800"/>
                      <a:pt x="237630" y="2585676"/>
                      <a:pt x="265383" y="2584983"/>
                    </a:cubicBezTo>
                    <a:cubicBezTo>
                      <a:pt x="279954" y="2584289"/>
                      <a:pt x="288973" y="2591227"/>
                      <a:pt x="282035" y="2608573"/>
                    </a:cubicBezTo>
                    <a:cubicBezTo>
                      <a:pt x="277872" y="2618980"/>
                      <a:pt x="276485" y="2631469"/>
                      <a:pt x="273709" y="2642570"/>
                    </a:cubicBezTo>
                    <a:cubicBezTo>
                      <a:pt x="227223" y="2829904"/>
                      <a:pt x="176573" y="3016544"/>
                      <a:pt x="137719" y="3205265"/>
                    </a:cubicBezTo>
                    <a:cubicBezTo>
                      <a:pt x="114823" y="3318359"/>
                      <a:pt x="94702" y="3431453"/>
                      <a:pt x="87069" y="3546629"/>
                    </a:cubicBezTo>
                    <a:cubicBezTo>
                      <a:pt x="78050" y="3675681"/>
                      <a:pt x="91232" y="3803345"/>
                      <a:pt x="114129" y="3930316"/>
                    </a:cubicBezTo>
                    <a:cubicBezTo>
                      <a:pt x="131474" y="4026758"/>
                      <a:pt x="154371" y="4121813"/>
                      <a:pt x="158534" y="4220336"/>
                    </a:cubicBezTo>
                    <a:cubicBezTo>
                      <a:pt x="162697" y="4319554"/>
                      <a:pt x="169635" y="4418771"/>
                      <a:pt x="177267" y="4517989"/>
                    </a:cubicBezTo>
                    <a:cubicBezTo>
                      <a:pt x="184205" y="4608186"/>
                      <a:pt x="243181" y="4706710"/>
                      <a:pt x="288973" y="4745564"/>
                    </a:cubicBezTo>
                    <a:cubicBezTo>
                      <a:pt x="323665" y="4774705"/>
                      <a:pt x="332685" y="4805234"/>
                      <a:pt x="322971" y="4845476"/>
                    </a:cubicBezTo>
                    <a:cubicBezTo>
                      <a:pt x="307013" y="4912083"/>
                      <a:pt x="279954" y="4974528"/>
                      <a:pt x="252894" y="5036972"/>
                    </a:cubicBezTo>
                    <a:cubicBezTo>
                      <a:pt x="243875" y="5057093"/>
                      <a:pt x="231386" y="5071664"/>
                      <a:pt x="213346" y="5083459"/>
                    </a:cubicBezTo>
                    <a:cubicBezTo>
                      <a:pt x="155065" y="5120232"/>
                      <a:pt x="90539" y="5145210"/>
                      <a:pt x="26706" y="5171575"/>
                    </a:cubicBezTo>
                    <a:cubicBezTo>
                      <a:pt x="16993" y="5175738"/>
                      <a:pt x="5198" y="5177126"/>
                      <a:pt x="1035" y="5189615"/>
                    </a:cubicBezTo>
                    <a:cubicBezTo>
                      <a:pt x="-3128" y="5203491"/>
                      <a:pt x="5892" y="5211817"/>
                      <a:pt x="16993" y="5218755"/>
                    </a:cubicBezTo>
                    <a:cubicBezTo>
                      <a:pt x="137719" y="5220837"/>
                      <a:pt x="415944" y="5226387"/>
                      <a:pt x="425658" y="5213205"/>
                    </a:cubicBezTo>
                    <a:cubicBezTo>
                      <a:pt x="450636" y="5175738"/>
                      <a:pt x="472144" y="5138272"/>
                      <a:pt x="506142" y="5113988"/>
                    </a:cubicBezTo>
                    <a:cubicBezTo>
                      <a:pt x="539446" y="5089704"/>
                      <a:pt x="581075" y="5084847"/>
                      <a:pt x="620623" y="5077908"/>
                    </a:cubicBezTo>
                    <a:cubicBezTo>
                      <a:pt x="633112" y="5075827"/>
                      <a:pt x="633112" y="5089009"/>
                      <a:pt x="633112" y="5098029"/>
                    </a:cubicBezTo>
                    <a:cubicBezTo>
                      <a:pt x="635194" y="5125089"/>
                      <a:pt x="631725" y="5185452"/>
                      <a:pt x="634500" y="5212511"/>
                    </a:cubicBezTo>
                    <a:cubicBezTo>
                      <a:pt x="635194" y="5219449"/>
                      <a:pt x="655315" y="5222918"/>
                      <a:pt x="678905" y="5215980"/>
                    </a:cubicBezTo>
                    <a:cubicBezTo>
                      <a:pt x="680987" y="5154923"/>
                      <a:pt x="685149" y="5120232"/>
                      <a:pt x="684456" y="5092479"/>
                    </a:cubicBezTo>
                    <a:cubicBezTo>
                      <a:pt x="683762" y="5077214"/>
                      <a:pt x="698332" y="5070970"/>
                      <a:pt x="708740" y="5061256"/>
                    </a:cubicBezTo>
                    <a:cubicBezTo>
                      <a:pt x="728167" y="5042523"/>
                      <a:pt x="725392" y="5023790"/>
                      <a:pt x="744819" y="5021708"/>
                    </a:cubicBezTo>
                    <a:cubicBezTo>
                      <a:pt x="758695" y="5020321"/>
                      <a:pt x="764246" y="5034891"/>
                      <a:pt x="761471" y="5049461"/>
                    </a:cubicBezTo>
                    <a:cubicBezTo>
                      <a:pt x="754532" y="5086234"/>
                      <a:pt x="763552" y="5136190"/>
                      <a:pt x="762164" y="5172963"/>
                    </a:cubicBezTo>
                    <a:cubicBezTo>
                      <a:pt x="760777" y="5215980"/>
                      <a:pt x="774653" y="5221531"/>
                      <a:pt x="785061" y="5221531"/>
                    </a:cubicBezTo>
                    <a:cubicBezTo>
                      <a:pt x="878728" y="5227081"/>
                      <a:pt x="934234" y="5223612"/>
                      <a:pt x="1077856" y="5213205"/>
                    </a:cubicBezTo>
                    <a:cubicBezTo>
                      <a:pt x="1096590" y="5218062"/>
                      <a:pt x="1229111" y="5041829"/>
                      <a:pt x="1209684" y="4932898"/>
                    </a:cubicBezTo>
                    <a:cubicBezTo>
                      <a:pt x="1197195" y="4862127"/>
                      <a:pt x="1235355" y="4776787"/>
                      <a:pt x="1237437" y="4703935"/>
                    </a:cubicBezTo>
                    <a:cubicBezTo>
                      <a:pt x="1240212" y="4603330"/>
                      <a:pt x="1238825" y="4518682"/>
                      <a:pt x="1243681" y="4418077"/>
                    </a:cubicBezTo>
                    <a:cubicBezTo>
                      <a:pt x="1252701" y="4221724"/>
                      <a:pt x="1240906" y="4026758"/>
                      <a:pt x="1201358" y="3833874"/>
                    </a:cubicBezTo>
                    <a:cubicBezTo>
                      <a:pt x="1186787" y="3762409"/>
                      <a:pt x="1181237" y="3689557"/>
                      <a:pt x="1185400" y="3616012"/>
                    </a:cubicBezTo>
                    <a:cubicBezTo>
                      <a:pt x="1189563" y="3532752"/>
                      <a:pt x="1202746" y="3451574"/>
                      <a:pt x="1215928" y="3369703"/>
                    </a:cubicBezTo>
                    <a:cubicBezTo>
                      <a:pt x="1240212" y="3222611"/>
                      <a:pt x="1266578" y="3075519"/>
                      <a:pt x="1295718" y="2929122"/>
                    </a:cubicBezTo>
                    <a:cubicBezTo>
                      <a:pt x="1310983" y="2852800"/>
                      <a:pt x="1319309" y="2775092"/>
                      <a:pt x="1319309" y="2696689"/>
                    </a:cubicBezTo>
                    <a:cubicBezTo>
                      <a:pt x="1319309" y="2598165"/>
                      <a:pt x="1280454" y="2512824"/>
                      <a:pt x="1222867" y="2435116"/>
                    </a:cubicBezTo>
                    <a:cubicBezTo>
                      <a:pt x="1215928" y="2426096"/>
                      <a:pt x="1208990" y="2416382"/>
                      <a:pt x="1202052" y="2407362"/>
                    </a:cubicBezTo>
                    <a:cubicBezTo>
                      <a:pt x="1217316" y="2417770"/>
                      <a:pt x="1226336" y="2412219"/>
                      <a:pt x="1236049" y="2401812"/>
                    </a:cubicBezTo>
                    <a:cubicBezTo>
                      <a:pt x="1242988" y="2394874"/>
                      <a:pt x="1250620" y="2388629"/>
                      <a:pt x="1258946" y="2382385"/>
                    </a:cubicBezTo>
                    <a:cubicBezTo>
                      <a:pt x="1407425" y="2270678"/>
                      <a:pt x="1561455" y="2166604"/>
                      <a:pt x="1712015" y="2057673"/>
                    </a:cubicBezTo>
                    <a:cubicBezTo>
                      <a:pt x="1759196" y="2023675"/>
                      <a:pt x="1809845" y="1994534"/>
                      <a:pt x="1850087" y="1952211"/>
                    </a:cubicBezTo>
                    <a:cubicBezTo>
                      <a:pt x="1903512" y="1895317"/>
                      <a:pt x="1922246" y="1830791"/>
                      <a:pt x="1895880" y="1755164"/>
                    </a:cubicBezTo>
                    <a:cubicBezTo>
                      <a:pt x="1879228" y="1707290"/>
                      <a:pt x="1859107" y="1660803"/>
                      <a:pt x="1829966" y="1619173"/>
                    </a:cubicBezTo>
                    <a:close/>
                    <a:moveTo>
                      <a:pt x="230692" y="2354632"/>
                    </a:moveTo>
                    <a:cubicBezTo>
                      <a:pt x="230692" y="2354632"/>
                      <a:pt x="230692" y="2354632"/>
                      <a:pt x="230692" y="2354632"/>
                    </a:cubicBezTo>
                    <a:cubicBezTo>
                      <a:pt x="230692" y="2354632"/>
                      <a:pt x="230692" y="2354632"/>
                      <a:pt x="230692" y="2354632"/>
                    </a:cubicBezTo>
                    <a:cubicBezTo>
                      <a:pt x="230692" y="2354632"/>
                      <a:pt x="230692" y="2354632"/>
                      <a:pt x="230692" y="2354632"/>
                    </a:cubicBezTo>
                    <a:close/>
                    <a:moveTo>
                      <a:pt x="270240" y="2303288"/>
                    </a:moveTo>
                    <a:cubicBezTo>
                      <a:pt x="270934" y="2303288"/>
                      <a:pt x="270934" y="2303288"/>
                      <a:pt x="271628" y="2303288"/>
                    </a:cubicBezTo>
                    <a:cubicBezTo>
                      <a:pt x="271628" y="2303288"/>
                      <a:pt x="271628" y="2303982"/>
                      <a:pt x="270934" y="2303982"/>
                    </a:cubicBezTo>
                    <a:cubicBezTo>
                      <a:pt x="270934" y="2303982"/>
                      <a:pt x="270240" y="2303982"/>
                      <a:pt x="270240" y="2303288"/>
                    </a:cubicBezTo>
                    <a:close/>
                    <a:moveTo>
                      <a:pt x="803794" y="4826049"/>
                    </a:moveTo>
                    <a:cubicBezTo>
                      <a:pt x="778816" y="4848945"/>
                      <a:pt x="769797" y="4871841"/>
                      <a:pt x="776735" y="4904451"/>
                    </a:cubicBezTo>
                    <a:cubicBezTo>
                      <a:pt x="780204" y="4920409"/>
                      <a:pt x="747594" y="4968977"/>
                      <a:pt x="747594" y="4991873"/>
                    </a:cubicBezTo>
                    <a:cubicBezTo>
                      <a:pt x="732330" y="4946775"/>
                      <a:pt x="758001" y="4873923"/>
                      <a:pt x="750369" y="4834374"/>
                    </a:cubicBezTo>
                    <a:cubicBezTo>
                      <a:pt x="702495" y="4579046"/>
                      <a:pt x="649764" y="4325798"/>
                      <a:pt x="585238" y="4073938"/>
                    </a:cubicBezTo>
                    <a:cubicBezTo>
                      <a:pt x="569974" y="4013575"/>
                      <a:pt x="550547" y="3953906"/>
                      <a:pt x="544996" y="3892155"/>
                    </a:cubicBezTo>
                    <a:cubicBezTo>
                      <a:pt x="539446" y="3824854"/>
                      <a:pt x="535283" y="3706903"/>
                      <a:pt x="565117" y="3647234"/>
                    </a:cubicBezTo>
                    <a:cubicBezTo>
                      <a:pt x="617848" y="3543854"/>
                      <a:pt x="631031" y="3468226"/>
                      <a:pt x="653233" y="3355826"/>
                    </a:cubicBezTo>
                    <a:cubicBezTo>
                      <a:pt x="655315" y="3345419"/>
                      <a:pt x="683068" y="3115761"/>
                      <a:pt x="685843" y="3104660"/>
                    </a:cubicBezTo>
                    <a:cubicBezTo>
                      <a:pt x="704577" y="3183063"/>
                      <a:pt x="731636" y="3495286"/>
                      <a:pt x="738574" y="3575770"/>
                    </a:cubicBezTo>
                    <a:cubicBezTo>
                      <a:pt x="750369" y="3717310"/>
                      <a:pt x="763552" y="3858158"/>
                      <a:pt x="776735" y="3999005"/>
                    </a:cubicBezTo>
                    <a:cubicBezTo>
                      <a:pt x="786448" y="4103773"/>
                      <a:pt x="794081" y="4208541"/>
                      <a:pt x="807957" y="4313309"/>
                    </a:cubicBezTo>
                    <a:cubicBezTo>
                      <a:pt x="822528" y="4424322"/>
                      <a:pt x="839179" y="4534641"/>
                      <a:pt x="859994" y="4644266"/>
                    </a:cubicBezTo>
                    <a:cubicBezTo>
                      <a:pt x="873871" y="4717118"/>
                      <a:pt x="856525" y="4778174"/>
                      <a:pt x="803794" y="4826049"/>
                    </a:cubicBezTo>
                    <a:close/>
                    <a:moveTo>
                      <a:pt x="1515662" y="1842586"/>
                    </a:moveTo>
                    <a:cubicBezTo>
                      <a:pt x="1413669" y="1896705"/>
                      <a:pt x="1312370" y="1950130"/>
                      <a:pt x="1210378" y="2003554"/>
                    </a:cubicBezTo>
                    <a:cubicBezTo>
                      <a:pt x="1163197" y="2028532"/>
                      <a:pt x="1115323" y="2053510"/>
                      <a:pt x="1063286" y="2081263"/>
                    </a:cubicBezTo>
                    <a:cubicBezTo>
                      <a:pt x="1070224" y="2021594"/>
                      <a:pt x="1090345" y="1972332"/>
                      <a:pt x="1111854" y="1924458"/>
                    </a:cubicBezTo>
                    <a:cubicBezTo>
                      <a:pt x="1171523" y="1791937"/>
                      <a:pt x="1249232" y="1669823"/>
                      <a:pt x="1327635" y="1547709"/>
                    </a:cubicBezTo>
                    <a:cubicBezTo>
                      <a:pt x="1335961" y="1534526"/>
                      <a:pt x="1340124" y="1536608"/>
                      <a:pt x="1347756" y="1548403"/>
                    </a:cubicBezTo>
                    <a:cubicBezTo>
                      <a:pt x="1406731" y="1637213"/>
                      <a:pt x="1465706" y="1726023"/>
                      <a:pt x="1526763" y="1814139"/>
                    </a:cubicBezTo>
                    <a:cubicBezTo>
                      <a:pt x="1539252" y="1832873"/>
                      <a:pt x="1526763" y="1836342"/>
                      <a:pt x="1515662" y="1842586"/>
                    </a:cubicBezTo>
                    <a:close/>
                  </a:path>
                </a:pathLst>
              </a:custGeom>
              <a:solidFill>
                <a:srgbClr val="000000"/>
              </a:solidFill>
              <a:ln w="6927" cap="flat">
                <a:noFill/>
                <a:prstDash val="solid"/>
                <a:miter/>
              </a:ln>
            </p:spPr>
            <p:txBody>
              <a:bodyPr rtlCol="0" anchor="ctr"/>
              <a:lstStyle/>
              <a:p>
                <a:endParaRPr lang="en-US">
                  <a:cs typeface="B Nazanin" panose="00000700000000000000" pitchFamily="2" charset="-78"/>
                </a:endParaRPr>
              </a:p>
            </p:txBody>
          </p:sp>
          <p:sp>
            <p:nvSpPr>
              <p:cNvPr id="39" name="Freeform: Shape 38">
                <a:extLst>
                  <a:ext uri="{FF2B5EF4-FFF2-40B4-BE49-F238E27FC236}">
                    <a16:creationId xmlns:a16="http://schemas.microsoft.com/office/drawing/2014/main" id="{305D359F-8D33-4219-97C5-EEFBDA3D36EA}"/>
                  </a:ext>
                </a:extLst>
              </p:cNvPr>
              <p:cNvSpPr/>
              <p:nvPr/>
            </p:nvSpPr>
            <p:spPr>
              <a:xfrm>
                <a:off x="7695937" y="1812094"/>
                <a:ext cx="846471" cy="1068496"/>
              </a:xfrm>
              <a:custGeom>
                <a:avLst/>
                <a:gdLst>
                  <a:gd name="connsiteX0" fmla="*/ 849357 w 846470"/>
                  <a:gd name="connsiteY0" fmla="*/ 915631 h 1068495"/>
                  <a:gd name="connsiteX1" fmla="*/ 845888 w 846470"/>
                  <a:gd name="connsiteY1" fmla="*/ 946854 h 1068495"/>
                  <a:gd name="connsiteX2" fmla="*/ 827154 w 846470"/>
                  <a:gd name="connsiteY2" fmla="*/ 963505 h 1068495"/>
                  <a:gd name="connsiteX3" fmla="*/ 685613 w 846470"/>
                  <a:gd name="connsiteY3" fmla="*/ 927426 h 1068495"/>
                  <a:gd name="connsiteX4" fmla="*/ 659942 w 846470"/>
                  <a:gd name="connsiteY4" fmla="*/ 939221 h 1068495"/>
                  <a:gd name="connsiteX5" fmla="*/ 625944 w 846470"/>
                  <a:gd name="connsiteY5" fmla="*/ 984320 h 1068495"/>
                  <a:gd name="connsiteX6" fmla="*/ 514932 w 846470"/>
                  <a:gd name="connsiteY6" fmla="*/ 1075212 h 1068495"/>
                  <a:gd name="connsiteX7" fmla="*/ 517707 w 846470"/>
                  <a:gd name="connsiteY7" fmla="*/ 1044683 h 1068495"/>
                  <a:gd name="connsiteX8" fmla="*/ 541991 w 846470"/>
                  <a:gd name="connsiteY8" fmla="*/ 878858 h 1068495"/>
                  <a:gd name="connsiteX9" fmla="*/ 464282 w 846470"/>
                  <a:gd name="connsiteY9" fmla="*/ 1029419 h 1068495"/>
                  <a:gd name="connsiteX10" fmla="*/ 458732 w 846470"/>
                  <a:gd name="connsiteY10" fmla="*/ 1040520 h 1068495"/>
                  <a:gd name="connsiteX11" fmla="*/ 444161 w 846470"/>
                  <a:gd name="connsiteY11" fmla="*/ 1055785 h 1068495"/>
                  <a:gd name="connsiteX12" fmla="*/ 432366 w 846470"/>
                  <a:gd name="connsiteY12" fmla="*/ 1036357 h 1068495"/>
                  <a:gd name="connsiteX13" fmla="*/ 406001 w 846470"/>
                  <a:gd name="connsiteY13" fmla="*/ 894817 h 1068495"/>
                  <a:gd name="connsiteX14" fmla="*/ 361596 w 846470"/>
                  <a:gd name="connsiteY14" fmla="*/ 714421 h 1068495"/>
                  <a:gd name="connsiteX15" fmla="*/ 278336 w 846470"/>
                  <a:gd name="connsiteY15" fmla="*/ 496559 h 1068495"/>
                  <a:gd name="connsiteX16" fmla="*/ 90309 w 846470"/>
                  <a:gd name="connsiteY16" fmla="*/ 271065 h 1068495"/>
                  <a:gd name="connsiteX17" fmla="*/ 70882 w 846470"/>
                  <a:gd name="connsiteY17" fmla="*/ 253025 h 1068495"/>
                  <a:gd name="connsiteX18" fmla="*/ 8437 w 846470"/>
                  <a:gd name="connsiteY18" fmla="*/ 210008 h 1068495"/>
                  <a:gd name="connsiteX19" fmla="*/ 20232 w 846470"/>
                  <a:gd name="connsiteY19" fmla="*/ 149645 h 1068495"/>
                  <a:gd name="connsiteX20" fmla="*/ 376166 w 846470"/>
                  <a:gd name="connsiteY20" fmla="*/ 1165 h 1068495"/>
                  <a:gd name="connsiteX21" fmla="*/ 549623 w 846470"/>
                  <a:gd name="connsiteY21" fmla="*/ 60141 h 1068495"/>
                  <a:gd name="connsiteX22" fmla="*/ 659248 w 846470"/>
                  <a:gd name="connsiteY22" fmla="*/ 230129 h 1068495"/>
                  <a:gd name="connsiteX23" fmla="*/ 781362 w 846470"/>
                  <a:gd name="connsiteY23" fmla="*/ 633243 h 1068495"/>
                  <a:gd name="connsiteX24" fmla="*/ 834787 w 846470"/>
                  <a:gd name="connsiteY24" fmla="*/ 895510 h 1068495"/>
                  <a:gd name="connsiteX25" fmla="*/ 849357 w 846470"/>
                  <a:gd name="connsiteY25" fmla="*/ 915631 h 1068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46470" h="1068495">
                    <a:moveTo>
                      <a:pt x="849357" y="915631"/>
                    </a:moveTo>
                    <a:cubicBezTo>
                      <a:pt x="829930" y="923264"/>
                      <a:pt x="843806" y="937834"/>
                      <a:pt x="845888" y="946854"/>
                    </a:cubicBezTo>
                    <a:cubicBezTo>
                      <a:pt x="850051" y="966975"/>
                      <a:pt x="844500" y="968362"/>
                      <a:pt x="827154" y="963505"/>
                    </a:cubicBezTo>
                    <a:cubicBezTo>
                      <a:pt x="779974" y="951017"/>
                      <a:pt x="732794" y="939221"/>
                      <a:pt x="685613" y="927426"/>
                    </a:cubicBezTo>
                    <a:cubicBezTo>
                      <a:pt x="673818" y="924651"/>
                      <a:pt x="664105" y="923264"/>
                      <a:pt x="659942" y="939221"/>
                    </a:cubicBezTo>
                    <a:cubicBezTo>
                      <a:pt x="655085" y="958649"/>
                      <a:pt x="639821" y="971832"/>
                      <a:pt x="625944" y="984320"/>
                    </a:cubicBezTo>
                    <a:cubicBezTo>
                      <a:pt x="590559" y="1016236"/>
                      <a:pt x="555868" y="1050234"/>
                      <a:pt x="514932" y="1075212"/>
                    </a:cubicBezTo>
                    <a:cubicBezTo>
                      <a:pt x="507300" y="1064111"/>
                      <a:pt x="514238" y="1054397"/>
                      <a:pt x="517707" y="1044683"/>
                    </a:cubicBezTo>
                    <a:cubicBezTo>
                      <a:pt x="537828" y="991259"/>
                      <a:pt x="549623" y="937140"/>
                      <a:pt x="541991" y="878858"/>
                    </a:cubicBezTo>
                    <a:cubicBezTo>
                      <a:pt x="516319" y="929508"/>
                      <a:pt x="491342" y="980157"/>
                      <a:pt x="464282" y="1029419"/>
                    </a:cubicBezTo>
                    <a:cubicBezTo>
                      <a:pt x="462201" y="1032888"/>
                      <a:pt x="460813" y="1037051"/>
                      <a:pt x="458732" y="1040520"/>
                    </a:cubicBezTo>
                    <a:cubicBezTo>
                      <a:pt x="454569" y="1046765"/>
                      <a:pt x="451793" y="1056479"/>
                      <a:pt x="444161" y="1055785"/>
                    </a:cubicBezTo>
                    <a:cubicBezTo>
                      <a:pt x="434448" y="1054397"/>
                      <a:pt x="433754" y="1043990"/>
                      <a:pt x="432366" y="1036357"/>
                    </a:cubicBezTo>
                    <a:cubicBezTo>
                      <a:pt x="424734" y="989177"/>
                      <a:pt x="418490" y="941303"/>
                      <a:pt x="406001" y="894817"/>
                    </a:cubicBezTo>
                    <a:cubicBezTo>
                      <a:pt x="400450" y="832372"/>
                      <a:pt x="381717" y="773397"/>
                      <a:pt x="361596" y="714421"/>
                    </a:cubicBezTo>
                    <a:cubicBezTo>
                      <a:pt x="335924" y="640875"/>
                      <a:pt x="308865" y="568023"/>
                      <a:pt x="278336" y="496559"/>
                    </a:cubicBezTo>
                    <a:cubicBezTo>
                      <a:pt x="237400" y="400811"/>
                      <a:pt x="172180" y="329346"/>
                      <a:pt x="90309" y="271065"/>
                    </a:cubicBezTo>
                    <a:cubicBezTo>
                      <a:pt x="83370" y="266208"/>
                      <a:pt x="73657" y="263433"/>
                      <a:pt x="70882" y="253025"/>
                    </a:cubicBezTo>
                    <a:cubicBezTo>
                      <a:pt x="39659" y="253719"/>
                      <a:pt x="23007" y="234292"/>
                      <a:pt x="8437" y="210008"/>
                    </a:cubicBezTo>
                    <a:cubicBezTo>
                      <a:pt x="-5440" y="185724"/>
                      <a:pt x="-2664" y="165603"/>
                      <a:pt x="20232" y="149645"/>
                    </a:cubicBezTo>
                    <a:cubicBezTo>
                      <a:pt x="129163" y="76099"/>
                      <a:pt x="242951" y="13654"/>
                      <a:pt x="376166" y="1165"/>
                    </a:cubicBezTo>
                    <a:cubicBezTo>
                      <a:pt x="441386" y="-5079"/>
                      <a:pt x="500361" y="13654"/>
                      <a:pt x="549623" y="60141"/>
                    </a:cubicBezTo>
                    <a:cubicBezTo>
                      <a:pt x="600273" y="108015"/>
                      <a:pt x="632189" y="167684"/>
                      <a:pt x="659248" y="230129"/>
                    </a:cubicBezTo>
                    <a:cubicBezTo>
                      <a:pt x="716142" y="359181"/>
                      <a:pt x="749446" y="495865"/>
                      <a:pt x="781362" y="633243"/>
                    </a:cubicBezTo>
                    <a:cubicBezTo>
                      <a:pt x="801483" y="719972"/>
                      <a:pt x="820216" y="807394"/>
                      <a:pt x="834787" y="895510"/>
                    </a:cubicBezTo>
                    <a:cubicBezTo>
                      <a:pt x="836174" y="905918"/>
                      <a:pt x="843806" y="909387"/>
                      <a:pt x="849357" y="915631"/>
                    </a:cubicBezTo>
                    <a:close/>
                  </a:path>
                </a:pathLst>
              </a:custGeom>
              <a:solidFill>
                <a:srgbClr val="663515"/>
              </a:solidFill>
              <a:ln w="6927" cap="flat">
                <a:noFill/>
                <a:prstDash val="solid"/>
                <a:miter/>
              </a:ln>
            </p:spPr>
            <p:txBody>
              <a:bodyPr rtlCol="0" anchor="ctr"/>
              <a:lstStyle/>
              <a:p>
                <a:endParaRPr lang="en-US">
                  <a:cs typeface="B Nazanin" panose="00000700000000000000" pitchFamily="2" charset="-78"/>
                </a:endParaRPr>
              </a:p>
            </p:txBody>
          </p:sp>
          <p:sp>
            <p:nvSpPr>
              <p:cNvPr id="40" name="Freeform: Shape 39">
                <a:extLst>
                  <a:ext uri="{FF2B5EF4-FFF2-40B4-BE49-F238E27FC236}">
                    <a16:creationId xmlns:a16="http://schemas.microsoft.com/office/drawing/2014/main" id="{DC9F2C60-78DA-4A0B-8F89-9A75A1E281EA}"/>
                  </a:ext>
                </a:extLst>
              </p:cNvPr>
              <p:cNvSpPr/>
              <p:nvPr/>
            </p:nvSpPr>
            <p:spPr>
              <a:xfrm>
                <a:off x="7682420" y="2663893"/>
                <a:ext cx="562001" cy="881162"/>
              </a:xfrm>
              <a:custGeom>
                <a:avLst/>
                <a:gdLst>
                  <a:gd name="connsiteX0" fmla="*/ 424374 w 562000"/>
                  <a:gd name="connsiteY0" fmla="*/ 38854 h 881162"/>
                  <a:gd name="connsiteX1" fmla="*/ 454903 w 562000"/>
                  <a:gd name="connsiteY1" fmla="*/ 205373 h 881162"/>
                  <a:gd name="connsiteX2" fmla="*/ 561752 w 562000"/>
                  <a:gd name="connsiteY2" fmla="*/ 0 h 881162"/>
                  <a:gd name="connsiteX3" fmla="*/ 536775 w 562000"/>
                  <a:gd name="connsiteY3" fmla="*/ 194966 h 881162"/>
                  <a:gd name="connsiteX4" fmla="*/ 527755 w 562000"/>
                  <a:gd name="connsiteY4" fmla="*/ 222719 h 881162"/>
                  <a:gd name="connsiteX5" fmla="*/ 469473 w 562000"/>
                  <a:gd name="connsiteY5" fmla="*/ 308754 h 881162"/>
                  <a:gd name="connsiteX6" fmla="*/ 334870 w 562000"/>
                  <a:gd name="connsiteY6" fmla="*/ 543268 h 881162"/>
                  <a:gd name="connsiteX7" fmla="*/ 205125 w 562000"/>
                  <a:gd name="connsiteY7" fmla="*/ 786801 h 881162"/>
                  <a:gd name="connsiteX8" fmla="*/ 142680 w 562000"/>
                  <a:gd name="connsiteY8" fmla="*/ 881856 h 881162"/>
                  <a:gd name="connsiteX9" fmla="*/ 126722 w 562000"/>
                  <a:gd name="connsiteY9" fmla="*/ 879774 h 881162"/>
                  <a:gd name="connsiteX10" fmla="*/ 7383 w 562000"/>
                  <a:gd name="connsiteY10" fmla="*/ 615426 h 881162"/>
                  <a:gd name="connsiteX11" fmla="*/ 42075 w 562000"/>
                  <a:gd name="connsiteY11" fmla="*/ 430867 h 881162"/>
                  <a:gd name="connsiteX12" fmla="*/ 114927 w 562000"/>
                  <a:gd name="connsiteY12" fmla="*/ 299040 h 881162"/>
                  <a:gd name="connsiteX13" fmla="*/ 123947 w 562000"/>
                  <a:gd name="connsiteY13" fmla="*/ 104074 h 881162"/>
                  <a:gd name="connsiteX14" fmla="*/ 135742 w 562000"/>
                  <a:gd name="connsiteY14" fmla="*/ 63138 h 881162"/>
                  <a:gd name="connsiteX15" fmla="*/ 212757 w 562000"/>
                  <a:gd name="connsiteY15" fmla="*/ 9714 h 881162"/>
                  <a:gd name="connsiteX16" fmla="*/ 212063 w 562000"/>
                  <a:gd name="connsiteY16" fmla="*/ 115175 h 881162"/>
                  <a:gd name="connsiteX17" fmla="*/ 173208 w 562000"/>
                  <a:gd name="connsiteY17" fmla="*/ 202598 h 881162"/>
                  <a:gd name="connsiteX18" fmla="*/ 260631 w 562000"/>
                  <a:gd name="connsiteY18" fmla="*/ 158193 h 881162"/>
                  <a:gd name="connsiteX19" fmla="*/ 286302 w 562000"/>
                  <a:gd name="connsiteY19" fmla="*/ 149867 h 881162"/>
                  <a:gd name="connsiteX20" fmla="*/ 295322 w 562000"/>
                  <a:gd name="connsiteY20" fmla="*/ 178314 h 881162"/>
                  <a:gd name="connsiteX21" fmla="*/ 282139 w 562000"/>
                  <a:gd name="connsiteY21" fmla="*/ 297652 h 881162"/>
                  <a:gd name="connsiteX22" fmla="*/ 338340 w 562000"/>
                  <a:gd name="connsiteY22" fmla="*/ 104074 h 881162"/>
                  <a:gd name="connsiteX23" fmla="*/ 424374 w 562000"/>
                  <a:gd name="connsiteY23" fmla="*/ 38854 h 88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2000" h="881162">
                    <a:moveTo>
                      <a:pt x="424374" y="38854"/>
                    </a:moveTo>
                    <a:cubicBezTo>
                      <a:pt x="440332" y="91585"/>
                      <a:pt x="445189" y="146398"/>
                      <a:pt x="454903" y="205373"/>
                    </a:cubicBezTo>
                    <a:cubicBezTo>
                      <a:pt x="490982" y="136684"/>
                      <a:pt x="524979" y="71464"/>
                      <a:pt x="561752" y="0"/>
                    </a:cubicBezTo>
                    <a:cubicBezTo>
                      <a:pt x="569384" y="71464"/>
                      <a:pt x="561752" y="133909"/>
                      <a:pt x="536775" y="194966"/>
                    </a:cubicBezTo>
                    <a:cubicBezTo>
                      <a:pt x="533305" y="203986"/>
                      <a:pt x="527061" y="212311"/>
                      <a:pt x="527755" y="222719"/>
                    </a:cubicBezTo>
                    <a:cubicBezTo>
                      <a:pt x="503471" y="247697"/>
                      <a:pt x="484044" y="277531"/>
                      <a:pt x="469473" y="308754"/>
                    </a:cubicBezTo>
                    <a:cubicBezTo>
                      <a:pt x="431313" y="390625"/>
                      <a:pt x="388295" y="470416"/>
                      <a:pt x="334870" y="543268"/>
                    </a:cubicBezTo>
                    <a:cubicBezTo>
                      <a:pt x="280058" y="618201"/>
                      <a:pt x="243285" y="702154"/>
                      <a:pt x="205125" y="786801"/>
                    </a:cubicBezTo>
                    <a:cubicBezTo>
                      <a:pt x="189166" y="822187"/>
                      <a:pt x="162801" y="849940"/>
                      <a:pt x="142680" y="881856"/>
                    </a:cubicBezTo>
                    <a:cubicBezTo>
                      <a:pt x="135742" y="892263"/>
                      <a:pt x="131579" y="888100"/>
                      <a:pt x="126722" y="879774"/>
                    </a:cubicBezTo>
                    <a:cubicBezTo>
                      <a:pt x="77460" y="795821"/>
                      <a:pt x="31667" y="710480"/>
                      <a:pt x="7383" y="615426"/>
                    </a:cubicBezTo>
                    <a:cubicBezTo>
                      <a:pt x="-9962" y="548818"/>
                      <a:pt x="3914" y="487761"/>
                      <a:pt x="42075" y="430867"/>
                    </a:cubicBezTo>
                    <a:cubicBezTo>
                      <a:pt x="69828" y="389238"/>
                      <a:pt x="101050" y="348996"/>
                      <a:pt x="114927" y="299040"/>
                    </a:cubicBezTo>
                    <a:cubicBezTo>
                      <a:pt x="132966" y="234514"/>
                      <a:pt x="128803" y="169294"/>
                      <a:pt x="123947" y="104074"/>
                    </a:cubicBezTo>
                    <a:cubicBezTo>
                      <a:pt x="122559" y="88116"/>
                      <a:pt x="123947" y="74240"/>
                      <a:pt x="135742" y="63138"/>
                    </a:cubicBezTo>
                    <a:cubicBezTo>
                      <a:pt x="157250" y="39548"/>
                      <a:pt x="178065" y="13877"/>
                      <a:pt x="212757" y="9714"/>
                    </a:cubicBezTo>
                    <a:cubicBezTo>
                      <a:pt x="228021" y="45099"/>
                      <a:pt x="222470" y="80484"/>
                      <a:pt x="212063" y="115175"/>
                    </a:cubicBezTo>
                    <a:cubicBezTo>
                      <a:pt x="203043" y="144316"/>
                      <a:pt x="191248" y="172763"/>
                      <a:pt x="173208" y="202598"/>
                    </a:cubicBezTo>
                    <a:cubicBezTo>
                      <a:pt x="204431" y="185946"/>
                      <a:pt x="232878" y="172763"/>
                      <a:pt x="260631" y="158193"/>
                    </a:cubicBezTo>
                    <a:cubicBezTo>
                      <a:pt x="268263" y="154030"/>
                      <a:pt x="275895" y="148479"/>
                      <a:pt x="286302" y="149867"/>
                    </a:cubicBezTo>
                    <a:cubicBezTo>
                      <a:pt x="302954" y="154724"/>
                      <a:pt x="298098" y="167213"/>
                      <a:pt x="295322" y="178314"/>
                    </a:cubicBezTo>
                    <a:cubicBezTo>
                      <a:pt x="286302" y="217862"/>
                      <a:pt x="275895" y="256717"/>
                      <a:pt x="282139" y="297652"/>
                    </a:cubicBezTo>
                    <a:cubicBezTo>
                      <a:pt x="307811" y="235208"/>
                      <a:pt x="330707" y="172069"/>
                      <a:pt x="338340" y="104074"/>
                    </a:cubicBezTo>
                    <a:cubicBezTo>
                      <a:pt x="344584" y="49262"/>
                      <a:pt x="370256" y="31222"/>
                      <a:pt x="424374" y="38854"/>
                    </a:cubicBezTo>
                    <a:close/>
                  </a:path>
                </a:pathLst>
              </a:custGeom>
              <a:solidFill>
                <a:srgbClr val="FEFEFE"/>
              </a:solidFill>
              <a:ln w="6927" cap="flat">
                <a:noFill/>
                <a:prstDash val="solid"/>
                <a:miter/>
              </a:ln>
            </p:spPr>
            <p:txBody>
              <a:bodyPr rtlCol="0" anchor="ctr"/>
              <a:lstStyle/>
              <a:p>
                <a:endParaRPr lang="en-US">
                  <a:cs typeface="B Nazanin" panose="00000700000000000000" pitchFamily="2" charset="-78"/>
                </a:endParaRPr>
              </a:p>
            </p:txBody>
          </p:sp>
          <p:sp>
            <p:nvSpPr>
              <p:cNvPr id="41" name="Freeform: Shape 40">
                <a:extLst>
                  <a:ext uri="{FF2B5EF4-FFF2-40B4-BE49-F238E27FC236}">
                    <a16:creationId xmlns:a16="http://schemas.microsoft.com/office/drawing/2014/main" id="{E418252F-22AD-4E39-8176-90FDD7FCD579}"/>
                  </a:ext>
                </a:extLst>
              </p:cNvPr>
              <p:cNvSpPr/>
              <p:nvPr/>
            </p:nvSpPr>
            <p:spPr>
              <a:xfrm>
                <a:off x="7715120" y="2065119"/>
                <a:ext cx="388544" cy="915854"/>
              </a:xfrm>
              <a:custGeom>
                <a:avLst/>
                <a:gdLst>
                  <a:gd name="connsiteX0" fmla="*/ 391674 w 388543"/>
                  <a:gd name="connsiteY0" fmla="*/ 637628 h 915853"/>
                  <a:gd name="connsiteX1" fmla="*/ 336862 w 388543"/>
                  <a:gd name="connsiteY1" fmla="*/ 650811 h 915853"/>
                  <a:gd name="connsiteX2" fmla="*/ 319516 w 388543"/>
                  <a:gd name="connsiteY2" fmla="*/ 670932 h 915853"/>
                  <a:gd name="connsiteX3" fmla="*/ 303558 w 388543"/>
                  <a:gd name="connsiteY3" fmla="*/ 755579 h 915853"/>
                  <a:gd name="connsiteX4" fmla="*/ 257072 w 388543"/>
                  <a:gd name="connsiteY4" fmla="*/ 895733 h 915853"/>
                  <a:gd name="connsiteX5" fmla="*/ 244583 w 388543"/>
                  <a:gd name="connsiteY5" fmla="*/ 915854 h 915853"/>
                  <a:gd name="connsiteX6" fmla="*/ 245277 w 388543"/>
                  <a:gd name="connsiteY6" fmla="*/ 824268 h 915853"/>
                  <a:gd name="connsiteX7" fmla="*/ 259153 w 388543"/>
                  <a:gd name="connsiteY7" fmla="*/ 766680 h 915853"/>
                  <a:gd name="connsiteX8" fmla="*/ 251521 w 388543"/>
                  <a:gd name="connsiteY8" fmla="*/ 752110 h 915853"/>
                  <a:gd name="connsiteX9" fmla="*/ 276499 w 388543"/>
                  <a:gd name="connsiteY9" fmla="*/ 665381 h 915853"/>
                  <a:gd name="connsiteX10" fmla="*/ 258459 w 388543"/>
                  <a:gd name="connsiteY10" fmla="*/ 539799 h 915853"/>
                  <a:gd name="connsiteX11" fmla="*/ 193933 w 388543"/>
                  <a:gd name="connsiteY11" fmla="*/ 510658 h 915853"/>
                  <a:gd name="connsiteX12" fmla="*/ 170343 w 388543"/>
                  <a:gd name="connsiteY12" fmla="*/ 509270 h 915853"/>
                  <a:gd name="connsiteX13" fmla="*/ 93328 w 388543"/>
                  <a:gd name="connsiteY13" fmla="*/ 457233 h 915853"/>
                  <a:gd name="connsiteX14" fmla="*/ 56555 w 388543"/>
                  <a:gd name="connsiteY14" fmla="*/ 330956 h 915853"/>
                  <a:gd name="connsiteX15" fmla="*/ 28108 w 388543"/>
                  <a:gd name="connsiteY15" fmla="*/ 299734 h 915853"/>
                  <a:gd name="connsiteX16" fmla="*/ 5906 w 388543"/>
                  <a:gd name="connsiteY16" fmla="*/ 262267 h 915853"/>
                  <a:gd name="connsiteX17" fmla="*/ 19089 w 388543"/>
                  <a:gd name="connsiteY17" fmla="*/ 224800 h 915853"/>
                  <a:gd name="connsiteX18" fmla="*/ 13538 w 388543"/>
                  <a:gd name="connsiteY18" fmla="*/ 154724 h 915853"/>
                  <a:gd name="connsiteX19" fmla="*/ 3131 w 388543"/>
                  <a:gd name="connsiteY19" fmla="*/ 58282 h 915853"/>
                  <a:gd name="connsiteX20" fmla="*/ 6600 w 388543"/>
                  <a:gd name="connsiteY20" fmla="*/ 38854 h 915853"/>
                  <a:gd name="connsiteX21" fmla="*/ 51005 w 388543"/>
                  <a:gd name="connsiteY21" fmla="*/ 0 h 915853"/>
                  <a:gd name="connsiteX22" fmla="*/ 244583 w 388543"/>
                  <a:gd name="connsiteY22" fmla="*/ 204679 h 915853"/>
                  <a:gd name="connsiteX23" fmla="*/ 388205 w 388543"/>
                  <a:gd name="connsiteY23" fmla="*/ 614038 h 915853"/>
                  <a:gd name="connsiteX24" fmla="*/ 391674 w 388543"/>
                  <a:gd name="connsiteY24" fmla="*/ 637628 h 91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8543" h="915853">
                    <a:moveTo>
                      <a:pt x="391674" y="637628"/>
                    </a:moveTo>
                    <a:cubicBezTo>
                      <a:pt x="374329" y="646648"/>
                      <a:pt x="354901" y="643179"/>
                      <a:pt x="336862" y="650811"/>
                    </a:cubicBezTo>
                    <a:cubicBezTo>
                      <a:pt x="325761" y="655668"/>
                      <a:pt x="321598" y="659831"/>
                      <a:pt x="319516" y="670932"/>
                    </a:cubicBezTo>
                    <a:cubicBezTo>
                      <a:pt x="314659" y="699379"/>
                      <a:pt x="307721" y="727132"/>
                      <a:pt x="303558" y="755579"/>
                    </a:cubicBezTo>
                    <a:cubicBezTo>
                      <a:pt x="296620" y="804841"/>
                      <a:pt x="274417" y="849246"/>
                      <a:pt x="257072" y="895733"/>
                    </a:cubicBezTo>
                    <a:cubicBezTo>
                      <a:pt x="254990" y="900589"/>
                      <a:pt x="251521" y="904752"/>
                      <a:pt x="244583" y="915854"/>
                    </a:cubicBezTo>
                    <a:cubicBezTo>
                      <a:pt x="241114" y="880468"/>
                      <a:pt x="238338" y="852021"/>
                      <a:pt x="245277" y="824268"/>
                    </a:cubicBezTo>
                    <a:cubicBezTo>
                      <a:pt x="250133" y="804841"/>
                      <a:pt x="250133" y="784720"/>
                      <a:pt x="259153" y="766680"/>
                    </a:cubicBezTo>
                    <a:cubicBezTo>
                      <a:pt x="262622" y="759742"/>
                      <a:pt x="260541" y="753498"/>
                      <a:pt x="251521" y="752110"/>
                    </a:cubicBezTo>
                    <a:cubicBezTo>
                      <a:pt x="265398" y="725051"/>
                      <a:pt x="272336" y="695216"/>
                      <a:pt x="276499" y="665381"/>
                    </a:cubicBezTo>
                    <a:cubicBezTo>
                      <a:pt x="282743" y="621670"/>
                      <a:pt x="277887" y="579347"/>
                      <a:pt x="258459" y="539799"/>
                    </a:cubicBezTo>
                    <a:cubicBezTo>
                      <a:pt x="242501" y="508576"/>
                      <a:pt x="228625" y="503026"/>
                      <a:pt x="193933" y="510658"/>
                    </a:cubicBezTo>
                    <a:cubicBezTo>
                      <a:pt x="185607" y="512739"/>
                      <a:pt x="177975" y="515515"/>
                      <a:pt x="170343" y="509270"/>
                    </a:cubicBezTo>
                    <a:cubicBezTo>
                      <a:pt x="123163" y="509964"/>
                      <a:pt x="110674" y="501638"/>
                      <a:pt x="93328" y="457233"/>
                    </a:cubicBezTo>
                    <a:cubicBezTo>
                      <a:pt x="78064" y="416297"/>
                      <a:pt x="66269" y="373974"/>
                      <a:pt x="56555" y="330956"/>
                    </a:cubicBezTo>
                    <a:cubicBezTo>
                      <a:pt x="53086" y="313610"/>
                      <a:pt x="46842" y="303203"/>
                      <a:pt x="28108" y="299734"/>
                    </a:cubicBezTo>
                    <a:cubicBezTo>
                      <a:pt x="7293" y="296265"/>
                      <a:pt x="-2420" y="284470"/>
                      <a:pt x="5906" y="262267"/>
                    </a:cubicBezTo>
                    <a:cubicBezTo>
                      <a:pt x="10763" y="249778"/>
                      <a:pt x="14232" y="237289"/>
                      <a:pt x="19089" y="224800"/>
                    </a:cubicBezTo>
                    <a:cubicBezTo>
                      <a:pt x="29496" y="200516"/>
                      <a:pt x="33659" y="180395"/>
                      <a:pt x="13538" y="154724"/>
                    </a:cubicBezTo>
                    <a:cubicBezTo>
                      <a:pt x="-7277" y="127664"/>
                      <a:pt x="1743" y="90892"/>
                      <a:pt x="3131" y="58282"/>
                    </a:cubicBezTo>
                    <a:cubicBezTo>
                      <a:pt x="3131" y="52037"/>
                      <a:pt x="5212" y="45099"/>
                      <a:pt x="6600" y="38854"/>
                    </a:cubicBezTo>
                    <a:cubicBezTo>
                      <a:pt x="11456" y="5551"/>
                      <a:pt x="17701" y="0"/>
                      <a:pt x="51005" y="0"/>
                    </a:cubicBezTo>
                    <a:cubicBezTo>
                      <a:pt x="134958" y="49262"/>
                      <a:pt x="203647" y="115869"/>
                      <a:pt x="244583" y="204679"/>
                    </a:cubicBezTo>
                    <a:cubicBezTo>
                      <a:pt x="306333" y="335813"/>
                      <a:pt x="358371" y="471110"/>
                      <a:pt x="388205" y="614038"/>
                    </a:cubicBezTo>
                    <a:cubicBezTo>
                      <a:pt x="390981" y="621670"/>
                      <a:pt x="390981" y="629996"/>
                      <a:pt x="391674" y="637628"/>
                    </a:cubicBezTo>
                    <a:close/>
                  </a:path>
                </a:pathLst>
              </a:custGeom>
              <a:solidFill>
                <a:srgbClr val="FCC791"/>
              </a:solidFill>
              <a:ln w="6927" cap="flat">
                <a:noFill/>
                <a:prstDash val="solid"/>
                <a:miter/>
              </a:ln>
            </p:spPr>
            <p:txBody>
              <a:bodyPr rtlCol="0" anchor="ctr"/>
              <a:lstStyle/>
              <a:p>
                <a:endParaRPr lang="en-US">
                  <a:cs typeface="B Nazanin" panose="00000700000000000000" pitchFamily="2" charset="-78"/>
                </a:endParaRPr>
              </a:p>
            </p:txBody>
          </p:sp>
          <p:sp>
            <p:nvSpPr>
              <p:cNvPr id="42" name="Freeform: Shape 41">
                <a:extLst>
                  <a:ext uri="{FF2B5EF4-FFF2-40B4-BE49-F238E27FC236}">
                    <a16:creationId xmlns:a16="http://schemas.microsoft.com/office/drawing/2014/main" id="{C1BC5A6C-C98B-47EC-A71A-DE751C498B6B}"/>
                  </a:ext>
                </a:extLst>
              </p:cNvPr>
              <p:cNvSpPr/>
              <p:nvPr/>
            </p:nvSpPr>
            <p:spPr>
              <a:xfrm>
                <a:off x="7841751" y="2565970"/>
                <a:ext cx="159581" cy="312223"/>
              </a:xfrm>
              <a:custGeom>
                <a:avLst/>
                <a:gdLst>
                  <a:gd name="connsiteX0" fmla="*/ 45099 w 159580"/>
                  <a:gd name="connsiteY0" fmla="*/ 8419 h 312222"/>
                  <a:gd name="connsiteX1" fmla="*/ 61751 w 159580"/>
                  <a:gd name="connsiteY1" fmla="*/ 4950 h 312222"/>
                  <a:gd name="connsiteX2" fmla="*/ 144316 w 159580"/>
                  <a:gd name="connsiteY2" fmla="*/ 45886 h 312222"/>
                  <a:gd name="connsiteX3" fmla="*/ 142929 w 159580"/>
                  <a:gd name="connsiteY3" fmla="*/ 234607 h 312222"/>
                  <a:gd name="connsiteX4" fmla="*/ 126277 w 159580"/>
                  <a:gd name="connsiteY4" fmla="*/ 251259 h 312222"/>
                  <a:gd name="connsiteX5" fmla="*/ 0 w 159580"/>
                  <a:gd name="connsiteY5" fmla="*/ 314398 h 312222"/>
                  <a:gd name="connsiteX6" fmla="*/ 54812 w 159580"/>
                  <a:gd name="connsiteY6" fmla="*/ 107637 h 312222"/>
                  <a:gd name="connsiteX7" fmla="*/ 32610 w 159580"/>
                  <a:gd name="connsiteY7" fmla="*/ 43805 h 312222"/>
                  <a:gd name="connsiteX8" fmla="*/ 45099 w 159580"/>
                  <a:gd name="connsiteY8" fmla="*/ 8419 h 31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580" h="312222">
                    <a:moveTo>
                      <a:pt x="45099" y="8419"/>
                    </a:moveTo>
                    <a:cubicBezTo>
                      <a:pt x="50649" y="7032"/>
                      <a:pt x="56200" y="6338"/>
                      <a:pt x="61751" y="4950"/>
                    </a:cubicBezTo>
                    <a:cubicBezTo>
                      <a:pt x="109625" y="-6845"/>
                      <a:pt x="126277" y="787"/>
                      <a:pt x="144316" y="45886"/>
                    </a:cubicBezTo>
                    <a:cubicBezTo>
                      <a:pt x="169294" y="109024"/>
                      <a:pt x="161662" y="172163"/>
                      <a:pt x="142929" y="234607"/>
                    </a:cubicBezTo>
                    <a:cubicBezTo>
                      <a:pt x="140153" y="244321"/>
                      <a:pt x="131134" y="245015"/>
                      <a:pt x="126277" y="251259"/>
                    </a:cubicBezTo>
                    <a:cubicBezTo>
                      <a:pt x="86035" y="271380"/>
                      <a:pt x="45793" y="291501"/>
                      <a:pt x="0" y="314398"/>
                    </a:cubicBezTo>
                    <a:cubicBezTo>
                      <a:pt x="37467" y="246402"/>
                      <a:pt x="69383" y="182570"/>
                      <a:pt x="54812" y="107637"/>
                    </a:cubicBezTo>
                    <a:cubicBezTo>
                      <a:pt x="50649" y="85434"/>
                      <a:pt x="45099" y="62538"/>
                      <a:pt x="32610" y="43805"/>
                    </a:cubicBezTo>
                    <a:cubicBezTo>
                      <a:pt x="20121" y="25071"/>
                      <a:pt x="20815" y="13276"/>
                      <a:pt x="45099" y="8419"/>
                    </a:cubicBezTo>
                    <a:close/>
                  </a:path>
                </a:pathLst>
              </a:custGeom>
              <a:solidFill>
                <a:srgbClr val="653515"/>
              </a:solidFill>
              <a:ln w="6927" cap="flat">
                <a:noFill/>
                <a:prstDash val="solid"/>
                <a:miter/>
              </a:ln>
            </p:spPr>
            <p:txBody>
              <a:bodyPr rtlCol="0" anchor="ctr"/>
              <a:lstStyle/>
              <a:p>
                <a:endParaRPr lang="en-US">
                  <a:cs typeface="B Nazanin" panose="00000700000000000000" pitchFamily="2" charset="-78"/>
                </a:endParaRPr>
              </a:p>
            </p:txBody>
          </p:sp>
          <p:sp>
            <p:nvSpPr>
              <p:cNvPr id="43" name="Freeform: Shape 42">
                <a:extLst>
                  <a:ext uri="{FF2B5EF4-FFF2-40B4-BE49-F238E27FC236}">
                    <a16:creationId xmlns:a16="http://schemas.microsoft.com/office/drawing/2014/main" id="{316598DD-3BEE-4B40-890A-4462A5B32D03}"/>
                  </a:ext>
                </a:extLst>
              </p:cNvPr>
              <p:cNvSpPr/>
              <p:nvPr/>
            </p:nvSpPr>
            <p:spPr>
              <a:xfrm>
                <a:off x="7517089" y="3909052"/>
                <a:ext cx="131827" cy="333038"/>
              </a:xfrm>
              <a:custGeom>
                <a:avLst/>
                <a:gdLst>
                  <a:gd name="connsiteX0" fmla="*/ 2033 w 131827"/>
                  <a:gd name="connsiteY0" fmla="*/ 250041 h 333037"/>
                  <a:gd name="connsiteX1" fmla="*/ 9665 w 131827"/>
                  <a:gd name="connsiteY1" fmla="*/ 189679 h 333037"/>
                  <a:gd name="connsiteX2" fmla="*/ 43662 w 131827"/>
                  <a:gd name="connsiteY2" fmla="*/ 110582 h 333037"/>
                  <a:gd name="connsiteX3" fmla="*/ 64477 w 131827"/>
                  <a:gd name="connsiteY3" fmla="*/ 96012 h 333037"/>
                  <a:gd name="connsiteX4" fmla="*/ 83904 w 131827"/>
                  <a:gd name="connsiteY4" fmla="*/ 64789 h 333037"/>
                  <a:gd name="connsiteX5" fmla="*/ 77660 w 131827"/>
                  <a:gd name="connsiteY5" fmla="*/ 30792 h 333037"/>
                  <a:gd name="connsiteX6" fmla="*/ 89455 w 131827"/>
                  <a:gd name="connsiteY6" fmla="*/ 3732 h 333037"/>
                  <a:gd name="connsiteX7" fmla="*/ 132472 w 131827"/>
                  <a:gd name="connsiteY7" fmla="*/ 7202 h 333037"/>
                  <a:gd name="connsiteX8" fmla="*/ 124840 w 131827"/>
                  <a:gd name="connsiteY8" fmla="*/ 63402 h 333037"/>
                  <a:gd name="connsiteX9" fmla="*/ 104719 w 131827"/>
                  <a:gd name="connsiteY9" fmla="*/ 73115 h 333037"/>
                  <a:gd name="connsiteX10" fmla="*/ 110270 w 131827"/>
                  <a:gd name="connsiteY10" fmla="*/ 121683 h 333037"/>
                  <a:gd name="connsiteX11" fmla="*/ 115127 w 131827"/>
                  <a:gd name="connsiteY11" fmla="*/ 137641 h 333037"/>
                  <a:gd name="connsiteX12" fmla="*/ 131779 w 131827"/>
                  <a:gd name="connsiteY12" fmla="*/ 177883 h 333037"/>
                  <a:gd name="connsiteX13" fmla="*/ 101250 w 131827"/>
                  <a:gd name="connsiteY13" fmla="*/ 204249 h 333037"/>
                  <a:gd name="connsiteX14" fmla="*/ 117902 w 131827"/>
                  <a:gd name="connsiteY14" fmla="*/ 269469 h 333037"/>
                  <a:gd name="connsiteX15" fmla="*/ 61702 w 131827"/>
                  <a:gd name="connsiteY15" fmla="*/ 254898 h 333037"/>
                  <a:gd name="connsiteX16" fmla="*/ 95006 w 131827"/>
                  <a:gd name="connsiteY16" fmla="*/ 318037 h 333037"/>
                  <a:gd name="connsiteX17" fmla="*/ 81129 w 131827"/>
                  <a:gd name="connsiteY17" fmla="*/ 336770 h 333037"/>
                  <a:gd name="connsiteX18" fmla="*/ 2033 w 131827"/>
                  <a:gd name="connsiteY18" fmla="*/ 250041 h 33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827" h="333037">
                    <a:moveTo>
                      <a:pt x="2033" y="250041"/>
                    </a:moveTo>
                    <a:cubicBezTo>
                      <a:pt x="-2130" y="229227"/>
                      <a:pt x="-49" y="208412"/>
                      <a:pt x="9665" y="189679"/>
                    </a:cubicBezTo>
                    <a:cubicBezTo>
                      <a:pt x="22848" y="164007"/>
                      <a:pt x="38806" y="139723"/>
                      <a:pt x="43662" y="110582"/>
                    </a:cubicBezTo>
                    <a:cubicBezTo>
                      <a:pt x="45050" y="100175"/>
                      <a:pt x="54070" y="96706"/>
                      <a:pt x="64477" y="96012"/>
                    </a:cubicBezTo>
                    <a:cubicBezTo>
                      <a:pt x="85292" y="94624"/>
                      <a:pt x="88067" y="82135"/>
                      <a:pt x="83904" y="64789"/>
                    </a:cubicBezTo>
                    <a:cubicBezTo>
                      <a:pt x="81129" y="53688"/>
                      <a:pt x="79048" y="41893"/>
                      <a:pt x="77660" y="30792"/>
                    </a:cubicBezTo>
                    <a:cubicBezTo>
                      <a:pt x="76272" y="19691"/>
                      <a:pt x="75579" y="7895"/>
                      <a:pt x="89455" y="3732"/>
                    </a:cubicBezTo>
                    <a:cubicBezTo>
                      <a:pt x="104026" y="-430"/>
                      <a:pt x="119290" y="-3206"/>
                      <a:pt x="132472" y="7202"/>
                    </a:cubicBezTo>
                    <a:cubicBezTo>
                      <a:pt x="142880" y="15528"/>
                      <a:pt x="136635" y="55770"/>
                      <a:pt x="124840" y="63402"/>
                    </a:cubicBezTo>
                    <a:cubicBezTo>
                      <a:pt x="119290" y="66871"/>
                      <a:pt x="113045" y="69646"/>
                      <a:pt x="104719" y="73115"/>
                    </a:cubicBezTo>
                    <a:cubicBezTo>
                      <a:pt x="124840" y="87686"/>
                      <a:pt x="129003" y="103644"/>
                      <a:pt x="110270" y="121683"/>
                    </a:cubicBezTo>
                    <a:cubicBezTo>
                      <a:pt x="102638" y="128621"/>
                      <a:pt x="111658" y="133478"/>
                      <a:pt x="115127" y="137641"/>
                    </a:cubicBezTo>
                    <a:cubicBezTo>
                      <a:pt x="124147" y="149436"/>
                      <a:pt x="132472" y="161925"/>
                      <a:pt x="131779" y="177883"/>
                    </a:cubicBezTo>
                    <a:cubicBezTo>
                      <a:pt x="131085" y="196617"/>
                      <a:pt x="126922" y="211187"/>
                      <a:pt x="101250" y="204249"/>
                    </a:cubicBezTo>
                    <a:cubicBezTo>
                      <a:pt x="114433" y="225757"/>
                      <a:pt x="142880" y="243797"/>
                      <a:pt x="117902" y="269469"/>
                    </a:cubicBezTo>
                    <a:cubicBezTo>
                      <a:pt x="97781" y="290284"/>
                      <a:pt x="82517" y="268775"/>
                      <a:pt x="61702" y="254898"/>
                    </a:cubicBezTo>
                    <a:cubicBezTo>
                      <a:pt x="74885" y="279182"/>
                      <a:pt x="85986" y="297916"/>
                      <a:pt x="95006" y="318037"/>
                    </a:cubicBezTo>
                    <a:cubicBezTo>
                      <a:pt x="99863" y="329138"/>
                      <a:pt x="102638" y="343015"/>
                      <a:pt x="81129" y="336770"/>
                    </a:cubicBezTo>
                    <a:cubicBezTo>
                      <a:pt x="40193" y="321506"/>
                      <a:pt x="11053" y="294447"/>
                      <a:pt x="2033" y="250041"/>
                    </a:cubicBezTo>
                    <a:close/>
                  </a:path>
                </a:pathLst>
              </a:custGeom>
              <a:solidFill>
                <a:srgbClr val="FBC792"/>
              </a:solidFill>
              <a:ln w="6927" cap="flat">
                <a:noFill/>
                <a:prstDash val="solid"/>
                <a:miter/>
              </a:ln>
            </p:spPr>
            <p:txBody>
              <a:bodyPr rtlCol="0" anchor="ctr"/>
              <a:lstStyle/>
              <a:p>
                <a:endParaRPr lang="en-US">
                  <a:cs typeface="B Nazanin" panose="00000700000000000000" pitchFamily="2" charset="-78"/>
                </a:endParaRPr>
              </a:p>
            </p:txBody>
          </p:sp>
          <p:sp>
            <p:nvSpPr>
              <p:cNvPr id="44" name="Freeform: Shape 43">
                <a:extLst>
                  <a:ext uri="{FF2B5EF4-FFF2-40B4-BE49-F238E27FC236}">
                    <a16:creationId xmlns:a16="http://schemas.microsoft.com/office/drawing/2014/main" id="{1E411322-34CE-4A05-AE91-8C3A8511DAAC}"/>
                  </a:ext>
                </a:extLst>
              </p:cNvPr>
              <p:cNvSpPr/>
              <p:nvPr/>
            </p:nvSpPr>
            <p:spPr>
              <a:xfrm>
                <a:off x="8031111" y="3840625"/>
                <a:ext cx="444050" cy="367729"/>
              </a:xfrm>
              <a:custGeom>
                <a:avLst/>
                <a:gdLst>
                  <a:gd name="connsiteX0" fmla="*/ 161023 w 444050"/>
                  <a:gd name="connsiteY0" fmla="*/ 74935 h 367729"/>
                  <a:gd name="connsiteX1" fmla="*/ 82621 w 444050"/>
                  <a:gd name="connsiteY1" fmla="*/ 92281 h 367729"/>
                  <a:gd name="connsiteX2" fmla="*/ 49317 w 444050"/>
                  <a:gd name="connsiteY2" fmla="*/ 108932 h 367729"/>
                  <a:gd name="connsiteX3" fmla="*/ 18095 w 444050"/>
                  <a:gd name="connsiteY3" fmla="*/ 100606 h 367729"/>
                  <a:gd name="connsiteX4" fmla="*/ 20176 w 444050"/>
                  <a:gd name="connsiteY4" fmla="*/ 72853 h 367729"/>
                  <a:gd name="connsiteX5" fmla="*/ 156167 w 444050"/>
                  <a:gd name="connsiteY5" fmla="*/ 695 h 367729"/>
                  <a:gd name="connsiteX6" fmla="*/ 315053 w 444050"/>
                  <a:gd name="connsiteY6" fmla="*/ 30530 h 367729"/>
                  <a:gd name="connsiteX7" fmla="*/ 371253 w 444050"/>
                  <a:gd name="connsiteY7" fmla="*/ 94362 h 367729"/>
                  <a:gd name="connsiteX8" fmla="*/ 437861 w 444050"/>
                  <a:gd name="connsiteY8" fmla="*/ 256024 h 367729"/>
                  <a:gd name="connsiteX9" fmla="*/ 448962 w 444050"/>
                  <a:gd name="connsiteY9" fmla="*/ 274064 h 367729"/>
                  <a:gd name="connsiteX10" fmla="*/ 426760 w 444050"/>
                  <a:gd name="connsiteY10" fmla="*/ 278920 h 367729"/>
                  <a:gd name="connsiteX11" fmla="*/ 307421 w 444050"/>
                  <a:gd name="connsiteY11" fmla="*/ 281696 h 367729"/>
                  <a:gd name="connsiteX12" fmla="*/ 156860 w 444050"/>
                  <a:gd name="connsiteY12" fmla="*/ 330264 h 367729"/>
                  <a:gd name="connsiteX13" fmla="*/ 95804 w 444050"/>
                  <a:gd name="connsiteY13" fmla="*/ 362874 h 367729"/>
                  <a:gd name="connsiteX14" fmla="*/ 64581 w 444050"/>
                  <a:gd name="connsiteY14" fmla="*/ 361486 h 367729"/>
                  <a:gd name="connsiteX15" fmla="*/ 76376 w 444050"/>
                  <a:gd name="connsiteY15" fmla="*/ 334427 h 367729"/>
                  <a:gd name="connsiteX16" fmla="*/ 140902 w 444050"/>
                  <a:gd name="connsiteY16" fmla="*/ 271982 h 367729"/>
                  <a:gd name="connsiteX17" fmla="*/ 197796 w 444050"/>
                  <a:gd name="connsiteY17" fmla="*/ 215088 h 367729"/>
                  <a:gd name="connsiteX18" fmla="*/ 167962 w 444050"/>
                  <a:gd name="connsiteY18" fmla="*/ 216476 h 367729"/>
                  <a:gd name="connsiteX19" fmla="*/ 62500 w 444050"/>
                  <a:gd name="connsiteY19" fmla="*/ 253943 h 367729"/>
                  <a:gd name="connsiteX20" fmla="*/ 11850 w 444050"/>
                  <a:gd name="connsiteY20" fmla="*/ 255330 h 367729"/>
                  <a:gd name="connsiteX21" fmla="*/ 7687 w 444050"/>
                  <a:gd name="connsiteY21" fmla="*/ 183866 h 367729"/>
                  <a:gd name="connsiteX22" fmla="*/ 46542 w 444050"/>
                  <a:gd name="connsiteY22" fmla="*/ 139461 h 367729"/>
                  <a:gd name="connsiteX23" fmla="*/ 147147 w 444050"/>
                  <a:gd name="connsiteY23" fmla="*/ 86730 h 367729"/>
                  <a:gd name="connsiteX24" fmla="*/ 161023 w 444050"/>
                  <a:gd name="connsiteY24" fmla="*/ 74935 h 367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050" h="367729">
                    <a:moveTo>
                      <a:pt x="161023" y="74935"/>
                    </a:moveTo>
                    <a:cubicBezTo>
                      <a:pt x="132576" y="74241"/>
                      <a:pt x="106905" y="78404"/>
                      <a:pt x="82621" y="92281"/>
                    </a:cubicBezTo>
                    <a:cubicBezTo>
                      <a:pt x="71520" y="98525"/>
                      <a:pt x="61112" y="104769"/>
                      <a:pt x="49317" y="108932"/>
                    </a:cubicBezTo>
                    <a:cubicBezTo>
                      <a:pt x="37522" y="113095"/>
                      <a:pt x="25727" y="111014"/>
                      <a:pt x="18095" y="100606"/>
                    </a:cubicBezTo>
                    <a:cubicBezTo>
                      <a:pt x="10463" y="90893"/>
                      <a:pt x="15319" y="81873"/>
                      <a:pt x="20176" y="72853"/>
                    </a:cubicBezTo>
                    <a:cubicBezTo>
                      <a:pt x="42379" y="31224"/>
                      <a:pt x="110374" y="-5549"/>
                      <a:pt x="156167" y="695"/>
                    </a:cubicBezTo>
                    <a:cubicBezTo>
                      <a:pt x="209591" y="7633"/>
                      <a:pt x="262322" y="16653"/>
                      <a:pt x="315053" y="30530"/>
                    </a:cubicBezTo>
                    <a:cubicBezTo>
                      <a:pt x="355989" y="40937"/>
                      <a:pt x="361540" y="54120"/>
                      <a:pt x="371253" y="94362"/>
                    </a:cubicBezTo>
                    <a:cubicBezTo>
                      <a:pt x="385130" y="151256"/>
                      <a:pt x="399007" y="208844"/>
                      <a:pt x="437861" y="256024"/>
                    </a:cubicBezTo>
                    <a:cubicBezTo>
                      <a:pt x="442718" y="261575"/>
                      <a:pt x="451738" y="267125"/>
                      <a:pt x="448962" y="274064"/>
                    </a:cubicBezTo>
                    <a:cubicBezTo>
                      <a:pt x="445493" y="283083"/>
                      <a:pt x="434392" y="278920"/>
                      <a:pt x="426760" y="278920"/>
                    </a:cubicBezTo>
                    <a:cubicBezTo>
                      <a:pt x="387211" y="280308"/>
                      <a:pt x="346969" y="282390"/>
                      <a:pt x="307421" y="281696"/>
                    </a:cubicBezTo>
                    <a:cubicBezTo>
                      <a:pt x="251221" y="279614"/>
                      <a:pt x="201265" y="296266"/>
                      <a:pt x="156860" y="330264"/>
                    </a:cubicBezTo>
                    <a:cubicBezTo>
                      <a:pt x="138127" y="344140"/>
                      <a:pt x="118700" y="356629"/>
                      <a:pt x="95804" y="362874"/>
                    </a:cubicBezTo>
                    <a:cubicBezTo>
                      <a:pt x="85396" y="365649"/>
                      <a:pt x="72213" y="374669"/>
                      <a:pt x="64581" y="361486"/>
                    </a:cubicBezTo>
                    <a:cubicBezTo>
                      <a:pt x="58337" y="350385"/>
                      <a:pt x="68744" y="341365"/>
                      <a:pt x="76376" y="334427"/>
                    </a:cubicBezTo>
                    <a:cubicBezTo>
                      <a:pt x="97885" y="313612"/>
                      <a:pt x="118700" y="292797"/>
                      <a:pt x="140902" y="271982"/>
                    </a:cubicBezTo>
                    <a:cubicBezTo>
                      <a:pt x="159636" y="253943"/>
                      <a:pt x="180451" y="237291"/>
                      <a:pt x="197796" y="215088"/>
                    </a:cubicBezTo>
                    <a:cubicBezTo>
                      <a:pt x="185307" y="207456"/>
                      <a:pt x="176288" y="213701"/>
                      <a:pt x="167962" y="216476"/>
                    </a:cubicBezTo>
                    <a:cubicBezTo>
                      <a:pt x="132576" y="228271"/>
                      <a:pt x="97885" y="242147"/>
                      <a:pt x="62500" y="253943"/>
                    </a:cubicBezTo>
                    <a:cubicBezTo>
                      <a:pt x="45848" y="259493"/>
                      <a:pt x="23645" y="272676"/>
                      <a:pt x="11850" y="255330"/>
                    </a:cubicBezTo>
                    <a:cubicBezTo>
                      <a:pt x="-2026" y="235209"/>
                      <a:pt x="-4108" y="208150"/>
                      <a:pt x="7687" y="183866"/>
                    </a:cubicBezTo>
                    <a:cubicBezTo>
                      <a:pt x="16013" y="165826"/>
                      <a:pt x="31277" y="151950"/>
                      <a:pt x="46542" y="139461"/>
                    </a:cubicBezTo>
                    <a:cubicBezTo>
                      <a:pt x="76376" y="114483"/>
                      <a:pt x="109680" y="97137"/>
                      <a:pt x="147147" y="86730"/>
                    </a:cubicBezTo>
                    <a:cubicBezTo>
                      <a:pt x="151310" y="83955"/>
                      <a:pt x="158248" y="84648"/>
                      <a:pt x="161023" y="74935"/>
                    </a:cubicBezTo>
                    <a:close/>
                  </a:path>
                </a:pathLst>
              </a:custGeom>
              <a:solidFill>
                <a:srgbClr val="FCC792"/>
              </a:solidFill>
              <a:ln w="6927" cap="flat">
                <a:noFill/>
                <a:prstDash val="solid"/>
                <a:miter/>
              </a:ln>
            </p:spPr>
            <p:txBody>
              <a:bodyPr rtlCol="0" anchor="ctr"/>
              <a:lstStyle/>
              <a:p>
                <a:endParaRPr lang="en-US">
                  <a:cs typeface="B Nazanin" panose="00000700000000000000" pitchFamily="2" charset="-78"/>
                </a:endParaRPr>
              </a:p>
            </p:txBody>
          </p:sp>
        </p:grpSp>
      </p:grpSp>
      <p:grpSp>
        <p:nvGrpSpPr>
          <p:cNvPr id="46" name="Group 45">
            <a:extLst>
              <a:ext uri="{FF2B5EF4-FFF2-40B4-BE49-F238E27FC236}">
                <a16:creationId xmlns:a16="http://schemas.microsoft.com/office/drawing/2014/main" id="{40CEF723-3670-4A6E-BF41-9F2AC7321EF3}"/>
              </a:ext>
            </a:extLst>
          </p:cNvPr>
          <p:cNvGrpSpPr/>
          <p:nvPr/>
        </p:nvGrpSpPr>
        <p:grpSpPr>
          <a:xfrm>
            <a:off x="10383899" y="2247776"/>
            <a:ext cx="1616967" cy="4277742"/>
            <a:chOff x="1283141" y="1836600"/>
            <a:chExt cx="1616967" cy="4277742"/>
          </a:xfrm>
        </p:grpSpPr>
        <p:sp>
          <p:nvSpPr>
            <p:cNvPr id="47" name="Freeform: Shape 46">
              <a:extLst>
                <a:ext uri="{FF2B5EF4-FFF2-40B4-BE49-F238E27FC236}">
                  <a16:creationId xmlns:a16="http://schemas.microsoft.com/office/drawing/2014/main" id="{5BD3EEBB-33E5-429C-9ECA-BFC413A273A9}"/>
                </a:ext>
              </a:extLst>
            </p:cNvPr>
            <p:cNvSpPr/>
            <p:nvPr/>
          </p:nvSpPr>
          <p:spPr>
            <a:xfrm>
              <a:off x="1894035" y="1836600"/>
              <a:ext cx="455067" cy="427803"/>
            </a:xfrm>
            <a:custGeom>
              <a:avLst/>
              <a:gdLst>
                <a:gd name="connsiteX0" fmla="*/ 426361 w 455067"/>
                <a:gd name="connsiteY0" fmla="*/ 402876 h 427803"/>
                <a:gd name="connsiteX1" fmla="*/ 440605 w 455067"/>
                <a:gd name="connsiteY1" fmla="*/ 342020 h 427803"/>
                <a:gd name="connsiteX2" fmla="*/ 451288 w 455067"/>
                <a:gd name="connsiteY2" fmla="*/ 252401 h 427803"/>
                <a:gd name="connsiteX3" fmla="*/ 450421 w 455067"/>
                <a:gd name="connsiteY3" fmla="*/ 250712 h 427803"/>
                <a:gd name="connsiteX4" fmla="*/ 435264 w 455067"/>
                <a:gd name="connsiteY4" fmla="*/ 234642 h 427803"/>
                <a:gd name="connsiteX5" fmla="*/ 422800 w 455067"/>
                <a:gd name="connsiteY5" fmla="*/ 247334 h 427803"/>
                <a:gd name="connsiteX6" fmla="*/ 423713 w 455067"/>
                <a:gd name="connsiteY6" fmla="*/ 222818 h 427803"/>
                <a:gd name="connsiteX7" fmla="*/ 422800 w 455067"/>
                <a:gd name="connsiteY7" fmla="*/ 193234 h 427803"/>
                <a:gd name="connsiteX8" fmla="*/ 417459 w 455067"/>
                <a:gd name="connsiteY8" fmla="*/ 170407 h 427803"/>
                <a:gd name="connsiteX9" fmla="*/ 413898 w 455067"/>
                <a:gd name="connsiteY9" fmla="*/ 156026 h 427803"/>
                <a:gd name="connsiteX10" fmla="*/ 411204 w 455067"/>
                <a:gd name="connsiteY10" fmla="*/ 141645 h 427803"/>
                <a:gd name="connsiteX11" fmla="*/ 407643 w 455067"/>
                <a:gd name="connsiteY11" fmla="*/ 127264 h 427803"/>
                <a:gd name="connsiteX12" fmla="*/ 403169 w 455067"/>
                <a:gd name="connsiteY12" fmla="*/ 113751 h 427803"/>
                <a:gd name="connsiteX13" fmla="*/ 397828 w 455067"/>
                <a:gd name="connsiteY13" fmla="*/ 96859 h 427803"/>
                <a:gd name="connsiteX14" fmla="*/ 389793 w 455067"/>
                <a:gd name="connsiteY14" fmla="*/ 86724 h 427803"/>
                <a:gd name="connsiteX15" fmla="*/ 379977 w 455067"/>
                <a:gd name="connsiteY15" fmla="*/ 73210 h 427803"/>
                <a:gd name="connsiteX16" fmla="*/ 369294 w 455067"/>
                <a:gd name="connsiteY16" fmla="*/ 61386 h 427803"/>
                <a:gd name="connsiteX17" fmla="*/ 357698 w 455067"/>
                <a:gd name="connsiteY17" fmla="*/ 52073 h 427803"/>
                <a:gd name="connsiteX18" fmla="*/ 346102 w 455067"/>
                <a:gd name="connsiteY18" fmla="*/ 41937 h 427803"/>
                <a:gd name="connsiteX19" fmla="*/ 333638 w 455067"/>
                <a:gd name="connsiteY19" fmla="*/ 30113 h 427803"/>
                <a:gd name="connsiteX20" fmla="*/ 320262 w 455067"/>
                <a:gd name="connsiteY20" fmla="*/ 27556 h 427803"/>
                <a:gd name="connsiteX21" fmla="*/ 299763 w 455067"/>
                <a:gd name="connsiteY21" fmla="*/ 19110 h 427803"/>
                <a:gd name="connsiteX22" fmla="*/ 278397 w 455067"/>
                <a:gd name="connsiteY22" fmla="*/ 12354 h 427803"/>
                <a:gd name="connsiteX23" fmla="*/ 256118 w 455067"/>
                <a:gd name="connsiteY23" fmla="*/ 8108 h 427803"/>
                <a:gd name="connsiteX24" fmla="*/ 233839 w 455067"/>
                <a:gd name="connsiteY24" fmla="*/ 4730 h 427803"/>
                <a:gd name="connsiteX25" fmla="*/ 210693 w 455067"/>
                <a:gd name="connsiteY25" fmla="*/ 2173 h 427803"/>
                <a:gd name="connsiteX26" fmla="*/ 187546 w 455067"/>
                <a:gd name="connsiteY26" fmla="*/ 1305 h 427803"/>
                <a:gd name="connsiteX27" fmla="*/ 174170 w 455067"/>
                <a:gd name="connsiteY27" fmla="*/ 2173 h 427803"/>
                <a:gd name="connsiteX28" fmla="*/ 159926 w 455067"/>
                <a:gd name="connsiteY28" fmla="*/ 5551 h 427803"/>
                <a:gd name="connsiteX29" fmla="*/ 146549 w 455067"/>
                <a:gd name="connsiteY29" fmla="*/ 10619 h 427803"/>
                <a:gd name="connsiteX30" fmla="*/ 140295 w 455067"/>
                <a:gd name="connsiteY30" fmla="*/ 3862 h 427803"/>
                <a:gd name="connsiteX31" fmla="*/ 136734 w 455067"/>
                <a:gd name="connsiteY31" fmla="*/ 19932 h 427803"/>
                <a:gd name="connsiteX32" fmla="*/ 121576 w 455067"/>
                <a:gd name="connsiteY32" fmla="*/ 30067 h 427803"/>
                <a:gd name="connsiteX33" fmla="*/ 106419 w 455067"/>
                <a:gd name="connsiteY33" fmla="*/ 46138 h 427803"/>
                <a:gd name="connsiteX34" fmla="*/ 92175 w 455067"/>
                <a:gd name="connsiteY34" fmla="*/ 61340 h 427803"/>
                <a:gd name="connsiteX35" fmla="*/ 79712 w 455067"/>
                <a:gd name="connsiteY35" fmla="*/ 73165 h 427803"/>
                <a:gd name="connsiteX36" fmla="*/ 68116 w 455067"/>
                <a:gd name="connsiteY36" fmla="*/ 87546 h 427803"/>
                <a:gd name="connsiteX37" fmla="*/ 58300 w 455067"/>
                <a:gd name="connsiteY37" fmla="*/ 102748 h 427803"/>
                <a:gd name="connsiteX38" fmla="*/ 49398 w 455067"/>
                <a:gd name="connsiteY38" fmla="*/ 117129 h 427803"/>
                <a:gd name="connsiteX39" fmla="*/ 42276 w 455067"/>
                <a:gd name="connsiteY39" fmla="*/ 135710 h 427803"/>
                <a:gd name="connsiteX40" fmla="*/ 38715 w 455067"/>
                <a:gd name="connsiteY40" fmla="*/ 149224 h 427803"/>
                <a:gd name="connsiteX41" fmla="*/ 36021 w 455067"/>
                <a:gd name="connsiteY41" fmla="*/ 159359 h 427803"/>
                <a:gd name="connsiteX42" fmla="*/ 33328 w 455067"/>
                <a:gd name="connsiteY42" fmla="*/ 185564 h 427803"/>
                <a:gd name="connsiteX43" fmla="*/ 35108 w 455067"/>
                <a:gd name="connsiteY43" fmla="*/ 213459 h 427803"/>
                <a:gd name="connsiteX44" fmla="*/ 31547 w 455067"/>
                <a:gd name="connsiteY44" fmla="*/ 265869 h 427803"/>
                <a:gd name="connsiteX45" fmla="*/ 1279 w 455067"/>
                <a:gd name="connsiteY45" fmla="*/ 277694 h 427803"/>
                <a:gd name="connsiteX46" fmla="*/ 10181 w 455067"/>
                <a:gd name="connsiteY46" fmla="*/ 335172 h 427803"/>
                <a:gd name="connsiteX47" fmla="*/ 19997 w 455067"/>
                <a:gd name="connsiteY47" fmla="*/ 348685 h 427803"/>
                <a:gd name="connsiteX48" fmla="*/ 74918 w 455067"/>
                <a:gd name="connsiteY48" fmla="*/ 427803 h 427803"/>
                <a:gd name="connsiteX49" fmla="*/ 424261 w 455067"/>
                <a:gd name="connsiteY49" fmla="*/ 427803 h 427803"/>
                <a:gd name="connsiteX50" fmla="*/ 426361 w 455067"/>
                <a:gd name="connsiteY50" fmla="*/ 402876 h 42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55067" h="427803">
                  <a:moveTo>
                    <a:pt x="426361" y="402876"/>
                  </a:moveTo>
                  <a:cubicBezTo>
                    <a:pt x="429922" y="382606"/>
                    <a:pt x="432616" y="360601"/>
                    <a:pt x="440605" y="342020"/>
                  </a:cubicBezTo>
                  <a:cubicBezTo>
                    <a:pt x="453982" y="310747"/>
                    <a:pt x="459323" y="281985"/>
                    <a:pt x="451288" y="252401"/>
                  </a:cubicBezTo>
                  <a:lnTo>
                    <a:pt x="450421" y="250712"/>
                  </a:lnTo>
                  <a:cubicBezTo>
                    <a:pt x="445947" y="232953"/>
                    <a:pt x="435264" y="234642"/>
                    <a:pt x="435264" y="234642"/>
                  </a:cubicBezTo>
                  <a:cubicBezTo>
                    <a:pt x="429922" y="238020"/>
                    <a:pt x="422800" y="247334"/>
                    <a:pt x="422800" y="247334"/>
                  </a:cubicBezTo>
                  <a:lnTo>
                    <a:pt x="423713" y="222818"/>
                  </a:lnTo>
                  <a:lnTo>
                    <a:pt x="422800" y="193234"/>
                  </a:lnTo>
                  <a:cubicBezTo>
                    <a:pt x="421020" y="191545"/>
                    <a:pt x="419239" y="178031"/>
                    <a:pt x="417459" y="170407"/>
                  </a:cubicBezTo>
                  <a:cubicBezTo>
                    <a:pt x="416591" y="160272"/>
                    <a:pt x="414765" y="172096"/>
                    <a:pt x="413898" y="156026"/>
                  </a:cubicBezTo>
                  <a:cubicBezTo>
                    <a:pt x="413030" y="152648"/>
                    <a:pt x="412117" y="152648"/>
                    <a:pt x="411204" y="141645"/>
                  </a:cubicBezTo>
                  <a:cubicBezTo>
                    <a:pt x="410291" y="121375"/>
                    <a:pt x="409424" y="128954"/>
                    <a:pt x="407643" y="127264"/>
                  </a:cubicBezTo>
                  <a:cubicBezTo>
                    <a:pt x="406730" y="98502"/>
                    <a:pt x="404950" y="95991"/>
                    <a:pt x="403169" y="113751"/>
                  </a:cubicBezTo>
                  <a:cubicBezTo>
                    <a:pt x="401389" y="108683"/>
                    <a:pt x="399608" y="105305"/>
                    <a:pt x="397828" y="96859"/>
                  </a:cubicBezTo>
                  <a:cubicBezTo>
                    <a:pt x="395134" y="87546"/>
                    <a:pt x="393354" y="81656"/>
                    <a:pt x="389793" y="86724"/>
                  </a:cubicBezTo>
                  <a:cubicBezTo>
                    <a:pt x="386232" y="97726"/>
                    <a:pt x="383538" y="74032"/>
                    <a:pt x="379977" y="73210"/>
                  </a:cubicBezTo>
                  <a:cubicBezTo>
                    <a:pt x="376416" y="77456"/>
                    <a:pt x="372855" y="38559"/>
                    <a:pt x="369294" y="61386"/>
                  </a:cubicBezTo>
                  <a:cubicBezTo>
                    <a:pt x="365733" y="69832"/>
                    <a:pt x="362172" y="46183"/>
                    <a:pt x="357698" y="52073"/>
                  </a:cubicBezTo>
                  <a:cubicBezTo>
                    <a:pt x="354137" y="51205"/>
                    <a:pt x="349663" y="52940"/>
                    <a:pt x="346102" y="41937"/>
                  </a:cubicBezTo>
                  <a:cubicBezTo>
                    <a:pt x="341628" y="40248"/>
                    <a:pt x="338067" y="27556"/>
                    <a:pt x="333638" y="30113"/>
                  </a:cubicBezTo>
                  <a:cubicBezTo>
                    <a:pt x="329164" y="31802"/>
                    <a:pt x="324736" y="22489"/>
                    <a:pt x="320262" y="27556"/>
                  </a:cubicBezTo>
                  <a:cubicBezTo>
                    <a:pt x="314007" y="11486"/>
                    <a:pt x="306885" y="25867"/>
                    <a:pt x="299763" y="19110"/>
                  </a:cubicBezTo>
                  <a:cubicBezTo>
                    <a:pt x="292641" y="11486"/>
                    <a:pt x="285519" y="3040"/>
                    <a:pt x="278397" y="12354"/>
                  </a:cubicBezTo>
                  <a:cubicBezTo>
                    <a:pt x="271275" y="-338"/>
                    <a:pt x="264153" y="16600"/>
                    <a:pt x="256118" y="8108"/>
                  </a:cubicBezTo>
                  <a:cubicBezTo>
                    <a:pt x="248996" y="8975"/>
                    <a:pt x="240961" y="2173"/>
                    <a:pt x="233839" y="4730"/>
                  </a:cubicBezTo>
                  <a:cubicBezTo>
                    <a:pt x="225804" y="484"/>
                    <a:pt x="218682" y="23311"/>
                    <a:pt x="210693" y="2173"/>
                  </a:cubicBezTo>
                  <a:cubicBezTo>
                    <a:pt x="202658" y="2173"/>
                    <a:pt x="195536" y="-2073"/>
                    <a:pt x="187546" y="1305"/>
                  </a:cubicBezTo>
                  <a:cubicBezTo>
                    <a:pt x="183072" y="4684"/>
                    <a:pt x="178644" y="12308"/>
                    <a:pt x="174170" y="2173"/>
                  </a:cubicBezTo>
                  <a:cubicBezTo>
                    <a:pt x="169696" y="3862"/>
                    <a:pt x="164354" y="9797"/>
                    <a:pt x="159926" y="5551"/>
                  </a:cubicBezTo>
                  <a:cubicBezTo>
                    <a:pt x="155452" y="8930"/>
                    <a:pt x="151023" y="14865"/>
                    <a:pt x="146549" y="10619"/>
                  </a:cubicBezTo>
                  <a:cubicBezTo>
                    <a:pt x="144769" y="5551"/>
                    <a:pt x="142075" y="2995"/>
                    <a:pt x="140295" y="3862"/>
                  </a:cubicBezTo>
                  <a:cubicBezTo>
                    <a:pt x="138514" y="4684"/>
                    <a:pt x="138514" y="10619"/>
                    <a:pt x="136734" y="19932"/>
                  </a:cubicBezTo>
                  <a:cubicBezTo>
                    <a:pt x="131392" y="25000"/>
                    <a:pt x="126051" y="30067"/>
                    <a:pt x="121576" y="30067"/>
                  </a:cubicBezTo>
                  <a:cubicBezTo>
                    <a:pt x="116235" y="41892"/>
                    <a:pt x="111761" y="47827"/>
                    <a:pt x="106419" y="46138"/>
                  </a:cubicBezTo>
                  <a:cubicBezTo>
                    <a:pt x="101078" y="57962"/>
                    <a:pt x="96604" y="47005"/>
                    <a:pt x="92175" y="61340"/>
                  </a:cubicBezTo>
                  <a:cubicBezTo>
                    <a:pt x="87701" y="52027"/>
                    <a:pt x="83273" y="70654"/>
                    <a:pt x="79712" y="73165"/>
                  </a:cubicBezTo>
                  <a:cubicBezTo>
                    <a:pt x="75238" y="72297"/>
                    <a:pt x="71677" y="87546"/>
                    <a:pt x="68116" y="87546"/>
                  </a:cubicBezTo>
                  <a:cubicBezTo>
                    <a:pt x="64555" y="81611"/>
                    <a:pt x="60994" y="100237"/>
                    <a:pt x="58300" y="102748"/>
                  </a:cubicBezTo>
                  <a:cubicBezTo>
                    <a:pt x="54739" y="120508"/>
                    <a:pt x="52046" y="96813"/>
                    <a:pt x="49398" y="117129"/>
                  </a:cubicBezTo>
                  <a:cubicBezTo>
                    <a:pt x="46704" y="99370"/>
                    <a:pt x="44056" y="128954"/>
                    <a:pt x="42276" y="135710"/>
                  </a:cubicBezTo>
                  <a:cubicBezTo>
                    <a:pt x="41363" y="128086"/>
                    <a:pt x="39582" y="145024"/>
                    <a:pt x="38715" y="149224"/>
                  </a:cubicBezTo>
                  <a:cubicBezTo>
                    <a:pt x="37802" y="153470"/>
                    <a:pt x="36934" y="157670"/>
                    <a:pt x="36021" y="159359"/>
                  </a:cubicBezTo>
                  <a:cubicBezTo>
                    <a:pt x="34241" y="167805"/>
                    <a:pt x="33328" y="176251"/>
                    <a:pt x="33328" y="185564"/>
                  </a:cubicBezTo>
                  <a:cubicBezTo>
                    <a:pt x="33328" y="194878"/>
                    <a:pt x="33328" y="204145"/>
                    <a:pt x="35108" y="213459"/>
                  </a:cubicBezTo>
                  <a:cubicBezTo>
                    <a:pt x="37802" y="231218"/>
                    <a:pt x="36889" y="248977"/>
                    <a:pt x="31547" y="265869"/>
                  </a:cubicBezTo>
                  <a:cubicBezTo>
                    <a:pt x="31547" y="265869"/>
                    <a:pt x="5707" y="260802"/>
                    <a:pt x="1279" y="277694"/>
                  </a:cubicBezTo>
                  <a:cubicBezTo>
                    <a:pt x="1279" y="277694"/>
                    <a:pt x="-4976" y="307277"/>
                    <a:pt x="10181" y="335172"/>
                  </a:cubicBezTo>
                  <a:cubicBezTo>
                    <a:pt x="11962" y="340239"/>
                    <a:pt x="15523" y="344485"/>
                    <a:pt x="19997" y="348685"/>
                  </a:cubicBezTo>
                  <a:cubicBezTo>
                    <a:pt x="43782" y="372151"/>
                    <a:pt x="61405" y="399270"/>
                    <a:pt x="74918" y="427803"/>
                  </a:cubicBezTo>
                  <a:lnTo>
                    <a:pt x="424261" y="427803"/>
                  </a:lnTo>
                  <a:cubicBezTo>
                    <a:pt x="424855" y="419449"/>
                    <a:pt x="425129" y="411048"/>
                    <a:pt x="426361" y="402876"/>
                  </a:cubicBezTo>
                  <a:close/>
                </a:path>
              </a:pathLst>
            </a:custGeom>
            <a:solidFill>
              <a:schemeClr val="bg1">
                <a:lumMod val="85000"/>
              </a:schemeClr>
            </a:solidFill>
            <a:ln w="4547" cap="flat">
              <a:noFill/>
              <a:prstDash val="solid"/>
              <a:miter/>
            </a:ln>
          </p:spPr>
          <p:txBody>
            <a:bodyPr rtlCol="0" anchor="ctr"/>
            <a:lstStyle/>
            <a:p>
              <a:endParaRPr lang="en-US">
                <a:cs typeface="B Nazanin" panose="00000700000000000000" pitchFamily="2" charset="-78"/>
              </a:endParaRPr>
            </a:p>
          </p:txBody>
        </p:sp>
        <p:sp>
          <p:nvSpPr>
            <p:cNvPr id="48" name="Freeform: Shape 47">
              <a:extLst>
                <a:ext uri="{FF2B5EF4-FFF2-40B4-BE49-F238E27FC236}">
                  <a16:creationId xmlns:a16="http://schemas.microsoft.com/office/drawing/2014/main" id="{1D5EA0C3-9B8E-49EC-9FE6-15320B583425}"/>
                </a:ext>
              </a:extLst>
            </p:cNvPr>
            <p:cNvSpPr/>
            <p:nvPr/>
          </p:nvSpPr>
          <p:spPr>
            <a:xfrm>
              <a:off x="1348676" y="5687206"/>
              <a:ext cx="1156299" cy="427136"/>
            </a:xfrm>
            <a:custGeom>
              <a:avLst/>
              <a:gdLst>
                <a:gd name="connsiteX0" fmla="*/ 831107 w 1156299"/>
                <a:gd name="connsiteY0" fmla="*/ 45 h 427136"/>
                <a:gd name="connsiteX1" fmla="*/ 1156299 w 1156299"/>
                <a:gd name="connsiteY1" fmla="*/ 45 h 427136"/>
                <a:gd name="connsiteX2" fmla="*/ 1115073 w 1156299"/>
                <a:gd name="connsiteY2" fmla="*/ 230186 h 427136"/>
                <a:gd name="connsiteX3" fmla="*/ 1125756 w 1156299"/>
                <a:gd name="connsiteY3" fmla="*/ 312180 h 427136"/>
                <a:gd name="connsiteX4" fmla="*/ 1141781 w 1156299"/>
                <a:gd name="connsiteY4" fmla="*/ 373037 h 427136"/>
                <a:gd name="connsiteX5" fmla="*/ 1101697 w 1156299"/>
                <a:gd name="connsiteY5" fmla="*/ 419512 h 427136"/>
                <a:gd name="connsiteX6" fmla="*/ 1032257 w 1156299"/>
                <a:gd name="connsiteY6" fmla="*/ 427136 h 427136"/>
                <a:gd name="connsiteX7" fmla="*/ 987745 w 1156299"/>
                <a:gd name="connsiteY7" fmla="*/ 427136 h 427136"/>
                <a:gd name="connsiteX8" fmla="*/ 971720 w 1156299"/>
                <a:gd name="connsiteY8" fmla="*/ 421201 h 427136"/>
                <a:gd name="connsiteX9" fmla="*/ 928075 w 1156299"/>
                <a:gd name="connsiteY9" fmla="*/ 373858 h 427136"/>
                <a:gd name="connsiteX10" fmla="*/ 869319 w 1156299"/>
                <a:gd name="connsiteY10" fmla="*/ 307067 h 427136"/>
                <a:gd name="connsiteX11" fmla="*/ 839050 w 1156299"/>
                <a:gd name="connsiteY11" fmla="*/ 241965 h 427136"/>
                <a:gd name="connsiteX12" fmla="*/ 826587 w 1156299"/>
                <a:gd name="connsiteY12" fmla="*/ 221694 h 427136"/>
                <a:gd name="connsiteX13" fmla="*/ 831107 w 1156299"/>
                <a:gd name="connsiteY13" fmla="*/ 45 h 427136"/>
                <a:gd name="connsiteX14" fmla="*/ 190127 w 1156299"/>
                <a:gd name="connsiteY14" fmla="*/ 0 h 427136"/>
                <a:gd name="connsiteX15" fmla="*/ 579189 w 1156299"/>
                <a:gd name="connsiteY15" fmla="*/ 0 h 427136"/>
                <a:gd name="connsiteX16" fmla="*/ 556773 w 1156299"/>
                <a:gd name="connsiteY16" fmla="*/ 75466 h 427136"/>
                <a:gd name="connsiteX17" fmla="*/ 536274 w 1156299"/>
                <a:gd name="connsiteY17" fmla="*/ 81401 h 427136"/>
                <a:gd name="connsiteX18" fmla="*/ 499751 w 1156299"/>
                <a:gd name="connsiteY18" fmla="*/ 161706 h 427136"/>
                <a:gd name="connsiteX19" fmla="*/ 483726 w 1156299"/>
                <a:gd name="connsiteY19" fmla="*/ 340897 h 427136"/>
                <a:gd name="connsiteX20" fmla="*/ 339460 w 1156299"/>
                <a:gd name="connsiteY20" fmla="*/ 364546 h 427136"/>
                <a:gd name="connsiteX21" fmla="*/ 262899 w 1156299"/>
                <a:gd name="connsiteY21" fmla="*/ 383127 h 427136"/>
                <a:gd name="connsiteX22" fmla="*/ 192546 w 1156299"/>
                <a:gd name="connsiteY22" fmla="*/ 413578 h 427136"/>
                <a:gd name="connsiteX23" fmla="*/ 55402 w 1156299"/>
                <a:gd name="connsiteY23" fmla="*/ 414400 h 427136"/>
                <a:gd name="connsiteX24" fmla="*/ 1987 w 1156299"/>
                <a:gd name="connsiteY24" fmla="*/ 394951 h 427136"/>
                <a:gd name="connsiteX25" fmla="*/ 32256 w 1156299"/>
                <a:gd name="connsiteY25" fmla="*/ 330716 h 427136"/>
                <a:gd name="connsiteX26" fmla="*/ 90145 w 1156299"/>
                <a:gd name="connsiteY26" fmla="*/ 298576 h 427136"/>
                <a:gd name="connsiteX27" fmla="*/ 171180 w 1156299"/>
                <a:gd name="connsiteY27" fmla="*/ 198001 h 427136"/>
                <a:gd name="connsiteX28" fmla="*/ 187205 w 1156299"/>
                <a:gd name="connsiteY28" fmla="*/ 138833 h 427136"/>
                <a:gd name="connsiteX29" fmla="*/ 195240 w 1156299"/>
                <a:gd name="connsiteY29" fmla="*/ 120252 h 427136"/>
                <a:gd name="connsiteX30" fmla="*/ 224641 w 1156299"/>
                <a:gd name="connsiteY30" fmla="*/ 87290 h 427136"/>
                <a:gd name="connsiteX31" fmla="*/ 189031 w 1156299"/>
                <a:gd name="connsiteY31" fmla="*/ 61952 h 427136"/>
                <a:gd name="connsiteX32" fmla="*/ 190127 w 1156299"/>
                <a:gd name="connsiteY32" fmla="*/ 0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56299" h="427136">
                  <a:moveTo>
                    <a:pt x="831107" y="45"/>
                  </a:moveTo>
                  <a:lnTo>
                    <a:pt x="1156299" y="45"/>
                  </a:lnTo>
                  <a:cubicBezTo>
                    <a:pt x="1142785" y="76972"/>
                    <a:pt x="1129180" y="153579"/>
                    <a:pt x="1115073" y="230186"/>
                  </a:cubicBezTo>
                  <a:cubicBezTo>
                    <a:pt x="1109732" y="258948"/>
                    <a:pt x="1111512" y="285107"/>
                    <a:pt x="1125756" y="312180"/>
                  </a:cubicBezTo>
                  <a:cubicBezTo>
                    <a:pt x="1135526" y="330761"/>
                    <a:pt x="1139087" y="352766"/>
                    <a:pt x="1141781" y="373037"/>
                  </a:cubicBezTo>
                  <a:cubicBezTo>
                    <a:pt x="1146209" y="405131"/>
                    <a:pt x="1135526" y="416134"/>
                    <a:pt x="1101697" y="419512"/>
                  </a:cubicBezTo>
                  <a:cubicBezTo>
                    <a:pt x="1078550" y="422069"/>
                    <a:pt x="1055404" y="424580"/>
                    <a:pt x="1032257" y="427136"/>
                  </a:cubicBezTo>
                  <a:cubicBezTo>
                    <a:pt x="1017146" y="427136"/>
                    <a:pt x="1002902" y="427136"/>
                    <a:pt x="987745" y="427136"/>
                  </a:cubicBezTo>
                  <a:cubicBezTo>
                    <a:pt x="982403" y="425447"/>
                    <a:pt x="977062" y="422069"/>
                    <a:pt x="971720" y="421201"/>
                  </a:cubicBezTo>
                  <a:cubicBezTo>
                    <a:pt x="942319" y="417823"/>
                    <a:pt x="923601" y="405999"/>
                    <a:pt x="928075" y="373858"/>
                  </a:cubicBezTo>
                  <a:cubicBezTo>
                    <a:pt x="888904" y="364545"/>
                    <a:pt x="872880" y="343407"/>
                    <a:pt x="869319" y="307067"/>
                  </a:cubicBezTo>
                  <a:cubicBezTo>
                    <a:pt x="867538" y="284240"/>
                    <a:pt x="852427" y="261413"/>
                    <a:pt x="839050" y="241965"/>
                  </a:cubicBezTo>
                  <a:cubicBezTo>
                    <a:pt x="834622" y="235208"/>
                    <a:pt x="830148" y="228451"/>
                    <a:pt x="826587" y="221694"/>
                  </a:cubicBezTo>
                  <a:cubicBezTo>
                    <a:pt x="812891" y="148420"/>
                    <a:pt x="827820" y="73502"/>
                    <a:pt x="831107" y="45"/>
                  </a:cubicBezTo>
                  <a:close/>
                  <a:moveTo>
                    <a:pt x="190127" y="0"/>
                  </a:moveTo>
                  <a:lnTo>
                    <a:pt x="579189" y="0"/>
                  </a:lnTo>
                  <a:cubicBezTo>
                    <a:pt x="572934" y="25384"/>
                    <a:pt x="565766" y="50630"/>
                    <a:pt x="556773" y="75466"/>
                  </a:cubicBezTo>
                  <a:cubicBezTo>
                    <a:pt x="548738" y="76333"/>
                    <a:pt x="542529" y="78844"/>
                    <a:pt x="536274" y="81401"/>
                  </a:cubicBezTo>
                  <a:cubicBezTo>
                    <a:pt x="506873" y="94914"/>
                    <a:pt x="500664" y="125365"/>
                    <a:pt x="499751" y="161706"/>
                  </a:cubicBezTo>
                  <a:cubicBezTo>
                    <a:pt x="498884" y="221695"/>
                    <a:pt x="489068" y="281730"/>
                    <a:pt x="483726" y="340897"/>
                  </a:cubicBezTo>
                  <a:cubicBezTo>
                    <a:pt x="436520" y="368792"/>
                    <a:pt x="388447" y="375548"/>
                    <a:pt x="339460" y="364546"/>
                  </a:cubicBezTo>
                  <a:cubicBezTo>
                    <a:pt x="308325" y="357789"/>
                    <a:pt x="286959" y="362856"/>
                    <a:pt x="262899" y="383127"/>
                  </a:cubicBezTo>
                  <a:cubicBezTo>
                    <a:pt x="244181" y="398375"/>
                    <a:pt x="217473" y="411021"/>
                    <a:pt x="192546" y="413578"/>
                  </a:cubicBezTo>
                  <a:cubicBezTo>
                    <a:pt x="147121" y="418646"/>
                    <a:pt x="100828" y="416956"/>
                    <a:pt x="55402" y="414400"/>
                  </a:cubicBezTo>
                  <a:cubicBezTo>
                    <a:pt x="36730" y="413532"/>
                    <a:pt x="18012" y="400886"/>
                    <a:pt x="1987" y="394951"/>
                  </a:cubicBezTo>
                  <a:cubicBezTo>
                    <a:pt x="-5135" y="361989"/>
                    <a:pt x="7329" y="343408"/>
                    <a:pt x="32256" y="330716"/>
                  </a:cubicBezTo>
                  <a:cubicBezTo>
                    <a:pt x="51841" y="320536"/>
                    <a:pt x="70559" y="308711"/>
                    <a:pt x="90145" y="298576"/>
                  </a:cubicBezTo>
                  <a:cubicBezTo>
                    <a:pt x="132877" y="275749"/>
                    <a:pt x="159584" y="243654"/>
                    <a:pt x="171180" y="198001"/>
                  </a:cubicBezTo>
                  <a:cubicBezTo>
                    <a:pt x="176522" y="177730"/>
                    <a:pt x="180083" y="157414"/>
                    <a:pt x="187205" y="138833"/>
                  </a:cubicBezTo>
                  <a:cubicBezTo>
                    <a:pt x="188985" y="132076"/>
                    <a:pt x="191679" y="126187"/>
                    <a:pt x="195240" y="120252"/>
                  </a:cubicBezTo>
                  <a:cubicBezTo>
                    <a:pt x="206836" y="104182"/>
                    <a:pt x="215739" y="95736"/>
                    <a:pt x="224641" y="87290"/>
                  </a:cubicBezTo>
                  <a:cubicBezTo>
                    <a:pt x="206836" y="87290"/>
                    <a:pt x="189031" y="78844"/>
                    <a:pt x="189031" y="61952"/>
                  </a:cubicBezTo>
                  <a:cubicBezTo>
                    <a:pt x="186611" y="41271"/>
                    <a:pt x="187479" y="20590"/>
                    <a:pt x="190127" y="0"/>
                  </a:cubicBezTo>
                  <a:close/>
                </a:path>
              </a:pathLst>
            </a:custGeom>
            <a:solidFill>
              <a:schemeClr val="accent2"/>
            </a:solidFill>
            <a:ln w="4547" cap="flat">
              <a:noFill/>
              <a:prstDash val="solid"/>
              <a:miter/>
            </a:ln>
          </p:spPr>
          <p:txBody>
            <a:bodyPr rtlCol="0" anchor="ctr"/>
            <a:lstStyle/>
            <a:p>
              <a:endParaRPr lang="en-US">
                <a:cs typeface="B Nazanin" panose="00000700000000000000" pitchFamily="2" charset="-78"/>
              </a:endParaRPr>
            </a:p>
          </p:txBody>
        </p:sp>
        <p:sp>
          <p:nvSpPr>
            <p:cNvPr id="49" name="Freeform: Shape 48">
              <a:extLst>
                <a:ext uri="{FF2B5EF4-FFF2-40B4-BE49-F238E27FC236}">
                  <a16:creationId xmlns:a16="http://schemas.microsoft.com/office/drawing/2014/main" id="{2B001EFB-C030-4087-97D1-E5EC7BDEA06F}"/>
                </a:ext>
              </a:extLst>
            </p:cNvPr>
            <p:cNvSpPr/>
            <p:nvPr/>
          </p:nvSpPr>
          <p:spPr>
            <a:xfrm>
              <a:off x="1606964" y="2264541"/>
              <a:ext cx="1213067" cy="427867"/>
            </a:xfrm>
            <a:custGeom>
              <a:avLst/>
              <a:gdLst>
                <a:gd name="connsiteX0" fmla="*/ 411569 w 1213067"/>
                <a:gd name="connsiteY0" fmla="*/ 326562 h 427867"/>
                <a:gd name="connsiteX1" fmla="*/ 419604 w 1213067"/>
                <a:gd name="connsiteY1" fmla="*/ 324005 h 427867"/>
                <a:gd name="connsiteX2" fmla="*/ 463249 w 1213067"/>
                <a:gd name="connsiteY2" fmla="*/ 367970 h 427867"/>
                <a:gd name="connsiteX3" fmla="*/ 475713 w 1213067"/>
                <a:gd name="connsiteY3" fmla="*/ 350210 h 427867"/>
                <a:gd name="connsiteX4" fmla="*/ 497079 w 1213067"/>
                <a:gd name="connsiteY4" fmla="*/ 326562 h 427867"/>
                <a:gd name="connsiteX5" fmla="*/ 503333 w 1213067"/>
                <a:gd name="connsiteY5" fmla="*/ 329940 h 427867"/>
                <a:gd name="connsiteX6" fmla="*/ 457588 w 1213067"/>
                <a:gd name="connsiteY6" fmla="*/ 427776 h 427867"/>
                <a:gd name="connsiteX7" fmla="*/ 581767 w 1213067"/>
                <a:gd name="connsiteY7" fmla="*/ 427776 h 427867"/>
                <a:gd name="connsiteX8" fmla="*/ 577247 w 1213067"/>
                <a:gd name="connsiteY8" fmla="*/ 337564 h 427867"/>
                <a:gd name="connsiteX9" fmla="*/ 603954 w 1213067"/>
                <a:gd name="connsiteY9" fmla="*/ 376461 h 427867"/>
                <a:gd name="connsiteX10" fmla="*/ 645819 w 1213067"/>
                <a:gd name="connsiteY10" fmla="*/ 346878 h 427867"/>
                <a:gd name="connsiteX11" fmla="*/ 616190 w 1213067"/>
                <a:gd name="connsiteY11" fmla="*/ 427822 h 427867"/>
                <a:gd name="connsiteX12" fmla="*/ 1213068 w 1213067"/>
                <a:gd name="connsiteY12" fmla="*/ 427822 h 427867"/>
                <a:gd name="connsiteX13" fmla="*/ 1186314 w 1213067"/>
                <a:gd name="connsiteY13" fmla="*/ 334232 h 427867"/>
                <a:gd name="connsiteX14" fmla="*/ 1153352 w 1213067"/>
                <a:gd name="connsiteY14" fmla="*/ 303780 h 427867"/>
                <a:gd name="connsiteX15" fmla="*/ 850576 w 1213067"/>
                <a:gd name="connsiteY15" fmla="*/ 204027 h 427867"/>
                <a:gd name="connsiteX16" fmla="*/ 806064 w 1213067"/>
                <a:gd name="connsiteY16" fmla="*/ 181200 h 427867"/>
                <a:gd name="connsiteX17" fmla="*/ 763332 w 1213067"/>
                <a:gd name="connsiteY17" fmla="*/ 154173 h 427867"/>
                <a:gd name="connsiteX18" fmla="*/ 709004 w 1213067"/>
                <a:gd name="connsiteY18" fmla="*/ 29081 h 427867"/>
                <a:gd name="connsiteX19" fmla="*/ 711652 w 1213067"/>
                <a:gd name="connsiteY19" fmla="*/ 0 h 427867"/>
                <a:gd name="connsiteX20" fmla="*/ 362309 w 1213067"/>
                <a:gd name="connsiteY20" fmla="*/ 0 h 427867"/>
                <a:gd name="connsiteX21" fmla="*/ 389336 w 1213067"/>
                <a:gd name="connsiteY21" fmla="*/ 76424 h 427867"/>
                <a:gd name="connsiteX22" fmla="*/ 304739 w 1213067"/>
                <a:gd name="connsiteY22" fmla="*/ 223521 h 427867"/>
                <a:gd name="connsiteX23" fmla="*/ 55424 w 1213067"/>
                <a:gd name="connsiteY23" fmla="*/ 308894 h 427867"/>
                <a:gd name="connsiteX24" fmla="*/ 2009 w 1213067"/>
                <a:gd name="connsiteY24" fmla="*/ 379885 h 427867"/>
                <a:gd name="connsiteX25" fmla="*/ 0 w 1213067"/>
                <a:gd name="connsiteY25" fmla="*/ 427867 h 427867"/>
                <a:gd name="connsiteX26" fmla="*/ 419011 w 1213067"/>
                <a:gd name="connsiteY26" fmla="*/ 427867 h 427867"/>
                <a:gd name="connsiteX27" fmla="*/ 411569 w 1213067"/>
                <a:gd name="connsiteY27" fmla="*/ 326562 h 427867"/>
                <a:gd name="connsiteX28" fmla="*/ 701882 w 1213067"/>
                <a:gd name="connsiteY28" fmla="*/ 127055 h 427867"/>
                <a:gd name="connsiteX29" fmla="*/ 605689 w 1213067"/>
                <a:gd name="connsiteY29" fmla="*/ 354456 h 427867"/>
                <a:gd name="connsiteX30" fmla="*/ 550494 w 1213067"/>
                <a:gd name="connsiteY30" fmla="*/ 238632 h 427867"/>
                <a:gd name="connsiteX31" fmla="*/ 701882 w 1213067"/>
                <a:gd name="connsiteY31" fmla="*/ 127055 h 427867"/>
                <a:gd name="connsiteX32" fmla="*/ 413350 w 1213067"/>
                <a:gd name="connsiteY32" fmla="*/ 162573 h 427867"/>
                <a:gd name="connsiteX33" fmla="*/ 512190 w 1213067"/>
                <a:gd name="connsiteY33" fmla="*/ 229365 h 427867"/>
                <a:gd name="connsiteX34" fmla="*/ 473887 w 1213067"/>
                <a:gd name="connsiteY34" fmla="*/ 350256 h 427867"/>
                <a:gd name="connsiteX35" fmla="*/ 414217 w 1213067"/>
                <a:gd name="connsiteY35" fmla="*/ 264016 h 427867"/>
                <a:gd name="connsiteX36" fmla="*/ 413350 w 1213067"/>
                <a:gd name="connsiteY36" fmla="*/ 162573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13067" h="427867">
                  <a:moveTo>
                    <a:pt x="411569" y="326562"/>
                  </a:moveTo>
                  <a:cubicBezTo>
                    <a:pt x="414263" y="325694"/>
                    <a:pt x="416911" y="324873"/>
                    <a:pt x="419604" y="324005"/>
                  </a:cubicBezTo>
                  <a:cubicBezTo>
                    <a:pt x="432981" y="337519"/>
                    <a:pt x="447225" y="351032"/>
                    <a:pt x="463249" y="367970"/>
                  </a:cubicBezTo>
                  <a:cubicBezTo>
                    <a:pt x="468591" y="360346"/>
                    <a:pt x="472152" y="355278"/>
                    <a:pt x="475713" y="350210"/>
                  </a:cubicBezTo>
                  <a:cubicBezTo>
                    <a:pt x="482835" y="342586"/>
                    <a:pt x="489957" y="334140"/>
                    <a:pt x="497079" y="326562"/>
                  </a:cubicBezTo>
                  <a:cubicBezTo>
                    <a:pt x="498859" y="327429"/>
                    <a:pt x="501553" y="329118"/>
                    <a:pt x="503333" y="329940"/>
                  </a:cubicBezTo>
                  <a:cubicBezTo>
                    <a:pt x="487720" y="362719"/>
                    <a:pt x="472517" y="395225"/>
                    <a:pt x="457588" y="427776"/>
                  </a:cubicBezTo>
                  <a:lnTo>
                    <a:pt x="581767" y="427776"/>
                  </a:lnTo>
                  <a:cubicBezTo>
                    <a:pt x="580260" y="397371"/>
                    <a:pt x="578753" y="367194"/>
                    <a:pt x="577247" y="337564"/>
                  </a:cubicBezTo>
                  <a:cubicBezTo>
                    <a:pt x="585282" y="348567"/>
                    <a:pt x="593271" y="361213"/>
                    <a:pt x="603954" y="376461"/>
                  </a:cubicBezTo>
                  <a:cubicBezTo>
                    <a:pt x="616418" y="367148"/>
                    <a:pt x="627101" y="360391"/>
                    <a:pt x="645819" y="346878"/>
                  </a:cubicBezTo>
                  <a:cubicBezTo>
                    <a:pt x="635318" y="375457"/>
                    <a:pt x="625549" y="402073"/>
                    <a:pt x="616190" y="427822"/>
                  </a:cubicBezTo>
                  <a:lnTo>
                    <a:pt x="1213068" y="427822"/>
                  </a:lnTo>
                  <a:cubicBezTo>
                    <a:pt x="1206311" y="396184"/>
                    <a:pt x="1197637" y="364911"/>
                    <a:pt x="1186314" y="334232"/>
                  </a:cubicBezTo>
                  <a:cubicBezTo>
                    <a:pt x="1176499" y="322407"/>
                    <a:pt x="1164948" y="313094"/>
                    <a:pt x="1153352" y="303780"/>
                  </a:cubicBezTo>
                  <a:cubicBezTo>
                    <a:pt x="1070536" y="243746"/>
                    <a:pt x="941427" y="251370"/>
                    <a:pt x="850576" y="204027"/>
                  </a:cubicBezTo>
                  <a:cubicBezTo>
                    <a:pt x="835419" y="197270"/>
                    <a:pt x="820308" y="189646"/>
                    <a:pt x="806064" y="181200"/>
                  </a:cubicBezTo>
                  <a:cubicBezTo>
                    <a:pt x="791820" y="172754"/>
                    <a:pt x="777576" y="164308"/>
                    <a:pt x="763332" y="154173"/>
                  </a:cubicBezTo>
                  <a:cubicBezTo>
                    <a:pt x="719687" y="122033"/>
                    <a:pt x="697453" y="83181"/>
                    <a:pt x="709004" y="29081"/>
                  </a:cubicBezTo>
                  <a:cubicBezTo>
                    <a:pt x="710921" y="19540"/>
                    <a:pt x="711286" y="9770"/>
                    <a:pt x="711652" y="0"/>
                  </a:cubicBezTo>
                  <a:lnTo>
                    <a:pt x="362309" y="0"/>
                  </a:lnTo>
                  <a:cubicBezTo>
                    <a:pt x="374087" y="24881"/>
                    <a:pt x="382670" y="50813"/>
                    <a:pt x="389336" y="76424"/>
                  </a:cubicBezTo>
                  <a:cubicBezTo>
                    <a:pt x="408054" y="147416"/>
                    <a:pt x="405360" y="193070"/>
                    <a:pt x="304739" y="223521"/>
                  </a:cubicBezTo>
                  <a:cubicBezTo>
                    <a:pt x="223704" y="248859"/>
                    <a:pt x="134679" y="278443"/>
                    <a:pt x="55424" y="308894"/>
                  </a:cubicBezTo>
                  <a:cubicBezTo>
                    <a:pt x="23375" y="320718"/>
                    <a:pt x="2876" y="344412"/>
                    <a:pt x="2009" y="379885"/>
                  </a:cubicBezTo>
                  <a:cubicBezTo>
                    <a:pt x="1735" y="396047"/>
                    <a:pt x="1096" y="411980"/>
                    <a:pt x="0" y="427867"/>
                  </a:cubicBezTo>
                  <a:lnTo>
                    <a:pt x="419011" y="427867"/>
                  </a:lnTo>
                  <a:cubicBezTo>
                    <a:pt x="416454" y="394038"/>
                    <a:pt x="413852" y="360300"/>
                    <a:pt x="411569" y="326562"/>
                  </a:cubicBezTo>
                  <a:close/>
                  <a:moveTo>
                    <a:pt x="701882" y="127055"/>
                  </a:moveTo>
                  <a:cubicBezTo>
                    <a:pt x="720600" y="171019"/>
                    <a:pt x="671613" y="289354"/>
                    <a:pt x="605689" y="354456"/>
                  </a:cubicBezTo>
                  <a:cubicBezTo>
                    <a:pt x="587884" y="316427"/>
                    <a:pt x="570079" y="280086"/>
                    <a:pt x="550494" y="238632"/>
                  </a:cubicBezTo>
                  <a:cubicBezTo>
                    <a:pt x="602128" y="200603"/>
                    <a:pt x="652028" y="164262"/>
                    <a:pt x="701882" y="127055"/>
                  </a:cubicBezTo>
                  <a:close/>
                  <a:moveTo>
                    <a:pt x="413350" y="162573"/>
                  </a:moveTo>
                  <a:cubicBezTo>
                    <a:pt x="452521" y="188779"/>
                    <a:pt x="483702" y="209916"/>
                    <a:pt x="512190" y="229365"/>
                  </a:cubicBezTo>
                  <a:cubicBezTo>
                    <a:pt x="497946" y="272462"/>
                    <a:pt x="486350" y="311359"/>
                    <a:pt x="473887" y="350256"/>
                  </a:cubicBezTo>
                  <a:cubicBezTo>
                    <a:pt x="430242" y="336743"/>
                    <a:pt x="420472" y="298713"/>
                    <a:pt x="414217" y="264016"/>
                  </a:cubicBezTo>
                  <a:cubicBezTo>
                    <a:pt x="408008" y="234432"/>
                    <a:pt x="413350" y="203159"/>
                    <a:pt x="413350" y="162573"/>
                  </a:cubicBezTo>
                  <a:close/>
                </a:path>
              </a:pathLst>
            </a:custGeom>
            <a:solidFill>
              <a:schemeClr val="bg1">
                <a:lumMod val="85000"/>
              </a:schemeClr>
            </a:solidFill>
            <a:ln w="4547" cap="flat">
              <a:noFill/>
              <a:prstDash val="solid"/>
              <a:miter/>
            </a:ln>
          </p:spPr>
          <p:txBody>
            <a:bodyPr rtlCol="0" anchor="ctr"/>
            <a:lstStyle/>
            <a:p>
              <a:endParaRPr lang="en-US" dirty="0">
                <a:cs typeface="B Nazanin" panose="00000700000000000000" pitchFamily="2" charset="-78"/>
              </a:endParaRPr>
            </a:p>
          </p:txBody>
        </p:sp>
        <p:sp>
          <p:nvSpPr>
            <p:cNvPr id="50" name="Freeform: Shape 49">
              <a:extLst>
                <a:ext uri="{FF2B5EF4-FFF2-40B4-BE49-F238E27FC236}">
                  <a16:creationId xmlns:a16="http://schemas.microsoft.com/office/drawing/2014/main" id="{E54AF1A2-3D40-4B44-9221-022BF77F035D}"/>
                </a:ext>
              </a:extLst>
            </p:cNvPr>
            <p:cNvSpPr/>
            <p:nvPr/>
          </p:nvSpPr>
          <p:spPr>
            <a:xfrm>
              <a:off x="1295285" y="4403695"/>
              <a:ext cx="1352128" cy="427867"/>
            </a:xfrm>
            <a:custGeom>
              <a:avLst/>
              <a:gdLst>
                <a:gd name="connsiteX0" fmla="*/ 791820 w 1352128"/>
                <a:gd name="connsiteY0" fmla="*/ 373357 h 427867"/>
                <a:gd name="connsiteX1" fmla="*/ 837245 w 1352128"/>
                <a:gd name="connsiteY1" fmla="*/ 86788 h 427867"/>
                <a:gd name="connsiteX2" fmla="*/ 856831 w 1352128"/>
                <a:gd name="connsiteY2" fmla="*/ 118061 h 427867"/>
                <a:gd name="connsiteX3" fmla="*/ 869294 w 1352128"/>
                <a:gd name="connsiteY3" fmla="*/ 264290 h 427867"/>
                <a:gd name="connsiteX4" fmla="*/ 868381 w 1352128"/>
                <a:gd name="connsiteY4" fmla="*/ 377557 h 427867"/>
                <a:gd name="connsiteX5" fmla="*/ 874955 w 1352128"/>
                <a:gd name="connsiteY5" fmla="*/ 427822 h 427867"/>
                <a:gd name="connsiteX6" fmla="*/ 1325650 w 1352128"/>
                <a:gd name="connsiteY6" fmla="*/ 427822 h 427867"/>
                <a:gd name="connsiteX7" fmla="*/ 1328754 w 1352128"/>
                <a:gd name="connsiteY7" fmla="*/ 371668 h 427867"/>
                <a:gd name="connsiteX8" fmla="*/ 1343911 w 1352128"/>
                <a:gd name="connsiteY8" fmla="*/ 102036 h 427867"/>
                <a:gd name="connsiteX9" fmla="*/ 1352129 w 1352128"/>
                <a:gd name="connsiteY9" fmla="*/ 0 h 427867"/>
                <a:gd name="connsiteX10" fmla="*/ 294467 w 1352128"/>
                <a:gd name="connsiteY10" fmla="*/ 0 h 427867"/>
                <a:gd name="connsiteX11" fmla="*/ 296750 w 1352128"/>
                <a:gd name="connsiteY11" fmla="*/ 27621 h 427867"/>
                <a:gd name="connsiteX12" fmla="*/ 246896 w 1352128"/>
                <a:gd name="connsiteY12" fmla="*/ 24242 h 427867"/>
                <a:gd name="connsiteX13" fmla="*/ 256164 w 1352128"/>
                <a:gd name="connsiteY13" fmla="*/ 0 h 427867"/>
                <a:gd name="connsiteX14" fmla="*/ 175676 w 1352128"/>
                <a:gd name="connsiteY14" fmla="*/ 0 h 427867"/>
                <a:gd name="connsiteX15" fmla="*/ 141755 w 1352128"/>
                <a:gd name="connsiteY15" fmla="*/ 98658 h 427867"/>
                <a:gd name="connsiteX16" fmla="*/ 98110 w 1352128"/>
                <a:gd name="connsiteY16" fmla="*/ 114728 h 427867"/>
                <a:gd name="connsiteX17" fmla="*/ 68709 w 1352128"/>
                <a:gd name="connsiteY17" fmla="*/ 184031 h 427867"/>
                <a:gd name="connsiteX18" fmla="*/ 6392 w 1352128"/>
                <a:gd name="connsiteY18" fmla="*/ 335327 h 427867"/>
                <a:gd name="connsiteX19" fmla="*/ 0 w 1352128"/>
                <a:gd name="connsiteY19" fmla="*/ 427868 h 427867"/>
                <a:gd name="connsiteX20" fmla="*/ 788807 w 1352128"/>
                <a:gd name="connsiteY20" fmla="*/ 427868 h 427867"/>
                <a:gd name="connsiteX21" fmla="*/ 791820 w 1352128"/>
                <a:gd name="connsiteY21" fmla="*/ 373357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52128" h="427867">
                  <a:moveTo>
                    <a:pt x="791820" y="373357"/>
                  </a:moveTo>
                  <a:cubicBezTo>
                    <a:pt x="790907" y="275293"/>
                    <a:pt x="823001" y="183163"/>
                    <a:pt x="837245" y="86788"/>
                  </a:cubicBezTo>
                  <a:cubicBezTo>
                    <a:pt x="847061" y="96101"/>
                    <a:pt x="853270" y="106237"/>
                    <a:pt x="856831" y="118061"/>
                  </a:cubicBezTo>
                  <a:cubicBezTo>
                    <a:pt x="871988" y="166226"/>
                    <a:pt x="874636" y="214436"/>
                    <a:pt x="869294" y="264290"/>
                  </a:cubicBezTo>
                  <a:cubicBezTo>
                    <a:pt x="865733" y="301498"/>
                    <a:pt x="864820" y="340349"/>
                    <a:pt x="868381" y="377557"/>
                  </a:cubicBezTo>
                  <a:cubicBezTo>
                    <a:pt x="870162" y="394312"/>
                    <a:pt x="872444" y="411067"/>
                    <a:pt x="874955" y="427822"/>
                  </a:cubicBezTo>
                  <a:lnTo>
                    <a:pt x="1325650" y="427822"/>
                  </a:lnTo>
                  <a:cubicBezTo>
                    <a:pt x="1327339" y="409195"/>
                    <a:pt x="1328435" y="390477"/>
                    <a:pt x="1328754" y="371668"/>
                  </a:cubicBezTo>
                  <a:cubicBezTo>
                    <a:pt x="1330535" y="282049"/>
                    <a:pt x="1336789" y="191609"/>
                    <a:pt x="1343911" y="102036"/>
                  </a:cubicBezTo>
                  <a:cubicBezTo>
                    <a:pt x="1346331" y="68024"/>
                    <a:pt x="1349162" y="34058"/>
                    <a:pt x="1352129" y="0"/>
                  </a:cubicBezTo>
                  <a:lnTo>
                    <a:pt x="294467" y="0"/>
                  </a:lnTo>
                  <a:cubicBezTo>
                    <a:pt x="295243" y="9040"/>
                    <a:pt x="295974" y="18216"/>
                    <a:pt x="296750" y="27621"/>
                  </a:cubicBezTo>
                  <a:cubicBezTo>
                    <a:pt x="278945" y="25931"/>
                    <a:pt x="264701" y="25064"/>
                    <a:pt x="246896" y="24242"/>
                  </a:cubicBezTo>
                  <a:cubicBezTo>
                    <a:pt x="250092" y="16025"/>
                    <a:pt x="253150" y="7944"/>
                    <a:pt x="256164" y="0"/>
                  </a:cubicBezTo>
                  <a:lnTo>
                    <a:pt x="175676" y="0"/>
                  </a:lnTo>
                  <a:cubicBezTo>
                    <a:pt x="164491" y="31501"/>
                    <a:pt x="153990" y="64372"/>
                    <a:pt x="141755" y="98658"/>
                  </a:cubicBezTo>
                  <a:cubicBezTo>
                    <a:pt x="131072" y="102904"/>
                    <a:pt x="114135" y="108793"/>
                    <a:pt x="98110" y="114728"/>
                  </a:cubicBezTo>
                  <a:cubicBezTo>
                    <a:pt x="87427" y="140066"/>
                    <a:pt x="81172" y="163760"/>
                    <a:pt x="68709" y="184031"/>
                  </a:cubicBezTo>
                  <a:cubicBezTo>
                    <a:pt x="38441" y="230506"/>
                    <a:pt x="18855" y="282917"/>
                    <a:pt x="6392" y="335327"/>
                  </a:cubicBezTo>
                  <a:cubicBezTo>
                    <a:pt x="-502" y="365596"/>
                    <a:pt x="7579" y="397462"/>
                    <a:pt x="0" y="427868"/>
                  </a:cubicBezTo>
                  <a:lnTo>
                    <a:pt x="788807" y="427868"/>
                  </a:lnTo>
                  <a:cubicBezTo>
                    <a:pt x="790724" y="409698"/>
                    <a:pt x="791820" y="391573"/>
                    <a:pt x="791820" y="373357"/>
                  </a:cubicBezTo>
                  <a:close/>
                </a:path>
              </a:pathLst>
            </a:custGeom>
            <a:solidFill>
              <a:schemeClr val="accent2"/>
            </a:solidFill>
            <a:ln w="4547" cap="flat">
              <a:noFill/>
              <a:prstDash val="solid"/>
              <a:miter/>
            </a:ln>
          </p:spPr>
          <p:txBody>
            <a:bodyPr rtlCol="0" anchor="ctr"/>
            <a:lstStyle/>
            <a:p>
              <a:endParaRPr lang="en-US" dirty="0">
                <a:cs typeface="B Nazanin" panose="00000700000000000000" pitchFamily="2" charset="-78"/>
              </a:endParaRPr>
            </a:p>
          </p:txBody>
        </p:sp>
        <p:sp>
          <p:nvSpPr>
            <p:cNvPr id="51" name="Freeform: Shape 50">
              <a:extLst>
                <a:ext uri="{FF2B5EF4-FFF2-40B4-BE49-F238E27FC236}">
                  <a16:creationId xmlns:a16="http://schemas.microsoft.com/office/drawing/2014/main" id="{936D07AB-94C8-4AC0-A940-877C18728551}"/>
                </a:ext>
              </a:extLst>
            </p:cNvPr>
            <p:cNvSpPr/>
            <p:nvPr/>
          </p:nvSpPr>
          <p:spPr>
            <a:xfrm>
              <a:off x="1538803" y="5259338"/>
              <a:ext cx="1004246" cy="427914"/>
            </a:xfrm>
            <a:custGeom>
              <a:avLst/>
              <a:gdLst>
                <a:gd name="connsiteX0" fmla="*/ 65833 w 1004246"/>
                <a:gd name="connsiteY0" fmla="*/ 92 h 427914"/>
                <a:gd name="connsiteX1" fmla="*/ 463295 w 1004246"/>
                <a:gd name="connsiteY1" fmla="*/ 92 h 427914"/>
                <a:gd name="connsiteX2" fmla="*/ 450375 w 1004246"/>
                <a:gd name="connsiteY2" fmla="*/ 87473 h 427914"/>
                <a:gd name="connsiteX3" fmla="*/ 444120 w 1004246"/>
                <a:gd name="connsiteY3" fmla="*/ 107744 h 427914"/>
                <a:gd name="connsiteX4" fmla="*/ 412071 w 1004246"/>
                <a:gd name="connsiteY4" fmla="*/ 323276 h 427914"/>
                <a:gd name="connsiteX5" fmla="*/ 407643 w 1004246"/>
                <a:gd name="connsiteY5" fmla="*/ 346148 h 427914"/>
                <a:gd name="connsiteX6" fmla="*/ 389107 w 1004246"/>
                <a:gd name="connsiteY6" fmla="*/ 427914 h 427914"/>
                <a:gd name="connsiteX7" fmla="*/ 0 w 1004246"/>
                <a:gd name="connsiteY7" fmla="*/ 427914 h 427914"/>
                <a:gd name="connsiteX8" fmla="*/ 29173 w 1004246"/>
                <a:gd name="connsiteY8" fmla="*/ 265843 h 427914"/>
                <a:gd name="connsiteX9" fmla="*/ 31866 w 1004246"/>
                <a:gd name="connsiteY9" fmla="*/ 244705 h 427914"/>
                <a:gd name="connsiteX10" fmla="*/ 37208 w 1004246"/>
                <a:gd name="connsiteY10" fmla="*/ 199919 h 427914"/>
                <a:gd name="connsiteX11" fmla="*/ 65833 w 1004246"/>
                <a:gd name="connsiteY11" fmla="*/ 92 h 427914"/>
                <a:gd name="connsiteX12" fmla="*/ 656501 w 1004246"/>
                <a:gd name="connsiteY12" fmla="*/ 0 h 427914"/>
                <a:gd name="connsiteX13" fmla="*/ 1004246 w 1004246"/>
                <a:gd name="connsiteY13" fmla="*/ 0 h 427914"/>
                <a:gd name="connsiteX14" fmla="*/ 1002420 w 1004246"/>
                <a:gd name="connsiteY14" fmla="*/ 30771 h 427914"/>
                <a:gd name="connsiteX15" fmla="*/ 982835 w 1004246"/>
                <a:gd name="connsiteY15" fmla="*/ 333410 h 427914"/>
                <a:gd name="connsiteX16" fmla="*/ 981922 w 1004246"/>
                <a:gd name="connsiteY16" fmla="*/ 337655 h 427914"/>
                <a:gd name="connsiteX17" fmla="*/ 966125 w 1004246"/>
                <a:gd name="connsiteY17" fmla="*/ 427867 h 427914"/>
                <a:gd name="connsiteX18" fmla="*/ 640933 w 1004246"/>
                <a:gd name="connsiteY18" fmla="*/ 427867 h 427914"/>
                <a:gd name="connsiteX19" fmla="*/ 640842 w 1004246"/>
                <a:gd name="connsiteY19" fmla="*/ 376507 h 427914"/>
                <a:gd name="connsiteX20" fmla="*/ 646183 w 1004246"/>
                <a:gd name="connsiteY20" fmla="*/ 357058 h 427914"/>
                <a:gd name="connsiteX21" fmla="*/ 650658 w 1004246"/>
                <a:gd name="connsiteY21" fmla="*/ 336788 h 427914"/>
                <a:gd name="connsiteX22" fmla="*/ 662254 w 1004246"/>
                <a:gd name="connsiteY22" fmla="*/ 215897 h 427914"/>
                <a:gd name="connsiteX23" fmla="*/ 656912 w 1004246"/>
                <a:gd name="connsiteY23" fmla="*/ 73046 h 427914"/>
                <a:gd name="connsiteX24" fmla="*/ 656501 w 1004246"/>
                <a:gd name="connsiteY24" fmla="*/ 0 h 427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04246" h="427914">
                  <a:moveTo>
                    <a:pt x="65833" y="92"/>
                  </a:moveTo>
                  <a:lnTo>
                    <a:pt x="463295" y="92"/>
                  </a:lnTo>
                  <a:cubicBezTo>
                    <a:pt x="459597" y="28443"/>
                    <a:pt x="455762" y="57479"/>
                    <a:pt x="450375" y="87473"/>
                  </a:cubicBezTo>
                  <a:cubicBezTo>
                    <a:pt x="447681" y="94230"/>
                    <a:pt x="445901" y="100987"/>
                    <a:pt x="444120" y="107744"/>
                  </a:cubicBezTo>
                  <a:cubicBezTo>
                    <a:pt x="425448" y="177046"/>
                    <a:pt x="414765" y="249727"/>
                    <a:pt x="412071" y="323276"/>
                  </a:cubicBezTo>
                  <a:cubicBezTo>
                    <a:pt x="411158" y="330900"/>
                    <a:pt x="409378" y="338478"/>
                    <a:pt x="407643" y="346148"/>
                  </a:cubicBezTo>
                  <a:cubicBezTo>
                    <a:pt x="401662" y="373266"/>
                    <a:pt x="395864" y="400659"/>
                    <a:pt x="389107" y="427914"/>
                  </a:cubicBezTo>
                  <a:lnTo>
                    <a:pt x="0" y="427914"/>
                  </a:lnTo>
                  <a:cubicBezTo>
                    <a:pt x="6985" y="372764"/>
                    <a:pt x="26571" y="318162"/>
                    <a:pt x="29173" y="265843"/>
                  </a:cubicBezTo>
                  <a:cubicBezTo>
                    <a:pt x="30086" y="258219"/>
                    <a:pt x="30999" y="251462"/>
                    <a:pt x="31866" y="244705"/>
                  </a:cubicBezTo>
                  <a:cubicBezTo>
                    <a:pt x="33647" y="229502"/>
                    <a:pt x="35427" y="215122"/>
                    <a:pt x="37208" y="199919"/>
                  </a:cubicBezTo>
                  <a:cubicBezTo>
                    <a:pt x="41865" y="131986"/>
                    <a:pt x="73183" y="62638"/>
                    <a:pt x="65833" y="92"/>
                  </a:cubicBezTo>
                  <a:close/>
                  <a:moveTo>
                    <a:pt x="656501" y="0"/>
                  </a:moveTo>
                  <a:lnTo>
                    <a:pt x="1004246" y="0"/>
                  </a:lnTo>
                  <a:cubicBezTo>
                    <a:pt x="1003562" y="10226"/>
                    <a:pt x="1002922" y="20499"/>
                    <a:pt x="1002420" y="30771"/>
                  </a:cubicBezTo>
                  <a:cubicBezTo>
                    <a:pt x="997992" y="131392"/>
                    <a:pt x="989957" y="232834"/>
                    <a:pt x="982835" y="333410"/>
                  </a:cubicBezTo>
                  <a:cubicBezTo>
                    <a:pt x="982835" y="335099"/>
                    <a:pt x="981967" y="335966"/>
                    <a:pt x="981922" y="337655"/>
                  </a:cubicBezTo>
                  <a:cubicBezTo>
                    <a:pt x="976671" y="367787"/>
                    <a:pt x="971376" y="397827"/>
                    <a:pt x="966125" y="427867"/>
                  </a:cubicBezTo>
                  <a:lnTo>
                    <a:pt x="640933" y="427867"/>
                  </a:lnTo>
                  <a:cubicBezTo>
                    <a:pt x="641709" y="410656"/>
                    <a:pt x="641846" y="393536"/>
                    <a:pt x="640842" y="376507"/>
                  </a:cubicBezTo>
                  <a:cubicBezTo>
                    <a:pt x="642622" y="370572"/>
                    <a:pt x="644403" y="363815"/>
                    <a:pt x="646183" y="357058"/>
                  </a:cubicBezTo>
                  <a:cubicBezTo>
                    <a:pt x="647964" y="350302"/>
                    <a:pt x="649745" y="343545"/>
                    <a:pt x="650658" y="336788"/>
                  </a:cubicBezTo>
                  <a:cubicBezTo>
                    <a:pt x="658693" y="297069"/>
                    <a:pt x="661386" y="256483"/>
                    <a:pt x="662254" y="215897"/>
                  </a:cubicBezTo>
                  <a:cubicBezTo>
                    <a:pt x="663167" y="168554"/>
                    <a:pt x="657825" y="120389"/>
                    <a:pt x="656912" y="73046"/>
                  </a:cubicBezTo>
                  <a:cubicBezTo>
                    <a:pt x="656501" y="48713"/>
                    <a:pt x="656456" y="24379"/>
                    <a:pt x="656501" y="0"/>
                  </a:cubicBezTo>
                  <a:close/>
                </a:path>
              </a:pathLst>
            </a:custGeom>
            <a:solidFill>
              <a:schemeClr val="accent2"/>
            </a:solidFill>
            <a:ln w="4547" cap="flat">
              <a:noFill/>
              <a:prstDash val="solid"/>
              <a:miter/>
            </a:ln>
          </p:spPr>
          <p:txBody>
            <a:bodyPr rtlCol="0" anchor="ctr"/>
            <a:lstStyle/>
            <a:p>
              <a:endParaRPr lang="en-US">
                <a:cs typeface="B Nazanin" panose="00000700000000000000" pitchFamily="2" charset="-78"/>
              </a:endParaRPr>
            </a:p>
          </p:txBody>
        </p:sp>
        <p:sp>
          <p:nvSpPr>
            <p:cNvPr id="52" name="Freeform: Shape 51">
              <a:extLst>
                <a:ext uri="{FF2B5EF4-FFF2-40B4-BE49-F238E27FC236}">
                  <a16:creationId xmlns:a16="http://schemas.microsoft.com/office/drawing/2014/main" id="{8A885367-63C9-4F7C-AF34-932EAC2C7137}"/>
                </a:ext>
              </a:extLst>
            </p:cNvPr>
            <p:cNvSpPr/>
            <p:nvPr/>
          </p:nvSpPr>
          <p:spPr>
            <a:xfrm>
              <a:off x="1283141" y="4831517"/>
              <a:ext cx="1337748" cy="427867"/>
            </a:xfrm>
            <a:custGeom>
              <a:avLst/>
              <a:gdLst>
                <a:gd name="connsiteX0" fmla="*/ 887054 w 1337748"/>
                <a:gd name="connsiteY0" fmla="*/ 0 h 427867"/>
                <a:gd name="connsiteX1" fmla="*/ 1337748 w 1337748"/>
                <a:gd name="connsiteY1" fmla="*/ 0 h 427867"/>
                <a:gd name="connsiteX2" fmla="*/ 1287438 w 1337748"/>
                <a:gd name="connsiteY2" fmla="*/ 250685 h 427867"/>
                <a:gd name="connsiteX3" fmla="*/ 1259909 w 1337748"/>
                <a:gd name="connsiteY3" fmla="*/ 427867 h 427867"/>
                <a:gd name="connsiteX4" fmla="*/ 912164 w 1337748"/>
                <a:gd name="connsiteY4" fmla="*/ 427867 h 427867"/>
                <a:gd name="connsiteX5" fmla="*/ 909927 w 1337748"/>
                <a:gd name="connsiteY5" fmla="*/ 175448 h 427867"/>
                <a:gd name="connsiteX6" fmla="*/ 887054 w 1337748"/>
                <a:gd name="connsiteY6" fmla="*/ 0 h 427867"/>
                <a:gd name="connsiteX7" fmla="*/ 12190 w 1337748"/>
                <a:gd name="connsiteY7" fmla="*/ 0 h 427867"/>
                <a:gd name="connsiteX8" fmla="*/ 801043 w 1337748"/>
                <a:gd name="connsiteY8" fmla="*/ 0 h 427867"/>
                <a:gd name="connsiteX9" fmla="*/ 775522 w 1337748"/>
                <a:gd name="connsiteY9" fmla="*/ 162756 h 427867"/>
                <a:gd name="connsiteX10" fmla="*/ 769268 w 1337748"/>
                <a:gd name="connsiteY10" fmla="*/ 205031 h 427867"/>
                <a:gd name="connsiteX11" fmla="*/ 765707 w 1337748"/>
                <a:gd name="connsiteY11" fmla="*/ 226169 h 427867"/>
                <a:gd name="connsiteX12" fmla="*/ 718957 w 1337748"/>
                <a:gd name="connsiteY12" fmla="*/ 427867 h 427867"/>
                <a:gd name="connsiteX13" fmla="*/ 321495 w 1337748"/>
                <a:gd name="connsiteY13" fmla="*/ 427867 h 427867"/>
                <a:gd name="connsiteX14" fmla="*/ 299079 w 1337748"/>
                <a:gd name="connsiteY14" fmla="*/ 368198 h 427867"/>
                <a:gd name="connsiteX15" fmla="*/ 215396 w 1337748"/>
                <a:gd name="connsiteY15" fmla="*/ 375822 h 427867"/>
                <a:gd name="connsiteX16" fmla="*/ 171750 w 1337748"/>
                <a:gd name="connsiteY16" fmla="*/ 380890 h 427867"/>
                <a:gd name="connsiteX17" fmla="*/ 71129 w 1337748"/>
                <a:gd name="connsiteY17" fmla="*/ 374133 h 427867"/>
                <a:gd name="connsiteX18" fmla="*/ 15021 w 1337748"/>
                <a:gd name="connsiteY18" fmla="*/ 303963 h 427867"/>
                <a:gd name="connsiteX19" fmla="*/ 6118 w 1337748"/>
                <a:gd name="connsiteY19" fmla="*/ 204209 h 427867"/>
                <a:gd name="connsiteX20" fmla="*/ 11460 w 1337748"/>
                <a:gd name="connsiteY20" fmla="*/ 3013 h 427867"/>
                <a:gd name="connsiteX21" fmla="*/ 12190 w 1337748"/>
                <a:gd name="connsiteY21" fmla="*/ 0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7748" h="427867">
                  <a:moveTo>
                    <a:pt x="887054" y="0"/>
                  </a:moveTo>
                  <a:lnTo>
                    <a:pt x="1337748" y="0"/>
                  </a:lnTo>
                  <a:cubicBezTo>
                    <a:pt x="1330033" y="85053"/>
                    <a:pt x="1309352" y="168143"/>
                    <a:pt x="1287438" y="250685"/>
                  </a:cubicBezTo>
                  <a:cubicBezTo>
                    <a:pt x="1271505" y="309852"/>
                    <a:pt x="1263972" y="368381"/>
                    <a:pt x="1259909" y="427867"/>
                  </a:cubicBezTo>
                  <a:lnTo>
                    <a:pt x="912164" y="427867"/>
                  </a:lnTo>
                  <a:cubicBezTo>
                    <a:pt x="912346" y="343727"/>
                    <a:pt x="914081" y="259359"/>
                    <a:pt x="909927" y="175448"/>
                  </a:cubicBezTo>
                  <a:cubicBezTo>
                    <a:pt x="907187" y="116965"/>
                    <a:pt x="895820" y="58483"/>
                    <a:pt x="887054" y="0"/>
                  </a:cubicBezTo>
                  <a:close/>
                  <a:moveTo>
                    <a:pt x="12190" y="0"/>
                  </a:moveTo>
                  <a:lnTo>
                    <a:pt x="801043" y="0"/>
                  </a:lnTo>
                  <a:cubicBezTo>
                    <a:pt x="795564" y="54237"/>
                    <a:pt x="783512" y="108245"/>
                    <a:pt x="775522" y="162756"/>
                  </a:cubicBezTo>
                  <a:cubicBezTo>
                    <a:pt x="773742" y="176315"/>
                    <a:pt x="771048" y="190650"/>
                    <a:pt x="769268" y="205031"/>
                  </a:cubicBezTo>
                  <a:cubicBezTo>
                    <a:pt x="767487" y="211788"/>
                    <a:pt x="766574" y="219412"/>
                    <a:pt x="765707" y="226169"/>
                  </a:cubicBezTo>
                  <a:cubicBezTo>
                    <a:pt x="736534" y="291728"/>
                    <a:pt x="728134" y="357789"/>
                    <a:pt x="718957" y="427867"/>
                  </a:cubicBezTo>
                  <a:lnTo>
                    <a:pt x="321495" y="427867"/>
                  </a:lnTo>
                  <a:cubicBezTo>
                    <a:pt x="319075" y="407141"/>
                    <a:pt x="312364" y="387144"/>
                    <a:pt x="299079" y="368198"/>
                  </a:cubicBezTo>
                  <a:cubicBezTo>
                    <a:pt x="290176" y="359752"/>
                    <a:pt x="245664" y="368198"/>
                    <a:pt x="215396" y="375822"/>
                  </a:cubicBezTo>
                  <a:cubicBezTo>
                    <a:pt x="201152" y="377511"/>
                    <a:pt x="185994" y="380022"/>
                    <a:pt x="171750" y="380890"/>
                  </a:cubicBezTo>
                  <a:cubicBezTo>
                    <a:pt x="138788" y="383446"/>
                    <a:pt x="104091" y="380890"/>
                    <a:pt x="71129" y="374133"/>
                  </a:cubicBezTo>
                  <a:cubicBezTo>
                    <a:pt x="35519" y="366509"/>
                    <a:pt x="22143" y="335236"/>
                    <a:pt x="15021" y="303963"/>
                  </a:cubicBezTo>
                  <a:cubicBezTo>
                    <a:pt x="6986" y="271001"/>
                    <a:pt x="7899" y="238039"/>
                    <a:pt x="6118" y="204209"/>
                  </a:cubicBezTo>
                  <a:cubicBezTo>
                    <a:pt x="2557" y="136550"/>
                    <a:pt x="-8126" y="69805"/>
                    <a:pt x="11460" y="3013"/>
                  </a:cubicBezTo>
                  <a:cubicBezTo>
                    <a:pt x="11734" y="2009"/>
                    <a:pt x="11962" y="1004"/>
                    <a:pt x="12190" y="0"/>
                  </a:cubicBezTo>
                  <a:close/>
                </a:path>
              </a:pathLst>
            </a:custGeom>
            <a:solidFill>
              <a:schemeClr val="accent2"/>
            </a:solidFill>
            <a:ln w="4547" cap="flat">
              <a:noFill/>
              <a:prstDash val="solid"/>
              <a:miter/>
            </a:ln>
          </p:spPr>
          <p:txBody>
            <a:bodyPr rtlCol="0" anchor="ctr"/>
            <a:lstStyle/>
            <a:p>
              <a:endParaRPr lang="en-US">
                <a:cs typeface="B Nazanin" panose="00000700000000000000" pitchFamily="2" charset="-78"/>
              </a:endParaRPr>
            </a:p>
          </p:txBody>
        </p:sp>
        <p:sp>
          <p:nvSpPr>
            <p:cNvPr id="53" name="Freeform: Shape 52">
              <a:extLst>
                <a:ext uri="{FF2B5EF4-FFF2-40B4-BE49-F238E27FC236}">
                  <a16:creationId xmlns:a16="http://schemas.microsoft.com/office/drawing/2014/main" id="{EA49CAC6-D0E9-41F8-A942-49BED5BB7E12}"/>
                </a:ext>
              </a:extLst>
            </p:cNvPr>
            <p:cNvSpPr/>
            <p:nvPr/>
          </p:nvSpPr>
          <p:spPr>
            <a:xfrm>
              <a:off x="1471053" y="3975782"/>
              <a:ext cx="1287072" cy="427913"/>
            </a:xfrm>
            <a:custGeom>
              <a:avLst/>
              <a:gdLst>
                <a:gd name="connsiteX0" fmla="*/ 105826 w 1287072"/>
                <a:gd name="connsiteY0" fmla="*/ 360848 h 427913"/>
                <a:gd name="connsiteX1" fmla="*/ 112948 w 1287072"/>
                <a:gd name="connsiteY1" fmla="*/ 361715 h 427913"/>
                <a:gd name="connsiteX2" fmla="*/ 118654 w 1287072"/>
                <a:gd name="connsiteY2" fmla="*/ 427913 h 427913"/>
                <a:gd name="connsiteX3" fmla="*/ 1176362 w 1287072"/>
                <a:gd name="connsiteY3" fmla="*/ 427913 h 427913"/>
                <a:gd name="connsiteX4" fmla="*/ 1193984 w 1287072"/>
                <a:gd name="connsiteY4" fmla="*/ 227310 h 427913"/>
                <a:gd name="connsiteX5" fmla="*/ 1196678 w 1287072"/>
                <a:gd name="connsiteY5" fmla="*/ 138559 h 427913"/>
                <a:gd name="connsiteX6" fmla="*/ 1205580 w 1287072"/>
                <a:gd name="connsiteY6" fmla="*/ 80214 h 427913"/>
                <a:gd name="connsiteX7" fmla="*/ 1226079 w 1287072"/>
                <a:gd name="connsiteY7" fmla="*/ 55698 h 427913"/>
                <a:gd name="connsiteX8" fmla="*/ 1276846 w 1287072"/>
                <a:gd name="connsiteY8" fmla="*/ 15111 h 427913"/>
                <a:gd name="connsiteX9" fmla="*/ 1287072 w 1287072"/>
                <a:gd name="connsiteY9" fmla="*/ 46 h 427913"/>
                <a:gd name="connsiteX10" fmla="*/ 1240688 w 1287072"/>
                <a:gd name="connsiteY10" fmla="*/ 46 h 427913"/>
                <a:gd name="connsiteX11" fmla="*/ 1248312 w 1287072"/>
                <a:gd name="connsiteY11" fmla="*/ 13422 h 427913"/>
                <a:gd name="connsiteX12" fmla="*/ 1217131 w 1287072"/>
                <a:gd name="connsiteY12" fmla="*/ 34560 h 427913"/>
                <a:gd name="connsiteX13" fmla="*/ 1189191 w 1287072"/>
                <a:gd name="connsiteY13" fmla="*/ 46 h 427913"/>
                <a:gd name="connsiteX14" fmla="*/ 225302 w 1287072"/>
                <a:gd name="connsiteY14" fmla="*/ 46 h 427913"/>
                <a:gd name="connsiteX15" fmla="*/ 200238 w 1287072"/>
                <a:gd name="connsiteY15" fmla="*/ 187546 h 427913"/>
                <a:gd name="connsiteX16" fmla="*/ 193116 w 1287072"/>
                <a:gd name="connsiteY16" fmla="*/ 131757 h 427913"/>
                <a:gd name="connsiteX17" fmla="*/ 187774 w 1287072"/>
                <a:gd name="connsiteY17" fmla="*/ 73411 h 427913"/>
                <a:gd name="connsiteX18" fmla="*/ 189555 w 1287072"/>
                <a:gd name="connsiteY18" fmla="*/ 45517 h 427913"/>
                <a:gd name="connsiteX19" fmla="*/ 215577 w 1287072"/>
                <a:gd name="connsiteY19" fmla="*/ 0 h 427913"/>
                <a:gd name="connsiteX20" fmla="*/ 178232 w 1287072"/>
                <a:gd name="connsiteY20" fmla="*/ 0 h 427913"/>
                <a:gd name="connsiteX21" fmla="*/ 171750 w 1287072"/>
                <a:gd name="connsiteY21" fmla="*/ 32825 h 427913"/>
                <a:gd name="connsiteX22" fmla="*/ 50630 w 1287072"/>
                <a:gd name="connsiteY22" fmla="*/ 32825 h 427913"/>
                <a:gd name="connsiteX23" fmla="*/ 42275 w 1287072"/>
                <a:gd name="connsiteY23" fmla="*/ 0 h 427913"/>
                <a:gd name="connsiteX24" fmla="*/ 17075 w 1287072"/>
                <a:gd name="connsiteY24" fmla="*/ 0 h 427913"/>
                <a:gd name="connsiteX25" fmla="*/ 22142 w 1287072"/>
                <a:gd name="connsiteY25" fmla="*/ 21001 h 427913"/>
                <a:gd name="connsiteX26" fmla="*/ 28397 w 1287072"/>
                <a:gd name="connsiteY26" fmla="*/ 91171 h 427913"/>
                <a:gd name="connsiteX27" fmla="*/ 12372 w 1287072"/>
                <a:gd name="connsiteY27" fmla="*/ 152895 h 427913"/>
                <a:gd name="connsiteX28" fmla="*/ 18627 w 1287072"/>
                <a:gd name="connsiteY28" fmla="*/ 221375 h 427913"/>
                <a:gd name="connsiteX29" fmla="*/ 27529 w 1287072"/>
                <a:gd name="connsiteY29" fmla="*/ 359158 h 427913"/>
                <a:gd name="connsiteX30" fmla="*/ 0 w 1287072"/>
                <a:gd name="connsiteY30" fmla="*/ 427913 h 427913"/>
                <a:gd name="connsiteX31" fmla="*/ 80442 w 1287072"/>
                <a:gd name="connsiteY31" fmla="*/ 427913 h 427913"/>
                <a:gd name="connsiteX32" fmla="*/ 105826 w 1287072"/>
                <a:gd name="connsiteY32" fmla="*/ 360848 h 42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87072" h="427913">
                  <a:moveTo>
                    <a:pt x="105826" y="360848"/>
                  </a:moveTo>
                  <a:cubicBezTo>
                    <a:pt x="108519" y="360848"/>
                    <a:pt x="111167" y="360848"/>
                    <a:pt x="112948" y="361715"/>
                  </a:cubicBezTo>
                  <a:cubicBezTo>
                    <a:pt x="114865" y="383446"/>
                    <a:pt x="116782" y="405223"/>
                    <a:pt x="118654" y="427913"/>
                  </a:cubicBezTo>
                  <a:lnTo>
                    <a:pt x="1176362" y="427913"/>
                  </a:lnTo>
                  <a:cubicBezTo>
                    <a:pt x="1182205" y="361259"/>
                    <a:pt x="1188643" y="294467"/>
                    <a:pt x="1193984" y="227310"/>
                  </a:cubicBezTo>
                  <a:cubicBezTo>
                    <a:pt x="1196678" y="197727"/>
                    <a:pt x="1194852" y="168143"/>
                    <a:pt x="1196678" y="138559"/>
                  </a:cubicBezTo>
                  <a:cubicBezTo>
                    <a:pt x="1197591" y="119111"/>
                    <a:pt x="1200239" y="98840"/>
                    <a:pt x="1205580" y="80214"/>
                  </a:cubicBezTo>
                  <a:cubicBezTo>
                    <a:pt x="1208274" y="70900"/>
                    <a:pt x="1218957" y="55698"/>
                    <a:pt x="1226079" y="55698"/>
                  </a:cubicBezTo>
                  <a:cubicBezTo>
                    <a:pt x="1257260" y="55698"/>
                    <a:pt x="1264382" y="33738"/>
                    <a:pt x="1276846" y="15111"/>
                  </a:cubicBezTo>
                  <a:cubicBezTo>
                    <a:pt x="1280179" y="9998"/>
                    <a:pt x="1283511" y="4885"/>
                    <a:pt x="1287072" y="46"/>
                  </a:cubicBezTo>
                  <a:lnTo>
                    <a:pt x="1240688" y="46"/>
                  </a:lnTo>
                  <a:cubicBezTo>
                    <a:pt x="1243245" y="4474"/>
                    <a:pt x="1245801" y="8948"/>
                    <a:pt x="1248312" y="13422"/>
                  </a:cubicBezTo>
                  <a:cubicBezTo>
                    <a:pt x="1236716" y="21046"/>
                    <a:pt x="1227814" y="26936"/>
                    <a:pt x="1217131" y="34560"/>
                  </a:cubicBezTo>
                  <a:cubicBezTo>
                    <a:pt x="1207726" y="22918"/>
                    <a:pt x="1198458" y="11459"/>
                    <a:pt x="1189191" y="46"/>
                  </a:cubicBezTo>
                  <a:lnTo>
                    <a:pt x="225302" y="46"/>
                  </a:lnTo>
                  <a:cubicBezTo>
                    <a:pt x="226808" y="60994"/>
                    <a:pt x="225986" y="122535"/>
                    <a:pt x="200238" y="187546"/>
                  </a:cubicBezTo>
                  <a:cubicBezTo>
                    <a:pt x="197544" y="164719"/>
                    <a:pt x="194896" y="148649"/>
                    <a:pt x="193116" y="131757"/>
                  </a:cubicBezTo>
                  <a:cubicBezTo>
                    <a:pt x="191335" y="112308"/>
                    <a:pt x="188642" y="92860"/>
                    <a:pt x="187774" y="73411"/>
                  </a:cubicBezTo>
                  <a:cubicBezTo>
                    <a:pt x="186861" y="64098"/>
                    <a:pt x="184213" y="49763"/>
                    <a:pt x="189555" y="45517"/>
                  </a:cubicBezTo>
                  <a:cubicBezTo>
                    <a:pt x="204712" y="32551"/>
                    <a:pt x="211240" y="16618"/>
                    <a:pt x="215577" y="0"/>
                  </a:cubicBezTo>
                  <a:lnTo>
                    <a:pt x="178232" y="0"/>
                  </a:lnTo>
                  <a:cubicBezTo>
                    <a:pt x="176041" y="12007"/>
                    <a:pt x="173667" y="23101"/>
                    <a:pt x="171750" y="32825"/>
                  </a:cubicBezTo>
                  <a:cubicBezTo>
                    <a:pt x="128105" y="32825"/>
                    <a:pt x="88934" y="32825"/>
                    <a:pt x="50630" y="32825"/>
                  </a:cubicBezTo>
                  <a:cubicBezTo>
                    <a:pt x="45289" y="17942"/>
                    <a:pt x="42367" y="7624"/>
                    <a:pt x="42275" y="0"/>
                  </a:cubicBezTo>
                  <a:lnTo>
                    <a:pt x="17075" y="0"/>
                  </a:lnTo>
                  <a:cubicBezTo>
                    <a:pt x="18079" y="7259"/>
                    <a:pt x="19631" y="14335"/>
                    <a:pt x="22142" y="21001"/>
                  </a:cubicBezTo>
                  <a:cubicBezTo>
                    <a:pt x="31045" y="45517"/>
                    <a:pt x="32825" y="67476"/>
                    <a:pt x="28397" y="91171"/>
                  </a:cubicBezTo>
                  <a:cubicBezTo>
                    <a:pt x="23923" y="111441"/>
                    <a:pt x="18581" y="132579"/>
                    <a:pt x="12372" y="152895"/>
                  </a:cubicBezTo>
                  <a:cubicBezTo>
                    <a:pt x="4337" y="177411"/>
                    <a:pt x="8811" y="197681"/>
                    <a:pt x="18627" y="221375"/>
                  </a:cubicBezTo>
                  <a:cubicBezTo>
                    <a:pt x="37345" y="265340"/>
                    <a:pt x="50676" y="309305"/>
                    <a:pt x="27529" y="359158"/>
                  </a:cubicBezTo>
                  <a:cubicBezTo>
                    <a:pt x="17211" y="381255"/>
                    <a:pt x="8400" y="404219"/>
                    <a:pt x="0" y="427913"/>
                  </a:cubicBezTo>
                  <a:lnTo>
                    <a:pt x="80442" y="427913"/>
                  </a:lnTo>
                  <a:cubicBezTo>
                    <a:pt x="89116" y="404858"/>
                    <a:pt x="97243" y="382853"/>
                    <a:pt x="105826" y="360848"/>
                  </a:cubicBezTo>
                  <a:close/>
                </a:path>
              </a:pathLst>
            </a:custGeom>
            <a:solidFill>
              <a:schemeClr val="accent2"/>
            </a:solidFill>
            <a:ln w="4547" cap="flat">
              <a:noFill/>
              <a:prstDash val="solid"/>
              <a:miter/>
            </a:ln>
          </p:spPr>
          <p:txBody>
            <a:bodyPr rtlCol="0" anchor="ctr"/>
            <a:lstStyle/>
            <a:p>
              <a:endParaRPr lang="en-US">
                <a:cs typeface="B Nazanin" panose="00000700000000000000" pitchFamily="2" charset="-78"/>
              </a:endParaRPr>
            </a:p>
          </p:txBody>
        </p:sp>
        <p:sp>
          <p:nvSpPr>
            <p:cNvPr id="54" name="Freeform: Shape 53">
              <a:extLst>
                <a:ext uri="{FF2B5EF4-FFF2-40B4-BE49-F238E27FC236}">
                  <a16:creationId xmlns:a16="http://schemas.microsoft.com/office/drawing/2014/main" id="{ABC7D4D4-EBD1-4FD7-B992-CC85DDE9AA34}"/>
                </a:ext>
              </a:extLst>
            </p:cNvPr>
            <p:cNvSpPr/>
            <p:nvPr/>
          </p:nvSpPr>
          <p:spPr>
            <a:xfrm>
              <a:off x="1503376" y="3120230"/>
              <a:ext cx="1396732" cy="427867"/>
            </a:xfrm>
            <a:custGeom>
              <a:avLst/>
              <a:gdLst>
                <a:gd name="connsiteX0" fmla="*/ 1396733 w 1396732"/>
                <a:gd name="connsiteY0" fmla="*/ 213066 h 427867"/>
                <a:gd name="connsiteX1" fmla="*/ 1387830 w 1396732"/>
                <a:gd name="connsiteY1" fmla="*/ 138696 h 427867"/>
                <a:gd name="connsiteX2" fmla="*/ 1365551 w 1396732"/>
                <a:gd name="connsiteY2" fmla="*/ 51634 h 427867"/>
                <a:gd name="connsiteX3" fmla="*/ 1359297 w 1396732"/>
                <a:gd name="connsiteY3" fmla="*/ 8537 h 427867"/>
                <a:gd name="connsiteX4" fmla="*/ 1358155 w 1396732"/>
                <a:gd name="connsiteY4" fmla="*/ 0 h 427867"/>
                <a:gd name="connsiteX5" fmla="*/ 45152 w 1396732"/>
                <a:gd name="connsiteY5" fmla="*/ 0 h 427867"/>
                <a:gd name="connsiteX6" fmla="*/ 40586 w 1396732"/>
                <a:gd name="connsiteY6" fmla="*/ 93088 h 427867"/>
                <a:gd name="connsiteX7" fmla="*/ 32551 w 1396732"/>
                <a:gd name="connsiteY7" fmla="*/ 172526 h 427867"/>
                <a:gd name="connsiteX8" fmla="*/ 12966 w 1396732"/>
                <a:gd name="connsiteY8" fmla="*/ 227493 h 427867"/>
                <a:gd name="connsiteX9" fmla="*/ 3150 w 1396732"/>
                <a:gd name="connsiteY9" fmla="*/ 273969 h 427867"/>
                <a:gd name="connsiteX10" fmla="*/ 4931 w 1396732"/>
                <a:gd name="connsiteY10" fmla="*/ 389792 h 427867"/>
                <a:gd name="connsiteX11" fmla="*/ 0 w 1396732"/>
                <a:gd name="connsiteY11" fmla="*/ 427868 h 427867"/>
                <a:gd name="connsiteX12" fmla="*/ 1370710 w 1396732"/>
                <a:gd name="connsiteY12" fmla="*/ 427868 h 427867"/>
                <a:gd name="connsiteX13" fmla="*/ 1396733 w 1396732"/>
                <a:gd name="connsiteY13" fmla="*/ 213066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732" h="427867">
                  <a:moveTo>
                    <a:pt x="1396733" y="213066"/>
                  </a:moveTo>
                  <a:cubicBezTo>
                    <a:pt x="1394039" y="188550"/>
                    <a:pt x="1391391" y="163212"/>
                    <a:pt x="1387830" y="138696"/>
                  </a:cubicBezTo>
                  <a:cubicBezTo>
                    <a:pt x="1383356" y="109980"/>
                    <a:pt x="1370025" y="80351"/>
                    <a:pt x="1365551" y="51634"/>
                  </a:cubicBezTo>
                  <a:cubicBezTo>
                    <a:pt x="1362903" y="37254"/>
                    <a:pt x="1361077" y="22918"/>
                    <a:pt x="1359297" y="8537"/>
                  </a:cubicBezTo>
                  <a:cubicBezTo>
                    <a:pt x="1358886" y="5707"/>
                    <a:pt x="1358521" y="2831"/>
                    <a:pt x="1358155" y="0"/>
                  </a:cubicBezTo>
                  <a:lnTo>
                    <a:pt x="45152" y="0"/>
                  </a:lnTo>
                  <a:cubicBezTo>
                    <a:pt x="40723" y="30679"/>
                    <a:pt x="38349" y="61633"/>
                    <a:pt x="40586" y="93088"/>
                  </a:cubicBezTo>
                  <a:cubicBezTo>
                    <a:pt x="42367" y="119293"/>
                    <a:pt x="37025" y="146320"/>
                    <a:pt x="32551" y="172526"/>
                  </a:cubicBezTo>
                  <a:cubicBezTo>
                    <a:pt x="28990" y="191107"/>
                    <a:pt x="19175" y="208866"/>
                    <a:pt x="12966" y="227493"/>
                  </a:cubicBezTo>
                  <a:cubicBezTo>
                    <a:pt x="8492" y="242696"/>
                    <a:pt x="-3059" y="263012"/>
                    <a:pt x="3150" y="273969"/>
                  </a:cubicBezTo>
                  <a:cubicBezTo>
                    <a:pt x="22736" y="313687"/>
                    <a:pt x="6711" y="351717"/>
                    <a:pt x="4931" y="389792"/>
                  </a:cubicBezTo>
                  <a:cubicBezTo>
                    <a:pt x="4109" y="402758"/>
                    <a:pt x="1233" y="415039"/>
                    <a:pt x="0" y="427868"/>
                  </a:cubicBezTo>
                  <a:lnTo>
                    <a:pt x="1370710" y="427868"/>
                  </a:lnTo>
                  <a:cubicBezTo>
                    <a:pt x="1374819" y="356328"/>
                    <a:pt x="1396733" y="284332"/>
                    <a:pt x="1396733" y="213066"/>
                  </a:cubicBezTo>
                  <a:close/>
                </a:path>
              </a:pathLst>
            </a:custGeom>
            <a:solidFill>
              <a:schemeClr val="bg1">
                <a:lumMod val="85000"/>
              </a:schemeClr>
            </a:solidFill>
            <a:ln w="4547" cap="flat">
              <a:noFill/>
              <a:prstDash val="solid"/>
              <a:miter/>
            </a:ln>
          </p:spPr>
          <p:txBody>
            <a:bodyPr rtlCol="0" anchor="ctr"/>
            <a:lstStyle/>
            <a:p>
              <a:endParaRPr lang="en-US">
                <a:cs typeface="B Nazanin" panose="00000700000000000000" pitchFamily="2" charset="-78"/>
              </a:endParaRPr>
            </a:p>
          </p:txBody>
        </p:sp>
        <p:sp>
          <p:nvSpPr>
            <p:cNvPr id="55" name="Freeform: Shape 54">
              <a:extLst>
                <a:ext uri="{FF2B5EF4-FFF2-40B4-BE49-F238E27FC236}">
                  <a16:creationId xmlns:a16="http://schemas.microsoft.com/office/drawing/2014/main" id="{2070E98E-B21D-44BA-81A6-71C9DC685121}"/>
                </a:ext>
              </a:extLst>
            </p:cNvPr>
            <p:cNvSpPr/>
            <p:nvPr/>
          </p:nvSpPr>
          <p:spPr>
            <a:xfrm>
              <a:off x="1548527" y="2692317"/>
              <a:ext cx="1313049" cy="427867"/>
            </a:xfrm>
            <a:custGeom>
              <a:avLst/>
              <a:gdLst>
                <a:gd name="connsiteX0" fmla="*/ 1271459 w 1313049"/>
                <a:gd name="connsiteY0" fmla="*/ 0 h 427867"/>
                <a:gd name="connsiteX1" fmla="*/ 674581 w 1313049"/>
                <a:gd name="connsiteY1" fmla="*/ 0 h 427867"/>
                <a:gd name="connsiteX2" fmla="*/ 649015 w 1313049"/>
                <a:gd name="connsiteY2" fmla="*/ 72087 h 427867"/>
                <a:gd name="connsiteX3" fmla="*/ 643673 w 1313049"/>
                <a:gd name="connsiteY3" fmla="*/ 70398 h 427867"/>
                <a:gd name="connsiteX4" fmla="*/ 640203 w 1313049"/>
                <a:gd name="connsiteY4" fmla="*/ 0 h 427867"/>
                <a:gd name="connsiteX5" fmla="*/ 516025 w 1313049"/>
                <a:gd name="connsiteY5" fmla="*/ 0 h 427867"/>
                <a:gd name="connsiteX6" fmla="*/ 489637 w 1313049"/>
                <a:gd name="connsiteY6" fmla="*/ 58528 h 427867"/>
                <a:gd name="connsiteX7" fmla="*/ 481602 w 1313049"/>
                <a:gd name="connsiteY7" fmla="*/ 58528 h 427867"/>
                <a:gd name="connsiteX8" fmla="*/ 477402 w 1313049"/>
                <a:gd name="connsiteY8" fmla="*/ 0 h 427867"/>
                <a:gd name="connsiteX9" fmla="*/ 58391 w 1313049"/>
                <a:gd name="connsiteY9" fmla="*/ 0 h 427867"/>
                <a:gd name="connsiteX10" fmla="*/ 43508 w 1313049"/>
                <a:gd name="connsiteY10" fmla="*/ 96603 h 427867"/>
                <a:gd name="connsiteX11" fmla="*/ 30132 w 1313049"/>
                <a:gd name="connsiteY11" fmla="*/ 263149 h 427867"/>
                <a:gd name="connsiteX12" fmla="*/ 0 w 1313049"/>
                <a:gd name="connsiteY12" fmla="*/ 427868 h 427867"/>
                <a:gd name="connsiteX13" fmla="*/ 1313049 w 1313049"/>
                <a:gd name="connsiteY13" fmla="*/ 427868 h 427867"/>
                <a:gd name="connsiteX14" fmla="*/ 1271459 w 1313049"/>
                <a:gd name="connsiteY14" fmla="*/ 0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049" h="427867">
                  <a:moveTo>
                    <a:pt x="1271459" y="0"/>
                  </a:moveTo>
                  <a:lnTo>
                    <a:pt x="674581" y="0"/>
                  </a:lnTo>
                  <a:cubicBezTo>
                    <a:pt x="665724" y="24470"/>
                    <a:pt x="657232" y="48165"/>
                    <a:pt x="649015" y="72087"/>
                  </a:cubicBezTo>
                  <a:cubicBezTo>
                    <a:pt x="647234" y="71266"/>
                    <a:pt x="645454" y="71266"/>
                    <a:pt x="643673" y="70398"/>
                  </a:cubicBezTo>
                  <a:cubicBezTo>
                    <a:pt x="642532" y="46886"/>
                    <a:pt x="641345" y="23375"/>
                    <a:pt x="640203" y="0"/>
                  </a:cubicBezTo>
                  <a:lnTo>
                    <a:pt x="516025" y="0"/>
                  </a:lnTo>
                  <a:cubicBezTo>
                    <a:pt x="507123" y="19449"/>
                    <a:pt x="498266" y="38943"/>
                    <a:pt x="489637" y="58528"/>
                  </a:cubicBezTo>
                  <a:cubicBezTo>
                    <a:pt x="486944" y="58528"/>
                    <a:pt x="484296" y="58528"/>
                    <a:pt x="481602" y="58528"/>
                  </a:cubicBezTo>
                  <a:cubicBezTo>
                    <a:pt x="480278" y="39034"/>
                    <a:pt x="478863" y="19494"/>
                    <a:pt x="477402" y="0"/>
                  </a:cubicBezTo>
                  <a:lnTo>
                    <a:pt x="58391" y="0"/>
                  </a:lnTo>
                  <a:cubicBezTo>
                    <a:pt x="56154" y="32323"/>
                    <a:pt x="51863" y="64281"/>
                    <a:pt x="43508" y="96603"/>
                  </a:cubicBezTo>
                  <a:cubicBezTo>
                    <a:pt x="29264" y="150703"/>
                    <a:pt x="38167" y="207360"/>
                    <a:pt x="30132" y="263149"/>
                  </a:cubicBezTo>
                  <a:cubicBezTo>
                    <a:pt x="22690" y="318527"/>
                    <a:pt x="7944" y="372809"/>
                    <a:pt x="0" y="427868"/>
                  </a:cubicBezTo>
                  <a:lnTo>
                    <a:pt x="1313049" y="427868"/>
                  </a:lnTo>
                  <a:cubicBezTo>
                    <a:pt x="1294103" y="287208"/>
                    <a:pt x="1301362" y="139792"/>
                    <a:pt x="1271459" y="0"/>
                  </a:cubicBezTo>
                  <a:close/>
                </a:path>
              </a:pathLst>
            </a:custGeom>
            <a:solidFill>
              <a:schemeClr val="bg1">
                <a:lumMod val="85000"/>
              </a:schemeClr>
            </a:solidFill>
            <a:ln w="4547" cap="flat">
              <a:noFill/>
              <a:prstDash val="solid"/>
              <a:miter/>
            </a:ln>
          </p:spPr>
          <p:txBody>
            <a:bodyPr rtlCol="0" anchor="ctr"/>
            <a:lstStyle/>
            <a:p>
              <a:endParaRPr lang="en-US">
                <a:cs typeface="B Nazanin" panose="00000700000000000000" pitchFamily="2" charset="-78"/>
              </a:endParaRPr>
            </a:p>
          </p:txBody>
        </p:sp>
        <p:sp>
          <p:nvSpPr>
            <p:cNvPr id="56" name="Freeform: Shape 55">
              <a:extLst>
                <a:ext uri="{FF2B5EF4-FFF2-40B4-BE49-F238E27FC236}">
                  <a16:creationId xmlns:a16="http://schemas.microsoft.com/office/drawing/2014/main" id="{B3029C93-DC06-4BD9-8F5A-A58A768F25A1}"/>
                </a:ext>
              </a:extLst>
            </p:cNvPr>
            <p:cNvSpPr/>
            <p:nvPr/>
          </p:nvSpPr>
          <p:spPr>
            <a:xfrm>
              <a:off x="1486619" y="3548006"/>
              <a:ext cx="1387557" cy="427867"/>
            </a:xfrm>
            <a:custGeom>
              <a:avLst/>
              <a:gdLst>
                <a:gd name="connsiteX0" fmla="*/ 59990 w 1387557"/>
                <a:gd name="connsiteY0" fmla="*/ 402347 h 427867"/>
                <a:gd name="connsiteX1" fmla="*/ 165085 w 1387557"/>
                <a:gd name="connsiteY1" fmla="*/ 413350 h 427867"/>
                <a:gd name="connsiteX2" fmla="*/ 162666 w 1387557"/>
                <a:gd name="connsiteY2" fmla="*/ 427868 h 427867"/>
                <a:gd name="connsiteX3" fmla="*/ 200011 w 1387557"/>
                <a:gd name="connsiteY3" fmla="*/ 427868 h 427867"/>
                <a:gd name="connsiteX4" fmla="*/ 208730 w 1387557"/>
                <a:gd name="connsiteY4" fmla="*/ 389701 h 427867"/>
                <a:gd name="connsiteX5" fmla="*/ 209780 w 1387557"/>
                <a:gd name="connsiteY5" fmla="*/ 427868 h 427867"/>
                <a:gd name="connsiteX6" fmla="*/ 1173669 w 1387557"/>
                <a:gd name="connsiteY6" fmla="*/ 427868 h 427867"/>
                <a:gd name="connsiteX7" fmla="*/ 1087612 w 1387557"/>
                <a:gd name="connsiteY7" fmla="*/ 320353 h 427867"/>
                <a:gd name="connsiteX8" fmla="*/ 1225121 w 1387557"/>
                <a:gd name="connsiteY8" fmla="*/ 427868 h 427867"/>
                <a:gd name="connsiteX9" fmla="*/ 1271506 w 1387557"/>
                <a:gd name="connsiteY9" fmla="*/ 427868 h 427867"/>
                <a:gd name="connsiteX10" fmla="*/ 1285293 w 1387557"/>
                <a:gd name="connsiteY10" fmla="*/ 412528 h 427867"/>
                <a:gd name="connsiteX11" fmla="*/ 1344050 w 1387557"/>
                <a:gd name="connsiteY11" fmla="*/ 298393 h 427867"/>
                <a:gd name="connsiteX12" fmla="*/ 1352085 w 1387557"/>
                <a:gd name="connsiteY12" fmla="*/ 169056 h 427867"/>
                <a:gd name="connsiteX13" fmla="*/ 1352998 w 1387557"/>
                <a:gd name="connsiteY13" fmla="*/ 156364 h 427867"/>
                <a:gd name="connsiteX14" fmla="*/ 1386827 w 1387557"/>
                <a:gd name="connsiteY14" fmla="*/ 21960 h 427867"/>
                <a:gd name="connsiteX15" fmla="*/ 1387558 w 1387557"/>
                <a:gd name="connsiteY15" fmla="*/ 0 h 427867"/>
                <a:gd name="connsiteX16" fmla="*/ 16802 w 1387557"/>
                <a:gd name="connsiteY16" fmla="*/ 0 h 427867"/>
                <a:gd name="connsiteX17" fmla="*/ 16391 w 1387557"/>
                <a:gd name="connsiteY17" fmla="*/ 4200 h 427867"/>
                <a:gd name="connsiteX18" fmla="*/ 5708 w 1387557"/>
                <a:gd name="connsiteY18" fmla="*/ 320353 h 427867"/>
                <a:gd name="connsiteX19" fmla="*/ 366 w 1387557"/>
                <a:gd name="connsiteY19" fmla="*/ 370207 h 427867"/>
                <a:gd name="connsiteX20" fmla="*/ 1553 w 1387557"/>
                <a:gd name="connsiteY20" fmla="*/ 427822 h 427867"/>
                <a:gd name="connsiteX21" fmla="*/ 26754 w 1387557"/>
                <a:gd name="connsiteY21" fmla="*/ 427822 h 427867"/>
                <a:gd name="connsiteX22" fmla="*/ 59990 w 1387557"/>
                <a:gd name="connsiteY22" fmla="*/ 402347 h 42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7557" h="427867">
                  <a:moveTo>
                    <a:pt x="59990" y="402347"/>
                  </a:moveTo>
                  <a:cubicBezTo>
                    <a:pt x="94733" y="392212"/>
                    <a:pt x="126782" y="394723"/>
                    <a:pt x="165085" y="413350"/>
                  </a:cubicBezTo>
                  <a:cubicBezTo>
                    <a:pt x="164355" y="418326"/>
                    <a:pt x="163487" y="423165"/>
                    <a:pt x="162666" y="427868"/>
                  </a:cubicBezTo>
                  <a:lnTo>
                    <a:pt x="200011" y="427868"/>
                  </a:lnTo>
                  <a:cubicBezTo>
                    <a:pt x="203298" y="415176"/>
                    <a:pt x="205261" y="402119"/>
                    <a:pt x="208730" y="389701"/>
                  </a:cubicBezTo>
                  <a:cubicBezTo>
                    <a:pt x="209050" y="402438"/>
                    <a:pt x="209461" y="415130"/>
                    <a:pt x="209780" y="427868"/>
                  </a:cubicBezTo>
                  <a:lnTo>
                    <a:pt x="1173669" y="427868"/>
                  </a:lnTo>
                  <a:cubicBezTo>
                    <a:pt x="1145227" y="392760"/>
                    <a:pt x="1117196" y="358017"/>
                    <a:pt x="1087612" y="320353"/>
                  </a:cubicBezTo>
                  <a:cubicBezTo>
                    <a:pt x="1161571" y="328936"/>
                    <a:pt x="1194579" y="374955"/>
                    <a:pt x="1225121" y="427868"/>
                  </a:cubicBezTo>
                  <a:lnTo>
                    <a:pt x="1271506" y="427868"/>
                  </a:lnTo>
                  <a:cubicBezTo>
                    <a:pt x="1275615" y="422298"/>
                    <a:pt x="1280088" y="417048"/>
                    <a:pt x="1285293" y="412528"/>
                  </a:cubicBezTo>
                  <a:cubicBezTo>
                    <a:pt x="1322684" y="382944"/>
                    <a:pt x="1338708" y="343225"/>
                    <a:pt x="1344050" y="298393"/>
                  </a:cubicBezTo>
                  <a:cubicBezTo>
                    <a:pt x="1349391" y="255296"/>
                    <a:pt x="1365415" y="213021"/>
                    <a:pt x="1352085" y="169056"/>
                  </a:cubicBezTo>
                  <a:cubicBezTo>
                    <a:pt x="1351217" y="164810"/>
                    <a:pt x="1352085" y="160610"/>
                    <a:pt x="1352998" y="156364"/>
                  </a:cubicBezTo>
                  <a:cubicBezTo>
                    <a:pt x="1366374" y="112400"/>
                    <a:pt x="1377057" y="66746"/>
                    <a:pt x="1386827" y="21960"/>
                  </a:cubicBezTo>
                  <a:cubicBezTo>
                    <a:pt x="1386827" y="14655"/>
                    <a:pt x="1387101" y="7305"/>
                    <a:pt x="1387558" y="0"/>
                  </a:cubicBezTo>
                  <a:lnTo>
                    <a:pt x="16802" y="0"/>
                  </a:lnTo>
                  <a:cubicBezTo>
                    <a:pt x="16665" y="1415"/>
                    <a:pt x="16482" y="2785"/>
                    <a:pt x="16391" y="4200"/>
                  </a:cubicBezTo>
                  <a:cubicBezTo>
                    <a:pt x="12830" y="109843"/>
                    <a:pt x="9269" y="215532"/>
                    <a:pt x="5708" y="320353"/>
                  </a:cubicBezTo>
                  <a:cubicBezTo>
                    <a:pt x="4795" y="337245"/>
                    <a:pt x="366" y="354182"/>
                    <a:pt x="366" y="370207"/>
                  </a:cubicBezTo>
                  <a:cubicBezTo>
                    <a:pt x="366" y="389062"/>
                    <a:pt x="-1003" y="409195"/>
                    <a:pt x="1553" y="427822"/>
                  </a:cubicBezTo>
                  <a:lnTo>
                    <a:pt x="26754" y="427822"/>
                  </a:lnTo>
                  <a:cubicBezTo>
                    <a:pt x="26572" y="413761"/>
                    <a:pt x="36342" y="408921"/>
                    <a:pt x="59990" y="402347"/>
                  </a:cubicBezTo>
                  <a:close/>
                </a:path>
              </a:pathLst>
            </a:custGeom>
            <a:solidFill>
              <a:schemeClr val="accent2"/>
            </a:solidFill>
            <a:ln w="4547" cap="flat">
              <a:noFill/>
              <a:prstDash val="solid"/>
              <a:miter/>
            </a:ln>
          </p:spPr>
          <p:txBody>
            <a:bodyPr rtlCol="0" anchor="ctr"/>
            <a:lstStyle/>
            <a:p>
              <a:endParaRPr lang="en-US">
                <a:cs typeface="B Nazanin" panose="00000700000000000000" pitchFamily="2" charset="-78"/>
              </a:endParaRPr>
            </a:p>
          </p:txBody>
        </p:sp>
      </p:grpSp>
      <p:grpSp>
        <p:nvGrpSpPr>
          <p:cNvPr id="77" name="Group 76">
            <a:extLst>
              <a:ext uri="{FF2B5EF4-FFF2-40B4-BE49-F238E27FC236}">
                <a16:creationId xmlns:a16="http://schemas.microsoft.com/office/drawing/2014/main" id="{38DD1BCE-B263-4AD9-9F69-F97532D9363E}"/>
              </a:ext>
            </a:extLst>
          </p:cNvPr>
          <p:cNvGrpSpPr/>
          <p:nvPr/>
        </p:nvGrpSpPr>
        <p:grpSpPr>
          <a:xfrm>
            <a:off x="4474703" y="1197674"/>
            <a:ext cx="3976697" cy="3192427"/>
            <a:chOff x="319983" y="1705099"/>
            <a:chExt cx="6418793" cy="5152901"/>
          </a:xfrm>
        </p:grpSpPr>
        <p:sp>
          <p:nvSpPr>
            <p:cNvPr id="57" name="Freeform: Shape 56">
              <a:extLst>
                <a:ext uri="{FF2B5EF4-FFF2-40B4-BE49-F238E27FC236}">
                  <a16:creationId xmlns:a16="http://schemas.microsoft.com/office/drawing/2014/main" id="{0D64A561-6681-47B9-9C33-751A8ED7DD46}"/>
                </a:ext>
              </a:extLst>
            </p:cNvPr>
            <p:cNvSpPr/>
            <p:nvPr/>
          </p:nvSpPr>
          <p:spPr>
            <a:xfrm>
              <a:off x="3624752" y="2274090"/>
              <a:ext cx="3114024" cy="2298158"/>
            </a:xfrm>
            <a:custGeom>
              <a:avLst/>
              <a:gdLst>
                <a:gd name="connsiteX0" fmla="*/ 43590 w 4114165"/>
                <a:gd name="connsiteY0" fmla="*/ 3035606 h 3036265"/>
                <a:gd name="connsiteX1" fmla="*/ 26 w 4114165"/>
                <a:gd name="connsiteY1" fmla="*/ 2993362 h 3036265"/>
                <a:gd name="connsiteX2" fmla="*/ 686 w 4114165"/>
                <a:gd name="connsiteY2" fmla="*/ 2683135 h 3036265"/>
                <a:gd name="connsiteX3" fmla="*/ 44250 w 4114165"/>
                <a:gd name="connsiteY3" fmla="*/ 2638251 h 3036265"/>
                <a:gd name="connsiteX4" fmla="*/ 314874 w 4114165"/>
                <a:gd name="connsiteY4" fmla="*/ 2638251 h 3036265"/>
                <a:gd name="connsiteX5" fmla="*/ 357117 w 4114165"/>
                <a:gd name="connsiteY5" fmla="*/ 2633631 h 3036265"/>
                <a:gd name="connsiteX6" fmla="*/ 357117 w 4114165"/>
                <a:gd name="connsiteY6" fmla="*/ 2627690 h 3036265"/>
                <a:gd name="connsiteX7" fmla="*/ 357117 w 4114165"/>
                <a:gd name="connsiteY7" fmla="*/ 2282480 h 3036265"/>
                <a:gd name="connsiteX8" fmla="*/ 357777 w 4114165"/>
                <a:gd name="connsiteY8" fmla="*/ 1953111 h 3036265"/>
                <a:gd name="connsiteX9" fmla="*/ 449525 w 4114165"/>
                <a:gd name="connsiteY9" fmla="*/ 1860043 h 3036265"/>
                <a:gd name="connsiteX10" fmla="*/ 1027076 w 4114165"/>
                <a:gd name="connsiteY10" fmla="*/ 1860043 h 3036265"/>
                <a:gd name="connsiteX11" fmla="*/ 1122124 w 4114165"/>
                <a:gd name="connsiteY11" fmla="*/ 1956411 h 3036265"/>
                <a:gd name="connsiteX12" fmla="*/ 1122124 w 4114165"/>
                <a:gd name="connsiteY12" fmla="*/ 2593367 h 3036265"/>
                <a:gd name="connsiteX13" fmla="*/ 1188790 w 4114165"/>
                <a:gd name="connsiteY13" fmla="*/ 2636271 h 3036265"/>
                <a:gd name="connsiteX14" fmla="*/ 1201991 w 4114165"/>
                <a:gd name="connsiteY14" fmla="*/ 2615809 h 3036265"/>
                <a:gd name="connsiteX15" fmla="*/ 1202651 w 4114165"/>
                <a:gd name="connsiteY15" fmla="*/ 2579506 h 3036265"/>
                <a:gd name="connsiteX16" fmla="*/ 1202651 w 4114165"/>
                <a:gd name="connsiteY16" fmla="*/ 1355099 h 3036265"/>
                <a:gd name="connsiteX17" fmla="*/ 1202651 w 4114165"/>
                <a:gd name="connsiteY17" fmla="*/ 1322096 h 3036265"/>
                <a:gd name="connsiteX18" fmla="*/ 1279878 w 4114165"/>
                <a:gd name="connsiteY18" fmla="*/ 1245529 h 3036265"/>
                <a:gd name="connsiteX19" fmla="*/ 1613207 w 4114165"/>
                <a:gd name="connsiteY19" fmla="*/ 1245529 h 3036265"/>
                <a:gd name="connsiteX20" fmla="*/ 1870630 w 4114165"/>
                <a:gd name="connsiteY20" fmla="*/ 1245529 h 3036265"/>
                <a:gd name="connsiteX21" fmla="*/ 1966998 w 4114165"/>
                <a:gd name="connsiteY21" fmla="*/ 1343878 h 3036265"/>
                <a:gd name="connsiteX22" fmla="*/ 1966998 w 4114165"/>
                <a:gd name="connsiteY22" fmla="*/ 2597987 h 3036265"/>
                <a:gd name="connsiteX23" fmla="*/ 1978879 w 4114165"/>
                <a:gd name="connsiteY23" fmla="*/ 2635611 h 3036265"/>
                <a:gd name="connsiteX24" fmla="*/ 2036964 w 4114165"/>
                <a:gd name="connsiteY24" fmla="*/ 2634951 h 3036265"/>
                <a:gd name="connsiteX25" fmla="*/ 2046205 w 4114165"/>
                <a:gd name="connsiteY25" fmla="*/ 2599307 h 3036265"/>
                <a:gd name="connsiteX26" fmla="*/ 2046205 w 4114165"/>
                <a:gd name="connsiteY26" fmla="*/ 830353 h 3036265"/>
                <a:gd name="connsiteX27" fmla="*/ 2046205 w 4114165"/>
                <a:gd name="connsiteY27" fmla="*/ 800650 h 3036265"/>
                <a:gd name="connsiteX28" fmla="*/ 2118152 w 4114165"/>
                <a:gd name="connsiteY28" fmla="*/ 727384 h 3036265"/>
                <a:gd name="connsiteX29" fmla="*/ 2738605 w 4114165"/>
                <a:gd name="connsiteY29" fmla="*/ 727384 h 3036265"/>
                <a:gd name="connsiteX30" fmla="*/ 2809892 w 4114165"/>
                <a:gd name="connsiteY30" fmla="*/ 801970 h 3036265"/>
                <a:gd name="connsiteX31" fmla="*/ 2810552 w 4114165"/>
                <a:gd name="connsiteY31" fmla="*/ 2594027 h 3036265"/>
                <a:gd name="connsiteX32" fmla="*/ 2857416 w 4114165"/>
                <a:gd name="connsiteY32" fmla="*/ 2639571 h 3036265"/>
                <a:gd name="connsiteX33" fmla="*/ 2891079 w 4114165"/>
                <a:gd name="connsiteY33" fmla="*/ 2590727 h 3036265"/>
                <a:gd name="connsiteX34" fmla="*/ 2891079 w 4114165"/>
                <a:gd name="connsiteY34" fmla="*/ 122771 h 3036265"/>
                <a:gd name="connsiteX35" fmla="*/ 3012529 w 4114165"/>
                <a:gd name="connsiteY35" fmla="*/ 0 h 3036265"/>
                <a:gd name="connsiteX36" fmla="*/ 3563678 w 4114165"/>
                <a:gd name="connsiteY36" fmla="*/ 0 h 3036265"/>
                <a:gd name="connsiteX37" fmla="*/ 3653446 w 4114165"/>
                <a:gd name="connsiteY37" fmla="*/ 87788 h 3036265"/>
                <a:gd name="connsiteX38" fmla="*/ 3650806 w 4114165"/>
                <a:gd name="connsiteY38" fmla="*/ 2594687 h 3036265"/>
                <a:gd name="connsiteX39" fmla="*/ 3695029 w 4114165"/>
                <a:gd name="connsiteY39" fmla="*/ 2638911 h 3036265"/>
                <a:gd name="connsiteX40" fmla="*/ 4071262 w 4114165"/>
                <a:gd name="connsiteY40" fmla="*/ 2638911 h 3036265"/>
                <a:gd name="connsiteX41" fmla="*/ 4114166 w 4114165"/>
                <a:gd name="connsiteY41" fmla="*/ 2681815 h 3036265"/>
                <a:gd name="connsiteX42" fmla="*/ 4114166 w 4114165"/>
                <a:gd name="connsiteY42" fmla="*/ 2992042 h 3036265"/>
                <a:gd name="connsiteX43" fmla="*/ 4069283 w 4114165"/>
                <a:gd name="connsiteY43" fmla="*/ 3036266 h 3036265"/>
                <a:gd name="connsiteX44" fmla="*/ 43590 w 4114165"/>
                <a:gd name="connsiteY44" fmla="*/ 3035606 h 303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114165" h="3036265">
                  <a:moveTo>
                    <a:pt x="43590" y="3035606"/>
                  </a:moveTo>
                  <a:cubicBezTo>
                    <a:pt x="11247" y="3035606"/>
                    <a:pt x="-634" y="3027685"/>
                    <a:pt x="26" y="2993362"/>
                  </a:cubicBezTo>
                  <a:cubicBezTo>
                    <a:pt x="2006" y="2889733"/>
                    <a:pt x="686" y="2786764"/>
                    <a:pt x="686" y="2683135"/>
                  </a:cubicBezTo>
                  <a:cubicBezTo>
                    <a:pt x="686" y="2638911"/>
                    <a:pt x="1346" y="2638251"/>
                    <a:pt x="44250" y="2638251"/>
                  </a:cubicBezTo>
                  <a:cubicBezTo>
                    <a:pt x="134678" y="2638251"/>
                    <a:pt x="224446" y="2638251"/>
                    <a:pt x="314874" y="2638251"/>
                  </a:cubicBezTo>
                  <a:cubicBezTo>
                    <a:pt x="328735" y="2638251"/>
                    <a:pt x="343256" y="2640231"/>
                    <a:pt x="357117" y="2633631"/>
                  </a:cubicBezTo>
                  <a:cubicBezTo>
                    <a:pt x="357117" y="2631650"/>
                    <a:pt x="357117" y="2629670"/>
                    <a:pt x="357117" y="2627690"/>
                  </a:cubicBezTo>
                  <a:cubicBezTo>
                    <a:pt x="356457" y="2512840"/>
                    <a:pt x="357117" y="2397330"/>
                    <a:pt x="357117" y="2282480"/>
                  </a:cubicBezTo>
                  <a:cubicBezTo>
                    <a:pt x="357117" y="2280500"/>
                    <a:pt x="357777" y="2060700"/>
                    <a:pt x="357777" y="1953111"/>
                  </a:cubicBezTo>
                  <a:cubicBezTo>
                    <a:pt x="357777" y="1881165"/>
                    <a:pt x="378899" y="1860043"/>
                    <a:pt x="449525" y="1860043"/>
                  </a:cubicBezTo>
                  <a:cubicBezTo>
                    <a:pt x="642262" y="1860043"/>
                    <a:pt x="834339" y="1860043"/>
                    <a:pt x="1027076" y="1860043"/>
                  </a:cubicBezTo>
                  <a:cubicBezTo>
                    <a:pt x="1101663" y="1860043"/>
                    <a:pt x="1122124" y="1880505"/>
                    <a:pt x="1122124" y="1956411"/>
                  </a:cubicBezTo>
                  <a:cubicBezTo>
                    <a:pt x="1122124" y="2168950"/>
                    <a:pt x="1122124" y="2380829"/>
                    <a:pt x="1122124" y="2593367"/>
                  </a:cubicBezTo>
                  <a:cubicBezTo>
                    <a:pt x="1122124" y="2634290"/>
                    <a:pt x="1149187" y="2652112"/>
                    <a:pt x="1188790" y="2636271"/>
                  </a:cubicBezTo>
                  <a:cubicBezTo>
                    <a:pt x="1198691" y="2632310"/>
                    <a:pt x="1201991" y="2625050"/>
                    <a:pt x="1201991" y="2615809"/>
                  </a:cubicBezTo>
                  <a:cubicBezTo>
                    <a:pt x="1201991" y="2603928"/>
                    <a:pt x="1202651" y="2591387"/>
                    <a:pt x="1202651" y="2579506"/>
                  </a:cubicBezTo>
                  <a:cubicBezTo>
                    <a:pt x="1202651" y="2171590"/>
                    <a:pt x="1202651" y="1763674"/>
                    <a:pt x="1202651" y="1355099"/>
                  </a:cubicBezTo>
                  <a:cubicBezTo>
                    <a:pt x="1202651" y="1343878"/>
                    <a:pt x="1202651" y="1333317"/>
                    <a:pt x="1202651" y="1322096"/>
                  </a:cubicBezTo>
                  <a:cubicBezTo>
                    <a:pt x="1203971" y="1268631"/>
                    <a:pt x="1227074" y="1245529"/>
                    <a:pt x="1279878" y="1245529"/>
                  </a:cubicBezTo>
                  <a:cubicBezTo>
                    <a:pt x="1390768" y="1244869"/>
                    <a:pt x="1502318" y="1245529"/>
                    <a:pt x="1613207" y="1245529"/>
                  </a:cubicBezTo>
                  <a:cubicBezTo>
                    <a:pt x="1699015" y="1245529"/>
                    <a:pt x="1784822" y="1245529"/>
                    <a:pt x="1870630" y="1245529"/>
                  </a:cubicBezTo>
                  <a:cubicBezTo>
                    <a:pt x="1947857" y="1245529"/>
                    <a:pt x="1966998" y="1264671"/>
                    <a:pt x="1966998" y="1343878"/>
                  </a:cubicBezTo>
                  <a:cubicBezTo>
                    <a:pt x="1966998" y="1662685"/>
                    <a:pt x="1966998" y="2498979"/>
                    <a:pt x="1966998" y="2597987"/>
                  </a:cubicBezTo>
                  <a:cubicBezTo>
                    <a:pt x="1966998" y="2611189"/>
                    <a:pt x="1961058" y="2629670"/>
                    <a:pt x="1978879" y="2635611"/>
                  </a:cubicBezTo>
                  <a:cubicBezTo>
                    <a:pt x="1997361" y="2641551"/>
                    <a:pt x="2018483" y="2642872"/>
                    <a:pt x="2036964" y="2634951"/>
                  </a:cubicBezTo>
                  <a:cubicBezTo>
                    <a:pt x="2052146" y="2628350"/>
                    <a:pt x="2046205" y="2611849"/>
                    <a:pt x="2046205" y="2599307"/>
                  </a:cubicBezTo>
                  <a:cubicBezTo>
                    <a:pt x="2046865" y="2454095"/>
                    <a:pt x="2046205" y="1275232"/>
                    <a:pt x="2046205" y="830353"/>
                  </a:cubicBezTo>
                  <a:cubicBezTo>
                    <a:pt x="2046205" y="820452"/>
                    <a:pt x="2046205" y="810551"/>
                    <a:pt x="2046205" y="800650"/>
                  </a:cubicBezTo>
                  <a:cubicBezTo>
                    <a:pt x="2048185" y="754446"/>
                    <a:pt x="2072607" y="727384"/>
                    <a:pt x="2118152" y="727384"/>
                  </a:cubicBezTo>
                  <a:cubicBezTo>
                    <a:pt x="2324750" y="726724"/>
                    <a:pt x="2532008" y="726724"/>
                    <a:pt x="2738605" y="727384"/>
                  </a:cubicBezTo>
                  <a:cubicBezTo>
                    <a:pt x="2782830" y="727384"/>
                    <a:pt x="2808572" y="756426"/>
                    <a:pt x="2809892" y="801970"/>
                  </a:cubicBezTo>
                  <a:cubicBezTo>
                    <a:pt x="2811212" y="848174"/>
                    <a:pt x="2810552" y="2042879"/>
                    <a:pt x="2810552" y="2594027"/>
                  </a:cubicBezTo>
                  <a:cubicBezTo>
                    <a:pt x="2810552" y="2638251"/>
                    <a:pt x="2813192" y="2638251"/>
                    <a:pt x="2857416" y="2639571"/>
                  </a:cubicBezTo>
                  <a:cubicBezTo>
                    <a:pt x="2897019" y="2640891"/>
                    <a:pt x="2891079" y="2614489"/>
                    <a:pt x="2891079" y="2590727"/>
                  </a:cubicBezTo>
                  <a:cubicBezTo>
                    <a:pt x="2891079" y="1768295"/>
                    <a:pt x="2891079" y="945203"/>
                    <a:pt x="2891079" y="122771"/>
                  </a:cubicBezTo>
                  <a:cubicBezTo>
                    <a:pt x="2891079" y="9241"/>
                    <a:pt x="2900320" y="0"/>
                    <a:pt x="3012529" y="0"/>
                  </a:cubicBezTo>
                  <a:cubicBezTo>
                    <a:pt x="3196026" y="0"/>
                    <a:pt x="3380182" y="0"/>
                    <a:pt x="3563678" y="0"/>
                  </a:cubicBezTo>
                  <a:cubicBezTo>
                    <a:pt x="3631664" y="0"/>
                    <a:pt x="3652785" y="21122"/>
                    <a:pt x="3653446" y="87788"/>
                  </a:cubicBezTo>
                  <a:cubicBezTo>
                    <a:pt x="3654106" y="264023"/>
                    <a:pt x="3651466" y="2399310"/>
                    <a:pt x="3650806" y="2594687"/>
                  </a:cubicBezTo>
                  <a:cubicBezTo>
                    <a:pt x="3650806" y="2638911"/>
                    <a:pt x="3650806" y="2638911"/>
                    <a:pt x="3695029" y="2638911"/>
                  </a:cubicBezTo>
                  <a:cubicBezTo>
                    <a:pt x="3820440" y="2638911"/>
                    <a:pt x="3945851" y="2638911"/>
                    <a:pt x="4071262" y="2638911"/>
                  </a:cubicBezTo>
                  <a:cubicBezTo>
                    <a:pt x="4112186" y="2638911"/>
                    <a:pt x="4114166" y="2640891"/>
                    <a:pt x="4114166" y="2681815"/>
                  </a:cubicBezTo>
                  <a:cubicBezTo>
                    <a:pt x="4114166" y="2785444"/>
                    <a:pt x="4114166" y="2888413"/>
                    <a:pt x="4114166" y="2992042"/>
                  </a:cubicBezTo>
                  <a:cubicBezTo>
                    <a:pt x="4114166" y="3034946"/>
                    <a:pt x="4113506" y="3036266"/>
                    <a:pt x="4069283" y="3036266"/>
                  </a:cubicBezTo>
                  <a:cubicBezTo>
                    <a:pt x="3504933" y="3034946"/>
                    <a:pt x="196723" y="3034286"/>
                    <a:pt x="43590" y="3035606"/>
                  </a:cubicBezTo>
                  <a:close/>
                </a:path>
              </a:pathLst>
            </a:custGeom>
            <a:solidFill>
              <a:schemeClr val="accent1"/>
            </a:solidFill>
            <a:ln w="6595" cap="flat">
              <a:noFill/>
              <a:prstDash val="solid"/>
              <a:miter/>
            </a:ln>
          </p:spPr>
          <p:txBody>
            <a:bodyPr rtlCol="0" anchor="ctr"/>
            <a:lstStyle/>
            <a:p>
              <a:endParaRPr lang="en-US">
                <a:cs typeface="B Nazanin" panose="00000700000000000000" pitchFamily="2" charset="-78"/>
              </a:endParaRPr>
            </a:p>
          </p:txBody>
        </p:sp>
        <p:sp>
          <p:nvSpPr>
            <p:cNvPr id="58" name="Freeform: Shape 57">
              <a:extLst>
                <a:ext uri="{FF2B5EF4-FFF2-40B4-BE49-F238E27FC236}">
                  <a16:creationId xmlns:a16="http://schemas.microsoft.com/office/drawing/2014/main" id="{A6A120B0-C33A-4714-AD14-B8E668A5F573}"/>
                </a:ext>
              </a:extLst>
            </p:cNvPr>
            <p:cNvSpPr/>
            <p:nvPr/>
          </p:nvSpPr>
          <p:spPr>
            <a:xfrm>
              <a:off x="3933419" y="1705099"/>
              <a:ext cx="2247441" cy="1692179"/>
            </a:xfrm>
            <a:custGeom>
              <a:avLst/>
              <a:gdLst>
                <a:gd name="connsiteX0" fmla="*/ 1064151 w 2969257"/>
                <a:gd name="connsiteY0" fmla="*/ 935232 h 2235661"/>
                <a:gd name="connsiteX1" fmla="*/ 1755891 w 2969257"/>
                <a:gd name="connsiteY1" fmla="*/ 1096946 h 2235661"/>
                <a:gd name="connsiteX2" fmla="*/ 1823878 w 2969257"/>
                <a:gd name="connsiteY2" fmla="*/ 1078465 h 2235661"/>
                <a:gd name="connsiteX3" fmla="*/ 2653570 w 2969257"/>
                <a:gd name="connsiteY3" fmla="*/ 270554 h 2235661"/>
                <a:gd name="connsiteX4" fmla="*/ 2654230 w 2969257"/>
                <a:gd name="connsiteY4" fmla="*/ 228310 h 2235661"/>
                <a:gd name="connsiteX5" fmla="*/ 2578984 w 2969257"/>
                <a:gd name="connsiteY5" fmla="*/ 154384 h 2235661"/>
                <a:gd name="connsiteX6" fmla="*/ 2586244 w 2969257"/>
                <a:gd name="connsiteY6" fmla="*/ 118741 h 2235661"/>
                <a:gd name="connsiteX7" fmla="*/ 2938055 w 2969257"/>
                <a:gd name="connsiteY7" fmla="*/ 5211 h 2235661"/>
                <a:gd name="connsiteX8" fmla="*/ 2965778 w 2969257"/>
                <a:gd name="connsiteY8" fmla="*/ 4551 h 2235661"/>
                <a:gd name="connsiteX9" fmla="*/ 2964457 w 2969257"/>
                <a:gd name="connsiteY9" fmla="*/ 29633 h 2235661"/>
                <a:gd name="connsiteX10" fmla="*/ 2857528 w 2969257"/>
                <a:gd name="connsiteY10" fmla="*/ 383424 h 2235661"/>
                <a:gd name="connsiteX11" fmla="*/ 2817924 w 2969257"/>
                <a:gd name="connsiteY11" fmla="*/ 392665 h 2235661"/>
                <a:gd name="connsiteX12" fmla="*/ 2761820 w 2969257"/>
                <a:gd name="connsiteY12" fmla="*/ 336560 h 2235661"/>
                <a:gd name="connsiteX13" fmla="*/ 2714956 w 2969257"/>
                <a:gd name="connsiteY13" fmla="*/ 337220 h 2235661"/>
                <a:gd name="connsiteX14" fmla="*/ 1858200 w 2969257"/>
                <a:gd name="connsiteY14" fmla="*/ 1225657 h 2235661"/>
                <a:gd name="connsiteX15" fmla="*/ 1800115 w 2969257"/>
                <a:gd name="connsiteY15" fmla="*/ 1242159 h 2235661"/>
                <a:gd name="connsiteX16" fmla="*/ 1132137 w 2969257"/>
                <a:gd name="connsiteY16" fmla="*/ 1070544 h 2235661"/>
                <a:gd name="connsiteX17" fmla="*/ 1064151 w 2969257"/>
                <a:gd name="connsiteY17" fmla="*/ 1091666 h 2235661"/>
                <a:gd name="connsiteX18" fmla="*/ 114988 w 2969257"/>
                <a:gd name="connsiteY18" fmla="*/ 2222345 h 2235661"/>
                <a:gd name="connsiteX19" fmla="*/ 74724 w 2969257"/>
                <a:gd name="connsiteY19" fmla="*/ 2225645 h 2235661"/>
                <a:gd name="connsiteX20" fmla="*/ 15979 w 2969257"/>
                <a:gd name="connsiteY20" fmla="*/ 2178121 h 2235661"/>
                <a:gd name="connsiteX21" fmla="*/ 11359 w 2969257"/>
                <a:gd name="connsiteY21" fmla="*/ 2132577 h 2235661"/>
                <a:gd name="connsiteX22" fmla="*/ 1024547 w 2969257"/>
                <a:gd name="connsiteY22" fmla="*/ 954374 h 2235661"/>
                <a:gd name="connsiteX23" fmla="*/ 1064151 w 2969257"/>
                <a:gd name="connsiteY23" fmla="*/ 935232 h 2235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69257" h="2235661">
                  <a:moveTo>
                    <a:pt x="1064151" y="935232"/>
                  </a:moveTo>
                  <a:cubicBezTo>
                    <a:pt x="1105074" y="944473"/>
                    <a:pt x="1572395" y="1052722"/>
                    <a:pt x="1755891" y="1096946"/>
                  </a:cubicBezTo>
                  <a:cubicBezTo>
                    <a:pt x="1783614" y="1103547"/>
                    <a:pt x="1803415" y="1098266"/>
                    <a:pt x="1823878" y="1078465"/>
                  </a:cubicBezTo>
                  <a:cubicBezTo>
                    <a:pt x="2011334" y="894308"/>
                    <a:pt x="2564462" y="355701"/>
                    <a:pt x="2653570" y="270554"/>
                  </a:cubicBezTo>
                  <a:cubicBezTo>
                    <a:pt x="2670731" y="254052"/>
                    <a:pt x="2670731" y="243491"/>
                    <a:pt x="2654230" y="228310"/>
                  </a:cubicBezTo>
                  <a:cubicBezTo>
                    <a:pt x="2628488" y="204548"/>
                    <a:pt x="2604725" y="178806"/>
                    <a:pt x="2578984" y="154384"/>
                  </a:cubicBezTo>
                  <a:cubicBezTo>
                    <a:pt x="2561162" y="137222"/>
                    <a:pt x="2559842" y="126661"/>
                    <a:pt x="2586244" y="118741"/>
                  </a:cubicBezTo>
                  <a:cubicBezTo>
                    <a:pt x="2703734" y="81117"/>
                    <a:pt x="2820565" y="42834"/>
                    <a:pt x="2938055" y="5211"/>
                  </a:cubicBezTo>
                  <a:cubicBezTo>
                    <a:pt x="2947296" y="2570"/>
                    <a:pt x="2957196" y="-4690"/>
                    <a:pt x="2965778" y="4551"/>
                  </a:cubicBezTo>
                  <a:cubicBezTo>
                    <a:pt x="2973038" y="11811"/>
                    <a:pt x="2967097" y="21712"/>
                    <a:pt x="2964457" y="29633"/>
                  </a:cubicBezTo>
                  <a:cubicBezTo>
                    <a:pt x="2928814" y="147783"/>
                    <a:pt x="2893171" y="265273"/>
                    <a:pt x="2857528" y="383424"/>
                  </a:cubicBezTo>
                  <a:cubicBezTo>
                    <a:pt x="2847627" y="416427"/>
                    <a:pt x="2843007" y="417087"/>
                    <a:pt x="2817924" y="392665"/>
                  </a:cubicBezTo>
                  <a:cubicBezTo>
                    <a:pt x="2798783" y="374183"/>
                    <a:pt x="2778981" y="357021"/>
                    <a:pt x="2761820" y="336560"/>
                  </a:cubicBezTo>
                  <a:cubicBezTo>
                    <a:pt x="2743998" y="315438"/>
                    <a:pt x="2732117" y="318738"/>
                    <a:pt x="2714956" y="337220"/>
                  </a:cubicBezTo>
                  <a:cubicBezTo>
                    <a:pt x="2576343" y="481772"/>
                    <a:pt x="2004073" y="1073184"/>
                    <a:pt x="1858200" y="1225657"/>
                  </a:cubicBezTo>
                  <a:cubicBezTo>
                    <a:pt x="1840379" y="1244139"/>
                    <a:pt x="1824537" y="1248099"/>
                    <a:pt x="1800115" y="1242159"/>
                  </a:cubicBezTo>
                  <a:cubicBezTo>
                    <a:pt x="1577676" y="1184734"/>
                    <a:pt x="1354576" y="1128629"/>
                    <a:pt x="1132137" y="1070544"/>
                  </a:cubicBezTo>
                  <a:cubicBezTo>
                    <a:pt x="1102434" y="1062623"/>
                    <a:pt x="1083953" y="1067904"/>
                    <a:pt x="1064151" y="1091666"/>
                  </a:cubicBezTo>
                  <a:cubicBezTo>
                    <a:pt x="922238" y="1260641"/>
                    <a:pt x="288583" y="2014426"/>
                    <a:pt x="114988" y="2222345"/>
                  </a:cubicBezTo>
                  <a:cubicBezTo>
                    <a:pt x="100466" y="2239506"/>
                    <a:pt x="89906" y="2239506"/>
                    <a:pt x="74724" y="2225645"/>
                  </a:cubicBezTo>
                  <a:cubicBezTo>
                    <a:pt x="55583" y="2209143"/>
                    <a:pt x="36441" y="2191982"/>
                    <a:pt x="15979" y="2178121"/>
                  </a:cubicBezTo>
                  <a:cubicBezTo>
                    <a:pt x="-4483" y="2163600"/>
                    <a:pt x="-4483" y="2150398"/>
                    <a:pt x="11359" y="2132577"/>
                  </a:cubicBezTo>
                  <a:cubicBezTo>
                    <a:pt x="81985" y="2051390"/>
                    <a:pt x="924879" y="1070544"/>
                    <a:pt x="1024547" y="954374"/>
                  </a:cubicBezTo>
                  <a:cubicBezTo>
                    <a:pt x="1032468" y="944473"/>
                    <a:pt x="1039729" y="932592"/>
                    <a:pt x="1064151" y="935232"/>
                  </a:cubicBezTo>
                  <a:close/>
                </a:path>
              </a:pathLst>
            </a:custGeom>
            <a:solidFill>
              <a:schemeClr val="accent4"/>
            </a:solidFill>
            <a:ln w="6595" cap="flat">
              <a:noFill/>
              <a:prstDash val="solid"/>
              <a:miter/>
            </a:ln>
          </p:spPr>
          <p:txBody>
            <a:bodyPr rtlCol="0" anchor="ctr"/>
            <a:lstStyle/>
            <a:p>
              <a:endParaRPr lang="en-US">
                <a:cs typeface="B Nazanin" panose="00000700000000000000" pitchFamily="2" charset="-78"/>
              </a:endParaRPr>
            </a:p>
          </p:txBody>
        </p:sp>
        <p:grpSp>
          <p:nvGrpSpPr>
            <p:cNvPr id="59" name="Group 58">
              <a:extLst>
                <a:ext uri="{FF2B5EF4-FFF2-40B4-BE49-F238E27FC236}">
                  <a16:creationId xmlns:a16="http://schemas.microsoft.com/office/drawing/2014/main" id="{69729A32-3C7D-4790-BD6D-B5AEDECF80BF}"/>
                </a:ext>
              </a:extLst>
            </p:cNvPr>
            <p:cNvGrpSpPr/>
            <p:nvPr/>
          </p:nvGrpSpPr>
          <p:grpSpPr>
            <a:xfrm>
              <a:off x="319983" y="2613403"/>
              <a:ext cx="5024694" cy="4244597"/>
              <a:chOff x="319983" y="2613403"/>
              <a:chExt cx="5024694" cy="4244597"/>
            </a:xfrm>
          </p:grpSpPr>
          <p:grpSp>
            <p:nvGrpSpPr>
              <p:cNvPr id="60" name="Graphic 60">
                <a:extLst>
                  <a:ext uri="{FF2B5EF4-FFF2-40B4-BE49-F238E27FC236}">
                    <a16:creationId xmlns:a16="http://schemas.microsoft.com/office/drawing/2014/main" id="{38E22B30-6D17-4B71-A5FA-BB44EC917B3A}"/>
                  </a:ext>
                </a:extLst>
              </p:cNvPr>
              <p:cNvGrpSpPr/>
              <p:nvPr/>
            </p:nvGrpSpPr>
            <p:grpSpPr>
              <a:xfrm>
                <a:off x="1545801" y="2613865"/>
                <a:ext cx="1177542" cy="1489096"/>
                <a:chOff x="3487745" y="1253233"/>
                <a:chExt cx="1555735" cy="1967347"/>
              </a:xfrm>
              <a:solidFill>
                <a:schemeClr val="accent1"/>
              </a:solidFill>
            </p:grpSpPr>
            <p:sp>
              <p:nvSpPr>
                <p:cNvPr id="75" name="Freeform: Shape 74">
                  <a:extLst>
                    <a:ext uri="{FF2B5EF4-FFF2-40B4-BE49-F238E27FC236}">
                      <a16:creationId xmlns:a16="http://schemas.microsoft.com/office/drawing/2014/main" id="{64CF3EF2-9B54-4E1A-9BD5-FE889A2C9187}"/>
                    </a:ext>
                  </a:extLst>
                </p:cNvPr>
                <p:cNvSpPr/>
                <p:nvPr/>
              </p:nvSpPr>
              <p:spPr>
                <a:xfrm>
                  <a:off x="3487745" y="1253233"/>
                  <a:ext cx="1555735" cy="1967347"/>
                </a:xfrm>
                <a:custGeom>
                  <a:avLst/>
                  <a:gdLst>
                    <a:gd name="connsiteX0" fmla="*/ 1458429 w 1555737"/>
                    <a:gd name="connsiteY0" fmla="*/ 1078087 h 1967353"/>
                    <a:gd name="connsiteX1" fmla="*/ 1550177 w 1555737"/>
                    <a:gd name="connsiteY1" fmla="*/ 976438 h 1967353"/>
                    <a:gd name="connsiteX2" fmla="*/ 1515854 w 1555737"/>
                    <a:gd name="connsiteY2" fmla="*/ 910432 h 1967353"/>
                    <a:gd name="connsiteX3" fmla="*/ 1395724 w 1555737"/>
                    <a:gd name="connsiteY3" fmla="*/ 845746 h 1967353"/>
                    <a:gd name="connsiteX4" fmla="*/ 1263712 w 1555737"/>
                    <a:gd name="connsiteY4" fmla="*/ 590964 h 1967353"/>
                    <a:gd name="connsiteX5" fmla="*/ 1230049 w 1555737"/>
                    <a:gd name="connsiteY5" fmla="*/ 478094 h 1967353"/>
                    <a:gd name="connsiteX6" fmla="*/ 1111239 w 1555737"/>
                    <a:gd name="connsiteY6" fmla="*/ 338822 h 1967353"/>
                    <a:gd name="connsiteX7" fmla="*/ 1111239 w 1555737"/>
                    <a:gd name="connsiteY7" fmla="*/ 338822 h 1967353"/>
                    <a:gd name="connsiteX8" fmla="*/ 1091437 w 1555737"/>
                    <a:gd name="connsiteY8" fmla="*/ 319680 h 1967353"/>
                    <a:gd name="connsiteX9" fmla="*/ 1113879 w 1555737"/>
                    <a:gd name="connsiteY9" fmla="*/ 270176 h 1967353"/>
                    <a:gd name="connsiteX10" fmla="*/ 1146222 w 1555737"/>
                    <a:gd name="connsiteY10" fmla="*/ 218031 h 1967353"/>
                    <a:gd name="connsiteX11" fmla="*/ 1195066 w 1555737"/>
                    <a:gd name="connsiteY11" fmla="*/ 124303 h 1967353"/>
                    <a:gd name="connsiteX12" fmla="*/ 1107939 w 1555737"/>
                    <a:gd name="connsiteY12" fmla="*/ 56977 h 1967353"/>
                    <a:gd name="connsiteX13" fmla="*/ 1098038 w 1555737"/>
                    <a:gd name="connsiteY13" fmla="*/ 54337 h 1967353"/>
                    <a:gd name="connsiteX14" fmla="*/ 806292 w 1555737"/>
                    <a:gd name="connsiteY14" fmla="*/ 2852 h 1967353"/>
                    <a:gd name="connsiteX15" fmla="*/ 507286 w 1555737"/>
                    <a:gd name="connsiteY15" fmla="*/ 72159 h 1967353"/>
                    <a:gd name="connsiteX16" fmla="*/ 173957 w 1555737"/>
                    <a:gd name="connsiteY16" fmla="*/ 314400 h 1967353"/>
                    <a:gd name="connsiteX17" fmla="*/ 4322 w 1555737"/>
                    <a:gd name="connsiteY17" fmla="*/ 766539 h 1967353"/>
                    <a:gd name="connsiteX18" fmla="*/ 142934 w 1555737"/>
                    <a:gd name="connsiteY18" fmla="*/ 1175775 h 1967353"/>
                    <a:gd name="connsiteX19" fmla="*/ 333031 w 1555737"/>
                    <a:gd name="connsiteY19" fmla="*/ 1418676 h 1967353"/>
                    <a:gd name="connsiteX20" fmla="*/ 371974 w 1555737"/>
                    <a:gd name="connsiteY20" fmla="*/ 1416696 h 1967353"/>
                    <a:gd name="connsiteX21" fmla="*/ 378575 w 1555737"/>
                    <a:gd name="connsiteY21" fmla="*/ 1470821 h 1967353"/>
                    <a:gd name="connsiteX22" fmla="*/ 432699 w 1555737"/>
                    <a:gd name="connsiteY22" fmla="*/ 1596232 h 1967353"/>
                    <a:gd name="connsiteX23" fmla="*/ 459102 w 1555737"/>
                    <a:gd name="connsiteY23" fmla="*/ 1706461 h 1967353"/>
                    <a:gd name="connsiteX24" fmla="*/ 449861 w 1555737"/>
                    <a:gd name="connsiteY24" fmla="*/ 1810751 h 1967353"/>
                    <a:gd name="connsiteX25" fmla="*/ 487484 w 1555737"/>
                    <a:gd name="connsiteY25" fmla="*/ 1893918 h 1967353"/>
                    <a:gd name="connsiteX26" fmla="*/ 598374 w 1555737"/>
                    <a:gd name="connsiteY26" fmla="*/ 1946063 h 1967353"/>
                    <a:gd name="connsiteX27" fmla="*/ 853156 w 1555737"/>
                    <a:gd name="connsiteY27" fmla="*/ 1959924 h 1967353"/>
                    <a:gd name="connsiteX28" fmla="*/ 1198366 w 1555737"/>
                    <a:gd name="connsiteY28" fmla="*/ 1875436 h 1967353"/>
                    <a:gd name="connsiteX29" fmla="*/ 1180545 w 1555737"/>
                    <a:gd name="connsiteY29" fmla="*/ 1729564 h 1967353"/>
                    <a:gd name="connsiteX30" fmla="*/ 1169324 w 1555737"/>
                    <a:gd name="connsiteY30" fmla="*/ 1632535 h 1967353"/>
                    <a:gd name="connsiteX31" fmla="*/ 1453149 w 1555737"/>
                    <a:gd name="connsiteY31" fmla="*/ 1616034 h 1967353"/>
                    <a:gd name="connsiteX32" fmla="*/ 1516514 w 1555737"/>
                    <a:gd name="connsiteY32" fmla="*/ 1543427 h 1967353"/>
                    <a:gd name="connsiteX33" fmla="*/ 1493412 w 1555737"/>
                    <a:gd name="connsiteY33" fmla="*/ 1276104 h 1967353"/>
                    <a:gd name="connsiteX34" fmla="*/ 1493412 w 1555737"/>
                    <a:gd name="connsiteY34" fmla="*/ 1276104 h 1967353"/>
                    <a:gd name="connsiteX35" fmla="*/ 1467670 w 1555737"/>
                    <a:gd name="connsiteY35" fmla="*/ 1308447 h 1967353"/>
                    <a:gd name="connsiteX36" fmla="*/ 1269653 w 1555737"/>
                    <a:gd name="connsiteY36" fmla="*/ 1249702 h 1967353"/>
                    <a:gd name="connsiteX37" fmla="*/ 1472290 w 1555737"/>
                    <a:gd name="connsiteY37" fmla="*/ 1217359 h 1967353"/>
                    <a:gd name="connsiteX38" fmla="*/ 1438627 w 1555737"/>
                    <a:gd name="connsiteY38" fmla="*/ 1134851 h 1967353"/>
                    <a:gd name="connsiteX39" fmla="*/ 1458429 w 1555737"/>
                    <a:gd name="connsiteY39" fmla="*/ 1078087 h 196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55737" h="1967353">
                      <a:moveTo>
                        <a:pt x="1458429" y="1078087"/>
                      </a:moveTo>
                      <a:cubicBezTo>
                        <a:pt x="1501993" y="1057625"/>
                        <a:pt x="1536316" y="1025282"/>
                        <a:pt x="1550177" y="976438"/>
                      </a:cubicBezTo>
                      <a:cubicBezTo>
                        <a:pt x="1562058" y="933534"/>
                        <a:pt x="1556778" y="924953"/>
                        <a:pt x="1515854" y="910432"/>
                      </a:cubicBezTo>
                      <a:cubicBezTo>
                        <a:pt x="1472290" y="894590"/>
                        <a:pt x="1430707" y="879409"/>
                        <a:pt x="1395724" y="845746"/>
                      </a:cubicBezTo>
                      <a:cubicBezTo>
                        <a:pt x="1321797" y="775780"/>
                        <a:pt x="1278894" y="690633"/>
                        <a:pt x="1263712" y="590964"/>
                      </a:cubicBezTo>
                      <a:cubicBezTo>
                        <a:pt x="1257772" y="552021"/>
                        <a:pt x="1251831" y="513077"/>
                        <a:pt x="1230049" y="478094"/>
                      </a:cubicBezTo>
                      <a:cubicBezTo>
                        <a:pt x="1197046" y="425949"/>
                        <a:pt x="1156783" y="379745"/>
                        <a:pt x="1111239" y="338822"/>
                      </a:cubicBezTo>
                      <a:lnTo>
                        <a:pt x="1111239" y="338822"/>
                      </a:lnTo>
                      <a:cubicBezTo>
                        <a:pt x="1104638" y="332221"/>
                        <a:pt x="1098038" y="325621"/>
                        <a:pt x="1091437" y="319680"/>
                      </a:cubicBezTo>
                      <a:cubicBezTo>
                        <a:pt x="1109919" y="308459"/>
                        <a:pt x="1109259" y="287337"/>
                        <a:pt x="1113879" y="270176"/>
                      </a:cubicBezTo>
                      <a:cubicBezTo>
                        <a:pt x="1119820" y="249054"/>
                        <a:pt x="1129720" y="232553"/>
                        <a:pt x="1146222" y="218031"/>
                      </a:cubicBezTo>
                      <a:cubicBezTo>
                        <a:pt x="1173944" y="192949"/>
                        <a:pt x="1206287" y="167867"/>
                        <a:pt x="1195066" y="124303"/>
                      </a:cubicBezTo>
                      <a:cubicBezTo>
                        <a:pt x="1183845" y="81399"/>
                        <a:pt x="1144242" y="70178"/>
                        <a:pt x="1107939" y="56977"/>
                      </a:cubicBezTo>
                      <a:cubicBezTo>
                        <a:pt x="1104638" y="55657"/>
                        <a:pt x="1101338" y="55657"/>
                        <a:pt x="1098038" y="54337"/>
                      </a:cubicBezTo>
                      <a:cubicBezTo>
                        <a:pt x="1002989" y="26614"/>
                        <a:pt x="904641" y="12753"/>
                        <a:pt x="806292" y="2852"/>
                      </a:cubicBezTo>
                      <a:cubicBezTo>
                        <a:pt x="698703" y="-7709"/>
                        <a:pt x="598374" y="10113"/>
                        <a:pt x="507286" y="72159"/>
                      </a:cubicBezTo>
                      <a:cubicBezTo>
                        <a:pt x="393756" y="149385"/>
                        <a:pt x="278246" y="223972"/>
                        <a:pt x="173957" y="314400"/>
                      </a:cubicBezTo>
                      <a:cubicBezTo>
                        <a:pt x="35345" y="434530"/>
                        <a:pt x="-16140" y="586344"/>
                        <a:pt x="4322" y="766539"/>
                      </a:cubicBezTo>
                      <a:cubicBezTo>
                        <a:pt x="20823" y="913072"/>
                        <a:pt x="72968" y="1047724"/>
                        <a:pt x="142934" y="1175775"/>
                      </a:cubicBezTo>
                      <a:cubicBezTo>
                        <a:pt x="192438" y="1267523"/>
                        <a:pt x="255144" y="1349370"/>
                        <a:pt x="333031" y="1418676"/>
                      </a:cubicBezTo>
                      <a:cubicBezTo>
                        <a:pt x="346892" y="1431218"/>
                        <a:pt x="360753" y="1443098"/>
                        <a:pt x="371974" y="1416696"/>
                      </a:cubicBezTo>
                      <a:cubicBezTo>
                        <a:pt x="372634" y="1435178"/>
                        <a:pt x="366033" y="1455640"/>
                        <a:pt x="378575" y="1470821"/>
                      </a:cubicBezTo>
                      <a:cubicBezTo>
                        <a:pt x="408277" y="1507784"/>
                        <a:pt x="418178" y="1552668"/>
                        <a:pt x="432699" y="1596232"/>
                      </a:cubicBezTo>
                      <a:cubicBezTo>
                        <a:pt x="444580" y="1631875"/>
                        <a:pt x="465042" y="1668178"/>
                        <a:pt x="459102" y="1706461"/>
                      </a:cubicBezTo>
                      <a:cubicBezTo>
                        <a:pt x="453821" y="1741445"/>
                        <a:pt x="450521" y="1775768"/>
                        <a:pt x="449861" y="1810751"/>
                      </a:cubicBezTo>
                      <a:cubicBezTo>
                        <a:pt x="453821" y="1840453"/>
                        <a:pt x="452501" y="1879397"/>
                        <a:pt x="487484" y="1893918"/>
                      </a:cubicBezTo>
                      <a:cubicBezTo>
                        <a:pt x="517847" y="1903819"/>
                        <a:pt x="554150" y="1928241"/>
                        <a:pt x="598374" y="1946063"/>
                      </a:cubicBezTo>
                      <a:cubicBezTo>
                        <a:pt x="742927" y="1973785"/>
                        <a:pt x="680221" y="1969824"/>
                        <a:pt x="853156" y="1959924"/>
                      </a:cubicBezTo>
                      <a:cubicBezTo>
                        <a:pt x="913881" y="1953323"/>
                        <a:pt x="1146882" y="1917020"/>
                        <a:pt x="1198366" y="1875436"/>
                      </a:cubicBezTo>
                      <a:cubicBezTo>
                        <a:pt x="1206947" y="1868176"/>
                        <a:pt x="1182525" y="1748045"/>
                        <a:pt x="1180545" y="1729564"/>
                      </a:cubicBezTo>
                      <a:cubicBezTo>
                        <a:pt x="1177245" y="1697221"/>
                        <a:pt x="1162063" y="1666198"/>
                        <a:pt x="1169324" y="1632535"/>
                      </a:cubicBezTo>
                      <a:cubicBezTo>
                        <a:pt x="1265032" y="1650357"/>
                        <a:pt x="1359420" y="1636495"/>
                        <a:pt x="1453149" y="1616034"/>
                      </a:cubicBezTo>
                      <a:cubicBezTo>
                        <a:pt x="1489452" y="1608113"/>
                        <a:pt x="1512554" y="1579731"/>
                        <a:pt x="1516514" y="1543427"/>
                      </a:cubicBezTo>
                      <a:cubicBezTo>
                        <a:pt x="1526415" y="1452999"/>
                        <a:pt x="1514534" y="1363892"/>
                        <a:pt x="1493412" y="1276104"/>
                      </a:cubicBezTo>
                      <a:cubicBezTo>
                        <a:pt x="1493412" y="1276104"/>
                        <a:pt x="1493412" y="1276104"/>
                        <a:pt x="1493412" y="1276104"/>
                      </a:cubicBezTo>
                      <a:cubicBezTo>
                        <a:pt x="1492092" y="1292605"/>
                        <a:pt x="1492092" y="1311747"/>
                        <a:pt x="1467670" y="1308447"/>
                      </a:cubicBezTo>
                      <a:cubicBezTo>
                        <a:pt x="1399684" y="1299866"/>
                        <a:pt x="1333018" y="1283364"/>
                        <a:pt x="1269653" y="1249702"/>
                      </a:cubicBezTo>
                      <a:cubicBezTo>
                        <a:pt x="1338959" y="1247721"/>
                        <a:pt x="1406285" y="1234520"/>
                        <a:pt x="1472290" y="1217359"/>
                      </a:cubicBezTo>
                      <a:cubicBezTo>
                        <a:pt x="1461070" y="1189636"/>
                        <a:pt x="1451829" y="1161914"/>
                        <a:pt x="1438627" y="1134851"/>
                      </a:cubicBezTo>
                      <a:cubicBezTo>
                        <a:pt x="1426746" y="1107789"/>
                        <a:pt x="1429387" y="1091948"/>
                        <a:pt x="1458429" y="1078087"/>
                      </a:cubicBezTo>
                      <a:close/>
                    </a:path>
                  </a:pathLst>
                </a:custGeom>
                <a:solidFill>
                  <a:srgbClr val="FEC88A"/>
                </a:solidFill>
                <a:ln w="3423" cap="flat">
                  <a:noFill/>
                  <a:prstDash val="solid"/>
                  <a:miter/>
                </a:ln>
              </p:spPr>
              <p:txBody>
                <a:bodyPr rtlCol="0" anchor="ctr"/>
                <a:lstStyle/>
                <a:p>
                  <a:endParaRPr lang="en-US">
                    <a:cs typeface="B Nazanin" panose="00000700000000000000" pitchFamily="2" charset="-78"/>
                  </a:endParaRPr>
                </a:p>
              </p:txBody>
            </p:sp>
            <p:sp>
              <p:nvSpPr>
                <p:cNvPr id="76" name="Freeform: Shape 75">
                  <a:extLst>
                    <a:ext uri="{FF2B5EF4-FFF2-40B4-BE49-F238E27FC236}">
                      <a16:creationId xmlns:a16="http://schemas.microsoft.com/office/drawing/2014/main" id="{41B9FFA0-6E77-41C3-A75A-2AD1C550EF39}"/>
                    </a:ext>
                  </a:extLst>
                </p:cNvPr>
                <p:cNvSpPr/>
                <p:nvPr/>
              </p:nvSpPr>
              <p:spPr>
                <a:xfrm>
                  <a:off x="4960694" y="2470582"/>
                  <a:ext cx="6600" cy="6600"/>
                </a:xfrm>
                <a:custGeom>
                  <a:avLst/>
                  <a:gdLst>
                    <a:gd name="connsiteX0" fmla="*/ 0 w 6600"/>
                    <a:gd name="connsiteY0" fmla="*/ 0 h 6600"/>
                    <a:gd name="connsiteX1" fmla="*/ 0 w 6600"/>
                    <a:gd name="connsiteY1" fmla="*/ 0 h 6600"/>
                    <a:gd name="connsiteX2" fmla="*/ 0 w 6600"/>
                    <a:gd name="connsiteY2" fmla="*/ 0 h 6600"/>
                  </a:gdLst>
                  <a:ahLst/>
                  <a:cxnLst>
                    <a:cxn ang="0">
                      <a:pos x="connsiteX0" y="connsiteY0"/>
                    </a:cxn>
                    <a:cxn ang="0">
                      <a:pos x="connsiteX1" y="connsiteY1"/>
                    </a:cxn>
                    <a:cxn ang="0">
                      <a:pos x="connsiteX2" y="connsiteY2"/>
                    </a:cxn>
                  </a:cxnLst>
                  <a:rect l="l" t="t" r="r" b="b"/>
                  <a:pathLst>
                    <a:path w="6600" h="6600">
                      <a:moveTo>
                        <a:pt x="0" y="0"/>
                      </a:moveTo>
                      <a:lnTo>
                        <a:pt x="0" y="0"/>
                      </a:lnTo>
                      <a:lnTo>
                        <a:pt x="0" y="0"/>
                      </a:lnTo>
                      <a:close/>
                    </a:path>
                  </a:pathLst>
                </a:custGeom>
                <a:solidFill>
                  <a:srgbClr val="FEC88A"/>
                </a:solidFill>
                <a:ln w="3423" cap="flat">
                  <a:noFill/>
                  <a:prstDash val="solid"/>
                  <a:miter/>
                </a:ln>
              </p:spPr>
              <p:txBody>
                <a:bodyPr rtlCol="0" anchor="ctr"/>
                <a:lstStyle/>
                <a:p>
                  <a:endParaRPr lang="en-US">
                    <a:cs typeface="B Nazanin" panose="00000700000000000000" pitchFamily="2" charset="-78"/>
                  </a:endParaRPr>
                </a:p>
              </p:txBody>
            </p:sp>
          </p:grpSp>
          <p:sp>
            <p:nvSpPr>
              <p:cNvPr id="61" name="Freeform: Shape 60">
                <a:extLst>
                  <a:ext uri="{FF2B5EF4-FFF2-40B4-BE49-F238E27FC236}">
                    <a16:creationId xmlns:a16="http://schemas.microsoft.com/office/drawing/2014/main" id="{10F18783-8BB4-42A2-8F6D-121D13C68D2D}"/>
                  </a:ext>
                </a:extLst>
              </p:cNvPr>
              <p:cNvSpPr/>
              <p:nvPr/>
            </p:nvSpPr>
            <p:spPr>
              <a:xfrm>
                <a:off x="2327614" y="3157457"/>
                <a:ext cx="129522" cy="102081"/>
              </a:xfrm>
              <a:custGeom>
                <a:avLst/>
                <a:gdLst>
                  <a:gd name="connsiteX0" fmla="*/ 158197 w 171122"/>
                  <a:gd name="connsiteY0" fmla="*/ 47786 h 134866"/>
                  <a:gd name="connsiteX1" fmla="*/ 98487 w 171122"/>
                  <a:gd name="connsiteY1" fmla="*/ 115220 h 134866"/>
                  <a:gd name="connsiteX2" fmla="*/ 12926 w 171122"/>
                  <a:gd name="connsiteY2" fmla="*/ 87080 h 134866"/>
                  <a:gd name="connsiteX3" fmla="*/ 72636 w 171122"/>
                  <a:gd name="connsiteY3" fmla="*/ 19647 h 134866"/>
                  <a:gd name="connsiteX4" fmla="*/ 158197 w 171122"/>
                  <a:gd name="connsiteY4" fmla="*/ 47786 h 134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122" h="134866">
                    <a:moveTo>
                      <a:pt x="158197" y="47786"/>
                    </a:moveTo>
                    <a:cubicBezTo>
                      <a:pt x="165335" y="74178"/>
                      <a:pt x="138602" y="104369"/>
                      <a:pt x="98487" y="115220"/>
                    </a:cubicBezTo>
                    <a:cubicBezTo>
                      <a:pt x="58371" y="126071"/>
                      <a:pt x="20064" y="113472"/>
                      <a:pt x="12926" y="87080"/>
                    </a:cubicBezTo>
                    <a:cubicBezTo>
                      <a:pt x="5787" y="60688"/>
                      <a:pt x="32520" y="30497"/>
                      <a:pt x="72636" y="19647"/>
                    </a:cubicBezTo>
                    <a:cubicBezTo>
                      <a:pt x="112751" y="8796"/>
                      <a:pt x="151058" y="21395"/>
                      <a:pt x="158197" y="47786"/>
                    </a:cubicBezTo>
                    <a:close/>
                  </a:path>
                </a:pathLst>
              </a:custGeom>
              <a:solidFill>
                <a:srgbClr val="F0F0F0"/>
              </a:solidFill>
              <a:ln w="6595" cap="flat">
                <a:noFill/>
                <a:prstDash val="solid"/>
                <a:miter/>
              </a:ln>
            </p:spPr>
            <p:txBody>
              <a:bodyPr rtlCol="0" anchor="ctr"/>
              <a:lstStyle/>
              <a:p>
                <a:endParaRPr lang="en-US">
                  <a:cs typeface="B Nazanin" panose="00000700000000000000" pitchFamily="2" charset="-78"/>
                </a:endParaRPr>
              </a:p>
            </p:txBody>
          </p:sp>
          <p:sp>
            <p:nvSpPr>
              <p:cNvPr id="62" name="Freeform: Shape 61">
                <a:extLst>
                  <a:ext uri="{FF2B5EF4-FFF2-40B4-BE49-F238E27FC236}">
                    <a16:creationId xmlns:a16="http://schemas.microsoft.com/office/drawing/2014/main" id="{54B67B61-68C9-4ABC-826D-60BC24CCBD2B}"/>
                  </a:ext>
                </a:extLst>
              </p:cNvPr>
              <p:cNvSpPr/>
              <p:nvPr/>
            </p:nvSpPr>
            <p:spPr>
              <a:xfrm>
                <a:off x="319983" y="3908488"/>
                <a:ext cx="4328106" cy="2949512"/>
              </a:xfrm>
              <a:custGeom>
                <a:avLst/>
                <a:gdLst>
                  <a:gd name="connsiteX0" fmla="*/ 5627749 w 5718176"/>
                  <a:gd name="connsiteY0" fmla="*/ 1295693 h 3896816"/>
                  <a:gd name="connsiteX1" fmla="*/ 5718177 w 5718176"/>
                  <a:gd name="connsiteY1" fmla="*/ 1192724 h 3896816"/>
                  <a:gd name="connsiteX2" fmla="*/ 5493097 w 5718176"/>
                  <a:gd name="connsiteY2" fmla="*/ 941242 h 3896816"/>
                  <a:gd name="connsiteX3" fmla="*/ 5475935 w 5718176"/>
                  <a:gd name="connsiteY3" fmla="*/ 945203 h 3896816"/>
                  <a:gd name="connsiteX4" fmla="*/ 5396069 w 5718176"/>
                  <a:gd name="connsiteY4" fmla="*/ 992727 h 3896816"/>
                  <a:gd name="connsiteX5" fmla="*/ 5342604 w 5718176"/>
                  <a:gd name="connsiteY5" fmla="*/ 994047 h 3896816"/>
                  <a:gd name="connsiteX6" fmla="*/ 4660104 w 5718176"/>
                  <a:gd name="connsiteY6" fmla="*/ 1592719 h 3896816"/>
                  <a:gd name="connsiteX7" fmla="*/ 4602679 w 5718176"/>
                  <a:gd name="connsiteY7" fmla="*/ 1596020 h 3896816"/>
                  <a:gd name="connsiteX8" fmla="*/ 4407302 w 5718176"/>
                  <a:gd name="connsiteY8" fmla="*/ 1438926 h 3896816"/>
                  <a:gd name="connsiteX9" fmla="*/ 4003347 w 5718176"/>
                  <a:gd name="connsiteY9" fmla="*/ 919460 h 3896816"/>
                  <a:gd name="connsiteX10" fmla="*/ 3658796 w 5718176"/>
                  <a:gd name="connsiteY10" fmla="*/ 269964 h 3896816"/>
                  <a:gd name="connsiteX11" fmla="*/ 3607972 w 5718176"/>
                  <a:gd name="connsiteY11" fmla="*/ 225080 h 3896816"/>
                  <a:gd name="connsiteX12" fmla="*/ 2860787 w 5718176"/>
                  <a:gd name="connsiteY12" fmla="*/ 45544 h 3896816"/>
                  <a:gd name="connsiteX13" fmla="*/ 2800721 w 5718176"/>
                  <a:gd name="connsiteY13" fmla="*/ 19802 h 3896816"/>
                  <a:gd name="connsiteX14" fmla="*/ 2817883 w 5718176"/>
                  <a:gd name="connsiteY14" fmla="*/ 163034 h 3896816"/>
                  <a:gd name="connsiteX15" fmla="*/ 2472673 w 5718176"/>
                  <a:gd name="connsiteY15" fmla="*/ 247522 h 3896816"/>
                  <a:gd name="connsiteX16" fmla="*/ 2217890 w 5718176"/>
                  <a:gd name="connsiteY16" fmla="*/ 233660 h 3896816"/>
                  <a:gd name="connsiteX17" fmla="*/ 2107001 w 5718176"/>
                  <a:gd name="connsiteY17" fmla="*/ 181516 h 3896816"/>
                  <a:gd name="connsiteX18" fmla="*/ 2069377 w 5718176"/>
                  <a:gd name="connsiteY18" fmla="*/ 98349 h 3896816"/>
                  <a:gd name="connsiteX19" fmla="*/ 2077958 w 5718176"/>
                  <a:gd name="connsiteY19" fmla="*/ 0 h 3896816"/>
                  <a:gd name="connsiteX20" fmla="*/ 2023833 w 5718176"/>
                  <a:gd name="connsiteY20" fmla="*/ 81187 h 3896816"/>
                  <a:gd name="connsiteX21" fmla="*/ 1936046 w 5718176"/>
                  <a:gd name="connsiteY21" fmla="*/ 139932 h 3896816"/>
                  <a:gd name="connsiteX22" fmla="*/ 1936046 w 5718176"/>
                  <a:gd name="connsiteY22" fmla="*/ 139932 h 3896816"/>
                  <a:gd name="connsiteX23" fmla="*/ 1844298 w 5718176"/>
                  <a:gd name="connsiteY23" fmla="*/ 190757 h 3896816"/>
                  <a:gd name="connsiteX24" fmla="*/ 1085231 w 5718176"/>
                  <a:gd name="connsiteY24" fmla="*/ 495703 h 3896816"/>
                  <a:gd name="connsiteX25" fmla="*/ 1044968 w 5718176"/>
                  <a:gd name="connsiteY25" fmla="*/ 532006 h 3896816"/>
                  <a:gd name="connsiteX26" fmla="*/ 837709 w 5718176"/>
                  <a:gd name="connsiteY26" fmla="*/ 896358 h 3896816"/>
                  <a:gd name="connsiteX27" fmla="*/ 621210 w 5718176"/>
                  <a:gd name="connsiteY27" fmla="*/ 1177543 h 3896816"/>
                  <a:gd name="connsiteX28" fmla="*/ 98445 w 5718176"/>
                  <a:gd name="connsiteY28" fmla="*/ 1822419 h 3896816"/>
                  <a:gd name="connsiteX29" fmla="*/ 15277 w 5718176"/>
                  <a:gd name="connsiteY29" fmla="*/ 2244856 h 3896816"/>
                  <a:gd name="connsiteX30" fmla="*/ 209334 w 5718176"/>
                  <a:gd name="connsiteY30" fmla="*/ 2624390 h 3896816"/>
                  <a:gd name="connsiteX31" fmla="*/ 964441 w 5718176"/>
                  <a:gd name="connsiteY31" fmla="*/ 3531969 h 3896816"/>
                  <a:gd name="connsiteX32" fmla="*/ 1007344 w 5718176"/>
                  <a:gd name="connsiteY32" fmla="*/ 3531969 h 3896816"/>
                  <a:gd name="connsiteX33" fmla="*/ 1052888 w 5718176"/>
                  <a:gd name="connsiteY33" fmla="*/ 3480485 h 3896816"/>
                  <a:gd name="connsiteX34" fmla="*/ 1052888 w 5718176"/>
                  <a:gd name="connsiteY34" fmla="*/ 3480485 h 3896816"/>
                  <a:gd name="connsiteX35" fmla="*/ 1143976 w 5718176"/>
                  <a:gd name="connsiteY35" fmla="*/ 3476524 h 3896816"/>
                  <a:gd name="connsiteX36" fmla="*/ 1227144 w 5718176"/>
                  <a:gd name="connsiteY36" fmla="*/ 3467944 h 3896816"/>
                  <a:gd name="connsiteX37" fmla="*/ 1356515 w 5718176"/>
                  <a:gd name="connsiteY37" fmla="*/ 3502927 h 3896816"/>
                  <a:gd name="connsiteX38" fmla="*/ 1356515 w 5718176"/>
                  <a:gd name="connsiteY38" fmla="*/ 3502927 h 3896816"/>
                  <a:gd name="connsiteX39" fmla="*/ 1629119 w 5718176"/>
                  <a:gd name="connsiteY39" fmla="*/ 3615136 h 3896816"/>
                  <a:gd name="connsiteX40" fmla="*/ 1629119 w 5718176"/>
                  <a:gd name="connsiteY40" fmla="*/ 3896321 h 3896816"/>
                  <a:gd name="connsiteX41" fmla="*/ 4352517 w 5718176"/>
                  <a:gd name="connsiteY41" fmla="*/ 3896321 h 3896816"/>
                  <a:gd name="connsiteX42" fmla="*/ 3776947 w 5718176"/>
                  <a:gd name="connsiteY42" fmla="*/ 1702949 h 3896816"/>
                  <a:gd name="connsiteX43" fmla="*/ 3777607 w 5718176"/>
                  <a:gd name="connsiteY43" fmla="*/ 1681167 h 3896816"/>
                  <a:gd name="connsiteX44" fmla="*/ 3800709 w 5718176"/>
                  <a:gd name="connsiteY44" fmla="*/ 1686448 h 3896816"/>
                  <a:gd name="connsiteX45" fmla="*/ 3858794 w 5718176"/>
                  <a:gd name="connsiteY45" fmla="*/ 1730011 h 3896816"/>
                  <a:gd name="connsiteX46" fmla="*/ 4361098 w 5718176"/>
                  <a:gd name="connsiteY46" fmla="*/ 2186771 h 3896816"/>
                  <a:gd name="connsiteX47" fmla="*/ 4448226 w 5718176"/>
                  <a:gd name="connsiteY47" fmla="*/ 2234955 h 3896816"/>
                  <a:gd name="connsiteX48" fmla="*/ 4589478 w 5718176"/>
                  <a:gd name="connsiteY48" fmla="*/ 2267298 h 3896816"/>
                  <a:gd name="connsiteX49" fmla="*/ 4652844 w 5718176"/>
                  <a:gd name="connsiteY49" fmla="*/ 2253437 h 3896816"/>
                  <a:gd name="connsiteX50" fmla="*/ 5448213 w 5718176"/>
                  <a:gd name="connsiteY50" fmla="*/ 1617142 h 3896816"/>
                  <a:gd name="connsiteX51" fmla="*/ 5667352 w 5718176"/>
                  <a:gd name="connsiteY51" fmla="*/ 1407903 h 3896816"/>
                  <a:gd name="connsiteX52" fmla="*/ 5666692 w 5718176"/>
                  <a:gd name="connsiteY52" fmla="*/ 1349158 h 3896816"/>
                  <a:gd name="connsiteX53" fmla="*/ 5627749 w 5718176"/>
                  <a:gd name="connsiteY53" fmla="*/ 1295693 h 3896816"/>
                  <a:gd name="connsiteX54" fmla="*/ 1495787 w 5718176"/>
                  <a:gd name="connsiteY54" fmla="*/ 3179498 h 3896816"/>
                  <a:gd name="connsiteX55" fmla="*/ 1381597 w 5718176"/>
                  <a:gd name="connsiteY55" fmla="*/ 3196660 h 3896816"/>
                  <a:gd name="connsiteX56" fmla="*/ 1347934 w 5718176"/>
                  <a:gd name="connsiteY56" fmla="*/ 3180158 h 3896816"/>
                  <a:gd name="connsiteX57" fmla="*/ 1291829 w 5718176"/>
                  <a:gd name="connsiteY57" fmla="*/ 3173558 h 3896816"/>
                  <a:gd name="connsiteX58" fmla="*/ 1331433 w 5718176"/>
                  <a:gd name="connsiteY58" fmla="*/ 3123393 h 3896816"/>
                  <a:gd name="connsiteX59" fmla="*/ 1328132 w 5718176"/>
                  <a:gd name="connsiteY59" fmla="*/ 3091711 h 3896816"/>
                  <a:gd name="connsiteX60" fmla="*/ 1105693 w 5718176"/>
                  <a:gd name="connsiteY60" fmla="*/ 2922736 h 3896816"/>
                  <a:gd name="connsiteX61" fmla="*/ 830449 w 5718176"/>
                  <a:gd name="connsiteY61" fmla="*/ 2616469 h 3896816"/>
                  <a:gd name="connsiteX62" fmla="*/ 671375 w 5718176"/>
                  <a:gd name="connsiteY62" fmla="*/ 2377528 h 3896816"/>
                  <a:gd name="connsiteX63" fmla="*/ 578967 w 5718176"/>
                  <a:gd name="connsiteY63" fmla="*/ 2236936 h 3896816"/>
                  <a:gd name="connsiteX64" fmla="*/ 585567 w 5718176"/>
                  <a:gd name="connsiteY64" fmla="*/ 2173570 h 3896816"/>
                  <a:gd name="connsiteX65" fmla="*/ 1142656 w 5718176"/>
                  <a:gd name="connsiteY65" fmla="*/ 1513512 h 3896816"/>
                  <a:gd name="connsiteX66" fmla="*/ 1181600 w 5718176"/>
                  <a:gd name="connsiteY66" fmla="*/ 1479189 h 3896816"/>
                  <a:gd name="connsiteX67" fmla="*/ 1202721 w 5718176"/>
                  <a:gd name="connsiteY67" fmla="*/ 1528034 h 3896816"/>
                  <a:gd name="connsiteX68" fmla="*/ 1561133 w 5718176"/>
                  <a:gd name="connsiteY68" fmla="*/ 3176198 h 3896816"/>
                  <a:gd name="connsiteX69" fmla="*/ 1495787 w 5718176"/>
                  <a:gd name="connsiteY69" fmla="*/ 3179498 h 389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5718176" h="3896816">
                    <a:moveTo>
                      <a:pt x="5627749" y="1295693"/>
                    </a:moveTo>
                    <a:cubicBezTo>
                      <a:pt x="5667352" y="1269291"/>
                      <a:pt x="5691115" y="1229688"/>
                      <a:pt x="5718177" y="1192724"/>
                    </a:cubicBezTo>
                    <a:lnTo>
                      <a:pt x="5493097" y="941242"/>
                    </a:lnTo>
                    <a:cubicBezTo>
                      <a:pt x="5487156" y="942562"/>
                      <a:pt x="5481876" y="943883"/>
                      <a:pt x="5475935" y="945203"/>
                    </a:cubicBezTo>
                    <a:cubicBezTo>
                      <a:pt x="5447553" y="958404"/>
                      <a:pt x="5413890" y="962364"/>
                      <a:pt x="5396069" y="992727"/>
                    </a:cubicBezTo>
                    <a:cubicBezTo>
                      <a:pt x="5377587" y="970945"/>
                      <a:pt x="5363066" y="976226"/>
                      <a:pt x="5342604" y="994047"/>
                    </a:cubicBezTo>
                    <a:cubicBezTo>
                      <a:pt x="5115544" y="1194705"/>
                      <a:pt x="4887164" y="1392722"/>
                      <a:pt x="4660104" y="1592719"/>
                    </a:cubicBezTo>
                    <a:cubicBezTo>
                      <a:pt x="4639643" y="1610541"/>
                      <a:pt x="4624461" y="1611201"/>
                      <a:pt x="4602679" y="1596020"/>
                    </a:cubicBezTo>
                    <a:cubicBezTo>
                      <a:pt x="4533373" y="1549156"/>
                      <a:pt x="4468028" y="1497671"/>
                      <a:pt x="4407302" y="1438926"/>
                    </a:cubicBezTo>
                    <a:cubicBezTo>
                      <a:pt x="4247568" y="1285133"/>
                      <a:pt x="4120177" y="1106257"/>
                      <a:pt x="4003347" y="919460"/>
                    </a:cubicBezTo>
                    <a:cubicBezTo>
                      <a:pt x="3873315" y="710882"/>
                      <a:pt x="3761766" y="492403"/>
                      <a:pt x="3658796" y="269964"/>
                    </a:cubicBezTo>
                    <a:cubicBezTo>
                      <a:pt x="3648236" y="246201"/>
                      <a:pt x="3635034" y="231680"/>
                      <a:pt x="3607972" y="225080"/>
                    </a:cubicBezTo>
                    <a:cubicBezTo>
                      <a:pt x="3359130" y="163694"/>
                      <a:pt x="3110289" y="102309"/>
                      <a:pt x="2860787" y="45544"/>
                    </a:cubicBezTo>
                    <a:cubicBezTo>
                      <a:pt x="2833064" y="39603"/>
                      <a:pt x="2804022" y="36303"/>
                      <a:pt x="2800721" y="19802"/>
                    </a:cubicBezTo>
                    <a:cubicBezTo>
                      <a:pt x="2804022" y="44884"/>
                      <a:pt x="2826464" y="156434"/>
                      <a:pt x="2817883" y="163034"/>
                    </a:cubicBezTo>
                    <a:cubicBezTo>
                      <a:pt x="2766398" y="204618"/>
                      <a:pt x="2532738" y="240261"/>
                      <a:pt x="2472673" y="247522"/>
                    </a:cubicBezTo>
                    <a:cubicBezTo>
                      <a:pt x="2299077" y="257423"/>
                      <a:pt x="2362443" y="261383"/>
                      <a:pt x="2217890" y="233660"/>
                    </a:cubicBezTo>
                    <a:cubicBezTo>
                      <a:pt x="2173666" y="215179"/>
                      <a:pt x="2136703" y="190757"/>
                      <a:pt x="2107001" y="181516"/>
                    </a:cubicBezTo>
                    <a:cubicBezTo>
                      <a:pt x="2072017" y="166995"/>
                      <a:pt x="2073998" y="128051"/>
                      <a:pt x="2069377" y="98349"/>
                    </a:cubicBezTo>
                    <a:cubicBezTo>
                      <a:pt x="2070037" y="65346"/>
                      <a:pt x="2072678" y="33003"/>
                      <a:pt x="2077958" y="0"/>
                    </a:cubicBezTo>
                    <a:cubicBezTo>
                      <a:pt x="2072017" y="32343"/>
                      <a:pt x="2060137" y="57425"/>
                      <a:pt x="2023833" y="81187"/>
                    </a:cubicBezTo>
                    <a:cubicBezTo>
                      <a:pt x="1994791" y="100329"/>
                      <a:pt x="1965748" y="120131"/>
                      <a:pt x="1936046" y="139932"/>
                    </a:cubicBezTo>
                    <a:cubicBezTo>
                      <a:pt x="1936046" y="139932"/>
                      <a:pt x="1936046" y="139932"/>
                      <a:pt x="1936046" y="139932"/>
                    </a:cubicBezTo>
                    <a:cubicBezTo>
                      <a:pt x="1905683" y="157094"/>
                      <a:pt x="1875980" y="178216"/>
                      <a:pt x="1844298" y="190757"/>
                    </a:cubicBezTo>
                    <a:cubicBezTo>
                      <a:pt x="1591495" y="293066"/>
                      <a:pt x="1338693" y="394714"/>
                      <a:pt x="1085231" y="495703"/>
                    </a:cubicBezTo>
                    <a:cubicBezTo>
                      <a:pt x="1066750" y="502964"/>
                      <a:pt x="1054869" y="514845"/>
                      <a:pt x="1044968" y="532006"/>
                    </a:cubicBezTo>
                    <a:cubicBezTo>
                      <a:pt x="976322" y="653457"/>
                      <a:pt x="907676" y="774908"/>
                      <a:pt x="837709" y="896358"/>
                    </a:cubicBezTo>
                    <a:cubicBezTo>
                      <a:pt x="817908" y="930681"/>
                      <a:pt x="672695" y="1117478"/>
                      <a:pt x="621210" y="1177543"/>
                    </a:cubicBezTo>
                    <a:cubicBezTo>
                      <a:pt x="440355" y="1387442"/>
                      <a:pt x="254878" y="1592719"/>
                      <a:pt x="98445" y="1822419"/>
                    </a:cubicBezTo>
                    <a:cubicBezTo>
                      <a:pt x="9337" y="1953771"/>
                      <a:pt x="-21686" y="2091723"/>
                      <a:pt x="15277" y="2244856"/>
                    </a:cubicBezTo>
                    <a:cubicBezTo>
                      <a:pt x="49600" y="2386769"/>
                      <a:pt x="126827" y="2506899"/>
                      <a:pt x="209334" y="2624390"/>
                    </a:cubicBezTo>
                    <a:cubicBezTo>
                      <a:pt x="338706" y="2807886"/>
                      <a:pt x="852891" y="3403918"/>
                      <a:pt x="964441" y="3531969"/>
                    </a:cubicBezTo>
                    <a:cubicBezTo>
                      <a:pt x="980282" y="3550451"/>
                      <a:pt x="991503" y="3553751"/>
                      <a:pt x="1007344" y="3531969"/>
                    </a:cubicBezTo>
                    <a:cubicBezTo>
                      <a:pt x="1020545" y="3513487"/>
                      <a:pt x="1033747" y="3493686"/>
                      <a:pt x="1052888" y="3480485"/>
                    </a:cubicBezTo>
                    <a:lnTo>
                      <a:pt x="1052888" y="3480485"/>
                    </a:lnTo>
                    <a:cubicBezTo>
                      <a:pt x="1083911" y="3493026"/>
                      <a:pt x="1114934" y="3494346"/>
                      <a:pt x="1143976" y="3476524"/>
                    </a:cubicBezTo>
                    <a:cubicBezTo>
                      <a:pt x="1171039" y="3459363"/>
                      <a:pt x="1196781" y="3457383"/>
                      <a:pt x="1227144" y="3467944"/>
                    </a:cubicBezTo>
                    <a:cubicBezTo>
                      <a:pt x="1269387" y="3482465"/>
                      <a:pt x="1313611" y="3491706"/>
                      <a:pt x="1356515" y="3502927"/>
                    </a:cubicBezTo>
                    <a:cubicBezTo>
                      <a:pt x="1356515" y="3502927"/>
                      <a:pt x="1356515" y="3502927"/>
                      <a:pt x="1356515" y="3502927"/>
                    </a:cubicBezTo>
                    <a:cubicBezTo>
                      <a:pt x="1361135" y="3511507"/>
                      <a:pt x="1545291" y="3582793"/>
                      <a:pt x="1629119" y="3615136"/>
                    </a:cubicBezTo>
                    <a:cubicBezTo>
                      <a:pt x="1639680" y="3708865"/>
                      <a:pt x="1633739" y="3802593"/>
                      <a:pt x="1629119" y="3896321"/>
                    </a:cubicBezTo>
                    <a:cubicBezTo>
                      <a:pt x="1642320" y="3896981"/>
                      <a:pt x="4339316" y="3896981"/>
                      <a:pt x="4352517" y="3896321"/>
                    </a:cubicBezTo>
                    <a:cubicBezTo>
                      <a:pt x="4266710" y="3566952"/>
                      <a:pt x="3792128" y="1761034"/>
                      <a:pt x="3776947" y="1702949"/>
                    </a:cubicBezTo>
                    <a:cubicBezTo>
                      <a:pt x="3774967" y="1695689"/>
                      <a:pt x="3770346" y="1687108"/>
                      <a:pt x="3777607" y="1681167"/>
                    </a:cubicBezTo>
                    <a:cubicBezTo>
                      <a:pt x="3786848" y="1673906"/>
                      <a:pt x="3794108" y="1681827"/>
                      <a:pt x="3800709" y="1686448"/>
                    </a:cubicBezTo>
                    <a:cubicBezTo>
                      <a:pt x="3820511" y="1700309"/>
                      <a:pt x="3840312" y="1714170"/>
                      <a:pt x="3858794" y="1730011"/>
                    </a:cubicBezTo>
                    <a:cubicBezTo>
                      <a:pt x="4033049" y="1875224"/>
                      <a:pt x="4196744" y="2030998"/>
                      <a:pt x="4361098" y="2186771"/>
                    </a:cubicBezTo>
                    <a:cubicBezTo>
                      <a:pt x="4386840" y="2211194"/>
                      <a:pt x="4411923" y="2229015"/>
                      <a:pt x="4448226" y="2234955"/>
                    </a:cubicBezTo>
                    <a:cubicBezTo>
                      <a:pt x="4495750" y="2242876"/>
                      <a:pt x="4542614" y="2254757"/>
                      <a:pt x="4589478" y="2267298"/>
                    </a:cubicBezTo>
                    <a:cubicBezTo>
                      <a:pt x="4613900" y="2273899"/>
                      <a:pt x="4633042" y="2269279"/>
                      <a:pt x="4652844" y="2253437"/>
                    </a:cubicBezTo>
                    <a:cubicBezTo>
                      <a:pt x="4922147" y="2046839"/>
                      <a:pt x="5190791" y="1838921"/>
                      <a:pt x="5448213" y="1617142"/>
                    </a:cubicBezTo>
                    <a:cubicBezTo>
                      <a:pt x="5524780" y="1551136"/>
                      <a:pt x="5600027" y="1483810"/>
                      <a:pt x="5667352" y="1407903"/>
                    </a:cubicBezTo>
                    <a:cubicBezTo>
                      <a:pt x="5687154" y="1386121"/>
                      <a:pt x="5686494" y="1369620"/>
                      <a:pt x="5666692" y="1349158"/>
                    </a:cubicBezTo>
                    <a:cubicBezTo>
                      <a:pt x="5652171" y="1332657"/>
                      <a:pt x="5637650" y="1316155"/>
                      <a:pt x="5627749" y="1295693"/>
                    </a:cubicBezTo>
                    <a:close/>
                    <a:moveTo>
                      <a:pt x="1495787" y="3179498"/>
                    </a:moveTo>
                    <a:cubicBezTo>
                      <a:pt x="1458164" y="3185439"/>
                      <a:pt x="1419880" y="3194020"/>
                      <a:pt x="1381597" y="3196660"/>
                    </a:cubicBezTo>
                    <a:cubicBezTo>
                      <a:pt x="1374336" y="3187419"/>
                      <a:pt x="1363776" y="3181478"/>
                      <a:pt x="1347934" y="3180158"/>
                    </a:cubicBezTo>
                    <a:cubicBezTo>
                      <a:pt x="1329452" y="3175538"/>
                      <a:pt x="1310971" y="3172898"/>
                      <a:pt x="1291829" y="3173558"/>
                    </a:cubicBezTo>
                    <a:cubicBezTo>
                      <a:pt x="1303050" y="3155736"/>
                      <a:pt x="1318892" y="3140555"/>
                      <a:pt x="1331433" y="3123393"/>
                    </a:cubicBezTo>
                    <a:cubicBezTo>
                      <a:pt x="1340674" y="3110192"/>
                      <a:pt x="1343974" y="3101612"/>
                      <a:pt x="1328132" y="3091711"/>
                    </a:cubicBezTo>
                    <a:cubicBezTo>
                      <a:pt x="1285229" y="3065968"/>
                      <a:pt x="1122854" y="2941878"/>
                      <a:pt x="1105693" y="2922736"/>
                    </a:cubicBezTo>
                    <a:cubicBezTo>
                      <a:pt x="1044968" y="2856730"/>
                      <a:pt x="856851" y="2655412"/>
                      <a:pt x="830449" y="2616469"/>
                    </a:cubicBezTo>
                    <a:cubicBezTo>
                      <a:pt x="776984" y="2537262"/>
                      <a:pt x="723519" y="2458055"/>
                      <a:pt x="671375" y="2377528"/>
                    </a:cubicBezTo>
                    <a:cubicBezTo>
                      <a:pt x="641012" y="2330664"/>
                      <a:pt x="606689" y="2285780"/>
                      <a:pt x="578967" y="2236936"/>
                    </a:cubicBezTo>
                    <a:cubicBezTo>
                      <a:pt x="565766" y="2213834"/>
                      <a:pt x="567746" y="2193372"/>
                      <a:pt x="585567" y="2173570"/>
                    </a:cubicBezTo>
                    <a:cubicBezTo>
                      <a:pt x="678636" y="2066641"/>
                      <a:pt x="1053548" y="1629683"/>
                      <a:pt x="1142656" y="1513512"/>
                    </a:cubicBezTo>
                    <a:cubicBezTo>
                      <a:pt x="1153217" y="1499651"/>
                      <a:pt x="1160478" y="1473249"/>
                      <a:pt x="1181600" y="1479189"/>
                    </a:cubicBezTo>
                    <a:cubicBezTo>
                      <a:pt x="1200081" y="1484470"/>
                      <a:pt x="1198761" y="1510212"/>
                      <a:pt x="1202721" y="1528034"/>
                    </a:cubicBezTo>
                    <a:cubicBezTo>
                      <a:pt x="1249586" y="1761034"/>
                      <a:pt x="1548592" y="3166957"/>
                      <a:pt x="1561133" y="3176198"/>
                    </a:cubicBezTo>
                    <a:cubicBezTo>
                      <a:pt x="1538691" y="3178178"/>
                      <a:pt x="1516909" y="3176198"/>
                      <a:pt x="1495787" y="3179498"/>
                    </a:cubicBezTo>
                    <a:close/>
                  </a:path>
                </a:pathLst>
              </a:custGeom>
              <a:solidFill>
                <a:schemeClr val="tx1">
                  <a:lumMod val="85000"/>
                  <a:lumOff val="15000"/>
                </a:schemeClr>
              </a:solidFill>
              <a:ln w="6595" cap="flat">
                <a:noFill/>
                <a:prstDash val="solid"/>
                <a:miter/>
              </a:ln>
            </p:spPr>
            <p:txBody>
              <a:bodyPr rtlCol="0" anchor="ctr"/>
              <a:lstStyle/>
              <a:p>
                <a:endParaRPr lang="en-US">
                  <a:cs typeface="B Nazanin" panose="00000700000000000000" pitchFamily="2" charset="-78"/>
                </a:endParaRPr>
              </a:p>
            </p:txBody>
          </p:sp>
          <p:sp>
            <p:nvSpPr>
              <p:cNvPr id="63" name="Freeform: Shape 62">
                <a:extLst>
                  <a:ext uri="{FF2B5EF4-FFF2-40B4-BE49-F238E27FC236}">
                    <a16:creationId xmlns:a16="http://schemas.microsoft.com/office/drawing/2014/main" id="{E51FFAE0-9148-4E49-9014-5301059AE46A}"/>
                  </a:ext>
                </a:extLst>
              </p:cNvPr>
              <p:cNvSpPr/>
              <p:nvPr/>
            </p:nvSpPr>
            <p:spPr>
              <a:xfrm>
                <a:off x="4478224" y="4538808"/>
                <a:ext cx="866453" cy="259492"/>
              </a:xfrm>
              <a:custGeom>
                <a:avLst/>
                <a:gdLst>
                  <a:gd name="connsiteX0" fmla="*/ 1143880 w 1144734"/>
                  <a:gd name="connsiteY0" fmla="*/ 41154 h 342834"/>
                  <a:gd name="connsiteX1" fmla="*/ 717483 w 1144734"/>
                  <a:gd name="connsiteY1" fmla="*/ 47094 h 342834"/>
                  <a:gd name="connsiteX2" fmla="*/ 161054 w 1144734"/>
                  <a:gd name="connsiteY2" fmla="*/ 34553 h 342834"/>
                  <a:gd name="connsiteX3" fmla="*/ 0 w 1144734"/>
                  <a:gd name="connsiteY3" fmla="*/ 108480 h 342834"/>
                  <a:gd name="connsiteX4" fmla="*/ 227720 w 1144734"/>
                  <a:gd name="connsiteY4" fmla="*/ 342800 h 342834"/>
                  <a:gd name="connsiteX5" fmla="*/ 718803 w 1144734"/>
                  <a:gd name="connsiteY5" fmla="*/ 197587 h 342834"/>
                  <a:gd name="connsiteX6" fmla="*/ 1100316 w 1144734"/>
                  <a:gd name="connsiteY6" fmla="*/ 97919 h 342834"/>
                  <a:gd name="connsiteX7" fmla="*/ 1143880 w 1144734"/>
                  <a:gd name="connsiteY7" fmla="*/ 41154 h 34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4734" h="342834">
                    <a:moveTo>
                      <a:pt x="1143880" y="41154"/>
                    </a:moveTo>
                    <a:cubicBezTo>
                      <a:pt x="1144540" y="18712"/>
                      <a:pt x="836293" y="47094"/>
                      <a:pt x="717483" y="47094"/>
                    </a:cubicBezTo>
                    <a:cubicBezTo>
                      <a:pt x="508244" y="47094"/>
                      <a:pt x="264023" y="-49934"/>
                      <a:pt x="161054" y="34553"/>
                    </a:cubicBezTo>
                    <a:cubicBezTo>
                      <a:pt x="109570" y="64256"/>
                      <a:pt x="57425" y="93298"/>
                      <a:pt x="0" y="108480"/>
                    </a:cubicBezTo>
                    <a:cubicBezTo>
                      <a:pt x="0" y="108480"/>
                      <a:pt x="214519" y="346100"/>
                      <a:pt x="227720" y="342800"/>
                    </a:cubicBezTo>
                    <a:cubicBezTo>
                      <a:pt x="382174" y="301217"/>
                      <a:pt x="564349" y="239171"/>
                      <a:pt x="718803" y="197587"/>
                    </a:cubicBezTo>
                    <a:cubicBezTo>
                      <a:pt x="845534" y="163925"/>
                      <a:pt x="972265" y="127621"/>
                      <a:pt x="1100316" y="97919"/>
                    </a:cubicBezTo>
                    <a:cubicBezTo>
                      <a:pt x="1142560" y="88678"/>
                      <a:pt x="1147180" y="74817"/>
                      <a:pt x="1143880" y="41154"/>
                    </a:cubicBezTo>
                    <a:close/>
                  </a:path>
                </a:pathLst>
              </a:custGeom>
              <a:solidFill>
                <a:srgbClr val="FEC88A"/>
              </a:solidFill>
              <a:ln w="3423" cap="flat">
                <a:noFill/>
                <a:prstDash val="solid"/>
                <a:miter/>
              </a:ln>
            </p:spPr>
            <p:txBody>
              <a:bodyPr rtlCol="0" anchor="ctr"/>
              <a:lstStyle/>
              <a:p>
                <a:endParaRPr lang="en-US">
                  <a:cs typeface="B Nazanin" panose="00000700000000000000" pitchFamily="2" charset="-78"/>
                </a:endParaRPr>
              </a:p>
            </p:txBody>
          </p:sp>
          <p:sp>
            <p:nvSpPr>
              <p:cNvPr id="64" name="Freeform: Shape 63">
                <a:extLst>
                  <a:ext uri="{FF2B5EF4-FFF2-40B4-BE49-F238E27FC236}">
                    <a16:creationId xmlns:a16="http://schemas.microsoft.com/office/drawing/2014/main" id="{C45C342E-13A8-4850-B0FA-0A5C062B067D}"/>
                  </a:ext>
                </a:extLst>
              </p:cNvPr>
              <p:cNvSpPr/>
              <p:nvPr/>
            </p:nvSpPr>
            <p:spPr>
              <a:xfrm>
                <a:off x="1545801" y="2613403"/>
                <a:ext cx="906277" cy="1084445"/>
              </a:xfrm>
              <a:custGeom>
                <a:avLst/>
                <a:gdLst>
                  <a:gd name="connsiteX0" fmla="*/ 371974 w 1197349"/>
                  <a:gd name="connsiteY0" fmla="*/ 1416646 h 1432740"/>
                  <a:gd name="connsiteX1" fmla="*/ 333031 w 1197349"/>
                  <a:gd name="connsiteY1" fmla="*/ 1418626 h 1432740"/>
                  <a:gd name="connsiteX2" fmla="*/ 142934 w 1197349"/>
                  <a:gd name="connsiteY2" fmla="*/ 1175725 h 1432740"/>
                  <a:gd name="connsiteX3" fmla="*/ 4322 w 1197349"/>
                  <a:gd name="connsiteY3" fmla="*/ 766489 h 1432740"/>
                  <a:gd name="connsiteX4" fmla="*/ 173957 w 1197349"/>
                  <a:gd name="connsiteY4" fmla="*/ 314349 h 1432740"/>
                  <a:gd name="connsiteX5" fmla="*/ 507286 w 1197349"/>
                  <a:gd name="connsiteY5" fmla="*/ 72108 h 1432740"/>
                  <a:gd name="connsiteX6" fmla="*/ 806292 w 1197349"/>
                  <a:gd name="connsiteY6" fmla="*/ 2802 h 1432740"/>
                  <a:gd name="connsiteX7" fmla="*/ 1098038 w 1197349"/>
                  <a:gd name="connsiteY7" fmla="*/ 54286 h 1432740"/>
                  <a:gd name="connsiteX8" fmla="*/ 1107939 w 1197349"/>
                  <a:gd name="connsiteY8" fmla="*/ 56927 h 1432740"/>
                  <a:gd name="connsiteX9" fmla="*/ 1195066 w 1197349"/>
                  <a:gd name="connsiteY9" fmla="*/ 124253 h 1432740"/>
                  <a:gd name="connsiteX10" fmla="*/ 1146222 w 1197349"/>
                  <a:gd name="connsiteY10" fmla="*/ 217981 h 1432740"/>
                  <a:gd name="connsiteX11" fmla="*/ 1113879 w 1197349"/>
                  <a:gd name="connsiteY11" fmla="*/ 270125 h 1432740"/>
                  <a:gd name="connsiteX12" fmla="*/ 1091437 w 1197349"/>
                  <a:gd name="connsiteY12" fmla="*/ 319630 h 1432740"/>
                  <a:gd name="connsiteX13" fmla="*/ 1051834 w 1197349"/>
                  <a:gd name="connsiteY13" fmla="*/ 334811 h 1432740"/>
                  <a:gd name="connsiteX14" fmla="*/ 851836 w 1197349"/>
                  <a:gd name="connsiteY14" fmla="*/ 426559 h 1432740"/>
                  <a:gd name="connsiteX15" fmla="*/ 832034 w 1197349"/>
                  <a:gd name="connsiteY15" fmla="*/ 475403 h 1432740"/>
                  <a:gd name="connsiteX16" fmla="*/ 743587 w 1197349"/>
                  <a:gd name="connsiteY16" fmla="*/ 610055 h 1432740"/>
                  <a:gd name="connsiteX17" fmla="*/ 660419 w 1197349"/>
                  <a:gd name="connsiteY17" fmla="*/ 642398 h 1432740"/>
                  <a:gd name="connsiteX18" fmla="*/ 577252 w 1197349"/>
                  <a:gd name="connsiteY18" fmla="*/ 792891 h 1432740"/>
                  <a:gd name="connsiteX19" fmla="*/ 623456 w 1197349"/>
                  <a:gd name="connsiteY19" fmla="*/ 1028532 h 1432740"/>
                  <a:gd name="connsiteX20" fmla="*/ 649858 w 1197349"/>
                  <a:gd name="connsiteY20" fmla="*/ 1140742 h 1432740"/>
                  <a:gd name="connsiteX21" fmla="*/ 637977 w 1197349"/>
                  <a:gd name="connsiteY21" fmla="*/ 1204767 h 1432740"/>
                  <a:gd name="connsiteX22" fmla="*/ 569331 w 1197349"/>
                  <a:gd name="connsiteY22" fmla="*/ 1188266 h 1432740"/>
                  <a:gd name="connsiteX23" fmla="*/ 538969 w 1197349"/>
                  <a:gd name="connsiteY23" fmla="*/ 1136781 h 1432740"/>
                  <a:gd name="connsiteX24" fmla="*/ 533688 w 1197349"/>
                  <a:gd name="connsiteY24" fmla="*/ 1104438 h 1432740"/>
                  <a:gd name="connsiteX25" fmla="*/ 461742 w 1197349"/>
                  <a:gd name="connsiteY25" fmla="*/ 1021271 h 1432740"/>
                  <a:gd name="connsiteX26" fmla="*/ 343592 w 1197349"/>
                  <a:gd name="connsiteY26" fmla="*/ 1052294 h 1432740"/>
                  <a:gd name="connsiteX27" fmla="*/ 331711 w 1197349"/>
                  <a:gd name="connsiteY27" fmla="*/ 1130181 h 1432740"/>
                  <a:gd name="connsiteX28" fmla="*/ 426759 w 1197349"/>
                  <a:gd name="connsiteY28" fmla="*/ 1340079 h 1432740"/>
                  <a:gd name="connsiteX29" fmla="*/ 433359 w 1197349"/>
                  <a:gd name="connsiteY29" fmla="*/ 1385623 h 1432740"/>
                  <a:gd name="connsiteX30" fmla="*/ 371974 w 1197349"/>
                  <a:gd name="connsiteY30" fmla="*/ 1416646 h 143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97349" h="1432740">
                    <a:moveTo>
                      <a:pt x="371974" y="1416646"/>
                    </a:moveTo>
                    <a:cubicBezTo>
                      <a:pt x="360753" y="1443708"/>
                      <a:pt x="346892" y="1431167"/>
                      <a:pt x="333031" y="1418626"/>
                    </a:cubicBezTo>
                    <a:cubicBezTo>
                      <a:pt x="254484" y="1349320"/>
                      <a:pt x="192438" y="1267473"/>
                      <a:pt x="142934" y="1175725"/>
                    </a:cubicBezTo>
                    <a:cubicBezTo>
                      <a:pt x="72968" y="1047013"/>
                      <a:pt x="20823" y="913022"/>
                      <a:pt x="4322" y="766489"/>
                    </a:cubicBezTo>
                    <a:cubicBezTo>
                      <a:pt x="-16140" y="586293"/>
                      <a:pt x="35345" y="434480"/>
                      <a:pt x="173957" y="314349"/>
                    </a:cubicBezTo>
                    <a:cubicBezTo>
                      <a:pt x="278246" y="223921"/>
                      <a:pt x="393756" y="149335"/>
                      <a:pt x="507286" y="72108"/>
                    </a:cubicBezTo>
                    <a:cubicBezTo>
                      <a:pt x="597714" y="10723"/>
                      <a:pt x="698703" y="-7759"/>
                      <a:pt x="806292" y="2802"/>
                    </a:cubicBezTo>
                    <a:cubicBezTo>
                      <a:pt x="904641" y="12703"/>
                      <a:pt x="1002329" y="26564"/>
                      <a:pt x="1098038" y="54286"/>
                    </a:cubicBezTo>
                    <a:cubicBezTo>
                      <a:pt x="1101338" y="54947"/>
                      <a:pt x="1104638" y="55607"/>
                      <a:pt x="1107939" y="56927"/>
                    </a:cubicBezTo>
                    <a:cubicBezTo>
                      <a:pt x="1144242" y="70128"/>
                      <a:pt x="1183845" y="81349"/>
                      <a:pt x="1195066" y="124253"/>
                    </a:cubicBezTo>
                    <a:cubicBezTo>
                      <a:pt x="1206287" y="167816"/>
                      <a:pt x="1173944" y="192899"/>
                      <a:pt x="1146222" y="217981"/>
                    </a:cubicBezTo>
                    <a:cubicBezTo>
                      <a:pt x="1130381" y="232502"/>
                      <a:pt x="1119820" y="249003"/>
                      <a:pt x="1113879" y="270125"/>
                    </a:cubicBezTo>
                    <a:cubicBezTo>
                      <a:pt x="1109259" y="287287"/>
                      <a:pt x="1109259" y="307749"/>
                      <a:pt x="1091437" y="319630"/>
                    </a:cubicBezTo>
                    <a:cubicBezTo>
                      <a:pt x="1080216" y="329531"/>
                      <a:pt x="1065695" y="331511"/>
                      <a:pt x="1051834" y="334811"/>
                    </a:cubicBezTo>
                    <a:cubicBezTo>
                      <a:pt x="979227" y="352633"/>
                      <a:pt x="917182" y="393556"/>
                      <a:pt x="851836" y="426559"/>
                    </a:cubicBezTo>
                    <a:cubicBezTo>
                      <a:pt x="832694" y="436460"/>
                      <a:pt x="830714" y="455601"/>
                      <a:pt x="832034" y="475403"/>
                    </a:cubicBezTo>
                    <a:cubicBezTo>
                      <a:pt x="837315" y="548010"/>
                      <a:pt x="812233" y="586293"/>
                      <a:pt x="743587" y="610055"/>
                    </a:cubicBezTo>
                    <a:cubicBezTo>
                      <a:pt x="715864" y="619956"/>
                      <a:pt x="687482" y="628537"/>
                      <a:pt x="660419" y="642398"/>
                    </a:cubicBezTo>
                    <a:cubicBezTo>
                      <a:pt x="597714" y="675401"/>
                      <a:pt x="573952" y="721605"/>
                      <a:pt x="577252" y="792891"/>
                    </a:cubicBezTo>
                    <a:cubicBezTo>
                      <a:pt x="581212" y="874078"/>
                      <a:pt x="605635" y="950645"/>
                      <a:pt x="623456" y="1028532"/>
                    </a:cubicBezTo>
                    <a:cubicBezTo>
                      <a:pt x="632037" y="1066155"/>
                      <a:pt x="643918" y="1103118"/>
                      <a:pt x="649858" y="1140742"/>
                    </a:cubicBezTo>
                    <a:cubicBezTo>
                      <a:pt x="653159" y="1162523"/>
                      <a:pt x="660419" y="1190246"/>
                      <a:pt x="637977" y="1204767"/>
                    </a:cubicBezTo>
                    <a:cubicBezTo>
                      <a:pt x="612235" y="1221269"/>
                      <a:pt x="590453" y="1203447"/>
                      <a:pt x="569331" y="1188266"/>
                    </a:cubicBezTo>
                    <a:cubicBezTo>
                      <a:pt x="550850" y="1175064"/>
                      <a:pt x="540289" y="1159883"/>
                      <a:pt x="538969" y="1136781"/>
                    </a:cubicBezTo>
                    <a:cubicBezTo>
                      <a:pt x="538309" y="1126220"/>
                      <a:pt x="535008" y="1114999"/>
                      <a:pt x="533688" y="1104438"/>
                    </a:cubicBezTo>
                    <a:cubicBezTo>
                      <a:pt x="529728" y="1059554"/>
                      <a:pt x="505306" y="1031832"/>
                      <a:pt x="461742" y="1021271"/>
                    </a:cubicBezTo>
                    <a:cubicBezTo>
                      <a:pt x="416198" y="1010050"/>
                      <a:pt x="375934" y="1019951"/>
                      <a:pt x="343592" y="1052294"/>
                    </a:cubicBezTo>
                    <a:cubicBezTo>
                      <a:pt x="322470" y="1073416"/>
                      <a:pt x="324450" y="1101798"/>
                      <a:pt x="331711" y="1130181"/>
                    </a:cubicBezTo>
                    <a:cubicBezTo>
                      <a:pt x="352172" y="1205427"/>
                      <a:pt x="390456" y="1272093"/>
                      <a:pt x="426759" y="1340079"/>
                    </a:cubicBezTo>
                    <a:cubicBezTo>
                      <a:pt x="434680" y="1354600"/>
                      <a:pt x="446561" y="1371102"/>
                      <a:pt x="433359" y="1385623"/>
                    </a:cubicBezTo>
                    <a:cubicBezTo>
                      <a:pt x="417518" y="1403444"/>
                      <a:pt x="401017" y="1423906"/>
                      <a:pt x="371974" y="1416646"/>
                    </a:cubicBezTo>
                    <a:close/>
                  </a:path>
                </a:pathLst>
              </a:custGeom>
              <a:solidFill>
                <a:schemeClr val="tx1">
                  <a:lumMod val="75000"/>
                  <a:lumOff val="25000"/>
                </a:schemeClr>
              </a:solidFill>
              <a:ln w="6595" cap="flat">
                <a:noFill/>
                <a:prstDash val="solid"/>
                <a:miter/>
              </a:ln>
            </p:spPr>
            <p:txBody>
              <a:bodyPr rtlCol="0" anchor="ctr"/>
              <a:lstStyle/>
              <a:p>
                <a:endParaRPr lang="en-US">
                  <a:cs typeface="B Nazanin" panose="00000700000000000000" pitchFamily="2" charset="-78"/>
                </a:endParaRPr>
              </a:p>
            </p:txBody>
          </p:sp>
          <p:sp>
            <p:nvSpPr>
              <p:cNvPr id="65" name="Freeform: Shape 64">
                <a:extLst>
                  <a:ext uri="{FF2B5EF4-FFF2-40B4-BE49-F238E27FC236}">
                    <a16:creationId xmlns:a16="http://schemas.microsoft.com/office/drawing/2014/main" id="{57F35E2E-C909-4AA7-809A-572602340BF8}"/>
                  </a:ext>
                </a:extLst>
              </p:cNvPr>
              <p:cNvSpPr/>
              <p:nvPr/>
            </p:nvSpPr>
            <p:spPr>
              <a:xfrm>
                <a:off x="1779279" y="2852415"/>
                <a:ext cx="676447" cy="1250046"/>
              </a:xfrm>
              <a:custGeom>
                <a:avLst/>
                <a:gdLst>
                  <a:gd name="connsiteX0" fmla="*/ 47668 w 893702"/>
                  <a:gd name="connsiteY0" fmla="*/ 1116711 h 1651527"/>
                  <a:gd name="connsiteX1" fmla="*/ 75390 w 893702"/>
                  <a:gd name="connsiteY1" fmla="*/ 1088989 h 1651527"/>
                  <a:gd name="connsiteX2" fmla="*/ 89912 w 893702"/>
                  <a:gd name="connsiteY2" fmla="*/ 1009122 h 1651527"/>
                  <a:gd name="connsiteX3" fmla="*/ 8064 w 893702"/>
                  <a:gd name="connsiteY3" fmla="*/ 828926 h 1651527"/>
                  <a:gd name="connsiteX4" fmla="*/ 105753 w 893702"/>
                  <a:gd name="connsiteY4" fmla="*/ 687014 h 1651527"/>
                  <a:gd name="connsiteX5" fmla="*/ 241725 w 893702"/>
                  <a:gd name="connsiteY5" fmla="*/ 795923 h 1651527"/>
                  <a:gd name="connsiteX6" fmla="*/ 292549 w 893702"/>
                  <a:gd name="connsiteY6" fmla="*/ 876450 h 1651527"/>
                  <a:gd name="connsiteX7" fmla="*/ 328852 w 893702"/>
                  <a:gd name="connsiteY7" fmla="*/ 855328 h 1651527"/>
                  <a:gd name="connsiteX8" fmla="*/ 319612 w 893702"/>
                  <a:gd name="connsiteY8" fmla="*/ 803844 h 1651527"/>
                  <a:gd name="connsiteX9" fmla="*/ 258886 w 893702"/>
                  <a:gd name="connsiteY9" fmla="*/ 550382 h 1651527"/>
                  <a:gd name="connsiteX10" fmla="*/ 252286 w 893702"/>
                  <a:gd name="connsiteY10" fmla="*/ 438832 h 1651527"/>
                  <a:gd name="connsiteX11" fmla="*/ 335453 w 893702"/>
                  <a:gd name="connsiteY11" fmla="*/ 316721 h 1651527"/>
                  <a:gd name="connsiteX12" fmla="*/ 439082 w 893702"/>
                  <a:gd name="connsiteY12" fmla="*/ 275137 h 1651527"/>
                  <a:gd name="connsiteX13" fmla="*/ 506408 w 893702"/>
                  <a:gd name="connsiteY13" fmla="*/ 162268 h 1651527"/>
                  <a:gd name="connsiteX14" fmla="*/ 546011 w 893702"/>
                  <a:gd name="connsiteY14" fmla="*/ 89001 h 1651527"/>
                  <a:gd name="connsiteX15" fmla="*/ 688584 w 893702"/>
                  <a:gd name="connsiteY15" fmla="*/ 19695 h 1651527"/>
                  <a:gd name="connsiteX16" fmla="*/ 782972 w 893702"/>
                  <a:gd name="connsiteY16" fmla="*/ 4514 h 1651527"/>
                  <a:gd name="connsiteX17" fmla="*/ 802774 w 893702"/>
                  <a:gd name="connsiteY17" fmla="*/ 23655 h 1651527"/>
                  <a:gd name="connsiteX18" fmla="*/ 786273 w 893702"/>
                  <a:gd name="connsiteY18" fmla="*/ 62599 h 1651527"/>
                  <a:gd name="connsiteX19" fmla="*/ 657561 w 893702"/>
                  <a:gd name="connsiteY19" fmla="*/ 202531 h 1651527"/>
                  <a:gd name="connsiteX20" fmla="*/ 528190 w 893702"/>
                  <a:gd name="connsiteY20" fmla="*/ 591965 h 1651527"/>
                  <a:gd name="connsiteX21" fmla="*/ 546672 w 893702"/>
                  <a:gd name="connsiteY21" fmla="*/ 872490 h 1651527"/>
                  <a:gd name="connsiteX22" fmla="*/ 662842 w 893702"/>
                  <a:gd name="connsiteY22" fmla="*/ 1091629 h 1651527"/>
                  <a:gd name="connsiteX23" fmla="*/ 831156 w 893702"/>
                  <a:gd name="connsiteY23" fmla="*/ 1262584 h 1651527"/>
                  <a:gd name="connsiteX24" fmla="*/ 862839 w 893702"/>
                  <a:gd name="connsiteY24" fmla="*/ 1316709 h 1651527"/>
                  <a:gd name="connsiteX25" fmla="*/ 874060 w 893702"/>
                  <a:gd name="connsiteY25" fmla="*/ 1413737 h 1651527"/>
                  <a:gd name="connsiteX26" fmla="*/ 891882 w 893702"/>
                  <a:gd name="connsiteY26" fmla="*/ 1559610 h 1651527"/>
                  <a:gd name="connsiteX27" fmla="*/ 546672 w 893702"/>
                  <a:gd name="connsiteY27" fmla="*/ 1644097 h 1651527"/>
                  <a:gd name="connsiteX28" fmla="*/ 291889 w 893702"/>
                  <a:gd name="connsiteY28" fmla="*/ 1630236 h 1651527"/>
                  <a:gd name="connsiteX29" fmla="*/ 181000 w 893702"/>
                  <a:gd name="connsiteY29" fmla="*/ 1578092 h 1651527"/>
                  <a:gd name="connsiteX30" fmla="*/ 143376 w 893702"/>
                  <a:gd name="connsiteY30" fmla="*/ 1494924 h 1651527"/>
                  <a:gd name="connsiteX31" fmla="*/ 152617 w 893702"/>
                  <a:gd name="connsiteY31" fmla="*/ 1390635 h 1651527"/>
                  <a:gd name="connsiteX32" fmla="*/ 126215 w 893702"/>
                  <a:gd name="connsiteY32" fmla="*/ 1280406 h 1651527"/>
                  <a:gd name="connsiteX33" fmla="*/ 47668 w 893702"/>
                  <a:gd name="connsiteY33" fmla="*/ 1116711 h 1651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93702" h="1651527">
                    <a:moveTo>
                      <a:pt x="47668" y="1116711"/>
                    </a:moveTo>
                    <a:cubicBezTo>
                      <a:pt x="51628" y="1112751"/>
                      <a:pt x="70770" y="1092289"/>
                      <a:pt x="75390" y="1088989"/>
                    </a:cubicBezTo>
                    <a:cubicBezTo>
                      <a:pt x="115654" y="1056646"/>
                      <a:pt x="115654" y="1056646"/>
                      <a:pt x="89912" y="1009122"/>
                    </a:cubicBezTo>
                    <a:cubicBezTo>
                      <a:pt x="58889" y="951037"/>
                      <a:pt x="27206" y="892952"/>
                      <a:pt x="8064" y="828926"/>
                    </a:cubicBezTo>
                    <a:cubicBezTo>
                      <a:pt x="-17018" y="743778"/>
                      <a:pt x="16645" y="692294"/>
                      <a:pt x="105753" y="687014"/>
                    </a:cubicBezTo>
                    <a:cubicBezTo>
                      <a:pt x="192221" y="681073"/>
                      <a:pt x="238425" y="712756"/>
                      <a:pt x="241725" y="795923"/>
                    </a:cubicBezTo>
                    <a:cubicBezTo>
                      <a:pt x="243045" y="834867"/>
                      <a:pt x="258226" y="859949"/>
                      <a:pt x="292549" y="876450"/>
                    </a:cubicBezTo>
                    <a:cubicBezTo>
                      <a:pt x="316971" y="887671"/>
                      <a:pt x="327532" y="881071"/>
                      <a:pt x="328852" y="855328"/>
                    </a:cubicBezTo>
                    <a:cubicBezTo>
                      <a:pt x="329513" y="837507"/>
                      <a:pt x="324232" y="820345"/>
                      <a:pt x="319612" y="803844"/>
                    </a:cubicBezTo>
                    <a:cubicBezTo>
                      <a:pt x="298490" y="719356"/>
                      <a:pt x="274728" y="636189"/>
                      <a:pt x="258886" y="550382"/>
                    </a:cubicBezTo>
                    <a:cubicBezTo>
                      <a:pt x="252286" y="513418"/>
                      <a:pt x="249645" y="476455"/>
                      <a:pt x="252286" y="438832"/>
                    </a:cubicBezTo>
                    <a:cubicBezTo>
                      <a:pt x="256246" y="382067"/>
                      <a:pt x="285289" y="341143"/>
                      <a:pt x="335453" y="316721"/>
                    </a:cubicBezTo>
                    <a:cubicBezTo>
                      <a:pt x="369116" y="300220"/>
                      <a:pt x="404759" y="288339"/>
                      <a:pt x="439082" y="275137"/>
                    </a:cubicBezTo>
                    <a:cubicBezTo>
                      <a:pt x="493207" y="254676"/>
                      <a:pt x="513669" y="220353"/>
                      <a:pt x="506408" y="162268"/>
                    </a:cubicBezTo>
                    <a:cubicBezTo>
                      <a:pt x="498487" y="101542"/>
                      <a:pt x="493867" y="115404"/>
                      <a:pt x="546011" y="89001"/>
                    </a:cubicBezTo>
                    <a:cubicBezTo>
                      <a:pt x="592876" y="65239"/>
                      <a:pt x="640400" y="40817"/>
                      <a:pt x="688584" y="19695"/>
                    </a:cubicBezTo>
                    <a:cubicBezTo>
                      <a:pt x="718287" y="6494"/>
                      <a:pt x="748649" y="-7367"/>
                      <a:pt x="782972" y="4514"/>
                    </a:cubicBezTo>
                    <a:cubicBezTo>
                      <a:pt x="789573" y="11114"/>
                      <a:pt x="796173" y="17715"/>
                      <a:pt x="802774" y="23655"/>
                    </a:cubicBezTo>
                    <a:cubicBezTo>
                      <a:pt x="808715" y="41477"/>
                      <a:pt x="798154" y="51378"/>
                      <a:pt x="786273" y="62599"/>
                    </a:cubicBezTo>
                    <a:cubicBezTo>
                      <a:pt x="739408" y="105503"/>
                      <a:pt x="691884" y="147746"/>
                      <a:pt x="657561" y="202531"/>
                    </a:cubicBezTo>
                    <a:cubicBezTo>
                      <a:pt x="583635" y="322002"/>
                      <a:pt x="539411" y="450713"/>
                      <a:pt x="528190" y="591965"/>
                    </a:cubicBezTo>
                    <a:cubicBezTo>
                      <a:pt x="520269" y="687014"/>
                      <a:pt x="522909" y="779422"/>
                      <a:pt x="546672" y="872490"/>
                    </a:cubicBezTo>
                    <a:cubicBezTo>
                      <a:pt x="568454" y="955657"/>
                      <a:pt x="608717" y="1026943"/>
                      <a:pt x="662842" y="1091629"/>
                    </a:cubicBezTo>
                    <a:cubicBezTo>
                      <a:pt x="714326" y="1153014"/>
                      <a:pt x="771751" y="1209119"/>
                      <a:pt x="831156" y="1262584"/>
                    </a:cubicBezTo>
                    <a:cubicBezTo>
                      <a:pt x="846338" y="1276445"/>
                      <a:pt x="873400" y="1286346"/>
                      <a:pt x="862839" y="1316709"/>
                    </a:cubicBezTo>
                    <a:cubicBezTo>
                      <a:pt x="855579" y="1350372"/>
                      <a:pt x="870760" y="1381394"/>
                      <a:pt x="874060" y="1413737"/>
                    </a:cubicBezTo>
                    <a:cubicBezTo>
                      <a:pt x="876040" y="1432219"/>
                      <a:pt x="900463" y="1553009"/>
                      <a:pt x="891882" y="1559610"/>
                    </a:cubicBezTo>
                    <a:cubicBezTo>
                      <a:pt x="840397" y="1601194"/>
                      <a:pt x="606737" y="1636837"/>
                      <a:pt x="546672" y="1644097"/>
                    </a:cubicBezTo>
                    <a:cubicBezTo>
                      <a:pt x="373076" y="1653998"/>
                      <a:pt x="436442" y="1657958"/>
                      <a:pt x="291889" y="1630236"/>
                    </a:cubicBezTo>
                    <a:cubicBezTo>
                      <a:pt x="247665" y="1611754"/>
                      <a:pt x="210702" y="1587332"/>
                      <a:pt x="181000" y="1578092"/>
                    </a:cubicBezTo>
                    <a:cubicBezTo>
                      <a:pt x="146017" y="1563570"/>
                      <a:pt x="147997" y="1524627"/>
                      <a:pt x="143376" y="1494924"/>
                    </a:cubicBezTo>
                    <a:cubicBezTo>
                      <a:pt x="144036" y="1459941"/>
                      <a:pt x="146676" y="1425618"/>
                      <a:pt x="152617" y="1390635"/>
                    </a:cubicBezTo>
                    <a:cubicBezTo>
                      <a:pt x="158558" y="1352352"/>
                      <a:pt x="138096" y="1316709"/>
                      <a:pt x="126215" y="1280406"/>
                    </a:cubicBezTo>
                    <a:cubicBezTo>
                      <a:pt x="110373" y="1236842"/>
                      <a:pt x="47668" y="1116711"/>
                      <a:pt x="47668" y="1116711"/>
                    </a:cubicBezTo>
                    <a:close/>
                  </a:path>
                </a:pathLst>
              </a:custGeom>
              <a:solidFill>
                <a:srgbClr val="FEAB77"/>
              </a:solidFill>
              <a:ln w="3423" cap="flat">
                <a:noFill/>
                <a:prstDash val="solid"/>
                <a:miter/>
              </a:ln>
            </p:spPr>
            <p:txBody>
              <a:bodyPr rtlCol="0" anchor="ctr"/>
              <a:lstStyle/>
              <a:p>
                <a:endParaRPr lang="en-US">
                  <a:cs typeface="B Nazanin" panose="00000700000000000000" pitchFamily="2" charset="-78"/>
                </a:endParaRPr>
              </a:p>
            </p:txBody>
          </p:sp>
          <p:sp>
            <p:nvSpPr>
              <p:cNvPr id="66" name="Freeform: Shape 65">
                <a:extLst>
                  <a:ext uri="{FF2B5EF4-FFF2-40B4-BE49-F238E27FC236}">
                    <a16:creationId xmlns:a16="http://schemas.microsoft.com/office/drawing/2014/main" id="{C8E70F3A-17A7-493C-B69B-09A4A6FD29CC}"/>
                  </a:ext>
                </a:extLst>
              </p:cNvPr>
              <p:cNvSpPr/>
              <p:nvPr/>
            </p:nvSpPr>
            <p:spPr>
              <a:xfrm>
                <a:off x="4403784" y="4601432"/>
                <a:ext cx="251435" cy="287271"/>
              </a:xfrm>
              <a:custGeom>
                <a:avLst/>
                <a:gdLst>
                  <a:gd name="connsiteX0" fmla="*/ 90428 w 332189"/>
                  <a:gd name="connsiteY0" fmla="*/ 0 h 379533"/>
                  <a:gd name="connsiteX1" fmla="*/ 325408 w 332189"/>
                  <a:gd name="connsiteY1" fmla="*/ 260723 h 379533"/>
                  <a:gd name="connsiteX2" fmla="*/ 330689 w 332189"/>
                  <a:gd name="connsiteY2" fmla="*/ 274584 h 379533"/>
                  <a:gd name="connsiteX3" fmla="*/ 238941 w 332189"/>
                  <a:gd name="connsiteY3" fmla="*/ 379533 h 379533"/>
                  <a:gd name="connsiteX4" fmla="*/ 0 w 332189"/>
                  <a:gd name="connsiteY4" fmla="*/ 70626 h 379533"/>
                  <a:gd name="connsiteX5" fmla="*/ 90428 w 332189"/>
                  <a:gd name="connsiteY5" fmla="*/ 0 h 37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189" h="379533">
                    <a:moveTo>
                      <a:pt x="90428" y="0"/>
                    </a:moveTo>
                    <a:cubicBezTo>
                      <a:pt x="123430" y="26402"/>
                      <a:pt x="310227" y="254782"/>
                      <a:pt x="325408" y="260723"/>
                    </a:cubicBezTo>
                    <a:cubicBezTo>
                      <a:pt x="330029" y="264023"/>
                      <a:pt x="334649" y="269963"/>
                      <a:pt x="330689" y="274584"/>
                    </a:cubicBezTo>
                    <a:cubicBezTo>
                      <a:pt x="302966" y="312207"/>
                      <a:pt x="278544" y="352471"/>
                      <a:pt x="238941" y="379533"/>
                    </a:cubicBezTo>
                    <a:cubicBezTo>
                      <a:pt x="154453" y="284485"/>
                      <a:pt x="74586" y="173595"/>
                      <a:pt x="0" y="70626"/>
                    </a:cubicBezTo>
                    <a:cubicBezTo>
                      <a:pt x="35643" y="33003"/>
                      <a:pt x="62045" y="13201"/>
                      <a:pt x="90428" y="0"/>
                    </a:cubicBezTo>
                    <a:close/>
                  </a:path>
                </a:pathLst>
              </a:custGeom>
              <a:solidFill>
                <a:schemeClr val="bg1">
                  <a:lumMod val="85000"/>
                </a:schemeClr>
              </a:solidFill>
              <a:ln w="6595" cap="flat">
                <a:noFill/>
                <a:prstDash val="solid"/>
                <a:miter/>
              </a:ln>
            </p:spPr>
            <p:txBody>
              <a:bodyPr rtlCol="0" anchor="ctr"/>
              <a:lstStyle/>
              <a:p>
                <a:endParaRPr lang="en-US">
                  <a:cs typeface="B Nazanin" panose="00000700000000000000" pitchFamily="2" charset="-78"/>
                </a:endParaRPr>
              </a:p>
            </p:txBody>
          </p:sp>
          <p:sp>
            <p:nvSpPr>
              <p:cNvPr id="67" name="Freeform: Shape 66">
                <a:extLst>
                  <a:ext uri="{FF2B5EF4-FFF2-40B4-BE49-F238E27FC236}">
                    <a16:creationId xmlns:a16="http://schemas.microsoft.com/office/drawing/2014/main" id="{3EC8F131-459C-4441-BE25-1DA0B294C310}"/>
                  </a:ext>
                </a:extLst>
              </p:cNvPr>
              <p:cNvSpPr/>
              <p:nvPr/>
            </p:nvSpPr>
            <p:spPr>
              <a:xfrm>
                <a:off x="2299970" y="3098811"/>
                <a:ext cx="124900" cy="58277"/>
              </a:xfrm>
              <a:custGeom>
                <a:avLst/>
                <a:gdLst>
                  <a:gd name="connsiteX0" fmla="*/ 0 w 165014"/>
                  <a:gd name="connsiteY0" fmla="*/ 76996 h 76995"/>
                  <a:gd name="connsiteX1" fmla="*/ 165014 w 165014"/>
                  <a:gd name="connsiteY1" fmla="*/ 34752 h 76995"/>
                  <a:gd name="connsiteX2" fmla="*/ 0 w 165014"/>
                  <a:gd name="connsiteY2" fmla="*/ 76996 h 76995"/>
                </a:gdLst>
                <a:ahLst/>
                <a:cxnLst>
                  <a:cxn ang="0">
                    <a:pos x="connsiteX0" y="connsiteY0"/>
                  </a:cxn>
                  <a:cxn ang="0">
                    <a:pos x="connsiteX1" y="connsiteY1"/>
                  </a:cxn>
                  <a:cxn ang="0">
                    <a:pos x="connsiteX2" y="connsiteY2"/>
                  </a:cxn>
                </a:cxnLst>
                <a:rect l="l" t="t" r="r" b="b"/>
                <a:pathLst>
                  <a:path w="165014" h="76995">
                    <a:moveTo>
                      <a:pt x="0" y="76996"/>
                    </a:moveTo>
                    <a:cubicBezTo>
                      <a:pt x="31683" y="-6172"/>
                      <a:pt x="108250" y="-24653"/>
                      <a:pt x="165014" y="34752"/>
                    </a:cubicBezTo>
                    <a:cubicBezTo>
                      <a:pt x="110230" y="48613"/>
                      <a:pt x="57425" y="62474"/>
                      <a:pt x="0" y="76996"/>
                    </a:cubicBezTo>
                    <a:close/>
                  </a:path>
                </a:pathLst>
              </a:custGeom>
              <a:solidFill>
                <a:schemeClr val="tx1">
                  <a:lumMod val="75000"/>
                  <a:lumOff val="25000"/>
                </a:schemeClr>
              </a:solidFill>
              <a:ln w="6595" cap="flat">
                <a:noFill/>
                <a:prstDash val="solid"/>
                <a:miter/>
              </a:ln>
            </p:spPr>
            <p:txBody>
              <a:bodyPr rtlCol="0" anchor="ctr"/>
              <a:lstStyle/>
              <a:p>
                <a:endParaRPr lang="en-US">
                  <a:cs typeface="B Nazanin" panose="00000700000000000000" pitchFamily="2" charset="-78"/>
                </a:endParaRPr>
              </a:p>
            </p:txBody>
          </p:sp>
          <p:sp>
            <p:nvSpPr>
              <p:cNvPr id="68" name="Freeform: Shape 67">
                <a:extLst>
                  <a:ext uri="{FF2B5EF4-FFF2-40B4-BE49-F238E27FC236}">
                    <a16:creationId xmlns:a16="http://schemas.microsoft.com/office/drawing/2014/main" id="{965984EC-8D6A-4091-BEE5-FEB94E599EE0}"/>
                  </a:ext>
                </a:extLst>
              </p:cNvPr>
              <p:cNvSpPr/>
              <p:nvPr/>
            </p:nvSpPr>
            <p:spPr>
              <a:xfrm>
                <a:off x="2665677" y="3358927"/>
                <a:ext cx="29476" cy="28477"/>
              </a:xfrm>
              <a:custGeom>
                <a:avLst/>
                <a:gdLst>
                  <a:gd name="connsiteX0" fmla="*/ 38943 w 38943"/>
                  <a:gd name="connsiteY0" fmla="*/ 0 h 37623"/>
                  <a:gd name="connsiteX1" fmla="*/ 0 w 38943"/>
                  <a:gd name="connsiteY1" fmla="*/ 37623 h 37623"/>
                  <a:gd name="connsiteX2" fmla="*/ 38943 w 38943"/>
                  <a:gd name="connsiteY2" fmla="*/ 0 h 37623"/>
                </a:gdLst>
                <a:ahLst/>
                <a:cxnLst>
                  <a:cxn ang="0">
                    <a:pos x="connsiteX0" y="connsiteY0"/>
                  </a:cxn>
                  <a:cxn ang="0">
                    <a:pos x="connsiteX1" y="connsiteY1"/>
                  </a:cxn>
                  <a:cxn ang="0">
                    <a:pos x="connsiteX2" y="connsiteY2"/>
                  </a:cxn>
                </a:cxnLst>
                <a:rect l="l" t="t" r="r" b="b"/>
                <a:pathLst>
                  <a:path w="38943" h="37623">
                    <a:moveTo>
                      <a:pt x="38943" y="0"/>
                    </a:moveTo>
                    <a:cubicBezTo>
                      <a:pt x="32343" y="25742"/>
                      <a:pt x="19802" y="32343"/>
                      <a:pt x="0" y="37623"/>
                    </a:cubicBezTo>
                    <a:cubicBezTo>
                      <a:pt x="7261" y="19142"/>
                      <a:pt x="17822" y="10561"/>
                      <a:pt x="38943" y="0"/>
                    </a:cubicBezTo>
                    <a:close/>
                  </a:path>
                </a:pathLst>
              </a:custGeom>
              <a:solidFill>
                <a:schemeClr val="tx1">
                  <a:lumMod val="75000"/>
                  <a:lumOff val="25000"/>
                </a:schemeClr>
              </a:solidFill>
              <a:ln w="6595" cap="flat">
                <a:noFill/>
                <a:prstDash val="solid"/>
                <a:miter/>
              </a:ln>
            </p:spPr>
            <p:txBody>
              <a:bodyPr rtlCol="0" anchor="ctr"/>
              <a:lstStyle/>
              <a:p>
                <a:endParaRPr lang="en-US">
                  <a:cs typeface="B Nazanin" panose="00000700000000000000" pitchFamily="2" charset="-78"/>
                </a:endParaRPr>
              </a:p>
            </p:txBody>
          </p:sp>
          <p:sp>
            <p:nvSpPr>
              <p:cNvPr id="69" name="Freeform: Shape 68">
                <a:extLst>
                  <a:ext uri="{FF2B5EF4-FFF2-40B4-BE49-F238E27FC236}">
                    <a16:creationId xmlns:a16="http://schemas.microsoft.com/office/drawing/2014/main" id="{8B2A61BC-E423-4AD5-9874-22245D0455A0}"/>
                  </a:ext>
                </a:extLst>
              </p:cNvPr>
              <p:cNvSpPr/>
              <p:nvPr/>
            </p:nvSpPr>
            <p:spPr>
              <a:xfrm>
                <a:off x="1852754" y="3892002"/>
                <a:ext cx="1168176" cy="2630422"/>
              </a:xfrm>
              <a:custGeom>
                <a:avLst/>
                <a:gdLst>
                  <a:gd name="connsiteX0" fmla="*/ 248940 w 1543364"/>
                  <a:gd name="connsiteY0" fmla="*/ 2975540 h 3475242"/>
                  <a:gd name="connsiteX1" fmla="*/ 72704 w 1543364"/>
                  <a:gd name="connsiteY1" fmla="*/ 2116805 h 3475242"/>
                  <a:gd name="connsiteX2" fmla="*/ 48942 w 1543364"/>
                  <a:gd name="connsiteY2" fmla="*/ 1867963 h 3475242"/>
                  <a:gd name="connsiteX3" fmla="*/ 1418 w 1543364"/>
                  <a:gd name="connsiteY3" fmla="*/ 1180843 h 3475242"/>
                  <a:gd name="connsiteX4" fmla="*/ 23860 w 1543364"/>
                  <a:gd name="connsiteY4" fmla="*/ 419137 h 3475242"/>
                  <a:gd name="connsiteX5" fmla="*/ 43002 w 1543364"/>
                  <a:gd name="connsiteY5" fmla="*/ 146533 h 3475242"/>
                  <a:gd name="connsiteX6" fmla="*/ 54223 w 1543364"/>
                  <a:gd name="connsiteY6" fmla="*/ 0 h 3475242"/>
                  <a:gd name="connsiteX7" fmla="*/ 148611 w 1543364"/>
                  <a:gd name="connsiteY7" fmla="*/ 158414 h 3475242"/>
                  <a:gd name="connsiteX8" fmla="*/ 447617 w 1543364"/>
                  <a:gd name="connsiteY8" fmla="*/ 269964 h 3475242"/>
                  <a:gd name="connsiteX9" fmla="*/ 674017 w 1543364"/>
                  <a:gd name="connsiteY9" fmla="*/ 201318 h 3475242"/>
                  <a:gd name="connsiteX10" fmla="*/ 758505 w 1543364"/>
                  <a:gd name="connsiteY10" fmla="*/ 108910 h 3475242"/>
                  <a:gd name="connsiteX11" fmla="*/ 775006 w 1543364"/>
                  <a:gd name="connsiteY11" fmla="*/ 40923 h 3475242"/>
                  <a:gd name="connsiteX12" fmla="*/ 823190 w 1543364"/>
                  <a:gd name="connsiteY12" fmla="*/ 262703 h 3475242"/>
                  <a:gd name="connsiteX13" fmla="*/ 1099754 w 1543364"/>
                  <a:gd name="connsiteY13" fmla="*/ 1077214 h 3475242"/>
                  <a:gd name="connsiteX14" fmla="*/ 1366418 w 1543364"/>
                  <a:gd name="connsiteY14" fmla="*/ 2444854 h 3475242"/>
                  <a:gd name="connsiteX15" fmla="*/ 1514271 w 1543364"/>
                  <a:gd name="connsiteY15" fmla="*/ 3205901 h 3475242"/>
                  <a:gd name="connsiteX16" fmla="*/ 1540673 w 1543364"/>
                  <a:gd name="connsiteY16" fmla="*/ 3344513 h 3475242"/>
                  <a:gd name="connsiteX17" fmla="*/ 1511630 w 1543364"/>
                  <a:gd name="connsiteY17" fmla="*/ 3387417 h 3475242"/>
                  <a:gd name="connsiteX18" fmla="*/ 1224505 w 1543364"/>
                  <a:gd name="connsiteY18" fmla="*/ 3428340 h 3475242"/>
                  <a:gd name="connsiteX19" fmla="*/ 503062 w 1543364"/>
                  <a:gd name="connsiteY19" fmla="*/ 3463323 h 3475242"/>
                  <a:gd name="connsiteX20" fmla="*/ 309005 w 1543364"/>
                  <a:gd name="connsiteY20" fmla="*/ 3475204 h 3475242"/>
                  <a:gd name="connsiteX21" fmla="*/ 248940 w 1543364"/>
                  <a:gd name="connsiteY21" fmla="*/ 2975540 h 347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364" h="3475242">
                    <a:moveTo>
                      <a:pt x="248940" y="2975540"/>
                    </a:moveTo>
                    <a:cubicBezTo>
                      <a:pt x="189535" y="2689735"/>
                      <a:pt x="132110" y="2402610"/>
                      <a:pt x="72704" y="2116805"/>
                    </a:cubicBezTo>
                    <a:cubicBezTo>
                      <a:pt x="55543" y="2034298"/>
                      <a:pt x="54883" y="1951131"/>
                      <a:pt x="48942" y="1867963"/>
                    </a:cubicBezTo>
                    <a:cubicBezTo>
                      <a:pt x="31781" y="1638923"/>
                      <a:pt x="14619" y="1409883"/>
                      <a:pt x="1418" y="1180843"/>
                    </a:cubicBezTo>
                    <a:cubicBezTo>
                      <a:pt x="-6503" y="1042231"/>
                      <a:pt x="21220" y="517485"/>
                      <a:pt x="23860" y="419137"/>
                    </a:cubicBezTo>
                    <a:cubicBezTo>
                      <a:pt x="25840" y="349831"/>
                      <a:pt x="36401" y="215839"/>
                      <a:pt x="43002" y="146533"/>
                    </a:cubicBezTo>
                    <a:cubicBezTo>
                      <a:pt x="41022" y="83827"/>
                      <a:pt x="43002" y="91088"/>
                      <a:pt x="54223" y="0"/>
                    </a:cubicBezTo>
                    <a:cubicBezTo>
                      <a:pt x="91846" y="134652"/>
                      <a:pt x="108348" y="122111"/>
                      <a:pt x="148611" y="158414"/>
                    </a:cubicBezTo>
                    <a:cubicBezTo>
                      <a:pt x="270722" y="235641"/>
                      <a:pt x="314946" y="260723"/>
                      <a:pt x="447617" y="269964"/>
                    </a:cubicBezTo>
                    <a:cubicBezTo>
                      <a:pt x="563787" y="252142"/>
                      <a:pt x="617252" y="239601"/>
                      <a:pt x="674017" y="201318"/>
                    </a:cubicBezTo>
                    <a:cubicBezTo>
                      <a:pt x="731442" y="150493"/>
                      <a:pt x="735403" y="145213"/>
                      <a:pt x="758505" y="108910"/>
                    </a:cubicBezTo>
                    <a:cubicBezTo>
                      <a:pt x="771706" y="71286"/>
                      <a:pt x="763785" y="20462"/>
                      <a:pt x="775006" y="40923"/>
                    </a:cubicBezTo>
                    <a:cubicBezTo>
                      <a:pt x="788207" y="54785"/>
                      <a:pt x="802068" y="219139"/>
                      <a:pt x="823190" y="262703"/>
                    </a:cubicBezTo>
                    <a:cubicBezTo>
                      <a:pt x="910318" y="542568"/>
                      <a:pt x="1018567" y="796030"/>
                      <a:pt x="1099754" y="1077214"/>
                    </a:cubicBezTo>
                    <a:cubicBezTo>
                      <a:pt x="1136718" y="1204605"/>
                      <a:pt x="1303712" y="2119445"/>
                      <a:pt x="1366418" y="2444854"/>
                    </a:cubicBezTo>
                    <a:cubicBezTo>
                      <a:pt x="1415262" y="2698316"/>
                      <a:pt x="1465426" y="2952438"/>
                      <a:pt x="1514271" y="3205901"/>
                    </a:cubicBezTo>
                    <a:cubicBezTo>
                      <a:pt x="1523511" y="3252105"/>
                      <a:pt x="1528792" y="3299629"/>
                      <a:pt x="1540673" y="3344513"/>
                    </a:cubicBezTo>
                    <a:cubicBezTo>
                      <a:pt x="1549254" y="3375535"/>
                      <a:pt x="1536712" y="3382136"/>
                      <a:pt x="1511630" y="3387417"/>
                    </a:cubicBezTo>
                    <a:cubicBezTo>
                      <a:pt x="1417242" y="3408538"/>
                      <a:pt x="1320874" y="3419759"/>
                      <a:pt x="1224505" y="3428340"/>
                    </a:cubicBezTo>
                    <a:cubicBezTo>
                      <a:pt x="984244" y="3449462"/>
                      <a:pt x="743983" y="3458042"/>
                      <a:pt x="503062" y="3463323"/>
                    </a:cubicBezTo>
                    <a:cubicBezTo>
                      <a:pt x="438376" y="3464643"/>
                      <a:pt x="373691" y="3471244"/>
                      <a:pt x="309005" y="3475204"/>
                    </a:cubicBezTo>
                    <a:cubicBezTo>
                      <a:pt x="290523" y="3479825"/>
                      <a:pt x="268081" y="3069269"/>
                      <a:pt x="248940" y="2975540"/>
                    </a:cubicBezTo>
                    <a:close/>
                  </a:path>
                </a:pathLst>
              </a:custGeom>
              <a:solidFill>
                <a:schemeClr val="bg1">
                  <a:lumMod val="85000"/>
                </a:schemeClr>
              </a:solidFill>
              <a:ln w="6595" cap="flat">
                <a:noFill/>
                <a:prstDash val="solid"/>
                <a:miter/>
              </a:ln>
            </p:spPr>
            <p:txBody>
              <a:bodyPr rtlCol="0" anchor="ctr"/>
              <a:lstStyle/>
              <a:p>
                <a:endParaRPr lang="en-US">
                  <a:cs typeface="B Nazanin" panose="00000700000000000000" pitchFamily="2" charset="-78"/>
                </a:endParaRPr>
              </a:p>
            </p:txBody>
          </p:sp>
          <p:sp>
            <p:nvSpPr>
              <p:cNvPr id="70" name="Freeform: Shape 69">
                <a:extLst>
                  <a:ext uri="{FF2B5EF4-FFF2-40B4-BE49-F238E27FC236}">
                    <a16:creationId xmlns:a16="http://schemas.microsoft.com/office/drawing/2014/main" id="{5C02070B-21CC-420F-88A3-5ABD5C7028D5}"/>
                  </a:ext>
                </a:extLst>
              </p:cNvPr>
              <p:cNvSpPr/>
              <p:nvPr/>
            </p:nvSpPr>
            <p:spPr>
              <a:xfrm>
                <a:off x="2120158" y="4096642"/>
                <a:ext cx="558318" cy="2268576"/>
              </a:xfrm>
              <a:custGeom>
                <a:avLst/>
                <a:gdLst>
                  <a:gd name="connsiteX0" fmla="*/ 221061 w 737634"/>
                  <a:gd name="connsiteY0" fmla="*/ 100587 h 2997181"/>
                  <a:gd name="connsiteX1" fmla="*/ 215121 w 737634"/>
                  <a:gd name="connsiteY1" fmla="*/ 139530 h 2997181"/>
                  <a:gd name="connsiteX2" fmla="*/ 218421 w 737634"/>
                  <a:gd name="connsiteY2" fmla="*/ 344148 h 2997181"/>
                  <a:gd name="connsiteX3" fmla="*/ 734586 w 737634"/>
                  <a:gd name="connsiteY3" fmla="*/ 2748078 h 2997181"/>
                  <a:gd name="connsiteX4" fmla="*/ 708844 w 737634"/>
                  <a:gd name="connsiteY4" fmla="*/ 2823325 h 2997181"/>
                  <a:gd name="connsiteX5" fmla="*/ 553070 w 737634"/>
                  <a:gd name="connsiteY5" fmla="*/ 2988340 h 2997181"/>
                  <a:gd name="connsiteX6" fmla="*/ 519407 w 737634"/>
                  <a:gd name="connsiteY6" fmla="*/ 2985699 h 2997181"/>
                  <a:gd name="connsiteX7" fmla="*/ 342512 w 737634"/>
                  <a:gd name="connsiteY7" fmla="*/ 2772501 h 2997181"/>
                  <a:gd name="connsiteX8" fmla="*/ 325350 w 737634"/>
                  <a:gd name="connsiteY8" fmla="*/ 2730917 h 2997181"/>
                  <a:gd name="connsiteX9" fmla="*/ 92350 w 737634"/>
                  <a:gd name="connsiteY9" fmla="*/ 335567 h 2997181"/>
                  <a:gd name="connsiteX10" fmla="*/ 16443 w 737634"/>
                  <a:gd name="connsiteY10" fmla="*/ 175173 h 2997181"/>
                  <a:gd name="connsiteX11" fmla="*/ 11163 w 737634"/>
                  <a:gd name="connsiteY11" fmla="*/ 115108 h 2997181"/>
                  <a:gd name="connsiteX12" fmla="*/ 73208 w 737634"/>
                  <a:gd name="connsiteY12" fmla="*/ 14119 h 2997181"/>
                  <a:gd name="connsiteX13" fmla="*/ 106211 w 737634"/>
                  <a:gd name="connsiteY13" fmla="*/ 7518 h 2997181"/>
                  <a:gd name="connsiteX14" fmla="*/ 203240 w 737634"/>
                  <a:gd name="connsiteY14" fmla="*/ 75504 h 2997181"/>
                  <a:gd name="connsiteX15" fmla="*/ 221061 w 737634"/>
                  <a:gd name="connsiteY15" fmla="*/ 100587 h 2997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7634" h="2997181">
                    <a:moveTo>
                      <a:pt x="221061" y="100587"/>
                    </a:moveTo>
                    <a:cubicBezTo>
                      <a:pt x="219081" y="113788"/>
                      <a:pt x="218421" y="126989"/>
                      <a:pt x="215121" y="139530"/>
                    </a:cubicBezTo>
                    <a:cubicBezTo>
                      <a:pt x="197299" y="208176"/>
                      <a:pt x="203240" y="274842"/>
                      <a:pt x="218421" y="344148"/>
                    </a:cubicBezTo>
                    <a:cubicBezTo>
                      <a:pt x="306869" y="738862"/>
                      <a:pt x="642178" y="2334882"/>
                      <a:pt x="734586" y="2748078"/>
                    </a:cubicBezTo>
                    <a:cubicBezTo>
                      <a:pt x="741847" y="2781081"/>
                      <a:pt x="737226" y="2801543"/>
                      <a:pt x="708844" y="2823325"/>
                    </a:cubicBezTo>
                    <a:cubicBezTo>
                      <a:pt x="648779" y="2868869"/>
                      <a:pt x="611155" y="2938835"/>
                      <a:pt x="553070" y="2988340"/>
                    </a:cubicBezTo>
                    <a:cubicBezTo>
                      <a:pt x="539209" y="3000221"/>
                      <a:pt x="531288" y="3000880"/>
                      <a:pt x="519407" y="2985699"/>
                    </a:cubicBezTo>
                    <a:cubicBezTo>
                      <a:pt x="461322" y="2913753"/>
                      <a:pt x="401917" y="2843127"/>
                      <a:pt x="342512" y="2772501"/>
                    </a:cubicBezTo>
                    <a:cubicBezTo>
                      <a:pt x="331951" y="2759959"/>
                      <a:pt x="326670" y="2746758"/>
                      <a:pt x="325350" y="2730917"/>
                    </a:cubicBezTo>
                    <a:cubicBezTo>
                      <a:pt x="298948" y="2461613"/>
                      <a:pt x="102911" y="503882"/>
                      <a:pt x="92350" y="335567"/>
                    </a:cubicBezTo>
                    <a:cubicBezTo>
                      <a:pt x="88390" y="267581"/>
                      <a:pt x="60007" y="219397"/>
                      <a:pt x="16443" y="175173"/>
                    </a:cubicBezTo>
                    <a:cubicBezTo>
                      <a:pt x="-2699" y="156031"/>
                      <a:pt x="-5999" y="138870"/>
                      <a:pt x="11163" y="115108"/>
                    </a:cubicBezTo>
                    <a:cubicBezTo>
                      <a:pt x="34265" y="83425"/>
                      <a:pt x="54066" y="48442"/>
                      <a:pt x="73208" y="14119"/>
                    </a:cubicBezTo>
                    <a:cubicBezTo>
                      <a:pt x="83109" y="-3042"/>
                      <a:pt x="91030" y="-3702"/>
                      <a:pt x="106211" y="7518"/>
                    </a:cubicBezTo>
                    <a:cubicBezTo>
                      <a:pt x="137894" y="31281"/>
                      <a:pt x="170897" y="53063"/>
                      <a:pt x="203240" y="75504"/>
                    </a:cubicBezTo>
                    <a:cubicBezTo>
                      <a:pt x="213140" y="81445"/>
                      <a:pt x="225021" y="86065"/>
                      <a:pt x="221061" y="100587"/>
                    </a:cubicBezTo>
                    <a:close/>
                  </a:path>
                </a:pathLst>
              </a:custGeom>
              <a:solidFill>
                <a:schemeClr val="accent2"/>
              </a:solidFill>
              <a:ln w="6595" cap="flat">
                <a:noFill/>
                <a:prstDash val="solid"/>
                <a:miter/>
              </a:ln>
            </p:spPr>
            <p:txBody>
              <a:bodyPr rtlCol="0" anchor="ctr"/>
              <a:lstStyle/>
              <a:p>
                <a:endParaRPr lang="en-US">
                  <a:cs typeface="B Nazanin" panose="00000700000000000000" pitchFamily="2" charset="-78"/>
                </a:endParaRPr>
              </a:p>
            </p:txBody>
          </p:sp>
          <p:sp>
            <p:nvSpPr>
              <p:cNvPr id="71" name="Freeform: Shape 70">
                <a:extLst>
                  <a:ext uri="{FF2B5EF4-FFF2-40B4-BE49-F238E27FC236}">
                    <a16:creationId xmlns:a16="http://schemas.microsoft.com/office/drawing/2014/main" id="{994A42A7-FF42-4ACC-9A17-B64F48342E62}"/>
                  </a:ext>
                </a:extLst>
              </p:cNvPr>
              <p:cNvSpPr/>
              <p:nvPr/>
            </p:nvSpPr>
            <p:spPr>
              <a:xfrm>
                <a:off x="2351728" y="3163980"/>
                <a:ext cx="81296" cy="89035"/>
              </a:xfrm>
              <a:custGeom>
                <a:avLst/>
                <a:gdLst>
                  <a:gd name="connsiteX0" fmla="*/ 94481 w 107406"/>
                  <a:gd name="connsiteY0" fmla="*/ 47786 h 117632"/>
                  <a:gd name="connsiteX1" fmla="*/ 66629 w 107406"/>
                  <a:gd name="connsiteY1" fmla="*/ 106603 h 117632"/>
                  <a:gd name="connsiteX2" fmla="*/ 12926 w 107406"/>
                  <a:gd name="connsiteY2" fmla="*/ 69846 h 117632"/>
                  <a:gd name="connsiteX3" fmla="*/ 40778 w 107406"/>
                  <a:gd name="connsiteY3" fmla="*/ 11030 h 117632"/>
                  <a:gd name="connsiteX4" fmla="*/ 94481 w 107406"/>
                  <a:gd name="connsiteY4" fmla="*/ 47786 h 11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06" h="117632">
                    <a:moveTo>
                      <a:pt x="94481" y="47786"/>
                    </a:moveTo>
                    <a:cubicBezTo>
                      <a:pt x="101620" y="74178"/>
                      <a:pt x="89150" y="100511"/>
                      <a:pt x="66629" y="106603"/>
                    </a:cubicBezTo>
                    <a:cubicBezTo>
                      <a:pt x="44108" y="112694"/>
                      <a:pt x="20064" y="96238"/>
                      <a:pt x="12926" y="69846"/>
                    </a:cubicBezTo>
                    <a:cubicBezTo>
                      <a:pt x="5787" y="43454"/>
                      <a:pt x="18257" y="17121"/>
                      <a:pt x="40778" y="11030"/>
                    </a:cubicBezTo>
                    <a:cubicBezTo>
                      <a:pt x="63299" y="4938"/>
                      <a:pt x="87343" y="21395"/>
                      <a:pt x="94481" y="47786"/>
                    </a:cubicBezTo>
                    <a:close/>
                  </a:path>
                </a:pathLst>
              </a:custGeom>
              <a:solidFill>
                <a:schemeClr val="tx1">
                  <a:lumMod val="75000"/>
                  <a:lumOff val="25000"/>
                </a:schemeClr>
              </a:solidFill>
              <a:ln w="6595" cap="flat">
                <a:noFill/>
                <a:prstDash val="solid"/>
                <a:miter/>
              </a:ln>
            </p:spPr>
            <p:txBody>
              <a:bodyPr rtlCol="0" anchor="ctr"/>
              <a:lstStyle/>
              <a:p>
                <a:endParaRPr lang="en-US">
                  <a:cs typeface="B Nazanin" panose="00000700000000000000" pitchFamily="2" charset="-78"/>
                </a:endParaRPr>
              </a:p>
            </p:txBody>
          </p:sp>
          <p:sp>
            <p:nvSpPr>
              <p:cNvPr id="72" name="Freeform: Shape 71">
                <a:extLst>
                  <a:ext uri="{FF2B5EF4-FFF2-40B4-BE49-F238E27FC236}">
                    <a16:creationId xmlns:a16="http://schemas.microsoft.com/office/drawing/2014/main" id="{447F3AFA-CF5F-4A24-B827-0530B6A5E160}"/>
                  </a:ext>
                </a:extLst>
              </p:cNvPr>
              <p:cNvSpPr/>
              <p:nvPr/>
            </p:nvSpPr>
            <p:spPr>
              <a:xfrm>
                <a:off x="1105926" y="6302973"/>
                <a:ext cx="253797" cy="257079"/>
              </a:xfrm>
              <a:custGeom>
                <a:avLst/>
                <a:gdLst>
                  <a:gd name="connsiteX0" fmla="*/ 335309 w 335309"/>
                  <a:gd name="connsiteY0" fmla="*/ 24549 h 339646"/>
                  <a:gd name="connsiteX1" fmla="*/ 260723 w 335309"/>
                  <a:gd name="connsiteY1" fmla="*/ 127 h 339646"/>
                  <a:gd name="connsiteX2" fmla="*/ 168315 w 335309"/>
                  <a:gd name="connsiteY2" fmla="*/ 96496 h 339646"/>
                  <a:gd name="connsiteX3" fmla="*/ 0 w 335309"/>
                  <a:gd name="connsiteY3" fmla="*/ 328176 h 339646"/>
                  <a:gd name="connsiteX4" fmla="*/ 95048 w 335309"/>
                  <a:gd name="connsiteY4" fmla="*/ 328176 h 339646"/>
                  <a:gd name="connsiteX5" fmla="*/ 189437 w 335309"/>
                  <a:gd name="connsiteY5" fmla="*/ 301773 h 339646"/>
                  <a:gd name="connsiteX6" fmla="*/ 318808 w 335309"/>
                  <a:gd name="connsiteY6" fmla="*/ 337417 h 339646"/>
                  <a:gd name="connsiteX7" fmla="*/ 324088 w 335309"/>
                  <a:gd name="connsiteY7" fmla="*/ 161181 h 339646"/>
                  <a:gd name="connsiteX8" fmla="*/ 335309 w 335309"/>
                  <a:gd name="connsiteY8" fmla="*/ 24549 h 33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5309" h="339646">
                    <a:moveTo>
                      <a:pt x="335309" y="24549"/>
                    </a:moveTo>
                    <a:cubicBezTo>
                      <a:pt x="328709" y="19929"/>
                      <a:pt x="283825" y="-1853"/>
                      <a:pt x="260723" y="127"/>
                    </a:cubicBezTo>
                    <a:cubicBezTo>
                      <a:pt x="231020" y="21249"/>
                      <a:pt x="189437" y="68113"/>
                      <a:pt x="168315" y="96496"/>
                    </a:cubicBezTo>
                    <a:cubicBezTo>
                      <a:pt x="163694" y="103096"/>
                      <a:pt x="50824" y="262830"/>
                      <a:pt x="0" y="328176"/>
                    </a:cubicBezTo>
                    <a:cubicBezTo>
                      <a:pt x="31023" y="340717"/>
                      <a:pt x="66006" y="345997"/>
                      <a:pt x="95048" y="328176"/>
                    </a:cubicBezTo>
                    <a:cubicBezTo>
                      <a:pt x="122111" y="311014"/>
                      <a:pt x="158414" y="291213"/>
                      <a:pt x="189437" y="301773"/>
                    </a:cubicBezTo>
                    <a:cubicBezTo>
                      <a:pt x="228380" y="314975"/>
                      <a:pt x="279204" y="327516"/>
                      <a:pt x="318808" y="337417"/>
                    </a:cubicBezTo>
                    <a:lnTo>
                      <a:pt x="324088" y="161181"/>
                    </a:lnTo>
                    <a:lnTo>
                      <a:pt x="335309" y="24549"/>
                    </a:lnTo>
                    <a:close/>
                  </a:path>
                </a:pathLst>
              </a:custGeom>
              <a:solidFill>
                <a:schemeClr val="bg1">
                  <a:lumMod val="85000"/>
                </a:schemeClr>
              </a:solidFill>
              <a:ln w="6595" cap="flat">
                <a:noFill/>
                <a:prstDash val="solid"/>
                <a:miter/>
              </a:ln>
            </p:spPr>
            <p:txBody>
              <a:bodyPr rtlCol="0" anchor="ctr"/>
              <a:lstStyle/>
              <a:p>
                <a:endParaRPr lang="en-US">
                  <a:cs typeface="B Nazanin" panose="00000700000000000000" pitchFamily="2" charset="-78"/>
                </a:endParaRPr>
              </a:p>
            </p:txBody>
          </p:sp>
          <p:sp>
            <p:nvSpPr>
              <p:cNvPr id="73" name="Freeform: Shape 72">
                <a:extLst>
                  <a:ext uri="{FF2B5EF4-FFF2-40B4-BE49-F238E27FC236}">
                    <a16:creationId xmlns:a16="http://schemas.microsoft.com/office/drawing/2014/main" id="{400C0C62-7C62-470F-9A46-12C459FABA1F}"/>
                  </a:ext>
                </a:extLst>
              </p:cNvPr>
              <p:cNvSpPr/>
              <p:nvPr/>
            </p:nvSpPr>
            <p:spPr>
              <a:xfrm>
                <a:off x="1343086" y="6226990"/>
                <a:ext cx="744560" cy="454775"/>
              </a:xfrm>
              <a:custGeom>
                <a:avLst/>
                <a:gdLst>
                  <a:gd name="connsiteX0" fmla="*/ 945401 w 983694"/>
                  <a:gd name="connsiteY0" fmla="*/ 155299 h 600838"/>
                  <a:gd name="connsiteX1" fmla="*/ 811409 w 983694"/>
                  <a:gd name="connsiteY1" fmla="*/ 71472 h 600838"/>
                  <a:gd name="connsiteX2" fmla="*/ 493261 w 983694"/>
                  <a:gd name="connsiteY2" fmla="*/ 10086 h 600838"/>
                  <a:gd name="connsiteX3" fmla="*/ 238479 w 983694"/>
                  <a:gd name="connsiteY3" fmla="*/ 105795 h 600838"/>
                  <a:gd name="connsiteX4" fmla="*/ 139470 w 983694"/>
                  <a:gd name="connsiteY4" fmla="*/ 115696 h 600838"/>
                  <a:gd name="connsiteX5" fmla="*/ 25280 w 983694"/>
                  <a:gd name="connsiteY5" fmla="*/ 132857 h 600838"/>
                  <a:gd name="connsiteX6" fmla="*/ 198 w 983694"/>
                  <a:gd name="connsiteY6" fmla="*/ 437144 h 600838"/>
                  <a:gd name="connsiteX7" fmla="*/ 198 w 983694"/>
                  <a:gd name="connsiteY7" fmla="*/ 437144 h 600838"/>
                  <a:gd name="connsiteX8" fmla="*/ 198 w 983694"/>
                  <a:gd name="connsiteY8" fmla="*/ 437144 h 600838"/>
                  <a:gd name="connsiteX9" fmla="*/ 21320 w 983694"/>
                  <a:gd name="connsiteY9" fmla="*/ 451005 h 600838"/>
                  <a:gd name="connsiteX10" fmla="*/ 272142 w 983694"/>
                  <a:gd name="connsiteY10" fmla="*/ 549354 h 600838"/>
                  <a:gd name="connsiteX11" fmla="*/ 351349 w 983694"/>
                  <a:gd name="connsiteY11" fmla="*/ 580377 h 600838"/>
                  <a:gd name="connsiteX12" fmla="*/ 411414 w 983694"/>
                  <a:gd name="connsiteY12" fmla="*/ 596218 h 600838"/>
                  <a:gd name="connsiteX13" fmla="*/ 783026 w 983694"/>
                  <a:gd name="connsiteY13" fmla="*/ 600838 h 600838"/>
                  <a:gd name="connsiteX14" fmla="*/ 822630 w 983694"/>
                  <a:gd name="connsiteY14" fmla="*/ 583677 h 600838"/>
                  <a:gd name="connsiteX15" fmla="*/ 952661 w 983694"/>
                  <a:gd name="connsiteY15" fmla="*/ 435164 h 600838"/>
                  <a:gd name="connsiteX16" fmla="*/ 978404 w 983694"/>
                  <a:gd name="connsiteY16" fmla="*/ 390280 h 600838"/>
                  <a:gd name="connsiteX17" fmla="*/ 983684 w 983694"/>
                  <a:gd name="connsiteY17" fmla="*/ 218005 h 600838"/>
                  <a:gd name="connsiteX18" fmla="*/ 945401 w 983694"/>
                  <a:gd name="connsiteY18" fmla="*/ 155299 h 60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83694" h="600838">
                    <a:moveTo>
                      <a:pt x="945401" y="155299"/>
                    </a:moveTo>
                    <a:cubicBezTo>
                      <a:pt x="900517" y="127577"/>
                      <a:pt x="856953" y="97874"/>
                      <a:pt x="811409" y="71472"/>
                    </a:cubicBezTo>
                    <a:cubicBezTo>
                      <a:pt x="713060" y="14707"/>
                      <a:pt x="608111" y="-17636"/>
                      <a:pt x="493261" y="10086"/>
                    </a:cubicBezTo>
                    <a:cubicBezTo>
                      <a:pt x="404153" y="31208"/>
                      <a:pt x="320326" y="65531"/>
                      <a:pt x="238479" y="105795"/>
                    </a:cubicBezTo>
                    <a:cubicBezTo>
                      <a:pt x="206796" y="118996"/>
                      <a:pt x="172473" y="110415"/>
                      <a:pt x="139470" y="115696"/>
                    </a:cubicBezTo>
                    <a:cubicBezTo>
                      <a:pt x="101847" y="121636"/>
                      <a:pt x="63563" y="132857"/>
                      <a:pt x="25280" y="132857"/>
                    </a:cubicBezTo>
                    <a:cubicBezTo>
                      <a:pt x="11419" y="132857"/>
                      <a:pt x="-1782" y="424603"/>
                      <a:pt x="198" y="437144"/>
                    </a:cubicBezTo>
                    <a:cubicBezTo>
                      <a:pt x="198" y="437144"/>
                      <a:pt x="198" y="437144"/>
                      <a:pt x="198" y="437144"/>
                    </a:cubicBezTo>
                    <a:cubicBezTo>
                      <a:pt x="198" y="437144"/>
                      <a:pt x="198" y="437144"/>
                      <a:pt x="198" y="437144"/>
                    </a:cubicBezTo>
                    <a:cubicBezTo>
                      <a:pt x="4818" y="445725"/>
                      <a:pt x="13399" y="448365"/>
                      <a:pt x="21320" y="451005"/>
                    </a:cubicBezTo>
                    <a:cubicBezTo>
                      <a:pt x="105147" y="483348"/>
                      <a:pt x="188974" y="516351"/>
                      <a:pt x="272142" y="549354"/>
                    </a:cubicBezTo>
                    <a:cubicBezTo>
                      <a:pt x="298544" y="559915"/>
                      <a:pt x="324946" y="570476"/>
                      <a:pt x="351349" y="580377"/>
                    </a:cubicBezTo>
                    <a:cubicBezTo>
                      <a:pt x="370490" y="587637"/>
                      <a:pt x="389632" y="596218"/>
                      <a:pt x="411414" y="596218"/>
                    </a:cubicBezTo>
                    <a:cubicBezTo>
                      <a:pt x="535505" y="596878"/>
                      <a:pt x="658936" y="598858"/>
                      <a:pt x="783026" y="600838"/>
                    </a:cubicBezTo>
                    <a:cubicBezTo>
                      <a:pt x="799528" y="600838"/>
                      <a:pt x="811409" y="596878"/>
                      <a:pt x="822630" y="583677"/>
                    </a:cubicBezTo>
                    <a:cubicBezTo>
                      <a:pt x="865534" y="533513"/>
                      <a:pt x="909098" y="484008"/>
                      <a:pt x="952661" y="435164"/>
                    </a:cubicBezTo>
                    <a:cubicBezTo>
                      <a:pt x="964542" y="421963"/>
                      <a:pt x="973783" y="407441"/>
                      <a:pt x="978404" y="390280"/>
                    </a:cubicBezTo>
                    <a:cubicBezTo>
                      <a:pt x="963882" y="353977"/>
                      <a:pt x="983684" y="243747"/>
                      <a:pt x="983684" y="218005"/>
                    </a:cubicBezTo>
                    <a:cubicBezTo>
                      <a:pt x="984344" y="218665"/>
                      <a:pt x="955302" y="161900"/>
                      <a:pt x="945401" y="155299"/>
                    </a:cubicBezTo>
                    <a:close/>
                  </a:path>
                </a:pathLst>
              </a:custGeom>
              <a:solidFill>
                <a:srgbClr val="FEC88A"/>
              </a:solidFill>
              <a:ln w="342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74" name="Freeform: Shape 73">
                <a:extLst>
                  <a:ext uri="{FF2B5EF4-FFF2-40B4-BE49-F238E27FC236}">
                    <a16:creationId xmlns:a16="http://schemas.microsoft.com/office/drawing/2014/main" id="{C422CB14-8325-41AB-BD09-FADAC72D51AF}"/>
                  </a:ext>
                </a:extLst>
              </p:cNvPr>
              <p:cNvSpPr/>
              <p:nvPr/>
            </p:nvSpPr>
            <p:spPr>
              <a:xfrm>
                <a:off x="1351230" y="6226990"/>
                <a:ext cx="741474" cy="184687"/>
              </a:xfrm>
              <a:custGeom>
                <a:avLst/>
                <a:gdLst>
                  <a:gd name="connsiteX0" fmla="*/ 937942 w 979617"/>
                  <a:gd name="connsiteY0" fmla="*/ 155299 h 244005"/>
                  <a:gd name="connsiteX1" fmla="*/ 803951 w 979617"/>
                  <a:gd name="connsiteY1" fmla="*/ 71472 h 244005"/>
                  <a:gd name="connsiteX2" fmla="*/ 485803 w 979617"/>
                  <a:gd name="connsiteY2" fmla="*/ 10086 h 244005"/>
                  <a:gd name="connsiteX3" fmla="*/ 231020 w 979617"/>
                  <a:gd name="connsiteY3" fmla="*/ 105795 h 244005"/>
                  <a:gd name="connsiteX4" fmla="*/ 132012 w 979617"/>
                  <a:gd name="connsiteY4" fmla="*/ 115696 h 244005"/>
                  <a:gd name="connsiteX5" fmla="*/ 11221 w 979617"/>
                  <a:gd name="connsiteY5" fmla="*/ 125597 h 244005"/>
                  <a:gd name="connsiteX6" fmla="*/ 0 w 979617"/>
                  <a:gd name="connsiteY6" fmla="*/ 237146 h 244005"/>
                  <a:gd name="connsiteX7" fmla="*/ 686460 w 979617"/>
                  <a:gd name="connsiteY7" fmla="*/ 243087 h 244005"/>
                  <a:gd name="connsiteX8" fmla="*/ 877877 w 979617"/>
                  <a:gd name="connsiteY8" fmla="*/ 242427 h 244005"/>
                  <a:gd name="connsiteX9" fmla="*/ 976886 w 979617"/>
                  <a:gd name="connsiteY9" fmla="*/ 218665 h 244005"/>
                  <a:gd name="connsiteX10" fmla="*/ 976886 w 979617"/>
                  <a:gd name="connsiteY10" fmla="*/ 218665 h 244005"/>
                  <a:gd name="connsiteX11" fmla="*/ 976886 w 979617"/>
                  <a:gd name="connsiteY11" fmla="*/ 218665 h 244005"/>
                  <a:gd name="connsiteX12" fmla="*/ 937942 w 979617"/>
                  <a:gd name="connsiteY12" fmla="*/ 155299 h 24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617" h="244005">
                    <a:moveTo>
                      <a:pt x="937942" y="155299"/>
                    </a:moveTo>
                    <a:cubicBezTo>
                      <a:pt x="893058" y="127577"/>
                      <a:pt x="849494" y="97874"/>
                      <a:pt x="803951" y="71472"/>
                    </a:cubicBezTo>
                    <a:cubicBezTo>
                      <a:pt x="705602" y="14707"/>
                      <a:pt x="600653" y="-17636"/>
                      <a:pt x="485803" y="10086"/>
                    </a:cubicBezTo>
                    <a:cubicBezTo>
                      <a:pt x="396695" y="31208"/>
                      <a:pt x="312867" y="65531"/>
                      <a:pt x="231020" y="105795"/>
                    </a:cubicBezTo>
                    <a:cubicBezTo>
                      <a:pt x="199338" y="118996"/>
                      <a:pt x="165014" y="110415"/>
                      <a:pt x="132012" y="115696"/>
                    </a:cubicBezTo>
                    <a:cubicBezTo>
                      <a:pt x="94388" y="121636"/>
                      <a:pt x="50164" y="122957"/>
                      <a:pt x="11221" y="125597"/>
                    </a:cubicBezTo>
                    <a:cubicBezTo>
                      <a:pt x="11221" y="142758"/>
                      <a:pt x="4620" y="183022"/>
                      <a:pt x="0" y="237146"/>
                    </a:cubicBezTo>
                    <a:cubicBezTo>
                      <a:pt x="205278" y="233186"/>
                      <a:pt x="480522" y="247707"/>
                      <a:pt x="686460" y="243087"/>
                    </a:cubicBezTo>
                    <a:cubicBezTo>
                      <a:pt x="742565" y="241767"/>
                      <a:pt x="821772" y="245727"/>
                      <a:pt x="877877" y="242427"/>
                    </a:cubicBezTo>
                    <a:cubicBezTo>
                      <a:pt x="905599" y="241107"/>
                      <a:pt x="969625" y="206124"/>
                      <a:pt x="976886" y="218665"/>
                    </a:cubicBezTo>
                    <a:cubicBezTo>
                      <a:pt x="976886" y="218665"/>
                      <a:pt x="976886" y="218665"/>
                      <a:pt x="976886" y="218665"/>
                    </a:cubicBezTo>
                    <a:cubicBezTo>
                      <a:pt x="976886" y="218665"/>
                      <a:pt x="976886" y="218665"/>
                      <a:pt x="976886" y="218665"/>
                    </a:cubicBezTo>
                    <a:cubicBezTo>
                      <a:pt x="990747" y="200183"/>
                      <a:pt x="947843" y="161900"/>
                      <a:pt x="937942" y="155299"/>
                    </a:cubicBezTo>
                    <a:close/>
                  </a:path>
                </a:pathLst>
              </a:custGeom>
              <a:solidFill>
                <a:srgbClr val="FEAB77"/>
              </a:solidFill>
              <a:ln w="342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grpSp>
      </p:grpSp>
      <p:grpSp>
        <p:nvGrpSpPr>
          <p:cNvPr id="78" name="Group 77">
            <a:extLst>
              <a:ext uri="{FF2B5EF4-FFF2-40B4-BE49-F238E27FC236}">
                <a16:creationId xmlns:a16="http://schemas.microsoft.com/office/drawing/2014/main" id="{A30600EA-FDF3-419B-83E2-E15B94E4A3B7}"/>
              </a:ext>
            </a:extLst>
          </p:cNvPr>
          <p:cNvGrpSpPr/>
          <p:nvPr/>
        </p:nvGrpSpPr>
        <p:grpSpPr>
          <a:xfrm>
            <a:off x="8909912" y="5455314"/>
            <a:ext cx="1240333" cy="1228451"/>
            <a:chOff x="829340" y="2843182"/>
            <a:chExt cx="1751173" cy="1734398"/>
          </a:xfrm>
        </p:grpSpPr>
        <p:grpSp>
          <p:nvGrpSpPr>
            <p:cNvPr id="79" name="Group 78">
              <a:extLst>
                <a:ext uri="{FF2B5EF4-FFF2-40B4-BE49-F238E27FC236}">
                  <a16:creationId xmlns:a16="http://schemas.microsoft.com/office/drawing/2014/main" id="{44132231-BAB5-4EEE-89A2-A58791C5F01A}"/>
                </a:ext>
              </a:extLst>
            </p:cNvPr>
            <p:cNvGrpSpPr/>
            <p:nvPr/>
          </p:nvGrpSpPr>
          <p:grpSpPr>
            <a:xfrm>
              <a:off x="894767" y="2843182"/>
              <a:ext cx="1570335" cy="946374"/>
              <a:chOff x="3767143" y="2846931"/>
              <a:chExt cx="1053838" cy="635103"/>
            </a:xfrm>
          </p:grpSpPr>
          <p:sp>
            <p:nvSpPr>
              <p:cNvPr id="81" name="Freeform: Shape 80">
                <a:extLst>
                  <a:ext uri="{FF2B5EF4-FFF2-40B4-BE49-F238E27FC236}">
                    <a16:creationId xmlns:a16="http://schemas.microsoft.com/office/drawing/2014/main" id="{DACCF0AA-1260-4977-8985-423E1B505B99}"/>
                  </a:ext>
                </a:extLst>
              </p:cNvPr>
              <p:cNvSpPr/>
              <p:nvPr/>
            </p:nvSpPr>
            <p:spPr>
              <a:xfrm>
                <a:off x="3813737" y="2889799"/>
                <a:ext cx="967795" cy="543968"/>
              </a:xfrm>
              <a:custGeom>
                <a:avLst/>
                <a:gdLst>
                  <a:gd name="connsiteX0" fmla="*/ 0 w 967795"/>
                  <a:gd name="connsiteY0" fmla="*/ 543968 h 543968"/>
                  <a:gd name="connsiteX1" fmla="*/ 240280 w 967795"/>
                  <a:gd name="connsiteY1" fmla="*/ 233606 h 543968"/>
                  <a:gd name="connsiteX2" fmla="*/ 490572 w 967795"/>
                  <a:gd name="connsiteY2" fmla="*/ 423828 h 543968"/>
                  <a:gd name="connsiteX3" fmla="*/ 724178 w 967795"/>
                  <a:gd name="connsiteY3" fmla="*/ 280327 h 543968"/>
                  <a:gd name="connsiteX4" fmla="*/ 967795 w 967795"/>
                  <a:gd name="connsiteY4" fmla="*/ 0 h 543968"/>
                  <a:gd name="connsiteX0" fmla="*/ 0 w 967795"/>
                  <a:gd name="connsiteY0" fmla="*/ 543968 h 543968"/>
                  <a:gd name="connsiteX1" fmla="*/ 230044 w 967795"/>
                  <a:gd name="connsiteY1" fmla="*/ 233606 h 543968"/>
                  <a:gd name="connsiteX2" fmla="*/ 490572 w 967795"/>
                  <a:gd name="connsiteY2" fmla="*/ 423828 h 543968"/>
                  <a:gd name="connsiteX3" fmla="*/ 724178 w 967795"/>
                  <a:gd name="connsiteY3" fmla="*/ 280327 h 543968"/>
                  <a:gd name="connsiteX4" fmla="*/ 967795 w 967795"/>
                  <a:gd name="connsiteY4" fmla="*/ 0 h 543968"/>
                  <a:gd name="connsiteX0" fmla="*/ 0 w 967795"/>
                  <a:gd name="connsiteY0" fmla="*/ 543968 h 543968"/>
                  <a:gd name="connsiteX1" fmla="*/ 230044 w 967795"/>
                  <a:gd name="connsiteY1" fmla="*/ 233606 h 543968"/>
                  <a:gd name="connsiteX2" fmla="*/ 480336 w 967795"/>
                  <a:gd name="connsiteY2" fmla="*/ 430652 h 543968"/>
                  <a:gd name="connsiteX3" fmla="*/ 724178 w 967795"/>
                  <a:gd name="connsiteY3" fmla="*/ 280327 h 543968"/>
                  <a:gd name="connsiteX4" fmla="*/ 967795 w 967795"/>
                  <a:gd name="connsiteY4" fmla="*/ 0 h 543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7795" h="543968">
                    <a:moveTo>
                      <a:pt x="0" y="543968"/>
                    </a:moveTo>
                    <a:lnTo>
                      <a:pt x="230044" y="233606"/>
                    </a:lnTo>
                    <a:lnTo>
                      <a:pt x="480336" y="430652"/>
                    </a:lnTo>
                    <a:lnTo>
                      <a:pt x="724178" y="280327"/>
                    </a:lnTo>
                    <a:lnTo>
                      <a:pt x="967795" y="0"/>
                    </a:lnTo>
                  </a:path>
                </a:pathLst>
              </a:cu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82" name="Oval 81">
                <a:extLst>
                  <a:ext uri="{FF2B5EF4-FFF2-40B4-BE49-F238E27FC236}">
                    <a16:creationId xmlns:a16="http://schemas.microsoft.com/office/drawing/2014/main" id="{F7660217-AE0B-429C-9E73-657184E0F8C4}"/>
                  </a:ext>
                </a:extLst>
              </p:cNvPr>
              <p:cNvSpPr/>
              <p:nvPr/>
            </p:nvSpPr>
            <p:spPr>
              <a:xfrm>
                <a:off x="3767143" y="3389488"/>
                <a:ext cx="92546" cy="92546"/>
              </a:xfrm>
              <a:prstGeom prst="ellipse">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83" name="Oval 82">
                <a:extLst>
                  <a:ext uri="{FF2B5EF4-FFF2-40B4-BE49-F238E27FC236}">
                    <a16:creationId xmlns:a16="http://schemas.microsoft.com/office/drawing/2014/main" id="{3B9B7D52-983B-4B34-975D-399445D2C4F5}"/>
                  </a:ext>
                </a:extLst>
              </p:cNvPr>
              <p:cNvSpPr/>
              <p:nvPr/>
            </p:nvSpPr>
            <p:spPr>
              <a:xfrm>
                <a:off x="4000642" y="3081351"/>
                <a:ext cx="92546" cy="92546"/>
              </a:xfrm>
              <a:prstGeom prst="ellipse">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84" name="Oval 83">
                <a:extLst>
                  <a:ext uri="{FF2B5EF4-FFF2-40B4-BE49-F238E27FC236}">
                    <a16:creationId xmlns:a16="http://schemas.microsoft.com/office/drawing/2014/main" id="{13350A22-F120-4571-87ED-54C718A93055}"/>
                  </a:ext>
                </a:extLst>
              </p:cNvPr>
              <p:cNvSpPr/>
              <p:nvPr/>
            </p:nvSpPr>
            <p:spPr>
              <a:xfrm>
                <a:off x="4247789" y="3267775"/>
                <a:ext cx="92546" cy="92546"/>
              </a:xfrm>
              <a:prstGeom prst="ellipse">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85" name="Oval 84">
                <a:extLst>
                  <a:ext uri="{FF2B5EF4-FFF2-40B4-BE49-F238E27FC236}">
                    <a16:creationId xmlns:a16="http://schemas.microsoft.com/office/drawing/2014/main" id="{D964AFD2-4BAB-4B68-9EAF-4B7A22175FE6}"/>
                  </a:ext>
                </a:extLst>
              </p:cNvPr>
              <p:cNvSpPr/>
              <p:nvPr/>
            </p:nvSpPr>
            <p:spPr>
              <a:xfrm>
                <a:off x="4488112" y="3127624"/>
                <a:ext cx="92546" cy="92546"/>
              </a:xfrm>
              <a:prstGeom prst="ellipse">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86" name="Oval 85">
                <a:extLst>
                  <a:ext uri="{FF2B5EF4-FFF2-40B4-BE49-F238E27FC236}">
                    <a16:creationId xmlns:a16="http://schemas.microsoft.com/office/drawing/2014/main" id="{EE956F63-5960-4A76-B0B3-FD31758E852F}"/>
                  </a:ext>
                </a:extLst>
              </p:cNvPr>
              <p:cNvSpPr/>
              <p:nvPr/>
            </p:nvSpPr>
            <p:spPr>
              <a:xfrm>
                <a:off x="4728435" y="2846931"/>
                <a:ext cx="92546" cy="92546"/>
              </a:xfrm>
              <a:prstGeom prst="ellipse">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sp>
          <p:nvSpPr>
            <p:cNvPr id="80" name="Freeform: Shape 79">
              <a:extLst>
                <a:ext uri="{FF2B5EF4-FFF2-40B4-BE49-F238E27FC236}">
                  <a16:creationId xmlns:a16="http://schemas.microsoft.com/office/drawing/2014/main" id="{24B825B3-5711-414A-A41F-91FA783B7946}"/>
                </a:ext>
              </a:extLst>
            </p:cNvPr>
            <p:cNvSpPr/>
            <p:nvPr/>
          </p:nvSpPr>
          <p:spPr>
            <a:xfrm>
              <a:off x="829340" y="3164779"/>
              <a:ext cx="1751173" cy="1412801"/>
            </a:xfrm>
            <a:custGeom>
              <a:avLst/>
              <a:gdLst>
                <a:gd name="connsiteX0" fmla="*/ 716218 w 1751173"/>
                <a:gd name="connsiteY0" fmla="*/ 1355596 h 1412801"/>
                <a:gd name="connsiteX1" fmla="*/ 723219 w 1751173"/>
                <a:gd name="connsiteY1" fmla="*/ 1361289 h 1412801"/>
                <a:gd name="connsiteX2" fmla="*/ 752605 w 1751173"/>
                <a:gd name="connsiteY2" fmla="*/ 1363344 h 1412801"/>
                <a:gd name="connsiteX3" fmla="*/ 827317 w 1751173"/>
                <a:gd name="connsiteY3" fmla="*/ 1364186 h 1412801"/>
                <a:gd name="connsiteX4" fmla="*/ 882043 w 1751173"/>
                <a:gd name="connsiteY4" fmla="*/ 1381863 h 1412801"/>
                <a:gd name="connsiteX5" fmla="*/ 913873 w 1751173"/>
                <a:gd name="connsiteY5" fmla="*/ 1412801 h 1412801"/>
                <a:gd name="connsiteX6" fmla="*/ 716218 w 1751173"/>
                <a:gd name="connsiteY6" fmla="*/ 1412801 h 1412801"/>
                <a:gd name="connsiteX7" fmla="*/ 716218 w 1751173"/>
                <a:gd name="connsiteY7" fmla="*/ 967749 h 1412801"/>
                <a:gd name="connsiteX8" fmla="*/ 730124 w 1751173"/>
                <a:gd name="connsiteY8" fmla="*/ 992585 h 1412801"/>
                <a:gd name="connsiteX9" fmla="*/ 724456 w 1751173"/>
                <a:gd name="connsiteY9" fmla="*/ 1049695 h 1412801"/>
                <a:gd name="connsiteX10" fmla="*/ 716218 w 1751173"/>
                <a:gd name="connsiteY10" fmla="*/ 1058849 h 1412801"/>
                <a:gd name="connsiteX11" fmla="*/ 716218 w 1751173"/>
                <a:gd name="connsiteY11" fmla="*/ 891198 h 1412801"/>
                <a:gd name="connsiteX12" fmla="*/ 734723 w 1751173"/>
                <a:gd name="connsiteY12" fmla="*/ 892319 h 1412801"/>
                <a:gd name="connsiteX13" fmla="*/ 748523 w 1751173"/>
                <a:gd name="connsiteY13" fmla="*/ 901625 h 1412801"/>
                <a:gd name="connsiteX14" fmla="*/ 748890 w 1751173"/>
                <a:gd name="connsiteY14" fmla="*/ 913801 h 1412801"/>
                <a:gd name="connsiteX15" fmla="*/ 732355 w 1751173"/>
                <a:gd name="connsiteY15" fmla="*/ 913168 h 1412801"/>
                <a:gd name="connsiteX16" fmla="*/ 716218 w 1751173"/>
                <a:gd name="connsiteY16" fmla="*/ 908013 h 1412801"/>
                <a:gd name="connsiteX17" fmla="*/ 1393066 w 1751173"/>
                <a:gd name="connsiteY17" fmla="*/ 841122 h 1412801"/>
                <a:gd name="connsiteX18" fmla="*/ 1393066 w 1751173"/>
                <a:gd name="connsiteY18" fmla="*/ 884095 h 1412801"/>
                <a:gd name="connsiteX19" fmla="*/ 1348413 w 1751173"/>
                <a:gd name="connsiteY19" fmla="*/ 853981 h 1412801"/>
                <a:gd name="connsiteX20" fmla="*/ 1353727 w 1751173"/>
                <a:gd name="connsiteY20" fmla="*/ 851356 h 1412801"/>
                <a:gd name="connsiteX21" fmla="*/ 0 w 1751173"/>
                <a:gd name="connsiteY21" fmla="*/ 818414 h 1412801"/>
                <a:gd name="connsiteX22" fmla="*/ 318741 w 1751173"/>
                <a:gd name="connsiteY22" fmla="*/ 818414 h 1412801"/>
                <a:gd name="connsiteX23" fmla="*/ 318741 w 1751173"/>
                <a:gd name="connsiteY23" fmla="*/ 1412801 h 1412801"/>
                <a:gd name="connsiteX24" fmla="*/ 0 w 1751173"/>
                <a:gd name="connsiteY24" fmla="*/ 1412801 h 1412801"/>
                <a:gd name="connsiteX25" fmla="*/ 716218 w 1751173"/>
                <a:gd name="connsiteY25" fmla="*/ 602228 h 1412801"/>
                <a:gd name="connsiteX26" fmla="*/ 1034959 w 1751173"/>
                <a:gd name="connsiteY26" fmla="*/ 602228 h 1412801"/>
                <a:gd name="connsiteX27" fmla="*/ 1034959 w 1751173"/>
                <a:gd name="connsiteY27" fmla="*/ 709706 h 1412801"/>
                <a:gd name="connsiteX28" fmla="*/ 1006499 w 1751173"/>
                <a:gd name="connsiteY28" fmla="*/ 710265 h 1412801"/>
                <a:gd name="connsiteX29" fmla="*/ 851884 w 1751173"/>
                <a:gd name="connsiteY29" fmla="*/ 763881 h 1412801"/>
                <a:gd name="connsiteX30" fmla="*/ 828700 w 1751173"/>
                <a:gd name="connsiteY30" fmla="*/ 775736 h 1412801"/>
                <a:gd name="connsiteX31" fmla="*/ 736876 w 1751173"/>
                <a:gd name="connsiteY31" fmla="*/ 779981 h 1412801"/>
                <a:gd name="connsiteX32" fmla="*/ 716218 w 1751173"/>
                <a:gd name="connsiteY32" fmla="*/ 778011 h 1412801"/>
                <a:gd name="connsiteX33" fmla="*/ 1074325 w 1751173"/>
                <a:gd name="connsiteY33" fmla="*/ 469735 h 1412801"/>
                <a:gd name="connsiteX34" fmla="*/ 1393066 w 1751173"/>
                <a:gd name="connsiteY34" fmla="*/ 469735 h 1412801"/>
                <a:gd name="connsiteX35" fmla="*/ 1393066 w 1751173"/>
                <a:gd name="connsiteY35" fmla="*/ 669661 h 1412801"/>
                <a:gd name="connsiteX36" fmla="*/ 1389145 w 1751173"/>
                <a:gd name="connsiteY36" fmla="*/ 667880 h 1412801"/>
                <a:gd name="connsiteX37" fmla="*/ 1113926 w 1751173"/>
                <a:gd name="connsiteY37" fmla="*/ 505370 h 1412801"/>
                <a:gd name="connsiteX38" fmla="*/ 1086705 w 1751173"/>
                <a:gd name="connsiteY38" fmla="*/ 492673 h 1412801"/>
                <a:gd name="connsiteX39" fmla="*/ 1077710 w 1751173"/>
                <a:gd name="connsiteY39" fmla="*/ 501335 h 1412801"/>
                <a:gd name="connsiteX40" fmla="*/ 1095581 w 1751173"/>
                <a:gd name="connsiteY40" fmla="*/ 540720 h 1412801"/>
                <a:gd name="connsiteX41" fmla="*/ 1206427 w 1751173"/>
                <a:gd name="connsiteY41" fmla="*/ 644294 h 1412801"/>
                <a:gd name="connsiteX42" fmla="*/ 1309675 w 1751173"/>
                <a:gd name="connsiteY42" fmla="*/ 721258 h 1412801"/>
                <a:gd name="connsiteX43" fmla="*/ 1323442 w 1751173"/>
                <a:gd name="connsiteY43" fmla="*/ 737193 h 1412801"/>
                <a:gd name="connsiteX44" fmla="*/ 1273905 w 1751173"/>
                <a:gd name="connsiteY44" fmla="*/ 734193 h 1412801"/>
                <a:gd name="connsiteX45" fmla="*/ 1261116 w 1751173"/>
                <a:gd name="connsiteY45" fmla="*/ 726420 h 1412801"/>
                <a:gd name="connsiteX46" fmla="*/ 1219529 w 1751173"/>
                <a:gd name="connsiteY46" fmla="*/ 707697 h 1412801"/>
                <a:gd name="connsiteX47" fmla="*/ 1196812 w 1751173"/>
                <a:gd name="connsiteY47" fmla="*/ 711846 h 1412801"/>
                <a:gd name="connsiteX48" fmla="*/ 1173893 w 1751173"/>
                <a:gd name="connsiteY48" fmla="*/ 707144 h 1412801"/>
                <a:gd name="connsiteX49" fmla="*/ 1136565 w 1751173"/>
                <a:gd name="connsiteY49" fmla="*/ 697148 h 1412801"/>
                <a:gd name="connsiteX50" fmla="*/ 1089818 w 1751173"/>
                <a:gd name="connsiteY50" fmla="*/ 702789 h 1412801"/>
                <a:gd name="connsiteX51" fmla="*/ 1074325 w 1751173"/>
                <a:gd name="connsiteY51" fmla="*/ 705277 h 1412801"/>
                <a:gd name="connsiteX52" fmla="*/ 358111 w 1751173"/>
                <a:gd name="connsiteY52" fmla="*/ 453168 h 1412801"/>
                <a:gd name="connsiteX53" fmla="*/ 676852 w 1751173"/>
                <a:gd name="connsiteY53" fmla="*/ 453168 h 1412801"/>
                <a:gd name="connsiteX54" fmla="*/ 676852 w 1751173"/>
                <a:gd name="connsiteY54" fmla="*/ 774258 h 1412801"/>
                <a:gd name="connsiteX55" fmla="*/ 645560 w 1751173"/>
                <a:gd name="connsiteY55" fmla="*/ 771275 h 1412801"/>
                <a:gd name="connsiteX56" fmla="*/ 536987 w 1751173"/>
                <a:gd name="connsiteY56" fmla="*/ 739656 h 1412801"/>
                <a:gd name="connsiteX57" fmla="*/ 522018 w 1751173"/>
                <a:gd name="connsiteY57" fmla="*/ 719230 h 1412801"/>
                <a:gd name="connsiteX58" fmla="*/ 526608 w 1751173"/>
                <a:gd name="connsiteY58" fmla="*/ 673839 h 1412801"/>
                <a:gd name="connsiteX59" fmla="*/ 539304 w 1751173"/>
                <a:gd name="connsiteY59" fmla="*/ 610156 h 1412801"/>
                <a:gd name="connsiteX60" fmla="*/ 521244 w 1751173"/>
                <a:gd name="connsiteY60" fmla="*/ 579968 h 1412801"/>
                <a:gd name="connsiteX61" fmla="*/ 525804 w 1751173"/>
                <a:gd name="connsiteY61" fmla="*/ 589819 h 1412801"/>
                <a:gd name="connsiteX62" fmla="*/ 509936 w 1751173"/>
                <a:gd name="connsiteY62" fmla="*/ 590332 h 1412801"/>
                <a:gd name="connsiteX63" fmla="*/ 467009 w 1751173"/>
                <a:gd name="connsiteY63" fmla="*/ 709270 h 1412801"/>
                <a:gd name="connsiteX64" fmla="*/ 479355 w 1751173"/>
                <a:gd name="connsiteY64" fmla="*/ 785149 h 1412801"/>
                <a:gd name="connsiteX65" fmla="*/ 540895 w 1751173"/>
                <a:gd name="connsiteY65" fmla="*/ 839332 h 1412801"/>
                <a:gd name="connsiteX66" fmla="*/ 670841 w 1751173"/>
                <a:gd name="connsiteY66" fmla="*/ 882925 h 1412801"/>
                <a:gd name="connsiteX67" fmla="*/ 676852 w 1751173"/>
                <a:gd name="connsiteY67" fmla="*/ 884343 h 1412801"/>
                <a:gd name="connsiteX68" fmla="*/ 676852 w 1751173"/>
                <a:gd name="connsiteY68" fmla="*/ 1111682 h 1412801"/>
                <a:gd name="connsiteX69" fmla="*/ 663280 w 1751173"/>
                <a:gd name="connsiteY69" fmla="*/ 1123332 h 1412801"/>
                <a:gd name="connsiteX70" fmla="*/ 637206 w 1751173"/>
                <a:gd name="connsiteY70" fmla="*/ 1158583 h 1412801"/>
                <a:gd name="connsiteX71" fmla="*/ 637167 w 1751173"/>
                <a:gd name="connsiteY71" fmla="*/ 1256546 h 1412801"/>
                <a:gd name="connsiteX72" fmla="*/ 651158 w 1751173"/>
                <a:gd name="connsiteY72" fmla="*/ 1293855 h 1412801"/>
                <a:gd name="connsiteX73" fmla="*/ 676852 w 1751173"/>
                <a:gd name="connsiteY73" fmla="*/ 1319676 h 1412801"/>
                <a:gd name="connsiteX74" fmla="*/ 676852 w 1751173"/>
                <a:gd name="connsiteY74" fmla="*/ 1412801 h 1412801"/>
                <a:gd name="connsiteX75" fmla="*/ 358111 w 1751173"/>
                <a:gd name="connsiteY75" fmla="*/ 1412801 h 1412801"/>
                <a:gd name="connsiteX76" fmla="*/ 1432432 w 1751173"/>
                <a:gd name="connsiteY76" fmla="*/ 0 h 1412801"/>
                <a:gd name="connsiteX77" fmla="*/ 1751173 w 1751173"/>
                <a:gd name="connsiteY77" fmla="*/ 0 h 1412801"/>
                <a:gd name="connsiteX78" fmla="*/ 1751173 w 1751173"/>
                <a:gd name="connsiteY78" fmla="*/ 1165798 h 1412801"/>
                <a:gd name="connsiteX79" fmla="*/ 1692337 w 1751173"/>
                <a:gd name="connsiteY79" fmla="*/ 1109788 h 1412801"/>
                <a:gd name="connsiteX80" fmla="*/ 1531914 w 1751173"/>
                <a:gd name="connsiteY80" fmla="*/ 974108 h 1412801"/>
                <a:gd name="connsiteX81" fmla="*/ 1440528 w 1751173"/>
                <a:gd name="connsiteY81" fmla="*/ 912791 h 1412801"/>
                <a:gd name="connsiteX82" fmla="*/ 1432432 w 1751173"/>
                <a:gd name="connsiteY82" fmla="*/ 908491 h 1412801"/>
                <a:gd name="connsiteX83" fmla="*/ 1432432 w 1751173"/>
                <a:gd name="connsiteY83" fmla="*/ 827424 h 1412801"/>
                <a:gd name="connsiteX84" fmla="*/ 1451232 w 1751173"/>
                <a:gd name="connsiteY84" fmla="*/ 817163 h 1412801"/>
                <a:gd name="connsiteX85" fmla="*/ 1468879 w 1751173"/>
                <a:gd name="connsiteY85" fmla="*/ 786512 h 1412801"/>
                <a:gd name="connsiteX86" fmla="*/ 1447325 w 1751173"/>
                <a:gd name="connsiteY86" fmla="*/ 701978 h 1412801"/>
                <a:gd name="connsiteX87" fmla="*/ 1432432 w 1751173"/>
                <a:gd name="connsiteY87" fmla="*/ 690545 h 1412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751173" h="1412801">
                  <a:moveTo>
                    <a:pt x="716218" y="1355596"/>
                  </a:moveTo>
                  <a:lnTo>
                    <a:pt x="723219" y="1361289"/>
                  </a:lnTo>
                  <a:cubicBezTo>
                    <a:pt x="732095" y="1364496"/>
                    <a:pt x="742014" y="1364913"/>
                    <a:pt x="752605" y="1363344"/>
                  </a:cubicBezTo>
                  <a:cubicBezTo>
                    <a:pt x="777523" y="1359329"/>
                    <a:pt x="802153" y="1360084"/>
                    <a:pt x="827317" y="1364186"/>
                  </a:cubicBezTo>
                  <a:cubicBezTo>
                    <a:pt x="847388" y="1367243"/>
                    <a:pt x="865841" y="1372688"/>
                    <a:pt x="882043" y="1381863"/>
                  </a:cubicBezTo>
                  <a:lnTo>
                    <a:pt x="913873" y="1412801"/>
                  </a:lnTo>
                  <a:lnTo>
                    <a:pt x="716218" y="1412801"/>
                  </a:lnTo>
                  <a:close/>
                  <a:moveTo>
                    <a:pt x="716218" y="967749"/>
                  </a:moveTo>
                  <a:lnTo>
                    <a:pt x="730124" y="992585"/>
                  </a:lnTo>
                  <a:cubicBezTo>
                    <a:pt x="746827" y="1020849"/>
                    <a:pt x="746627" y="1024152"/>
                    <a:pt x="724456" y="1049695"/>
                  </a:cubicBezTo>
                  <a:lnTo>
                    <a:pt x="716218" y="1058849"/>
                  </a:lnTo>
                  <a:close/>
                  <a:moveTo>
                    <a:pt x="716218" y="891198"/>
                  </a:moveTo>
                  <a:lnTo>
                    <a:pt x="734723" y="892319"/>
                  </a:lnTo>
                  <a:cubicBezTo>
                    <a:pt x="741028" y="891595"/>
                    <a:pt x="746332" y="895231"/>
                    <a:pt x="748523" y="901625"/>
                  </a:cubicBezTo>
                  <a:cubicBezTo>
                    <a:pt x="749746" y="905750"/>
                    <a:pt x="750836" y="912077"/>
                    <a:pt x="748890" y="913801"/>
                  </a:cubicBezTo>
                  <a:cubicBezTo>
                    <a:pt x="744221" y="917938"/>
                    <a:pt x="737771" y="914969"/>
                    <a:pt x="732355" y="913168"/>
                  </a:cubicBezTo>
                  <a:lnTo>
                    <a:pt x="716218" y="908013"/>
                  </a:lnTo>
                  <a:close/>
                  <a:moveTo>
                    <a:pt x="1393066" y="841122"/>
                  </a:moveTo>
                  <a:lnTo>
                    <a:pt x="1393066" y="884095"/>
                  </a:lnTo>
                  <a:lnTo>
                    <a:pt x="1348413" y="853981"/>
                  </a:lnTo>
                  <a:cubicBezTo>
                    <a:pt x="1350681" y="853013"/>
                    <a:pt x="1352215" y="852001"/>
                    <a:pt x="1353727" y="851356"/>
                  </a:cubicBezTo>
                  <a:close/>
                  <a:moveTo>
                    <a:pt x="0" y="818414"/>
                  </a:moveTo>
                  <a:lnTo>
                    <a:pt x="318741" y="818414"/>
                  </a:lnTo>
                  <a:lnTo>
                    <a:pt x="318741" y="1412801"/>
                  </a:lnTo>
                  <a:lnTo>
                    <a:pt x="0" y="1412801"/>
                  </a:lnTo>
                  <a:close/>
                  <a:moveTo>
                    <a:pt x="716218" y="602228"/>
                  </a:moveTo>
                  <a:lnTo>
                    <a:pt x="1034959" y="602228"/>
                  </a:lnTo>
                  <a:lnTo>
                    <a:pt x="1034959" y="709706"/>
                  </a:lnTo>
                  <a:lnTo>
                    <a:pt x="1006499" y="710265"/>
                  </a:lnTo>
                  <a:cubicBezTo>
                    <a:pt x="946520" y="703319"/>
                    <a:pt x="894314" y="720045"/>
                    <a:pt x="851884" y="763881"/>
                  </a:cubicBezTo>
                  <a:cubicBezTo>
                    <a:pt x="845223" y="770475"/>
                    <a:pt x="838352" y="774479"/>
                    <a:pt x="828700" y="775736"/>
                  </a:cubicBezTo>
                  <a:cubicBezTo>
                    <a:pt x="798083" y="779590"/>
                    <a:pt x="767437" y="780865"/>
                    <a:pt x="736876" y="779981"/>
                  </a:cubicBezTo>
                  <a:lnTo>
                    <a:pt x="716218" y="778011"/>
                  </a:lnTo>
                  <a:close/>
                  <a:moveTo>
                    <a:pt x="1074325" y="469735"/>
                  </a:moveTo>
                  <a:lnTo>
                    <a:pt x="1393066" y="469735"/>
                  </a:lnTo>
                  <a:lnTo>
                    <a:pt x="1393066" y="669661"/>
                  </a:lnTo>
                  <a:lnTo>
                    <a:pt x="1389145" y="667880"/>
                  </a:lnTo>
                  <a:cubicBezTo>
                    <a:pt x="1290023" y="626153"/>
                    <a:pt x="1190467" y="585505"/>
                    <a:pt x="1113926" y="505370"/>
                  </a:cubicBezTo>
                  <a:cubicBezTo>
                    <a:pt x="1106643" y="497931"/>
                    <a:pt x="1097692" y="493706"/>
                    <a:pt x="1086705" y="492673"/>
                  </a:cubicBezTo>
                  <a:cubicBezTo>
                    <a:pt x="1079733" y="492250"/>
                    <a:pt x="1078110" y="494730"/>
                    <a:pt x="1077710" y="501335"/>
                  </a:cubicBezTo>
                  <a:cubicBezTo>
                    <a:pt x="1077099" y="517504"/>
                    <a:pt x="1085195" y="529779"/>
                    <a:pt x="1095581" y="540720"/>
                  </a:cubicBezTo>
                  <a:cubicBezTo>
                    <a:pt x="1130554" y="577457"/>
                    <a:pt x="1165961" y="613116"/>
                    <a:pt x="1206427" y="644294"/>
                  </a:cubicBezTo>
                  <a:cubicBezTo>
                    <a:pt x="1240576" y="670301"/>
                    <a:pt x="1277539" y="692427"/>
                    <a:pt x="1309675" y="721258"/>
                  </a:cubicBezTo>
                  <a:cubicBezTo>
                    <a:pt x="1314568" y="725606"/>
                    <a:pt x="1320585" y="729654"/>
                    <a:pt x="1323442" y="737193"/>
                  </a:cubicBezTo>
                  <a:cubicBezTo>
                    <a:pt x="1306196" y="736148"/>
                    <a:pt x="1290072" y="734803"/>
                    <a:pt x="1273905" y="734193"/>
                  </a:cubicBezTo>
                  <a:cubicBezTo>
                    <a:pt x="1267667" y="733815"/>
                    <a:pt x="1264086" y="732125"/>
                    <a:pt x="1261116" y="726420"/>
                  </a:cubicBezTo>
                  <a:cubicBezTo>
                    <a:pt x="1252187" y="709674"/>
                    <a:pt x="1237798" y="704015"/>
                    <a:pt x="1219529" y="707697"/>
                  </a:cubicBezTo>
                  <a:lnTo>
                    <a:pt x="1196812" y="711846"/>
                  </a:lnTo>
                  <a:cubicBezTo>
                    <a:pt x="1188605" y="713559"/>
                    <a:pt x="1180554" y="712703"/>
                    <a:pt x="1173893" y="707144"/>
                  </a:cubicBezTo>
                  <a:cubicBezTo>
                    <a:pt x="1163029" y="698015"/>
                    <a:pt x="1150230" y="696503"/>
                    <a:pt x="1136565" y="697148"/>
                  </a:cubicBezTo>
                  <a:cubicBezTo>
                    <a:pt x="1120675" y="698028"/>
                    <a:pt x="1105430" y="700419"/>
                    <a:pt x="1089818" y="702789"/>
                  </a:cubicBezTo>
                  <a:lnTo>
                    <a:pt x="1074325" y="705277"/>
                  </a:lnTo>
                  <a:close/>
                  <a:moveTo>
                    <a:pt x="358111" y="453168"/>
                  </a:moveTo>
                  <a:lnTo>
                    <a:pt x="676852" y="453168"/>
                  </a:lnTo>
                  <a:lnTo>
                    <a:pt x="676852" y="774258"/>
                  </a:lnTo>
                  <a:lnTo>
                    <a:pt x="645560" y="771275"/>
                  </a:lnTo>
                  <a:cubicBezTo>
                    <a:pt x="608353" y="765338"/>
                    <a:pt x="571324" y="756467"/>
                    <a:pt x="536987" y="739656"/>
                  </a:cubicBezTo>
                  <a:cubicBezTo>
                    <a:pt x="528035" y="735431"/>
                    <a:pt x="523643" y="728904"/>
                    <a:pt x="522018" y="719230"/>
                  </a:cubicBezTo>
                  <a:cubicBezTo>
                    <a:pt x="518915" y="703573"/>
                    <a:pt x="523129" y="688729"/>
                    <a:pt x="526608" y="673839"/>
                  </a:cubicBezTo>
                  <a:cubicBezTo>
                    <a:pt x="531200" y="652756"/>
                    <a:pt x="539071" y="632240"/>
                    <a:pt x="539304" y="610156"/>
                  </a:cubicBezTo>
                  <a:cubicBezTo>
                    <a:pt x="539548" y="593967"/>
                    <a:pt x="533843" y="584782"/>
                    <a:pt x="521244" y="579968"/>
                  </a:cubicBezTo>
                  <a:cubicBezTo>
                    <a:pt x="518365" y="584949"/>
                    <a:pt x="525682" y="585761"/>
                    <a:pt x="525804" y="589819"/>
                  </a:cubicBezTo>
                  <a:cubicBezTo>
                    <a:pt x="512772" y="586084"/>
                    <a:pt x="512427" y="585695"/>
                    <a:pt x="509936" y="590332"/>
                  </a:cubicBezTo>
                  <a:cubicBezTo>
                    <a:pt x="489256" y="627751"/>
                    <a:pt x="472178" y="666492"/>
                    <a:pt x="467009" y="709270"/>
                  </a:cubicBezTo>
                  <a:cubicBezTo>
                    <a:pt x="463941" y="735600"/>
                    <a:pt x="462386" y="761287"/>
                    <a:pt x="479355" y="785149"/>
                  </a:cubicBezTo>
                  <a:cubicBezTo>
                    <a:pt x="496003" y="808255"/>
                    <a:pt x="516286" y="826056"/>
                    <a:pt x="540895" y="839332"/>
                  </a:cubicBezTo>
                  <a:cubicBezTo>
                    <a:pt x="581549" y="861313"/>
                    <a:pt x="626172" y="872486"/>
                    <a:pt x="670841" y="882925"/>
                  </a:cubicBezTo>
                  <a:lnTo>
                    <a:pt x="676852" y="884343"/>
                  </a:lnTo>
                  <a:lnTo>
                    <a:pt x="676852" y="1111682"/>
                  </a:lnTo>
                  <a:lnTo>
                    <a:pt x="663280" y="1123332"/>
                  </a:lnTo>
                  <a:cubicBezTo>
                    <a:pt x="650226" y="1132117"/>
                    <a:pt x="642865" y="1144194"/>
                    <a:pt x="637206" y="1158583"/>
                  </a:cubicBezTo>
                  <a:cubicBezTo>
                    <a:pt x="624543" y="1191330"/>
                    <a:pt x="631049" y="1223766"/>
                    <a:pt x="637167" y="1256546"/>
                  </a:cubicBezTo>
                  <a:cubicBezTo>
                    <a:pt x="639831" y="1270334"/>
                    <a:pt x="644321" y="1282852"/>
                    <a:pt x="651158" y="1293855"/>
                  </a:cubicBezTo>
                  <a:lnTo>
                    <a:pt x="676852" y="1319676"/>
                  </a:lnTo>
                  <a:lnTo>
                    <a:pt x="676852" y="1412801"/>
                  </a:lnTo>
                  <a:lnTo>
                    <a:pt x="358111" y="1412801"/>
                  </a:lnTo>
                  <a:close/>
                  <a:moveTo>
                    <a:pt x="1432432" y="0"/>
                  </a:moveTo>
                  <a:lnTo>
                    <a:pt x="1751173" y="0"/>
                  </a:lnTo>
                  <a:lnTo>
                    <a:pt x="1751173" y="1165798"/>
                  </a:lnTo>
                  <a:lnTo>
                    <a:pt x="1692337" y="1109788"/>
                  </a:lnTo>
                  <a:cubicBezTo>
                    <a:pt x="1629069" y="1053679"/>
                    <a:pt x="1570584" y="1008137"/>
                    <a:pt x="1531914" y="974108"/>
                  </a:cubicBezTo>
                  <a:cubicBezTo>
                    <a:pt x="1473908" y="923064"/>
                    <a:pt x="1459972" y="920988"/>
                    <a:pt x="1440528" y="912791"/>
                  </a:cubicBezTo>
                  <a:lnTo>
                    <a:pt x="1432432" y="908491"/>
                  </a:lnTo>
                  <a:lnTo>
                    <a:pt x="1432432" y="827424"/>
                  </a:lnTo>
                  <a:lnTo>
                    <a:pt x="1451232" y="817163"/>
                  </a:lnTo>
                  <a:cubicBezTo>
                    <a:pt x="1459487" y="809330"/>
                    <a:pt x="1465533" y="799200"/>
                    <a:pt x="1468879" y="786512"/>
                  </a:cubicBezTo>
                  <a:cubicBezTo>
                    <a:pt x="1476766" y="756605"/>
                    <a:pt x="1468010" y="724448"/>
                    <a:pt x="1447325" y="701978"/>
                  </a:cubicBezTo>
                  <a:lnTo>
                    <a:pt x="1432432" y="690545"/>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grpSp>
      <p:grpSp>
        <p:nvGrpSpPr>
          <p:cNvPr id="87" name="Group 86">
            <a:extLst>
              <a:ext uri="{FF2B5EF4-FFF2-40B4-BE49-F238E27FC236}">
                <a16:creationId xmlns:a16="http://schemas.microsoft.com/office/drawing/2014/main" id="{CF69B6B1-0D91-472B-B395-4F83DF1A6960}"/>
              </a:ext>
            </a:extLst>
          </p:cNvPr>
          <p:cNvGrpSpPr/>
          <p:nvPr/>
        </p:nvGrpSpPr>
        <p:grpSpPr>
          <a:xfrm>
            <a:off x="8572959" y="504520"/>
            <a:ext cx="3365279" cy="2373537"/>
            <a:chOff x="631838" y="2203105"/>
            <a:chExt cx="5383089" cy="3796702"/>
          </a:xfrm>
        </p:grpSpPr>
        <p:grpSp>
          <p:nvGrpSpPr>
            <p:cNvPr id="88" name="Group 87">
              <a:extLst>
                <a:ext uri="{FF2B5EF4-FFF2-40B4-BE49-F238E27FC236}">
                  <a16:creationId xmlns:a16="http://schemas.microsoft.com/office/drawing/2014/main" id="{48EC072E-3FBB-4A81-B35B-6A6C28601B1B}"/>
                </a:ext>
              </a:extLst>
            </p:cNvPr>
            <p:cNvGrpSpPr/>
            <p:nvPr/>
          </p:nvGrpSpPr>
          <p:grpSpPr>
            <a:xfrm>
              <a:off x="3093774" y="3681951"/>
              <a:ext cx="188449" cy="1471350"/>
              <a:chOff x="10641180" y="438150"/>
              <a:chExt cx="247650" cy="1828800"/>
            </a:xfrm>
            <a:solidFill>
              <a:schemeClr val="accent6"/>
            </a:solidFill>
          </p:grpSpPr>
          <p:sp>
            <p:nvSpPr>
              <p:cNvPr id="158" name="Rectangle: Rounded Corners 157">
                <a:extLst>
                  <a:ext uri="{FF2B5EF4-FFF2-40B4-BE49-F238E27FC236}">
                    <a16:creationId xmlns:a16="http://schemas.microsoft.com/office/drawing/2014/main" id="{BDE9019A-4722-4FFB-AB78-D4B2EB8D64C4}"/>
                  </a:ext>
                </a:extLst>
              </p:cNvPr>
              <p:cNvSpPr/>
              <p:nvPr/>
            </p:nvSpPr>
            <p:spPr>
              <a:xfrm>
                <a:off x="10751285" y="438150"/>
                <a:ext cx="27432" cy="18288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59" name="Rectangle: Rounded Corners 158">
                <a:extLst>
                  <a:ext uri="{FF2B5EF4-FFF2-40B4-BE49-F238E27FC236}">
                    <a16:creationId xmlns:a16="http://schemas.microsoft.com/office/drawing/2014/main" id="{07B5F1EE-AC94-4541-8088-7AA26C378C57}"/>
                  </a:ext>
                </a:extLst>
              </p:cNvPr>
              <p:cNvSpPr/>
              <p:nvPr/>
            </p:nvSpPr>
            <p:spPr>
              <a:xfrm>
                <a:off x="10641180" y="1044532"/>
                <a:ext cx="247650" cy="9701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89" name="Group 88">
              <a:extLst>
                <a:ext uri="{FF2B5EF4-FFF2-40B4-BE49-F238E27FC236}">
                  <a16:creationId xmlns:a16="http://schemas.microsoft.com/office/drawing/2014/main" id="{47BD4B19-DBFA-4156-961E-2ADC208BCC22}"/>
                </a:ext>
              </a:extLst>
            </p:cNvPr>
            <p:cNvGrpSpPr/>
            <p:nvPr/>
          </p:nvGrpSpPr>
          <p:grpSpPr>
            <a:xfrm>
              <a:off x="1066168" y="4251632"/>
              <a:ext cx="188449" cy="1391622"/>
              <a:chOff x="10641180" y="-97372"/>
              <a:chExt cx="247650" cy="1828800"/>
            </a:xfrm>
            <a:solidFill>
              <a:schemeClr val="accent6"/>
            </a:solidFill>
          </p:grpSpPr>
          <p:sp>
            <p:nvSpPr>
              <p:cNvPr id="156" name="Rectangle: Rounded Corners 155">
                <a:extLst>
                  <a:ext uri="{FF2B5EF4-FFF2-40B4-BE49-F238E27FC236}">
                    <a16:creationId xmlns:a16="http://schemas.microsoft.com/office/drawing/2014/main" id="{71239C68-57B2-4FBA-B741-02BB04C64B5D}"/>
                  </a:ext>
                </a:extLst>
              </p:cNvPr>
              <p:cNvSpPr/>
              <p:nvPr/>
            </p:nvSpPr>
            <p:spPr>
              <a:xfrm>
                <a:off x="10751285" y="-97372"/>
                <a:ext cx="27432" cy="18288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57" name="Rectangle: Rounded Corners 156">
                <a:extLst>
                  <a:ext uri="{FF2B5EF4-FFF2-40B4-BE49-F238E27FC236}">
                    <a16:creationId xmlns:a16="http://schemas.microsoft.com/office/drawing/2014/main" id="{2E14F3A7-0C03-4319-9CF3-C1842BBB37B3}"/>
                  </a:ext>
                </a:extLst>
              </p:cNvPr>
              <p:cNvSpPr/>
              <p:nvPr/>
            </p:nvSpPr>
            <p:spPr>
              <a:xfrm>
                <a:off x="10641180" y="509010"/>
                <a:ext cx="247650" cy="75988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90" name="Group 89">
              <a:extLst>
                <a:ext uri="{FF2B5EF4-FFF2-40B4-BE49-F238E27FC236}">
                  <a16:creationId xmlns:a16="http://schemas.microsoft.com/office/drawing/2014/main" id="{A33C3A91-8E6A-43EB-AAC1-186A36311C4A}"/>
                </a:ext>
              </a:extLst>
            </p:cNvPr>
            <p:cNvGrpSpPr/>
            <p:nvPr/>
          </p:nvGrpSpPr>
          <p:grpSpPr>
            <a:xfrm>
              <a:off x="3773986" y="3163042"/>
              <a:ext cx="188449" cy="1600365"/>
              <a:chOff x="10641180" y="362514"/>
              <a:chExt cx="247650" cy="1989158"/>
            </a:xfrm>
            <a:solidFill>
              <a:schemeClr val="accent1"/>
            </a:solidFill>
          </p:grpSpPr>
          <p:sp>
            <p:nvSpPr>
              <p:cNvPr id="154" name="Rectangle: Rounded Corners 153">
                <a:extLst>
                  <a:ext uri="{FF2B5EF4-FFF2-40B4-BE49-F238E27FC236}">
                    <a16:creationId xmlns:a16="http://schemas.microsoft.com/office/drawing/2014/main" id="{69A7ADD7-40AD-4A48-B32D-CD87CBE5CD07}"/>
                  </a:ext>
                </a:extLst>
              </p:cNvPr>
              <p:cNvSpPr/>
              <p:nvPr/>
            </p:nvSpPr>
            <p:spPr>
              <a:xfrm>
                <a:off x="10751289" y="362514"/>
                <a:ext cx="27432" cy="1989158"/>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55" name="Rectangle: Rounded Corners 154">
                <a:extLst>
                  <a:ext uri="{FF2B5EF4-FFF2-40B4-BE49-F238E27FC236}">
                    <a16:creationId xmlns:a16="http://schemas.microsoft.com/office/drawing/2014/main" id="{EF769F1E-EA9F-4B20-8FC8-FF77669D00D5}"/>
                  </a:ext>
                </a:extLst>
              </p:cNvPr>
              <p:cNvSpPr/>
              <p:nvPr/>
            </p:nvSpPr>
            <p:spPr>
              <a:xfrm>
                <a:off x="10641180" y="494815"/>
                <a:ext cx="247650" cy="1611559"/>
              </a:xfrm>
              <a:prstGeom prst="roundRect">
                <a:avLst>
                  <a:gd name="adj" fmla="val 4615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91" name="Group 90">
              <a:extLst>
                <a:ext uri="{FF2B5EF4-FFF2-40B4-BE49-F238E27FC236}">
                  <a16:creationId xmlns:a16="http://schemas.microsoft.com/office/drawing/2014/main" id="{63DDC0F4-6D8F-4D47-9A41-B602CB42F5AC}"/>
                </a:ext>
              </a:extLst>
            </p:cNvPr>
            <p:cNvGrpSpPr/>
            <p:nvPr/>
          </p:nvGrpSpPr>
          <p:grpSpPr>
            <a:xfrm>
              <a:off x="1505203" y="4311432"/>
              <a:ext cx="188449" cy="834973"/>
              <a:chOff x="10641180" y="500718"/>
              <a:chExt cx="247650" cy="1097280"/>
            </a:xfrm>
            <a:solidFill>
              <a:schemeClr val="accent1"/>
            </a:solidFill>
          </p:grpSpPr>
          <p:sp>
            <p:nvSpPr>
              <p:cNvPr id="152" name="Rectangle: Rounded Corners 151">
                <a:extLst>
                  <a:ext uri="{FF2B5EF4-FFF2-40B4-BE49-F238E27FC236}">
                    <a16:creationId xmlns:a16="http://schemas.microsoft.com/office/drawing/2014/main" id="{C26DE573-3275-49A0-8E71-CDDC33BFA4E9}"/>
                  </a:ext>
                </a:extLst>
              </p:cNvPr>
              <p:cNvSpPr/>
              <p:nvPr/>
            </p:nvSpPr>
            <p:spPr>
              <a:xfrm>
                <a:off x="10751289" y="500718"/>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53" name="Rectangle: Rounded Corners 152">
                <a:extLst>
                  <a:ext uri="{FF2B5EF4-FFF2-40B4-BE49-F238E27FC236}">
                    <a16:creationId xmlns:a16="http://schemas.microsoft.com/office/drawing/2014/main" id="{A20AB51C-D670-466F-8462-335F270961E7}"/>
                  </a:ext>
                </a:extLst>
              </p:cNvPr>
              <p:cNvSpPr/>
              <p:nvPr/>
            </p:nvSpPr>
            <p:spPr>
              <a:xfrm>
                <a:off x="10641180" y="741341"/>
                <a:ext cx="247650" cy="616035"/>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92" name="Group 91">
              <a:extLst>
                <a:ext uri="{FF2B5EF4-FFF2-40B4-BE49-F238E27FC236}">
                  <a16:creationId xmlns:a16="http://schemas.microsoft.com/office/drawing/2014/main" id="{EA8643B5-22B7-4C15-8C23-6CC8A213B5EC}"/>
                </a:ext>
              </a:extLst>
            </p:cNvPr>
            <p:cNvGrpSpPr/>
            <p:nvPr/>
          </p:nvGrpSpPr>
          <p:grpSpPr>
            <a:xfrm>
              <a:off x="2202123" y="4608185"/>
              <a:ext cx="188449" cy="1391622"/>
              <a:chOff x="10630391" y="1182550"/>
              <a:chExt cx="247650" cy="1828800"/>
            </a:xfrm>
            <a:solidFill>
              <a:schemeClr val="accent1"/>
            </a:solidFill>
          </p:grpSpPr>
          <p:sp>
            <p:nvSpPr>
              <p:cNvPr id="150" name="Rectangle: Rounded Corners 149">
                <a:extLst>
                  <a:ext uri="{FF2B5EF4-FFF2-40B4-BE49-F238E27FC236}">
                    <a16:creationId xmlns:a16="http://schemas.microsoft.com/office/drawing/2014/main" id="{8F72AA82-D43F-4940-86DE-72D42E4CEBE2}"/>
                  </a:ext>
                </a:extLst>
              </p:cNvPr>
              <p:cNvSpPr/>
              <p:nvPr/>
            </p:nvSpPr>
            <p:spPr>
              <a:xfrm>
                <a:off x="10722133" y="1182550"/>
                <a:ext cx="27432" cy="18288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151" name="Rectangle: Rounded Corners 150">
                <a:extLst>
                  <a:ext uri="{FF2B5EF4-FFF2-40B4-BE49-F238E27FC236}">
                    <a16:creationId xmlns:a16="http://schemas.microsoft.com/office/drawing/2014/main" id="{4FD572E4-E9B1-4F33-8A4F-6659AB20ACFE}"/>
                  </a:ext>
                </a:extLst>
              </p:cNvPr>
              <p:cNvSpPr/>
              <p:nvPr/>
            </p:nvSpPr>
            <p:spPr>
              <a:xfrm>
                <a:off x="10630391" y="1455616"/>
                <a:ext cx="247650" cy="724247"/>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grpSp>
        <p:grpSp>
          <p:nvGrpSpPr>
            <p:cNvPr id="93" name="Group 92">
              <a:extLst>
                <a:ext uri="{FF2B5EF4-FFF2-40B4-BE49-F238E27FC236}">
                  <a16:creationId xmlns:a16="http://schemas.microsoft.com/office/drawing/2014/main" id="{407AE9C3-B4E7-4ABF-A678-0FC7F7D9C1EC}"/>
                </a:ext>
              </a:extLst>
            </p:cNvPr>
            <p:cNvGrpSpPr/>
            <p:nvPr/>
          </p:nvGrpSpPr>
          <p:grpSpPr>
            <a:xfrm>
              <a:off x="4445791" y="2665159"/>
              <a:ext cx="188449" cy="1391622"/>
              <a:chOff x="10662635" y="438150"/>
              <a:chExt cx="247650" cy="1828800"/>
            </a:xfrm>
            <a:solidFill>
              <a:schemeClr val="accent1"/>
            </a:solidFill>
          </p:grpSpPr>
          <p:sp>
            <p:nvSpPr>
              <p:cNvPr id="148" name="Rectangle: Rounded Corners 147">
                <a:extLst>
                  <a:ext uri="{FF2B5EF4-FFF2-40B4-BE49-F238E27FC236}">
                    <a16:creationId xmlns:a16="http://schemas.microsoft.com/office/drawing/2014/main" id="{DD48C189-26E4-4577-B481-2711F882F093}"/>
                  </a:ext>
                </a:extLst>
              </p:cNvPr>
              <p:cNvSpPr/>
              <p:nvPr/>
            </p:nvSpPr>
            <p:spPr>
              <a:xfrm>
                <a:off x="10772727" y="438150"/>
                <a:ext cx="27432" cy="18288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49" name="Rectangle: Rounded Corners 148">
                <a:extLst>
                  <a:ext uri="{FF2B5EF4-FFF2-40B4-BE49-F238E27FC236}">
                    <a16:creationId xmlns:a16="http://schemas.microsoft.com/office/drawing/2014/main" id="{8C4DD7F3-629E-409C-BD84-244EE89DCE8B}"/>
                  </a:ext>
                </a:extLst>
              </p:cNvPr>
              <p:cNvSpPr/>
              <p:nvPr/>
            </p:nvSpPr>
            <p:spPr>
              <a:xfrm>
                <a:off x="10662635" y="736515"/>
                <a:ext cx="247650" cy="10149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grpSp>
        <p:grpSp>
          <p:nvGrpSpPr>
            <p:cNvPr id="94" name="Group 93">
              <a:extLst>
                <a:ext uri="{FF2B5EF4-FFF2-40B4-BE49-F238E27FC236}">
                  <a16:creationId xmlns:a16="http://schemas.microsoft.com/office/drawing/2014/main" id="{1867A37B-5180-40A3-8592-0749B842E49D}"/>
                </a:ext>
              </a:extLst>
            </p:cNvPr>
            <p:cNvGrpSpPr/>
            <p:nvPr/>
          </p:nvGrpSpPr>
          <p:grpSpPr>
            <a:xfrm>
              <a:off x="3998271" y="2905435"/>
              <a:ext cx="188449" cy="834973"/>
              <a:chOff x="10641180" y="500718"/>
              <a:chExt cx="247650" cy="1097280"/>
            </a:xfrm>
            <a:solidFill>
              <a:schemeClr val="accent1"/>
            </a:solidFill>
          </p:grpSpPr>
          <p:sp>
            <p:nvSpPr>
              <p:cNvPr id="146" name="Rectangle: Rounded Corners 145">
                <a:extLst>
                  <a:ext uri="{FF2B5EF4-FFF2-40B4-BE49-F238E27FC236}">
                    <a16:creationId xmlns:a16="http://schemas.microsoft.com/office/drawing/2014/main" id="{17019B79-49EE-4C79-AA22-2F53A84E3175}"/>
                  </a:ext>
                </a:extLst>
              </p:cNvPr>
              <p:cNvSpPr/>
              <p:nvPr/>
            </p:nvSpPr>
            <p:spPr>
              <a:xfrm>
                <a:off x="10751289" y="500718"/>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47" name="Rectangle: Rounded Corners 146">
                <a:extLst>
                  <a:ext uri="{FF2B5EF4-FFF2-40B4-BE49-F238E27FC236}">
                    <a16:creationId xmlns:a16="http://schemas.microsoft.com/office/drawing/2014/main" id="{A46220FA-6770-4F83-BF2F-01EF0A83B868}"/>
                  </a:ext>
                </a:extLst>
              </p:cNvPr>
              <p:cNvSpPr/>
              <p:nvPr/>
            </p:nvSpPr>
            <p:spPr>
              <a:xfrm>
                <a:off x="10641180" y="741341"/>
                <a:ext cx="247650" cy="389377"/>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95" name="Group 94">
              <a:extLst>
                <a:ext uri="{FF2B5EF4-FFF2-40B4-BE49-F238E27FC236}">
                  <a16:creationId xmlns:a16="http://schemas.microsoft.com/office/drawing/2014/main" id="{753EC4DA-183F-4805-89C9-2CF400D86C88}"/>
                </a:ext>
              </a:extLst>
            </p:cNvPr>
            <p:cNvGrpSpPr/>
            <p:nvPr/>
          </p:nvGrpSpPr>
          <p:grpSpPr>
            <a:xfrm>
              <a:off x="4214813" y="2810823"/>
              <a:ext cx="188449" cy="1391622"/>
              <a:chOff x="10641180" y="438150"/>
              <a:chExt cx="247650" cy="1828800"/>
            </a:xfrm>
            <a:solidFill>
              <a:schemeClr val="accent6"/>
            </a:solidFill>
          </p:grpSpPr>
          <p:sp>
            <p:nvSpPr>
              <p:cNvPr id="144" name="Rectangle: Rounded Corners 143">
                <a:extLst>
                  <a:ext uri="{FF2B5EF4-FFF2-40B4-BE49-F238E27FC236}">
                    <a16:creationId xmlns:a16="http://schemas.microsoft.com/office/drawing/2014/main" id="{8CEBA8FB-BAA4-4BB7-B027-5A636844E47B}"/>
                  </a:ext>
                </a:extLst>
              </p:cNvPr>
              <p:cNvSpPr/>
              <p:nvPr/>
            </p:nvSpPr>
            <p:spPr>
              <a:xfrm>
                <a:off x="10751285" y="438150"/>
                <a:ext cx="27432" cy="18288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45" name="Rectangle: Rounded Corners 144">
                <a:extLst>
                  <a:ext uri="{FF2B5EF4-FFF2-40B4-BE49-F238E27FC236}">
                    <a16:creationId xmlns:a16="http://schemas.microsoft.com/office/drawing/2014/main" id="{0CE0DF1C-CF03-4032-993B-765C2164362E}"/>
                  </a:ext>
                </a:extLst>
              </p:cNvPr>
              <p:cNvSpPr/>
              <p:nvPr/>
            </p:nvSpPr>
            <p:spPr>
              <a:xfrm>
                <a:off x="10641180" y="1044532"/>
                <a:ext cx="247650" cy="61603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96" name="Group 95">
              <a:extLst>
                <a:ext uri="{FF2B5EF4-FFF2-40B4-BE49-F238E27FC236}">
                  <a16:creationId xmlns:a16="http://schemas.microsoft.com/office/drawing/2014/main" id="{F9637654-24B3-472B-BBDC-D083E2AD6128}"/>
                </a:ext>
              </a:extLst>
            </p:cNvPr>
            <p:cNvGrpSpPr/>
            <p:nvPr/>
          </p:nvGrpSpPr>
          <p:grpSpPr>
            <a:xfrm>
              <a:off x="1746380" y="4312354"/>
              <a:ext cx="188449" cy="1391622"/>
              <a:chOff x="10653055" y="438150"/>
              <a:chExt cx="247650" cy="1828800"/>
            </a:xfrm>
            <a:solidFill>
              <a:schemeClr val="accent6"/>
            </a:solidFill>
          </p:grpSpPr>
          <p:sp>
            <p:nvSpPr>
              <p:cNvPr id="142" name="Rectangle: Rounded Corners 141">
                <a:extLst>
                  <a:ext uri="{FF2B5EF4-FFF2-40B4-BE49-F238E27FC236}">
                    <a16:creationId xmlns:a16="http://schemas.microsoft.com/office/drawing/2014/main" id="{9CD7F2B2-4251-44AA-9A6E-3E7300EEAC9C}"/>
                  </a:ext>
                </a:extLst>
              </p:cNvPr>
              <p:cNvSpPr/>
              <p:nvPr/>
            </p:nvSpPr>
            <p:spPr>
              <a:xfrm>
                <a:off x="10751292" y="438150"/>
                <a:ext cx="27432" cy="18288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43" name="Rectangle: Rounded Corners 142">
                <a:extLst>
                  <a:ext uri="{FF2B5EF4-FFF2-40B4-BE49-F238E27FC236}">
                    <a16:creationId xmlns:a16="http://schemas.microsoft.com/office/drawing/2014/main" id="{2479E817-2DD4-4A11-92A6-3651BB83E08A}"/>
                  </a:ext>
                </a:extLst>
              </p:cNvPr>
              <p:cNvSpPr/>
              <p:nvPr/>
            </p:nvSpPr>
            <p:spPr>
              <a:xfrm>
                <a:off x="10653055" y="682991"/>
                <a:ext cx="247650" cy="1056674"/>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97" name="Group 96">
              <a:extLst>
                <a:ext uri="{FF2B5EF4-FFF2-40B4-BE49-F238E27FC236}">
                  <a16:creationId xmlns:a16="http://schemas.microsoft.com/office/drawing/2014/main" id="{9D8E1695-0CF9-4DC4-B766-012FD407202F}"/>
                </a:ext>
              </a:extLst>
            </p:cNvPr>
            <p:cNvGrpSpPr/>
            <p:nvPr/>
          </p:nvGrpSpPr>
          <p:grpSpPr>
            <a:xfrm>
              <a:off x="1969485" y="4763407"/>
              <a:ext cx="188449" cy="834973"/>
              <a:chOff x="10641180" y="500718"/>
              <a:chExt cx="247650" cy="1097280"/>
            </a:xfrm>
            <a:solidFill>
              <a:schemeClr val="accent6"/>
            </a:solidFill>
          </p:grpSpPr>
          <p:sp>
            <p:nvSpPr>
              <p:cNvPr id="140" name="Rectangle: Rounded Corners 139">
                <a:extLst>
                  <a:ext uri="{FF2B5EF4-FFF2-40B4-BE49-F238E27FC236}">
                    <a16:creationId xmlns:a16="http://schemas.microsoft.com/office/drawing/2014/main" id="{4524B81E-57C6-465A-BEE2-F910A762F3A1}"/>
                  </a:ext>
                </a:extLst>
              </p:cNvPr>
              <p:cNvSpPr/>
              <p:nvPr/>
            </p:nvSpPr>
            <p:spPr>
              <a:xfrm>
                <a:off x="10751285" y="500718"/>
                <a:ext cx="27432" cy="109728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41" name="Rectangle: Rounded Corners 140">
                <a:extLst>
                  <a:ext uri="{FF2B5EF4-FFF2-40B4-BE49-F238E27FC236}">
                    <a16:creationId xmlns:a16="http://schemas.microsoft.com/office/drawing/2014/main" id="{EE488C78-4192-43F1-9EB9-68188CB20048}"/>
                  </a:ext>
                </a:extLst>
              </p:cNvPr>
              <p:cNvSpPr/>
              <p:nvPr/>
            </p:nvSpPr>
            <p:spPr>
              <a:xfrm>
                <a:off x="10641180" y="741341"/>
                <a:ext cx="247650" cy="61603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98" name="Group 97">
              <a:extLst>
                <a:ext uri="{FF2B5EF4-FFF2-40B4-BE49-F238E27FC236}">
                  <a16:creationId xmlns:a16="http://schemas.microsoft.com/office/drawing/2014/main" id="{17957AC4-C18D-4734-A7E1-529130FAD7F5}"/>
                </a:ext>
              </a:extLst>
            </p:cNvPr>
            <p:cNvGrpSpPr/>
            <p:nvPr/>
          </p:nvGrpSpPr>
          <p:grpSpPr>
            <a:xfrm>
              <a:off x="846650" y="4585396"/>
              <a:ext cx="188449" cy="834973"/>
              <a:chOff x="10641180" y="278676"/>
              <a:chExt cx="247650" cy="1097280"/>
            </a:xfrm>
            <a:solidFill>
              <a:schemeClr val="accent1"/>
            </a:solidFill>
          </p:grpSpPr>
          <p:sp>
            <p:nvSpPr>
              <p:cNvPr id="138" name="Rectangle: Rounded Corners 137">
                <a:extLst>
                  <a:ext uri="{FF2B5EF4-FFF2-40B4-BE49-F238E27FC236}">
                    <a16:creationId xmlns:a16="http://schemas.microsoft.com/office/drawing/2014/main" id="{2AAC6D11-8858-4D35-8D03-CDB57B1A90FA}"/>
                  </a:ext>
                </a:extLst>
              </p:cNvPr>
              <p:cNvSpPr/>
              <p:nvPr/>
            </p:nvSpPr>
            <p:spPr>
              <a:xfrm>
                <a:off x="10751289" y="278676"/>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39" name="Rectangle: Rounded Corners 138">
                <a:extLst>
                  <a:ext uri="{FF2B5EF4-FFF2-40B4-BE49-F238E27FC236}">
                    <a16:creationId xmlns:a16="http://schemas.microsoft.com/office/drawing/2014/main" id="{FF56571B-FC64-422C-B27E-3E45B9A313A1}"/>
                  </a:ext>
                </a:extLst>
              </p:cNvPr>
              <p:cNvSpPr/>
              <p:nvPr/>
            </p:nvSpPr>
            <p:spPr>
              <a:xfrm>
                <a:off x="10641180" y="519299"/>
                <a:ext cx="247650" cy="61603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99" name="Group 98">
              <a:extLst>
                <a:ext uri="{FF2B5EF4-FFF2-40B4-BE49-F238E27FC236}">
                  <a16:creationId xmlns:a16="http://schemas.microsoft.com/office/drawing/2014/main" id="{7650E1E3-9F2E-410B-9B7C-65FF53EBD6F7}"/>
                </a:ext>
              </a:extLst>
            </p:cNvPr>
            <p:cNvGrpSpPr/>
            <p:nvPr/>
          </p:nvGrpSpPr>
          <p:grpSpPr>
            <a:xfrm>
              <a:off x="631838" y="4839202"/>
              <a:ext cx="188449" cy="834973"/>
              <a:chOff x="10641180" y="278676"/>
              <a:chExt cx="247650" cy="1097280"/>
            </a:xfrm>
            <a:solidFill>
              <a:schemeClr val="accent1"/>
            </a:solidFill>
          </p:grpSpPr>
          <p:sp>
            <p:nvSpPr>
              <p:cNvPr id="136" name="Rectangle: Rounded Corners 135">
                <a:extLst>
                  <a:ext uri="{FF2B5EF4-FFF2-40B4-BE49-F238E27FC236}">
                    <a16:creationId xmlns:a16="http://schemas.microsoft.com/office/drawing/2014/main" id="{B5427C83-1B7E-4905-BD5F-93816AFBAA74}"/>
                  </a:ext>
                </a:extLst>
              </p:cNvPr>
              <p:cNvSpPr/>
              <p:nvPr/>
            </p:nvSpPr>
            <p:spPr>
              <a:xfrm>
                <a:off x="10751289" y="278676"/>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37" name="Rectangle: Rounded Corners 136">
                <a:extLst>
                  <a:ext uri="{FF2B5EF4-FFF2-40B4-BE49-F238E27FC236}">
                    <a16:creationId xmlns:a16="http://schemas.microsoft.com/office/drawing/2014/main" id="{D6CAD7B4-34BC-4C62-9A39-E4DECCFF735E}"/>
                  </a:ext>
                </a:extLst>
              </p:cNvPr>
              <p:cNvSpPr/>
              <p:nvPr/>
            </p:nvSpPr>
            <p:spPr>
              <a:xfrm>
                <a:off x="10641180" y="357773"/>
                <a:ext cx="247650" cy="61603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00" name="Group 99">
              <a:extLst>
                <a:ext uri="{FF2B5EF4-FFF2-40B4-BE49-F238E27FC236}">
                  <a16:creationId xmlns:a16="http://schemas.microsoft.com/office/drawing/2014/main" id="{338A8DD1-2459-40CC-89B6-CE911642CDA5}"/>
                </a:ext>
              </a:extLst>
            </p:cNvPr>
            <p:cNvGrpSpPr/>
            <p:nvPr/>
          </p:nvGrpSpPr>
          <p:grpSpPr>
            <a:xfrm>
              <a:off x="5826478" y="2203105"/>
              <a:ext cx="188449" cy="834973"/>
              <a:chOff x="10641180" y="605206"/>
              <a:chExt cx="247650" cy="1097280"/>
            </a:xfrm>
            <a:solidFill>
              <a:schemeClr val="accent1"/>
            </a:solidFill>
          </p:grpSpPr>
          <p:sp>
            <p:nvSpPr>
              <p:cNvPr id="134" name="Rectangle: Rounded Corners 133">
                <a:extLst>
                  <a:ext uri="{FF2B5EF4-FFF2-40B4-BE49-F238E27FC236}">
                    <a16:creationId xmlns:a16="http://schemas.microsoft.com/office/drawing/2014/main" id="{00158164-01C6-4F61-B2CA-09079F9EFDFD}"/>
                  </a:ext>
                </a:extLst>
              </p:cNvPr>
              <p:cNvSpPr/>
              <p:nvPr/>
            </p:nvSpPr>
            <p:spPr>
              <a:xfrm>
                <a:off x="10751289" y="605206"/>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35" name="Rectangle: Rounded Corners 134">
                <a:extLst>
                  <a:ext uri="{FF2B5EF4-FFF2-40B4-BE49-F238E27FC236}">
                    <a16:creationId xmlns:a16="http://schemas.microsoft.com/office/drawing/2014/main" id="{F840AC60-24E1-4E8E-9BC1-A9C49509FF70}"/>
                  </a:ext>
                </a:extLst>
              </p:cNvPr>
              <p:cNvSpPr/>
              <p:nvPr/>
            </p:nvSpPr>
            <p:spPr>
              <a:xfrm>
                <a:off x="10641180" y="684304"/>
                <a:ext cx="247650" cy="61603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01" name="Group 100">
              <a:extLst>
                <a:ext uri="{FF2B5EF4-FFF2-40B4-BE49-F238E27FC236}">
                  <a16:creationId xmlns:a16="http://schemas.microsoft.com/office/drawing/2014/main" id="{DA6CCD50-3AA4-454D-8124-181C29684B0F}"/>
                </a:ext>
              </a:extLst>
            </p:cNvPr>
            <p:cNvGrpSpPr/>
            <p:nvPr/>
          </p:nvGrpSpPr>
          <p:grpSpPr>
            <a:xfrm>
              <a:off x="5144370" y="2283885"/>
              <a:ext cx="188449" cy="1471350"/>
              <a:chOff x="10641180" y="438150"/>
              <a:chExt cx="247650" cy="1828800"/>
            </a:xfrm>
            <a:solidFill>
              <a:schemeClr val="accent6"/>
            </a:solidFill>
          </p:grpSpPr>
          <p:sp>
            <p:nvSpPr>
              <p:cNvPr id="132" name="Rectangle: Rounded Corners 131">
                <a:extLst>
                  <a:ext uri="{FF2B5EF4-FFF2-40B4-BE49-F238E27FC236}">
                    <a16:creationId xmlns:a16="http://schemas.microsoft.com/office/drawing/2014/main" id="{C82EA5AB-B320-44AF-B8C8-52E3B898E5C5}"/>
                  </a:ext>
                </a:extLst>
              </p:cNvPr>
              <p:cNvSpPr/>
              <p:nvPr/>
            </p:nvSpPr>
            <p:spPr>
              <a:xfrm>
                <a:off x="10751285" y="438150"/>
                <a:ext cx="27432" cy="18288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33" name="Rectangle: Rounded Corners 132">
                <a:extLst>
                  <a:ext uri="{FF2B5EF4-FFF2-40B4-BE49-F238E27FC236}">
                    <a16:creationId xmlns:a16="http://schemas.microsoft.com/office/drawing/2014/main" id="{EC5312F4-80C6-4A40-A58A-5C9CBB57F6C0}"/>
                  </a:ext>
                </a:extLst>
              </p:cNvPr>
              <p:cNvSpPr/>
              <p:nvPr/>
            </p:nvSpPr>
            <p:spPr>
              <a:xfrm>
                <a:off x="10641180" y="1044533"/>
                <a:ext cx="247650" cy="575236"/>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02" name="Group 101">
              <a:extLst>
                <a:ext uri="{FF2B5EF4-FFF2-40B4-BE49-F238E27FC236}">
                  <a16:creationId xmlns:a16="http://schemas.microsoft.com/office/drawing/2014/main" id="{F2974712-A56D-4DF6-9B8A-DC700E0BE55A}"/>
                </a:ext>
              </a:extLst>
            </p:cNvPr>
            <p:cNvGrpSpPr/>
            <p:nvPr/>
          </p:nvGrpSpPr>
          <p:grpSpPr>
            <a:xfrm>
              <a:off x="4907416" y="2560939"/>
              <a:ext cx="188449" cy="834973"/>
              <a:chOff x="10641180" y="500718"/>
              <a:chExt cx="247650" cy="1097280"/>
            </a:xfrm>
            <a:solidFill>
              <a:schemeClr val="accent6"/>
            </a:solidFill>
          </p:grpSpPr>
          <p:sp>
            <p:nvSpPr>
              <p:cNvPr id="130" name="Rectangle: Rounded Corners 129">
                <a:extLst>
                  <a:ext uri="{FF2B5EF4-FFF2-40B4-BE49-F238E27FC236}">
                    <a16:creationId xmlns:a16="http://schemas.microsoft.com/office/drawing/2014/main" id="{9B8C1B56-0460-4D4B-AE72-2EF7FB79101C}"/>
                  </a:ext>
                </a:extLst>
              </p:cNvPr>
              <p:cNvSpPr/>
              <p:nvPr/>
            </p:nvSpPr>
            <p:spPr>
              <a:xfrm>
                <a:off x="10751285" y="500718"/>
                <a:ext cx="27432" cy="109728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31" name="Rectangle: Rounded Corners 130">
                <a:extLst>
                  <a:ext uri="{FF2B5EF4-FFF2-40B4-BE49-F238E27FC236}">
                    <a16:creationId xmlns:a16="http://schemas.microsoft.com/office/drawing/2014/main" id="{DC711B7F-2A65-431A-A026-44F5BD7238E6}"/>
                  </a:ext>
                </a:extLst>
              </p:cNvPr>
              <p:cNvSpPr/>
              <p:nvPr/>
            </p:nvSpPr>
            <p:spPr>
              <a:xfrm>
                <a:off x="10641180" y="579815"/>
                <a:ext cx="247650" cy="61603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03" name="Group 102">
              <a:extLst>
                <a:ext uri="{FF2B5EF4-FFF2-40B4-BE49-F238E27FC236}">
                  <a16:creationId xmlns:a16="http://schemas.microsoft.com/office/drawing/2014/main" id="{952BC0A7-241A-46A5-B1C0-CA3C309F8E92}"/>
                </a:ext>
              </a:extLst>
            </p:cNvPr>
            <p:cNvGrpSpPr/>
            <p:nvPr/>
          </p:nvGrpSpPr>
          <p:grpSpPr>
            <a:xfrm>
              <a:off x="5365322" y="2643088"/>
              <a:ext cx="188449" cy="834973"/>
              <a:chOff x="10641180" y="500718"/>
              <a:chExt cx="247650" cy="1097280"/>
            </a:xfrm>
            <a:solidFill>
              <a:schemeClr val="accent1"/>
            </a:solidFill>
          </p:grpSpPr>
          <p:sp>
            <p:nvSpPr>
              <p:cNvPr id="128" name="Rectangle: Rounded Corners 127">
                <a:extLst>
                  <a:ext uri="{FF2B5EF4-FFF2-40B4-BE49-F238E27FC236}">
                    <a16:creationId xmlns:a16="http://schemas.microsoft.com/office/drawing/2014/main" id="{A577A5C8-4D59-4019-BE69-2210A636AE74}"/>
                  </a:ext>
                </a:extLst>
              </p:cNvPr>
              <p:cNvSpPr/>
              <p:nvPr/>
            </p:nvSpPr>
            <p:spPr>
              <a:xfrm>
                <a:off x="10751289" y="500718"/>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29" name="Rectangle: Rounded Corners 128">
                <a:extLst>
                  <a:ext uri="{FF2B5EF4-FFF2-40B4-BE49-F238E27FC236}">
                    <a16:creationId xmlns:a16="http://schemas.microsoft.com/office/drawing/2014/main" id="{59445314-FD3D-4AA9-84DE-84EDAF8EC4EB}"/>
                  </a:ext>
                </a:extLst>
              </p:cNvPr>
              <p:cNvSpPr/>
              <p:nvPr/>
            </p:nvSpPr>
            <p:spPr>
              <a:xfrm>
                <a:off x="10641180" y="579815"/>
                <a:ext cx="247650" cy="69817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04" name="Group 103">
              <a:extLst>
                <a:ext uri="{FF2B5EF4-FFF2-40B4-BE49-F238E27FC236}">
                  <a16:creationId xmlns:a16="http://schemas.microsoft.com/office/drawing/2014/main" id="{CEC323BC-A7BE-4C3E-BA6D-2FA3C64D5B45}"/>
                </a:ext>
              </a:extLst>
            </p:cNvPr>
            <p:cNvGrpSpPr/>
            <p:nvPr/>
          </p:nvGrpSpPr>
          <p:grpSpPr>
            <a:xfrm>
              <a:off x="4690412" y="2259708"/>
              <a:ext cx="188449" cy="1391622"/>
              <a:chOff x="10641180" y="438150"/>
              <a:chExt cx="247650" cy="1828800"/>
            </a:xfrm>
            <a:solidFill>
              <a:schemeClr val="accent1"/>
            </a:solidFill>
          </p:grpSpPr>
          <p:sp>
            <p:nvSpPr>
              <p:cNvPr id="126" name="Rectangle: Rounded Corners 125">
                <a:extLst>
                  <a:ext uri="{FF2B5EF4-FFF2-40B4-BE49-F238E27FC236}">
                    <a16:creationId xmlns:a16="http://schemas.microsoft.com/office/drawing/2014/main" id="{AC2B21D7-DA44-439B-8687-4A0F4743A318}"/>
                  </a:ext>
                </a:extLst>
              </p:cNvPr>
              <p:cNvSpPr/>
              <p:nvPr/>
            </p:nvSpPr>
            <p:spPr>
              <a:xfrm>
                <a:off x="10751289" y="438150"/>
                <a:ext cx="27432" cy="18288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27" name="Rectangle: Rounded Corners 126">
                <a:extLst>
                  <a:ext uri="{FF2B5EF4-FFF2-40B4-BE49-F238E27FC236}">
                    <a16:creationId xmlns:a16="http://schemas.microsoft.com/office/drawing/2014/main" id="{84827EF5-783F-4AC5-AD1A-0262BD0238A4}"/>
                  </a:ext>
                </a:extLst>
              </p:cNvPr>
              <p:cNvSpPr/>
              <p:nvPr/>
            </p:nvSpPr>
            <p:spPr>
              <a:xfrm>
                <a:off x="10641180" y="1044532"/>
                <a:ext cx="247650" cy="616035"/>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05" name="Group 104">
              <a:extLst>
                <a:ext uri="{FF2B5EF4-FFF2-40B4-BE49-F238E27FC236}">
                  <a16:creationId xmlns:a16="http://schemas.microsoft.com/office/drawing/2014/main" id="{9EFCF294-08C0-4A0F-BD11-243D43BDDB48}"/>
                </a:ext>
              </a:extLst>
            </p:cNvPr>
            <p:cNvGrpSpPr/>
            <p:nvPr/>
          </p:nvGrpSpPr>
          <p:grpSpPr>
            <a:xfrm>
              <a:off x="1287790" y="4307169"/>
              <a:ext cx="188449" cy="1391622"/>
              <a:chOff x="10641180" y="438150"/>
              <a:chExt cx="247650" cy="1828800"/>
            </a:xfrm>
            <a:solidFill>
              <a:schemeClr val="accent1"/>
            </a:solidFill>
          </p:grpSpPr>
          <p:sp>
            <p:nvSpPr>
              <p:cNvPr id="124" name="Rectangle: Rounded Corners 123">
                <a:extLst>
                  <a:ext uri="{FF2B5EF4-FFF2-40B4-BE49-F238E27FC236}">
                    <a16:creationId xmlns:a16="http://schemas.microsoft.com/office/drawing/2014/main" id="{5A13C7AA-2248-4BA9-AAF5-C868B2056759}"/>
                  </a:ext>
                </a:extLst>
              </p:cNvPr>
              <p:cNvSpPr/>
              <p:nvPr/>
            </p:nvSpPr>
            <p:spPr>
              <a:xfrm>
                <a:off x="10751289" y="438150"/>
                <a:ext cx="27432" cy="18288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25" name="Rectangle: Rounded Corners 124">
                <a:extLst>
                  <a:ext uri="{FF2B5EF4-FFF2-40B4-BE49-F238E27FC236}">
                    <a16:creationId xmlns:a16="http://schemas.microsoft.com/office/drawing/2014/main" id="{86A1415D-2EC5-43E2-9872-AFA5FDA8FE73}"/>
                  </a:ext>
                </a:extLst>
              </p:cNvPr>
              <p:cNvSpPr/>
              <p:nvPr/>
            </p:nvSpPr>
            <p:spPr>
              <a:xfrm>
                <a:off x="10641180" y="1044532"/>
                <a:ext cx="247650" cy="83795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06" name="Group 105">
              <a:extLst>
                <a:ext uri="{FF2B5EF4-FFF2-40B4-BE49-F238E27FC236}">
                  <a16:creationId xmlns:a16="http://schemas.microsoft.com/office/drawing/2014/main" id="{D75F19E0-3E83-4C60-B28A-A7AEBACFFF1A}"/>
                </a:ext>
              </a:extLst>
            </p:cNvPr>
            <p:cNvGrpSpPr/>
            <p:nvPr/>
          </p:nvGrpSpPr>
          <p:grpSpPr>
            <a:xfrm>
              <a:off x="2419033" y="4519973"/>
              <a:ext cx="188449" cy="834973"/>
              <a:chOff x="10641180" y="500718"/>
              <a:chExt cx="247650" cy="1097280"/>
            </a:xfrm>
            <a:solidFill>
              <a:schemeClr val="accent1"/>
            </a:solidFill>
          </p:grpSpPr>
          <p:sp>
            <p:nvSpPr>
              <p:cNvPr id="122" name="Rectangle: Rounded Corners 121">
                <a:extLst>
                  <a:ext uri="{FF2B5EF4-FFF2-40B4-BE49-F238E27FC236}">
                    <a16:creationId xmlns:a16="http://schemas.microsoft.com/office/drawing/2014/main" id="{E5A660C5-DD5B-4AE1-885E-93836398976E}"/>
                  </a:ext>
                </a:extLst>
              </p:cNvPr>
              <p:cNvSpPr/>
              <p:nvPr/>
            </p:nvSpPr>
            <p:spPr>
              <a:xfrm>
                <a:off x="10751289" y="500718"/>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23" name="Rectangle: Rounded Corners 122">
                <a:extLst>
                  <a:ext uri="{FF2B5EF4-FFF2-40B4-BE49-F238E27FC236}">
                    <a16:creationId xmlns:a16="http://schemas.microsoft.com/office/drawing/2014/main" id="{6C14CBB9-A00C-4589-BFFA-517E6D6DA4F7}"/>
                  </a:ext>
                </a:extLst>
              </p:cNvPr>
              <p:cNvSpPr/>
              <p:nvPr/>
            </p:nvSpPr>
            <p:spPr>
              <a:xfrm>
                <a:off x="10641180" y="579815"/>
                <a:ext cx="247650" cy="74412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07" name="Group 106">
              <a:extLst>
                <a:ext uri="{FF2B5EF4-FFF2-40B4-BE49-F238E27FC236}">
                  <a16:creationId xmlns:a16="http://schemas.microsoft.com/office/drawing/2014/main" id="{1ED61CA3-C239-4309-BA41-12DC83036332}"/>
                </a:ext>
              </a:extLst>
            </p:cNvPr>
            <p:cNvGrpSpPr/>
            <p:nvPr/>
          </p:nvGrpSpPr>
          <p:grpSpPr>
            <a:xfrm>
              <a:off x="2656485" y="4111536"/>
              <a:ext cx="188449" cy="834973"/>
              <a:chOff x="10641180" y="500718"/>
              <a:chExt cx="247650" cy="1097280"/>
            </a:xfrm>
            <a:solidFill>
              <a:schemeClr val="accent1"/>
            </a:solidFill>
          </p:grpSpPr>
          <p:sp>
            <p:nvSpPr>
              <p:cNvPr id="120" name="Rectangle: Rounded Corners 119">
                <a:extLst>
                  <a:ext uri="{FF2B5EF4-FFF2-40B4-BE49-F238E27FC236}">
                    <a16:creationId xmlns:a16="http://schemas.microsoft.com/office/drawing/2014/main" id="{42C736C8-A71A-4688-A78B-B7D11DA74C95}"/>
                  </a:ext>
                </a:extLst>
              </p:cNvPr>
              <p:cNvSpPr/>
              <p:nvPr/>
            </p:nvSpPr>
            <p:spPr>
              <a:xfrm>
                <a:off x="10751289" y="500718"/>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21" name="Rectangle: Rounded Corners 120">
                <a:extLst>
                  <a:ext uri="{FF2B5EF4-FFF2-40B4-BE49-F238E27FC236}">
                    <a16:creationId xmlns:a16="http://schemas.microsoft.com/office/drawing/2014/main" id="{F9DA6467-D68D-4F5B-94B7-A083674ACC66}"/>
                  </a:ext>
                </a:extLst>
              </p:cNvPr>
              <p:cNvSpPr/>
              <p:nvPr/>
            </p:nvSpPr>
            <p:spPr>
              <a:xfrm>
                <a:off x="10641180" y="579815"/>
                <a:ext cx="247650" cy="78437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08" name="Group 107">
              <a:extLst>
                <a:ext uri="{FF2B5EF4-FFF2-40B4-BE49-F238E27FC236}">
                  <a16:creationId xmlns:a16="http://schemas.microsoft.com/office/drawing/2014/main" id="{3738A131-DE2E-4B62-80A6-24063A27ED6F}"/>
                </a:ext>
              </a:extLst>
            </p:cNvPr>
            <p:cNvGrpSpPr/>
            <p:nvPr/>
          </p:nvGrpSpPr>
          <p:grpSpPr>
            <a:xfrm>
              <a:off x="2880403" y="3894868"/>
              <a:ext cx="188449" cy="834973"/>
              <a:chOff x="10641180" y="500718"/>
              <a:chExt cx="247650" cy="1097280"/>
            </a:xfrm>
            <a:solidFill>
              <a:schemeClr val="accent6"/>
            </a:solidFill>
          </p:grpSpPr>
          <p:sp>
            <p:nvSpPr>
              <p:cNvPr id="118" name="Rectangle: Rounded Corners 117">
                <a:extLst>
                  <a:ext uri="{FF2B5EF4-FFF2-40B4-BE49-F238E27FC236}">
                    <a16:creationId xmlns:a16="http://schemas.microsoft.com/office/drawing/2014/main" id="{3B315565-B8A7-402E-AB39-53F24F8DB5D0}"/>
                  </a:ext>
                </a:extLst>
              </p:cNvPr>
              <p:cNvSpPr/>
              <p:nvPr/>
            </p:nvSpPr>
            <p:spPr>
              <a:xfrm>
                <a:off x="10751285" y="500718"/>
                <a:ext cx="27432" cy="109728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19" name="Rectangle: Rounded Corners 118">
                <a:extLst>
                  <a:ext uri="{FF2B5EF4-FFF2-40B4-BE49-F238E27FC236}">
                    <a16:creationId xmlns:a16="http://schemas.microsoft.com/office/drawing/2014/main" id="{43BA9DA1-109D-48F1-8046-D89A319664A3}"/>
                  </a:ext>
                </a:extLst>
              </p:cNvPr>
              <p:cNvSpPr/>
              <p:nvPr/>
            </p:nvSpPr>
            <p:spPr>
              <a:xfrm>
                <a:off x="10641180" y="741341"/>
                <a:ext cx="247650" cy="61603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09" name="Group 108">
              <a:extLst>
                <a:ext uri="{FF2B5EF4-FFF2-40B4-BE49-F238E27FC236}">
                  <a16:creationId xmlns:a16="http://schemas.microsoft.com/office/drawing/2014/main" id="{62F1612F-ED4C-4B7B-86B1-E671AEA017E5}"/>
                </a:ext>
              </a:extLst>
            </p:cNvPr>
            <p:cNvGrpSpPr/>
            <p:nvPr/>
          </p:nvGrpSpPr>
          <p:grpSpPr>
            <a:xfrm>
              <a:off x="3557903" y="4123583"/>
              <a:ext cx="188449" cy="834973"/>
              <a:chOff x="10641180" y="500718"/>
              <a:chExt cx="247650" cy="1097280"/>
            </a:xfrm>
            <a:solidFill>
              <a:schemeClr val="accent1"/>
            </a:solidFill>
          </p:grpSpPr>
          <p:sp>
            <p:nvSpPr>
              <p:cNvPr id="116" name="Rectangle: Rounded Corners 115">
                <a:extLst>
                  <a:ext uri="{FF2B5EF4-FFF2-40B4-BE49-F238E27FC236}">
                    <a16:creationId xmlns:a16="http://schemas.microsoft.com/office/drawing/2014/main" id="{5A8F96F0-1C4C-4FA5-98D5-D6E53779CFE8}"/>
                  </a:ext>
                </a:extLst>
              </p:cNvPr>
              <p:cNvSpPr/>
              <p:nvPr/>
            </p:nvSpPr>
            <p:spPr>
              <a:xfrm>
                <a:off x="10751289" y="500718"/>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17" name="Rectangle: Rounded Corners 116">
                <a:extLst>
                  <a:ext uri="{FF2B5EF4-FFF2-40B4-BE49-F238E27FC236}">
                    <a16:creationId xmlns:a16="http://schemas.microsoft.com/office/drawing/2014/main" id="{5ACECE0F-E8D4-4332-BFDC-9767C82E1088}"/>
                  </a:ext>
                </a:extLst>
              </p:cNvPr>
              <p:cNvSpPr/>
              <p:nvPr/>
            </p:nvSpPr>
            <p:spPr>
              <a:xfrm>
                <a:off x="10641180" y="741341"/>
                <a:ext cx="247650" cy="396217"/>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10" name="Group 109">
              <a:extLst>
                <a:ext uri="{FF2B5EF4-FFF2-40B4-BE49-F238E27FC236}">
                  <a16:creationId xmlns:a16="http://schemas.microsoft.com/office/drawing/2014/main" id="{99158CF4-BCE9-46D8-AD99-D36C0B700E68}"/>
                </a:ext>
              </a:extLst>
            </p:cNvPr>
            <p:cNvGrpSpPr/>
            <p:nvPr/>
          </p:nvGrpSpPr>
          <p:grpSpPr>
            <a:xfrm>
              <a:off x="3309182" y="4208569"/>
              <a:ext cx="188449" cy="1391622"/>
              <a:chOff x="10641180" y="438150"/>
              <a:chExt cx="247650" cy="1828800"/>
            </a:xfrm>
            <a:solidFill>
              <a:schemeClr val="accent1"/>
            </a:solidFill>
          </p:grpSpPr>
          <p:sp>
            <p:nvSpPr>
              <p:cNvPr id="114" name="Rectangle: Rounded Corners 113">
                <a:extLst>
                  <a:ext uri="{FF2B5EF4-FFF2-40B4-BE49-F238E27FC236}">
                    <a16:creationId xmlns:a16="http://schemas.microsoft.com/office/drawing/2014/main" id="{8DE54BF4-8AC7-4E7E-8771-CDEA58F487ED}"/>
                  </a:ext>
                </a:extLst>
              </p:cNvPr>
              <p:cNvSpPr/>
              <p:nvPr/>
            </p:nvSpPr>
            <p:spPr>
              <a:xfrm>
                <a:off x="10751289" y="438150"/>
                <a:ext cx="27432" cy="18288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15" name="Rectangle: Rounded Corners 114">
                <a:extLst>
                  <a:ext uri="{FF2B5EF4-FFF2-40B4-BE49-F238E27FC236}">
                    <a16:creationId xmlns:a16="http://schemas.microsoft.com/office/drawing/2014/main" id="{1CFF6768-E932-40CA-B358-B96099ED9567}"/>
                  </a:ext>
                </a:extLst>
              </p:cNvPr>
              <p:cNvSpPr/>
              <p:nvPr/>
            </p:nvSpPr>
            <p:spPr>
              <a:xfrm>
                <a:off x="10641180" y="1044533"/>
                <a:ext cx="247650" cy="36338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11" name="Group 110">
              <a:extLst>
                <a:ext uri="{FF2B5EF4-FFF2-40B4-BE49-F238E27FC236}">
                  <a16:creationId xmlns:a16="http://schemas.microsoft.com/office/drawing/2014/main" id="{64393DB3-BC52-4AAF-8569-AD8001FD2913}"/>
                </a:ext>
              </a:extLst>
            </p:cNvPr>
            <p:cNvGrpSpPr/>
            <p:nvPr/>
          </p:nvGrpSpPr>
          <p:grpSpPr>
            <a:xfrm>
              <a:off x="5585462" y="2283153"/>
              <a:ext cx="188449" cy="834973"/>
              <a:chOff x="10641180" y="605206"/>
              <a:chExt cx="247650" cy="1097280"/>
            </a:xfrm>
            <a:solidFill>
              <a:schemeClr val="accent1"/>
            </a:solidFill>
          </p:grpSpPr>
          <p:sp>
            <p:nvSpPr>
              <p:cNvPr id="112" name="Rectangle: Rounded Corners 111">
                <a:extLst>
                  <a:ext uri="{FF2B5EF4-FFF2-40B4-BE49-F238E27FC236}">
                    <a16:creationId xmlns:a16="http://schemas.microsoft.com/office/drawing/2014/main" id="{0B935706-DCAE-49F9-BA0D-82207AC1A83E}"/>
                  </a:ext>
                </a:extLst>
              </p:cNvPr>
              <p:cNvSpPr/>
              <p:nvPr/>
            </p:nvSpPr>
            <p:spPr>
              <a:xfrm>
                <a:off x="10751289" y="605206"/>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13" name="Rectangle: Rounded Corners 112">
                <a:extLst>
                  <a:ext uri="{FF2B5EF4-FFF2-40B4-BE49-F238E27FC236}">
                    <a16:creationId xmlns:a16="http://schemas.microsoft.com/office/drawing/2014/main" id="{E95A327C-5C28-44B3-A64C-1BD119DA34FD}"/>
                  </a:ext>
                </a:extLst>
              </p:cNvPr>
              <p:cNvSpPr/>
              <p:nvPr/>
            </p:nvSpPr>
            <p:spPr>
              <a:xfrm>
                <a:off x="10641180" y="684304"/>
                <a:ext cx="247650" cy="82577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spTree>
    <p:extLst>
      <p:ext uri="{BB962C8B-B14F-4D97-AF65-F5344CB8AC3E}">
        <p14:creationId xmlns:p14="http://schemas.microsoft.com/office/powerpoint/2010/main" val="15977154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85CE6DC-AD26-48F1-8965-5D880A2F2288}"/>
              </a:ext>
            </a:extLst>
          </p:cNvPr>
          <p:cNvSpPr>
            <a:spLocks noGrp="1"/>
          </p:cNvSpPr>
          <p:nvPr>
            <p:ph type="body" sz="quarter" idx="10"/>
          </p:nvPr>
        </p:nvSpPr>
        <p:spPr/>
        <p:txBody>
          <a:bodyPr/>
          <a:lstStyle/>
          <a:p>
            <a:pPr rtl="1"/>
            <a:r>
              <a:rPr lang="fa-IR" dirty="0">
                <a:cs typeface="B Nazanin" panose="00000700000000000000" pitchFamily="2" charset="-78"/>
              </a:rPr>
              <a:t>اشکال کاملا قابل ویرایش و </a:t>
            </a:r>
            <a:r>
              <a:rPr lang="en-US" dirty="0">
                <a:cs typeface="B Nazanin" panose="00000700000000000000" pitchFamily="2" charset="-78"/>
              </a:rPr>
              <a:t>PNG</a:t>
            </a:r>
          </a:p>
        </p:txBody>
      </p:sp>
      <p:pic>
        <p:nvPicPr>
          <p:cNvPr id="3" name="Picture 3" descr="E:\002-KIMS BUSINESS\007-02-MaxPPT-Contents\150902-com-Global-Laptop\mo900.png">
            <a:extLst>
              <a:ext uri="{FF2B5EF4-FFF2-40B4-BE49-F238E27FC236}">
                <a16:creationId xmlns:a16="http://schemas.microsoft.com/office/drawing/2014/main" id="{7BE10A8A-54D6-4620-BE64-517F47EECA2A}"/>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aturation sat="66000"/>
                    </a14:imgEffect>
                  </a14:imgLayer>
                </a14:imgProps>
              </a:ext>
              <a:ext uri="{28A0092B-C50C-407E-A947-70E740481C1C}">
                <a14:useLocalDpi xmlns:a14="http://schemas.microsoft.com/office/drawing/2010/main" val="0"/>
              </a:ext>
            </a:extLst>
          </a:blip>
          <a:srcRect l="18253"/>
          <a:stretch/>
        </p:blipFill>
        <p:spPr bwMode="auto">
          <a:xfrm>
            <a:off x="-1" y="1576251"/>
            <a:ext cx="4303339" cy="5281750"/>
          </a:xfrm>
          <a:prstGeom prst="rect">
            <a:avLst/>
          </a:prstGeom>
          <a:noFill/>
          <a:extLst>
            <a:ext uri="{909E8E84-426E-40DD-AFC4-6F175D3DCCD1}">
              <a14:hiddenFill xmlns:a14="http://schemas.microsoft.com/office/drawing/2010/main">
                <a:solidFill>
                  <a:srgbClr val="FFFFFF"/>
                </a:solidFill>
              </a14:hiddenFill>
            </a:ext>
          </a:extLst>
        </p:spPr>
      </p:pic>
      <p:grpSp>
        <p:nvGrpSpPr>
          <p:cNvPr id="4" name="Graphic 14">
            <a:extLst>
              <a:ext uri="{FF2B5EF4-FFF2-40B4-BE49-F238E27FC236}">
                <a16:creationId xmlns:a16="http://schemas.microsoft.com/office/drawing/2014/main" id="{689B63EA-6D70-4E2C-AEA5-0F92C77A0CD3}"/>
              </a:ext>
            </a:extLst>
          </p:cNvPr>
          <p:cNvGrpSpPr/>
          <p:nvPr/>
        </p:nvGrpSpPr>
        <p:grpSpPr>
          <a:xfrm>
            <a:off x="6030818" y="2206574"/>
            <a:ext cx="4837479" cy="3804760"/>
            <a:chOff x="2444748" y="555045"/>
            <a:chExt cx="7282048" cy="5727454"/>
          </a:xfrm>
        </p:grpSpPr>
        <p:sp>
          <p:nvSpPr>
            <p:cNvPr id="5" name="Freeform: Shape 4">
              <a:extLst>
                <a:ext uri="{FF2B5EF4-FFF2-40B4-BE49-F238E27FC236}">
                  <a16:creationId xmlns:a16="http://schemas.microsoft.com/office/drawing/2014/main" id="{70AC8708-BD59-4A5A-AF72-3101DAB6FC74}"/>
                </a:ext>
              </a:extLst>
            </p:cNvPr>
            <p:cNvSpPr/>
            <p:nvPr/>
          </p:nvSpPr>
          <p:spPr>
            <a:xfrm>
              <a:off x="4964693" y="5443837"/>
              <a:ext cx="2168250" cy="818208"/>
            </a:xfrm>
            <a:custGeom>
              <a:avLst/>
              <a:gdLst>
                <a:gd name="connsiteX0" fmla="*/ 1941333 w 2168250"/>
                <a:gd name="connsiteY0" fmla="*/ 525699 h 818207"/>
                <a:gd name="connsiteX1" fmla="*/ 1785874 w 2168250"/>
                <a:gd name="connsiteY1" fmla="*/ 30683 h 818207"/>
                <a:gd name="connsiteX2" fmla="*/ 1114943 w 2168250"/>
                <a:gd name="connsiteY2" fmla="*/ 30683 h 818207"/>
                <a:gd name="connsiteX3" fmla="*/ 1065851 w 2168250"/>
                <a:gd name="connsiteY3" fmla="*/ 30683 h 818207"/>
                <a:gd name="connsiteX4" fmla="*/ 390830 w 2168250"/>
                <a:gd name="connsiteY4" fmla="*/ 30683 h 818207"/>
                <a:gd name="connsiteX5" fmla="*/ 235370 w 2168250"/>
                <a:gd name="connsiteY5" fmla="*/ 525699 h 818207"/>
                <a:gd name="connsiteX6" fmla="*/ 259916 w 2168250"/>
                <a:gd name="connsiteY6" fmla="*/ 816162 h 818207"/>
                <a:gd name="connsiteX7" fmla="*/ 1065851 w 2168250"/>
                <a:gd name="connsiteY7" fmla="*/ 816162 h 818207"/>
                <a:gd name="connsiteX8" fmla="*/ 1114943 w 2168250"/>
                <a:gd name="connsiteY8" fmla="*/ 816162 h 818207"/>
                <a:gd name="connsiteX9" fmla="*/ 1920878 w 2168250"/>
                <a:gd name="connsiteY9" fmla="*/ 816162 h 818207"/>
                <a:gd name="connsiteX10" fmla="*/ 1941333 w 2168250"/>
                <a:gd name="connsiteY10" fmla="*/ 525699 h 81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8250" h="818207">
                  <a:moveTo>
                    <a:pt x="1941333" y="525699"/>
                  </a:moveTo>
                  <a:cubicBezTo>
                    <a:pt x="1789965" y="370239"/>
                    <a:pt x="1785874" y="30683"/>
                    <a:pt x="1785874" y="30683"/>
                  </a:cubicBezTo>
                  <a:lnTo>
                    <a:pt x="1114943" y="30683"/>
                  </a:lnTo>
                  <a:lnTo>
                    <a:pt x="1065851" y="30683"/>
                  </a:lnTo>
                  <a:lnTo>
                    <a:pt x="390830" y="30683"/>
                  </a:lnTo>
                  <a:cubicBezTo>
                    <a:pt x="390830" y="30683"/>
                    <a:pt x="386739" y="366148"/>
                    <a:pt x="235370" y="525699"/>
                  </a:cubicBezTo>
                  <a:cubicBezTo>
                    <a:pt x="84002" y="681158"/>
                    <a:pt x="-149188" y="816162"/>
                    <a:pt x="259916" y="816162"/>
                  </a:cubicBezTo>
                  <a:cubicBezTo>
                    <a:pt x="587199" y="816162"/>
                    <a:pt x="939029" y="816162"/>
                    <a:pt x="1065851" y="816162"/>
                  </a:cubicBezTo>
                  <a:cubicBezTo>
                    <a:pt x="1098579" y="816162"/>
                    <a:pt x="1114943" y="816162"/>
                    <a:pt x="1114943" y="816162"/>
                  </a:cubicBezTo>
                  <a:cubicBezTo>
                    <a:pt x="1245857" y="816162"/>
                    <a:pt x="1597686" y="816162"/>
                    <a:pt x="1920878" y="816162"/>
                  </a:cubicBezTo>
                  <a:cubicBezTo>
                    <a:pt x="2329982" y="816162"/>
                    <a:pt x="2092702" y="681158"/>
                    <a:pt x="1941333" y="525699"/>
                  </a:cubicBezTo>
                  <a:close/>
                </a:path>
              </a:pathLst>
            </a:custGeom>
            <a:gradFill>
              <a:gsLst>
                <a:gs pos="0">
                  <a:schemeClr val="bg1">
                    <a:lumMod val="75000"/>
                  </a:schemeClr>
                </a:gs>
                <a:gs pos="53000">
                  <a:schemeClr val="bg1">
                    <a:lumMod val="85000"/>
                  </a:schemeClr>
                </a:gs>
                <a:gs pos="83000">
                  <a:schemeClr val="bg1">
                    <a:lumMod val="75000"/>
                  </a:schemeClr>
                </a:gs>
                <a:gs pos="100000">
                  <a:schemeClr val="bg1">
                    <a:lumMod val="75000"/>
                  </a:schemeClr>
                </a:gs>
              </a:gsLst>
              <a:lin ang="16200000" scaled="0"/>
            </a:gradFill>
            <a:ln w="9525" cap="flat">
              <a:noFill/>
              <a:prstDash val="solid"/>
              <a:miter/>
            </a:ln>
          </p:spPr>
          <p:txBody>
            <a:bodyPr rtlCol="0" anchor="ctr"/>
            <a:lstStyle/>
            <a:p>
              <a:endParaRPr lang="en-US" dirty="0">
                <a:cs typeface="B Nazanin" panose="00000700000000000000" pitchFamily="2" charset="-78"/>
              </a:endParaRPr>
            </a:p>
          </p:txBody>
        </p:sp>
        <p:sp>
          <p:nvSpPr>
            <p:cNvPr id="6" name="Freeform: Shape 5">
              <a:extLst>
                <a:ext uri="{FF2B5EF4-FFF2-40B4-BE49-F238E27FC236}">
                  <a16:creationId xmlns:a16="http://schemas.microsoft.com/office/drawing/2014/main" id="{B878A807-B785-4536-ACF1-5524B695AE0E}"/>
                </a:ext>
              </a:extLst>
            </p:cNvPr>
            <p:cNvSpPr/>
            <p:nvPr/>
          </p:nvSpPr>
          <p:spPr>
            <a:xfrm>
              <a:off x="2444748" y="555045"/>
              <a:ext cx="7282048" cy="4950157"/>
            </a:xfrm>
            <a:custGeom>
              <a:avLst/>
              <a:gdLst>
                <a:gd name="connsiteX0" fmla="*/ 7038632 w 7282048"/>
                <a:gd name="connsiteY0" fmla="*/ 30683 h 4950157"/>
                <a:gd name="connsiteX1" fmla="*/ 3704436 w 7282048"/>
                <a:gd name="connsiteY1" fmla="*/ 30683 h 4950157"/>
                <a:gd name="connsiteX2" fmla="*/ 3589886 w 7282048"/>
                <a:gd name="connsiteY2" fmla="*/ 30683 h 4950157"/>
                <a:gd name="connsiteX3" fmla="*/ 259781 w 7282048"/>
                <a:gd name="connsiteY3" fmla="*/ 30683 h 4950157"/>
                <a:gd name="connsiteX4" fmla="*/ 30683 w 7282048"/>
                <a:gd name="connsiteY4" fmla="*/ 259781 h 4950157"/>
                <a:gd name="connsiteX5" fmla="*/ 30683 w 7282048"/>
                <a:gd name="connsiteY5" fmla="*/ 4698558 h 4950157"/>
                <a:gd name="connsiteX6" fmla="*/ 239326 w 7282048"/>
                <a:gd name="connsiteY6" fmla="*/ 4931748 h 4950157"/>
                <a:gd name="connsiteX7" fmla="*/ 7042723 w 7282048"/>
                <a:gd name="connsiteY7" fmla="*/ 4931748 h 4950157"/>
                <a:gd name="connsiteX8" fmla="*/ 7251366 w 7282048"/>
                <a:gd name="connsiteY8" fmla="*/ 4698558 h 4950157"/>
                <a:gd name="connsiteX9" fmla="*/ 7251366 w 7282048"/>
                <a:gd name="connsiteY9" fmla="*/ 259781 h 4950157"/>
                <a:gd name="connsiteX10" fmla="*/ 7038632 w 7282048"/>
                <a:gd name="connsiteY10" fmla="*/ 30683 h 495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82048" h="4950157">
                  <a:moveTo>
                    <a:pt x="7038632" y="30683"/>
                  </a:moveTo>
                  <a:lnTo>
                    <a:pt x="3704436" y="30683"/>
                  </a:lnTo>
                  <a:lnTo>
                    <a:pt x="3589886" y="30683"/>
                  </a:lnTo>
                  <a:lnTo>
                    <a:pt x="259781" y="30683"/>
                  </a:lnTo>
                  <a:cubicBezTo>
                    <a:pt x="141141" y="30683"/>
                    <a:pt x="30683" y="128868"/>
                    <a:pt x="30683" y="259781"/>
                  </a:cubicBezTo>
                  <a:lnTo>
                    <a:pt x="30683" y="4698558"/>
                  </a:lnTo>
                  <a:cubicBezTo>
                    <a:pt x="30683" y="4829472"/>
                    <a:pt x="124777" y="4931748"/>
                    <a:pt x="239326" y="4931748"/>
                  </a:cubicBezTo>
                  <a:lnTo>
                    <a:pt x="7042723" y="4931748"/>
                  </a:lnTo>
                  <a:cubicBezTo>
                    <a:pt x="7157272" y="4931748"/>
                    <a:pt x="7251366" y="4825380"/>
                    <a:pt x="7251366" y="4698558"/>
                  </a:cubicBezTo>
                  <a:lnTo>
                    <a:pt x="7251366" y="259781"/>
                  </a:lnTo>
                  <a:cubicBezTo>
                    <a:pt x="7251366" y="128868"/>
                    <a:pt x="7157272" y="30683"/>
                    <a:pt x="7038632" y="30683"/>
                  </a:cubicBezTo>
                  <a:close/>
                </a:path>
              </a:pathLst>
            </a:custGeom>
            <a:solidFill>
              <a:srgbClr val="999999"/>
            </a:solidFill>
            <a:ln w="9525" cap="flat">
              <a:noFill/>
              <a:prstDash val="solid"/>
              <a:miter/>
            </a:ln>
          </p:spPr>
          <p:txBody>
            <a:bodyPr rtlCol="0" anchor="ctr"/>
            <a:lstStyle/>
            <a:p>
              <a:endParaRPr lang="en-US" dirty="0">
                <a:cs typeface="B Nazanin" panose="00000700000000000000" pitchFamily="2" charset="-78"/>
              </a:endParaRPr>
            </a:p>
          </p:txBody>
        </p:sp>
        <p:sp>
          <p:nvSpPr>
            <p:cNvPr id="7" name="Freeform: Shape 6">
              <a:extLst>
                <a:ext uri="{FF2B5EF4-FFF2-40B4-BE49-F238E27FC236}">
                  <a16:creationId xmlns:a16="http://schemas.microsoft.com/office/drawing/2014/main" id="{3C6ECF87-2A6E-4254-B749-D80A7F99078A}"/>
                </a:ext>
              </a:extLst>
            </p:cNvPr>
            <p:cNvSpPr/>
            <p:nvPr/>
          </p:nvSpPr>
          <p:spPr>
            <a:xfrm>
              <a:off x="8706599" y="5435655"/>
              <a:ext cx="490925" cy="81821"/>
            </a:xfrm>
            <a:custGeom>
              <a:avLst/>
              <a:gdLst>
                <a:gd name="connsiteX0" fmla="*/ 32212 w 490924"/>
                <a:gd name="connsiteY0" fmla="*/ 30683 h 81820"/>
                <a:gd name="connsiteX1" fmla="*/ 64939 w 490924"/>
                <a:gd name="connsiteY1" fmla="*/ 71593 h 81820"/>
                <a:gd name="connsiteX2" fmla="*/ 461771 w 490924"/>
                <a:gd name="connsiteY2" fmla="*/ 71593 h 81820"/>
                <a:gd name="connsiteX3" fmla="*/ 498590 w 490924"/>
                <a:gd name="connsiteY3" fmla="*/ 30683 h 81820"/>
                <a:gd name="connsiteX4" fmla="*/ 32212 w 490924"/>
                <a:gd name="connsiteY4" fmla="*/ 30683 h 81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924" h="81820">
                  <a:moveTo>
                    <a:pt x="32212" y="30683"/>
                  </a:moveTo>
                  <a:cubicBezTo>
                    <a:pt x="32212" y="30683"/>
                    <a:pt x="19938" y="67502"/>
                    <a:pt x="64939" y="71593"/>
                  </a:cubicBezTo>
                  <a:lnTo>
                    <a:pt x="461771" y="71593"/>
                  </a:lnTo>
                  <a:cubicBezTo>
                    <a:pt x="461771" y="71593"/>
                    <a:pt x="502681" y="75684"/>
                    <a:pt x="498590" y="30683"/>
                  </a:cubicBezTo>
                  <a:lnTo>
                    <a:pt x="32212" y="30683"/>
                  </a:lnTo>
                  <a:close/>
                </a:path>
              </a:pathLst>
            </a:custGeom>
            <a:solidFill>
              <a:srgbClr val="999999"/>
            </a:solidFill>
            <a:ln w="9525" cap="flat">
              <a:noFill/>
              <a:prstDash val="solid"/>
              <a:miter/>
            </a:ln>
          </p:spPr>
          <p:txBody>
            <a:bodyPr rtlCol="0" anchor="ctr"/>
            <a:lstStyle/>
            <a:p>
              <a:endParaRPr lang="en-US">
                <a:cs typeface="B Nazanin" panose="00000700000000000000" pitchFamily="2" charset="-78"/>
              </a:endParaRPr>
            </a:p>
          </p:txBody>
        </p:sp>
        <p:sp>
          <p:nvSpPr>
            <p:cNvPr id="8" name="Freeform: Shape 7">
              <a:extLst>
                <a:ext uri="{FF2B5EF4-FFF2-40B4-BE49-F238E27FC236}">
                  <a16:creationId xmlns:a16="http://schemas.microsoft.com/office/drawing/2014/main" id="{4A71CC7E-9C81-410D-8302-A26A39F48854}"/>
                </a:ext>
              </a:extLst>
            </p:cNvPr>
            <p:cNvSpPr/>
            <p:nvPr/>
          </p:nvSpPr>
          <p:spPr>
            <a:xfrm>
              <a:off x="2481568" y="595956"/>
              <a:ext cx="7200228" cy="4336501"/>
            </a:xfrm>
            <a:custGeom>
              <a:avLst/>
              <a:gdLst>
                <a:gd name="connsiteX0" fmla="*/ 6973175 w 7200227"/>
                <a:gd name="connsiteY0" fmla="*/ 30683 h 4336501"/>
                <a:gd name="connsiteX1" fmla="*/ 3671707 w 7200227"/>
                <a:gd name="connsiteY1" fmla="*/ 30683 h 4336501"/>
                <a:gd name="connsiteX2" fmla="*/ 3561249 w 7200227"/>
                <a:gd name="connsiteY2" fmla="*/ 30683 h 4336501"/>
                <a:gd name="connsiteX3" fmla="*/ 259781 w 7200227"/>
                <a:gd name="connsiteY3" fmla="*/ 30683 h 4336501"/>
                <a:gd name="connsiteX4" fmla="*/ 30683 w 7200227"/>
                <a:gd name="connsiteY4" fmla="*/ 231144 h 4336501"/>
                <a:gd name="connsiteX5" fmla="*/ 30683 w 7200227"/>
                <a:gd name="connsiteY5" fmla="*/ 4330365 h 4336501"/>
                <a:gd name="connsiteX6" fmla="*/ 7185909 w 7200227"/>
                <a:gd name="connsiteY6" fmla="*/ 4330365 h 4336501"/>
                <a:gd name="connsiteX7" fmla="*/ 7185909 w 7200227"/>
                <a:gd name="connsiteY7" fmla="*/ 231144 h 4336501"/>
                <a:gd name="connsiteX8" fmla="*/ 6973175 w 7200227"/>
                <a:gd name="connsiteY8" fmla="*/ 30683 h 433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0227" h="4336501">
                  <a:moveTo>
                    <a:pt x="6973175" y="30683"/>
                  </a:moveTo>
                  <a:lnTo>
                    <a:pt x="3671707" y="30683"/>
                  </a:lnTo>
                  <a:lnTo>
                    <a:pt x="3561249" y="30683"/>
                  </a:lnTo>
                  <a:lnTo>
                    <a:pt x="259781" y="30683"/>
                  </a:lnTo>
                  <a:cubicBezTo>
                    <a:pt x="141141" y="30683"/>
                    <a:pt x="30683" y="112504"/>
                    <a:pt x="30683" y="231144"/>
                  </a:cubicBezTo>
                  <a:lnTo>
                    <a:pt x="30683" y="4330365"/>
                  </a:lnTo>
                  <a:lnTo>
                    <a:pt x="7185909" y="4330365"/>
                  </a:lnTo>
                  <a:lnTo>
                    <a:pt x="7185909" y="231144"/>
                  </a:lnTo>
                  <a:cubicBezTo>
                    <a:pt x="7185909" y="112504"/>
                    <a:pt x="7091815" y="30683"/>
                    <a:pt x="6973175" y="30683"/>
                  </a:cubicBezTo>
                  <a:close/>
                </a:path>
              </a:pathLst>
            </a:custGeom>
            <a:solidFill>
              <a:srgbClr val="231F20"/>
            </a:solidFill>
            <a:ln w="9525" cap="flat">
              <a:noFill/>
              <a:prstDash val="solid"/>
              <a:miter/>
            </a:ln>
          </p:spPr>
          <p:txBody>
            <a:bodyPr rtlCol="0" anchor="ctr"/>
            <a:lstStyle/>
            <a:p>
              <a:endParaRPr lang="en-US" dirty="0">
                <a:cs typeface="B Nazanin" panose="00000700000000000000" pitchFamily="2" charset="-78"/>
              </a:endParaRPr>
            </a:p>
          </p:txBody>
        </p:sp>
        <p:sp>
          <p:nvSpPr>
            <p:cNvPr id="9" name="Freeform: Shape 8">
              <a:extLst>
                <a:ext uri="{FF2B5EF4-FFF2-40B4-BE49-F238E27FC236}">
                  <a16:creationId xmlns:a16="http://schemas.microsoft.com/office/drawing/2014/main" id="{7F8BEF80-29A0-43B3-901F-E10FC3C14A85}"/>
                </a:ext>
              </a:extLst>
            </p:cNvPr>
            <p:cNvSpPr/>
            <p:nvPr/>
          </p:nvSpPr>
          <p:spPr>
            <a:xfrm>
              <a:off x="4968919" y="6159768"/>
              <a:ext cx="2168250" cy="122731"/>
            </a:xfrm>
            <a:custGeom>
              <a:avLst/>
              <a:gdLst>
                <a:gd name="connsiteX0" fmla="*/ 30683 w 2168250"/>
                <a:gd name="connsiteY0" fmla="*/ 34774 h 122731"/>
                <a:gd name="connsiteX1" fmla="*/ 30683 w 2168250"/>
                <a:gd name="connsiteY1" fmla="*/ 34774 h 122731"/>
                <a:gd name="connsiteX2" fmla="*/ 30683 w 2168250"/>
                <a:gd name="connsiteY2" fmla="*/ 38865 h 122731"/>
                <a:gd name="connsiteX3" fmla="*/ 30683 w 2168250"/>
                <a:gd name="connsiteY3" fmla="*/ 38865 h 122731"/>
                <a:gd name="connsiteX4" fmla="*/ 263872 w 2168250"/>
                <a:gd name="connsiteY4" fmla="*/ 96140 h 122731"/>
                <a:gd name="connsiteX5" fmla="*/ 1069807 w 2168250"/>
                <a:gd name="connsiteY5" fmla="*/ 96140 h 122731"/>
                <a:gd name="connsiteX6" fmla="*/ 1118899 w 2168250"/>
                <a:gd name="connsiteY6" fmla="*/ 96140 h 122731"/>
                <a:gd name="connsiteX7" fmla="*/ 1924834 w 2168250"/>
                <a:gd name="connsiteY7" fmla="*/ 96140 h 122731"/>
                <a:gd name="connsiteX8" fmla="*/ 2153932 w 2168250"/>
                <a:gd name="connsiteY8" fmla="*/ 30683 h 122731"/>
                <a:gd name="connsiteX9" fmla="*/ 2137568 w 2168250"/>
                <a:gd name="connsiteY9" fmla="*/ 30683 h 122731"/>
                <a:gd name="connsiteX10" fmla="*/ 2137568 w 2168250"/>
                <a:gd name="connsiteY10" fmla="*/ 30683 h 122731"/>
                <a:gd name="connsiteX11" fmla="*/ 30683 w 2168250"/>
                <a:gd name="connsiteY11" fmla="*/ 30683 h 1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8250" h="122731">
                  <a:moveTo>
                    <a:pt x="30683" y="34774"/>
                  </a:moveTo>
                  <a:lnTo>
                    <a:pt x="30683" y="34774"/>
                  </a:lnTo>
                  <a:cubicBezTo>
                    <a:pt x="30683" y="38865"/>
                    <a:pt x="30683" y="38865"/>
                    <a:pt x="30683" y="38865"/>
                  </a:cubicBezTo>
                  <a:lnTo>
                    <a:pt x="30683" y="38865"/>
                  </a:lnTo>
                  <a:cubicBezTo>
                    <a:pt x="30683" y="79775"/>
                    <a:pt x="96139" y="96140"/>
                    <a:pt x="263872" y="96140"/>
                  </a:cubicBezTo>
                  <a:cubicBezTo>
                    <a:pt x="591155" y="96140"/>
                    <a:pt x="942984" y="96140"/>
                    <a:pt x="1069807" y="96140"/>
                  </a:cubicBezTo>
                  <a:cubicBezTo>
                    <a:pt x="1102535" y="96140"/>
                    <a:pt x="1118899" y="96140"/>
                    <a:pt x="1118899" y="96140"/>
                  </a:cubicBezTo>
                  <a:cubicBezTo>
                    <a:pt x="1249812" y="96140"/>
                    <a:pt x="1601642" y="96140"/>
                    <a:pt x="1924834" y="96140"/>
                  </a:cubicBezTo>
                  <a:cubicBezTo>
                    <a:pt x="2092566" y="96140"/>
                    <a:pt x="2149841" y="75684"/>
                    <a:pt x="2153932" y="30683"/>
                  </a:cubicBezTo>
                  <a:lnTo>
                    <a:pt x="2137568" y="30683"/>
                  </a:lnTo>
                  <a:lnTo>
                    <a:pt x="2137568" y="30683"/>
                  </a:lnTo>
                  <a:lnTo>
                    <a:pt x="30683" y="30683"/>
                  </a:lnTo>
                  <a:close/>
                </a:path>
              </a:pathLst>
            </a:custGeom>
            <a:solidFill>
              <a:schemeClr val="tx1">
                <a:lumMod val="50000"/>
                <a:lumOff val="50000"/>
              </a:schemeClr>
            </a:solidFill>
            <a:ln w="9525" cap="flat">
              <a:noFill/>
              <a:prstDash val="solid"/>
              <a:miter/>
            </a:ln>
          </p:spPr>
          <p:txBody>
            <a:bodyPr rtlCol="0" anchor="ctr"/>
            <a:lstStyle/>
            <a:p>
              <a:endParaRPr lang="en-US" dirty="0">
                <a:cs typeface="B Nazanin" panose="00000700000000000000" pitchFamily="2" charset="-78"/>
              </a:endParaRPr>
            </a:p>
          </p:txBody>
        </p:sp>
        <p:sp>
          <p:nvSpPr>
            <p:cNvPr id="10" name="Freeform: Shape 9">
              <a:extLst>
                <a:ext uri="{FF2B5EF4-FFF2-40B4-BE49-F238E27FC236}">
                  <a16:creationId xmlns:a16="http://schemas.microsoft.com/office/drawing/2014/main" id="{AD0B0E1E-0C81-4202-9BF0-9B2500C416F2}"/>
                </a:ext>
              </a:extLst>
            </p:cNvPr>
            <p:cNvSpPr/>
            <p:nvPr/>
          </p:nvSpPr>
          <p:spPr>
            <a:xfrm>
              <a:off x="2481568" y="4903820"/>
              <a:ext cx="7200228" cy="572745"/>
            </a:xfrm>
            <a:custGeom>
              <a:avLst/>
              <a:gdLst>
                <a:gd name="connsiteX0" fmla="*/ 30683 w 7200227"/>
                <a:gd name="connsiteY0" fmla="*/ 362057 h 572745"/>
                <a:gd name="connsiteX1" fmla="*/ 259781 w 7200227"/>
                <a:gd name="connsiteY1" fmla="*/ 562518 h 572745"/>
                <a:gd name="connsiteX2" fmla="*/ 3561249 w 7200227"/>
                <a:gd name="connsiteY2" fmla="*/ 562518 h 572745"/>
                <a:gd name="connsiteX3" fmla="*/ 3671707 w 7200227"/>
                <a:gd name="connsiteY3" fmla="*/ 562518 h 572745"/>
                <a:gd name="connsiteX4" fmla="*/ 6973175 w 7200227"/>
                <a:gd name="connsiteY4" fmla="*/ 562518 h 572745"/>
                <a:gd name="connsiteX5" fmla="*/ 7185909 w 7200227"/>
                <a:gd name="connsiteY5" fmla="*/ 362057 h 572745"/>
                <a:gd name="connsiteX6" fmla="*/ 7185909 w 7200227"/>
                <a:gd name="connsiteY6" fmla="*/ 30683 h 572745"/>
                <a:gd name="connsiteX7" fmla="*/ 30683 w 7200227"/>
                <a:gd name="connsiteY7" fmla="*/ 30683 h 572745"/>
                <a:gd name="connsiteX8" fmla="*/ 30683 w 7200227"/>
                <a:gd name="connsiteY8" fmla="*/ 362057 h 572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0227" h="572745">
                  <a:moveTo>
                    <a:pt x="30683" y="362057"/>
                  </a:moveTo>
                  <a:cubicBezTo>
                    <a:pt x="30683" y="464333"/>
                    <a:pt x="141141" y="562518"/>
                    <a:pt x="259781" y="562518"/>
                  </a:cubicBezTo>
                  <a:lnTo>
                    <a:pt x="3561249" y="562518"/>
                  </a:lnTo>
                  <a:lnTo>
                    <a:pt x="3671707" y="562518"/>
                  </a:lnTo>
                  <a:lnTo>
                    <a:pt x="6973175" y="562518"/>
                  </a:lnTo>
                  <a:cubicBezTo>
                    <a:pt x="7091815" y="562518"/>
                    <a:pt x="7185909" y="464333"/>
                    <a:pt x="7185909" y="362057"/>
                  </a:cubicBezTo>
                  <a:lnTo>
                    <a:pt x="7185909" y="30683"/>
                  </a:lnTo>
                  <a:lnTo>
                    <a:pt x="30683" y="30683"/>
                  </a:lnTo>
                  <a:lnTo>
                    <a:pt x="30683" y="362057"/>
                  </a:lnTo>
                  <a:close/>
                </a:path>
              </a:pathLst>
            </a:custGeom>
            <a:solidFill>
              <a:schemeClr val="bg1">
                <a:lumMod val="75000"/>
              </a:schemeClr>
            </a:solidFill>
            <a:ln w="9525" cap="flat">
              <a:noFill/>
              <a:prstDash val="solid"/>
              <a:miter/>
            </a:ln>
          </p:spPr>
          <p:txBody>
            <a:bodyPr rtlCol="0" anchor="ctr"/>
            <a:lstStyle/>
            <a:p>
              <a:endParaRPr lang="en-US">
                <a:cs typeface="B Nazanin" panose="00000700000000000000" pitchFamily="2" charset="-78"/>
              </a:endParaRPr>
            </a:p>
          </p:txBody>
        </p:sp>
        <p:sp>
          <p:nvSpPr>
            <p:cNvPr id="11" name="Freeform: Shape 10">
              <a:extLst>
                <a:ext uri="{FF2B5EF4-FFF2-40B4-BE49-F238E27FC236}">
                  <a16:creationId xmlns:a16="http://schemas.microsoft.com/office/drawing/2014/main" id="{9324DE8E-AF65-48FE-8B4D-457336F0DE3A}"/>
                </a:ext>
              </a:extLst>
            </p:cNvPr>
            <p:cNvSpPr/>
            <p:nvPr/>
          </p:nvSpPr>
          <p:spPr>
            <a:xfrm>
              <a:off x="2747714" y="910966"/>
              <a:ext cx="6676116" cy="3763756"/>
            </a:xfrm>
            <a:custGeom>
              <a:avLst/>
              <a:gdLst>
                <a:gd name="connsiteX0" fmla="*/ 30683 w 6586571"/>
                <a:gd name="connsiteY0" fmla="*/ 30683 h 3763755"/>
                <a:gd name="connsiteX1" fmla="*/ 6564071 w 6586571"/>
                <a:gd name="connsiteY1" fmla="*/ 30683 h 3763755"/>
                <a:gd name="connsiteX2" fmla="*/ 6564071 w 6586571"/>
                <a:gd name="connsiteY2" fmla="*/ 3753528 h 3763755"/>
                <a:gd name="connsiteX3" fmla="*/ 30683 w 6586571"/>
                <a:gd name="connsiteY3" fmla="*/ 3753528 h 3763755"/>
              </a:gdLst>
              <a:ahLst/>
              <a:cxnLst>
                <a:cxn ang="0">
                  <a:pos x="connsiteX0" y="connsiteY0"/>
                </a:cxn>
                <a:cxn ang="0">
                  <a:pos x="connsiteX1" y="connsiteY1"/>
                </a:cxn>
                <a:cxn ang="0">
                  <a:pos x="connsiteX2" y="connsiteY2"/>
                </a:cxn>
                <a:cxn ang="0">
                  <a:pos x="connsiteX3" y="connsiteY3"/>
                </a:cxn>
              </a:cxnLst>
              <a:rect l="l" t="t" r="r" b="b"/>
              <a:pathLst>
                <a:path w="6586571" h="3763755">
                  <a:moveTo>
                    <a:pt x="30683" y="30683"/>
                  </a:moveTo>
                  <a:lnTo>
                    <a:pt x="6564071" y="30683"/>
                  </a:lnTo>
                  <a:lnTo>
                    <a:pt x="6564071" y="3753528"/>
                  </a:lnTo>
                  <a:lnTo>
                    <a:pt x="30683" y="3753528"/>
                  </a:lnTo>
                  <a:close/>
                </a:path>
              </a:pathLst>
            </a:custGeom>
            <a:solidFill>
              <a:srgbClr val="F2F2F2"/>
            </a:solidFill>
            <a:ln w="9525" cap="flat">
              <a:noFill/>
              <a:prstDash val="solid"/>
              <a:miter/>
            </a:ln>
          </p:spPr>
          <p:txBody>
            <a:bodyPr rtlCol="0" anchor="ctr"/>
            <a:lstStyle/>
            <a:p>
              <a:endParaRPr lang="en-US">
                <a:cs typeface="B Nazanin" panose="00000700000000000000" pitchFamily="2" charset="-78"/>
              </a:endParaRPr>
            </a:p>
          </p:txBody>
        </p:sp>
        <p:sp>
          <p:nvSpPr>
            <p:cNvPr id="12" name="Freeform: Shape 11">
              <a:extLst>
                <a:ext uri="{FF2B5EF4-FFF2-40B4-BE49-F238E27FC236}">
                  <a16:creationId xmlns:a16="http://schemas.microsoft.com/office/drawing/2014/main" id="{54D8C7C2-BC14-4B4A-81F1-AD45D16EDFB9}"/>
                </a:ext>
              </a:extLst>
            </p:cNvPr>
            <p:cNvSpPr/>
            <p:nvPr/>
          </p:nvSpPr>
          <p:spPr>
            <a:xfrm>
              <a:off x="5654591" y="939518"/>
              <a:ext cx="3769239" cy="3736342"/>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cs typeface="B Nazanin" panose="00000700000000000000" pitchFamily="2" charset="-78"/>
              </a:endParaRPr>
            </a:p>
          </p:txBody>
        </p:sp>
      </p:grpSp>
    </p:spTree>
    <p:extLst>
      <p:ext uri="{BB962C8B-B14F-4D97-AF65-F5344CB8AC3E}">
        <p14:creationId xmlns:p14="http://schemas.microsoft.com/office/powerpoint/2010/main" val="36412193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mond 5">
            <a:extLst>
              <a:ext uri="{FF2B5EF4-FFF2-40B4-BE49-F238E27FC236}">
                <a16:creationId xmlns:a16="http://schemas.microsoft.com/office/drawing/2014/main" id="{55F57351-3B26-CCF6-E3AB-255123C25C3D}"/>
              </a:ext>
            </a:extLst>
          </p:cNvPr>
          <p:cNvSpPr/>
          <p:nvPr/>
        </p:nvSpPr>
        <p:spPr>
          <a:xfrm>
            <a:off x="4370356" y="1492155"/>
            <a:ext cx="523145" cy="524695"/>
          </a:xfrm>
          <a:custGeom>
            <a:avLst/>
            <a:gdLst>
              <a:gd name="f0" fmla="val w"/>
              <a:gd name="f1" fmla="val h"/>
              <a:gd name="f2" fmla="val 0"/>
              <a:gd name="f3" fmla="val 3240001"/>
              <a:gd name="f4" fmla="val 3249575"/>
              <a:gd name="f5" fmla="val 1275349"/>
              <a:gd name="f6" fmla="val 2002569"/>
              <a:gd name="f7" fmla="val 1625117"/>
              <a:gd name="f8" fmla="val 2233002"/>
              <a:gd name="f9" fmla="val 1968772"/>
              <a:gd name="f10" fmla="val 2006596"/>
              <a:gd name="f11" fmla="val 1067116"/>
              <a:gd name="f12" fmla="val 1473605"/>
              <a:gd name="f13" fmla="val 1581605"/>
              <a:gd name="f14" fmla="val 2183116"/>
              <a:gd name="f15" fmla="val 1267205"/>
              <a:gd name="f16" fmla="val 1375205"/>
              <a:gd name="f17" fmla="val 1172196"/>
              <a:gd name="f18" fmla="val 3142550"/>
              <a:gd name="f19" fmla="val 2026252"/>
              <a:gd name="f20" fmla="val 1968728"/>
              <a:gd name="f21" fmla="val 3049854"/>
              <a:gd name="f22" fmla="val 1294362"/>
              <a:gd name="f23" fmla="val 602850"/>
              <a:gd name="f24" fmla="val 1559516"/>
              <a:gd name="f25" fmla="val 1217896"/>
              <a:gd name="f26" fmla="val 1964719"/>
              <a:gd name="f27" fmla="val 1060805"/>
              <a:gd name="f28" fmla="val 1168805"/>
              <a:gd name="f29" fmla="val 869032"/>
              <a:gd name="f30" fmla="val 816137"/>
              <a:gd name="f31" fmla="val 2381200"/>
              <a:gd name="f32" fmla="val 1623491"/>
              <a:gd name="f33" fmla="val 1668045"/>
              <a:gd name="f34" fmla="val 2093329"/>
              <a:gd name="f35" fmla="val 1625116"/>
              <a:gd name="f36" fmla="val 2121611"/>
              <a:gd name="f37" fmla="val 3235286"/>
              <a:gd name="f38" fmla="val 1060806"/>
              <a:gd name="f39" fmla="val 2489212"/>
              <a:gd name="f40" fmla="val 1552331"/>
              <a:gd name="f41" fmla="val 708008"/>
              <a:gd name="f42" fmla="val 761020"/>
              <a:gd name="f43" fmla="val 14946"/>
              <a:gd name="f44" fmla="*/ f0 1 3240001"/>
              <a:gd name="f45" fmla="*/ f1 1 3249575"/>
              <a:gd name="f46" fmla="val f2"/>
              <a:gd name="f47" fmla="val f3"/>
              <a:gd name="f48" fmla="val f4"/>
              <a:gd name="f49" fmla="+- f48 0 f46"/>
              <a:gd name="f50" fmla="+- f47 0 f46"/>
              <a:gd name="f51" fmla="*/ f50 1 3240001"/>
              <a:gd name="f52" fmla="*/ f49 1 3249575"/>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3240001" h="3249575">
                <a:moveTo>
                  <a:pt x="f5" y="f6"/>
                </a:moveTo>
                <a:lnTo>
                  <a:pt x="f7" y="f8"/>
                </a:lnTo>
                <a:lnTo>
                  <a:pt x="f9" y="f10"/>
                </a:lnTo>
                <a:lnTo>
                  <a:pt x="f3" y="f4"/>
                </a:lnTo>
                <a:lnTo>
                  <a:pt x="f2" y="f4"/>
                </a:lnTo>
                <a:close/>
                <a:moveTo>
                  <a:pt x="f11" y="f12"/>
                </a:moveTo>
                <a:lnTo>
                  <a:pt x="f11" y="f13"/>
                </a:lnTo>
                <a:lnTo>
                  <a:pt x="f14" y="f13"/>
                </a:lnTo>
                <a:lnTo>
                  <a:pt x="f14" y="f12"/>
                </a:lnTo>
                <a:close/>
                <a:moveTo>
                  <a:pt x="f11" y="f15"/>
                </a:moveTo>
                <a:lnTo>
                  <a:pt x="f11" y="f16"/>
                </a:lnTo>
                <a:lnTo>
                  <a:pt x="f14" y="f16"/>
                </a:lnTo>
                <a:lnTo>
                  <a:pt x="f14" y="f15"/>
                </a:lnTo>
                <a:close/>
                <a:moveTo>
                  <a:pt x="f3" y="f17"/>
                </a:moveTo>
                <a:lnTo>
                  <a:pt x="f3" y="f18"/>
                </a:lnTo>
                <a:lnTo>
                  <a:pt x="f19" y="f20"/>
                </a:lnTo>
                <a:lnTo>
                  <a:pt x="f21" y="f22"/>
                </a:lnTo>
                <a:close/>
                <a:moveTo>
                  <a:pt x="f2" y="f17"/>
                </a:moveTo>
                <a:lnTo>
                  <a:pt x="f23" y="f24"/>
                </a:lnTo>
                <a:lnTo>
                  <a:pt x="f25" y="f26"/>
                </a:lnTo>
                <a:lnTo>
                  <a:pt x="f2" y="f18"/>
                </a:lnTo>
                <a:close/>
                <a:moveTo>
                  <a:pt x="f11" y="f27"/>
                </a:moveTo>
                <a:lnTo>
                  <a:pt x="f11" y="f28"/>
                </a:lnTo>
                <a:lnTo>
                  <a:pt x="f14" y="f28"/>
                </a:lnTo>
                <a:lnTo>
                  <a:pt x="f14" y="f27"/>
                </a:lnTo>
                <a:close/>
                <a:moveTo>
                  <a:pt x="f29" y="f30"/>
                </a:moveTo>
                <a:lnTo>
                  <a:pt x="f31" y="f30"/>
                </a:lnTo>
                <a:lnTo>
                  <a:pt x="f31" y="f32"/>
                </a:lnTo>
                <a:lnTo>
                  <a:pt x="f33" y="f34"/>
                </a:lnTo>
                <a:lnTo>
                  <a:pt x="f35" y="f36"/>
                </a:lnTo>
                <a:lnTo>
                  <a:pt x="f29" y="f32"/>
                </a:lnTo>
                <a:close/>
                <a:moveTo>
                  <a:pt x="f35" y="f2"/>
                </a:moveTo>
                <a:lnTo>
                  <a:pt x="f37" y="f38"/>
                </a:lnTo>
                <a:lnTo>
                  <a:pt x="f39" y="f40"/>
                </a:lnTo>
                <a:lnTo>
                  <a:pt x="f39" y="f41"/>
                </a:lnTo>
                <a:lnTo>
                  <a:pt x="f42" y="f41"/>
                </a:lnTo>
                <a:lnTo>
                  <a:pt x="f42" y="f40"/>
                </a:lnTo>
                <a:lnTo>
                  <a:pt x="f43" y="f38"/>
                </a:lnTo>
                <a:close/>
              </a:path>
            </a:pathLst>
          </a:custGeom>
          <a:solidFill>
            <a:srgbClr val="0070C0"/>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3" name="Isosceles Triangle 51">
            <a:extLst>
              <a:ext uri="{FF2B5EF4-FFF2-40B4-BE49-F238E27FC236}">
                <a16:creationId xmlns:a16="http://schemas.microsoft.com/office/drawing/2014/main" id="{DF3A3782-1244-8D5D-6A3B-7BF6B86B9313}"/>
              </a:ext>
            </a:extLst>
          </p:cNvPr>
          <p:cNvSpPr/>
          <p:nvPr/>
        </p:nvSpPr>
        <p:spPr>
          <a:xfrm>
            <a:off x="3531608" y="1562686"/>
            <a:ext cx="523145" cy="383620"/>
          </a:xfrm>
          <a:custGeom>
            <a:avLst/>
            <a:gdLst>
              <a:gd name="f0" fmla="val w"/>
              <a:gd name="f1" fmla="val h"/>
              <a:gd name="f2" fmla="val 0"/>
              <a:gd name="f3" fmla="val 3240001"/>
              <a:gd name="f4" fmla="val 2375905"/>
              <a:gd name="f5" fmla="val 1974640"/>
              <a:gd name="f6" fmla="val 1379575"/>
              <a:gd name="f7" fmla="val 1"/>
              <a:gd name="f8" fmla="val 1269863"/>
              <a:gd name="f9" fmla="val 1399042"/>
              <a:gd name="f10" fmla="val 1610574"/>
              <a:gd name="f11" fmla="val 1745545"/>
              <a:gd name="f12" fmla="val 126952"/>
              <a:gd name="f13" fmla="val 2258912"/>
              <a:gd name="f14" fmla="val 2032457"/>
              <a:gd name="f15" fmla="val 1334195"/>
              <a:gd name="f16" fmla="val 117525"/>
              <a:gd name="f17" fmla="val 1207545"/>
              <a:gd name="f18" fmla="val 1324768"/>
              <a:gd name="f19" fmla="val 2249485"/>
              <a:gd name="f20" fmla="val 3240000"/>
              <a:gd name="f21" fmla="val 1610572"/>
              <a:gd name="f22" fmla="val 1620513"/>
              <a:gd name="f23" fmla="*/ f0 1 3240001"/>
              <a:gd name="f24" fmla="*/ f1 1 2375905"/>
              <a:gd name="f25" fmla="val f2"/>
              <a:gd name="f26" fmla="val f3"/>
              <a:gd name="f27" fmla="val f4"/>
              <a:gd name="f28" fmla="+- f27 0 f25"/>
              <a:gd name="f29" fmla="+- f26 0 f25"/>
              <a:gd name="f30" fmla="*/ f29 1 3240001"/>
              <a:gd name="f31" fmla="*/ f28 1 237590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3240001" h="2375905">
                <a:moveTo>
                  <a:pt x="f5" y="f6"/>
                </a:moveTo>
                <a:lnTo>
                  <a:pt x="f3" y="f4"/>
                </a:lnTo>
                <a:lnTo>
                  <a:pt x="f7" y="f4"/>
                </a:lnTo>
                <a:lnTo>
                  <a:pt x="f8" y="f9"/>
                </a:lnTo>
                <a:lnTo>
                  <a:pt x="f10" y="f11"/>
                </a:lnTo>
                <a:close/>
                <a:moveTo>
                  <a:pt x="f3" y="f12"/>
                </a:moveTo>
                <a:lnTo>
                  <a:pt x="f3" y="f13"/>
                </a:lnTo>
                <a:lnTo>
                  <a:pt x="f14" y="f15"/>
                </a:lnTo>
                <a:close/>
                <a:moveTo>
                  <a:pt x="f2" y="f16"/>
                </a:moveTo>
                <a:lnTo>
                  <a:pt x="f17" y="f18"/>
                </a:lnTo>
                <a:lnTo>
                  <a:pt x="f2" y="f19"/>
                </a:lnTo>
                <a:close/>
                <a:moveTo>
                  <a:pt x="f2" y="f2"/>
                </a:moveTo>
                <a:lnTo>
                  <a:pt x="f20" y="f2"/>
                </a:lnTo>
                <a:lnTo>
                  <a:pt x="f21" y="f22"/>
                </a:lnTo>
                <a:close/>
              </a:path>
            </a:pathLst>
          </a:custGeom>
          <a:solidFill>
            <a:srgbClr val="0070C0"/>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4" name="Isosceles Triangle 57">
            <a:extLst>
              <a:ext uri="{FF2B5EF4-FFF2-40B4-BE49-F238E27FC236}">
                <a16:creationId xmlns:a16="http://schemas.microsoft.com/office/drawing/2014/main" id="{1F4EAA07-5970-7C2E-078F-3EDAE0244D69}"/>
              </a:ext>
            </a:extLst>
          </p:cNvPr>
          <p:cNvSpPr/>
          <p:nvPr/>
        </p:nvSpPr>
        <p:spPr>
          <a:xfrm>
            <a:off x="4372439" y="4520208"/>
            <a:ext cx="313139" cy="707904"/>
          </a:xfrm>
          <a:custGeom>
            <a:avLst/>
            <a:gdLst>
              <a:gd name="f0" fmla="val 10800000"/>
              <a:gd name="f1" fmla="val 5400000"/>
              <a:gd name="f2" fmla="val 180"/>
              <a:gd name="f3" fmla="val w"/>
              <a:gd name="f4" fmla="val h"/>
              <a:gd name="f5" fmla="val 0"/>
              <a:gd name="f6" fmla="val 1346449"/>
              <a:gd name="f7" fmla="val 3166775"/>
              <a:gd name="f8" fmla="val 1148449"/>
              <a:gd name="f9" fmla="val 2374775"/>
              <a:gd name="f10" fmla="val 198001"/>
              <a:gd name="f11" fmla="val 1"/>
              <a:gd name="f12" fmla="val 755186"/>
              <a:gd name="f13" fmla="val 438198"/>
              <a:gd name="f14" fmla="val 734449"/>
              <a:gd name="f15" fmla="val 793446"/>
              <a:gd name="f16" fmla="val 1231644"/>
              <a:gd name="f17" fmla="val 803843"/>
              <a:gd name="f18" fmla="val 1256124"/>
              <a:gd name="f19" fmla="val 853246"/>
              <a:gd name="f20" fmla="val 1322425"/>
              <a:gd name="f21" fmla="val 1400264"/>
              <a:gd name="f22" fmla="val 1499686"/>
              <a:gd name="f23" fmla="val 772648"/>
              <a:gd name="f24" fmla="val 1580284"/>
              <a:gd name="f25" fmla="val 673226"/>
              <a:gd name="f26" fmla="val 573804"/>
              <a:gd name="f27" fmla="val 493206"/>
              <a:gd name="f28" fmla="val 1322426"/>
              <a:gd name="f29" fmla="val 542608"/>
              <a:gd name="f30" fmla="val 1256126"/>
              <a:gd name="f31" fmla="val 612000"/>
              <a:gd name="f32" fmla="val 1231645"/>
              <a:gd name="f33" fmla="val 591263"/>
              <a:gd name="f34" fmla="val 10368"/>
              <a:gd name="f35" fmla="val 2939"/>
              <a:gd name="f36" fmla="val 1491744"/>
              <a:gd name="f37" fmla="val 2009"/>
              <a:gd name="f38" fmla="val 1494147"/>
              <a:gd name="f39" fmla="val 1499342"/>
              <a:gd name="f40" fmla="val 6353"/>
              <a:gd name="f41" fmla="val 274151"/>
              <a:gd name="f42" fmla="val 1797289"/>
              <a:gd name="f43" fmla="val 320153"/>
              <a:gd name="f44" fmla="val 2031319"/>
              <a:gd name="f45" fmla="val 273414"/>
              <a:gd name="f46" fmla="val 2293171"/>
              <a:gd name="f47" fmla="val 1091887"/>
              <a:gd name="f48" fmla="val 2283744"/>
              <a:gd name="f49" fmla="val 1035756"/>
              <a:gd name="f50" fmla="val 1984266"/>
              <a:gd name="f51" fmla="val 1081794"/>
              <a:gd name="f52" fmla="val 1833397"/>
              <a:gd name="f53" fmla="val 1340768"/>
              <a:gd name="f54" fmla="val 1344512"/>
              <a:gd name="f55" fmla="val 1494334"/>
              <a:gd name="f56" fmla="val 1345124"/>
              <a:gd name="f57" fmla="val 1493447"/>
              <a:gd name="f58" fmla="val 1345785"/>
              <a:gd name="f59" fmla="val 1492596"/>
              <a:gd name="f60" fmla="val 1346448"/>
              <a:gd name="f61" fmla="val 1343510"/>
              <a:gd name="f62" fmla="val 1140490"/>
              <a:gd name="f63" fmla="val 966846"/>
              <a:gd name="f64" fmla="val 958206"/>
              <a:gd name="f65" fmla="val 524898"/>
              <a:gd name="f66" fmla="+- 0 0 -90"/>
              <a:gd name="f67" fmla="*/ f3 1 1346449"/>
              <a:gd name="f68" fmla="*/ f4 1 3166775"/>
              <a:gd name="f69" fmla="val f5"/>
              <a:gd name="f70" fmla="val f6"/>
              <a:gd name="f71" fmla="val f7"/>
              <a:gd name="f72" fmla="*/ f66 f0 1"/>
              <a:gd name="f73" fmla="+- f71 0 f69"/>
              <a:gd name="f74" fmla="+- f70 0 f69"/>
              <a:gd name="f75" fmla="*/ f72 1 f2"/>
              <a:gd name="f76" fmla="*/ f74 1 1346449"/>
              <a:gd name="f77" fmla="*/ f73 1 3166775"/>
              <a:gd name="f78" fmla="*/ 1148449 f74 1"/>
              <a:gd name="f79" fmla="*/ 198001 f74 1"/>
              <a:gd name="f80" fmla="*/ 1 f74 1"/>
              <a:gd name="f81" fmla="*/ 1346449 f74 1"/>
              <a:gd name="f82" fmla="*/ 755186 f74 1"/>
              <a:gd name="f83" fmla="*/ 734449 f74 1"/>
              <a:gd name="f84" fmla="*/ 853246 f74 1"/>
              <a:gd name="f85" fmla="*/ 673226 f74 1"/>
              <a:gd name="f86" fmla="*/ 493206 f74 1"/>
              <a:gd name="f87" fmla="*/ 612000 f74 1"/>
              <a:gd name="f88" fmla="*/ 2939 f74 1"/>
              <a:gd name="f89" fmla="*/ 0 f74 1"/>
              <a:gd name="f90" fmla="*/ 2009 f74 1"/>
              <a:gd name="f91" fmla="*/ 6353 f74 1"/>
              <a:gd name="f92" fmla="*/ 273414 f74 1"/>
              <a:gd name="f93" fmla="*/ 1091887 f74 1"/>
              <a:gd name="f94" fmla="*/ 1340768 f74 1"/>
              <a:gd name="f95" fmla="*/ 1344512 f74 1"/>
              <a:gd name="f96" fmla="*/ 1346448 f74 1"/>
              <a:gd name="f97" fmla="*/ 1343510 f74 1"/>
              <a:gd name="f98" fmla="*/ 2374775 f73 1"/>
              <a:gd name="f99" fmla="*/ 3166775 f73 1"/>
              <a:gd name="f100" fmla="*/ 0 f73 1"/>
              <a:gd name="f101" fmla="*/ 1231644 f73 1"/>
              <a:gd name="f102" fmla="*/ 1400264 f73 1"/>
              <a:gd name="f103" fmla="*/ 1580284 f73 1"/>
              <a:gd name="f104" fmla="*/ 1231645 f73 1"/>
              <a:gd name="f105" fmla="*/ 591263 f74 1"/>
              <a:gd name="f106" fmla="*/ 10368 f73 1"/>
              <a:gd name="f107" fmla="*/ 1491744 f73 1"/>
              <a:gd name="f108" fmla="*/ 1494147 f73 1"/>
              <a:gd name="f109" fmla="*/ 1499342 f73 1"/>
              <a:gd name="f110" fmla="*/ 2293171 f73 1"/>
              <a:gd name="f111" fmla="*/ 2283744 f73 1"/>
              <a:gd name="f112" fmla="*/ 1494334 f73 1"/>
              <a:gd name="f113" fmla="+- f75 0 f1"/>
              <a:gd name="f114" fmla="*/ f78 1 1346449"/>
              <a:gd name="f115" fmla="*/ f79 1 1346449"/>
              <a:gd name="f116" fmla="*/ f80 1 1346449"/>
              <a:gd name="f117" fmla="*/ f81 1 1346449"/>
              <a:gd name="f118" fmla="*/ f82 1 1346449"/>
              <a:gd name="f119" fmla="*/ f83 1 1346449"/>
              <a:gd name="f120" fmla="*/ f84 1 1346449"/>
              <a:gd name="f121" fmla="*/ f85 1 1346449"/>
              <a:gd name="f122" fmla="*/ f86 1 1346449"/>
              <a:gd name="f123" fmla="*/ f87 1 1346449"/>
              <a:gd name="f124" fmla="*/ f88 1 1346449"/>
              <a:gd name="f125" fmla="*/ f89 1 1346449"/>
              <a:gd name="f126" fmla="*/ f90 1 1346449"/>
              <a:gd name="f127" fmla="*/ f91 1 1346449"/>
              <a:gd name="f128" fmla="*/ f92 1 1346449"/>
              <a:gd name="f129" fmla="*/ f93 1 1346449"/>
              <a:gd name="f130" fmla="*/ f94 1 1346449"/>
              <a:gd name="f131" fmla="*/ f95 1 1346449"/>
              <a:gd name="f132" fmla="*/ f96 1 1346449"/>
              <a:gd name="f133" fmla="*/ f97 1 1346449"/>
              <a:gd name="f134" fmla="*/ f98 1 3166775"/>
              <a:gd name="f135" fmla="*/ f99 1 3166775"/>
              <a:gd name="f136" fmla="*/ f100 1 3166775"/>
              <a:gd name="f137" fmla="*/ f101 1 3166775"/>
              <a:gd name="f138" fmla="*/ f102 1 3166775"/>
              <a:gd name="f139" fmla="*/ f103 1 3166775"/>
              <a:gd name="f140" fmla="*/ f104 1 3166775"/>
              <a:gd name="f141" fmla="*/ f105 1 1346449"/>
              <a:gd name="f142" fmla="*/ f106 1 3166775"/>
              <a:gd name="f143" fmla="*/ f107 1 3166775"/>
              <a:gd name="f144" fmla="*/ f108 1 3166775"/>
              <a:gd name="f145" fmla="*/ f109 1 3166775"/>
              <a:gd name="f146" fmla="*/ f110 1 3166775"/>
              <a:gd name="f147" fmla="*/ f111 1 3166775"/>
              <a:gd name="f148" fmla="*/ f112 1 3166775"/>
              <a:gd name="f149" fmla="*/ f69 1 f76"/>
              <a:gd name="f150" fmla="*/ f70 1 f76"/>
              <a:gd name="f151" fmla="*/ f69 1 f77"/>
              <a:gd name="f152" fmla="*/ f71 1 f77"/>
              <a:gd name="f153" fmla="*/ f114 1 f76"/>
              <a:gd name="f154" fmla="*/ f134 1 f77"/>
              <a:gd name="f155" fmla="*/ f115 1 f76"/>
              <a:gd name="f156" fmla="*/ f116 1 f76"/>
              <a:gd name="f157" fmla="*/ f135 1 f77"/>
              <a:gd name="f158" fmla="*/ f117 1 f76"/>
              <a:gd name="f159" fmla="*/ f118 1 f76"/>
              <a:gd name="f160" fmla="*/ f136 1 f77"/>
              <a:gd name="f161" fmla="*/ f119 1 f76"/>
              <a:gd name="f162" fmla="*/ f137 1 f77"/>
              <a:gd name="f163" fmla="*/ f120 1 f76"/>
              <a:gd name="f164" fmla="*/ f138 1 f77"/>
              <a:gd name="f165" fmla="*/ f121 1 f76"/>
              <a:gd name="f166" fmla="*/ f139 1 f77"/>
              <a:gd name="f167" fmla="*/ f122 1 f76"/>
              <a:gd name="f168" fmla="*/ f123 1 f76"/>
              <a:gd name="f169" fmla="*/ f140 1 f77"/>
              <a:gd name="f170" fmla="*/ f141 1 f76"/>
              <a:gd name="f171" fmla="*/ f142 1 f77"/>
              <a:gd name="f172" fmla="*/ f124 1 f76"/>
              <a:gd name="f173" fmla="*/ f143 1 f77"/>
              <a:gd name="f174" fmla="*/ f125 1 f76"/>
              <a:gd name="f175" fmla="*/ f126 1 f76"/>
              <a:gd name="f176" fmla="*/ f144 1 f77"/>
              <a:gd name="f177" fmla="*/ f145 1 f77"/>
              <a:gd name="f178" fmla="*/ f127 1 f76"/>
              <a:gd name="f179" fmla="*/ f128 1 f76"/>
              <a:gd name="f180" fmla="*/ f146 1 f77"/>
              <a:gd name="f181" fmla="*/ f129 1 f76"/>
              <a:gd name="f182" fmla="*/ f147 1 f77"/>
              <a:gd name="f183" fmla="*/ f130 1 f76"/>
              <a:gd name="f184" fmla="*/ f131 1 f76"/>
              <a:gd name="f185" fmla="*/ f148 1 f77"/>
              <a:gd name="f186" fmla="*/ f132 1 f76"/>
              <a:gd name="f187" fmla="*/ f133 1 f76"/>
              <a:gd name="f188" fmla="*/ f149 f67 1"/>
              <a:gd name="f189" fmla="*/ f150 f67 1"/>
              <a:gd name="f190" fmla="*/ f152 f68 1"/>
              <a:gd name="f191" fmla="*/ f151 f68 1"/>
              <a:gd name="f192" fmla="*/ f153 f67 1"/>
              <a:gd name="f193" fmla="*/ f154 f68 1"/>
              <a:gd name="f194" fmla="*/ f155 f67 1"/>
              <a:gd name="f195" fmla="*/ f156 f67 1"/>
              <a:gd name="f196" fmla="*/ f157 f68 1"/>
              <a:gd name="f197" fmla="*/ f158 f67 1"/>
              <a:gd name="f198" fmla="*/ f159 f67 1"/>
              <a:gd name="f199" fmla="*/ f160 f68 1"/>
              <a:gd name="f200" fmla="*/ f161 f67 1"/>
              <a:gd name="f201" fmla="*/ f162 f68 1"/>
              <a:gd name="f202" fmla="*/ f163 f67 1"/>
              <a:gd name="f203" fmla="*/ f164 f68 1"/>
              <a:gd name="f204" fmla="*/ f165 f67 1"/>
              <a:gd name="f205" fmla="*/ f166 f68 1"/>
              <a:gd name="f206" fmla="*/ f167 f67 1"/>
              <a:gd name="f207" fmla="*/ f168 f67 1"/>
              <a:gd name="f208" fmla="*/ f169 f68 1"/>
              <a:gd name="f209" fmla="*/ f170 f67 1"/>
              <a:gd name="f210" fmla="*/ f171 f68 1"/>
              <a:gd name="f211" fmla="*/ f172 f67 1"/>
              <a:gd name="f212" fmla="*/ f173 f68 1"/>
              <a:gd name="f213" fmla="*/ f174 f67 1"/>
              <a:gd name="f214" fmla="*/ f175 f67 1"/>
              <a:gd name="f215" fmla="*/ f176 f68 1"/>
              <a:gd name="f216" fmla="*/ f177 f68 1"/>
              <a:gd name="f217" fmla="*/ f178 f67 1"/>
              <a:gd name="f218" fmla="*/ f179 f67 1"/>
              <a:gd name="f219" fmla="*/ f180 f68 1"/>
              <a:gd name="f220" fmla="*/ f181 f67 1"/>
              <a:gd name="f221" fmla="*/ f182 f68 1"/>
              <a:gd name="f222" fmla="*/ f183 f67 1"/>
              <a:gd name="f223" fmla="*/ f184 f67 1"/>
              <a:gd name="f224" fmla="*/ f185 f68 1"/>
              <a:gd name="f225" fmla="*/ f186 f67 1"/>
              <a:gd name="f226" fmla="*/ f187 f67 1"/>
            </a:gdLst>
            <a:ahLst/>
            <a:cxnLst>
              <a:cxn ang="3cd4">
                <a:pos x="hc" y="t"/>
              </a:cxn>
              <a:cxn ang="0">
                <a:pos x="r" y="vc"/>
              </a:cxn>
              <a:cxn ang="cd4">
                <a:pos x="hc" y="b"/>
              </a:cxn>
              <a:cxn ang="cd2">
                <a:pos x="l" y="vc"/>
              </a:cxn>
              <a:cxn ang="f113">
                <a:pos x="f192" y="f193"/>
              </a:cxn>
              <a:cxn ang="f113">
                <a:pos x="f194" y="f193"/>
              </a:cxn>
              <a:cxn ang="f113">
                <a:pos x="f195" y="f196"/>
              </a:cxn>
              <a:cxn ang="f113">
                <a:pos x="f197" y="f196"/>
              </a:cxn>
              <a:cxn ang="f113">
                <a:pos x="f192" y="f193"/>
              </a:cxn>
              <a:cxn ang="f113">
                <a:pos x="f198" y="f199"/>
              </a:cxn>
              <a:cxn ang="f113">
                <a:pos x="f200" y="f201"/>
              </a:cxn>
              <a:cxn ang="f113">
                <a:pos x="f202" y="f203"/>
              </a:cxn>
              <a:cxn ang="f113">
                <a:pos x="f204" y="f205"/>
              </a:cxn>
              <a:cxn ang="f113">
                <a:pos x="f206" y="f203"/>
              </a:cxn>
              <a:cxn ang="f113">
                <a:pos x="f207" y="f208"/>
              </a:cxn>
              <a:cxn ang="f113">
                <a:pos x="f209" y="f210"/>
              </a:cxn>
              <a:cxn ang="f113">
                <a:pos x="f211" y="f212"/>
              </a:cxn>
              <a:cxn ang="f113">
                <a:pos x="f213" y="f212"/>
              </a:cxn>
              <a:cxn ang="f113">
                <a:pos x="f214" y="f215"/>
              </a:cxn>
              <a:cxn ang="f113">
                <a:pos x="f213" y="f216"/>
              </a:cxn>
              <a:cxn ang="f113">
                <a:pos x="f217" y="f216"/>
              </a:cxn>
              <a:cxn ang="f113">
                <a:pos x="f218" y="f219"/>
              </a:cxn>
              <a:cxn ang="f113">
                <a:pos x="f220" y="f221"/>
              </a:cxn>
              <a:cxn ang="f113">
                <a:pos x="f222" y="f216"/>
              </a:cxn>
              <a:cxn ang="f113">
                <a:pos x="f197" y="f216"/>
              </a:cxn>
              <a:cxn ang="f113">
                <a:pos x="f223" y="f224"/>
              </a:cxn>
              <a:cxn ang="f113">
                <a:pos x="f225" y="f212"/>
              </a:cxn>
              <a:cxn ang="f113">
                <a:pos x="f226" y="f212"/>
              </a:cxn>
              <a:cxn ang="f113">
                <a:pos x="f198" y="f199"/>
              </a:cxn>
            </a:cxnLst>
            <a:rect l="f188" t="f191" r="f189" b="f190"/>
            <a:pathLst>
              <a:path w="1346449" h="3166775">
                <a:moveTo>
                  <a:pt x="f8" y="f9"/>
                </a:moveTo>
                <a:lnTo>
                  <a:pt x="f10" y="f9"/>
                </a:lnTo>
                <a:lnTo>
                  <a:pt x="f11" y="f7"/>
                </a:lnTo>
                <a:lnTo>
                  <a:pt x="f6" y="f7"/>
                </a:lnTo>
                <a:lnTo>
                  <a:pt x="f8" y="f9"/>
                </a:lnTo>
                <a:close/>
                <a:moveTo>
                  <a:pt x="f12" y="f5"/>
                </a:moveTo>
                <a:cubicBezTo>
                  <a:pt x="f12" y="f13"/>
                  <a:pt x="f14" y="f15"/>
                  <a:pt x="f14" y="f16"/>
                </a:cubicBezTo>
                <a:cubicBezTo>
                  <a:pt x="f17" y="f18"/>
                  <a:pt x="f19" y="f20"/>
                  <a:pt x="f19" y="f21"/>
                </a:cubicBezTo>
                <a:cubicBezTo>
                  <a:pt x="f19" y="f22"/>
                  <a:pt x="f23" y="f24"/>
                  <a:pt x="f25" y="f24"/>
                </a:cubicBezTo>
                <a:cubicBezTo>
                  <a:pt x="f26" y="f24"/>
                  <a:pt x="f27" y="f22"/>
                  <a:pt x="f27" y="f21"/>
                </a:cubicBezTo>
                <a:cubicBezTo>
                  <a:pt x="f27" y="f28"/>
                  <a:pt x="f29" y="f30"/>
                  <a:pt x="f31" y="f32"/>
                </a:cubicBezTo>
                <a:lnTo>
                  <a:pt x="f33" y="f34"/>
                </a:lnTo>
                <a:lnTo>
                  <a:pt x="f35" y="f36"/>
                </a:lnTo>
                <a:lnTo>
                  <a:pt x="f5" y="f36"/>
                </a:lnTo>
                <a:lnTo>
                  <a:pt x="f37" y="f38"/>
                </a:lnTo>
                <a:lnTo>
                  <a:pt x="f5" y="f39"/>
                </a:lnTo>
                <a:lnTo>
                  <a:pt x="f40" y="f39"/>
                </a:lnTo>
                <a:cubicBezTo>
                  <a:pt x="f41" y="f42"/>
                  <a:pt x="f43" y="f44"/>
                  <a:pt x="f45" y="f46"/>
                </a:cubicBezTo>
                <a:lnTo>
                  <a:pt x="f47" y="f48"/>
                </a:lnTo>
                <a:cubicBezTo>
                  <a:pt x="f49" y="f50"/>
                  <a:pt x="f51" y="f52"/>
                  <a:pt x="f53" y="f39"/>
                </a:cubicBezTo>
                <a:lnTo>
                  <a:pt x="f6" y="f39"/>
                </a:lnTo>
                <a:lnTo>
                  <a:pt x="f54" y="f55"/>
                </a:lnTo>
                <a:cubicBezTo>
                  <a:pt x="f56" y="f57"/>
                  <a:pt x="f58" y="f59"/>
                  <a:pt x="f60" y="f36"/>
                </a:cubicBezTo>
                <a:lnTo>
                  <a:pt x="f61" y="f36"/>
                </a:lnTo>
                <a:cubicBezTo>
                  <a:pt x="f62" y="f63"/>
                  <a:pt x="f64" y="f65"/>
                  <a:pt x="f12" y="f5"/>
                </a:cubicBezTo>
                <a:close/>
              </a:path>
            </a:pathLst>
          </a:custGeom>
          <a:solidFill>
            <a:srgbClr val="0070C0"/>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5" name="Rectangle 7">
            <a:extLst>
              <a:ext uri="{FF2B5EF4-FFF2-40B4-BE49-F238E27FC236}">
                <a16:creationId xmlns:a16="http://schemas.microsoft.com/office/drawing/2014/main" id="{69B63B84-2D70-28E3-CA42-66F6B6FC572E}"/>
              </a:ext>
            </a:extLst>
          </p:cNvPr>
          <p:cNvSpPr/>
          <p:nvPr/>
        </p:nvSpPr>
        <p:spPr>
          <a:xfrm rot="18900010">
            <a:off x="7844020" y="3654565"/>
            <a:ext cx="225661" cy="502736"/>
          </a:xfrm>
          <a:custGeom>
            <a:avLst/>
            <a:gdLst>
              <a:gd name="f0" fmla="val w"/>
              <a:gd name="f1" fmla="val h"/>
              <a:gd name="f2" fmla="val 0"/>
              <a:gd name="f3" fmla="val 154109"/>
              <a:gd name="f4" fmla="val 343323"/>
              <a:gd name="f5" fmla="val 102909"/>
              <a:gd name="f6" fmla="val 313772"/>
              <a:gd name="f7" fmla="val 328547"/>
              <a:gd name="f8" fmla="val 336708"/>
              <a:gd name="f9" fmla="val 96294"/>
              <a:gd name="f10" fmla="val 343322"/>
              <a:gd name="f11" fmla="val 88133"/>
              <a:gd name="f12" fmla="val 65975"/>
              <a:gd name="f13" fmla="val 57814"/>
              <a:gd name="f14" fmla="val 51199"/>
              <a:gd name="f15" fmla="val 323622"/>
              <a:gd name="f16" fmla="val 51200"/>
              <a:gd name="f17" fmla="val 318696"/>
              <a:gd name="f18" fmla="val 313771"/>
              <a:gd name="f19" fmla="val 123327"/>
              <a:gd name="f20" fmla="val 15459"/>
              <a:gd name="f21" fmla="val 141678"/>
              <a:gd name="f22" fmla="val 29245"/>
              <a:gd name="f23" fmla="val 152926"/>
              <a:gd name="f24" fmla="val 50497"/>
              <a:gd name="f25" fmla="val 154008"/>
              <a:gd name="f26" fmla="val 73425"/>
              <a:gd name="f27" fmla="val 155089"/>
              <a:gd name="f28" fmla="val 96353"/>
              <a:gd name="f29" fmla="val 145890"/>
              <a:gd name="f30" fmla="val 118568"/>
              <a:gd name="f31" fmla="val 128916"/>
              <a:gd name="f32" fmla="val 134021"/>
              <a:gd name="f33" fmla="val 119294"/>
              <a:gd name="f34" fmla="val 123450"/>
              <a:gd name="f35" fmla="val 133118"/>
              <a:gd name="f36" fmla="val 110865"/>
              <a:gd name="f37" fmla="val 140611"/>
              <a:gd name="f38" fmla="val 92772"/>
              <a:gd name="f39" fmla="val 139730"/>
              <a:gd name="f40" fmla="val 74098"/>
              <a:gd name="f41" fmla="val 138850"/>
              <a:gd name="f42" fmla="val 55424"/>
              <a:gd name="f43" fmla="val 129689"/>
              <a:gd name="f44" fmla="val 38115"/>
              <a:gd name="f45" fmla="val 114743"/>
              <a:gd name="f46" fmla="val 26887"/>
              <a:gd name="f47" fmla="val 136698"/>
              <a:gd name="f48" fmla="val 17411"/>
              <a:gd name="f49" fmla="val 103758"/>
              <a:gd name="f50" fmla="val -15529"/>
              <a:gd name="f51" fmla="val 50351"/>
              <a:gd name="f52" fmla="val 17412"/>
              <a:gd name="f53" fmla="val -15528"/>
              <a:gd name="f54" fmla="val 103757"/>
              <a:gd name="f55" fmla="val 136697"/>
              <a:gd name="f56" fmla="val 169637"/>
              <a:gd name="f57" fmla="val 196665"/>
              <a:gd name="f58" fmla="val 42556"/>
              <a:gd name="f59" fmla="val 111552"/>
              <a:gd name="f60" fmla="val 154108"/>
              <a:gd name="f61" fmla="val 139576"/>
              <a:gd name="f62" fmla="val 168641"/>
              <a:gd name="f63" fmla="val 121959"/>
              <a:gd name="f64" fmla="val 178211"/>
              <a:gd name="f65" fmla="val 102912"/>
              <a:gd name="f66" fmla="val 180994"/>
              <a:gd name="f67" fmla="val 308310"/>
              <a:gd name="f68" fmla="val 51197"/>
              <a:gd name="f69" fmla="val 32150"/>
              <a:gd name="f70" fmla="val 14534"/>
              <a:gd name="f71" fmla="val -42555"/>
              <a:gd name="f72" fmla="val -42556"/>
              <a:gd name="f73" fmla="val 111553"/>
              <a:gd name="f74" fmla="*/ f0 1 154109"/>
              <a:gd name="f75" fmla="*/ f1 1 343323"/>
              <a:gd name="f76" fmla="val f2"/>
              <a:gd name="f77" fmla="val f3"/>
              <a:gd name="f78" fmla="val f4"/>
              <a:gd name="f79" fmla="+- f78 0 f76"/>
              <a:gd name="f80" fmla="+- f77 0 f76"/>
              <a:gd name="f81" fmla="*/ f80 1 154109"/>
              <a:gd name="f82" fmla="*/ f79 1 343323"/>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54109" h="343323">
                <a:moveTo>
                  <a:pt x="f5" y="f6"/>
                </a:moveTo>
                <a:lnTo>
                  <a:pt x="f5" y="f7"/>
                </a:lnTo>
                <a:cubicBezTo>
                  <a:pt x="f5" y="f8"/>
                  <a:pt x="f9" y="f10"/>
                  <a:pt x="f11" y="f4"/>
                </a:cubicBezTo>
                <a:lnTo>
                  <a:pt x="f12" y="f10"/>
                </a:lnTo>
                <a:cubicBezTo>
                  <a:pt x="f13" y="f10"/>
                  <a:pt x="f14" y="f8"/>
                  <a:pt x="f14" y="f7"/>
                </a:cubicBezTo>
                <a:cubicBezTo>
                  <a:pt x="f14" y="f15"/>
                  <a:pt x="f16" y="f17"/>
                  <a:pt x="f16" y="f18"/>
                </a:cubicBezTo>
                <a:close/>
                <a:moveTo>
                  <a:pt x="f19" y="f20"/>
                </a:moveTo>
                <a:cubicBezTo>
                  <a:pt x="f21" y="f22"/>
                  <a:pt x="f23" y="f24"/>
                  <a:pt x="f25" y="f26"/>
                </a:cubicBezTo>
                <a:cubicBezTo>
                  <a:pt x="f27" y="f28"/>
                  <a:pt x="f29" y="f30"/>
                  <a:pt x="f31" y="f32"/>
                </a:cubicBezTo>
                <a:lnTo>
                  <a:pt x="f33" y="f34"/>
                </a:lnTo>
                <a:cubicBezTo>
                  <a:pt x="f35" y="f36"/>
                  <a:pt x="f37" y="f38"/>
                  <a:pt x="f39" y="f40"/>
                </a:cubicBezTo>
                <a:cubicBezTo>
                  <a:pt x="f41" y="f42"/>
                  <a:pt x="f43" y="f44"/>
                  <a:pt x="f45" y="f46"/>
                </a:cubicBezTo>
                <a:close/>
                <a:moveTo>
                  <a:pt x="f47" y="f48"/>
                </a:moveTo>
                <a:cubicBezTo>
                  <a:pt x="f49" y="f50"/>
                  <a:pt x="f51" y="f50"/>
                  <a:pt x="f52" y="f48"/>
                </a:cubicBezTo>
                <a:cubicBezTo>
                  <a:pt x="f53" y="f51"/>
                  <a:pt x="f53" y="f54"/>
                  <a:pt x="f52" y="f55"/>
                </a:cubicBezTo>
                <a:cubicBezTo>
                  <a:pt x="f51" y="f56"/>
                  <a:pt x="f49" y="f56"/>
                  <a:pt x="f47" y="f55"/>
                </a:cubicBezTo>
                <a:cubicBezTo>
                  <a:pt x="f56" y="f54"/>
                  <a:pt x="f56" y="f51"/>
                  <a:pt x="f47" y="f48"/>
                </a:cubicBezTo>
                <a:close/>
                <a:moveTo>
                  <a:pt x="f3" y="f2"/>
                </a:moveTo>
                <a:cubicBezTo>
                  <a:pt x="f57" y="f58"/>
                  <a:pt x="f57" y="f59"/>
                  <a:pt x="f3" y="f60"/>
                </a:cubicBezTo>
                <a:cubicBezTo>
                  <a:pt x="f61" y="f62"/>
                  <a:pt x="f63" y="f64"/>
                  <a:pt x="f65" y="f66"/>
                </a:cubicBezTo>
                <a:lnTo>
                  <a:pt x="f65" y="f67"/>
                </a:lnTo>
                <a:lnTo>
                  <a:pt x="f68" y="f67"/>
                </a:lnTo>
                <a:lnTo>
                  <a:pt x="f68" y="f66"/>
                </a:lnTo>
                <a:cubicBezTo>
                  <a:pt x="f69" y="f64"/>
                  <a:pt x="f70" y="f62"/>
                  <a:pt x="f2" y="f60"/>
                </a:cubicBezTo>
                <a:cubicBezTo>
                  <a:pt x="f71" y="f59"/>
                  <a:pt x="f71" y="f58"/>
                  <a:pt x="f2" y="f2"/>
                </a:cubicBezTo>
                <a:cubicBezTo>
                  <a:pt x="f58" y="f72"/>
                  <a:pt x="f73" y="f72"/>
                  <a:pt x="f3" y="f2"/>
                </a:cubicBezTo>
                <a:close/>
              </a:path>
            </a:pathLst>
          </a:custGeom>
          <a:solidFill>
            <a:srgbClr val="0070C0"/>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6" name="Parallelogram 15">
            <a:extLst>
              <a:ext uri="{FF2B5EF4-FFF2-40B4-BE49-F238E27FC236}">
                <a16:creationId xmlns:a16="http://schemas.microsoft.com/office/drawing/2014/main" id="{ED32B1DE-E7DE-0CB0-1135-1AC7140BBFF1}"/>
              </a:ext>
            </a:extLst>
          </p:cNvPr>
          <p:cNvSpPr/>
          <p:nvPr/>
        </p:nvSpPr>
        <p:spPr>
          <a:xfrm flipH="1">
            <a:off x="3525315" y="4641909"/>
            <a:ext cx="464491" cy="464491"/>
          </a:xfrm>
          <a:custGeom>
            <a:avLst/>
            <a:gdLst>
              <a:gd name="f0" fmla="val w"/>
              <a:gd name="f1" fmla="val h"/>
              <a:gd name="f2" fmla="val 0"/>
              <a:gd name="f3" fmla="val 3242753"/>
              <a:gd name="f4" fmla="val 3227814"/>
              <a:gd name="f5" fmla="val 1621376"/>
              <a:gd name="f6" fmla="val 1043635"/>
              <a:gd name="f7" fmla="val 1557188"/>
              <a:gd name="f8" fmla="val 1505154"/>
              <a:gd name="f9" fmla="val 1095669"/>
              <a:gd name="f10" fmla="val 1159857"/>
              <a:gd name="f11" fmla="val 1625483"/>
              <a:gd name="f12" fmla="val 1033577"/>
              <a:gd name="f13" fmla="val 969389"/>
              <a:gd name="f14" fmla="val 917355"/>
              <a:gd name="f15" fmla="val 1677517"/>
              <a:gd name="f16" fmla="val 1741705"/>
              <a:gd name="f17" fmla="val 1805893"/>
              <a:gd name="f18" fmla="val 1857927"/>
              <a:gd name="f19" fmla="val 1614688"/>
              <a:gd name="f20" fmla="val 1619859"/>
              <a:gd name="f21" fmla="val 1856884"/>
              <a:gd name="f22" fmla="val 1620361"/>
              <a:gd name="f23" fmla="val 1857187"/>
              <a:gd name="f24" fmla="val 1620868"/>
              <a:gd name="f25" fmla="val 1857190"/>
              <a:gd name="f26" fmla="val 1685564"/>
              <a:gd name="f27" fmla="val 1737598"/>
              <a:gd name="f28" fmla="val 1805156"/>
              <a:gd name="f29" fmla="val 1740968"/>
              <a:gd name="f30" fmla="val 628818"/>
              <a:gd name="f31" fmla="val 2206882"/>
              <a:gd name="f32" fmla="val 2681529"/>
              <a:gd name="f33" fmla="val 1103464"/>
              <a:gd name="f34" fmla="val 1688970"/>
              <a:gd name="f35" fmla="val 2274476"/>
              <a:gd name="f36" fmla="val 2749122"/>
              <a:gd name="f37" fmla="val 1035870"/>
              <a:gd name="f38" fmla="val 561223"/>
              <a:gd name="f39" fmla="val 424596"/>
              <a:gd name="f40" fmla="val 923081"/>
              <a:gd name="f41" fmla="val 357001"/>
              <a:gd name="f42" fmla="val 990676"/>
              <a:gd name="f43" fmla="val 2128645"/>
              <a:gd name="f44" fmla="val 581423"/>
              <a:gd name="f45" fmla="val 2515905"/>
              <a:gd name="f46" fmla="val 922189"/>
              <a:gd name="f47" fmla="val 2742109"/>
              <a:gd name="f48" fmla="val 652992"/>
              <a:gd name="f49" fmla="val 911997"/>
              <a:gd name="f50" fmla="val 1121304"/>
              <a:gd name="f51" fmla="val 2850168"/>
              <a:gd name="f52" fmla="val 1274563"/>
              <a:gd name="f53" fmla="val 2916691"/>
              <a:gd name="f54" fmla="val 1443689"/>
              <a:gd name="f55" fmla="val 2953344"/>
              <a:gd name="f56" fmla="val 1799063"/>
              <a:gd name="f57" fmla="val 1968189"/>
              <a:gd name="f58" fmla="val 2121449"/>
              <a:gd name="f59" fmla="val 2330755"/>
              <a:gd name="f60" fmla="val 2589760"/>
              <a:gd name="f61" fmla="val 2320563"/>
              <a:gd name="f62" fmla="val 2661329"/>
              <a:gd name="f63" fmla="val 2885751"/>
              <a:gd name="f64" fmla="val 2319671"/>
              <a:gd name="f65" fmla="val 2599800"/>
              <a:gd name="f66" fmla="val 123238"/>
              <a:gd name="f67" fmla="val 2434609"/>
              <a:gd name="f68" fmla="val 120698"/>
              <a:gd name="f69" fmla="val 2268460"/>
              <a:gd name="f70" fmla="val 180476"/>
              <a:gd name="f71" fmla="val 2139563"/>
              <a:gd name="f72" fmla="val 303161"/>
              <a:gd name="f73" fmla="val 3057258"/>
              <a:gd name="f74" fmla="val 1232053"/>
              <a:gd name="f75" fmla="val 3305736"/>
              <a:gd name="f76" fmla="val 977255"/>
              <a:gd name="f77" fmla="val 3304415"/>
              <a:gd name="f78" fmla="val 570405"/>
              <a:gd name="f79" fmla="val 3054287"/>
              <a:gd name="f80" fmla="val 317226"/>
              <a:gd name="f81" fmla="val 2929224"/>
              <a:gd name="f82" fmla="val 190636"/>
              <a:gd name="f83" fmla="val 2764991"/>
              <a:gd name="f84" fmla="val 125778"/>
              <a:gd name="f85" fmla="val 642953"/>
              <a:gd name="f86" fmla="val 477762"/>
              <a:gd name="f87" fmla="val 313529"/>
              <a:gd name="f88" fmla="val 188466"/>
              <a:gd name="f89" fmla="val -61662"/>
              <a:gd name="f90" fmla="val -62983"/>
              <a:gd name="f91" fmla="val 185495"/>
              <a:gd name="f92" fmla="val 1103190"/>
              <a:gd name="f93" fmla="val 974294"/>
              <a:gd name="f94" fmla="val 808144"/>
              <a:gd name="f95" fmla="val 1722692"/>
              <a:gd name="f96" fmla="val 1520061"/>
              <a:gd name="f97" fmla="val 1440152"/>
              <a:gd name="f98" fmla="val 1375373"/>
              <a:gd name="f99" fmla="val 64779"/>
              <a:gd name="f100" fmla="val 144688"/>
              <a:gd name="f101" fmla="val 289376"/>
              <a:gd name="f102" fmla="val 1867380"/>
              <a:gd name="f103" fmla="val 1802601"/>
              <a:gd name="f104" fmla="*/ f0 1 3242753"/>
              <a:gd name="f105" fmla="*/ f1 1 3227814"/>
              <a:gd name="f106" fmla="val f2"/>
              <a:gd name="f107" fmla="val f3"/>
              <a:gd name="f108" fmla="val f4"/>
              <a:gd name="f109" fmla="+- f108 0 f106"/>
              <a:gd name="f110" fmla="+- f107 0 f106"/>
              <a:gd name="f111" fmla="*/ f110 1 3242753"/>
              <a:gd name="f112" fmla="*/ f109 1 3227814"/>
              <a:gd name="f113" fmla="*/ f106 1 f111"/>
              <a:gd name="f114" fmla="*/ f107 1 f111"/>
              <a:gd name="f115" fmla="*/ f106 1 f112"/>
              <a:gd name="f116" fmla="*/ f108 1 f112"/>
              <a:gd name="f117" fmla="*/ f113 f104 1"/>
              <a:gd name="f118" fmla="*/ f114 f104 1"/>
              <a:gd name="f119" fmla="*/ f116 f105 1"/>
              <a:gd name="f120" fmla="*/ f115 f105 1"/>
            </a:gdLst>
            <a:ahLst/>
            <a:cxnLst>
              <a:cxn ang="3cd4">
                <a:pos x="hc" y="t"/>
              </a:cxn>
              <a:cxn ang="0">
                <a:pos x="r" y="vc"/>
              </a:cxn>
              <a:cxn ang="cd4">
                <a:pos x="hc" y="b"/>
              </a:cxn>
              <a:cxn ang="cd2">
                <a:pos x="l" y="vc"/>
              </a:cxn>
            </a:cxnLst>
            <a:rect l="f117" t="f120" r="f118" b="f119"/>
            <a:pathLst>
              <a:path w="3242753" h="3227814">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lnTo>
                  <a:pt x="f20" y="f21"/>
                </a:lnTo>
                <a:cubicBezTo>
                  <a:pt x="f22" y="f23"/>
                  <a:pt x="f24" y="f25"/>
                  <a:pt x="f5" y="f25"/>
                </a:cubicBezTo>
                <a:cubicBezTo>
                  <a:pt x="f26" y="f25"/>
                  <a:pt x="f27" y="f28"/>
                  <a:pt x="f27" y="f29"/>
                </a:cubicBezTo>
                <a:lnTo>
                  <a:pt x="f27" y="f10"/>
                </a:lnTo>
                <a:cubicBezTo>
                  <a:pt x="f27" y="f9"/>
                  <a:pt x="f26" y="f6"/>
                  <a:pt x="f5" y="f6"/>
                </a:cubicBezTo>
                <a:close/>
                <a:moveTo>
                  <a:pt x="f5" y="f30"/>
                </a:moveTo>
                <a:cubicBezTo>
                  <a:pt x="f31" y="f30"/>
                  <a:pt x="f32" y="f33"/>
                  <a:pt x="f32" y="f34"/>
                </a:cubicBezTo>
                <a:cubicBezTo>
                  <a:pt x="f32" y="f35"/>
                  <a:pt x="f31" y="f36"/>
                  <a:pt x="f5" y="f36"/>
                </a:cubicBezTo>
                <a:cubicBezTo>
                  <a:pt x="f37" y="f36"/>
                  <a:pt x="f38" y="f35"/>
                  <a:pt x="f38" y="f34"/>
                </a:cubicBezTo>
                <a:cubicBezTo>
                  <a:pt x="f38" y="f33"/>
                  <a:pt x="f37" y="f30"/>
                  <a:pt x="f5" y="f30"/>
                </a:cubicBezTo>
                <a:close/>
                <a:moveTo>
                  <a:pt x="f5" y="f39"/>
                </a:moveTo>
                <a:cubicBezTo>
                  <a:pt x="f40" y="f39"/>
                  <a:pt x="f41" y="f42"/>
                  <a:pt x="f41" y="f34"/>
                </a:cubicBezTo>
                <a:cubicBezTo>
                  <a:pt x="f41" y="f43"/>
                  <a:pt x="f44" y="f45"/>
                  <a:pt x="f46" y="f47"/>
                </a:cubicBezTo>
                <a:lnTo>
                  <a:pt x="f48" y="f4"/>
                </a:lnTo>
                <a:lnTo>
                  <a:pt x="f49" y="f4"/>
                </a:lnTo>
                <a:lnTo>
                  <a:pt x="f50" y="f51"/>
                </a:lnTo>
                <a:cubicBezTo>
                  <a:pt x="f52" y="f53"/>
                  <a:pt x="f54" y="f55"/>
                  <a:pt x="f5" y="f55"/>
                </a:cubicBezTo>
                <a:cubicBezTo>
                  <a:pt x="f56" y="f55"/>
                  <a:pt x="f57" y="f53"/>
                  <a:pt x="f58" y="f51"/>
                </a:cubicBezTo>
                <a:lnTo>
                  <a:pt x="f59" y="f4"/>
                </a:lnTo>
                <a:lnTo>
                  <a:pt x="f60" y="f4"/>
                </a:lnTo>
                <a:lnTo>
                  <a:pt x="f61" y="f47"/>
                </a:lnTo>
                <a:cubicBezTo>
                  <a:pt x="f62" y="f45"/>
                  <a:pt x="f63" y="f43"/>
                  <a:pt x="f63" y="f34"/>
                </a:cubicBezTo>
                <a:cubicBezTo>
                  <a:pt x="f63" y="f42"/>
                  <a:pt x="f64" y="f39"/>
                  <a:pt x="f5" y="f39"/>
                </a:cubicBezTo>
                <a:close/>
                <a:moveTo>
                  <a:pt x="f65" y="f66"/>
                </a:moveTo>
                <a:cubicBezTo>
                  <a:pt x="f67" y="f68"/>
                  <a:pt x="f69" y="f70"/>
                  <a:pt x="f71" y="f72"/>
                </a:cubicBezTo>
                <a:lnTo>
                  <a:pt x="f73" y="f74"/>
                </a:lnTo>
                <a:cubicBezTo>
                  <a:pt x="f75" y="f76"/>
                  <a:pt x="f77" y="f78"/>
                  <a:pt x="f79" y="f80"/>
                </a:cubicBezTo>
                <a:cubicBezTo>
                  <a:pt x="f81" y="f82"/>
                  <a:pt x="f83" y="f84"/>
                  <a:pt x="f65" y="f66"/>
                </a:cubicBezTo>
                <a:close/>
                <a:moveTo>
                  <a:pt x="f85" y="f66"/>
                </a:moveTo>
                <a:cubicBezTo>
                  <a:pt x="f86" y="f84"/>
                  <a:pt x="f87" y="f82"/>
                  <a:pt x="f88" y="f80"/>
                </a:cubicBezTo>
                <a:cubicBezTo>
                  <a:pt x="f89" y="f78"/>
                  <a:pt x="f90" y="f76"/>
                  <a:pt x="f91" y="f74"/>
                </a:cubicBezTo>
                <a:lnTo>
                  <a:pt x="f92" y="f72"/>
                </a:lnTo>
                <a:cubicBezTo>
                  <a:pt x="f93" y="f70"/>
                  <a:pt x="f94" y="f68"/>
                  <a:pt x="f85" y="f66"/>
                </a:cubicBezTo>
                <a:close/>
                <a:moveTo>
                  <a:pt x="f95" y="f2"/>
                </a:moveTo>
                <a:lnTo>
                  <a:pt x="f96" y="f2"/>
                </a:lnTo>
                <a:cubicBezTo>
                  <a:pt x="f97" y="f2"/>
                  <a:pt x="f98" y="f99"/>
                  <a:pt x="f98" y="f100"/>
                </a:cubicBezTo>
                <a:lnTo>
                  <a:pt x="f98" y="f101"/>
                </a:lnTo>
                <a:lnTo>
                  <a:pt x="f102" y="f101"/>
                </a:lnTo>
                <a:lnTo>
                  <a:pt x="f102" y="f100"/>
                </a:lnTo>
                <a:cubicBezTo>
                  <a:pt x="f102" y="f99"/>
                  <a:pt x="f103" y="f2"/>
                  <a:pt x="f95" y="f2"/>
                </a:cubicBezTo>
                <a:close/>
              </a:path>
            </a:pathLst>
          </a:custGeom>
          <a:solidFill>
            <a:srgbClr val="0070C0"/>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7" name="Freeform 19">
            <a:extLst>
              <a:ext uri="{FF2B5EF4-FFF2-40B4-BE49-F238E27FC236}">
                <a16:creationId xmlns:a16="http://schemas.microsoft.com/office/drawing/2014/main" id="{AD62B169-D92E-0396-03ED-91AC5EAB05BC}"/>
              </a:ext>
            </a:extLst>
          </p:cNvPr>
          <p:cNvSpPr/>
          <p:nvPr/>
        </p:nvSpPr>
        <p:spPr>
          <a:xfrm>
            <a:off x="6003692" y="3642507"/>
            <a:ext cx="460784" cy="453383"/>
          </a:xfrm>
          <a:custGeom>
            <a:avLst/>
            <a:gdLst>
              <a:gd name="f0" fmla="val w"/>
              <a:gd name="f1" fmla="val h"/>
              <a:gd name="f2" fmla="val 0"/>
              <a:gd name="f3" fmla="val 3214097"/>
              <a:gd name="f4" fmla="val 3162551"/>
              <a:gd name="f5" fmla="val 1014592"/>
              <a:gd name="f6" fmla="val 2306036"/>
              <a:gd name="f7" fmla="val 854868"/>
              <a:gd name="f8" fmla="val 725386"/>
              <a:gd name="f9" fmla="val 2435518"/>
              <a:gd name="f10" fmla="val 2595242"/>
              <a:gd name="f11" fmla="val 2754966"/>
              <a:gd name="f12" fmla="val 2884448"/>
              <a:gd name="f13" fmla="val 1174316"/>
              <a:gd name="f14" fmla="val 1303798"/>
              <a:gd name="f15" fmla="val 481275"/>
              <a:gd name="f16" fmla="val 1691816"/>
              <a:gd name="f17" fmla="val 321551"/>
              <a:gd name="f18" fmla="val 192069"/>
              <a:gd name="f19" fmla="val 1821298"/>
              <a:gd name="f20" fmla="val 1981022"/>
              <a:gd name="f21" fmla="val 2140746"/>
              <a:gd name="f22" fmla="val 2270228"/>
              <a:gd name="f23" fmla="val 640999"/>
              <a:gd name="f24" fmla="val 770481"/>
              <a:gd name="f25" fmla="val 2764751"/>
              <a:gd name="f26" fmla="val 1113404"/>
              <a:gd name="f27" fmla="val 2605027"/>
              <a:gd name="f28" fmla="val 2475545"/>
              <a:gd name="f29" fmla="val 1242886"/>
              <a:gd name="f30" fmla="val 1402610"/>
              <a:gd name="f31" fmla="val 1562334"/>
              <a:gd name="f32" fmla="val 2924475"/>
              <a:gd name="f33" fmla="val 3053957"/>
              <a:gd name="f34" fmla="val 532503"/>
              <a:gd name="f35" fmla="val 881964"/>
              <a:gd name="f36" fmla="val 372779"/>
              <a:gd name="f37" fmla="val 243297"/>
              <a:gd name="f38" fmla="val 1011446"/>
              <a:gd name="f39" fmla="val 1171170"/>
              <a:gd name="f40" fmla="val 1330894"/>
              <a:gd name="f41" fmla="val 1460376"/>
              <a:gd name="f42" fmla="val 692227"/>
              <a:gd name="f43" fmla="val 821709"/>
              <a:gd name="f44" fmla="val 1162143"/>
              <a:gd name="f45" fmla="val 321316"/>
              <a:gd name="f46" fmla="val 1002419"/>
              <a:gd name="f47" fmla="val 872937"/>
              <a:gd name="f48" fmla="val 450798"/>
              <a:gd name="f49" fmla="val 610522"/>
              <a:gd name="f50" fmla="val 770246"/>
              <a:gd name="f51" fmla="val 899728"/>
              <a:gd name="f52" fmla="val 1321867"/>
              <a:gd name="f53" fmla="val 1451349"/>
              <a:gd name="f54" fmla="val 1963447"/>
              <a:gd name="f55" fmla="val 177300"/>
              <a:gd name="f56" fmla="val 1803723"/>
              <a:gd name="f57" fmla="val 1674241"/>
              <a:gd name="f58" fmla="val 306782"/>
              <a:gd name="f59" fmla="val 466506"/>
              <a:gd name="f60" fmla="val 626230"/>
              <a:gd name="f61" fmla="val 755712"/>
              <a:gd name="f62" fmla="val 2123171"/>
              <a:gd name="f63" fmla="val 2252653"/>
              <a:gd name="f64" fmla="val 1752672"/>
              <a:gd name="f65" fmla="val 312"/>
              <a:gd name="f66" fmla="val 1817888"/>
              <a:gd name="f67" fmla="val -690"/>
              <a:gd name="f68" fmla="val 1885249"/>
              <a:gd name="f69" fmla="val 703"/>
              <a:gd name="f70" fmla="val 1954799"/>
              <a:gd name="f71" fmla="val 4657"/>
              <a:gd name="f72" fmla="val 2504015"/>
              <a:gd name="f73" fmla="val 53541"/>
              <a:gd name="f74" fmla="val 2975590"/>
              <a:gd name="f75" fmla="val 412975"/>
              <a:gd name="f76" fmla="val 3145244"/>
              <a:gd name="f77" fmla="val 944937"/>
              <a:gd name="f78" fmla="val 3412664"/>
              <a:gd name="f79" fmla="val 2126757"/>
              <a:gd name="f80" fmla="val 2837568"/>
              <a:gd name="f81" fmla="val 2017487"/>
              <a:gd name="f82" fmla="val 2506889"/>
              <a:gd name="f83" fmla="val 1867964"/>
              <a:gd name="f84" fmla="val 1580987"/>
              <a:gd name="f85" fmla="val 1673869"/>
              <a:gd name="f86" fmla="val 2725425"/>
              <a:gd name="f87" fmla="val 3197869"/>
              <a:gd name="f88" fmla="val 1014520"/>
              <a:gd name="f89" fmla="val 3161925"/>
              <a:gd name="f90" fmla="val -14898"/>
              <a:gd name="f91" fmla="val 3061283"/>
              <a:gd name="f92" fmla="val -138545"/>
              <a:gd name="f93" fmla="val 1873713"/>
              <a:gd name="f94" fmla="val 108747"/>
              <a:gd name="f95" fmla="val 1100212"/>
              <a:gd name="f96" fmla="val 278579"/>
              <a:gd name="f97" fmla="val 569148"/>
              <a:gd name="f98" fmla="val 774429"/>
              <a:gd name="f99" fmla="val 15339"/>
              <a:gd name="f100" fmla="*/ f0 1 3214097"/>
              <a:gd name="f101" fmla="*/ f1 1 3162551"/>
              <a:gd name="f102" fmla="val f2"/>
              <a:gd name="f103" fmla="val f3"/>
              <a:gd name="f104" fmla="val f4"/>
              <a:gd name="f105" fmla="+- f104 0 f102"/>
              <a:gd name="f106" fmla="+- f103 0 f102"/>
              <a:gd name="f107" fmla="*/ f106 1 3214097"/>
              <a:gd name="f108" fmla="*/ f105 1 3162551"/>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3214097" h="3162551">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6"/>
                  <a:pt x="f28" y="f29"/>
                  <a:pt x="f28" y="f30"/>
                </a:cubicBezTo>
                <a:cubicBezTo>
                  <a:pt x="f28" y="f31"/>
                  <a:pt x="f27" y="f16"/>
                  <a:pt x="f25" y="f16"/>
                </a:cubicBezTo>
                <a:cubicBezTo>
                  <a:pt x="f32" y="f16"/>
                  <a:pt x="f33" y="f31"/>
                  <a:pt x="f33" y="f30"/>
                </a:cubicBezTo>
                <a:cubicBezTo>
                  <a:pt x="f33" y="f29"/>
                  <a:pt x="f32" y="f26"/>
                  <a:pt x="f25" y="f26"/>
                </a:cubicBezTo>
                <a:close/>
                <a:moveTo>
                  <a:pt x="f34" y="f35"/>
                </a:moveTo>
                <a:cubicBezTo>
                  <a:pt x="f36" y="f35"/>
                  <a:pt x="f37" y="f38"/>
                  <a:pt x="f37" y="f39"/>
                </a:cubicBezTo>
                <a:cubicBezTo>
                  <a:pt x="f37" y="f40"/>
                  <a:pt x="f36" y="f41"/>
                  <a:pt x="f34" y="f41"/>
                </a:cubicBezTo>
                <a:cubicBezTo>
                  <a:pt x="f42" y="f41"/>
                  <a:pt x="f43" y="f40"/>
                  <a:pt x="f43" y="f39"/>
                </a:cubicBezTo>
                <a:cubicBezTo>
                  <a:pt x="f43" y="f38"/>
                  <a:pt x="f42" y="f35"/>
                  <a:pt x="f34" y="f35"/>
                </a:cubicBezTo>
                <a:close/>
                <a:moveTo>
                  <a:pt x="f44" y="f45"/>
                </a:moveTo>
                <a:cubicBezTo>
                  <a:pt x="f46" y="f45"/>
                  <a:pt x="f47" y="f48"/>
                  <a:pt x="f47" y="f49"/>
                </a:cubicBezTo>
                <a:cubicBezTo>
                  <a:pt x="f47" y="f50"/>
                  <a:pt x="f46" y="f51"/>
                  <a:pt x="f44" y="f51"/>
                </a:cubicBezTo>
                <a:cubicBezTo>
                  <a:pt x="f52" y="f51"/>
                  <a:pt x="f53" y="f50"/>
                  <a:pt x="f53" y="f49"/>
                </a:cubicBezTo>
                <a:cubicBezTo>
                  <a:pt x="f53" y="f48"/>
                  <a:pt x="f52" y="f45"/>
                  <a:pt x="f44" y="f45"/>
                </a:cubicBezTo>
                <a:close/>
                <a:moveTo>
                  <a:pt x="f54" y="f55"/>
                </a:moveTo>
                <a:cubicBezTo>
                  <a:pt x="f56" y="f55"/>
                  <a:pt x="f57" y="f58"/>
                  <a:pt x="f57" y="f59"/>
                </a:cubicBezTo>
                <a:cubicBezTo>
                  <a:pt x="f57" y="f60"/>
                  <a:pt x="f56" y="f61"/>
                  <a:pt x="f54" y="f61"/>
                </a:cubicBezTo>
                <a:cubicBezTo>
                  <a:pt x="f62" y="f61"/>
                  <a:pt x="f63" y="f60"/>
                  <a:pt x="f63" y="f59"/>
                </a:cubicBezTo>
                <a:cubicBezTo>
                  <a:pt x="f63" y="f58"/>
                  <a:pt x="f62" y="f55"/>
                  <a:pt x="f54" y="f55"/>
                </a:cubicBezTo>
                <a:close/>
                <a:moveTo>
                  <a:pt x="f64" y="f65"/>
                </a:move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64" y="f65"/>
                </a:cubicBezTo>
                <a:close/>
              </a:path>
            </a:pathLst>
          </a:custGeom>
          <a:solidFill>
            <a:srgbClr val="0070C0"/>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8" name="Rectangle 30">
            <a:extLst>
              <a:ext uri="{FF2B5EF4-FFF2-40B4-BE49-F238E27FC236}">
                <a16:creationId xmlns:a16="http://schemas.microsoft.com/office/drawing/2014/main" id="{6BD246A6-2437-B256-1B8C-03AE0AFF2146}"/>
              </a:ext>
            </a:extLst>
          </p:cNvPr>
          <p:cNvSpPr/>
          <p:nvPr/>
        </p:nvSpPr>
        <p:spPr>
          <a:xfrm>
            <a:off x="9321989" y="3600580"/>
            <a:ext cx="464491" cy="463137"/>
          </a:xfrm>
          <a:custGeom>
            <a:avLst/>
            <a:gdLst>
              <a:gd name="f0" fmla="val w"/>
              <a:gd name="f1" fmla="val h"/>
              <a:gd name="f2" fmla="val 0"/>
              <a:gd name="f3" fmla="val 3240000"/>
              <a:gd name="f4" fmla="val 3230531"/>
              <a:gd name="f5" fmla="val 720000"/>
              <a:gd name="f6" fmla="val 2697973"/>
              <a:gd name="f7" fmla="val 680235"/>
              <a:gd name="f8" fmla="val 648000"/>
              <a:gd name="f9" fmla="val 2730208"/>
              <a:gd name="f10" fmla="val 2769973"/>
              <a:gd name="f11" fmla="val 2809738"/>
              <a:gd name="f12" fmla="val 2841973"/>
              <a:gd name="f13" fmla="val 2520000"/>
              <a:gd name="f14" fmla="val 2559765"/>
              <a:gd name="f15" fmla="val 2592000"/>
              <a:gd name="f16" fmla="val 2366733"/>
              <a:gd name="f17" fmla="val 2398968"/>
              <a:gd name="f18" fmla="val 2438733"/>
              <a:gd name="f19" fmla="val 2478498"/>
              <a:gd name="f20" fmla="val 2510733"/>
              <a:gd name="f21" fmla="val 2035493"/>
              <a:gd name="f22" fmla="val 2067728"/>
              <a:gd name="f23" fmla="val 2107493"/>
              <a:gd name="f24" fmla="val 2147258"/>
              <a:gd name="f25" fmla="val 2179493"/>
              <a:gd name="f26" fmla="val 1704253"/>
              <a:gd name="f27" fmla="val 1736488"/>
              <a:gd name="f28" fmla="val 1776253"/>
              <a:gd name="f29" fmla="val 1816018"/>
              <a:gd name="f30" fmla="val 1848253"/>
              <a:gd name="f31" fmla="val 1373013"/>
              <a:gd name="f32" fmla="val 1405248"/>
              <a:gd name="f33" fmla="val 1445013"/>
              <a:gd name="f34" fmla="val 1484778"/>
              <a:gd name="f35" fmla="val 1517013"/>
              <a:gd name="f36" fmla="val 1041773"/>
              <a:gd name="f37" fmla="val 1074008"/>
              <a:gd name="f38" fmla="val 1113773"/>
              <a:gd name="f39" fmla="val 1153538"/>
              <a:gd name="f40" fmla="val 1185773"/>
              <a:gd name="f41" fmla="val 305988"/>
              <a:gd name="f42" fmla="val 181957"/>
              <a:gd name="f43" fmla="val 470032"/>
              <a:gd name="f44" fmla="val 599267"/>
              <a:gd name="f45" fmla="val 286722"/>
              <a:gd name="f46" fmla="val 704032"/>
              <a:gd name="f47" fmla="val 415957"/>
              <a:gd name="f48" fmla="val 545192"/>
              <a:gd name="f49" fmla="val 649957"/>
              <a:gd name="f50" fmla="val 802357"/>
              <a:gd name="f51" fmla="val 470031"/>
              <a:gd name="f52" fmla="val 599266"/>
              <a:gd name="f53" fmla="val 907122"/>
              <a:gd name="f54" fmla="val 704031"/>
              <a:gd name="f55" fmla="val 1036357"/>
              <a:gd name="f56" fmla="val 1165592"/>
              <a:gd name="f57" fmla="val 1270357"/>
              <a:gd name="f58" fmla="val 1422757"/>
              <a:gd name="f59" fmla="val 470030"/>
              <a:gd name="f60" fmla="val 599265"/>
              <a:gd name="f61" fmla="val 1527522"/>
              <a:gd name="f62" fmla="val 704030"/>
              <a:gd name="f63" fmla="val 1656757"/>
              <a:gd name="f64" fmla="val 1785992"/>
              <a:gd name="f65" fmla="val 1890757"/>
              <a:gd name="f66" fmla="val 2043157"/>
              <a:gd name="f67" fmla="val 470029"/>
              <a:gd name="f68" fmla="val 599264"/>
              <a:gd name="f69" fmla="val 2147922"/>
              <a:gd name="f70" fmla="val 704029"/>
              <a:gd name="f71" fmla="val 2277157"/>
              <a:gd name="f72" fmla="val 2406392"/>
              <a:gd name="f73" fmla="val 2511157"/>
              <a:gd name="f74" fmla="val 2663557"/>
              <a:gd name="f75" fmla="val 470028"/>
              <a:gd name="f76" fmla="val 599263"/>
              <a:gd name="f77" fmla="val 2768322"/>
              <a:gd name="f78" fmla="val 704028"/>
              <a:gd name="f79" fmla="val 2897557"/>
              <a:gd name="f80" fmla="val 3026792"/>
              <a:gd name="f81" fmla="val 3131557"/>
              <a:gd name="f82" fmla="val 4"/>
              <a:gd name="f83" fmla="val 485545"/>
              <a:gd name="f84" fmla="val 541957"/>
              <a:gd name="f85" fmla="val 56416"/>
              <a:gd name="f86" fmla="val 126004"/>
              <a:gd name="f87" fmla="val 485972"/>
              <a:gd name="f88" fmla="val 555560"/>
              <a:gd name="f89" fmla="val 611972"/>
              <a:gd name="f90" fmla="val 346369"/>
              <a:gd name="f91" fmla="val 289957"/>
              <a:gd name="f92" fmla="val 3"/>
              <a:gd name="f93" fmla="val 1105945"/>
              <a:gd name="f94" fmla="val 1162357"/>
              <a:gd name="f95" fmla="val 56415"/>
              <a:gd name="f96" fmla="val 126003"/>
              <a:gd name="f97" fmla="val 485971"/>
              <a:gd name="f98" fmla="val 555559"/>
              <a:gd name="f99" fmla="val 611971"/>
              <a:gd name="f100" fmla="val 966769"/>
              <a:gd name="f101" fmla="val 910357"/>
              <a:gd name="f102" fmla="val 2"/>
              <a:gd name="f103" fmla="val 1726345"/>
              <a:gd name="f104" fmla="val 1782757"/>
              <a:gd name="f105" fmla="val 56414"/>
              <a:gd name="f106" fmla="val 126002"/>
              <a:gd name="f107" fmla="val 485970"/>
              <a:gd name="f108" fmla="val 555558"/>
              <a:gd name="f109" fmla="val 611970"/>
              <a:gd name="f110" fmla="val 1587169"/>
              <a:gd name="f111" fmla="val 1530757"/>
              <a:gd name="f112" fmla="val 1"/>
              <a:gd name="f113" fmla="val 2346745"/>
              <a:gd name="f114" fmla="val 2403157"/>
              <a:gd name="f115" fmla="val 56413"/>
              <a:gd name="f116" fmla="val 126001"/>
              <a:gd name="f117" fmla="val 485969"/>
              <a:gd name="f118" fmla="val 555557"/>
              <a:gd name="f119" fmla="val 611969"/>
              <a:gd name="f120" fmla="val 2207569"/>
              <a:gd name="f121" fmla="val 2151157"/>
              <a:gd name="f122" fmla="val 2967145"/>
              <a:gd name="f123" fmla="val 3023557"/>
              <a:gd name="f124" fmla="val 56412"/>
              <a:gd name="f125" fmla="val 126000"/>
              <a:gd name="f126" fmla="val 485968"/>
              <a:gd name="f127" fmla="val 555556"/>
              <a:gd name="f128" fmla="val 611968"/>
              <a:gd name="f129" fmla="val 2827969"/>
              <a:gd name="f130" fmla="val 2771557"/>
              <a:gd name="f131" fmla="*/ f0 1 3240000"/>
              <a:gd name="f132" fmla="*/ f1 1 3230531"/>
              <a:gd name="f133" fmla="val f2"/>
              <a:gd name="f134" fmla="val f3"/>
              <a:gd name="f135" fmla="val f4"/>
              <a:gd name="f136" fmla="+- f135 0 f133"/>
              <a:gd name="f137" fmla="+- f134 0 f133"/>
              <a:gd name="f138" fmla="*/ f137 1 3240000"/>
              <a:gd name="f139" fmla="*/ f136 1 3230531"/>
              <a:gd name="f140" fmla="*/ f133 1 f138"/>
              <a:gd name="f141" fmla="*/ f134 1 f138"/>
              <a:gd name="f142" fmla="*/ f133 1 f139"/>
              <a:gd name="f143" fmla="*/ f135 1 f139"/>
              <a:gd name="f144" fmla="*/ f140 f131 1"/>
              <a:gd name="f145" fmla="*/ f141 f131 1"/>
              <a:gd name="f146" fmla="*/ f143 f132 1"/>
              <a:gd name="f147" fmla="*/ f142 f132 1"/>
            </a:gdLst>
            <a:ahLst/>
            <a:cxnLst>
              <a:cxn ang="3cd4">
                <a:pos x="hc" y="t"/>
              </a:cxn>
              <a:cxn ang="0">
                <a:pos x="r" y="vc"/>
              </a:cxn>
              <a:cxn ang="cd4">
                <a:pos x="hc" y="b"/>
              </a:cxn>
              <a:cxn ang="cd2">
                <a:pos x="l" y="vc"/>
              </a:cxn>
            </a:cxnLst>
            <a:rect l="f144" t="f147" r="f145" b="f146"/>
            <a:pathLst>
              <a:path w="3240000" h="3230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5" y="f26"/>
                </a:moveTo>
                <a:cubicBezTo>
                  <a:pt x="f7" y="f26"/>
                  <a:pt x="f8" y="f27"/>
                  <a:pt x="f8" y="f28"/>
                </a:cubicBezTo>
                <a:cubicBezTo>
                  <a:pt x="f8" y="f29"/>
                  <a:pt x="f7" y="f30"/>
                  <a:pt x="f5" y="f30"/>
                </a:cubicBezTo>
                <a:lnTo>
                  <a:pt x="f13" y="f30"/>
                </a:lnTo>
                <a:cubicBezTo>
                  <a:pt x="f14" y="f30"/>
                  <a:pt x="f15" y="f29"/>
                  <a:pt x="f15" y="f28"/>
                </a:cubicBezTo>
                <a:cubicBezTo>
                  <a:pt x="f15" y="f27"/>
                  <a:pt x="f14" y="f26"/>
                  <a:pt x="f13" y="f26"/>
                </a:cubicBezTo>
                <a:close/>
                <a:moveTo>
                  <a:pt x="f5" y="f31"/>
                </a:moveTo>
                <a:cubicBezTo>
                  <a:pt x="f7" y="f31"/>
                  <a:pt x="f8" y="f32"/>
                  <a:pt x="f8" y="f33"/>
                </a:cubicBezTo>
                <a:cubicBezTo>
                  <a:pt x="f8" y="f34"/>
                  <a:pt x="f7" y="f35"/>
                  <a:pt x="f5" y="f35"/>
                </a:cubicBezTo>
                <a:lnTo>
                  <a:pt x="f13" y="f35"/>
                </a:lnTo>
                <a:cubicBezTo>
                  <a:pt x="f14" y="f35"/>
                  <a:pt x="f15" y="f34"/>
                  <a:pt x="f15" y="f33"/>
                </a:cubicBezTo>
                <a:cubicBezTo>
                  <a:pt x="f15" y="f32"/>
                  <a:pt x="f14" y="f31"/>
                  <a:pt x="f13" y="f31"/>
                </a:cubicBezTo>
                <a:close/>
                <a:moveTo>
                  <a:pt x="f5" y="f36"/>
                </a:moveTo>
                <a:cubicBezTo>
                  <a:pt x="f7" y="f36"/>
                  <a:pt x="f8" y="f37"/>
                  <a:pt x="f8" y="f38"/>
                </a:cubicBezTo>
                <a:cubicBezTo>
                  <a:pt x="f8" y="f39"/>
                  <a:pt x="f7" y="f40"/>
                  <a:pt x="f5" y="f40"/>
                </a:cubicBezTo>
                <a:lnTo>
                  <a:pt x="f13" y="f40"/>
                </a:lnTo>
                <a:cubicBezTo>
                  <a:pt x="f14" y="f40"/>
                  <a:pt x="f15" y="f39"/>
                  <a:pt x="f15" y="f38"/>
                </a:cubicBezTo>
                <a:cubicBezTo>
                  <a:pt x="f15" y="f37"/>
                  <a:pt x="f14" y="f36"/>
                  <a:pt x="f13" y="f36"/>
                </a:cubicBezTo>
                <a:close/>
                <a:moveTo>
                  <a:pt x="f2" y="f41"/>
                </a:moveTo>
                <a:lnTo>
                  <a:pt x="f42" y="f41"/>
                </a:lnTo>
                <a:lnTo>
                  <a:pt x="f42" y="f43"/>
                </a:lnTo>
                <a:cubicBezTo>
                  <a:pt x="f42" y="f44"/>
                  <a:pt x="f45" y="f46"/>
                  <a:pt x="f47" y="f46"/>
                </a:cubicBezTo>
                <a:cubicBezTo>
                  <a:pt x="f48" y="f46"/>
                  <a:pt x="f49" y="f44"/>
                  <a:pt x="f49" y="f43"/>
                </a:cubicBezTo>
                <a:lnTo>
                  <a:pt x="f49" y="f41"/>
                </a:lnTo>
                <a:lnTo>
                  <a:pt x="f50" y="f41"/>
                </a:lnTo>
                <a:lnTo>
                  <a:pt x="f50" y="f51"/>
                </a:lnTo>
                <a:cubicBezTo>
                  <a:pt x="f50" y="f52"/>
                  <a:pt x="f53" y="f54"/>
                  <a:pt x="f55" y="f54"/>
                </a:cubicBezTo>
                <a:cubicBezTo>
                  <a:pt x="f56" y="f54"/>
                  <a:pt x="f57" y="f52"/>
                  <a:pt x="f57" y="f51"/>
                </a:cubicBezTo>
                <a:lnTo>
                  <a:pt x="f57" y="f41"/>
                </a:lnTo>
                <a:lnTo>
                  <a:pt x="f58" y="f41"/>
                </a:lnTo>
                <a:lnTo>
                  <a:pt x="f58" y="f59"/>
                </a:lnTo>
                <a:cubicBezTo>
                  <a:pt x="f58" y="f60"/>
                  <a:pt x="f61" y="f62"/>
                  <a:pt x="f63" y="f62"/>
                </a:cubicBezTo>
                <a:cubicBezTo>
                  <a:pt x="f64" y="f62"/>
                  <a:pt x="f65" y="f60"/>
                  <a:pt x="f65" y="f59"/>
                </a:cubicBezTo>
                <a:lnTo>
                  <a:pt x="f65" y="f41"/>
                </a:lnTo>
                <a:lnTo>
                  <a:pt x="f66" y="f41"/>
                </a:lnTo>
                <a:lnTo>
                  <a:pt x="f66" y="f67"/>
                </a:lnTo>
                <a:cubicBezTo>
                  <a:pt x="f66" y="f68"/>
                  <a:pt x="f69" y="f70"/>
                  <a:pt x="f71" y="f70"/>
                </a:cubicBezTo>
                <a:cubicBezTo>
                  <a:pt x="f72" y="f70"/>
                  <a:pt x="f73" y="f68"/>
                  <a:pt x="f73" y="f67"/>
                </a:cubicBezTo>
                <a:lnTo>
                  <a:pt x="f73" y="f41"/>
                </a:lnTo>
                <a:lnTo>
                  <a:pt x="f74" y="f41"/>
                </a:lnTo>
                <a:lnTo>
                  <a:pt x="f74" y="f75"/>
                </a:lnTo>
                <a:cubicBezTo>
                  <a:pt x="f74" y="f76"/>
                  <a:pt x="f77" y="f78"/>
                  <a:pt x="f79" y="f78"/>
                </a:cubicBezTo>
                <a:cubicBezTo>
                  <a:pt x="f80" y="f78"/>
                  <a:pt x="f81" y="f76"/>
                  <a:pt x="f81" y="f75"/>
                </a:cubicBezTo>
                <a:lnTo>
                  <a:pt x="f81" y="f41"/>
                </a:lnTo>
                <a:lnTo>
                  <a:pt x="f3" y="f41"/>
                </a:lnTo>
                <a:lnTo>
                  <a:pt x="f3" y="f4"/>
                </a:lnTo>
                <a:lnTo>
                  <a:pt x="f2" y="f4"/>
                </a:lnTo>
                <a:close/>
                <a:moveTo>
                  <a:pt x="f47" y="f82"/>
                </a:moveTo>
                <a:cubicBezTo>
                  <a:pt x="f83" y="f82"/>
                  <a:pt x="f84" y="f85"/>
                  <a:pt x="f84" y="f86"/>
                </a:cubicBezTo>
                <a:lnTo>
                  <a:pt x="f84" y="f87"/>
                </a:lnTo>
                <a:cubicBezTo>
                  <a:pt x="f84" y="f88"/>
                  <a:pt x="f83" y="f89"/>
                  <a:pt x="f47" y="f89"/>
                </a:cubicBezTo>
                <a:cubicBezTo>
                  <a:pt x="f90" y="f89"/>
                  <a:pt x="f91" y="f88"/>
                  <a:pt x="f91" y="f87"/>
                </a:cubicBezTo>
                <a:lnTo>
                  <a:pt x="f91" y="f86"/>
                </a:lnTo>
                <a:cubicBezTo>
                  <a:pt x="f91" y="f85"/>
                  <a:pt x="f90" y="f82"/>
                  <a:pt x="f47" y="f82"/>
                </a:cubicBezTo>
                <a:close/>
                <a:moveTo>
                  <a:pt x="f55" y="f92"/>
                </a:moveTo>
                <a:cubicBezTo>
                  <a:pt x="f93" y="f92"/>
                  <a:pt x="f94" y="f95"/>
                  <a:pt x="f94" y="f96"/>
                </a:cubicBezTo>
                <a:lnTo>
                  <a:pt x="f94" y="f97"/>
                </a:lnTo>
                <a:cubicBezTo>
                  <a:pt x="f94" y="f98"/>
                  <a:pt x="f93" y="f99"/>
                  <a:pt x="f55" y="f99"/>
                </a:cubicBezTo>
                <a:cubicBezTo>
                  <a:pt x="f100" y="f99"/>
                  <a:pt x="f101" y="f98"/>
                  <a:pt x="f101" y="f97"/>
                </a:cubicBezTo>
                <a:lnTo>
                  <a:pt x="f101" y="f96"/>
                </a:lnTo>
                <a:cubicBezTo>
                  <a:pt x="f101" y="f95"/>
                  <a:pt x="f100" y="f92"/>
                  <a:pt x="f55" y="f92"/>
                </a:cubicBezTo>
                <a:close/>
                <a:moveTo>
                  <a:pt x="f63" y="f102"/>
                </a:moveTo>
                <a:cubicBezTo>
                  <a:pt x="f103" y="f102"/>
                  <a:pt x="f104" y="f105"/>
                  <a:pt x="f104" y="f106"/>
                </a:cubicBezTo>
                <a:lnTo>
                  <a:pt x="f104" y="f107"/>
                </a:lnTo>
                <a:cubicBezTo>
                  <a:pt x="f104" y="f108"/>
                  <a:pt x="f103" y="f109"/>
                  <a:pt x="f63" y="f109"/>
                </a:cubicBezTo>
                <a:cubicBezTo>
                  <a:pt x="f110" y="f109"/>
                  <a:pt x="f111" y="f108"/>
                  <a:pt x="f111" y="f107"/>
                </a:cubicBezTo>
                <a:lnTo>
                  <a:pt x="f111" y="f106"/>
                </a:lnTo>
                <a:cubicBezTo>
                  <a:pt x="f111" y="f105"/>
                  <a:pt x="f110" y="f102"/>
                  <a:pt x="f63" y="f102"/>
                </a:cubicBezTo>
                <a:close/>
                <a:moveTo>
                  <a:pt x="f71" y="f112"/>
                </a:moveTo>
                <a:cubicBezTo>
                  <a:pt x="f113" y="f112"/>
                  <a:pt x="f114" y="f115"/>
                  <a:pt x="f114" y="f116"/>
                </a:cubicBezTo>
                <a:lnTo>
                  <a:pt x="f114" y="f117"/>
                </a:lnTo>
                <a:cubicBezTo>
                  <a:pt x="f114" y="f118"/>
                  <a:pt x="f113" y="f119"/>
                  <a:pt x="f71" y="f119"/>
                </a:cubicBezTo>
                <a:cubicBezTo>
                  <a:pt x="f120" y="f119"/>
                  <a:pt x="f121" y="f118"/>
                  <a:pt x="f121" y="f117"/>
                </a:cubicBezTo>
                <a:lnTo>
                  <a:pt x="f121" y="f116"/>
                </a:lnTo>
                <a:cubicBezTo>
                  <a:pt x="f121" y="f115"/>
                  <a:pt x="f120" y="f112"/>
                  <a:pt x="f71" y="f112"/>
                </a:cubicBezTo>
                <a:close/>
                <a:moveTo>
                  <a:pt x="f79" y="f2"/>
                </a:moveTo>
                <a:cubicBezTo>
                  <a:pt x="f122" y="f2"/>
                  <a:pt x="f123" y="f124"/>
                  <a:pt x="f123" y="f125"/>
                </a:cubicBezTo>
                <a:lnTo>
                  <a:pt x="f123" y="f126"/>
                </a:lnTo>
                <a:cubicBezTo>
                  <a:pt x="f123" y="f127"/>
                  <a:pt x="f122" y="f128"/>
                  <a:pt x="f79" y="f128"/>
                </a:cubicBezTo>
                <a:cubicBezTo>
                  <a:pt x="f129" y="f128"/>
                  <a:pt x="f130" y="f127"/>
                  <a:pt x="f130" y="f126"/>
                </a:cubicBezTo>
                <a:lnTo>
                  <a:pt x="f130" y="f125"/>
                </a:lnTo>
                <a:cubicBezTo>
                  <a:pt x="f130" y="f124"/>
                  <a:pt x="f129" y="f2"/>
                  <a:pt x="f79" y="f2"/>
                </a:cubicBezTo>
                <a:close/>
              </a:path>
            </a:pathLst>
          </a:custGeom>
          <a:solidFill>
            <a:srgbClr val="0070C0"/>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9" name="Rectangle 7">
            <a:extLst>
              <a:ext uri="{FF2B5EF4-FFF2-40B4-BE49-F238E27FC236}">
                <a16:creationId xmlns:a16="http://schemas.microsoft.com/office/drawing/2014/main" id="{6331B0BB-77D1-1D83-FEFF-3A8508D042AF}"/>
              </a:ext>
            </a:extLst>
          </p:cNvPr>
          <p:cNvSpPr/>
          <p:nvPr/>
        </p:nvSpPr>
        <p:spPr>
          <a:xfrm>
            <a:off x="5209117" y="1518722"/>
            <a:ext cx="471561" cy="471561"/>
          </a:xfrm>
          <a:custGeom>
            <a:avLst/>
            <a:gdLst>
              <a:gd name="f0" fmla="val w"/>
              <a:gd name="f1" fmla="val h"/>
              <a:gd name="f2" fmla="val 0"/>
              <a:gd name="f3" fmla="val 3240000"/>
              <a:gd name="f4" fmla="val 401869"/>
              <a:gd name="f5" fmla="val 2055482"/>
              <a:gd name="f6" fmla="val 869869"/>
              <a:gd name="f7" fmla="val 2919482"/>
              <a:gd name="f8" fmla="val 1121949"/>
              <a:gd name="f9" fmla="val 1695482"/>
              <a:gd name="f10" fmla="val 1589949"/>
              <a:gd name="f11" fmla="val 1842029"/>
              <a:gd name="f12" fmla="val 1335482"/>
              <a:gd name="f13" fmla="val 2310029"/>
              <a:gd name="f14" fmla="val 2562109"/>
              <a:gd name="f15" fmla="val 975482"/>
              <a:gd name="f16" fmla="val 3030109"/>
              <a:gd name="f17" fmla="val 2321888"/>
              <a:gd name="f18" fmla="val 224805"/>
              <a:gd name="f19" fmla="val 2880631"/>
              <a:gd name="f20" fmla="val 247420"/>
              <a:gd name="f21" fmla="val 2620844"/>
              <a:gd name="f22" fmla="val 742612"/>
              <a:gd name="f23" fmla="val 2546105"/>
              <a:gd name="f24" fmla="val 613161"/>
              <a:gd name="f25" fmla="val 541555"/>
              <a:gd name="f26" fmla="val 1770488"/>
              <a:gd name="f27" fmla="val 392077"/>
              <a:gd name="f28" fmla="val 1511585"/>
              <a:gd name="f29" fmla="val 2396627"/>
              <a:gd name="f30" fmla="val 354257"/>
              <a:gd name="f31" fmla="val 180000"/>
              <a:gd name="f32" fmla="val 3059999"/>
              <a:gd name="f33" fmla="val 3239999"/>
              <a:gd name="f34" fmla="*/ f0 1 3240000"/>
              <a:gd name="f35" fmla="*/ f1 1 3240000"/>
              <a:gd name="f36" fmla="val f2"/>
              <a:gd name="f37" fmla="val f3"/>
              <a:gd name="f38" fmla="+- f37 0 f36"/>
              <a:gd name="f39" fmla="*/ f38 1 3240000"/>
              <a:gd name="f40" fmla="*/ f36 1 f39"/>
              <a:gd name="f41" fmla="*/ f37 1 f39"/>
              <a:gd name="f42" fmla="*/ f40 f34 1"/>
              <a:gd name="f43" fmla="*/ f41 f34 1"/>
              <a:gd name="f44" fmla="*/ f41 f35 1"/>
              <a:gd name="f45" fmla="*/ f40 f35 1"/>
            </a:gdLst>
            <a:ahLst/>
            <a:cxnLst>
              <a:cxn ang="3cd4">
                <a:pos x="hc" y="t"/>
              </a:cxn>
              <a:cxn ang="0">
                <a:pos x="r" y="vc"/>
              </a:cxn>
              <a:cxn ang="cd4">
                <a:pos x="hc" y="b"/>
              </a:cxn>
              <a:cxn ang="cd2">
                <a:pos x="l" y="vc"/>
              </a:cxn>
            </a:cxnLst>
            <a:rect l="f42" t="f45" r="f43" b="f44"/>
            <a:pathLst>
              <a:path w="3240000" h="3240000">
                <a:moveTo>
                  <a:pt x="f4" y="f5"/>
                </a:moveTo>
                <a:lnTo>
                  <a:pt x="f6" y="f5"/>
                </a:lnTo>
                <a:lnTo>
                  <a:pt x="f6" y="f7"/>
                </a:lnTo>
                <a:lnTo>
                  <a:pt x="f4" y="f7"/>
                </a:lnTo>
                <a:close/>
                <a:moveTo>
                  <a:pt x="f8" y="f9"/>
                </a:moveTo>
                <a:lnTo>
                  <a:pt x="f10" y="f9"/>
                </a:lnTo>
                <a:lnTo>
                  <a:pt x="f10" y="f7"/>
                </a:lnTo>
                <a:lnTo>
                  <a:pt x="f8" y="f7"/>
                </a:lnTo>
                <a:close/>
                <a:moveTo>
                  <a:pt x="f11" y="f12"/>
                </a:moveTo>
                <a:lnTo>
                  <a:pt x="f13" y="f12"/>
                </a:lnTo>
                <a:lnTo>
                  <a:pt x="f13" y="f7"/>
                </a:lnTo>
                <a:lnTo>
                  <a:pt x="f11" y="f7"/>
                </a:lnTo>
                <a:close/>
                <a:moveTo>
                  <a:pt x="f14" y="f15"/>
                </a:moveTo>
                <a:lnTo>
                  <a:pt x="f16" y="f15"/>
                </a:lnTo>
                <a:lnTo>
                  <a:pt x="f16" y="f7"/>
                </a:lnTo>
                <a:lnTo>
                  <a:pt x="f14" y="f7"/>
                </a:lnTo>
                <a:close/>
                <a:moveTo>
                  <a:pt x="f17" y="f18"/>
                </a:moveTo>
                <a:lnTo>
                  <a:pt x="f19" y="f20"/>
                </a:lnTo>
                <a:lnTo>
                  <a:pt x="f21" y="f22"/>
                </a:lnTo>
                <a:lnTo>
                  <a:pt x="f23" y="f24"/>
                </a:lnTo>
                <a:lnTo>
                  <a:pt x="f25" y="f26"/>
                </a:lnTo>
                <a:lnTo>
                  <a:pt x="f27" y="f28"/>
                </a:lnTo>
                <a:lnTo>
                  <a:pt x="f29" y="f30"/>
                </a:lnTo>
                <a:close/>
                <a:moveTo>
                  <a:pt x="f2" y="f2"/>
                </a:moveTo>
                <a:lnTo>
                  <a:pt x="f31" y="f2"/>
                </a:lnTo>
                <a:lnTo>
                  <a:pt x="f31" y="f32"/>
                </a:lnTo>
                <a:lnTo>
                  <a:pt x="f3" y="f32"/>
                </a:lnTo>
                <a:lnTo>
                  <a:pt x="f3" y="f33"/>
                </a:lnTo>
                <a:lnTo>
                  <a:pt x="f31" y="f33"/>
                </a:lnTo>
                <a:lnTo>
                  <a:pt x="f31" y="f3"/>
                </a:lnTo>
                <a:lnTo>
                  <a:pt x="f2" y="f3"/>
                </a:lnTo>
                <a:lnTo>
                  <a:pt x="f2" y="f33"/>
                </a:lnTo>
                <a:lnTo>
                  <a:pt x="f2" y="f32"/>
                </a:lnTo>
                <a:close/>
              </a:path>
            </a:pathLst>
          </a:custGeom>
          <a:solidFill>
            <a:srgbClr val="0070C0"/>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0" name="Rectangle 15">
            <a:extLst>
              <a:ext uri="{FF2B5EF4-FFF2-40B4-BE49-F238E27FC236}">
                <a16:creationId xmlns:a16="http://schemas.microsoft.com/office/drawing/2014/main" id="{6B6A36CF-1A7C-B675-BAAA-767C446FF8E4}"/>
              </a:ext>
            </a:extLst>
          </p:cNvPr>
          <p:cNvSpPr/>
          <p:nvPr/>
        </p:nvSpPr>
        <p:spPr>
          <a:xfrm rot="5400013">
            <a:off x="5995975" y="1518724"/>
            <a:ext cx="472196" cy="471561"/>
          </a:xfrm>
          <a:custGeom>
            <a:avLst/>
            <a:gdLst>
              <a:gd name="f0" fmla="val w"/>
              <a:gd name="f1" fmla="val h"/>
              <a:gd name="f2" fmla="val 0"/>
              <a:gd name="f3" fmla="val 3244313"/>
              <a:gd name="f4" fmla="val 3240000"/>
              <a:gd name="f5" fmla="val 2055482"/>
              <a:gd name="f6" fmla="val 677891"/>
              <a:gd name="f7" fmla="val 209891"/>
              <a:gd name="f8" fmla="val 2919482"/>
              <a:gd name="f9" fmla="val 1695482"/>
              <a:gd name="f10" fmla="val 1397971"/>
              <a:gd name="f11" fmla="val 929971"/>
              <a:gd name="f12" fmla="val 1335482"/>
              <a:gd name="f13" fmla="val 2118051"/>
              <a:gd name="f14" fmla="val 1650051"/>
              <a:gd name="f15" fmla="val 975482"/>
              <a:gd name="f16" fmla="val 2838131"/>
              <a:gd name="f17" fmla="val 2370131"/>
              <a:gd name="f18" fmla="val 10788"/>
              <a:gd name="f19" fmla="val 2651034"/>
              <a:gd name="f20" fmla="val 1168116"/>
              <a:gd name="f21" fmla="val 646484"/>
              <a:gd name="f22" fmla="val 1038664"/>
              <a:gd name="f23" fmla="val 571745"/>
              <a:gd name="f24" fmla="val 1533856"/>
              <a:gd name="f25" fmla="val 311959"/>
              <a:gd name="f26" fmla="val 1556471"/>
              <a:gd name="f27" fmla="val 870701"/>
              <a:gd name="f28" fmla="val 1427019"/>
              <a:gd name="f29" fmla="val 795962"/>
              <a:gd name="f30" fmla="val 269691"/>
              <a:gd name="f31" fmla="val 2800512"/>
              <a:gd name="f32" fmla="val 3060000"/>
              <a:gd name="f33" fmla="val 3064313"/>
              <a:gd name="f34" fmla="*/ f0 1 3244313"/>
              <a:gd name="f35" fmla="*/ f1 1 3240000"/>
              <a:gd name="f36" fmla="val f2"/>
              <a:gd name="f37" fmla="val f3"/>
              <a:gd name="f38" fmla="val f4"/>
              <a:gd name="f39" fmla="+- f38 0 f36"/>
              <a:gd name="f40" fmla="+- f37 0 f36"/>
              <a:gd name="f41" fmla="*/ f40 1 3244313"/>
              <a:gd name="f42" fmla="*/ f39 1 3240000"/>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244313" h="3240000">
                <a:moveTo>
                  <a:pt x="f5" y="f6"/>
                </a:moveTo>
                <a:lnTo>
                  <a:pt x="f5" y="f7"/>
                </a:lnTo>
                <a:lnTo>
                  <a:pt x="f8" y="f7"/>
                </a:lnTo>
                <a:lnTo>
                  <a:pt x="f8" y="f6"/>
                </a:lnTo>
                <a:close/>
                <a:moveTo>
                  <a:pt x="f9" y="f10"/>
                </a:moveTo>
                <a:lnTo>
                  <a:pt x="f9" y="f11"/>
                </a:lnTo>
                <a:lnTo>
                  <a:pt x="f8" y="f11"/>
                </a:lnTo>
                <a:lnTo>
                  <a:pt x="f8" y="f10"/>
                </a:lnTo>
                <a:close/>
                <a:moveTo>
                  <a:pt x="f12" y="f13"/>
                </a:moveTo>
                <a:lnTo>
                  <a:pt x="f12" y="f14"/>
                </a:lnTo>
                <a:lnTo>
                  <a:pt x="f8" y="f14"/>
                </a:lnTo>
                <a:lnTo>
                  <a:pt x="f8" y="f13"/>
                </a:lnTo>
                <a:close/>
                <a:moveTo>
                  <a:pt x="f15" y="f16"/>
                </a:moveTo>
                <a:lnTo>
                  <a:pt x="f15" y="f17"/>
                </a:lnTo>
                <a:lnTo>
                  <a:pt x="f8" y="f17"/>
                </a:lnTo>
                <a:lnTo>
                  <a:pt x="f8" y="f16"/>
                </a:lnTo>
                <a:close/>
                <a:moveTo>
                  <a:pt x="f18" y="f19"/>
                </a:moveTo>
                <a:lnTo>
                  <a:pt x="f20" y="f21"/>
                </a:lnTo>
                <a:lnTo>
                  <a:pt x="f22" y="f23"/>
                </a:lnTo>
                <a:lnTo>
                  <a:pt x="f24" y="f25"/>
                </a:lnTo>
                <a:lnTo>
                  <a:pt x="f26" y="f27"/>
                </a:lnTo>
                <a:lnTo>
                  <a:pt x="f28" y="f29"/>
                </a:lnTo>
                <a:lnTo>
                  <a:pt x="f30" y="f31"/>
                </a:lnTo>
                <a:close/>
                <a:moveTo>
                  <a:pt x="f2" y="f4"/>
                </a:moveTo>
                <a:lnTo>
                  <a:pt x="f2" y="f32"/>
                </a:lnTo>
                <a:lnTo>
                  <a:pt x="f33" y="f32"/>
                </a:lnTo>
                <a:lnTo>
                  <a:pt x="f33" y="f2"/>
                </a:lnTo>
                <a:lnTo>
                  <a:pt x="f3" y="f2"/>
                </a:lnTo>
                <a:lnTo>
                  <a:pt x="f3" y="f4"/>
                </a:lnTo>
                <a:lnTo>
                  <a:pt x="f4" y="f4"/>
                </a:lnTo>
                <a:lnTo>
                  <a:pt x="f33" y="f4"/>
                </a:lnTo>
                <a:close/>
              </a:path>
            </a:pathLst>
          </a:custGeom>
          <a:solidFill>
            <a:srgbClr val="0070C0"/>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1" name="Pie 24">
            <a:extLst>
              <a:ext uri="{FF2B5EF4-FFF2-40B4-BE49-F238E27FC236}">
                <a16:creationId xmlns:a16="http://schemas.microsoft.com/office/drawing/2014/main" id="{0C2D068E-D476-CC5D-4FBB-314495FBC0A2}"/>
              </a:ext>
            </a:extLst>
          </p:cNvPr>
          <p:cNvSpPr/>
          <p:nvPr/>
        </p:nvSpPr>
        <p:spPr>
          <a:xfrm>
            <a:off x="5068226" y="4618987"/>
            <a:ext cx="513185" cy="510344"/>
          </a:xfrm>
          <a:custGeom>
            <a:avLst/>
            <a:gdLst>
              <a:gd name="f0" fmla="val w"/>
              <a:gd name="f1" fmla="val h"/>
              <a:gd name="f2" fmla="val 0"/>
              <a:gd name="f3" fmla="val 3228711"/>
              <a:gd name="f4" fmla="val 3210836"/>
              <a:gd name="f5" fmla="val 351626"/>
              <a:gd name="f6" fmla="val 695968"/>
              <a:gd name="f7" fmla="val 1548007"/>
              <a:gd name="f8" fmla="val 1678300"/>
              <a:gd name="f9" fmla="val 236194"/>
              <a:gd name="f10" fmla="val 2500159"/>
              <a:gd name="f11" fmla="val -116985"/>
              <a:gd name="f12" fmla="val 1936431"/>
              <a:gd name="f13" fmla="val -70514"/>
              <a:gd name="f14" fmla="val 1210092"/>
              <a:gd name="f15" fmla="val 1957429"/>
              <a:gd name="f16" fmla="val 262366"/>
              <a:gd name="f17" fmla="val 2634256"/>
              <a:gd name="f18" fmla="val 359480"/>
              <a:gd name="f19" fmla="val 3156733"/>
              <a:gd name="f20" fmla="val 907132"/>
              <a:gd name="f21" fmla="val 3221913"/>
              <a:gd name="f22" fmla="val 1587776"/>
              <a:gd name="f23" fmla="val 3287093"/>
              <a:gd name="f24" fmla="val 2268421"/>
              <a:gd name="f25" fmla="val 2878048"/>
              <a:gd name="f26" fmla="val 2905277"/>
              <a:gd name="f27" fmla="val 2231953"/>
              <a:gd name="f28" fmla="val 3129078"/>
              <a:gd name="f29" fmla="val 1585858"/>
              <a:gd name="f30" fmla="val 3352879"/>
              <a:gd name="f31" fmla="val 870522"/>
              <a:gd name="f32" fmla="val 3105497"/>
              <a:gd name="f33" fmla="val 500715"/>
              <a:gd name="f34" fmla="val 2530372"/>
              <a:gd name="f35" fmla="val 1746987"/>
              <a:gd name="f36" fmla="val 1729019"/>
              <a:gd name="f37" fmla="val 1604447"/>
              <a:gd name="f38" fmla="val 200"/>
              <a:gd name="f39" fmla="val 1665125"/>
              <a:gd name="f40" fmla="val -778"/>
              <a:gd name="f41" fmla="val 1726175"/>
              <a:gd name="f42" fmla="val 1809"/>
              <a:gd name="f43" fmla="val 1787307"/>
              <a:gd name="f44" fmla="val 8072"/>
              <a:gd name="f45" fmla="val 1629532"/>
              <a:gd name="f46" fmla="val 1548011"/>
              <a:gd name="f47" fmla="val 483856"/>
              <a:gd name="f48" fmla="val 506987"/>
              <a:gd name="f49" fmla="val 773141"/>
              <a:gd name="f50" fmla="val 188622"/>
              <a:gd name="f51" fmla="val 1179697"/>
              <a:gd name="f52" fmla="val 7051"/>
              <a:gd name="f53" fmla="*/ f0 1 3228711"/>
              <a:gd name="f54" fmla="*/ f1 1 3210836"/>
              <a:gd name="f55" fmla="val f2"/>
              <a:gd name="f56" fmla="val f3"/>
              <a:gd name="f57" fmla="val f4"/>
              <a:gd name="f58" fmla="+- f57 0 f55"/>
              <a:gd name="f59" fmla="+- f56 0 f55"/>
              <a:gd name="f60" fmla="*/ f59 1 3228711"/>
              <a:gd name="f61" fmla="*/ f58 1 3210836"/>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3228711" h="3210836">
                <a:moveTo>
                  <a:pt x="f5" y="f6"/>
                </a:moveTo>
                <a:lnTo>
                  <a:pt x="f7" y="f8"/>
                </a:lnTo>
                <a:lnTo>
                  <a:pt x="f9" y="f10"/>
                </a:lnTo>
                <a:cubicBezTo>
                  <a:pt x="f11" y="f12"/>
                  <a:pt x="f13" y="f14"/>
                  <a:pt x="f5" y="f6"/>
                </a:cubicBezTo>
                <a:close/>
                <a:moveTo>
                  <a:pt x="f15" y="f16"/>
                </a:moveTo>
                <a:cubicBezTo>
                  <a:pt x="f17" y="f18"/>
                  <a:pt x="f19" y="f20"/>
                  <a:pt x="f21" y="f22"/>
                </a:cubicBezTo>
                <a:cubicBezTo>
                  <a:pt x="f23" y="f24"/>
                  <a:pt x="f25" y="f26"/>
                  <a:pt x="f27" y="f28"/>
                </a:cubicBezTo>
                <a:cubicBezTo>
                  <a:pt x="f29" y="f30"/>
                  <a:pt x="f31" y="f32"/>
                  <a:pt x="f33" y="f34"/>
                </a:cubicBezTo>
                <a:lnTo>
                  <a:pt x="f35" y="f36"/>
                </a:lnTo>
                <a:close/>
                <a:moveTo>
                  <a:pt x="f37" y="f38"/>
                </a:moveTo>
                <a:cubicBezTo>
                  <a:pt x="f39" y="f40"/>
                  <a:pt x="f41" y="f42"/>
                  <a:pt x="f43" y="f44"/>
                </a:cubicBezTo>
                <a:lnTo>
                  <a:pt x="f45" y="f46"/>
                </a:lnTo>
                <a:lnTo>
                  <a:pt x="f47" y="f48"/>
                </a:lnTo>
                <a:cubicBezTo>
                  <a:pt x="f49" y="f50"/>
                  <a:pt x="f51" y="f52"/>
                  <a:pt x="f37" y="f38"/>
                </a:cubicBezTo>
                <a:close/>
              </a:path>
            </a:pathLst>
          </a:custGeom>
          <a:solidFill>
            <a:srgbClr val="0070C0"/>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2" name="Block Arc 14">
            <a:extLst>
              <a:ext uri="{FF2B5EF4-FFF2-40B4-BE49-F238E27FC236}">
                <a16:creationId xmlns:a16="http://schemas.microsoft.com/office/drawing/2014/main" id="{D53D9CB7-0D24-E245-A9CF-E41CAE85ABB1}"/>
              </a:ext>
            </a:extLst>
          </p:cNvPr>
          <p:cNvSpPr/>
          <p:nvPr/>
        </p:nvSpPr>
        <p:spPr>
          <a:xfrm rot="16200004">
            <a:off x="6783639" y="1470611"/>
            <a:ext cx="567403" cy="567768"/>
          </a:xfrm>
          <a:custGeom>
            <a:avLst/>
            <a:gdLst>
              <a:gd name="f0" fmla="val w"/>
              <a:gd name="f1" fmla="val h"/>
              <a:gd name="f2" fmla="val 0"/>
              <a:gd name="f3" fmla="val 3185463"/>
              <a:gd name="f4" fmla="val 3187558"/>
              <a:gd name="f5" fmla="val 764000"/>
              <a:gd name="f6" fmla="val 2343999"/>
              <a:gd name="f7" fmla="val 566798"/>
              <a:gd name="f8" fmla="val 2256389"/>
              <a:gd name="f9" fmla="val 385374"/>
              <a:gd name="f10" fmla="val 2134753"/>
              <a:gd name="f11" fmla="val 230072"/>
              <a:gd name="f12" fmla="val 1981662"/>
              <a:gd name="f13" fmla="val 297001"/>
              <a:gd name="f14" fmla="val 2223876"/>
              <a:gd name="f15" fmla="val 428049"/>
              <a:gd name="f16" fmla="val 2439341"/>
              <a:gd name="f17" fmla="val 603989"/>
              <a:gd name="f18" fmla="val 2608945"/>
              <a:gd name="f19" fmla="val 667739"/>
              <a:gd name="f20" fmla="val 2525681"/>
              <a:gd name="f21" fmla="val 720588"/>
              <a:gd name="f22" fmla="val 2436567"/>
              <a:gd name="f23" fmla="val 783530"/>
              <a:gd name="f24" fmla="val 862903"/>
              <a:gd name="f25" fmla="val 737619"/>
              <a:gd name="f26" fmla="val 760936"/>
              <a:gd name="f27" fmla="val 681240"/>
              <a:gd name="f28" fmla="val 662513"/>
              <a:gd name="f29" fmla="val 611676"/>
              <a:gd name="f30" fmla="val 571152"/>
              <a:gd name="f31" fmla="val 419218"/>
              <a:gd name="f32" fmla="val 754019"/>
              <a:gd name="f33" fmla="val 279227"/>
              <a:gd name="f34" fmla="val 991173"/>
              <a:gd name="f35" fmla="val 215545"/>
              <a:gd name="f36" fmla="val 1258034"/>
              <a:gd name="f37" fmla="val 378729"/>
              <a:gd name="f38" fmla="val 1090139"/>
              <a:gd name="f39" fmla="val 571934"/>
              <a:gd name="f40" fmla="val 956907"/>
              <a:gd name="f41" fmla="val 935657"/>
              <a:gd name="f42" fmla="val 1673146"/>
              <a:gd name="f43" fmla="val 227023"/>
              <a:gd name="f44" fmla="val 393068"/>
              <a:gd name="f45" fmla="val 1882941"/>
              <a:gd name="f46" fmla="val 605618"/>
              <a:gd name="f47" fmla="val 2045968"/>
              <a:gd name="f48" fmla="val 844267"/>
              <a:gd name="f49" fmla="val 2153109"/>
              <a:gd name="f50" fmla="val 897907"/>
              <a:gd name="f51" fmla="val 1997390"/>
              <a:gd name="f52" fmla="val 928862"/>
              <a:gd name="f53" fmla="val 1835739"/>
              <a:gd name="f54" fmla="val 935928"/>
              <a:gd name="f55" fmla="val 1493146"/>
              <a:gd name="f56" fmla="val 928922"/>
              <a:gd name="f57" fmla="val 1345638"/>
              <a:gd name="f58" fmla="val 902278"/>
              <a:gd name="f59" fmla="val 1198995"/>
              <a:gd name="f60" fmla="val 856775"/>
              <a:gd name="f61" fmla="val 1056956"/>
              <a:gd name="f62" fmla="val 636768"/>
              <a:gd name="f63" fmla="val 1156959"/>
              <a:gd name="f64" fmla="val 439487"/>
              <a:gd name="f65" fmla="val 1304654"/>
              <a:gd name="f66" fmla="val 281464"/>
              <a:gd name="f67" fmla="val 1469785"/>
              <a:gd name="f68" fmla="val 2515107"/>
              <a:gd name="f69" fmla="val 1283000"/>
              <a:gd name="f70" fmla="val 2508124"/>
              <a:gd name="f71" fmla="val 1100523"/>
              <a:gd name="f72" fmla="val 2472287"/>
              <a:gd name="f73" fmla="val 927628"/>
              <a:gd name="f74" fmla="val 2411229"/>
              <a:gd name="f75" fmla="val 876831"/>
              <a:gd name="f76" fmla="val 2520843"/>
              <a:gd name="f77" fmla="val 814172"/>
              <a:gd name="f78" fmla="val 2626182"/>
              <a:gd name="f79" fmla="val 738220"/>
              <a:gd name="f80" fmla="val 2724387"/>
              <a:gd name="f81" fmla="val 944637"/>
              <a:gd name="f82" fmla="val 2881665"/>
              <a:gd name="f83" fmla="val 1196120"/>
              <a:gd name="f84" fmla="val 2982471"/>
              <a:gd name="f85" fmla="val 3005418"/>
              <a:gd name="f86" fmla="val 1112275"/>
              <a:gd name="f87" fmla="val 1105327"/>
              <a:gd name="f88" fmla="val 1858153"/>
              <a:gd name="f89" fmla="val 1070032"/>
              <a:gd name="f90" fmla="val 2042144"/>
              <a:gd name="f91" fmla="val 1008001"/>
              <a:gd name="f92" fmla="val 2219039"/>
              <a:gd name="f93" fmla="val 1155519"/>
              <a:gd name="f94" fmla="val 2270408"/>
              <a:gd name="f95" fmla="val 1310845"/>
              <a:gd name="f96" fmla="val 2300826"/>
              <a:gd name="f97" fmla="val 2307834"/>
              <a:gd name="f98" fmla="val 898989"/>
              <a:gd name="f99" fmla="val 1315103"/>
              <a:gd name="f100" fmla="val 907762"/>
              <a:gd name="f101" fmla="val 1164166"/>
              <a:gd name="f102" fmla="val 938783"/>
              <a:gd name="f103" fmla="val 1020939"/>
              <a:gd name="f104" fmla="val 990066"/>
              <a:gd name="f105" fmla="val 1074574"/>
              <a:gd name="f106" fmla="val 1153655"/>
              <a:gd name="f107" fmla="val 1105461"/>
              <a:gd name="f108" fmla="val 1322925"/>
              <a:gd name="f109" fmla="val 1112368"/>
              <a:gd name="f110" fmla="val 182141"/>
              <a:gd name="f111" fmla="val 1199839"/>
              <a:gd name="f112" fmla="val 204777"/>
              <a:gd name="f113" fmla="val 951477"/>
              <a:gd name="f114" fmla="val 303168"/>
              <a:gd name="f115" fmla="val 746615"/>
              <a:gd name="f116" fmla="val 456764"/>
              <a:gd name="f117" fmla="val 828296"/>
              <a:gd name="f118" fmla="val 562801"/>
              <a:gd name="f119" fmla="val 894225"/>
              <a:gd name="f120" fmla="val 677310"/>
              <a:gd name="f121" fmla="val 947434"/>
              <a:gd name="f122" fmla="val 796072"/>
              <a:gd name="f123" fmla="val 1113886"/>
              <a:gd name="f124" fmla="val 736067"/>
              <a:gd name="f125" fmla="val 1289644"/>
              <a:gd name="f126" fmla="val 700323"/>
              <a:gd name="f127" fmla="val 691530"/>
              <a:gd name="f128" fmla="val 2150063"/>
              <a:gd name="f129" fmla="val 992171"/>
              <a:gd name="f130" fmla="val 1990712"/>
              <a:gd name="f131" fmla="val 935501"/>
              <a:gd name="f132" fmla="val 1822242"/>
              <a:gd name="f133" fmla="val 902595"/>
              <a:gd name="f134" fmla="val 1649785"/>
              <a:gd name="f135" fmla="val 897224"/>
              <a:gd name="f136" fmla="val 2063712"/>
              <a:gd name="f137" fmla="val 2069089"/>
              <a:gd name="f138" fmla="val 1323887"/>
              <a:gd name="f139" fmla="val 2098366"/>
              <a:gd name="f140" fmla="val 1155330"/>
              <a:gd name="f141" fmla="val 2168848"/>
              <a:gd name="f142" fmla="val 2199110"/>
              <a:gd name="f143" fmla="val 2108555"/>
              <a:gd name="f144" fmla="val 2028681"/>
              <a:gd name="f145" fmla="val 2073581"/>
              <a:gd name="f146" fmla="val 1851532"/>
              <a:gd name="f147" fmla="val 2065295"/>
              <a:gd name="f148" fmla="val 2307299"/>
              <a:gd name="f149" fmla="val 1829404"/>
              <a:gd name="f150" fmla="val 2299517"/>
              <a:gd name="f151" fmla="val 2004315"/>
              <a:gd name="f152" fmla="val 2261965"/>
              <a:gd name="f153" fmla="val 2422394"/>
              <a:gd name="f154" fmla="val 446879"/>
              <a:gd name="f155" fmla="val 2204309"/>
              <a:gd name="f156" fmla="val 287209"/>
              <a:gd name="f157" fmla="val 1938140"/>
              <a:gd name="f158" fmla="val 189883"/>
              <a:gd name="f159" fmla="val 178919"/>
              <a:gd name="f160" fmla="val 689876"/>
              <a:gd name="f161" fmla="val 1846998"/>
              <a:gd name="f162" fmla="val 695154"/>
              <a:gd name="f163" fmla="val 2039668"/>
              <a:gd name="f164" fmla="val 732502"/>
              <a:gd name="f165" fmla="val 2221721"/>
              <a:gd name="f166" fmla="val 797410"/>
              <a:gd name="f167" fmla="val 2275056"/>
              <a:gd name="f168" fmla="val 675360"/>
              <a:gd name="f169" fmla="val 2341760"/>
              <a:gd name="f170" fmla="val 557662"/>
              <a:gd name="f171" fmla="val 2447278"/>
              <a:gd name="f172" fmla="val 2722123"/>
              <a:gd name="f173" fmla="val 2366121"/>
              <a:gd name="f174" fmla="val 2618714"/>
              <a:gd name="f175" fmla="val 2299534"/>
              <a:gd name="f176" fmla="val 2507403"/>
              <a:gd name="f177" fmla="val 2246145"/>
              <a:gd name="f178" fmla="val 2391362"/>
              <a:gd name="f179" fmla="val 2057375"/>
              <a:gd name="f180" fmla="val 2464119"/>
              <a:gd name="f181" fmla="val 1856285"/>
              <a:gd name="f182" fmla="val 2506958"/>
              <a:gd name="f183" fmla="val 2514779"/>
              <a:gd name="f184" fmla="val 3008639"/>
              <a:gd name="f185" fmla="val 1949198"/>
              <a:gd name="f186" fmla="val 2997255"/>
              <a:gd name="f187" fmla="val 2224691"/>
              <a:gd name="f188" fmla="val 2892757"/>
              <a:gd name="f189" fmla="val 2878934"/>
              <a:gd name="f190" fmla="val 2723190"/>
              <a:gd name="f191" fmla="val 1307255"/>
              <a:gd name="f192" fmla="val 2529440"/>
              <a:gd name="f193" fmla="val 1161128"/>
              <a:gd name="f194" fmla="val 2313862"/>
              <a:gd name="f195" fmla="val 1060620"/>
              <a:gd name="f196" fmla="val 2270535"/>
              <a:gd name="f197" fmla="val 1201714"/>
              <a:gd name="f198" fmla="val 2245604"/>
              <a:gd name="f199" fmla="val 1347104"/>
              <a:gd name="f200" fmla="val 2240109"/>
              <a:gd name="f201" fmla="val 2890636"/>
              <a:gd name="f202" fmla="val 2241814"/>
              <a:gd name="f203" fmla="val 2249736"/>
              <a:gd name="f204" fmla="val 1827102"/>
              <a:gd name="f205" fmla="val 2279520"/>
              <a:gd name="f206" fmla="val 1979973"/>
              <a:gd name="f207" fmla="val 2329964"/>
              <a:gd name="f208" fmla="val 2127513"/>
              <a:gd name="f209" fmla="val 2545677"/>
              <a:gd name="f210" fmla="val 2019923"/>
              <a:gd name="f211" fmla="val 2738160"/>
              <a:gd name="f212" fmla="val 1866413"/>
              <a:gd name="f213" fmla="val 2973035"/>
              <a:gd name="f214" fmla="val 1284386"/>
              <a:gd name="f215" fmla="val 2912066"/>
              <a:gd name="f216" fmla="val 1001840"/>
              <a:gd name="f217" fmla="val 2765308"/>
              <a:gd name="f218" fmla="val 751379"/>
              <a:gd name="f219" fmla="val 2561381"/>
              <a:gd name="f220" fmla="val 561108"/>
              <a:gd name="f221" fmla="val 2489321"/>
              <a:gd name="f222" fmla="val 656437"/>
              <a:gd name="f223" fmla="val 2431363"/>
              <a:gd name="f224" fmla="val 759225"/>
              <a:gd name="f225" fmla="val 2384553"/>
              <a:gd name="f226" fmla="val 865647"/>
              <a:gd name="f227" fmla="val 2604520"/>
              <a:gd name="f228" fmla="val 964977"/>
              <a:gd name="f229" fmla="val 2804622"/>
              <a:gd name="f230" fmla="val 1106677"/>
              <a:gd name="f231" fmla="val 2974277"/>
              <a:gd name="f232" fmla="val 1897328"/>
              <a:gd name="f233" fmla="val 2812488"/>
              <a:gd name="f234" fmla="val 2073933"/>
              <a:gd name="f235" fmla="val 2619878"/>
              <a:gd name="f236" fmla="val 2216690"/>
              <a:gd name="f237" fmla="val 2407486"/>
              <a:gd name="f238" fmla="val 2319665"/>
              <a:gd name="f239" fmla="val 2454169"/>
              <a:gd name="f240" fmla="val 2420503"/>
              <a:gd name="f241" fmla="val 2511856"/>
              <a:gd name="f242" fmla="val 2517376"/>
              <a:gd name="f243" fmla="val 2582047"/>
              <a:gd name="f244" fmla="val 2607468"/>
              <a:gd name="f245" fmla="val 2776399"/>
              <a:gd name="f246" fmla="val 2417974"/>
              <a:gd name="f247" fmla="val 2916061"/>
              <a:gd name="f248" fmla="val 2172750"/>
              <a:gd name="f249" fmla="val 1593779"/>
              <a:gd name="f250" fmla="val 2473999"/>
              <a:gd name="f251" fmla="val 2471904"/>
              <a:gd name="f252" fmla="val 1591684"/>
              <a:gd name="f253" fmla="val 738111"/>
              <a:gd name="f254" fmla="val 41261"/>
              <a:gd name="f255" fmla="val 2516549"/>
              <a:gd name="f256" fmla="val 1913"/>
              <a:gd name="f257" fmla="val 2750"/>
              <a:gd name="f258" fmla="val 50490"/>
              <a:gd name="f259" fmla="val 700174"/>
              <a:gd name="f260" fmla="val 679654"/>
              <a:gd name="f261" fmla="val 64473"/>
              <a:gd name="f262" fmla="val 6156"/>
              <a:gd name="f263" fmla="val 2934"/>
              <a:gd name="f264" fmla="val 2503127"/>
              <a:gd name="f265" fmla="val 31654"/>
              <a:gd name="f266" fmla="val 733032"/>
              <a:gd name="f267" fmla="*/ f0 1 3185463"/>
              <a:gd name="f268" fmla="*/ f1 1 3187558"/>
              <a:gd name="f269" fmla="val f2"/>
              <a:gd name="f270" fmla="val f3"/>
              <a:gd name="f271" fmla="val f4"/>
              <a:gd name="f272" fmla="+- f271 0 f269"/>
              <a:gd name="f273" fmla="+- f270 0 f269"/>
              <a:gd name="f274" fmla="*/ f273 1 3185463"/>
              <a:gd name="f275" fmla="*/ f272 1 3187558"/>
              <a:gd name="f276" fmla="*/ f269 1 f274"/>
              <a:gd name="f277" fmla="*/ f270 1 f274"/>
              <a:gd name="f278" fmla="*/ f269 1 f275"/>
              <a:gd name="f279" fmla="*/ f271 1 f275"/>
              <a:gd name="f280" fmla="*/ f276 f267 1"/>
              <a:gd name="f281" fmla="*/ f277 f267 1"/>
              <a:gd name="f282" fmla="*/ f279 f268 1"/>
              <a:gd name="f283" fmla="*/ f278 f268 1"/>
            </a:gdLst>
            <a:ahLst/>
            <a:cxnLst>
              <a:cxn ang="3cd4">
                <a:pos x="hc" y="t"/>
              </a:cxn>
              <a:cxn ang="0">
                <a:pos x="r" y="vc"/>
              </a:cxn>
              <a:cxn ang="cd4">
                <a:pos x="hc" y="b"/>
              </a:cxn>
              <a:cxn ang="cd2">
                <a:pos x="l" y="vc"/>
              </a:cxn>
            </a:cxnLst>
            <a:rect l="f280" t="f283" r="f281" b="f282"/>
            <a:pathLst>
              <a:path w="3185463" h="3187558">
                <a:moveTo>
                  <a:pt x="f5" y="f6"/>
                </a:moveTo>
                <a:cubicBezTo>
                  <a:pt x="f7" y="f8"/>
                  <a:pt x="f9" y="f10"/>
                  <a:pt x="f11" y="f12"/>
                </a:cubicBezTo>
                <a:cubicBezTo>
                  <a:pt x="f13" y="f14"/>
                  <a:pt x="f15" y="f16"/>
                  <a:pt x="f17" y="f18"/>
                </a:cubicBezTo>
                <a:cubicBezTo>
                  <a:pt x="f19" y="f20"/>
                  <a:pt x="f21" y="f22"/>
                  <a:pt x="f5" y="f6"/>
                </a:cubicBezTo>
                <a:close/>
                <a:moveTo>
                  <a:pt x="f23" y="f24"/>
                </a:moveTo>
                <a:cubicBezTo>
                  <a:pt x="f25" y="f26"/>
                  <a:pt x="f27" y="f28"/>
                  <a:pt x="f29" y="f30"/>
                </a:cubicBezTo>
                <a:cubicBezTo>
                  <a:pt x="f31" y="f32"/>
                  <a:pt x="f33" y="f34"/>
                  <a:pt x="f35" y="f36"/>
                </a:cubicBezTo>
                <a:cubicBezTo>
                  <a:pt x="f37" y="f38"/>
                  <a:pt x="f39" y="f40"/>
                  <a:pt x="f23" y="f24"/>
                </a:cubicBezTo>
                <a:close/>
                <a:moveTo>
                  <a:pt x="f41" y="f42"/>
                </a:moveTo>
                <a:lnTo>
                  <a:pt x="f43" y="f42"/>
                </a:lnTo>
                <a:cubicBezTo>
                  <a:pt x="f44" y="f45"/>
                  <a:pt x="f46" y="f47"/>
                  <a:pt x="f48" y="f49"/>
                </a:cubicBezTo>
                <a:cubicBezTo>
                  <a:pt x="f50" y="f51"/>
                  <a:pt x="f52" y="f53"/>
                  <a:pt x="f41" y="f42"/>
                </a:cubicBezTo>
                <a:close/>
                <a:moveTo>
                  <a:pt x="f54" y="f55"/>
                </a:moveTo>
                <a:cubicBezTo>
                  <a:pt x="f56" y="f57"/>
                  <a:pt x="f58" y="f59"/>
                  <a:pt x="f60" y="f61"/>
                </a:cubicBezTo>
                <a:cubicBezTo>
                  <a:pt x="f62" y="f63"/>
                  <a:pt x="f64" y="f65"/>
                  <a:pt x="f66" y="f55"/>
                </a:cubicBezTo>
                <a:close/>
                <a:moveTo>
                  <a:pt x="f67" y="f68"/>
                </a:moveTo>
                <a:cubicBezTo>
                  <a:pt x="f69" y="f70"/>
                  <a:pt x="f71" y="f72"/>
                  <a:pt x="f73" y="f74"/>
                </a:cubicBezTo>
                <a:cubicBezTo>
                  <a:pt x="f75" y="f76"/>
                  <a:pt x="f77" y="f78"/>
                  <a:pt x="f79" y="f80"/>
                </a:cubicBezTo>
                <a:cubicBezTo>
                  <a:pt x="f81" y="f82"/>
                  <a:pt x="f83" y="f84"/>
                  <a:pt x="f67" y="f85"/>
                </a:cubicBezTo>
                <a:close/>
                <a:moveTo>
                  <a:pt x="f67" y="f42"/>
                </a:moveTo>
                <a:lnTo>
                  <a:pt x="f86" y="f42"/>
                </a:lnTo>
                <a:cubicBezTo>
                  <a:pt x="f87" y="f88"/>
                  <a:pt x="f89" y="f90"/>
                  <a:pt x="f91" y="f92"/>
                </a:cubicBezTo>
                <a:cubicBezTo>
                  <a:pt x="f93" y="f94"/>
                  <a:pt x="f95" y="f96"/>
                  <a:pt x="f67" y="f97"/>
                </a:cubicBezTo>
                <a:close/>
                <a:moveTo>
                  <a:pt x="f67" y="f98"/>
                </a:moveTo>
                <a:cubicBezTo>
                  <a:pt x="f99" y="f100"/>
                  <a:pt x="f101" y="f102"/>
                  <a:pt x="f103" y="f104"/>
                </a:cubicBezTo>
                <a:cubicBezTo>
                  <a:pt x="f105" y="f106"/>
                  <a:pt x="f107" y="f108"/>
                  <a:pt x="f109" y="f55"/>
                </a:cubicBezTo>
                <a:lnTo>
                  <a:pt x="f67" y="f55"/>
                </a:lnTo>
                <a:close/>
                <a:moveTo>
                  <a:pt x="f67" y="f110"/>
                </a:moveTo>
                <a:cubicBezTo>
                  <a:pt x="f111" y="f112"/>
                  <a:pt x="f113" y="f114"/>
                  <a:pt x="f115" y="f116"/>
                </a:cubicBezTo>
                <a:cubicBezTo>
                  <a:pt x="f117" y="f118"/>
                  <a:pt x="f119" y="f120"/>
                  <a:pt x="f121" y="f122"/>
                </a:cubicBezTo>
                <a:cubicBezTo>
                  <a:pt x="f123" y="f124"/>
                  <a:pt x="f125" y="f126"/>
                  <a:pt x="f67" y="f127"/>
                </a:cubicBezTo>
                <a:close/>
                <a:moveTo>
                  <a:pt x="f128" y="f129"/>
                </a:moveTo>
                <a:cubicBezTo>
                  <a:pt x="f130" y="f131"/>
                  <a:pt x="f132" y="f133"/>
                  <a:pt x="f134" y="f135"/>
                </a:cubicBezTo>
                <a:lnTo>
                  <a:pt x="f134" y="f55"/>
                </a:lnTo>
                <a:lnTo>
                  <a:pt x="f136" y="f55"/>
                </a:lnTo>
                <a:cubicBezTo>
                  <a:pt x="f137" y="f138"/>
                  <a:pt x="f139" y="f140"/>
                  <a:pt x="f128" y="f129"/>
                </a:cubicBezTo>
                <a:close/>
                <a:moveTo>
                  <a:pt x="f141" y="f142"/>
                </a:moveTo>
                <a:cubicBezTo>
                  <a:pt x="f143" y="f144"/>
                  <a:pt x="f145" y="f146"/>
                  <a:pt x="f147" y="f42"/>
                </a:cubicBezTo>
                <a:lnTo>
                  <a:pt x="f134" y="f42"/>
                </a:lnTo>
                <a:lnTo>
                  <a:pt x="f134" y="f148"/>
                </a:lnTo>
                <a:cubicBezTo>
                  <a:pt x="f149" y="f150"/>
                  <a:pt x="f151" y="f152"/>
                  <a:pt x="f141" y="f142"/>
                </a:cubicBezTo>
                <a:close/>
                <a:moveTo>
                  <a:pt x="f153" y="f154"/>
                </a:moveTo>
                <a:cubicBezTo>
                  <a:pt x="f155" y="f156"/>
                  <a:pt x="f157" y="f158"/>
                  <a:pt x="f134" y="f159"/>
                </a:cubicBezTo>
                <a:lnTo>
                  <a:pt x="f134" y="f160"/>
                </a:lnTo>
                <a:cubicBezTo>
                  <a:pt x="f161" y="f162"/>
                  <a:pt x="f163" y="f164"/>
                  <a:pt x="f165" y="f166"/>
                </a:cubicBezTo>
                <a:cubicBezTo>
                  <a:pt x="f167" y="f168"/>
                  <a:pt x="f169" y="f170"/>
                  <a:pt x="f153" y="f154"/>
                </a:cubicBezTo>
                <a:close/>
                <a:moveTo>
                  <a:pt x="f171" y="f172"/>
                </a:moveTo>
                <a:cubicBezTo>
                  <a:pt x="f173" y="f174"/>
                  <a:pt x="f175" y="f176"/>
                  <a:pt x="f177" y="f178"/>
                </a:cubicBezTo>
                <a:cubicBezTo>
                  <a:pt x="f179" y="f180"/>
                  <a:pt x="f181" y="f182"/>
                  <a:pt x="f134" y="f183"/>
                </a:cubicBezTo>
                <a:lnTo>
                  <a:pt x="f134" y="f184"/>
                </a:lnTo>
                <a:cubicBezTo>
                  <a:pt x="f185" y="f186"/>
                  <a:pt x="f187" y="f188"/>
                  <a:pt x="f171" y="f172"/>
                </a:cubicBezTo>
                <a:close/>
                <a:moveTo>
                  <a:pt x="f189" y="f55"/>
                </a:moveTo>
                <a:cubicBezTo>
                  <a:pt x="f190" y="f191"/>
                  <a:pt x="f192" y="f193"/>
                  <a:pt x="f194" y="f195"/>
                </a:cubicBezTo>
                <a:cubicBezTo>
                  <a:pt x="f196" y="f197"/>
                  <a:pt x="f198" y="f199"/>
                  <a:pt x="f200" y="f55"/>
                </a:cubicBezTo>
                <a:close/>
                <a:moveTo>
                  <a:pt x="f201" y="f42"/>
                </a:moveTo>
                <a:lnTo>
                  <a:pt x="f202" y="f42"/>
                </a:lnTo>
                <a:cubicBezTo>
                  <a:pt x="f203" y="f204"/>
                  <a:pt x="f205" y="f206"/>
                  <a:pt x="f207" y="f208"/>
                </a:cubicBezTo>
                <a:cubicBezTo>
                  <a:pt x="f209" y="f210"/>
                  <a:pt x="f211" y="f212"/>
                  <a:pt x="f201" y="f42"/>
                </a:cubicBezTo>
                <a:close/>
                <a:moveTo>
                  <a:pt x="f213" y="f214"/>
                </a:moveTo>
                <a:cubicBezTo>
                  <a:pt x="f215" y="f216"/>
                  <a:pt x="f217" y="f218"/>
                  <a:pt x="f219" y="f220"/>
                </a:cubicBezTo>
                <a:cubicBezTo>
                  <a:pt x="f221" y="f222"/>
                  <a:pt x="f223" y="f224"/>
                  <a:pt x="f225" y="f226"/>
                </a:cubicBezTo>
                <a:cubicBezTo>
                  <a:pt x="f227" y="f228"/>
                  <a:pt x="f229" y="f230"/>
                  <a:pt x="f213" y="f214"/>
                </a:cubicBezTo>
                <a:close/>
                <a:moveTo>
                  <a:pt x="f231" y="f232"/>
                </a:moveTo>
                <a:cubicBezTo>
                  <a:pt x="f233" y="f234"/>
                  <a:pt x="f235" y="f236"/>
                  <a:pt x="f237" y="f238"/>
                </a:cubicBezTo>
                <a:cubicBezTo>
                  <a:pt x="f239" y="f240"/>
                  <a:pt x="f241" y="f242"/>
                  <a:pt x="f243" y="f244"/>
                </a:cubicBezTo>
                <a:cubicBezTo>
                  <a:pt x="f245" y="f246"/>
                  <a:pt x="f247" y="f248"/>
                  <a:pt x="f231" y="f232"/>
                </a:cubicBezTo>
                <a:close/>
                <a:moveTo>
                  <a:pt x="f3" y="f249"/>
                </a:moveTo>
                <a:cubicBezTo>
                  <a:pt x="f3" y="f250"/>
                  <a:pt x="f251" y="f4"/>
                  <a:pt x="f252" y="f4"/>
                </a:cubicBezTo>
                <a:cubicBezTo>
                  <a:pt x="f253" y="f4"/>
                  <a:pt x="f254" y="f255"/>
                  <a:pt x="f256" y="f42"/>
                </a:cubicBezTo>
                <a:lnTo>
                  <a:pt x="f2" y="f42"/>
                </a:lnTo>
                <a:lnTo>
                  <a:pt x="f2" y="f55"/>
                </a:lnTo>
                <a:lnTo>
                  <a:pt x="f257" y="f55"/>
                </a:lnTo>
                <a:cubicBezTo>
                  <a:pt x="f258" y="f259"/>
                  <a:pt x="f260" y="f261"/>
                  <a:pt x="f67" y="f262"/>
                </a:cubicBezTo>
                <a:lnTo>
                  <a:pt x="f67" y="f2"/>
                </a:lnTo>
                <a:lnTo>
                  <a:pt x="f252" y="f2"/>
                </a:lnTo>
                <a:lnTo>
                  <a:pt x="f134" y="f2"/>
                </a:lnTo>
                <a:lnTo>
                  <a:pt x="f134" y="f263"/>
                </a:lnTo>
                <a:cubicBezTo>
                  <a:pt x="f264" y="f265"/>
                  <a:pt x="f3" y="f266"/>
                  <a:pt x="f3" y="f249"/>
                </a:cubicBezTo>
                <a:close/>
              </a:path>
            </a:pathLst>
          </a:custGeom>
          <a:solidFill>
            <a:srgbClr val="0070C0"/>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3" name="Block Arc 41">
            <a:extLst>
              <a:ext uri="{FF2B5EF4-FFF2-40B4-BE49-F238E27FC236}">
                <a16:creationId xmlns:a16="http://schemas.microsoft.com/office/drawing/2014/main" id="{A6C82479-12E6-BEAA-4304-BA2534F55B33}"/>
              </a:ext>
            </a:extLst>
          </p:cNvPr>
          <p:cNvSpPr/>
          <p:nvPr/>
        </p:nvSpPr>
        <p:spPr>
          <a:xfrm>
            <a:off x="7666841" y="1424307"/>
            <a:ext cx="473305" cy="660391"/>
          </a:xfrm>
          <a:custGeom>
            <a:avLst/>
            <a:gdLst>
              <a:gd name="f0" fmla="val w"/>
              <a:gd name="f1" fmla="val h"/>
              <a:gd name="f2" fmla="val 0"/>
              <a:gd name="f3" fmla="val 2512265"/>
              <a:gd name="f4" fmla="val 3505352"/>
              <a:gd name="f5" fmla="val 1276582"/>
              <a:gd name="f6" fmla="val 2106401"/>
              <a:gd name="f7" fmla="val 1154832"/>
              <a:gd name="f8" fmla="val 2195007"/>
              <a:gd name="f9" fmla="val 1018024"/>
              <a:gd name="f10" fmla="val 2262207"/>
              <a:gd name="f11" fmla="val 871321"/>
              <a:gd name="f12" fmla="val 2302645"/>
              <a:gd name="f13" fmla="val 1041049"/>
              <a:gd name="f14" fmla="val 2346709"/>
              <a:gd name="f15" fmla="val 1216984"/>
              <a:gd name="f16" fmla="val 2342691"/>
              <a:gd name="f17" fmla="val 1380867"/>
              <a:gd name="f18" fmla="val 2295542"/>
              <a:gd name="f19" fmla="val 1352791"/>
              <a:gd name="f20" fmla="val 2227964"/>
              <a:gd name="f21" fmla="val 1317377"/>
              <a:gd name="f22" fmla="val 2164934"/>
              <a:gd name="f23" fmla="val 931061"/>
              <a:gd name="f24" fmla="val 1768598"/>
              <a:gd name="f25" fmla="val 785084"/>
              <a:gd name="f26" fmla="val 2021438"/>
              <a:gd name="f27" fmla="val 684448"/>
              <a:gd name="f28" fmla="val 2196711"/>
              <a:gd name="f29" fmla="val 868931"/>
              <a:gd name="f30" fmla="val 2169533"/>
              <a:gd name="f31" fmla="val 1041385"/>
              <a:gd name="f32" fmla="val 2098006"/>
              <a:gd name="f33" fmla="val 1189228"/>
              <a:gd name="f34" fmla="val 1991290"/>
              <a:gd name="f35" fmla="val 1113839"/>
              <a:gd name="f36" fmla="val 1904543"/>
              <a:gd name="f37" fmla="val 1026949"/>
              <a:gd name="f38" fmla="val 1829435"/>
              <a:gd name="f39" fmla="val 1626242"/>
              <a:gd name="f40" fmla="val 1739577"/>
              <a:gd name="f41" fmla="val 1556851"/>
              <a:gd name="f42" fmla="val 1850020"/>
              <a:gd name="f43" fmla="val 1471526"/>
              <a:gd name="f44" fmla="val 1947792"/>
              <a:gd name="f45" fmla="val 1374302"/>
              <a:gd name="f46" fmla="val 2030973"/>
              <a:gd name="f47" fmla="val 1422822"/>
              <a:gd name="f48" fmla="val 2099916"/>
              <a:gd name="f49" fmla="val 1464618"/>
              <a:gd name="f50" fmla="val 2174537"/>
              <a:gd name="f51" fmla="val 1497466"/>
              <a:gd name="f52" fmla="val 2254701"/>
              <a:gd name="f53" fmla="val 1664534"/>
              <a:gd name="f54" fmla="val 2184833"/>
              <a:gd name="f55" fmla="val 1813198"/>
              <a:gd name="f56" fmla="val 2068027"/>
              <a:gd name="f57" fmla="val 1922549"/>
              <a:gd name="f58" fmla="val 1910651"/>
              <a:gd name="f59" fmla="val 531158"/>
              <a:gd name="f60" fmla="val 1601275"/>
              <a:gd name="f61" fmla="val 514831"/>
              <a:gd name="f62" fmla="val 1769123"/>
              <a:gd name="f63" fmla="val 535254"/>
              <a:gd name="f64" fmla="val 1939877"/>
              <a:gd name="f65" fmla="val 594029"/>
              <a:gd name="f66" fmla="val 2101141"/>
              <a:gd name="f67" fmla="val 822377"/>
              <a:gd name="f68" fmla="val 1705631"/>
              <a:gd name="f69" fmla="val 730789"/>
              <a:gd name="f70" fmla="val 1658398"/>
              <a:gd name="f71" fmla="val 632873"/>
              <a:gd name="f72" fmla="val 1623335"/>
              <a:gd name="f73" fmla="val 270885"/>
              <a:gd name="f74" fmla="val 1572115"/>
              <a:gd name="f75" fmla="val 231457"/>
              <a:gd name="f76" fmla="val 1572339"/>
              <a:gd name="f77" fmla="val 191799"/>
              <a:gd name="f78" fmla="val 1574812"/>
              <a:gd name="f79" fmla="val 152057"/>
              <a:gd name="f80" fmla="val 1579894"/>
              <a:gd name="f81" fmla="val 195418"/>
              <a:gd name="f82" fmla="val 1760005"/>
              <a:gd name="f83" fmla="val 289893"/>
              <a:gd name="f84" fmla="val 1927350"/>
              <a:gd name="f85" fmla="val 428945"/>
              <a:gd name="f86" fmla="val 2058945"/>
              <a:gd name="f87" fmla="val 384418"/>
              <a:gd name="f88" fmla="val 1901749"/>
              <a:gd name="f89" fmla="val 371313"/>
              <a:gd name="f90" fmla="val 1738504"/>
              <a:gd name="f91" fmla="val 388331"/>
              <a:gd name="f92" fmla="val 1577832"/>
              <a:gd name="f93" fmla="val 349511"/>
              <a:gd name="f94" fmla="val 1573916"/>
              <a:gd name="f95" fmla="val 310313"/>
              <a:gd name="f96" fmla="val 1571891"/>
              <a:gd name="f97" fmla="val 1117422"/>
              <a:gd name="f98" fmla="val 1445810"/>
              <a:gd name="f99" fmla="val 992684"/>
              <a:gd name="f100" fmla="val 1661863"/>
              <a:gd name="f101" fmla="val 1102065"/>
              <a:gd name="f102" fmla="val 1730612"/>
              <a:gd name="f103" fmla="val 1200940"/>
              <a:gd name="f104" fmla="val 1816138"/>
              <a:gd name="f105" fmla="val 1286200"/>
              <a:gd name="f106" fmla="val 1915345"/>
              <a:gd name="f107" fmla="val 1368713"/>
              <a:gd name="f108" fmla="val 1844119"/>
              <a:gd name="f109" fmla="val 1441290"/>
              <a:gd name="f110" fmla="val 1760865"/>
              <a:gd name="f111" fmla="val 1500981"/>
              <a:gd name="f112" fmla="val 1667258"/>
              <a:gd name="f113" fmla="val 2092402"/>
              <a:gd name="f114" fmla="val 1221082"/>
              <a:gd name="f115" fmla="val 2001593"/>
              <a:gd name="f116" fmla="val 1234047"/>
              <a:gd name="f117" fmla="val 1911092"/>
              <a:gd name="f118" fmla="val 1235450"/>
              <a:gd name="f119" fmla="val 1822337"/>
              <a:gd name="f120" fmla="val 1227227"/>
              <a:gd name="f121" fmla="val 1800443"/>
              <a:gd name="f122" fmla="val 1366691"/>
              <a:gd name="f123" fmla="val 1756170"/>
              <a:gd name="f124" fmla="val 1503162"/>
              <a:gd name="f125" fmla="val 1688847"/>
              <a:gd name="f126" fmla="val 1630684"/>
              <a:gd name="f127" fmla="val 1987299"/>
              <a:gd name="f128" fmla="val 1802996"/>
              <a:gd name="f129" fmla="val 2084887"/>
              <a:gd name="f130" fmla="val 1618081"/>
              <a:gd name="f131" fmla="val 2117858"/>
              <a:gd name="f132" fmla="val 1415133"/>
              <a:gd name="f133" fmla="val 649579"/>
              <a:gd name="f134" fmla="val 1175701"/>
              <a:gd name="f135" fmla="val 600911"/>
              <a:gd name="f136" fmla="val 1272240"/>
              <a:gd name="f137" fmla="val 566994"/>
              <a:gd name="f138" fmla="val 1374279"/>
              <a:gd name="f139" fmla="val 548013"/>
              <a:gd name="f140" fmla="val 1478728"/>
              <a:gd name="f141" fmla="val 665588"/>
              <a:gd name="f142" fmla="val 1503392"/>
              <a:gd name="f143" fmla="val 778659"/>
              <a:gd name="f144" fmla="val 1543786"/>
              <a:gd name="f145" fmla="val 883938"/>
              <a:gd name="f146" fmla="val 1599004"/>
              <a:gd name="f147" fmla="val 1008644"/>
              <a:gd name="f148" fmla="val 1383007"/>
              <a:gd name="f149" fmla="val 1325201"/>
              <a:gd name="f150" fmla="val 1085928"/>
              <a:gd name="f151" fmla="val 1180226"/>
              <a:gd name="f152" fmla="val 1337032"/>
              <a:gd name="f153" fmla="val 1563461"/>
              <a:gd name="f154" fmla="val 1558293"/>
              <a:gd name="f155" fmla="val 1621429"/>
              <a:gd name="f156" fmla="val 1447029"/>
              <a:gd name="f157" fmla="val 1659763"/>
              <a:gd name="f158" fmla="val 1328223"/>
              <a:gd name="f159" fmla="val 1679185"/>
              <a:gd name="f160" fmla="val 1206861"/>
              <a:gd name="f161" fmla="val 1555153"/>
              <a:gd name="f162" fmla="val 1183834"/>
              <a:gd name="f163" fmla="val 1435895"/>
              <a:gd name="f164" fmla="val 1143161"/>
              <a:gd name="f165" fmla="val 216369"/>
              <a:gd name="f166" fmla="val 925587"/>
              <a:gd name="f167" fmla="val 135862"/>
              <a:gd name="f168" fmla="val 1096620"/>
              <a:gd name="f169" fmla="val 108667"/>
              <a:gd name="f170" fmla="val 1281041"/>
              <a:gd name="f171" fmla="val 130011"/>
              <a:gd name="f172" fmla="val 1458436"/>
              <a:gd name="f173" fmla="val 222591"/>
              <a:gd name="f174" fmla="val 1446071"/>
              <a:gd name="f175" fmla="val 314795"/>
              <a:gd name="f176" fmla="val 1446181"/>
              <a:gd name="f177" fmla="val 405131"/>
              <a:gd name="f178" fmla="val 1455463"/>
              <a:gd name="f179" fmla="val 426945"/>
              <a:gd name="f180" fmla="val 1333935"/>
              <a:gd name="f181" fmla="val 466667"/>
              <a:gd name="f182" fmla="val 1215249"/>
              <a:gd name="f183" fmla="val 524206"/>
              <a:gd name="f184" fmla="val 1103317"/>
              <a:gd name="f185" fmla="val 943246"/>
              <a:gd name="f186" fmla="val 797103"/>
              <a:gd name="f187" fmla="val 853400"/>
              <a:gd name="f188" fmla="val 873630"/>
              <a:gd name="f189" fmla="val 774733"/>
              <a:gd name="f190" fmla="val 963960"/>
              <a:gd name="f191" fmla="val 711316"/>
              <a:gd name="f192" fmla="val 1066306"/>
              <a:gd name="f193" fmla="val 1071447"/>
              <a:gd name="f194" fmla="val 1274228"/>
              <a:gd name="f195" fmla="val 1215869"/>
              <a:gd name="f196" fmla="val 1024081"/>
              <a:gd name="f197" fmla="val 1115458"/>
              <a:gd name="f198" fmla="val 961776"/>
              <a:gd name="f199" fmla="val 1023809"/>
              <a:gd name="f200" fmla="val 885272"/>
              <a:gd name="f201" fmla="val 1777831"/>
              <a:gd name="f202" fmla="val 614825"/>
              <a:gd name="f203" fmla="val 1828108"/>
              <a:gd name="f204" fmla="val 774217"/>
              <a:gd name="f205" fmla="val 1847177"/>
              <a:gd name="f206" fmla="val 940426"/>
              <a:gd name="f207" fmla="val 1835302"/>
              <a:gd name="f208" fmla="val 1104709"/>
              <a:gd name="f209" fmla="val 1912529"/>
              <a:gd name="f210" fmla="val 1111680"/>
              <a:gd name="f211" fmla="val 1991200"/>
              <a:gd name="f212" fmla="val 1110618"/>
              <a:gd name="f213" fmla="val 2070135"/>
              <a:gd name="f214" fmla="val 1099634"/>
              <a:gd name="f215" fmla="val 2023430"/>
              <a:gd name="f216" fmla="val 916066"/>
              <a:gd name="f217" fmla="val 1923963"/>
              <a:gd name="f218" fmla="val 746103"/>
              <a:gd name="f219" fmla="val 1613169"/>
              <a:gd name="f220" fmla="val 587153"/>
              <a:gd name="f221" fmla="val 1386789"/>
              <a:gd name="f222" fmla="val 979253"/>
              <a:gd name="f223" fmla="val 1482593"/>
              <a:gd name="f224" fmla="val 1028182"/>
              <a:gd name="f225" fmla="val 1585369"/>
              <a:gd name="f226" fmla="val 1063521"/>
              <a:gd name="f227" fmla="val 1692132"/>
              <a:gd name="f228" fmla="val 1084514"/>
              <a:gd name="f229" fmla="val 1702376"/>
              <a:gd name="f230" fmla="val 916614"/>
              <a:gd name="f231" fmla="val 1676765"/>
              <a:gd name="f232" fmla="val 746730"/>
              <a:gd name="f233" fmla="val 1500307"/>
              <a:gd name="f234" fmla="val 531421"/>
              <a:gd name="f235" fmla="val 1333628"/>
              <a:gd name="f236" fmla="val 560682"/>
              <a:gd name="f237" fmla="val 1177718"/>
              <a:gd name="f238" fmla="val 626786"/>
              <a:gd name="f239" fmla="val 1041762"/>
              <a:gd name="f240" fmla="val 721997"/>
              <a:gd name="f241" fmla="val 1111912"/>
              <a:gd name="f242" fmla="val 797410"/>
              <a:gd name="f243" fmla="val 1191076"/>
              <a:gd name="f244" fmla="val 863204"/>
              <a:gd name="f245" fmla="val 1277416"/>
              <a:gd name="f246" fmla="val 917480"/>
              <a:gd name="f247" fmla="val 708730"/>
              <a:gd name="f248" fmla="val 442269"/>
              <a:gd name="f249" fmla="val 536145"/>
              <a:gd name="f250" fmla="val 518354"/>
              <a:gd name="f251" fmla="val 384460"/>
              <a:gd name="f252" fmla="val 645249"/>
              <a:gd name="f253" fmla="val 277225"/>
              <a:gd name="f254" fmla="val 815684"/>
              <a:gd name="f255" fmla="val 586010"/>
              <a:gd name="f256" fmla="val 993961"/>
              <a:gd name="f257" fmla="val 658009"/>
              <a:gd name="f258" fmla="val 876621"/>
              <a:gd name="f259" fmla="val 747803"/>
              <a:gd name="f260" fmla="val 773217"/>
              <a:gd name="f261" fmla="val 850548"/>
              <a:gd name="f262" fmla="val 685844"/>
              <a:gd name="f263" fmla="val 795399"/>
              <a:gd name="f264" fmla="val 611028"/>
              <a:gd name="f265" fmla="val 747545"/>
              <a:gd name="f266" fmla="val 529652"/>
              <a:gd name="f267" fmla="val 1114411"/>
              <a:gd name="f268" fmla="val 355452"/>
              <a:gd name="f269" fmla="val 1016499"/>
              <a:gd name="f270" fmla="val 355167"/>
              <a:gd name="f271" fmla="val 919324"/>
              <a:gd name="f272" fmla="val 369705"/>
              <a:gd name="f273" fmla="val 826255"/>
              <a:gd name="f274" fmla="val 398131"/>
              <a:gd name="f275" fmla="val 858722"/>
              <a:gd name="f276" fmla="val 474940"/>
              <a:gd name="f277" fmla="val 900618"/>
              <a:gd name="f278" fmla="val 545829"/>
              <a:gd name="f279" fmla="val 948599"/>
              <a:gd name="f280" fmla="val 611249"/>
              <a:gd name="f281" fmla="val 1085375"/>
              <a:gd name="f282" fmla="val 512974"/>
              <a:gd name="f283" fmla="val 1240825"/>
              <a:gd name="f284" fmla="val 441488"/>
              <a:gd name="f285" fmla="val 1406980"/>
              <a:gd name="f286" fmla="val 401715"/>
              <a:gd name="f287" fmla="val 1310969"/>
              <a:gd name="f288" fmla="val 370847"/>
              <a:gd name="f289" fmla="val 1212322"/>
              <a:gd name="f290" fmla="val 355738"/>
              <a:gd name="f291" fmla="val 1776283"/>
              <a:gd name="f292" fmla="val 295101"/>
              <a:gd name="f293" fmla="val 1710896"/>
              <a:gd name="f294" fmla="val 408983"/>
              <a:gd name="f295" fmla="val 2209777"/>
              <a:gd name="f296" fmla="val 726145"/>
              <a:gd name="f297" fmla="val 2373723"/>
              <a:gd name="f298" fmla="val 1383396"/>
              <a:gd name="f299" fmla="val 2075153"/>
              <a:gd name="f300" fmla="val 1900534"/>
              <a:gd name="f301" fmla="val 1777480"/>
              <a:gd name="f302" fmla="val 2416119"/>
              <a:gd name="f303" fmla="val 1129323"/>
              <a:gd name="f304" fmla="val 2603192"/>
              <a:gd name="f305" fmla="val 606057"/>
              <a:gd name="f306" fmla="val 2333243"/>
              <a:gd name="f307" fmla="val 534769"/>
              <a:gd name="f308" fmla="val 2457402"/>
              <a:gd name="f309" fmla="val 1115347"/>
              <a:gd name="f310" fmla="val 2755664"/>
              <a:gd name="f311" fmla="val 1834151"/>
              <a:gd name="f312" fmla="val 2554240"/>
              <a:gd name="f313" fmla="val 2173557"/>
              <a:gd name="f314" fmla="val 1987198"/>
              <a:gd name="f315" fmla="val 2520801"/>
              <a:gd name="f316" fmla="val 1407062"/>
              <a:gd name="f317" fmla="val 2343129"/>
              <a:gd name="f318" fmla="val 657734"/>
              <a:gd name="f319" fmla="val 1831804"/>
              <a:gd name="f320" fmla="val 1881515"/>
              <a:gd name="f321" fmla="val 1921814"/>
              <a:gd name="f322" fmla="val 40299"/>
              <a:gd name="f323" fmla="val 90010"/>
              <a:gd name="f324" fmla="val 123853"/>
              <a:gd name="f325" fmla="val 1903137"/>
              <a:gd name="f326" fmla="val 153333"/>
              <a:gd name="f327" fmla="val 1874873"/>
              <a:gd name="f328" fmla="val 167531"/>
              <a:gd name="f329" fmla="val 2505724"/>
              <a:gd name="f330" fmla="val 579432"/>
              <a:gd name="f331" fmla="val 2701456"/>
              <a:gd name="f332" fmla="val 1419035"/>
              <a:gd name="f333" fmla="val 2311836"/>
              <a:gd name="f334" fmla="val 2069966"/>
              <a:gd name="f335" fmla="val 2067801"/>
              <a:gd name="f336" fmla="val 2477672"/>
              <a:gd name="f337" fmla="val 1650037"/>
              <a:gd name="f338" fmla="val 2717958"/>
              <a:gd name="f339" fmla="val 1209422"/>
              <a:gd name="f340" fmla="val 2750781"/>
              <a:gd name="f341" fmla="val 3191198"/>
              <a:gd name="f342" fmla="val 1228953"/>
              <a:gd name="f343" fmla="val 3190691"/>
              <a:gd name="f344" fmla="val 1248332"/>
              <a:gd name="f345" fmla="val 3191937"/>
              <a:gd name="f346" fmla="val 1267595"/>
              <a:gd name="f347" fmla="val 3193449"/>
              <a:gd name="f348" fmla="val 1660899"/>
              <a:gd name="f349" fmla="val 3224325"/>
              <a:gd name="f350" fmla="val 1926978"/>
              <a:gd name="f351" fmla="val 3358049"/>
              <a:gd name="f352" fmla="val 1884661"/>
              <a:gd name="f353" fmla="val 3503570"/>
              <a:gd name="f354" fmla="val 318693"/>
              <a:gd name="f355" fmla="val 273700"/>
              <a:gd name="f356" fmla="val 3359367"/>
              <a:gd name="f357" fmla="val 539657"/>
              <a:gd name="f358" fmla="val 3224666"/>
              <a:gd name="f359" fmla="val 934393"/>
              <a:gd name="f360" fmla="val 3193515"/>
              <a:gd name="f361" fmla="val 993398"/>
              <a:gd name="f362" fmla="val 3191208"/>
              <a:gd name="f363" fmla="val 2750894"/>
              <a:gd name="f364" fmla="val 812915"/>
              <a:gd name="f365" fmla="val 2737642"/>
              <a:gd name="f366" fmla="val 632784"/>
              <a:gd name="f367" fmla="val 2688481"/>
              <a:gd name="f368" fmla="val 463078"/>
              <a:gd name="f369" fmla="val 2601537"/>
              <a:gd name="f370" fmla="val 463677"/>
              <a:gd name="f371" fmla="val 2602537"/>
              <a:gd name="f372" fmla="val 463694"/>
              <a:gd name="f373" fmla="val 2603560"/>
              <a:gd name="f374" fmla="val 2604587"/>
              <a:gd name="f375" fmla="val 2654298"/>
              <a:gd name="f376" fmla="val 423395"/>
              <a:gd name="f377" fmla="val 2694597"/>
              <a:gd name="f378" fmla="val 373684"/>
              <a:gd name="f379" fmla="val 323973"/>
              <a:gd name="f380" fmla="val 283674"/>
              <a:gd name="f381" fmla="val 2554876"/>
              <a:gd name="f382" fmla="val 2514577"/>
              <a:gd name="f383" fmla="val 377019"/>
              <a:gd name="f384" fmla="val 2515250"/>
              <a:gd name="f385" fmla="val 511820"/>
              <a:gd name="f386" fmla="val 2280472"/>
              <a:gd name="f387" fmla="val 495824"/>
              <a:gd name="f388" fmla="val 2271237"/>
              <a:gd name="f389" fmla="val 496783"/>
              <a:gd name="f390" fmla="val 2269575"/>
              <a:gd name="f391" fmla="val 34226"/>
              <a:gd name="f392" fmla="val 1964050"/>
              <a:gd name="f393" fmla="val -130424"/>
              <a:gd name="f394" fmla="val 1362029"/>
              <a:gd name="f395" fmla="val 110016"/>
              <a:gd name="f396" fmla="val 864184"/>
              <a:gd name="f397" fmla="val 106296"/>
              <a:gd name="f398" fmla="val 862036"/>
              <a:gd name="f399" fmla="val 148828"/>
              <a:gd name="f400" fmla="val 788370"/>
              <a:gd name="f401" fmla="val 169099"/>
              <a:gd name="f402" fmla="val 753258"/>
              <a:gd name="f403" fmla="val 170873"/>
              <a:gd name="f404" fmla="val 754281"/>
              <a:gd name="f405" fmla="val 475914"/>
              <a:gd name="f406" fmla="val 264737"/>
              <a:gd name="f407" fmla="val 1106018"/>
              <a:gd name="f408" fmla="val 92008"/>
              <a:gd name="f409" fmla="val 1617242"/>
              <a:gd name="f410" fmla="val 355196"/>
              <a:gd name="f411" fmla="val 1748044"/>
              <a:gd name="f412" fmla="val 127384"/>
              <a:gd name="f413" fmla="val 1751959"/>
              <a:gd name="f414" fmla="val 129632"/>
              <a:gd name="f415" fmla="val 1745165"/>
              <a:gd name="f416" fmla="val 117975"/>
              <a:gd name="f417" fmla="val 1741794"/>
              <a:gd name="f418" fmla="val 104386"/>
              <a:gd name="f419" fmla="val 1782093"/>
              <a:gd name="f420" fmla="*/ f0 1 2512265"/>
              <a:gd name="f421" fmla="*/ f1 1 3505352"/>
              <a:gd name="f422" fmla="val f2"/>
              <a:gd name="f423" fmla="val f3"/>
              <a:gd name="f424" fmla="val f4"/>
              <a:gd name="f425" fmla="+- f424 0 f422"/>
              <a:gd name="f426" fmla="+- f423 0 f422"/>
              <a:gd name="f427" fmla="*/ f426 1 2512265"/>
              <a:gd name="f428" fmla="*/ f425 1 3505352"/>
              <a:gd name="f429" fmla="*/ f422 1 f427"/>
              <a:gd name="f430" fmla="*/ f423 1 f427"/>
              <a:gd name="f431" fmla="*/ f422 1 f428"/>
              <a:gd name="f432" fmla="*/ f424 1 f428"/>
              <a:gd name="f433" fmla="*/ f429 f420 1"/>
              <a:gd name="f434" fmla="*/ f430 f420 1"/>
              <a:gd name="f435" fmla="*/ f432 f421 1"/>
              <a:gd name="f436" fmla="*/ f431 f421 1"/>
            </a:gdLst>
            <a:ahLst/>
            <a:cxnLst>
              <a:cxn ang="3cd4">
                <a:pos x="hc" y="t"/>
              </a:cxn>
              <a:cxn ang="0">
                <a:pos x="r" y="vc"/>
              </a:cxn>
              <a:cxn ang="cd4">
                <a:pos x="hc" y="b"/>
              </a:cxn>
              <a:cxn ang="cd2">
                <a:pos x="l" y="vc"/>
              </a:cxn>
            </a:cxnLst>
            <a:rect l="f433" t="f436" r="f434" b="f435"/>
            <a:pathLst>
              <a:path w="2512265" h="3505352">
                <a:moveTo>
                  <a:pt x="f5" y="f6"/>
                </a:moveTo>
                <a:cubicBezTo>
                  <a:pt x="f7" y="f8"/>
                  <a:pt x="f9" y="f10"/>
                  <a:pt x="f11" y="f12"/>
                </a:cubicBezTo>
                <a:cubicBezTo>
                  <a:pt x="f13" y="f14"/>
                  <a:pt x="f15" y="f16"/>
                  <a:pt x="f17" y="f18"/>
                </a:cubicBezTo>
                <a:cubicBezTo>
                  <a:pt x="f19" y="f20"/>
                  <a:pt x="f21" y="f22"/>
                  <a:pt x="f5" y="f6"/>
                </a:cubicBezTo>
                <a:close/>
                <a:moveTo>
                  <a:pt x="f23" y="f24"/>
                </a:moveTo>
                <a:lnTo>
                  <a:pt x="f25" y="f26"/>
                </a:lnTo>
                <a:lnTo>
                  <a:pt x="f27" y="f28"/>
                </a:lnTo>
                <a:cubicBezTo>
                  <a:pt x="f29" y="f30"/>
                  <a:pt x="f31" y="f32"/>
                  <a:pt x="f33" y="f34"/>
                </a:cubicBezTo>
                <a:cubicBezTo>
                  <a:pt x="f35" y="f36"/>
                  <a:pt x="f37" y="f38"/>
                  <a:pt x="f23" y="f24"/>
                </a:cubicBezTo>
                <a:close/>
                <a:moveTo>
                  <a:pt x="f39" y="f40"/>
                </a:moveTo>
                <a:cubicBezTo>
                  <a:pt x="f41" y="f42"/>
                  <a:pt x="f43" y="f44"/>
                  <a:pt x="f45" y="f46"/>
                </a:cubicBezTo>
                <a:cubicBezTo>
                  <a:pt x="f47" y="f48"/>
                  <a:pt x="f49" y="f50"/>
                  <a:pt x="f51" y="f52"/>
                </a:cubicBezTo>
                <a:cubicBezTo>
                  <a:pt x="f53" y="f54"/>
                  <a:pt x="f55" y="f56"/>
                  <a:pt x="f57" y="f58"/>
                </a:cubicBezTo>
                <a:close/>
                <a:moveTo>
                  <a:pt x="f59" y="f60"/>
                </a:moveTo>
                <a:cubicBezTo>
                  <a:pt x="f61" y="f62"/>
                  <a:pt x="f63" y="f64"/>
                  <a:pt x="f65" y="f66"/>
                </a:cubicBezTo>
                <a:lnTo>
                  <a:pt x="f67" y="f68"/>
                </a:lnTo>
                <a:cubicBezTo>
                  <a:pt x="f69" y="f70"/>
                  <a:pt x="f71" y="f72"/>
                  <a:pt x="f59" y="f60"/>
                </a:cubicBezTo>
                <a:close/>
                <a:moveTo>
                  <a:pt x="f73" y="f74"/>
                </a:moveTo>
                <a:cubicBezTo>
                  <a:pt x="f75" y="f76"/>
                  <a:pt x="f77" y="f78"/>
                  <a:pt x="f79" y="f80"/>
                </a:cubicBezTo>
                <a:cubicBezTo>
                  <a:pt x="f81" y="f82"/>
                  <a:pt x="f83" y="f84"/>
                  <a:pt x="f85" y="f86"/>
                </a:cubicBezTo>
                <a:cubicBezTo>
                  <a:pt x="f87" y="f88"/>
                  <a:pt x="f89" y="f90"/>
                  <a:pt x="f91" y="f92"/>
                </a:cubicBezTo>
                <a:cubicBezTo>
                  <a:pt x="f93" y="f94"/>
                  <a:pt x="f95" y="f96"/>
                  <a:pt x="f73" y="f74"/>
                </a:cubicBezTo>
                <a:close/>
                <a:moveTo>
                  <a:pt x="f97" y="f98"/>
                </a:moveTo>
                <a:lnTo>
                  <a:pt x="f99" y="f100"/>
                </a:lnTo>
                <a:cubicBezTo>
                  <a:pt x="f101" y="f102"/>
                  <a:pt x="f103" y="f104"/>
                  <a:pt x="f105" y="f106"/>
                </a:cubicBezTo>
                <a:cubicBezTo>
                  <a:pt x="f107" y="f108"/>
                  <a:pt x="f109" y="f110"/>
                  <a:pt x="f111" y="f112"/>
                </a:cubicBezTo>
                <a:close/>
                <a:moveTo>
                  <a:pt x="f113" y="f114"/>
                </a:moveTo>
                <a:cubicBezTo>
                  <a:pt x="f115" y="f116"/>
                  <a:pt x="f117" y="f118"/>
                  <a:pt x="f119" y="f120"/>
                </a:cubicBezTo>
                <a:cubicBezTo>
                  <a:pt x="f121" y="f122"/>
                  <a:pt x="f123" y="f124"/>
                  <a:pt x="f125" y="f126"/>
                </a:cubicBezTo>
                <a:lnTo>
                  <a:pt x="f127" y="f128"/>
                </a:lnTo>
                <a:cubicBezTo>
                  <a:pt x="f129" y="f130"/>
                  <a:pt x="f131" y="f132"/>
                  <a:pt x="f113" y="f114"/>
                </a:cubicBezTo>
                <a:close/>
                <a:moveTo>
                  <a:pt x="f133" y="f134"/>
                </a:moveTo>
                <a:cubicBezTo>
                  <a:pt x="f135" y="f136"/>
                  <a:pt x="f137" y="f138"/>
                  <a:pt x="f139" y="f140"/>
                </a:cubicBezTo>
                <a:cubicBezTo>
                  <a:pt x="f141" y="f142"/>
                  <a:pt x="f143" y="f144"/>
                  <a:pt x="f145" y="f146"/>
                </a:cubicBezTo>
                <a:lnTo>
                  <a:pt x="f147" y="f148"/>
                </a:lnTo>
                <a:close/>
                <a:moveTo>
                  <a:pt x="f149" y="f150"/>
                </a:moveTo>
                <a:lnTo>
                  <a:pt x="f151" y="f152"/>
                </a:lnTo>
                <a:lnTo>
                  <a:pt x="f153" y="f154"/>
                </a:lnTo>
                <a:cubicBezTo>
                  <a:pt x="f155" y="f156"/>
                  <a:pt x="f157" y="f158"/>
                  <a:pt x="f159" y="f160"/>
                </a:cubicBezTo>
                <a:cubicBezTo>
                  <a:pt x="f161" y="f162"/>
                  <a:pt x="f163" y="f164"/>
                  <a:pt x="f149" y="f150"/>
                </a:cubicBezTo>
                <a:close/>
                <a:moveTo>
                  <a:pt x="f165" y="f166"/>
                </a:moveTo>
                <a:cubicBezTo>
                  <a:pt x="f167" y="f168"/>
                  <a:pt x="f169" y="f170"/>
                  <a:pt x="f171" y="f172"/>
                </a:cubicBezTo>
                <a:cubicBezTo>
                  <a:pt x="f173" y="f174"/>
                  <a:pt x="f175" y="f176"/>
                  <a:pt x="f177" y="f178"/>
                </a:cubicBezTo>
                <a:cubicBezTo>
                  <a:pt x="f179" y="f180"/>
                  <a:pt x="f181" y="f182"/>
                  <a:pt x="f183" y="f184"/>
                </a:cubicBezTo>
                <a:close/>
                <a:moveTo>
                  <a:pt x="f185" y="f186"/>
                </a:moveTo>
                <a:cubicBezTo>
                  <a:pt x="f187" y="f188"/>
                  <a:pt x="f189" y="f190"/>
                  <a:pt x="f191" y="f192"/>
                </a:cubicBezTo>
                <a:lnTo>
                  <a:pt x="f193" y="f194"/>
                </a:lnTo>
                <a:lnTo>
                  <a:pt x="f195" y="f196"/>
                </a:lnTo>
                <a:cubicBezTo>
                  <a:pt x="f197" y="f198"/>
                  <a:pt x="f199" y="f200"/>
                  <a:pt x="f185" y="f186"/>
                </a:cubicBezTo>
                <a:close/>
                <a:moveTo>
                  <a:pt x="f201" y="f202"/>
                </a:moveTo>
                <a:cubicBezTo>
                  <a:pt x="f203" y="f204"/>
                  <a:pt x="f205" y="f206"/>
                  <a:pt x="f207" y="f208"/>
                </a:cubicBezTo>
                <a:cubicBezTo>
                  <a:pt x="f209" y="f210"/>
                  <a:pt x="f211" y="f212"/>
                  <a:pt x="f213" y="f214"/>
                </a:cubicBezTo>
                <a:cubicBezTo>
                  <a:pt x="f215" y="f216"/>
                  <a:pt x="f217" y="f218"/>
                  <a:pt x="f201" y="f202"/>
                </a:cubicBezTo>
                <a:close/>
                <a:moveTo>
                  <a:pt x="f219" y="f220"/>
                </a:moveTo>
                <a:lnTo>
                  <a:pt x="f221" y="f222"/>
                </a:lnTo>
                <a:cubicBezTo>
                  <a:pt x="f223" y="f224"/>
                  <a:pt x="f225" y="f226"/>
                  <a:pt x="f227" y="f228"/>
                </a:cubicBezTo>
                <a:cubicBezTo>
                  <a:pt x="f229" y="f230"/>
                  <a:pt x="f231" y="f232"/>
                  <a:pt x="f219" y="f220"/>
                </a:cubicBezTo>
                <a:close/>
                <a:moveTo>
                  <a:pt x="f233" y="f234"/>
                </a:moveTo>
                <a:cubicBezTo>
                  <a:pt x="f235" y="f236"/>
                  <a:pt x="f237" y="f238"/>
                  <a:pt x="f239" y="f240"/>
                </a:cubicBezTo>
                <a:cubicBezTo>
                  <a:pt x="f241" y="f242"/>
                  <a:pt x="f243" y="f244"/>
                  <a:pt x="f245" y="f246"/>
                </a:cubicBezTo>
                <a:close/>
                <a:moveTo>
                  <a:pt x="f247" y="f248"/>
                </a:moveTo>
                <a:cubicBezTo>
                  <a:pt x="f249" y="f250"/>
                  <a:pt x="f251" y="f252"/>
                  <a:pt x="f253" y="f254"/>
                </a:cubicBezTo>
                <a:lnTo>
                  <a:pt x="f255" y="f256"/>
                </a:lnTo>
                <a:cubicBezTo>
                  <a:pt x="f257" y="f258"/>
                  <a:pt x="f259" y="f260"/>
                  <a:pt x="f261" y="f262"/>
                </a:cubicBezTo>
                <a:cubicBezTo>
                  <a:pt x="f263" y="f264"/>
                  <a:pt x="f265" y="f266"/>
                  <a:pt x="f247" y="f248"/>
                </a:cubicBezTo>
                <a:close/>
                <a:moveTo>
                  <a:pt x="f267" y="f268"/>
                </a:moveTo>
                <a:cubicBezTo>
                  <a:pt x="f269" y="f270"/>
                  <a:pt x="f271" y="f272"/>
                  <a:pt x="f273" y="f274"/>
                </a:cubicBezTo>
                <a:cubicBezTo>
                  <a:pt x="f275" y="f276"/>
                  <a:pt x="f277" y="f278"/>
                  <a:pt x="f279" y="f280"/>
                </a:cubicBezTo>
                <a:cubicBezTo>
                  <a:pt x="f281" y="f282"/>
                  <a:pt x="f283" y="f284"/>
                  <a:pt x="f285" y="f286"/>
                </a:cubicBezTo>
                <a:cubicBezTo>
                  <a:pt x="f287" y="f288"/>
                  <a:pt x="f289" y="f290"/>
                  <a:pt x="f267" y="f268"/>
                </a:cubicBezTo>
                <a:close/>
                <a:moveTo>
                  <a:pt x="f291" y="f292"/>
                </a:moveTo>
                <a:lnTo>
                  <a:pt x="f293" y="f294"/>
                </a:lnTo>
                <a:cubicBezTo>
                  <a:pt x="f295" y="f296"/>
                  <a:pt x="f297" y="f298"/>
                  <a:pt x="f299" y="f300"/>
                </a:cubicBezTo>
                <a:cubicBezTo>
                  <a:pt x="f301" y="f302"/>
                  <a:pt x="f303" y="f304"/>
                  <a:pt x="f305" y="f306"/>
                </a:cubicBezTo>
                <a:lnTo>
                  <a:pt x="f307" y="f308"/>
                </a:lnTo>
                <a:cubicBezTo>
                  <a:pt x="f309" y="f310"/>
                  <a:pt x="f311" y="f312"/>
                  <a:pt x="f313" y="f314"/>
                </a:cubicBezTo>
                <a:cubicBezTo>
                  <a:pt x="f315" y="f316"/>
                  <a:pt x="f317" y="f318"/>
                  <a:pt x="f291" y="f292"/>
                </a:cubicBezTo>
                <a:close/>
                <a:moveTo>
                  <a:pt x="f319" y="f2"/>
                </a:moveTo>
                <a:cubicBezTo>
                  <a:pt x="f320" y="f2"/>
                  <a:pt x="f321" y="f322"/>
                  <a:pt x="f321" y="f323"/>
                </a:cubicBezTo>
                <a:cubicBezTo>
                  <a:pt x="f321" y="f324"/>
                  <a:pt x="f325" y="f326"/>
                  <a:pt x="f327" y="f328"/>
                </a:cubicBezTo>
                <a:cubicBezTo>
                  <a:pt x="f329" y="f330"/>
                  <a:pt x="f331" y="f332"/>
                  <a:pt x="f333" y="f334"/>
                </a:cubicBezTo>
                <a:cubicBezTo>
                  <a:pt x="f335" y="f336"/>
                  <a:pt x="f337" y="f338"/>
                  <a:pt x="f339" y="f340"/>
                </a:cubicBezTo>
                <a:lnTo>
                  <a:pt x="f339" y="f341"/>
                </a:lnTo>
                <a:cubicBezTo>
                  <a:pt x="f342" y="f343"/>
                  <a:pt x="f344" y="f345"/>
                  <a:pt x="f346" y="f347"/>
                </a:cubicBezTo>
                <a:cubicBezTo>
                  <a:pt x="f348" y="f349"/>
                  <a:pt x="f350" y="f351"/>
                  <a:pt x="f352" y="f353"/>
                </a:cubicBezTo>
                <a:lnTo>
                  <a:pt x="f354" y="f4"/>
                </a:lnTo>
                <a:cubicBezTo>
                  <a:pt x="f355" y="f356"/>
                  <a:pt x="f357" y="f358"/>
                  <a:pt x="f359" y="f360"/>
                </a:cubicBezTo>
                <a:lnTo>
                  <a:pt x="f361" y="f362"/>
                </a:lnTo>
                <a:lnTo>
                  <a:pt x="f361" y="f363"/>
                </a:lnTo>
                <a:cubicBezTo>
                  <a:pt x="f364" y="f365"/>
                  <a:pt x="f366" y="f367"/>
                  <a:pt x="f368" y="f369"/>
                </a:cubicBezTo>
                <a:cubicBezTo>
                  <a:pt x="f370" y="f371"/>
                  <a:pt x="f372" y="f373"/>
                  <a:pt x="f372" y="f374"/>
                </a:cubicBezTo>
                <a:cubicBezTo>
                  <a:pt x="f372" y="f375"/>
                  <a:pt x="f376" y="f377"/>
                  <a:pt x="f378" y="f377"/>
                </a:cubicBezTo>
                <a:cubicBezTo>
                  <a:pt x="f379" y="f377"/>
                  <a:pt x="f380" y="f375"/>
                  <a:pt x="f380" y="f374"/>
                </a:cubicBezTo>
                <a:cubicBezTo>
                  <a:pt x="f380" y="f381"/>
                  <a:pt x="f379" y="f382"/>
                  <a:pt x="f378" y="f382"/>
                </a:cubicBezTo>
                <a:lnTo>
                  <a:pt x="f383" y="f384"/>
                </a:lnTo>
                <a:lnTo>
                  <a:pt x="f385" y="f386"/>
                </a:lnTo>
                <a:lnTo>
                  <a:pt x="f387" y="f388"/>
                </a:lnTo>
                <a:lnTo>
                  <a:pt x="f389" y="f390"/>
                </a:lnTo>
                <a:cubicBezTo>
                  <a:pt x="f391" y="f392"/>
                  <a:pt x="f393" y="f394"/>
                  <a:pt x="f395" y="f396"/>
                </a:cubicBezTo>
                <a:lnTo>
                  <a:pt x="f397" y="f398"/>
                </a:lnTo>
                <a:lnTo>
                  <a:pt x="f399" y="f400"/>
                </a:lnTo>
                <a:lnTo>
                  <a:pt x="f401" y="f402"/>
                </a:lnTo>
                <a:lnTo>
                  <a:pt x="f403" y="f404"/>
                </a:lnTo>
                <a:cubicBezTo>
                  <a:pt x="f405" y="f406"/>
                  <a:pt x="f407" y="f408"/>
                  <a:pt x="f409" y="f410"/>
                </a:cubicBezTo>
                <a:lnTo>
                  <a:pt x="f411" y="f412"/>
                </a:lnTo>
                <a:lnTo>
                  <a:pt x="f413" y="f414"/>
                </a:lnTo>
                <a:cubicBezTo>
                  <a:pt x="f415" y="f416"/>
                  <a:pt x="f417" y="f418"/>
                  <a:pt x="f417" y="f323"/>
                </a:cubicBezTo>
                <a:cubicBezTo>
                  <a:pt x="f417" y="f322"/>
                  <a:pt x="f419" y="f2"/>
                  <a:pt x="f319" y="f2"/>
                </a:cubicBezTo>
                <a:close/>
              </a:path>
            </a:pathLst>
          </a:custGeom>
          <a:solidFill>
            <a:srgbClr val="0070C0"/>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4" name="Right Triangle 17">
            <a:extLst>
              <a:ext uri="{FF2B5EF4-FFF2-40B4-BE49-F238E27FC236}">
                <a16:creationId xmlns:a16="http://schemas.microsoft.com/office/drawing/2014/main" id="{E2F28BDC-4BC6-AC2C-ABF9-D314634D6F2F}"/>
              </a:ext>
            </a:extLst>
          </p:cNvPr>
          <p:cNvSpPr/>
          <p:nvPr/>
        </p:nvSpPr>
        <p:spPr>
          <a:xfrm>
            <a:off x="5964033" y="4600958"/>
            <a:ext cx="385791" cy="546396"/>
          </a:xfrm>
          <a:custGeom>
            <a:avLst/>
            <a:gdLst>
              <a:gd name="f0" fmla="val w"/>
              <a:gd name="f1" fmla="val h"/>
              <a:gd name="f2" fmla="val 0"/>
              <a:gd name="f3" fmla="val 2387678"/>
              <a:gd name="f4" fmla="val 3240000"/>
              <a:gd name="f5" fmla="val 1645041"/>
              <a:gd name="f6" fmla="val 17032"/>
              <a:gd name="f7" fmla="val 2376264"/>
              <a:gd name="f8" fmla="val 17033"/>
              <a:gd name="f9" fmla="val 1645042"/>
              <a:gd name="f10" fmla="val 1379678"/>
              <a:gd name="f11" fmla="val 996125"/>
              <a:gd name="f12" fmla="val 1498869"/>
              <a:gd name="f13" fmla="val 888809"/>
              <a:gd name="f14" fmla="*/ f0 1 2387678"/>
              <a:gd name="f15" fmla="*/ f1 1 3240000"/>
              <a:gd name="f16" fmla="val f2"/>
              <a:gd name="f17" fmla="val f3"/>
              <a:gd name="f18" fmla="val f4"/>
              <a:gd name="f19" fmla="+- f18 0 f16"/>
              <a:gd name="f20" fmla="+- f17 0 f16"/>
              <a:gd name="f21" fmla="*/ f20 1 2387678"/>
              <a:gd name="f22" fmla="*/ f19 1 3240000"/>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2387678" h="3240000">
                <a:moveTo>
                  <a:pt x="f5" y="f6"/>
                </a:moveTo>
                <a:lnTo>
                  <a:pt x="f7" y="f6"/>
                </a:lnTo>
                <a:lnTo>
                  <a:pt x="f7" y="f8"/>
                </a:lnTo>
                <a:lnTo>
                  <a:pt x="f9" y="f8"/>
                </a:lnTo>
                <a:close/>
                <a:moveTo>
                  <a:pt x="f2" y="f6"/>
                </a:moveTo>
                <a:lnTo>
                  <a:pt x="f10" y="f6"/>
                </a:lnTo>
                <a:lnTo>
                  <a:pt x="f10" y="f11"/>
                </a:lnTo>
                <a:lnTo>
                  <a:pt x="f7" y="f11"/>
                </a:lnTo>
                <a:lnTo>
                  <a:pt x="f7" y="f4"/>
                </a:lnTo>
                <a:lnTo>
                  <a:pt x="f2" y="f4"/>
                </a:lnTo>
                <a:close/>
                <a:moveTo>
                  <a:pt x="f12" y="f2"/>
                </a:moveTo>
                <a:lnTo>
                  <a:pt x="f3" y="f13"/>
                </a:lnTo>
                <a:lnTo>
                  <a:pt x="f12" y="f13"/>
                </a:lnTo>
                <a:close/>
              </a:path>
            </a:pathLst>
          </a:custGeom>
          <a:solidFill>
            <a:srgbClr val="0070C0"/>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5" name="Oval 66">
            <a:extLst>
              <a:ext uri="{FF2B5EF4-FFF2-40B4-BE49-F238E27FC236}">
                <a16:creationId xmlns:a16="http://schemas.microsoft.com/office/drawing/2014/main" id="{077DBA20-D173-9F13-D3EB-08E88A754D60}"/>
              </a:ext>
            </a:extLst>
          </p:cNvPr>
          <p:cNvSpPr/>
          <p:nvPr/>
        </p:nvSpPr>
        <p:spPr>
          <a:xfrm rot="20700014">
            <a:off x="4395813" y="3634219"/>
            <a:ext cx="548676" cy="469989"/>
          </a:xfrm>
          <a:custGeom>
            <a:avLst/>
            <a:gdLst>
              <a:gd name="f0" fmla="val w"/>
              <a:gd name="f1" fmla="val h"/>
              <a:gd name="f2" fmla="val 0"/>
              <a:gd name="f3" fmla="val 2901316"/>
              <a:gd name="f4" fmla="val 2485205"/>
              <a:gd name="f5" fmla="val 8833"/>
              <a:gd name="f6" fmla="val 2885407"/>
              <a:gd name="f7" fmla="val 69738"/>
              <a:gd name="f8" fmla="val 2890344"/>
              <a:gd name="f9" fmla="val 71061"/>
              <a:gd name="f10" fmla="val 2331295"/>
              <a:gd name="f11" fmla="val 2157461"/>
              <a:gd name="f12" fmla="val 2322295"/>
              <a:gd name="f13" fmla="val 2155049"/>
              <a:gd name="f14" fmla="val 2311779"/>
              <a:gd name="f15" fmla="val 2339141"/>
              <a:gd name="f16" fmla="val 2127696"/>
              <a:gd name="f17" fmla="val 1902404"/>
              <a:gd name="f18" fmla="val 1669201"/>
              <a:gd name="f19" fmla="val 1480151"/>
              <a:gd name="f20" fmla="val 2328701"/>
              <a:gd name="f21" fmla="val 1480150"/>
              <a:gd name="f22" fmla="val 2135644"/>
              <a:gd name="f23" fmla="val 1942587"/>
              <a:gd name="f24" fmla="val 1669200"/>
              <a:gd name="f25" fmla="val 1786083"/>
              <a:gd name="f26" fmla="val 2026046"/>
              <a:gd name="f27" fmla="val 2137276"/>
              <a:gd name="f28" fmla="val 1830075"/>
              <a:gd name="f29" fmla="val 2213623"/>
              <a:gd name="f30" fmla="val 1901150"/>
              <a:gd name="f31" fmla="val 2586815"/>
              <a:gd name="f32" fmla="val 508378"/>
              <a:gd name="f33" fmla="val 1283297"/>
              <a:gd name="f34" fmla="val 847984"/>
              <a:gd name="f35" fmla="val 2132988"/>
              <a:gd name="f36" fmla="val 841776"/>
              <a:gd name="f37" fmla="val 2131324"/>
              <a:gd name="f38" fmla="val 829584"/>
              <a:gd name="f39" fmla="val 2314002"/>
              <a:gd name="f40" fmla="val 646295"/>
              <a:gd name="f41" fmla="val 2458448"/>
              <a:gd name="f42" fmla="val 422254"/>
              <a:gd name="f43" fmla="val 189051"/>
              <a:gd name="f44" fmla="val 1"/>
              <a:gd name="f45" fmla="val 2301944"/>
              <a:gd name="f46" fmla="val 2108887"/>
              <a:gd name="f47" fmla="val 1915830"/>
              <a:gd name="f48" fmla="val 1759326"/>
              <a:gd name="f49" fmla="val 422255"/>
              <a:gd name="f50" fmla="val 544771"/>
              <a:gd name="f51" fmla="val 655100"/>
              <a:gd name="f52" fmla="val 1802522"/>
              <a:gd name="f53" fmla="val 731465"/>
              <a:gd name="f54" fmla="val 1872378"/>
              <a:gd name="f55" fmla="val 1233167"/>
              <a:gd name="f56" fmla="val 1266129"/>
              <a:gd name="f57" fmla="*/ f0 1 2901316"/>
              <a:gd name="f58" fmla="*/ f1 1 2485205"/>
              <a:gd name="f59" fmla="val f2"/>
              <a:gd name="f60" fmla="val f3"/>
              <a:gd name="f61" fmla="val f4"/>
              <a:gd name="f62" fmla="+- f61 0 f59"/>
              <a:gd name="f63" fmla="+- f60 0 f59"/>
              <a:gd name="f64" fmla="*/ f63 1 2901316"/>
              <a:gd name="f65" fmla="*/ f62 1 2485205"/>
              <a:gd name="f66" fmla="*/ f59 1 f64"/>
              <a:gd name="f67" fmla="*/ f60 1 f64"/>
              <a:gd name="f68" fmla="*/ f59 1 f65"/>
              <a:gd name="f69" fmla="*/ f61 1 f65"/>
              <a:gd name="f70" fmla="*/ f66 f57 1"/>
              <a:gd name="f71" fmla="*/ f67 f57 1"/>
              <a:gd name="f72" fmla="*/ f69 f58 1"/>
              <a:gd name="f73" fmla="*/ f68 f58 1"/>
            </a:gdLst>
            <a:ahLst/>
            <a:cxnLst>
              <a:cxn ang="3cd4">
                <a:pos x="hc" y="t"/>
              </a:cxn>
              <a:cxn ang="0">
                <a:pos x="r" y="vc"/>
              </a:cxn>
              <a:cxn ang="cd4">
                <a:pos x="hc" y="b"/>
              </a:cxn>
              <a:cxn ang="cd2">
                <a:pos x="l" y="vc"/>
              </a:cxn>
            </a:cxnLst>
            <a:rect l="f70" t="f73" r="f71" b="f72"/>
            <a:pathLst>
              <a:path w="2901316" h="2485205">
                <a:moveTo>
                  <a:pt x="f3" y="f5"/>
                </a:moveTo>
                <a:lnTo>
                  <a:pt x="f6" y="f7"/>
                </a:lnTo>
                <a:lnTo>
                  <a:pt x="f8" y="f9"/>
                </a:lnTo>
                <a:lnTo>
                  <a:pt x="f10" y="f11"/>
                </a:lnTo>
                <a:lnTo>
                  <a:pt x="f12" y="f13"/>
                </a:lnTo>
                <a:cubicBezTo>
                  <a:pt x="f14" y="f15"/>
                  <a:pt x="f16" y="f4"/>
                  <a:pt x="f17" y="f4"/>
                </a:cubicBezTo>
                <a:cubicBezTo>
                  <a:pt x="f18" y="f4"/>
                  <a:pt x="f19" y="f20"/>
                  <a:pt x="f21" y="f22"/>
                </a:cubicBezTo>
                <a:cubicBezTo>
                  <a:pt x="f21" y="f23"/>
                  <a:pt x="f24" y="f25"/>
                  <a:pt x="f17" y="f25"/>
                </a:cubicBezTo>
                <a:cubicBezTo>
                  <a:pt x="f26" y="f25"/>
                  <a:pt x="f27" y="f28"/>
                  <a:pt x="f29" y="f30"/>
                </a:cubicBezTo>
                <a:lnTo>
                  <a:pt x="f31" y="f32"/>
                </a:lnTo>
                <a:lnTo>
                  <a:pt x="f33" y="f32"/>
                </a:lnTo>
                <a:lnTo>
                  <a:pt x="f34" y="f35"/>
                </a:lnTo>
                <a:lnTo>
                  <a:pt x="f36" y="f37"/>
                </a:lnTo>
                <a:cubicBezTo>
                  <a:pt x="f38" y="f39"/>
                  <a:pt x="f40" y="f41"/>
                  <a:pt x="f42" y="f41"/>
                </a:cubicBezTo>
                <a:cubicBezTo>
                  <a:pt x="f43" y="f41"/>
                  <a:pt x="f44" y="f45"/>
                  <a:pt x="f2" y="f46"/>
                </a:cubicBezTo>
                <a:cubicBezTo>
                  <a:pt x="f2" y="f47"/>
                  <a:pt x="f43" y="f48"/>
                  <a:pt x="f49" y="f48"/>
                </a:cubicBezTo>
                <a:cubicBezTo>
                  <a:pt x="f50" y="f48"/>
                  <a:pt x="f51" y="f52"/>
                  <a:pt x="f53" y="f54"/>
                </a:cubicBezTo>
                <a:lnTo>
                  <a:pt x="f55" y="f2"/>
                </a:lnTo>
                <a:lnTo>
                  <a:pt x="f56" y="f5"/>
                </a:lnTo>
                <a:close/>
              </a:path>
            </a:pathLst>
          </a:custGeom>
          <a:solidFill>
            <a:srgbClr val="0070C0"/>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6" name="Rectangle 9">
            <a:extLst>
              <a:ext uri="{FF2B5EF4-FFF2-40B4-BE49-F238E27FC236}">
                <a16:creationId xmlns:a16="http://schemas.microsoft.com/office/drawing/2014/main" id="{9B72C610-8019-6128-76F3-C10142368743}"/>
              </a:ext>
            </a:extLst>
          </p:cNvPr>
          <p:cNvSpPr/>
          <p:nvPr/>
        </p:nvSpPr>
        <p:spPr>
          <a:xfrm>
            <a:off x="2659463" y="3545252"/>
            <a:ext cx="527340" cy="493629"/>
          </a:xfrm>
          <a:custGeom>
            <a:avLst/>
            <a:gdLst>
              <a:gd name="f0" fmla="val 10800000"/>
              <a:gd name="f1" fmla="val 5400000"/>
              <a:gd name="f2" fmla="val 180"/>
              <a:gd name="f3" fmla="val w"/>
              <a:gd name="f4" fmla="val h"/>
              <a:gd name="f5" fmla="val 0"/>
              <a:gd name="f6" fmla="val 3239999"/>
              <a:gd name="f7" fmla="val 3032924"/>
              <a:gd name="f8" fmla="val 1576606"/>
              <a:gd name="f9" fmla="val 2778202"/>
              <a:gd name="f10" fmla="val 2778795"/>
              <a:gd name="f11" fmla="val 1663394"/>
              <a:gd name="f12" fmla="val 2792670"/>
              <a:gd name="f13" fmla="val 2776423"/>
              <a:gd name="f14" fmla="val 2185083"/>
              <a:gd name="f15" fmla="val 2605634"/>
              <a:gd name="f16" fmla="val 2444552"/>
              <a:gd name="f17" fmla="val 2500589"/>
              <a:gd name="f18" fmla="val 2991331"/>
              <a:gd name="f19" fmla="val 2709748"/>
              <a:gd name="f20" fmla="val 3000856"/>
              <a:gd name="f21" fmla="val 526981"/>
              <a:gd name="f22" fmla="val 2855082"/>
              <a:gd name="f23" fmla="val 2857178"/>
              <a:gd name="f24" fmla="val 1175360"/>
              <a:gd name="f25" fmla="val 2859273"/>
              <a:gd name="f26" fmla="val 1823738"/>
              <a:gd name="f27" fmla="val 2861369"/>
              <a:gd name="f28" fmla="val 2472117"/>
              <a:gd name="f29" fmla="val 2483869"/>
              <a:gd name="f30" fmla="val 2318121"/>
              <a:gd name="f31" fmla="val 2052449"/>
              <a:gd name="f32" fmla="val 2439541"/>
              <a:gd name="f33" fmla="val 2765302"/>
              <a:gd name="f34" fmla="val 430441"/>
              <a:gd name="f35" fmla="val 402054"/>
              <a:gd name="f36" fmla="val 1896442"/>
              <a:gd name="f37" fmla="val 149589"/>
              <a:gd name="f38" fmla="val 2115835"/>
              <a:gd name="f39" fmla="val 2106"/>
              <a:gd name="f40" fmla="val 2406065"/>
              <a:gd name="f41" fmla="val 22"/>
              <a:gd name="f42" fmla="val 2537987"/>
              <a:gd name="f43" fmla="val -925"/>
              <a:gd name="f44" fmla="val 2684544"/>
              <a:gd name="f45" fmla="val 28169"/>
              <a:gd name="f46" fmla="val 2853673"/>
              <a:gd name="f47" fmla="val 91100"/>
              <a:gd name="f48" fmla="val 2854039"/>
              <a:gd name="f49" fmla="val 204214"/>
              <a:gd name="f50" fmla="val 2854404"/>
              <a:gd name="f51" fmla="val 317327"/>
              <a:gd name="f52" fmla="val 2854770"/>
              <a:gd name="f53" fmla="val 3120669"/>
              <a:gd name="f54" fmla="val 428517"/>
              <a:gd name="f55" fmla="val 738345"/>
              <a:gd name="f56" fmla="val 102477"/>
              <a:gd name="f57" fmla="val 385229"/>
              <a:gd name="f58" fmla="val 385595"/>
              <a:gd name="f59" fmla="val 385960"/>
              <a:gd name="f60" fmla="val 386326"/>
              <a:gd name="f61" fmla="val 555455"/>
              <a:gd name="f62" fmla="val 702013"/>
              <a:gd name="f63" fmla="val 833935"/>
              <a:gd name="f64" fmla="val 1124164"/>
              <a:gd name="f65" fmla="val 1343558"/>
              <a:gd name="f66" fmla="val 1187550"/>
              <a:gd name="f67" fmla="val 756130"/>
              <a:gd name="f68" fmla="val 378630"/>
              <a:gd name="f69" fmla="val 384918"/>
              <a:gd name="f70" fmla="val 239143"/>
              <a:gd name="f71" fmla="val 229618"/>
              <a:gd name="f72" fmla="val 2690698"/>
              <a:gd name="f73" fmla="val 773243"/>
              <a:gd name="f74" fmla="val 2466244"/>
              <a:gd name="f75" fmla="val 1081748"/>
              <a:gd name="f76" fmla="val 2626096"/>
              <a:gd name="f77" fmla="+- 0 0 -90"/>
              <a:gd name="f78" fmla="*/ f3 1 3239999"/>
              <a:gd name="f79" fmla="*/ f4 1 3032924"/>
              <a:gd name="f80" fmla="val f5"/>
              <a:gd name="f81" fmla="val f6"/>
              <a:gd name="f82" fmla="val f7"/>
              <a:gd name="f83" fmla="*/ f77 f0 1"/>
              <a:gd name="f84" fmla="+- f82 0 f80"/>
              <a:gd name="f85" fmla="+- f81 0 f80"/>
              <a:gd name="f86" fmla="*/ f83 1 f2"/>
              <a:gd name="f87" fmla="*/ f85 1 3239999"/>
              <a:gd name="f88" fmla="*/ f84 1 3032924"/>
              <a:gd name="f89" fmla="*/ 833935 f85 1"/>
              <a:gd name="f90" fmla="*/ 22 f84 1"/>
              <a:gd name="f91" fmla="*/ 1576606 f85 1"/>
              <a:gd name="f92" fmla="*/ 402054 f84 1"/>
              <a:gd name="f93" fmla="*/ 430441 f84 1"/>
              <a:gd name="f94" fmla="*/ 526981 f84 1"/>
              <a:gd name="f95" fmla="*/ 2765302 f84 1"/>
              <a:gd name="f96" fmla="*/ 378630 f85 1"/>
              <a:gd name="f97" fmla="*/ 2472117 f84 1"/>
              <a:gd name="f98" fmla="*/ 384918 f85 1"/>
              <a:gd name="f99" fmla="*/ 239143 f85 1"/>
              <a:gd name="f100" fmla="*/ 2776423 f84 1"/>
              <a:gd name="f101" fmla="*/ 2778202 f84 1"/>
              <a:gd name="f102" fmla="*/ 1663394 f85 1"/>
              <a:gd name="f103" fmla="*/ 3000856 f85 1"/>
              <a:gd name="f104" fmla="*/ 2855082 f85 1"/>
              <a:gd name="f105" fmla="*/ 2861369 f85 1"/>
              <a:gd name="f106" fmla="*/ 2406065 f85 1"/>
              <a:gd name="f107" fmla="*/ 2853673 f85 1"/>
              <a:gd name="f108" fmla="*/ 91100 f84 1"/>
              <a:gd name="f109" fmla="*/ 2854770 f85 1"/>
              <a:gd name="f110" fmla="*/ 3120669 f85 1"/>
              <a:gd name="f111" fmla="*/ 428517 f84 1"/>
              <a:gd name="f112" fmla="*/ 738345 f84 1"/>
              <a:gd name="f113" fmla="*/ 3239999 f85 1"/>
              <a:gd name="f114" fmla="*/ 3032924 f84 1"/>
              <a:gd name="f115" fmla="*/ 0 f85 1"/>
              <a:gd name="f116" fmla="*/ 102477 f85 1"/>
              <a:gd name="f117" fmla="*/ 385229 f85 1"/>
              <a:gd name="f118" fmla="*/ 386326 f85 1"/>
              <a:gd name="f119" fmla="*/ 229618 f85 1"/>
              <a:gd name="f120" fmla="*/ 2690698 f84 1"/>
              <a:gd name="f121" fmla="*/ 2991331 f85 1"/>
              <a:gd name="f122" fmla="*/ 2709748 f84 1"/>
              <a:gd name="f123" fmla="+- f86 0 f1"/>
              <a:gd name="f124" fmla="*/ f89 1 3239999"/>
              <a:gd name="f125" fmla="*/ f90 1 3032924"/>
              <a:gd name="f126" fmla="*/ f91 1 3239999"/>
              <a:gd name="f127" fmla="*/ f92 1 3032924"/>
              <a:gd name="f128" fmla="*/ f93 1 3032924"/>
              <a:gd name="f129" fmla="*/ f94 1 3032924"/>
              <a:gd name="f130" fmla="*/ f95 1 3032924"/>
              <a:gd name="f131" fmla="*/ f96 1 3239999"/>
              <a:gd name="f132" fmla="*/ f97 1 3032924"/>
              <a:gd name="f133" fmla="*/ f98 1 3239999"/>
              <a:gd name="f134" fmla="*/ f99 1 3239999"/>
              <a:gd name="f135" fmla="*/ f100 1 3032924"/>
              <a:gd name="f136" fmla="*/ f101 1 3032924"/>
              <a:gd name="f137" fmla="*/ f102 1 3239999"/>
              <a:gd name="f138" fmla="*/ f103 1 3239999"/>
              <a:gd name="f139" fmla="*/ f104 1 3239999"/>
              <a:gd name="f140" fmla="*/ f105 1 3239999"/>
              <a:gd name="f141" fmla="*/ f106 1 3239999"/>
              <a:gd name="f142" fmla="*/ f107 1 3239999"/>
              <a:gd name="f143" fmla="*/ f108 1 3032924"/>
              <a:gd name="f144" fmla="*/ f109 1 3239999"/>
              <a:gd name="f145" fmla="*/ f110 1 3239999"/>
              <a:gd name="f146" fmla="*/ f111 1 3032924"/>
              <a:gd name="f147" fmla="*/ f112 1 3032924"/>
              <a:gd name="f148" fmla="*/ f113 1 3239999"/>
              <a:gd name="f149" fmla="*/ f114 1 3032924"/>
              <a:gd name="f150" fmla="*/ f115 1 3239999"/>
              <a:gd name="f151" fmla="*/ f116 1 3239999"/>
              <a:gd name="f152" fmla="*/ f117 1 3239999"/>
              <a:gd name="f153" fmla="*/ f118 1 3239999"/>
              <a:gd name="f154" fmla="*/ f119 1 3239999"/>
              <a:gd name="f155" fmla="*/ f120 1 3032924"/>
              <a:gd name="f156" fmla="*/ f121 1 3239999"/>
              <a:gd name="f157" fmla="*/ f122 1 3032924"/>
              <a:gd name="f158" fmla="*/ f80 1 f87"/>
              <a:gd name="f159" fmla="*/ f81 1 f87"/>
              <a:gd name="f160" fmla="*/ f80 1 f88"/>
              <a:gd name="f161" fmla="*/ f82 1 f88"/>
              <a:gd name="f162" fmla="*/ f126 1 f87"/>
              <a:gd name="f163" fmla="*/ f136 1 f88"/>
              <a:gd name="f164" fmla="*/ f137 1 f87"/>
              <a:gd name="f165" fmla="*/ f135 1 f88"/>
              <a:gd name="f166" fmla="*/ f156 1 f87"/>
              <a:gd name="f167" fmla="*/ f157 1 f88"/>
              <a:gd name="f168" fmla="*/ f138 1 f87"/>
              <a:gd name="f169" fmla="*/ f129 1 f88"/>
              <a:gd name="f170" fmla="*/ f139 1 f87"/>
              <a:gd name="f171" fmla="*/ f140 1 f87"/>
              <a:gd name="f172" fmla="*/ f132 1 f88"/>
              <a:gd name="f173" fmla="*/ f130 1 f88"/>
              <a:gd name="f174" fmla="*/ f128 1 f88"/>
              <a:gd name="f175" fmla="*/ f127 1 f88"/>
              <a:gd name="f176" fmla="*/ f141 1 f87"/>
              <a:gd name="f177" fmla="*/ f125 1 f88"/>
              <a:gd name="f178" fmla="*/ f142 1 f87"/>
              <a:gd name="f179" fmla="*/ f143 1 f88"/>
              <a:gd name="f180" fmla="*/ f144 1 f87"/>
              <a:gd name="f181" fmla="*/ f145 1 f87"/>
              <a:gd name="f182" fmla="*/ f146 1 f88"/>
              <a:gd name="f183" fmla="*/ f147 1 f88"/>
              <a:gd name="f184" fmla="*/ f148 1 f87"/>
              <a:gd name="f185" fmla="*/ f149 1 f88"/>
              <a:gd name="f186" fmla="*/ f150 1 f87"/>
              <a:gd name="f187" fmla="*/ f151 1 f87"/>
              <a:gd name="f188" fmla="*/ f152 1 f87"/>
              <a:gd name="f189" fmla="*/ f153 1 f87"/>
              <a:gd name="f190" fmla="*/ f124 1 f87"/>
              <a:gd name="f191" fmla="*/ f131 1 f87"/>
              <a:gd name="f192" fmla="*/ f133 1 f87"/>
              <a:gd name="f193" fmla="*/ f134 1 f87"/>
              <a:gd name="f194" fmla="*/ f154 1 f87"/>
              <a:gd name="f195" fmla="*/ f155 1 f88"/>
              <a:gd name="f196" fmla="*/ f158 f78 1"/>
              <a:gd name="f197" fmla="*/ f159 f78 1"/>
              <a:gd name="f198" fmla="*/ f161 f79 1"/>
              <a:gd name="f199" fmla="*/ f160 f79 1"/>
              <a:gd name="f200" fmla="*/ f162 f78 1"/>
              <a:gd name="f201" fmla="*/ f163 f79 1"/>
              <a:gd name="f202" fmla="*/ f164 f78 1"/>
              <a:gd name="f203" fmla="*/ f165 f79 1"/>
              <a:gd name="f204" fmla="*/ f166 f78 1"/>
              <a:gd name="f205" fmla="*/ f167 f79 1"/>
              <a:gd name="f206" fmla="*/ f168 f78 1"/>
              <a:gd name="f207" fmla="*/ f169 f79 1"/>
              <a:gd name="f208" fmla="*/ f170 f78 1"/>
              <a:gd name="f209" fmla="*/ f171 f78 1"/>
              <a:gd name="f210" fmla="*/ f172 f79 1"/>
              <a:gd name="f211" fmla="*/ f173 f79 1"/>
              <a:gd name="f212" fmla="*/ f174 f79 1"/>
              <a:gd name="f213" fmla="*/ f175 f79 1"/>
              <a:gd name="f214" fmla="*/ f176 f78 1"/>
              <a:gd name="f215" fmla="*/ f177 f79 1"/>
              <a:gd name="f216" fmla="*/ f178 f78 1"/>
              <a:gd name="f217" fmla="*/ f179 f79 1"/>
              <a:gd name="f218" fmla="*/ f180 f78 1"/>
              <a:gd name="f219" fmla="*/ f181 f78 1"/>
              <a:gd name="f220" fmla="*/ f182 f79 1"/>
              <a:gd name="f221" fmla="*/ f183 f79 1"/>
              <a:gd name="f222" fmla="*/ f184 f78 1"/>
              <a:gd name="f223" fmla="*/ f185 f79 1"/>
              <a:gd name="f224" fmla="*/ f186 f78 1"/>
              <a:gd name="f225" fmla="*/ f187 f78 1"/>
              <a:gd name="f226" fmla="*/ f188 f78 1"/>
              <a:gd name="f227" fmla="*/ f189 f78 1"/>
              <a:gd name="f228" fmla="*/ f190 f78 1"/>
              <a:gd name="f229" fmla="*/ f191 f78 1"/>
              <a:gd name="f230" fmla="*/ f192 f78 1"/>
              <a:gd name="f231" fmla="*/ f193 f78 1"/>
              <a:gd name="f232" fmla="*/ f194 f78 1"/>
              <a:gd name="f233" fmla="*/ f195 f79 1"/>
            </a:gdLst>
            <a:ahLst/>
            <a:cxnLst>
              <a:cxn ang="3cd4">
                <a:pos x="hc" y="t"/>
              </a:cxn>
              <a:cxn ang="0">
                <a:pos x="r" y="vc"/>
              </a:cxn>
              <a:cxn ang="cd4">
                <a:pos x="hc" y="b"/>
              </a:cxn>
              <a:cxn ang="cd2">
                <a:pos x="l" y="vc"/>
              </a:cxn>
              <a:cxn ang="f123">
                <a:pos x="f200" y="f201"/>
              </a:cxn>
              <a:cxn ang="f123">
                <a:pos x="f202" y="f201"/>
              </a:cxn>
              <a:cxn ang="f123">
                <a:pos x="f202" y="f203"/>
              </a:cxn>
              <a:cxn ang="f123">
                <a:pos x="f204" y="f205"/>
              </a:cxn>
              <a:cxn ang="f123">
                <a:pos x="f206" y="f207"/>
              </a:cxn>
              <a:cxn ang="f123">
                <a:pos x="f208" y="f207"/>
              </a:cxn>
              <a:cxn ang="f123">
                <a:pos x="f209" y="f210"/>
              </a:cxn>
              <a:cxn ang="f123">
                <a:pos x="f202" y="f211"/>
              </a:cxn>
              <a:cxn ang="f123">
                <a:pos x="f202" y="f207"/>
              </a:cxn>
              <a:cxn ang="f123">
                <a:pos x="f202" y="f212"/>
              </a:cxn>
              <a:cxn ang="f123">
                <a:pos x="f202" y="f213"/>
              </a:cxn>
              <a:cxn ang="f123">
                <a:pos x="f214" y="f215"/>
              </a:cxn>
              <a:cxn ang="f123">
                <a:pos x="f216" y="f217"/>
              </a:cxn>
              <a:cxn ang="f123">
                <a:pos x="f218" y="f212"/>
              </a:cxn>
              <a:cxn ang="f123">
                <a:pos x="f219" y="f220"/>
              </a:cxn>
              <a:cxn ang="f123">
                <a:pos x="f219" y="f221"/>
              </a:cxn>
              <a:cxn ang="f123">
                <a:pos x="f222" y="f221"/>
              </a:cxn>
              <a:cxn ang="f123">
                <a:pos x="f222" y="f223"/>
              </a:cxn>
              <a:cxn ang="f123">
                <a:pos x="f224" y="f223"/>
              </a:cxn>
              <a:cxn ang="f123">
                <a:pos x="f224" y="f221"/>
              </a:cxn>
              <a:cxn ang="f123">
                <a:pos x="f225" y="f221"/>
              </a:cxn>
              <a:cxn ang="f123">
                <a:pos x="f225" y="f220"/>
              </a:cxn>
              <a:cxn ang="f123">
                <a:pos x="f226" y="f212"/>
              </a:cxn>
              <a:cxn ang="f123">
                <a:pos x="f227" y="f217"/>
              </a:cxn>
              <a:cxn ang="f123">
                <a:pos x="f228" y="f215"/>
              </a:cxn>
              <a:cxn ang="f123">
                <a:pos x="f200" y="f213"/>
              </a:cxn>
              <a:cxn ang="f123">
                <a:pos x="f200" y="f212"/>
              </a:cxn>
              <a:cxn ang="f123">
                <a:pos x="f200" y="f207"/>
              </a:cxn>
              <a:cxn ang="f123">
                <a:pos x="f200" y="f211"/>
              </a:cxn>
              <a:cxn ang="f123">
                <a:pos x="f229" y="f210"/>
              </a:cxn>
              <a:cxn ang="f123">
                <a:pos x="f230" y="f207"/>
              </a:cxn>
              <a:cxn ang="f123">
                <a:pos x="f231" y="f207"/>
              </a:cxn>
              <a:cxn ang="f123">
                <a:pos x="f232" y="f233"/>
              </a:cxn>
              <a:cxn ang="f123">
                <a:pos x="f200" y="f203"/>
              </a:cxn>
            </a:cxnLst>
            <a:rect l="f196" t="f199" r="f197" b="f198"/>
            <a:pathLst>
              <a:path w="3239999" h="3032924">
                <a:moveTo>
                  <a:pt x="f8" y="f9"/>
                </a:moveTo>
                <a:cubicBezTo>
                  <a:pt x="f8" y="f10"/>
                  <a:pt x="f11" y="f12"/>
                  <a:pt x="f11" y="f9"/>
                </a:cubicBezTo>
                <a:lnTo>
                  <a:pt x="f11" y="f13"/>
                </a:lnTo>
                <a:cubicBezTo>
                  <a:pt x="f14" y="f15"/>
                  <a:pt x="f16" y="f17"/>
                  <a:pt x="f18" y="f19"/>
                </a:cubicBezTo>
                <a:lnTo>
                  <a:pt x="f20" y="f21"/>
                </a:lnTo>
                <a:lnTo>
                  <a:pt x="f22" y="f21"/>
                </a:lnTo>
                <a:cubicBezTo>
                  <a:pt x="f23" y="f24"/>
                  <a:pt x="f25" y="f26"/>
                  <a:pt x="f27" y="f28"/>
                </a:cubicBezTo>
                <a:cubicBezTo>
                  <a:pt x="f29" y="f30"/>
                  <a:pt x="f31" y="f32"/>
                  <a:pt x="f11" y="f33"/>
                </a:cubicBezTo>
                <a:lnTo>
                  <a:pt x="f11" y="f21"/>
                </a:lnTo>
                <a:lnTo>
                  <a:pt x="f11" y="f34"/>
                </a:lnTo>
                <a:lnTo>
                  <a:pt x="f11" y="f35"/>
                </a:lnTo>
                <a:cubicBezTo>
                  <a:pt x="f36" y="f37"/>
                  <a:pt x="f38" y="f39"/>
                  <a:pt x="f40" y="f41"/>
                </a:cubicBezTo>
                <a:cubicBezTo>
                  <a:pt x="f42" y="f43"/>
                  <a:pt x="f44" y="f45"/>
                  <a:pt x="f46" y="f47"/>
                </a:cubicBezTo>
                <a:cubicBezTo>
                  <a:pt x="f48" y="f49"/>
                  <a:pt x="f50" y="f51"/>
                  <a:pt x="f52" y="f34"/>
                </a:cubicBezTo>
                <a:lnTo>
                  <a:pt x="f53" y="f54"/>
                </a:lnTo>
                <a:lnTo>
                  <a:pt x="f53" y="f55"/>
                </a:lnTo>
                <a:lnTo>
                  <a:pt x="f6" y="f55"/>
                </a:lnTo>
                <a:lnTo>
                  <a:pt x="f6" y="f7"/>
                </a:lnTo>
                <a:lnTo>
                  <a:pt x="f5" y="f7"/>
                </a:lnTo>
                <a:lnTo>
                  <a:pt x="f5" y="f55"/>
                </a:lnTo>
                <a:lnTo>
                  <a:pt x="f56" y="f55"/>
                </a:lnTo>
                <a:lnTo>
                  <a:pt x="f56" y="f54"/>
                </a:lnTo>
                <a:lnTo>
                  <a:pt x="f57" y="f34"/>
                </a:lnTo>
                <a:cubicBezTo>
                  <a:pt x="f58" y="f51"/>
                  <a:pt x="f59" y="f49"/>
                  <a:pt x="f60" y="f47"/>
                </a:cubicBezTo>
                <a:cubicBezTo>
                  <a:pt x="f61" y="f45"/>
                  <a:pt x="f62" y="f43"/>
                  <a:pt x="f63" y="f41"/>
                </a:cubicBezTo>
                <a:cubicBezTo>
                  <a:pt x="f64" y="f39"/>
                  <a:pt x="f65" y="f37"/>
                  <a:pt x="f8" y="f35"/>
                </a:cubicBezTo>
                <a:lnTo>
                  <a:pt x="f8" y="f34"/>
                </a:lnTo>
                <a:lnTo>
                  <a:pt x="f8" y="f21"/>
                </a:lnTo>
                <a:lnTo>
                  <a:pt x="f8" y="f33"/>
                </a:lnTo>
                <a:cubicBezTo>
                  <a:pt x="f66" y="f32"/>
                  <a:pt x="f67" y="f30"/>
                  <a:pt x="f68" y="f28"/>
                </a:cubicBezTo>
                <a:lnTo>
                  <a:pt x="f69" y="f21"/>
                </a:lnTo>
                <a:lnTo>
                  <a:pt x="f70" y="f21"/>
                </a:lnTo>
                <a:lnTo>
                  <a:pt x="f71" y="f72"/>
                </a:lnTo>
                <a:cubicBezTo>
                  <a:pt x="f73" y="f74"/>
                  <a:pt x="f75" y="f76"/>
                  <a:pt x="f8" y="f13"/>
                </a:cubicBezTo>
              </a:path>
            </a:pathLst>
          </a:custGeom>
          <a:solidFill>
            <a:srgbClr val="0070C0"/>
          </a:solidFill>
          <a:ln cap="flat">
            <a:noFill/>
            <a:prstDash val="solid"/>
          </a:ln>
        </p:spPr>
        <p:txBody>
          <a:bodyPr vert="horz" wrap="square" lIns="121920" tIns="60960" rIns="121920" bIns="6096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7" name="Frame 17">
            <a:extLst>
              <a:ext uri="{FF2B5EF4-FFF2-40B4-BE49-F238E27FC236}">
                <a16:creationId xmlns:a16="http://schemas.microsoft.com/office/drawing/2014/main" id="{D3ED1EF4-D9E9-7CB2-5D17-8BB2A419007A}"/>
              </a:ext>
            </a:extLst>
          </p:cNvPr>
          <p:cNvSpPr/>
          <p:nvPr/>
        </p:nvSpPr>
        <p:spPr>
          <a:xfrm>
            <a:off x="2634530" y="4613428"/>
            <a:ext cx="508149" cy="508149"/>
          </a:xfrm>
          <a:custGeom>
            <a:avLst/>
            <a:gdLst>
              <a:gd name="f0" fmla="val w"/>
              <a:gd name="f1" fmla="val h"/>
              <a:gd name="f2" fmla="val 0"/>
              <a:gd name="f3" fmla="val 3240000"/>
              <a:gd name="f4" fmla="val 415456"/>
              <a:gd name="f5" fmla="val 380544"/>
              <a:gd name="f6" fmla="val 385333"/>
              <a:gd name="f7" fmla="val 2854667"/>
              <a:gd name="f8" fmla="val 1529120"/>
              <a:gd name="f9" fmla="val 1267123"/>
              <a:gd name="f10" fmla="val 2430711"/>
              <a:gd name="f11" fmla="val 997530"/>
              <a:gd name="f12" fmla="val 1721825"/>
              <a:gd name="f13" fmla="val 436017"/>
              <a:gd name="f14" fmla="val 1672600"/>
              <a:gd name="f15" fmla="val 600235"/>
              <a:gd name="f16" fmla="val 1185112"/>
              <a:gd name="f17" fmla="val 1132790"/>
              <a:gd name="f18" fmla="val 1359573"/>
              <a:gd name="f19" fmla="val 1278822"/>
              <a:gd name="f20" fmla="val 1550851"/>
              <a:gd name="f21" fmla="val 1544730"/>
              <a:gd name="f22" fmla="val 1923929"/>
              <a:gd name="f23" fmla="val 1789452"/>
              <a:gd name="f24" fmla="val 1379400"/>
              <a:gd name="f25" fmla="val 1927092"/>
              <a:gd name="f26" fmla="val 1088696"/>
              <a:gd name="f27" fmla="val 2233403"/>
              <a:gd name="f28" fmla="val 596568"/>
              <a:gd name="f29" fmla="val 2770666"/>
              <a:gd name="f30" fmla="val 2331495"/>
              <a:gd name="f31" fmla="val 1220469"/>
              <a:gd name="f32" fmla="val 1907612"/>
              <a:gd name="f33" fmla="val 2113878"/>
              <a:gd name="f34" fmla="val 1578489"/>
              <a:gd name="f35" fmla="val 2858395"/>
              <a:gd name="f36" fmla="*/ f0 1 3240000"/>
              <a:gd name="f37" fmla="*/ f1 1 3240000"/>
              <a:gd name="f38" fmla="val f2"/>
              <a:gd name="f39" fmla="val f3"/>
              <a:gd name="f40" fmla="+- f39 0 f38"/>
              <a:gd name="f41" fmla="*/ f40 1 3240000"/>
              <a:gd name="f42" fmla="*/ f38 1 f41"/>
              <a:gd name="f43" fmla="*/ f39 1 f41"/>
              <a:gd name="f44" fmla="*/ f42 f36 1"/>
              <a:gd name="f45" fmla="*/ f43 f36 1"/>
              <a:gd name="f46" fmla="*/ f43 f37 1"/>
              <a:gd name="f47" fmla="*/ f42 f37 1"/>
            </a:gdLst>
            <a:ahLst/>
            <a:cxnLst>
              <a:cxn ang="3cd4">
                <a:pos x="hc" y="t"/>
              </a:cxn>
              <a:cxn ang="0">
                <a:pos x="r" y="vc"/>
              </a:cxn>
              <a:cxn ang="cd4">
                <a:pos x="hc" y="b"/>
              </a:cxn>
              <a:cxn ang="cd2">
                <a:pos x="l" y="vc"/>
              </a:cxn>
            </a:cxnLst>
            <a:rect l="f44" t="f47" r="f45" b="f46"/>
            <a:pathLst>
              <a:path w="3240000" h="3240000">
                <a:moveTo>
                  <a:pt x="f4" y="f5"/>
                </a:moveTo>
                <a:lnTo>
                  <a:pt x="f4" y="f6"/>
                </a:lnTo>
                <a:lnTo>
                  <a:pt x="f6" y="f6"/>
                </a:lnTo>
                <a:lnTo>
                  <a:pt x="f6" y="f7"/>
                </a:lnTo>
                <a:lnTo>
                  <a:pt x="f8" y="f7"/>
                </a:lnTo>
                <a:cubicBezTo>
                  <a:pt x="f9" y="f10"/>
                  <a:pt x="f11" y="f12"/>
                  <a:pt x="f13" y="f14"/>
                </a:cubicBezTo>
                <a:lnTo>
                  <a:pt x="f15" y="f16"/>
                </a:lnTo>
                <a:cubicBezTo>
                  <a:pt x="f17" y="f18"/>
                  <a:pt x="f19" y="f20"/>
                  <a:pt x="f21" y="f22"/>
                </a:cubicBezTo>
                <a:cubicBezTo>
                  <a:pt x="f23" y="f24"/>
                  <a:pt x="f25" y="f26"/>
                  <a:pt x="f27" y="f28"/>
                </a:cubicBezTo>
                <a:lnTo>
                  <a:pt x="f29" y="f28"/>
                </a:lnTo>
                <a:cubicBezTo>
                  <a:pt x="f30" y="f31"/>
                  <a:pt x="f32" y="f33"/>
                  <a:pt x="f34" y="f7"/>
                </a:cubicBezTo>
                <a:lnTo>
                  <a:pt x="f7" y="f7"/>
                </a:lnTo>
                <a:lnTo>
                  <a:pt x="f7" y="f28"/>
                </a:lnTo>
                <a:lnTo>
                  <a:pt x="f35" y="f28"/>
                </a:lnTo>
                <a:lnTo>
                  <a:pt x="f35" y="f5"/>
                </a:lnTo>
                <a:close/>
                <a:moveTo>
                  <a:pt x="f2" y="f2"/>
                </a:moveTo>
                <a:lnTo>
                  <a:pt x="f3" y="f2"/>
                </a:lnTo>
                <a:lnTo>
                  <a:pt x="f3" y="f3"/>
                </a:lnTo>
                <a:lnTo>
                  <a:pt x="f2" y="f3"/>
                </a:lnTo>
                <a:close/>
              </a:path>
            </a:pathLst>
          </a:custGeom>
          <a:solidFill>
            <a:srgbClr val="0070C0"/>
          </a:solidFill>
          <a:ln cap="flat">
            <a:noFill/>
            <a:prstDash val="solid"/>
          </a:ln>
        </p:spPr>
        <p:txBody>
          <a:bodyPr vert="horz" wrap="square" lIns="121920" tIns="60960" rIns="121920" bIns="6096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8" name="Teardrop 1">
            <a:extLst>
              <a:ext uri="{FF2B5EF4-FFF2-40B4-BE49-F238E27FC236}">
                <a16:creationId xmlns:a16="http://schemas.microsoft.com/office/drawing/2014/main" id="{7347C39D-3D58-8613-2BE5-21E287167271}"/>
              </a:ext>
            </a:extLst>
          </p:cNvPr>
          <p:cNvSpPr/>
          <p:nvPr/>
        </p:nvSpPr>
        <p:spPr>
          <a:xfrm rot="18805987">
            <a:off x="8384988" y="1539357"/>
            <a:ext cx="551845" cy="546091"/>
          </a:xfrm>
          <a:custGeom>
            <a:avLst/>
            <a:gdLst>
              <a:gd name="f0" fmla="val w"/>
              <a:gd name="f1" fmla="val h"/>
              <a:gd name="f2" fmla="val 0"/>
              <a:gd name="f3" fmla="val 1807241"/>
              <a:gd name="f4" fmla="val 1788383"/>
              <a:gd name="f5" fmla="val 712876"/>
              <a:gd name="f6" fmla="val 1117592"/>
              <a:gd name="f7" fmla="val 771173"/>
              <a:gd name="f8" fmla="val 1181828"/>
              <a:gd name="f9" fmla="val 811089"/>
              <a:gd name="f10" fmla="val 1255910"/>
              <a:gd name="f11" fmla="val 847925"/>
              <a:gd name="f12" fmla="val 1348018"/>
              <a:gd name="f13" fmla="val 814544"/>
              <a:gd name="f14" fmla="val 1418896"/>
              <a:gd name="f15" fmla="val 753893"/>
              <a:gd name="f16" fmla="val 1474052"/>
              <a:gd name="f17" fmla="val 679064"/>
              <a:gd name="f18" fmla="val 1498332"/>
              <a:gd name="f19" fmla="val 308226"/>
              <a:gd name="f20" fmla="val 1106637"/>
              <a:gd name="f21" fmla="val 336560"/>
              <a:gd name="f22" fmla="val 1033247"/>
              <a:gd name="f23" fmla="val 394949"/>
              <a:gd name="f24" fmla="val 975701"/>
              <a:gd name="f25" fmla="val 467546"/>
              <a:gd name="f26" fmla="val 946245"/>
              <a:gd name="f27" fmla="val 577903"/>
              <a:gd name="f28" fmla="val 998968"/>
              <a:gd name="f29" fmla="val 654580"/>
              <a:gd name="f30" fmla="val 1053357"/>
              <a:gd name="f31" fmla="val 1038527"/>
              <a:gd name="f32" fmla="val 398886"/>
              <a:gd name="f33" fmla="val 1405560"/>
              <a:gd name="f34" fmla="val 786562"/>
              <a:gd name="f35" fmla="val 1374476"/>
              <a:gd name="f36" fmla="val 799049"/>
              <a:gd name="f37" fmla="val 1340402"/>
              <a:gd name="f38" fmla="val 804299"/>
              <a:gd name="f39" fmla="val 1305054"/>
              <a:gd name="f40" fmla="val 803332"/>
              <a:gd name="f41" fmla="val 1008167"/>
              <a:gd name="f42" fmla="val 795212"/>
              <a:gd name="f43" fmla="val 1016288"/>
              <a:gd name="f44" fmla="val 498325"/>
              <a:gd name="f45" fmla="val 1017255"/>
              <a:gd name="f46" fmla="val 462976"/>
              <a:gd name="f47" fmla="val 1024360"/>
              <a:gd name="f48" fmla="val 429240"/>
              <a:gd name="f49" fmla="val 1097925"/>
              <a:gd name="f50" fmla="val 218888"/>
              <a:gd name="f51" fmla="val 992582"/>
              <a:gd name="f52" fmla="val 279303"/>
              <a:gd name="f53" fmla="val 921871"/>
              <a:gd name="f54" fmla="val 392886"/>
              <a:gd name="f55" fmla="val 921053"/>
              <a:gd name="f56" fmla="val 523256"/>
              <a:gd name="f57" fmla="val 919136"/>
              <a:gd name="f58" fmla="val 828763"/>
              <a:gd name="f59" fmla="val 830924"/>
              <a:gd name="f60" fmla="val 915875"/>
              <a:gd name="f61" fmla="val 525417"/>
              <a:gd name="f62" fmla="val 913958"/>
              <a:gd name="f63" fmla="val 403891"/>
              <a:gd name="f64" fmla="val 913196"/>
              <a:gd name="f65" fmla="val 296188"/>
              <a:gd name="f66" fmla="val 973343"/>
              <a:gd name="f67" fmla="val 234366"/>
              <a:gd name="f68" fmla="val 1067831"/>
              <a:gd name="f69" fmla="val 710285"/>
              <a:gd name="f70" fmla="val 1570519"/>
              <a:gd name="f71" fmla="val 811872"/>
              <a:gd name="f72" fmla="val 1510375"/>
              <a:gd name="f73" fmla="val 878808"/>
              <a:gd name="f74" fmla="val 1399439"/>
              <a:gd name="f75" fmla="val 879603"/>
              <a:gd name="f76" fmla="val 1272618"/>
              <a:gd name="f77" fmla="val 881520"/>
              <a:gd name="f78" fmla="val 967111"/>
              <a:gd name="f79" fmla="val 969732"/>
              <a:gd name="f80" fmla="val 879999"/>
              <a:gd name="f81" fmla="val 1275239"/>
              <a:gd name="f82" fmla="val 881916"/>
              <a:gd name="f83" fmla="val 1400271"/>
              <a:gd name="f84" fmla="val 882701"/>
              <a:gd name="f85" fmla="val 1510670"/>
              <a:gd name="f86" fmla="val 819011"/>
              <a:gd name="f87" fmla="val 1573529"/>
              <a:gd name="f88" fmla="val 721242"/>
              <a:gd name="f89" fmla="val 1162945"/>
              <a:gd name="f90" fmla="val 27894"/>
              <a:gd name="f91" fmla="val 1782798"/>
              <a:gd name="f92" fmla="val 682611"/>
              <a:gd name="f93" fmla="val 1816692"/>
              <a:gd name="f94" fmla="val 718411"/>
              <a:gd name="f95" fmla="val 1815147"/>
              <a:gd name="f96" fmla="val 774907"/>
              <a:gd name="f97" fmla="val 1779347"/>
              <a:gd name="f98" fmla="val 808801"/>
              <a:gd name="f99" fmla="val 1743547"/>
              <a:gd name="f100" fmla="val 842694"/>
              <a:gd name="f101" fmla="val 1687050"/>
              <a:gd name="f102" fmla="val 841149"/>
              <a:gd name="f103" fmla="val 1653157"/>
              <a:gd name="f104" fmla="val 805349"/>
              <a:gd name="f105" fmla="val 1644015"/>
              <a:gd name="f106" fmla="val 795693"/>
              <a:gd name="f107" fmla="val 1561789"/>
              <a:gd name="f108" fmla="val 910282"/>
              <a:gd name="f109" fmla="val 1426630"/>
              <a:gd name="f110" fmla="val 983636"/>
              <a:gd name="f111" fmla="val 1274606"/>
              <a:gd name="f112" fmla="val 982683"/>
              <a:gd name="f113" fmla="val 980378"/>
              <a:gd name="f114" fmla="val 980836"/>
              <a:gd name="f115" fmla="val 1270380"/>
              <a:gd name="f116" fmla="val 1427425"/>
              <a:gd name="f117" fmla="val 901198"/>
              <a:gd name="f118" fmla="val 1565976"/>
              <a:gd name="f119" fmla="val 779756"/>
              <a:gd name="f120" fmla="val 1647056"/>
              <a:gd name="f121" fmla="val 807405"/>
              <a:gd name="f122" fmla="val 1681913"/>
              <a:gd name="f123" fmla="val 803595"/>
              <a:gd name="f124" fmla="val 1732594"/>
              <a:gd name="f125" fmla="val 770486"/>
              <a:gd name="f126" fmla="val 1763941"/>
              <a:gd name="f127" fmla="val 734686"/>
              <a:gd name="f128" fmla="val 1797834"/>
              <a:gd name="f129" fmla="val 678189"/>
              <a:gd name="f130" fmla="val 1796289"/>
              <a:gd name="f131" fmla="val 644296"/>
              <a:gd name="f132" fmla="val 1760489"/>
              <a:gd name="f133" fmla="val 24442"/>
              <a:gd name="f134" fmla="val 1105772"/>
              <a:gd name="f135" fmla="val -9451"/>
              <a:gd name="f136" fmla="val 1069973"/>
              <a:gd name="f137" fmla="val -7906"/>
              <a:gd name="f138" fmla="val 1013476"/>
              <a:gd name="f139" fmla="val 979583"/>
              <a:gd name="f140" fmla="val 63694"/>
              <a:gd name="f141" fmla="val 945689"/>
              <a:gd name="f142" fmla="val 120190"/>
              <a:gd name="f143" fmla="val 947235"/>
              <a:gd name="f144" fmla="val 154084"/>
              <a:gd name="f145" fmla="val 983034"/>
              <a:gd name="f146" fmla="val 163237"/>
              <a:gd name="f147" fmla="val 992702"/>
              <a:gd name="f148" fmla="val 244774"/>
              <a:gd name="f149" fmla="val 882877"/>
              <a:gd name="f150" fmla="val 375836"/>
              <a:gd name="f151" fmla="val 813180"/>
              <a:gd name="f152" fmla="val 523178"/>
              <a:gd name="f153" fmla="val 818460"/>
              <a:gd name="f154" fmla="val 820284"/>
              <a:gd name="f155" fmla="val 522622"/>
              <a:gd name="f156" fmla="val 821285"/>
              <a:gd name="f157" fmla="val 363119"/>
              <a:gd name="f158" fmla="val 903845"/>
              <a:gd name="f159" fmla="val 223207"/>
              <a:gd name="f160" fmla="val 1028952"/>
              <a:gd name="f161" fmla="val 143673"/>
              <a:gd name="f162" fmla="val 999689"/>
              <a:gd name="f163" fmla="val 108599"/>
              <a:gd name="f164" fmla="val 1002953"/>
              <a:gd name="f165" fmla="val 56445"/>
              <a:gd name="f166" fmla="val 1036755"/>
              <a:gd name="f167" fmla="val 24443"/>
              <a:gd name="f168" fmla="val 1072555"/>
              <a:gd name="f169" fmla="val 1129052"/>
              <a:gd name="f170" fmla="*/ f0 1 1807241"/>
              <a:gd name="f171" fmla="*/ f1 1 1788383"/>
              <a:gd name="f172" fmla="val f2"/>
              <a:gd name="f173" fmla="val f3"/>
              <a:gd name="f174" fmla="val f4"/>
              <a:gd name="f175" fmla="+- f174 0 f172"/>
              <a:gd name="f176" fmla="+- f173 0 f172"/>
              <a:gd name="f177" fmla="*/ f176 1 1807241"/>
              <a:gd name="f178" fmla="*/ f175 1 1788383"/>
              <a:gd name="f179" fmla="*/ f172 1 f177"/>
              <a:gd name="f180" fmla="*/ f173 1 f177"/>
              <a:gd name="f181" fmla="*/ f172 1 f178"/>
              <a:gd name="f182" fmla="*/ f174 1 f178"/>
              <a:gd name="f183" fmla="*/ f179 f170 1"/>
              <a:gd name="f184" fmla="*/ f180 f170 1"/>
              <a:gd name="f185" fmla="*/ f182 f171 1"/>
              <a:gd name="f186" fmla="*/ f181 f171 1"/>
            </a:gdLst>
            <a:ahLst/>
            <a:cxnLst>
              <a:cxn ang="3cd4">
                <a:pos x="hc" y="t"/>
              </a:cxn>
              <a:cxn ang="0">
                <a:pos x="r" y="vc"/>
              </a:cxn>
              <a:cxn ang="cd4">
                <a:pos x="hc" y="b"/>
              </a:cxn>
              <a:cxn ang="cd2">
                <a:pos x="l" y="vc"/>
              </a:cxn>
            </a:cxnLst>
            <a:rect l="f183" t="f186" r="f184" b="f185"/>
            <a:pathLst>
              <a:path w="1807241" h="1788383">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5" y="f6"/>
                </a:cubicBezTo>
                <a:close/>
                <a:moveTo>
                  <a:pt x="f31" y="f32"/>
                </a:moveTo>
                <a:lnTo>
                  <a:pt x="f33" y="f34"/>
                </a:lnTo>
                <a:cubicBezTo>
                  <a:pt x="f35" y="f36"/>
                  <a:pt x="f37" y="f38"/>
                  <a:pt x="f39" y="f40"/>
                </a:cubicBezTo>
                <a:lnTo>
                  <a:pt x="f41" y="f42"/>
                </a:lnTo>
                <a:lnTo>
                  <a:pt x="f43" y="f44"/>
                </a:lnTo>
                <a:cubicBezTo>
                  <a:pt x="f45" y="f46"/>
                  <a:pt x="f47" y="f48"/>
                  <a:pt x="f31" y="f32"/>
                </a:cubicBezTo>
                <a:close/>
                <a:moveTo>
                  <a:pt x="f49" y="f50"/>
                </a:moveTo>
                <a:cubicBezTo>
                  <a:pt x="f51" y="f52"/>
                  <a:pt x="f53" y="f54"/>
                  <a:pt x="f55" y="f56"/>
                </a:cubicBezTo>
                <a:lnTo>
                  <a:pt x="f57" y="f58"/>
                </a:lnTo>
                <a:lnTo>
                  <a:pt x="f59" y="f60"/>
                </a:lnTo>
                <a:lnTo>
                  <a:pt x="f61" y="f62"/>
                </a:lnTo>
                <a:cubicBezTo>
                  <a:pt x="f63" y="f64"/>
                  <a:pt x="f65" y="f66"/>
                  <a:pt x="f67" y="f68"/>
                </a:cubicBezTo>
                <a:lnTo>
                  <a:pt x="f69" y="f70"/>
                </a:lnTo>
                <a:cubicBezTo>
                  <a:pt x="f71" y="f72"/>
                  <a:pt x="f73" y="f74"/>
                  <a:pt x="f75" y="f76"/>
                </a:cubicBezTo>
                <a:lnTo>
                  <a:pt x="f77" y="f78"/>
                </a:lnTo>
                <a:lnTo>
                  <a:pt x="f79" y="f80"/>
                </a:lnTo>
                <a:lnTo>
                  <a:pt x="f81" y="f82"/>
                </a:lnTo>
                <a:cubicBezTo>
                  <a:pt x="f83" y="f84"/>
                  <a:pt x="f85" y="f86"/>
                  <a:pt x="f87" y="f88"/>
                </a:cubicBezTo>
                <a:close/>
                <a:moveTo>
                  <a:pt x="f89" y="f90"/>
                </a:moveTo>
                <a:lnTo>
                  <a:pt x="f91" y="f92"/>
                </a:lnTo>
                <a:cubicBezTo>
                  <a:pt x="f93" y="f94"/>
                  <a:pt x="f95" y="f96"/>
                  <a:pt x="f97" y="f98"/>
                </a:cubicBezTo>
                <a:cubicBezTo>
                  <a:pt x="f99" y="f100"/>
                  <a:pt x="f101" y="f102"/>
                  <a:pt x="f103" y="f104"/>
                </a:cubicBezTo>
                <a:lnTo>
                  <a:pt x="f105" y="f106"/>
                </a:lnTo>
                <a:cubicBezTo>
                  <a:pt x="f107" y="f108"/>
                  <a:pt x="f109" y="f110"/>
                  <a:pt x="f111" y="f112"/>
                </a:cubicBezTo>
                <a:lnTo>
                  <a:pt x="f113" y="f114"/>
                </a:lnTo>
                <a:lnTo>
                  <a:pt x="f113" y="f115"/>
                </a:lnTo>
                <a:cubicBezTo>
                  <a:pt x="f113" y="f116"/>
                  <a:pt x="f117" y="f118"/>
                  <a:pt x="f119" y="f120"/>
                </a:cubicBezTo>
                <a:cubicBezTo>
                  <a:pt x="f121" y="f122"/>
                  <a:pt x="f123" y="f124"/>
                  <a:pt x="f125" y="f126"/>
                </a:cubicBezTo>
                <a:cubicBezTo>
                  <a:pt x="f127" y="f128"/>
                  <a:pt x="f129" y="f130"/>
                  <a:pt x="f131" y="f132"/>
                </a:cubicBezTo>
                <a:lnTo>
                  <a:pt x="f133" y="f134"/>
                </a:lnTo>
                <a:cubicBezTo>
                  <a:pt x="f135" y="f136"/>
                  <a:pt x="f137" y="f138"/>
                  <a:pt x="f90" y="f139"/>
                </a:cubicBezTo>
                <a:cubicBezTo>
                  <a:pt x="f140" y="f141"/>
                  <a:pt x="f142" y="f143"/>
                  <a:pt x="f144" y="f145"/>
                </a:cubicBezTo>
                <a:lnTo>
                  <a:pt x="f146" y="f147"/>
                </a:lnTo>
                <a:cubicBezTo>
                  <a:pt x="f148" y="f149"/>
                  <a:pt x="f150" y="f151"/>
                  <a:pt x="f152" y="f151"/>
                </a:cubicBezTo>
                <a:lnTo>
                  <a:pt x="f153" y="f151"/>
                </a:lnTo>
                <a:lnTo>
                  <a:pt x="f154" y="f155"/>
                </a:lnTo>
                <a:cubicBezTo>
                  <a:pt x="f156" y="f157"/>
                  <a:pt x="f158" y="f159"/>
                  <a:pt x="f160" y="f161"/>
                </a:cubicBezTo>
                <a:cubicBezTo>
                  <a:pt x="f162" y="f163"/>
                  <a:pt x="f164" y="f165"/>
                  <a:pt x="f166" y="f167"/>
                </a:cubicBezTo>
                <a:cubicBezTo>
                  <a:pt x="f168" y="f135"/>
                  <a:pt x="f169" y="f137"/>
                  <a:pt x="f89" y="f90"/>
                </a:cubicBezTo>
                <a:close/>
              </a:path>
            </a:pathLst>
          </a:custGeom>
          <a:solidFill>
            <a:srgbClr val="0070C0"/>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9" name="Rectangle 130">
            <a:extLst>
              <a:ext uri="{FF2B5EF4-FFF2-40B4-BE49-F238E27FC236}">
                <a16:creationId xmlns:a16="http://schemas.microsoft.com/office/drawing/2014/main" id="{3EEF69BB-BD96-8EB4-614C-078CF62EEC69}"/>
              </a:ext>
            </a:extLst>
          </p:cNvPr>
          <p:cNvSpPr/>
          <p:nvPr/>
        </p:nvSpPr>
        <p:spPr>
          <a:xfrm>
            <a:off x="9191107" y="1539425"/>
            <a:ext cx="544580" cy="547055"/>
          </a:xfrm>
          <a:custGeom>
            <a:avLst/>
            <a:gdLst>
              <a:gd name="f0" fmla="val w"/>
              <a:gd name="f1" fmla="val h"/>
              <a:gd name="f2" fmla="val 0"/>
              <a:gd name="f3" fmla="val 371900"/>
              <a:gd name="f4" fmla="val 373588"/>
              <a:gd name="f5" fmla="val 297080"/>
              <a:gd name="f6" fmla="val 129105"/>
              <a:gd name="f7" fmla="val 284273"/>
              <a:gd name="f8" fmla="val 219737"/>
              <a:gd name="f9" fmla="val 305496"/>
              <a:gd name="f10" fmla="val 333001"/>
              <a:gd name="f11" fmla="val 228265"/>
              <a:gd name="f12" fmla="val 250807"/>
              <a:gd name="f13" fmla="val 263614"/>
              <a:gd name="f14" fmla="val 157021"/>
              <a:gd name="f15" fmla="val 175826"/>
              <a:gd name="f16" fmla="val 195129"/>
              <a:gd name="f17" fmla="val 93087"/>
              <a:gd name="f18" fmla="val 117372"/>
              <a:gd name="f19" fmla="val 141984"/>
              <a:gd name="f20" fmla="val 123179"/>
              <a:gd name="f21" fmla="val 58494"/>
              <a:gd name="f22" fmla="val 84208"/>
              <a:gd name="f23" fmla="val 95969"/>
              <a:gd name="f24" fmla="val 354346"/>
              <a:gd name="f25" fmla="val 97437"/>
              <a:gd name="f26" fmla="val 356087"/>
              <a:gd name="f27" fmla="val 96136"/>
              <a:gd name="f28" fmla="val 357928"/>
              <a:gd name="f29" fmla="val 96353"/>
              <a:gd name="f30" fmla="val 359747"/>
              <a:gd name="f31" fmla="val 96905"/>
              <a:gd name="f32" fmla="val 360371"/>
              <a:gd name="f33" fmla="val 97095"/>
              <a:gd name="f34" fmla="val 368954"/>
              <a:gd name="f35" fmla="val 99700"/>
              <a:gd name="f36" fmla="val 373801"/>
              <a:gd name="f37" fmla="val 108770"/>
              <a:gd name="f38" fmla="val 371196"/>
              <a:gd name="f39" fmla="val 117354"/>
              <a:gd name="f40" fmla="val 333339"/>
              <a:gd name="f41" fmla="val 242097"/>
              <a:gd name="f42" fmla="val 331591"/>
              <a:gd name="f43" fmla="val 247858"/>
              <a:gd name="f44" fmla="val 326929"/>
              <a:gd name="f45" fmla="val 251935"/>
              <a:gd name="f46" fmla="val 321206"/>
              <a:gd name="f47" fmla="val 252122"/>
              <a:gd name="f48" fmla="val 252873"/>
              <a:gd name="f49" fmla="val 313576"/>
              <a:gd name="f50" fmla="val 313378"/>
              <a:gd name="f51" fmla="val 253010"/>
              <a:gd name="f52" fmla="val 313229"/>
              <a:gd name="f53" fmla="val 252967"/>
              <a:gd name="f54" fmla="val 313080"/>
              <a:gd name="f55" fmla="val 252922"/>
              <a:gd name="f56" fmla="val 312919"/>
              <a:gd name="f57" fmla="val 126251"/>
              <a:gd name="f58" fmla="val 133971"/>
              <a:gd name="f59" fmla="val 281687"/>
              <a:gd name="f60" fmla="val 321075"/>
              <a:gd name="f61" fmla="val 314823"/>
              <a:gd name="f62" fmla="val 318480"/>
              <a:gd name="f63" fmla="val 329614"/>
              <a:gd name="f64" fmla="val 318311"/>
              <a:gd name="f65" fmla="val 336414"/>
              <a:gd name="f66" fmla="val 328969"/>
              <a:gd name="f67" fmla="val 341215"/>
              <a:gd name="f68" fmla="val 359094"/>
              <a:gd name="f69" fmla="val 321920"/>
              <a:gd name="f70" fmla="val 304041"/>
              <a:gd name="f71" fmla="val 286162"/>
              <a:gd name="f72" fmla="val 271668"/>
              <a:gd name="f73" fmla="val 278468"/>
              <a:gd name="f74" fmla="val 289602"/>
              <a:gd name="f75" fmla="val 142850"/>
              <a:gd name="f76" fmla="val 143397"/>
              <a:gd name="f77" fmla="val 316865"/>
              <a:gd name="f78" fmla="val 151629"/>
              <a:gd name="f79" fmla="val 321811"/>
              <a:gd name="f80" fmla="val 156401"/>
              <a:gd name="f81" fmla="val 330956"/>
              <a:gd name="f82" fmla="val 141907"/>
              <a:gd name="f83" fmla="val 124028"/>
              <a:gd name="f84" fmla="val 106149"/>
              <a:gd name="f85" fmla="val 91655"/>
              <a:gd name="f86" fmla="val 329356"/>
              <a:gd name="f87" fmla="val 98032"/>
              <a:gd name="f88" fmla="val 318986"/>
              <a:gd name="f89" fmla="val 108649"/>
              <a:gd name="f90" fmla="val 315212"/>
              <a:gd name="f91" fmla="val 33542"/>
              <a:gd name="f92" fmla="val 34909"/>
              <a:gd name="f93" fmla="val 1773"/>
              <a:gd name="f94" fmla="val 51879"/>
              <a:gd name="f95" fmla="*/ f0 1 371900"/>
              <a:gd name="f96" fmla="*/ f1 1 373588"/>
              <a:gd name="f97" fmla="val f2"/>
              <a:gd name="f98" fmla="val f3"/>
              <a:gd name="f99" fmla="val f4"/>
              <a:gd name="f100" fmla="+- f99 0 f97"/>
              <a:gd name="f101" fmla="+- f98 0 f97"/>
              <a:gd name="f102" fmla="*/ f101 1 371900"/>
              <a:gd name="f103" fmla="*/ f100 1 373588"/>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371900" h="373588">
                <a:moveTo>
                  <a:pt x="f5" y="f6"/>
                </a:moveTo>
                <a:lnTo>
                  <a:pt x="f7" y="f8"/>
                </a:lnTo>
                <a:lnTo>
                  <a:pt x="f9" y="f8"/>
                </a:lnTo>
                <a:lnTo>
                  <a:pt x="f10" y="f6"/>
                </a:lnTo>
                <a:close/>
                <a:moveTo>
                  <a:pt x="f11" y="f6"/>
                </a:moveTo>
                <a:lnTo>
                  <a:pt x="f11" y="f8"/>
                </a:lnTo>
                <a:lnTo>
                  <a:pt x="f12" y="f8"/>
                </a:lnTo>
                <a:lnTo>
                  <a:pt x="f13" y="f6"/>
                </a:lnTo>
                <a:close/>
                <a:moveTo>
                  <a:pt x="f14" y="f6"/>
                </a:moveTo>
                <a:lnTo>
                  <a:pt x="f15" y="f8"/>
                </a:lnTo>
                <a:lnTo>
                  <a:pt x="f16" y="f8"/>
                </a:lnTo>
                <a:lnTo>
                  <a:pt x="f16" y="f6"/>
                </a:lnTo>
                <a:close/>
                <a:moveTo>
                  <a:pt x="f17" y="f6"/>
                </a:moveTo>
                <a:lnTo>
                  <a:pt x="f18" y="f8"/>
                </a:lnTo>
                <a:lnTo>
                  <a:pt x="f19" y="f8"/>
                </a:lnTo>
                <a:lnTo>
                  <a:pt x="f20" y="f6"/>
                </a:lnTo>
                <a:close/>
                <a:moveTo>
                  <a:pt x="f21" y="f2"/>
                </a:moveTo>
                <a:lnTo>
                  <a:pt x="f22" y="f23"/>
                </a:lnTo>
                <a:lnTo>
                  <a:pt x="f24" y="f23"/>
                </a:lnTo>
                <a:lnTo>
                  <a:pt x="f24" y="f25"/>
                </a:lnTo>
                <a:cubicBezTo>
                  <a:pt x="f26" y="f27"/>
                  <a:pt x="f28" y="f29"/>
                  <a:pt x="f30" y="f31"/>
                </a:cubicBezTo>
                <a:lnTo>
                  <a:pt x="f32" y="f33"/>
                </a:lnTo>
                <a:cubicBezTo>
                  <a:pt x="f34" y="f35"/>
                  <a:pt x="f36" y="f37"/>
                  <a:pt x="f38" y="f39"/>
                </a:cubicBezTo>
                <a:lnTo>
                  <a:pt x="f40" y="f41"/>
                </a:lnTo>
                <a:cubicBezTo>
                  <a:pt x="f42" y="f43"/>
                  <a:pt x="f44" y="f45"/>
                  <a:pt x="f46" y="f47"/>
                </a:cubicBezTo>
                <a:lnTo>
                  <a:pt x="f46" y="f48"/>
                </a:lnTo>
                <a:lnTo>
                  <a:pt x="f49" y="f48"/>
                </a:lnTo>
                <a:cubicBezTo>
                  <a:pt x="f50" y="f51"/>
                  <a:pt x="f52" y="f53"/>
                  <a:pt x="f54" y="f55"/>
                </a:cubicBezTo>
                <a:lnTo>
                  <a:pt x="f56" y="f48"/>
                </a:lnTo>
                <a:lnTo>
                  <a:pt x="f57" y="f48"/>
                </a:lnTo>
                <a:lnTo>
                  <a:pt x="f58" y="f59"/>
                </a:lnTo>
                <a:lnTo>
                  <a:pt x="f60" y="f59"/>
                </a:lnTo>
                <a:lnTo>
                  <a:pt x="f60" y="f61"/>
                </a:lnTo>
                <a:lnTo>
                  <a:pt x="f62" y="f61"/>
                </a:lnTo>
                <a:cubicBezTo>
                  <a:pt x="f63" y="f64"/>
                  <a:pt x="f65" y="f66"/>
                  <a:pt x="f65" y="f67"/>
                </a:cubicBezTo>
                <a:cubicBezTo>
                  <a:pt x="f65" y="f68"/>
                  <a:pt x="f69" y="f4"/>
                  <a:pt x="f70" y="f4"/>
                </a:cubicBezTo>
                <a:cubicBezTo>
                  <a:pt x="f71" y="f4"/>
                  <a:pt x="f72" y="f68"/>
                  <a:pt x="f72" y="f67"/>
                </a:cubicBezTo>
                <a:cubicBezTo>
                  <a:pt x="f72" y="f66"/>
                  <a:pt x="f73" y="f64"/>
                  <a:pt x="f74" y="f61"/>
                </a:cubicBezTo>
                <a:lnTo>
                  <a:pt x="f75" y="f61"/>
                </a:lnTo>
                <a:lnTo>
                  <a:pt x="f76" y="f77"/>
                </a:lnTo>
                <a:cubicBezTo>
                  <a:pt x="f78" y="f79"/>
                  <a:pt x="f80" y="f81"/>
                  <a:pt x="f80" y="f67"/>
                </a:cubicBezTo>
                <a:cubicBezTo>
                  <a:pt x="f80" y="f68"/>
                  <a:pt x="f82" y="f4"/>
                  <a:pt x="f83" y="f4"/>
                </a:cubicBezTo>
                <a:cubicBezTo>
                  <a:pt x="f84" y="f4"/>
                  <a:pt x="f85" y="f68"/>
                  <a:pt x="f85" y="f67"/>
                </a:cubicBezTo>
                <a:cubicBezTo>
                  <a:pt x="f85" y="f86"/>
                  <a:pt x="f87" y="f88"/>
                  <a:pt x="f89" y="f90"/>
                </a:cubicBezTo>
                <a:lnTo>
                  <a:pt x="f91" y="f92"/>
                </a:lnTo>
                <a:lnTo>
                  <a:pt x="f2" y="f92"/>
                </a:lnTo>
                <a:lnTo>
                  <a:pt x="f2" y="f93"/>
                </a:lnTo>
                <a:lnTo>
                  <a:pt x="f94" y="f93"/>
                </a:lnTo>
                <a:close/>
              </a:path>
            </a:pathLst>
          </a:custGeom>
          <a:solidFill>
            <a:srgbClr val="0070C0"/>
          </a:solidFill>
          <a:ln cap="flat">
            <a:noFill/>
            <a:prstDash val="solid"/>
          </a:ln>
        </p:spPr>
        <p:txBody>
          <a:bodyPr vert="horz" wrap="square" lIns="121920" tIns="60960" rIns="121920" bIns="6096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20" name="Right Triangle 17">
            <a:extLst>
              <a:ext uri="{FF2B5EF4-FFF2-40B4-BE49-F238E27FC236}">
                <a16:creationId xmlns:a16="http://schemas.microsoft.com/office/drawing/2014/main" id="{E3E6478A-2C64-8C1C-47CB-AE2DBB2F1B87}"/>
              </a:ext>
            </a:extLst>
          </p:cNvPr>
          <p:cNvSpPr/>
          <p:nvPr/>
        </p:nvSpPr>
        <p:spPr>
          <a:xfrm>
            <a:off x="7621768" y="4578025"/>
            <a:ext cx="478145" cy="569329"/>
          </a:xfrm>
          <a:custGeom>
            <a:avLst/>
            <a:gdLst>
              <a:gd name="f0" fmla="val w"/>
              <a:gd name="f1" fmla="val h"/>
              <a:gd name="f2" fmla="val 0"/>
              <a:gd name="f3" fmla="val 2721114"/>
              <a:gd name="f4" fmla="val 3240000"/>
              <a:gd name="f5" fmla="val 1999321"/>
              <a:gd name="f6" fmla="val 2603448"/>
              <a:gd name="f7" fmla="val 2772810"/>
              <a:gd name="f8" fmla="val 2528507"/>
              <a:gd name="f9" fmla="val 2263914"/>
              <a:gd name="f10" fmla="val 2230929"/>
              <a:gd name="f11" fmla="val 2516419"/>
              <a:gd name="f12" fmla="val 2435624"/>
              <a:gd name="f13" fmla="val 2688129"/>
              <a:gd name="f14" fmla="val 2940634"/>
              <a:gd name="f15" fmla="val 3145329"/>
              <a:gd name="f16" fmla="val 2011409"/>
              <a:gd name="f17" fmla="val 1806714"/>
              <a:gd name="f18" fmla="val 1576134"/>
              <a:gd name="f19" fmla="val 17032"/>
              <a:gd name="f20" fmla="val 2276728"/>
              <a:gd name="f21" fmla="val 17033"/>
              <a:gd name="f22" fmla="val 1576135"/>
              <a:gd name="f23" fmla="val 1321887"/>
              <a:gd name="f24" fmla="val 996125"/>
              <a:gd name="f25" fmla="val 2160187"/>
              <a:gd name="f26" fmla="val 1979345"/>
              <a:gd name="f27" fmla="val 2161001"/>
              <a:gd name="f28" fmla="val 1738579"/>
              <a:gd name="f29" fmla="val 2402384"/>
              <a:gd name="f30" fmla="val 2700000"/>
              <a:gd name="f31" fmla="val 2997617"/>
              <a:gd name="f32" fmla="val 3238999"/>
              <a:gd name="f33" fmla="val 3239814"/>
              <a:gd name="f34" fmla="val 1436085"/>
              <a:gd name="f35" fmla="val 2287664"/>
              <a:gd name="f36" fmla="val 888809"/>
              <a:gd name="f37" fmla="*/ f0 1 2721114"/>
              <a:gd name="f38" fmla="*/ f1 1 3240000"/>
              <a:gd name="f39" fmla="val f2"/>
              <a:gd name="f40" fmla="val f3"/>
              <a:gd name="f41" fmla="val f4"/>
              <a:gd name="f42" fmla="+- f41 0 f39"/>
              <a:gd name="f43" fmla="+- f40 0 f39"/>
              <a:gd name="f44" fmla="*/ f43 1 2721114"/>
              <a:gd name="f45" fmla="*/ f42 1 3240000"/>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2721114" h="3240000">
                <a:moveTo>
                  <a:pt x="f5" y="f6"/>
                </a:moveTo>
                <a:lnTo>
                  <a:pt x="f5" y="f7"/>
                </a:lnTo>
                <a:lnTo>
                  <a:pt x="f8" y="f7"/>
                </a:lnTo>
                <a:lnTo>
                  <a:pt x="f8" y="f6"/>
                </a:lnTo>
                <a:close/>
                <a:moveTo>
                  <a:pt x="f9" y="f10"/>
                </a:moveTo>
                <a:cubicBezTo>
                  <a:pt x="f11" y="f10"/>
                  <a:pt x="f3" y="f12"/>
                  <a:pt x="f3" y="f13"/>
                </a:cubicBezTo>
                <a:cubicBezTo>
                  <a:pt x="f3" y="f14"/>
                  <a:pt x="f11" y="f15"/>
                  <a:pt x="f9" y="f15"/>
                </a:cubicBezTo>
                <a:cubicBezTo>
                  <a:pt x="f16" y="f15"/>
                  <a:pt x="f17" y="f14"/>
                  <a:pt x="f17" y="f13"/>
                </a:cubicBezTo>
                <a:cubicBezTo>
                  <a:pt x="f17" y="f12"/>
                  <a:pt x="f16" y="f10"/>
                  <a:pt x="f9" y="f10"/>
                </a:cubicBezTo>
                <a:close/>
                <a:moveTo>
                  <a:pt x="f18" y="f19"/>
                </a:moveTo>
                <a:lnTo>
                  <a:pt x="f20" y="f19"/>
                </a:lnTo>
                <a:lnTo>
                  <a:pt x="f20" y="f21"/>
                </a:lnTo>
                <a:lnTo>
                  <a:pt x="f22" y="f21"/>
                </a:lnTo>
                <a:close/>
                <a:moveTo>
                  <a:pt x="f2" y="f19"/>
                </a:moveTo>
                <a:lnTo>
                  <a:pt x="f23" y="f19"/>
                </a:lnTo>
                <a:lnTo>
                  <a:pt x="f23" y="f24"/>
                </a:lnTo>
                <a:lnTo>
                  <a:pt x="f20" y="f24"/>
                </a:lnTo>
                <a:lnTo>
                  <a:pt x="f20" y="f25"/>
                </a:lnTo>
                <a:cubicBezTo>
                  <a:pt x="f26" y="f27"/>
                  <a:pt x="f28" y="f29"/>
                  <a:pt x="f28" y="f30"/>
                </a:cubicBezTo>
                <a:cubicBezTo>
                  <a:pt x="f28" y="f31"/>
                  <a:pt x="f26" y="f32"/>
                  <a:pt x="f20" y="f33"/>
                </a:cubicBezTo>
                <a:lnTo>
                  <a:pt x="f20" y="f4"/>
                </a:lnTo>
                <a:lnTo>
                  <a:pt x="f2" y="f4"/>
                </a:lnTo>
                <a:close/>
                <a:moveTo>
                  <a:pt x="f34" y="f2"/>
                </a:moveTo>
                <a:lnTo>
                  <a:pt x="f35" y="f36"/>
                </a:lnTo>
                <a:lnTo>
                  <a:pt x="f34" y="f36"/>
                </a:lnTo>
                <a:close/>
              </a:path>
            </a:pathLst>
          </a:custGeom>
          <a:solidFill>
            <a:srgbClr val="0070C0"/>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21" name="Right Triangle 17">
            <a:extLst>
              <a:ext uri="{FF2B5EF4-FFF2-40B4-BE49-F238E27FC236}">
                <a16:creationId xmlns:a16="http://schemas.microsoft.com/office/drawing/2014/main" id="{9AADC55A-9695-8DFF-5F50-FC5639181657}"/>
              </a:ext>
            </a:extLst>
          </p:cNvPr>
          <p:cNvSpPr/>
          <p:nvPr/>
        </p:nvSpPr>
        <p:spPr>
          <a:xfrm>
            <a:off x="6746724" y="4578025"/>
            <a:ext cx="478145" cy="569329"/>
          </a:xfrm>
          <a:custGeom>
            <a:avLst/>
            <a:gdLst>
              <a:gd name="f0" fmla="val w"/>
              <a:gd name="f1" fmla="val h"/>
              <a:gd name="f2" fmla="val 0"/>
              <a:gd name="f3" fmla="val 2721114"/>
              <a:gd name="f4" fmla="val 3240000"/>
              <a:gd name="f5" fmla="val 2179233"/>
              <a:gd name="f6" fmla="val 2431577"/>
              <a:gd name="f7" fmla="val 2611489"/>
              <a:gd name="f8" fmla="val 1999321"/>
              <a:gd name="f9" fmla="val 2780851"/>
              <a:gd name="f10" fmla="val 2960763"/>
              <a:gd name="f11" fmla="val 2348595"/>
              <a:gd name="f12" fmla="val 2528507"/>
              <a:gd name="f13" fmla="val 2263914"/>
              <a:gd name="f14" fmla="val 2238970"/>
              <a:gd name="f15" fmla="val 2516419"/>
              <a:gd name="f16" fmla="val 2443665"/>
              <a:gd name="f17" fmla="val 2696170"/>
              <a:gd name="f18" fmla="val 2948675"/>
              <a:gd name="f19" fmla="val 3153370"/>
              <a:gd name="f20" fmla="val 2011409"/>
              <a:gd name="f21" fmla="val 1806714"/>
              <a:gd name="f22" fmla="val 1576134"/>
              <a:gd name="f23" fmla="val 17032"/>
              <a:gd name="f24" fmla="val 2276728"/>
              <a:gd name="f25" fmla="val 17033"/>
              <a:gd name="f26" fmla="val 1576135"/>
              <a:gd name="f27" fmla="val 1321887"/>
              <a:gd name="f28" fmla="val 996125"/>
              <a:gd name="f29" fmla="val 2160187"/>
              <a:gd name="f30" fmla="val 1979345"/>
              <a:gd name="f31" fmla="val 2161001"/>
              <a:gd name="f32" fmla="val 1738579"/>
              <a:gd name="f33" fmla="val 2402384"/>
              <a:gd name="f34" fmla="val 2700000"/>
              <a:gd name="f35" fmla="val 2997617"/>
              <a:gd name="f36" fmla="val 3238999"/>
              <a:gd name="f37" fmla="val 3239814"/>
              <a:gd name="f38" fmla="val 1436085"/>
              <a:gd name="f39" fmla="val 2287664"/>
              <a:gd name="f40" fmla="val 888809"/>
              <a:gd name="f41" fmla="*/ f0 1 2721114"/>
              <a:gd name="f42" fmla="*/ f1 1 3240000"/>
              <a:gd name="f43" fmla="val f2"/>
              <a:gd name="f44" fmla="val f3"/>
              <a:gd name="f45" fmla="val f4"/>
              <a:gd name="f46" fmla="+- f45 0 f43"/>
              <a:gd name="f47" fmla="+- f44 0 f43"/>
              <a:gd name="f48" fmla="*/ f47 1 2721114"/>
              <a:gd name="f49" fmla="*/ f46 1 3240000"/>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272111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4"/>
                  <a:pt x="f3" y="f16"/>
                  <a:pt x="f3" y="f17"/>
                </a:cubicBezTo>
                <a:cubicBezTo>
                  <a:pt x="f3" y="f18"/>
                  <a:pt x="f15" y="f19"/>
                  <a:pt x="f13" y="f19"/>
                </a:cubicBezTo>
                <a:cubicBezTo>
                  <a:pt x="f20" y="f19"/>
                  <a:pt x="f21" y="f18"/>
                  <a:pt x="f21" y="f17"/>
                </a:cubicBezTo>
                <a:cubicBezTo>
                  <a:pt x="f21" y="f16"/>
                  <a:pt x="f20" y="f14"/>
                  <a:pt x="f13" y="f14"/>
                </a:cubicBezTo>
                <a:close/>
                <a:moveTo>
                  <a:pt x="f22" y="f23"/>
                </a:moveTo>
                <a:lnTo>
                  <a:pt x="f24" y="f23"/>
                </a:lnTo>
                <a:lnTo>
                  <a:pt x="f24" y="f25"/>
                </a:lnTo>
                <a:lnTo>
                  <a:pt x="f26" y="f25"/>
                </a:lnTo>
                <a:close/>
                <a:moveTo>
                  <a:pt x="f2" y="f23"/>
                </a:moveTo>
                <a:lnTo>
                  <a:pt x="f27" y="f23"/>
                </a:lnTo>
                <a:lnTo>
                  <a:pt x="f27" y="f28"/>
                </a:lnTo>
                <a:lnTo>
                  <a:pt x="f24" y="f28"/>
                </a:lnTo>
                <a:lnTo>
                  <a:pt x="f24" y="f29"/>
                </a:lnTo>
                <a:cubicBezTo>
                  <a:pt x="f30" y="f31"/>
                  <a:pt x="f32" y="f33"/>
                  <a:pt x="f32" y="f34"/>
                </a:cubicBezTo>
                <a:cubicBezTo>
                  <a:pt x="f32" y="f35"/>
                  <a:pt x="f30" y="f36"/>
                  <a:pt x="f24" y="f37"/>
                </a:cubicBezTo>
                <a:lnTo>
                  <a:pt x="f24" y="f4"/>
                </a:lnTo>
                <a:lnTo>
                  <a:pt x="f2" y="f4"/>
                </a:lnTo>
                <a:close/>
                <a:moveTo>
                  <a:pt x="f38" y="f2"/>
                </a:moveTo>
                <a:lnTo>
                  <a:pt x="f39" y="f40"/>
                </a:lnTo>
                <a:lnTo>
                  <a:pt x="f38" y="f40"/>
                </a:lnTo>
                <a:close/>
              </a:path>
            </a:pathLst>
          </a:custGeom>
          <a:solidFill>
            <a:srgbClr val="0070C0"/>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22" name="Right Triangle 17">
            <a:extLst>
              <a:ext uri="{FF2B5EF4-FFF2-40B4-BE49-F238E27FC236}">
                <a16:creationId xmlns:a16="http://schemas.microsoft.com/office/drawing/2014/main" id="{4C9CBC82-1B90-AA78-61F3-1E35F7443475}"/>
              </a:ext>
            </a:extLst>
          </p:cNvPr>
          <p:cNvSpPr/>
          <p:nvPr/>
        </p:nvSpPr>
        <p:spPr>
          <a:xfrm>
            <a:off x="8496800" y="4578025"/>
            <a:ext cx="478145" cy="569329"/>
          </a:xfrm>
          <a:custGeom>
            <a:avLst/>
            <a:gdLst>
              <a:gd name="f0" fmla="val w"/>
              <a:gd name="f1" fmla="val h"/>
              <a:gd name="f2" fmla="val 0"/>
              <a:gd name="f3" fmla="val 2721114"/>
              <a:gd name="f4" fmla="val 3240000"/>
              <a:gd name="f5" fmla="val 2136698"/>
              <a:gd name="f6" fmla="val 2449196"/>
              <a:gd name="f7" fmla="val 2016940"/>
              <a:gd name="f8" fmla="val 2568954"/>
              <a:gd name="f9" fmla="val 2144156"/>
              <a:gd name="f10" fmla="val 2696170"/>
              <a:gd name="f11" fmla="val 2823386"/>
              <a:gd name="f12" fmla="val 2943144"/>
              <a:gd name="f13" fmla="val 2263914"/>
              <a:gd name="f14" fmla="val 2815928"/>
              <a:gd name="f15" fmla="val 2391130"/>
              <a:gd name="f16" fmla="val 2510888"/>
              <a:gd name="f17" fmla="val 2383672"/>
              <a:gd name="f18" fmla="val 2576412"/>
              <a:gd name="f19" fmla="val 2238970"/>
              <a:gd name="f20" fmla="val 2516419"/>
              <a:gd name="f21" fmla="val 2443665"/>
              <a:gd name="f22" fmla="val 2948675"/>
              <a:gd name="f23" fmla="val 3153370"/>
              <a:gd name="f24" fmla="val 2011409"/>
              <a:gd name="f25" fmla="val 1806714"/>
              <a:gd name="f26" fmla="val 1576134"/>
              <a:gd name="f27" fmla="val 17032"/>
              <a:gd name="f28" fmla="val 2276728"/>
              <a:gd name="f29" fmla="val 17033"/>
              <a:gd name="f30" fmla="val 1576135"/>
              <a:gd name="f31" fmla="val 1321887"/>
              <a:gd name="f32" fmla="val 996125"/>
              <a:gd name="f33" fmla="val 2160187"/>
              <a:gd name="f34" fmla="val 1979345"/>
              <a:gd name="f35" fmla="val 2161001"/>
              <a:gd name="f36" fmla="val 1738579"/>
              <a:gd name="f37" fmla="val 2402384"/>
              <a:gd name="f38" fmla="val 2700000"/>
              <a:gd name="f39" fmla="val 2997617"/>
              <a:gd name="f40" fmla="val 3238999"/>
              <a:gd name="f41" fmla="val 3239814"/>
              <a:gd name="f42" fmla="val 1436085"/>
              <a:gd name="f43" fmla="val 2287664"/>
              <a:gd name="f44" fmla="val 888809"/>
              <a:gd name="f45" fmla="*/ f0 1 2721114"/>
              <a:gd name="f46" fmla="*/ f1 1 3240000"/>
              <a:gd name="f47" fmla="val f2"/>
              <a:gd name="f48" fmla="val f3"/>
              <a:gd name="f49" fmla="val f4"/>
              <a:gd name="f50" fmla="+- f49 0 f47"/>
              <a:gd name="f51" fmla="+- f48 0 f47"/>
              <a:gd name="f52" fmla="*/ f51 1 2721114"/>
              <a:gd name="f53" fmla="*/ f50 1 3240000"/>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2721114" h="3240000">
                <a:moveTo>
                  <a:pt x="f5" y="f6"/>
                </a:moveTo>
                <a:lnTo>
                  <a:pt x="f7" y="f8"/>
                </a:lnTo>
                <a:lnTo>
                  <a:pt x="f9" y="f10"/>
                </a:lnTo>
                <a:lnTo>
                  <a:pt x="f7" y="f11"/>
                </a:lnTo>
                <a:lnTo>
                  <a:pt x="f5" y="f12"/>
                </a:lnTo>
                <a:lnTo>
                  <a:pt x="f13" y="f14"/>
                </a:lnTo>
                <a:lnTo>
                  <a:pt x="f15" y="f12"/>
                </a:lnTo>
                <a:lnTo>
                  <a:pt x="f16" y="f11"/>
                </a:lnTo>
                <a:lnTo>
                  <a:pt x="f17" y="f10"/>
                </a:lnTo>
                <a:lnTo>
                  <a:pt x="f16" y="f8"/>
                </a:lnTo>
                <a:lnTo>
                  <a:pt x="f15" y="f6"/>
                </a:lnTo>
                <a:lnTo>
                  <a:pt x="f13" y="f18"/>
                </a:lnTo>
                <a:close/>
                <a:moveTo>
                  <a:pt x="f13" y="f19"/>
                </a:moveTo>
                <a:cubicBezTo>
                  <a:pt x="f20" y="f19"/>
                  <a:pt x="f3" y="f21"/>
                  <a:pt x="f3" y="f10"/>
                </a:cubicBezTo>
                <a:cubicBezTo>
                  <a:pt x="f3" y="f22"/>
                  <a:pt x="f20" y="f23"/>
                  <a:pt x="f13" y="f23"/>
                </a:cubicBezTo>
                <a:cubicBezTo>
                  <a:pt x="f24" y="f23"/>
                  <a:pt x="f25" y="f22"/>
                  <a:pt x="f25" y="f10"/>
                </a:cubicBezTo>
                <a:cubicBezTo>
                  <a:pt x="f25" y="f21"/>
                  <a:pt x="f24" y="f19"/>
                  <a:pt x="f13" y="f19"/>
                </a:cubicBezTo>
                <a:close/>
                <a:moveTo>
                  <a:pt x="f26" y="f27"/>
                </a:moveTo>
                <a:lnTo>
                  <a:pt x="f28" y="f27"/>
                </a:lnTo>
                <a:lnTo>
                  <a:pt x="f28" y="f29"/>
                </a:lnTo>
                <a:lnTo>
                  <a:pt x="f30" y="f29"/>
                </a:lnTo>
                <a:close/>
                <a:moveTo>
                  <a:pt x="f2" y="f27"/>
                </a:moveTo>
                <a:lnTo>
                  <a:pt x="f31" y="f27"/>
                </a:lnTo>
                <a:lnTo>
                  <a:pt x="f31" y="f32"/>
                </a:lnTo>
                <a:lnTo>
                  <a:pt x="f28" y="f32"/>
                </a:lnTo>
                <a:lnTo>
                  <a:pt x="f28" y="f33"/>
                </a:lnTo>
                <a:cubicBezTo>
                  <a:pt x="f34" y="f35"/>
                  <a:pt x="f36" y="f37"/>
                  <a:pt x="f36" y="f38"/>
                </a:cubicBezTo>
                <a:cubicBezTo>
                  <a:pt x="f36" y="f39"/>
                  <a:pt x="f34" y="f40"/>
                  <a:pt x="f28" y="f41"/>
                </a:cubicBezTo>
                <a:lnTo>
                  <a:pt x="f28" y="f4"/>
                </a:lnTo>
                <a:lnTo>
                  <a:pt x="f2" y="f4"/>
                </a:lnTo>
                <a:close/>
                <a:moveTo>
                  <a:pt x="f42" y="f2"/>
                </a:moveTo>
                <a:lnTo>
                  <a:pt x="f43" y="f44"/>
                </a:lnTo>
                <a:lnTo>
                  <a:pt x="f42" y="f44"/>
                </a:lnTo>
                <a:close/>
              </a:path>
            </a:pathLst>
          </a:custGeom>
          <a:solidFill>
            <a:srgbClr val="0070C0"/>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23" name="Oval 44">
            <a:extLst>
              <a:ext uri="{FF2B5EF4-FFF2-40B4-BE49-F238E27FC236}">
                <a16:creationId xmlns:a16="http://schemas.microsoft.com/office/drawing/2014/main" id="{AAE9E6D8-824A-DBA3-FB32-C7F054158939}"/>
              </a:ext>
            </a:extLst>
          </p:cNvPr>
          <p:cNvSpPr/>
          <p:nvPr/>
        </p:nvSpPr>
        <p:spPr>
          <a:xfrm>
            <a:off x="9371844" y="4578025"/>
            <a:ext cx="478145" cy="569329"/>
          </a:xfrm>
          <a:custGeom>
            <a:avLst/>
            <a:gdLst>
              <a:gd name="f0" fmla="val w"/>
              <a:gd name="f1" fmla="val h"/>
              <a:gd name="f2" fmla="val 0"/>
              <a:gd name="f3" fmla="val 2721114"/>
              <a:gd name="f4" fmla="val 3240000"/>
              <a:gd name="f5" fmla="val 2519839"/>
              <a:gd name="f6" fmla="val 2469622"/>
              <a:gd name="f7" fmla="val 2201779"/>
              <a:gd name="f8" fmla="val 2787682"/>
              <a:gd name="f9" fmla="val 2003023"/>
              <a:gd name="f10" fmla="val 2588926"/>
              <a:gd name="f11" fmla="val 1901669"/>
              <a:gd name="f12" fmla="val 2690281"/>
              <a:gd name="f13" fmla="val 2203868"/>
              <a:gd name="f14" fmla="val 2992480"/>
              <a:gd name="f15" fmla="val 2305222"/>
              <a:gd name="f16" fmla="val 2891125"/>
              <a:gd name="f17" fmla="val 2303133"/>
              <a:gd name="f18" fmla="val 2889037"/>
              <a:gd name="f19" fmla="val 2621194"/>
              <a:gd name="f20" fmla="val 2570977"/>
              <a:gd name="f21" fmla="val 2263914"/>
              <a:gd name="f22" fmla="val 2238970"/>
              <a:gd name="f23" fmla="val 2516419"/>
              <a:gd name="f24" fmla="val 2443665"/>
              <a:gd name="f25" fmla="val 2696170"/>
              <a:gd name="f26" fmla="val 2948675"/>
              <a:gd name="f27" fmla="val 3153370"/>
              <a:gd name="f28" fmla="val 2011409"/>
              <a:gd name="f29" fmla="val 1806714"/>
              <a:gd name="f30" fmla="val 1576134"/>
              <a:gd name="f31" fmla="val 17032"/>
              <a:gd name="f32" fmla="val 2276728"/>
              <a:gd name="f33" fmla="val 17033"/>
              <a:gd name="f34" fmla="val 1576135"/>
              <a:gd name="f35" fmla="val 1321887"/>
              <a:gd name="f36" fmla="val 996125"/>
              <a:gd name="f37" fmla="val 2160187"/>
              <a:gd name="f38" fmla="val 1979345"/>
              <a:gd name="f39" fmla="val 2161001"/>
              <a:gd name="f40" fmla="val 1738579"/>
              <a:gd name="f41" fmla="val 2402384"/>
              <a:gd name="f42" fmla="val 2700000"/>
              <a:gd name="f43" fmla="val 2997617"/>
              <a:gd name="f44" fmla="val 3238999"/>
              <a:gd name="f45" fmla="val 3239814"/>
              <a:gd name="f46" fmla="val 1436085"/>
              <a:gd name="f47" fmla="val 2287664"/>
              <a:gd name="f48" fmla="val 888809"/>
              <a:gd name="f49" fmla="*/ f0 1 2721114"/>
              <a:gd name="f50" fmla="*/ f1 1 3240000"/>
              <a:gd name="f51" fmla="val f2"/>
              <a:gd name="f52" fmla="val f3"/>
              <a:gd name="f53" fmla="val f4"/>
              <a:gd name="f54" fmla="+- f53 0 f51"/>
              <a:gd name="f55" fmla="+- f52 0 f51"/>
              <a:gd name="f56" fmla="*/ f55 1 2721114"/>
              <a:gd name="f57" fmla="*/ f54 1 324000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2721114" h="3240000">
                <a:moveTo>
                  <a:pt x="f5" y="f6"/>
                </a:moveTo>
                <a:lnTo>
                  <a:pt x="f7" y="f8"/>
                </a:lnTo>
                <a:lnTo>
                  <a:pt x="f9" y="f10"/>
                </a:lnTo>
                <a:lnTo>
                  <a:pt x="f11" y="f12"/>
                </a:lnTo>
                <a:lnTo>
                  <a:pt x="f13" y="f14"/>
                </a:lnTo>
                <a:lnTo>
                  <a:pt x="f15" y="f16"/>
                </a:lnTo>
                <a:lnTo>
                  <a:pt x="f17" y="f18"/>
                </a:lnTo>
                <a:lnTo>
                  <a:pt x="f19" y="f20"/>
                </a:lnTo>
                <a:close/>
                <a:moveTo>
                  <a:pt x="f21" y="f22"/>
                </a:moveTo>
                <a:cubicBezTo>
                  <a:pt x="f23" y="f22"/>
                  <a:pt x="f3" y="f24"/>
                  <a:pt x="f3" y="f25"/>
                </a:cubicBezTo>
                <a:cubicBezTo>
                  <a:pt x="f3" y="f26"/>
                  <a:pt x="f23" y="f27"/>
                  <a:pt x="f21" y="f27"/>
                </a:cubicBezTo>
                <a:cubicBezTo>
                  <a:pt x="f28" y="f27"/>
                  <a:pt x="f29" y="f26"/>
                  <a:pt x="f29" y="f25"/>
                </a:cubicBezTo>
                <a:cubicBezTo>
                  <a:pt x="f29" y="f24"/>
                  <a:pt x="f28" y="f22"/>
                  <a:pt x="f21" y="f22"/>
                </a:cubicBezTo>
                <a:close/>
                <a:moveTo>
                  <a:pt x="f30" y="f31"/>
                </a:moveTo>
                <a:lnTo>
                  <a:pt x="f32" y="f31"/>
                </a:lnTo>
                <a:lnTo>
                  <a:pt x="f32" y="f33"/>
                </a:lnTo>
                <a:lnTo>
                  <a:pt x="f34" y="f33"/>
                </a:lnTo>
                <a:close/>
                <a:moveTo>
                  <a:pt x="f2" y="f31"/>
                </a:moveTo>
                <a:lnTo>
                  <a:pt x="f35" y="f31"/>
                </a:lnTo>
                <a:lnTo>
                  <a:pt x="f35" y="f36"/>
                </a:lnTo>
                <a:lnTo>
                  <a:pt x="f32" y="f36"/>
                </a:lnTo>
                <a:lnTo>
                  <a:pt x="f32" y="f37"/>
                </a:lnTo>
                <a:cubicBezTo>
                  <a:pt x="f38" y="f39"/>
                  <a:pt x="f40" y="f41"/>
                  <a:pt x="f40" y="f42"/>
                </a:cubicBezTo>
                <a:cubicBezTo>
                  <a:pt x="f40" y="f43"/>
                  <a:pt x="f38" y="f44"/>
                  <a:pt x="f32" y="f45"/>
                </a:cubicBezTo>
                <a:lnTo>
                  <a:pt x="f32" y="f4"/>
                </a:lnTo>
                <a:lnTo>
                  <a:pt x="f2" y="f4"/>
                </a:lnTo>
                <a:close/>
                <a:moveTo>
                  <a:pt x="f46" y="f2"/>
                </a:moveTo>
                <a:lnTo>
                  <a:pt x="f47" y="f48"/>
                </a:lnTo>
                <a:lnTo>
                  <a:pt x="f46" y="f48"/>
                </a:lnTo>
                <a:close/>
              </a:path>
            </a:pathLst>
          </a:custGeom>
          <a:solidFill>
            <a:srgbClr val="0070C0"/>
          </a:solidFill>
          <a:ln cap="flat">
            <a:noFill/>
            <a:prstDash val="solid"/>
          </a:ln>
        </p:spPr>
        <p:txBody>
          <a:bodyPr vert="horz" wrap="square" lIns="91440" tIns="45720" rIns="91440" bIns="45720" anchor="ctr" anchorCtr="1" compatLnSpc="1">
            <a:noAutofit/>
          </a:bodyPr>
          <a:lstStyle/>
          <a:p>
            <a:pPr algn="ctr" defTabSz="1219140" rtl="1">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24" name="Google Shape;6000;p67">
            <a:extLst>
              <a:ext uri="{FF2B5EF4-FFF2-40B4-BE49-F238E27FC236}">
                <a16:creationId xmlns:a16="http://schemas.microsoft.com/office/drawing/2014/main" id="{356012A9-2939-BA2E-AD72-7C3F8930AAAD}"/>
              </a:ext>
            </a:extLst>
          </p:cNvPr>
          <p:cNvSpPr/>
          <p:nvPr/>
        </p:nvSpPr>
        <p:spPr>
          <a:xfrm>
            <a:off x="2609478" y="1478779"/>
            <a:ext cx="604247" cy="616476"/>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val f2"/>
              <a:gd name="f77" fmla="val f3"/>
              <a:gd name="f78" fmla="val f4"/>
              <a:gd name="f79" fmla="+- f78 0 f76"/>
              <a:gd name="f80" fmla="+- f77 0 f76"/>
              <a:gd name="f81" fmla="*/ f80 1 12446"/>
              <a:gd name="f82" fmla="*/ f79 1 12698"/>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rgbClr val="0070C0"/>
          </a:solid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nvGrpSpPr>
          <p:cNvPr id="25" name="Google Shape;6029;p67">
            <a:extLst>
              <a:ext uri="{FF2B5EF4-FFF2-40B4-BE49-F238E27FC236}">
                <a16:creationId xmlns:a16="http://schemas.microsoft.com/office/drawing/2014/main" id="{EB7830EF-822E-4248-80D2-7597F4D2DDF2}"/>
              </a:ext>
            </a:extLst>
          </p:cNvPr>
          <p:cNvGrpSpPr/>
          <p:nvPr/>
        </p:nvGrpSpPr>
        <p:grpSpPr>
          <a:xfrm>
            <a:off x="7626093" y="5419906"/>
            <a:ext cx="404152" cy="560233"/>
            <a:chOff x="7025856" y="4064928"/>
            <a:chExt cx="303114" cy="420175"/>
          </a:xfrm>
          <a:solidFill>
            <a:srgbClr val="0070C0"/>
          </a:solidFill>
        </p:grpSpPr>
        <p:sp>
          <p:nvSpPr>
            <p:cNvPr id="26" name="Google Shape;6030;p67">
              <a:extLst>
                <a:ext uri="{FF2B5EF4-FFF2-40B4-BE49-F238E27FC236}">
                  <a16:creationId xmlns:a16="http://schemas.microsoft.com/office/drawing/2014/main" id="{B0C98D5D-B9B5-AB86-C8D9-433FAC9F86FE}"/>
                </a:ext>
              </a:extLst>
            </p:cNvPr>
            <p:cNvSpPr/>
            <p:nvPr/>
          </p:nvSpPr>
          <p:spPr>
            <a:xfrm>
              <a:off x="7190997" y="4065989"/>
              <a:ext cx="137973" cy="164107"/>
            </a:xfrm>
            <a:custGeom>
              <a:avLst/>
              <a:gdLst>
                <a:gd name="f0" fmla="val w"/>
                <a:gd name="f1" fmla="val h"/>
                <a:gd name="f2" fmla="val 0"/>
                <a:gd name="f3" fmla="val 4159"/>
                <a:gd name="f4" fmla="val 4947"/>
                <a:gd name="f5" fmla="val 2552"/>
                <a:gd name="f6" fmla="val 473"/>
                <a:gd name="f7" fmla="val 2710"/>
                <a:gd name="f8" fmla="val 851"/>
                <a:gd name="f9" fmla="val 3182"/>
                <a:gd name="f10" fmla="val 3750"/>
                <a:gd name="f11" fmla="val 3687"/>
                <a:gd name="f12" fmla="val 1639"/>
                <a:gd name="f13" fmla="val 2489"/>
                <a:gd name="f14" fmla="val 441"/>
                <a:gd name="f15" fmla="*/ f0 1 4159"/>
                <a:gd name="f16" fmla="*/ f1 1 4947"/>
                <a:gd name="f17" fmla="val f2"/>
                <a:gd name="f18" fmla="val f3"/>
                <a:gd name="f19" fmla="val f4"/>
                <a:gd name="f20" fmla="+- f19 0 f17"/>
                <a:gd name="f21" fmla="+- f18 0 f17"/>
                <a:gd name="f22" fmla="*/ f21 1 4159"/>
                <a:gd name="f23" fmla="*/ f20 1 4947"/>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159" h="4947">
                  <a:moveTo>
                    <a:pt x="f2" y="f2"/>
                  </a:moveTo>
                  <a:lnTo>
                    <a:pt x="f2" y="f5"/>
                  </a:lnTo>
                  <a:cubicBezTo>
                    <a:pt x="f6" y="f7"/>
                    <a:pt x="f8" y="f9"/>
                    <a:pt x="f8" y="f10"/>
                  </a:cubicBezTo>
                  <a:lnTo>
                    <a:pt x="f8" y="f4"/>
                  </a:lnTo>
                  <a:lnTo>
                    <a:pt x="f3" y="f4"/>
                  </a:lnTo>
                  <a:lnTo>
                    <a:pt x="f3" y="f11"/>
                  </a:lnTo>
                  <a:cubicBezTo>
                    <a:pt x="f3" y="f12"/>
                    <a:pt x="f13" y="f2"/>
                    <a:pt x="f14"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7" name="Google Shape;6031;p67">
              <a:extLst>
                <a:ext uri="{FF2B5EF4-FFF2-40B4-BE49-F238E27FC236}">
                  <a16:creationId xmlns:a16="http://schemas.microsoft.com/office/drawing/2014/main" id="{C519F471-7C1E-508B-943F-49BC673D7CC5}"/>
                </a:ext>
              </a:extLst>
            </p:cNvPr>
            <p:cNvSpPr/>
            <p:nvPr/>
          </p:nvSpPr>
          <p:spPr>
            <a:xfrm>
              <a:off x="7163793" y="4172580"/>
              <a:ext cx="29297" cy="83667"/>
            </a:xfrm>
            <a:custGeom>
              <a:avLst/>
              <a:gdLst>
                <a:gd name="f0" fmla="val w"/>
                <a:gd name="f1" fmla="val h"/>
                <a:gd name="f2" fmla="val 0"/>
                <a:gd name="f3" fmla="val 883"/>
                <a:gd name="f4" fmla="val 2522"/>
                <a:gd name="f5" fmla="val 474"/>
                <a:gd name="f6" fmla="val 1"/>
                <a:gd name="f7" fmla="val 253"/>
                <a:gd name="f8" fmla="val 95"/>
                <a:gd name="f9" fmla="val 222"/>
                <a:gd name="f10" fmla="val 442"/>
                <a:gd name="f11" fmla="val 2112"/>
                <a:gd name="f12" fmla="val 2332"/>
                <a:gd name="f13" fmla="val 190"/>
                <a:gd name="f14" fmla="val 2521"/>
                <a:gd name="f15" fmla="val 663"/>
                <a:gd name="f16" fmla="val 820"/>
                <a:gd name="f17" fmla="val 64"/>
                <a:gd name="f18" fmla="*/ f0 1 883"/>
                <a:gd name="f19" fmla="*/ f1 1 2522"/>
                <a:gd name="f20" fmla="val f2"/>
                <a:gd name="f21" fmla="val f3"/>
                <a:gd name="f22" fmla="val f4"/>
                <a:gd name="f23" fmla="+- f22 0 f20"/>
                <a:gd name="f24" fmla="+- f21 0 f20"/>
                <a:gd name="f25" fmla="*/ f24 1 883"/>
                <a:gd name="f26" fmla="*/ f23 1 2522"/>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883" h="2522">
                  <a:moveTo>
                    <a:pt x="f5" y="f6"/>
                  </a:moveTo>
                  <a:cubicBezTo>
                    <a:pt x="f7" y="f6"/>
                    <a:pt x="f8" y="f9"/>
                    <a:pt x="f8" y="f10"/>
                  </a:cubicBezTo>
                  <a:lnTo>
                    <a:pt x="f8" y="f11"/>
                  </a:lnTo>
                  <a:cubicBezTo>
                    <a:pt x="f6" y="f12"/>
                    <a:pt x="f13" y="f14"/>
                    <a:pt x="f10" y="f14"/>
                  </a:cubicBezTo>
                  <a:cubicBezTo>
                    <a:pt x="f15" y="f14"/>
                    <a:pt x="f16" y="f12"/>
                    <a:pt x="f3" y="f11"/>
                  </a:cubicBezTo>
                  <a:lnTo>
                    <a:pt x="f3" y="f10"/>
                  </a:lnTo>
                  <a:cubicBezTo>
                    <a:pt x="f3" y="f9"/>
                    <a:pt x="f15" y="f17"/>
                    <a:pt x="f5"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8" name="Google Shape;6032;p67">
              <a:extLst>
                <a:ext uri="{FF2B5EF4-FFF2-40B4-BE49-F238E27FC236}">
                  <a16:creationId xmlns:a16="http://schemas.microsoft.com/office/drawing/2014/main" id="{67839475-547A-52B3-BE29-947CD16FEA6D}"/>
                </a:ext>
              </a:extLst>
            </p:cNvPr>
            <p:cNvSpPr/>
            <p:nvPr/>
          </p:nvSpPr>
          <p:spPr>
            <a:xfrm>
              <a:off x="7026889" y="4064928"/>
              <a:ext cx="136940" cy="163083"/>
            </a:xfrm>
            <a:custGeom>
              <a:avLst/>
              <a:gdLst>
                <a:gd name="f0" fmla="val w"/>
                <a:gd name="f1" fmla="val h"/>
                <a:gd name="f2" fmla="val 0"/>
                <a:gd name="f3" fmla="val 4128"/>
                <a:gd name="f4" fmla="val 4916"/>
                <a:gd name="f5" fmla="val 3687"/>
                <a:gd name="f6" fmla="val 1"/>
                <a:gd name="f7" fmla="val 1671"/>
                <a:gd name="f8" fmla="val 1639"/>
                <a:gd name="f9" fmla="val 3309"/>
                <a:gd name="f10" fmla="val 3151"/>
                <a:gd name="f11" fmla="val 3655"/>
                <a:gd name="f12" fmla="val 2710"/>
                <a:gd name="f13" fmla="val 2521"/>
                <a:gd name="f14" fmla="*/ f0 1 4128"/>
                <a:gd name="f15" fmla="*/ f1 1 4916"/>
                <a:gd name="f16" fmla="val f2"/>
                <a:gd name="f17" fmla="val f3"/>
                <a:gd name="f18" fmla="val f4"/>
                <a:gd name="f19" fmla="+- f18 0 f16"/>
                <a:gd name="f20" fmla="+- f17 0 f16"/>
                <a:gd name="f21" fmla="*/ f20 1 4128"/>
                <a:gd name="f22" fmla="*/ f19 1 4916"/>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4128" h="4916">
                  <a:moveTo>
                    <a:pt x="f5" y="f6"/>
                  </a:moveTo>
                  <a:cubicBezTo>
                    <a:pt x="f7" y="f6"/>
                    <a:pt x="f6" y="f8"/>
                    <a:pt x="f6" y="f5"/>
                  </a:cubicBezTo>
                  <a:lnTo>
                    <a:pt x="f6" y="f4"/>
                  </a:lnTo>
                  <a:lnTo>
                    <a:pt x="f9" y="f4"/>
                  </a:lnTo>
                  <a:lnTo>
                    <a:pt x="f9" y="f5"/>
                  </a:lnTo>
                  <a:cubicBezTo>
                    <a:pt x="f9" y="f10"/>
                    <a:pt x="f11" y="f12"/>
                    <a:pt x="f3" y="f13"/>
                  </a:cubicBezTo>
                  <a:lnTo>
                    <a:pt x="f3" y="f6"/>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9" name="Google Shape;6033;p67">
              <a:extLst>
                <a:ext uri="{FF2B5EF4-FFF2-40B4-BE49-F238E27FC236}">
                  <a16:creationId xmlns:a16="http://schemas.microsoft.com/office/drawing/2014/main" id="{2A5E7A4A-4E8F-6F78-4FF3-A05A734EB80A}"/>
                </a:ext>
              </a:extLst>
            </p:cNvPr>
            <p:cNvSpPr/>
            <p:nvPr/>
          </p:nvSpPr>
          <p:spPr>
            <a:xfrm>
              <a:off x="7025856" y="4258296"/>
              <a:ext cx="303114" cy="226807"/>
            </a:xfrm>
            <a:custGeom>
              <a:avLst/>
              <a:gdLst>
                <a:gd name="f0" fmla="val w"/>
                <a:gd name="f1" fmla="val h"/>
                <a:gd name="f2" fmla="val 0"/>
                <a:gd name="f3" fmla="val 9137"/>
                <a:gd name="f4" fmla="val 6837"/>
                <a:gd name="f5" fmla="val 3151"/>
                <a:gd name="f6" fmla="val 5199"/>
                <a:gd name="f7" fmla="val 1639"/>
                <a:gd name="f8" fmla="val 3686"/>
                <a:gd name="f9" fmla="val 5356"/>
                <a:gd name="f10" fmla="val 7467"/>
                <a:gd name="f11" fmla="val 5734"/>
                <a:gd name="f12" fmla="val 5577"/>
                <a:gd name="f13" fmla="val 473"/>
                <a:gd name="f14" fmla="val 5104"/>
                <a:gd name="f15" fmla="val 819"/>
                <a:gd name="f16" fmla="val 4568"/>
                <a:gd name="f17" fmla="val 4001"/>
                <a:gd name="f18" fmla="val 3560"/>
                <a:gd name="f19" fmla="val 3371"/>
                <a:gd name="f20" fmla="*/ f0 1 9137"/>
                <a:gd name="f21" fmla="*/ f1 1 6837"/>
                <a:gd name="f22" fmla="val f2"/>
                <a:gd name="f23" fmla="val f3"/>
                <a:gd name="f24" fmla="val f4"/>
                <a:gd name="f25" fmla="+- f24 0 f22"/>
                <a:gd name="f26" fmla="+- f23 0 f22"/>
                <a:gd name="f27" fmla="*/ f26 1 9137"/>
                <a:gd name="f28" fmla="*/ f25 1 6837"/>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9137" h="6837">
                  <a:moveTo>
                    <a:pt x="f2" y="f2"/>
                  </a:moveTo>
                  <a:lnTo>
                    <a:pt x="f2" y="f5"/>
                  </a:lnTo>
                  <a:cubicBezTo>
                    <a:pt x="f2" y="f6"/>
                    <a:pt x="f7" y="f4"/>
                    <a:pt x="f8" y="f4"/>
                  </a:cubicBezTo>
                  <a:lnTo>
                    <a:pt x="f9" y="f4"/>
                  </a:lnTo>
                  <a:cubicBezTo>
                    <a:pt x="f10" y="f4"/>
                    <a:pt x="f3" y="f6"/>
                    <a:pt x="f3" y="f5"/>
                  </a:cubicBezTo>
                  <a:lnTo>
                    <a:pt x="f3" y="f2"/>
                  </a:lnTo>
                  <a:lnTo>
                    <a:pt x="f11" y="f2"/>
                  </a:lnTo>
                  <a:cubicBezTo>
                    <a:pt x="f12" y="f13"/>
                    <a:pt x="f14" y="f15"/>
                    <a:pt x="f16" y="f15"/>
                  </a:cubicBezTo>
                  <a:cubicBezTo>
                    <a:pt x="f17" y="f15"/>
                    <a:pt x="f18" y="f13"/>
                    <a:pt x="f19"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30" name="Google Shape;6066;p67">
            <a:extLst>
              <a:ext uri="{FF2B5EF4-FFF2-40B4-BE49-F238E27FC236}">
                <a16:creationId xmlns:a16="http://schemas.microsoft.com/office/drawing/2014/main" id="{882266A2-2D5C-EEBE-74A2-659212663645}"/>
              </a:ext>
            </a:extLst>
          </p:cNvPr>
          <p:cNvGrpSpPr/>
          <p:nvPr/>
        </p:nvGrpSpPr>
        <p:grpSpPr>
          <a:xfrm>
            <a:off x="2572083" y="2400900"/>
            <a:ext cx="644200" cy="641017"/>
            <a:chOff x="3235348" y="1800673"/>
            <a:chExt cx="483150" cy="480763"/>
          </a:xfrm>
          <a:solidFill>
            <a:srgbClr val="0070C0"/>
          </a:solidFill>
        </p:grpSpPr>
        <p:sp>
          <p:nvSpPr>
            <p:cNvPr id="31" name="Google Shape;6067;p67">
              <a:extLst>
                <a:ext uri="{FF2B5EF4-FFF2-40B4-BE49-F238E27FC236}">
                  <a16:creationId xmlns:a16="http://schemas.microsoft.com/office/drawing/2014/main" id="{64264571-B5C8-9038-2AF2-5AD010B3C23F}"/>
                </a:ext>
              </a:extLst>
            </p:cNvPr>
            <p:cNvSpPr/>
            <p:nvPr/>
          </p:nvSpPr>
          <p:spPr>
            <a:xfrm>
              <a:off x="3235348" y="1800673"/>
              <a:ext cx="386288" cy="385072"/>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val f2"/>
                <a:gd name="f25" fmla="val f3"/>
                <a:gd name="f26" fmla="val f4"/>
                <a:gd name="f27" fmla="+- f26 0 f24"/>
                <a:gd name="f28" fmla="+- f25 0 f24"/>
                <a:gd name="f29" fmla="*/ f28 1 10177"/>
                <a:gd name="f30" fmla="*/ f27 1 1014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2" name="Google Shape;6068;p67">
              <a:extLst>
                <a:ext uri="{FF2B5EF4-FFF2-40B4-BE49-F238E27FC236}">
                  <a16:creationId xmlns:a16="http://schemas.microsoft.com/office/drawing/2014/main" id="{8F08C7E6-A63A-50F2-D985-BE4095E79813}"/>
                </a:ext>
              </a:extLst>
            </p:cNvPr>
            <p:cNvSpPr/>
            <p:nvPr/>
          </p:nvSpPr>
          <p:spPr>
            <a:xfrm>
              <a:off x="3299914" y="1994214"/>
              <a:ext cx="418584" cy="287222"/>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val f2"/>
                <a:gd name="f66" fmla="val f3"/>
                <a:gd name="f67" fmla="val f4"/>
                <a:gd name="f68" fmla="+- f67 0 f65"/>
                <a:gd name="f69" fmla="+- f66 0 f65"/>
                <a:gd name="f70" fmla="*/ f69 1 11028"/>
                <a:gd name="f71" fmla="*/ f68 1 7567"/>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33" name="Google Shape;5976;p67">
            <a:extLst>
              <a:ext uri="{FF2B5EF4-FFF2-40B4-BE49-F238E27FC236}">
                <a16:creationId xmlns:a16="http://schemas.microsoft.com/office/drawing/2014/main" id="{67D9E118-4C67-4D24-9B85-58BF1A3E9ADB}"/>
              </a:ext>
            </a:extLst>
          </p:cNvPr>
          <p:cNvGrpSpPr/>
          <p:nvPr/>
        </p:nvGrpSpPr>
        <p:grpSpPr>
          <a:xfrm>
            <a:off x="2658171" y="5618927"/>
            <a:ext cx="495396" cy="442068"/>
            <a:chOff x="3299914" y="4214195"/>
            <a:chExt cx="371547" cy="331551"/>
          </a:xfrm>
          <a:solidFill>
            <a:srgbClr val="0070C0"/>
          </a:solidFill>
        </p:grpSpPr>
        <p:sp>
          <p:nvSpPr>
            <p:cNvPr id="34" name="Google Shape;5977;p67">
              <a:extLst>
                <a:ext uri="{FF2B5EF4-FFF2-40B4-BE49-F238E27FC236}">
                  <a16:creationId xmlns:a16="http://schemas.microsoft.com/office/drawing/2014/main" id="{B03D4E62-C78F-700B-5F41-EB3FE93974A6}"/>
                </a:ext>
              </a:extLst>
            </p:cNvPr>
            <p:cNvSpPr/>
            <p:nvPr/>
          </p:nvSpPr>
          <p:spPr>
            <a:xfrm>
              <a:off x="3393932" y="4214195"/>
              <a:ext cx="277529" cy="274603"/>
            </a:xfrm>
            <a:custGeom>
              <a:avLst/>
              <a:gdLst>
                <a:gd name="f0" fmla="val w"/>
                <a:gd name="f1" fmla="val h"/>
                <a:gd name="f2" fmla="val 0"/>
                <a:gd name="f3" fmla="val 9673"/>
                <a:gd name="f4" fmla="val 9571"/>
                <a:gd name="f5" fmla="val 5963"/>
                <a:gd name="f6" fmla="val 1"/>
                <a:gd name="f7" fmla="val 5661"/>
                <a:gd name="f8" fmla="val 5365"/>
                <a:gd name="f9" fmla="val 127"/>
                <a:gd name="f10" fmla="val 5136"/>
                <a:gd name="f11" fmla="val 371"/>
                <a:gd name="f12" fmla="val 5507"/>
                <a:gd name="f13" fmla="val 4064"/>
                <a:gd name="f14" fmla="val 9200"/>
                <a:gd name="f15" fmla="val 4436"/>
                <a:gd name="f16" fmla="val 9672"/>
                <a:gd name="f17" fmla="val 3963"/>
                <a:gd name="f18" fmla="val 3207"/>
                <a:gd name="f19" fmla="val 2734"/>
                <a:gd name="f20" fmla="val 6868"/>
                <a:gd name="f21" fmla="val 434"/>
                <a:gd name="f22" fmla="val 6609"/>
                <a:gd name="f23" fmla="val 143"/>
                <a:gd name="f24" fmla="val 6283"/>
                <a:gd name="f25" fmla="*/ f0 1 9673"/>
                <a:gd name="f26" fmla="*/ f1 1 9571"/>
                <a:gd name="f27" fmla="val f2"/>
                <a:gd name="f28" fmla="val f3"/>
                <a:gd name="f29" fmla="val f4"/>
                <a:gd name="f30" fmla="+- f29 0 f27"/>
                <a:gd name="f31" fmla="+- f28 0 f27"/>
                <a:gd name="f32" fmla="*/ f31 1 9673"/>
                <a:gd name="f33" fmla="*/ f30 1 9571"/>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9673" h="9571">
                  <a:moveTo>
                    <a:pt x="f5" y="f6"/>
                  </a:moveTo>
                  <a:cubicBezTo>
                    <a:pt x="f7" y="f6"/>
                    <a:pt x="f8" y="f9"/>
                    <a:pt x="f10" y="f11"/>
                  </a:cubicBezTo>
                  <a:lnTo>
                    <a:pt x="f2" y="f12"/>
                  </a:lnTo>
                  <a:lnTo>
                    <a:pt x="f13" y="f4"/>
                  </a:lnTo>
                  <a:lnTo>
                    <a:pt x="f14" y="f15"/>
                  </a:lnTo>
                  <a:cubicBezTo>
                    <a:pt x="f16" y="f17"/>
                    <a:pt x="f16" y="f18"/>
                    <a:pt x="f14" y="f19"/>
                  </a:cubicBezTo>
                  <a:lnTo>
                    <a:pt x="f20" y="f21"/>
                  </a:lnTo>
                  <a:cubicBezTo>
                    <a:pt x="f22" y="f23"/>
                    <a:pt x="f24" y="f6"/>
                    <a:pt x="f5"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5" name="Google Shape;5978;p67">
              <a:extLst>
                <a:ext uri="{FF2B5EF4-FFF2-40B4-BE49-F238E27FC236}">
                  <a16:creationId xmlns:a16="http://schemas.microsoft.com/office/drawing/2014/main" id="{4C2E1177-8028-134F-0F16-3C5B51DF8495}"/>
                </a:ext>
              </a:extLst>
            </p:cNvPr>
            <p:cNvSpPr/>
            <p:nvPr/>
          </p:nvSpPr>
          <p:spPr>
            <a:xfrm>
              <a:off x="3356862" y="4386623"/>
              <a:ext cx="136510" cy="136510"/>
            </a:xfrm>
            <a:custGeom>
              <a:avLst/>
              <a:gdLst>
                <a:gd name="f0" fmla="val w"/>
                <a:gd name="f1" fmla="val h"/>
                <a:gd name="f2" fmla="val 0"/>
                <a:gd name="f3" fmla="val 4758"/>
                <a:gd name="f4" fmla="val 725"/>
                <a:gd name="f5" fmla="val 1"/>
                <a:gd name="f6" fmla="val 473"/>
                <a:gd name="f7" fmla="val 284"/>
                <a:gd name="f8" fmla="val 253"/>
                <a:gd name="f9" fmla="val 505"/>
                <a:gd name="f10" fmla="val 95"/>
                <a:gd name="f11" fmla="val 820"/>
                <a:gd name="f12" fmla="val 1198"/>
                <a:gd name="f13" fmla="val 1450"/>
                <a:gd name="f14" fmla="val 190"/>
                <a:gd name="f15" fmla="val 1765"/>
                <a:gd name="f16" fmla="val 442"/>
                <a:gd name="f17" fmla="val 1986"/>
                <a:gd name="f18" fmla="val 631"/>
                <a:gd name="f19" fmla="val 2112"/>
                <a:gd name="f20" fmla="val 599"/>
                <a:gd name="f21" fmla="val 2458"/>
                <a:gd name="f22" fmla="val 2616"/>
                <a:gd name="f23" fmla="val 3025"/>
                <a:gd name="f24" fmla="val 1733"/>
                <a:gd name="f25" fmla="val 2174"/>
                <a:gd name="f26" fmla="val 4348"/>
                <a:gd name="f27" fmla="val 2253"/>
                <a:gd name="f28" fmla="val 4270"/>
                <a:gd name="f29" fmla="val 2363"/>
                <a:gd name="f30" fmla="val 4230"/>
                <a:gd name="f31" fmla="val 2478"/>
                <a:gd name="f32" fmla="val 2592"/>
                <a:gd name="f33" fmla="val 2710"/>
                <a:gd name="f34" fmla="val 2804"/>
                <a:gd name="f35" fmla="val 4569"/>
                <a:gd name="f36" fmla="val 3340"/>
                <a:gd name="f37" fmla="val 4695"/>
                <a:gd name="f38" fmla="val 3655"/>
                <a:gd name="f39" fmla="val 3970"/>
                <a:gd name="f40" fmla="val 4254"/>
                <a:gd name="f41" fmla="val 4506"/>
                <a:gd name="f42" fmla="val 4065"/>
                <a:gd name="f43" fmla="*/ f0 1 4758"/>
                <a:gd name="f44" fmla="*/ f1 1 4758"/>
                <a:gd name="f45" fmla="val f2"/>
                <a:gd name="f46" fmla="val f3"/>
                <a:gd name="f47" fmla="+- f46 0 f45"/>
                <a:gd name="f48" fmla="*/ f47 1 4758"/>
                <a:gd name="f49" fmla="*/ f45 1 f48"/>
                <a:gd name="f50" fmla="*/ f46 1 f48"/>
                <a:gd name="f51" fmla="*/ f49 f43 1"/>
                <a:gd name="f52" fmla="*/ f50 f43 1"/>
                <a:gd name="f53" fmla="*/ f50 f44 1"/>
                <a:gd name="f54" fmla="*/ f49 f44 1"/>
              </a:gdLst>
              <a:ahLst/>
              <a:cxnLst>
                <a:cxn ang="3cd4">
                  <a:pos x="hc" y="t"/>
                </a:cxn>
                <a:cxn ang="0">
                  <a:pos x="r" y="vc"/>
                </a:cxn>
                <a:cxn ang="cd4">
                  <a:pos x="hc" y="b"/>
                </a:cxn>
                <a:cxn ang="cd2">
                  <a:pos x="l" y="vc"/>
                </a:cxn>
              </a:cxnLst>
              <a:rect l="f51" t="f54" r="f52" b="f53"/>
              <a:pathLst>
                <a:path w="4758" h="4758">
                  <a:moveTo>
                    <a:pt x="f4" y="f5"/>
                  </a:moveTo>
                  <a:lnTo>
                    <a:pt x="f6" y="f7"/>
                  </a:lnTo>
                  <a:cubicBezTo>
                    <a:pt x="f8" y="f9"/>
                    <a:pt x="f10" y="f11"/>
                    <a:pt x="f10" y="f12"/>
                  </a:cubicBezTo>
                  <a:cubicBezTo>
                    <a:pt x="f10" y="f13"/>
                    <a:pt x="f14" y="f15"/>
                    <a:pt x="f16" y="f17"/>
                  </a:cubicBezTo>
                  <a:cubicBezTo>
                    <a:pt x="f18" y="f19"/>
                    <a:pt x="f20" y="f21"/>
                    <a:pt x="f16" y="f22"/>
                  </a:cubicBezTo>
                  <a:lnTo>
                    <a:pt x="f5" y="f23"/>
                  </a:lnTo>
                  <a:lnTo>
                    <a:pt x="f24" y="f3"/>
                  </a:lnTo>
                  <a:lnTo>
                    <a:pt x="f25" y="f26"/>
                  </a:lnTo>
                  <a:cubicBezTo>
                    <a:pt x="f27" y="f28"/>
                    <a:pt x="f29" y="f30"/>
                    <a:pt x="f31" y="f30"/>
                  </a:cubicBezTo>
                  <a:cubicBezTo>
                    <a:pt x="f32" y="f30"/>
                    <a:pt x="f33" y="f28"/>
                    <a:pt x="f34" y="f26"/>
                  </a:cubicBezTo>
                  <a:cubicBezTo>
                    <a:pt x="f23" y="f35"/>
                    <a:pt x="f36" y="f37"/>
                    <a:pt x="f38" y="f37"/>
                  </a:cubicBezTo>
                  <a:cubicBezTo>
                    <a:pt x="f39" y="f37"/>
                    <a:pt x="f40" y="f35"/>
                    <a:pt x="f41" y="f26"/>
                  </a:cubicBezTo>
                  <a:lnTo>
                    <a:pt x="f3" y="f42"/>
                  </a:lnTo>
                  <a:lnTo>
                    <a:pt x="f4" y="f5"/>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6" name="Google Shape;5979;p67">
              <a:extLst>
                <a:ext uri="{FF2B5EF4-FFF2-40B4-BE49-F238E27FC236}">
                  <a16:creationId xmlns:a16="http://schemas.microsoft.com/office/drawing/2014/main" id="{482C768E-9381-0572-0DD4-B8CEC4E31802}"/>
                </a:ext>
              </a:extLst>
            </p:cNvPr>
            <p:cNvSpPr/>
            <p:nvPr/>
          </p:nvSpPr>
          <p:spPr>
            <a:xfrm>
              <a:off x="3299914" y="4493297"/>
              <a:ext cx="89510" cy="52449"/>
            </a:xfrm>
            <a:custGeom>
              <a:avLst/>
              <a:gdLst>
                <a:gd name="f0" fmla="val w"/>
                <a:gd name="f1" fmla="val h"/>
                <a:gd name="f2" fmla="val 0"/>
                <a:gd name="f3" fmla="val 3120"/>
                <a:gd name="f4" fmla="val 1828"/>
                <a:gd name="f5" fmla="val 1450"/>
                <a:gd name="f6" fmla="val 253"/>
                <a:gd name="f7" fmla="val 1166"/>
                <a:gd name="f8" fmla="val 1"/>
                <a:gd name="f9" fmla="val 1355"/>
                <a:gd name="f10" fmla="val 190"/>
                <a:gd name="f11" fmla="val 536"/>
                <a:gd name="f12" fmla="val 2773"/>
                <a:gd name="f13" fmla="val 2931"/>
                <a:gd name="f14" fmla="val 3025"/>
                <a:gd name="f15" fmla="val 1765"/>
                <a:gd name="f16" fmla="val 1670"/>
                <a:gd name="f17" fmla="*/ f0 1 3120"/>
                <a:gd name="f18" fmla="*/ f1 1 1828"/>
                <a:gd name="f19" fmla="val f2"/>
                <a:gd name="f20" fmla="val f3"/>
                <a:gd name="f21" fmla="val f4"/>
                <a:gd name="f22" fmla="+- f21 0 f19"/>
                <a:gd name="f23" fmla="+- f20 0 f19"/>
                <a:gd name="f24" fmla="*/ f23 1 3120"/>
                <a:gd name="f25" fmla="*/ f22 1 1828"/>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3120" h="1828">
                  <a:moveTo>
                    <a:pt x="f5" y="f2"/>
                  </a:moveTo>
                  <a:lnTo>
                    <a:pt x="f6" y="f7"/>
                  </a:lnTo>
                  <a:cubicBezTo>
                    <a:pt x="f8" y="f9"/>
                    <a:pt x="f10" y="f4"/>
                    <a:pt x="f11" y="f4"/>
                  </a:cubicBezTo>
                  <a:lnTo>
                    <a:pt x="f12" y="f4"/>
                  </a:lnTo>
                  <a:cubicBezTo>
                    <a:pt x="f13" y="f4"/>
                    <a:pt x="f14" y="f15"/>
                    <a:pt x="f3" y="f16"/>
                  </a:cubicBezTo>
                  <a:lnTo>
                    <a:pt x="f5"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37" name="Google Shape;5989;p67">
            <a:extLst>
              <a:ext uri="{FF2B5EF4-FFF2-40B4-BE49-F238E27FC236}">
                <a16:creationId xmlns:a16="http://schemas.microsoft.com/office/drawing/2014/main" id="{1102D96B-CF9F-D61F-91BE-54F5127964A2}"/>
              </a:ext>
            </a:extLst>
          </p:cNvPr>
          <p:cNvGrpSpPr/>
          <p:nvPr/>
        </p:nvGrpSpPr>
        <p:grpSpPr>
          <a:xfrm>
            <a:off x="6690991" y="5501969"/>
            <a:ext cx="496544" cy="485827"/>
            <a:chOff x="6324529" y="4126476"/>
            <a:chExt cx="372408" cy="364370"/>
          </a:xfrm>
          <a:solidFill>
            <a:srgbClr val="0070C0"/>
          </a:solidFill>
        </p:grpSpPr>
        <p:sp>
          <p:nvSpPr>
            <p:cNvPr id="38" name="Google Shape;5990;p67">
              <a:extLst>
                <a:ext uri="{FF2B5EF4-FFF2-40B4-BE49-F238E27FC236}">
                  <a16:creationId xmlns:a16="http://schemas.microsoft.com/office/drawing/2014/main" id="{6ABB2BFD-5F5E-87A6-3400-35E97B5DEF6F}"/>
                </a:ext>
              </a:extLst>
            </p:cNvPr>
            <p:cNvSpPr/>
            <p:nvPr/>
          </p:nvSpPr>
          <p:spPr>
            <a:xfrm>
              <a:off x="6440210" y="4126476"/>
              <a:ext cx="122054" cy="120929"/>
            </a:xfrm>
            <a:custGeom>
              <a:avLst/>
              <a:gdLst>
                <a:gd name="f0" fmla="val w"/>
                <a:gd name="f1" fmla="val h"/>
                <a:gd name="f2" fmla="val 0"/>
                <a:gd name="f3" fmla="val 4254"/>
                <a:gd name="f4" fmla="val 4215"/>
                <a:gd name="f5" fmla="val 2064"/>
                <a:gd name="f6" fmla="val 1"/>
                <a:gd name="f7" fmla="val 1954"/>
                <a:gd name="f8" fmla="val 1844"/>
                <a:gd name="f9" fmla="val 40"/>
                <a:gd name="f10" fmla="val 1765"/>
                <a:gd name="f11" fmla="val 119"/>
                <a:gd name="f12" fmla="val 1883"/>
                <a:gd name="f13" fmla="val 2332"/>
                <a:gd name="f14" fmla="val 4214"/>
                <a:gd name="f15" fmla="val 4096"/>
                <a:gd name="f16" fmla="val 2450"/>
                <a:gd name="f17" fmla="val 2293"/>
                <a:gd name="f18" fmla="val 2009"/>
                <a:gd name="f19" fmla="val 1852"/>
                <a:gd name="f20" fmla="val 2364"/>
                <a:gd name="f21" fmla="val 2285"/>
                <a:gd name="f22" fmla="val 2175"/>
                <a:gd name="f23" fmla="*/ f0 1 4254"/>
                <a:gd name="f24" fmla="*/ f1 1 4215"/>
                <a:gd name="f25" fmla="val f2"/>
                <a:gd name="f26" fmla="val f3"/>
                <a:gd name="f27" fmla="val f4"/>
                <a:gd name="f28" fmla="+- f27 0 f25"/>
                <a:gd name="f29" fmla="+- f26 0 f25"/>
                <a:gd name="f30" fmla="*/ f29 1 4254"/>
                <a:gd name="f31" fmla="*/ f28 1 421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254" h="4215">
                  <a:moveTo>
                    <a:pt x="f5" y="f6"/>
                  </a:moveTo>
                  <a:cubicBezTo>
                    <a:pt x="f7" y="f6"/>
                    <a:pt x="f8" y="f9"/>
                    <a:pt x="f10" y="f11"/>
                  </a:cubicBezTo>
                  <a:lnTo>
                    <a:pt x="f6" y="f12"/>
                  </a:lnTo>
                  <a:lnTo>
                    <a:pt x="f13" y="f14"/>
                  </a:lnTo>
                  <a:lnTo>
                    <a:pt x="f15" y="f16"/>
                  </a:lnTo>
                  <a:cubicBezTo>
                    <a:pt x="f3" y="f17"/>
                    <a:pt x="f3" y="f18"/>
                    <a:pt x="f15" y="f19"/>
                  </a:cubicBezTo>
                  <a:lnTo>
                    <a:pt x="f20" y="f11"/>
                  </a:lnTo>
                  <a:cubicBezTo>
                    <a:pt x="f21" y="f9"/>
                    <a:pt x="f22" y="f6"/>
                    <a:pt x="f5"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9" name="Google Shape;5991;p67">
              <a:extLst>
                <a:ext uri="{FF2B5EF4-FFF2-40B4-BE49-F238E27FC236}">
                  <a16:creationId xmlns:a16="http://schemas.microsoft.com/office/drawing/2014/main" id="{569577F2-544C-F06E-92EF-D661037E049A}"/>
                </a:ext>
              </a:extLst>
            </p:cNvPr>
            <p:cNvSpPr/>
            <p:nvPr/>
          </p:nvSpPr>
          <p:spPr>
            <a:xfrm>
              <a:off x="6573996" y="4259339"/>
              <a:ext cx="122941" cy="120929"/>
            </a:xfrm>
            <a:custGeom>
              <a:avLst/>
              <a:gdLst>
                <a:gd name="f0" fmla="val w"/>
                <a:gd name="f1" fmla="val h"/>
                <a:gd name="f2" fmla="val 0"/>
                <a:gd name="f3" fmla="val 4285"/>
                <a:gd name="f4" fmla="val 4215"/>
                <a:gd name="f5" fmla="val 2064"/>
                <a:gd name="f6" fmla="val 1"/>
                <a:gd name="f7" fmla="val 1954"/>
                <a:gd name="f8" fmla="val 1843"/>
                <a:gd name="f9" fmla="val 40"/>
                <a:gd name="f10" fmla="val 1765"/>
                <a:gd name="f11" fmla="val 119"/>
                <a:gd name="f12" fmla="val 1915"/>
                <a:gd name="f13" fmla="val 2300"/>
                <a:gd name="f14" fmla="val 4128"/>
                <a:gd name="f15" fmla="val 2482"/>
                <a:gd name="f16" fmla="val 2324"/>
                <a:gd name="f17" fmla="val 2072"/>
                <a:gd name="f18" fmla="val 2363"/>
                <a:gd name="f19" fmla="val 2285"/>
                <a:gd name="f20" fmla="val 2174"/>
                <a:gd name="f21" fmla="*/ f0 1 4285"/>
                <a:gd name="f22" fmla="*/ f1 1 4215"/>
                <a:gd name="f23" fmla="val f2"/>
                <a:gd name="f24" fmla="val f3"/>
                <a:gd name="f25" fmla="val f4"/>
                <a:gd name="f26" fmla="+- f25 0 f23"/>
                <a:gd name="f27" fmla="+- f24 0 f23"/>
                <a:gd name="f28" fmla="*/ f27 1 4285"/>
                <a:gd name="f29" fmla="*/ f26 1 421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285" h="4215">
                  <a:moveTo>
                    <a:pt x="f5" y="f6"/>
                  </a:moveTo>
                  <a:cubicBezTo>
                    <a:pt x="f7" y="f6"/>
                    <a:pt x="f8" y="f9"/>
                    <a:pt x="f10" y="f11"/>
                  </a:cubicBezTo>
                  <a:lnTo>
                    <a:pt x="f2" y="f12"/>
                  </a:lnTo>
                  <a:lnTo>
                    <a:pt x="f13" y="f4"/>
                  </a:lnTo>
                  <a:lnTo>
                    <a:pt x="f14" y="f15"/>
                  </a:lnTo>
                  <a:cubicBezTo>
                    <a:pt x="f3" y="f16"/>
                    <a:pt x="f3" y="f17"/>
                    <a:pt x="f14" y="f12"/>
                  </a:cubicBezTo>
                  <a:lnTo>
                    <a:pt x="f18" y="f11"/>
                  </a:lnTo>
                  <a:cubicBezTo>
                    <a:pt x="f19" y="f9"/>
                    <a:pt x="f20" y="f6"/>
                    <a:pt x="f5"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0" name="Google Shape;5992;p67">
              <a:extLst>
                <a:ext uri="{FF2B5EF4-FFF2-40B4-BE49-F238E27FC236}">
                  <a16:creationId xmlns:a16="http://schemas.microsoft.com/office/drawing/2014/main" id="{9EDB65C1-E2BE-BAEB-95BE-2FB5A0F08676}"/>
                </a:ext>
              </a:extLst>
            </p:cNvPr>
            <p:cNvSpPr/>
            <p:nvPr/>
          </p:nvSpPr>
          <p:spPr>
            <a:xfrm>
              <a:off x="6324529" y="4198577"/>
              <a:ext cx="301020" cy="292269"/>
            </a:xfrm>
            <a:custGeom>
              <a:avLst/>
              <a:gdLst>
                <a:gd name="f0" fmla="val w"/>
                <a:gd name="f1" fmla="val h"/>
                <a:gd name="f2" fmla="val 0"/>
                <a:gd name="f3" fmla="val 10492"/>
                <a:gd name="f4" fmla="val 10187"/>
                <a:gd name="f5" fmla="val 3497"/>
                <a:gd name="f6" fmla="val 1764"/>
                <a:gd name="f7" fmla="val 1733"/>
                <a:gd name="f8" fmla="val 1166"/>
                <a:gd name="f9" fmla="val 2332"/>
                <a:gd name="f10" fmla="val 725"/>
                <a:gd name="f11" fmla="val 3088"/>
                <a:gd name="f12" fmla="val 504"/>
                <a:gd name="f13" fmla="val 3812"/>
                <a:gd name="f14" fmla="val 5514"/>
                <a:gd name="f15" fmla="val 410"/>
                <a:gd name="f16" fmla="val 7404"/>
                <a:gd name="f17" fmla="val 8759"/>
                <a:gd name="f18" fmla="val 2667"/>
                <a:gd name="f19" fmla="val 9661"/>
                <a:gd name="f20" fmla="val 3919"/>
                <a:gd name="f21" fmla="val 5273"/>
                <a:gd name="f22" fmla="val 5384"/>
                <a:gd name="f23" fmla="val 5496"/>
                <a:gd name="f24" fmla="val 10183"/>
                <a:gd name="f25" fmla="val 5608"/>
                <a:gd name="f26" fmla="val 10176"/>
                <a:gd name="f27" fmla="val 6679"/>
                <a:gd name="f28" fmla="val 10082"/>
                <a:gd name="f29" fmla="val 7876"/>
                <a:gd name="f30" fmla="val 9609"/>
                <a:gd name="f31" fmla="val 8758"/>
                <a:gd name="f32" fmla="val 10491"/>
                <a:gd name="f33" fmla="val 7026"/>
                <a:gd name="f34" fmla="val 8191"/>
                <a:gd name="f35" fmla="val 4694"/>
                <a:gd name="f36" fmla="val 6396"/>
                <a:gd name="f37" fmla="val 6077"/>
                <a:gd name="f38" fmla="val 6715"/>
                <a:gd name="f39" fmla="val 5645"/>
                <a:gd name="f40" fmla="val 6880"/>
                <a:gd name="f41" fmla="val 5214"/>
                <a:gd name="f42" fmla="val 4794"/>
                <a:gd name="f43" fmla="val 4375"/>
                <a:gd name="f44" fmla="val 6722"/>
                <a:gd name="f45" fmla="val 4064"/>
                <a:gd name="f46" fmla="val 3434"/>
                <a:gd name="f47" fmla="val 5766"/>
                <a:gd name="f48" fmla="val 5797"/>
                <a:gd name="f49" fmla="*/ f0 1 10492"/>
                <a:gd name="f50" fmla="*/ f1 1 10187"/>
                <a:gd name="f51" fmla="val f2"/>
                <a:gd name="f52" fmla="val f3"/>
                <a:gd name="f53" fmla="val f4"/>
                <a:gd name="f54" fmla="+- f53 0 f51"/>
                <a:gd name="f55" fmla="+- f52 0 f51"/>
                <a:gd name="f56" fmla="*/ f55 1 10492"/>
                <a:gd name="f57" fmla="*/ f54 1 10187"/>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492" h="10187">
                  <a:moveTo>
                    <a:pt x="f5" y="f2"/>
                  </a:moveTo>
                  <a:lnTo>
                    <a:pt x="f6" y="f7"/>
                  </a:lnTo>
                  <a:cubicBezTo>
                    <a:pt x="f8" y="f9"/>
                    <a:pt x="f10" y="f11"/>
                    <a:pt x="f12" y="f13"/>
                  </a:cubicBezTo>
                  <a:cubicBezTo>
                    <a:pt x="f2" y="f14"/>
                    <a:pt x="f15" y="f16"/>
                    <a:pt x="f6" y="f17"/>
                  </a:cubicBezTo>
                  <a:cubicBezTo>
                    <a:pt x="f18" y="f19"/>
                    <a:pt x="f20" y="f4"/>
                    <a:pt x="f21" y="f4"/>
                  </a:cubicBezTo>
                  <a:cubicBezTo>
                    <a:pt x="f22" y="f4"/>
                    <a:pt x="f23" y="f24"/>
                    <a:pt x="f25" y="f26"/>
                  </a:cubicBezTo>
                  <a:cubicBezTo>
                    <a:pt x="f27" y="f28"/>
                    <a:pt x="f29" y="f30"/>
                    <a:pt x="f31" y="f17"/>
                  </a:cubicBezTo>
                  <a:lnTo>
                    <a:pt x="f32" y="f33"/>
                  </a:lnTo>
                  <a:lnTo>
                    <a:pt x="f34" y="f35"/>
                  </a:lnTo>
                  <a:lnTo>
                    <a:pt x="f36" y="f36"/>
                  </a:lnTo>
                  <a:cubicBezTo>
                    <a:pt x="f37" y="f38"/>
                    <a:pt x="f39" y="f40"/>
                    <a:pt x="f41" y="f40"/>
                  </a:cubicBezTo>
                  <a:cubicBezTo>
                    <a:pt x="f42" y="f40"/>
                    <a:pt x="f43" y="f44"/>
                    <a:pt x="f45" y="f36"/>
                  </a:cubicBezTo>
                  <a:cubicBezTo>
                    <a:pt x="f46" y="f47"/>
                    <a:pt x="f46" y="f35"/>
                    <a:pt x="f45" y="f45"/>
                  </a:cubicBezTo>
                  <a:lnTo>
                    <a:pt x="f48" y="f9"/>
                  </a:lnTo>
                  <a:lnTo>
                    <a:pt x="f5"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41" name="Google Shape;6007;p67">
            <a:extLst>
              <a:ext uri="{FF2B5EF4-FFF2-40B4-BE49-F238E27FC236}">
                <a16:creationId xmlns:a16="http://schemas.microsoft.com/office/drawing/2014/main" id="{9F8BA5E7-FAA9-A95A-F88E-998D40C45D97}"/>
              </a:ext>
            </a:extLst>
          </p:cNvPr>
          <p:cNvGrpSpPr/>
          <p:nvPr/>
        </p:nvGrpSpPr>
        <p:grpSpPr>
          <a:xfrm>
            <a:off x="3543847" y="5542729"/>
            <a:ext cx="469684" cy="475695"/>
            <a:chOff x="3964170" y="4157045"/>
            <a:chExt cx="352263" cy="356771"/>
          </a:xfrm>
          <a:solidFill>
            <a:srgbClr val="0070C0"/>
          </a:solidFill>
        </p:grpSpPr>
        <p:sp>
          <p:nvSpPr>
            <p:cNvPr id="42" name="Google Shape;6008;p67">
              <a:extLst>
                <a:ext uri="{FF2B5EF4-FFF2-40B4-BE49-F238E27FC236}">
                  <a16:creationId xmlns:a16="http://schemas.microsoft.com/office/drawing/2014/main" id="{58322650-754C-07BB-4E2E-157EC08C6F15}"/>
                </a:ext>
              </a:extLst>
            </p:cNvPr>
            <p:cNvSpPr/>
            <p:nvPr/>
          </p:nvSpPr>
          <p:spPr>
            <a:xfrm>
              <a:off x="3964170" y="4157045"/>
              <a:ext cx="352263" cy="356771"/>
            </a:xfrm>
            <a:custGeom>
              <a:avLst/>
              <a:gdLst>
                <a:gd name="f0" fmla="val w"/>
                <a:gd name="f1" fmla="val h"/>
                <a:gd name="f2" fmla="val 0"/>
                <a:gd name="f3" fmla="val 12278"/>
                <a:gd name="f4" fmla="val 12435"/>
                <a:gd name="f5" fmla="val 5905"/>
                <a:gd name="f6" fmla="val 860"/>
                <a:gd name="f7" fmla="val 6421"/>
                <a:gd name="f8" fmla="val 6926"/>
                <a:gd name="f9" fmla="val 1412"/>
                <a:gd name="f10" fmla="val 7341"/>
                <a:gd name="f11" fmla="val 2467"/>
                <a:gd name="f12" fmla="val 6837"/>
                <a:gd name="f13" fmla="val 2593"/>
                <a:gd name="f14" fmla="val 6365"/>
                <a:gd name="f15" fmla="val 2782"/>
                <a:gd name="f16" fmla="val 5892"/>
                <a:gd name="f17" fmla="val 3003"/>
                <a:gd name="f18" fmla="val 5419"/>
                <a:gd name="f19" fmla="val 4947"/>
                <a:gd name="f20" fmla="val 4443"/>
                <a:gd name="f21" fmla="val 4893"/>
                <a:gd name="f22" fmla="val 1381"/>
                <a:gd name="f23" fmla="val 5404"/>
                <a:gd name="f24" fmla="val 4191"/>
                <a:gd name="f25" fmla="val 3255"/>
                <a:gd name="f26" fmla="val 3349"/>
                <a:gd name="f27" fmla="val 4632"/>
                <a:gd name="f28" fmla="val 3381"/>
                <a:gd name="f29" fmla="val 4884"/>
                <a:gd name="f30" fmla="val 3475"/>
                <a:gd name="f31" fmla="val 4726"/>
                <a:gd name="f32" fmla="val 3538"/>
                <a:gd name="f33" fmla="val 4600"/>
                <a:gd name="f34" fmla="val 3601"/>
                <a:gd name="f35" fmla="val 3696"/>
                <a:gd name="f36" fmla="val 4285"/>
                <a:gd name="f37" fmla="val 3790"/>
                <a:gd name="f38" fmla="val 4159"/>
                <a:gd name="f39" fmla="val 3853"/>
                <a:gd name="f40" fmla="val 4002"/>
                <a:gd name="f41" fmla="val 3948"/>
                <a:gd name="f42" fmla="val 4096"/>
                <a:gd name="f43" fmla="val 3727"/>
                <a:gd name="f44" fmla="val 3507"/>
                <a:gd name="f45" fmla="val 7625"/>
                <a:gd name="f46" fmla="val 3318"/>
                <a:gd name="f47" fmla="val 7688"/>
                <a:gd name="f48" fmla="val 7751"/>
                <a:gd name="f49" fmla="val 7782"/>
                <a:gd name="f50" fmla="val 3979"/>
                <a:gd name="f51" fmla="val 7499"/>
                <a:gd name="f52" fmla="val 7247"/>
                <a:gd name="f53" fmla="val 3633"/>
                <a:gd name="f54" fmla="val 6963"/>
                <a:gd name="f55" fmla="val 7184"/>
                <a:gd name="f56" fmla="val 3412"/>
                <a:gd name="f57" fmla="val 7404"/>
                <a:gd name="f58" fmla="val 2611"/>
                <a:gd name="f59" fmla="val 3034"/>
                <a:gd name="f60" fmla="val 2846"/>
                <a:gd name="f61" fmla="val 3110"/>
                <a:gd name="f62" fmla="val 3054"/>
                <a:gd name="f63" fmla="val 3403"/>
                <a:gd name="f64" fmla="val 3097"/>
                <a:gd name="f65" fmla="val 3309"/>
                <a:gd name="f66" fmla="val 3570"/>
                <a:gd name="f67" fmla="val 3183"/>
                <a:gd name="f68" fmla="val 4042"/>
                <a:gd name="f69" fmla="val 3151"/>
                <a:gd name="f70" fmla="val 4609"/>
                <a:gd name="f71" fmla="val 2742"/>
                <a:gd name="f72" fmla="val 4924"/>
                <a:gd name="f73" fmla="val 2363"/>
                <a:gd name="f74" fmla="val 5240"/>
                <a:gd name="f75" fmla="val 1954"/>
                <a:gd name="f76" fmla="val 5586"/>
                <a:gd name="f77" fmla="val 712"/>
                <a:gd name="f78" fmla="val 4068"/>
                <a:gd name="f79" fmla="val 945"/>
                <a:gd name="f80" fmla="val 9301"/>
                <a:gd name="f81" fmla="val 3075"/>
                <a:gd name="f82" fmla="val 10879"/>
                <a:gd name="f83" fmla="val 11079"/>
                <a:gd name="f84" fmla="val 4102"/>
                <a:gd name="f85" fmla="val 9862"/>
                <a:gd name="f86" fmla="val 5618"/>
                <a:gd name="f87" fmla="val 9515"/>
                <a:gd name="f88" fmla="val 5271"/>
                <a:gd name="f89" fmla="val 9137"/>
                <a:gd name="f90" fmla="val 8696"/>
                <a:gd name="f91" fmla="val 4641"/>
                <a:gd name="f92" fmla="val 8601"/>
                <a:gd name="f93" fmla="val 4137"/>
                <a:gd name="f94" fmla="val 8538"/>
                <a:gd name="f95" fmla="val 8412"/>
                <a:gd name="f96" fmla="val 3160"/>
                <a:gd name="f97" fmla="val 8746"/>
                <a:gd name="f98" fmla="val 3102"/>
                <a:gd name="f99" fmla="val 9042"/>
                <a:gd name="f100" fmla="val 8822"/>
                <a:gd name="f101" fmla="val 5744"/>
                <a:gd name="f102" fmla="val 9011"/>
                <a:gd name="f103" fmla="val 5901"/>
                <a:gd name="f104" fmla="val 9169"/>
                <a:gd name="f105" fmla="val 6059"/>
                <a:gd name="f106" fmla="val 9326"/>
                <a:gd name="f107" fmla="val 6216"/>
                <a:gd name="f108" fmla="val 6374"/>
                <a:gd name="f109" fmla="val 8980"/>
                <a:gd name="f110" fmla="val 6531"/>
                <a:gd name="f111" fmla="val 6689"/>
                <a:gd name="f112" fmla="val 3025"/>
                <a:gd name="f113" fmla="val 5775"/>
                <a:gd name="f114" fmla="val 6720"/>
                <a:gd name="f115" fmla="val 2836"/>
                <a:gd name="f116" fmla="val 6563"/>
                <a:gd name="f117" fmla="val 2679"/>
                <a:gd name="f118" fmla="val 6405"/>
                <a:gd name="f119" fmla="val 2521"/>
                <a:gd name="f120" fmla="val 6248"/>
                <a:gd name="f121" fmla="val 6090"/>
                <a:gd name="f122" fmla="val 2868"/>
                <a:gd name="f123" fmla="val 5933"/>
                <a:gd name="f124" fmla="val 3885"/>
                <a:gd name="f125" fmla="val 6617"/>
                <a:gd name="f126" fmla="val 4200"/>
                <a:gd name="f127" fmla="val 7278"/>
                <a:gd name="f128" fmla="val 7908"/>
                <a:gd name="f129" fmla="val 5082"/>
                <a:gd name="f130" fmla="val 8003"/>
                <a:gd name="f131" fmla="val 5838"/>
                <a:gd name="f132" fmla="val 6626"/>
                <a:gd name="f133" fmla="val 7413"/>
                <a:gd name="f134" fmla="val 7823"/>
                <a:gd name="f135" fmla="val 6585"/>
                <a:gd name="f136" fmla="val 8232"/>
                <a:gd name="f137" fmla="val 8579"/>
                <a:gd name="f138" fmla="val 5545"/>
                <a:gd name="f139" fmla="val 8421"/>
                <a:gd name="f140" fmla="val 5230"/>
                <a:gd name="f141" fmla="val 8043"/>
                <a:gd name="f142" fmla="val 4537"/>
                <a:gd name="f143" fmla="val 7634"/>
                <a:gd name="f144" fmla="val 3876"/>
                <a:gd name="f145" fmla="val 3844"/>
                <a:gd name="f146" fmla="val 6657"/>
                <a:gd name="f147" fmla="val 5870"/>
                <a:gd name="f148" fmla="val 4830"/>
                <a:gd name="f149" fmla="val 4452"/>
                <a:gd name="f150" fmla="val 4263"/>
                <a:gd name="f151" fmla="val 5577"/>
                <a:gd name="f152" fmla="val 4033"/>
                <a:gd name="f153" fmla="val 8516"/>
                <a:gd name="f154" fmla="val 4317"/>
                <a:gd name="f155" fmla="val 8674"/>
                <a:gd name="f156" fmla="val 4474"/>
                <a:gd name="f157" fmla="val 8737"/>
                <a:gd name="f158" fmla="val 8831"/>
                <a:gd name="f159" fmla="val 4758"/>
                <a:gd name="f160" fmla="val 8894"/>
                <a:gd name="f161" fmla="val 4915"/>
                <a:gd name="f162" fmla="val 8989"/>
                <a:gd name="f163" fmla="val 4663"/>
                <a:gd name="f164" fmla="val 9052"/>
                <a:gd name="f165" fmla="val 9146"/>
                <a:gd name="f166" fmla="val 4254"/>
                <a:gd name="f167" fmla="val 9178"/>
                <a:gd name="f168" fmla="val 8926"/>
                <a:gd name="f169" fmla="val 9083"/>
                <a:gd name="f170" fmla="val 6846"/>
                <a:gd name="f171" fmla="val 2300"/>
                <a:gd name="f172" fmla="val 7193"/>
                <a:gd name="f173" fmla="val 2710"/>
                <a:gd name="f174" fmla="val 7571"/>
                <a:gd name="f175" fmla="val 3214"/>
                <a:gd name="f176" fmla="val 8358"/>
                <a:gd name="f177" fmla="val 8863"/>
                <a:gd name="f178" fmla="val 9335"/>
                <a:gd name="f179" fmla="val 3090"/>
                <a:gd name="f180" fmla="val 9388"/>
                <a:gd name="f181" fmla="val 2806"/>
                <a:gd name="f182" fmla="val 9414"/>
                <a:gd name="f183" fmla="val 2555"/>
                <a:gd name="f184" fmla="val 1015"/>
                <a:gd name="f185" fmla="val 681"/>
                <a:gd name="f186" fmla="val 8445"/>
                <a:gd name="f187" fmla="val 9925"/>
                <a:gd name="f188" fmla="val 11167"/>
                <a:gd name="f189" fmla="val 8392"/>
                <a:gd name="f190" fmla="val 10934"/>
                <a:gd name="f191" fmla="val 9430"/>
                <a:gd name="f192" fmla="val 9267"/>
                <a:gd name="f193" fmla="val 9032"/>
                <a:gd name="f194" fmla="val 8768"/>
                <a:gd name="f195" fmla="val 9410"/>
                <a:gd name="f196" fmla="val 8475"/>
                <a:gd name="f197" fmla="val 9367"/>
                <a:gd name="f198" fmla="val 8664"/>
                <a:gd name="f199" fmla="val 8390"/>
                <a:gd name="f200" fmla="val 8727"/>
                <a:gd name="f201" fmla="val 7508"/>
                <a:gd name="f202" fmla="val 5924"/>
                <a:gd name="f203" fmla="val 9461"/>
                <a:gd name="f204" fmla="val 6396"/>
                <a:gd name="f205" fmla="val 9650"/>
                <a:gd name="f206" fmla="val 6869"/>
                <a:gd name="f207" fmla="val 9839"/>
                <a:gd name="f208" fmla="val 9965"/>
                <a:gd name="f209" fmla="val 6962"/>
                <a:gd name="f210" fmla="val 11056"/>
                <a:gd name="f211" fmla="val 6440"/>
                <a:gd name="f212" fmla="val 11607"/>
                <a:gd name="f213" fmla="val 5922"/>
                <a:gd name="f214" fmla="val 5408"/>
                <a:gd name="f215" fmla="val 4898"/>
                <a:gd name="f216" fmla="val 11064"/>
                <a:gd name="f217" fmla="val 4978"/>
                <a:gd name="f218" fmla="val 5451"/>
                <a:gd name="f219" fmla="val 5931"/>
                <a:gd name="f220" fmla="val 1"/>
                <a:gd name="f221" fmla="val 5817"/>
                <a:gd name="f222" fmla="val 5699"/>
                <a:gd name="f223" fmla="val 14"/>
                <a:gd name="f224" fmla="val 41"/>
                <a:gd name="f225" fmla="val 262"/>
                <a:gd name="f226" fmla="val 1333"/>
                <a:gd name="f227" fmla="val 3655"/>
                <a:gd name="f228" fmla="val 2278"/>
                <a:gd name="f229" fmla="val 3326"/>
                <a:gd name="f230" fmla="val 2223"/>
                <a:gd name="f231" fmla="val 2973"/>
                <a:gd name="f232" fmla="val 2187"/>
                <a:gd name="f233" fmla="val 2624"/>
                <a:gd name="f234" fmla="val 1770"/>
                <a:gd name="f235" fmla="val 939"/>
                <a:gd name="f236" fmla="val 2404"/>
                <a:gd name="f237" fmla="val 536"/>
                <a:gd name="f238" fmla="val 4074"/>
                <a:gd name="f239" fmla="val 662"/>
                <a:gd name="f240" fmla="val 5334"/>
                <a:gd name="f241" fmla="val 1387"/>
                <a:gd name="f242" fmla="val 788"/>
                <a:gd name="f243" fmla="val 6972"/>
                <a:gd name="f244" fmla="val 158"/>
                <a:gd name="f245" fmla="val 379"/>
                <a:gd name="f246" fmla="val 599"/>
                <a:gd name="f247" fmla="val 1166"/>
                <a:gd name="f248" fmla="val 10028"/>
                <a:gd name="f249" fmla="val 1922"/>
                <a:gd name="f250" fmla="val 10186"/>
                <a:gd name="f251" fmla="val 2157"/>
                <a:gd name="f252" fmla="val 10241"/>
                <a:gd name="f253" fmla="val 2410"/>
                <a:gd name="f254" fmla="val 10266"/>
                <a:gd name="f255" fmla="val 2668"/>
                <a:gd name="f256" fmla="val 2998"/>
                <a:gd name="f257" fmla="val 3337"/>
                <a:gd name="f258" fmla="val 10225"/>
                <a:gd name="f259" fmla="val 10154"/>
                <a:gd name="f260" fmla="val 4221"/>
                <a:gd name="f261" fmla="val 11678"/>
                <a:gd name="f262" fmla="val 5076"/>
                <a:gd name="f263" fmla="val 12434"/>
                <a:gd name="f264" fmla="val 5929"/>
                <a:gd name="f265" fmla="val 6786"/>
                <a:gd name="f266" fmla="val 7639"/>
                <a:gd name="f267" fmla="val 11670"/>
                <a:gd name="f268" fmla="val 8192"/>
                <a:gd name="f269" fmla="val 8550"/>
                <a:gd name="f270" fmla="val 10215"/>
                <a:gd name="f271" fmla="val 8882"/>
                <a:gd name="f272" fmla="val 10243"/>
                <a:gd name="f273" fmla="val 9186"/>
                <a:gd name="f274" fmla="val 11589"/>
                <a:gd name="f275" fmla="val 8453"/>
                <a:gd name="f276" fmla="val 10460"/>
                <a:gd name="f277" fmla="val 12272"/>
                <a:gd name="f278" fmla="val 4014"/>
                <a:gd name="f279" fmla="val 11618"/>
                <a:gd name="f280" fmla="val 2182"/>
                <a:gd name="f281" fmla="val 9217"/>
                <a:gd name="f282" fmla="val 8904"/>
                <a:gd name="f283" fmla="val 8562"/>
                <a:gd name="f284" fmla="val 2213"/>
                <a:gd name="f285" fmla="val 7765"/>
                <a:gd name="f286" fmla="val 1139"/>
                <a:gd name="f287" fmla="val 7004"/>
                <a:gd name="f288" fmla="*/ f0 1 12278"/>
                <a:gd name="f289" fmla="*/ f1 1 12435"/>
                <a:gd name="f290" fmla="val f2"/>
                <a:gd name="f291" fmla="val f3"/>
                <a:gd name="f292" fmla="val f4"/>
                <a:gd name="f293" fmla="+- f292 0 f290"/>
                <a:gd name="f294" fmla="+- f291 0 f290"/>
                <a:gd name="f295" fmla="*/ f294 1 12278"/>
                <a:gd name="f296" fmla="*/ f293 1 12435"/>
                <a:gd name="f297" fmla="*/ f290 1 f295"/>
                <a:gd name="f298" fmla="*/ f291 1 f295"/>
                <a:gd name="f299" fmla="*/ f290 1 f296"/>
                <a:gd name="f300" fmla="*/ f292 1 f296"/>
                <a:gd name="f301" fmla="*/ f297 f288 1"/>
                <a:gd name="f302" fmla="*/ f298 f288 1"/>
                <a:gd name="f303" fmla="*/ f300 f289 1"/>
                <a:gd name="f304" fmla="*/ f299 f289 1"/>
              </a:gdLst>
              <a:ahLst/>
              <a:cxnLst>
                <a:cxn ang="3cd4">
                  <a:pos x="hc" y="t"/>
                </a:cxn>
                <a:cxn ang="0">
                  <a:pos x="r" y="vc"/>
                </a:cxn>
                <a:cxn ang="cd4">
                  <a:pos x="hc" y="b"/>
                </a:cxn>
                <a:cxn ang="cd2">
                  <a:pos x="l" y="vc"/>
                </a:cxn>
              </a:cxnLst>
              <a:rect l="f301" t="f304" r="f302" b="f303"/>
              <a:pathLst>
                <a:path w="12278" h="12435">
                  <a:moveTo>
                    <a:pt x="f5" y="f6"/>
                  </a:moveTo>
                  <a:cubicBezTo>
                    <a:pt x="f7" y="f6"/>
                    <a:pt x="f8" y="f9"/>
                    <a:pt x="f10" y="f11"/>
                  </a:cubicBezTo>
                  <a:cubicBezTo>
                    <a:pt x="f12" y="f13"/>
                    <a:pt x="f14" y="f15"/>
                    <a:pt x="f16" y="f17"/>
                  </a:cubicBezTo>
                  <a:cubicBezTo>
                    <a:pt x="f18" y="f15"/>
                    <a:pt x="f19" y="f13"/>
                    <a:pt x="f20" y="f11"/>
                  </a:cubicBezTo>
                  <a:cubicBezTo>
                    <a:pt x="f21" y="f22"/>
                    <a:pt x="f23" y="f6"/>
                    <a:pt x="f5" y="f6"/>
                  </a:cubicBezTo>
                  <a:close/>
                  <a:moveTo>
                    <a:pt x="f24" y="f25"/>
                  </a:moveTo>
                  <a:cubicBezTo>
                    <a:pt x="f20" y="f26"/>
                    <a:pt x="f27" y="f28"/>
                    <a:pt x="f29" y="f30"/>
                  </a:cubicBezTo>
                  <a:cubicBezTo>
                    <a:pt x="f31" y="f32"/>
                    <a:pt x="f33" y="f34"/>
                    <a:pt x="f20" y="f35"/>
                  </a:cubicBezTo>
                  <a:cubicBezTo>
                    <a:pt x="f36" y="f37"/>
                    <a:pt x="f38" y="f39"/>
                    <a:pt x="f40" y="f41"/>
                  </a:cubicBezTo>
                  <a:cubicBezTo>
                    <a:pt x="f42" y="f43"/>
                    <a:pt x="f38" y="f44"/>
                    <a:pt x="f24" y="f25"/>
                  </a:cubicBezTo>
                  <a:close/>
                  <a:moveTo>
                    <a:pt x="f45" y="f46"/>
                  </a:moveTo>
                  <a:cubicBezTo>
                    <a:pt x="f47" y="f44"/>
                    <a:pt x="f48" y="f43"/>
                    <a:pt x="f49" y="f50"/>
                  </a:cubicBezTo>
                  <a:cubicBezTo>
                    <a:pt x="f51" y="f37"/>
                    <a:pt x="f52" y="f53"/>
                    <a:pt x="f54" y="f44"/>
                  </a:cubicBezTo>
                  <a:cubicBezTo>
                    <a:pt x="f55" y="f56"/>
                    <a:pt x="f57" y="f26"/>
                    <a:pt x="f45" y="f46"/>
                  </a:cubicBezTo>
                  <a:close/>
                  <a:moveTo>
                    <a:pt x="f58" y="f59"/>
                  </a:moveTo>
                  <a:cubicBezTo>
                    <a:pt x="f60" y="f59"/>
                    <a:pt x="f61" y="f62"/>
                    <a:pt x="f63" y="f64"/>
                  </a:cubicBezTo>
                  <a:cubicBezTo>
                    <a:pt x="f65" y="f66"/>
                    <a:pt x="f67" y="f68"/>
                    <a:pt x="f69" y="f70"/>
                  </a:cubicBezTo>
                  <a:cubicBezTo>
                    <a:pt x="f71" y="f72"/>
                    <a:pt x="f73" y="f74"/>
                    <a:pt x="f75" y="f76"/>
                  </a:cubicBezTo>
                  <a:cubicBezTo>
                    <a:pt x="f77" y="f78"/>
                    <a:pt x="f79" y="f59"/>
                    <a:pt x="f58" y="f59"/>
                  </a:cubicBezTo>
                  <a:close/>
                  <a:moveTo>
                    <a:pt x="f80" y="f81"/>
                  </a:moveTo>
                  <a:cubicBezTo>
                    <a:pt x="f82" y="f81"/>
                    <a:pt x="f83" y="f84"/>
                    <a:pt x="f85" y="f86"/>
                  </a:cubicBezTo>
                  <a:cubicBezTo>
                    <a:pt x="f87" y="f88"/>
                    <a:pt x="f89" y="f72"/>
                    <a:pt x="f90" y="f91"/>
                  </a:cubicBezTo>
                  <a:cubicBezTo>
                    <a:pt x="f92" y="f93"/>
                    <a:pt x="f94" y="f34"/>
                    <a:pt x="f95" y="f96"/>
                  </a:cubicBezTo>
                  <a:cubicBezTo>
                    <a:pt x="f97" y="f98"/>
                    <a:pt x="f99" y="f81"/>
                    <a:pt x="f80" y="f81"/>
                  </a:cubicBezTo>
                  <a:close/>
                  <a:moveTo>
                    <a:pt x="f100" y="f101"/>
                  </a:moveTo>
                  <a:cubicBezTo>
                    <a:pt x="f102" y="f103"/>
                    <a:pt x="f104" y="f105"/>
                    <a:pt x="f106" y="f107"/>
                  </a:cubicBezTo>
                  <a:cubicBezTo>
                    <a:pt x="f104" y="f108"/>
                    <a:pt x="f109" y="f110"/>
                    <a:pt x="f100" y="f111"/>
                  </a:cubicBezTo>
                  <a:lnTo>
                    <a:pt x="f100" y="f101"/>
                  </a:lnTo>
                  <a:close/>
                  <a:moveTo>
                    <a:pt x="f112" y="f113"/>
                  </a:moveTo>
                  <a:lnTo>
                    <a:pt x="f112" y="f114"/>
                  </a:lnTo>
                  <a:cubicBezTo>
                    <a:pt x="f115" y="f116"/>
                    <a:pt x="f117" y="f118"/>
                    <a:pt x="f119" y="f120"/>
                  </a:cubicBezTo>
                  <a:cubicBezTo>
                    <a:pt x="f117" y="f121"/>
                    <a:pt x="f122" y="f123"/>
                    <a:pt x="f112" y="f113"/>
                  </a:cubicBezTo>
                  <a:close/>
                  <a:moveTo>
                    <a:pt x="f16" y="f124"/>
                  </a:moveTo>
                  <a:cubicBezTo>
                    <a:pt x="f125" y="f126"/>
                    <a:pt x="f127" y="f70"/>
                    <a:pt x="f128" y="f129"/>
                  </a:cubicBezTo>
                  <a:cubicBezTo>
                    <a:pt x="f130" y="f131"/>
                    <a:pt x="f130" y="f132"/>
                    <a:pt x="f128" y="f133"/>
                  </a:cubicBezTo>
                  <a:cubicBezTo>
                    <a:pt x="f127" y="f134"/>
                    <a:pt x="f135" y="f136"/>
                    <a:pt x="f16" y="f137"/>
                  </a:cubicBezTo>
                  <a:cubicBezTo>
                    <a:pt x="f138" y="f139"/>
                    <a:pt x="f140" y="f136"/>
                    <a:pt x="f29" y="f141"/>
                  </a:cubicBezTo>
                  <a:cubicBezTo>
                    <a:pt x="f142" y="f134"/>
                    <a:pt x="f24" y="f143"/>
                    <a:pt x="f144" y="f133"/>
                  </a:cubicBezTo>
                  <a:cubicBezTo>
                    <a:pt x="f145" y="f146"/>
                    <a:pt x="f145" y="f147"/>
                    <a:pt x="f144" y="f129"/>
                  </a:cubicBezTo>
                  <a:cubicBezTo>
                    <a:pt x="f24" y="f148"/>
                    <a:pt x="f142" y="f91"/>
                    <a:pt x="f29" y="f149"/>
                  </a:cubicBezTo>
                  <a:cubicBezTo>
                    <a:pt x="f140" y="f150"/>
                    <a:pt x="f151" y="f68"/>
                    <a:pt x="f16" y="f124"/>
                  </a:cubicBezTo>
                  <a:close/>
                  <a:moveTo>
                    <a:pt x="f152" y="f153"/>
                  </a:moveTo>
                  <a:cubicBezTo>
                    <a:pt x="f38" y="f137"/>
                    <a:pt x="f154" y="f155"/>
                    <a:pt x="f156" y="f157"/>
                  </a:cubicBezTo>
                  <a:cubicBezTo>
                    <a:pt x="f27" y="f158"/>
                    <a:pt x="f159" y="f160"/>
                    <a:pt x="f161" y="f162"/>
                  </a:cubicBezTo>
                  <a:cubicBezTo>
                    <a:pt x="f163" y="f164"/>
                    <a:pt x="f156" y="f165"/>
                    <a:pt x="f166" y="f167"/>
                  </a:cubicBezTo>
                  <a:cubicBezTo>
                    <a:pt x="f38" y="f168"/>
                    <a:pt x="f42" y="f157"/>
                    <a:pt x="f152" y="f153"/>
                  </a:cubicBezTo>
                  <a:close/>
                  <a:moveTo>
                    <a:pt x="f49" y="f153"/>
                  </a:moveTo>
                  <a:cubicBezTo>
                    <a:pt x="f48" y="f157"/>
                    <a:pt x="f47" y="f162"/>
                    <a:pt x="f45" y="f167"/>
                  </a:cubicBezTo>
                  <a:cubicBezTo>
                    <a:pt x="f57" y="f169"/>
                    <a:pt x="f55" y="f164"/>
                    <a:pt x="f54" y="f162"/>
                  </a:cubicBezTo>
                  <a:cubicBezTo>
                    <a:pt x="f127" y="f158"/>
                    <a:pt x="f51" y="f155"/>
                    <a:pt x="f49" y="f153"/>
                  </a:cubicBezTo>
                  <a:close/>
                  <a:moveTo>
                    <a:pt x="f75" y="f170"/>
                  </a:moveTo>
                  <a:cubicBezTo>
                    <a:pt x="f171" y="f172"/>
                    <a:pt x="f173" y="f174"/>
                    <a:pt x="f69" y="f134"/>
                  </a:cubicBezTo>
                  <a:cubicBezTo>
                    <a:pt x="f175" y="f176"/>
                    <a:pt x="f65" y="f177"/>
                    <a:pt x="f63" y="f178"/>
                  </a:cubicBezTo>
                  <a:cubicBezTo>
                    <a:pt x="f179" y="f180"/>
                    <a:pt x="f181" y="f182"/>
                    <a:pt x="f183" y="f182"/>
                  </a:cubicBezTo>
                  <a:cubicBezTo>
                    <a:pt x="f184" y="f182"/>
                    <a:pt x="f185" y="f186"/>
                    <a:pt x="f75" y="f170"/>
                  </a:cubicBezTo>
                  <a:close/>
                  <a:moveTo>
                    <a:pt x="f187" y="f170"/>
                  </a:moveTo>
                  <a:lnTo>
                    <a:pt x="f187" y="f170"/>
                  </a:lnTo>
                  <a:cubicBezTo>
                    <a:pt x="f188" y="f189"/>
                    <a:pt x="f190" y="f191"/>
                    <a:pt x="f192" y="f191"/>
                  </a:cubicBezTo>
                  <a:cubicBezTo>
                    <a:pt x="f193" y="f191"/>
                    <a:pt x="f194" y="f195"/>
                    <a:pt x="f196" y="f197"/>
                  </a:cubicBezTo>
                  <a:cubicBezTo>
                    <a:pt x="f94" y="f160"/>
                    <a:pt x="f198" y="f199"/>
                    <a:pt x="f200" y="f134"/>
                  </a:cubicBezTo>
                  <a:cubicBezTo>
                    <a:pt x="f89" y="f201"/>
                    <a:pt x="f87" y="f172"/>
                    <a:pt x="f187" y="f170"/>
                  </a:cubicBezTo>
                  <a:close/>
                  <a:moveTo>
                    <a:pt x="f202" y="f203"/>
                  </a:moveTo>
                  <a:cubicBezTo>
                    <a:pt x="f204" y="f205"/>
                    <a:pt x="f206" y="f207"/>
                    <a:pt x="f57" y="f208"/>
                  </a:cubicBezTo>
                  <a:cubicBezTo>
                    <a:pt x="f209" y="f210"/>
                    <a:pt x="f211" y="f212"/>
                    <a:pt x="f213" y="f212"/>
                  </a:cubicBezTo>
                  <a:cubicBezTo>
                    <a:pt x="f214" y="f212"/>
                    <a:pt x="f215" y="f216"/>
                    <a:pt x="f156" y="f208"/>
                  </a:cubicBezTo>
                  <a:cubicBezTo>
                    <a:pt x="f217" y="f207"/>
                    <a:pt x="f218" y="f205"/>
                    <a:pt x="f202" y="f203"/>
                  </a:cubicBezTo>
                  <a:close/>
                  <a:moveTo>
                    <a:pt x="f219" y="f220"/>
                  </a:moveTo>
                  <a:cubicBezTo>
                    <a:pt x="f221" y="f220"/>
                    <a:pt x="f222" y="f223"/>
                    <a:pt x="f151" y="f224"/>
                  </a:cubicBezTo>
                  <a:cubicBezTo>
                    <a:pt x="f27" y="f225"/>
                    <a:pt x="f40" y="f226"/>
                    <a:pt x="f227" y="f228"/>
                  </a:cubicBezTo>
                  <a:cubicBezTo>
                    <a:pt x="f229" y="f230"/>
                    <a:pt x="f231" y="f232"/>
                    <a:pt x="f233" y="f232"/>
                  </a:cubicBezTo>
                  <a:cubicBezTo>
                    <a:pt x="f234" y="f232"/>
                    <a:pt x="f235" y="f236"/>
                    <a:pt x="f237" y="f64"/>
                  </a:cubicBezTo>
                  <a:cubicBezTo>
                    <a:pt x="f220" y="f238"/>
                    <a:pt x="f239" y="f240"/>
                    <a:pt x="f241" y="f107"/>
                  </a:cubicBezTo>
                  <a:cubicBezTo>
                    <a:pt x="f242" y="f243"/>
                    <a:pt x="f244" y="f141"/>
                    <a:pt x="f245" y="f168"/>
                  </a:cubicBezTo>
                  <a:cubicBezTo>
                    <a:pt x="f246" y="f205"/>
                    <a:pt x="f247" y="f248"/>
                    <a:pt x="f249" y="f250"/>
                  </a:cubicBezTo>
                  <a:cubicBezTo>
                    <a:pt x="f251" y="f252"/>
                    <a:pt x="f253" y="f254"/>
                    <a:pt x="f255" y="f254"/>
                  </a:cubicBezTo>
                  <a:cubicBezTo>
                    <a:pt x="f256" y="f254"/>
                    <a:pt x="f257" y="f258"/>
                    <a:pt x="f227" y="f259"/>
                  </a:cubicBezTo>
                  <a:cubicBezTo>
                    <a:pt x="f260" y="f261"/>
                    <a:pt x="f262" y="f263"/>
                    <a:pt x="f264" y="f263"/>
                  </a:cubicBezTo>
                  <a:cubicBezTo>
                    <a:pt x="f265" y="f263"/>
                    <a:pt x="f266" y="f267"/>
                    <a:pt x="f268" y="f259"/>
                  </a:cubicBezTo>
                  <a:cubicBezTo>
                    <a:pt x="f269" y="f270"/>
                    <a:pt x="f271" y="f272"/>
                    <a:pt x="f273" y="f272"/>
                  </a:cubicBezTo>
                  <a:cubicBezTo>
                    <a:pt x="f274" y="f272"/>
                    <a:pt x="f3" y="f275"/>
                    <a:pt x="f276" y="f107"/>
                  </a:cubicBezTo>
                  <a:cubicBezTo>
                    <a:pt x="f277" y="f278"/>
                    <a:pt x="f279" y="f280"/>
                    <a:pt x="f281" y="f280"/>
                  </a:cubicBezTo>
                  <a:cubicBezTo>
                    <a:pt x="f282" y="f280"/>
                    <a:pt x="f283" y="f284"/>
                    <a:pt x="f268" y="f228"/>
                  </a:cubicBezTo>
                  <a:cubicBezTo>
                    <a:pt x="f285" y="f286"/>
                    <a:pt x="f287" y="f220"/>
                    <a:pt x="f219" y="f220"/>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3" name="Google Shape;6009;p67">
              <a:extLst>
                <a:ext uri="{FF2B5EF4-FFF2-40B4-BE49-F238E27FC236}">
                  <a16:creationId xmlns:a16="http://schemas.microsoft.com/office/drawing/2014/main" id="{067CBED4-9B13-17A7-0D4E-43A7E46E2436}"/>
                </a:ext>
              </a:extLst>
            </p:cNvPr>
            <p:cNvSpPr/>
            <p:nvPr/>
          </p:nvSpPr>
          <p:spPr>
            <a:xfrm>
              <a:off x="4097947" y="4300094"/>
              <a:ext cx="72329" cy="71469"/>
            </a:xfrm>
            <a:custGeom>
              <a:avLst/>
              <a:gdLst>
                <a:gd name="f0" fmla="val w"/>
                <a:gd name="f1" fmla="val h"/>
                <a:gd name="f2" fmla="val 0"/>
                <a:gd name="f3" fmla="val 2521"/>
                <a:gd name="f4" fmla="val 2491"/>
                <a:gd name="f5" fmla="val 1313"/>
                <a:gd name="f6" fmla="val 1295"/>
                <a:gd name="f7" fmla="val 1278"/>
                <a:gd name="f8" fmla="val 1"/>
                <a:gd name="f9" fmla="val 1261"/>
                <a:gd name="f10" fmla="val 599"/>
                <a:gd name="f11" fmla="val 569"/>
                <a:gd name="f12" fmla="val 63"/>
                <a:gd name="f13" fmla="val 1230"/>
                <a:gd name="f14" fmla="val 1955"/>
                <a:gd name="f15" fmla="val 567"/>
                <a:gd name="f16" fmla="val 2490"/>
                <a:gd name="f17" fmla="val 1954"/>
                <a:gd name="f18" fmla="val 2489"/>
                <a:gd name="f19" fmla="val 585"/>
                <a:gd name="f20" fmla="val 1980"/>
                <a:gd name="f21" fmla="*/ f0 1 2521"/>
                <a:gd name="f22" fmla="*/ f1 1 2491"/>
                <a:gd name="f23" fmla="val f2"/>
                <a:gd name="f24" fmla="val f3"/>
                <a:gd name="f25" fmla="val f4"/>
                <a:gd name="f26" fmla="+- f25 0 f23"/>
                <a:gd name="f27" fmla="+- f24 0 f23"/>
                <a:gd name="f28" fmla="*/ f27 1 2521"/>
                <a:gd name="f29" fmla="*/ f26 1 2491"/>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521" h="2491">
                  <a:moveTo>
                    <a:pt x="f5" y="f2"/>
                  </a:moveTo>
                  <a:cubicBezTo>
                    <a:pt x="f6" y="f2"/>
                    <a:pt x="f7" y="f8"/>
                    <a:pt x="f9" y="f8"/>
                  </a:cubicBezTo>
                  <a:cubicBezTo>
                    <a:pt x="f10" y="f8"/>
                    <a:pt x="f2" y="f11"/>
                    <a:pt x="f12" y="f13"/>
                  </a:cubicBezTo>
                  <a:cubicBezTo>
                    <a:pt x="f2" y="f14"/>
                    <a:pt x="f15" y="f16"/>
                    <a:pt x="f9" y="f16"/>
                  </a:cubicBezTo>
                  <a:cubicBezTo>
                    <a:pt x="f17" y="f16"/>
                    <a:pt x="f3" y="f14"/>
                    <a:pt x="f18" y="f13"/>
                  </a:cubicBezTo>
                  <a:cubicBezTo>
                    <a:pt x="f18" y="f19"/>
                    <a:pt x="f20"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44" name="Google Shape;6018;p67">
            <a:extLst>
              <a:ext uri="{FF2B5EF4-FFF2-40B4-BE49-F238E27FC236}">
                <a16:creationId xmlns:a16="http://schemas.microsoft.com/office/drawing/2014/main" id="{902060B2-FDA1-32CC-62AD-9BEC2B65C72D}"/>
              </a:ext>
            </a:extLst>
          </p:cNvPr>
          <p:cNvGrpSpPr/>
          <p:nvPr/>
        </p:nvGrpSpPr>
        <p:grpSpPr>
          <a:xfrm>
            <a:off x="8479521" y="5564686"/>
            <a:ext cx="486936" cy="443569"/>
            <a:chOff x="7665927" y="4173513"/>
            <a:chExt cx="365202" cy="332677"/>
          </a:xfrm>
          <a:solidFill>
            <a:srgbClr val="0070C0"/>
          </a:solidFill>
        </p:grpSpPr>
        <p:sp>
          <p:nvSpPr>
            <p:cNvPr id="45" name="Google Shape;6019;p67">
              <a:extLst>
                <a:ext uri="{FF2B5EF4-FFF2-40B4-BE49-F238E27FC236}">
                  <a16:creationId xmlns:a16="http://schemas.microsoft.com/office/drawing/2014/main" id="{4B358EB5-B5B0-CD5C-1026-061F84FD3A84}"/>
                </a:ext>
              </a:extLst>
            </p:cNvPr>
            <p:cNvSpPr/>
            <p:nvPr/>
          </p:nvSpPr>
          <p:spPr>
            <a:xfrm>
              <a:off x="7665927" y="4173513"/>
              <a:ext cx="344436" cy="94942"/>
            </a:xfrm>
            <a:custGeom>
              <a:avLst/>
              <a:gdLst>
                <a:gd name="f0" fmla="val w"/>
                <a:gd name="f1" fmla="val h"/>
                <a:gd name="f2" fmla="val 0"/>
                <a:gd name="f3" fmla="val 12005"/>
                <a:gd name="f4" fmla="val 3309"/>
                <a:gd name="f5" fmla="val 1671"/>
                <a:gd name="f6" fmla="val 757"/>
                <a:gd name="f7" fmla="val 1"/>
                <a:gd name="f8" fmla="val 1670"/>
                <a:gd name="f9" fmla="val 2552"/>
                <a:gd name="f10" fmla="val 3308"/>
                <a:gd name="f11" fmla="val 11469"/>
                <a:gd name="f12" fmla="val 11815"/>
                <a:gd name="f13" fmla="val 12004"/>
                <a:gd name="f14" fmla="val 2930"/>
                <a:gd name="f15" fmla="val 11784"/>
                <a:gd name="f16" fmla="val 2647"/>
                <a:gd name="f17" fmla="val 11595"/>
                <a:gd name="f18" fmla="val 2363"/>
                <a:gd name="f19" fmla="val 2017"/>
                <a:gd name="f20" fmla="val 1292"/>
                <a:gd name="f21" fmla="val 946"/>
                <a:gd name="f22" fmla="val 662"/>
                <a:gd name="f23" fmla="val 11973"/>
                <a:gd name="f24" fmla="val 410"/>
                <a:gd name="f25" fmla="*/ f0 1 12005"/>
                <a:gd name="f26" fmla="*/ f1 1 3309"/>
                <a:gd name="f27" fmla="val f2"/>
                <a:gd name="f28" fmla="val f3"/>
                <a:gd name="f29" fmla="val f4"/>
                <a:gd name="f30" fmla="+- f29 0 f27"/>
                <a:gd name="f31" fmla="+- f28 0 f27"/>
                <a:gd name="f32" fmla="*/ f31 1 12005"/>
                <a:gd name="f33" fmla="*/ f30 1 330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12005" h="3309">
                  <a:moveTo>
                    <a:pt x="f5" y="f2"/>
                  </a:moveTo>
                  <a:cubicBezTo>
                    <a:pt x="f6" y="f2"/>
                    <a:pt x="f7" y="f6"/>
                    <a:pt x="f7" y="f8"/>
                  </a:cubicBezTo>
                  <a:cubicBezTo>
                    <a:pt x="f7" y="f9"/>
                    <a:pt x="f6" y="f10"/>
                    <a:pt x="f5" y="f10"/>
                  </a:cubicBezTo>
                  <a:lnTo>
                    <a:pt x="f11" y="f10"/>
                  </a:lnTo>
                  <a:cubicBezTo>
                    <a:pt x="f12" y="f10"/>
                    <a:pt x="f13" y="f14"/>
                    <a:pt x="f15" y="f16"/>
                  </a:cubicBezTo>
                  <a:cubicBezTo>
                    <a:pt x="f17" y="f18"/>
                    <a:pt x="f11" y="f19"/>
                    <a:pt x="f11" y="f8"/>
                  </a:cubicBezTo>
                  <a:cubicBezTo>
                    <a:pt x="f11" y="f20"/>
                    <a:pt x="f17" y="f21"/>
                    <a:pt x="f15" y="f22"/>
                  </a:cubicBezTo>
                  <a:cubicBezTo>
                    <a:pt x="f23" y="f24"/>
                    <a:pt x="f15" y="f2"/>
                    <a:pt x="f11"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6" name="Google Shape;6020;p67">
              <a:extLst>
                <a:ext uri="{FF2B5EF4-FFF2-40B4-BE49-F238E27FC236}">
                  <a16:creationId xmlns:a16="http://schemas.microsoft.com/office/drawing/2014/main" id="{9DED4606-4A3D-BC12-4C29-2991FCFDD12C}"/>
                </a:ext>
              </a:extLst>
            </p:cNvPr>
            <p:cNvSpPr/>
            <p:nvPr/>
          </p:nvSpPr>
          <p:spPr>
            <a:xfrm>
              <a:off x="7937997" y="4291919"/>
              <a:ext cx="24441" cy="94942"/>
            </a:xfrm>
            <a:custGeom>
              <a:avLst/>
              <a:gdLst>
                <a:gd name="f0" fmla="val w"/>
                <a:gd name="f1" fmla="val h"/>
                <a:gd name="f2" fmla="val 0"/>
                <a:gd name="f3" fmla="val 852"/>
                <a:gd name="f4" fmla="val 3309"/>
                <a:gd name="f5" fmla="val 1"/>
                <a:gd name="f6" fmla="*/ f0 1 852"/>
                <a:gd name="f7" fmla="*/ f1 1 3309"/>
                <a:gd name="f8" fmla="val f2"/>
                <a:gd name="f9" fmla="val f3"/>
                <a:gd name="f10" fmla="val f4"/>
                <a:gd name="f11" fmla="+- f10 0 f8"/>
                <a:gd name="f12" fmla="+- f9 0 f8"/>
                <a:gd name="f13" fmla="*/ f12 1 852"/>
                <a:gd name="f14" fmla="*/ f11 1 330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852" h="3309">
                  <a:moveTo>
                    <a:pt x="f5" y="f5"/>
                  </a:moveTo>
                  <a:lnTo>
                    <a:pt x="f5" y="f4"/>
                  </a:lnTo>
                  <a:lnTo>
                    <a:pt x="f3" y="f4"/>
                  </a:lnTo>
                  <a:lnTo>
                    <a:pt x="f3" y="f5"/>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7" name="Google Shape;6021;p67">
              <a:extLst>
                <a:ext uri="{FF2B5EF4-FFF2-40B4-BE49-F238E27FC236}">
                  <a16:creationId xmlns:a16="http://schemas.microsoft.com/office/drawing/2014/main" id="{EB5FB3A6-5D70-FC69-35BD-39C0F72E0249}"/>
                </a:ext>
              </a:extLst>
            </p:cNvPr>
            <p:cNvSpPr/>
            <p:nvPr/>
          </p:nvSpPr>
          <p:spPr>
            <a:xfrm>
              <a:off x="7985912" y="4292842"/>
              <a:ext cx="45217" cy="94942"/>
            </a:xfrm>
            <a:custGeom>
              <a:avLst/>
              <a:gdLst>
                <a:gd name="f0" fmla="val w"/>
                <a:gd name="f1" fmla="val h"/>
                <a:gd name="f2" fmla="val 0"/>
                <a:gd name="f3" fmla="val 1576"/>
                <a:gd name="f4" fmla="val 3309"/>
                <a:gd name="f5" fmla="val 1"/>
                <a:gd name="f6" fmla="val 3308"/>
                <a:gd name="f7" fmla="val 1198"/>
                <a:gd name="f8" fmla="val 1387"/>
                <a:gd name="f9" fmla="val 3277"/>
                <a:gd name="f10" fmla="val 3088"/>
                <a:gd name="f11" fmla="val 2899"/>
                <a:gd name="f12" fmla="val 410"/>
                <a:gd name="f13" fmla="val 158"/>
                <a:gd name="f14" fmla="*/ f0 1 1576"/>
                <a:gd name="f15" fmla="*/ f1 1 3309"/>
                <a:gd name="f16" fmla="val f2"/>
                <a:gd name="f17" fmla="val f3"/>
                <a:gd name="f18" fmla="val f4"/>
                <a:gd name="f19" fmla="+- f18 0 f16"/>
                <a:gd name="f20" fmla="+- f17 0 f16"/>
                <a:gd name="f21" fmla="*/ f20 1 1576"/>
                <a:gd name="f22" fmla="*/ f19 1 3309"/>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1576" h="3309">
                  <a:moveTo>
                    <a:pt x="f5" y="f2"/>
                  </a:moveTo>
                  <a:lnTo>
                    <a:pt x="f5" y="f6"/>
                  </a:lnTo>
                  <a:lnTo>
                    <a:pt x="f7" y="f6"/>
                  </a:lnTo>
                  <a:cubicBezTo>
                    <a:pt x="f8" y="f9"/>
                    <a:pt x="f3" y="f10"/>
                    <a:pt x="f3" y="f11"/>
                  </a:cubicBezTo>
                  <a:lnTo>
                    <a:pt x="f3" y="f12"/>
                  </a:lnTo>
                  <a:cubicBezTo>
                    <a:pt x="f3" y="f13"/>
                    <a:pt x="f8" y="f2"/>
                    <a:pt x="f7"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8" name="Google Shape;6022;p67">
              <a:extLst>
                <a:ext uri="{FF2B5EF4-FFF2-40B4-BE49-F238E27FC236}">
                  <a16:creationId xmlns:a16="http://schemas.microsoft.com/office/drawing/2014/main" id="{7D757EC4-17DB-92F5-E2E3-3BB2A09EFFDB}"/>
                </a:ext>
              </a:extLst>
            </p:cNvPr>
            <p:cNvSpPr/>
            <p:nvPr/>
          </p:nvSpPr>
          <p:spPr>
            <a:xfrm>
              <a:off x="7691265" y="4291919"/>
              <a:ext cx="223269" cy="94942"/>
            </a:xfrm>
            <a:custGeom>
              <a:avLst/>
              <a:gdLst>
                <a:gd name="f0" fmla="val w"/>
                <a:gd name="f1" fmla="val h"/>
                <a:gd name="f2" fmla="val 0"/>
                <a:gd name="f3" fmla="val 7782"/>
                <a:gd name="f4" fmla="val 3309"/>
                <a:gd name="f5" fmla="val 441"/>
                <a:gd name="f6" fmla="val 1"/>
                <a:gd name="f7" fmla="val 189"/>
                <a:gd name="f8" fmla="val 221"/>
                <a:gd name="f9" fmla="val 442"/>
                <a:gd name="f10" fmla="val 2931"/>
                <a:gd name="f11" fmla="val 3151"/>
                <a:gd name="f12" fmla="*/ f0 1 7782"/>
                <a:gd name="f13" fmla="*/ f1 1 3309"/>
                <a:gd name="f14" fmla="val f2"/>
                <a:gd name="f15" fmla="val f3"/>
                <a:gd name="f16" fmla="val f4"/>
                <a:gd name="f17" fmla="+- f16 0 f14"/>
                <a:gd name="f18" fmla="+- f15 0 f14"/>
                <a:gd name="f19" fmla="*/ f18 1 7782"/>
                <a:gd name="f20" fmla="*/ f17 1 330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7782" h="3309">
                  <a:moveTo>
                    <a:pt x="f5" y="f6"/>
                  </a:moveTo>
                  <a:cubicBezTo>
                    <a:pt x="f7" y="f6"/>
                    <a:pt x="f2" y="f8"/>
                    <a:pt x="f2" y="f9"/>
                  </a:cubicBezTo>
                  <a:lnTo>
                    <a:pt x="f2" y="f10"/>
                  </a:lnTo>
                  <a:cubicBezTo>
                    <a:pt x="f2" y="f11"/>
                    <a:pt x="f7" y="f4"/>
                    <a:pt x="f5" y="f4"/>
                  </a:cubicBezTo>
                  <a:lnTo>
                    <a:pt x="f3" y="f4"/>
                  </a:lnTo>
                  <a:lnTo>
                    <a:pt x="f3" y="f6"/>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9" name="Google Shape;6023;p67">
              <a:extLst>
                <a:ext uri="{FF2B5EF4-FFF2-40B4-BE49-F238E27FC236}">
                  <a16:creationId xmlns:a16="http://schemas.microsoft.com/office/drawing/2014/main" id="{FA249E12-70BF-69AC-07E3-CF0C5721178D}"/>
                </a:ext>
              </a:extLst>
            </p:cNvPr>
            <p:cNvSpPr/>
            <p:nvPr/>
          </p:nvSpPr>
          <p:spPr>
            <a:xfrm>
              <a:off x="7739143" y="4410324"/>
              <a:ext cx="24441" cy="94942"/>
            </a:xfrm>
            <a:custGeom>
              <a:avLst/>
              <a:gdLst>
                <a:gd name="f0" fmla="val w"/>
                <a:gd name="f1" fmla="val h"/>
                <a:gd name="f2" fmla="val 0"/>
                <a:gd name="f3" fmla="val 852"/>
                <a:gd name="f4" fmla="val 3309"/>
                <a:gd name="f5" fmla="val 1"/>
                <a:gd name="f6" fmla="val 851"/>
                <a:gd name="f7" fmla="*/ f0 1 852"/>
                <a:gd name="f8" fmla="*/ f1 1 3309"/>
                <a:gd name="f9" fmla="val f2"/>
                <a:gd name="f10" fmla="val f3"/>
                <a:gd name="f11" fmla="val f4"/>
                <a:gd name="f12" fmla="+- f11 0 f9"/>
                <a:gd name="f13" fmla="+- f10 0 f9"/>
                <a:gd name="f14" fmla="*/ f13 1 852"/>
                <a:gd name="f15" fmla="*/ f12 1 330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52" h="3309">
                  <a:moveTo>
                    <a:pt x="f5" y="f5"/>
                  </a:moveTo>
                  <a:lnTo>
                    <a:pt x="f5" y="f4"/>
                  </a:lnTo>
                  <a:lnTo>
                    <a:pt x="f6" y="f4"/>
                  </a:lnTo>
                  <a:lnTo>
                    <a:pt x="f6" y="f5"/>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0" name="Google Shape;6024;p67">
              <a:extLst>
                <a:ext uri="{FF2B5EF4-FFF2-40B4-BE49-F238E27FC236}">
                  <a16:creationId xmlns:a16="http://schemas.microsoft.com/office/drawing/2014/main" id="{C6F0F99F-4827-2579-0AF0-9F98B89265C6}"/>
                </a:ext>
              </a:extLst>
            </p:cNvPr>
            <p:cNvSpPr/>
            <p:nvPr/>
          </p:nvSpPr>
          <p:spPr>
            <a:xfrm>
              <a:off x="7787057" y="4412135"/>
              <a:ext cx="218770" cy="94046"/>
            </a:xfrm>
            <a:custGeom>
              <a:avLst/>
              <a:gdLst>
                <a:gd name="f0" fmla="val w"/>
                <a:gd name="f1" fmla="val h"/>
                <a:gd name="f2" fmla="val 0"/>
                <a:gd name="f3" fmla="val 7625"/>
                <a:gd name="f4" fmla="val 3278"/>
                <a:gd name="f5" fmla="val 1"/>
                <a:gd name="f6" fmla="val 3277"/>
                <a:gd name="f7" fmla="val 7247"/>
                <a:gd name="f8" fmla="val 7467"/>
                <a:gd name="f9" fmla="val 3057"/>
                <a:gd name="f10" fmla="val 2868"/>
                <a:gd name="f11" fmla="val 379"/>
                <a:gd name="f12" fmla="val 158"/>
                <a:gd name="f13" fmla="val 7436"/>
                <a:gd name="f14" fmla="*/ f0 1 7625"/>
                <a:gd name="f15" fmla="*/ f1 1 3278"/>
                <a:gd name="f16" fmla="val f2"/>
                <a:gd name="f17" fmla="val f3"/>
                <a:gd name="f18" fmla="val f4"/>
                <a:gd name="f19" fmla="+- f18 0 f16"/>
                <a:gd name="f20" fmla="+- f17 0 f16"/>
                <a:gd name="f21" fmla="*/ f20 1 7625"/>
                <a:gd name="f22" fmla="*/ f19 1 3278"/>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625" h="3278">
                  <a:moveTo>
                    <a:pt x="f5" y="f5"/>
                  </a:moveTo>
                  <a:lnTo>
                    <a:pt x="f5" y="f6"/>
                  </a:lnTo>
                  <a:lnTo>
                    <a:pt x="f7" y="f6"/>
                  </a:lnTo>
                  <a:cubicBezTo>
                    <a:pt x="f8" y="f6"/>
                    <a:pt x="f3" y="f9"/>
                    <a:pt x="f3" y="f10"/>
                  </a:cubicBezTo>
                  <a:lnTo>
                    <a:pt x="f3" y="f11"/>
                  </a:lnTo>
                  <a:cubicBezTo>
                    <a:pt x="f3" y="f12"/>
                    <a:pt x="f13" y="f5"/>
                    <a:pt x="f7" y="f5"/>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1" name="Google Shape;6025;p67">
              <a:extLst>
                <a:ext uri="{FF2B5EF4-FFF2-40B4-BE49-F238E27FC236}">
                  <a16:creationId xmlns:a16="http://schemas.microsoft.com/office/drawing/2014/main" id="{F73CB8AF-B4D7-362D-4A5C-12893A445171}"/>
                </a:ext>
              </a:extLst>
            </p:cNvPr>
            <p:cNvSpPr/>
            <p:nvPr/>
          </p:nvSpPr>
          <p:spPr>
            <a:xfrm>
              <a:off x="7665927" y="4411248"/>
              <a:ext cx="49752" cy="94942"/>
            </a:xfrm>
            <a:custGeom>
              <a:avLst/>
              <a:gdLst>
                <a:gd name="f0" fmla="val w"/>
                <a:gd name="f1" fmla="val h"/>
                <a:gd name="f2" fmla="val 0"/>
                <a:gd name="f3" fmla="val 1734"/>
                <a:gd name="f4" fmla="val 3309"/>
                <a:gd name="f5" fmla="val 442"/>
                <a:gd name="f6" fmla="val 190"/>
                <a:gd name="f7" fmla="val 1"/>
                <a:gd name="f8" fmla="val 189"/>
                <a:gd name="f9" fmla="val 378"/>
                <a:gd name="f10" fmla="val 2867"/>
                <a:gd name="f11" fmla="val 3088"/>
                <a:gd name="f12" fmla="val 3308"/>
                <a:gd name="f13" fmla="*/ f0 1 1734"/>
                <a:gd name="f14" fmla="*/ f1 1 3309"/>
                <a:gd name="f15" fmla="val f2"/>
                <a:gd name="f16" fmla="val f3"/>
                <a:gd name="f17" fmla="val f4"/>
                <a:gd name="f18" fmla="+- f17 0 f15"/>
                <a:gd name="f19" fmla="+- f16 0 f15"/>
                <a:gd name="f20" fmla="*/ f19 1 1734"/>
                <a:gd name="f21" fmla="*/ f18 1 330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734" h="3309">
                  <a:moveTo>
                    <a:pt x="f5" y="f2"/>
                  </a:moveTo>
                  <a:cubicBezTo>
                    <a:pt x="f6" y="f2"/>
                    <a:pt x="f7" y="f8"/>
                    <a:pt x="f7" y="f9"/>
                  </a:cubicBezTo>
                  <a:lnTo>
                    <a:pt x="f7" y="f10"/>
                  </a:lnTo>
                  <a:cubicBezTo>
                    <a:pt x="f7" y="f11"/>
                    <a:pt x="f6" y="f12"/>
                    <a:pt x="f5" y="f12"/>
                  </a:cubicBezTo>
                  <a:lnTo>
                    <a:pt x="f3" y="f12"/>
                  </a:lnTo>
                  <a:lnTo>
                    <a:pt x="f3"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sp>
        <p:nvSpPr>
          <p:cNvPr id="52" name="Google Shape;6043;p67">
            <a:extLst>
              <a:ext uri="{FF2B5EF4-FFF2-40B4-BE49-F238E27FC236}">
                <a16:creationId xmlns:a16="http://schemas.microsoft.com/office/drawing/2014/main" id="{607CB2D9-5A50-6D6D-21A4-EB8020C595ED}"/>
              </a:ext>
            </a:extLst>
          </p:cNvPr>
          <p:cNvSpPr/>
          <p:nvPr/>
        </p:nvSpPr>
        <p:spPr>
          <a:xfrm>
            <a:off x="4335755" y="5543604"/>
            <a:ext cx="412223" cy="486936"/>
          </a:xfrm>
          <a:custGeom>
            <a:avLst/>
            <a:gdLst>
              <a:gd name="f0" fmla="val w"/>
              <a:gd name="f1" fmla="val h"/>
              <a:gd name="f2" fmla="val 0"/>
              <a:gd name="f3" fmla="val 10776"/>
              <a:gd name="f4" fmla="val 12729"/>
              <a:gd name="f5" fmla="val 1670"/>
              <a:gd name="f6" fmla="val 851"/>
              <a:gd name="f7" fmla="val 9326"/>
              <a:gd name="f8" fmla="val 1355"/>
              <a:gd name="f9" fmla="val 1072"/>
              <a:gd name="f10" fmla="val 9421"/>
              <a:gd name="f11" fmla="val 9578"/>
              <a:gd name="f12" fmla="val 2049"/>
              <a:gd name="f13" fmla="val 1481"/>
              <a:gd name="f14" fmla="val 1198"/>
              <a:gd name="f15" fmla="val 9925"/>
              <a:gd name="f16" fmla="val 10177"/>
              <a:gd name="f17" fmla="val 10208"/>
              <a:gd name="f18" fmla="val 11846"/>
              <a:gd name="f19" fmla="val 1229"/>
              <a:gd name="f20" fmla="val 11468"/>
              <a:gd name="f21" fmla="val 11027"/>
              <a:gd name="f22" fmla="val 10586"/>
              <a:gd name="f23" fmla="val 2111"/>
              <a:gd name="f24" fmla="val 1"/>
              <a:gd name="f25" fmla="val 914"/>
              <a:gd name="f26" fmla="val 946"/>
              <a:gd name="f27" fmla="val 2080"/>
              <a:gd name="f28" fmla="val 11059"/>
              <a:gd name="f29" fmla="val 11973"/>
              <a:gd name="f30" fmla="val 757"/>
              <a:gd name="f31" fmla="val 10334"/>
              <a:gd name="f32" fmla="val 10775"/>
              <a:gd name="f33" fmla="val 12508"/>
              <a:gd name="f34" fmla="val 12319"/>
              <a:gd name="f35" fmla="val 473"/>
              <a:gd name="f36" fmla="val 221"/>
              <a:gd name="f37" fmla="val 64"/>
              <a:gd name="f38" fmla="val 9105"/>
              <a:gd name="f39" fmla="val 3781"/>
              <a:gd name="f40" fmla="val 4011"/>
              <a:gd name="f41" fmla="val 8912"/>
              <a:gd name="f42" fmla="val 4171"/>
              <a:gd name="f43" fmla="val 8708"/>
              <a:gd name="f44" fmla="val 8604"/>
              <a:gd name="f45" fmla="val 8498"/>
              <a:gd name="f46" fmla="val 4129"/>
              <a:gd name="f47" fmla="val 8412"/>
              <a:gd name="f48" fmla="val 4033"/>
              <a:gd name="f49" fmla="val 7845"/>
              <a:gd name="f50" fmla="val 3498"/>
              <a:gd name="f51" fmla="val 7310"/>
              <a:gd name="f52" fmla="val 7214"/>
              <a:gd name="f53" fmla="val 7100"/>
              <a:gd name="f54" fmla="val 6991"/>
              <a:gd name="f55" fmla="val 6778"/>
              <a:gd name="f56" fmla="val 6585"/>
              <a:gd name="f57" fmla="*/ f0 1 10776"/>
              <a:gd name="f58" fmla="*/ f1 1 12729"/>
              <a:gd name="f59" fmla="val f2"/>
              <a:gd name="f60" fmla="val f3"/>
              <a:gd name="f61" fmla="val f4"/>
              <a:gd name="f62" fmla="+- f61 0 f59"/>
              <a:gd name="f63" fmla="+- f60 0 f59"/>
              <a:gd name="f64" fmla="*/ f63 1 10776"/>
              <a:gd name="f65" fmla="*/ f62 1 12729"/>
              <a:gd name="f66" fmla="*/ f59 1 f64"/>
              <a:gd name="f67" fmla="*/ f60 1 f64"/>
              <a:gd name="f68" fmla="*/ f59 1 f65"/>
              <a:gd name="f69" fmla="*/ f61 1 f65"/>
              <a:gd name="f70" fmla="*/ f66 f57 1"/>
              <a:gd name="f71" fmla="*/ f67 f57 1"/>
              <a:gd name="f72" fmla="*/ f69 f58 1"/>
              <a:gd name="f73" fmla="*/ f68 f58 1"/>
            </a:gdLst>
            <a:ahLst/>
            <a:cxnLst>
              <a:cxn ang="3cd4">
                <a:pos x="hc" y="t"/>
              </a:cxn>
              <a:cxn ang="0">
                <a:pos x="r" y="vc"/>
              </a:cxn>
              <a:cxn ang="cd4">
                <a:pos x="hc" y="b"/>
              </a:cxn>
              <a:cxn ang="cd2">
                <a:pos x="l" y="vc"/>
              </a:cxn>
            </a:cxnLst>
            <a:rect l="f70" t="f73" r="f71" b="f72"/>
            <a:pathLst>
              <a:path w="10776" h="12729">
                <a:moveTo>
                  <a:pt x="f5" y="f6"/>
                </a:moveTo>
                <a:lnTo>
                  <a:pt x="f5" y="f7"/>
                </a:lnTo>
                <a:cubicBezTo>
                  <a:pt x="f8" y="f7"/>
                  <a:pt x="f9" y="f10"/>
                  <a:pt x="f6" y="f11"/>
                </a:cubicBezTo>
                <a:lnTo>
                  <a:pt x="f6" y="f12"/>
                </a:lnTo>
                <a:cubicBezTo>
                  <a:pt x="f6" y="f13"/>
                  <a:pt x="f14" y="f9"/>
                  <a:pt x="f5" y="f6"/>
                </a:cubicBezTo>
                <a:close/>
                <a:moveTo>
                  <a:pt x="f15" y="f16"/>
                </a:moveTo>
                <a:lnTo>
                  <a:pt x="f15" y="f17"/>
                </a:lnTo>
                <a:lnTo>
                  <a:pt x="f15" y="f18"/>
                </a:lnTo>
                <a:lnTo>
                  <a:pt x="f5" y="f18"/>
                </a:lnTo>
                <a:cubicBezTo>
                  <a:pt x="f19" y="f18"/>
                  <a:pt x="f6" y="f20"/>
                  <a:pt x="f6" y="f21"/>
                </a:cubicBezTo>
                <a:cubicBezTo>
                  <a:pt x="f6" y="f22"/>
                  <a:pt x="f19" y="f16"/>
                  <a:pt x="f5" y="f16"/>
                </a:cubicBezTo>
                <a:close/>
                <a:moveTo>
                  <a:pt x="f23" y="f24"/>
                </a:moveTo>
                <a:cubicBezTo>
                  <a:pt x="f25" y="f24"/>
                  <a:pt x="f24" y="f26"/>
                  <a:pt x="f24" y="f27"/>
                </a:cubicBezTo>
                <a:lnTo>
                  <a:pt x="f24" y="f28"/>
                </a:lnTo>
                <a:cubicBezTo>
                  <a:pt x="f24" y="f29"/>
                  <a:pt x="f30" y="f4"/>
                  <a:pt x="f5" y="f4"/>
                </a:cubicBezTo>
                <a:lnTo>
                  <a:pt x="f31" y="f4"/>
                </a:lnTo>
                <a:cubicBezTo>
                  <a:pt x="f22" y="f4"/>
                  <a:pt x="f32" y="f33"/>
                  <a:pt x="f32" y="f34"/>
                </a:cubicBezTo>
                <a:lnTo>
                  <a:pt x="f32" y="f35"/>
                </a:lnTo>
                <a:cubicBezTo>
                  <a:pt x="f32" y="f36"/>
                  <a:pt x="f22" y="f37"/>
                  <a:pt x="f31" y="f37"/>
                </a:cubicBezTo>
                <a:lnTo>
                  <a:pt x="f38" y="f37"/>
                </a:lnTo>
                <a:lnTo>
                  <a:pt x="f38" y="f39"/>
                </a:lnTo>
                <a:cubicBezTo>
                  <a:pt x="f38" y="f40"/>
                  <a:pt x="f41" y="f42"/>
                  <a:pt x="f43" y="f42"/>
                </a:cubicBezTo>
                <a:cubicBezTo>
                  <a:pt x="f44" y="f42"/>
                  <a:pt x="f45" y="f46"/>
                  <a:pt x="f47" y="f48"/>
                </a:cubicBezTo>
                <a:lnTo>
                  <a:pt x="f49" y="f50"/>
                </a:lnTo>
                <a:lnTo>
                  <a:pt x="f51" y="f48"/>
                </a:lnTo>
                <a:cubicBezTo>
                  <a:pt x="f52" y="f46"/>
                  <a:pt x="f53" y="f42"/>
                  <a:pt x="f54" y="f42"/>
                </a:cubicBezTo>
                <a:cubicBezTo>
                  <a:pt x="f55" y="f42"/>
                  <a:pt x="f56" y="f40"/>
                  <a:pt x="f56" y="f39"/>
                </a:cubicBezTo>
                <a:lnTo>
                  <a:pt x="f56" y="f37"/>
                </a:lnTo>
                <a:lnTo>
                  <a:pt x="f23" y="f37"/>
                </a:lnTo>
                <a:lnTo>
                  <a:pt x="f23" y="f24"/>
                </a:lnTo>
                <a:close/>
              </a:path>
            </a:pathLst>
          </a:custGeom>
          <a:solidFill>
            <a:srgbClr val="0070C0"/>
          </a:solid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nvGrpSpPr>
          <p:cNvPr id="53" name="Google Shape;6052;p67">
            <a:extLst>
              <a:ext uri="{FF2B5EF4-FFF2-40B4-BE49-F238E27FC236}">
                <a16:creationId xmlns:a16="http://schemas.microsoft.com/office/drawing/2014/main" id="{64FC4CB9-1DE3-4C68-3C93-233E3AC9E456}"/>
              </a:ext>
            </a:extLst>
          </p:cNvPr>
          <p:cNvGrpSpPr/>
          <p:nvPr/>
        </p:nvGrpSpPr>
        <p:grpSpPr>
          <a:xfrm>
            <a:off x="9363552" y="5521087"/>
            <a:ext cx="476109" cy="484535"/>
            <a:chOff x="8328949" y="4140814"/>
            <a:chExt cx="357082" cy="363401"/>
          </a:xfrm>
          <a:solidFill>
            <a:srgbClr val="0070C0"/>
          </a:solidFill>
        </p:grpSpPr>
        <p:sp>
          <p:nvSpPr>
            <p:cNvPr id="54" name="Google Shape;6053;p67">
              <a:extLst>
                <a:ext uri="{FF2B5EF4-FFF2-40B4-BE49-F238E27FC236}">
                  <a16:creationId xmlns:a16="http://schemas.microsoft.com/office/drawing/2014/main" id="{838CA5DE-7D7A-83E7-20C1-0B3D47D6C0BF}"/>
                </a:ext>
              </a:extLst>
            </p:cNvPr>
            <p:cNvSpPr/>
            <p:nvPr/>
          </p:nvSpPr>
          <p:spPr>
            <a:xfrm>
              <a:off x="8328949" y="4140814"/>
              <a:ext cx="357082" cy="154332"/>
            </a:xfrm>
            <a:custGeom>
              <a:avLst/>
              <a:gdLst>
                <a:gd name="f0" fmla="val w"/>
                <a:gd name="f1" fmla="val h"/>
                <a:gd name="f2" fmla="val 0"/>
                <a:gd name="f3" fmla="val 12446"/>
                <a:gd name="f4" fmla="val 5379"/>
                <a:gd name="f5" fmla="val 3088"/>
                <a:gd name="f6" fmla="val 1639"/>
                <a:gd name="f7" fmla="val 316"/>
                <a:gd name="f8" fmla="val 1008"/>
                <a:gd name="f9" fmla="val 95"/>
                <a:gd name="f10" fmla="val 2489"/>
                <a:gd name="f11" fmla="val 1"/>
                <a:gd name="f12" fmla="val 3214"/>
                <a:gd name="f13" fmla="val 190"/>
                <a:gd name="f14" fmla="val 3938"/>
                <a:gd name="f15" fmla="val 568"/>
                <a:gd name="f16" fmla="val 4506"/>
                <a:gd name="f17" fmla="val 962"/>
                <a:gd name="f18" fmla="val 5071"/>
                <a:gd name="f19" fmla="val 1607"/>
                <a:gd name="f20" fmla="val 5366"/>
                <a:gd name="f21" fmla="val 2240"/>
                <a:gd name="f22" fmla="val 2772"/>
                <a:gd name="f23" fmla="val 3296"/>
                <a:gd name="f24" fmla="val 5157"/>
                <a:gd name="f25" fmla="val 3655"/>
                <a:gd name="f26" fmla="val 4726"/>
                <a:gd name="f27" fmla="val 4569"/>
                <a:gd name="f28" fmla="val 3844"/>
                <a:gd name="f29" fmla="val 2836"/>
                <a:gd name="f30" fmla="val 2584"/>
                <a:gd name="f31" fmla="val 2427"/>
                <a:gd name="f32" fmla="val 2678"/>
                <a:gd name="f33" fmla="val 2899"/>
                <a:gd name="f34" fmla="val 3151"/>
                <a:gd name="f35" fmla="val 2616"/>
                <a:gd name="f36" fmla="val 3308"/>
                <a:gd name="f37" fmla="val 3340"/>
                <a:gd name="f38" fmla="val 3057"/>
                <a:gd name="f39" fmla="val 3529"/>
                <a:gd name="f40" fmla="val 3749"/>
                <a:gd name="f41" fmla="val 3970"/>
                <a:gd name="f42" fmla="val 3025"/>
                <a:gd name="f43" fmla="val 4127"/>
                <a:gd name="f44" fmla="val 2049"/>
                <a:gd name="f45" fmla="val 1450"/>
                <a:gd name="f46" fmla="val 3434"/>
                <a:gd name="f47" fmla="val 1608"/>
                <a:gd name="f48" fmla="val 1754"/>
                <a:gd name="f49" fmla="val 1999"/>
                <a:gd name="f50" fmla="val 2279"/>
                <a:gd name="f51" fmla="val 1632"/>
                <a:gd name="f52" fmla="val 2882"/>
                <a:gd name="f53" fmla="val 2930"/>
                <a:gd name="f54" fmla="val 2977"/>
                <a:gd name="f55" fmla="val 1634"/>
                <a:gd name="f56" fmla="val 3624"/>
                <a:gd name="f57" fmla="val 1733"/>
                <a:gd name="f58" fmla="val 4128"/>
                <a:gd name="f59" fmla="val 2048"/>
                <a:gd name="f60" fmla="val 4474"/>
                <a:gd name="f61" fmla="val 7908"/>
                <a:gd name="f62" fmla="val 8255"/>
                <a:gd name="f63" fmla="val 2017"/>
                <a:gd name="f64" fmla="val 8759"/>
                <a:gd name="f65" fmla="val 1702"/>
                <a:gd name="f66" fmla="val 9358"/>
                <a:gd name="f67" fmla="val 9406"/>
                <a:gd name="f68" fmla="val 9453"/>
                <a:gd name="f69" fmla="val 9501"/>
                <a:gd name="f70" fmla="val 10104"/>
                <a:gd name="f71" fmla="val 10629"/>
                <a:gd name="f72" fmla="val 10775"/>
                <a:gd name="f73" fmla="val 10964"/>
                <a:gd name="f74" fmla="val 10334"/>
                <a:gd name="f75" fmla="val 9547"/>
                <a:gd name="f76" fmla="val 9326"/>
                <a:gd name="f77" fmla="val 9137"/>
                <a:gd name="f78" fmla="val 3497"/>
                <a:gd name="f79" fmla="val 9799"/>
                <a:gd name="f80" fmla="val 9956"/>
                <a:gd name="f81" fmla="val 9767"/>
                <a:gd name="f82" fmla="val 2521"/>
                <a:gd name="f83" fmla="val 8539"/>
                <a:gd name="f84" fmla="val 7814"/>
                <a:gd name="f85" fmla="val 3686"/>
                <a:gd name="f86" fmla="val 8728"/>
                <a:gd name="f87" fmla="val 9099"/>
                <a:gd name="f88" fmla="val 5169"/>
                <a:gd name="f89" fmla="val 9626"/>
                <a:gd name="f90" fmla="val 10158"/>
                <a:gd name="f91" fmla="val 10800"/>
                <a:gd name="f92" fmla="val 11451"/>
                <a:gd name="f93" fmla="val 5074"/>
                <a:gd name="f94" fmla="val 11847"/>
                <a:gd name="f95" fmla="val 12225"/>
                <a:gd name="f96" fmla="val 12445"/>
                <a:gd name="f97" fmla="val 3277"/>
                <a:gd name="f98" fmla="val 12319"/>
                <a:gd name="f99" fmla="val 12130"/>
                <a:gd name="f100" fmla="*/ f0 1 12446"/>
                <a:gd name="f101" fmla="*/ f1 1 5379"/>
                <a:gd name="f102" fmla="val f2"/>
                <a:gd name="f103" fmla="val f3"/>
                <a:gd name="f104" fmla="val f4"/>
                <a:gd name="f105" fmla="+- f104 0 f102"/>
                <a:gd name="f106" fmla="+- f103 0 f102"/>
                <a:gd name="f107" fmla="*/ f106 1 12446"/>
                <a:gd name="f108" fmla="*/ f105 1 5379"/>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12446" h="5379">
                  <a:moveTo>
                    <a:pt x="f5" y="f2"/>
                  </a:moveTo>
                  <a:cubicBezTo>
                    <a:pt x="f6" y="f2"/>
                    <a:pt x="f7" y="f8"/>
                    <a:pt x="f9" y="f10"/>
                  </a:cubicBezTo>
                  <a:cubicBezTo>
                    <a:pt x="f11" y="f12"/>
                    <a:pt x="f13" y="f14"/>
                    <a:pt x="f15" y="f16"/>
                  </a:cubicBezTo>
                  <a:cubicBezTo>
                    <a:pt x="f17" y="f18"/>
                    <a:pt x="f19" y="f20"/>
                    <a:pt x="f21" y="f20"/>
                  </a:cubicBezTo>
                  <a:cubicBezTo>
                    <a:pt x="f22" y="f20"/>
                    <a:pt x="f23" y="f24"/>
                    <a:pt x="f25" y="f26"/>
                  </a:cubicBezTo>
                  <a:cubicBezTo>
                    <a:pt x="f27" y="f25"/>
                    <a:pt x="f28" y="f10"/>
                    <a:pt x="f29" y="f10"/>
                  </a:cubicBezTo>
                  <a:cubicBezTo>
                    <a:pt x="f30" y="f10"/>
                    <a:pt x="f31" y="f32"/>
                    <a:pt x="f31" y="f33"/>
                  </a:cubicBezTo>
                  <a:cubicBezTo>
                    <a:pt x="f31" y="f34"/>
                    <a:pt x="f35" y="f36"/>
                    <a:pt x="f29" y="f37"/>
                  </a:cubicBezTo>
                  <a:cubicBezTo>
                    <a:pt x="f38" y="f37"/>
                    <a:pt x="f12" y="f39"/>
                    <a:pt x="f12" y="f40"/>
                  </a:cubicBezTo>
                  <a:cubicBezTo>
                    <a:pt x="f12" y="f41"/>
                    <a:pt x="f42" y="f43"/>
                    <a:pt x="f29" y="f43"/>
                  </a:cubicBezTo>
                  <a:cubicBezTo>
                    <a:pt x="f44" y="f43"/>
                    <a:pt x="f45" y="f46"/>
                    <a:pt x="f47" y="f30"/>
                  </a:cubicBezTo>
                  <a:cubicBezTo>
                    <a:pt x="f48" y="f49"/>
                    <a:pt x="f50" y="f51"/>
                    <a:pt x="f52" y="f51"/>
                  </a:cubicBezTo>
                  <a:cubicBezTo>
                    <a:pt x="f53" y="f51"/>
                    <a:pt x="f54" y="f55"/>
                    <a:pt x="f42" y="f6"/>
                  </a:cubicBezTo>
                  <a:cubicBezTo>
                    <a:pt x="f56" y="f57"/>
                    <a:pt x="f58" y="f59"/>
                    <a:pt x="f60" y="f10"/>
                  </a:cubicBezTo>
                  <a:lnTo>
                    <a:pt x="f61" y="f10"/>
                  </a:lnTo>
                  <a:cubicBezTo>
                    <a:pt x="f62" y="f63"/>
                    <a:pt x="f64" y="f65"/>
                    <a:pt x="f66" y="f6"/>
                  </a:cubicBezTo>
                  <a:cubicBezTo>
                    <a:pt x="f67" y="f55"/>
                    <a:pt x="f68" y="f51"/>
                    <a:pt x="f69" y="f51"/>
                  </a:cubicBezTo>
                  <a:cubicBezTo>
                    <a:pt x="f70" y="f51"/>
                    <a:pt x="f71" y="f49"/>
                    <a:pt x="f72" y="f30"/>
                  </a:cubicBezTo>
                  <a:cubicBezTo>
                    <a:pt x="f73" y="f46"/>
                    <a:pt x="f74" y="f43"/>
                    <a:pt x="f75" y="f43"/>
                  </a:cubicBezTo>
                  <a:cubicBezTo>
                    <a:pt x="f76" y="f43"/>
                    <a:pt x="f77" y="f14"/>
                    <a:pt x="f77" y="f40"/>
                  </a:cubicBezTo>
                  <a:cubicBezTo>
                    <a:pt x="f77" y="f78"/>
                    <a:pt x="f76" y="f37"/>
                    <a:pt x="f75" y="f37"/>
                  </a:cubicBezTo>
                  <a:cubicBezTo>
                    <a:pt x="f79" y="f37"/>
                    <a:pt x="f80" y="f34"/>
                    <a:pt x="f80" y="f33"/>
                  </a:cubicBezTo>
                  <a:cubicBezTo>
                    <a:pt x="f80" y="f32"/>
                    <a:pt x="f81" y="f82"/>
                    <a:pt x="f75" y="f10"/>
                  </a:cubicBezTo>
                  <a:cubicBezTo>
                    <a:pt x="f83" y="f10"/>
                    <a:pt x="f84" y="f85"/>
                    <a:pt x="f86" y="f26"/>
                  </a:cubicBezTo>
                  <a:cubicBezTo>
                    <a:pt x="f87" y="f88"/>
                    <a:pt x="f89" y="f4"/>
                    <a:pt x="f90" y="f4"/>
                  </a:cubicBezTo>
                  <a:cubicBezTo>
                    <a:pt x="f91" y="f4"/>
                    <a:pt x="f92" y="f93"/>
                    <a:pt x="f94" y="f16"/>
                  </a:cubicBezTo>
                  <a:cubicBezTo>
                    <a:pt x="f95" y="f41"/>
                    <a:pt x="f96" y="f97"/>
                    <a:pt x="f98" y="f10"/>
                  </a:cubicBezTo>
                  <a:cubicBezTo>
                    <a:pt x="f99" y="f8"/>
                    <a:pt x="f72" y="f2"/>
                    <a:pt x="f76"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5" name="Google Shape;6054;p67">
              <a:extLst>
                <a:ext uri="{FF2B5EF4-FFF2-40B4-BE49-F238E27FC236}">
                  <a16:creationId xmlns:a16="http://schemas.microsoft.com/office/drawing/2014/main" id="{7B3E6DF9-D597-ED02-3097-814DDCBB3A4D}"/>
                </a:ext>
              </a:extLst>
            </p:cNvPr>
            <p:cNvSpPr/>
            <p:nvPr/>
          </p:nvSpPr>
          <p:spPr>
            <a:xfrm>
              <a:off x="8397657" y="4285445"/>
              <a:ext cx="212424" cy="218770"/>
            </a:xfrm>
            <a:custGeom>
              <a:avLst/>
              <a:gdLst>
                <a:gd name="f0" fmla="val w"/>
                <a:gd name="f1" fmla="val h"/>
                <a:gd name="f2" fmla="val 0"/>
                <a:gd name="f3" fmla="val 7404"/>
                <a:gd name="f4" fmla="val 7625"/>
                <a:gd name="f5" fmla="val 2426"/>
                <a:gd name="f6" fmla="val 5639"/>
                <a:gd name="f7" fmla="val 5860"/>
                <a:gd name="f8" fmla="val 2237"/>
                <a:gd name="f9" fmla="val 6017"/>
                <a:gd name="f10" fmla="val 2048"/>
                <a:gd name="f11" fmla="val 1796"/>
                <a:gd name="f12" fmla="val 1638"/>
                <a:gd name="f13" fmla="val 5828"/>
                <a:gd name="f14" fmla="val 473"/>
                <a:gd name="f15" fmla="val 1229"/>
                <a:gd name="f16" fmla="val 851"/>
                <a:gd name="f17" fmla="val 630"/>
                <a:gd name="f18" fmla="val 1103"/>
                <a:gd name="f19" fmla="val 1134"/>
                <a:gd name="f20" fmla="val 7246"/>
                <a:gd name="f21" fmla="val 7467"/>
                <a:gd name="f22" fmla="val 189"/>
                <a:gd name="f23" fmla="val 7624"/>
                <a:gd name="f24" fmla="val 378"/>
                <a:gd name="f25" fmla="val 6994"/>
                <a:gd name="f26" fmla="val 7435"/>
                <a:gd name="f27" fmla="val 6774"/>
                <a:gd name="f28" fmla="val 1071"/>
                <a:gd name="f29" fmla="val 6175"/>
                <a:gd name="f30" fmla="val 788"/>
                <a:gd name="f31" fmla="val 5734"/>
                <a:gd name="f32" fmla="val 315"/>
                <a:gd name="f33" fmla="val 5545"/>
                <a:gd name="f34" fmla="val 5324"/>
                <a:gd name="f35" fmla="val 5072"/>
                <a:gd name="f36" fmla="val 4915"/>
                <a:gd name="f37" fmla="val 4096"/>
                <a:gd name="f38" fmla="val 3907"/>
                <a:gd name="f39" fmla="val 3686"/>
                <a:gd name="f40" fmla="val 3466"/>
                <a:gd name="f41" fmla="val 3277"/>
                <a:gd name="f42" fmla="*/ f0 1 7404"/>
                <a:gd name="f43" fmla="*/ f1 1 7625"/>
                <a:gd name="f44" fmla="val f2"/>
                <a:gd name="f45" fmla="val f3"/>
                <a:gd name="f46" fmla="val f4"/>
                <a:gd name="f47" fmla="+- f46 0 f44"/>
                <a:gd name="f48" fmla="+- f45 0 f44"/>
                <a:gd name="f49" fmla="*/ f48 1 7404"/>
                <a:gd name="f50" fmla="*/ f47 1 7625"/>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7404" h="7625">
                  <a:moveTo>
                    <a:pt x="f5" y="f2"/>
                  </a:moveTo>
                  <a:lnTo>
                    <a:pt x="f5" y="f6"/>
                  </a:lnTo>
                  <a:cubicBezTo>
                    <a:pt x="f5" y="f7"/>
                    <a:pt x="f8" y="f9"/>
                    <a:pt x="f10" y="f9"/>
                  </a:cubicBezTo>
                  <a:cubicBezTo>
                    <a:pt x="f11" y="f9"/>
                    <a:pt x="f12" y="f13"/>
                    <a:pt x="f12" y="f6"/>
                  </a:cubicBezTo>
                  <a:lnTo>
                    <a:pt x="f12" y="f14"/>
                  </a:lnTo>
                  <a:cubicBezTo>
                    <a:pt x="f15" y="f16"/>
                    <a:pt x="f17" y="f18"/>
                    <a:pt x="f2" y="f19"/>
                  </a:cubicBezTo>
                  <a:lnTo>
                    <a:pt x="f2" y="f20"/>
                  </a:lnTo>
                  <a:cubicBezTo>
                    <a:pt x="f2" y="f21"/>
                    <a:pt x="f22" y="f23"/>
                    <a:pt x="f24" y="f23"/>
                  </a:cubicBezTo>
                  <a:lnTo>
                    <a:pt x="f25" y="f23"/>
                  </a:lnTo>
                  <a:cubicBezTo>
                    <a:pt x="f20" y="f23"/>
                    <a:pt x="f3" y="f26"/>
                    <a:pt x="f3" y="f20"/>
                  </a:cubicBezTo>
                  <a:lnTo>
                    <a:pt x="f3" y="f19"/>
                  </a:lnTo>
                  <a:cubicBezTo>
                    <a:pt x="f27" y="f28"/>
                    <a:pt x="f29" y="f30"/>
                    <a:pt x="f31" y="f32"/>
                  </a:cubicBezTo>
                  <a:lnTo>
                    <a:pt x="f31" y="f6"/>
                  </a:lnTo>
                  <a:cubicBezTo>
                    <a:pt x="f31" y="f7"/>
                    <a:pt x="f33" y="f9"/>
                    <a:pt x="f34" y="f9"/>
                  </a:cubicBezTo>
                  <a:cubicBezTo>
                    <a:pt x="f35" y="f9"/>
                    <a:pt x="f36" y="f13"/>
                    <a:pt x="f36" y="f6"/>
                  </a:cubicBezTo>
                  <a:lnTo>
                    <a:pt x="f36" y="f2"/>
                  </a:lnTo>
                  <a:lnTo>
                    <a:pt x="f37" y="f2"/>
                  </a:lnTo>
                  <a:lnTo>
                    <a:pt x="f37" y="f6"/>
                  </a:lnTo>
                  <a:cubicBezTo>
                    <a:pt x="f37" y="f7"/>
                    <a:pt x="f38" y="f9"/>
                    <a:pt x="f39" y="f9"/>
                  </a:cubicBezTo>
                  <a:cubicBezTo>
                    <a:pt x="f40" y="f9"/>
                    <a:pt x="f41" y="f13"/>
                    <a:pt x="f41" y="f6"/>
                  </a:cubicBezTo>
                  <a:lnTo>
                    <a:pt x="f41"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6" name="Google Shape;6055;p67">
              <a:extLst>
                <a:ext uri="{FF2B5EF4-FFF2-40B4-BE49-F238E27FC236}">
                  <a16:creationId xmlns:a16="http://schemas.microsoft.com/office/drawing/2014/main" id="{A375B594-31EF-2395-197D-4A08AD49C9B3}"/>
                </a:ext>
              </a:extLst>
            </p:cNvPr>
            <p:cNvSpPr/>
            <p:nvPr/>
          </p:nvSpPr>
          <p:spPr>
            <a:xfrm>
              <a:off x="8469072" y="4236616"/>
              <a:ext cx="76837" cy="23527"/>
            </a:xfrm>
            <a:custGeom>
              <a:avLst/>
              <a:gdLst>
                <a:gd name="f0" fmla="val w"/>
                <a:gd name="f1" fmla="val h"/>
                <a:gd name="f2" fmla="val 0"/>
                <a:gd name="f3" fmla="val 2678"/>
                <a:gd name="f4" fmla="val 820"/>
                <a:gd name="f5" fmla="val 1"/>
                <a:gd name="f6" fmla="val 32"/>
                <a:gd name="f7" fmla="val 127"/>
                <a:gd name="f8" fmla="val 284"/>
                <a:gd name="f9" fmla="val 379"/>
                <a:gd name="f10" fmla="val 536"/>
                <a:gd name="f11" fmla="val 662"/>
                <a:gd name="f12" fmla="val 788"/>
                <a:gd name="f13" fmla="val 2666"/>
                <a:gd name="f14" fmla="val 2615"/>
                <a:gd name="f15" fmla="val 649"/>
                <a:gd name="f16" fmla="val 555"/>
                <a:gd name="f17" fmla="val 2670"/>
                <a:gd name="f18" fmla="val 799"/>
                <a:gd name="f19" fmla="val 2674"/>
                <a:gd name="f20" fmla="val 809"/>
                <a:gd name="f21" fmla="*/ f0 1 2678"/>
                <a:gd name="f22" fmla="*/ f1 1 820"/>
                <a:gd name="f23" fmla="val f2"/>
                <a:gd name="f24" fmla="val f3"/>
                <a:gd name="f25" fmla="val f4"/>
                <a:gd name="f26" fmla="+- f25 0 f23"/>
                <a:gd name="f27" fmla="+- f24 0 f23"/>
                <a:gd name="f28" fmla="*/ f27 1 2678"/>
                <a:gd name="f29" fmla="*/ f26 1 82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678" h="820">
                  <a:moveTo>
                    <a:pt x="f2" y="f5"/>
                  </a:moveTo>
                  <a:cubicBezTo>
                    <a:pt x="f6" y="f7"/>
                    <a:pt x="f6" y="f8"/>
                    <a:pt x="f6" y="f9"/>
                  </a:cubicBezTo>
                  <a:cubicBezTo>
                    <a:pt x="f6" y="f10"/>
                    <a:pt x="f6" y="f11"/>
                    <a:pt x="f2" y="f12"/>
                  </a:cubicBezTo>
                  <a:lnTo>
                    <a:pt x="f13" y="f12"/>
                  </a:lnTo>
                  <a:cubicBezTo>
                    <a:pt x="f14" y="f15"/>
                    <a:pt x="f14" y="f16"/>
                    <a:pt x="f14" y="f9"/>
                  </a:cubicBezTo>
                  <a:cubicBezTo>
                    <a:pt x="f14" y="f8"/>
                    <a:pt x="f14" y="f7"/>
                    <a:pt x="f3" y="f5"/>
                  </a:cubicBezTo>
                  <a:close/>
                  <a:moveTo>
                    <a:pt x="f13" y="f12"/>
                  </a:moveTo>
                  <a:cubicBezTo>
                    <a:pt x="f17" y="f18"/>
                    <a:pt x="f19" y="f20"/>
                    <a:pt x="f3" y="f4"/>
                  </a:cubicBezTo>
                  <a:lnTo>
                    <a:pt x="f3" y="f1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57" name="Google Shape;6078;p67">
            <a:extLst>
              <a:ext uri="{FF2B5EF4-FFF2-40B4-BE49-F238E27FC236}">
                <a16:creationId xmlns:a16="http://schemas.microsoft.com/office/drawing/2014/main" id="{20CEC4A0-D205-C48A-2A21-AFBBAE3E9C96}"/>
              </a:ext>
            </a:extLst>
          </p:cNvPr>
          <p:cNvGrpSpPr/>
          <p:nvPr/>
        </p:nvGrpSpPr>
        <p:grpSpPr>
          <a:xfrm>
            <a:off x="5093291" y="5544800"/>
            <a:ext cx="486936" cy="484533"/>
            <a:chOff x="5126254" y="4158599"/>
            <a:chExt cx="365202" cy="363400"/>
          </a:xfrm>
          <a:solidFill>
            <a:srgbClr val="0070C0"/>
          </a:solidFill>
        </p:grpSpPr>
        <p:sp>
          <p:nvSpPr>
            <p:cNvPr id="58" name="Google Shape;6079;p67">
              <a:extLst>
                <a:ext uri="{FF2B5EF4-FFF2-40B4-BE49-F238E27FC236}">
                  <a16:creationId xmlns:a16="http://schemas.microsoft.com/office/drawing/2014/main" id="{A40751EC-778B-811E-C734-CBDA4CCC0FBA}"/>
                </a:ext>
              </a:extLst>
            </p:cNvPr>
            <p:cNvSpPr/>
            <p:nvPr/>
          </p:nvSpPr>
          <p:spPr>
            <a:xfrm>
              <a:off x="5202195" y="4308652"/>
              <a:ext cx="214234" cy="213347"/>
            </a:xfrm>
            <a:custGeom>
              <a:avLst/>
              <a:gdLst>
                <a:gd name="f0" fmla="val w"/>
                <a:gd name="f1" fmla="val h"/>
                <a:gd name="f2" fmla="val 0"/>
                <a:gd name="f3" fmla="val 7467"/>
                <a:gd name="f4" fmla="val 7436"/>
                <a:gd name="f5" fmla="val 3686"/>
                <a:gd name="f6" fmla="val 1465"/>
                <a:gd name="f7" fmla="val 3836"/>
                <a:gd name="f8" fmla="val 3985"/>
                <a:gd name="f9" fmla="val 1544"/>
                <a:gd name="f10" fmla="val 4064"/>
                <a:gd name="f11" fmla="val 1702"/>
                <a:gd name="f12" fmla="val 4537"/>
                <a:gd name="f13" fmla="val 2678"/>
                <a:gd name="f14" fmla="val 5608"/>
                <a:gd name="f15" fmla="val 2836"/>
                <a:gd name="f16" fmla="val 5955"/>
                <a:gd name="f17" fmla="val 2867"/>
                <a:gd name="f18" fmla="val 6081"/>
                <a:gd name="f19" fmla="val 3308"/>
                <a:gd name="f20" fmla="val 5829"/>
                <a:gd name="f21" fmla="val 3561"/>
                <a:gd name="f22" fmla="val 5041"/>
                <a:gd name="f23" fmla="val 4285"/>
                <a:gd name="f24" fmla="val 5261"/>
                <a:gd name="f25" fmla="val 5356"/>
                <a:gd name="f26" fmla="val 5286"/>
                <a:gd name="f27" fmla="val 5630"/>
                <a:gd name="f28" fmla="val 5075"/>
                <a:gd name="f29" fmla="val 5845"/>
                <a:gd name="f30" fmla="val 4845"/>
                <a:gd name="f31" fmla="val 4784"/>
                <a:gd name="f32" fmla="val 4722"/>
                <a:gd name="f33" fmla="val 5830"/>
                <a:gd name="f34" fmla="val 4663"/>
                <a:gd name="f35" fmla="val 5797"/>
                <a:gd name="f36" fmla="val 5262"/>
                <a:gd name="f37" fmla="val 2616"/>
                <a:gd name="f38" fmla="val 5828"/>
                <a:gd name="f39" fmla="val 2553"/>
                <a:gd name="f40" fmla="val 5842"/>
                <a:gd name="f41" fmla="val 2492"/>
                <a:gd name="f42" fmla="val 2244"/>
                <a:gd name="f43" fmla="val 2035"/>
                <a:gd name="f44" fmla="val 5609"/>
                <a:gd name="f45" fmla="val 2111"/>
                <a:gd name="f46" fmla="val 2300"/>
                <a:gd name="f47" fmla="val 1512"/>
                <a:gd name="f48" fmla="val 1323"/>
                <a:gd name="f49" fmla="val 1418"/>
                <a:gd name="f50" fmla="val 1796"/>
                <a:gd name="f51" fmla="val 3387"/>
                <a:gd name="f52" fmla="val 3537"/>
                <a:gd name="f53" fmla="val 3718"/>
                <a:gd name="f54" fmla="val 1670"/>
                <a:gd name="f55" fmla="val 32"/>
                <a:gd name="f56" fmla="val 3750"/>
                <a:gd name="f57" fmla="val 5766"/>
                <a:gd name="f58" fmla="val 5765"/>
                <a:gd name="f59" fmla="val 7404"/>
                <a:gd name="f60" fmla="*/ f0 1 7467"/>
                <a:gd name="f61" fmla="*/ f1 1 7436"/>
                <a:gd name="f62" fmla="val f2"/>
                <a:gd name="f63" fmla="val f3"/>
                <a:gd name="f64" fmla="val f4"/>
                <a:gd name="f65" fmla="+- f64 0 f62"/>
                <a:gd name="f66" fmla="+- f63 0 f62"/>
                <a:gd name="f67" fmla="*/ f66 1 7467"/>
                <a:gd name="f68" fmla="*/ f65 1 7436"/>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7467" h="7436">
                  <a:moveTo>
                    <a:pt x="f5" y="f6"/>
                  </a:moveTo>
                  <a:cubicBezTo>
                    <a:pt x="f7" y="f6"/>
                    <a:pt x="f8" y="f9"/>
                    <a:pt x="f10" y="f11"/>
                  </a:cubicBezTo>
                  <a:lnTo>
                    <a:pt x="f12" y="f13"/>
                  </a:lnTo>
                  <a:lnTo>
                    <a:pt x="f14" y="f15"/>
                  </a:lnTo>
                  <a:cubicBezTo>
                    <a:pt x="f16" y="f17"/>
                    <a:pt x="f18" y="f19"/>
                    <a:pt x="f20" y="f21"/>
                  </a:cubicBezTo>
                  <a:lnTo>
                    <a:pt x="f22" y="f23"/>
                  </a:lnTo>
                  <a:lnTo>
                    <a:pt x="f24" y="f25"/>
                  </a:lnTo>
                  <a:cubicBezTo>
                    <a:pt x="f26" y="f27"/>
                    <a:pt x="f28" y="f29"/>
                    <a:pt x="f30" y="f29"/>
                  </a:cubicBezTo>
                  <a:cubicBezTo>
                    <a:pt x="f31" y="f29"/>
                    <a:pt x="f32" y="f33"/>
                    <a:pt x="f34" y="f35"/>
                  </a:cubicBezTo>
                  <a:lnTo>
                    <a:pt x="f5" y="f36"/>
                  </a:lnTo>
                  <a:lnTo>
                    <a:pt x="f13" y="f35"/>
                  </a:lnTo>
                  <a:cubicBezTo>
                    <a:pt x="f37" y="f38"/>
                    <a:pt x="f39" y="f40"/>
                    <a:pt x="f41" y="f40"/>
                  </a:cubicBezTo>
                  <a:cubicBezTo>
                    <a:pt x="f42" y="f40"/>
                    <a:pt x="f43" y="f44"/>
                    <a:pt x="f45" y="f25"/>
                  </a:cubicBezTo>
                  <a:lnTo>
                    <a:pt x="f46" y="f23"/>
                  </a:lnTo>
                  <a:lnTo>
                    <a:pt x="f47" y="f21"/>
                  </a:lnTo>
                  <a:cubicBezTo>
                    <a:pt x="f48" y="f19"/>
                    <a:pt x="f49" y="f17"/>
                    <a:pt x="f50" y="f15"/>
                  </a:cubicBezTo>
                  <a:lnTo>
                    <a:pt x="f15" y="f13"/>
                  </a:lnTo>
                  <a:lnTo>
                    <a:pt x="f19" y="f11"/>
                  </a:lnTo>
                  <a:cubicBezTo>
                    <a:pt x="f51" y="f9"/>
                    <a:pt x="f52" y="f6"/>
                    <a:pt x="f5" y="f6"/>
                  </a:cubicBezTo>
                  <a:close/>
                  <a:moveTo>
                    <a:pt x="f53" y="f2"/>
                  </a:moveTo>
                  <a:cubicBezTo>
                    <a:pt x="f54" y="f2"/>
                    <a:pt x="f55" y="f54"/>
                    <a:pt x="f55" y="f56"/>
                  </a:cubicBezTo>
                  <a:cubicBezTo>
                    <a:pt x="f2" y="f57"/>
                    <a:pt x="f54" y="f4"/>
                    <a:pt x="f53" y="f4"/>
                  </a:cubicBezTo>
                  <a:cubicBezTo>
                    <a:pt x="f58" y="f4"/>
                    <a:pt x="f59" y="f35"/>
                    <a:pt x="f3" y="f56"/>
                  </a:cubicBezTo>
                  <a:cubicBezTo>
                    <a:pt x="f3" y="f11"/>
                    <a:pt x="f35" y="f55"/>
                    <a:pt x="f53"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9" name="Google Shape;6080;p67">
              <a:extLst>
                <a:ext uri="{FF2B5EF4-FFF2-40B4-BE49-F238E27FC236}">
                  <a16:creationId xmlns:a16="http://schemas.microsoft.com/office/drawing/2014/main" id="{B5C197C1-9D20-4DA3-F75B-2EBE8A76D861}"/>
                </a:ext>
              </a:extLst>
            </p:cNvPr>
            <p:cNvSpPr/>
            <p:nvPr/>
          </p:nvSpPr>
          <p:spPr>
            <a:xfrm>
              <a:off x="5317876" y="4160757"/>
              <a:ext cx="173580" cy="169621"/>
            </a:xfrm>
            <a:custGeom>
              <a:avLst/>
              <a:gdLst>
                <a:gd name="f0" fmla="val w"/>
                <a:gd name="f1" fmla="val h"/>
                <a:gd name="f2" fmla="val 0"/>
                <a:gd name="f3" fmla="val 6050"/>
                <a:gd name="f4" fmla="val 5912"/>
                <a:gd name="f5" fmla="val 3829"/>
                <a:gd name="f6" fmla="val 3706"/>
                <a:gd name="f7" fmla="val 3580"/>
                <a:gd name="f8" fmla="val 47"/>
                <a:gd name="f9" fmla="val 3498"/>
                <a:gd name="f10" fmla="val 146"/>
                <a:gd name="f11" fmla="val 1"/>
                <a:gd name="f12" fmla="val 4336"/>
                <a:gd name="f13" fmla="val 1229"/>
                <a:gd name="f14" fmla="val 4399"/>
                <a:gd name="f15" fmla="val 2332"/>
                <a:gd name="f16" fmla="val 4998"/>
                <a:gd name="f17" fmla="val 3088"/>
                <a:gd name="f18" fmla="val 5861"/>
                <a:gd name="f19" fmla="val 2446"/>
                <a:gd name="f20" fmla="val 2289"/>
                <a:gd name="f21" fmla="val 2037"/>
                <a:gd name="f22" fmla="val 5924"/>
                <a:gd name="f23" fmla="val 1879"/>
                <a:gd name="f24" fmla="val 4128"/>
                <a:gd name="f25" fmla="val 115"/>
                <a:gd name="f26" fmla="val 4053"/>
                <a:gd name="f27" fmla="val 40"/>
                <a:gd name="f28" fmla="val 3942"/>
                <a:gd name="f29" fmla="*/ f0 1 6050"/>
                <a:gd name="f30" fmla="*/ f1 1 5912"/>
                <a:gd name="f31" fmla="val f2"/>
                <a:gd name="f32" fmla="val f3"/>
                <a:gd name="f33" fmla="val f4"/>
                <a:gd name="f34" fmla="+- f33 0 f31"/>
                <a:gd name="f35" fmla="+- f32 0 f31"/>
                <a:gd name="f36" fmla="*/ f35 1 6050"/>
                <a:gd name="f37" fmla="*/ f34 1 5912"/>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6050" h="5912">
                  <a:moveTo>
                    <a:pt x="f5" y="f2"/>
                  </a:moveTo>
                  <a:cubicBezTo>
                    <a:pt x="f6" y="f2"/>
                    <a:pt x="f7" y="f8"/>
                    <a:pt x="f9" y="f10"/>
                  </a:cubicBezTo>
                  <a:lnTo>
                    <a:pt x="f11" y="f12"/>
                  </a:lnTo>
                  <a:cubicBezTo>
                    <a:pt x="f13" y="f14"/>
                    <a:pt x="f15" y="f16"/>
                    <a:pt x="f17" y="f4"/>
                  </a:cubicBezTo>
                  <a:lnTo>
                    <a:pt x="f18" y="f19"/>
                  </a:lnTo>
                  <a:cubicBezTo>
                    <a:pt x="f3" y="f20"/>
                    <a:pt x="f3" y="f21"/>
                    <a:pt x="f22" y="f23"/>
                  </a:cubicBezTo>
                  <a:lnTo>
                    <a:pt x="f24" y="f25"/>
                  </a:lnTo>
                  <a:cubicBezTo>
                    <a:pt x="f26" y="f27"/>
                    <a:pt x="f28"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0" name="Google Shape;6081;p67">
              <a:extLst>
                <a:ext uri="{FF2B5EF4-FFF2-40B4-BE49-F238E27FC236}">
                  <a16:creationId xmlns:a16="http://schemas.microsoft.com/office/drawing/2014/main" id="{04C4EE7C-FD32-41B6-F821-D22CF4A11020}"/>
                </a:ext>
              </a:extLst>
            </p:cNvPr>
            <p:cNvSpPr/>
            <p:nvPr/>
          </p:nvSpPr>
          <p:spPr>
            <a:xfrm>
              <a:off x="5223884" y="4158599"/>
              <a:ext cx="169959" cy="103089"/>
            </a:xfrm>
            <a:custGeom>
              <a:avLst/>
              <a:gdLst>
                <a:gd name="f0" fmla="val w"/>
                <a:gd name="f1" fmla="val h"/>
                <a:gd name="f2" fmla="val 0"/>
                <a:gd name="f3" fmla="val 5924"/>
                <a:gd name="f4" fmla="val 3593"/>
                <a:gd name="f5" fmla="val 1"/>
                <a:gd name="f6" fmla="val 2962"/>
                <a:gd name="f7" fmla="val 3592"/>
                <a:gd name="f8" fmla="val 5923"/>
                <a:gd name="f9" fmla="*/ f0 1 5924"/>
                <a:gd name="f10" fmla="*/ f1 1 3593"/>
                <a:gd name="f11" fmla="val f2"/>
                <a:gd name="f12" fmla="val f3"/>
                <a:gd name="f13" fmla="val f4"/>
                <a:gd name="f14" fmla="+- f13 0 f11"/>
                <a:gd name="f15" fmla="+- f12 0 f11"/>
                <a:gd name="f16" fmla="*/ f15 1 5924"/>
                <a:gd name="f17" fmla="*/ f14 1 3593"/>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5924" h="3593">
                  <a:moveTo>
                    <a:pt x="f2" y="f5"/>
                  </a:moveTo>
                  <a:lnTo>
                    <a:pt x="f6" y="f7"/>
                  </a:lnTo>
                  <a:lnTo>
                    <a:pt x="f8" y="f5"/>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1" name="Google Shape;6082;p67">
              <a:extLst>
                <a:ext uri="{FF2B5EF4-FFF2-40B4-BE49-F238E27FC236}">
                  <a16:creationId xmlns:a16="http://schemas.microsoft.com/office/drawing/2014/main" id="{58B818AD-CC0C-873E-9D08-281531A5D53E}"/>
                </a:ext>
              </a:extLst>
            </p:cNvPr>
            <p:cNvSpPr/>
            <p:nvPr/>
          </p:nvSpPr>
          <p:spPr>
            <a:xfrm>
              <a:off x="5126254" y="4160757"/>
              <a:ext cx="170855" cy="168734"/>
            </a:xfrm>
            <a:custGeom>
              <a:avLst/>
              <a:gdLst>
                <a:gd name="f0" fmla="val w"/>
                <a:gd name="f1" fmla="val h"/>
                <a:gd name="f2" fmla="val 0"/>
                <a:gd name="f3" fmla="val 5955"/>
                <a:gd name="f4" fmla="val 5881"/>
                <a:gd name="f5" fmla="val 2194"/>
                <a:gd name="f6" fmla="val 2084"/>
                <a:gd name="f7" fmla="val 1965"/>
                <a:gd name="f8" fmla="val 40"/>
                <a:gd name="f9" fmla="val 1859"/>
                <a:gd name="f10" fmla="val 115"/>
                <a:gd name="f11" fmla="val 95"/>
                <a:gd name="f12" fmla="val 1879"/>
                <a:gd name="f13" fmla="val 1"/>
                <a:gd name="f14" fmla="val 2037"/>
                <a:gd name="f15" fmla="val 2289"/>
                <a:gd name="f16" fmla="val 2446"/>
                <a:gd name="f17" fmla="val 2899"/>
                <a:gd name="f18" fmla="val 5880"/>
                <a:gd name="f19" fmla="val 3655"/>
                <a:gd name="f20" fmla="val 4998"/>
                <a:gd name="f21" fmla="val 4758"/>
                <a:gd name="f22" fmla="val 4399"/>
                <a:gd name="f23" fmla="val 4305"/>
                <a:gd name="f24" fmla="val 2490"/>
                <a:gd name="f25" fmla="val 146"/>
                <a:gd name="f26" fmla="val 2424"/>
                <a:gd name="f27" fmla="val 47"/>
                <a:gd name="f28" fmla="val 2315"/>
                <a:gd name="f29" fmla="*/ f0 1 5955"/>
                <a:gd name="f30" fmla="*/ f1 1 5881"/>
                <a:gd name="f31" fmla="val f2"/>
                <a:gd name="f32" fmla="val f3"/>
                <a:gd name="f33" fmla="val f4"/>
                <a:gd name="f34" fmla="+- f33 0 f31"/>
                <a:gd name="f35" fmla="+- f32 0 f31"/>
                <a:gd name="f36" fmla="*/ f35 1 5955"/>
                <a:gd name="f37" fmla="*/ f34 1 5881"/>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5955" h="5881">
                  <a:moveTo>
                    <a:pt x="f5" y="f2"/>
                  </a:moveTo>
                  <a:cubicBezTo>
                    <a:pt x="f6" y="f2"/>
                    <a:pt x="f7" y="f8"/>
                    <a:pt x="f9" y="f10"/>
                  </a:cubicBezTo>
                  <a:lnTo>
                    <a:pt x="f11" y="f12"/>
                  </a:lnTo>
                  <a:cubicBezTo>
                    <a:pt x="f13" y="f14"/>
                    <a:pt x="f13" y="f15"/>
                    <a:pt x="f11" y="f16"/>
                  </a:cubicBezTo>
                  <a:lnTo>
                    <a:pt x="f17" y="f18"/>
                  </a:lnTo>
                  <a:cubicBezTo>
                    <a:pt x="f19" y="f20"/>
                    <a:pt x="f21" y="f22"/>
                    <a:pt x="f3" y="f23"/>
                  </a:cubicBezTo>
                  <a:lnTo>
                    <a:pt x="f24" y="f25"/>
                  </a:lnTo>
                  <a:cubicBezTo>
                    <a:pt x="f26" y="f27"/>
                    <a:pt x="f28"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62" name="Google Shape;6110;p67">
            <a:extLst>
              <a:ext uri="{FF2B5EF4-FFF2-40B4-BE49-F238E27FC236}">
                <a16:creationId xmlns:a16="http://schemas.microsoft.com/office/drawing/2014/main" id="{56AF32F7-445A-CAF9-F70E-C430C9DC8230}"/>
              </a:ext>
            </a:extLst>
          </p:cNvPr>
          <p:cNvGrpSpPr/>
          <p:nvPr/>
        </p:nvGrpSpPr>
        <p:grpSpPr>
          <a:xfrm>
            <a:off x="5902341" y="5591324"/>
            <a:ext cx="483339" cy="378488"/>
            <a:chOff x="5733041" y="4193493"/>
            <a:chExt cx="362504" cy="283866"/>
          </a:xfrm>
          <a:solidFill>
            <a:srgbClr val="0070C0"/>
          </a:solidFill>
        </p:grpSpPr>
        <p:sp>
          <p:nvSpPr>
            <p:cNvPr id="63" name="Google Shape;6111;p67">
              <a:extLst>
                <a:ext uri="{FF2B5EF4-FFF2-40B4-BE49-F238E27FC236}">
                  <a16:creationId xmlns:a16="http://schemas.microsoft.com/office/drawing/2014/main" id="{85B87855-0BE9-A51D-9419-0D79C03660B7}"/>
                </a:ext>
              </a:extLst>
            </p:cNvPr>
            <p:cNvSpPr/>
            <p:nvPr/>
          </p:nvSpPr>
          <p:spPr>
            <a:xfrm>
              <a:off x="5733041" y="4431228"/>
              <a:ext cx="362504" cy="46131"/>
            </a:xfrm>
            <a:custGeom>
              <a:avLst/>
              <a:gdLst>
                <a:gd name="f0" fmla="val w"/>
                <a:gd name="f1" fmla="val h"/>
                <a:gd name="f2" fmla="val 0"/>
                <a:gd name="f3" fmla="val 12635"/>
                <a:gd name="f4" fmla="val 1608"/>
                <a:gd name="f5" fmla="val 379"/>
                <a:gd name="f6" fmla="val 159"/>
                <a:gd name="f7" fmla="val 1"/>
                <a:gd name="f8" fmla="val 189"/>
                <a:gd name="f9" fmla="val 378"/>
                <a:gd name="f10" fmla="val 1040"/>
                <a:gd name="f11" fmla="val 537"/>
                <a:gd name="f12" fmla="val 1607"/>
                <a:gd name="f13" fmla="val 1198"/>
                <a:gd name="f14" fmla="val 11406"/>
                <a:gd name="f15" fmla="val 12067"/>
                <a:gd name="f16" fmla="val 12634"/>
                <a:gd name="f17" fmla="val 1072"/>
                <a:gd name="f18" fmla="val 12603"/>
                <a:gd name="f19" fmla="val 158"/>
                <a:gd name="f20" fmla="val 12445"/>
                <a:gd name="f21" fmla="val 12193"/>
                <a:gd name="f22" fmla="val 10965"/>
                <a:gd name="f23" fmla="val 630"/>
                <a:gd name="f24" fmla="val 10776"/>
                <a:gd name="f25" fmla="val 819"/>
                <a:gd name="f26" fmla="val 10555"/>
                <a:gd name="f27" fmla="val 10303"/>
                <a:gd name="f28" fmla="val 10146"/>
                <a:gd name="f29" fmla="val 9326"/>
                <a:gd name="f30" fmla="val 9137"/>
                <a:gd name="f31" fmla="val 8917"/>
                <a:gd name="f32" fmla="val 8696"/>
                <a:gd name="f33" fmla="val 8507"/>
                <a:gd name="f34" fmla="*/ f0 1 12635"/>
                <a:gd name="f35" fmla="*/ f1 1 1608"/>
                <a:gd name="f36" fmla="val f2"/>
                <a:gd name="f37" fmla="val f3"/>
                <a:gd name="f38" fmla="val f4"/>
                <a:gd name="f39" fmla="+- f38 0 f36"/>
                <a:gd name="f40" fmla="+- f37 0 f36"/>
                <a:gd name="f41" fmla="*/ f40 1 12635"/>
                <a:gd name="f42" fmla="*/ f39 1 1608"/>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12635" h="1608">
                  <a:moveTo>
                    <a:pt x="f5" y="f2"/>
                  </a:moveTo>
                  <a:cubicBezTo>
                    <a:pt x="f6" y="f2"/>
                    <a:pt x="f7" y="f8"/>
                    <a:pt x="f7" y="f9"/>
                  </a:cubicBezTo>
                  <a:cubicBezTo>
                    <a:pt x="f7" y="f10"/>
                    <a:pt x="f11" y="f12"/>
                    <a:pt x="f13" y="f12"/>
                  </a:cubicBezTo>
                  <a:lnTo>
                    <a:pt x="f14" y="f12"/>
                  </a:lnTo>
                  <a:cubicBezTo>
                    <a:pt x="f15" y="f12"/>
                    <a:pt x="f16" y="f17"/>
                    <a:pt x="f16" y="f9"/>
                  </a:cubicBezTo>
                  <a:cubicBezTo>
                    <a:pt x="f18" y="f19"/>
                    <a:pt x="f20" y="f2"/>
                    <a:pt x="f21" y="f2"/>
                  </a:cubicBezTo>
                  <a:lnTo>
                    <a:pt x="f22" y="f2"/>
                  </a:lnTo>
                  <a:lnTo>
                    <a:pt x="f22" y="f9"/>
                  </a:lnTo>
                  <a:cubicBezTo>
                    <a:pt x="f22" y="f23"/>
                    <a:pt x="f24" y="f25"/>
                    <a:pt x="f26" y="f25"/>
                  </a:cubicBezTo>
                  <a:cubicBezTo>
                    <a:pt x="f27" y="f25"/>
                    <a:pt x="f28" y="f23"/>
                    <a:pt x="f28" y="f9"/>
                  </a:cubicBezTo>
                  <a:lnTo>
                    <a:pt x="f28" y="f2"/>
                  </a:lnTo>
                  <a:lnTo>
                    <a:pt x="f29" y="f2"/>
                  </a:lnTo>
                  <a:lnTo>
                    <a:pt x="f29" y="f9"/>
                  </a:lnTo>
                  <a:cubicBezTo>
                    <a:pt x="f29" y="f23"/>
                    <a:pt x="f30" y="f25"/>
                    <a:pt x="f31" y="f25"/>
                  </a:cubicBezTo>
                  <a:cubicBezTo>
                    <a:pt x="f32" y="f25"/>
                    <a:pt x="f33" y="f23"/>
                    <a:pt x="f33" y="f9"/>
                  </a:cubicBezTo>
                  <a:lnTo>
                    <a:pt x="f33"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4" name="Google Shape;6112;p67">
              <a:extLst>
                <a:ext uri="{FF2B5EF4-FFF2-40B4-BE49-F238E27FC236}">
                  <a16:creationId xmlns:a16="http://schemas.microsoft.com/office/drawing/2014/main" id="{8A83FFAC-E866-5758-376E-F6BC2205DE62}"/>
                </a:ext>
              </a:extLst>
            </p:cNvPr>
            <p:cNvSpPr/>
            <p:nvPr/>
          </p:nvSpPr>
          <p:spPr>
            <a:xfrm>
              <a:off x="5755654" y="4193493"/>
              <a:ext cx="316400" cy="214262"/>
            </a:xfrm>
            <a:custGeom>
              <a:avLst/>
              <a:gdLst>
                <a:gd name="f0" fmla="val w"/>
                <a:gd name="f1" fmla="val h"/>
                <a:gd name="f2" fmla="val 0"/>
                <a:gd name="f3" fmla="val 11028"/>
                <a:gd name="f4" fmla="val 7468"/>
                <a:gd name="f5" fmla="val 3794"/>
                <a:gd name="f6" fmla="val 1673"/>
                <a:gd name="f7" fmla="val 3841"/>
                <a:gd name="f8" fmla="val 3890"/>
                <a:gd name="f9" fmla="val 1682"/>
                <a:gd name="f10" fmla="val 3939"/>
                <a:gd name="f11" fmla="val 1702"/>
                <a:gd name="f12" fmla="val 6428"/>
                <a:gd name="f13" fmla="val 2521"/>
                <a:gd name="f14" fmla="val 6680"/>
                <a:gd name="f15" fmla="val 2616"/>
                <a:gd name="f16" fmla="val 6806"/>
                <a:gd name="f17" fmla="val 2994"/>
                <a:gd name="f18" fmla="val 6585"/>
                <a:gd name="f19" fmla="val 3214"/>
                <a:gd name="f20" fmla="val 6018"/>
                <a:gd name="f21" fmla="val 3750"/>
                <a:gd name="f22" fmla="val 7404"/>
                <a:gd name="f23" fmla="val 5136"/>
                <a:gd name="f24" fmla="val 7593"/>
                <a:gd name="f25" fmla="val 5262"/>
                <a:gd name="f26" fmla="val 5514"/>
                <a:gd name="f27" fmla="val 7436"/>
                <a:gd name="f28" fmla="val 5671"/>
                <a:gd name="f29" fmla="val 7357"/>
                <a:gd name="f30" fmla="val 5750"/>
                <a:gd name="f31" fmla="val 7247"/>
                <a:gd name="f32" fmla="val 5790"/>
                <a:gd name="f33" fmla="val 7136"/>
                <a:gd name="f34" fmla="val 7026"/>
                <a:gd name="f35" fmla="val 6916"/>
                <a:gd name="f36" fmla="val 6837"/>
                <a:gd name="f37" fmla="val 5451"/>
                <a:gd name="f38" fmla="val 4317"/>
                <a:gd name="f39" fmla="val 4915"/>
                <a:gd name="f40" fmla="val 4852"/>
                <a:gd name="f41" fmla="val 4821"/>
                <a:gd name="f42" fmla="val 4947"/>
                <a:gd name="f43" fmla="val 4714"/>
                <a:gd name="f44" fmla="val 4988"/>
                <a:gd name="f45" fmla="val 4613"/>
                <a:gd name="f46" fmla="val 4444"/>
                <a:gd name="f47" fmla="val 4293"/>
                <a:gd name="f48" fmla="val 4872"/>
                <a:gd name="f49" fmla="val 4254"/>
                <a:gd name="f50" fmla="val 4695"/>
                <a:gd name="f51" fmla="val 3435"/>
                <a:gd name="f52" fmla="val 2206"/>
                <a:gd name="f53" fmla="val 3328"/>
                <a:gd name="f54" fmla="val 1940"/>
                <a:gd name="f55" fmla="val 3537"/>
                <a:gd name="f56" fmla="val 1198"/>
                <a:gd name="f57" fmla="val 1"/>
                <a:gd name="f58" fmla="val 536"/>
                <a:gd name="f59" fmla="val 568"/>
                <a:gd name="f60" fmla="val 1229"/>
                <a:gd name="f61" fmla="val 7467"/>
                <a:gd name="f62" fmla="val 11027"/>
                <a:gd name="f63" fmla="val 10460"/>
                <a:gd name="f64" fmla="val 9767"/>
                <a:gd name="f65" fmla="*/ f0 1 11028"/>
                <a:gd name="f66" fmla="*/ f1 1 7468"/>
                <a:gd name="f67" fmla="val f2"/>
                <a:gd name="f68" fmla="val f3"/>
                <a:gd name="f69" fmla="val f4"/>
                <a:gd name="f70" fmla="+- f69 0 f67"/>
                <a:gd name="f71" fmla="+- f68 0 f67"/>
                <a:gd name="f72" fmla="*/ f71 1 11028"/>
                <a:gd name="f73" fmla="*/ f70 1 7468"/>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1028" h="7468">
                  <a:moveTo>
                    <a:pt x="f5" y="f6"/>
                  </a:moveTo>
                  <a:cubicBezTo>
                    <a:pt x="f7" y="f6"/>
                    <a:pt x="f8" y="f9"/>
                    <a:pt x="f10" y="f11"/>
                  </a:cubicBezTo>
                  <a:lnTo>
                    <a:pt x="f12" y="f13"/>
                  </a:lnTo>
                  <a:cubicBezTo>
                    <a:pt x="f14" y="f15"/>
                    <a:pt x="f16" y="f17"/>
                    <a:pt x="f18" y="f19"/>
                  </a:cubicBezTo>
                  <a:lnTo>
                    <a:pt x="f20" y="f21"/>
                  </a:lnTo>
                  <a:lnTo>
                    <a:pt x="f22" y="f23"/>
                  </a:lnTo>
                  <a:cubicBezTo>
                    <a:pt x="f24" y="f25"/>
                    <a:pt x="f24" y="f26"/>
                    <a:pt x="f27" y="f28"/>
                  </a:cubicBezTo>
                  <a:cubicBezTo>
                    <a:pt x="f29" y="f30"/>
                    <a:pt x="f31" y="f32"/>
                    <a:pt x="f33" y="f32"/>
                  </a:cubicBezTo>
                  <a:cubicBezTo>
                    <a:pt x="f34" y="f32"/>
                    <a:pt x="f35" y="f30"/>
                    <a:pt x="f36" y="f28"/>
                  </a:cubicBezTo>
                  <a:lnTo>
                    <a:pt x="f37" y="f38"/>
                  </a:lnTo>
                  <a:lnTo>
                    <a:pt x="f39" y="f40"/>
                  </a:lnTo>
                  <a:cubicBezTo>
                    <a:pt x="f41" y="f42"/>
                    <a:pt x="f43" y="f44"/>
                    <a:pt x="f45" y="f44"/>
                  </a:cubicBezTo>
                  <a:cubicBezTo>
                    <a:pt x="f46" y="f44"/>
                    <a:pt x="f47" y="f48"/>
                    <a:pt x="f49" y="f50"/>
                  </a:cubicBezTo>
                  <a:lnTo>
                    <a:pt x="f51" y="f52"/>
                  </a:lnTo>
                  <a:cubicBezTo>
                    <a:pt x="f53" y="f54"/>
                    <a:pt x="f55" y="f6"/>
                    <a:pt x="f5" y="f6"/>
                  </a:cubicBezTo>
                  <a:close/>
                  <a:moveTo>
                    <a:pt x="f56" y="f57"/>
                  </a:moveTo>
                  <a:cubicBezTo>
                    <a:pt x="f58" y="f57"/>
                    <a:pt x="f57" y="f59"/>
                    <a:pt x="f57" y="f60"/>
                  </a:cubicBezTo>
                  <a:lnTo>
                    <a:pt x="f57" y="f61"/>
                  </a:lnTo>
                  <a:lnTo>
                    <a:pt x="f62" y="f61"/>
                  </a:lnTo>
                  <a:lnTo>
                    <a:pt x="f62" y="f60"/>
                  </a:lnTo>
                  <a:cubicBezTo>
                    <a:pt x="f62" y="f59"/>
                    <a:pt x="f63" y="f57"/>
                    <a:pt x="f64" y="f57"/>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65" name="Google Shape;5972;p67">
            <a:extLst>
              <a:ext uri="{FF2B5EF4-FFF2-40B4-BE49-F238E27FC236}">
                <a16:creationId xmlns:a16="http://schemas.microsoft.com/office/drawing/2014/main" id="{9AEFB175-98A4-07D8-9681-D47FECC260EE}"/>
              </a:ext>
            </a:extLst>
          </p:cNvPr>
          <p:cNvGrpSpPr/>
          <p:nvPr/>
        </p:nvGrpSpPr>
        <p:grpSpPr>
          <a:xfrm>
            <a:off x="3489776" y="2522329"/>
            <a:ext cx="480669" cy="552955"/>
            <a:chOff x="3923617" y="1891747"/>
            <a:chExt cx="360502" cy="414716"/>
          </a:xfrm>
          <a:solidFill>
            <a:srgbClr val="0070C0"/>
          </a:solidFill>
        </p:grpSpPr>
        <p:sp>
          <p:nvSpPr>
            <p:cNvPr id="66" name="Google Shape;5973;p67">
              <a:extLst>
                <a:ext uri="{FF2B5EF4-FFF2-40B4-BE49-F238E27FC236}">
                  <a16:creationId xmlns:a16="http://schemas.microsoft.com/office/drawing/2014/main" id="{6D1DA25C-C692-2B6E-4B2F-C289DC65DC27}"/>
                </a:ext>
              </a:extLst>
            </p:cNvPr>
            <p:cNvSpPr/>
            <p:nvPr/>
          </p:nvSpPr>
          <p:spPr>
            <a:xfrm>
              <a:off x="3950390" y="1972077"/>
              <a:ext cx="305939" cy="198836"/>
            </a:xfrm>
            <a:custGeom>
              <a:avLst/>
              <a:gdLst>
                <a:gd name="f0" fmla="val w"/>
                <a:gd name="f1" fmla="val h"/>
                <a:gd name="f2" fmla="val 0"/>
                <a:gd name="f3" fmla="val 9358"/>
                <a:gd name="f4" fmla="val 6082"/>
                <a:gd name="f5" fmla="val 379"/>
                <a:gd name="f6" fmla="val 1"/>
                <a:gd name="f7" fmla="val 158"/>
                <a:gd name="f8" fmla="val 221"/>
                <a:gd name="f9" fmla="val 410"/>
                <a:gd name="f10" fmla="val 6081"/>
                <a:gd name="f11" fmla="val 9357"/>
                <a:gd name="f12" fmla="val 9168"/>
                <a:gd name="f13" fmla="val 8979"/>
                <a:gd name="f14" fmla="*/ f0 1 9358"/>
                <a:gd name="f15" fmla="*/ f1 1 6082"/>
                <a:gd name="f16" fmla="val f2"/>
                <a:gd name="f17" fmla="val f3"/>
                <a:gd name="f18" fmla="val f4"/>
                <a:gd name="f19" fmla="+- f18 0 f16"/>
                <a:gd name="f20" fmla="+- f17 0 f16"/>
                <a:gd name="f21" fmla="*/ f20 1 9358"/>
                <a:gd name="f22" fmla="*/ f19 1 6082"/>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9358" h="6082">
                  <a:moveTo>
                    <a:pt x="f5" y="f6"/>
                  </a:moveTo>
                  <a:cubicBezTo>
                    <a:pt x="f7" y="f6"/>
                    <a:pt x="f6" y="f8"/>
                    <a:pt x="f6" y="f9"/>
                  </a:cubicBezTo>
                  <a:lnTo>
                    <a:pt x="f6" y="f10"/>
                  </a:lnTo>
                  <a:lnTo>
                    <a:pt x="f11" y="f10"/>
                  </a:lnTo>
                  <a:lnTo>
                    <a:pt x="f11" y="f9"/>
                  </a:lnTo>
                  <a:cubicBezTo>
                    <a:pt x="f11" y="f7"/>
                    <a:pt x="f12" y="f6"/>
                    <a:pt x="f13"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7" name="Google Shape;5974;p67">
              <a:extLst>
                <a:ext uri="{FF2B5EF4-FFF2-40B4-BE49-F238E27FC236}">
                  <a16:creationId xmlns:a16="http://schemas.microsoft.com/office/drawing/2014/main" id="{CA013407-CADF-C508-8243-435D4D263846}"/>
                </a:ext>
              </a:extLst>
            </p:cNvPr>
            <p:cNvSpPr/>
            <p:nvPr/>
          </p:nvSpPr>
          <p:spPr>
            <a:xfrm>
              <a:off x="3923617" y="2197659"/>
              <a:ext cx="360502" cy="108804"/>
            </a:xfrm>
            <a:custGeom>
              <a:avLst/>
              <a:gdLst>
                <a:gd name="f0" fmla="val w"/>
                <a:gd name="f1" fmla="val h"/>
                <a:gd name="f2" fmla="val 0"/>
                <a:gd name="f3" fmla="val 11027"/>
                <a:gd name="f4" fmla="val 3328"/>
                <a:gd name="f5" fmla="val 63"/>
                <a:gd name="f6" fmla="val 32"/>
                <a:gd name="f7" fmla="val 126"/>
                <a:gd name="f8" fmla="val 284"/>
                <a:gd name="f9" fmla="val 410"/>
                <a:gd name="f10" fmla="val 1103"/>
                <a:gd name="f11" fmla="val 536"/>
                <a:gd name="f12" fmla="val 1670"/>
                <a:gd name="f13" fmla="val 1198"/>
                <a:gd name="f14" fmla="val 3151"/>
                <a:gd name="f15" fmla="val 2615"/>
                <a:gd name="f16" fmla="val 2710"/>
                <a:gd name="f17" fmla="val 2521"/>
                <a:gd name="f18" fmla="val 2930"/>
                <a:gd name="f19" fmla="val 3182"/>
                <a:gd name="f20" fmla="val 2836"/>
                <a:gd name="f21" fmla="val 3277"/>
                <a:gd name="f22" fmla="val 2889"/>
                <a:gd name="f23" fmla="val 3312"/>
                <a:gd name="f24" fmla="val 2949"/>
                <a:gd name="f25" fmla="val 3009"/>
                <a:gd name="f26" fmla="val 3166"/>
                <a:gd name="f27" fmla="val 3326"/>
                <a:gd name="f28" fmla="val 3224"/>
                <a:gd name="f29" fmla="val 3371"/>
                <a:gd name="f30" fmla="val 3088"/>
                <a:gd name="f31" fmla="val 4096"/>
                <a:gd name="f32" fmla="val 1639"/>
                <a:gd name="f33" fmla="val 5073"/>
                <a:gd name="f34" fmla="val 2867"/>
                <a:gd name="f35" fmla="val 3119"/>
                <a:gd name="f36" fmla="val 5262"/>
                <a:gd name="f37" fmla="val 3308"/>
                <a:gd name="f38" fmla="val 5514"/>
                <a:gd name="f39" fmla="val 5734"/>
                <a:gd name="f40" fmla="val 5892"/>
                <a:gd name="f41" fmla="val 6868"/>
                <a:gd name="f42" fmla="val 7593"/>
                <a:gd name="f43" fmla="val 7688"/>
                <a:gd name="f44" fmla="val 3230"/>
                <a:gd name="f45" fmla="val 7835"/>
                <a:gd name="f46" fmla="val 3301"/>
                <a:gd name="f47" fmla="val 7983"/>
                <a:gd name="f48" fmla="val 8032"/>
                <a:gd name="f49" fmla="val 8081"/>
                <a:gd name="f50" fmla="val 3293"/>
                <a:gd name="f51" fmla="val 8129"/>
                <a:gd name="f52" fmla="val 8349"/>
                <a:gd name="f53" fmla="val 8412"/>
                <a:gd name="f54" fmla="val 7814"/>
                <a:gd name="f55" fmla="val 9767"/>
                <a:gd name="f56" fmla="val 10429"/>
                <a:gd name="f57" fmla="val 252"/>
                <a:gd name="f58" fmla="val 10964"/>
                <a:gd name="f59" fmla="val 10933"/>
                <a:gd name="f60" fmla="*/ f0 1 11027"/>
                <a:gd name="f61" fmla="*/ f1 1 3328"/>
                <a:gd name="f62" fmla="val f2"/>
                <a:gd name="f63" fmla="val f3"/>
                <a:gd name="f64" fmla="val f4"/>
                <a:gd name="f65" fmla="+- f64 0 f62"/>
                <a:gd name="f66" fmla="+- f63 0 f62"/>
                <a:gd name="f67" fmla="*/ f66 1 11027"/>
                <a:gd name="f68" fmla="*/ f65 1 3328"/>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11027" h="3328">
                  <a:moveTo>
                    <a:pt x="f5" y="f2"/>
                  </a:moveTo>
                  <a:cubicBezTo>
                    <a:pt x="f6" y="f7"/>
                    <a:pt x="f2" y="f8"/>
                    <a:pt x="f2" y="f9"/>
                  </a:cubicBezTo>
                  <a:cubicBezTo>
                    <a:pt x="f2" y="f10"/>
                    <a:pt x="f11" y="f12"/>
                    <a:pt x="f13" y="f12"/>
                  </a:cubicBezTo>
                  <a:lnTo>
                    <a:pt x="f14" y="f12"/>
                  </a:lnTo>
                  <a:lnTo>
                    <a:pt x="f15" y="f16"/>
                  </a:lnTo>
                  <a:cubicBezTo>
                    <a:pt x="f17" y="f18"/>
                    <a:pt x="f15" y="f19"/>
                    <a:pt x="f20" y="f21"/>
                  </a:cubicBezTo>
                  <a:cubicBezTo>
                    <a:pt x="f22" y="f23"/>
                    <a:pt x="f24" y="f4"/>
                    <a:pt x="f25" y="f4"/>
                  </a:cubicBezTo>
                  <a:cubicBezTo>
                    <a:pt x="f26" y="f4"/>
                    <a:pt x="f27" y="f28"/>
                    <a:pt x="f29" y="f30"/>
                  </a:cubicBezTo>
                  <a:lnTo>
                    <a:pt x="f31" y="f32"/>
                  </a:lnTo>
                  <a:lnTo>
                    <a:pt x="f33" y="f32"/>
                  </a:lnTo>
                  <a:lnTo>
                    <a:pt x="f33" y="f34"/>
                  </a:lnTo>
                  <a:cubicBezTo>
                    <a:pt x="f33" y="f35"/>
                    <a:pt x="f36" y="f37"/>
                    <a:pt x="f38" y="f37"/>
                  </a:cubicBezTo>
                  <a:cubicBezTo>
                    <a:pt x="f39" y="f37"/>
                    <a:pt x="f40" y="f35"/>
                    <a:pt x="f40" y="f34"/>
                  </a:cubicBezTo>
                  <a:lnTo>
                    <a:pt x="f40" y="f32"/>
                  </a:lnTo>
                  <a:lnTo>
                    <a:pt x="f41" y="f32"/>
                  </a:lnTo>
                  <a:lnTo>
                    <a:pt x="f42" y="f30"/>
                  </a:lnTo>
                  <a:cubicBezTo>
                    <a:pt x="f43" y="f44"/>
                    <a:pt x="f45" y="f46"/>
                    <a:pt x="f47" y="f46"/>
                  </a:cubicBezTo>
                  <a:cubicBezTo>
                    <a:pt x="f48" y="f46"/>
                    <a:pt x="f49" y="f50"/>
                    <a:pt x="f51" y="f21"/>
                  </a:cubicBezTo>
                  <a:cubicBezTo>
                    <a:pt x="f52" y="f14"/>
                    <a:pt x="f53" y="f18"/>
                    <a:pt x="f52" y="f16"/>
                  </a:cubicBezTo>
                  <a:lnTo>
                    <a:pt x="f54" y="f12"/>
                  </a:lnTo>
                  <a:lnTo>
                    <a:pt x="f55" y="f12"/>
                  </a:lnTo>
                  <a:cubicBezTo>
                    <a:pt x="f56" y="f12"/>
                    <a:pt x="f3" y="f10"/>
                    <a:pt x="f3" y="f9"/>
                  </a:cubicBezTo>
                  <a:cubicBezTo>
                    <a:pt x="f3" y="f57"/>
                    <a:pt x="f58" y="f7"/>
                    <a:pt x="f59"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8" name="Google Shape;5975;p67">
              <a:extLst>
                <a:ext uri="{FF2B5EF4-FFF2-40B4-BE49-F238E27FC236}">
                  <a16:creationId xmlns:a16="http://schemas.microsoft.com/office/drawing/2014/main" id="{FE52AC55-021B-A220-E5F6-07C54566FFC8}"/>
                </a:ext>
              </a:extLst>
            </p:cNvPr>
            <p:cNvSpPr/>
            <p:nvPr/>
          </p:nvSpPr>
          <p:spPr>
            <a:xfrm>
              <a:off x="4060603" y="1891747"/>
              <a:ext cx="82414" cy="53583"/>
            </a:xfrm>
            <a:custGeom>
              <a:avLst/>
              <a:gdLst>
                <a:gd name="f0" fmla="val w"/>
                <a:gd name="f1" fmla="val h"/>
                <a:gd name="f2" fmla="val 0"/>
                <a:gd name="f3" fmla="val 2521"/>
                <a:gd name="f4" fmla="val 1639"/>
                <a:gd name="f5" fmla="val 442"/>
                <a:gd name="f6" fmla="val 221"/>
                <a:gd name="f7" fmla="val 1"/>
                <a:gd name="f8" fmla="val 189"/>
                <a:gd name="f9" fmla="val 410"/>
                <a:gd name="f10" fmla="val 2489"/>
                <a:gd name="f11" fmla="val 2332"/>
                <a:gd name="f12" fmla="val 2111"/>
                <a:gd name="f13" fmla="*/ f0 1 2521"/>
                <a:gd name="f14" fmla="*/ f1 1 1639"/>
                <a:gd name="f15" fmla="val f2"/>
                <a:gd name="f16" fmla="val f3"/>
                <a:gd name="f17" fmla="val f4"/>
                <a:gd name="f18" fmla="+- f17 0 f15"/>
                <a:gd name="f19" fmla="+- f16 0 f15"/>
                <a:gd name="f20" fmla="*/ f19 1 2521"/>
                <a:gd name="f21" fmla="*/ f18 1 163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521" h="1639">
                  <a:moveTo>
                    <a:pt x="f5" y="f2"/>
                  </a:moveTo>
                  <a:cubicBezTo>
                    <a:pt x="f6" y="f2"/>
                    <a:pt x="f7" y="f8"/>
                    <a:pt x="f7" y="f9"/>
                  </a:cubicBezTo>
                  <a:lnTo>
                    <a:pt x="f7" y="f4"/>
                  </a:lnTo>
                  <a:lnTo>
                    <a:pt x="f10" y="f4"/>
                  </a:lnTo>
                  <a:lnTo>
                    <a:pt x="f10" y="f9"/>
                  </a:lnTo>
                  <a:lnTo>
                    <a:pt x="f3" y="f9"/>
                  </a:lnTo>
                  <a:cubicBezTo>
                    <a:pt x="f3" y="f8"/>
                    <a:pt x="f11" y="f2"/>
                    <a:pt x="f12"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69" name="Google Shape;5984;p67">
            <a:extLst>
              <a:ext uri="{FF2B5EF4-FFF2-40B4-BE49-F238E27FC236}">
                <a16:creationId xmlns:a16="http://schemas.microsoft.com/office/drawing/2014/main" id="{09B1F157-18C9-B316-B48A-CA1FF7BB18E2}"/>
              </a:ext>
            </a:extLst>
          </p:cNvPr>
          <p:cNvGrpSpPr/>
          <p:nvPr/>
        </p:nvGrpSpPr>
        <p:grpSpPr>
          <a:xfrm>
            <a:off x="7582924" y="2518245"/>
            <a:ext cx="554833" cy="553467"/>
            <a:chOff x="6993477" y="1888684"/>
            <a:chExt cx="416125" cy="415100"/>
          </a:xfrm>
          <a:solidFill>
            <a:srgbClr val="0070C0"/>
          </a:solidFill>
        </p:grpSpPr>
        <p:sp>
          <p:nvSpPr>
            <p:cNvPr id="70" name="Google Shape;5985;p67">
              <a:extLst>
                <a:ext uri="{FF2B5EF4-FFF2-40B4-BE49-F238E27FC236}">
                  <a16:creationId xmlns:a16="http://schemas.microsoft.com/office/drawing/2014/main" id="{E9AEC333-88AD-046A-B17D-245C0DA9D1A7}"/>
                </a:ext>
              </a:extLst>
            </p:cNvPr>
            <p:cNvSpPr/>
            <p:nvPr/>
          </p:nvSpPr>
          <p:spPr>
            <a:xfrm>
              <a:off x="6993477" y="1888684"/>
              <a:ext cx="190570" cy="189518"/>
            </a:xfrm>
            <a:custGeom>
              <a:avLst/>
              <a:gdLst>
                <a:gd name="f0" fmla="val w"/>
                <a:gd name="f1" fmla="val h"/>
                <a:gd name="f2" fmla="val 0"/>
                <a:gd name="f3" fmla="val 5829"/>
                <a:gd name="f4" fmla="val 5797"/>
                <a:gd name="f5" fmla="val 2930"/>
                <a:gd name="f6" fmla="val 1670"/>
                <a:gd name="f7" fmla="val 3119"/>
                <a:gd name="f8" fmla="val 3308"/>
                <a:gd name="f9" fmla="val 1859"/>
                <a:gd name="f10" fmla="val 2048"/>
                <a:gd name="f11" fmla="val 2489"/>
                <a:gd name="f12" fmla="val 3749"/>
                <a:gd name="f13" fmla="val 4001"/>
                <a:gd name="f14" fmla="val 4159"/>
                <a:gd name="f15" fmla="val 2678"/>
                <a:gd name="f16" fmla="val 3151"/>
                <a:gd name="f17" fmla="val 3938"/>
                <a:gd name="f18" fmla="val 3340"/>
                <a:gd name="f19" fmla="val 3781"/>
                <a:gd name="f20" fmla="val 2710"/>
                <a:gd name="f21" fmla="val 2520"/>
                <a:gd name="f22" fmla="val 3970"/>
                <a:gd name="f23" fmla="val 2079"/>
                <a:gd name="f24" fmla="val 1701"/>
                <a:gd name="f25" fmla="val 1827"/>
                <a:gd name="f26" fmla="val 441"/>
                <a:gd name="f27" fmla="val 189"/>
                <a:gd name="f28" fmla="val 5387"/>
                <a:gd name="f29" fmla="val 32"/>
                <a:gd name="f30" fmla="val 5639"/>
                <a:gd name="f31" fmla="val 221"/>
                <a:gd name="f32" fmla="val 5608"/>
                <a:gd name="f33" fmla="*/ f0 1 5829"/>
                <a:gd name="f34" fmla="*/ f1 1 5797"/>
                <a:gd name="f35" fmla="val f2"/>
                <a:gd name="f36" fmla="val f3"/>
                <a:gd name="f37" fmla="val f4"/>
                <a:gd name="f38" fmla="+- f37 0 f35"/>
                <a:gd name="f39" fmla="+- f36 0 f35"/>
                <a:gd name="f40" fmla="*/ f39 1 5829"/>
                <a:gd name="f41" fmla="*/ f38 1 5797"/>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5829" h="5797">
                  <a:moveTo>
                    <a:pt x="f5" y="f6"/>
                  </a:moveTo>
                  <a:cubicBezTo>
                    <a:pt x="f7" y="f6"/>
                    <a:pt x="f8" y="f9"/>
                    <a:pt x="f8" y="f10"/>
                  </a:cubicBezTo>
                  <a:lnTo>
                    <a:pt x="f8" y="f11"/>
                  </a:lnTo>
                  <a:lnTo>
                    <a:pt x="f12" y="f11"/>
                  </a:lnTo>
                  <a:cubicBezTo>
                    <a:pt x="f13" y="f11"/>
                    <a:pt x="f14" y="f15"/>
                    <a:pt x="f14" y="f5"/>
                  </a:cubicBezTo>
                  <a:cubicBezTo>
                    <a:pt x="f14" y="f16"/>
                    <a:pt x="f17" y="f18"/>
                    <a:pt x="f12" y="f18"/>
                  </a:cubicBezTo>
                  <a:lnTo>
                    <a:pt x="f8" y="f18"/>
                  </a:lnTo>
                  <a:lnTo>
                    <a:pt x="f8" y="f19"/>
                  </a:lnTo>
                  <a:cubicBezTo>
                    <a:pt x="f8" y="f13"/>
                    <a:pt x="f7" y="f14"/>
                    <a:pt x="f5" y="f14"/>
                  </a:cubicBezTo>
                  <a:cubicBezTo>
                    <a:pt x="f20" y="f14"/>
                    <a:pt x="f21" y="f22"/>
                    <a:pt x="f21" y="f19"/>
                  </a:cubicBezTo>
                  <a:lnTo>
                    <a:pt x="f21" y="f18"/>
                  </a:lnTo>
                  <a:lnTo>
                    <a:pt x="f23" y="f18"/>
                  </a:lnTo>
                  <a:cubicBezTo>
                    <a:pt x="f9" y="f18"/>
                    <a:pt x="f24" y="f16"/>
                    <a:pt x="f24" y="f5"/>
                  </a:cubicBezTo>
                  <a:cubicBezTo>
                    <a:pt x="f24" y="f15"/>
                    <a:pt x="f9" y="f11"/>
                    <a:pt x="f23" y="f11"/>
                  </a:cubicBezTo>
                  <a:lnTo>
                    <a:pt x="f21" y="f11"/>
                  </a:lnTo>
                  <a:lnTo>
                    <a:pt x="f21" y="f10"/>
                  </a:lnTo>
                  <a:cubicBezTo>
                    <a:pt x="f21" y="f25"/>
                    <a:pt x="f20" y="f6"/>
                    <a:pt x="f5" y="f6"/>
                  </a:cubicBezTo>
                  <a:close/>
                  <a:moveTo>
                    <a:pt x="f26" y="f2"/>
                  </a:moveTo>
                  <a:cubicBezTo>
                    <a:pt x="f27" y="f2"/>
                    <a:pt x="f2" y="f27"/>
                    <a:pt x="f2" y="f26"/>
                  </a:cubicBezTo>
                  <a:lnTo>
                    <a:pt x="f2" y="f28"/>
                  </a:lnTo>
                  <a:cubicBezTo>
                    <a:pt x="f29" y="f30"/>
                    <a:pt x="f31" y="f4"/>
                    <a:pt x="f26" y="f4"/>
                  </a:cubicBezTo>
                  <a:lnTo>
                    <a:pt x="f28" y="f4"/>
                  </a:lnTo>
                  <a:cubicBezTo>
                    <a:pt x="f30" y="f4"/>
                    <a:pt x="f3" y="f32"/>
                    <a:pt x="f3" y="f28"/>
                  </a:cubicBezTo>
                  <a:lnTo>
                    <a:pt x="f3" y="f26"/>
                  </a:lnTo>
                  <a:cubicBezTo>
                    <a:pt x="f3" y="f27"/>
                    <a:pt x="f30" y="f2"/>
                    <a:pt x="f28"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1" name="Google Shape;5986;p67">
              <a:extLst>
                <a:ext uri="{FF2B5EF4-FFF2-40B4-BE49-F238E27FC236}">
                  <a16:creationId xmlns:a16="http://schemas.microsoft.com/office/drawing/2014/main" id="{637AAC04-D12A-CE86-7918-902FA1AE785A}"/>
                </a:ext>
              </a:extLst>
            </p:cNvPr>
            <p:cNvSpPr/>
            <p:nvPr/>
          </p:nvSpPr>
          <p:spPr>
            <a:xfrm>
              <a:off x="6994492" y="2115272"/>
              <a:ext cx="191612" cy="188503"/>
            </a:xfrm>
            <a:custGeom>
              <a:avLst/>
              <a:gdLst>
                <a:gd name="f0" fmla="val w"/>
                <a:gd name="f1" fmla="val h"/>
                <a:gd name="f2" fmla="val 0"/>
                <a:gd name="f3" fmla="val 5861"/>
                <a:gd name="f4" fmla="val 5766"/>
                <a:gd name="f5" fmla="val 3450"/>
                <a:gd name="f6" fmla="val 1859"/>
                <a:gd name="f7" fmla="val 3561"/>
                <a:gd name="f8" fmla="val 3671"/>
                <a:gd name="f9" fmla="val 1890"/>
                <a:gd name="f10" fmla="val 3750"/>
                <a:gd name="f11" fmla="val 1953"/>
                <a:gd name="f12" fmla="val 3907"/>
                <a:gd name="f13" fmla="val 2111"/>
                <a:gd name="f14" fmla="val 2395"/>
                <a:gd name="f15" fmla="val 2552"/>
                <a:gd name="f16" fmla="val 3466"/>
                <a:gd name="f17" fmla="val 2836"/>
                <a:gd name="f18" fmla="val 3119"/>
                <a:gd name="f19" fmla="val 3277"/>
                <a:gd name="f20" fmla="val 3529"/>
                <a:gd name="f21" fmla="val 3686"/>
                <a:gd name="f22" fmla="val 3765"/>
                <a:gd name="f23" fmla="val 3804"/>
                <a:gd name="f24" fmla="val 3340"/>
                <a:gd name="f25" fmla="val 3230"/>
                <a:gd name="f26" fmla="val 3151"/>
                <a:gd name="f27" fmla="val 2899"/>
                <a:gd name="f28" fmla="val 3434"/>
                <a:gd name="f29" fmla="val 2616"/>
                <a:gd name="f30" fmla="val 2537"/>
                <a:gd name="f31" fmla="val 2426"/>
                <a:gd name="f32" fmla="val 2316"/>
                <a:gd name="f33" fmla="val 2206"/>
                <a:gd name="f34" fmla="val 2096"/>
                <a:gd name="f35" fmla="val 2017"/>
                <a:gd name="f36" fmla="val 2300"/>
                <a:gd name="f37" fmla="val 2237"/>
                <a:gd name="f38" fmla="val 442"/>
                <a:gd name="f39" fmla="val 221"/>
                <a:gd name="f40" fmla="val 1"/>
                <a:gd name="f41" fmla="val 189"/>
                <a:gd name="f42" fmla="val 378"/>
                <a:gd name="f43" fmla="val 5356"/>
                <a:gd name="f44" fmla="val 5608"/>
                <a:gd name="f45" fmla="val 5419"/>
                <a:gd name="f46" fmla="val 5640"/>
                <a:gd name="f47" fmla="val 5545"/>
                <a:gd name="f48" fmla="val 158"/>
                <a:gd name="f49" fmla="*/ f0 1 5861"/>
                <a:gd name="f50" fmla="*/ f1 1 5766"/>
                <a:gd name="f51" fmla="val f2"/>
                <a:gd name="f52" fmla="val f3"/>
                <a:gd name="f53" fmla="val f4"/>
                <a:gd name="f54" fmla="+- f53 0 f51"/>
                <a:gd name="f55" fmla="+- f52 0 f51"/>
                <a:gd name="f56" fmla="*/ f55 1 5861"/>
                <a:gd name="f57" fmla="*/ f54 1 5766"/>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5861" h="5766">
                  <a:moveTo>
                    <a:pt x="f5" y="f6"/>
                  </a:moveTo>
                  <a:cubicBezTo>
                    <a:pt x="f7" y="f6"/>
                    <a:pt x="f8" y="f9"/>
                    <a:pt x="f10" y="f11"/>
                  </a:cubicBezTo>
                  <a:cubicBezTo>
                    <a:pt x="f12" y="f13"/>
                    <a:pt x="f12" y="f14"/>
                    <a:pt x="f10" y="f15"/>
                  </a:cubicBezTo>
                  <a:lnTo>
                    <a:pt x="f16" y="f17"/>
                  </a:lnTo>
                  <a:lnTo>
                    <a:pt x="f10" y="f18"/>
                  </a:lnTo>
                  <a:cubicBezTo>
                    <a:pt x="f12" y="f19"/>
                    <a:pt x="f12" y="f20"/>
                    <a:pt x="f10" y="f21"/>
                  </a:cubicBezTo>
                  <a:cubicBezTo>
                    <a:pt x="f8" y="f22"/>
                    <a:pt x="f7" y="f23"/>
                    <a:pt x="f5" y="f23"/>
                  </a:cubicBezTo>
                  <a:cubicBezTo>
                    <a:pt x="f24" y="f23"/>
                    <a:pt x="f25" y="f22"/>
                    <a:pt x="f26" y="f21"/>
                  </a:cubicBezTo>
                  <a:lnTo>
                    <a:pt x="f27" y="f28"/>
                  </a:lnTo>
                  <a:lnTo>
                    <a:pt x="f29" y="f21"/>
                  </a:lnTo>
                  <a:cubicBezTo>
                    <a:pt x="f30" y="f22"/>
                    <a:pt x="f31" y="f23"/>
                    <a:pt x="f32" y="f23"/>
                  </a:cubicBezTo>
                  <a:cubicBezTo>
                    <a:pt x="f33" y="f23"/>
                    <a:pt x="f34" y="f22"/>
                    <a:pt x="f35" y="f21"/>
                  </a:cubicBezTo>
                  <a:cubicBezTo>
                    <a:pt x="f6" y="f20"/>
                    <a:pt x="f6" y="f19"/>
                    <a:pt x="f35" y="f18"/>
                  </a:cubicBezTo>
                  <a:lnTo>
                    <a:pt x="f36" y="f17"/>
                  </a:lnTo>
                  <a:lnTo>
                    <a:pt x="f35" y="f15"/>
                  </a:lnTo>
                  <a:cubicBezTo>
                    <a:pt x="f6" y="f14"/>
                    <a:pt x="f6" y="f13"/>
                    <a:pt x="f35" y="f11"/>
                  </a:cubicBezTo>
                  <a:cubicBezTo>
                    <a:pt x="f34" y="f9"/>
                    <a:pt x="f33" y="f6"/>
                    <a:pt x="f32" y="f6"/>
                  </a:cubicBezTo>
                  <a:cubicBezTo>
                    <a:pt x="f31" y="f6"/>
                    <a:pt x="f30" y="f9"/>
                    <a:pt x="f29" y="f11"/>
                  </a:cubicBezTo>
                  <a:lnTo>
                    <a:pt x="f27" y="f37"/>
                  </a:lnTo>
                  <a:lnTo>
                    <a:pt x="f26" y="f11"/>
                  </a:lnTo>
                  <a:cubicBezTo>
                    <a:pt x="f25" y="f9"/>
                    <a:pt x="f24" y="f6"/>
                    <a:pt x="f5" y="f6"/>
                  </a:cubicBezTo>
                  <a:close/>
                  <a:moveTo>
                    <a:pt x="f38" y="f2"/>
                  </a:moveTo>
                  <a:cubicBezTo>
                    <a:pt x="f39" y="f2"/>
                    <a:pt x="f40" y="f41"/>
                    <a:pt x="f40" y="f42"/>
                  </a:cubicBezTo>
                  <a:lnTo>
                    <a:pt x="f40" y="f43"/>
                  </a:lnTo>
                  <a:cubicBezTo>
                    <a:pt x="f40" y="f44"/>
                    <a:pt x="f39" y="f4"/>
                    <a:pt x="f38" y="f4"/>
                  </a:cubicBezTo>
                  <a:lnTo>
                    <a:pt x="f45" y="f4"/>
                  </a:lnTo>
                  <a:cubicBezTo>
                    <a:pt x="f46" y="f4"/>
                    <a:pt x="f3" y="f47"/>
                    <a:pt x="f3" y="f43"/>
                  </a:cubicBezTo>
                  <a:lnTo>
                    <a:pt x="f3" y="f42"/>
                  </a:lnTo>
                  <a:cubicBezTo>
                    <a:pt x="f3" y="f48"/>
                    <a:pt x="f46" y="f2"/>
                    <a:pt x="f4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2" name="Google Shape;5987;p67">
              <a:extLst>
                <a:ext uri="{FF2B5EF4-FFF2-40B4-BE49-F238E27FC236}">
                  <a16:creationId xmlns:a16="http://schemas.microsoft.com/office/drawing/2014/main" id="{901AC232-203E-8B71-BD8D-29058C9DFC24}"/>
                </a:ext>
              </a:extLst>
            </p:cNvPr>
            <p:cNvSpPr/>
            <p:nvPr/>
          </p:nvSpPr>
          <p:spPr>
            <a:xfrm>
              <a:off x="7219032" y="1888684"/>
              <a:ext cx="190570" cy="189518"/>
            </a:xfrm>
            <a:custGeom>
              <a:avLst/>
              <a:gdLst>
                <a:gd name="f0" fmla="val w"/>
                <a:gd name="f1" fmla="val h"/>
                <a:gd name="f2" fmla="val 0"/>
                <a:gd name="f3" fmla="val 5829"/>
                <a:gd name="f4" fmla="val 5797"/>
                <a:gd name="f5" fmla="val 3750"/>
                <a:gd name="f6" fmla="val 2457"/>
                <a:gd name="f7" fmla="val 3970"/>
                <a:gd name="f8" fmla="val 4128"/>
                <a:gd name="f9" fmla="val 2646"/>
                <a:gd name="f10" fmla="val 2867"/>
                <a:gd name="f11" fmla="val 4159"/>
                <a:gd name="f12" fmla="val 3151"/>
                <a:gd name="f13" fmla="val 3308"/>
                <a:gd name="f14" fmla="val 2080"/>
                <a:gd name="f15" fmla="val 1859"/>
                <a:gd name="f16" fmla="val 1702"/>
                <a:gd name="f17" fmla="val 3119"/>
                <a:gd name="f18" fmla="val 1891"/>
                <a:gd name="f19" fmla="val 442"/>
                <a:gd name="f20" fmla="val 190"/>
                <a:gd name="f21" fmla="val 1"/>
                <a:gd name="f22" fmla="val 189"/>
                <a:gd name="f23" fmla="val 441"/>
                <a:gd name="f24" fmla="val 5387"/>
                <a:gd name="f25" fmla="val 5639"/>
                <a:gd name="f26" fmla="val 5388"/>
                <a:gd name="f27" fmla="val 5640"/>
                <a:gd name="f28" fmla="val 5608"/>
                <a:gd name="f29" fmla="*/ f0 1 5829"/>
                <a:gd name="f30" fmla="*/ f1 1 5797"/>
                <a:gd name="f31" fmla="val f2"/>
                <a:gd name="f32" fmla="val f3"/>
                <a:gd name="f33" fmla="val f4"/>
                <a:gd name="f34" fmla="+- f33 0 f31"/>
                <a:gd name="f35" fmla="+- f32 0 f31"/>
                <a:gd name="f36" fmla="*/ f35 1 5829"/>
                <a:gd name="f37" fmla="*/ f34 1 5797"/>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5829" h="5797">
                  <a:moveTo>
                    <a:pt x="f5" y="f6"/>
                  </a:moveTo>
                  <a:cubicBezTo>
                    <a:pt x="f7" y="f6"/>
                    <a:pt x="f8" y="f9"/>
                    <a:pt x="f8" y="f10"/>
                  </a:cubicBezTo>
                  <a:cubicBezTo>
                    <a:pt x="f11" y="f12"/>
                    <a:pt x="f7" y="f13"/>
                    <a:pt x="f5" y="f13"/>
                  </a:cubicBezTo>
                  <a:lnTo>
                    <a:pt x="f14" y="f13"/>
                  </a:lnTo>
                  <a:cubicBezTo>
                    <a:pt x="f15" y="f13"/>
                    <a:pt x="f16" y="f17"/>
                    <a:pt x="f16" y="f10"/>
                  </a:cubicBezTo>
                  <a:cubicBezTo>
                    <a:pt x="f16" y="f9"/>
                    <a:pt x="f18" y="f6"/>
                    <a:pt x="f14" y="f6"/>
                  </a:cubicBezTo>
                  <a:close/>
                  <a:moveTo>
                    <a:pt x="f19" y="f2"/>
                  </a:moveTo>
                  <a:cubicBezTo>
                    <a:pt x="f20" y="f2"/>
                    <a:pt x="f21" y="f22"/>
                    <a:pt x="f21" y="f23"/>
                  </a:cubicBezTo>
                  <a:lnTo>
                    <a:pt x="f21" y="f24"/>
                  </a:lnTo>
                  <a:cubicBezTo>
                    <a:pt x="f21" y="f25"/>
                    <a:pt x="f20" y="f4"/>
                    <a:pt x="f19" y="f4"/>
                  </a:cubicBezTo>
                  <a:lnTo>
                    <a:pt x="f26" y="f4"/>
                  </a:lnTo>
                  <a:cubicBezTo>
                    <a:pt x="f27" y="f4"/>
                    <a:pt x="f3" y="f28"/>
                    <a:pt x="f3" y="f24"/>
                  </a:cubicBezTo>
                  <a:lnTo>
                    <a:pt x="f3" y="f23"/>
                  </a:lnTo>
                  <a:cubicBezTo>
                    <a:pt x="f3" y="f22"/>
                    <a:pt x="f27" y="f2"/>
                    <a:pt x="f26"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3" name="Google Shape;5988;p67">
              <a:extLst>
                <a:ext uri="{FF2B5EF4-FFF2-40B4-BE49-F238E27FC236}">
                  <a16:creationId xmlns:a16="http://schemas.microsoft.com/office/drawing/2014/main" id="{1424AAA3-4B21-094C-5237-6CB62E0C440A}"/>
                </a:ext>
              </a:extLst>
            </p:cNvPr>
            <p:cNvSpPr/>
            <p:nvPr/>
          </p:nvSpPr>
          <p:spPr>
            <a:xfrm>
              <a:off x="7219032" y="2114229"/>
              <a:ext cx="190570" cy="189555"/>
            </a:xfrm>
            <a:custGeom>
              <a:avLst/>
              <a:gdLst>
                <a:gd name="f0" fmla="val w"/>
                <a:gd name="f1" fmla="val h"/>
                <a:gd name="f2" fmla="val 0"/>
                <a:gd name="f3" fmla="val 5829"/>
                <a:gd name="f4" fmla="val 5798"/>
                <a:gd name="f5" fmla="val 3750"/>
                <a:gd name="f6" fmla="val 1639"/>
                <a:gd name="f7" fmla="val 3970"/>
                <a:gd name="f8" fmla="val 4128"/>
                <a:gd name="f9" fmla="val 1859"/>
                <a:gd name="f10" fmla="val 2080"/>
                <a:gd name="f11" fmla="val 4159"/>
                <a:gd name="f12" fmla="val 2332"/>
                <a:gd name="f13" fmla="val 2490"/>
                <a:gd name="f14" fmla="val 1702"/>
                <a:gd name="f15" fmla="val 2269"/>
                <a:gd name="f16" fmla="val 1891"/>
                <a:gd name="f17" fmla="val 3309"/>
                <a:gd name="f18" fmla="val 3498"/>
                <a:gd name="f19" fmla="val 3687"/>
                <a:gd name="f20" fmla="val 3939"/>
                <a:gd name="f21" fmla="val 3466"/>
                <a:gd name="f22" fmla="val 442"/>
                <a:gd name="f23" fmla="val 1"/>
                <a:gd name="f24" fmla="val 190"/>
                <a:gd name="f25" fmla="val 379"/>
                <a:gd name="f26" fmla="val 5388"/>
                <a:gd name="f27" fmla="val 5640"/>
                <a:gd name="f28" fmla="val 5577"/>
                <a:gd name="f29" fmla="val 410"/>
                <a:gd name="f30" fmla="*/ f0 1 5829"/>
                <a:gd name="f31" fmla="*/ f1 1 5798"/>
                <a:gd name="f32" fmla="val f2"/>
                <a:gd name="f33" fmla="val f3"/>
                <a:gd name="f34" fmla="val f4"/>
                <a:gd name="f35" fmla="+- f34 0 f32"/>
                <a:gd name="f36" fmla="+- f33 0 f32"/>
                <a:gd name="f37" fmla="*/ f36 1 5829"/>
                <a:gd name="f38" fmla="*/ f35 1 5798"/>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5829" h="5798">
                  <a:moveTo>
                    <a:pt x="f5" y="f6"/>
                  </a:moveTo>
                  <a:cubicBezTo>
                    <a:pt x="f7" y="f6"/>
                    <a:pt x="f8" y="f9"/>
                    <a:pt x="f8" y="f10"/>
                  </a:cubicBezTo>
                  <a:cubicBezTo>
                    <a:pt x="f11" y="f12"/>
                    <a:pt x="f7" y="f13"/>
                    <a:pt x="f5" y="f13"/>
                  </a:cubicBezTo>
                  <a:lnTo>
                    <a:pt x="f10" y="f13"/>
                  </a:lnTo>
                  <a:cubicBezTo>
                    <a:pt x="f9" y="f13"/>
                    <a:pt x="f14" y="f15"/>
                    <a:pt x="f14" y="f10"/>
                  </a:cubicBezTo>
                  <a:cubicBezTo>
                    <a:pt x="f14" y="f9"/>
                    <a:pt x="f16" y="f6"/>
                    <a:pt x="f10" y="f6"/>
                  </a:cubicBezTo>
                  <a:close/>
                  <a:moveTo>
                    <a:pt x="f5" y="f17"/>
                  </a:moveTo>
                  <a:cubicBezTo>
                    <a:pt x="f7" y="f17"/>
                    <a:pt x="f8" y="f18"/>
                    <a:pt x="f8" y="f19"/>
                  </a:cubicBezTo>
                  <a:cubicBezTo>
                    <a:pt x="f11" y="f7"/>
                    <a:pt x="f7" y="f8"/>
                    <a:pt x="f5" y="f8"/>
                  </a:cubicBezTo>
                  <a:lnTo>
                    <a:pt x="f10" y="f8"/>
                  </a:lnTo>
                  <a:cubicBezTo>
                    <a:pt x="f9" y="f8"/>
                    <a:pt x="f14" y="f20"/>
                    <a:pt x="f14" y="f19"/>
                  </a:cubicBezTo>
                  <a:cubicBezTo>
                    <a:pt x="f14" y="f21"/>
                    <a:pt x="f16" y="f17"/>
                    <a:pt x="f10" y="f17"/>
                  </a:cubicBezTo>
                  <a:close/>
                  <a:moveTo>
                    <a:pt x="f22" y="f23"/>
                  </a:moveTo>
                  <a:cubicBezTo>
                    <a:pt x="f24" y="f23"/>
                    <a:pt x="f23" y="f24"/>
                    <a:pt x="f23" y="f25"/>
                  </a:cubicBezTo>
                  <a:lnTo>
                    <a:pt x="f23" y="f26"/>
                  </a:lnTo>
                  <a:cubicBezTo>
                    <a:pt x="f23" y="f27"/>
                    <a:pt x="f24" y="f4"/>
                    <a:pt x="f22" y="f4"/>
                  </a:cubicBezTo>
                  <a:lnTo>
                    <a:pt x="f26" y="f4"/>
                  </a:lnTo>
                  <a:cubicBezTo>
                    <a:pt x="f27" y="f4"/>
                    <a:pt x="f3" y="f28"/>
                    <a:pt x="f3" y="f26"/>
                  </a:cubicBezTo>
                  <a:lnTo>
                    <a:pt x="f3" y="f29"/>
                  </a:lnTo>
                  <a:cubicBezTo>
                    <a:pt x="f3" y="f24"/>
                    <a:pt x="f27" y="f23"/>
                    <a:pt x="f26" y="f23"/>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74" name="Google Shape;6002;p67">
            <a:extLst>
              <a:ext uri="{FF2B5EF4-FFF2-40B4-BE49-F238E27FC236}">
                <a16:creationId xmlns:a16="http://schemas.microsoft.com/office/drawing/2014/main" id="{035C8960-1E8E-612D-A012-7E09F2EF8CB6}"/>
              </a:ext>
            </a:extLst>
          </p:cNvPr>
          <p:cNvGrpSpPr/>
          <p:nvPr/>
        </p:nvGrpSpPr>
        <p:grpSpPr>
          <a:xfrm>
            <a:off x="4351372" y="2522329"/>
            <a:ext cx="640957" cy="553467"/>
            <a:chOff x="4569814" y="1891747"/>
            <a:chExt cx="480718" cy="415100"/>
          </a:xfrm>
          <a:solidFill>
            <a:srgbClr val="0070C0"/>
          </a:solidFill>
        </p:grpSpPr>
        <p:sp>
          <p:nvSpPr>
            <p:cNvPr id="75" name="Google Shape;6003;p67">
              <a:extLst>
                <a:ext uri="{FF2B5EF4-FFF2-40B4-BE49-F238E27FC236}">
                  <a16:creationId xmlns:a16="http://schemas.microsoft.com/office/drawing/2014/main" id="{5E7045FE-8BAB-B7B6-0834-6964627F8D05}"/>
                </a:ext>
              </a:extLst>
            </p:cNvPr>
            <p:cNvSpPr/>
            <p:nvPr/>
          </p:nvSpPr>
          <p:spPr>
            <a:xfrm>
              <a:off x="4569814" y="1919535"/>
              <a:ext cx="480718" cy="387312"/>
            </a:xfrm>
            <a:custGeom>
              <a:avLst/>
              <a:gdLst>
                <a:gd name="f0" fmla="val w"/>
                <a:gd name="f1" fmla="val h"/>
                <a:gd name="f2" fmla="val 0"/>
                <a:gd name="f3" fmla="val 14704"/>
                <a:gd name="f4" fmla="val 11847"/>
                <a:gd name="f5" fmla="val 7370"/>
                <a:gd name="f6" fmla="val 797"/>
                <a:gd name="f7" fmla="val 8536"/>
                <a:gd name="f8" fmla="val 9694"/>
                <a:gd name="f9" fmla="val 1246"/>
                <a:gd name="f10" fmla="val 10576"/>
                <a:gd name="f11" fmla="val 2143"/>
                <a:gd name="f12" fmla="val 12340"/>
                <a:gd name="f13" fmla="val 3908"/>
                <a:gd name="f14" fmla="val 6775"/>
                <a:gd name="f15" fmla="val 8539"/>
                <a:gd name="f16" fmla="val 9757"/>
                <a:gd name="f17" fmla="val 9390"/>
                <a:gd name="f18" fmla="val 8623"/>
                <a:gd name="f19" fmla="val 9894"/>
                <a:gd name="f20" fmla="val 7363"/>
                <a:gd name="f21" fmla="val 6102"/>
                <a:gd name="f22" fmla="val 4937"/>
                <a:gd name="f23" fmla="val 9358"/>
                <a:gd name="f24" fmla="val 4118"/>
                <a:gd name="f25" fmla="val 2353"/>
                <a:gd name="f26" fmla="val 5031"/>
                <a:gd name="f27" fmla="val 6205"/>
                <a:gd name="f28" fmla="val 7326"/>
                <a:gd name="f29" fmla="val 1"/>
                <a:gd name="f30" fmla="val 2091"/>
                <a:gd name="f31" fmla="val 6750"/>
                <a:gd name="f32" fmla="val 4275"/>
                <a:gd name="f33" fmla="val 9768"/>
                <a:gd name="f34" fmla="val 3424"/>
                <a:gd name="f35" fmla="val 11280"/>
                <a:gd name="f36" fmla="val 3298"/>
                <a:gd name="f37" fmla="val 11532"/>
                <a:gd name="f38" fmla="val 3487"/>
                <a:gd name="f39" fmla="val 3771"/>
                <a:gd name="f40" fmla="val 3929"/>
                <a:gd name="f41" fmla="val 4086"/>
                <a:gd name="f42" fmla="val 11784"/>
                <a:gd name="f43" fmla="val 11626"/>
                <a:gd name="f44" fmla="val 5000"/>
                <a:gd name="f45" fmla="val 10209"/>
                <a:gd name="f46" fmla="val 5740"/>
                <a:gd name="f47" fmla="val 10571"/>
                <a:gd name="f48" fmla="val 6543"/>
                <a:gd name="f49" fmla="val 10752"/>
                <a:gd name="f50" fmla="val 7351"/>
                <a:gd name="f51" fmla="val 8158"/>
                <a:gd name="f52" fmla="val 8969"/>
                <a:gd name="f53" fmla="val 9725"/>
                <a:gd name="f54" fmla="val 10671"/>
                <a:gd name="f55" fmla="val 10828"/>
                <a:gd name="f56" fmla="val 10923"/>
                <a:gd name="f57" fmla="val 11238"/>
                <a:gd name="f58" fmla="val 11458"/>
                <a:gd name="f59" fmla="val 11301"/>
                <a:gd name="f60" fmla="val 10419"/>
                <a:gd name="f61" fmla="val 14703"/>
                <a:gd name="f62" fmla="val 12592"/>
                <a:gd name="f63" fmla="val 7350"/>
                <a:gd name="f64" fmla="val 7338"/>
                <a:gd name="f65" fmla="*/ f0 1 14704"/>
                <a:gd name="f66" fmla="*/ f1 1 11847"/>
                <a:gd name="f67" fmla="val f2"/>
                <a:gd name="f68" fmla="val f3"/>
                <a:gd name="f69" fmla="val f4"/>
                <a:gd name="f70" fmla="+- f69 0 f67"/>
                <a:gd name="f71" fmla="+- f68 0 f67"/>
                <a:gd name="f72" fmla="*/ f71 1 14704"/>
                <a:gd name="f73" fmla="*/ f70 1 11847"/>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4704" h="11847">
                  <a:moveTo>
                    <a:pt x="f5" y="f6"/>
                  </a:moveTo>
                  <a:cubicBezTo>
                    <a:pt x="f7" y="f6"/>
                    <a:pt x="f8" y="f9"/>
                    <a:pt x="f10" y="f11"/>
                  </a:cubicBezTo>
                  <a:cubicBezTo>
                    <a:pt x="f12" y="f13"/>
                    <a:pt x="f12" y="f14"/>
                    <a:pt x="f10" y="f15"/>
                  </a:cubicBezTo>
                  <a:cubicBezTo>
                    <a:pt x="f16" y="f17"/>
                    <a:pt x="f18" y="f19"/>
                    <a:pt x="f20" y="f19"/>
                  </a:cubicBezTo>
                  <a:cubicBezTo>
                    <a:pt x="f21" y="f19"/>
                    <a:pt x="f22" y="f23"/>
                    <a:pt x="f24" y="f15"/>
                  </a:cubicBezTo>
                  <a:cubicBezTo>
                    <a:pt x="f25" y="f14"/>
                    <a:pt x="f25" y="f13"/>
                    <a:pt x="f24" y="f11"/>
                  </a:cubicBezTo>
                  <a:cubicBezTo>
                    <a:pt x="f26" y="f9"/>
                    <a:pt x="f27" y="f6"/>
                    <a:pt x="f5" y="f6"/>
                  </a:cubicBezTo>
                  <a:close/>
                  <a:moveTo>
                    <a:pt x="f28" y="f29"/>
                  </a:moveTo>
                  <a:cubicBezTo>
                    <a:pt x="f30" y="f29"/>
                    <a:pt x="f2" y="f31"/>
                    <a:pt x="f32" y="f33"/>
                  </a:cubicBezTo>
                  <a:lnTo>
                    <a:pt x="f34" y="f35"/>
                  </a:lnTo>
                  <a:cubicBezTo>
                    <a:pt x="f36" y="f37"/>
                    <a:pt x="f38" y="f4"/>
                    <a:pt x="f39" y="f4"/>
                  </a:cubicBezTo>
                  <a:cubicBezTo>
                    <a:pt x="f40" y="f4"/>
                    <a:pt x="f41" y="f42"/>
                    <a:pt x="f24" y="f43"/>
                  </a:cubicBezTo>
                  <a:lnTo>
                    <a:pt x="f44" y="f45"/>
                  </a:lnTo>
                  <a:cubicBezTo>
                    <a:pt x="f46" y="f47"/>
                    <a:pt x="f48" y="f49"/>
                    <a:pt x="f50" y="f49"/>
                  </a:cubicBezTo>
                  <a:cubicBezTo>
                    <a:pt x="f51" y="f49"/>
                    <a:pt x="f52" y="f47"/>
                    <a:pt x="f53" y="f45"/>
                  </a:cubicBezTo>
                  <a:lnTo>
                    <a:pt x="f10" y="f43"/>
                  </a:lnTo>
                  <a:cubicBezTo>
                    <a:pt x="f54" y="f42"/>
                    <a:pt x="f55" y="f4"/>
                    <a:pt x="f56" y="f4"/>
                  </a:cubicBezTo>
                  <a:cubicBezTo>
                    <a:pt x="f57" y="f4"/>
                    <a:pt x="f58" y="f37"/>
                    <a:pt x="f59" y="f35"/>
                  </a:cubicBezTo>
                  <a:lnTo>
                    <a:pt x="f60" y="f33"/>
                  </a:lnTo>
                  <a:cubicBezTo>
                    <a:pt x="f61" y="f14"/>
                    <a:pt x="f62" y="f29"/>
                    <a:pt x="f20" y="f29"/>
                  </a:cubicBezTo>
                  <a:cubicBezTo>
                    <a:pt x="f63" y="f29"/>
                    <a:pt x="f64" y="f29"/>
                    <a:pt x="f28" y="f29"/>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6" name="Google Shape;6004;p67">
              <a:extLst>
                <a:ext uri="{FF2B5EF4-FFF2-40B4-BE49-F238E27FC236}">
                  <a16:creationId xmlns:a16="http://schemas.microsoft.com/office/drawing/2014/main" id="{742AE875-B463-7861-03F5-AA3095B51CE9}"/>
                </a:ext>
              </a:extLst>
            </p:cNvPr>
            <p:cNvSpPr/>
            <p:nvPr/>
          </p:nvSpPr>
          <p:spPr>
            <a:xfrm>
              <a:off x="4873331" y="1891747"/>
              <a:ext cx="139071" cy="139071"/>
            </a:xfrm>
            <a:custGeom>
              <a:avLst/>
              <a:gdLst>
                <a:gd name="f0" fmla="val w"/>
                <a:gd name="f1" fmla="val h"/>
                <a:gd name="f2" fmla="val 0"/>
                <a:gd name="f3" fmla="val 4254"/>
                <a:gd name="f4" fmla="val 1355"/>
                <a:gd name="f5" fmla="val 882"/>
                <a:gd name="f6" fmla="val 410"/>
                <a:gd name="f7" fmla="val 95"/>
                <a:gd name="f8" fmla="val 315"/>
                <a:gd name="f9" fmla="val 1891"/>
                <a:gd name="f10" fmla="val 946"/>
                <a:gd name="f11" fmla="val 3340"/>
                <a:gd name="f12" fmla="val 2395"/>
                <a:gd name="f13" fmla="val 3938"/>
                <a:gd name="f14" fmla="val 4128"/>
                <a:gd name="f15" fmla="val 3844"/>
                <a:gd name="f16" fmla="val 3371"/>
                <a:gd name="f17" fmla="val 2899"/>
                <a:gd name="f18" fmla="val 1292"/>
                <a:gd name="f19" fmla="val 2962"/>
                <a:gd name="f20" fmla="*/ f0 1 4254"/>
                <a:gd name="f21" fmla="*/ f1 1 4254"/>
                <a:gd name="f22" fmla="val f2"/>
                <a:gd name="f23" fmla="val f3"/>
                <a:gd name="f24" fmla="+- f23 0 f22"/>
                <a:gd name="f25" fmla="*/ f24 1 4254"/>
                <a:gd name="f26" fmla="*/ f22 1 f25"/>
                <a:gd name="f27" fmla="*/ f23 1 f25"/>
                <a:gd name="f28" fmla="*/ f26 f20 1"/>
                <a:gd name="f29" fmla="*/ f27 f20 1"/>
                <a:gd name="f30" fmla="*/ f27 f21 1"/>
                <a:gd name="f31" fmla="*/ f26 f21 1"/>
              </a:gdLst>
              <a:ahLst/>
              <a:cxnLst>
                <a:cxn ang="3cd4">
                  <a:pos x="hc" y="t"/>
                </a:cxn>
                <a:cxn ang="0">
                  <a:pos x="r" y="vc"/>
                </a:cxn>
                <a:cxn ang="cd4">
                  <a:pos x="hc" y="b"/>
                </a:cxn>
                <a:cxn ang="cd2">
                  <a:pos x="l" y="vc"/>
                </a:cxn>
              </a:cxnLst>
              <a:rect l="f28" t="f31" r="f29" b="f30"/>
              <a:pathLst>
                <a:path w="4254" h="4254">
                  <a:moveTo>
                    <a:pt x="f4" y="f2"/>
                  </a:moveTo>
                  <a:cubicBezTo>
                    <a:pt x="f5" y="f2"/>
                    <a:pt x="f6" y="f7"/>
                    <a:pt x="f2" y="f8"/>
                  </a:cubicBezTo>
                  <a:cubicBezTo>
                    <a:pt x="f9" y="f10"/>
                    <a:pt x="f11" y="f12"/>
                    <a:pt x="f13" y="f3"/>
                  </a:cubicBezTo>
                  <a:cubicBezTo>
                    <a:pt x="f14" y="f15"/>
                    <a:pt x="f3" y="f16"/>
                    <a:pt x="f3" y="f17"/>
                  </a:cubicBezTo>
                  <a:cubicBezTo>
                    <a:pt x="f3" y="f18"/>
                    <a:pt x="f19" y="f2"/>
                    <a:pt x="f4"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7" name="Google Shape;6005;p67">
              <a:extLst>
                <a:ext uri="{FF2B5EF4-FFF2-40B4-BE49-F238E27FC236}">
                  <a16:creationId xmlns:a16="http://schemas.microsoft.com/office/drawing/2014/main" id="{5FC857D0-F868-089C-1731-FA36DB4B79F2}"/>
                </a:ext>
              </a:extLst>
            </p:cNvPr>
            <p:cNvSpPr/>
            <p:nvPr/>
          </p:nvSpPr>
          <p:spPr>
            <a:xfrm>
              <a:off x="4606564" y="1892753"/>
              <a:ext cx="139071" cy="139107"/>
            </a:xfrm>
            <a:custGeom>
              <a:avLst/>
              <a:gdLst>
                <a:gd name="f0" fmla="val w"/>
                <a:gd name="f1" fmla="val h"/>
                <a:gd name="f2" fmla="val 0"/>
                <a:gd name="f3" fmla="val 4254"/>
                <a:gd name="f4" fmla="val 4255"/>
                <a:gd name="f5" fmla="val 2931"/>
                <a:gd name="f6" fmla="val 1"/>
                <a:gd name="f7" fmla="val 1292"/>
                <a:gd name="f8" fmla="val 1293"/>
                <a:gd name="f9" fmla="val 2899"/>
                <a:gd name="f10" fmla="val 3372"/>
                <a:gd name="f11" fmla="val 127"/>
                <a:gd name="f12" fmla="val 3845"/>
                <a:gd name="f13" fmla="val 316"/>
                <a:gd name="f14" fmla="val 977"/>
                <a:gd name="f15" fmla="val 2364"/>
                <a:gd name="f16" fmla="val 2426"/>
                <a:gd name="f17" fmla="val 915"/>
                <a:gd name="f18" fmla="val 3876"/>
                <a:gd name="f19" fmla="val 3403"/>
                <a:gd name="f20" fmla="*/ f0 1 4254"/>
                <a:gd name="f21" fmla="*/ f1 1 4255"/>
                <a:gd name="f22" fmla="val f2"/>
                <a:gd name="f23" fmla="val f3"/>
                <a:gd name="f24" fmla="val f4"/>
                <a:gd name="f25" fmla="+- f24 0 f22"/>
                <a:gd name="f26" fmla="+- f23 0 f22"/>
                <a:gd name="f27" fmla="*/ f26 1 4254"/>
                <a:gd name="f28" fmla="*/ f25 1 4255"/>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4254" h="4255">
                  <a:moveTo>
                    <a:pt x="f5" y="f6"/>
                  </a:moveTo>
                  <a:cubicBezTo>
                    <a:pt x="f7" y="f6"/>
                    <a:pt x="f6" y="f8"/>
                    <a:pt x="f6" y="f9"/>
                  </a:cubicBezTo>
                  <a:cubicBezTo>
                    <a:pt x="f6" y="f10"/>
                    <a:pt x="f11" y="f12"/>
                    <a:pt x="f13" y="f3"/>
                  </a:cubicBezTo>
                  <a:cubicBezTo>
                    <a:pt x="f14" y="f15"/>
                    <a:pt x="f16" y="f17"/>
                    <a:pt x="f3" y="f13"/>
                  </a:cubicBezTo>
                  <a:cubicBezTo>
                    <a:pt x="f18" y="f11"/>
                    <a:pt x="f19" y="f6"/>
                    <a:pt x="f5"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8" name="Google Shape;6006;p67">
              <a:extLst>
                <a:ext uri="{FF2B5EF4-FFF2-40B4-BE49-F238E27FC236}">
                  <a16:creationId xmlns:a16="http://schemas.microsoft.com/office/drawing/2014/main" id="{EDF95D52-E247-3CD4-484E-31E6C9630A3C}"/>
                </a:ext>
              </a:extLst>
            </p:cNvPr>
            <p:cNvSpPr/>
            <p:nvPr/>
          </p:nvSpPr>
          <p:spPr>
            <a:xfrm>
              <a:off x="4687936" y="1972068"/>
              <a:ext cx="243102" cy="244153"/>
            </a:xfrm>
            <a:custGeom>
              <a:avLst/>
              <a:gdLst>
                <a:gd name="f0" fmla="val w"/>
                <a:gd name="f1" fmla="val h"/>
                <a:gd name="f2" fmla="val 0"/>
                <a:gd name="f3" fmla="val 7436"/>
                <a:gd name="f4" fmla="val 7468"/>
                <a:gd name="f5" fmla="val 3781"/>
                <a:gd name="f6" fmla="val 1671"/>
                <a:gd name="f7" fmla="val 4033"/>
                <a:gd name="f8" fmla="val 4191"/>
                <a:gd name="f9" fmla="val 1860"/>
                <a:gd name="f10" fmla="val 2112"/>
                <a:gd name="f11" fmla="val 3340"/>
                <a:gd name="f12" fmla="val 5388"/>
                <a:gd name="f13" fmla="val 5640"/>
                <a:gd name="f14" fmla="val 5829"/>
                <a:gd name="f15" fmla="val 3529"/>
                <a:gd name="f16" fmla="val 3750"/>
                <a:gd name="f17" fmla="val 4002"/>
                <a:gd name="f18" fmla="val 4128"/>
                <a:gd name="f19" fmla="val 3498"/>
                <a:gd name="f20" fmla="val 3308"/>
                <a:gd name="f21" fmla="val 3939"/>
                <a:gd name="f22" fmla="val 1"/>
                <a:gd name="f23" fmla="val 1702"/>
                <a:gd name="f24" fmla="val 32"/>
                <a:gd name="f25" fmla="val 5798"/>
                <a:gd name="f26" fmla="val 7467"/>
                <a:gd name="f27" fmla="val 5797"/>
                <a:gd name="f28" fmla="val 64"/>
                <a:gd name="f29" fmla="*/ f0 1 7436"/>
                <a:gd name="f30" fmla="*/ f1 1 7468"/>
                <a:gd name="f31" fmla="val f2"/>
                <a:gd name="f32" fmla="val f3"/>
                <a:gd name="f33" fmla="val f4"/>
                <a:gd name="f34" fmla="+- f33 0 f31"/>
                <a:gd name="f35" fmla="+- f32 0 f31"/>
                <a:gd name="f36" fmla="*/ f35 1 7436"/>
                <a:gd name="f37" fmla="*/ f34 1 7468"/>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7436" h="7468">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6" y="f18"/>
                  </a:lnTo>
                  <a:cubicBezTo>
                    <a:pt x="f19" y="f18"/>
                    <a:pt x="f20" y="f21"/>
                    <a:pt x="f20" y="f16"/>
                  </a:cubicBezTo>
                  <a:lnTo>
                    <a:pt x="f20" y="f10"/>
                  </a:lnTo>
                  <a:lnTo>
                    <a:pt x="f11" y="f10"/>
                  </a:lnTo>
                  <a:cubicBezTo>
                    <a:pt x="f11" y="f9"/>
                    <a:pt x="f15" y="f6"/>
                    <a:pt x="f5" y="f6"/>
                  </a:cubicBezTo>
                  <a:close/>
                  <a:moveTo>
                    <a:pt x="f16" y="f22"/>
                  </a:moveTo>
                  <a:cubicBezTo>
                    <a:pt x="f23" y="f22"/>
                    <a:pt x="f24" y="f6"/>
                    <a:pt x="f2" y="f16"/>
                  </a:cubicBezTo>
                  <a:cubicBezTo>
                    <a:pt x="f24" y="f25"/>
                    <a:pt x="f23" y="f26"/>
                    <a:pt x="f16" y="f26"/>
                  </a:cubicBezTo>
                  <a:cubicBezTo>
                    <a:pt x="f27" y="f26"/>
                    <a:pt x="f3" y="f25"/>
                    <a:pt x="f3" y="f16"/>
                  </a:cubicBezTo>
                  <a:cubicBezTo>
                    <a:pt x="f3" y="f23"/>
                    <a:pt x="f27" y="f28"/>
                    <a:pt x="f16" y="f2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79" name="Google Shape;6011;p67">
            <a:extLst>
              <a:ext uri="{FF2B5EF4-FFF2-40B4-BE49-F238E27FC236}">
                <a16:creationId xmlns:a16="http://schemas.microsoft.com/office/drawing/2014/main" id="{361AFF3F-F780-E18D-BD8F-CCB9D3CEA2B4}"/>
              </a:ext>
            </a:extLst>
          </p:cNvPr>
          <p:cNvGrpSpPr/>
          <p:nvPr/>
        </p:nvGrpSpPr>
        <p:grpSpPr>
          <a:xfrm>
            <a:off x="8371820" y="2490022"/>
            <a:ext cx="562489" cy="552652"/>
            <a:chOff x="7585149" y="1867515"/>
            <a:chExt cx="421867" cy="414489"/>
          </a:xfrm>
          <a:solidFill>
            <a:srgbClr val="0070C0"/>
          </a:solidFill>
        </p:grpSpPr>
        <p:sp>
          <p:nvSpPr>
            <p:cNvPr id="80" name="Google Shape;6012;p67">
              <a:extLst>
                <a:ext uri="{FF2B5EF4-FFF2-40B4-BE49-F238E27FC236}">
                  <a16:creationId xmlns:a16="http://schemas.microsoft.com/office/drawing/2014/main" id="{584F6D63-8AF3-34FD-1F28-8591E2EEF79F}"/>
                </a:ext>
              </a:extLst>
            </p:cNvPr>
            <p:cNvSpPr/>
            <p:nvPr/>
          </p:nvSpPr>
          <p:spPr>
            <a:xfrm>
              <a:off x="7635633" y="1913354"/>
              <a:ext cx="110240" cy="110240"/>
            </a:xfrm>
            <a:custGeom>
              <a:avLst/>
              <a:gdLst>
                <a:gd name="f0" fmla="val w"/>
                <a:gd name="f1" fmla="val h"/>
                <a:gd name="f2" fmla="val 0"/>
                <a:gd name="f3" fmla="val 3372"/>
                <a:gd name="f4" fmla="val 2710"/>
                <a:gd name="f5" fmla="val 1"/>
                <a:gd name="f6" fmla="val 694"/>
                <a:gd name="f7" fmla="val 3371"/>
                <a:gd name="f8" fmla="val 662"/>
                <a:gd name="f9" fmla="*/ f0 1 3372"/>
                <a:gd name="f10" fmla="*/ f1 1 3372"/>
                <a:gd name="f11" fmla="val f2"/>
                <a:gd name="f12" fmla="val f3"/>
                <a:gd name="f13" fmla="+- f12 0 f11"/>
                <a:gd name="f14" fmla="*/ f13 1 3372"/>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3372" h="3372">
                  <a:moveTo>
                    <a:pt x="f4" y="f2"/>
                  </a:moveTo>
                  <a:lnTo>
                    <a:pt x="f5" y="f4"/>
                  </a:lnTo>
                  <a:lnTo>
                    <a:pt x="f6" y="f7"/>
                  </a:lnTo>
                  <a:lnTo>
                    <a:pt x="f3" y="f8"/>
                  </a:lnTo>
                  <a:lnTo>
                    <a:pt x="f4"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1" name="Google Shape;6013;p67">
              <a:extLst>
                <a:ext uri="{FF2B5EF4-FFF2-40B4-BE49-F238E27FC236}">
                  <a16:creationId xmlns:a16="http://schemas.microsoft.com/office/drawing/2014/main" id="{CBFCAE3A-3FC0-DF7E-E905-8DAFB14EE608}"/>
                </a:ext>
              </a:extLst>
            </p:cNvPr>
            <p:cNvSpPr/>
            <p:nvPr/>
          </p:nvSpPr>
          <p:spPr>
            <a:xfrm>
              <a:off x="7806616" y="1878598"/>
              <a:ext cx="197793" cy="195471"/>
            </a:xfrm>
            <a:custGeom>
              <a:avLst/>
              <a:gdLst>
                <a:gd name="f0" fmla="val w"/>
                <a:gd name="f1" fmla="val h"/>
                <a:gd name="f2" fmla="val 0"/>
                <a:gd name="f3" fmla="val 6050"/>
                <a:gd name="f4" fmla="val 5979"/>
                <a:gd name="f5" fmla="val 2663"/>
                <a:gd name="f6" fmla="val 2552"/>
                <a:gd name="f7" fmla="val 2442"/>
                <a:gd name="f8" fmla="val 39"/>
                <a:gd name="f9" fmla="val 2363"/>
                <a:gd name="f10" fmla="val 118"/>
                <a:gd name="f11" fmla="val 1261"/>
                <a:gd name="f12" fmla="val 1221"/>
                <a:gd name="f13" fmla="val 2678"/>
                <a:gd name="f14" fmla="val 2639"/>
                <a:gd name="f15" fmla="val 2836"/>
                <a:gd name="f16" fmla="val 2796"/>
                <a:gd name="f17" fmla="val 3080"/>
                <a:gd name="f18" fmla="val 3237"/>
                <a:gd name="f19" fmla="val 2637"/>
                <a:gd name="f20" fmla="val 3278"/>
                <a:gd name="f21" fmla="val 2560"/>
                <a:gd name="f22" fmla="val 3302"/>
                <a:gd name="f23" fmla="val 2473"/>
                <a:gd name="f24" fmla="val 2360"/>
                <a:gd name="f25" fmla="val 2232"/>
                <a:gd name="f26" fmla="val 3263"/>
                <a:gd name="f27" fmla="val 2143"/>
                <a:gd name="f28" fmla="val 3174"/>
                <a:gd name="f29" fmla="val 725"/>
                <a:gd name="f30" fmla="val 1756"/>
                <a:gd name="f31" fmla="val 2481"/>
                <a:gd name="f32" fmla="val 3529"/>
                <a:gd name="f33" fmla="val 5978"/>
                <a:gd name="f34" fmla="val 5892"/>
                <a:gd name="f35" fmla="val 3615"/>
                <a:gd name="f36" fmla="val 6049"/>
                <a:gd name="f37" fmla="val 3458"/>
                <a:gd name="f38" fmla="val 3017"/>
                <a:gd name="f39" fmla="val 2962"/>
                <a:gd name="f40" fmla="val 2883"/>
                <a:gd name="f41" fmla="val 2773"/>
                <a:gd name="f42" fmla="*/ f0 1 6050"/>
                <a:gd name="f43" fmla="*/ f1 1 5979"/>
                <a:gd name="f44" fmla="val f2"/>
                <a:gd name="f45" fmla="val f3"/>
                <a:gd name="f46" fmla="val f4"/>
                <a:gd name="f47" fmla="+- f46 0 f44"/>
                <a:gd name="f48" fmla="+- f45 0 f44"/>
                <a:gd name="f49" fmla="*/ f48 1 6050"/>
                <a:gd name="f50" fmla="*/ f47 1 5979"/>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6050" h="5979">
                  <a:moveTo>
                    <a:pt x="f5" y="f2"/>
                  </a:moveTo>
                  <a:cubicBezTo>
                    <a:pt x="f6" y="f2"/>
                    <a:pt x="f7" y="f8"/>
                    <a:pt x="f9" y="f10"/>
                  </a:cubicBezTo>
                  <a:lnTo>
                    <a:pt x="f11" y="f12"/>
                  </a:lnTo>
                  <a:lnTo>
                    <a:pt x="f13" y="f14"/>
                  </a:lnTo>
                  <a:cubicBezTo>
                    <a:pt x="f15" y="f16"/>
                    <a:pt x="f15" y="f17"/>
                    <a:pt x="f13" y="f18"/>
                  </a:cubicBezTo>
                  <a:cubicBezTo>
                    <a:pt x="f19" y="f20"/>
                    <a:pt x="f21" y="f22"/>
                    <a:pt x="f23" y="f22"/>
                  </a:cubicBezTo>
                  <a:cubicBezTo>
                    <a:pt x="f24" y="f22"/>
                    <a:pt x="f25" y="f26"/>
                    <a:pt x="f27" y="f28"/>
                  </a:cubicBezTo>
                  <a:lnTo>
                    <a:pt x="f29" y="f30"/>
                  </a:lnTo>
                  <a:lnTo>
                    <a:pt x="f2" y="f31"/>
                  </a:lnTo>
                  <a:lnTo>
                    <a:pt x="f32" y="f33"/>
                  </a:lnTo>
                  <a:lnTo>
                    <a:pt x="f34" y="f35"/>
                  </a:lnTo>
                  <a:cubicBezTo>
                    <a:pt x="f36" y="f37"/>
                    <a:pt x="f36" y="f28"/>
                    <a:pt x="f34" y="f38"/>
                  </a:cubicBezTo>
                  <a:lnTo>
                    <a:pt x="f39" y="f10"/>
                  </a:lnTo>
                  <a:cubicBezTo>
                    <a:pt x="f40" y="f8"/>
                    <a:pt x="f41"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2" name="Google Shape;6014;p67">
              <a:extLst>
                <a:ext uri="{FF2B5EF4-FFF2-40B4-BE49-F238E27FC236}">
                  <a16:creationId xmlns:a16="http://schemas.microsoft.com/office/drawing/2014/main" id="{E1BF98F1-DEA7-D779-E74C-16FEABD1B016}"/>
                </a:ext>
              </a:extLst>
            </p:cNvPr>
            <p:cNvSpPr/>
            <p:nvPr/>
          </p:nvSpPr>
          <p:spPr>
            <a:xfrm>
              <a:off x="7676826" y="1954548"/>
              <a:ext cx="279166" cy="279166"/>
            </a:xfrm>
            <a:custGeom>
              <a:avLst/>
              <a:gdLst>
                <a:gd name="f0" fmla="val w"/>
                <a:gd name="f1" fmla="val h"/>
                <a:gd name="f2" fmla="val 0"/>
                <a:gd name="f3" fmla="val 8539"/>
                <a:gd name="f4" fmla="val 2679"/>
                <a:gd name="f5" fmla="val 1"/>
                <a:gd name="f6" fmla="val 2678"/>
                <a:gd name="f7" fmla="val 5861"/>
                <a:gd name="f8" fmla="val 8538"/>
                <a:gd name="f9" fmla="val 5860"/>
                <a:gd name="f10" fmla="*/ f0 1 8539"/>
                <a:gd name="f11" fmla="*/ f1 1 8539"/>
                <a:gd name="f12" fmla="val f2"/>
                <a:gd name="f13" fmla="val f3"/>
                <a:gd name="f14" fmla="+- f13 0 f12"/>
                <a:gd name="f15" fmla="*/ f14 1 853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8539" h="8539">
                  <a:moveTo>
                    <a:pt x="f4" y="f2"/>
                  </a:moveTo>
                  <a:lnTo>
                    <a:pt x="f5" y="f6"/>
                  </a:lnTo>
                  <a:lnTo>
                    <a:pt x="f7" y="f8"/>
                  </a:lnTo>
                  <a:lnTo>
                    <a:pt x="f3" y="f9"/>
                  </a:lnTo>
                  <a:lnTo>
                    <a:pt x="f4"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3" name="Google Shape;6015;p67">
              <a:extLst>
                <a:ext uri="{FF2B5EF4-FFF2-40B4-BE49-F238E27FC236}">
                  <a16:creationId xmlns:a16="http://schemas.microsoft.com/office/drawing/2014/main" id="{84CAC8A7-64AD-DF21-0745-E44E542C0E63}"/>
                </a:ext>
              </a:extLst>
            </p:cNvPr>
            <p:cNvSpPr/>
            <p:nvPr/>
          </p:nvSpPr>
          <p:spPr>
            <a:xfrm>
              <a:off x="7892104" y="2169798"/>
              <a:ext cx="114912" cy="112206"/>
            </a:xfrm>
            <a:custGeom>
              <a:avLst/>
              <a:gdLst>
                <a:gd name="f0" fmla="val w"/>
                <a:gd name="f1" fmla="val h"/>
                <a:gd name="f2" fmla="val 0"/>
                <a:gd name="f3" fmla="val 3515"/>
                <a:gd name="f4" fmla="val 3432"/>
                <a:gd name="f5" fmla="val 2426"/>
                <a:gd name="f6" fmla="val 1"/>
                <a:gd name="f7" fmla="val 2427"/>
                <a:gd name="f8" fmla="val 2899"/>
                <a:gd name="f9" fmla="val 3404"/>
                <a:gd name="f10" fmla="val 2948"/>
                <a:gd name="f11" fmla="val 3423"/>
                <a:gd name="f12" fmla="val 2996"/>
                <a:gd name="f13" fmla="val 3044"/>
                <a:gd name="f14" fmla="val 3302"/>
                <a:gd name="f15" fmla="val 3514"/>
                <a:gd name="f16" fmla="val 3166"/>
                <a:gd name="f17" fmla="val 3434"/>
                <a:gd name="f18" fmla="*/ f0 1 3515"/>
                <a:gd name="f19" fmla="*/ f1 1 3432"/>
                <a:gd name="f20" fmla="val f2"/>
                <a:gd name="f21" fmla="val f3"/>
                <a:gd name="f22" fmla="val f4"/>
                <a:gd name="f23" fmla="+- f22 0 f20"/>
                <a:gd name="f24" fmla="+- f21 0 f20"/>
                <a:gd name="f25" fmla="*/ f24 1 3515"/>
                <a:gd name="f26" fmla="*/ f23 1 3432"/>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3515" h="3432">
                  <a:moveTo>
                    <a:pt x="f5" y="f6"/>
                  </a:moveTo>
                  <a:lnTo>
                    <a:pt x="f2" y="f7"/>
                  </a:lnTo>
                  <a:lnTo>
                    <a:pt x="f8" y="f9"/>
                  </a:lnTo>
                  <a:cubicBezTo>
                    <a:pt x="f10" y="f11"/>
                    <a:pt x="f12" y="f4"/>
                    <a:pt x="f13" y="f4"/>
                  </a:cubicBezTo>
                  <a:cubicBezTo>
                    <a:pt x="f14" y="f4"/>
                    <a:pt x="f15" y="f16"/>
                    <a:pt x="f17" y="f8"/>
                  </a:cubicBezTo>
                  <a:lnTo>
                    <a:pt x="f5" y="f6"/>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4" name="Google Shape;6016;p67">
              <a:extLst>
                <a:ext uri="{FF2B5EF4-FFF2-40B4-BE49-F238E27FC236}">
                  <a16:creationId xmlns:a16="http://schemas.microsoft.com/office/drawing/2014/main" id="{93DEC3DA-E9F9-E7A5-4FEE-85B82075974E}"/>
                </a:ext>
              </a:extLst>
            </p:cNvPr>
            <p:cNvSpPr/>
            <p:nvPr/>
          </p:nvSpPr>
          <p:spPr>
            <a:xfrm>
              <a:off x="7598554" y="2084338"/>
              <a:ext cx="196742" cy="195471"/>
            </a:xfrm>
            <a:custGeom>
              <a:avLst/>
              <a:gdLst>
                <a:gd name="f0" fmla="val w"/>
                <a:gd name="f1" fmla="val h"/>
                <a:gd name="f2" fmla="val 0"/>
                <a:gd name="f3" fmla="val 6018"/>
                <a:gd name="f4" fmla="val 5979"/>
                <a:gd name="f5" fmla="val 2521"/>
                <a:gd name="f6" fmla="val 1796"/>
                <a:gd name="f7" fmla="val 725"/>
                <a:gd name="f8" fmla="val 3308"/>
                <a:gd name="f9" fmla="val 2205"/>
                <a:gd name="f10" fmla="val 3466"/>
                <a:gd name="f11" fmla="val 2363"/>
                <a:gd name="f12" fmla="val 2646"/>
                <a:gd name="f13" fmla="val 2804"/>
                <a:gd name="f14" fmla="val 3230"/>
                <a:gd name="f15" fmla="val 2883"/>
                <a:gd name="f16" fmla="val 3119"/>
                <a:gd name="f17" fmla="val 2922"/>
                <a:gd name="f18" fmla="val 3009"/>
                <a:gd name="f19" fmla="val 2899"/>
                <a:gd name="f20" fmla="val 2789"/>
                <a:gd name="f21" fmla="val 2710"/>
                <a:gd name="f22" fmla="val 1229"/>
                <a:gd name="f23" fmla="val 1292"/>
                <a:gd name="f24" fmla="val 158"/>
                <a:gd name="f25" fmla="val 2520"/>
                <a:gd name="f26" fmla="val 2962"/>
                <a:gd name="f27" fmla="val 3056"/>
                <a:gd name="f28" fmla="val 5860"/>
                <a:gd name="f29" fmla="val 3135"/>
                <a:gd name="f30" fmla="val 5939"/>
                <a:gd name="f31" fmla="val 3245"/>
                <a:gd name="f32" fmla="val 5978"/>
                <a:gd name="f33" fmla="val 3356"/>
                <a:gd name="f34" fmla="val 3576"/>
                <a:gd name="f35" fmla="val 3655"/>
                <a:gd name="f36" fmla="val 3497"/>
                <a:gd name="f37" fmla="*/ f0 1 6018"/>
                <a:gd name="f38" fmla="*/ f1 1 5979"/>
                <a:gd name="f39" fmla="val f2"/>
                <a:gd name="f40" fmla="val f3"/>
                <a:gd name="f41" fmla="val f4"/>
                <a:gd name="f42" fmla="+- f41 0 f39"/>
                <a:gd name="f43" fmla="+- f40 0 f39"/>
                <a:gd name="f44" fmla="*/ f43 1 6018"/>
                <a:gd name="f45" fmla="*/ f42 1 5979"/>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6018" h="5979">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4" y="f11"/>
                  </a:lnTo>
                  <a:cubicBezTo>
                    <a:pt x="f2" y="f25"/>
                    <a:pt x="f2" y="f13"/>
                    <a:pt x="f24" y="f26"/>
                  </a:cubicBezTo>
                  <a:lnTo>
                    <a:pt x="f27" y="f28"/>
                  </a:lnTo>
                  <a:cubicBezTo>
                    <a:pt x="f29" y="f30"/>
                    <a:pt x="f31" y="f32"/>
                    <a:pt x="f33" y="f32"/>
                  </a:cubicBezTo>
                  <a:cubicBezTo>
                    <a:pt x="f10" y="f32"/>
                    <a:pt x="f34" y="f30"/>
                    <a:pt x="f35" y="f28"/>
                  </a:cubicBezTo>
                  <a:lnTo>
                    <a:pt x="f3" y="f36"/>
                  </a:lnTo>
                  <a:lnTo>
                    <a:pt x="f5"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5" name="Google Shape;6017;p67">
              <a:extLst>
                <a:ext uri="{FF2B5EF4-FFF2-40B4-BE49-F238E27FC236}">
                  <a16:creationId xmlns:a16="http://schemas.microsoft.com/office/drawing/2014/main" id="{D383588A-7134-3D41-697F-E9D781210458}"/>
                </a:ext>
              </a:extLst>
            </p:cNvPr>
            <p:cNvSpPr/>
            <p:nvPr/>
          </p:nvSpPr>
          <p:spPr>
            <a:xfrm>
              <a:off x="7585149" y="1867515"/>
              <a:ext cx="120536" cy="114885"/>
            </a:xfrm>
            <a:custGeom>
              <a:avLst/>
              <a:gdLst>
                <a:gd name="f0" fmla="val w"/>
                <a:gd name="f1" fmla="val h"/>
                <a:gd name="f2" fmla="val 0"/>
                <a:gd name="f3" fmla="val 3687"/>
                <a:gd name="f4" fmla="val 3514"/>
                <a:gd name="f5" fmla="val 2281"/>
                <a:gd name="f6" fmla="val 1915"/>
                <a:gd name="f7" fmla="val 1545"/>
                <a:gd name="f8" fmla="val 142"/>
                <a:gd name="f9" fmla="val 1261"/>
                <a:gd name="f10" fmla="val 426"/>
                <a:gd name="f11" fmla="val 568"/>
                <a:gd name="f12" fmla="val 1119"/>
                <a:gd name="f13" fmla="val 1"/>
                <a:gd name="f14" fmla="val 1686"/>
                <a:gd name="f15" fmla="val 2568"/>
                <a:gd name="f16" fmla="val 3135"/>
                <a:gd name="f17" fmla="val 946"/>
                <a:gd name="f18" fmla="val 3513"/>
                <a:gd name="f19" fmla="val 804"/>
                <a:gd name="f20" fmla="val 3277"/>
                <a:gd name="f21" fmla="val 3010"/>
                <a:gd name="f22" fmla="val 2647"/>
                <a:gd name="f23" fmla="*/ f0 1 3687"/>
                <a:gd name="f24" fmla="*/ f1 1 3514"/>
                <a:gd name="f25" fmla="val f2"/>
                <a:gd name="f26" fmla="val f3"/>
                <a:gd name="f27" fmla="val f4"/>
                <a:gd name="f28" fmla="+- f27 0 f25"/>
                <a:gd name="f29" fmla="+- f26 0 f25"/>
                <a:gd name="f30" fmla="*/ f29 1 3687"/>
                <a:gd name="f31" fmla="*/ f28 1 351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3687" h="3514">
                  <a:moveTo>
                    <a:pt x="f5" y="f2"/>
                  </a:moveTo>
                  <a:cubicBezTo>
                    <a:pt x="f6" y="f2"/>
                    <a:pt x="f7" y="f8"/>
                    <a:pt x="f9" y="f10"/>
                  </a:cubicBezTo>
                  <a:lnTo>
                    <a:pt x="f11" y="f12"/>
                  </a:lnTo>
                  <a:cubicBezTo>
                    <a:pt x="f13" y="f14"/>
                    <a:pt x="f13" y="f15"/>
                    <a:pt x="f11" y="f16"/>
                  </a:cubicBezTo>
                  <a:lnTo>
                    <a:pt x="f17" y="f18"/>
                  </a:lnTo>
                  <a:lnTo>
                    <a:pt x="f3" y="f19"/>
                  </a:lnTo>
                  <a:lnTo>
                    <a:pt x="f20" y="f10"/>
                  </a:lnTo>
                  <a:cubicBezTo>
                    <a:pt x="f21" y="f8"/>
                    <a:pt x="f22"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sp>
        <p:nvSpPr>
          <p:cNvPr id="86" name="Google Shape;6042;p67">
            <a:extLst>
              <a:ext uri="{FF2B5EF4-FFF2-40B4-BE49-F238E27FC236}">
                <a16:creationId xmlns:a16="http://schemas.microsoft.com/office/drawing/2014/main" id="{239D5AC8-559D-7A1D-E9CD-8EEF42F8D1E5}"/>
              </a:ext>
            </a:extLst>
          </p:cNvPr>
          <p:cNvSpPr/>
          <p:nvPr/>
        </p:nvSpPr>
        <p:spPr>
          <a:xfrm>
            <a:off x="5194069" y="2523416"/>
            <a:ext cx="543872" cy="551285"/>
          </a:xfrm>
          <a:custGeom>
            <a:avLst/>
            <a:gdLst>
              <a:gd name="f0" fmla="val w"/>
              <a:gd name="f1" fmla="val h"/>
              <a:gd name="f2" fmla="val 0"/>
              <a:gd name="f3" fmla="val 12477"/>
              <a:gd name="f4" fmla="val 12647"/>
              <a:gd name="f5" fmla="val 3750"/>
              <a:gd name="f6" fmla="val 4538"/>
              <a:gd name="f7" fmla="val 4223"/>
              <a:gd name="f8" fmla="val 4601"/>
              <a:gd name="f9" fmla="val 4884"/>
              <a:gd name="f10" fmla="val 5357"/>
              <a:gd name="f11" fmla="val 5829"/>
              <a:gd name="f12" fmla="val 6176"/>
              <a:gd name="f13" fmla="val 3277"/>
              <a:gd name="f14" fmla="val 2931"/>
              <a:gd name="f15" fmla="val 6239"/>
              <a:gd name="f16" fmla="val 6711"/>
              <a:gd name="f17" fmla="val 7058"/>
              <a:gd name="f18" fmla="val 5766"/>
              <a:gd name="f19" fmla="val 5420"/>
              <a:gd name="f20" fmla="val 8728"/>
              <a:gd name="f21" fmla="val 9200"/>
              <a:gd name="f22" fmla="val 9547"/>
              <a:gd name="f23" fmla="val 8255"/>
              <a:gd name="f24" fmla="val 7877"/>
              <a:gd name="f25" fmla="val 1"/>
              <a:gd name="f26" fmla="val 2805"/>
              <a:gd name="f27" fmla="val 2395"/>
              <a:gd name="f28" fmla="val 7436"/>
              <a:gd name="f29" fmla="val 1387"/>
              <a:gd name="f30" fmla="val 3309"/>
              <a:gd name="f31" fmla="val 10082"/>
              <a:gd name="f32" fmla="val 12256"/>
              <a:gd name="f33" fmla="val 12486"/>
              <a:gd name="f34" fmla="val 3502"/>
              <a:gd name="f35" fmla="val 12646"/>
              <a:gd name="f36" fmla="val 3715"/>
              <a:gd name="f37" fmla="val 3824"/>
              <a:gd name="f38" fmla="val 3938"/>
              <a:gd name="f39" fmla="val 12604"/>
              <a:gd name="f40" fmla="val 4034"/>
              <a:gd name="f41" fmla="val 12508"/>
              <a:gd name="f42" fmla="val 5609"/>
              <a:gd name="f43" fmla="val 10681"/>
              <a:gd name="f44" fmla="val 5798"/>
              <a:gd name="f45" fmla="val 5987"/>
              <a:gd name="f46" fmla="val 10713"/>
              <a:gd name="f47" fmla="val 9641"/>
              <a:gd name="f48" fmla="val 8350"/>
              <a:gd name="f49" fmla="val 9704"/>
              <a:gd name="f50" fmla="*/ f0 1 12477"/>
              <a:gd name="f51" fmla="*/ f1 1 12647"/>
              <a:gd name="f52" fmla="val f2"/>
              <a:gd name="f53" fmla="val f3"/>
              <a:gd name="f54" fmla="val f4"/>
              <a:gd name="f55" fmla="+- f54 0 f52"/>
              <a:gd name="f56" fmla="+- f53 0 f52"/>
              <a:gd name="f57" fmla="*/ f56 1 12477"/>
              <a:gd name="f58" fmla="*/ f55 1 12647"/>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12477" h="12647">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6"/>
                </a:moveTo>
                <a:cubicBezTo>
                  <a:pt x="f16" y="f6"/>
                  <a:pt x="f17" y="f9"/>
                  <a:pt x="f17" y="f10"/>
                </a:cubicBezTo>
                <a:cubicBezTo>
                  <a:pt x="f17" y="f11"/>
                  <a:pt x="f16" y="f12"/>
                  <a:pt x="f15" y="f12"/>
                </a:cubicBezTo>
                <a:cubicBezTo>
                  <a:pt x="f18" y="f12"/>
                  <a:pt x="f19" y="f11"/>
                  <a:pt x="f19" y="f10"/>
                </a:cubicBezTo>
                <a:cubicBezTo>
                  <a:pt x="f19" y="f9"/>
                  <a:pt x="f18" y="f6"/>
                  <a:pt x="f15" y="f6"/>
                </a:cubicBezTo>
                <a:close/>
                <a:moveTo>
                  <a:pt x="f20" y="f6"/>
                </a:moveTo>
                <a:cubicBezTo>
                  <a:pt x="f21" y="f6"/>
                  <a:pt x="f22" y="f9"/>
                  <a:pt x="f22" y="f10"/>
                </a:cubicBezTo>
                <a:cubicBezTo>
                  <a:pt x="f22" y="f11"/>
                  <a:pt x="f21" y="f12"/>
                  <a:pt x="f20" y="f12"/>
                </a:cubicBezTo>
                <a:cubicBezTo>
                  <a:pt x="f23" y="f12"/>
                  <a:pt x="f24" y="f11"/>
                  <a:pt x="f24" y="f10"/>
                </a:cubicBezTo>
                <a:cubicBezTo>
                  <a:pt x="f24" y="f9"/>
                  <a:pt x="f23" y="f6"/>
                  <a:pt x="f20" y="f6"/>
                </a:cubicBezTo>
                <a:close/>
                <a:moveTo>
                  <a:pt x="f15" y="f25"/>
                </a:moveTo>
                <a:cubicBezTo>
                  <a:pt x="f26" y="f25"/>
                  <a:pt x="f25" y="f27"/>
                  <a:pt x="f25" y="f10"/>
                </a:cubicBezTo>
                <a:cubicBezTo>
                  <a:pt x="f25" y="f28"/>
                  <a:pt x="f29" y="f21"/>
                  <a:pt x="f30" y="f31"/>
                </a:cubicBezTo>
                <a:lnTo>
                  <a:pt x="f30" y="f32"/>
                </a:lnTo>
                <a:cubicBezTo>
                  <a:pt x="f30" y="f33"/>
                  <a:pt x="f34" y="f35"/>
                  <a:pt x="f36" y="f35"/>
                </a:cubicBezTo>
                <a:cubicBezTo>
                  <a:pt x="f37" y="f35"/>
                  <a:pt x="f38" y="f39"/>
                  <a:pt x="f40" y="f41"/>
                </a:cubicBezTo>
                <a:lnTo>
                  <a:pt x="f42" y="f43"/>
                </a:lnTo>
                <a:cubicBezTo>
                  <a:pt x="f44" y="f43"/>
                  <a:pt x="f45" y="f46"/>
                  <a:pt x="f15" y="f46"/>
                </a:cubicBezTo>
                <a:cubicBezTo>
                  <a:pt x="f47" y="f46"/>
                  <a:pt x="f3" y="f48"/>
                  <a:pt x="f3" y="f10"/>
                </a:cubicBezTo>
                <a:cubicBezTo>
                  <a:pt x="f3" y="f27"/>
                  <a:pt x="f49" y="f25"/>
                  <a:pt x="f15" y="f25"/>
                </a:cubicBezTo>
                <a:close/>
              </a:path>
            </a:pathLst>
          </a:custGeom>
          <a:solidFill>
            <a:srgbClr val="0070C0"/>
          </a:solid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nvGrpSpPr>
          <p:cNvPr id="87" name="Google Shape;6047;p67">
            <a:extLst>
              <a:ext uri="{FF2B5EF4-FFF2-40B4-BE49-F238E27FC236}">
                <a16:creationId xmlns:a16="http://schemas.microsoft.com/office/drawing/2014/main" id="{282C4EF2-6406-211C-0B79-901D246EBD55}"/>
              </a:ext>
            </a:extLst>
          </p:cNvPr>
          <p:cNvGrpSpPr/>
          <p:nvPr/>
        </p:nvGrpSpPr>
        <p:grpSpPr>
          <a:xfrm>
            <a:off x="9232171" y="2490313"/>
            <a:ext cx="553468" cy="504040"/>
            <a:chOff x="8230413" y="1867735"/>
            <a:chExt cx="415101" cy="378030"/>
          </a:xfrm>
          <a:solidFill>
            <a:srgbClr val="0070C0"/>
          </a:solidFill>
        </p:grpSpPr>
        <p:sp>
          <p:nvSpPr>
            <p:cNvPr id="88" name="Google Shape;6048;p67">
              <a:extLst>
                <a:ext uri="{FF2B5EF4-FFF2-40B4-BE49-F238E27FC236}">
                  <a16:creationId xmlns:a16="http://schemas.microsoft.com/office/drawing/2014/main" id="{D12BDD57-D8ED-1B9F-731D-4846995CCB46}"/>
                </a:ext>
              </a:extLst>
            </p:cNvPr>
            <p:cNvSpPr/>
            <p:nvPr/>
          </p:nvSpPr>
          <p:spPr>
            <a:xfrm>
              <a:off x="8438476" y="1921291"/>
              <a:ext cx="207038" cy="324474"/>
            </a:xfrm>
            <a:custGeom>
              <a:avLst/>
              <a:gdLst>
                <a:gd name="f0" fmla="val w"/>
                <a:gd name="f1" fmla="val h"/>
                <a:gd name="f2" fmla="val 0"/>
                <a:gd name="f3" fmla="val 6333"/>
                <a:gd name="f4" fmla="val 9925"/>
                <a:gd name="f5" fmla="val 4694"/>
                <a:gd name="f6" fmla="val 1"/>
                <a:gd name="f7" fmla="val 7877"/>
                <a:gd name="f8" fmla="val 8097"/>
                <a:gd name="f9" fmla="val 4474"/>
                <a:gd name="f10" fmla="val 8255"/>
                <a:gd name="f11" fmla="val 4253"/>
                <a:gd name="f12" fmla="val 2993"/>
                <a:gd name="f13" fmla="val 1638"/>
                <a:gd name="f14" fmla="val 8696"/>
                <a:gd name="f15" fmla="val 693"/>
                <a:gd name="f16" fmla="val 9452"/>
                <a:gd name="f17" fmla="val 536"/>
                <a:gd name="f18" fmla="val 9546"/>
                <a:gd name="f19" fmla="val 189"/>
                <a:gd name="f20" fmla="val 5073"/>
                <a:gd name="f21" fmla="val 5734"/>
                <a:gd name="f22" fmla="val 9357"/>
                <a:gd name="f23" fmla="val 1229"/>
                <a:gd name="f24" fmla="val 5766"/>
                <a:gd name="f25" fmla="*/ f0 1 6333"/>
                <a:gd name="f26" fmla="*/ f1 1 9925"/>
                <a:gd name="f27" fmla="val f2"/>
                <a:gd name="f28" fmla="val f3"/>
                <a:gd name="f29" fmla="val f4"/>
                <a:gd name="f30" fmla="+- f29 0 f27"/>
                <a:gd name="f31" fmla="+- f28 0 f27"/>
                <a:gd name="f32" fmla="*/ f31 1 6333"/>
                <a:gd name="f33" fmla="*/ f30 1 9925"/>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333" h="9925">
                  <a:moveTo>
                    <a:pt x="f5" y="f6"/>
                  </a:moveTo>
                  <a:lnTo>
                    <a:pt x="f5" y="f7"/>
                  </a:lnTo>
                  <a:cubicBezTo>
                    <a:pt x="f5" y="f8"/>
                    <a:pt x="f9" y="f10"/>
                    <a:pt x="f11" y="f10"/>
                  </a:cubicBezTo>
                  <a:cubicBezTo>
                    <a:pt x="f12" y="f10"/>
                    <a:pt x="f13" y="f14"/>
                    <a:pt x="f15" y="f16"/>
                  </a:cubicBezTo>
                  <a:cubicBezTo>
                    <a:pt x="f17" y="f18"/>
                    <a:pt x="f19" y="f4"/>
                    <a:pt x="f2" y="f4"/>
                  </a:cubicBezTo>
                  <a:lnTo>
                    <a:pt x="f20" y="f4"/>
                  </a:lnTo>
                  <a:cubicBezTo>
                    <a:pt x="f21" y="f4"/>
                    <a:pt x="f3" y="f22"/>
                    <a:pt x="f3" y="f14"/>
                  </a:cubicBezTo>
                  <a:lnTo>
                    <a:pt x="f3" y="f23"/>
                  </a:lnTo>
                  <a:cubicBezTo>
                    <a:pt x="f3" y="f17"/>
                    <a:pt x="f24" y="f6"/>
                    <a:pt x="f20"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9" name="Google Shape;6049;p67">
              <a:extLst>
                <a:ext uri="{FF2B5EF4-FFF2-40B4-BE49-F238E27FC236}">
                  <a16:creationId xmlns:a16="http://schemas.microsoft.com/office/drawing/2014/main" id="{21356AEB-60F2-E10E-F3DD-C28E9226B124}"/>
                </a:ext>
              </a:extLst>
            </p:cNvPr>
            <p:cNvSpPr/>
            <p:nvPr/>
          </p:nvSpPr>
          <p:spPr>
            <a:xfrm>
              <a:off x="8310743" y="1867735"/>
              <a:ext cx="113349" cy="336837"/>
            </a:xfrm>
            <a:custGeom>
              <a:avLst/>
              <a:gdLst>
                <a:gd name="f0" fmla="val w"/>
                <a:gd name="f1" fmla="val h"/>
                <a:gd name="f2" fmla="val 0"/>
                <a:gd name="f3" fmla="val 3467"/>
                <a:gd name="f4" fmla="val 10303"/>
                <a:gd name="f5" fmla="val 1"/>
                <a:gd name="f6" fmla="val 9105"/>
                <a:gd name="f7" fmla="val 1166"/>
                <a:gd name="f8" fmla="val 9200"/>
                <a:gd name="f9" fmla="val 2489"/>
                <a:gd name="f10" fmla="val 9578"/>
                <a:gd name="f11" fmla="val 3466"/>
                <a:gd name="f12" fmla="val 10302"/>
                <a:gd name="f13" fmla="val 1197"/>
                <a:gd name="f14" fmla="val 473"/>
                <a:gd name="f15" fmla="val 1229"/>
                <a:gd name="f16" fmla="val 95"/>
                <a:gd name="f17" fmla="*/ f0 1 3467"/>
                <a:gd name="f18" fmla="*/ f1 1 10303"/>
                <a:gd name="f19" fmla="val f2"/>
                <a:gd name="f20" fmla="val f3"/>
                <a:gd name="f21" fmla="val f4"/>
                <a:gd name="f22" fmla="+- f21 0 f19"/>
                <a:gd name="f23" fmla="+- f20 0 f19"/>
                <a:gd name="f24" fmla="*/ f23 1 3467"/>
                <a:gd name="f25" fmla="*/ f22 1 10303"/>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3467" h="10303">
                  <a:moveTo>
                    <a:pt x="f5" y="f2"/>
                  </a:moveTo>
                  <a:lnTo>
                    <a:pt x="f5" y="f6"/>
                  </a:lnTo>
                  <a:cubicBezTo>
                    <a:pt x="f7" y="f8"/>
                    <a:pt x="f9" y="f10"/>
                    <a:pt x="f11" y="f12"/>
                  </a:cubicBezTo>
                  <a:lnTo>
                    <a:pt x="f11" y="f13"/>
                  </a:lnTo>
                  <a:cubicBezTo>
                    <a:pt x="f9" y="f14"/>
                    <a:pt x="f15" y="f16"/>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0" name="Google Shape;6050;p67">
              <a:extLst>
                <a:ext uri="{FF2B5EF4-FFF2-40B4-BE49-F238E27FC236}">
                  <a16:creationId xmlns:a16="http://schemas.microsoft.com/office/drawing/2014/main" id="{28A32CFF-FFC1-565B-7D0E-56FEE8188AB3}"/>
                </a:ext>
              </a:extLst>
            </p:cNvPr>
            <p:cNvSpPr/>
            <p:nvPr/>
          </p:nvSpPr>
          <p:spPr>
            <a:xfrm>
              <a:off x="8450829" y="1867735"/>
              <a:ext cx="113312" cy="336837"/>
            </a:xfrm>
            <a:custGeom>
              <a:avLst/>
              <a:gdLst>
                <a:gd name="f0" fmla="val w"/>
                <a:gd name="f1" fmla="val h"/>
                <a:gd name="f2" fmla="val 0"/>
                <a:gd name="f3" fmla="val 3466"/>
                <a:gd name="f4" fmla="val 10303"/>
                <a:gd name="f5" fmla="val 2300"/>
                <a:gd name="f6" fmla="val 95"/>
                <a:gd name="f7" fmla="val 977"/>
                <a:gd name="f8" fmla="val 473"/>
                <a:gd name="f9" fmla="val 1197"/>
                <a:gd name="f10" fmla="val 10302"/>
                <a:gd name="f11" fmla="val 9578"/>
                <a:gd name="f12" fmla="val 2237"/>
                <a:gd name="f13" fmla="val 9200"/>
                <a:gd name="f14" fmla="val 9105"/>
                <a:gd name="f15" fmla="*/ f0 1 3466"/>
                <a:gd name="f16" fmla="*/ f1 1 10303"/>
                <a:gd name="f17" fmla="val f2"/>
                <a:gd name="f18" fmla="val f3"/>
                <a:gd name="f19" fmla="val f4"/>
                <a:gd name="f20" fmla="+- f19 0 f17"/>
                <a:gd name="f21" fmla="+- f18 0 f17"/>
                <a:gd name="f22" fmla="*/ f21 1 3466"/>
                <a:gd name="f23" fmla="*/ f20 1 10303"/>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466" h="10303">
                  <a:moveTo>
                    <a:pt x="f3" y="f2"/>
                  </a:moveTo>
                  <a:cubicBezTo>
                    <a:pt x="f5" y="f6"/>
                    <a:pt x="f7" y="f8"/>
                    <a:pt x="f2" y="f9"/>
                  </a:cubicBezTo>
                  <a:lnTo>
                    <a:pt x="f2" y="f10"/>
                  </a:lnTo>
                  <a:cubicBezTo>
                    <a:pt x="f7" y="f11"/>
                    <a:pt x="f12" y="f13"/>
                    <a:pt x="f3" y="f14"/>
                  </a:cubicBezTo>
                  <a:lnTo>
                    <a:pt x="f3"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1" name="Google Shape;6051;p67">
              <a:extLst>
                <a:ext uri="{FF2B5EF4-FFF2-40B4-BE49-F238E27FC236}">
                  <a16:creationId xmlns:a16="http://schemas.microsoft.com/office/drawing/2014/main" id="{3573B129-0770-21E6-36BF-870E401EFFE3}"/>
                </a:ext>
              </a:extLst>
            </p:cNvPr>
            <p:cNvSpPr/>
            <p:nvPr/>
          </p:nvSpPr>
          <p:spPr>
            <a:xfrm>
              <a:off x="8230413" y="1921291"/>
              <a:ext cx="206032" cy="324474"/>
            </a:xfrm>
            <a:custGeom>
              <a:avLst/>
              <a:gdLst>
                <a:gd name="f0" fmla="val w"/>
                <a:gd name="f1" fmla="val h"/>
                <a:gd name="f2" fmla="val 0"/>
                <a:gd name="f3" fmla="val 6302"/>
                <a:gd name="f4" fmla="val 9925"/>
                <a:gd name="f5" fmla="val 1229"/>
                <a:gd name="f6" fmla="val 1"/>
                <a:gd name="f7" fmla="val 567"/>
                <a:gd name="f8" fmla="val 536"/>
                <a:gd name="f9" fmla="val 1198"/>
                <a:gd name="f10" fmla="val 8664"/>
                <a:gd name="f11" fmla="val 32"/>
                <a:gd name="f12" fmla="val 9357"/>
                <a:gd name="f13" fmla="val 6301"/>
                <a:gd name="f14" fmla="val 6112"/>
                <a:gd name="f15" fmla="val 5766"/>
                <a:gd name="f16" fmla="val 9609"/>
                <a:gd name="f17" fmla="val 5608"/>
                <a:gd name="f18" fmla="val 9452"/>
                <a:gd name="f19" fmla="val 4631"/>
                <a:gd name="f20" fmla="val 3277"/>
                <a:gd name="f21" fmla="val 8255"/>
                <a:gd name="f22" fmla="val 2048"/>
                <a:gd name="f23" fmla="val 1828"/>
                <a:gd name="f24" fmla="val 1638"/>
                <a:gd name="f25" fmla="val 8066"/>
                <a:gd name="f26" fmla="val 7877"/>
                <a:gd name="f27" fmla="*/ f0 1 6302"/>
                <a:gd name="f28" fmla="*/ f1 1 9925"/>
                <a:gd name="f29" fmla="val f2"/>
                <a:gd name="f30" fmla="val f3"/>
                <a:gd name="f31" fmla="val f4"/>
                <a:gd name="f32" fmla="+- f31 0 f29"/>
                <a:gd name="f33" fmla="+- f30 0 f29"/>
                <a:gd name="f34" fmla="*/ f33 1 6302"/>
                <a:gd name="f35" fmla="*/ f32 1 992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6302" h="9925">
                  <a:moveTo>
                    <a:pt x="f5" y="f6"/>
                  </a:moveTo>
                  <a:cubicBezTo>
                    <a:pt x="f7" y="f6"/>
                    <a:pt x="f2" y="f8"/>
                    <a:pt x="f2" y="f9"/>
                  </a:cubicBezTo>
                  <a:lnTo>
                    <a:pt x="f2" y="f10"/>
                  </a:lnTo>
                  <a:cubicBezTo>
                    <a:pt x="f11" y="f12"/>
                    <a:pt x="f7" y="f4"/>
                    <a:pt x="f5" y="f4"/>
                  </a:cubicBezTo>
                  <a:lnTo>
                    <a:pt x="f13" y="f4"/>
                  </a:lnTo>
                  <a:cubicBezTo>
                    <a:pt x="f14" y="f4"/>
                    <a:pt x="f15" y="f16"/>
                    <a:pt x="f17" y="f18"/>
                  </a:cubicBezTo>
                  <a:cubicBezTo>
                    <a:pt x="f19" y="f10"/>
                    <a:pt x="f20" y="f21"/>
                    <a:pt x="f22" y="f21"/>
                  </a:cubicBezTo>
                  <a:cubicBezTo>
                    <a:pt x="f23" y="f21"/>
                    <a:pt x="f24" y="f25"/>
                    <a:pt x="f24" y="f26"/>
                  </a:cubicBezTo>
                  <a:lnTo>
                    <a:pt x="f24" y="f6"/>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92" name="Google Shape;6072;p67">
            <a:extLst>
              <a:ext uri="{FF2B5EF4-FFF2-40B4-BE49-F238E27FC236}">
                <a16:creationId xmlns:a16="http://schemas.microsoft.com/office/drawing/2014/main" id="{D2036A55-A5B5-B1C3-21B8-62BBA2AE528A}"/>
              </a:ext>
            </a:extLst>
          </p:cNvPr>
          <p:cNvGrpSpPr/>
          <p:nvPr/>
        </p:nvGrpSpPr>
        <p:grpSpPr>
          <a:xfrm>
            <a:off x="5960276" y="2496469"/>
            <a:ext cx="553504" cy="553163"/>
            <a:chOff x="5776493" y="1872352"/>
            <a:chExt cx="415128" cy="414872"/>
          </a:xfrm>
          <a:solidFill>
            <a:srgbClr val="0070C0"/>
          </a:solidFill>
        </p:grpSpPr>
        <p:sp>
          <p:nvSpPr>
            <p:cNvPr id="93" name="Google Shape;6073;p67">
              <a:extLst>
                <a:ext uri="{FF2B5EF4-FFF2-40B4-BE49-F238E27FC236}">
                  <a16:creationId xmlns:a16="http://schemas.microsoft.com/office/drawing/2014/main" id="{51F1F318-C36F-AD8A-73BB-236AEF4682BA}"/>
                </a:ext>
              </a:extLst>
            </p:cNvPr>
            <p:cNvSpPr/>
            <p:nvPr/>
          </p:nvSpPr>
          <p:spPr>
            <a:xfrm>
              <a:off x="5776493" y="1946263"/>
              <a:ext cx="54626" cy="321375"/>
            </a:xfrm>
            <a:custGeom>
              <a:avLst/>
              <a:gdLst>
                <a:gd name="f0" fmla="val w"/>
                <a:gd name="f1" fmla="val h"/>
                <a:gd name="f2" fmla="val 0"/>
                <a:gd name="f3" fmla="val 1671"/>
                <a:gd name="f4" fmla="val 9830"/>
                <a:gd name="f5" fmla="val 1"/>
                <a:gd name="f6" fmla="val 1670"/>
                <a:gd name="f7" fmla="val 8192"/>
                <a:gd name="f8" fmla="val 1639"/>
                <a:gd name="f9" fmla="*/ f0 1 1671"/>
                <a:gd name="f10" fmla="*/ f1 1 9830"/>
                <a:gd name="f11" fmla="val f2"/>
                <a:gd name="f12" fmla="val f3"/>
                <a:gd name="f13" fmla="val f4"/>
                <a:gd name="f14" fmla="+- f13 0 f11"/>
                <a:gd name="f15" fmla="+- f12 0 f11"/>
                <a:gd name="f16" fmla="*/ f15 1 1671"/>
                <a:gd name="f17" fmla="*/ f14 1 98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671" h="9830">
                  <a:moveTo>
                    <a:pt x="f5" y="f2"/>
                  </a:moveTo>
                  <a:lnTo>
                    <a:pt x="f5" y="f4"/>
                  </a:lnTo>
                  <a:lnTo>
                    <a:pt x="f6" y="f7"/>
                  </a:lnTo>
                  <a:lnTo>
                    <a:pt x="f6" y="f8"/>
                  </a:lnTo>
                  <a:lnTo>
                    <a:pt x="f5"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4" name="Google Shape;6074;p67">
              <a:extLst>
                <a:ext uri="{FF2B5EF4-FFF2-40B4-BE49-F238E27FC236}">
                  <a16:creationId xmlns:a16="http://schemas.microsoft.com/office/drawing/2014/main" id="{57EFB7DF-6329-EC0A-5279-FF2052CD28CD}"/>
                </a:ext>
              </a:extLst>
            </p:cNvPr>
            <p:cNvSpPr/>
            <p:nvPr/>
          </p:nvSpPr>
          <p:spPr>
            <a:xfrm>
              <a:off x="6136995" y="1946263"/>
              <a:ext cx="54626" cy="321375"/>
            </a:xfrm>
            <a:custGeom>
              <a:avLst/>
              <a:gdLst>
                <a:gd name="f0" fmla="val w"/>
                <a:gd name="f1" fmla="val h"/>
                <a:gd name="f2" fmla="val 0"/>
                <a:gd name="f3" fmla="val 1671"/>
                <a:gd name="f4" fmla="val 9830"/>
                <a:gd name="f5" fmla="val 1670"/>
                <a:gd name="f6" fmla="val 1639"/>
                <a:gd name="f7" fmla="val 8192"/>
                <a:gd name="f8" fmla="*/ f0 1 1671"/>
                <a:gd name="f9" fmla="*/ f1 1 9830"/>
                <a:gd name="f10" fmla="val f2"/>
                <a:gd name="f11" fmla="val f3"/>
                <a:gd name="f12" fmla="val f4"/>
                <a:gd name="f13" fmla="+- f12 0 f10"/>
                <a:gd name="f14" fmla="+- f11 0 f10"/>
                <a:gd name="f15" fmla="*/ f14 1 1671"/>
                <a:gd name="f16" fmla="*/ f13 1 9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671" h="9830">
                  <a:moveTo>
                    <a:pt x="f5" y="f2"/>
                  </a:moveTo>
                  <a:lnTo>
                    <a:pt x="f2" y="f6"/>
                  </a:lnTo>
                  <a:lnTo>
                    <a:pt x="f2" y="f7"/>
                  </a:lnTo>
                  <a:lnTo>
                    <a:pt x="f5" y="f4"/>
                  </a:lnTo>
                  <a:lnTo>
                    <a:pt x="f5"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5" name="Google Shape;6075;p67">
              <a:extLst>
                <a:ext uri="{FF2B5EF4-FFF2-40B4-BE49-F238E27FC236}">
                  <a16:creationId xmlns:a16="http://schemas.microsoft.com/office/drawing/2014/main" id="{ED5EBB07-4C8E-ADFE-3B42-56D145440278}"/>
                </a:ext>
              </a:extLst>
            </p:cNvPr>
            <p:cNvSpPr/>
            <p:nvPr/>
          </p:nvSpPr>
          <p:spPr>
            <a:xfrm>
              <a:off x="5857865" y="2008058"/>
              <a:ext cx="252392" cy="197793"/>
            </a:xfrm>
            <a:custGeom>
              <a:avLst/>
              <a:gdLst>
                <a:gd name="f0" fmla="val w"/>
                <a:gd name="f1" fmla="val h"/>
                <a:gd name="f2" fmla="val 0"/>
                <a:gd name="f3" fmla="val 7720"/>
                <a:gd name="f4" fmla="val 6050"/>
                <a:gd name="f5" fmla="val 1"/>
                <a:gd name="f6" fmla="val 3592"/>
                <a:gd name="f7" fmla="val 4821"/>
                <a:gd name="f8" fmla="val 4600"/>
                <a:gd name="f9" fmla="val 3781"/>
                <a:gd name="f10" fmla="val 4411"/>
                <a:gd name="f11" fmla="val 4002"/>
                <a:gd name="f12" fmla="val 6491"/>
                <a:gd name="f13" fmla="val 6743"/>
                <a:gd name="f14" fmla="val 6932"/>
                <a:gd name="f15" fmla="val 7719"/>
                <a:gd name="f16" fmla="*/ f0 1 7720"/>
                <a:gd name="f17" fmla="*/ f1 1 6050"/>
                <a:gd name="f18" fmla="val f2"/>
                <a:gd name="f19" fmla="val f3"/>
                <a:gd name="f20" fmla="val f4"/>
                <a:gd name="f21" fmla="+- f20 0 f18"/>
                <a:gd name="f22" fmla="+- f19 0 f18"/>
                <a:gd name="f23" fmla="*/ f22 1 7720"/>
                <a:gd name="f24" fmla="*/ f21 1 605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7720" h="6050">
                  <a:moveTo>
                    <a:pt x="f5" y="f5"/>
                  </a:moveTo>
                  <a:lnTo>
                    <a:pt x="f5" y="f4"/>
                  </a:lnTo>
                  <a:lnTo>
                    <a:pt x="f6" y="f4"/>
                  </a:lnTo>
                  <a:lnTo>
                    <a:pt x="f6" y="f7"/>
                  </a:lnTo>
                  <a:cubicBezTo>
                    <a:pt x="f6" y="f8"/>
                    <a:pt x="f9" y="f10"/>
                    <a:pt x="f11" y="f10"/>
                  </a:cubicBezTo>
                  <a:lnTo>
                    <a:pt x="f12" y="f10"/>
                  </a:lnTo>
                  <a:cubicBezTo>
                    <a:pt x="f13" y="f10"/>
                    <a:pt x="f14" y="f8"/>
                    <a:pt x="f14" y="f7"/>
                  </a:cubicBezTo>
                  <a:lnTo>
                    <a:pt x="f14" y="f4"/>
                  </a:lnTo>
                  <a:lnTo>
                    <a:pt x="f15" y="f4"/>
                  </a:lnTo>
                  <a:lnTo>
                    <a:pt x="f15" y="f5"/>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6" name="Google Shape;6076;p67">
              <a:extLst>
                <a:ext uri="{FF2B5EF4-FFF2-40B4-BE49-F238E27FC236}">
                  <a16:creationId xmlns:a16="http://schemas.microsoft.com/office/drawing/2014/main" id="{42C6E14A-1225-1FEE-AF30-1F80D32CA372}"/>
                </a:ext>
              </a:extLst>
            </p:cNvPr>
            <p:cNvSpPr/>
            <p:nvPr/>
          </p:nvSpPr>
          <p:spPr>
            <a:xfrm>
              <a:off x="5796079" y="2233641"/>
              <a:ext cx="375964" cy="53583"/>
            </a:xfrm>
            <a:custGeom>
              <a:avLst/>
              <a:gdLst>
                <a:gd name="f0" fmla="val w"/>
                <a:gd name="f1" fmla="val h"/>
                <a:gd name="f2" fmla="val 0"/>
                <a:gd name="f3" fmla="val 11500"/>
                <a:gd name="f4" fmla="val 1639"/>
                <a:gd name="f5" fmla="val 1638"/>
                <a:gd name="f6" fmla="val 9830"/>
                <a:gd name="f7" fmla="*/ f0 1 11500"/>
                <a:gd name="f8" fmla="*/ f1 1 1639"/>
                <a:gd name="f9" fmla="val f2"/>
                <a:gd name="f10" fmla="val f3"/>
                <a:gd name="f11" fmla="val f4"/>
                <a:gd name="f12" fmla="+- f11 0 f9"/>
                <a:gd name="f13" fmla="+- f10 0 f9"/>
                <a:gd name="f14" fmla="*/ f13 1 11500"/>
                <a:gd name="f15" fmla="*/ f12 1 16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1500" h="1639">
                  <a:moveTo>
                    <a:pt x="f4" y="f2"/>
                  </a:moveTo>
                  <a:lnTo>
                    <a:pt x="f2" y="f5"/>
                  </a:lnTo>
                  <a:lnTo>
                    <a:pt x="f3" y="f5"/>
                  </a:lnTo>
                  <a:lnTo>
                    <a:pt x="f6"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7" name="Google Shape;6077;p67">
              <a:extLst>
                <a:ext uri="{FF2B5EF4-FFF2-40B4-BE49-F238E27FC236}">
                  <a16:creationId xmlns:a16="http://schemas.microsoft.com/office/drawing/2014/main" id="{0277E235-FAA7-E942-07C1-2EA9D9DF8CDA}"/>
                </a:ext>
              </a:extLst>
            </p:cNvPr>
            <p:cNvSpPr/>
            <p:nvPr/>
          </p:nvSpPr>
          <p:spPr>
            <a:xfrm>
              <a:off x="5795028" y="1872352"/>
              <a:ext cx="377016" cy="108969"/>
            </a:xfrm>
            <a:custGeom>
              <a:avLst/>
              <a:gdLst>
                <a:gd name="f0" fmla="val w"/>
                <a:gd name="f1" fmla="val h"/>
                <a:gd name="f2" fmla="val 0"/>
                <a:gd name="f3" fmla="val 11532"/>
                <a:gd name="f4" fmla="val 3333"/>
                <a:gd name="f5" fmla="val 5798"/>
                <a:gd name="f6" fmla="val 1033"/>
                <a:gd name="f7" fmla="val 6459"/>
                <a:gd name="f8" fmla="val 1694"/>
                <a:gd name="f9" fmla="val 5136"/>
                <a:gd name="f10" fmla="val 5750"/>
                <a:gd name="f11" fmla="val 1"/>
                <a:gd name="f12" fmla="val 5640"/>
                <a:gd name="f13" fmla="val 5530"/>
                <a:gd name="f14" fmla="val 40"/>
                <a:gd name="f15" fmla="val 5451"/>
                <a:gd name="f16" fmla="val 119"/>
                <a:gd name="f17" fmla="val 3939"/>
                <a:gd name="f18" fmla="val 1663"/>
                <a:gd name="f19" fmla="val 1639"/>
                <a:gd name="f20" fmla="val 3332"/>
                <a:gd name="f21" fmla="val 9862"/>
                <a:gd name="f22" fmla="val 7593"/>
                <a:gd name="f23" fmla="val 6050"/>
                <a:gd name="f24" fmla="val 5971"/>
                <a:gd name="f25" fmla="val 5861"/>
                <a:gd name="f26" fmla="*/ f0 1 11532"/>
                <a:gd name="f27" fmla="*/ f1 1 3333"/>
                <a:gd name="f28" fmla="val f2"/>
                <a:gd name="f29" fmla="val f3"/>
                <a:gd name="f30" fmla="val f4"/>
                <a:gd name="f31" fmla="+- f30 0 f28"/>
                <a:gd name="f32" fmla="+- f29 0 f28"/>
                <a:gd name="f33" fmla="*/ f32 1 11532"/>
                <a:gd name="f34" fmla="*/ f31 1 3333"/>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11532" h="3333">
                  <a:moveTo>
                    <a:pt x="f5" y="f6"/>
                  </a:moveTo>
                  <a:lnTo>
                    <a:pt x="f7" y="f8"/>
                  </a:lnTo>
                  <a:lnTo>
                    <a:pt x="f9" y="f8"/>
                  </a:lnTo>
                  <a:lnTo>
                    <a:pt x="f5" y="f6"/>
                  </a:lnTo>
                  <a:close/>
                  <a:moveTo>
                    <a:pt x="f10" y="f11"/>
                  </a:moveTo>
                  <a:cubicBezTo>
                    <a:pt x="f12" y="f11"/>
                    <a:pt x="f13" y="f14"/>
                    <a:pt x="f15" y="f16"/>
                  </a:cubicBezTo>
                  <a:lnTo>
                    <a:pt x="f17" y="f18"/>
                  </a:lnTo>
                  <a:lnTo>
                    <a:pt x="f11" y="f18"/>
                  </a:lnTo>
                  <a:lnTo>
                    <a:pt x="f19" y="f20"/>
                  </a:lnTo>
                  <a:lnTo>
                    <a:pt x="f21" y="f20"/>
                  </a:lnTo>
                  <a:lnTo>
                    <a:pt x="f3" y="f18"/>
                  </a:lnTo>
                  <a:lnTo>
                    <a:pt x="f22" y="f18"/>
                  </a:lnTo>
                  <a:lnTo>
                    <a:pt x="f23" y="f16"/>
                  </a:lnTo>
                  <a:cubicBezTo>
                    <a:pt x="f24" y="f14"/>
                    <a:pt x="f25" y="f11"/>
                    <a:pt x="f10" y="f11"/>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98" name="Google Shape;6107;p67">
            <a:extLst>
              <a:ext uri="{FF2B5EF4-FFF2-40B4-BE49-F238E27FC236}">
                <a16:creationId xmlns:a16="http://schemas.microsoft.com/office/drawing/2014/main" id="{BCE36155-7041-E7AA-5B98-FFDB37B2444C}"/>
              </a:ext>
            </a:extLst>
          </p:cNvPr>
          <p:cNvGrpSpPr/>
          <p:nvPr/>
        </p:nvGrpSpPr>
        <p:grpSpPr>
          <a:xfrm>
            <a:off x="6787637" y="2475147"/>
            <a:ext cx="557600" cy="550760"/>
            <a:chOff x="6397014" y="1856360"/>
            <a:chExt cx="418200" cy="413070"/>
          </a:xfrm>
          <a:solidFill>
            <a:srgbClr val="0070C0"/>
          </a:solidFill>
        </p:grpSpPr>
        <p:sp>
          <p:nvSpPr>
            <p:cNvPr id="99" name="Google Shape;6108;p67">
              <a:extLst>
                <a:ext uri="{FF2B5EF4-FFF2-40B4-BE49-F238E27FC236}">
                  <a16:creationId xmlns:a16="http://schemas.microsoft.com/office/drawing/2014/main" id="{5D87FA34-F598-218E-4AB0-A75022F2E039}"/>
                </a:ext>
              </a:extLst>
            </p:cNvPr>
            <p:cNvSpPr/>
            <p:nvPr/>
          </p:nvSpPr>
          <p:spPr>
            <a:xfrm>
              <a:off x="6397014" y="2011652"/>
              <a:ext cx="260631" cy="257778"/>
            </a:xfrm>
            <a:custGeom>
              <a:avLst/>
              <a:gdLst>
                <a:gd name="f0" fmla="val w"/>
                <a:gd name="f1" fmla="val h"/>
                <a:gd name="f2" fmla="val 0"/>
                <a:gd name="f3" fmla="val 7972"/>
                <a:gd name="f4" fmla="val 7885"/>
                <a:gd name="f5" fmla="val 3245"/>
                <a:gd name="f6" fmla="val 473"/>
                <a:gd name="f7" fmla="val 2804"/>
                <a:gd name="f8" fmla="val 3277"/>
                <a:gd name="f9" fmla="val 4064"/>
                <a:gd name="f10" fmla="val 4568"/>
                <a:gd name="f11" fmla="val 3403"/>
                <a:gd name="f12" fmla="val 7530"/>
                <a:gd name="f13" fmla="val 3639"/>
                <a:gd name="f14" fmla="val 7766"/>
                <a:gd name="f15" fmla="val 3954"/>
                <a:gd name="f16" fmla="val 7884"/>
                <a:gd name="f17" fmla="val 4277"/>
                <a:gd name="f18" fmla="val 4600"/>
                <a:gd name="f19" fmla="val 4931"/>
                <a:gd name="f20" fmla="val 5199"/>
                <a:gd name="f21" fmla="val 7971"/>
                <a:gd name="f22" fmla="val 4726"/>
                <a:gd name="f23" fmla="*/ f0 1 7972"/>
                <a:gd name="f24" fmla="*/ f1 1 7885"/>
                <a:gd name="f25" fmla="val f2"/>
                <a:gd name="f26" fmla="val f3"/>
                <a:gd name="f27" fmla="val f4"/>
                <a:gd name="f28" fmla="+- f27 0 f25"/>
                <a:gd name="f29" fmla="+- f26 0 f25"/>
                <a:gd name="f30" fmla="*/ f29 1 7972"/>
                <a:gd name="f31" fmla="*/ f28 1 788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7972" h="7885">
                  <a:moveTo>
                    <a:pt x="f5" y="f2"/>
                  </a:moveTo>
                  <a:lnTo>
                    <a:pt x="f6" y="f7"/>
                  </a:lnTo>
                  <a:cubicBezTo>
                    <a:pt x="f2" y="f8"/>
                    <a:pt x="f2" y="f9"/>
                    <a:pt x="f6" y="f10"/>
                  </a:cubicBezTo>
                  <a:lnTo>
                    <a:pt x="f11" y="f12"/>
                  </a:lnTo>
                  <a:cubicBezTo>
                    <a:pt x="f13" y="f14"/>
                    <a:pt x="f15" y="f16"/>
                    <a:pt x="f17" y="f16"/>
                  </a:cubicBezTo>
                  <a:cubicBezTo>
                    <a:pt x="f18" y="f16"/>
                    <a:pt x="f19" y="f14"/>
                    <a:pt x="f20" y="f12"/>
                  </a:cubicBezTo>
                  <a:lnTo>
                    <a:pt x="f21" y="f22"/>
                  </a:lnTo>
                  <a:lnTo>
                    <a:pt x="f5"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0" name="Google Shape;6109;p67">
              <a:extLst>
                <a:ext uri="{FF2B5EF4-FFF2-40B4-BE49-F238E27FC236}">
                  <a16:creationId xmlns:a16="http://schemas.microsoft.com/office/drawing/2014/main" id="{16DB34A2-99B5-D0AE-E3CC-95769922A47D}"/>
                </a:ext>
              </a:extLst>
            </p:cNvPr>
            <p:cNvSpPr/>
            <p:nvPr/>
          </p:nvSpPr>
          <p:spPr>
            <a:xfrm>
              <a:off x="6521637" y="1856360"/>
              <a:ext cx="293577" cy="290248"/>
            </a:xfrm>
            <a:custGeom>
              <a:avLst/>
              <a:gdLst>
                <a:gd name="f0" fmla="val w"/>
                <a:gd name="f1" fmla="val h"/>
                <a:gd name="f2" fmla="val 0"/>
                <a:gd name="f3" fmla="val 8980"/>
                <a:gd name="f4" fmla="val 8878"/>
                <a:gd name="f5" fmla="val 4395"/>
                <a:gd name="f6" fmla="val 1"/>
                <a:gd name="f7" fmla="val 4285"/>
                <a:gd name="f8" fmla="val 4175"/>
                <a:gd name="f9" fmla="val 40"/>
                <a:gd name="f10" fmla="val 4096"/>
                <a:gd name="f11" fmla="val 119"/>
                <a:gd name="f12" fmla="val 4152"/>
                <a:gd name="f13" fmla="val 4726"/>
                <a:gd name="f14" fmla="val 8877"/>
                <a:gd name="f15" fmla="val 8822"/>
                <a:gd name="f16" fmla="val 4845"/>
                <a:gd name="f17" fmla="val 8979"/>
                <a:gd name="f18" fmla="val 4687"/>
                <a:gd name="f19" fmla="val 4404"/>
                <a:gd name="f20" fmla="val 4246"/>
                <a:gd name="f21" fmla="val 4695"/>
                <a:gd name="f22" fmla="val 4616"/>
                <a:gd name="f23" fmla="val 4506"/>
                <a:gd name="f24" fmla="*/ f0 1 8980"/>
                <a:gd name="f25" fmla="*/ f1 1 8878"/>
                <a:gd name="f26" fmla="val f2"/>
                <a:gd name="f27" fmla="val f3"/>
                <a:gd name="f28" fmla="val f4"/>
                <a:gd name="f29" fmla="+- f28 0 f26"/>
                <a:gd name="f30" fmla="+- f27 0 f26"/>
                <a:gd name="f31" fmla="*/ f30 1 8980"/>
                <a:gd name="f32" fmla="*/ f29 1 8878"/>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8980" h="8878">
                  <a:moveTo>
                    <a:pt x="f5" y="f6"/>
                  </a:moveTo>
                  <a:cubicBezTo>
                    <a:pt x="f7" y="f6"/>
                    <a:pt x="f8" y="f9"/>
                    <a:pt x="f10" y="f11"/>
                  </a:cubicBezTo>
                  <a:lnTo>
                    <a:pt x="f6" y="f12"/>
                  </a:lnTo>
                  <a:lnTo>
                    <a:pt x="f13" y="f14"/>
                  </a:lnTo>
                  <a:lnTo>
                    <a:pt x="f15" y="f16"/>
                  </a:lnTo>
                  <a:cubicBezTo>
                    <a:pt x="f17" y="f18"/>
                    <a:pt x="f17" y="f19"/>
                    <a:pt x="f15" y="f20"/>
                  </a:cubicBezTo>
                  <a:lnTo>
                    <a:pt x="f21" y="f11"/>
                  </a:lnTo>
                  <a:cubicBezTo>
                    <a:pt x="f22" y="f9"/>
                    <a:pt x="f23" y="f6"/>
                    <a:pt x="f5"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01" name="Google Shape;5593;p66">
            <a:extLst>
              <a:ext uri="{FF2B5EF4-FFF2-40B4-BE49-F238E27FC236}">
                <a16:creationId xmlns:a16="http://schemas.microsoft.com/office/drawing/2014/main" id="{B2CBAD4F-C369-168B-08A5-E5843709CBC2}"/>
              </a:ext>
            </a:extLst>
          </p:cNvPr>
          <p:cNvGrpSpPr/>
          <p:nvPr/>
        </p:nvGrpSpPr>
        <p:grpSpPr>
          <a:xfrm>
            <a:off x="3439007" y="3466333"/>
            <a:ext cx="669096" cy="669097"/>
            <a:chOff x="3885541" y="2599748"/>
            <a:chExt cx="501822" cy="501823"/>
          </a:xfrm>
          <a:solidFill>
            <a:srgbClr val="0070C0"/>
          </a:solidFill>
        </p:grpSpPr>
        <p:sp>
          <p:nvSpPr>
            <p:cNvPr id="102" name="Google Shape;5594;p66">
              <a:extLst>
                <a:ext uri="{FF2B5EF4-FFF2-40B4-BE49-F238E27FC236}">
                  <a16:creationId xmlns:a16="http://schemas.microsoft.com/office/drawing/2014/main" id="{31B9DEB0-70FC-093E-8483-E5D6698676C9}"/>
                </a:ext>
              </a:extLst>
            </p:cNvPr>
            <p:cNvSpPr/>
            <p:nvPr/>
          </p:nvSpPr>
          <p:spPr>
            <a:xfrm>
              <a:off x="4033491" y="2924205"/>
              <a:ext cx="205822" cy="177366"/>
            </a:xfrm>
            <a:custGeom>
              <a:avLst/>
              <a:gdLst>
                <a:gd name="f0" fmla="val w"/>
                <a:gd name="f1" fmla="val h"/>
                <a:gd name="f2" fmla="val 0"/>
                <a:gd name="f3" fmla="val 7905"/>
                <a:gd name="f4" fmla="val 6812"/>
                <a:gd name="f5" fmla="val 6213"/>
                <a:gd name="f6" fmla="val 1129"/>
                <a:gd name="f7" fmla="val 6523"/>
                <a:gd name="f8" fmla="val 6776"/>
                <a:gd name="f9" fmla="val 1379"/>
                <a:gd name="f10" fmla="val 1693"/>
                <a:gd name="f11" fmla="val 2006"/>
                <a:gd name="f12" fmla="val 2259"/>
                <a:gd name="f13" fmla="val 1696"/>
                <a:gd name="f14" fmla="val 1383"/>
                <a:gd name="f15" fmla="val 1130"/>
                <a:gd name="f16" fmla="val 3388"/>
                <a:gd name="f17" fmla="val 3638"/>
                <a:gd name="f18" fmla="val 3951"/>
                <a:gd name="f19" fmla="val 4264"/>
                <a:gd name="f20" fmla="val 4517"/>
                <a:gd name="f21" fmla="val 6249"/>
                <a:gd name="f22" fmla="val 6559"/>
                <a:gd name="f23" fmla="val 253"/>
                <a:gd name="f24" fmla="val 567"/>
                <a:gd name="f25" fmla="val 7342"/>
                <a:gd name="f26" fmla="val 7652"/>
                <a:gd name="f27" fmla="*/ f0 1 7905"/>
                <a:gd name="f28" fmla="*/ f1 1 6812"/>
                <a:gd name="f29" fmla="val f2"/>
                <a:gd name="f30" fmla="val f3"/>
                <a:gd name="f31" fmla="val f4"/>
                <a:gd name="f32" fmla="+- f31 0 f29"/>
                <a:gd name="f33" fmla="+- f30 0 f29"/>
                <a:gd name="f34" fmla="*/ f33 1 7905"/>
                <a:gd name="f35" fmla="*/ f32 1 6812"/>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7905" h="681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 y="f2"/>
                  </a:moveTo>
                  <a:lnTo>
                    <a:pt x="f2" y="f21"/>
                  </a:lnTo>
                  <a:cubicBezTo>
                    <a:pt x="f2" y="f22"/>
                    <a:pt x="f23" y="f4"/>
                    <a:pt x="f24" y="f4"/>
                  </a:cubicBezTo>
                  <a:lnTo>
                    <a:pt x="f25" y="f4"/>
                  </a:lnTo>
                  <a:cubicBezTo>
                    <a:pt x="f26" y="f4"/>
                    <a:pt x="f3" y="f22"/>
                    <a:pt x="f3" y="f21"/>
                  </a:cubicBezTo>
                  <a:lnTo>
                    <a:pt x="f3"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3" name="Google Shape;5595;p66">
              <a:extLst>
                <a:ext uri="{FF2B5EF4-FFF2-40B4-BE49-F238E27FC236}">
                  <a16:creationId xmlns:a16="http://schemas.microsoft.com/office/drawing/2014/main" id="{30C219AC-C452-D7AE-5B8E-03E39230C084}"/>
                </a:ext>
              </a:extLst>
            </p:cNvPr>
            <p:cNvSpPr/>
            <p:nvPr/>
          </p:nvSpPr>
          <p:spPr>
            <a:xfrm>
              <a:off x="3885541" y="2599748"/>
              <a:ext cx="501822" cy="412668"/>
            </a:xfrm>
            <a:custGeom>
              <a:avLst/>
              <a:gdLst>
                <a:gd name="f0" fmla="val w"/>
                <a:gd name="f1" fmla="val h"/>
                <a:gd name="f2" fmla="val 0"/>
                <a:gd name="f3" fmla="val 19273"/>
                <a:gd name="f4" fmla="val 15849"/>
                <a:gd name="f5" fmla="val 4553"/>
                <a:gd name="f6" fmla="val 4518"/>
                <a:gd name="f7" fmla="val 5686"/>
                <a:gd name="f8" fmla="val 3424"/>
                <a:gd name="f9" fmla="val 4948"/>
                <a:gd name="f10" fmla="val 4710"/>
                <a:gd name="f11" fmla="val 3617"/>
                <a:gd name="f12" fmla="val 3852"/>
                <a:gd name="f13" fmla="val 15418"/>
                <a:gd name="f14" fmla="val 15653"/>
                <a:gd name="f15" fmla="val 15845"/>
                <a:gd name="f16" fmla="val 14716"/>
                <a:gd name="f17" fmla="val 10199"/>
                <a:gd name="f18" fmla="val 1130"/>
                <a:gd name="f19" fmla="val 3954"/>
                <a:gd name="f20" fmla="val 4265"/>
                <a:gd name="f21" fmla="val 10452"/>
                <a:gd name="f22" fmla="val 10765"/>
                <a:gd name="f23" fmla="val 13587"/>
                <a:gd name="f24" fmla="val 6815"/>
                <a:gd name="f25" fmla="val 5682"/>
                <a:gd name="f26" fmla="val 16412"/>
                <a:gd name="f27" fmla="val 9074"/>
                <a:gd name="f28" fmla="val 16722"/>
                <a:gd name="f29" fmla="val 16975"/>
                <a:gd name="f30" fmla="val 9324"/>
                <a:gd name="f31" fmla="val 9637"/>
                <a:gd name="f32" fmla="val 9950"/>
                <a:gd name="f33" fmla="val 10203"/>
                <a:gd name="f34" fmla="val 15282"/>
                <a:gd name="f35" fmla="val 14969"/>
                <a:gd name="f36" fmla="val 10782"/>
                <a:gd name="f37" fmla="val 1"/>
                <a:gd name="f38" fmla="val 10776"/>
                <a:gd name="f39" fmla="val 10771"/>
                <a:gd name="f40" fmla="val 5119"/>
                <a:gd name="f41" fmla="val 4806"/>
                <a:gd name="f42" fmla="val 254"/>
                <a:gd name="f43" fmla="val 567"/>
                <a:gd name="f44" fmla="val 3388"/>
                <a:gd name="f45" fmla="val 2993"/>
                <a:gd name="f46" fmla="val 2295"/>
                <a:gd name="f47" fmla="val 4087"/>
                <a:gd name="f48" fmla="val 1693"/>
                <a:gd name="f49" fmla="val 756"/>
                <a:gd name="f50" fmla="val 6442"/>
                <a:gd name="f51" fmla="val 7378"/>
                <a:gd name="f52" fmla="val 14154"/>
                <a:gd name="f53" fmla="val 15090"/>
                <a:gd name="f54" fmla="val 15846"/>
                <a:gd name="f55" fmla="val 12461"/>
                <a:gd name="f56" fmla="val 3990"/>
                <a:gd name="f57" fmla="val 3677"/>
                <a:gd name="f58" fmla="val 12208"/>
                <a:gd name="f59" fmla="val 11895"/>
                <a:gd name="f60" fmla="val 11582"/>
                <a:gd name="f61" fmla="val 11332"/>
                <a:gd name="f62" fmla="val 15593"/>
                <a:gd name="f63" fmla="val 17541"/>
                <a:gd name="f64" fmla="val 18474"/>
                <a:gd name="f65" fmla="val 19272"/>
                <a:gd name="f66" fmla="val 15087"/>
                <a:gd name="f67" fmla="val 6445"/>
                <a:gd name="f68" fmla="val 16276"/>
                <a:gd name="f69" fmla="val 14385"/>
                <a:gd name="f70" fmla="val 11026"/>
                <a:gd name="f71" fmla="val 30"/>
                <a:gd name="f72" fmla="val 11079"/>
                <a:gd name="f73" fmla="*/ f0 1 19273"/>
                <a:gd name="f74" fmla="*/ f1 1 15849"/>
                <a:gd name="f75" fmla="val f2"/>
                <a:gd name="f76" fmla="val f3"/>
                <a:gd name="f77" fmla="val f4"/>
                <a:gd name="f78" fmla="+- f77 0 f75"/>
                <a:gd name="f79" fmla="+- f76 0 f75"/>
                <a:gd name="f80" fmla="*/ f79 1 19273"/>
                <a:gd name="f81" fmla="*/ f78 1 15849"/>
                <a:gd name="f82" fmla="*/ f75 1 f80"/>
                <a:gd name="f83" fmla="*/ f76 1 f80"/>
                <a:gd name="f84" fmla="*/ f75 1 f81"/>
                <a:gd name="f85" fmla="*/ f77 1 f81"/>
                <a:gd name="f86" fmla="*/ f82 f73 1"/>
                <a:gd name="f87" fmla="*/ f83 f73 1"/>
                <a:gd name="f88" fmla="*/ f85 f74 1"/>
                <a:gd name="f89" fmla="*/ f84 f74 1"/>
              </a:gdLst>
              <a:ahLst/>
              <a:cxnLst>
                <a:cxn ang="3cd4">
                  <a:pos x="hc" y="t"/>
                </a:cxn>
                <a:cxn ang="0">
                  <a:pos x="r" y="vc"/>
                </a:cxn>
                <a:cxn ang="cd4">
                  <a:pos x="hc" y="b"/>
                </a:cxn>
                <a:cxn ang="cd2">
                  <a:pos x="l" y="vc"/>
                </a:cxn>
              </a:cxnLst>
              <a:rect l="f86" t="f89" r="f87" b="f88"/>
              <a:pathLst>
                <a:path w="19273" h="15849">
                  <a:moveTo>
                    <a:pt x="f5" y="f6"/>
                  </a:moveTo>
                  <a:lnTo>
                    <a:pt x="f5" y="f7"/>
                  </a:lnTo>
                  <a:lnTo>
                    <a:pt x="f8" y="f7"/>
                  </a:lnTo>
                  <a:lnTo>
                    <a:pt x="f8" y="f9"/>
                  </a:lnTo>
                  <a:cubicBezTo>
                    <a:pt x="f8" y="f10"/>
                    <a:pt x="f11" y="f6"/>
                    <a:pt x="f12" y="f6"/>
                  </a:cubicBezTo>
                  <a:close/>
                  <a:moveTo>
                    <a:pt x="f13" y="f6"/>
                  </a:moveTo>
                  <a:cubicBezTo>
                    <a:pt x="f14" y="f6"/>
                    <a:pt x="f15" y="f10"/>
                    <a:pt x="f15" y="f9"/>
                  </a:cubicBezTo>
                  <a:lnTo>
                    <a:pt x="f15" y="f7"/>
                  </a:lnTo>
                  <a:lnTo>
                    <a:pt x="f16" y="f7"/>
                  </a:lnTo>
                  <a:lnTo>
                    <a:pt x="f16" y="f6"/>
                  </a:lnTo>
                  <a:close/>
                  <a:moveTo>
                    <a:pt x="f17" y="f18"/>
                  </a:moveTo>
                  <a:lnTo>
                    <a:pt x="f17" y="f19"/>
                  </a:lnTo>
                  <a:cubicBezTo>
                    <a:pt x="f17" y="f20"/>
                    <a:pt x="f21" y="f6"/>
                    <a:pt x="f22" y="f6"/>
                  </a:cubicBezTo>
                  <a:lnTo>
                    <a:pt x="f23" y="f6"/>
                  </a:lnTo>
                  <a:lnTo>
                    <a:pt x="f23" y="f24"/>
                  </a:lnTo>
                  <a:lnTo>
                    <a:pt x="f25" y="f24"/>
                  </a:lnTo>
                  <a:lnTo>
                    <a:pt x="f25" y="f18"/>
                  </a:lnTo>
                  <a:close/>
                  <a:moveTo>
                    <a:pt x="f26" y="f27"/>
                  </a:moveTo>
                  <a:cubicBezTo>
                    <a:pt x="f28" y="f27"/>
                    <a:pt x="f29" y="f30"/>
                    <a:pt x="f29" y="f31"/>
                  </a:cubicBezTo>
                  <a:cubicBezTo>
                    <a:pt x="f29" y="f32"/>
                    <a:pt x="f28" y="f33"/>
                    <a:pt x="f26" y="f33"/>
                  </a:cubicBezTo>
                  <a:lnTo>
                    <a:pt x="f34" y="f33"/>
                  </a:lnTo>
                  <a:cubicBezTo>
                    <a:pt x="f35" y="f33"/>
                    <a:pt x="f16" y="f32"/>
                    <a:pt x="f16" y="f31"/>
                  </a:cubicBezTo>
                  <a:cubicBezTo>
                    <a:pt x="f16" y="f30"/>
                    <a:pt x="f35" y="f27"/>
                    <a:pt x="f34" y="f27"/>
                  </a:cubicBezTo>
                  <a:close/>
                  <a:moveTo>
                    <a:pt x="f36" y="f37"/>
                  </a:moveTo>
                  <a:cubicBezTo>
                    <a:pt x="f38" y="f37"/>
                    <a:pt x="f39" y="f37"/>
                    <a:pt x="f22" y="f37"/>
                  </a:cubicBezTo>
                  <a:lnTo>
                    <a:pt x="f40" y="f37"/>
                  </a:lnTo>
                  <a:cubicBezTo>
                    <a:pt x="f41" y="f37"/>
                    <a:pt x="f5" y="f42"/>
                    <a:pt x="f5" y="f43"/>
                  </a:cubicBezTo>
                  <a:lnTo>
                    <a:pt x="f5" y="f44"/>
                  </a:lnTo>
                  <a:lnTo>
                    <a:pt x="f12" y="f44"/>
                  </a:lnTo>
                  <a:cubicBezTo>
                    <a:pt x="f45" y="f44"/>
                    <a:pt x="f46" y="f47"/>
                    <a:pt x="f46" y="f9"/>
                  </a:cubicBezTo>
                  <a:lnTo>
                    <a:pt x="f46" y="f7"/>
                  </a:lnTo>
                  <a:lnTo>
                    <a:pt x="f48" y="f7"/>
                  </a:lnTo>
                  <a:cubicBezTo>
                    <a:pt x="f49" y="f7"/>
                    <a:pt x="f2" y="f50"/>
                    <a:pt x="f2" y="f51"/>
                  </a:cubicBezTo>
                  <a:lnTo>
                    <a:pt x="f2" y="f52"/>
                  </a:lnTo>
                  <a:cubicBezTo>
                    <a:pt x="f2" y="f53"/>
                    <a:pt x="f49" y="f54"/>
                    <a:pt x="f48" y="f4"/>
                  </a:cubicBezTo>
                  <a:lnTo>
                    <a:pt x="f5" y="f4"/>
                  </a:lnTo>
                  <a:lnTo>
                    <a:pt x="f5" y="f55"/>
                  </a:lnTo>
                  <a:lnTo>
                    <a:pt x="f56" y="f55"/>
                  </a:lnTo>
                  <a:cubicBezTo>
                    <a:pt x="f57" y="f55"/>
                    <a:pt x="f8" y="f58"/>
                    <a:pt x="f8" y="f59"/>
                  </a:cubicBezTo>
                  <a:cubicBezTo>
                    <a:pt x="f8" y="f60"/>
                    <a:pt x="f57" y="f61"/>
                    <a:pt x="f56" y="f61"/>
                  </a:cubicBezTo>
                  <a:lnTo>
                    <a:pt x="f34" y="f61"/>
                  </a:lnTo>
                  <a:cubicBezTo>
                    <a:pt x="f62" y="f61"/>
                    <a:pt x="f15" y="f60"/>
                    <a:pt x="f15" y="f59"/>
                  </a:cubicBezTo>
                  <a:cubicBezTo>
                    <a:pt x="f15" y="f58"/>
                    <a:pt x="f62" y="f55"/>
                    <a:pt x="f34" y="f55"/>
                  </a:cubicBezTo>
                  <a:lnTo>
                    <a:pt x="f16" y="f55"/>
                  </a:lnTo>
                  <a:lnTo>
                    <a:pt x="f16" y="f4"/>
                  </a:lnTo>
                  <a:lnTo>
                    <a:pt x="f63" y="f4"/>
                  </a:lnTo>
                  <a:cubicBezTo>
                    <a:pt x="f64" y="f4"/>
                    <a:pt x="f65" y="f66"/>
                    <a:pt x="f65" y="f52"/>
                  </a:cubicBezTo>
                  <a:lnTo>
                    <a:pt x="f65" y="f51"/>
                  </a:lnTo>
                  <a:cubicBezTo>
                    <a:pt x="f65" y="f67"/>
                    <a:pt x="f64" y="f7"/>
                    <a:pt x="f63" y="f7"/>
                  </a:cubicBezTo>
                  <a:lnTo>
                    <a:pt x="f29" y="f7"/>
                  </a:lnTo>
                  <a:lnTo>
                    <a:pt x="f29" y="f9"/>
                  </a:lnTo>
                  <a:cubicBezTo>
                    <a:pt x="f29" y="f47"/>
                    <a:pt x="f68" y="f44"/>
                    <a:pt x="f13" y="f44"/>
                  </a:cubicBezTo>
                  <a:lnTo>
                    <a:pt x="f69" y="f44"/>
                  </a:lnTo>
                  <a:cubicBezTo>
                    <a:pt x="f70" y="f71"/>
                    <a:pt x="f72" y="f37"/>
                    <a:pt x="f36" y="f37"/>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04" name="Google Shape;5596;p66">
            <a:extLst>
              <a:ext uri="{FF2B5EF4-FFF2-40B4-BE49-F238E27FC236}">
                <a16:creationId xmlns:a16="http://schemas.microsoft.com/office/drawing/2014/main" id="{769B8A4E-F841-1F42-42BD-AA3DF40297CC}"/>
              </a:ext>
            </a:extLst>
          </p:cNvPr>
          <p:cNvGrpSpPr/>
          <p:nvPr/>
        </p:nvGrpSpPr>
        <p:grpSpPr>
          <a:xfrm>
            <a:off x="5165968" y="3560870"/>
            <a:ext cx="526693" cy="526695"/>
            <a:chOff x="5180761" y="2670651"/>
            <a:chExt cx="395020" cy="395021"/>
          </a:xfrm>
          <a:solidFill>
            <a:srgbClr val="0070C0"/>
          </a:solidFill>
        </p:grpSpPr>
        <p:sp>
          <p:nvSpPr>
            <p:cNvPr id="105" name="Google Shape;5597;p66">
              <a:extLst>
                <a:ext uri="{FF2B5EF4-FFF2-40B4-BE49-F238E27FC236}">
                  <a16:creationId xmlns:a16="http://schemas.microsoft.com/office/drawing/2014/main" id="{4B88D8D5-6B44-8C34-0FAD-2732AD2E7E2C}"/>
                </a:ext>
              </a:extLst>
            </p:cNvPr>
            <p:cNvSpPr/>
            <p:nvPr/>
          </p:nvSpPr>
          <p:spPr>
            <a:xfrm>
              <a:off x="5180761" y="2833451"/>
              <a:ext cx="395020" cy="232221"/>
            </a:xfrm>
            <a:custGeom>
              <a:avLst/>
              <a:gdLst>
                <a:gd name="f0" fmla="val w"/>
                <a:gd name="f1" fmla="val h"/>
                <a:gd name="f2" fmla="val 0"/>
                <a:gd name="f3" fmla="val 19273"/>
                <a:gd name="f4" fmla="val 11330"/>
                <a:gd name="f5" fmla="val 5120"/>
                <a:gd name="f6" fmla="val 1130"/>
                <a:gd name="f7" fmla="val 5433"/>
                <a:gd name="f8" fmla="val 5683"/>
                <a:gd name="f9" fmla="val 1380"/>
                <a:gd name="f10" fmla="val 1693"/>
                <a:gd name="f11" fmla="val 2006"/>
                <a:gd name="f12" fmla="val 2259"/>
                <a:gd name="f13" fmla="val 2861"/>
                <a:gd name="f14" fmla="val 2548"/>
                <a:gd name="f15" fmla="val 2298"/>
                <a:gd name="f16" fmla="val 10766"/>
                <a:gd name="f17" fmla="val 11079"/>
                <a:gd name="f18" fmla="val 11329"/>
                <a:gd name="f19" fmla="val 8507"/>
                <a:gd name="f20" fmla="val 8194"/>
                <a:gd name="f21" fmla="val 7944"/>
                <a:gd name="f22" fmla="val 16412"/>
                <a:gd name="f23" fmla="val 16725"/>
                <a:gd name="f24" fmla="val 16975"/>
                <a:gd name="f25" fmla="val 14153"/>
                <a:gd name="f26" fmla="val 13840"/>
                <a:gd name="f27" fmla="val 13590"/>
                <a:gd name="f28" fmla="val 4518"/>
                <a:gd name="f29" fmla="val 4767"/>
                <a:gd name="f30" fmla="val 5081"/>
                <a:gd name="f31" fmla="val 5394"/>
                <a:gd name="f32" fmla="val 5647"/>
                <a:gd name="f33" fmla="val 7941"/>
                <a:gd name="f34" fmla="val 8818"/>
                <a:gd name="f35" fmla="val 9071"/>
                <a:gd name="f36" fmla="val 1"/>
                <a:gd name="f37" fmla="val 9637"/>
                <a:gd name="f38" fmla="val 10570"/>
                <a:gd name="f39" fmla="val 759"/>
                <a:gd name="f40" fmla="val 1696"/>
                <a:gd name="f41" fmla="val 17580"/>
                <a:gd name="f42" fmla="val 18514"/>
                <a:gd name="f43" fmla="*/ f0 1 19273"/>
                <a:gd name="f44" fmla="*/ f1 1 11330"/>
                <a:gd name="f45" fmla="val f2"/>
                <a:gd name="f46" fmla="val f3"/>
                <a:gd name="f47" fmla="val f4"/>
                <a:gd name="f48" fmla="+- f47 0 f45"/>
                <a:gd name="f49" fmla="+- f46 0 f45"/>
                <a:gd name="f50" fmla="*/ f49 1 19273"/>
                <a:gd name="f51" fmla="*/ f48 1 11330"/>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19273" h="11330">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7" y="f12"/>
                    <a:pt x="f16" y="f12"/>
                  </a:cubicBezTo>
                  <a:lnTo>
                    <a:pt x="f19" y="f12"/>
                  </a:lnTo>
                  <a:cubicBezTo>
                    <a:pt x="f20" y="f12"/>
                    <a:pt x="f21" y="f11"/>
                    <a:pt x="f21" y="f10"/>
                  </a:cubicBezTo>
                  <a:cubicBezTo>
                    <a:pt x="f21" y="f9"/>
                    <a:pt x="f20" y="f6"/>
                    <a:pt x="f19" y="f6"/>
                  </a:cubicBezTo>
                  <a:close/>
                  <a:moveTo>
                    <a:pt x="f22" y="f6"/>
                  </a:moveTo>
                  <a:cubicBezTo>
                    <a:pt x="f23" y="f6"/>
                    <a:pt x="f24" y="f9"/>
                    <a:pt x="f24" y="f10"/>
                  </a:cubicBezTo>
                  <a:cubicBezTo>
                    <a:pt x="f24" y="f11"/>
                    <a:pt x="f23" y="f12"/>
                    <a:pt x="f22" y="f12"/>
                  </a:cubicBezTo>
                  <a:lnTo>
                    <a:pt x="f25" y="f12"/>
                  </a:lnTo>
                  <a:cubicBezTo>
                    <a:pt x="f26" y="f12"/>
                    <a:pt x="f27" y="f11"/>
                    <a:pt x="f27" y="f10"/>
                  </a:cubicBezTo>
                  <a:cubicBezTo>
                    <a:pt x="f27" y="f9"/>
                    <a:pt x="f26" y="f6"/>
                    <a:pt x="f25" y="f6"/>
                  </a:cubicBezTo>
                  <a:close/>
                  <a:moveTo>
                    <a:pt x="f5" y="f28"/>
                  </a:moveTo>
                  <a:cubicBezTo>
                    <a:pt x="f7" y="f28"/>
                    <a:pt x="f8" y="f29"/>
                    <a:pt x="f8" y="f30"/>
                  </a:cubicBezTo>
                  <a:cubicBezTo>
                    <a:pt x="f8" y="f31"/>
                    <a:pt x="f7" y="f32"/>
                    <a:pt x="f5" y="f32"/>
                  </a:cubicBezTo>
                  <a:lnTo>
                    <a:pt x="f13" y="f32"/>
                  </a:lnTo>
                  <a:cubicBezTo>
                    <a:pt x="f14" y="f32"/>
                    <a:pt x="f15" y="f31"/>
                    <a:pt x="f15" y="f30"/>
                  </a:cubicBezTo>
                  <a:cubicBezTo>
                    <a:pt x="f15" y="f29"/>
                    <a:pt x="f14" y="f28"/>
                    <a:pt x="f13" y="f28"/>
                  </a:cubicBezTo>
                  <a:close/>
                  <a:moveTo>
                    <a:pt x="f16" y="f28"/>
                  </a:moveTo>
                  <a:cubicBezTo>
                    <a:pt x="f17" y="f28"/>
                    <a:pt x="f18" y="f29"/>
                    <a:pt x="f18" y="f30"/>
                  </a:cubicBezTo>
                  <a:cubicBezTo>
                    <a:pt x="f18" y="f31"/>
                    <a:pt x="f17" y="f32"/>
                    <a:pt x="f16" y="f32"/>
                  </a:cubicBezTo>
                  <a:lnTo>
                    <a:pt x="f19" y="f32"/>
                  </a:lnTo>
                  <a:cubicBezTo>
                    <a:pt x="f20" y="f32"/>
                    <a:pt x="f21" y="f31"/>
                    <a:pt x="f21" y="f30"/>
                  </a:cubicBezTo>
                  <a:cubicBezTo>
                    <a:pt x="f21" y="f29"/>
                    <a:pt x="f20" y="f28"/>
                    <a:pt x="f19" y="f28"/>
                  </a:cubicBezTo>
                  <a:close/>
                  <a:moveTo>
                    <a:pt x="f22" y="f28"/>
                  </a:moveTo>
                  <a:cubicBezTo>
                    <a:pt x="f23" y="f28"/>
                    <a:pt x="f24" y="f29"/>
                    <a:pt x="f24" y="f30"/>
                  </a:cubicBezTo>
                  <a:cubicBezTo>
                    <a:pt x="f24" y="f31"/>
                    <a:pt x="f23" y="f32"/>
                    <a:pt x="f22" y="f32"/>
                  </a:cubicBezTo>
                  <a:lnTo>
                    <a:pt x="f25" y="f32"/>
                  </a:lnTo>
                  <a:cubicBezTo>
                    <a:pt x="f26" y="f32"/>
                    <a:pt x="f27" y="f31"/>
                    <a:pt x="f27" y="f30"/>
                  </a:cubicBezTo>
                  <a:cubicBezTo>
                    <a:pt x="f27" y="f29"/>
                    <a:pt x="f26" y="f28"/>
                    <a:pt x="f25" y="f28"/>
                  </a:cubicBezTo>
                  <a:close/>
                  <a:moveTo>
                    <a:pt x="f5" y="f33"/>
                  </a:moveTo>
                  <a:cubicBezTo>
                    <a:pt x="f7" y="f33"/>
                    <a:pt x="f8" y="f20"/>
                    <a:pt x="f8" y="f19"/>
                  </a:cubicBezTo>
                  <a:cubicBezTo>
                    <a:pt x="f8" y="f34"/>
                    <a:pt x="f7" y="f35"/>
                    <a:pt x="f5" y="f35"/>
                  </a:cubicBezTo>
                  <a:lnTo>
                    <a:pt x="f13" y="f35"/>
                  </a:lnTo>
                  <a:cubicBezTo>
                    <a:pt x="f14" y="f35"/>
                    <a:pt x="f15" y="f34"/>
                    <a:pt x="f15" y="f19"/>
                  </a:cubicBezTo>
                  <a:cubicBezTo>
                    <a:pt x="f15" y="f20"/>
                    <a:pt x="f14" y="f33"/>
                    <a:pt x="f13" y="f33"/>
                  </a:cubicBezTo>
                  <a:close/>
                  <a:moveTo>
                    <a:pt x="f16" y="f33"/>
                  </a:moveTo>
                  <a:cubicBezTo>
                    <a:pt x="f17" y="f33"/>
                    <a:pt x="f18" y="f20"/>
                    <a:pt x="f18" y="f19"/>
                  </a:cubicBezTo>
                  <a:cubicBezTo>
                    <a:pt x="f18" y="f34"/>
                    <a:pt x="f17" y="f35"/>
                    <a:pt x="f16" y="f35"/>
                  </a:cubicBezTo>
                  <a:lnTo>
                    <a:pt x="f19" y="f35"/>
                  </a:lnTo>
                  <a:cubicBezTo>
                    <a:pt x="f20" y="f35"/>
                    <a:pt x="f21" y="f34"/>
                    <a:pt x="f21" y="f19"/>
                  </a:cubicBezTo>
                  <a:cubicBezTo>
                    <a:pt x="f21" y="f20"/>
                    <a:pt x="f20" y="f33"/>
                    <a:pt x="f19" y="f33"/>
                  </a:cubicBezTo>
                  <a:close/>
                  <a:moveTo>
                    <a:pt x="f22" y="f33"/>
                  </a:moveTo>
                  <a:cubicBezTo>
                    <a:pt x="f23" y="f33"/>
                    <a:pt x="f24" y="f20"/>
                    <a:pt x="f24" y="f19"/>
                  </a:cubicBezTo>
                  <a:cubicBezTo>
                    <a:pt x="f24" y="f34"/>
                    <a:pt x="f23" y="f35"/>
                    <a:pt x="f22" y="f35"/>
                  </a:cubicBezTo>
                  <a:lnTo>
                    <a:pt x="f25" y="f35"/>
                  </a:lnTo>
                  <a:cubicBezTo>
                    <a:pt x="f26" y="f35"/>
                    <a:pt x="f27" y="f34"/>
                    <a:pt x="f27" y="f19"/>
                  </a:cubicBezTo>
                  <a:cubicBezTo>
                    <a:pt x="f27" y="f20"/>
                    <a:pt x="f26" y="f33"/>
                    <a:pt x="f25" y="f33"/>
                  </a:cubicBezTo>
                  <a:close/>
                  <a:moveTo>
                    <a:pt x="f36" y="f36"/>
                  </a:moveTo>
                  <a:lnTo>
                    <a:pt x="f36" y="f37"/>
                  </a:lnTo>
                  <a:cubicBezTo>
                    <a:pt x="f36" y="f38"/>
                    <a:pt x="f39" y="f18"/>
                    <a:pt x="f40" y="f18"/>
                  </a:cubicBezTo>
                  <a:lnTo>
                    <a:pt x="f41" y="f18"/>
                  </a:lnTo>
                  <a:cubicBezTo>
                    <a:pt x="f42" y="f18"/>
                    <a:pt x="f3" y="f38"/>
                    <a:pt x="f3" y="f37"/>
                  </a:cubicBezTo>
                  <a:lnTo>
                    <a:pt x="f3" y="f36"/>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6" name="Google Shape;5598;p66">
              <a:extLst>
                <a:ext uri="{FF2B5EF4-FFF2-40B4-BE49-F238E27FC236}">
                  <a16:creationId xmlns:a16="http://schemas.microsoft.com/office/drawing/2014/main" id="{77B59146-8E02-AF18-B907-B351232BB955}"/>
                </a:ext>
              </a:extLst>
            </p:cNvPr>
            <p:cNvSpPr/>
            <p:nvPr/>
          </p:nvSpPr>
          <p:spPr>
            <a:xfrm>
              <a:off x="5180761" y="2670651"/>
              <a:ext cx="395020" cy="139683"/>
            </a:xfrm>
            <a:custGeom>
              <a:avLst/>
              <a:gdLst>
                <a:gd name="f0" fmla="val w"/>
                <a:gd name="f1" fmla="val h"/>
                <a:gd name="f2" fmla="val 0"/>
                <a:gd name="f3" fmla="val 19273"/>
                <a:gd name="f4" fmla="val 6815"/>
                <a:gd name="f5" fmla="val 3990"/>
                <a:gd name="f6" fmla="val 1129"/>
                <a:gd name="f7" fmla="val 4304"/>
                <a:gd name="f8" fmla="val 4557"/>
                <a:gd name="f9" fmla="val 1382"/>
                <a:gd name="f10" fmla="val 1695"/>
                <a:gd name="f11" fmla="val 3954"/>
                <a:gd name="f12" fmla="val 4264"/>
                <a:gd name="f13" fmla="val 4517"/>
                <a:gd name="f14" fmla="val 3677"/>
                <a:gd name="f15" fmla="val 3427"/>
                <a:gd name="f16" fmla="val 9637"/>
                <a:gd name="f17" fmla="val 9950"/>
                <a:gd name="f18" fmla="val 10203"/>
                <a:gd name="f19" fmla="val 9323"/>
                <a:gd name="f20" fmla="val 9073"/>
                <a:gd name="f21" fmla="val 15283"/>
                <a:gd name="f22" fmla="val 15596"/>
                <a:gd name="f23" fmla="val 15849"/>
                <a:gd name="f24" fmla="val 14969"/>
                <a:gd name="f25" fmla="val 14719"/>
                <a:gd name="f26" fmla="val 3054"/>
                <a:gd name="f27" fmla="val 2298"/>
                <a:gd name="f28" fmla="val 759"/>
                <a:gd name="f29" fmla="val 2258"/>
                <a:gd name="f30" fmla="val 1696"/>
                <a:gd name="f31" fmla="val 1"/>
                <a:gd name="f32" fmla="val 3017"/>
                <a:gd name="f33" fmla="val 6814"/>
                <a:gd name="f34" fmla="val 18514"/>
                <a:gd name="f35" fmla="val 17580"/>
                <a:gd name="f36" fmla="val 16978"/>
                <a:gd name="f37" fmla="val 16219"/>
                <a:gd name="f38" fmla="val 14346"/>
                <a:gd name="f39" fmla="val 13590"/>
                <a:gd name="f40" fmla="val 11332"/>
                <a:gd name="f41" fmla="val 10573"/>
                <a:gd name="f42" fmla="val 8700"/>
                <a:gd name="f43" fmla="val 7944"/>
                <a:gd name="f44" fmla="val 5686"/>
                <a:gd name="f45" fmla="val 4927"/>
                <a:gd name="f46" fmla="*/ f0 1 19273"/>
                <a:gd name="f47" fmla="*/ f1 1 6815"/>
                <a:gd name="f48" fmla="val f2"/>
                <a:gd name="f49" fmla="val f3"/>
                <a:gd name="f50" fmla="val f4"/>
                <a:gd name="f51" fmla="+- f50 0 f48"/>
                <a:gd name="f52" fmla="+- f49 0 f48"/>
                <a:gd name="f53" fmla="*/ f52 1 19273"/>
                <a:gd name="f54" fmla="*/ f51 1 6815"/>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19273" h="6815">
                  <a:moveTo>
                    <a:pt x="f5" y="f6"/>
                  </a:moveTo>
                  <a:cubicBezTo>
                    <a:pt x="f7" y="f6"/>
                    <a:pt x="f8" y="f9"/>
                    <a:pt x="f8" y="f10"/>
                  </a:cubicBezTo>
                  <a:lnTo>
                    <a:pt x="f8" y="f11"/>
                  </a:lnTo>
                  <a:cubicBezTo>
                    <a:pt x="f8" y="f12"/>
                    <a:pt x="f7" y="f13"/>
                    <a:pt x="f5" y="f13"/>
                  </a:cubicBezTo>
                  <a:cubicBezTo>
                    <a:pt x="f14" y="f13"/>
                    <a:pt x="f15" y="f12"/>
                    <a:pt x="f15" y="f11"/>
                  </a:cubicBezTo>
                  <a:lnTo>
                    <a:pt x="f15" y="f10"/>
                  </a:lnTo>
                  <a:cubicBezTo>
                    <a:pt x="f15" y="f9"/>
                    <a:pt x="f14" y="f6"/>
                    <a:pt x="f5" y="f6"/>
                  </a:cubicBezTo>
                  <a:close/>
                  <a:moveTo>
                    <a:pt x="f16" y="f6"/>
                  </a:moveTo>
                  <a:cubicBezTo>
                    <a:pt x="f17" y="f6"/>
                    <a:pt x="f18" y="f9"/>
                    <a:pt x="f18" y="f10"/>
                  </a:cubicBezTo>
                  <a:lnTo>
                    <a:pt x="f18" y="f11"/>
                  </a:lnTo>
                  <a:cubicBezTo>
                    <a:pt x="f18" y="f12"/>
                    <a:pt x="f17" y="f13"/>
                    <a:pt x="f16" y="f13"/>
                  </a:cubicBezTo>
                  <a:cubicBezTo>
                    <a:pt x="f19" y="f13"/>
                    <a:pt x="f20" y="f12"/>
                    <a:pt x="f20" y="f11"/>
                  </a:cubicBezTo>
                  <a:lnTo>
                    <a:pt x="f20" y="f10"/>
                  </a:lnTo>
                  <a:cubicBezTo>
                    <a:pt x="f20" y="f9"/>
                    <a:pt x="f19" y="f6"/>
                    <a:pt x="f16" y="f6"/>
                  </a:cubicBezTo>
                  <a:close/>
                  <a:moveTo>
                    <a:pt x="f21" y="f6"/>
                  </a:moveTo>
                  <a:cubicBezTo>
                    <a:pt x="f22" y="f6"/>
                    <a:pt x="f23" y="f9"/>
                    <a:pt x="f23" y="f10"/>
                  </a:cubicBezTo>
                  <a:lnTo>
                    <a:pt x="f23" y="f11"/>
                  </a:lnTo>
                  <a:cubicBezTo>
                    <a:pt x="f23" y="f12"/>
                    <a:pt x="f22" y="f13"/>
                    <a:pt x="f21" y="f13"/>
                  </a:cubicBezTo>
                  <a:cubicBezTo>
                    <a:pt x="f24" y="f13"/>
                    <a:pt x="f25" y="f12"/>
                    <a:pt x="f25" y="f11"/>
                  </a:cubicBezTo>
                  <a:lnTo>
                    <a:pt x="f25" y="f10"/>
                  </a:lnTo>
                  <a:cubicBezTo>
                    <a:pt x="f25" y="f9"/>
                    <a:pt x="f24" y="f6"/>
                    <a:pt x="f21" y="f6"/>
                  </a:cubicBezTo>
                  <a:close/>
                  <a:moveTo>
                    <a:pt x="f5" y="f2"/>
                  </a:moveTo>
                  <a:cubicBezTo>
                    <a:pt x="f26" y="f2"/>
                    <a:pt x="f27" y="f28"/>
                    <a:pt x="f27" y="f10"/>
                  </a:cubicBezTo>
                  <a:lnTo>
                    <a:pt x="f27" y="f29"/>
                  </a:lnTo>
                  <a:lnTo>
                    <a:pt x="f30" y="f29"/>
                  </a:lnTo>
                  <a:cubicBezTo>
                    <a:pt x="f28" y="f29"/>
                    <a:pt x="f31" y="f32"/>
                    <a:pt x="f31" y="f11"/>
                  </a:cubicBezTo>
                  <a:lnTo>
                    <a:pt x="f31" y="f33"/>
                  </a:lnTo>
                  <a:lnTo>
                    <a:pt x="f3" y="f33"/>
                  </a:lnTo>
                  <a:lnTo>
                    <a:pt x="f3" y="f11"/>
                  </a:lnTo>
                  <a:cubicBezTo>
                    <a:pt x="f3" y="f32"/>
                    <a:pt x="f34" y="f29"/>
                    <a:pt x="f35" y="f29"/>
                  </a:cubicBezTo>
                  <a:lnTo>
                    <a:pt x="f36" y="f29"/>
                  </a:lnTo>
                  <a:lnTo>
                    <a:pt x="f36" y="f10"/>
                  </a:lnTo>
                  <a:cubicBezTo>
                    <a:pt x="f36" y="f28"/>
                    <a:pt x="f37" y="f2"/>
                    <a:pt x="f21" y="f2"/>
                  </a:cubicBezTo>
                  <a:cubicBezTo>
                    <a:pt x="f38" y="f2"/>
                    <a:pt x="f39" y="f28"/>
                    <a:pt x="f39" y="f10"/>
                  </a:cubicBezTo>
                  <a:lnTo>
                    <a:pt x="f39" y="f29"/>
                  </a:lnTo>
                  <a:lnTo>
                    <a:pt x="f40" y="f29"/>
                  </a:lnTo>
                  <a:lnTo>
                    <a:pt x="f40" y="f10"/>
                  </a:lnTo>
                  <a:cubicBezTo>
                    <a:pt x="f40" y="f28"/>
                    <a:pt x="f41" y="f2"/>
                    <a:pt x="f16" y="f2"/>
                  </a:cubicBezTo>
                  <a:cubicBezTo>
                    <a:pt x="f42" y="f2"/>
                    <a:pt x="f43" y="f28"/>
                    <a:pt x="f43" y="f10"/>
                  </a:cubicBezTo>
                  <a:lnTo>
                    <a:pt x="f43" y="f29"/>
                  </a:lnTo>
                  <a:lnTo>
                    <a:pt x="f44" y="f29"/>
                  </a:lnTo>
                  <a:lnTo>
                    <a:pt x="f44" y="f10"/>
                  </a:lnTo>
                  <a:cubicBezTo>
                    <a:pt x="f44" y="f28"/>
                    <a:pt x="f45" y="f2"/>
                    <a:pt x="f5"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07" name="Google Shape;5651;p66">
            <a:extLst>
              <a:ext uri="{FF2B5EF4-FFF2-40B4-BE49-F238E27FC236}">
                <a16:creationId xmlns:a16="http://schemas.microsoft.com/office/drawing/2014/main" id="{44C443A1-23D3-6BF8-2439-F7CA4125E49E}"/>
              </a:ext>
            </a:extLst>
          </p:cNvPr>
          <p:cNvGrpSpPr/>
          <p:nvPr/>
        </p:nvGrpSpPr>
        <p:grpSpPr>
          <a:xfrm>
            <a:off x="8382656" y="3635899"/>
            <a:ext cx="588397" cy="379269"/>
            <a:chOff x="7593278" y="2726923"/>
            <a:chExt cx="441298" cy="284452"/>
          </a:xfrm>
          <a:solidFill>
            <a:srgbClr val="0070C0"/>
          </a:solidFill>
        </p:grpSpPr>
        <p:sp>
          <p:nvSpPr>
            <p:cNvPr id="108" name="Google Shape;5652;p66">
              <a:extLst>
                <a:ext uri="{FF2B5EF4-FFF2-40B4-BE49-F238E27FC236}">
                  <a16:creationId xmlns:a16="http://schemas.microsoft.com/office/drawing/2014/main" id="{6DF30C2F-FF5F-954D-3176-F682F7D30A08}"/>
                </a:ext>
              </a:extLst>
            </p:cNvPr>
            <p:cNvSpPr/>
            <p:nvPr/>
          </p:nvSpPr>
          <p:spPr>
            <a:xfrm>
              <a:off x="7593278" y="2744919"/>
              <a:ext cx="441298" cy="266456"/>
            </a:xfrm>
            <a:custGeom>
              <a:avLst/>
              <a:gdLst>
                <a:gd name="f0" fmla="val w"/>
                <a:gd name="f1" fmla="val h"/>
                <a:gd name="f2" fmla="val 0"/>
                <a:gd name="f3" fmla="val 19273"/>
                <a:gd name="f4" fmla="val 11637"/>
                <a:gd name="f5" fmla="val 266"/>
                <a:gd name="f6" fmla="val 1"/>
                <a:gd name="f7" fmla="val 91"/>
                <a:gd name="f8" fmla="val 272"/>
                <a:gd name="f9" fmla="val 585"/>
                <a:gd name="f10" fmla="val 907"/>
                <a:gd name="f11" fmla="val 9941"/>
                <a:gd name="f12" fmla="val 10877"/>
                <a:gd name="f13" fmla="val 757"/>
                <a:gd name="f14" fmla="val 11633"/>
                <a:gd name="f15" fmla="val 1693"/>
                <a:gd name="f16" fmla="val 11636"/>
                <a:gd name="f17" fmla="val 17577"/>
                <a:gd name="f18" fmla="val 18514"/>
                <a:gd name="f19" fmla="val 19270"/>
                <a:gd name="f20" fmla="val 19176"/>
                <a:gd name="f21" fmla="val 19005"/>
                <a:gd name="f22" fmla="val 9974"/>
                <a:gd name="f23" fmla="val 7005"/>
                <a:gd name="f24" fmla="val 9873"/>
                <a:gd name="f25" fmla="val 7080"/>
                <a:gd name="f26" fmla="val 9754"/>
                <a:gd name="f27" fmla="val 7118"/>
                <a:gd name="f28" fmla="val 9635"/>
                <a:gd name="f29" fmla="val 9516"/>
                <a:gd name="f30" fmla="val 9397"/>
                <a:gd name="f31" fmla="val 9296"/>
                <a:gd name="f32" fmla="*/ f0 1 19273"/>
                <a:gd name="f33" fmla="*/ f1 1 11637"/>
                <a:gd name="f34" fmla="val f2"/>
                <a:gd name="f35" fmla="val f3"/>
                <a:gd name="f36" fmla="val f4"/>
                <a:gd name="f37" fmla="+- f36 0 f34"/>
                <a:gd name="f38" fmla="+- f35 0 f34"/>
                <a:gd name="f39" fmla="*/ f38 1 19273"/>
                <a:gd name="f40" fmla="*/ f37 1 11637"/>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9273" h="11637">
                  <a:moveTo>
                    <a:pt x="f5" y="f6"/>
                  </a:moveTo>
                  <a:cubicBezTo>
                    <a:pt x="f7" y="f8"/>
                    <a:pt x="f6" y="f9"/>
                    <a:pt x="f6" y="f10"/>
                  </a:cubicBezTo>
                  <a:lnTo>
                    <a:pt x="f6" y="f11"/>
                  </a:lnTo>
                  <a:cubicBezTo>
                    <a:pt x="f6" y="f12"/>
                    <a:pt x="f13" y="f14"/>
                    <a:pt x="f15" y="f16"/>
                  </a:cubicBezTo>
                  <a:lnTo>
                    <a:pt x="f17" y="f16"/>
                  </a:lnTo>
                  <a:cubicBezTo>
                    <a:pt x="f18" y="f14"/>
                    <a:pt x="f19" y="f12"/>
                    <a:pt x="f3" y="f11"/>
                  </a:cubicBezTo>
                  <a:lnTo>
                    <a:pt x="f3" y="f10"/>
                  </a:lnTo>
                  <a:cubicBezTo>
                    <a:pt x="f19" y="f9"/>
                    <a:pt x="f20" y="f8"/>
                    <a:pt x="f21" y="f6"/>
                  </a:cubicBezTo>
                  <a:lnTo>
                    <a:pt x="f22" y="f23"/>
                  </a:lnTo>
                  <a:cubicBezTo>
                    <a:pt x="f24" y="f25"/>
                    <a:pt x="f26" y="f27"/>
                    <a:pt x="f28" y="f27"/>
                  </a:cubicBezTo>
                  <a:cubicBezTo>
                    <a:pt x="f29" y="f27"/>
                    <a:pt x="f30" y="f25"/>
                    <a:pt x="f31" y="f23"/>
                  </a:cubicBezTo>
                  <a:lnTo>
                    <a:pt x="f5" y="f6"/>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9" name="Google Shape;5653;p66">
              <a:extLst>
                <a:ext uri="{FF2B5EF4-FFF2-40B4-BE49-F238E27FC236}">
                  <a16:creationId xmlns:a16="http://schemas.microsoft.com/office/drawing/2014/main" id="{A1950053-E421-39D5-8E34-B8C4AD20DEAA}"/>
                </a:ext>
              </a:extLst>
            </p:cNvPr>
            <p:cNvSpPr/>
            <p:nvPr/>
          </p:nvSpPr>
          <p:spPr>
            <a:xfrm>
              <a:off x="7620664" y="2726923"/>
              <a:ext cx="386480" cy="151854"/>
            </a:xfrm>
            <a:custGeom>
              <a:avLst/>
              <a:gdLst>
                <a:gd name="f0" fmla="val w"/>
                <a:gd name="f1" fmla="val h"/>
                <a:gd name="f2" fmla="val 0"/>
                <a:gd name="f3" fmla="val 16879"/>
                <a:gd name="f4" fmla="val 6632"/>
                <a:gd name="f5" fmla="val 497"/>
                <a:gd name="f6" fmla="val 1"/>
                <a:gd name="f7" fmla="val 328"/>
                <a:gd name="f8" fmla="val 160"/>
                <a:gd name="f9" fmla="val 31"/>
                <a:gd name="f10" fmla="val 82"/>
                <a:gd name="f11" fmla="val 8441"/>
                <a:gd name="f12" fmla="val 6631"/>
                <a:gd name="f13" fmla="val 16878"/>
                <a:gd name="f14" fmla="val 16719"/>
                <a:gd name="f15" fmla="val 16550"/>
                <a:gd name="f16" fmla="val 16381"/>
                <a:gd name="f17" fmla="*/ f0 1 16879"/>
                <a:gd name="f18" fmla="*/ f1 1 6632"/>
                <a:gd name="f19" fmla="val f2"/>
                <a:gd name="f20" fmla="val f3"/>
                <a:gd name="f21" fmla="val f4"/>
                <a:gd name="f22" fmla="+- f21 0 f19"/>
                <a:gd name="f23" fmla="+- f20 0 f19"/>
                <a:gd name="f24" fmla="*/ f23 1 16879"/>
                <a:gd name="f25" fmla="*/ f22 1 6632"/>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6879" h="6632">
                  <a:moveTo>
                    <a:pt x="f5" y="f6"/>
                  </a:moveTo>
                  <a:cubicBezTo>
                    <a:pt x="f7" y="f6"/>
                    <a:pt x="f8" y="f9"/>
                    <a:pt x="f2" y="f10"/>
                  </a:cubicBezTo>
                  <a:lnTo>
                    <a:pt x="f11" y="f12"/>
                  </a:lnTo>
                  <a:lnTo>
                    <a:pt x="f13" y="f10"/>
                  </a:lnTo>
                  <a:cubicBezTo>
                    <a:pt x="f14" y="f9"/>
                    <a:pt x="f15" y="f6"/>
                    <a:pt x="f16"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10" name="Google Shape;5775;p66">
            <a:extLst>
              <a:ext uri="{FF2B5EF4-FFF2-40B4-BE49-F238E27FC236}">
                <a16:creationId xmlns:a16="http://schemas.microsoft.com/office/drawing/2014/main" id="{D3F7F1B4-38AC-D5D3-22EC-14B0EA8BAA4E}"/>
              </a:ext>
            </a:extLst>
          </p:cNvPr>
          <p:cNvGrpSpPr/>
          <p:nvPr/>
        </p:nvGrpSpPr>
        <p:grpSpPr>
          <a:xfrm>
            <a:off x="6834833" y="3664416"/>
            <a:ext cx="451908" cy="423659"/>
            <a:chOff x="6432410" y="2748311"/>
            <a:chExt cx="338931" cy="317744"/>
          </a:xfrm>
          <a:solidFill>
            <a:srgbClr val="0070C0"/>
          </a:solidFill>
        </p:grpSpPr>
        <p:sp>
          <p:nvSpPr>
            <p:cNvPr id="111" name="Google Shape;5776;p66">
              <a:extLst>
                <a:ext uri="{FF2B5EF4-FFF2-40B4-BE49-F238E27FC236}">
                  <a16:creationId xmlns:a16="http://schemas.microsoft.com/office/drawing/2014/main" id="{D8A8C923-F0AB-E741-E1E0-D5F6608373CF}"/>
                </a:ext>
              </a:extLst>
            </p:cNvPr>
            <p:cNvSpPr/>
            <p:nvPr/>
          </p:nvSpPr>
          <p:spPr>
            <a:xfrm>
              <a:off x="6492624" y="3026325"/>
              <a:ext cx="133456" cy="39730"/>
            </a:xfrm>
            <a:custGeom>
              <a:avLst/>
              <a:gdLst>
                <a:gd name="f0" fmla="val w"/>
                <a:gd name="f1" fmla="val h"/>
                <a:gd name="f2" fmla="val 0"/>
                <a:gd name="f3" fmla="val 7589"/>
                <a:gd name="f4" fmla="val 2259"/>
                <a:gd name="f5" fmla="val 2792"/>
                <a:gd name="f6" fmla="val 2415"/>
                <a:gd name="f7" fmla="val 1130"/>
                <a:gd name="f8" fmla="val 567"/>
                <a:gd name="f9" fmla="val 253"/>
                <a:gd name="f10" fmla="val 1383"/>
                <a:gd name="f11" fmla="val 1696"/>
                <a:gd name="f12" fmla="val 2006"/>
                <a:gd name="f13" fmla="val 7101"/>
                <a:gd name="f14" fmla="val 1831"/>
                <a:gd name="f15" fmla="val 6821"/>
                <a:gd name="f16" fmla="val 1214"/>
                <a:gd name="f17" fmla="*/ f0 1 7589"/>
                <a:gd name="f18" fmla="*/ f1 1 2259"/>
                <a:gd name="f19" fmla="val f2"/>
                <a:gd name="f20" fmla="val f3"/>
                <a:gd name="f21" fmla="val f4"/>
                <a:gd name="f22" fmla="+- f21 0 f19"/>
                <a:gd name="f23" fmla="+- f20 0 f19"/>
                <a:gd name="f24" fmla="*/ f23 1 7589"/>
                <a:gd name="f25" fmla="*/ f22 1 225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7589" h="2259">
                  <a:moveTo>
                    <a:pt x="f5" y="f2"/>
                  </a:moveTo>
                  <a:lnTo>
                    <a:pt x="f6" y="f7"/>
                  </a:lnTo>
                  <a:lnTo>
                    <a:pt x="f8" y="f7"/>
                  </a:lnTo>
                  <a:cubicBezTo>
                    <a:pt x="f9" y="f7"/>
                    <a:pt x="f2" y="f10"/>
                    <a:pt x="f2" y="f11"/>
                  </a:cubicBezTo>
                  <a:cubicBezTo>
                    <a:pt x="f2" y="f12"/>
                    <a:pt x="f9" y="f4"/>
                    <a:pt x="f8" y="f4"/>
                  </a:cubicBezTo>
                  <a:lnTo>
                    <a:pt x="f3" y="f4"/>
                  </a:lnTo>
                  <a:cubicBezTo>
                    <a:pt x="f13" y="f14"/>
                    <a:pt x="f15" y="f16"/>
                    <a:pt x="f15" y="f8"/>
                  </a:cubicBezTo>
                  <a:lnTo>
                    <a:pt x="f15"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2" name="Google Shape;5777;p66">
              <a:extLst>
                <a:ext uri="{FF2B5EF4-FFF2-40B4-BE49-F238E27FC236}">
                  <a16:creationId xmlns:a16="http://schemas.microsoft.com/office/drawing/2014/main" id="{2F41D253-D8A9-D296-7877-9CB2167E1940}"/>
                </a:ext>
              </a:extLst>
            </p:cNvPr>
            <p:cNvSpPr/>
            <p:nvPr/>
          </p:nvSpPr>
          <p:spPr>
            <a:xfrm>
              <a:off x="6432410" y="2966743"/>
              <a:ext cx="180164" cy="39739"/>
            </a:xfrm>
            <a:custGeom>
              <a:avLst/>
              <a:gdLst>
                <a:gd name="f0" fmla="val w"/>
                <a:gd name="f1" fmla="val h"/>
                <a:gd name="f2" fmla="val 0"/>
                <a:gd name="f3" fmla="val 10245"/>
                <a:gd name="f4" fmla="val 2260"/>
                <a:gd name="f5" fmla="val 1"/>
                <a:gd name="f6" fmla="val 567"/>
                <a:gd name="f7" fmla="val 1500"/>
                <a:gd name="f8" fmla="val 756"/>
                <a:gd name="f9" fmla="val 2259"/>
                <a:gd name="f10" fmla="val 1693"/>
                <a:gd name="f11" fmla="*/ f0 1 10245"/>
                <a:gd name="f12" fmla="*/ f1 1 2260"/>
                <a:gd name="f13" fmla="val f2"/>
                <a:gd name="f14" fmla="val f3"/>
                <a:gd name="f15" fmla="val f4"/>
                <a:gd name="f16" fmla="+- f15 0 f13"/>
                <a:gd name="f17" fmla="+- f14 0 f13"/>
                <a:gd name="f18" fmla="*/ f17 1 10245"/>
                <a:gd name="f19" fmla="*/ f16 1 226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245" h="2260">
                  <a:moveTo>
                    <a:pt x="f5" y="f5"/>
                  </a:moveTo>
                  <a:lnTo>
                    <a:pt x="f5" y="f6"/>
                  </a:lnTo>
                  <a:cubicBezTo>
                    <a:pt x="f5" y="f7"/>
                    <a:pt x="f8" y="f9"/>
                    <a:pt x="f10" y="f9"/>
                  </a:cubicBezTo>
                  <a:lnTo>
                    <a:pt x="f3" y="f9"/>
                  </a:lnTo>
                  <a:lnTo>
                    <a:pt x="f3" y="f5"/>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3" name="Google Shape;5778;p66">
              <a:extLst>
                <a:ext uri="{FF2B5EF4-FFF2-40B4-BE49-F238E27FC236}">
                  <a16:creationId xmlns:a16="http://schemas.microsoft.com/office/drawing/2014/main" id="{F45AE9A9-0DEA-21E7-F56C-C06419BE442C}"/>
                </a:ext>
              </a:extLst>
            </p:cNvPr>
            <p:cNvSpPr/>
            <p:nvPr/>
          </p:nvSpPr>
          <p:spPr>
            <a:xfrm>
              <a:off x="6632435" y="2907179"/>
              <a:ext cx="119164" cy="99303"/>
            </a:xfrm>
            <a:custGeom>
              <a:avLst/>
              <a:gdLst>
                <a:gd name="f0" fmla="val w"/>
                <a:gd name="f1" fmla="val h"/>
                <a:gd name="f2" fmla="val 0"/>
                <a:gd name="f3" fmla="val 6776"/>
                <a:gd name="f4" fmla="val 5647"/>
                <a:gd name="f5" fmla="val 5646"/>
                <a:gd name="f6" fmla="val 6775"/>
                <a:gd name="f7" fmla="*/ f0 1 6776"/>
                <a:gd name="f8" fmla="*/ f1 1 5647"/>
                <a:gd name="f9" fmla="val f2"/>
                <a:gd name="f10" fmla="val f3"/>
                <a:gd name="f11" fmla="val f4"/>
                <a:gd name="f12" fmla="+- f11 0 f9"/>
                <a:gd name="f13" fmla="+- f10 0 f9"/>
                <a:gd name="f14" fmla="*/ f13 1 6776"/>
                <a:gd name="f15" fmla="*/ f12 1 5647"/>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776" h="5647">
                  <a:moveTo>
                    <a:pt x="f2" y="f2"/>
                  </a:moveTo>
                  <a:lnTo>
                    <a:pt x="f2" y="f5"/>
                  </a:lnTo>
                  <a:lnTo>
                    <a:pt x="f6" y="f5"/>
                  </a:lnTo>
                  <a:lnTo>
                    <a:pt x="f6"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4" name="Google Shape;5779;p66">
              <a:extLst>
                <a:ext uri="{FF2B5EF4-FFF2-40B4-BE49-F238E27FC236}">
                  <a16:creationId xmlns:a16="http://schemas.microsoft.com/office/drawing/2014/main" id="{D643D69B-72C5-764D-6044-71B29BD90CD4}"/>
                </a:ext>
              </a:extLst>
            </p:cNvPr>
            <p:cNvSpPr/>
            <p:nvPr/>
          </p:nvSpPr>
          <p:spPr>
            <a:xfrm>
              <a:off x="6632435" y="3026325"/>
              <a:ext cx="119164" cy="29827"/>
            </a:xfrm>
            <a:custGeom>
              <a:avLst/>
              <a:gdLst>
                <a:gd name="f0" fmla="val w"/>
                <a:gd name="f1" fmla="val h"/>
                <a:gd name="f2" fmla="val 0"/>
                <a:gd name="f3" fmla="val 6776"/>
                <a:gd name="f4" fmla="val 1696"/>
                <a:gd name="f5" fmla="val 567"/>
                <a:gd name="f6" fmla="val 1190"/>
                <a:gd name="f7" fmla="val 506"/>
                <a:gd name="f8" fmla="val 1129"/>
                <a:gd name="f9" fmla="val 5646"/>
                <a:gd name="f10" fmla="val 6270"/>
                <a:gd name="f11" fmla="val 6775"/>
                <a:gd name="f12" fmla="*/ f0 1 6776"/>
                <a:gd name="f13" fmla="*/ f1 1 1696"/>
                <a:gd name="f14" fmla="val f2"/>
                <a:gd name="f15" fmla="val f3"/>
                <a:gd name="f16" fmla="val f4"/>
                <a:gd name="f17" fmla="+- f16 0 f14"/>
                <a:gd name="f18" fmla="+- f15 0 f14"/>
                <a:gd name="f19" fmla="*/ f18 1 6776"/>
                <a:gd name="f20" fmla="*/ f17 1 169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76" h="1696">
                  <a:moveTo>
                    <a:pt x="f2" y="f2"/>
                  </a:moveTo>
                  <a:lnTo>
                    <a:pt x="f2" y="f5"/>
                  </a:lnTo>
                  <a:cubicBezTo>
                    <a:pt x="f2" y="f6"/>
                    <a:pt x="f7" y="f4"/>
                    <a:pt x="f8" y="f4"/>
                  </a:cubicBezTo>
                  <a:lnTo>
                    <a:pt x="f9" y="f4"/>
                  </a:lnTo>
                  <a:cubicBezTo>
                    <a:pt x="f10" y="f4"/>
                    <a:pt x="f11" y="f6"/>
                    <a:pt x="f11" y="f5"/>
                  </a:cubicBezTo>
                  <a:lnTo>
                    <a:pt x="f11" y="f2"/>
                  </a:ln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5" name="Google Shape;5780;p66">
              <a:extLst>
                <a:ext uri="{FF2B5EF4-FFF2-40B4-BE49-F238E27FC236}">
                  <a16:creationId xmlns:a16="http://schemas.microsoft.com/office/drawing/2014/main" id="{24998626-4A92-742E-22EA-66888EFD8920}"/>
                </a:ext>
              </a:extLst>
            </p:cNvPr>
            <p:cNvSpPr/>
            <p:nvPr/>
          </p:nvSpPr>
          <p:spPr>
            <a:xfrm>
              <a:off x="6432410" y="2748311"/>
              <a:ext cx="338931" cy="198598"/>
            </a:xfrm>
            <a:custGeom>
              <a:avLst/>
              <a:gdLst>
                <a:gd name="f0" fmla="val w"/>
                <a:gd name="f1" fmla="val h"/>
                <a:gd name="f2" fmla="val 0"/>
                <a:gd name="f3" fmla="val 19273"/>
                <a:gd name="f4" fmla="val 11293"/>
                <a:gd name="f5" fmla="val 1693"/>
                <a:gd name="f6" fmla="val 756"/>
                <a:gd name="f7" fmla="val 1"/>
                <a:gd name="f8" fmla="val 759"/>
                <a:gd name="f9" fmla="val 1696"/>
                <a:gd name="f10" fmla="val 10245"/>
                <a:gd name="f11" fmla="val 7342"/>
                <a:gd name="f12" fmla="val 6092"/>
                <a:gd name="f13" fmla="val 11257"/>
                <a:gd name="f14" fmla="val 5083"/>
                <a:gd name="f15" fmla="val 12503"/>
                <a:gd name="f16" fmla="val 17020"/>
                <a:gd name="f17" fmla="val 18201"/>
                <a:gd name="f18" fmla="val 19179"/>
                <a:gd name="f19" fmla="val 5993"/>
                <a:gd name="f20" fmla="val 7167"/>
                <a:gd name="f21" fmla="val 19270"/>
                <a:gd name="f22" fmla="val 18514"/>
                <a:gd name="f23" fmla="val 17577"/>
                <a:gd name="f24" fmla="*/ f0 1 19273"/>
                <a:gd name="f25" fmla="*/ f1 1 11293"/>
                <a:gd name="f26" fmla="val f2"/>
                <a:gd name="f27" fmla="val f3"/>
                <a:gd name="f28" fmla="val f4"/>
                <a:gd name="f29" fmla="+- f28 0 f26"/>
                <a:gd name="f30" fmla="+- f27 0 f26"/>
                <a:gd name="f31" fmla="*/ f30 1 19273"/>
                <a:gd name="f32" fmla="*/ f29 1 11293"/>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19273" h="11293">
                  <a:moveTo>
                    <a:pt x="f5" y="f2"/>
                  </a:moveTo>
                  <a:cubicBezTo>
                    <a:pt x="f6" y="f2"/>
                    <a:pt x="f7" y="f8"/>
                    <a:pt x="f7" y="f9"/>
                  </a:cubicBezTo>
                  <a:lnTo>
                    <a:pt x="f7" y="f4"/>
                  </a:lnTo>
                  <a:lnTo>
                    <a:pt x="f10" y="f4"/>
                  </a:lnTo>
                  <a:lnTo>
                    <a:pt x="f10" y="f11"/>
                  </a:lnTo>
                  <a:cubicBezTo>
                    <a:pt x="f10" y="f12"/>
                    <a:pt x="f13" y="f14"/>
                    <a:pt x="f15" y="f14"/>
                  </a:cubicBezTo>
                  <a:lnTo>
                    <a:pt x="f16" y="f14"/>
                  </a:lnTo>
                  <a:cubicBezTo>
                    <a:pt x="f17" y="f14"/>
                    <a:pt x="f18" y="f19"/>
                    <a:pt x="f3" y="f20"/>
                  </a:cubicBezTo>
                  <a:lnTo>
                    <a:pt x="f3" y="f9"/>
                  </a:lnTo>
                  <a:cubicBezTo>
                    <a:pt x="f21" y="f8"/>
                    <a:pt x="f22" y="f2"/>
                    <a:pt x="f23" y="f2"/>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6" name="Google Shape;5781;p66">
              <a:extLst>
                <a:ext uri="{FF2B5EF4-FFF2-40B4-BE49-F238E27FC236}">
                  <a16:creationId xmlns:a16="http://schemas.microsoft.com/office/drawing/2014/main" id="{29EF2D69-AEF8-C02E-E87A-B80FA847EC8E}"/>
                </a:ext>
              </a:extLst>
            </p:cNvPr>
            <p:cNvSpPr/>
            <p:nvPr/>
          </p:nvSpPr>
          <p:spPr>
            <a:xfrm>
              <a:off x="6632435" y="2857554"/>
              <a:ext cx="119164" cy="29772"/>
            </a:xfrm>
            <a:custGeom>
              <a:avLst/>
              <a:gdLst>
                <a:gd name="f0" fmla="val w"/>
                <a:gd name="f1" fmla="val h"/>
                <a:gd name="f2" fmla="val 0"/>
                <a:gd name="f3" fmla="val 6776"/>
                <a:gd name="f4" fmla="val 1693"/>
                <a:gd name="f5" fmla="val 1129"/>
                <a:gd name="f6" fmla="val 1"/>
                <a:gd name="f7" fmla="val 506"/>
                <a:gd name="f8" fmla="val 503"/>
                <a:gd name="f9" fmla="val 1130"/>
                <a:gd name="f10" fmla="val 6775"/>
                <a:gd name="f11" fmla="val 6270"/>
                <a:gd name="f12" fmla="val 5646"/>
                <a:gd name="f13" fmla="*/ f0 1 6776"/>
                <a:gd name="f14" fmla="*/ f1 1 1693"/>
                <a:gd name="f15" fmla="val f2"/>
                <a:gd name="f16" fmla="val f3"/>
                <a:gd name="f17" fmla="val f4"/>
                <a:gd name="f18" fmla="+- f17 0 f15"/>
                <a:gd name="f19" fmla="+- f16 0 f15"/>
                <a:gd name="f20" fmla="*/ f19 1 6776"/>
                <a:gd name="f21" fmla="*/ f18 1 1693"/>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6776" h="1693">
                  <a:moveTo>
                    <a:pt x="f5" y="f6"/>
                  </a:moveTo>
                  <a:cubicBezTo>
                    <a:pt x="f7" y="f6"/>
                    <a:pt x="f2" y="f8"/>
                    <a:pt x="f2" y="f9"/>
                  </a:cubicBezTo>
                  <a:lnTo>
                    <a:pt x="f2" y="f4"/>
                  </a:lnTo>
                  <a:lnTo>
                    <a:pt x="f10" y="f4"/>
                  </a:lnTo>
                  <a:lnTo>
                    <a:pt x="f10" y="f9"/>
                  </a:lnTo>
                  <a:cubicBezTo>
                    <a:pt x="f10" y="f8"/>
                    <a:pt x="f11" y="f6"/>
                    <a:pt x="f12" y="f6"/>
                  </a:cubicBezTo>
                  <a:close/>
                </a:path>
              </a:pathLst>
            </a:custGeom>
            <a:grpFill/>
            <a:ln cap="flat">
              <a:noFill/>
              <a:prstDash val="solid"/>
            </a:ln>
          </p:spPr>
          <p:txBody>
            <a:bodyPr vert="horz" wrap="square" lIns="91427" tIns="91427" rIns="91427" bIns="91427" anchor="ctr" anchorCtr="0" compatLnSpc="1">
              <a:noAutofit/>
            </a:bodyPr>
            <a:lstStyle/>
            <a:p>
              <a:pPr algn="r" defTabSz="1219140" rtl="1">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sp>
        <p:nvSpPr>
          <p:cNvPr id="117" name="Text Placeholder 1">
            <a:extLst>
              <a:ext uri="{FF2B5EF4-FFF2-40B4-BE49-F238E27FC236}">
                <a16:creationId xmlns:a16="http://schemas.microsoft.com/office/drawing/2014/main" id="{62062AD1-B30D-873A-4EBC-B9FF9F1BB7C8}"/>
              </a:ext>
            </a:extLst>
          </p:cNvPr>
          <p:cNvSpPr txBox="1">
            <a:spLocks/>
          </p:cNvSpPr>
          <p:nvPr/>
        </p:nvSpPr>
        <p:spPr>
          <a:xfrm>
            <a:off x="1045029" y="257860"/>
            <a:ext cx="9337715" cy="543181"/>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4800" dirty="0">
                <a:solidFill>
                  <a:schemeClr val="bg1"/>
                </a:solidFill>
                <a:latin typeface="Arial"/>
                <a:cs typeface="B Nazanin" panose="00000700000000000000" pitchFamily="2" charset="-78"/>
              </a:rPr>
              <a:t>مجموعه آیکون های کاملاً قابل ویرایش: </a:t>
            </a:r>
            <a:r>
              <a:rPr lang="en-US" sz="4800" dirty="0">
                <a:solidFill>
                  <a:schemeClr val="bg1"/>
                </a:solidFill>
                <a:latin typeface="Arial"/>
                <a:cs typeface="B Nazanin" panose="00000700000000000000" pitchFamily="2" charset="-78"/>
              </a:rPr>
              <a:t>A</a:t>
            </a:r>
          </a:p>
        </p:txBody>
      </p:sp>
    </p:spTree>
    <p:extLst>
      <p:ext uri="{BB962C8B-B14F-4D97-AF65-F5344CB8AC3E}">
        <p14:creationId xmlns:p14="http://schemas.microsoft.com/office/powerpoint/2010/main" val="38762314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08">
            <a:extLst>
              <a:ext uri="{FF2B5EF4-FFF2-40B4-BE49-F238E27FC236}">
                <a16:creationId xmlns:a16="http://schemas.microsoft.com/office/drawing/2014/main" id="{836B9443-019F-D89F-C4BD-6B124052BFFC}"/>
              </a:ext>
            </a:extLst>
          </p:cNvPr>
          <p:cNvSpPr/>
          <p:nvPr/>
        </p:nvSpPr>
        <p:spPr>
          <a:xfrm>
            <a:off x="4246155" y="1593705"/>
            <a:ext cx="553869" cy="652296"/>
          </a:xfrm>
          <a:custGeom>
            <a:avLst/>
            <a:gdLst>
              <a:gd name="f0" fmla="val w"/>
              <a:gd name="f1" fmla="val h"/>
              <a:gd name="f2" fmla="val 0"/>
              <a:gd name="f3" fmla="val 341005"/>
              <a:gd name="f4" fmla="val 376812"/>
              <a:gd name="f5" fmla="val 179590"/>
              <a:gd name="f6" fmla="val 105941"/>
              <a:gd name="f7" fmla="val 189466"/>
              <a:gd name="f8" fmla="val 103284"/>
              <a:gd name="f9" fmla="val 200229"/>
              <a:gd name="f10" fmla="val 106383"/>
              <a:gd name="f11" fmla="val 207502"/>
              <a:gd name="f12" fmla="val 113978"/>
              <a:gd name="f13" fmla="val 205155"/>
              <a:gd name="f14" fmla="val 116193"/>
              <a:gd name="f15" fmla="val 198727"/>
              <a:gd name="f16" fmla="val 109493"/>
              <a:gd name="f17" fmla="val 189244"/>
              <a:gd name="f18" fmla="val 106732"/>
              <a:gd name="f19" fmla="val 180543"/>
              <a:gd name="f20" fmla="val 109027"/>
              <a:gd name="f21" fmla="val 171284"/>
              <a:gd name="f22" fmla="val 111470"/>
              <a:gd name="f23" fmla="val 164597"/>
              <a:gd name="f24" fmla="val 119184"/>
              <a:gd name="f25" fmla="val 163491"/>
              <a:gd name="f26" fmla="val 128699"/>
              <a:gd name="f27" fmla="val 160301"/>
              <a:gd name="f28" fmla="val 128192"/>
              <a:gd name="f29" fmla="val 160626"/>
              <a:gd name="f30" fmla="val 125509"/>
              <a:gd name="f31" fmla="val 161343"/>
              <a:gd name="f32" fmla="val 122953"/>
              <a:gd name="f33" fmla="val 162397"/>
              <a:gd name="f34" fmla="val 120583"/>
              <a:gd name="f35" fmla="val 163188"/>
              <a:gd name="f36" fmla="val 118806"/>
              <a:gd name="f37" fmla="val 164168"/>
              <a:gd name="f38" fmla="val 117134"/>
              <a:gd name="f39" fmla="val 165317"/>
              <a:gd name="f40" fmla="val 115593"/>
              <a:gd name="f41" fmla="val 184774"/>
              <a:gd name="f42" fmla="val 76800"/>
              <a:gd name="f43" fmla="val 189722"/>
              <a:gd name="f44" fmla="val 75892"/>
              <a:gd name="f45" fmla="val 194950"/>
              <a:gd name="f46" fmla="val 76276"/>
              <a:gd name="f47" fmla="val 199898"/>
              <a:gd name="f48" fmla="val 78055"/>
              <a:gd name="f49" fmla="val 198784"/>
              <a:gd name="f50" fmla="val 81085"/>
              <a:gd name="f51" fmla="val 190044"/>
              <a:gd name="f52" fmla="val 77951"/>
              <a:gd name="f53" fmla="val 180324"/>
              <a:gd name="f54" fmla="val 79705"/>
              <a:gd name="f55" fmla="val 173557"/>
              <a:gd name="f56" fmla="val 85636"/>
              <a:gd name="f57" fmla="val 166357"/>
              <a:gd name="f58" fmla="val 91948"/>
              <a:gd name="f59" fmla="val 163808"/>
              <a:gd name="f60" fmla="val 101834"/>
              <a:gd name="f61" fmla="val 167057"/>
              <a:gd name="f62" fmla="val 110845"/>
              <a:gd name="f63" fmla="val 163976"/>
              <a:gd name="f64" fmla="val 111813"/>
              <a:gd name="f65" fmla="val 161264"/>
              <a:gd name="f66" fmla="val 104174"/>
              <a:gd name="f67" fmla="val 162206"/>
              <a:gd name="f68" fmla="val 95982"/>
              <a:gd name="f69" fmla="val 166259"/>
              <a:gd name="f70" fmla="val 89343"/>
              <a:gd name="f71" fmla="val 171329"/>
              <a:gd name="f72" fmla="val 83298"/>
              <a:gd name="f73" fmla="val 175158"/>
              <a:gd name="f74" fmla="val 79908"/>
              <a:gd name="f75" fmla="val 179826"/>
              <a:gd name="f76" fmla="val 77708"/>
              <a:gd name="f77" fmla="val 179076"/>
              <a:gd name="f78" fmla="val 24908"/>
              <a:gd name="f79" fmla="val 173882"/>
              <a:gd name="f80" fmla="val 25821"/>
              <a:gd name="f81" fmla="val 169065"/>
              <a:gd name="f82" fmla="val 28595"/>
              <a:gd name="f83" fmla="val 165693"/>
              <a:gd name="f84" fmla="val 33023"/>
              <a:gd name="f85" fmla="val 165081"/>
              <a:gd name="f86" fmla="val 32645"/>
              <a:gd name="f87" fmla="val 164343"/>
              <a:gd name="f88" fmla="val 33841"/>
              <a:gd name="f89" fmla="val 159156"/>
              <a:gd name="f90" fmla="val 28989"/>
              <a:gd name="f91" fmla="val 147650"/>
              <a:gd name="f92" fmla="val 21890"/>
              <a:gd name="f93" fmla="val 132568"/>
              <a:gd name="f94" fmla="val 25462"/>
              <a:gd name="f95" fmla="val 125468"/>
              <a:gd name="f96" fmla="val 36968"/>
              <a:gd name="f97" fmla="val 125028"/>
              <a:gd name="f98" fmla="val 37682"/>
              <a:gd name="f99" fmla="val 124628"/>
              <a:gd name="f100" fmla="val 38410"/>
              <a:gd name="f101" fmla="val 124607"/>
              <a:gd name="f102" fmla="val 39302"/>
              <a:gd name="f103" fmla="val 121192"/>
              <a:gd name="f104" fmla="val 53871"/>
              <a:gd name="f105" fmla="val 126621"/>
              <a:gd name="f106" fmla="val 67918"/>
              <a:gd name="f107" fmla="val 137512"/>
              <a:gd name="f108" fmla="val 72288"/>
              <a:gd name="f109" fmla="val 136408"/>
              <a:gd name="f110" fmla="val 75373"/>
              <a:gd name="f111" fmla="val 125065"/>
              <a:gd name="f112" fmla="val 70889"/>
              <a:gd name="f113" fmla="val 118824"/>
              <a:gd name="f114" fmla="val 57470"/>
              <a:gd name="f115" fmla="val 120792"/>
              <a:gd name="f116" fmla="val 42874"/>
              <a:gd name="f117" fmla="val 110219"/>
              <a:gd name="f118" fmla="val 38045"/>
              <a:gd name="f119" fmla="val 97555"/>
              <a:gd name="f120" fmla="val 41998"/>
              <a:gd name="f121" fmla="val 91229"/>
              <a:gd name="f122" fmla="val 52250"/>
              <a:gd name="f123" fmla="val 86215"/>
              <a:gd name="f124" fmla="val 60377"/>
              <a:gd name="f125" fmla="val 87164"/>
              <a:gd name="f126" fmla="val 68019"/>
              <a:gd name="f127" fmla="val 90995"/>
              <a:gd name="f128" fmla="val 75559"/>
              <a:gd name="f129" fmla="val 88405"/>
              <a:gd name="f130" fmla="val 77546"/>
              <a:gd name="f131" fmla="val 86197"/>
              <a:gd name="f132" fmla="val 80074"/>
              <a:gd name="f133" fmla="val 84391"/>
              <a:gd name="f134" fmla="val 83001"/>
              <a:gd name="f135" fmla="val 75261"/>
              <a:gd name="f136" fmla="val 97799"/>
              <a:gd name="f137" fmla="val 79855"/>
              <a:gd name="f138" fmla="val 117197"/>
              <a:gd name="f139" fmla="val 94653"/>
              <a:gd name="f140" fmla="val 126328"/>
              <a:gd name="f141" fmla="val 99603"/>
              <a:gd name="f142" fmla="val 129383"/>
              <a:gd name="f143" fmla="val 105068"/>
              <a:gd name="f144" fmla="val 130901"/>
              <a:gd name="f145" fmla="val 110449"/>
              <a:gd name="f146" fmla="val 130283"/>
              <a:gd name="f147" fmla="val 111461"/>
              <a:gd name="f148" fmla="val 121556"/>
              <a:gd name="f149" fmla="val 114239"/>
              <a:gd name="f150" fmla="val 112980"/>
              <a:gd name="f151" fmla="val 118788"/>
              <a:gd name="f152" fmla="val 105103"/>
              <a:gd name="f153" fmla="val 122060"/>
              <a:gd name="f154" fmla="val 106993"/>
              <a:gd name="f155" fmla="val 117549"/>
              <a:gd name="f156" fmla="val 114804"/>
              <a:gd name="f157" fmla="val 114885"/>
              <a:gd name="f158" fmla="val 123345"/>
              <a:gd name="f159" fmla="val 114602"/>
              <a:gd name="f160" fmla="val 132066"/>
              <a:gd name="f161" fmla="val 118189"/>
              <a:gd name="f162" fmla="val 142541"/>
              <a:gd name="f163" fmla="val 127538"/>
              <a:gd name="f164" fmla="val 149533"/>
              <a:gd name="f165" fmla="val 138054"/>
              <a:gd name="f166" fmla="val 150704"/>
              <a:gd name="f167" fmla="val 138622"/>
              <a:gd name="f168" fmla="val 157584"/>
              <a:gd name="f169" fmla="val 141809"/>
              <a:gd name="f170" fmla="val 168599"/>
              <a:gd name="f171" fmla="val 152592"/>
              <a:gd name="f172" fmla="val 175355"/>
              <a:gd name="f173" fmla="val 163536"/>
              <a:gd name="f174" fmla="val 173320"/>
              <a:gd name="f175" fmla="val 163736"/>
              <a:gd name="f176" fmla="val 174011"/>
              <a:gd name="f177" fmla="val 165086"/>
              <a:gd name="f178" fmla="val 173621"/>
              <a:gd name="f179" fmla="val 165671"/>
              <a:gd name="f180" fmla="val 180699"/>
              <a:gd name="f181" fmla="val 169429"/>
              <a:gd name="f182" fmla="val 193686"/>
              <a:gd name="f183" fmla="val 183003"/>
              <a:gd name="f184" fmla="val 201168"/>
              <a:gd name="f185" fmla="val 195990"/>
              <a:gd name="f186" fmla="val 197411"/>
              <a:gd name="f187" fmla="val 196796"/>
              <a:gd name="f188" fmla="val 197178"/>
              <a:gd name="f189" fmla="val 197581"/>
              <a:gd name="f190" fmla="val 196907"/>
              <a:gd name="f191" fmla="val 198196"/>
              <a:gd name="f192" fmla="val 196260"/>
              <a:gd name="f193" fmla="val 209934"/>
              <a:gd name="f194" fmla="val 188156"/>
              <a:gd name="f195" fmla="val 215400"/>
              <a:gd name="f196" fmla="val 175007"/>
              <a:gd name="f197" fmla="val 211155"/>
              <a:gd name="f198" fmla="val 164763"/>
              <a:gd name="f199" fmla="val 205121"/>
              <a:gd name="f200" fmla="val 170199"/>
              <a:gd name="f201" fmla="val 196738"/>
              <a:gd name="f202" fmla="val 172687"/>
              <a:gd name="f203" fmla="val 188343"/>
              <a:gd name="f204" fmla="val 171472"/>
              <a:gd name="f205" fmla="val 188829"/>
              <a:gd name="f206" fmla="val 168281"/>
              <a:gd name="f207" fmla="val 198020"/>
              <a:gd name="f208" fmla="val 169602"/>
              <a:gd name="f209" fmla="val 207192"/>
              <a:gd name="f210" fmla="val 165939"/>
              <a:gd name="f211" fmla="val 212635"/>
              <a:gd name="f212" fmla="val 158774"/>
              <a:gd name="f213" fmla="val 218427"/>
              <a:gd name="f214" fmla="val 151149"/>
              <a:gd name="f215" fmla="val 218946"/>
              <a:gd name="f216" fmla="val 140953"/>
              <a:gd name="f217" fmla="val 213960"/>
              <a:gd name="f218" fmla="val 132774"/>
              <a:gd name="f219" fmla="val 216785"/>
              <a:gd name="f220" fmla="val 131210"/>
              <a:gd name="f221" fmla="val 222366"/>
              <a:gd name="f222" fmla="val 140465"/>
              <a:gd name="f223" fmla="val 221779"/>
              <a:gd name="f224" fmla="val 151983"/>
              <a:gd name="f225" fmla="val 215286"/>
              <a:gd name="f226" fmla="val 160619"/>
              <a:gd name="f227" fmla="val 213805"/>
              <a:gd name="f228" fmla="val 162105"/>
              <a:gd name="f229" fmla="val 172938"/>
              <a:gd name="f230" fmla="val 214526"/>
              <a:gd name="f231" fmla="val 186813"/>
              <a:gd name="f232" fmla="val 203421"/>
              <a:gd name="f233" fmla="val 196175"/>
              <a:gd name="f234" fmla="val 208012"/>
              <a:gd name="f235" fmla="val 206854"/>
              <a:gd name="f236" fmla="val 220050"/>
              <a:gd name="f237" fmla="val 212429"/>
              <a:gd name="f238" fmla="val 231622"/>
              <a:gd name="f239" fmla="val 209082"/>
              <a:gd name="f240" fmla="val 239377"/>
              <a:gd name="f241" fmla="val 206838"/>
              <a:gd name="f242" fmla="val 243741"/>
              <a:gd name="f243" fmla="val 201989"/>
              <a:gd name="f244" fmla="val 246092"/>
              <a:gd name="f245" fmla="val 195539"/>
              <a:gd name="f246" fmla="val 255042"/>
              <a:gd name="f247" fmla="val 199507"/>
              <a:gd name="f248" fmla="val 265290"/>
              <a:gd name="f249" fmla="val 198199"/>
              <a:gd name="f250" fmla="val 272958"/>
              <a:gd name="f251" fmla="val 192601"/>
              <a:gd name="f252" fmla="val 276795"/>
              <a:gd name="f253" fmla="val 193971"/>
              <a:gd name="f254" fmla="val 289009"/>
              <a:gd name="f255" fmla="val 194016"/>
              <a:gd name="f256" fmla="val 298363"/>
              <a:gd name="f257" fmla="val 193248"/>
              <a:gd name="f258" fmla="val 304258"/>
              <a:gd name="f259" fmla="val 183694"/>
              <a:gd name="f260" fmla="val 309343"/>
              <a:gd name="f261" fmla="val 175453"/>
              <a:gd name="f262" fmla="val 308953"/>
              <a:gd name="f263" fmla="val 165378"/>
              <a:gd name="f264" fmla="val 303795"/>
              <a:gd name="f265" fmla="val 157923"/>
              <a:gd name="f266" fmla="val 298315"/>
              <a:gd name="f267" fmla="val 164420"/>
              <a:gd name="f268" fmla="val 291041"/>
              <a:gd name="f269" fmla="val 168177"/>
              <a:gd name="f270" fmla="val 283702"/>
              <a:gd name="f271" fmla="val 168174"/>
              <a:gd name="f272" fmla="val 283555"/>
              <a:gd name="f273" fmla="val 164527"/>
              <a:gd name="f274" fmla="val 293404"/>
              <a:gd name="f275" fmla="val 164978"/>
              <a:gd name="f276" fmla="val 303289"/>
              <a:gd name="f277" fmla="val 157339"/>
              <a:gd name="f278" fmla="val 308110"/>
              <a:gd name="f279" fmla="val 145450"/>
              <a:gd name="f280" fmla="val 311022"/>
              <a:gd name="f281" fmla="val 136198"/>
              <a:gd name="f282" fmla="val 308752"/>
              <a:gd name="f283" fmla="val 126109"/>
              <a:gd name="f284" fmla="val 302169"/>
              <a:gd name="f285" fmla="val 119023"/>
              <a:gd name="f286" fmla="val 296249"/>
              <a:gd name="f287" fmla="val 127191"/>
              <a:gd name="f288" fmla="val 286098"/>
              <a:gd name="f289" fmla="val 131525"/>
              <a:gd name="f290" fmla="val 275782"/>
              <a:gd name="f291" fmla="val 130309"/>
              <a:gd name="f292" fmla="val 276183"/>
              <a:gd name="f293" fmla="val 127106"/>
              <a:gd name="f294" fmla="val 285405"/>
              <a:gd name="f295" fmla="val 128184"/>
              <a:gd name="f296" fmla="val 294478"/>
              <a:gd name="f297" fmla="val 124281"/>
              <a:gd name="f298" fmla="val 299730"/>
              <a:gd name="f299" fmla="val 116974"/>
              <a:gd name="f300" fmla="val 300207"/>
              <a:gd name="f301" fmla="val 116045"/>
              <a:gd name="f302" fmla="val 300079"/>
              <a:gd name="f303" fmla="val 107222"/>
              <a:gd name="f304" fmla="val 295342"/>
              <a:gd name="f305" fmla="val 98867"/>
              <a:gd name="f306" fmla="val 287259"/>
              <a:gd name="f307" fmla="val 93880"/>
              <a:gd name="f308" fmla="val 284295"/>
              <a:gd name="f309" fmla="val 92051"/>
              <a:gd name="f310" fmla="val 281129"/>
              <a:gd name="f311" fmla="val 90828"/>
              <a:gd name="f312" fmla="val 277855"/>
              <a:gd name="f313" fmla="val 90561"/>
              <a:gd name="f314" fmla="val 271916"/>
              <a:gd name="f315" fmla="val 104194"/>
              <a:gd name="f316" fmla="val 259881"/>
              <a:gd name="f317" fmla="val 112708"/>
              <a:gd name="f318" fmla="val 248172"/>
              <a:gd name="f319" fmla="val 111695"/>
              <a:gd name="f320" fmla="val 248002"/>
              <a:gd name="f321" fmla="val 114741"/>
              <a:gd name="f322" fmla="val 246936"/>
              <a:gd name="f323" fmla="val 117719"/>
              <a:gd name="f324" fmla="val 245089"/>
              <a:gd name="f325" fmla="val 120348"/>
              <a:gd name="f326" fmla="val 241307"/>
              <a:gd name="f327" fmla="val 125729"/>
              <a:gd name="f328" fmla="val 234825"/>
              <a:gd name="f329" fmla="val 128827"/>
              <a:gd name="f330" fmla="val 228007"/>
              <a:gd name="f331" fmla="val 128511"/>
              <a:gd name="f332" fmla="val 228158"/>
              <a:gd name="f333" fmla="val 125380"/>
              <a:gd name="f334" fmla="val 233848"/>
              <a:gd name="f335" fmla="val 125642"/>
              <a:gd name="f336" fmla="val 239262"/>
              <a:gd name="f337" fmla="val 123097"/>
              <a:gd name="f338" fmla="val 242439"/>
              <a:gd name="f339" fmla="val 118667"/>
              <a:gd name="f340" fmla="val 244071"/>
              <a:gd name="f341" fmla="val 116391"/>
              <a:gd name="f342" fmla="val 244987"/>
              <a:gd name="f343" fmla="val 113796"/>
              <a:gd name="f344" fmla="val 245116"/>
              <a:gd name="f345" fmla="val 111152"/>
              <a:gd name="f346" fmla="val 243716"/>
              <a:gd name="f347" fmla="val 110904"/>
              <a:gd name="f348" fmla="val 244539"/>
              <a:gd name="f349" fmla="val 108155"/>
              <a:gd name="f350" fmla="val 244792"/>
              <a:gd name="f351" fmla="val 106166"/>
              <a:gd name="f352" fmla="val 244131"/>
              <a:gd name="f353" fmla="val 104285"/>
              <a:gd name="f354" fmla="val 243078"/>
              <a:gd name="f355" fmla="val 102544"/>
              <a:gd name="f356" fmla="val 240257"/>
              <a:gd name="f357" fmla="val 97875"/>
              <a:gd name="f358" fmla="val 235048"/>
              <a:gd name="f359" fmla="val 94922"/>
              <a:gd name="f360" fmla="val 229344"/>
              <a:gd name="f361" fmla="val 94755"/>
              <a:gd name="f362" fmla="val 229436"/>
              <a:gd name="f363" fmla="val 91621"/>
              <a:gd name="f364" fmla="val 236268"/>
              <a:gd name="f365" fmla="val 91821"/>
              <a:gd name="f366" fmla="val 242499"/>
              <a:gd name="f367" fmla="val 95409"/>
              <a:gd name="f368" fmla="val 245850"/>
              <a:gd name="f369" fmla="val 101072"/>
              <a:gd name="f370" fmla="val 247129"/>
              <a:gd name="f371" fmla="val 103235"/>
              <a:gd name="f372" fmla="val 247915"/>
              <a:gd name="f373" fmla="val 105575"/>
              <a:gd name="f374" fmla="val 248037"/>
              <a:gd name="f375" fmla="val 107973"/>
              <a:gd name="f376" fmla="val 258268"/>
              <a:gd name="f377" fmla="val 109553"/>
              <a:gd name="f378" fmla="val 268981"/>
              <a:gd name="f379" fmla="val 102051"/>
              <a:gd name="f380" fmla="val 274232"/>
              <a:gd name="f381" fmla="val 89778"/>
              <a:gd name="f382" fmla="val 278708"/>
              <a:gd name="f383" fmla="val 77339"/>
              <a:gd name="f384" fmla="val 274020"/>
              <a:gd name="f385" fmla="val 63056"/>
              <a:gd name="f386" fmla="val 262316"/>
              <a:gd name="f387" fmla="val 55834"/>
              <a:gd name="f388" fmla="val 257734"/>
              <a:gd name="f389" fmla="val 53007"/>
              <a:gd name="f390" fmla="val 252666"/>
              <a:gd name="f391" fmla="val 51626"/>
              <a:gd name="f392" fmla="val 247691"/>
              <a:gd name="f393" fmla="val 52231"/>
              <a:gd name="f394" fmla="val 248705"/>
              <a:gd name="f395" fmla="val 60913"/>
              <a:gd name="f396" fmla="val 245967"/>
              <a:gd name="f397" fmla="val 69020"/>
              <a:gd name="f398" fmla="val 239739"/>
              <a:gd name="f399" fmla="val 74185"/>
              <a:gd name="f400" fmla="val 237649"/>
              <a:gd name="f401" fmla="val 71664"/>
              <a:gd name="f402" fmla="val 244579"/>
              <a:gd name="f403" fmla="val 65918"/>
              <a:gd name="f404" fmla="val 246481"/>
              <a:gd name="f405" fmla="val 55888"/>
              <a:gd name="f406" fmla="val 243151"/>
              <a:gd name="f407" fmla="val 45920"/>
              <a:gd name="f408" fmla="val 241194"/>
              <a:gd name="f409" fmla="val 40124"/>
              <a:gd name="f410" fmla="val 237183"/>
              <a:gd name="f411" fmla="val 35004"/>
              <a:gd name="f412" fmla="val 231542"/>
              <a:gd name="f413" fmla="val 31523"/>
              <a:gd name="f414" fmla="val 221392"/>
              <a:gd name="f415" fmla="val 25261"/>
              <a:gd name="f416" fmla="val 208864"/>
              <a:gd name="f417" fmla="val 26095"/>
              <a:gd name="f418" fmla="val 199763"/>
              <a:gd name="f419" fmla="val 32668"/>
              <a:gd name="f420" fmla="val 194721"/>
              <a:gd name="f421" fmla="val 27952"/>
              <a:gd name="f422" fmla="val 189842"/>
              <a:gd name="f423" fmla="val 24941"/>
              <a:gd name="f424" fmla="val 184271"/>
              <a:gd name="f425" fmla="val 23995"/>
              <a:gd name="f426" fmla="val 190632"/>
              <a:gd name="f427" fmla="val 62"/>
              <a:gd name="f428" fmla="val 300121"/>
              <a:gd name="f429" fmla="val 2329"/>
              <a:gd name="f430" fmla="val 391248"/>
              <a:gd name="f431" fmla="val 125645"/>
              <a:gd name="f432" fmla="val 309641"/>
              <a:gd name="f433" fmla="val 225160"/>
              <a:gd name="f434" fmla="val 282892"/>
              <a:gd name="f435" fmla="val 251229"/>
              <a:gd name="f436" fmla="val 279266"/>
              <a:gd name="f437" fmla="val 288859"/>
              <a:gd name="f438" fmla="val 302841"/>
              <a:gd name="f439" fmla="val 374772"/>
              <a:gd name="f440" fmla="val 121266"/>
              <a:gd name="f441" fmla="val 109025"/>
              <a:gd name="f442" fmla="val 322355"/>
              <a:gd name="f443" fmla="val 76580"/>
              <a:gd name="f444" fmla="val 333165"/>
              <a:gd name="f445" fmla="val 40716"/>
              <a:gd name="f446" fmla="val 329924"/>
              <a:gd name="f447" fmla="val 28778"/>
              <a:gd name="f448" fmla="val 318327"/>
              <a:gd name="f449" fmla="val 22923"/>
              <a:gd name="f450" fmla="val 311868"/>
              <a:gd name="f451" fmla="val 25422"/>
              <a:gd name="f452" fmla="val 291738"/>
              <a:gd name="f453" fmla="val 32859"/>
              <a:gd name="f454" fmla="val 276164"/>
              <a:gd name="f455" fmla="val 35235"/>
              <a:gd name="f456" fmla="val 270344"/>
              <a:gd name="f457" fmla="val 23179"/>
              <a:gd name="f458" fmla="val 268321"/>
              <a:gd name="f459" fmla="val 20618"/>
              <a:gd name="f460" fmla="val 259843"/>
              <a:gd name="f461" fmla="val 19440"/>
              <a:gd name="f462" fmla="val 251965"/>
              <a:gd name="f463" fmla="val 27377"/>
              <a:gd name="f464" fmla="val 251682"/>
              <a:gd name="f465" fmla="val 30757"/>
              <a:gd name="f466" fmla="val 247602"/>
              <a:gd name="f467" fmla="val 18516"/>
              <a:gd name="f468" fmla="val 238938"/>
              <a:gd name="f469" fmla="val 12669"/>
              <a:gd name="f470" fmla="val 232923"/>
              <a:gd name="f471" fmla="val 25811"/>
              <a:gd name="f472" fmla="val 221592"/>
              <a:gd name="f473" fmla="val 29458"/>
              <a:gd name="f474" fmla="val 212919"/>
              <a:gd name="f475" fmla="val 16679"/>
              <a:gd name="f476" fmla="val 208924"/>
              <a:gd name="f477" fmla="val 7006"/>
              <a:gd name="f478" fmla="val 203466"/>
              <a:gd name="f479" fmla="val 307"/>
              <a:gd name="f480" fmla="val 196983"/>
              <a:gd name="f481" fmla="val -2572"/>
              <a:gd name="f482" fmla="val 186228"/>
              <a:gd name="f483" fmla="val 15339"/>
              <a:gd name="f484" fmla="val 171234"/>
              <a:gd name="f485" fmla="val 31089"/>
              <a:gd name="f486" fmla="val 151672"/>
              <a:gd name="f487" fmla="val 47602"/>
              <a:gd name="f488" fmla="val 132201"/>
              <a:gd name="f489" fmla="val 33821"/>
              <a:gd name="f490" fmla="val 117353"/>
              <a:gd name="f491" fmla="val 46470"/>
              <a:gd name="f492" fmla="val 75544"/>
              <a:gd name="f493" fmla="val 66559"/>
              <a:gd name="f494" fmla="val 23813"/>
              <a:gd name="f495" fmla="val 114124"/>
              <a:gd name="f496" fmla="val -1423"/>
              <a:gd name="f497" fmla="*/ f0 1 341005"/>
              <a:gd name="f498" fmla="*/ f1 1 376812"/>
              <a:gd name="f499" fmla="val f2"/>
              <a:gd name="f500" fmla="val f3"/>
              <a:gd name="f501" fmla="val f4"/>
              <a:gd name="f502" fmla="+- f501 0 f499"/>
              <a:gd name="f503" fmla="+- f500 0 f499"/>
              <a:gd name="f504" fmla="*/ f503 1 341005"/>
              <a:gd name="f505" fmla="*/ f502 1 376812"/>
              <a:gd name="f506" fmla="*/ f499 1 f504"/>
              <a:gd name="f507" fmla="*/ f500 1 f504"/>
              <a:gd name="f508" fmla="*/ f499 1 f505"/>
              <a:gd name="f509" fmla="*/ f501 1 f505"/>
              <a:gd name="f510" fmla="*/ f506 f497 1"/>
              <a:gd name="f511" fmla="*/ f507 f497 1"/>
              <a:gd name="f512" fmla="*/ f509 f498 1"/>
              <a:gd name="f513" fmla="*/ f508 f498 1"/>
            </a:gdLst>
            <a:ahLst/>
            <a:cxnLst>
              <a:cxn ang="3cd4">
                <a:pos x="hc" y="t"/>
              </a:cxn>
              <a:cxn ang="0">
                <a:pos x="r" y="vc"/>
              </a:cxn>
              <a:cxn ang="cd4">
                <a:pos x="hc" y="b"/>
              </a:cxn>
              <a:cxn ang="cd2">
                <a:pos x="l" y="vc"/>
              </a:cxn>
            </a:cxnLst>
            <a:rect l="f510" t="f513" r="f511" b="f512"/>
            <a:pathLst>
              <a:path w="341005" h="376812">
                <a:moveTo>
                  <a:pt x="f5" y="f6"/>
                </a:moveTo>
                <a:cubicBezTo>
                  <a:pt x="f7" y="f8"/>
                  <a:pt x="f9" y="f10"/>
                  <a:pt x="f11" y="f12"/>
                </a:cubicBezTo>
                <a:lnTo>
                  <a:pt x="f13" y="f14"/>
                </a:lnTo>
                <a:cubicBezTo>
                  <a:pt x="f15" y="f16"/>
                  <a:pt x="f17" y="f18"/>
                  <a:pt x="f19" y="f20"/>
                </a:cubicBezTo>
                <a:cubicBezTo>
                  <a:pt x="f21" y="f22"/>
                  <a:pt x="f23" y="f24"/>
                  <a:pt x="f25" y="f26"/>
                </a:cubicBezTo>
                <a:lnTo>
                  <a:pt x="f27" y="f28"/>
                </a:lnTo>
                <a:cubicBezTo>
                  <a:pt x="f29" y="f30"/>
                  <a:pt x="f31" y="f32"/>
                  <a:pt x="f33" y="f34"/>
                </a:cubicBezTo>
                <a:cubicBezTo>
                  <a:pt x="f35" y="f36"/>
                  <a:pt x="f37" y="f38"/>
                  <a:pt x="f39" y="f40"/>
                </a:cubicBezTo>
                <a:close/>
                <a:moveTo>
                  <a:pt x="f41" y="f42"/>
                </a:moveTo>
                <a:cubicBezTo>
                  <a:pt x="f43" y="f44"/>
                  <a:pt x="f45" y="f46"/>
                  <a:pt x="f47" y="f48"/>
                </a:cubicBezTo>
                <a:lnTo>
                  <a:pt x="f49" y="f50"/>
                </a:lnTo>
                <a:cubicBezTo>
                  <a:pt x="f51" y="f52"/>
                  <a:pt x="f53" y="f54"/>
                  <a:pt x="f55" y="f56"/>
                </a:cubicBezTo>
                <a:cubicBezTo>
                  <a:pt x="f57" y="f58"/>
                  <a:pt x="f59" y="f60"/>
                  <a:pt x="f61" y="f62"/>
                </a:cubicBezTo>
                <a:lnTo>
                  <a:pt x="f63" y="f64"/>
                </a:lnTo>
                <a:cubicBezTo>
                  <a:pt x="f65" y="f66"/>
                  <a:pt x="f67" y="f68"/>
                  <a:pt x="f69" y="f70"/>
                </a:cubicBezTo>
                <a:lnTo>
                  <a:pt x="f71" y="f72"/>
                </a:lnTo>
                <a:cubicBezTo>
                  <a:pt x="f73" y="f74"/>
                  <a:pt x="f75" y="f76"/>
                  <a:pt x="f41" y="f42"/>
                </a:cubicBezTo>
                <a:close/>
                <a:moveTo>
                  <a:pt x="f77" y="f78"/>
                </a:moveTo>
                <a:cubicBezTo>
                  <a:pt x="f79" y="f80"/>
                  <a:pt x="f81" y="f82"/>
                  <a:pt x="f83" y="f84"/>
                </a:cubicBezTo>
                <a:lnTo>
                  <a:pt x="f85" y="f86"/>
                </a:lnTo>
                <a:lnTo>
                  <a:pt x="f87" y="f88"/>
                </a:lnTo>
                <a:lnTo>
                  <a:pt x="f89" y="f90"/>
                </a:ln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lnTo>
                  <a:pt x="f153" y="f154"/>
                </a:lnTo>
                <a:cubicBezTo>
                  <a:pt x="f155" y="f156"/>
                  <a:pt x="f157" y="f158"/>
                  <a:pt x="f159" y="f160"/>
                </a:cubicBezTo>
                <a:cubicBezTo>
                  <a:pt x="f161" y="f162"/>
                  <a:pt x="f163" y="f164"/>
                  <a:pt x="f165" y="f166"/>
                </a:cubicBezTo>
                <a:lnTo>
                  <a:pt x="f167" y="f168"/>
                </a:lnTo>
                <a:cubicBezTo>
                  <a:pt x="f169" y="f170"/>
                  <a:pt x="f171" y="f172"/>
                  <a:pt x="f173" y="f174"/>
                </a:cubicBezTo>
                <a:lnTo>
                  <a:pt x="f175" y="f176"/>
                </a:lnTo>
                <a:lnTo>
                  <a:pt x="f177" y="f178"/>
                </a:lnTo>
                <a:lnTo>
                  <a:pt x="f179" y="f180"/>
                </a:lnTo>
                <a:cubicBezTo>
                  <a:pt x="f181" y="f182"/>
                  <a:pt x="f183" y="f184"/>
                  <a:pt x="f185" y="f186"/>
                </a:cubicBezTo>
                <a:cubicBezTo>
                  <a:pt x="f187" y="f188"/>
                  <a:pt x="f189" y="f190"/>
                  <a:pt x="f191" y="f192"/>
                </a:cubicBezTo>
                <a:cubicBezTo>
                  <a:pt x="f193" y="f194"/>
                  <a:pt x="f195" y="f196"/>
                  <a:pt x="f197" y="f198"/>
                </a:cubicBezTo>
                <a:cubicBezTo>
                  <a:pt x="f199" y="f200"/>
                  <a:pt x="f201" y="f202"/>
                  <a:pt x="f203" y="f204"/>
                </a:cubicBezTo>
                <a:lnTo>
                  <a:pt x="f205" y="f206"/>
                </a:lnTo>
                <a:cubicBezTo>
                  <a:pt x="f207" y="f208"/>
                  <a:pt x="f209" y="f210"/>
                  <a:pt x="f211" y="f212"/>
                </a:cubicBezTo>
                <a:cubicBezTo>
                  <a:pt x="f213" y="f214"/>
                  <a:pt x="f215" y="f216"/>
                  <a:pt x="f217" y="f218"/>
                </a:cubicBezTo>
                <a:lnTo>
                  <a:pt x="f219" y="f220"/>
                </a:lnTo>
                <a:cubicBezTo>
                  <a:pt x="f221" y="f222"/>
                  <a:pt x="f223" y="f224"/>
                  <a:pt x="f225" y="f226"/>
                </a:cubicBezTo>
                <a:lnTo>
                  <a:pt x="f227" y="f228"/>
                </a:lnTo>
                <a:cubicBezTo>
                  <a:pt x="f215" y="f229"/>
                  <a:pt x="f230" y="f231"/>
                  <a:pt x="f232" y="f233"/>
                </a:cubicBezTo>
                <a:cubicBezTo>
                  <a:pt x="f234" y="f235"/>
                  <a:pt x="f236" y="f237"/>
                  <a:pt x="f238" y="f239"/>
                </a:cubicBezTo>
                <a:cubicBezTo>
                  <a:pt x="f240" y="f241"/>
                  <a:pt x="f242" y="f243"/>
                  <a:pt x="f244" y="f245"/>
                </a:cubicBezTo>
                <a:cubicBezTo>
                  <a:pt x="f246" y="f247"/>
                  <a:pt x="f248" y="f249"/>
                  <a:pt x="f250" y="f251"/>
                </a:cubicBezTo>
                <a:lnTo>
                  <a:pt x="f252" y="f253"/>
                </a:lnTo>
                <a:cubicBezTo>
                  <a:pt x="f254" y="f255"/>
                  <a:pt x="f256" y="f257"/>
                  <a:pt x="f258" y="f259"/>
                </a:cubicBezTo>
                <a:cubicBezTo>
                  <a:pt x="f260" y="f261"/>
                  <a:pt x="f262" y="f263"/>
                  <a:pt x="f264" y="f265"/>
                </a:cubicBezTo>
                <a:cubicBezTo>
                  <a:pt x="f266" y="f267"/>
                  <a:pt x="f268" y="f269"/>
                  <a:pt x="f270" y="f271"/>
                </a:cubicBezTo>
                <a:lnTo>
                  <a:pt x="f272" y="f273"/>
                </a:lnTo>
                <a:cubicBezTo>
                  <a:pt x="f274" y="f275"/>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lnTo>
                  <a:pt x="f300" y="f301"/>
                </a:ln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330" y="f331"/>
                </a:cubicBezTo>
                <a:lnTo>
                  <a:pt x="f332" y="f333"/>
                </a:lnTo>
                <a:cubicBezTo>
                  <a:pt x="f334" y="f335"/>
                  <a:pt x="f336" y="f337"/>
                  <a:pt x="f338" y="f339"/>
                </a:cubicBezTo>
                <a:cubicBezTo>
                  <a:pt x="f340" y="f341"/>
                  <a:pt x="f342" y="f343"/>
                  <a:pt x="f344" y="f345"/>
                </a:cubicBezTo>
                <a:lnTo>
                  <a:pt x="f346" y="f347"/>
                </a:lnTo>
                <a:lnTo>
                  <a:pt x="f348" y="f349"/>
                </a:lnTo>
                <a:cubicBezTo>
                  <a:pt x="f350" y="f351"/>
                  <a:pt x="f352" y="f353"/>
                  <a:pt x="f354" y="f355"/>
                </a:cubicBezTo>
                <a:cubicBezTo>
                  <a:pt x="f356" y="f357"/>
                  <a:pt x="f358" y="f359"/>
                  <a:pt x="f360" y="f361"/>
                </a:cubicBezTo>
                <a:lnTo>
                  <a:pt x="f362" y="f363"/>
                </a:lnTo>
                <a:cubicBezTo>
                  <a:pt x="f364" y="f365"/>
                  <a:pt x="f366" y="f367"/>
                  <a:pt x="f368" y="f369"/>
                </a:cubicBezTo>
                <a:cubicBezTo>
                  <a:pt x="f370" y="f371"/>
                  <a:pt x="f372" y="f373"/>
                  <a:pt x="f374" y="f375"/>
                </a:cubicBezTo>
                <a:cubicBezTo>
                  <a:pt x="f376" y="f377"/>
                  <a:pt x="f378" y="f379"/>
                  <a:pt x="f380" y="f381"/>
                </a:cubicBezTo>
                <a:cubicBezTo>
                  <a:pt x="f382" y="f383"/>
                  <a:pt x="f384" y="f385"/>
                  <a:pt x="f386" y="f387"/>
                </a:cubicBezTo>
                <a:cubicBezTo>
                  <a:pt x="f388" y="f389"/>
                  <a:pt x="f390" y="f391"/>
                  <a:pt x="f392" y="f393"/>
                </a:cubicBezTo>
                <a:cubicBezTo>
                  <a:pt x="f394" y="f395"/>
                  <a:pt x="f396" y="f397"/>
                  <a:pt x="f398" y="f399"/>
                </a:cubicBezTo>
                <a:lnTo>
                  <a:pt x="f400" y="f401"/>
                </a:lnTo>
                <a:cubicBezTo>
                  <a:pt x="f402" y="f403"/>
                  <a:pt x="f404" y="f405"/>
                  <a:pt x="f406" y="f407"/>
                </a:cubicBezTo>
                <a:cubicBezTo>
                  <a:pt x="f408" y="f409"/>
                  <a:pt x="f410" y="f411"/>
                  <a:pt x="f412" y="f413"/>
                </a:cubicBezTo>
                <a:cubicBezTo>
                  <a:pt x="f414" y="f415"/>
                  <a:pt x="f416" y="f417"/>
                  <a:pt x="f418" y="f419"/>
                </a:cubicBezTo>
                <a:lnTo>
                  <a:pt x="f420" y="f421"/>
                </a:lnTo>
                <a:cubicBezTo>
                  <a:pt x="f422" y="f423"/>
                  <a:pt x="f424" y="f425"/>
                  <a:pt x="f77" y="f78"/>
                </a:cubicBezTo>
                <a:close/>
                <a:moveTo>
                  <a:pt x="f426" y="f427"/>
                </a:moveTo>
                <a:cubicBezTo>
                  <a:pt x="f428" y="f429"/>
                  <a:pt x="f430" y="f431"/>
                  <a:pt x="f432" y="f433"/>
                </a:cubicBezTo>
                <a:cubicBezTo>
                  <a:pt x="f434" y="f435"/>
                  <a:pt x="f436" y="f437"/>
                  <a:pt x="f438" y="f439"/>
                </a:cubicBezTo>
                <a:lnTo>
                  <a:pt x="f440" y="f4"/>
                </a:lnTo>
                <a:lnTo>
                  <a:pt x="f441" y="f442"/>
                </a:lnTo>
                <a:cubicBezTo>
                  <a:pt x="f443" y="f444"/>
                  <a:pt x="f445" y="f446"/>
                  <a:pt x="f447" y="f448"/>
                </a:cubicBezTo>
                <a:cubicBezTo>
                  <a:pt x="f449" y="f450"/>
                  <a:pt x="f451" y="f452"/>
                  <a:pt x="f453" y="f454"/>
                </a:cubicBezTo>
                <a:cubicBezTo>
                  <a:pt x="f455" y="f456"/>
                  <a:pt x="f457" y="f458"/>
                  <a:pt x="f459" y="f460"/>
                </a:cubicBezTo>
                <a:cubicBezTo>
                  <a:pt x="f461" y="f462"/>
                  <a:pt x="f463" y="f464"/>
                  <a:pt x="f465" y="f466"/>
                </a:cubicBezTo>
                <a:lnTo>
                  <a:pt x="f467" y="f468"/>
                </a:lnTo>
                <a:cubicBezTo>
                  <a:pt x="f469" y="f470"/>
                  <a:pt x="f471" y="f472"/>
                  <a:pt x="f473" y="f474"/>
                </a:cubicBezTo>
                <a:cubicBezTo>
                  <a:pt x="f475" y="f476"/>
                  <a:pt x="f477" y="f478"/>
                  <a:pt x="f479" y="f480"/>
                </a:cubicBezTo>
                <a:cubicBezTo>
                  <a:pt x="f481" y="f482"/>
                  <a:pt x="f483" y="f484"/>
                  <a:pt x="f485" y="f486"/>
                </a:cubicBezTo>
                <a:cubicBezTo>
                  <a:pt x="f487" y="f488"/>
                  <a:pt x="f489" y="f490"/>
                  <a:pt x="f491" y="f492"/>
                </a:cubicBezTo>
                <a:cubicBezTo>
                  <a:pt x="f493" y="f494"/>
                  <a:pt x="f495" y="f496"/>
                  <a:pt x="f426" y="f427"/>
                </a:cubicBezTo>
                <a:close/>
              </a:path>
            </a:pathLst>
          </a:custGeom>
          <a:solidFill>
            <a:srgbClr val="0072BF"/>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3" name="Oval 8">
            <a:extLst>
              <a:ext uri="{FF2B5EF4-FFF2-40B4-BE49-F238E27FC236}">
                <a16:creationId xmlns:a16="http://schemas.microsoft.com/office/drawing/2014/main" id="{5F47057C-0435-DA9E-AEBD-2B7A188D439E}"/>
              </a:ext>
            </a:extLst>
          </p:cNvPr>
          <p:cNvSpPr/>
          <p:nvPr/>
        </p:nvSpPr>
        <p:spPr>
          <a:xfrm>
            <a:off x="5170283" y="1608215"/>
            <a:ext cx="581789" cy="623255"/>
          </a:xfrm>
          <a:custGeom>
            <a:avLst/>
            <a:gdLst>
              <a:gd name="f0" fmla="val w"/>
              <a:gd name="f1" fmla="val h"/>
              <a:gd name="f2" fmla="val 0"/>
              <a:gd name="f3" fmla="val 3068057"/>
              <a:gd name="f4" fmla="val 3083879"/>
              <a:gd name="f5" fmla="val 1943022"/>
              <a:gd name="f6" fmla="val 2091435"/>
              <a:gd name="f7" fmla="val 2214809"/>
              <a:gd name="f8" fmla="val 107202"/>
              <a:gd name="f9" fmla="val 2232575"/>
              <a:gd name="f10" fmla="val 249298"/>
              <a:gd name="f11" fmla="val 2066806"/>
              <a:gd name="f12" fmla="val 323095"/>
              <a:gd name="f13" fmla="val 1966497"/>
              <a:gd name="f14" fmla="val 475331"/>
              <a:gd name="f15" fmla="val 1992863"/>
              <a:gd name="f16" fmla="val 623272"/>
              <a:gd name="f17" fmla="val 2032344"/>
              <a:gd name="f18" fmla="val 614884"/>
              <a:gd name="f19" fmla="val 2007703"/>
              <a:gd name="f20" fmla="val 472429"/>
              <a:gd name="f21" fmla="val 2119863"/>
              <a:gd name="f22" fmla="val 324636"/>
              <a:gd name="f23" fmla="val 2294697"/>
              <a:gd name="f24" fmla="val 266187"/>
              <a:gd name="f25" fmla="val 2304190"/>
              <a:gd name="f26" fmla="val 260641"/>
              <a:gd name="f27" fmla="val 2314409"/>
              <a:gd name="f28" fmla="val 260119"/>
              <a:gd name="f29" fmla="val 2324748"/>
              <a:gd name="f30" fmla="val 2491310"/>
              <a:gd name="f31" fmla="val 2626336"/>
              <a:gd name="f32" fmla="val 395145"/>
              <a:gd name="f33" fmla="val 561708"/>
              <a:gd name="f34" fmla="val 2609021"/>
              <a:gd name="f35" fmla="val 647481"/>
              <a:gd name="f36" fmla="val 656343"/>
              <a:gd name="f37" fmla="val 2762823"/>
              <a:gd name="f38" fmla="val 669742"/>
              <a:gd name="f39" fmla="val 2867295"/>
              <a:gd name="f40" fmla="val 786613"/>
              <a:gd name="f41" fmla="val 927882"/>
              <a:gd name="f42" fmla="val 2850464"/>
              <a:gd name="f43" fmla="val 1011252"/>
              <a:gd name="f44" fmla="val 2978255"/>
              <a:gd name="f45" fmla="val 1064152"/>
              <a:gd name="f46" fmla="val 1190111"/>
              <a:gd name="f47" fmla="val 1337042"/>
              <a:gd name="f48" fmla="val 1418703"/>
              <a:gd name="f49" fmla="val 3040320"/>
              <a:gd name="f50" fmla="val 1493884"/>
              <a:gd name="f51" fmla="val 2992210"/>
              <a:gd name="f52" fmla="val 1551889"/>
              <a:gd name="f53" fmla="val 2909241"/>
              <a:gd name="f54" fmla="val 1651289"/>
              <a:gd name="f55" fmla="val 2791782"/>
              <a:gd name="f56" fmla="val 1696238"/>
              <a:gd name="f57" fmla="val 2686704"/>
              <a:gd name="f58" fmla="val 1660749"/>
              <a:gd name="f59" fmla="val 2673794"/>
              <a:gd name="f60" fmla="val 1698968"/>
              <a:gd name="f61" fmla="val 2768232"/>
              <a:gd name="f62" fmla="val 1730865"/>
              <a:gd name="f63" fmla="val 2870956"/>
              <a:gd name="f64" fmla="val 1707121"/>
              <a:gd name="f65" fmla="val 2955415"/>
              <a:gd name="f66" fmla="val 1640323"/>
              <a:gd name="f67" fmla="val 2993943"/>
              <a:gd name="f68" fmla="val 1688574"/>
              <a:gd name="f69" fmla="val 3012247"/>
              <a:gd name="f70" fmla="val 1750635"/>
              <a:gd name="f71" fmla="val 1816968"/>
              <a:gd name="f72" fmla="val 1986406"/>
              <a:gd name="f73" fmla="val 2892829"/>
              <a:gd name="f74" fmla="val 2127952"/>
              <a:gd name="f75" fmla="val 2733451"/>
              <a:gd name="f76" fmla="val 2161496"/>
              <a:gd name="f77" fmla="val 2570803"/>
              <a:gd name="f78" fmla="val 2185843"/>
              <a:gd name="f79" fmla="val 2422847"/>
              <a:gd name="f80" fmla="val 2122052"/>
              <a:gd name="f81" fmla="val 2373218"/>
              <a:gd name="f82" fmla="val 2004561"/>
              <a:gd name="f83" fmla="val 2397575"/>
              <a:gd name="f84" fmla="val 1987765"/>
              <a:gd name="f85" fmla="val 2417022"/>
              <a:gd name="f86" fmla="val 1964396"/>
              <a:gd name="f87" fmla="val 2431421"/>
              <a:gd name="f88" fmla="val 1936987"/>
              <a:gd name="f89" fmla="val 2469123"/>
              <a:gd name="f90" fmla="val 1865220"/>
              <a:gd name="f91" fmla="val 2466430"/>
              <a:gd name="f92" fmla="val 1776674"/>
              <a:gd name="f93" fmla="val 2424327"/>
              <a:gd name="f94" fmla="val 1703750"/>
              <a:gd name="f95" fmla="val 2390880"/>
              <a:gd name="f96" fmla="val 1723060"/>
              <a:gd name="f97" fmla="val 2426033"/>
              <a:gd name="f98" fmla="val 1783948"/>
              <a:gd name="f99" fmla="val 2428758"/>
              <a:gd name="f100" fmla="val 1857660"/>
              <a:gd name="f101" fmla="val 2398065"/>
              <a:gd name="f102" fmla="val 1917447"/>
              <a:gd name="f103" fmla="val 2386618"/>
              <a:gd name="f104" fmla="val 1939743"/>
              <a:gd name="f105" fmla="val 2371177"/>
              <a:gd name="f106" fmla="val 1958844"/>
              <a:gd name="f107" fmla="val 2348681"/>
              <a:gd name="f108" fmla="val 1969064"/>
              <a:gd name="f109" fmla="val 2314536"/>
              <a:gd name="f110" fmla="val 1978212"/>
              <a:gd name="f111" fmla="val 2320989"/>
              <a:gd name="f112" fmla="val 1994504"/>
              <a:gd name="f113" fmla="val 2292439"/>
              <a:gd name="f114" fmla="val 2010252"/>
              <a:gd name="f115" fmla="val 2259301"/>
              <a:gd name="f116" fmla="val 2017439"/>
              <a:gd name="f117" fmla="val 2224883"/>
              <a:gd name="f118" fmla="val 2015050"/>
              <a:gd name="f119" fmla="val 2157880"/>
              <a:gd name="f120" fmla="val 2010397"/>
              <a:gd name="f121" fmla="val 2096183"/>
              <a:gd name="f122" fmla="val 1970105"/>
              <a:gd name="f123" fmla="val 2062112"/>
              <a:gd name="f124" fmla="val 1908746"/>
              <a:gd name="f125" fmla="val 2028307"/>
              <a:gd name="f126" fmla="val 1927422"/>
              <a:gd name="f127" fmla="val 2069101"/>
              <a:gd name="f128" fmla="val 2000945"/>
              <a:gd name="f129" fmla="val 2143517"/>
              <a:gd name="f130" fmla="val 2048870"/>
              <a:gd name="f131" fmla="val 2224395"/>
              <a:gd name="f132" fmla="val 2053708"/>
              <a:gd name="f133" fmla="val 2263912"/>
              <a:gd name="f134" fmla="val 2056070"/>
              <a:gd name="f135" fmla="val 2302036"/>
              <a:gd name="f136" fmla="val 2047984"/>
              <a:gd name="f137" fmla="val 2335071"/>
              <a:gd name="f138" fmla="val 2030056"/>
              <a:gd name="f139" fmla="val 2400196"/>
              <a:gd name="f140" fmla="val 2159379"/>
              <a:gd name="f141" fmla="val 2567325"/>
              <a:gd name="f142" fmla="val 2230480"/>
              <a:gd name="f143" fmla="val 2748680"/>
              <a:gd name="f144" fmla="val 2204554"/>
              <a:gd name="f145" fmla="val 2767068"/>
              <a:gd name="f146" fmla="val 2240602"/>
              <a:gd name="f147" fmla="val 2774723"/>
              <a:gd name="f148" fmla="val 2281713"/>
              <a:gd name="f149" fmla="val 2324613"/>
              <a:gd name="f150" fmla="val 2444667"/>
              <a:gd name="f151" fmla="val 2714770"/>
              <a:gd name="f152" fmla="val 2550720"/>
              <a:gd name="f153" fmla="val 2619461"/>
              <a:gd name="f154" fmla="val 2609132"/>
              <a:gd name="f155" fmla="val 2594093"/>
              <a:gd name="f156" fmla="val 2739763"/>
              <a:gd name="f157" fmla="val 2496512"/>
              <a:gd name="f158" fmla="val 2844553"/>
              <a:gd name="f159" fmla="val 2368919"/>
              <a:gd name="f160" fmla="val 2876858"/>
              <a:gd name="f161" fmla="val 2184369"/>
              <a:gd name="f162" fmla="val 2908073"/>
              <a:gd name="f163" fmla="val 2016372"/>
              <a:gd name="f164" fmla="val 2826285"/>
              <a:gd name="f165" fmla="val 1978290"/>
              <a:gd name="f166" fmla="val 2684161"/>
              <a:gd name="f167" fmla="val 1939323"/>
              <a:gd name="f168" fmla="val 2694602"/>
              <a:gd name="f169" fmla="val 1970494"/>
              <a:gd name="f170" fmla="val 2810931"/>
              <a:gd name="f171" fmla="val 2075973"/>
              <a:gd name="f172" fmla="val 2892306"/>
              <a:gd name="f173" fmla="val 2210223"/>
              <a:gd name="f174" fmla="val 2912307"/>
              <a:gd name="f175" fmla="val 2165434"/>
              <a:gd name="f176" fmla="val 3014618"/>
              <a:gd name="f177" fmla="val 2062317"/>
              <a:gd name="f178" fmla="val 1804718"/>
              <a:gd name="f179" fmla="val 1736151"/>
              <a:gd name="f180" fmla="val 2990782"/>
              <a:gd name="f181" fmla="val 1657612"/>
              <a:gd name="f182" fmla="val 2862428"/>
              <a:gd name="f183" fmla="val 1632100"/>
              <a:gd name="f184" fmla="val 2775963"/>
              <a:gd name="f185" fmla="val 1598588"/>
              <a:gd name="f186" fmla="val 2449530"/>
              <a:gd name="f187" fmla="val 1653064"/>
              <a:gd name="f188" fmla="val 2147091"/>
              <a:gd name="f189" fmla="val 1775302"/>
              <a:gd name="f190" fmla="val 2294672"/>
              <a:gd name="f191" fmla="val 1947360"/>
              <a:gd name="f192" fmla="val 2360889"/>
              <a:gd name="f193" fmla="val 2101389"/>
              <a:gd name="f194" fmla="val 2319520"/>
              <a:gd name="f195" fmla="val 2085913"/>
              <a:gd name="f196" fmla="val 2268654"/>
              <a:gd name="f197" fmla="val 1935632"/>
              <a:gd name="f198" fmla="val 2308197"/>
              <a:gd name="f199" fmla="val 1765039"/>
              <a:gd name="f200" fmla="val 2228547"/>
              <a:gd name="f201" fmla="val 1652548"/>
              <a:gd name="f202" fmla="val 2065927"/>
              <a:gd name="f203" fmla="val 1594744"/>
              <a:gd name="f204" fmla="val 1988631"/>
              <a:gd name="f205" fmla="val 1552933"/>
              <a:gd name="f206" fmla="val 1543383"/>
              <a:gd name="f207" fmla="val 1647107"/>
              <a:gd name="f208" fmla="val 1210118"/>
              <a:gd name="f209" fmla="val 1757451"/>
              <a:gd name="f210" fmla="val 1073526"/>
              <a:gd name="f211" fmla="val 1924310"/>
              <a:gd name="f212" fmla="val 1023711"/>
              <a:gd name="f213" fmla="val 2044795"/>
              <a:gd name="f214" fmla="val 1095494"/>
              <a:gd name="f215" fmla="val 2046624"/>
              <a:gd name="f216" fmla="val 1092427"/>
              <a:gd name="f217" fmla="val 2044963"/>
              <a:gd name="f218" fmla="val 1115904"/>
              <a:gd name="f219" fmla="val 2049817"/>
              <a:gd name="f220" fmla="val 1139574"/>
              <a:gd name="f221" fmla="val 2059741"/>
              <a:gd name="f222" fmla="val 1162003"/>
              <a:gd name="f223" fmla="val 2085174"/>
              <a:gd name="f224" fmla="val 1219476"/>
              <a:gd name="f225" fmla="val 2140055"/>
              <a:gd name="f226" fmla="val 1259997"/>
              <a:gd name="f227" fmla="val 2204060"/>
              <a:gd name="f228" fmla="val 1268556"/>
              <a:gd name="f229" fmla="val 2208020"/>
              <a:gd name="f230" fmla="val 1238949"/>
              <a:gd name="f231" fmla="val 2154665"/>
              <a:gd name="f232" fmla="val 1231814"/>
              <a:gd name="f233" fmla="val 2108853"/>
              <a:gd name="f234" fmla="val 1198319"/>
              <a:gd name="f235" fmla="val 2087448"/>
              <a:gd name="f236" fmla="val 1150798"/>
              <a:gd name="f237" fmla="val 2064784"/>
              <a:gd name="f238" fmla="val 1100476"/>
              <a:gd name="f239" fmla="val 2073123"/>
              <a:gd name="f240" fmla="val 1042569"/>
              <a:gd name="f241" fmla="val 2109077"/>
              <a:gd name="f242" fmla="val 1000639"/>
              <a:gd name="f243" fmla="val 2142987"/>
              <a:gd name="f244" fmla="val 961090"/>
              <a:gd name="f245" fmla="val 2196315"/>
              <a:gd name="f246" fmla="val 941798"/>
              <a:gd name="f247" fmla="val 2249471"/>
              <a:gd name="f248" fmla="val 949847"/>
              <a:gd name="f249" fmla="val 2253988"/>
              <a:gd name="f250" fmla="val 920317"/>
              <a:gd name="f251" fmla="val 2190211"/>
              <a:gd name="f252" fmla="val 910645"/>
              <a:gd name="f253" fmla="val 2126205"/>
              <a:gd name="f254" fmla="val 934132"/>
              <a:gd name="f255" fmla="val 2085632"/>
              <a:gd name="f256" fmla="val 982099"/>
              <a:gd name="f257" fmla="val 2052614"/>
              <a:gd name="f258" fmla="val 1055246"/>
              <a:gd name="f259" fmla="val 1928226"/>
              <a:gd name="f260" fmla="val 988072"/>
              <a:gd name="f261" fmla="val 1765306"/>
              <a:gd name="f262" fmla="val 1028878"/>
              <a:gd name="f263" fmla="val 1646726"/>
              <a:gd name="f264" fmla="val 1149851"/>
              <a:gd name="f265" fmla="val 1576863"/>
              <a:gd name="f266" fmla="val 1018908"/>
              <a:gd name="f267" fmla="val 1584053"/>
              <a:gd name="f268" fmla="val 461235"/>
              <a:gd name="f269" fmla="val 1633436"/>
              <a:gd name="f270" fmla="val 269593"/>
              <a:gd name="f271" fmla="val 1697428"/>
              <a:gd name="f272" fmla="val 119029"/>
              <a:gd name="f273" fmla="val 1776459"/>
              <a:gd name="f274" fmla="val 1125035"/>
              <a:gd name="f275" fmla="val 1263339"/>
              <a:gd name="f276" fmla="val 1331906"/>
              <a:gd name="f277" fmla="val 93097"/>
              <a:gd name="f278" fmla="val 1410445"/>
              <a:gd name="f279" fmla="val 221451"/>
              <a:gd name="f280" fmla="val 1435957"/>
              <a:gd name="f281" fmla="val 307916"/>
              <a:gd name="f282" fmla="val 1469469"/>
              <a:gd name="f283" fmla="val 634350"/>
              <a:gd name="f284" fmla="val 1414993"/>
              <a:gd name="f285" fmla="val 936788"/>
              <a:gd name="f286" fmla="val 1292755"/>
              <a:gd name="f287" fmla="val 789207"/>
              <a:gd name="f288" fmla="val 1120697"/>
              <a:gd name="f289" fmla="val 722990"/>
              <a:gd name="f290" fmla="val 966668"/>
              <a:gd name="f291" fmla="val 764359"/>
              <a:gd name="f292" fmla="val 982144"/>
              <a:gd name="f293" fmla="val 815225"/>
              <a:gd name="f294" fmla="val 1132425"/>
              <a:gd name="f295" fmla="val 775682"/>
              <a:gd name="f296" fmla="val 1303018"/>
              <a:gd name="f297" fmla="val 855332"/>
              <a:gd name="f298" fmla="val 1415509"/>
              <a:gd name="f299" fmla="val 1017952"/>
              <a:gd name="f300" fmla="val 1473313"/>
              <a:gd name="f301" fmla="val 1095249"/>
              <a:gd name="f302" fmla="val 1515123"/>
              <a:gd name="f303" fmla="val 1540497"/>
              <a:gd name="f304" fmla="val 1420950"/>
              <a:gd name="f305" fmla="val 1873762"/>
              <a:gd name="f306" fmla="val 1310606"/>
              <a:gd name="f307" fmla="val 2010353"/>
              <a:gd name="f308" fmla="val 1143747"/>
              <a:gd name="f309" fmla="val 2060168"/>
              <a:gd name="f310" fmla="val 1023262"/>
              <a:gd name="f311" fmla="val 1988385"/>
              <a:gd name="f312" fmla="val 1021433"/>
              <a:gd name="f313" fmla="val 1991453"/>
              <a:gd name="f314" fmla="val 1023094"/>
              <a:gd name="f315" fmla="val 1967976"/>
              <a:gd name="f316" fmla="val 1018240"/>
              <a:gd name="f317" fmla="val 1944306"/>
              <a:gd name="f318" fmla="val 1008316"/>
              <a:gd name="f319" fmla="val 1921877"/>
              <a:gd name="f320" fmla="val 982883"/>
              <a:gd name="f321" fmla="val 1864403"/>
              <a:gd name="f322" fmla="val 928002"/>
              <a:gd name="f323" fmla="val 1823883"/>
              <a:gd name="f324" fmla="val 863997"/>
              <a:gd name="f325" fmla="val 1815323"/>
              <a:gd name="f326" fmla="val 860037"/>
              <a:gd name="f327" fmla="val 1844930"/>
              <a:gd name="f328" fmla="val 913392"/>
              <a:gd name="f329" fmla="val 1852066"/>
              <a:gd name="f330" fmla="val 959204"/>
              <a:gd name="f331" fmla="val 1885560"/>
              <a:gd name="f332" fmla="val 980609"/>
              <a:gd name="f333" fmla="val 1933082"/>
              <a:gd name="f334" fmla="val 1003273"/>
              <a:gd name="f335" fmla="val 1983404"/>
              <a:gd name="f336" fmla="val 994934"/>
              <a:gd name="f337" fmla="val 2041310"/>
              <a:gd name="f338" fmla="val 958980"/>
              <a:gd name="f339" fmla="val 2083241"/>
              <a:gd name="f340" fmla="val 925070"/>
              <a:gd name="f341" fmla="val 2122789"/>
              <a:gd name="f342" fmla="val 871742"/>
              <a:gd name="f343" fmla="val 2142082"/>
              <a:gd name="f344" fmla="val 818586"/>
              <a:gd name="f345" fmla="val 2134033"/>
              <a:gd name="f346" fmla="val 814069"/>
              <a:gd name="f347" fmla="val 2163562"/>
              <a:gd name="f348" fmla="val 877846"/>
              <a:gd name="f349" fmla="val 2173235"/>
              <a:gd name="f350" fmla="val 941852"/>
              <a:gd name="f351" fmla="val 2149747"/>
              <a:gd name="f352" fmla="val 982425"/>
              <a:gd name="f353" fmla="val 2101780"/>
              <a:gd name="f354" fmla="val 1015443"/>
              <a:gd name="f355" fmla="val 2028633"/>
              <a:gd name="f356" fmla="val 1139831"/>
              <a:gd name="f357" fmla="val 2095808"/>
              <a:gd name="f358" fmla="val 1302751"/>
              <a:gd name="f359" fmla="val 2055001"/>
              <a:gd name="f360" fmla="val 1421331"/>
              <a:gd name="f361" fmla="val 1934029"/>
              <a:gd name="f362" fmla="val 1491194"/>
              <a:gd name="f363" fmla="val 2064971"/>
              <a:gd name="f364" fmla="val 1484003"/>
              <a:gd name="f365" fmla="val 2622644"/>
              <a:gd name="f366" fmla="val 1434621"/>
              <a:gd name="f367" fmla="val 2814287"/>
              <a:gd name="f368" fmla="val 1370629"/>
              <a:gd name="f369" fmla="val 2964850"/>
              <a:gd name="f370" fmla="val 1291598"/>
              <a:gd name="f371" fmla="val 976622"/>
              <a:gd name="f372" fmla="val 853248"/>
              <a:gd name="f373" fmla="val 2976677"/>
              <a:gd name="f374" fmla="val 835482"/>
              <a:gd name="f375" fmla="val 2834581"/>
              <a:gd name="f376" fmla="val 1001251"/>
              <a:gd name="f377" fmla="val 2760784"/>
              <a:gd name="f378" fmla="val 1101560"/>
              <a:gd name="f379" fmla="val 2608549"/>
              <a:gd name="f380" fmla="val 1075194"/>
              <a:gd name="f381" fmla="val 2460607"/>
              <a:gd name="f382" fmla="val 1035713"/>
              <a:gd name="f383" fmla="val 2468996"/>
              <a:gd name="f384" fmla="val 1060354"/>
              <a:gd name="f385" fmla="val 2611450"/>
              <a:gd name="f386" fmla="val 948194"/>
              <a:gd name="f387" fmla="val 2759243"/>
              <a:gd name="f388" fmla="val 773360"/>
              <a:gd name="f389" fmla="val 2817692"/>
              <a:gd name="f390" fmla="val 763867"/>
              <a:gd name="f391" fmla="val 2823239"/>
              <a:gd name="f392" fmla="val 753648"/>
              <a:gd name="f393" fmla="val 2823760"/>
              <a:gd name="f394" fmla="val 743309"/>
              <a:gd name="f395" fmla="val 576747"/>
              <a:gd name="f396" fmla="val 441721"/>
              <a:gd name="f397" fmla="val 2688734"/>
              <a:gd name="f398" fmla="val 2522172"/>
              <a:gd name="f399" fmla="val 459036"/>
              <a:gd name="f400" fmla="val 2436399"/>
              <a:gd name="f401" fmla="val 2427537"/>
              <a:gd name="f402" fmla="val 305234"/>
              <a:gd name="f403" fmla="val 2414137"/>
              <a:gd name="f404" fmla="val 200762"/>
              <a:gd name="f405" fmla="val 2297266"/>
              <a:gd name="f406" fmla="val 2155997"/>
              <a:gd name="f407" fmla="val 217593"/>
              <a:gd name="f408" fmla="val 2072628"/>
              <a:gd name="f409" fmla="val 89802"/>
              <a:gd name="f410" fmla="val 2019727"/>
              <a:gd name="f411" fmla="val 1893768"/>
              <a:gd name="f412" fmla="val 1746838"/>
              <a:gd name="f413" fmla="val 1665177"/>
              <a:gd name="f414" fmla="val 27737"/>
              <a:gd name="f415" fmla="val 1589996"/>
              <a:gd name="f416" fmla="val 75847"/>
              <a:gd name="f417" fmla="val 1531990"/>
              <a:gd name="f418" fmla="val 158816"/>
              <a:gd name="f419" fmla="val 1432590"/>
              <a:gd name="f420" fmla="val 276275"/>
              <a:gd name="f421" fmla="val 1387641"/>
              <a:gd name="f422" fmla="val 381353"/>
              <a:gd name="f423" fmla="val 1423131"/>
              <a:gd name="f424" fmla="val 394263"/>
              <a:gd name="f425" fmla="val 1384911"/>
              <a:gd name="f426" fmla="val 299825"/>
              <a:gd name="f427" fmla="val 1353014"/>
              <a:gd name="f428" fmla="val 197101"/>
              <a:gd name="f429" fmla="val 1376758"/>
              <a:gd name="f430" fmla="val 112642"/>
              <a:gd name="f431" fmla="val 1443556"/>
              <a:gd name="f432" fmla="val 74114"/>
              <a:gd name="f433" fmla="val 1395305"/>
              <a:gd name="f434" fmla="val 55810"/>
              <a:gd name="f435" fmla="val 1333244"/>
              <a:gd name="f436" fmla="val 1266911"/>
              <a:gd name="f437" fmla="val 1097473"/>
              <a:gd name="f438" fmla="val 175228"/>
              <a:gd name="f439" fmla="val 955927"/>
              <a:gd name="f440" fmla="val 334606"/>
              <a:gd name="f441" fmla="val 922383"/>
              <a:gd name="f442" fmla="val 497254"/>
              <a:gd name="f443" fmla="val 898036"/>
              <a:gd name="f444" fmla="val 645210"/>
              <a:gd name="f445" fmla="val 961827"/>
              <a:gd name="f446" fmla="val 694839"/>
              <a:gd name="f447" fmla="val 1079319"/>
              <a:gd name="f448" fmla="val 670482"/>
              <a:gd name="f449" fmla="val 1096114"/>
              <a:gd name="f450" fmla="val 651035"/>
              <a:gd name="f451" fmla="val 1119484"/>
              <a:gd name="f452" fmla="val 636636"/>
              <a:gd name="f453" fmla="val 1146893"/>
              <a:gd name="f454" fmla="val 598934"/>
              <a:gd name="f455" fmla="val 1218660"/>
              <a:gd name="f456" fmla="val 601627"/>
              <a:gd name="f457" fmla="val 1307205"/>
              <a:gd name="f458" fmla="val 643730"/>
              <a:gd name="f459" fmla="val 1380130"/>
              <a:gd name="f460" fmla="val 677177"/>
              <a:gd name="f461" fmla="val 1360819"/>
              <a:gd name="f462" fmla="val 642024"/>
              <a:gd name="f463" fmla="val 1299932"/>
              <a:gd name="f464" fmla="val 639299"/>
              <a:gd name="f465" fmla="val 1226219"/>
              <a:gd name="f466" fmla="val 669992"/>
              <a:gd name="f467" fmla="val 1166433"/>
              <a:gd name="f468" fmla="val 681439"/>
              <a:gd name="f469" fmla="val 1144136"/>
              <a:gd name="f470" fmla="val 696880"/>
              <a:gd name="f471" fmla="val 1125036"/>
              <a:gd name="f472" fmla="val 719376"/>
              <a:gd name="f473" fmla="val 1114815"/>
              <a:gd name="f474" fmla="val 753521"/>
              <a:gd name="f475" fmla="val 1105667"/>
              <a:gd name="f476" fmla="val 747068"/>
              <a:gd name="f477" fmla="val 1089375"/>
              <a:gd name="f478" fmla="val 775618"/>
              <a:gd name="f479" fmla="val 1073627"/>
              <a:gd name="f480" fmla="val 808756"/>
              <a:gd name="f481" fmla="val 1066440"/>
              <a:gd name="f482" fmla="val 843174"/>
              <a:gd name="f483" fmla="val 1068829"/>
              <a:gd name="f484" fmla="val 910177"/>
              <a:gd name="f485" fmla="val 1073482"/>
              <a:gd name="f486" fmla="val 971874"/>
              <a:gd name="f487" fmla="val 1113774"/>
              <a:gd name="f488" fmla="val 1005945"/>
              <a:gd name="f489" fmla="val 1175134"/>
              <a:gd name="f490" fmla="val 1039750"/>
              <a:gd name="f491" fmla="val 1156458"/>
              <a:gd name="f492" fmla="val 998956"/>
              <a:gd name="f493" fmla="val 1082934"/>
              <a:gd name="f494" fmla="val 924540"/>
              <a:gd name="f495" fmla="val 1035010"/>
              <a:gd name="f496" fmla="val 843662"/>
              <a:gd name="f497" fmla="val 1030172"/>
              <a:gd name="f498" fmla="val 804145"/>
              <a:gd name="f499" fmla="val 1027809"/>
              <a:gd name="f500" fmla="val 766021"/>
              <a:gd name="f501" fmla="val 1035895"/>
              <a:gd name="f502" fmla="val 732986"/>
              <a:gd name="f503" fmla="val 1053824"/>
              <a:gd name="f504" fmla="val 667861"/>
              <a:gd name="f505" fmla="val 924500"/>
              <a:gd name="f506" fmla="val 500732"/>
              <a:gd name="f507" fmla="val 853399"/>
              <a:gd name="f508" fmla="val 319377"/>
              <a:gd name="f509" fmla="val 879325"/>
              <a:gd name="f510" fmla="val 300989"/>
              <a:gd name="f511" fmla="val 843277"/>
              <a:gd name="f512" fmla="val 293334"/>
              <a:gd name="f513" fmla="val 802167"/>
              <a:gd name="f514" fmla="val 759266"/>
              <a:gd name="f515" fmla="val 639212"/>
              <a:gd name="f516" fmla="val 353287"/>
              <a:gd name="f517" fmla="val 533159"/>
              <a:gd name="f518" fmla="val 448596"/>
              <a:gd name="f519" fmla="val 474747"/>
              <a:gd name="f520" fmla="val 473964"/>
              <a:gd name="f521" fmla="val 344116"/>
              <a:gd name="f522" fmla="val 571545"/>
              <a:gd name="f523" fmla="val 239326"/>
              <a:gd name="f524" fmla="val 699138"/>
              <a:gd name="f525" fmla="val 207021"/>
              <a:gd name="f526" fmla="val 883688"/>
              <a:gd name="f527" fmla="val 175806"/>
              <a:gd name="f528" fmla="val 1051685"/>
              <a:gd name="f529" fmla="val 257594"/>
              <a:gd name="f530" fmla="val 1089767"/>
              <a:gd name="f531" fmla="val 399718"/>
              <a:gd name="f532" fmla="val 1128734"/>
              <a:gd name="f533" fmla="val 389277"/>
              <a:gd name="f534" fmla="val 1097563"/>
              <a:gd name="f535" fmla="val 272948"/>
              <a:gd name="f536" fmla="val 992084"/>
              <a:gd name="f537" fmla="val 191573"/>
              <a:gd name="f538" fmla="val 857834"/>
              <a:gd name="f539" fmla="val 171572"/>
              <a:gd name="f540" fmla="val 902623"/>
              <a:gd name="f541" fmla="val 69261"/>
              <a:gd name="f542" fmla="val 1005740"/>
              <a:gd name="f543" fmla="*/ f0 1 3068057"/>
              <a:gd name="f544" fmla="*/ f1 1 3083879"/>
              <a:gd name="f545" fmla="val f2"/>
              <a:gd name="f546" fmla="val f3"/>
              <a:gd name="f547" fmla="val f4"/>
              <a:gd name="f548" fmla="+- f547 0 f545"/>
              <a:gd name="f549" fmla="+- f546 0 f545"/>
              <a:gd name="f550" fmla="*/ f549 1 3068057"/>
              <a:gd name="f551" fmla="*/ f548 1 3083879"/>
              <a:gd name="f552" fmla="*/ f545 1 f550"/>
              <a:gd name="f553" fmla="*/ f546 1 f550"/>
              <a:gd name="f554" fmla="*/ f545 1 f551"/>
              <a:gd name="f555" fmla="*/ f547 1 f551"/>
              <a:gd name="f556" fmla="*/ f552 f543 1"/>
              <a:gd name="f557" fmla="*/ f553 f543 1"/>
              <a:gd name="f558" fmla="*/ f555 f544 1"/>
              <a:gd name="f559" fmla="*/ f554 f544 1"/>
            </a:gdLst>
            <a:ahLst/>
            <a:cxnLst>
              <a:cxn ang="3cd4">
                <a:pos x="hc" y="t"/>
              </a:cxn>
              <a:cxn ang="0">
                <a:pos x="r" y="vc"/>
              </a:cxn>
              <a:cxn ang="cd4">
                <a:pos x="hc" y="b"/>
              </a:cxn>
              <a:cxn ang="cd2">
                <a:pos x="l" y="vc"/>
              </a:cxn>
            </a:cxnLst>
            <a:rect l="f556" t="f559" r="f557" b="f558"/>
            <a:pathLst>
              <a:path w="3068057" h="3083879">
                <a:moveTo>
                  <a:pt x="f5" y="f2"/>
                </a:moveTo>
                <a:cubicBezTo>
                  <a:pt x="f6" y="f2"/>
                  <a:pt x="f7" y="f8"/>
                  <a:pt x="f9" y="f10"/>
                </a:cubicBezTo>
                <a:cubicBezTo>
                  <a:pt x="f11" y="f12"/>
                  <a:pt x="f13" y="f14"/>
                  <a:pt x="f15" y="f16"/>
                </a:cubicBezTo>
                <a:lnTo>
                  <a:pt x="f17" y="f18"/>
                </a:lnTo>
                <a:cubicBezTo>
                  <a:pt x="f19" y="f20"/>
                  <a:pt x="f21" y="f22"/>
                  <a:pt x="f23" y="f24"/>
                </a:cubicBezTo>
                <a:cubicBezTo>
                  <a:pt x="f25" y="f26"/>
                  <a:pt x="f27" y="f28"/>
                  <a:pt x="f29" y="f28"/>
                </a:cubicBezTo>
                <a:cubicBezTo>
                  <a:pt x="f30" y="f28"/>
                  <a:pt x="f31" y="f32"/>
                  <a:pt x="f31" y="f33"/>
                </a:cubicBezTo>
                <a:lnTo>
                  <a:pt x="f34" y="f35"/>
                </a:lnTo>
                <a:lnTo>
                  <a:pt x="f31" y="f35"/>
                </a:lnTo>
                <a:lnTo>
                  <a:pt x="f31" y="f36"/>
                </a:lnTo>
                <a:cubicBezTo>
                  <a:pt x="f37" y="f38"/>
                  <a:pt x="f39" y="f40"/>
                  <a:pt x="f39" y="f41"/>
                </a:cubicBezTo>
                <a:lnTo>
                  <a:pt x="f42" y="f43"/>
                </a:lnTo>
                <a:cubicBezTo>
                  <a:pt x="f44" y="f45"/>
                  <a:pt x="f3" y="f46"/>
                  <a:pt x="f3" y="f47"/>
                </a:cubicBezTo>
                <a:cubicBezTo>
                  <a:pt x="f3" y="f48"/>
                  <a:pt x="f49" y="f50"/>
                  <a:pt x="f51" y="f52"/>
                </a:cubicBezTo>
                <a:cubicBezTo>
                  <a:pt x="f53" y="f54"/>
                  <a:pt x="f55" y="f56"/>
                  <a:pt x="f57" y="f58"/>
                </a:cubicBezTo>
                <a:lnTo>
                  <a:pt x="f59" y="f60"/>
                </a:lnTo>
                <a:cubicBezTo>
                  <a:pt x="f61" y="f62"/>
                  <a:pt x="f63" y="f64"/>
                  <a:pt x="f65" y="f66"/>
                </a:cubicBezTo>
                <a:cubicBezTo>
                  <a:pt x="f67" y="f68"/>
                  <a:pt x="f69" y="f70"/>
                  <a:pt x="f69" y="f71"/>
                </a:cubicBezTo>
                <a:cubicBezTo>
                  <a:pt x="f69" y="f72"/>
                  <a:pt x="f73" y="f74"/>
                  <a:pt x="f75" y="f76"/>
                </a:cubicBezTo>
                <a:cubicBezTo>
                  <a:pt x="f77" y="f78"/>
                  <a:pt x="f79" y="f80"/>
                  <a:pt x="f81" y="f82"/>
                </a:cubicBezTo>
                <a:cubicBezTo>
                  <a:pt x="f83" y="f84"/>
                  <a:pt x="f85" y="f86"/>
                  <a:pt x="f87" y="f88"/>
                </a:cubicBezTo>
                <a:cubicBezTo>
                  <a:pt x="f89" y="f90"/>
                  <a:pt x="f91" y="f92"/>
                  <a:pt x="f93" y="f94"/>
                </a:cubicBezTo>
                <a:lnTo>
                  <a:pt x="f95" y="f96"/>
                </a:lnTo>
                <a:cubicBezTo>
                  <a:pt x="f97" y="f98"/>
                  <a:pt x="f99" y="f100"/>
                  <a:pt x="f101" y="f102"/>
                </a:cubicBezTo>
                <a:cubicBezTo>
                  <a:pt x="f103" y="f104"/>
                  <a:pt x="f105" y="f106"/>
                  <a:pt x="f107" y="f108"/>
                </a:cubicBezTo>
                <a:lnTo>
                  <a:pt x="f109" y="f110"/>
                </a:lnTo>
                <a:lnTo>
                  <a:pt x="f111" y="f112"/>
                </a:lnTo>
                <a:cubicBezTo>
                  <a:pt x="f113" y="f114"/>
                  <a:pt x="f115" y="f116"/>
                  <a:pt x="f117" y="f118"/>
                </a:cubicBezTo>
                <a:cubicBezTo>
                  <a:pt x="f119" y="f120"/>
                  <a:pt x="f121" y="f122"/>
                  <a:pt x="f123" y="f124"/>
                </a:cubicBezTo>
                <a:lnTo>
                  <a:pt x="f125" y="f126"/>
                </a:lnTo>
                <a:cubicBezTo>
                  <a:pt x="f127" y="f128"/>
                  <a:pt x="f129" y="f130"/>
                  <a:pt x="f131" y="f132"/>
                </a:cubicBezTo>
                <a:cubicBezTo>
                  <a:pt x="f133" y="f134"/>
                  <a:pt x="f135" y="f136"/>
                  <a:pt x="f137" y="f138"/>
                </a:cubicBezTo>
                <a:cubicBezTo>
                  <a:pt x="f139" y="f140"/>
                  <a:pt x="f141" y="f142"/>
                  <a:pt x="f143" y="f144"/>
                </a:cubicBezTo>
                <a:cubicBezTo>
                  <a:pt x="f145" y="f146"/>
                  <a:pt x="f147" y="f148"/>
                  <a:pt x="f147" y="f149"/>
                </a:cubicBezTo>
                <a:cubicBezTo>
                  <a:pt x="f147" y="f150"/>
                  <a:pt x="f151" y="f152"/>
                  <a:pt x="f153" y="f154"/>
                </a:cubicBezTo>
                <a:cubicBezTo>
                  <a:pt x="f155" y="f156"/>
                  <a:pt x="f157" y="f158"/>
                  <a:pt x="f159" y="f160"/>
                </a:cubicBezTo>
                <a:cubicBezTo>
                  <a:pt x="f161" y="f162"/>
                  <a:pt x="f163" y="f164"/>
                  <a:pt x="f165" y="f166"/>
                </a:cubicBezTo>
                <a:lnTo>
                  <a:pt x="f167" y="f168"/>
                </a:lnTo>
                <a:cubicBezTo>
                  <a:pt x="f169" y="f170"/>
                  <a:pt x="f171" y="f172"/>
                  <a:pt x="f173" y="f174"/>
                </a:cubicBezTo>
                <a:cubicBezTo>
                  <a:pt x="f175" y="f176"/>
                  <a:pt x="f177" y="f4"/>
                  <a:pt x="f5" y="f4"/>
                </a:cubicBezTo>
                <a:cubicBezTo>
                  <a:pt x="f178" y="f4"/>
                  <a:pt x="f179" y="f180"/>
                  <a:pt x="f181" y="f182"/>
                </a:cubicBezTo>
                <a:cubicBezTo>
                  <a:pt x="f183" y="f184"/>
                  <a:pt x="f185" y="f186"/>
                  <a:pt x="f187" y="f188"/>
                </a:cubicBezTo>
                <a:cubicBezTo>
                  <a:pt x="f189" y="f190"/>
                  <a:pt x="f191" y="f192"/>
                  <a:pt x="f193" y="f194"/>
                </a:cubicBezTo>
                <a:lnTo>
                  <a:pt x="f195" y="f196"/>
                </a:lnTo>
                <a:cubicBezTo>
                  <a:pt x="f197" y="f198"/>
                  <a:pt x="f199" y="f200"/>
                  <a:pt x="f201" y="f202"/>
                </a:cubicBezTo>
                <a:cubicBezTo>
                  <a:pt x="f203" y="f204"/>
                  <a:pt x="f205" y="f206"/>
                  <a:pt x="f207" y="f208"/>
                </a:cubicBezTo>
                <a:cubicBezTo>
                  <a:pt x="f209" y="f210"/>
                  <a:pt x="f211" y="f212"/>
                  <a:pt x="f213" y="f214"/>
                </a:cubicBezTo>
                <a:lnTo>
                  <a:pt x="f215" y="f216"/>
                </a:lnTo>
                <a:cubicBezTo>
                  <a:pt x="f217" y="f218"/>
                  <a:pt x="f219" y="f220"/>
                  <a:pt x="f221" y="f222"/>
                </a:cubicBezTo>
                <a:cubicBezTo>
                  <a:pt x="f223" y="f224"/>
                  <a:pt x="f225" y="f226"/>
                  <a:pt x="f227" y="f228"/>
                </a:cubicBezTo>
                <a:lnTo>
                  <a:pt x="f229" y="f230"/>
                </a:lnTo>
                <a:cubicBezTo>
                  <a:pt x="f231" y="f232"/>
                  <a:pt x="f233" y="f234"/>
                  <a:pt x="f235" y="f236"/>
                </a:cubicBezTo>
                <a:cubicBezTo>
                  <a:pt x="f237" y="f238"/>
                  <a:pt x="f239" y="f240"/>
                  <a:pt x="f241" y="f242"/>
                </a:cubicBezTo>
                <a:cubicBezTo>
                  <a:pt x="f243" y="f244"/>
                  <a:pt x="f245" y="f246"/>
                  <a:pt x="f247" y="f248"/>
                </a:cubicBezTo>
                <a:lnTo>
                  <a:pt x="f249" y="f250"/>
                </a:lnTo>
                <a:cubicBezTo>
                  <a:pt x="f251" y="f252"/>
                  <a:pt x="f253" y="f254"/>
                  <a:pt x="f255" y="f256"/>
                </a:cubicBezTo>
                <a:lnTo>
                  <a:pt x="f257" y="f258"/>
                </a:lnTo>
                <a:cubicBezTo>
                  <a:pt x="f259" y="f260"/>
                  <a:pt x="f261" y="f262"/>
                  <a:pt x="f263" y="f264"/>
                </a:cubicBezTo>
                <a:cubicBezTo>
                  <a:pt x="f265" y="f266"/>
                  <a:pt x="f267" y="f268"/>
                  <a:pt x="f269" y="f270"/>
                </a:cubicBezTo>
                <a:cubicBezTo>
                  <a:pt x="f271" y="f272"/>
                  <a:pt x="f273" y="f2"/>
                  <a:pt x="f5" y="f2"/>
                </a:cubicBezTo>
                <a:close/>
                <a:moveTo>
                  <a:pt x="f274" y="f2"/>
                </a:moveTo>
                <a:cubicBezTo>
                  <a:pt x="f275" y="f2"/>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cubicBezTo>
                  <a:pt x="f300" y="f301"/>
                  <a:pt x="f302" y="f303"/>
                  <a:pt x="f304" y="f305"/>
                </a:cubicBezTo>
                <a:cubicBezTo>
                  <a:pt x="f306" y="f307"/>
                  <a:pt x="f308" y="f309"/>
                  <a:pt x="f310" y="f311"/>
                </a:cubicBezTo>
                <a:lnTo>
                  <a:pt x="f312" y="f313"/>
                </a:lnTo>
                <a:cubicBezTo>
                  <a:pt x="f314" y="f315"/>
                  <a:pt x="f316" y="f317"/>
                  <a:pt x="f318" y="f319"/>
                </a:cubicBezTo>
                <a:cubicBezTo>
                  <a:pt x="f320" y="f321"/>
                  <a:pt x="f322" y="f323"/>
                  <a:pt x="f324" y="f325"/>
                </a:cubicBezTo>
                <a:lnTo>
                  <a:pt x="f326" y="f327"/>
                </a:lnTo>
                <a:cubicBezTo>
                  <a:pt x="f328" y="f329"/>
                  <a:pt x="f330" y="f331"/>
                  <a:pt x="f332" y="f333"/>
                </a:cubicBezTo>
                <a:cubicBezTo>
                  <a:pt x="f334" y="f335"/>
                  <a:pt x="f336" y="f337"/>
                  <a:pt x="f338" y="f339"/>
                </a:cubicBezTo>
                <a:cubicBezTo>
                  <a:pt x="f340" y="f341"/>
                  <a:pt x="f342" y="f343"/>
                  <a:pt x="f344" y="f345"/>
                </a:cubicBezTo>
                <a:lnTo>
                  <a:pt x="f346" y="f347"/>
                </a:lnTo>
                <a:cubicBezTo>
                  <a:pt x="f348" y="f349"/>
                  <a:pt x="f350" y="f351"/>
                  <a:pt x="f352" y="f353"/>
                </a:cubicBezTo>
                <a:lnTo>
                  <a:pt x="f354" y="f355"/>
                </a:lnTo>
                <a:cubicBezTo>
                  <a:pt x="f356" y="f357"/>
                  <a:pt x="f358" y="f359"/>
                  <a:pt x="f360" y="f361"/>
                </a:cubicBezTo>
                <a:cubicBezTo>
                  <a:pt x="f362" y="f363"/>
                  <a:pt x="f364" y="f365"/>
                  <a:pt x="f366" y="f367"/>
                </a:cubicBezTo>
                <a:cubicBezTo>
                  <a:pt x="f368" y="f369"/>
                  <a:pt x="f370" y="f4"/>
                  <a:pt x="f274" y="f4"/>
                </a:cubicBezTo>
                <a:cubicBezTo>
                  <a:pt x="f371" y="f4"/>
                  <a:pt x="f372" y="f373"/>
                  <a:pt x="f374" y="f375"/>
                </a:cubicBezTo>
                <a:cubicBezTo>
                  <a:pt x="f376" y="f377"/>
                  <a:pt x="f378" y="f379"/>
                  <a:pt x="f380" y="f381"/>
                </a:cubicBezTo>
                <a:lnTo>
                  <a:pt x="f382" y="f383"/>
                </a:lnTo>
                <a:cubicBezTo>
                  <a:pt x="f384" y="f385"/>
                  <a:pt x="f386" y="f387"/>
                  <a:pt x="f388" y="f389"/>
                </a:cubicBezTo>
                <a:cubicBezTo>
                  <a:pt x="f390" y="f391"/>
                  <a:pt x="f392" y="f393"/>
                  <a:pt x="f394" y="f393"/>
                </a:cubicBezTo>
                <a:cubicBezTo>
                  <a:pt x="f395" y="f393"/>
                  <a:pt x="f396" y="f397"/>
                  <a:pt x="f396" y="f398"/>
                </a:cubicBezTo>
                <a:lnTo>
                  <a:pt x="f399" y="f400"/>
                </a:lnTo>
                <a:lnTo>
                  <a:pt x="f396" y="f400"/>
                </a:lnTo>
                <a:lnTo>
                  <a:pt x="f396" y="f401"/>
                </a:lnTo>
                <a:cubicBezTo>
                  <a:pt x="f402" y="f403"/>
                  <a:pt x="f404" y="f405"/>
                  <a:pt x="f404" y="f406"/>
                </a:cubicBezTo>
                <a:lnTo>
                  <a:pt x="f407" y="f408"/>
                </a:lnTo>
                <a:cubicBezTo>
                  <a:pt x="f409" y="f410"/>
                  <a:pt x="f2" y="f411"/>
                  <a:pt x="f2" y="f412"/>
                </a:cubicBezTo>
                <a:cubicBezTo>
                  <a:pt x="f2" y="f413"/>
                  <a:pt x="f414" y="f415"/>
                  <a:pt x="f416" y="f417"/>
                </a:cubicBezTo>
                <a:cubicBezTo>
                  <a:pt x="f418" y="f419"/>
                  <a:pt x="f420" y="f421"/>
                  <a:pt x="f422" y="f423"/>
                </a:cubicBezTo>
                <a:lnTo>
                  <a:pt x="f424" y="f425"/>
                </a:lnTo>
                <a:cubicBezTo>
                  <a:pt x="f426" y="f427"/>
                  <a:pt x="f428" y="f429"/>
                  <a:pt x="f430" y="f431"/>
                </a:cubicBezTo>
                <a:cubicBezTo>
                  <a:pt x="f432" y="f433"/>
                  <a:pt x="f434" y="f435"/>
                  <a:pt x="f434" y="f436"/>
                </a:cubicBezTo>
                <a:cubicBezTo>
                  <a:pt x="f434" y="f437"/>
                  <a:pt x="f438" y="f439"/>
                  <a:pt x="f440" y="f441"/>
                </a:cubicBezTo>
                <a:cubicBezTo>
                  <a:pt x="f442" y="f443"/>
                  <a:pt x="f444" y="f445"/>
                  <a:pt x="f446" y="f447"/>
                </a:cubicBezTo>
                <a:cubicBezTo>
                  <a:pt x="f448" y="f449"/>
                  <a:pt x="f450" y="f451"/>
                  <a:pt x="f452" y="f453"/>
                </a:cubicBezTo>
                <a:cubicBezTo>
                  <a:pt x="f454" y="f455"/>
                  <a:pt x="f456" y="f457"/>
                  <a:pt x="f458" y="f459"/>
                </a:cubicBezTo>
                <a:lnTo>
                  <a:pt x="f460" y="f461"/>
                </a:lnTo>
                <a:cubicBezTo>
                  <a:pt x="f462" y="f463"/>
                  <a:pt x="f464" y="f465"/>
                  <a:pt x="f466" y="f467"/>
                </a:cubicBezTo>
                <a:cubicBezTo>
                  <a:pt x="f468" y="f469"/>
                  <a:pt x="f470" y="f471"/>
                  <a:pt x="f472" y="f473"/>
                </a:cubicBezTo>
                <a:lnTo>
                  <a:pt x="f474" y="f475"/>
                </a:lnTo>
                <a:lnTo>
                  <a:pt x="f476" y="f477"/>
                </a:lnTo>
                <a:cubicBezTo>
                  <a:pt x="f478" y="f479"/>
                  <a:pt x="f480" y="f481"/>
                  <a:pt x="f482" y="f483"/>
                </a:cubicBezTo>
                <a:cubicBezTo>
                  <a:pt x="f484" y="f485"/>
                  <a:pt x="f486" y="f487"/>
                  <a:pt x="f488" y="f489"/>
                </a:cubicBezTo>
                <a:lnTo>
                  <a:pt x="f490" y="f491"/>
                </a:lnTo>
                <a:cubicBezTo>
                  <a:pt x="f492" y="f493"/>
                  <a:pt x="f494" y="f495"/>
                  <a:pt x="f496" y="f497"/>
                </a:cubicBezTo>
                <a:cubicBezTo>
                  <a:pt x="f498" y="f499"/>
                  <a:pt x="f500" y="f501"/>
                  <a:pt x="f502" y="f503"/>
                </a:cubicBezTo>
                <a:cubicBezTo>
                  <a:pt x="f504" y="f505"/>
                  <a:pt x="f506" y="f507"/>
                  <a:pt x="f508" y="f509"/>
                </a:cubicBezTo>
                <a:cubicBezTo>
                  <a:pt x="f510" y="f511"/>
                  <a:pt x="f512" y="f513"/>
                  <a:pt x="f512" y="f514"/>
                </a:cubicBezTo>
                <a:cubicBezTo>
                  <a:pt x="f512" y="f515"/>
                  <a:pt x="f516" y="f517"/>
                  <a:pt x="f518" y="f519"/>
                </a:cubicBezTo>
                <a:cubicBezTo>
                  <a:pt x="f520" y="f521"/>
                  <a:pt x="f522" y="f523"/>
                  <a:pt x="f524" y="f525"/>
                </a:cubicBezTo>
                <a:cubicBezTo>
                  <a:pt x="f526" y="f527"/>
                  <a:pt x="f528" y="f529"/>
                  <a:pt x="f530" y="f531"/>
                </a:cubicBezTo>
                <a:lnTo>
                  <a:pt x="f532" y="f533"/>
                </a:lnTo>
                <a:cubicBezTo>
                  <a:pt x="f534" y="f535"/>
                  <a:pt x="f536" y="f537"/>
                  <a:pt x="f538" y="f539"/>
                </a:cubicBezTo>
                <a:cubicBezTo>
                  <a:pt x="f540" y="f541"/>
                  <a:pt x="f542" y="f2"/>
                  <a:pt x="f274" y="f2"/>
                </a:cubicBezTo>
                <a:close/>
              </a:path>
            </a:pathLst>
          </a:custGeom>
          <a:solidFill>
            <a:srgbClr val="0072BF"/>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grpSp>
        <p:nvGrpSpPr>
          <p:cNvPr id="4" name="Group 110">
            <a:extLst>
              <a:ext uri="{FF2B5EF4-FFF2-40B4-BE49-F238E27FC236}">
                <a16:creationId xmlns:a16="http://schemas.microsoft.com/office/drawing/2014/main" id="{34385B07-1CE1-6016-9A85-A51F82F610FC}"/>
              </a:ext>
            </a:extLst>
          </p:cNvPr>
          <p:cNvGrpSpPr/>
          <p:nvPr/>
        </p:nvGrpSpPr>
        <p:grpSpPr>
          <a:xfrm>
            <a:off x="3321307" y="1593705"/>
            <a:ext cx="553869" cy="652296"/>
            <a:chOff x="3837179" y="1242450"/>
            <a:chExt cx="415402" cy="489222"/>
          </a:xfrm>
          <a:solidFill>
            <a:srgbClr val="0072BF"/>
          </a:solidFill>
        </p:grpSpPr>
        <p:sp>
          <p:nvSpPr>
            <p:cNvPr id="5" name="Freeform 111">
              <a:extLst>
                <a:ext uri="{FF2B5EF4-FFF2-40B4-BE49-F238E27FC236}">
                  <a16:creationId xmlns:a16="http://schemas.microsoft.com/office/drawing/2014/main" id="{A7BCD304-F9DD-C1A1-477A-0BD93A80B568}"/>
                </a:ext>
              </a:extLst>
            </p:cNvPr>
            <p:cNvSpPr/>
            <p:nvPr/>
          </p:nvSpPr>
          <p:spPr>
            <a:xfrm>
              <a:off x="3837179" y="1242450"/>
              <a:ext cx="415402" cy="489222"/>
            </a:xfrm>
            <a:custGeom>
              <a:avLst/>
              <a:gdLst>
                <a:gd name="f0" fmla="val 10800000"/>
                <a:gd name="f1" fmla="val 5400000"/>
                <a:gd name="f2" fmla="val 180"/>
                <a:gd name="f3" fmla="val w"/>
                <a:gd name="f4" fmla="val h"/>
                <a:gd name="f5" fmla="val 0"/>
                <a:gd name="f6" fmla="val 5331558"/>
                <a:gd name="f7" fmla="val 5891405"/>
                <a:gd name="f8" fmla="val 2980491"/>
                <a:gd name="f9" fmla="val 968"/>
                <a:gd name="f10" fmla="val 1784302"/>
                <a:gd name="f11" fmla="val -22254"/>
                <a:gd name="f12" fmla="val 1040642"/>
                <a:gd name="f13" fmla="val 372305"/>
                <a:gd name="f14" fmla="val 726547"/>
                <a:gd name="f15" fmla="val 1181117"/>
                <a:gd name="f16" fmla="val 528785"/>
                <a:gd name="f17" fmla="val 1834793"/>
                <a:gd name="f18" fmla="val 744238"/>
                <a:gd name="f19" fmla="val 2066938"/>
                <a:gd name="f20" fmla="val 486068"/>
                <a:gd name="f21" fmla="val 2371366"/>
                <a:gd name="f22" fmla="val 239818"/>
                <a:gd name="f23" fmla="val 2677225"/>
                <a:gd name="f24" fmla="val -40213"/>
                <a:gd name="f25" fmla="val 2911644"/>
                <a:gd name="f26" fmla="val 4803"/>
                <a:gd name="f27" fmla="val 3079808"/>
                <a:gd name="f28" fmla="val 109541"/>
                <a:gd name="f29" fmla="val 3181162"/>
                <a:gd name="f30" fmla="val 260766"/>
                <a:gd name="f31" fmla="val 3266498"/>
                <a:gd name="f32" fmla="val 460575"/>
                <a:gd name="f33" fmla="val 3328959"/>
                <a:gd name="f34" fmla="val 403546"/>
                <a:gd name="f35" fmla="val 3464559"/>
                <a:gd name="f36" fmla="val 198074"/>
                <a:gd name="f37" fmla="val 3641722"/>
                <a:gd name="f38" fmla="val 289487"/>
                <a:gd name="f39" fmla="val 3735758"/>
                <a:gd name="f40" fmla="val 480873"/>
                <a:gd name="f41" fmla="val 3871219"/>
                <a:gd name="f42" fmla="val 428032"/>
                <a:gd name="f43" fmla="val 3935014"/>
                <a:gd name="f44" fmla="val 303940"/>
                <a:gd name="f45" fmla="val 3939433"/>
                <a:gd name="f46" fmla="val 322351"/>
                <a:gd name="f47" fmla="val 4062605"/>
                <a:gd name="f48" fmla="val 362395"/>
                <a:gd name="f49" fmla="val 4195168"/>
                <a:gd name="f50" fmla="val 550882"/>
                <a:gd name="f51" fmla="val 4226788"/>
                <a:gd name="f52" fmla="val 513737"/>
                <a:gd name="f53" fmla="val 4317787"/>
                <a:gd name="f54" fmla="val 397470"/>
                <a:gd name="f55" fmla="val 4561276"/>
                <a:gd name="f56" fmla="val 358392"/>
                <a:gd name="f57" fmla="val 4876020"/>
                <a:gd name="f58" fmla="val 449942"/>
                <a:gd name="f59" fmla="val 4977005"/>
                <a:gd name="f60" fmla="val 636587"/>
                <a:gd name="f61" fmla="val 5158310"/>
                <a:gd name="f62" fmla="val 1197305"/>
                <a:gd name="f63" fmla="val 5208988"/>
                <a:gd name="f64" fmla="val 1704584"/>
                <a:gd name="f65" fmla="val 5039972"/>
                <a:gd name="f66" fmla="val 1895970"/>
                <a:gd name="f67" fmla="val 4734863"/>
                <a:gd name="f68" fmla="val 5859508"/>
                <a:gd name="f69" fmla="val 4366268"/>
                <a:gd name="f70" fmla="val 4516262"/>
                <a:gd name="f71" fmla="val 4422975"/>
                <a:gd name="f72" fmla="val 3927926"/>
                <a:gd name="f73" fmla="val 4841189"/>
                <a:gd name="f74" fmla="val 3520345"/>
                <a:gd name="f75" fmla="val 6117095"/>
                <a:gd name="f76" fmla="val 1964448"/>
                <a:gd name="f77" fmla="val 4692333"/>
                <a:gd name="f78" fmla="val 36409"/>
                <a:gd name="f79" fmla="+- 0 0 -90"/>
                <a:gd name="f80" fmla="*/ f3 1 5331558"/>
                <a:gd name="f81" fmla="*/ f4 1 5891405"/>
                <a:gd name="f82" fmla="val f5"/>
                <a:gd name="f83" fmla="val f6"/>
                <a:gd name="f84" fmla="val f7"/>
                <a:gd name="f85" fmla="*/ f79 f0 1"/>
                <a:gd name="f86" fmla="+- f84 0 f82"/>
                <a:gd name="f87" fmla="+- f83 0 f82"/>
                <a:gd name="f88" fmla="*/ f85 1 f2"/>
                <a:gd name="f89" fmla="*/ f87 1 5331558"/>
                <a:gd name="f90" fmla="*/ f86 1 5891405"/>
                <a:gd name="f91" fmla="*/ 968 f86 1"/>
                <a:gd name="f92" fmla="*/ 1181117 f86 1"/>
                <a:gd name="f93" fmla="*/ 3328959 f86 1"/>
                <a:gd name="f94" fmla="*/ 3735758 f86 1"/>
                <a:gd name="f95" fmla="*/ 3871219 f86 1"/>
                <a:gd name="f96" fmla="*/ 4062605 f86 1"/>
                <a:gd name="f97" fmla="*/ 4317787 f86 1"/>
                <a:gd name="f98" fmla="*/ 4977005 f86 1"/>
                <a:gd name="f99" fmla="*/ 5039972 f86 1"/>
                <a:gd name="f100" fmla="*/ 5891405 f86 1"/>
                <a:gd name="f101" fmla="*/ 5859508 f86 1"/>
                <a:gd name="f102" fmla="*/ 3520345 f86 1"/>
                <a:gd name="f103" fmla="*/ 3079808 f86 1"/>
                <a:gd name="f104" fmla="*/ 2980491 f87 1"/>
                <a:gd name="f105" fmla="*/ 726547 f87 1"/>
                <a:gd name="f106" fmla="*/ 486068 f87 1"/>
                <a:gd name="f107" fmla="*/ 2371366 f86 1"/>
                <a:gd name="f108" fmla="*/ 4803 f87 1"/>
                <a:gd name="f109" fmla="*/ 460575 f87 1"/>
                <a:gd name="f110" fmla="*/ 289487 f87 1"/>
                <a:gd name="f111" fmla="*/ 480873 f87 1"/>
                <a:gd name="f112" fmla="*/ 322351 f87 1"/>
                <a:gd name="f113" fmla="*/ 513737 f87 1"/>
                <a:gd name="f114" fmla="*/ 449942 f87 1"/>
                <a:gd name="f115" fmla="*/ 1704584 f87 1"/>
                <a:gd name="f116" fmla="*/ 1895970 f87 1"/>
                <a:gd name="f117" fmla="*/ 4734863 f87 1"/>
                <a:gd name="f118" fmla="*/ 4841189 f87 1"/>
                <a:gd name="f119" fmla="+- f88 0 f1"/>
                <a:gd name="f120" fmla="*/ f91 1 5891405"/>
                <a:gd name="f121" fmla="*/ f92 1 5891405"/>
                <a:gd name="f122" fmla="*/ f93 1 5891405"/>
                <a:gd name="f123" fmla="*/ f94 1 5891405"/>
                <a:gd name="f124" fmla="*/ f95 1 5891405"/>
                <a:gd name="f125" fmla="*/ f96 1 5891405"/>
                <a:gd name="f126" fmla="*/ f97 1 5891405"/>
                <a:gd name="f127" fmla="*/ f98 1 5891405"/>
                <a:gd name="f128" fmla="*/ f99 1 5891405"/>
                <a:gd name="f129" fmla="*/ f100 1 5891405"/>
                <a:gd name="f130" fmla="*/ f101 1 5891405"/>
                <a:gd name="f131" fmla="*/ f102 1 5891405"/>
                <a:gd name="f132" fmla="*/ f103 1 5891405"/>
                <a:gd name="f133" fmla="*/ f104 1 5331558"/>
                <a:gd name="f134" fmla="*/ f105 1 5331558"/>
                <a:gd name="f135" fmla="*/ f106 1 5331558"/>
                <a:gd name="f136" fmla="*/ f107 1 5891405"/>
                <a:gd name="f137" fmla="*/ f108 1 5331558"/>
                <a:gd name="f138" fmla="*/ f109 1 5331558"/>
                <a:gd name="f139" fmla="*/ f110 1 5331558"/>
                <a:gd name="f140" fmla="*/ f111 1 5331558"/>
                <a:gd name="f141" fmla="*/ f112 1 5331558"/>
                <a:gd name="f142" fmla="*/ f113 1 5331558"/>
                <a:gd name="f143" fmla="*/ f114 1 5331558"/>
                <a:gd name="f144" fmla="*/ f115 1 5331558"/>
                <a:gd name="f145" fmla="*/ f116 1 5331558"/>
                <a:gd name="f146" fmla="*/ f117 1 5331558"/>
                <a:gd name="f147" fmla="*/ f118 1 5331558"/>
                <a:gd name="f148" fmla="*/ f82 1 f89"/>
                <a:gd name="f149" fmla="*/ f83 1 f89"/>
                <a:gd name="f150" fmla="*/ f82 1 f90"/>
                <a:gd name="f151" fmla="*/ f84 1 f90"/>
                <a:gd name="f152" fmla="*/ f133 1 f89"/>
                <a:gd name="f153" fmla="*/ f120 1 f90"/>
                <a:gd name="f154" fmla="*/ f134 1 f89"/>
                <a:gd name="f155" fmla="*/ f121 1 f90"/>
                <a:gd name="f156" fmla="*/ f135 1 f89"/>
                <a:gd name="f157" fmla="*/ f136 1 f90"/>
                <a:gd name="f158" fmla="*/ f137 1 f89"/>
                <a:gd name="f159" fmla="*/ f132 1 f90"/>
                <a:gd name="f160" fmla="*/ f138 1 f89"/>
                <a:gd name="f161" fmla="*/ f122 1 f90"/>
                <a:gd name="f162" fmla="*/ f139 1 f89"/>
                <a:gd name="f163" fmla="*/ f123 1 f90"/>
                <a:gd name="f164" fmla="*/ f140 1 f89"/>
                <a:gd name="f165" fmla="*/ f124 1 f90"/>
                <a:gd name="f166" fmla="*/ f141 1 f89"/>
                <a:gd name="f167" fmla="*/ f125 1 f90"/>
                <a:gd name="f168" fmla="*/ f142 1 f89"/>
                <a:gd name="f169" fmla="*/ f126 1 f90"/>
                <a:gd name="f170" fmla="*/ f143 1 f89"/>
                <a:gd name="f171" fmla="*/ f127 1 f90"/>
                <a:gd name="f172" fmla="*/ f144 1 f89"/>
                <a:gd name="f173" fmla="*/ f128 1 f90"/>
                <a:gd name="f174" fmla="*/ f145 1 f89"/>
                <a:gd name="f175" fmla="*/ f129 1 f90"/>
                <a:gd name="f176" fmla="*/ f146 1 f89"/>
                <a:gd name="f177" fmla="*/ f130 1 f90"/>
                <a:gd name="f178" fmla="*/ f147 1 f89"/>
                <a:gd name="f179" fmla="*/ f131 1 f90"/>
                <a:gd name="f180" fmla="*/ f148 f80 1"/>
                <a:gd name="f181" fmla="*/ f149 f80 1"/>
                <a:gd name="f182" fmla="*/ f151 f81 1"/>
                <a:gd name="f183" fmla="*/ f150 f81 1"/>
                <a:gd name="f184" fmla="*/ f152 f80 1"/>
                <a:gd name="f185" fmla="*/ f153 f81 1"/>
                <a:gd name="f186" fmla="*/ f154 f80 1"/>
                <a:gd name="f187" fmla="*/ f155 f81 1"/>
                <a:gd name="f188" fmla="*/ f156 f80 1"/>
                <a:gd name="f189" fmla="*/ f157 f81 1"/>
                <a:gd name="f190" fmla="*/ f158 f80 1"/>
                <a:gd name="f191" fmla="*/ f159 f81 1"/>
                <a:gd name="f192" fmla="*/ f160 f80 1"/>
                <a:gd name="f193" fmla="*/ f161 f81 1"/>
                <a:gd name="f194" fmla="*/ f162 f80 1"/>
                <a:gd name="f195" fmla="*/ f163 f81 1"/>
                <a:gd name="f196" fmla="*/ f164 f80 1"/>
                <a:gd name="f197" fmla="*/ f165 f81 1"/>
                <a:gd name="f198" fmla="*/ f166 f80 1"/>
                <a:gd name="f199" fmla="*/ f167 f81 1"/>
                <a:gd name="f200" fmla="*/ f168 f80 1"/>
                <a:gd name="f201" fmla="*/ f169 f81 1"/>
                <a:gd name="f202" fmla="*/ f170 f80 1"/>
                <a:gd name="f203" fmla="*/ f171 f81 1"/>
                <a:gd name="f204" fmla="*/ f172 f80 1"/>
                <a:gd name="f205" fmla="*/ f173 f81 1"/>
                <a:gd name="f206" fmla="*/ f174 f80 1"/>
                <a:gd name="f207" fmla="*/ f175 f81 1"/>
                <a:gd name="f208" fmla="*/ f176 f80 1"/>
                <a:gd name="f209" fmla="*/ f177 f81 1"/>
                <a:gd name="f210" fmla="*/ f178 f80 1"/>
                <a:gd name="f211" fmla="*/ f179 f81 1"/>
              </a:gdLst>
              <a:ahLst/>
              <a:cxnLst>
                <a:cxn ang="3cd4">
                  <a:pos x="hc" y="t"/>
                </a:cxn>
                <a:cxn ang="0">
                  <a:pos x="r" y="vc"/>
                </a:cxn>
                <a:cxn ang="cd4">
                  <a:pos x="hc" y="b"/>
                </a:cxn>
                <a:cxn ang="cd2">
                  <a:pos x="l" y="vc"/>
                </a:cxn>
                <a:cxn ang="f119">
                  <a:pos x="f184" y="f185"/>
                </a:cxn>
                <a:cxn ang="f119">
                  <a:pos x="f186" y="f187"/>
                </a:cxn>
                <a:cxn ang="f119">
                  <a:pos x="f188" y="f189"/>
                </a:cxn>
                <a:cxn ang="f119">
                  <a:pos x="f190" y="f191"/>
                </a:cxn>
                <a:cxn ang="f119">
                  <a:pos x="f192" y="f193"/>
                </a:cxn>
                <a:cxn ang="f119">
                  <a:pos x="f194" y="f195"/>
                </a:cxn>
                <a:cxn ang="f119">
                  <a:pos x="f196" y="f197"/>
                </a:cxn>
                <a:cxn ang="f119">
                  <a:pos x="f198" y="f199"/>
                </a:cxn>
                <a:cxn ang="f119">
                  <a:pos x="f200" y="f201"/>
                </a:cxn>
                <a:cxn ang="f119">
                  <a:pos x="f202" y="f203"/>
                </a:cxn>
                <a:cxn ang="f119">
                  <a:pos x="f204" y="f205"/>
                </a:cxn>
                <a:cxn ang="f119">
                  <a:pos x="f206" y="f207"/>
                </a:cxn>
                <a:cxn ang="f119">
                  <a:pos x="f208" y="f209"/>
                </a:cxn>
                <a:cxn ang="f119">
                  <a:pos x="f210" y="f211"/>
                </a:cxn>
                <a:cxn ang="f119">
                  <a:pos x="f184" y="f185"/>
                </a:cxn>
              </a:cxnLst>
              <a:rect l="f180" t="f183" r="f181" b="f182"/>
              <a:pathLst>
                <a:path w="5331558" h="58914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lnTo>
                    <a:pt x="f40" y="f41"/>
                  </a:lnTo>
                  <a:cubicBezTo>
                    <a:pt x="f42" y="f43"/>
                    <a:pt x="f44" y="f45"/>
                    <a:pt x="f46" y="f47"/>
                  </a:cubicBezTo>
                  <a:cubicBezTo>
                    <a:pt x="f48" y="f49"/>
                    <a:pt x="f50" y="f51"/>
                    <a:pt x="f52" y="f53"/>
                  </a:cubicBezTo>
                  <a:cubicBezTo>
                    <a:pt x="f54" y="f55"/>
                    <a:pt x="f56" y="f57"/>
                    <a:pt x="f58" y="f59"/>
                  </a:cubicBezTo>
                  <a:cubicBezTo>
                    <a:pt x="f60" y="f61"/>
                    <a:pt x="f62" y="f63"/>
                    <a:pt x="f64" y="f65"/>
                  </a:cubicBezTo>
                  <a:lnTo>
                    <a:pt x="f66" y="f7"/>
                  </a:lnTo>
                  <a:lnTo>
                    <a:pt x="f67" y="f68"/>
                  </a:lnTo>
                  <a:cubicBezTo>
                    <a:pt x="f69" y="f70"/>
                    <a:pt x="f71" y="f72"/>
                    <a:pt x="f73" y="f74"/>
                  </a:cubicBezTo>
                  <a:cubicBezTo>
                    <a:pt x="f75" y="f76"/>
                    <a:pt x="f77" y="f78"/>
                    <a:pt x="f8" y="f9"/>
                  </a:cubicBezTo>
                  <a:close/>
                </a:path>
              </a:pathLst>
            </a:custGeom>
            <a:grp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6" name="Oval 37">
              <a:extLst>
                <a:ext uri="{FF2B5EF4-FFF2-40B4-BE49-F238E27FC236}">
                  <a16:creationId xmlns:a16="http://schemas.microsoft.com/office/drawing/2014/main" id="{DE64B1C0-4574-6328-E787-D40496FE29E7}"/>
                </a:ext>
              </a:extLst>
            </p:cNvPr>
            <p:cNvSpPr/>
            <p:nvPr/>
          </p:nvSpPr>
          <p:spPr>
            <a:xfrm rot="18100527">
              <a:off x="3982997" y="1232478"/>
              <a:ext cx="217672" cy="304513"/>
            </a:xfrm>
            <a:custGeom>
              <a:avLst/>
              <a:gdLst>
                <a:gd name="f0" fmla="val w"/>
                <a:gd name="f1" fmla="val h"/>
                <a:gd name="f2" fmla="val 0"/>
                <a:gd name="f3" fmla="val 1170491"/>
                <a:gd name="f4" fmla="val 1745209"/>
                <a:gd name="f5" fmla="val 429221"/>
                <a:gd name="f6" fmla="val 671495"/>
                <a:gd name="f7" fmla="val 415869"/>
                <a:gd name="f8" fmla="val 670322"/>
                <a:gd name="f9" fmla="val 402356"/>
                <a:gd name="f10" fmla="val 670624"/>
                <a:gd name="f11" fmla="val 388917"/>
                <a:gd name="f12" fmla="val 672439"/>
                <a:gd name="f13" fmla="val 370997"/>
                <a:gd name="f14" fmla="val 674859"/>
                <a:gd name="f15" fmla="val 353207"/>
                <a:gd name="f16" fmla="val 679968"/>
                <a:gd name="f17" fmla="val 336101"/>
                <a:gd name="f18" fmla="val 687858"/>
                <a:gd name="f19" fmla="val 344770"/>
                <a:gd name="f20" fmla="val 708640"/>
                <a:gd name="f21" fmla="val 405276"/>
                <a:gd name="f22" fmla="val 680369"/>
                <a:gd name="f23" fmla="val 475531"/>
                <a:gd name="f24" fmla="val 691805"/>
                <a:gd name="f25" fmla="val 523918"/>
                <a:gd name="f26" fmla="val 737799"/>
                <a:gd name="f27" fmla="val 569388"/>
                <a:gd name="f28" fmla="val 781022"/>
                <a:gd name="f29" fmla="val 587723"/>
                <a:gd name="f30" fmla="val 847396"/>
                <a:gd name="f31" fmla="val 571504"/>
                <a:gd name="f32" fmla="val 910067"/>
                <a:gd name="f33" fmla="val 593243"/>
                <a:gd name="f34" fmla="val 915886"/>
                <a:gd name="f35" fmla="val 611678"/>
                <a:gd name="f36" fmla="val 844923"/>
                <a:gd name="f37" fmla="val 590662"/>
                <a:gd name="f38" fmla="val 769719"/>
                <a:gd name="f39" fmla="val 538740"/>
                <a:gd name="f40" fmla="val 720849"/>
                <a:gd name="f41" fmla="val 507886"/>
                <a:gd name="f42" fmla="val 691808"/>
                <a:gd name="f43" fmla="val 469277"/>
                <a:gd name="f44" fmla="val 675014"/>
                <a:gd name="f45" fmla="val 588421"/>
                <a:gd name="f46" fmla="val 580980"/>
                <a:gd name="f47" fmla="val 534186"/>
                <a:gd name="f48" fmla="val 581239"/>
                <a:gd name="f49" fmla="val 482134"/>
                <a:gd name="f50" fmla="val 605639"/>
                <a:gd name="f51" fmla="val 446738"/>
                <a:gd name="f52" fmla="val 649695"/>
                <a:gd name="f53" fmla="val 463760"/>
                <a:gd name="f54" fmla="val 664437"/>
                <a:gd name="f55" fmla="val 505329"/>
                <a:gd name="f56" fmla="val 612166"/>
                <a:gd name="f57" fmla="val 573320"/>
                <a:gd name="f58" fmla="val 591099"/>
                <a:gd name="f59" fmla="val 637132"/>
                <a:gd name="f60" fmla="val 610714"/>
                <a:gd name="f61" fmla="val 697098"/>
                <a:gd name="f62" fmla="val 629147"/>
                <a:gd name="f63" fmla="val 743088"/>
                <a:gd name="f64" fmla="val 680397"/>
                <a:gd name="f65" fmla="val 756495"/>
                <a:gd name="f66" fmla="val 743730"/>
                <a:gd name="f67" fmla="val 778549"/>
                <a:gd name="f68" fmla="val 739251"/>
                <a:gd name="f69" fmla="val 763432"/>
                <a:gd name="f70" fmla="val 667508"/>
                <a:gd name="f71" fmla="val 711108"/>
                <a:gd name="f72" fmla="val 609548"/>
                <a:gd name="f73" fmla="val 642848"/>
                <a:gd name="f74" fmla="val 588934"/>
                <a:gd name="f75" fmla="val 624821"/>
                <a:gd name="f76" fmla="val 583490"/>
                <a:gd name="f77" fmla="val 606500"/>
                <a:gd name="f78" fmla="val 580894"/>
                <a:gd name="f79" fmla="val 533817"/>
                <a:gd name="f80" fmla="val 617807"/>
                <a:gd name="f81" fmla="val 1"/>
                <a:gd name="f82" fmla="val 687626"/>
                <a:gd name="f83" fmla="val 60667"/>
                <a:gd name="f84" fmla="val 697680"/>
                <a:gd name="f85" fmla="val 141081"/>
                <a:gd name="f86" fmla="val 603869"/>
                <a:gd name="f87" fmla="val 182843"/>
                <a:gd name="f88" fmla="val 547102"/>
                <a:gd name="f89" fmla="val 268997"/>
                <a:gd name="f90" fmla="val 562024"/>
                <a:gd name="f91" fmla="val 352718"/>
                <a:gd name="f92" fmla="val 584367"/>
                <a:gd name="f93" fmla="val 347971"/>
                <a:gd name="f94" fmla="val 570422"/>
                <a:gd name="f95" fmla="val 267354"/>
                <a:gd name="f96" fmla="val 633895"/>
                <a:gd name="f97" fmla="val 183716"/>
                <a:gd name="f98" fmla="val 732836"/>
                <a:gd name="f99" fmla="val 150639"/>
                <a:gd name="f100" fmla="val 738208"/>
                <a:gd name="f101" fmla="val 147500"/>
                <a:gd name="f102" fmla="val 743991"/>
                <a:gd name="f103" fmla="val 147205"/>
                <a:gd name="f104" fmla="val 749842"/>
                <a:gd name="f105" fmla="val 844103"/>
                <a:gd name="f106" fmla="val 920515"/>
                <a:gd name="f107" fmla="val 223618"/>
                <a:gd name="f108" fmla="val 317877"/>
                <a:gd name="f109" fmla="val 910716"/>
                <a:gd name="f110" fmla="val 366417"/>
                <a:gd name="f111" fmla="val 366418"/>
                <a:gd name="f112" fmla="val 371433"/>
                <a:gd name="f113" fmla="val 997755"/>
                <a:gd name="f114" fmla="val 379016"/>
                <a:gd name="f115" fmla="val 1056877"/>
                <a:gd name="f116" fmla="val 445155"/>
                <a:gd name="f117" fmla="val 525101"/>
                <a:gd name="f118" fmla="val 1047351"/>
                <a:gd name="f119" fmla="val 572282"/>
                <a:gd name="f120" fmla="val 1119671"/>
                <a:gd name="f121" fmla="val 602218"/>
                <a:gd name="f122" fmla="val 673500"/>
                <a:gd name="f123" fmla="val 756650"/>
                <a:gd name="f124" fmla="val 1170490"/>
                <a:gd name="f125" fmla="val 802863"/>
                <a:gd name="f126" fmla="val 1154794"/>
                <a:gd name="f127" fmla="val 845409"/>
                <a:gd name="f128" fmla="val 1127569"/>
                <a:gd name="f129" fmla="val 878235"/>
                <a:gd name="f130" fmla="val 1080615"/>
                <a:gd name="f131" fmla="val 934488"/>
                <a:gd name="f132" fmla="val 1014142"/>
                <a:gd name="f133" fmla="val 959925"/>
                <a:gd name="f134" fmla="val 954678"/>
                <a:gd name="f135" fmla="val 939840"/>
                <a:gd name="f136" fmla="val 947373"/>
                <a:gd name="f137" fmla="val 961469"/>
                <a:gd name="f138" fmla="val 1000817"/>
                <a:gd name="f139" fmla="val 979520"/>
                <a:gd name="f140" fmla="val 1058949"/>
                <a:gd name="f141" fmla="val 966083"/>
                <a:gd name="f142" fmla="val 1106746"/>
                <a:gd name="f143" fmla="val 928282"/>
                <a:gd name="f144" fmla="val 1128548"/>
                <a:gd name="f145" fmla="val 955588"/>
                <a:gd name="f146" fmla="val 1138907"/>
                <a:gd name="f147" fmla="val 990708"/>
                <a:gd name="f148" fmla="val 1028247"/>
                <a:gd name="f149" fmla="val 1124134"/>
                <a:gd name="f150" fmla="val 1071328"/>
                <a:gd name="f151" fmla="val 1204237"/>
                <a:gd name="f152" fmla="val 981133"/>
                <a:gd name="f153" fmla="val 1223220"/>
                <a:gd name="f154" fmla="val 889088"/>
                <a:gd name="f155" fmla="val 1236998"/>
                <a:gd name="f156" fmla="val 805358"/>
                <a:gd name="f157" fmla="val 1200898"/>
                <a:gd name="f158" fmla="val 777272"/>
                <a:gd name="f159" fmla="val 1134408"/>
                <a:gd name="f160" fmla="val 791057"/>
                <a:gd name="f161" fmla="val 1124903"/>
                <a:gd name="f162" fmla="val 802061"/>
                <a:gd name="f163" fmla="val 1111678"/>
                <a:gd name="f164" fmla="val 810210"/>
                <a:gd name="f165" fmla="val 1096167"/>
                <a:gd name="f166" fmla="val 831546"/>
                <a:gd name="f167" fmla="val 1055553"/>
                <a:gd name="f168" fmla="val 830022"/>
                <a:gd name="f169" fmla="val 1005443"/>
                <a:gd name="f170" fmla="val 806195"/>
                <a:gd name="f171" fmla="val 964175"/>
                <a:gd name="f172" fmla="val 787267"/>
                <a:gd name="f173" fmla="val 975103"/>
                <a:gd name="f174" fmla="val 807161"/>
                <a:gd name="f175" fmla="val 1009560"/>
                <a:gd name="f176" fmla="val 808703"/>
                <a:gd name="f177" fmla="val 1051275"/>
                <a:gd name="f178" fmla="val 791333"/>
                <a:gd name="f179" fmla="val 1085110"/>
                <a:gd name="f180" fmla="val 784855"/>
                <a:gd name="f181" fmla="val 1097727"/>
                <a:gd name="f182" fmla="val 776117"/>
                <a:gd name="f183" fmla="val 1108536"/>
                <a:gd name="f184" fmla="val 763385"/>
                <a:gd name="f185" fmla="val 1114320"/>
                <a:gd name="f186" fmla="val 744063"/>
                <a:gd name="f187" fmla="val 1119497"/>
                <a:gd name="f188" fmla="val 747716"/>
                <a:gd name="f189" fmla="val 1128718"/>
                <a:gd name="f190" fmla="val 731558"/>
                <a:gd name="f191" fmla="val 1137628"/>
                <a:gd name="f192" fmla="val 712804"/>
                <a:gd name="f193" fmla="val 1141697"/>
                <a:gd name="f194" fmla="val 693327"/>
                <a:gd name="f195" fmla="val 1140344"/>
                <a:gd name="f196" fmla="val 655409"/>
                <a:gd name="f197" fmla="val 1137711"/>
                <a:gd name="f198" fmla="val 620494"/>
                <a:gd name="f199" fmla="val 1114908"/>
                <a:gd name="f200" fmla="val 601213"/>
                <a:gd name="f201" fmla="val 1080185"/>
                <a:gd name="f202" fmla="val 582082"/>
                <a:gd name="f203" fmla="val 1090754"/>
                <a:gd name="f204" fmla="val 605167"/>
                <a:gd name="f205" fmla="val 1132362"/>
                <a:gd name="f206" fmla="val 647281"/>
                <a:gd name="f207" fmla="val 1159482"/>
                <a:gd name="f208" fmla="val 693051"/>
                <a:gd name="f209" fmla="val 1162221"/>
                <a:gd name="f210" fmla="val 715413"/>
                <a:gd name="f211" fmla="val 1163558"/>
                <a:gd name="f212" fmla="val 736989"/>
                <a:gd name="f213" fmla="val 1158982"/>
                <a:gd name="f214" fmla="val 755684"/>
                <a:gd name="f215" fmla="val 1148835"/>
                <a:gd name="f216" fmla="val 792539"/>
                <a:gd name="f217" fmla="val 1222022"/>
                <a:gd name="f218" fmla="val 887119"/>
                <a:gd name="f219" fmla="val 1262260"/>
                <a:gd name="f220" fmla="val 989751"/>
                <a:gd name="f221" fmla="val 1247587"/>
                <a:gd name="f222" fmla="val 1000157"/>
                <a:gd name="f223" fmla="val 1267987"/>
                <a:gd name="f224" fmla="val 1004489"/>
                <a:gd name="f225" fmla="val 1291252"/>
                <a:gd name="f226" fmla="val 1004488"/>
                <a:gd name="f227" fmla="val 1315531"/>
                <a:gd name="f228" fmla="val 1381750"/>
                <a:gd name="f229" fmla="val 972258"/>
                <a:gd name="f230" fmla="val 1440443"/>
                <a:gd name="f231" fmla="val 920375"/>
                <a:gd name="f232" fmla="val 1473506"/>
                <a:gd name="f233" fmla="val 913116"/>
                <a:gd name="f234" fmla="val 1474079"/>
                <a:gd name="f235" fmla="val 850536"/>
                <a:gd name="f236" fmla="val 1469665"/>
                <a:gd name="f237" fmla="val 794159"/>
                <a:gd name="f238" fmla="val 1430126"/>
                <a:gd name="f239" fmla="val 766796"/>
                <a:gd name="f240" fmla="val 1371458"/>
                <a:gd name="f241" fmla="val 746323"/>
                <a:gd name="f242" fmla="val 1380801"/>
                <a:gd name="f243" fmla="val 776874"/>
                <a:gd name="f244" fmla="val 1446464"/>
                <a:gd name="f245" fmla="val 839753"/>
                <a:gd name="f246" fmla="val 1490827"/>
                <a:gd name="f247" fmla="val 909888"/>
                <a:gd name="f248" fmla="val 1496052"/>
                <a:gd name="f249" fmla="val 891948"/>
                <a:gd name="f250" fmla="val 1561049"/>
                <a:gd name="f251" fmla="val 840393"/>
                <a:gd name="f252" fmla="val 1611456"/>
                <a:gd name="f253" fmla="val 774838"/>
                <a:gd name="f254" fmla="val 1628054"/>
                <a:gd name="f255" fmla="val 686646"/>
                <a:gd name="f256" fmla="val 1642970"/>
                <a:gd name="f257" fmla="val 605133"/>
                <a:gd name="f258" fmla="val 1612285"/>
                <a:gd name="f259" fmla="val 571751"/>
                <a:gd name="f260" fmla="val 1552195"/>
                <a:gd name="f261" fmla="val 550649"/>
                <a:gd name="f262" fmla="val 1566422"/>
                <a:gd name="f263" fmla="val 577499"/>
                <a:gd name="f264" fmla="val 1609979"/>
                <a:gd name="f265" fmla="val 626419"/>
                <a:gd name="f266" fmla="val 1639383"/>
                <a:gd name="f267" fmla="val 685031"/>
                <a:gd name="f268" fmla="val 1648114"/>
                <a:gd name="f269" fmla="val 659684"/>
                <a:gd name="f270" fmla="val 1706013"/>
                <a:gd name="f271" fmla="val 601329"/>
                <a:gd name="f272" fmla="val 1745210"/>
                <a:gd name="f273" fmla="val 533818"/>
                <a:gd name="f274" fmla="val 455549"/>
                <a:gd name="f275" fmla="val 416747"/>
                <a:gd name="f276" fmla="val 1692524"/>
                <a:gd name="f277" fmla="val 372301"/>
                <a:gd name="f278" fmla="val 1619888"/>
                <a:gd name="f279" fmla="val 366380"/>
                <a:gd name="f280" fmla="val 1592106"/>
                <a:gd name="f281" fmla="val 305091"/>
                <a:gd name="f282" fmla="val 1567105"/>
                <a:gd name="f283" fmla="val 259811"/>
                <a:gd name="f284" fmla="val 1511085"/>
                <a:gd name="f285" fmla="val 250590"/>
                <a:gd name="f286" fmla="val 1443452"/>
                <a:gd name="f287" fmla="val 203712"/>
                <a:gd name="f288" fmla="val 1453117"/>
                <a:gd name="f289" fmla="val 158965"/>
                <a:gd name="f290" fmla="val 1444975"/>
                <a:gd name="f291" fmla="val 117260"/>
                <a:gd name="f292" fmla="val 1407178"/>
                <a:gd name="f293" fmla="val 55030"/>
                <a:gd name="f294" fmla="val 1350772"/>
                <a:gd name="f295" fmla="val 44039"/>
                <a:gd name="f296" fmla="val 1258933"/>
                <a:gd name="f297" fmla="val 90593"/>
                <a:gd name="f298" fmla="val 1192598"/>
                <a:gd name="f299" fmla="val 186799"/>
                <a:gd name="f300" fmla="val 1224213"/>
                <a:gd name="f301" fmla="val 285304"/>
                <a:gd name="f302" fmla="val 1199642"/>
                <a:gd name="f303" fmla="val 330760"/>
                <a:gd name="f304" fmla="val 1129474"/>
                <a:gd name="f305" fmla="val 344999"/>
                <a:gd name="f306" fmla="val 1132822"/>
                <a:gd name="f307" fmla="val 420009"/>
                <a:gd name="f308" fmla="val 1139731"/>
                <a:gd name="f309" fmla="val 490500"/>
                <a:gd name="f310" fmla="val 1101048"/>
                <a:gd name="f311" fmla="val 524987"/>
                <a:gd name="f312" fmla="val 1034051"/>
                <a:gd name="f313" fmla="val 505360"/>
                <a:gd name="f314" fmla="val 1023014"/>
                <a:gd name="f315" fmla="val 475089"/>
                <a:gd name="f316" fmla="val 1082544"/>
                <a:gd name="f317" fmla="val 412689"/>
                <a:gd name="f318" fmla="val 1116790"/>
                <a:gd name="f319" fmla="val 346243"/>
                <a:gd name="f320" fmla="val 1110339"/>
                <a:gd name="f321" fmla="val 283801"/>
                <a:gd name="f322" fmla="val 1104277"/>
                <a:gd name="f323" fmla="val 228486"/>
                <a:gd name="f324" fmla="val 1063265"/>
                <a:gd name="f325" fmla="val 202679"/>
                <a:gd name="f326" fmla="val 1003895"/>
                <a:gd name="f327" fmla="val 181967"/>
                <a:gd name="f328" fmla="val 1012696"/>
                <a:gd name="f329" fmla="val 205492"/>
                <a:gd name="f330" fmla="val 1066954"/>
                <a:gd name="f331" fmla="val 250941"/>
                <a:gd name="f332" fmla="val 1107583"/>
                <a:gd name="f333" fmla="val 305288"/>
                <a:gd name="f334" fmla="val 1123484"/>
                <a:gd name="f335" fmla="val 260051"/>
                <a:gd name="f336" fmla="val 1186174"/>
                <a:gd name="f337" fmla="val 162021"/>
                <a:gd name="f338" fmla="val 1201884"/>
                <a:gd name="f339" fmla="val 70961"/>
                <a:gd name="f340" fmla="val 1161909"/>
                <a:gd name="f341" fmla="val 64874"/>
                <a:gd name="f342" fmla="val 1160625"/>
                <a:gd name="f343" fmla="val 60391"/>
                <a:gd name="f344" fmla="val 1156961"/>
                <a:gd name="f345" fmla="val 56055"/>
                <a:gd name="f346" fmla="val 1153032"/>
                <a:gd name="f347" fmla="val -13786"/>
                <a:gd name="f348" fmla="val 1089729"/>
                <a:gd name="f349" fmla="val -19088"/>
                <a:gd name="f350" fmla="val 981796"/>
                <a:gd name="f351" fmla="val 44214"/>
                <a:gd name="f352" fmla="val 911953"/>
                <a:gd name="f353" fmla="val 84073"/>
                <a:gd name="f354" fmla="val 882569"/>
                <a:gd name="f355" fmla="val 76811"/>
                <a:gd name="f356" fmla="val 875989"/>
                <a:gd name="f357" fmla="val 80179"/>
                <a:gd name="f358" fmla="val 872273"/>
                <a:gd name="f359" fmla="val 28040"/>
                <a:gd name="f360" fmla="val 814783"/>
                <a:gd name="f361" fmla="val 28651"/>
                <a:gd name="f362" fmla="val 726072"/>
                <a:gd name="f363" fmla="val 82340"/>
                <a:gd name="f364" fmla="val 666836"/>
                <a:gd name="f365" fmla="val 121082"/>
                <a:gd name="f366" fmla="val 638275"/>
                <a:gd name="f367" fmla="val 89526"/>
                <a:gd name="f368" fmla="val 571593"/>
                <a:gd name="f369" fmla="val 96788"/>
                <a:gd name="f370" fmla="val 490523"/>
                <a:gd name="f371" fmla="val 145805"/>
                <a:gd name="f372" fmla="val 430894"/>
                <a:gd name="f373" fmla="val 198586"/>
                <a:gd name="f374" fmla="val 400645"/>
                <a:gd name="f375" fmla="val 259015"/>
                <a:gd name="f376" fmla="val 385179"/>
                <a:gd name="f377" fmla="val 321878"/>
                <a:gd name="f378" fmla="val 383347"/>
                <a:gd name="f379" fmla="val 321111"/>
                <a:gd name="f380" fmla="val 357014"/>
                <a:gd name="f381" fmla="val 257723"/>
                <a:gd name="f382" fmla="val 358862"/>
                <a:gd name="f383" fmla="val 196668"/>
                <a:gd name="f384" fmla="val 373772"/>
                <a:gd name="f385" fmla="val 141180"/>
                <a:gd name="f386" fmla="val 399723"/>
                <a:gd name="f387" fmla="val 117813"/>
                <a:gd name="f388" fmla="val 370058"/>
                <a:gd name="f389" fmla="val 106816"/>
                <a:gd name="f390" fmla="val 332072"/>
                <a:gd name="f391" fmla="val 291518"/>
                <a:gd name="f392" fmla="val 170286"/>
                <a:gd name="f393" fmla="val 205094"/>
                <a:gd name="f394" fmla="val 72008"/>
                <a:gd name="f395" fmla="val 326327"/>
                <a:gd name="f396" fmla="val 350305"/>
                <a:gd name="f397" fmla="val 373385"/>
                <a:gd name="f398" fmla="val 75853"/>
                <a:gd name="f399" fmla="val 394659"/>
                <a:gd name="f400" fmla="val 83948"/>
                <a:gd name="f401" fmla="val 425371"/>
                <a:gd name="f402" fmla="val 33609"/>
                <a:gd name="f403" fmla="val 467237"/>
                <a:gd name="f404" fmla="*/ f0 1 1170491"/>
                <a:gd name="f405" fmla="*/ f1 1 1745209"/>
                <a:gd name="f406" fmla="val f2"/>
                <a:gd name="f407" fmla="val f3"/>
                <a:gd name="f408" fmla="val f4"/>
                <a:gd name="f409" fmla="+- f408 0 f406"/>
                <a:gd name="f410" fmla="+- f407 0 f406"/>
                <a:gd name="f411" fmla="*/ f410 1 1170491"/>
                <a:gd name="f412" fmla="*/ f409 1 1745209"/>
                <a:gd name="f413" fmla="*/ f406 1 f411"/>
                <a:gd name="f414" fmla="*/ f407 1 f411"/>
                <a:gd name="f415" fmla="*/ f406 1 f412"/>
                <a:gd name="f416" fmla="*/ f408 1 f412"/>
                <a:gd name="f417" fmla="*/ f413 f404 1"/>
                <a:gd name="f418" fmla="*/ f414 f404 1"/>
                <a:gd name="f419" fmla="*/ f416 f405 1"/>
                <a:gd name="f420" fmla="*/ f415 f405 1"/>
              </a:gdLst>
              <a:ahLst/>
              <a:cxnLst>
                <a:cxn ang="3cd4">
                  <a:pos x="hc" y="t"/>
                </a:cxn>
                <a:cxn ang="0">
                  <a:pos x="r" y="vc"/>
                </a:cxn>
                <a:cxn ang="cd4">
                  <a:pos x="hc" y="b"/>
                </a:cxn>
                <a:cxn ang="cd2">
                  <a:pos x="l" y="vc"/>
                </a:cxn>
              </a:cxnLst>
              <a:rect l="f417" t="f420" r="f418" b="f419"/>
              <a:pathLst>
                <a:path w="1170491" h="1745209">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31" y="f32"/>
                  </a:cubicBezTo>
                  <a:lnTo>
                    <a:pt x="f33" y="f34"/>
                  </a:lnTo>
                  <a:cubicBezTo>
                    <a:pt x="f35" y="f36"/>
                    <a:pt x="f37" y="f38"/>
                    <a:pt x="f39" y="f40"/>
                  </a:cubicBezTo>
                  <a:cubicBezTo>
                    <a:pt x="f41" y="f42"/>
                    <a:pt x="f43" y="f44"/>
                    <a:pt x="f5" y="f6"/>
                  </a:cubicBezTo>
                  <a:close/>
                  <a:moveTo>
                    <a:pt x="f45" y="f46"/>
                  </a:moveTo>
                  <a:cubicBezTo>
                    <a:pt x="f47" y="f48"/>
                    <a:pt x="f49" y="f50"/>
                    <a:pt x="f51" y="f52"/>
                  </a:cubicBezTo>
                  <a:lnTo>
                    <a:pt x="f53" y="f54"/>
                  </a:lnTo>
                  <a:cubicBezTo>
                    <a:pt x="f55" y="f56"/>
                    <a:pt x="f57" y="f58"/>
                    <a:pt x="f59" y="f60"/>
                  </a:cubicBezTo>
                  <a:cubicBezTo>
                    <a:pt x="f61" y="f62"/>
                    <a:pt x="f63" y="f64"/>
                    <a:pt x="f65" y="f66"/>
                  </a:cubicBezTo>
                  <a:lnTo>
                    <a:pt x="f67" y="f68"/>
                  </a:lnTo>
                  <a:cubicBezTo>
                    <a:pt x="f69" y="f70"/>
                    <a:pt x="f71" y="f72"/>
                    <a:pt x="f73" y="f74"/>
                  </a:cubicBezTo>
                  <a:cubicBezTo>
                    <a:pt x="f75" y="f76"/>
                    <a:pt x="f77" y="f78"/>
                    <a:pt x="f45" y="f46"/>
                  </a:cubicBezTo>
                  <a:close/>
                  <a:moveTo>
                    <a:pt x="f79" y="f2"/>
                  </a:moveTo>
                  <a:cubicBezTo>
                    <a:pt x="f80" y="f81"/>
                    <a:pt x="f82" y="f83"/>
                    <a:pt x="f84" y="f85"/>
                  </a:cubicBezTo>
                  <a:cubicBezTo>
                    <a:pt x="f86" y="f87"/>
                    <a:pt x="f88" y="f89"/>
                    <a:pt x="f90" y="f91"/>
                  </a:cubicBezTo>
                  <a:lnTo>
                    <a:pt x="f92" y="f93"/>
                  </a:lnTo>
                  <a:cubicBezTo>
                    <a:pt x="f94" y="f95"/>
                    <a:pt x="f96" y="f97"/>
                    <a:pt x="f98" y="f99"/>
                  </a:cubicBezTo>
                  <a:cubicBezTo>
                    <a:pt x="f100" y="f101"/>
                    <a:pt x="f102" y="f103"/>
                    <a:pt x="f104" y="f103"/>
                  </a:cubicBezTo>
                  <a:cubicBezTo>
                    <a:pt x="f105" y="f103"/>
                    <a:pt x="f106" y="f107"/>
                    <a:pt x="f106" y="f108"/>
                  </a:cubicBezTo>
                  <a:lnTo>
                    <a:pt x="f109" y="f110"/>
                  </a:lnTo>
                  <a:lnTo>
                    <a:pt x="f106" y="f111"/>
                  </a:lnTo>
                  <a:lnTo>
                    <a:pt x="f106" y="f112"/>
                  </a:lnTo>
                  <a:cubicBezTo>
                    <a:pt x="f113" y="f114"/>
                    <a:pt x="f115" y="f116"/>
                    <a:pt x="f115" y="f117"/>
                  </a:cubicBezTo>
                  <a:lnTo>
                    <a:pt x="f118" y="f119"/>
                  </a:lnTo>
                  <a:cubicBezTo>
                    <a:pt x="f120" y="f121"/>
                    <a:pt x="f3" y="f122"/>
                    <a:pt x="f3" y="f123"/>
                  </a:cubicBezTo>
                  <a:cubicBezTo>
                    <a:pt x="f124" y="f125"/>
                    <a:pt x="f126" y="f127"/>
                    <a:pt x="f128" y="f129"/>
                  </a:cubicBezTo>
                  <a:cubicBezTo>
                    <a:pt x="f130" y="f131"/>
                    <a:pt x="f132" y="f133"/>
                    <a:pt x="f134" y="f135"/>
                  </a:cubicBezTo>
                  <a:lnTo>
                    <a:pt x="f136" y="f137"/>
                  </a:lnTo>
                  <a:cubicBezTo>
                    <a:pt x="f138" y="f139"/>
                    <a:pt x="f140" y="f141"/>
                    <a:pt x="f142" y="f143"/>
                  </a:cubicBezTo>
                  <a:cubicBezTo>
                    <a:pt x="f144" y="f145"/>
                    <a:pt x="f146" y="f147"/>
                    <a:pt x="f146" y="f148"/>
                  </a:cubicBezTo>
                  <a:cubicBezTo>
                    <a:pt x="f146" y="f149"/>
                    <a:pt x="f150" y="f151"/>
                    <a:pt x="f152" y="f153"/>
                  </a:cubicBezTo>
                  <a:cubicBezTo>
                    <a:pt x="f154" y="f155"/>
                    <a:pt x="f156" y="f157"/>
                    <a:pt x="f158" y="f159"/>
                  </a:cubicBezTo>
                  <a:cubicBezTo>
                    <a:pt x="f160" y="f161"/>
                    <a:pt x="f162" y="f163"/>
                    <a:pt x="f164" y="f165"/>
                  </a:cubicBezTo>
                  <a:cubicBezTo>
                    <a:pt x="f166" y="f167"/>
                    <a:pt x="f168" y="f169"/>
                    <a:pt x="f170" y="f171"/>
                  </a:cubicBezTo>
                  <a:lnTo>
                    <a:pt x="f172" y="f173"/>
                  </a:lnTo>
                  <a:cubicBezTo>
                    <a:pt x="f174" y="f175"/>
                    <a:pt x="f176" y="f177"/>
                    <a:pt x="f178" y="f179"/>
                  </a:cubicBezTo>
                  <a:cubicBezTo>
                    <a:pt x="f180" y="f181"/>
                    <a:pt x="f182" y="f183"/>
                    <a:pt x="f184" y="f185"/>
                  </a:cubicBezTo>
                  <a:lnTo>
                    <a:pt x="f186" y="f187"/>
                  </a:lnTo>
                  <a:lnTo>
                    <a:pt x="f188" y="f189"/>
                  </a:lnTo>
                  <a:cubicBezTo>
                    <a:pt x="f190" y="f191"/>
                    <a:pt x="f192" y="f193"/>
                    <a:pt x="f194" y="f195"/>
                  </a:cubicBezTo>
                  <a:cubicBezTo>
                    <a:pt x="f196" y="f197"/>
                    <a:pt x="f198" y="f199"/>
                    <a:pt x="f200" y="f201"/>
                  </a:cubicBezTo>
                  <a:lnTo>
                    <a:pt x="f202" y="f203"/>
                  </a:lnTo>
                  <a:cubicBezTo>
                    <a:pt x="f204" y="f205"/>
                    <a:pt x="f206" y="f207"/>
                    <a:pt x="f208" y="f209"/>
                  </a:cubicBezTo>
                  <a:cubicBezTo>
                    <a:pt x="f210" y="f211"/>
                    <a:pt x="f212" y="f213"/>
                    <a:pt x="f214" y="f215"/>
                  </a:cubicBezTo>
                  <a:cubicBezTo>
                    <a:pt x="f216" y="f217"/>
                    <a:pt x="f218" y="f219"/>
                    <a:pt x="f220" y="f221"/>
                  </a:cubicBezTo>
                  <a:cubicBezTo>
                    <a:pt x="f222" y="f223"/>
                    <a:pt x="f224" y="f225"/>
                    <a:pt x="f226" y="f227"/>
                  </a:cubicBezTo>
                  <a:cubicBezTo>
                    <a:pt x="f226" y="f228"/>
                    <a:pt x="f229" y="f230"/>
                    <a:pt x="f231" y="f232"/>
                  </a:cubicBezTo>
                  <a:lnTo>
                    <a:pt x="f233" y="f234"/>
                  </a:lnTo>
                  <a:cubicBezTo>
                    <a:pt x="f235" y="f236"/>
                    <a:pt x="f237" y="f238"/>
                    <a:pt x="f239" y="f240"/>
                  </a:cubicBezTo>
                  <a:lnTo>
                    <a:pt x="f241" y="f242"/>
                  </a:lnTo>
                  <a:cubicBezTo>
                    <a:pt x="f243" y="f244"/>
                    <a:pt x="f245" y="f246"/>
                    <a:pt x="f247" y="f248"/>
                  </a:cubicBezTo>
                  <a:cubicBezTo>
                    <a:pt x="f249" y="f250"/>
                    <a:pt x="f251" y="f252"/>
                    <a:pt x="f253" y="f254"/>
                  </a:cubicBezTo>
                  <a:cubicBezTo>
                    <a:pt x="f255" y="f256"/>
                    <a:pt x="f257" y="f258"/>
                    <a:pt x="f259" y="f260"/>
                  </a:cubicBezTo>
                  <a:lnTo>
                    <a:pt x="f261" y="f262"/>
                  </a:lnTo>
                  <a:cubicBezTo>
                    <a:pt x="f263" y="f264"/>
                    <a:pt x="f265" y="f266"/>
                    <a:pt x="f267" y="f268"/>
                  </a:cubicBezTo>
                  <a:cubicBezTo>
                    <a:pt x="f269" y="f270"/>
                    <a:pt x="f271" y="f272"/>
                    <a:pt x="f273" y="f4"/>
                  </a:cubicBezTo>
                  <a:cubicBezTo>
                    <a:pt x="f274" y="f272"/>
                    <a:pt x="f275" y="f276"/>
                    <a:pt x="f277" y="f278"/>
                  </a:cubicBezTo>
                  <a:lnTo>
                    <a:pt x="f279" y="f280"/>
                  </a:lnTo>
                  <a:cubicBezTo>
                    <a:pt x="f281" y="f282"/>
                    <a:pt x="f283" y="f284"/>
                    <a:pt x="f285" y="f286"/>
                  </a:cubicBezTo>
                  <a:cubicBezTo>
                    <a:pt x="f287" y="f288"/>
                    <a:pt x="f289" y="f290"/>
                    <a:pt x="f291" y="f292"/>
                  </a:cubicBezTo>
                  <a:cubicBezTo>
                    <a:pt x="f293" y="f294"/>
                    <a:pt x="f295" y="f296"/>
                    <a:pt x="f297" y="f298"/>
                  </a:cubicBezTo>
                  <a:cubicBezTo>
                    <a:pt x="f299" y="f300"/>
                    <a:pt x="f301" y="f302"/>
                    <a:pt x="f303" y="f304"/>
                  </a:cubicBezTo>
                  <a:lnTo>
                    <a:pt x="f305" y="f306"/>
                  </a:lnTo>
                  <a:cubicBezTo>
                    <a:pt x="f307" y="f308"/>
                    <a:pt x="f309" y="f310"/>
                    <a:pt x="f311" y="f312"/>
                  </a:cubicBezTo>
                  <a:lnTo>
                    <a:pt x="f313" y="f314"/>
                  </a:lnTo>
                  <a:cubicBezTo>
                    <a:pt x="f315" y="f316"/>
                    <a:pt x="f317" y="f318"/>
                    <a:pt x="f319" y="f320"/>
                  </a:cubicBezTo>
                  <a:cubicBezTo>
                    <a:pt x="f321" y="f322"/>
                    <a:pt x="f323" y="f324"/>
                    <a:pt x="f325" y="f326"/>
                  </a:cubicBezTo>
                  <a:lnTo>
                    <a:pt x="f327" y="f328"/>
                  </a:lnTo>
                  <a:cubicBezTo>
                    <a:pt x="f329" y="f330"/>
                    <a:pt x="f331" y="f332"/>
                    <a:pt x="f333" y="f334"/>
                  </a:cubicBezTo>
                  <a:cubicBezTo>
                    <a:pt x="f335" y="f336"/>
                    <a:pt x="f337" y="f338"/>
                    <a:pt x="f339" y="f340"/>
                  </a:cubicBezTo>
                  <a:cubicBezTo>
                    <a:pt x="f341" y="f342"/>
                    <a:pt x="f343" y="f344"/>
                    <a:pt x="f345" y="f346"/>
                  </a:cubicBezTo>
                  <a:cubicBezTo>
                    <a:pt x="f347" y="f348"/>
                    <a:pt x="f349" y="f350"/>
                    <a:pt x="f351" y="f352"/>
                  </a:cubicBezTo>
                  <a:lnTo>
                    <a:pt x="f353" y="f354"/>
                  </a:lnTo>
                  <a:lnTo>
                    <a:pt x="f355" y="f356"/>
                  </a:lnTo>
                  <a:lnTo>
                    <a:pt x="f357" y="f358"/>
                  </a:lnTo>
                  <a:cubicBezTo>
                    <a:pt x="f359" y="f360"/>
                    <a:pt x="f361" y="f362"/>
                    <a:pt x="f363" y="f364"/>
                  </a:cubicBezTo>
                  <a:lnTo>
                    <a:pt x="f365" y="f366"/>
                  </a:lnTo>
                  <a:cubicBezTo>
                    <a:pt x="f367" y="f368"/>
                    <a:pt x="f369" y="f370"/>
                    <a:pt x="f371" y="f372"/>
                  </a:cubicBezTo>
                  <a:cubicBezTo>
                    <a:pt x="f373" y="f374"/>
                    <a:pt x="f375" y="f376"/>
                    <a:pt x="f377" y="f378"/>
                  </a:cubicBezTo>
                  <a:lnTo>
                    <a:pt x="f379" y="f380"/>
                  </a:lnTo>
                  <a:cubicBezTo>
                    <a:pt x="f381" y="f382"/>
                    <a:pt x="f383" y="f384"/>
                    <a:pt x="f385" y="f386"/>
                  </a:cubicBezTo>
                  <a:cubicBezTo>
                    <a:pt x="f387" y="f388"/>
                    <a:pt x="f389" y="f390"/>
                    <a:pt x="f389" y="f391"/>
                  </a:cubicBezTo>
                  <a:cubicBezTo>
                    <a:pt x="f389" y="f392"/>
                    <a:pt x="f393" y="f394"/>
                    <a:pt x="f395" y="f394"/>
                  </a:cubicBezTo>
                  <a:cubicBezTo>
                    <a:pt x="f396" y="f394"/>
                    <a:pt x="f397" y="f398"/>
                    <a:pt x="f399" y="f400"/>
                  </a:cubicBezTo>
                  <a:cubicBezTo>
                    <a:pt x="f401" y="f402"/>
                    <a:pt x="f403" y="f2"/>
                    <a:pt x="f79" y="f2"/>
                  </a:cubicBezTo>
                  <a:close/>
                </a:path>
              </a:pathLst>
            </a:custGeom>
            <a:grp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grpSp>
      <p:sp>
        <p:nvSpPr>
          <p:cNvPr id="7" name="Rectangle 19">
            <a:extLst>
              <a:ext uri="{FF2B5EF4-FFF2-40B4-BE49-F238E27FC236}">
                <a16:creationId xmlns:a16="http://schemas.microsoft.com/office/drawing/2014/main" id="{259A9D51-FAEF-B5A9-C465-6AAA8F7C6651}"/>
              </a:ext>
            </a:extLst>
          </p:cNvPr>
          <p:cNvSpPr/>
          <p:nvPr/>
        </p:nvSpPr>
        <p:spPr>
          <a:xfrm>
            <a:off x="2415293" y="1629101"/>
            <a:ext cx="496360" cy="581497"/>
          </a:xfrm>
          <a:custGeom>
            <a:avLst/>
            <a:gdLst>
              <a:gd name="f0" fmla="val w"/>
              <a:gd name="f1" fmla="val h"/>
              <a:gd name="f2" fmla="val 0"/>
              <a:gd name="f3" fmla="val 2926108"/>
              <a:gd name="f4" fmla="val 3216409"/>
              <a:gd name="f5" fmla="val 1150286"/>
              <a:gd name="f6" fmla="val 2039882"/>
              <a:gd name="f7" fmla="val 1216487"/>
              <a:gd name="f8" fmla="val 2110220"/>
              <a:gd name="f9" fmla="val 1249586"/>
              <a:gd name="f10" fmla="val 2238485"/>
              <a:gd name="f11" fmla="val 1348889"/>
              <a:gd name="f12" fmla="val 2250897"/>
              <a:gd name="f13" fmla="val 1452327"/>
              <a:gd name="f14" fmla="val 2213659"/>
              <a:gd name="f15" fmla="val 1530941"/>
              <a:gd name="f16" fmla="val 2147458"/>
              <a:gd name="f17" fmla="val 1597142"/>
              <a:gd name="f18" fmla="val 2052295"/>
              <a:gd name="f19" fmla="val 1634380"/>
              <a:gd name="f20" fmla="val 2030228"/>
              <a:gd name="f21" fmla="val 1712994"/>
              <a:gd name="f22" fmla="val 2049536"/>
              <a:gd name="f23" fmla="val 1721269"/>
              <a:gd name="f24" fmla="val 2072982"/>
              <a:gd name="f25" fmla="val 1533700"/>
              <a:gd name="f26" fmla="val 2362611"/>
              <a:gd name="f27" fmla="val 1615072"/>
              <a:gd name="f28" fmla="val 2763954"/>
              <a:gd name="f29" fmla="val 1568179"/>
              <a:gd name="f30" fmla="val 2830155"/>
              <a:gd name="f31" fmla="val 1391644"/>
              <a:gd name="f32" fmla="val 2965315"/>
              <a:gd name="f33" fmla="val 1231658"/>
              <a:gd name="f34" fmla="val 2893598"/>
              <a:gd name="f35" fmla="val 1063398"/>
              <a:gd name="f36" fmla="val 2925319"/>
              <a:gd name="f37" fmla="val 925479"/>
              <a:gd name="f38" fmla="val 2954282"/>
              <a:gd name="f39" fmla="val 820660"/>
              <a:gd name="f40" fmla="val 3107371"/>
              <a:gd name="f41" fmla="val 686879"/>
              <a:gd name="f42" fmla="val 3148747"/>
              <a:gd name="f43" fmla="val 536548"/>
              <a:gd name="f44" fmla="val 3184606"/>
              <a:gd name="f45" fmla="val 373804"/>
              <a:gd name="f46" fmla="val 3224602"/>
              <a:gd name="f47" fmla="val 215198"/>
              <a:gd name="f48" fmla="val 3214948"/>
              <a:gd name="f49" fmla="val 93829"/>
              <a:gd name="f50" fmla="val 3209431"/>
              <a:gd name="f51" fmla="val 71763"/>
              <a:gd name="f52" fmla="val 3046687"/>
              <a:gd name="f53" fmla="val 136584"/>
              <a:gd name="f54" fmla="val 2925318"/>
              <a:gd name="f55" fmla="val 168305"/>
              <a:gd name="f56" fmla="val 2828775"/>
              <a:gd name="f57" fmla="val 121415"/>
              <a:gd name="f58" fmla="val 2802571"/>
              <a:gd name="f59" fmla="val 107623"/>
              <a:gd name="f60" fmla="val 2710165"/>
              <a:gd name="f61" fmla="val 111150"/>
              <a:gd name="f62" fmla="val 2693172"/>
              <a:gd name="f63" fmla="val 127647"/>
              <a:gd name="f64" fmla="val 2691385"/>
              <a:gd name="f65" fmla="val 158288"/>
              <a:gd name="f66" fmla="val 2695563"/>
              <a:gd name="f67" fmla="val 2626239"/>
              <a:gd name="f68" fmla="val 266288"/>
              <a:gd name="f69" fmla="val 2708276"/>
              <a:gd name="f70" fmla="val 307224"/>
              <a:gd name="f71" fmla="val 2711894"/>
              <a:gd name="f72" fmla="val 415224"/>
              <a:gd name="f73" fmla="val 2711420"/>
              <a:gd name="f74" fmla="val 428487"/>
              <a:gd name="f75" fmla="val 2711947"/>
              <a:gd name="f76" fmla="val 442136"/>
              <a:gd name="f77" fmla="val 2710942"/>
              <a:gd name="f78" fmla="val 456160"/>
              <a:gd name="f79" fmla="val 2708700"/>
              <a:gd name="f80" fmla="val 2617963"/>
              <a:gd name="f81" fmla="val 564160"/>
              <a:gd name="f82" fmla="val 2692500"/>
              <a:gd name="f83" fmla="val 577696"/>
              <a:gd name="f84" fmla="val 2691220"/>
              <a:gd name="f85" fmla="val 591289"/>
              <a:gd name="f86" fmla="val 2688332"/>
              <a:gd name="f87" fmla="val 605096"/>
              <a:gd name="f88" fmla="val 2684680"/>
              <a:gd name="f89" fmla="val 2601411"/>
              <a:gd name="f90" fmla="val 713096"/>
              <a:gd name="f91" fmla="val 2654658"/>
              <a:gd name="f92" fmla="val 754032"/>
              <a:gd name="f93" fmla="val 2641463"/>
              <a:gd name="f94" fmla="val 2580721"/>
              <a:gd name="f95" fmla="val 862032"/>
              <a:gd name="f96" fmla="val 2599792"/>
              <a:gd name="f97" fmla="val 897454"/>
              <a:gd name="f98" fmla="val 2584791"/>
              <a:gd name="f99" fmla="val 934214"/>
              <a:gd name="f100" fmla="val 2567836"/>
              <a:gd name="f101" fmla="val 972371"/>
              <a:gd name="f102" fmla="val 2548802"/>
              <a:gd name="f103" fmla="val 1030297"/>
              <a:gd name="f104" fmla="val 2506047"/>
              <a:gd name="f105" fmla="val 939271"/>
              <a:gd name="f106" fmla="val 2219176"/>
              <a:gd name="f107" fmla="val 947546"/>
              <a:gd name="f108" fmla="val 2122633"/>
              <a:gd name="f109" fmla="val 957201"/>
              <a:gd name="f110" fmla="val 2082636"/>
              <a:gd name="f111" fmla="val 1082706"/>
              <a:gd name="f112" fmla="val 2067466"/>
              <a:gd name="f113" fmla="val 394278"/>
              <a:gd name="f114" fmla="val 1320337"/>
              <a:gd name="f115" fmla="val 356565"/>
              <a:gd name="f116" fmla="val 1315036"/>
              <a:gd name="f117" fmla="val 316914"/>
              <a:gd name="f118" fmla="val 1320983"/>
              <a:gd name="f119" fmla="val 277262"/>
              <a:gd name="f120" fmla="val 1344774"/>
              <a:gd name="f121" fmla="val 169686"/>
              <a:gd name="f122" fmla="val 1368221"/>
              <a:gd name="f123" fmla="val 281399"/>
              <a:gd name="f124" fmla="val 1532343"/>
              <a:gd name="f125" fmla="val 314500"/>
              <a:gd name="f126" fmla="val 1626128"/>
              <a:gd name="f127" fmla="val 335188"/>
              <a:gd name="f128" fmla="val 1715776"/>
              <a:gd name="f129" fmla="val 306225"/>
              <a:gd name="f130" fmla="val 1838523"/>
              <a:gd name="f131" fmla="val 376563"/>
              <a:gd name="f132" fmla="val 1820593"/>
              <a:gd name="f133" fmla="val 535169"/>
              <a:gd name="f134" fmla="val 1786113"/>
              <a:gd name="f135" fmla="val 681363"/>
              <a:gd name="f136" fmla="val 1673020"/>
              <a:gd name="f137" fmla="val 628954"/>
              <a:gd name="f138" fmla="val 1493726"/>
              <a:gd name="f139" fmla="val 603094"/>
              <a:gd name="f140" fmla="val 1453384"/>
              <a:gd name="f141" fmla="val 507414"/>
              <a:gd name="f142" fmla="val 1336241"/>
              <a:gd name="f143" fmla="val 1526804"/>
              <a:gd name="f144" fmla="val 66"/>
              <a:gd name="f145" fmla="val 2066065"/>
              <a:gd name="f146" fmla="val 2824"/>
              <a:gd name="f147" fmla="val 2621877"/>
              <a:gd name="f148" fmla="val 129710"/>
              <a:gd name="f149" fmla="val 2896335"/>
              <a:gd name="f150" fmla="val 1038593"/>
              <a:gd name="f151" fmla="val 3057700"/>
              <a:gd name="f152" fmla="val 1564063"/>
              <a:gd name="f153" fmla="val 2532230"/>
              <a:gd name="f154" fmla="val 2366749"/>
              <a:gd name="f155" fmla="val 2064686"/>
              <a:gd name="f156" fmla="val 2292273"/>
              <a:gd name="f157" fmla="val 1885392"/>
              <a:gd name="f158" fmla="val 2267447"/>
              <a:gd name="f159" fmla="val 1950214"/>
              <a:gd name="f160" fmla="val 2015056"/>
              <a:gd name="f161" fmla="val 1555767"/>
              <a:gd name="f162" fmla="val 1940580"/>
              <a:gd name="f163" fmla="val 1179249"/>
              <a:gd name="f164" fmla="val 1868862"/>
              <a:gd name="f165" fmla="val 732393"/>
              <a:gd name="f166" fmla="val 2186075"/>
              <a:gd name="f167" fmla="val 554478"/>
              <a:gd name="f168" fmla="val 2159871"/>
              <a:gd name="f169" fmla="val 466211"/>
              <a:gd name="f170" fmla="val 2141942"/>
              <a:gd name="f171" fmla="val 394493"/>
              <a:gd name="f172" fmla="val 1904722"/>
              <a:gd name="f173" fmla="val 364151"/>
              <a:gd name="f174" fmla="val 1932305"/>
              <a:gd name="f175" fmla="val 322774"/>
              <a:gd name="f176" fmla="val 1970922"/>
              <a:gd name="f177" fmla="val 405526"/>
              <a:gd name="f178" fmla="val 2146079"/>
              <a:gd name="f179" fmla="val 467589"/>
              <a:gd name="f180" fmla="val 2205384"/>
              <a:gd name="f181" fmla="val 525515"/>
              <a:gd name="f182" fmla="val 2241243"/>
              <a:gd name="f183" fmla="val 2202626"/>
              <a:gd name="f184" fmla="val 873070"/>
              <a:gd name="f185" fmla="val 2139183"/>
              <a:gd name="f186" fmla="val 913066"/>
              <a:gd name="f187" fmla="val 2128149"/>
              <a:gd name="f188" fmla="val 870312"/>
              <a:gd name="f189" fmla="val 2253655"/>
              <a:gd name="f190" fmla="val 877208"/>
              <a:gd name="f191" fmla="val 2333648"/>
              <a:gd name="f192" fmla="val 862033"/>
              <a:gd name="f193" fmla="val 2337135"/>
              <a:gd name="f194" fmla="val 2415799"/>
              <a:gd name="f195" fmla="val 754033"/>
              <a:gd name="f196" fmla="val 2360695"/>
              <a:gd name="f197" fmla="val 713097"/>
              <a:gd name="f198" fmla="val 2366601"/>
              <a:gd name="f199" fmla="val 2428213"/>
              <a:gd name="f200" fmla="val 605097"/>
              <a:gd name="f201" fmla="val 2379641"/>
              <a:gd name="f202" fmla="val 564161"/>
              <a:gd name="f203" fmla="val 2382960"/>
              <a:gd name="f204" fmla="val 2436489"/>
              <a:gd name="f205" fmla="val 456161"/>
              <a:gd name="f206" fmla="val 2388351"/>
              <a:gd name="f207" fmla="val 415225"/>
              <a:gd name="f208" fmla="val 2389346"/>
              <a:gd name="f209" fmla="val 307225"/>
              <a:gd name="f210" fmla="val 2386989"/>
              <a:gd name="f211" fmla="val 293173"/>
              <a:gd name="f212" fmla="val 2387203"/>
              <a:gd name="f213" fmla="val 279516"/>
              <a:gd name="f214" fmla="val 2386340"/>
              <a:gd name="f215" fmla="val 266289"/>
              <a:gd name="f216" fmla="val 2385150"/>
              <a:gd name="f217" fmla="val 158289"/>
              <a:gd name="f218" fmla="val 2370613"/>
              <a:gd name="f219" fmla="val 107017"/>
              <a:gd name="f220" fmla="val 2360332"/>
              <a:gd name="f221" fmla="val 72014"/>
              <a:gd name="f222" fmla="val 2345184"/>
              <a:gd name="f223" fmla="val 62108"/>
              <a:gd name="f224" fmla="val 2325373"/>
              <a:gd name="f225" fmla="val 37284"/>
              <a:gd name="f226" fmla="val 2261930"/>
              <a:gd name="f227" fmla="val 103484"/>
              <a:gd name="f228" fmla="val 2223314"/>
              <a:gd name="f229" fmla="val 124172"/>
              <a:gd name="f230" fmla="val 2172284"/>
              <a:gd name="f231" fmla="val 111759"/>
              <a:gd name="f232" fmla="val 2144700"/>
              <a:gd name="f233" fmla="val 74522"/>
              <a:gd name="f234" fmla="val 86934"/>
              <a:gd name="f235" fmla="val 2089533"/>
              <a:gd name="f236" fmla="val 96588"/>
              <a:gd name="f237" fmla="val 2053674"/>
              <a:gd name="f238" fmla="val 242782"/>
              <a:gd name="f239" fmla="val 264849"/>
              <a:gd name="f240" fmla="val 1994369"/>
              <a:gd name="f241" fmla="val 273125"/>
              <a:gd name="f242" fmla="val 1919892"/>
              <a:gd name="f243" fmla="val -4093"/>
              <a:gd name="f244" fmla="val 1721291"/>
              <a:gd name="f245" fmla="val 45"/>
              <a:gd name="f246" fmla="val 1671639"/>
              <a:gd name="f247" fmla="val 12458"/>
              <a:gd name="f248" fmla="val 1619230"/>
              <a:gd name="f249" fmla="val 1558546"/>
              <a:gd name="f250" fmla="val 190373"/>
              <a:gd name="f251" fmla="val 1477174"/>
              <a:gd name="f252" fmla="val 222094"/>
              <a:gd name="f253" fmla="val 1438557"/>
              <a:gd name="f254" fmla="val 80038"/>
              <a:gd name="f255" fmla="val 1267538"/>
              <a:gd name="f256" fmla="val 91072"/>
              <a:gd name="f257" fmla="val 1224783"/>
              <a:gd name="f258" fmla="val 111760"/>
              <a:gd name="f259" fmla="val 1092381"/>
              <a:gd name="f260" fmla="val 240023"/>
              <a:gd name="f261" fmla="val 943429"/>
              <a:gd name="f262" fmla="val 703451"/>
              <a:gd name="f263" fmla="val 342084"/>
              <a:gd name="f264" fmla="val 332450"/>
              <a:gd name="f265" fmla="val 961338"/>
              <a:gd name="f266" fmla="val -5451"/>
              <a:gd name="f267" fmla="*/ f0 1 2926108"/>
              <a:gd name="f268" fmla="*/ f1 1 3216409"/>
              <a:gd name="f269" fmla="val f2"/>
              <a:gd name="f270" fmla="val f3"/>
              <a:gd name="f271" fmla="val f4"/>
              <a:gd name="f272" fmla="+- f271 0 f269"/>
              <a:gd name="f273" fmla="+- f270 0 f269"/>
              <a:gd name="f274" fmla="*/ f273 1 2926108"/>
              <a:gd name="f275" fmla="*/ f272 1 3216409"/>
              <a:gd name="f276" fmla="*/ f269 1 f274"/>
              <a:gd name="f277" fmla="*/ f270 1 f274"/>
              <a:gd name="f278" fmla="*/ f269 1 f275"/>
              <a:gd name="f279" fmla="*/ f271 1 f275"/>
              <a:gd name="f280" fmla="*/ f276 f267 1"/>
              <a:gd name="f281" fmla="*/ f277 f267 1"/>
              <a:gd name="f282" fmla="*/ f279 f268 1"/>
              <a:gd name="f283" fmla="*/ f278 f268 1"/>
            </a:gdLst>
            <a:ahLst/>
            <a:cxnLst>
              <a:cxn ang="3cd4">
                <a:pos x="hc" y="t"/>
              </a:cxn>
              <a:cxn ang="0">
                <a:pos x="r" y="vc"/>
              </a:cxn>
              <a:cxn ang="cd4">
                <a:pos x="hc" y="b"/>
              </a:cxn>
              <a:cxn ang="cd2">
                <a:pos x="l" y="vc"/>
              </a:cxn>
            </a:cxnLst>
            <a:rect l="f280" t="f283" r="f281" b="f282"/>
            <a:pathLst>
              <a:path w="2926108" h="3216409">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lnTo>
                  <a:pt x="f65" y="f67"/>
                </a:lnTo>
                <a:lnTo>
                  <a:pt x="f68" y="f67"/>
                </a:lnTo>
                <a:lnTo>
                  <a:pt x="f68" y="f69"/>
                </a:lnTo>
                <a:lnTo>
                  <a:pt x="f70" y="f71"/>
                </a:lnTo>
                <a:lnTo>
                  <a:pt x="f70" y="f67"/>
                </a:lnTo>
                <a:lnTo>
                  <a:pt x="f72" y="f67"/>
                </a:lnTo>
                <a:lnTo>
                  <a:pt x="f72" y="f73"/>
                </a:lnTo>
                <a:cubicBezTo>
                  <a:pt x="f74" y="f75"/>
                  <a:pt x="f76" y="f77"/>
                  <a:pt x="f78" y="f79"/>
                </a:cubicBezTo>
                <a:lnTo>
                  <a:pt x="f78" y="f80"/>
                </a:lnTo>
                <a:lnTo>
                  <a:pt x="f81" y="f80"/>
                </a:lnTo>
                <a:lnTo>
                  <a:pt x="f81" y="f82"/>
                </a:lnTo>
                <a:cubicBezTo>
                  <a:pt x="f83" y="f84"/>
                  <a:pt x="f85" y="f86"/>
                  <a:pt x="f87" y="f88"/>
                </a:cubicBezTo>
                <a:lnTo>
                  <a:pt x="f87" y="f89"/>
                </a:lnTo>
                <a:lnTo>
                  <a:pt x="f90" y="f89"/>
                </a:lnTo>
                <a:lnTo>
                  <a:pt x="f90" y="f91"/>
                </a:lnTo>
                <a:lnTo>
                  <a:pt x="f92" y="f93"/>
                </a:lnTo>
                <a:lnTo>
                  <a:pt x="f92" y="f94"/>
                </a:lnTo>
                <a:lnTo>
                  <a:pt x="f95" y="f94"/>
                </a:lnTo>
                <a:lnTo>
                  <a:pt x="f95" y="f96"/>
                </a:lnTo>
                <a:cubicBezTo>
                  <a:pt x="f97" y="f98"/>
                  <a:pt x="f99" y="f100"/>
                  <a:pt x="f101" y="f102"/>
                </a:cubicBezTo>
                <a:cubicBezTo>
                  <a:pt x="f103" y="f104"/>
                  <a:pt x="f105" y="f106"/>
                  <a:pt x="f107" y="f108"/>
                </a:cubicBezTo>
                <a:cubicBezTo>
                  <a:pt x="f109" y="f110"/>
                  <a:pt x="f111" y="f112"/>
                  <a:pt x="f5" y="f6"/>
                </a:cubicBezTo>
                <a:close/>
                <a:moveTo>
                  <a:pt x="f113" y="f114"/>
                </a:move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13" y="f114"/>
                </a:cubicBezTo>
                <a:close/>
                <a:moveTo>
                  <a:pt x="f143" y="f144"/>
                </a:moveTo>
                <a:cubicBezTo>
                  <a:pt x="f145" y="f146"/>
                  <a:pt x="f147" y="f148"/>
                  <a:pt x="f149" y="f150"/>
                </a:cubicBezTo>
                <a:cubicBezTo>
                  <a:pt x="f151" y="f152"/>
                  <a:pt x="f153" y="f154"/>
                  <a:pt x="f155" y="f156"/>
                </a:cubicBezTo>
                <a:cubicBezTo>
                  <a:pt x="f157" y="f158"/>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65" y="f183"/>
                  <a:pt x="f184" y="f185"/>
                </a:cubicBezTo>
                <a:cubicBezTo>
                  <a:pt x="f186" y="f187"/>
                  <a:pt x="f188" y="f189"/>
                  <a:pt x="f190" y="f191"/>
                </a:cubicBezTo>
                <a:lnTo>
                  <a:pt x="f192" y="f193"/>
                </a:lnTo>
                <a:lnTo>
                  <a:pt x="f192" y="f194"/>
                </a:lnTo>
                <a:lnTo>
                  <a:pt x="f195" y="f194"/>
                </a:lnTo>
                <a:lnTo>
                  <a:pt x="f195" y="f196"/>
                </a:lnTo>
                <a:lnTo>
                  <a:pt x="f197" y="f198"/>
                </a:lnTo>
                <a:lnTo>
                  <a:pt x="f197" y="f199"/>
                </a:lnTo>
                <a:lnTo>
                  <a:pt x="f200" y="f199"/>
                </a:lnTo>
                <a:lnTo>
                  <a:pt x="f200" y="f201"/>
                </a:lnTo>
                <a:lnTo>
                  <a:pt x="f202" y="f203"/>
                </a:lnTo>
                <a:lnTo>
                  <a:pt x="f202" y="f204"/>
                </a:lnTo>
                <a:lnTo>
                  <a:pt x="f205" y="f204"/>
                </a:lnTo>
                <a:lnTo>
                  <a:pt x="f205" y="f206"/>
                </a:lnTo>
                <a:lnTo>
                  <a:pt x="f207" y="f208"/>
                </a:lnTo>
                <a:lnTo>
                  <a:pt x="f207" y="f204"/>
                </a:lnTo>
                <a:lnTo>
                  <a:pt x="f209" y="f204"/>
                </a:lnTo>
                <a:lnTo>
                  <a:pt x="f209" y="f210"/>
                </a:lnTo>
                <a:cubicBezTo>
                  <a:pt x="f211" y="f212"/>
                  <a:pt x="f213" y="f214"/>
                  <a:pt x="f215" y="f216"/>
                </a:cubicBezTo>
                <a:lnTo>
                  <a:pt x="f215" y="f199"/>
                </a:lnTo>
                <a:lnTo>
                  <a:pt x="f217" y="f199"/>
                </a:lnTo>
                <a:lnTo>
                  <a:pt x="f217" y="f218"/>
                </a:lnTo>
                <a:cubicBezTo>
                  <a:pt x="f219" y="f220"/>
                  <a:pt x="f221" y="f222"/>
                  <a:pt x="f223" y="f224"/>
                </a:cubicBezTo>
                <a:cubicBezTo>
                  <a:pt x="f225" y="f226"/>
                  <a:pt x="f227" y="f228"/>
                  <a:pt x="f229" y="f230"/>
                </a:cubicBezTo>
                <a:cubicBezTo>
                  <a:pt x="f231" y="f232"/>
                  <a:pt x="f233" y="f170"/>
                  <a:pt x="f234" y="f235"/>
                </a:cubicBezTo>
                <a:cubicBezTo>
                  <a:pt x="f236" y="f237"/>
                  <a:pt x="f238" y="f20"/>
                  <a:pt x="f239" y="f240"/>
                </a:cubicBezTo>
                <a:cubicBezTo>
                  <a:pt x="f241" y="f242"/>
                  <a:pt x="f243" y="f244"/>
                  <a:pt x="f245" y="f246"/>
                </a:cubicBezTo>
                <a:cubicBezTo>
                  <a:pt x="f247" y="f248"/>
                  <a:pt x="f229" y="f249"/>
                  <a:pt x="f250" y="f251"/>
                </a:cubicBezTo>
                <a:cubicBezTo>
                  <a:pt x="f252" y="f253"/>
                  <a:pt x="f254" y="f255"/>
                  <a:pt x="f256" y="f257"/>
                </a:cubicBezTo>
                <a:cubicBezTo>
                  <a:pt x="f258" y="f259"/>
                  <a:pt x="f260" y="f261"/>
                  <a:pt x="f239" y="f262"/>
                </a:cubicBezTo>
                <a:cubicBezTo>
                  <a:pt x="f263" y="f264"/>
                  <a:pt x="f265" y="f266"/>
                  <a:pt x="f143" y="f144"/>
                </a:cubicBezTo>
                <a:close/>
              </a:path>
            </a:pathLst>
          </a:custGeom>
          <a:solidFill>
            <a:srgbClr val="0072BF"/>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8" name="Oval 47">
            <a:extLst>
              <a:ext uri="{FF2B5EF4-FFF2-40B4-BE49-F238E27FC236}">
                <a16:creationId xmlns:a16="http://schemas.microsoft.com/office/drawing/2014/main" id="{F2918B67-1A4B-EB9B-1890-47C78F412AA6}"/>
              </a:ext>
            </a:extLst>
          </p:cNvPr>
          <p:cNvSpPr/>
          <p:nvPr/>
        </p:nvSpPr>
        <p:spPr>
          <a:xfrm>
            <a:off x="9517072" y="1608252"/>
            <a:ext cx="584728" cy="623193"/>
          </a:xfrm>
          <a:custGeom>
            <a:avLst/>
            <a:gdLst>
              <a:gd name="f0" fmla="val w"/>
              <a:gd name="f1" fmla="val h"/>
              <a:gd name="f2" fmla="val 0"/>
              <a:gd name="f3" fmla="val 3240000"/>
              <a:gd name="f4" fmla="val 1303187"/>
              <a:gd name="f5" fmla="val 480874"/>
              <a:gd name="f6" fmla="val 1936813"/>
              <a:gd name="f7" fmla="val 2759126"/>
              <a:gd name="f8" fmla="val 1620000"/>
              <a:gd name="f9" fmla="val 2514701"/>
              <a:gd name="f10" fmla="val 725299"/>
              <a:gd name="f11" fmla="*/ f0 1 3240000"/>
              <a:gd name="f12" fmla="*/ f1 1 3240000"/>
              <a:gd name="f13" fmla="val f2"/>
              <a:gd name="f14" fmla="val f3"/>
              <a:gd name="f15" fmla="+- f14 0 f13"/>
              <a:gd name="f16" fmla="*/ f15 1 3240000"/>
              <a:gd name="f17" fmla="*/ f13 1 f16"/>
              <a:gd name="f18" fmla="*/ f14 1 f16"/>
              <a:gd name="f19" fmla="*/ f17 f11 1"/>
              <a:gd name="f20" fmla="*/ f18 f11 1"/>
              <a:gd name="f21" fmla="*/ f18 f12 1"/>
              <a:gd name="f22" fmla="*/ f17 f12 1"/>
            </a:gdLst>
            <a:ahLst/>
            <a:cxnLst>
              <a:cxn ang="3cd4">
                <a:pos x="hc" y="t"/>
              </a:cxn>
              <a:cxn ang="0">
                <a:pos x="r" y="vc"/>
              </a:cxn>
              <a:cxn ang="cd4">
                <a:pos x="hc" y="b"/>
              </a:cxn>
              <a:cxn ang="cd2">
                <a:pos x="l" y="vc"/>
              </a:cxn>
            </a:cxnLst>
            <a:rect l="f19" t="f22" r="f20" b="f21"/>
            <a:pathLst>
              <a:path w="3240000" h="3240000">
                <a:moveTo>
                  <a:pt x="f4" y="f5"/>
                </a:moveTo>
                <a:lnTo>
                  <a:pt x="f4" y="f4"/>
                </a:lnTo>
                <a:lnTo>
                  <a:pt x="f5" y="f4"/>
                </a:lnTo>
                <a:lnTo>
                  <a:pt x="f5" y="f6"/>
                </a:lnTo>
                <a:lnTo>
                  <a:pt x="f4" y="f6"/>
                </a:lnTo>
                <a:lnTo>
                  <a:pt x="f4" y="f7"/>
                </a:lnTo>
                <a:lnTo>
                  <a:pt x="f6" y="f7"/>
                </a:lnTo>
                <a:lnTo>
                  <a:pt x="f6" y="f6"/>
                </a:lnTo>
                <a:lnTo>
                  <a:pt x="f7" y="f6"/>
                </a:lnTo>
                <a:lnTo>
                  <a:pt x="f7" y="f4"/>
                </a:lnTo>
                <a:lnTo>
                  <a:pt x="f6" y="f4"/>
                </a:lnTo>
                <a:lnTo>
                  <a:pt x="f6" y="f5"/>
                </a:lnTo>
                <a:close/>
                <a:moveTo>
                  <a:pt x="f8" y="f2"/>
                </a:moveTo>
                <a:cubicBezTo>
                  <a:pt x="f9" y="f2"/>
                  <a:pt x="f3" y="f10"/>
                  <a:pt x="f3" y="f8"/>
                </a:cubicBezTo>
                <a:cubicBezTo>
                  <a:pt x="f3" y="f9"/>
                  <a:pt x="f9" y="f3"/>
                  <a:pt x="f8" y="f3"/>
                </a:cubicBezTo>
                <a:cubicBezTo>
                  <a:pt x="f10" y="f3"/>
                  <a:pt x="f2" y="f9"/>
                  <a:pt x="f2" y="f8"/>
                </a:cubicBezTo>
                <a:cubicBezTo>
                  <a:pt x="f2" y="f10"/>
                  <a:pt x="f10" y="f2"/>
                  <a:pt x="f8" y="f2"/>
                </a:cubicBezTo>
                <a:close/>
              </a:path>
            </a:pathLst>
          </a:custGeom>
          <a:solidFill>
            <a:srgbClr val="0072BF"/>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9" name="Rounded Rectangle 2">
            <a:extLst>
              <a:ext uri="{FF2B5EF4-FFF2-40B4-BE49-F238E27FC236}">
                <a16:creationId xmlns:a16="http://schemas.microsoft.com/office/drawing/2014/main" id="{8B5EF66A-D86B-A6D9-2CC3-4D9A8FADAB11}"/>
              </a:ext>
            </a:extLst>
          </p:cNvPr>
          <p:cNvSpPr/>
          <p:nvPr/>
        </p:nvSpPr>
        <p:spPr>
          <a:xfrm>
            <a:off x="3311698" y="5378908"/>
            <a:ext cx="573084" cy="610781"/>
          </a:xfrm>
          <a:custGeom>
            <a:avLst/>
            <a:gdLst>
              <a:gd name="f0" fmla="val 10800000"/>
              <a:gd name="f1" fmla="val 5400000"/>
              <a:gd name="f2" fmla="val 180"/>
              <a:gd name="f3" fmla="val w"/>
              <a:gd name="f4" fmla="val h"/>
              <a:gd name="f5" fmla="val 0"/>
              <a:gd name="f6" fmla="val 3960440"/>
              <a:gd name="f7" fmla="val 3960000"/>
              <a:gd name="f8" fmla="val 1979373"/>
              <a:gd name="f9" fmla="val 472350"/>
              <a:gd name="f10" fmla="val 1228307"/>
              <a:gd name="f11" fmla="val 485871"/>
              <a:gd name="f12" fmla="val 850011"/>
              <a:gd name="f13" fmla="val 1078219"/>
              <a:gd name="f14" fmla="val 813783"/>
              <a:gd name="f15" fmla="val 1434034"/>
              <a:gd name="f16" fmla="val 787561"/>
              <a:gd name="f17" fmla="val 1781828"/>
              <a:gd name="f18" fmla="val 889690"/>
              <a:gd name="f19" fmla="val 2005359"/>
              <a:gd name="f20" fmla="val 1119009"/>
              <a:gd name="f21" fmla="val 2222584"/>
              <a:gd name="f22" fmla="val 1178964"/>
              <a:gd name="f23" fmla="val 2123026"/>
              <a:gd name="f24" fmla="val 1260199"/>
              <a:gd name="f25" fmla="val 1908547"/>
              <a:gd name="f26" fmla="val 1328015"/>
              <a:gd name="f27" fmla="val 1812920"/>
              <a:gd name="f28" fmla="val 1222115"/>
              <a:gd name="f29" fmla="val 1647651"/>
              <a:gd name="f30" fmla="val 1255483"/>
              <a:gd name="f31" fmla="val 1756375"/>
              <a:gd name="f32" fmla="val 1234998"/>
              <a:gd name="f33" fmla="val 1431771"/>
              <a:gd name="f34" fmla="val 1331609"/>
              <a:gd name="f35" fmla="val 922504"/>
              <a:gd name="f36" fmla="val 1719145"/>
              <a:gd name="f37" fmla="val 812633"/>
              <a:gd name="f38" fmla="val 2217373"/>
              <a:gd name="f39" fmla="val 891303"/>
              <a:gd name="f40" fmla="val 2693518"/>
              <a:gd name="f41" fmla="val 1016895"/>
              <a:gd name="f42" fmla="val 2787642"/>
              <a:gd name="f43" fmla="val 1344599"/>
              <a:gd name="f44" fmla="val 2783502"/>
              <a:gd name="f45" fmla="val 1606823"/>
              <a:gd name="f46" fmla="val 2771081"/>
              <a:gd name="f47" fmla="val 1743454"/>
              <a:gd name="f48" fmla="val 2679609"/>
              <a:gd name="f49" fmla="val 2064482"/>
              <a:gd name="f50" fmla="val 2456028"/>
              <a:gd name="f51" fmla="val 2225955"/>
              <a:gd name="f52" fmla="val 2192422"/>
              <a:gd name="f53" fmla="val 2399851"/>
              <a:gd name="f54" fmla="val 2004893"/>
              <a:gd name="f55" fmla="val 2209395"/>
              <a:gd name="f56" fmla="val 2026974"/>
              <a:gd name="f57" fmla="val 2018938"/>
              <a:gd name="f58" fmla="val 2072519"/>
              <a:gd name="f59" fmla="val 1810540"/>
              <a:gd name="f60" fmla="val 2086043"/>
              <a:gd name="f61" fmla="val 1754994"/>
              <a:gd name="f62" fmla="val 2135727"/>
              <a:gd name="f63" fmla="val 1554876"/>
              <a:gd name="f64" fmla="val 2195073"/>
              <a:gd name="f65" fmla="val 1382360"/>
              <a:gd name="f66" fmla="val 2084273"/>
              <a:gd name="f67" fmla="val 1259912"/>
              <a:gd name="f68" fmla="val 1915898"/>
              <a:gd name="f69" fmla="val 1219889"/>
              <a:gd name="f70" fmla="val 1750283"/>
              <a:gd name="f71" fmla="val 1186766"/>
              <a:gd name="f72" fmla="val 1626460"/>
              <a:gd name="f73" fmla="val 1331294"/>
              <a:gd name="f74" fmla="val 1589196"/>
              <a:gd name="f75" fmla="val 1434803"/>
              <a:gd name="f76" fmla="val 1499489"/>
              <a:gd name="f77" fmla="val 1732912"/>
              <a:gd name="f78" fmla="val 1614533"/>
              <a:gd name="f79" fmla="val 1824000"/>
              <a:gd name="f80" fmla="val 1574511"/>
              <a:gd name="f81" fmla="val 1939931"/>
              <a:gd name="f82" fmla="val 1332991"/>
              <a:gd name="f83" fmla="val 2671400"/>
              <a:gd name="f84" fmla="val 1220920"/>
              <a:gd name="f85" fmla="val 3468343"/>
              <a:gd name="f86" fmla="val 1339611"/>
              <a:gd name="f87" fmla="val 3487664"/>
              <a:gd name="f88" fmla="val 1434840"/>
              <a:gd name="f89" fmla="val 3497327"/>
              <a:gd name="f90" fmla="val 1730357"/>
              <a:gd name="f91" fmla="val 3129057"/>
              <a:gd name="f92" fmla="val 1887692"/>
              <a:gd name="f93" fmla="val 2422431"/>
              <a:gd name="f94" fmla="val 1985681"/>
              <a:gd name="f95" fmla="val 2531460"/>
              <a:gd name="f96" fmla="val 2093439"/>
              <a:gd name="f97" fmla="val 2747804"/>
              <a:gd name="f98" fmla="val 2336342"/>
              <a:gd name="f99" fmla="val 2720202"/>
              <a:gd name="f100" fmla="val 2693796"/>
              <a:gd name="f101" fmla="val 2666377"/>
              <a:gd name="f102" fmla="val 3092265"/>
              <a:gd name="f103" fmla="val 2401394"/>
              <a:gd name="f104" fmla="val 3176454"/>
              <a:gd name="f105" fmla="val 1627140"/>
              <a:gd name="f106" fmla="val 3254038"/>
              <a:gd name="f107" fmla="val 999456"/>
              <a:gd name="f108" fmla="val 2816023"/>
              <a:gd name="f109" fmla="val 430731"/>
              <a:gd name="f110" fmla="val 436907"/>
              <a:gd name="f111" fmla="val 3523533"/>
              <a:gd name="f112" fmla="val 3764830"/>
              <a:gd name="f113" fmla="val 195610"/>
              <a:gd name="f114" fmla="val 3523093"/>
              <a:gd name="f115" fmla="val 3764390"/>
              <a:gd name="f116" fmla="+- 0 0 -90"/>
              <a:gd name="f117" fmla="*/ f3 1 3960440"/>
              <a:gd name="f118" fmla="*/ f4 1 3960000"/>
              <a:gd name="f119" fmla="val f5"/>
              <a:gd name="f120" fmla="val f6"/>
              <a:gd name="f121" fmla="val f7"/>
              <a:gd name="f122" fmla="*/ f116 f0 1"/>
              <a:gd name="f123" fmla="+- f121 0 f119"/>
              <a:gd name="f124" fmla="+- f120 0 f119"/>
              <a:gd name="f125" fmla="*/ f122 1 f2"/>
              <a:gd name="f126" fmla="*/ f124 1 3960440"/>
              <a:gd name="f127" fmla="*/ f123 1 3960000"/>
              <a:gd name="f128" fmla="*/ 1979373 f124 1"/>
              <a:gd name="f129" fmla="*/ 472350 f123 1"/>
              <a:gd name="f130" fmla="*/ 813783 f124 1"/>
              <a:gd name="f131" fmla="*/ 1434034 f123 1"/>
              <a:gd name="f132" fmla="*/ 2217373 f124 1"/>
              <a:gd name="f133" fmla="*/ 1339611 f124 1"/>
              <a:gd name="f134" fmla="*/ 3487664 f123 1"/>
              <a:gd name="f135" fmla="*/ 436907 f124 1"/>
              <a:gd name="f136" fmla="*/ 0 f123 1"/>
              <a:gd name="f137" fmla="*/ 3523533 f124 1"/>
              <a:gd name="f138" fmla="*/ 3960440 f124 1"/>
              <a:gd name="f139" fmla="*/ 436907 f123 1"/>
              <a:gd name="f140" fmla="*/ 3523093 f123 1"/>
              <a:gd name="f141" fmla="*/ 3960000 f123 1"/>
              <a:gd name="f142" fmla="*/ 0 f124 1"/>
              <a:gd name="f143" fmla="*/ 1119009 f124 1"/>
              <a:gd name="f144" fmla="*/ 2222584 f123 1"/>
              <a:gd name="f145" fmla="*/ 1234998 f124 1"/>
              <a:gd name="f146" fmla="*/ 1431771 f123 1"/>
              <a:gd name="f147" fmla="*/ 1915898 f124 1"/>
              <a:gd name="f148" fmla="*/ 1219889 f123 1"/>
              <a:gd name="f149" fmla="*/ 1589196 f124 1"/>
              <a:gd name="f150" fmla="*/ 1434803 f123 1"/>
              <a:gd name="f151" fmla="*/ 1574511 f124 1"/>
              <a:gd name="f152" fmla="*/ 1939931 f123 1"/>
              <a:gd name="f153" fmla="*/ 2135727 f124 1"/>
              <a:gd name="f154" fmla="*/ 1554876 f123 1"/>
              <a:gd name="f155" fmla="*/ 891303 f123 1"/>
              <a:gd name="f156" fmla="*/ 2783502 f124 1"/>
              <a:gd name="f157" fmla="*/ 1606823 f123 1"/>
              <a:gd name="f158" fmla="*/ 2456028 f124 1"/>
              <a:gd name="f159" fmla="*/ 2225955 f123 1"/>
              <a:gd name="f160" fmla="*/ 2026974 f124 1"/>
              <a:gd name="f161" fmla="*/ 2018938 f123 1"/>
              <a:gd name="f162" fmla="*/ 1887692 f124 1"/>
              <a:gd name="f163" fmla="*/ 2422431 f123 1"/>
              <a:gd name="f164" fmla="*/ 2336342 f124 1"/>
              <a:gd name="f165" fmla="*/ 2720202 f123 1"/>
              <a:gd name="f166" fmla="*/ 3176454 f124 1"/>
              <a:gd name="f167" fmla="*/ 1627140 f123 1"/>
              <a:gd name="f168" fmla="*/ 1328015 f124 1"/>
              <a:gd name="f169" fmla="*/ 1812920 f123 1"/>
              <a:gd name="f170" fmla="+- f125 0 f1"/>
              <a:gd name="f171" fmla="*/ f128 1 3960440"/>
              <a:gd name="f172" fmla="*/ f129 1 3960000"/>
              <a:gd name="f173" fmla="*/ f130 1 3960440"/>
              <a:gd name="f174" fmla="*/ f131 1 3960000"/>
              <a:gd name="f175" fmla="*/ f132 1 3960440"/>
              <a:gd name="f176" fmla="*/ f133 1 3960440"/>
              <a:gd name="f177" fmla="*/ f134 1 3960000"/>
              <a:gd name="f178" fmla="*/ f135 1 3960440"/>
              <a:gd name="f179" fmla="*/ f136 1 3960000"/>
              <a:gd name="f180" fmla="*/ f137 1 3960440"/>
              <a:gd name="f181" fmla="*/ f138 1 3960440"/>
              <a:gd name="f182" fmla="*/ f139 1 3960000"/>
              <a:gd name="f183" fmla="*/ f140 1 3960000"/>
              <a:gd name="f184" fmla="*/ f141 1 3960000"/>
              <a:gd name="f185" fmla="*/ f142 1 3960440"/>
              <a:gd name="f186" fmla="*/ f143 1 3960440"/>
              <a:gd name="f187" fmla="*/ f144 1 3960000"/>
              <a:gd name="f188" fmla="*/ f145 1 3960440"/>
              <a:gd name="f189" fmla="*/ f146 1 3960000"/>
              <a:gd name="f190" fmla="*/ f147 1 3960440"/>
              <a:gd name="f191" fmla="*/ f148 1 3960000"/>
              <a:gd name="f192" fmla="*/ f149 1 3960440"/>
              <a:gd name="f193" fmla="*/ f150 1 3960000"/>
              <a:gd name="f194" fmla="*/ f151 1 3960440"/>
              <a:gd name="f195" fmla="*/ f152 1 3960000"/>
              <a:gd name="f196" fmla="*/ f153 1 3960440"/>
              <a:gd name="f197" fmla="*/ f154 1 3960000"/>
              <a:gd name="f198" fmla="*/ f155 1 3960000"/>
              <a:gd name="f199" fmla="*/ f156 1 3960440"/>
              <a:gd name="f200" fmla="*/ f157 1 3960000"/>
              <a:gd name="f201" fmla="*/ f158 1 3960440"/>
              <a:gd name="f202" fmla="*/ f159 1 3960000"/>
              <a:gd name="f203" fmla="*/ f160 1 3960440"/>
              <a:gd name="f204" fmla="*/ f161 1 3960000"/>
              <a:gd name="f205" fmla="*/ f162 1 3960440"/>
              <a:gd name="f206" fmla="*/ f163 1 3960000"/>
              <a:gd name="f207" fmla="*/ f164 1 3960440"/>
              <a:gd name="f208" fmla="*/ f165 1 3960000"/>
              <a:gd name="f209" fmla="*/ f166 1 3960440"/>
              <a:gd name="f210" fmla="*/ f167 1 3960000"/>
              <a:gd name="f211" fmla="*/ f168 1 3960440"/>
              <a:gd name="f212" fmla="*/ f169 1 3960000"/>
              <a:gd name="f213" fmla="*/ f119 1 f126"/>
              <a:gd name="f214" fmla="*/ f120 1 f126"/>
              <a:gd name="f215" fmla="*/ f119 1 f127"/>
              <a:gd name="f216" fmla="*/ f121 1 f127"/>
              <a:gd name="f217" fmla="*/ f171 1 f126"/>
              <a:gd name="f218" fmla="*/ f172 1 f127"/>
              <a:gd name="f219" fmla="*/ f173 1 f126"/>
              <a:gd name="f220" fmla="*/ f174 1 f127"/>
              <a:gd name="f221" fmla="*/ f186 1 f126"/>
              <a:gd name="f222" fmla="*/ f187 1 f127"/>
              <a:gd name="f223" fmla="*/ f211 1 f126"/>
              <a:gd name="f224" fmla="*/ f212 1 f127"/>
              <a:gd name="f225" fmla="*/ f188 1 f126"/>
              <a:gd name="f226" fmla="*/ f189 1 f127"/>
              <a:gd name="f227" fmla="*/ f175 1 f126"/>
              <a:gd name="f228" fmla="*/ f198 1 f127"/>
              <a:gd name="f229" fmla="*/ f199 1 f126"/>
              <a:gd name="f230" fmla="*/ f200 1 f127"/>
              <a:gd name="f231" fmla="*/ f201 1 f126"/>
              <a:gd name="f232" fmla="*/ f202 1 f127"/>
              <a:gd name="f233" fmla="*/ f203 1 f126"/>
              <a:gd name="f234" fmla="*/ f204 1 f127"/>
              <a:gd name="f235" fmla="*/ f196 1 f126"/>
              <a:gd name="f236" fmla="*/ f197 1 f127"/>
              <a:gd name="f237" fmla="*/ f190 1 f126"/>
              <a:gd name="f238" fmla="*/ f191 1 f127"/>
              <a:gd name="f239" fmla="*/ f192 1 f126"/>
              <a:gd name="f240" fmla="*/ f193 1 f127"/>
              <a:gd name="f241" fmla="*/ f194 1 f126"/>
              <a:gd name="f242" fmla="*/ f195 1 f127"/>
              <a:gd name="f243" fmla="*/ f176 1 f126"/>
              <a:gd name="f244" fmla="*/ f177 1 f127"/>
              <a:gd name="f245" fmla="*/ f205 1 f126"/>
              <a:gd name="f246" fmla="*/ f206 1 f127"/>
              <a:gd name="f247" fmla="*/ f207 1 f126"/>
              <a:gd name="f248" fmla="*/ f208 1 f127"/>
              <a:gd name="f249" fmla="*/ f209 1 f126"/>
              <a:gd name="f250" fmla="*/ f210 1 f127"/>
              <a:gd name="f251" fmla="*/ f178 1 f126"/>
              <a:gd name="f252" fmla="*/ f179 1 f127"/>
              <a:gd name="f253" fmla="*/ f180 1 f126"/>
              <a:gd name="f254" fmla="*/ f181 1 f126"/>
              <a:gd name="f255" fmla="*/ f182 1 f127"/>
              <a:gd name="f256" fmla="*/ f183 1 f127"/>
              <a:gd name="f257" fmla="*/ f184 1 f127"/>
              <a:gd name="f258" fmla="*/ f185 1 f126"/>
              <a:gd name="f259" fmla="*/ f213 f117 1"/>
              <a:gd name="f260" fmla="*/ f214 f117 1"/>
              <a:gd name="f261" fmla="*/ f216 f118 1"/>
              <a:gd name="f262" fmla="*/ f215 f118 1"/>
              <a:gd name="f263" fmla="*/ f217 f117 1"/>
              <a:gd name="f264" fmla="*/ f218 f118 1"/>
              <a:gd name="f265" fmla="*/ f219 f117 1"/>
              <a:gd name="f266" fmla="*/ f220 f118 1"/>
              <a:gd name="f267" fmla="*/ f221 f117 1"/>
              <a:gd name="f268" fmla="*/ f222 f118 1"/>
              <a:gd name="f269" fmla="*/ f223 f117 1"/>
              <a:gd name="f270" fmla="*/ f224 f118 1"/>
              <a:gd name="f271" fmla="*/ f225 f117 1"/>
              <a:gd name="f272" fmla="*/ f226 f118 1"/>
              <a:gd name="f273" fmla="*/ f227 f117 1"/>
              <a:gd name="f274" fmla="*/ f228 f118 1"/>
              <a:gd name="f275" fmla="*/ f229 f117 1"/>
              <a:gd name="f276" fmla="*/ f230 f118 1"/>
              <a:gd name="f277" fmla="*/ f231 f117 1"/>
              <a:gd name="f278" fmla="*/ f232 f118 1"/>
              <a:gd name="f279" fmla="*/ f233 f117 1"/>
              <a:gd name="f280" fmla="*/ f234 f118 1"/>
              <a:gd name="f281" fmla="*/ f235 f117 1"/>
              <a:gd name="f282" fmla="*/ f236 f118 1"/>
              <a:gd name="f283" fmla="*/ f237 f117 1"/>
              <a:gd name="f284" fmla="*/ f238 f118 1"/>
              <a:gd name="f285" fmla="*/ f239 f117 1"/>
              <a:gd name="f286" fmla="*/ f240 f118 1"/>
              <a:gd name="f287" fmla="*/ f241 f117 1"/>
              <a:gd name="f288" fmla="*/ f242 f118 1"/>
              <a:gd name="f289" fmla="*/ f243 f117 1"/>
              <a:gd name="f290" fmla="*/ f244 f118 1"/>
              <a:gd name="f291" fmla="*/ f245 f117 1"/>
              <a:gd name="f292" fmla="*/ f246 f118 1"/>
              <a:gd name="f293" fmla="*/ f247 f117 1"/>
              <a:gd name="f294" fmla="*/ f248 f118 1"/>
              <a:gd name="f295" fmla="*/ f249 f117 1"/>
              <a:gd name="f296" fmla="*/ f250 f118 1"/>
              <a:gd name="f297" fmla="*/ f251 f117 1"/>
              <a:gd name="f298" fmla="*/ f252 f118 1"/>
              <a:gd name="f299" fmla="*/ f253 f117 1"/>
              <a:gd name="f300" fmla="*/ f254 f117 1"/>
              <a:gd name="f301" fmla="*/ f255 f118 1"/>
              <a:gd name="f302" fmla="*/ f256 f118 1"/>
              <a:gd name="f303" fmla="*/ f257 f118 1"/>
              <a:gd name="f304" fmla="*/ f258 f117 1"/>
            </a:gdLst>
            <a:ahLst/>
            <a:cxnLst>
              <a:cxn ang="3cd4">
                <a:pos x="hc" y="t"/>
              </a:cxn>
              <a:cxn ang="0">
                <a:pos x="r" y="vc"/>
              </a:cxn>
              <a:cxn ang="cd4">
                <a:pos x="hc" y="b"/>
              </a:cxn>
              <a:cxn ang="cd2">
                <a:pos x="l" y="vc"/>
              </a:cxn>
              <a:cxn ang="f170">
                <a:pos x="f263" y="f264"/>
              </a:cxn>
              <a:cxn ang="f170">
                <a:pos x="f265" y="f266"/>
              </a:cxn>
              <a:cxn ang="f170">
                <a:pos x="f267" y="f268"/>
              </a:cxn>
              <a:cxn ang="f170">
                <a:pos x="f269" y="f270"/>
              </a:cxn>
              <a:cxn ang="f170">
                <a:pos x="f271" y="f272"/>
              </a:cxn>
              <a:cxn ang="f170">
                <a:pos x="f273" y="f274"/>
              </a:cxn>
              <a:cxn ang="f170">
                <a:pos x="f275" y="f276"/>
              </a:cxn>
              <a:cxn ang="f170">
                <a:pos x="f277" y="f278"/>
              </a:cxn>
              <a:cxn ang="f170">
                <a:pos x="f279" y="f280"/>
              </a:cxn>
              <a:cxn ang="f170">
                <a:pos x="f281" y="f282"/>
              </a:cxn>
              <a:cxn ang="f170">
                <a:pos x="f283" y="f284"/>
              </a:cxn>
              <a:cxn ang="f170">
                <a:pos x="f285" y="f286"/>
              </a:cxn>
              <a:cxn ang="f170">
                <a:pos x="f287" y="f288"/>
              </a:cxn>
              <a:cxn ang="f170">
                <a:pos x="f289" y="f290"/>
              </a:cxn>
              <a:cxn ang="f170">
                <a:pos x="f291" y="f292"/>
              </a:cxn>
              <a:cxn ang="f170">
                <a:pos x="f293" y="f294"/>
              </a:cxn>
              <a:cxn ang="f170">
                <a:pos x="f295" y="f296"/>
              </a:cxn>
              <a:cxn ang="f170">
                <a:pos x="f263" y="f264"/>
              </a:cxn>
              <a:cxn ang="f170">
                <a:pos x="f297" y="f298"/>
              </a:cxn>
              <a:cxn ang="f170">
                <a:pos x="f299" y="f298"/>
              </a:cxn>
              <a:cxn ang="f170">
                <a:pos x="f300" y="f301"/>
              </a:cxn>
              <a:cxn ang="f170">
                <a:pos x="f300" y="f302"/>
              </a:cxn>
              <a:cxn ang="f170">
                <a:pos x="f299" y="f303"/>
              </a:cxn>
              <a:cxn ang="f170">
                <a:pos x="f297" y="f303"/>
              </a:cxn>
              <a:cxn ang="f170">
                <a:pos x="f304" y="f302"/>
              </a:cxn>
              <a:cxn ang="f170">
                <a:pos x="f304" y="f301"/>
              </a:cxn>
              <a:cxn ang="f170">
                <a:pos x="f297" y="f298"/>
              </a:cxn>
            </a:cxnLst>
            <a:rect l="f259" t="f262" r="f260" b="f261"/>
            <a:pathLst>
              <a:path w="3960440" h="3960000">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8" y="f9"/>
                </a:cubicBezTo>
                <a:close/>
                <a:moveTo>
                  <a:pt x="f110" y="f5"/>
                </a:moveTo>
                <a:lnTo>
                  <a:pt x="f111" y="f5"/>
                </a:lnTo>
                <a:cubicBezTo>
                  <a:pt x="f112" y="f5"/>
                  <a:pt x="f6" y="f113"/>
                  <a:pt x="f6" y="f110"/>
                </a:cubicBezTo>
                <a:lnTo>
                  <a:pt x="f6" y="f114"/>
                </a:lnTo>
                <a:cubicBezTo>
                  <a:pt x="f6" y="f115"/>
                  <a:pt x="f112" y="f7"/>
                  <a:pt x="f111" y="f7"/>
                </a:cubicBezTo>
                <a:lnTo>
                  <a:pt x="f110" y="f7"/>
                </a:lnTo>
                <a:cubicBezTo>
                  <a:pt x="f113" y="f7"/>
                  <a:pt x="f5" y="f115"/>
                  <a:pt x="f5" y="f114"/>
                </a:cubicBezTo>
                <a:lnTo>
                  <a:pt x="f5" y="f110"/>
                </a:lnTo>
                <a:cubicBezTo>
                  <a:pt x="f5" y="f113"/>
                  <a:pt x="f113" y="f5"/>
                  <a:pt x="f110" y="f5"/>
                </a:cubicBezTo>
                <a:close/>
              </a:path>
            </a:pathLst>
          </a:custGeom>
          <a:solidFill>
            <a:srgbClr val="0072BF"/>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0" name="Rounded Rectangle 8">
            <a:extLst>
              <a:ext uri="{FF2B5EF4-FFF2-40B4-BE49-F238E27FC236}">
                <a16:creationId xmlns:a16="http://schemas.microsoft.com/office/drawing/2014/main" id="{20E35854-C7D4-4A04-EB2B-EBF94A2F6BA8}"/>
              </a:ext>
            </a:extLst>
          </p:cNvPr>
          <p:cNvSpPr/>
          <p:nvPr/>
        </p:nvSpPr>
        <p:spPr>
          <a:xfrm>
            <a:off x="2376890" y="5378908"/>
            <a:ext cx="573145" cy="610781"/>
          </a:xfrm>
          <a:custGeom>
            <a:avLst/>
            <a:gdLst>
              <a:gd name="f0" fmla="val 10800000"/>
              <a:gd name="f1" fmla="val 5400000"/>
              <a:gd name="f2" fmla="val 180"/>
              <a:gd name="f3" fmla="val w"/>
              <a:gd name="f4" fmla="val h"/>
              <a:gd name="f5" fmla="val 0"/>
              <a:gd name="f6" fmla="val 3888432"/>
              <a:gd name="f7" fmla="val 3960440"/>
              <a:gd name="f8" fmla="val 554477"/>
              <a:gd name="f9" fmla="val 1512168"/>
              <a:gd name="f10" fmla="val 3312368"/>
              <a:gd name="f11" fmla="val 1201638"/>
              <a:gd name="f12" fmla="val 2840340"/>
              <a:gd name="f13" fmla="val 1479943"/>
              <a:gd name="f14" fmla="val 2293254"/>
              <a:gd name="f15" fmla="val 1484797"/>
              <a:gd name="f16" fmla="val 2254084"/>
              <a:gd name="f17" fmla="val 1780470"/>
              <a:gd name="f18" fmla="val 2136833"/>
              <a:gd name="f19" fmla="val 1785510"/>
              <a:gd name="f20" fmla="val 1510185"/>
              <a:gd name="f21" fmla="val 1489672"/>
              <a:gd name="f22" fmla="val 3310385"/>
              <a:gd name="f23" fmla="val 2140283"/>
              <a:gd name="f24" fmla="val 2925445"/>
              <a:gd name="f25" fmla="val 2133383"/>
              <a:gd name="f26" fmla="val 2560917"/>
              <a:gd name="f27" fmla="val 2147184"/>
              <a:gd name="f28" fmla="val 2155564"/>
              <a:gd name="f29" fmla="val 2187272"/>
              <a:gd name="f30" fmla="val 1842063"/>
              <a:gd name="f31" fmla="val 2668986"/>
              <a:gd name="f32" fmla="val 1938990"/>
              <a:gd name="f33" fmla="val 2673919"/>
              <a:gd name="f34" fmla="val 2138897"/>
              <a:gd name="f35" fmla="val 2679688"/>
              <a:gd name="f36" fmla="val 3312366"/>
              <a:gd name="f37" fmla="val 3326849"/>
              <a:gd name="f38" fmla="val 3329155"/>
              <a:gd name="f39" fmla="val 2917782"/>
              <a:gd name="f40" fmla="val 3331462"/>
              <a:gd name="f41" fmla="val 2523197"/>
              <a:gd name="f42" fmla="val 3333768"/>
              <a:gd name="f43" fmla="val 2128613"/>
              <a:gd name="f44" fmla="val 3339026"/>
              <a:gd name="f45" fmla="val 1942962"/>
              <a:gd name="f46" fmla="val 3184753"/>
              <a:gd name="f47" fmla="val 1475890"/>
              <a:gd name="f48" fmla="val 878058"/>
              <a:gd name="f49" fmla="val 648072"/>
              <a:gd name="f50" fmla="val 699349"/>
              <a:gd name="f51" fmla="val 792944"/>
              <a:gd name="f52" fmla="val 971653"/>
              <a:gd name="f53" fmla="val 1150362"/>
              <a:gd name="f54" fmla="val 1295234"/>
              <a:gd name="f55" fmla="val 1056767"/>
              <a:gd name="f56" fmla="val 1201639"/>
              <a:gd name="f57" fmla="val 333511"/>
              <a:gd name="f58" fmla="val 3554921"/>
              <a:gd name="f59" fmla="val 3739114"/>
              <a:gd name="f60" fmla="val 149318"/>
              <a:gd name="f61" fmla="val 3626929"/>
              <a:gd name="f62" fmla="val 3811122"/>
              <a:gd name="f63" fmla="+- 0 0 -90"/>
              <a:gd name="f64" fmla="*/ f3 1 3888432"/>
              <a:gd name="f65" fmla="*/ f4 1 3960440"/>
              <a:gd name="f66" fmla="val f5"/>
              <a:gd name="f67" fmla="val f6"/>
              <a:gd name="f68" fmla="val f7"/>
              <a:gd name="f69" fmla="*/ f63 f0 1"/>
              <a:gd name="f70" fmla="+- f68 0 f66"/>
              <a:gd name="f71" fmla="+- f67 0 f66"/>
              <a:gd name="f72" fmla="*/ f69 1 f2"/>
              <a:gd name="f73" fmla="*/ f71 1 3888432"/>
              <a:gd name="f74" fmla="*/ f70 1 3960440"/>
              <a:gd name="f75" fmla="*/ 554477 f71 1"/>
              <a:gd name="f76" fmla="*/ 1512168 f70 1"/>
              <a:gd name="f77" fmla="*/ 3312368 f70 1"/>
              <a:gd name="f78" fmla="*/ 1201638 f71 1"/>
              <a:gd name="f79" fmla="*/ 2136833 f71 1"/>
              <a:gd name="f80" fmla="*/ 1785510 f70 1"/>
              <a:gd name="f81" fmla="*/ 1510185 f70 1"/>
              <a:gd name="f82" fmla="*/ 1489672 f71 1"/>
              <a:gd name="f83" fmla="*/ 3310385 f70 1"/>
              <a:gd name="f84" fmla="*/ 2673919 f71 1"/>
              <a:gd name="f85" fmla="*/ 2138897 f70 1"/>
              <a:gd name="f86" fmla="*/ 2679688 f71 1"/>
              <a:gd name="f87" fmla="*/ 3312366 f70 1"/>
              <a:gd name="f88" fmla="*/ 3326849 f71 1"/>
              <a:gd name="f89" fmla="*/ 3333768 f71 1"/>
              <a:gd name="f90" fmla="*/ 2128613 f70 1"/>
              <a:gd name="f91" fmla="*/ 2840340 f71 1"/>
              <a:gd name="f92" fmla="*/ 1479943 f70 1"/>
              <a:gd name="f93" fmla="*/ 878058 f71 1"/>
              <a:gd name="f94" fmla="*/ 648072 f70 1"/>
              <a:gd name="f95" fmla="*/ 971653 f70 1"/>
              <a:gd name="f96" fmla="*/ 1295234 f70 1"/>
              <a:gd name="f97" fmla="*/ 1201639 f71 1"/>
              <a:gd name="f98" fmla="*/ 333511 f71 1"/>
              <a:gd name="f99" fmla="*/ 0 f70 1"/>
              <a:gd name="f100" fmla="*/ 3554921 f71 1"/>
              <a:gd name="f101" fmla="*/ 3888432 f71 1"/>
              <a:gd name="f102" fmla="*/ 333511 f70 1"/>
              <a:gd name="f103" fmla="*/ 3626929 f70 1"/>
              <a:gd name="f104" fmla="*/ 3960440 f70 1"/>
              <a:gd name="f105" fmla="*/ 0 f71 1"/>
              <a:gd name="f106" fmla="*/ 2147184 f71 1"/>
              <a:gd name="f107" fmla="*/ 2155564 f70 1"/>
              <a:gd name="f108" fmla="+- f72 0 f1"/>
              <a:gd name="f109" fmla="*/ f75 1 3888432"/>
              <a:gd name="f110" fmla="*/ f76 1 3960440"/>
              <a:gd name="f111" fmla="*/ f77 1 3960440"/>
              <a:gd name="f112" fmla="*/ f78 1 3888432"/>
              <a:gd name="f113" fmla="*/ f79 1 3888432"/>
              <a:gd name="f114" fmla="*/ f80 1 3960440"/>
              <a:gd name="f115" fmla="*/ f81 1 3960440"/>
              <a:gd name="f116" fmla="*/ f82 1 3888432"/>
              <a:gd name="f117" fmla="*/ f83 1 3960440"/>
              <a:gd name="f118" fmla="*/ f84 1 3888432"/>
              <a:gd name="f119" fmla="*/ f85 1 3960440"/>
              <a:gd name="f120" fmla="*/ f86 1 3888432"/>
              <a:gd name="f121" fmla="*/ f87 1 3960440"/>
              <a:gd name="f122" fmla="*/ f88 1 3888432"/>
              <a:gd name="f123" fmla="*/ f89 1 3888432"/>
              <a:gd name="f124" fmla="*/ f90 1 3960440"/>
              <a:gd name="f125" fmla="*/ f91 1 3888432"/>
              <a:gd name="f126" fmla="*/ f92 1 3960440"/>
              <a:gd name="f127" fmla="*/ f93 1 3888432"/>
              <a:gd name="f128" fmla="*/ f94 1 3960440"/>
              <a:gd name="f129" fmla="*/ f95 1 3960440"/>
              <a:gd name="f130" fmla="*/ f96 1 3960440"/>
              <a:gd name="f131" fmla="*/ f97 1 3888432"/>
              <a:gd name="f132" fmla="*/ f98 1 3888432"/>
              <a:gd name="f133" fmla="*/ f99 1 3960440"/>
              <a:gd name="f134" fmla="*/ f100 1 3888432"/>
              <a:gd name="f135" fmla="*/ f101 1 3888432"/>
              <a:gd name="f136" fmla="*/ f102 1 3960440"/>
              <a:gd name="f137" fmla="*/ f103 1 3960440"/>
              <a:gd name="f138" fmla="*/ f104 1 3960440"/>
              <a:gd name="f139" fmla="*/ f105 1 3888432"/>
              <a:gd name="f140" fmla="*/ f106 1 3888432"/>
              <a:gd name="f141" fmla="*/ f107 1 3960440"/>
              <a:gd name="f142" fmla="*/ f66 1 f73"/>
              <a:gd name="f143" fmla="*/ f67 1 f73"/>
              <a:gd name="f144" fmla="*/ f66 1 f74"/>
              <a:gd name="f145" fmla="*/ f68 1 f74"/>
              <a:gd name="f146" fmla="*/ f109 1 f73"/>
              <a:gd name="f147" fmla="*/ f110 1 f74"/>
              <a:gd name="f148" fmla="*/ f111 1 f74"/>
              <a:gd name="f149" fmla="*/ f112 1 f73"/>
              <a:gd name="f150" fmla="*/ f125 1 f73"/>
              <a:gd name="f151" fmla="*/ f126 1 f74"/>
              <a:gd name="f152" fmla="*/ f113 1 f73"/>
              <a:gd name="f153" fmla="*/ f114 1 f74"/>
              <a:gd name="f154" fmla="*/ f115 1 f74"/>
              <a:gd name="f155" fmla="*/ f116 1 f73"/>
              <a:gd name="f156" fmla="*/ f117 1 f74"/>
              <a:gd name="f157" fmla="*/ f140 1 f73"/>
              <a:gd name="f158" fmla="*/ f141 1 f74"/>
              <a:gd name="f159" fmla="*/ f118 1 f73"/>
              <a:gd name="f160" fmla="*/ f119 1 f74"/>
              <a:gd name="f161" fmla="*/ f120 1 f73"/>
              <a:gd name="f162" fmla="*/ f121 1 f74"/>
              <a:gd name="f163" fmla="*/ f122 1 f73"/>
              <a:gd name="f164" fmla="*/ f123 1 f73"/>
              <a:gd name="f165" fmla="*/ f124 1 f74"/>
              <a:gd name="f166" fmla="*/ f127 1 f73"/>
              <a:gd name="f167" fmla="*/ f128 1 f74"/>
              <a:gd name="f168" fmla="*/ f129 1 f74"/>
              <a:gd name="f169" fmla="*/ f130 1 f74"/>
              <a:gd name="f170" fmla="*/ f131 1 f73"/>
              <a:gd name="f171" fmla="*/ f132 1 f73"/>
              <a:gd name="f172" fmla="*/ f133 1 f74"/>
              <a:gd name="f173" fmla="*/ f134 1 f73"/>
              <a:gd name="f174" fmla="*/ f135 1 f73"/>
              <a:gd name="f175" fmla="*/ f136 1 f74"/>
              <a:gd name="f176" fmla="*/ f137 1 f74"/>
              <a:gd name="f177" fmla="*/ f138 1 f74"/>
              <a:gd name="f178" fmla="*/ f139 1 f73"/>
              <a:gd name="f179" fmla="*/ f142 f64 1"/>
              <a:gd name="f180" fmla="*/ f143 f64 1"/>
              <a:gd name="f181" fmla="*/ f145 f65 1"/>
              <a:gd name="f182" fmla="*/ f144 f65 1"/>
              <a:gd name="f183" fmla="*/ f146 f64 1"/>
              <a:gd name="f184" fmla="*/ f147 f65 1"/>
              <a:gd name="f185" fmla="*/ f148 f65 1"/>
              <a:gd name="f186" fmla="*/ f149 f64 1"/>
              <a:gd name="f187" fmla="*/ f150 f64 1"/>
              <a:gd name="f188" fmla="*/ f151 f65 1"/>
              <a:gd name="f189" fmla="*/ f152 f64 1"/>
              <a:gd name="f190" fmla="*/ f153 f65 1"/>
              <a:gd name="f191" fmla="*/ f154 f65 1"/>
              <a:gd name="f192" fmla="*/ f155 f64 1"/>
              <a:gd name="f193" fmla="*/ f156 f65 1"/>
              <a:gd name="f194" fmla="*/ f157 f64 1"/>
              <a:gd name="f195" fmla="*/ f158 f65 1"/>
              <a:gd name="f196" fmla="*/ f159 f64 1"/>
              <a:gd name="f197" fmla="*/ f160 f65 1"/>
              <a:gd name="f198" fmla="*/ f161 f64 1"/>
              <a:gd name="f199" fmla="*/ f162 f65 1"/>
              <a:gd name="f200" fmla="*/ f163 f64 1"/>
              <a:gd name="f201" fmla="*/ f164 f64 1"/>
              <a:gd name="f202" fmla="*/ f165 f65 1"/>
              <a:gd name="f203" fmla="*/ f166 f64 1"/>
              <a:gd name="f204" fmla="*/ f167 f65 1"/>
              <a:gd name="f205" fmla="*/ f168 f65 1"/>
              <a:gd name="f206" fmla="*/ f169 f65 1"/>
              <a:gd name="f207" fmla="*/ f170 f64 1"/>
              <a:gd name="f208" fmla="*/ f171 f64 1"/>
              <a:gd name="f209" fmla="*/ f172 f65 1"/>
              <a:gd name="f210" fmla="*/ f173 f64 1"/>
              <a:gd name="f211" fmla="*/ f174 f64 1"/>
              <a:gd name="f212" fmla="*/ f175 f65 1"/>
              <a:gd name="f213" fmla="*/ f176 f65 1"/>
              <a:gd name="f214" fmla="*/ f177 f65 1"/>
              <a:gd name="f215" fmla="*/ f178 f64 1"/>
            </a:gdLst>
            <a:ahLst/>
            <a:cxnLst>
              <a:cxn ang="3cd4">
                <a:pos x="hc" y="t"/>
              </a:cxn>
              <a:cxn ang="0">
                <a:pos x="r" y="vc"/>
              </a:cxn>
              <a:cxn ang="cd4">
                <a:pos x="hc" y="b"/>
              </a:cxn>
              <a:cxn ang="cd2">
                <a:pos x="l" y="vc"/>
              </a:cxn>
              <a:cxn ang="f108">
                <a:pos x="f183" y="f184"/>
              </a:cxn>
              <a:cxn ang="f108">
                <a:pos x="f183" y="f185"/>
              </a:cxn>
              <a:cxn ang="f108">
                <a:pos x="f186" y="f185"/>
              </a:cxn>
              <a:cxn ang="f108">
                <a:pos x="f186" y="f184"/>
              </a:cxn>
              <a:cxn ang="f108">
                <a:pos x="f183" y="f184"/>
              </a:cxn>
              <a:cxn ang="f108">
                <a:pos x="f187" y="f188"/>
              </a:cxn>
              <a:cxn ang="f108">
                <a:pos x="f189" y="f190"/>
              </a:cxn>
              <a:cxn ang="f108">
                <a:pos x="f189" y="f191"/>
              </a:cxn>
              <a:cxn ang="f108">
                <a:pos x="f192" y="f191"/>
              </a:cxn>
              <a:cxn ang="f108">
                <a:pos x="f192" y="f193"/>
              </a:cxn>
              <a:cxn ang="f108">
                <a:pos x="f189" y="f193"/>
              </a:cxn>
              <a:cxn ang="f108">
                <a:pos x="f194" y="f195"/>
              </a:cxn>
              <a:cxn ang="f108">
                <a:pos x="f196" y="f197"/>
              </a:cxn>
              <a:cxn ang="f108">
                <a:pos x="f198" y="f199"/>
              </a:cxn>
              <a:cxn ang="f108">
                <a:pos x="f200" y="f199"/>
              </a:cxn>
              <a:cxn ang="f108">
                <a:pos x="f201" y="f202"/>
              </a:cxn>
              <a:cxn ang="f108">
                <a:pos x="f187" y="f188"/>
              </a:cxn>
              <a:cxn ang="f108">
                <a:pos x="f203" y="f204"/>
              </a:cxn>
              <a:cxn ang="f108">
                <a:pos x="f183" y="f205"/>
              </a:cxn>
              <a:cxn ang="f108">
                <a:pos x="f203" y="f206"/>
              </a:cxn>
              <a:cxn ang="f108">
                <a:pos x="f207" y="f205"/>
              </a:cxn>
              <a:cxn ang="f108">
                <a:pos x="f203" y="f204"/>
              </a:cxn>
              <a:cxn ang="f108">
                <a:pos x="f208" y="f209"/>
              </a:cxn>
              <a:cxn ang="f108">
                <a:pos x="f210" y="f209"/>
              </a:cxn>
              <a:cxn ang="f108">
                <a:pos x="f211" y="f212"/>
              </a:cxn>
              <a:cxn ang="f108">
                <a:pos x="f211" y="f213"/>
              </a:cxn>
              <a:cxn ang="f108">
                <a:pos x="f210" y="f214"/>
              </a:cxn>
              <a:cxn ang="f108">
                <a:pos x="f208" y="f214"/>
              </a:cxn>
              <a:cxn ang="f108">
                <a:pos x="f215" y="f213"/>
              </a:cxn>
              <a:cxn ang="f108">
                <a:pos x="f215" y="f212"/>
              </a:cxn>
              <a:cxn ang="f108">
                <a:pos x="f208" y="f209"/>
              </a:cxn>
            </a:cxnLst>
            <a:rect l="f179" t="f182" r="f180" b="f181"/>
            <a:pathLst>
              <a:path w="3888432" h="3960440">
                <a:moveTo>
                  <a:pt x="f8" y="f9"/>
                </a:moveTo>
                <a:lnTo>
                  <a:pt x="f8" y="f10"/>
                </a:lnTo>
                <a:lnTo>
                  <a:pt x="f11" y="f10"/>
                </a:lnTo>
                <a:lnTo>
                  <a:pt x="f11" y="f9"/>
                </a:lnTo>
                <a:lnTo>
                  <a:pt x="f8" y="f9"/>
                </a:lnTo>
                <a:close/>
                <a:moveTo>
                  <a:pt x="f12" y="f13"/>
                </a:moveTo>
                <a:cubicBezTo>
                  <a:pt x="f14" y="f15"/>
                  <a:pt x="f16" y="f17"/>
                  <a:pt x="f18" y="f19"/>
                </a:cubicBezTo>
                <a:lnTo>
                  <a:pt x="f18" y="f20"/>
                </a:lnTo>
                <a:lnTo>
                  <a:pt x="f21" y="f20"/>
                </a:lnTo>
                <a:lnTo>
                  <a:pt x="f21" y="f22"/>
                </a:lnTo>
                <a:lnTo>
                  <a:pt x="f18" y="f22"/>
                </a:lnTo>
                <a:cubicBezTo>
                  <a:pt x="f23" y="f24"/>
                  <a:pt x="f25" y="f26"/>
                  <a:pt x="f27" y="f28"/>
                </a:cubicBezTo>
                <a:cubicBezTo>
                  <a:pt x="f29" y="f30"/>
                  <a:pt x="f31" y="f32"/>
                  <a:pt x="f33" y="f34"/>
                </a:cubicBezTo>
                <a:lnTo>
                  <a:pt x="f35" y="f36"/>
                </a:lnTo>
                <a:lnTo>
                  <a:pt x="f37" y="f36"/>
                </a:lnTo>
                <a:cubicBezTo>
                  <a:pt x="f38" y="f39"/>
                  <a:pt x="f40" y="f41"/>
                  <a:pt x="f42" y="f43"/>
                </a:cubicBezTo>
                <a:cubicBezTo>
                  <a:pt x="f44" y="f45"/>
                  <a:pt x="f46" y="f47"/>
                  <a:pt x="f12" y="f13"/>
                </a:cubicBezTo>
                <a:close/>
                <a:moveTo>
                  <a:pt x="f48" y="f49"/>
                </a:moveTo>
                <a:cubicBezTo>
                  <a:pt x="f50" y="f49"/>
                  <a:pt x="f8" y="f51"/>
                  <a:pt x="f8" y="f52"/>
                </a:cubicBezTo>
                <a:cubicBezTo>
                  <a:pt x="f8" y="f53"/>
                  <a:pt x="f50" y="f54"/>
                  <a:pt x="f48" y="f54"/>
                </a:cubicBezTo>
                <a:cubicBezTo>
                  <a:pt x="f55" y="f54"/>
                  <a:pt x="f56" y="f53"/>
                  <a:pt x="f56" y="f52"/>
                </a:cubicBezTo>
                <a:cubicBezTo>
                  <a:pt x="f56" y="f51"/>
                  <a:pt x="f55" y="f49"/>
                  <a:pt x="f48" y="f49"/>
                </a:cubicBezTo>
                <a:close/>
                <a:moveTo>
                  <a:pt x="f57" y="f5"/>
                </a:moveTo>
                <a:lnTo>
                  <a:pt x="f58" y="f5"/>
                </a:lnTo>
                <a:cubicBezTo>
                  <a:pt x="f59" y="f5"/>
                  <a:pt x="f6" y="f60"/>
                  <a:pt x="f6" y="f57"/>
                </a:cubicBezTo>
                <a:lnTo>
                  <a:pt x="f6" y="f61"/>
                </a:lnTo>
                <a:cubicBezTo>
                  <a:pt x="f6" y="f62"/>
                  <a:pt x="f59" y="f7"/>
                  <a:pt x="f58" y="f7"/>
                </a:cubicBezTo>
                <a:lnTo>
                  <a:pt x="f57" y="f7"/>
                </a:lnTo>
                <a:cubicBezTo>
                  <a:pt x="f60" y="f7"/>
                  <a:pt x="f5" y="f62"/>
                  <a:pt x="f5" y="f61"/>
                </a:cubicBezTo>
                <a:lnTo>
                  <a:pt x="f5" y="f57"/>
                </a:lnTo>
                <a:cubicBezTo>
                  <a:pt x="f5" y="f60"/>
                  <a:pt x="f60" y="f5"/>
                  <a:pt x="f57" y="f5"/>
                </a:cubicBezTo>
                <a:close/>
              </a:path>
            </a:pathLst>
          </a:custGeom>
          <a:solidFill>
            <a:srgbClr val="0072BF"/>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1" name="Rounded Rectangle 2">
            <a:extLst>
              <a:ext uri="{FF2B5EF4-FFF2-40B4-BE49-F238E27FC236}">
                <a16:creationId xmlns:a16="http://schemas.microsoft.com/office/drawing/2014/main" id="{66E64284-35BC-A59E-E106-712296BF028D}"/>
              </a:ext>
            </a:extLst>
          </p:cNvPr>
          <p:cNvSpPr/>
          <p:nvPr/>
        </p:nvSpPr>
        <p:spPr>
          <a:xfrm>
            <a:off x="5174625" y="5378908"/>
            <a:ext cx="573084" cy="610781"/>
          </a:xfrm>
          <a:custGeom>
            <a:avLst/>
            <a:gdLst>
              <a:gd name="f0" fmla="val 10800000"/>
              <a:gd name="f1" fmla="val 5400000"/>
              <a:gd name="f2" fmla="val 180"/>
              <a:gd name="f3" fmla="val w"/>
              <a:gd name="f4" fmla="val h"/>
              <a:gd name="f5" fmla="val 0"/>
              <a:gd name="f6" fmla="val 3960000"/>
              <a:gd name="f7" fmla="val 3160999"/>
              <a:gd name="f8" fmla="val 1374274"/>
              <a:gd name="f9" fmla="val 3155132"/>
              <a:gd name="f10" fmla="val 1419362"/>
              <a:gd name="f11" fmla="val 2496208"/>
              <a:gd name="f12" fmla="val 770986"/>
              <a:gd name="f13" fmla="val 2113414"/>
              <a:gd name="f14" fmla="val 1929581"/>
              <a:gd name="f15" fmla="val 1106902"/>
              <a:gd name="f16" fmla="val 1921633"/>
              <a:gd name="f17" fmla="val 1292845"/>
              <a:gd name="f18" fmla="val 1914712"/>
              <a:gd name="f19" fmla="val 1454769"/>
              <a:gd name="f20" fmla="val 1928136"/>
              <a:gd name="f21" fmla="val 1522392"/>
              <a:gd name="f22" fmla="val 1942445"/>
              <a:gd name="f23" fmla="val 1570340"/>
              <a:gd name="f24" fmla="val 1547199"/>
              <a:gd name="f25" fmla="val 1510736"/>
              <a:gd name="f26" fmla="val 1237189"/>
              <a:gd name="f27" fmla="val 1330681"/>
              <a:gd name="f28" fmla="val 815277"/>
              <a:gd name="f29" fmla="val 836121"/>
              <a:gd name="f30" fmla="val 618819"/>
              <a:gd name="f31" fmla="val 1229038"/>
              <a:gd name="f32" fmla="val 733086"/>
              <a:gd name="f33" fmla="val 1558961"/>
              <a:gd name="f34" fmla="val 965659"/>
              <a:gd name="f35" fmla="val 1735195"/>
              <a:gd name="f36" fmla="val 864541"/>
              <a:gd name="f37" fmla="val 1716416"/>
              <a:gd name="f38" fmla="val 662904"/>
              <a:gd name="f39" fmla="val 1695759"/>
              <a:gd name="f40" fmla="val 570453"/>
              <a:gd name="f41" fmla="val 1629310"/>
              <a:gd name="f42" fmla="val 597898"/>
              <a:gd name="f43" fmla="val 2016450"/>
              <a:gd name="f44" fmla="val 990931"/>
              <a:gd name="f45" fmla="val 2177657"/>
              <a:gd name="f46" fmla="val 1196057"/>
              <a:gd name="f47" fmla="val 2257108"/>
              <a:gd name="f48" fmla="val 1113718"/>
              <a:gd name="f49" fmla="val 2275887"/>
              <a:gd name="f50" fmla="val 943857"/>
              <a:gd name="f51" fmla="val 2321380"/>
              <a:gd name="f52" fmla="val 813848"/>
              <a:gd name="f53" fmla="val 2296824"/>
              <a:gd name="f54" fmla="val 926523"/>
              <a:gd name="f55" fmla="val 2634848"/>
              <a:gd name="f56" fmla="val 1326064"/>
              <a:gd name="f57" fmla="val 2611755"/>
              <a:gd name="f58" fmla="val 1486410"/>
              <a:gd name="f59" fmla="val 2607420"/>
              <a:gd name="f60" fmla="val 1297174"/>
              <a:gd name="f61" fmla="val 2749708"/>
              <a:gd name="f62" fmla="val 1000058"/>
              <a:gd name="f63" fmla="val 2795794"/>
              <a:gd name="f64" fmla="val 489408"/>
              <a:gd name="f65" fmla="val 2829018"/>
              <a:gd name="f66" fmla="val 914827"/>
              <a:gd name="f67" fmla="val 3139596"/>
              <a:gd name="f68" fmla="val 1734874"/>
              <a:gd name="f69" fmla="val 3242281"/>
              <a:gd name="f70" fmla="val 2062787"/>
              <a:gd name="f71" fmla="val 3146219"/>
              <a:gd name="f72" fmla="val 2763394"/>
              <a:gd name="f73" fmla="val 2903535"/>
              <a:gd name="f74" fmla="val 2915370"/>
              <a:gd name="f75" fmla="val 2621267"/>
              <a:gd name="f76" fmla="val 3074271"/>
              <a:gd name="f77" fmla="val 2105563"/>
              <a:gd name="f78" fmla="val 3173740"/>
              <a:gd name="f79" fmla="val 1733406"/>
              <a:gd name="f80" fmla="val 3145310"/>
              <a:gd name="f81" fmla="val 1648999"/>
              <a:gd name="f82" fmla="val 3207849"/>
              <a:gd name="f83" fmla="val 1493166"/>
              <a:gd name="f84" fmla="val 3270388"/>
              <a:gd name="f85" fmla="val 1337333"/>
              <a:gd name="f86" fmla="val 3414210"/>
              <a:gd name="f87" fmla="val 1276468"/>
              <a:gd name="f88" fmla="val 3449507"/>
              <a:gd name="f89" fmla="val 1170564"/>
              <a:gd name="f90" fmla="val 3349883"/>
              <a:gd name="f91" fmla="val 1192977"/>
              <a:gd name="f92" fmla="val 3252716"/>
              <a:gd name="f93" fmla="val 1239516"/>
              <a:gd name="f94" fmla="val 3140091"/>
              <a:gd name="f95" fmla="val 1227260"/>
              <a:gd name="f96" fmla="val 3219995"/>
              <a:gd name="f97" fmla="val 1183499"/>
              <a:gd name="f98" fmla="val 3274317"/>
              <a:gd name="f99" fmla="val 996523"/>
              <a:gd name="f100" fmla="val 3324107"/>
              <a:gd name="f101" fmla="val 851504"/>
              <a:gd name="f102" fmla="val 3215037"/>
              <a:gd name="f103" fmla="val 921165"/>
              <a:gd name="f104" fmla="val 3152155"/>
              <a:gd name="f105" fmla="val 998691"/>
              <a:gd name="f106" fmla="val 2995677"/>
              <a:gd name="f107" fmla="val 1008938"/>
              <a:gd name="f108" fmla="val 2884471"/>
              <a:gd name="f109" fmla="val 881691"/>
              <a:gd name="f110" fmla="val 2678487"/>
              <a:gd name="f111" fmla="val 308009"/>
              <a:gd name="f112" fmla="val 3651991"/>
              <a:gd name="f113" fmla="val 3822100"/>
              <a:gd name="f114" fmla="val 137900"/>
              <a:gd name="f115" fmla="+- 0 0 -90"/>
              <a:gd name="f116" fmla="*/ f3 1 3960000"/>
              <a:gd name="f117" fmla="*/ f4 1 3960000"/>
              <a:gd name="f118" fmla="val f5"/>
              <a:gd name="f119" fmla="val f6"/>
              <a:gd name="f120" fmla="*/ f115 f0 1"/>
              <a:gd name="f121" fmla="+- f119 0 f118"/>
              <a:gd name="f122" fmla="*/ f120 1 f2"/>
              <a:gd name="f123" fmla="*/ f121 1 3960000"/>
              <a:gd name="f124" fmla="*/ 3160999 f121 1"/>
              <a:gd name="f125" fmla="*/ 1374274 f121 1"/>
              <a:gd name="f126" fmla="*/ 3155132 f121 1"/>
              <a:gd name="f127" fmla="*/ 1419362 f121 1"/>
              <a:gd name="f128" fmla="*/ 1921633 f121 1"/>
              <a:gd name="f129" fmla="*/ 1942445 f121 1"/>
              <a:gd name="f130" fmla="*/ 1570340 f121 1"/>
              <a:gd name="f131" fmla="*/ 2257108 f121 1"/>
              <a:gd name="f132" fmla="*/ 3207849 f121 1"/>
              <a:gd name="f133" fmla="*/ 1493166 f121 1"/>
              <a:gd name="f134" fmla="*/ 2995677 f121 1"/>
              <a:gd name="f135" fmla="*/ 1008938 f121 1"/>
              <a:gd name="f136" fmla="*/ 308009 f121 1"/>
              <a:gd name="f137" fmla="*/ 0 f121 1"/>
              <a:gd name="f138" fmla="*/ 3651991 f121 1"/>
              <a:gd name="f139" fmla="*/ 3960000 f121 1"/>
              <a:gd name="f140" fmla="*/ 3140091 f121 1"/>
              <a:gd name="f141" fmla="*/ 1227260 f121 1"/>
              <a:gd name="f142" fmla="*/ 3449507 f121 1"/>
              <a:gd name="f143" fmla="*/ 1170564 f121 1"/>
              <a:gd name="f144" fmla="*/ 3324107 f121 1"/>
              <a:gd name="f145" fmla="*/ 851504 f121 1"/>
              <a:gd name="f146" fmla="*/ 1292845 f121 1"/>
              <a:gd name="f147" fmla="*/ 2496208 f121 1"/>
              <a:gd name="f148" fmla="*/ 770986 f121 1"/>
              <a:gd name="f149" fmla="*/ 815277 f121 1"/>
              <a:gd name="f150" fmla="*/ 836121 f121 1"/>
              <a:gd name="f151" fmla="*/ 965659 f121 1"/>
              <a:gd name="f152" fmla="*/ 1735195 f121 1"/>
              <a:gd name="f153" fmla="*/ 1196057 f121 1"/>
              <a:gd name="f154" fmla="*/ 1486410 f121 1"/>
              <a:gd name="f155" fmla="*/ 2607420 f121 1"/>
              <a:gd name="f156" fmla="*/ 813848 f121 1"/>
              <a:gd name="f157" fmla="*/ 2296824 f121 1"/>
              <a:gd name="f158" fmla="*/ 570453 f121 1"/>
              <a:gd name="f159" fmla="*/ 1629310 f121 1"/>
              <a:gd name="f160" fmla="*/ 489408 f121 1"/>
              <a:gd name="f161" fmla="*/ 2829018 f121 1"/>
              <a:gd name="f162" fmla="*/ 2062787 f121 1"/>
              <a:gd name="f163" fmla="*/ 3146219 f121 1"/>
              <a:gd name="f164" fmla="*/ 3074271 f121 1"/>
              <a:gd name="f165" fmla="*/ 2105563 f121 1"/>
              <a:gd name="f166" fmla="+- f122 0 f1"/>
              <a:gd name="f167" fmla="*/ f124 1 3960000"/>
              <a:gd name="f168" fmla="*/ f125 1 3960000"/>
              <a:gd name="f169" fmla="*/ f126 1 3960000"/>
              <a:gd name="f170" fmla="*/ f127 1 3960000"/>
              <a:gd name="f171" fmla="*/ f128 1 3960000"/>
              <a:gd name="f172" fmla="*/ f129 1 3960000"/>
              <a:gd name="f173" fmla="*/ f130 1 3960000"/>
              <a:gd name="f174" fmla="*/ f131 1 3960000"/>
              <a:gd name="f175" fmla="*/ f132 1 3960000"/>
              <a:gd name="f176" fmla="*/ f133 1 3960000"/>
              <a:gd name="f177" fmla="*/ f134 1 3960000"/>
              <a:gd name="f178" fmla="*/ f135 1 3960000"/>
              <a:gd name="f179" fmla="*/ f136 1 3960000"/>
              <a:gd name="f180" fmla="*/ f137 1 3960000"/>
              <a:gd name="f181" fmla="*/ f138 1 3960000"/>
              <a:gd name="f182" fmla="*/ f139 1 3960000"/>
              <a:gd name="f183" fmla="*/ f140 1 3960000"/>
              <a:gd name="f184" fmla="*/ f141 1 3960000"/>
              <a:gd name="f185" fmla="*/ f142 1 3960000"/>
              <a:gd name="f186" fmla="*/ f143 1 3960000"/>
              <a:gd name="f187" fmla="*/ f144 1 3960000"/>
              <a:gd name="f188" fmla="*/ f145 1 3960000"/>
              <a:gd name="f189" fmla="*/ f146 1 3960000"/>
              <a:gd name="f190" fmla="*/ f147 1 3960000"/>
              <a:gd name="f191" fmla="*/ f148 1 3960000"/>
              <a:gd name="f192" fmla="*/ f149 1 3960000"/>
              <a:gd name="f193" fmla="*/ f150 1 3960000"/>
              <a:gd name="f194" fmla="*/ f151 1 3960000"/>
              <a:gd name="f195" fmla="*/ f152 1 3960000"/>
              <a:gd name="f196" fmla="*/ f153 1 3960000"/>
              <a:gd name="f197" fmla="*/ f154 1 3960000"/>
              <a:gd name="f198" fmla="*/ f155 1 3960000"/>
              <a:gd name="f199" fmla="*/ f156 1 3960000"/>
              <a:gd name="f200" fmla="*/ f157 1 3960000"/>
              <a:gd name="f201" fmla="*/ f158 1 3960000"/>
              <a:gd name="f202" fmla="*/ f159 1 3960000"/>
              <a:gd name="f203" fmla="*/ f160 1 3960000"/>
              <a:gd name="f204" fmla="*/ f161 1 3960000"/>
              <a:gd name="f205" fmla="*/ f162 1 3960000"/>
              <a:gd name="f206" fmla="*/ f163 1 3960000"/>
              <a:gd name="f207" fmla="*/ f164 1 3960000"/>
              <a:gd name="f208" fmla="*/ f165 1 3960000"/>
              <a:gd name="f209" fmla="*/ f118 1 f123"/>
              <a:gd name="f210" fmla="*/ f119 1 f123"/>
              <a:gd name="f211" fmla="*/ f167 1 f123"/>
              <a:gd name="f212" fmla="*/ f168 1 f123"/>
              <a:gd name="f213" fmla="*/ f169 1 f123"/>
              <a:gd name="f214" fmla="*/ f170 1 f123"/>
              <a:gd name="f215" fmla="*/ f190 1 f123"/>
              <a:gd name="f216" fmla="*/ f191 1 f123"/>
              <a:gd name="f217" fmla="*/ f171 1 f123"/>
              <a:gd name="f218" fmla="*/ f189 1 f123"/>
              <a:gd name="f219" fmla="*/ f172 1 f123"/>
              <a:gd name="f220" fmla="*/ f173 1 f123"/>
              <a:gd name="f221" fmla="*/ f192 1 f123"/>
              <a:gd name="f222" fmla="*/ f193 1 f123"/>
              <a:gd name="f223" fmla="*/ f194 1 f123"/>
              <a:gd name="f224" fmla="*/ f195 1 f123"/>
              <a:gd name="f225" fmla="*/ f201 1 f123"/>
              <a:gd name="f226" fmla="*/ f202 1 f123"/>
              <a:gd name="f227" fmla="*/ f196 1 f123"/>
              <a:gd name="f228" fmla="*/ f174 1 f123"/>
              <a:gd name="f229" fmla="*/ f199 1 f123"/>
              <a:gd name="f230" fmla="*/ f200 1 f123"/>
              <a:gd name="f231" fmla="*/ f197 1 f123"/>
              <a:gd name="f232" fmla="*/ f198 1 f123"/>
              <a:gd name="f233" fmla="*/ f203 1 f123"/>
              <a:gd name="f234" fmla="*/ f204 1 f123"/>
              <a:gd name="f235" fmla="*/ f205 1 f123"/>
              <a:gd name="f236" fmla="*/ f206 1 f123"/>
              <a:gd name="f237" fmla="*/ f207 1 f123"/>
              <a:gd name="f238" fmla="*/ f208 1 f123"/>
              <a:gd name="f239" fmla="*/ f175 1 f123"/>
              <a:gd name="f240" fmla="*/ f176 1 f123"/>
              <a:gd name="f241" fmla="*/ f185 1 f123"/>
              <a:gd name="f242" fmla="*/ f186 1 f123"/>
              <a:gd name="f243" fmla="*/ f183 1 f123"/>
              <a:gd name="f244" fmla="*/ f184 1 f123"/>
              <a:gd name="f245" fmla="*/ f187 1 f123"/>
              <a:gd name="f246" fmla="*/ f188 1 f123"/>
              <a:gd name="f247" fmla="*/ f177 1 f123"/>
              <a:gd name="f248" fmla="*/ f178 1 f123"/>
              <a:gd name="f249" fmla="*/ f179 1 f123"/>
              <a:gd name="f250" fmla="*/ f180 1 f123"/>
              <a:gd name="f251" fmla="*/ f181 1 f123"/>
              <a:gd name="f252" fmla="*/ f182 1 f123"/>
              <a:gd name="f253" fmla="*/ f209 f116 1"/>
              <a:gd name="f254" fmla="*/ f210 f116 1"/>
              <a:gd name="f255" fmla="*/ f210 f117 1"/>
              <a:gd name="f256" fmla="*/ f209 f117 1"/>
              <a:gd name="f257" fmla="*/ f211 f116 1"/>
              <a:gd name="f258" fmla="*/ f212 f117 1"/>
              <a:gd name="f259" fmla="*/ f213 f116 1"/>
              <a:gd name="f260" fmla="*/ f214 f117 1"/>
              <a:gd name="f261" fmla="*/ f215 f116 1"/>
              <a:gd name="f262" fmla="*/ f216 f117 1"/>
              <a:gd name="f263" fmla="*/ f217 f116 1"/>
              <a:gd name="f264" fmla="*/ f218 f117 1"/>
              <a:gd name="f265" fmla="*/ f219 f116 1"/>
              <a:gd name="f266" fmla="*/ f220 f117 1"/>
              <a:gd name="f267" fmla="*/ f221 f116 1"/>
              <a:gd name="f268" fmla="*/ f222 f117 1"/>
              <a:gd name="f269" fmla="*/ f223 f116 1"/>
              <a:gd name="f270" fmla="*/ f224 f117 1"/>
              <a:gd name="f271" fmla="*/ f225 f116 1"/>
              <a:gd name="f272" fmla="*/ f226 f117 1"/>
              <a:gd name="f273" fmla="*/ f227 f116 1"/>
              <a:gd name="f274" fmla="*/ f228 f117 1"/>
              <a:gd name="f275" fmla="*/ f229 f116 1"/>
              <a:gd name="f276" fmla="*/ f230 f117 1"/>
              <a:gd name="f277" fmla="*/ f231 f116 1"/>
              <a:gd name="f278" fmla="*/ f232 f117 1"/>
              <a:gd name="f279" fmla="*/ f233 f116 1"/>
              <a:gd name="f280" fmla="*/ f234 f117 1"/>
              <a:gd name="f281" fmla="*/ f235 f116 1"/>
              <a:gd name="f282" fmla="*/ f236 f117 1"/>
              <a:gd name="f283" fmla="*/ f237 f116 1"/>
              <a:gd name="f284" fmla="*/ f238 f117 1"/>
              <a:gd name="f285" fmla="*/ f239 f116 1"/>
              <a:gd name="f286" fmla="*/ f240 f117 1"/>
              <a:gd name="f287" fmla="*/ f241 f116 1"/>
              <a:gd name="f288" fmla="*/ f242 f117 1"/>
              <a:gd name="f289" fmla="*/ f243 f116 1"/>
              <a:gd name="f290" fmla="*/ f244 f117 1"/>
              <a:gd name="f291" fmla="*/ f245 f116 1"/>
              <a:gd name="f292" fmla="*/ f246 f117 1"/>
              <a:gd name="f293" fmla="*/ f247 f116 1"/>
              <a:gd name="f294" fmla="*/ f248 f117 1"/>
              <a:gd name="f295" fmla="*/ f249 f116 1"/>
              <a:gd name="f296" fmla="*/ f250 f117 1"/>
              <a:gd name="f297" fmla="*/ f251 f116 1"/>
              <a:gd name="f298" fmla="*/ f252 f116 1"/>
              <a:gd name="f299" fmla="*/ f249 f117 1"/>
              <a:gd name="f300" fmla="*/ f251 f117 1"/>
              <a:gd name="f301" fmla="*/ f252 f117 1"/>
              <a:gd name="f302" fmla="*/ f250 f116 1"/>
            </a:gdLst>
            <a:ahLst/>
            <a:cxnLst>
              <a:cxn ang="3cd4">
                <a:pos x="hc" y="t"/>
              </a:cxn>
              <a:cxn ang="0">
                <a:pos x="r" y="vc"/>
              </a:cxn>
              <a:cxn ang="cd4">
                <a:pos x="hc" y="b"/>
              </a:cxn>
              <a:cxn ang="cd2">
                <a:pos x="l" y="vc"/>
              </a:cxn>
              <a:cxn ang="f166">
                <a:pos x="f257" y="f258"/>
              </a:cxn>
              <a:cxn ang="f166">
                <a:pos x="f259" y="f260"/>
              </a:cxn>
              <a:cxn ang="f166">
                <a:pos x="f257" y="f258"/>
              </a:cxn>
              <a:cxn ang="f166">
                <a:pos x="f261" y="f262"/>
              </a:cxn>
              <a:cxn ang="f166">
                <a:pos x="f263" y="f264"/>
              </a:cxn>
              <a:cxn ang="f166">
                <a:pos x="f265" y="f266"/>
              </a:cxn>
              <a:cxn ang="f166">
                <a:pos x="f267" y="f268"/>
              </a:cxn>
              <a:cxn ang="f166">
                <a:pos x="f269" y="f270"/>
              </a:cxn>
              <a:cxn ang="f166">
                <a:pos x="f271" y="f272"/>
              </a:cxn>
              <a:cxn ang="f166">
                <a:pos x="f273" y="f274"/>
              </a:cxn>
              <a:cxn ang="f166">
                <a:pos x="f275" y="f276"/>
              </a:cxn>
              <a:cxn ang="f166">
                <a:pos x="f277" y="f278"/>
              </a:cxn>
              <a:cxn ang="f166">
                <a:pos x="f279" y="f280"/>
              </a:cxn>
              <a:cxn ang="f166">
                <a:pos x="f281" y="f282"/>
              </a:cxn>
              <a:cxn ang="f166">
                <a:pos x="f283" y="f284"/>
              </a:cxn>
              <a:cxn ang="f166">
                <a:pos x="f285" y="f286"/>
              </a:cxn>
              <a:cxn ang="f166">
                <a:pos x="f287" y="f288"/>
              </a:cxn>
              <a:cxn ang="f166">
                <a:pos x="f289" y="f290"/>
              </a:cxn>
              <a:cxn ang="f166">
                <a:pos x="f291" y="f292"/>
              </a:cxn>
              <a:cxn ang="f166">
                <a:pos x="f293" y="f294"/>
              </a:cxn>
              <a:cxn ang="f166">
                <a:pos x="f261" y="f262"/>
              </a:cxn>
              <a:cxn ang="f166">
                <a:pos x="f295" y="f296"/>
              </a:cxn>
              <a:cxn ang="f166">
                <a:pos x="f297" y="f296"/>
              </a:cxn>
              <a:cxn ang="f166">
                <a:pos x="f298" y="f299"/>
              </a:cxn>
              <a:cxn ang="f166">
                <a:pos x="f298" y="f300"/>
              </a:cxn>
              <a:cxn ang="f166">
                <a:pos x="f297" y="f301"/>
              </a:cxn>
              <a:cxn ang="f166">
                <a:pos x="f295" y="f301"/>
              </a:cxn>
              <a:cxn ang="f166">
                <a:pos x="f302" y="f300"/>
              </a:cxn>
              <a:cxn ang="f166">
                <a:pos x="f302" y="f299"/>
              </a:cxn>
              <a:cxn ang="f166">
                <a:pos x="f295" y="f296"/>
              </a:cxn>
            </a:cxnLst>
            <a:rect l="f253" t="f256" r="f254" b="f255"/>
            <a:pathLst>
              <a:path w="3960000" h="3960000">
                <a:moveTo>
                  <a:pt x="f7" y="f8"/>
                </a:moveTo>
                <a:lnTo>
                  <a:pt x="f9" y="f10"/>
                </a:lnTo>
                <a:lnTo>
                  <a:pt x="f7" y="f8"/>
                </a:lnTo>
                <a:close/>
                <a:moveTo>
                  <a:pt x="f11" y="f12"/>
                </a:moveTo>
                <a:cubicBezTo>
                  <a:pt x="f13" y="f12"/>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101"/>
                </a:cubicBezTo>
                <a:cubicBezTo>
                  <a:pt x="f102" y="f103"/>
                  <a:pt x="f104" y="f105"/>
                  <a:pt x="f106" y="f107"/>
                </a:cubicBezTo>
                <a:cubicBezTo>
                  <a:pt x="f108" y="f109"/>
                  <a:pt x="f110" y="f12"/>
                  <a:pt x="f11" y="f12"/>
                </a:cubicBezTo>
                <a:close/>
                <a:moveTo>
                  <a:pt x="f111" y="f5"/>
                </a:moveTo>
                <a:lnTo>
                  <a:pt x="f112" y="f5"/>
                </a:lnTo>
                <a:cubicBezTo>
                  <a:pt x="f113" y="f5"/>
                  <a:pt x="f6" y="f114"/>
                  <a:pt x="f6" y="f111"/>
                </a:cubicBezTo>
                <a:lnTo>
                  <a:pt x="f6" y="f112"/>
                </a:lnTo>
                <a:cubicBezTo>
                  <a:pt x="f6" y="f113"/>
                  <a:pt x="f113" y="f6"/>
                  <a:pt x="f112" y="f6"/>
                </a:cubicBezTo>
                <a:lnTo>
                  <a:pt x="f111" y="f6"/>
                </a:lnTo>
                <a:cubicBezTo>
                  <a:pt x="f114" y="f6"/>
                  <a:pt x="f5" y="f113"/>
                  <a:pt x="f5" y="f112"/>
                </a:cubicBezTo>
                <a:lnTo>
                  <a:pt x="f5" y="f111"/>
                </a:lnTo>
                <a:cubicBezTo>
                  <a:pt x="f5" y="f114"/>
                  <a:pt x="f114" y="f5"/>
                  <a:pt x="f111" y="f5"/>
                </a:cubicBezTo>
                <a:close/>
              </a:path>
            </a:pathLst>
          </a:custGeom>
          <a:solidFill>
            <a:srgbClr val="0072BF"/>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2" name="Rounded Rectangle 3">
            <a:extLst>
              <a:ext uri="{FF2B5EF4-FFF2-40B4-BE49-F238E27FC236}">
                <a16:creationId xmlns:a16="http://schemas.microsoft.com/office/drawing/2014/main" id="{50F8782C-971F-0854-AE32-301E80AF82B0}"/>
              </a:ext>
            </a:extLst>
          </p:cNvPr>
          <p:cNvSpPr/>
          <p:nvPr/>
        </p:nvSpPr>
        <p:spPr>
          <a:xfrm>
            <a:off x="4236534" y="5378908"/>
            <a:ext cx="573084" cy="610781"/>
          </a:xfrm>
          <a:custGeom>
            <a:avLst/>
            <a:gdLst>
              <a:gd name="f0" fmla="val 10800000"/>
              <a:gd name="f1" fmla="val 5400000"/>
              <a:gd name="f2" fmla="val 180"/>
              <a:gd name="f3" fmla="val w"/>
              <a:gd name="f4" fmla="val h"/>
              <a:gd name="f5" fmla="val 0"/>
              <a:gd name="f6" fmla="val 3960000"/>
              <a:gd name="f7" fmla="val 2841893"/>
              <a:gd name="f8" fmla="val 181064"/>
              <a:gd name="f9" fmla="val 2485731"/>
              <a:gd name="f10" fmla="val 190239"/>
              <a:gd name="f11" fmla="val 2106781"/>
              <a:gd name="f12" fmla="val 339266"/>
              <a:gd name="f13" fmla="val 2105790"/>
              <a:gd name="f14" fmla="val 859562"/>
              <a:gd name="f15" fmla="val 2106860"/>
              <a:gd name="f16" fmla="val 863292"/>
              <a:gd name="f17" fmla="val 1248172"/>
              <a:gd name="f18" fmla="val 1691968"/>
              <a:gd name="f19" fmla="val 1824236"/>
              <a:gd name="f20" fmla="val 3779396"/>
              <a:gd name="f21" fmla="val 2754932"/>
              <a:gd name="f22" fmla="val 3305869"/>
              <a:gd name="f23" fmla="val 1813665"/>
              <a:gd name="f24" fmla="val 3348152"/>
              <a:gd name="f25" fmla="val 907124"/>
              <a:gd name="f26" fmla="val 2746287"/>
              <a:gd name="f27" fmla="val 682909"/>
              <a:gd name="f28" fmla="val 3126764"/>
              <a:gd name="f29" fmla="val 685506"/>
              <a:gd name="f30" fmla="val 3369037"/>
              <a:gd name="f31" fmla="val 704441"/>
              <a:gd name="f32" fmla="val 3391941"/>
              <a:gd name="f33" fmla="val 556446"/>
              <a:gd name="f34" fmla="val 3409927"/>
              <a:gd name="f35" fmla="val 381656"/>
              <a:gd name="f36" fmla="val 3410216"/>
              <a:gd name="f37" fmla="val 195189"/>
              <a:gd name="f38" fmla="val 3239930"/>
              <a:gd name="f39" fmla="val 163882"/>
              <a:gd name="f40" fmla="val 3118909"/>
              <a:gd name="f41" fmla="val 173928"/>
              <a:gd name="f42" fmla="val 308009"/>
              <a:gd name="f43" fmla="val 3651991"/>
              <a:gd name="f44" fmla="val 3822100"/>
              <a:gd name="f45" fmla="val 137900"/>
              <a:gd name="f46" fmla="+- 0 0 -90"/>
              <a:gd name="f47" fmla="*/ f3 1 3960000"/>
              <a:gd name="f48" fmla="*/ f4 1 3960000"/>
              <a:gd name="f49" fmla="val f5"/>
              <a:gd name="f50" fmla="val f6"/>
              <a:gd name="f51" fmla="*/ f46 f0 1"/>
              <a:gd name="f52" fmla="+- f50 0 f49"/>
              <a:gd name="f53" fmla="*/ f51 1 f2"/>
              <a:gd name="f54" fmla="*/ f52 1 3960000"/>
              <a:gd name="f55" fmla="*/ 2841893 f52 1"/>
              <a:gd name="f56" fmla="*/ 181064 f52 1"/>
              <a:gd name="f57" fmla="*/ 2105790 f52 1"/>
              <a:gd name="f58" fmla="*/ 859562 f52 1"/>
              <a:gd name="f59" fmla="*/ 2106860 f52 1"/>
              <a:gd name="f60" fmla="*/ 863292 f52 1"/>
              <a:gd name="f61" fmla="*/ 1248172 f52 1"/>
              <a:gd name="f62" fmla="*/ 1691968 f52 1"/>
              <a:gd name="f63" fmla="*/ 1824236 f52 1"/>
              <a:gd name="f64" fmla="*/ 3779396 f52 1"/>
              <a:gd name="f65" fmla="*/ 2754932 f52 1"/>
              <a:gd name="f66" fmla="*/ 3305869 f52 1"/>
              <a:gd name="f67" fmla="*/ 1813665 f52 1"/>
              <a:gd name="f68" fmla="*/ 3348152 f52 1"/>
              <a:gd name="f69" fmla="*/ 907124 f52 1"/>
              <a:gd name="f70" fmla="*/ 3369037 f52 1"/>
              <a:gd name="f71" fmla="*/ 308009 f52 1"/>
              <a:gd name="f72" fmla="*/ 0 f52 1"/>
              <a:gd name="f73" fmla="*/ 3651991 f52 1"/>
              <a:gd name="f74" fmla="*/ 3960000 f52 1"/>
              <a:gd name="f75" fmla="*/ 704441 f52 1"/>
              <a:gd name="f76" fmla="*/ 3410216 f52 1"/>
              <a:gd name="f77" fmla="*/ 195189 f52 1"/>
              <a:gd name="f78" fmla="+- f53 0 f1"/>
              <a:gd name="f79" fmla="*/ f55 1 3960000"/>
              <a:gd name="f80" fmla="*/ f56 1 3960000"/>
              <a:gd name="f81" fmla="*/ f57 1 3960000"/>
              <a:gd name="f82" fmla="*/ f58 1 3960000"/>
              <a:gd name="f83" fmla="*/ f59 1 3960000"/>
              <a:gd name="f84" fmla="*/ f60 1 3960000"/>
              <a:gd name="f85" fmla="*/ f61 1 3960000"/>
              <a:gd name="f86" fmla="*/ f62 1 3960000"/>
              <a:gd name="f87" fmla="*/ f63 1 3960000"/>
              <a:gd name="f88" fmla="*/ f64 1 3960000"/>
              <a:gd name="f89" fmla="*/ f65 1 3960000"/>
              <a:gd name="f90" fmla="*/ f66 1 3960000"/>
              <a:gd name="f91" fmla="*/ f67 1 3960000"/>
              <a:gd name="f92" fmla="*/ f68 1 3960000"/>
              <a:gd name="f93" fmla="*/ f69 1 3960000"/>
              <a:gd name="f94" fmla="*/ f70 1 3960000"/>
              <a:gd name="f95" fmla="*/ f71 1 3960000"/>
              <a:gd name="f96" fmla="*/ f72 1 3960000"/>
              <a:gd name="f97" fmla="*/ f73 1 3960000"/>
              <a:gd name="f98" fmla="*/ f74 1 3960000"/>
              <a:gd name="f99" fmla="*/ f75 1 3960000"/>
              <a:gd name="f100" fmla="*/ f76 1 3960000"/>
              <a:gd name="f101" fmla="*/ f77 1 3960000"/>
              <a:gd name="f102" fmla="*/ f49 1 f54"/>
              <a:gd name="f103" fmla="*/ f50 1 f54"/>
              <a:gd name="f104" fmla="*/ f79 1 f54"/>
              <a:gd name="f105" fmla="*/ f80 1 f54"/>
              <a:gd name="f106" fmla="*/ f81 1 f54"/>
              <a:gd name="f107" fmla="*/ f82 1 f54"/>
              <a:gd name="f108" fmla="*/ f83 1 f54"/>
              <a:gd name="f109" fmla="*/ f84 1 f54"/>
              <a:gd name="f110" fmla="*/ f85 1 f54"/>
              <a:gd name="f111" fmla="*/ f86 1 f54"/>
              <a:gd name="f112" fmla="*/ f87 1 f54"/>
              <a:gd name="f113" fmla="*/ f88 1 f54"/>
              <a:gd name="f114" fmla="*/ f89 1 f54"/>
              <a:gd name="f115" fmla="*/ f90 1 f54"/>
              <a:gd name="f116" fmla="*/ f91 1 f54"/>
              <a:gd name="f117" fmla="*/ f92 1 f54"/>
              <a:gd name="f118" fmla="*/ f93 1 f54"/>
              <a:gd name="f119" fmla="*/ f94 1 f54"/>
              <a:gd name="f120" fmla="*/ f99 1 f54"/>
              <a:gd name="f121" fmla="*/ f100 1 f54"/>
              <a:gd name="f122" fmla="*/ f101 1 f54"/>
              <a:gd name="f123" fmla="*/ f95 1 f54"/>
              <a:gd name="f124" fmla="*/ f96 1 f54"/>
              <a:gd name="f125" fmla="*/ f97 1 f54"/>
              <a:gd name="f126" fmla="*/ f98 1 f54"/>
              <a:gd name="f127" fmla="*/ f102 f47 1"/>
              <a:gd name="f128" fmla="*/ f103 f47 1"/>
              <a:gd name="f129" fmla="*/ f103 f48 1"/>
              <a:gd name="f130" fmla="*/ f102 f48 1"/>
              <a:gd name="f131" fmla="*/ f104 f47 1"/>
              <a:gd name="f132" fmla="*/ f105 f48 1"/>
              <a:gd name="f133" fmla="*/ f106 f47 1"/>
              <a:gd name="f134" fmla="*/ f107 f48 1"/>
              <a:gd name="f135" fmla="*/ f108 f47 1"/>
              <a:gd name="f136" fmla="*/ f109 f48 1"/>
              <a:gd name="f137" fmla="*/ f110 f48 1"/>
              <a:gd name="f138" fmla="*/ f111 f47 1"/>
              <a:gd name="f139" fmla="*/ f112 f48 1"/>
              <a:gd name="f140" fmla="*/ f113 f48 1"/>
              <a:gd name="f141" fmla="*/ f114 f47 1"/>
              <a:gd name="f142" fmla="*/ f115 f47 1"/>
              <a:gd name="f143" fmla="*/ f116 f48 1"/>
              <a:gd name="f144" fmla="*/ f117 f47 1"/>
              <a:gd name="f145" fmla="*/ f118 f48 1"/>
              <a:gd name="f146" fmla="*/ f119 f47 1"/>
              <a:gd name="f147" fmla="*/ f120 f48 1"/>
              <a:gd name="f148" fmla="*/ f121 f47 1"/>
              <a:gd name="f149" fmla="*/ f122 f48 1"/>
              <a:gd name="f150" fmla="*/ f123 f47 1"/>
              <a:gd name="f151" fmla="*/ f124 f48 1"/>
              <a:gd name="f152" fmla="*/ f125 f47 1"/>
              <a:gd name="f153" fmla="*/ f126 f47 1"/>
              <a:gd name="f154" fmla="*/ f123 f48 1"/>
              <a:gd name="f155" fmla="*/ f125 f48 1"/>
              <a:gd name="f156" fmla="*/ f126 f48 1"/>
              <a:gd name="f157" fmla="*/ f124 f47 1"/>
            </a:gdLst>
            <a:ahLst/>
            <a:cxnLst>
              <a:cxn ang="3cd4">
                <a:pos x="hc" y="t"/>
              </a:cxn>
              <a:cxn ang="0">
                <a:pos x="r" y="vc"/>
              </a:cxn>
              <a:cxn ang="cd4">
                <a:pos x="hc" y="b"/>
              </a:cxn>
              <a:cxn ang="cd2">
                <a:pos x="l" y="vc"/>
              </a:cxn>
              <a:cxn ang="f78">
                <a:pos x="f131" y="f132"/>
              </a:cxn>
              <a:cxn ang="f78">
                <a:pos x="f133" y="f134"/>
              </a:cxn>
              <a:cxn ang="f78">
                <a:pos x="f135" y="f136"/>
              </a:cxn>
              <a:cxn ang="f78">
                <a:pos x="f135" y="f137"/>
              </a:cxn>
              <a:cxn ang="f78">
                <a:pos x="f138" y="f137"/>
              </a:cxn>
              <a:cxn ang="f78">
                <a:pos x="f138" y="f139"/>
              </a:cxn>
              <a:cxn ang="f78">
                <a:pos x="f135" y="f139"/>
              </a:cxn>
              <a:cxn ang="f78">
                <a:pos x="f135" y="f140"/>
              </a:cxn>
              <a:cxn ang="f78">
                <a:pos x="f141" y="f140"/>
              </a:cxn>
              <a:cxn ang="f78">
                <a:pos x="f141" y="f139"/>
              </a:cxn>
              <a:cxn ang="f78">
                <a:pos x="f142" y="f143"/>
              </a:cxn>
              <a:cxn ang="f78">
                <a:pos x="f144" y="f137"/>
              </a:cxn>
              <a:cxn ang="f78">
                <a:pos x="f141" y="f137"/>
              </a:cxn>
              <a:cxn ang="f78">
                <a:pos x="f141" y="f145"/>
              </a:cxn>
              <a:cxn ang="f78">
                <a:pos x="f146" y="f147"/>
              </a:cxn>
              <a:cxn ang="f78">
                <a:pos x="f148" y="f149"/>
              </a:cxn>
              <a:cxn ang="f78">
                <a:pos x="f131" y="f132"/>
              </a:cxn>
              <a:cxn ang="f78">
                <a:pos x="f150" y="f151"/>
              </a:cxn>
              <a:cxn ang="f78">
                <a:pos x="f152" y="f151"/>
              </a:cxn>
              <a:cxn ang="f78">
                <a:pos x="f153" y="f154"/>
              </a:cxn>
              <a:cxn ang="f78">
                <a:pos x="f153" y="f155"/>
              </a:cxn>
              <a:cxn ang="f78">
                <a:pos x="f152" y="f156"/>
              </a:cxn>
              <a:cxn ang="f78">
                <a:pos x="f150" y="f156"/>
              </a:cxn>
              <a:cxn ang="f78">
                <a:pos x="f157" y="f155"/>
              </a:cxn>
              <a:cxn ang="f78">
                <a:pos x="f157" y="f154"/>
              </a:cxn>
              <a:cxn ang="f78">
                <a:pos x="f150" y="f151"/>
              </a:cxn>
            </a:cxnLst>
            <a:rect l="f127" t="f130" r="f128" b="f129"/>
            <a:pathLst>
              <a:path w="3960000" h="3960000">
                <a:moveTo>
                  <a:pt x="f7" y="f8"/>
                </a:moveTo>
                <a:cubicBezTo>
                  <a:pt x="f9" y="f10"/>
                  <a:pt x="f11" y="f12"/>
                  <a:pt x="f13" y="f14"/>
                </a:cubicBezTo>
                <a:lnTo>
                  <a:pt x="f15" y="f16"/>
                </a:lnTo>
                <a:lnTo>
                  <a:pt x="f15" y="f17"/>
                </a:lnTo>
                <a:lnTo>
                  <a:pt x="f18" y="f17"/>
                </a:lnTo>
                <a:lnTo>
                  <a:pt x="f18" y="f19"/>
                </a:lnTo>
                <a:lnTo>
                  <a:pt x="f15" y="f19"/>
                </a:lnTo>
                <a:lnTo>
                  <a:pt x="f15" y="f20"/>
                </a:lnTo>
                <a:lnTo>
                  <a:pt x="f21" y="f20"/>
                </a:lnTo>
                <a:lnTo>
                  <a:pt x="f21" y="f19"/>
                </a:lnTo>
                <a:lnTo>
                  <a:pt x="f22" y="f23"/>
                </a:lnTo>
                <a:lnTo>
                  <a:pt x="f24" y="f17"/>
                </a:lnTo>
                <a:lnTo>
                  <a:pt x="f21" y="f17"/>
                </a:lnTo>
                <a:lnTo>
                  <a:pt x="f21" y="f25"/>
                </a:lnTo>
                <a:cubicBezTo>
                  <a:pt x="f26" y="f27"/>
                  <a:pt x="f28" y="f29"/>
                  <a:pt x="f30" y="f31"/>
                </a:cubicBezTo>
                <a:cubicBezTo>
                  <a:pt x="f32" y="f33"/>
                  <a:pt x="f34" y="f35"/>
                  <a:pt x="f36" y="f37"/>
                </a:cubicBezTo>
                <a:cubicBezTo>
                  <a:pt x="f38" y="f39"/>
                  <a:pt x="f40" y="f41"/>
                  <a:pt x="f7" y="f8"/>
                </a:cubicBezTo>
                <a:close/>
                <a:moveTo>
                  <a:pt x="f42" y="f5"/>
                </a:moveTo>
                <a:lnTo>
                  <a:pt x="f43" y="f5"/>
                </a:lnTo>
                <a:cubicBezTo>
                  <a:pt x="f44" y="f5"/>
                  <a:pt x="f6" y="f45"/>
                  <a:pt x="f6" y="f42"/>
                </a:cubicBezTo>
                <a:lnTo>
                  <a:pt x="f6" y="f43"/>
                </a:lnTo>
                <a:cubicBezTo>
                  <a:pt x="f6" y="f44"/>
                  <a:pt x="f44" y="f6"/>
                  <a:pt x="f43" y="f6"/>
                </a:cubicBezTo>
                <a:lnTo>
                  <a:pt x="f42" y="f6"/>
                </a:lnTo>
                <a:cubicBezTo>
                  <a:pt x="f45" y="f6"/>
                  <a:pt x="f5" y="f44"/>
                  <a:pt x="f5" y="f43"/>
                </a:cubicBezTo>
                <a:lnTo>
                  <a:pt x="f5" y="f42"/>
                </a:lnTo>
                <a:cubicBezTo>
                  <a:pt x="f5" y="f45"/>
                  <a:pt x="f45" y="f5"/>
                  <a:pt x="f42" y="f5"/>
                </a:cubicBezTo>
                <a:close/>
              </a:path>
            </a:pathLst>
          </a:custGeom>
          <a:solidFill>
            <a:srgbClr val="0072BF"/>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3" name="Rounded Rectangle 10">
            <a:extLst>
              <a:ext uri="{FF2B5EF4-FFF2-40B4-BE49-F238E27FC236}">
                <a16:creationId xmlns:a16="http://schemas.microsoft.com/office/drawing/2014/main" id="{9DAD7E32-2D4D-3FD6-FAA9-D16ABC049957}"/>
              </a:ext>
            </a:extLst>
          </p:cNvPr>
          <p:cNvSpPr/>
          <p:nvPr/>
        </p:nvSpPr>
        <p:spPr>
          <a:xfrm>
            <a:off x="6129710" y="5366497"/>
            <a:ext cx="575132" cy="623193"/>
          </a:xfrm>
          <a:custGeom>
            <a:avLst/>
            <a:gdLst>
              <a:gd name="f0" fmla="val w"/>
              <a:gd name="f1" fmla="val h"/>
              <a:gd name="f2" fmla="val 0"/>
              <a:gd name="f3" fmla="val 3186824"/>
              <a:gd name="f4" fmla="val 3240000"/>
              <a:gd name="f5" fmla="val 2141174"/>
              <a:gd name="f6" fmla="val 1384899"/>
              <a:gd name="f7" fmla="val 1528887"/>
              <a:gd name="f8" fmla="val 1997174"/>
              <a:gd name="f9" fmla="val 1744911"/>
              <a:gd name="f10" fmla="val 1888899"/>
              <a:gd name="f11" fmla="val 2357174"/>
              <a:gd name="f12" fmla="val 2501174"/>
              <a:gd name="f13" fmla="val 1286582"/>
              <a:gd name="f14" fmla="val 1008157"/>
              <a:gd name="f15" fmla="val 1148208"/>
              <a:gd name="f16" fmla="val 1006486"/>
              <a:gd name="f17" fmla="val 1009270"/>
              <a:gd name="f18" fmla="val 1051569"/>
              <a:gd name="f19" fmla="val 894997"/>
              <a:gd name="f20" fmla="val 1143711"/>
              <a:gd name="f21" fmla="val 666451"/>
              <a:gd name="f22" fmla="val 1327995"/>
              <a:gd name="f23" fmla="val 600947"/>
              <a:gd name="f24" fmla="val 1648602"/>
              <a:gd name="f25" fmla="val 738892"/>
              <a:gd name="f26" fmla="val 1907765"/>
              <a:gd name="f27" fmla="val 876837"/>
              <a:gd name="f28" fmla="val 2166928"/>
              <a:gd name="f29" fmla="val 1179371"/>
              <a:gd name="f30" fmla="val 2291639"/>
              <a:gd name="f31" fmla="val 1459875"/>
              <a:gd name="f32" fmla="val 2204971"/>
              <a:gd name="f33" fmla="val 1676459"/>
              <a:gd name="f34" fmla="val 2138053"/>
              <a:gd name="f35" fmla="val 1832801"/>
              <a:gd name="f36" fmla="val 1959669"/>
              <a:gd name="f37" fmla="val 1876637"/>
              <a:gd name="f38" fmla="val 1747242"/>
              <a:gd name="f39" fmla="val 1879565"/>
              <a:gd name="f40" fmla="val 1728291"/>
              <a:gd name="f41" fmla="val 1891883"/>
              <a:gd name="f42" fmla="val 1671800"/>
              <a:gd name="f43" fmla="val 1894168"/>
              <a:gd name="f44" fmla="val 1612713"/>
              <a:gd name="f45" fmla="val 1887545"/>
              <a:gd name="f46" fmla="val 1552862"/>
              <a:gd name="f47" fmla="val 1553745"/>
              <a:gd name="f48" fmla="val 1531218"/>
              <a:gd name="f49" fmla="val 1231565"/>
              <a:gd name="f50" fmla="val 1565835"/>
              <a:gd name="f51" fmla="val 1530201"/>
              <a:gd name="f52" fmla="val 1827940"/>
              <a:gd name="f53" fmla="val 1460959"/>
              <a:gd name="f54" fmla="val 1892348"/>
              <a:gd name="f55" fmla="val 1371795"/>
              <a:gd name="f56" fmla="val 1919897"/>
              <a:gd name="f57" fmla="val 1228031"/>
              <a:gd name="f58" fmla="val 1964316"/>
              <a:gd name="f59" fmla="val 1072976"/>
              <a:gd name="f60" fmla="val 1900399"/>
              <a:gd name="f61" fmla="val 1002277"/>
              <a:gd name="f62" fmla="val 1767573"/>
              <a:gd name="f63" fmla="val 931578"/>
              <a:gd name="f64" fmla="val 1634747"/>
              <a:gd name="f65" fmla="val 965150"/>
              <a:gd name="f66" fmla="val 1470429"/>
              <a:gd name="f67" fmla="val 1082284"/>
              <a:gd name="f68" fmla="val 1375980"/>
              <a:gd name="f69" fmla="val 1199418"/>
              <a:gd name="f70" fmla="val 1281531"/>
              <a:gd name="f71" fmla="val 1367118"/>
              <a:gd name="f72" fmla="val 1283556"/>
              <a:gd name="f73" fmla="val 1481937"/>
              <a:gd name="f74" fmla="val 1380807"/>
              <a:gd name="f75" fmla="val 1674778"/>
              <a:gd name="f76" fmla="val 1153129"/>
              <a:gd name="f77" fmla="val 1562764"/>
              <a:gd name="f78" fmla="val 1058254"/>
              <a:gd name="f79" fmla="val 1424955"/>
              <a:gd name="f80" fmla="val 1009828"/>
              <a:gd name="f81" fmla="val 293028"/>
              <a:gd name="f82" fmla="val 2893796"/>
              <a:gd name="f83" fmla="val 3055631"/>
              <a:gd name="f84" fmla="val 131193"/>
              <a:gd name="f85" fmla="val 2946972"/>
              <a:gd name="f86" fmla="val 3108807"/>
              <a:gd name="f87" fmla="*/ f0 1 3186824"/>
              <a:gd name="f88" fmla="*/ f1 1 3240000"/>
              <a:gd name="f89" fmla="val f2"/>
              <a:gd name="f90" fmla="val f3"/>
              <a:gd name="f91" fmla="val f4"/>
              <a:gd name="f92" fmla="+- f91 0 f89"/>
              <a:gd name="f93" fmla="+- f90 0 f89"/>
              <a:gd name="f94" fmla="*/ f93 1 3186824"/>
              <a:gd name="f95" fmla="*/ f92 1 3240000"/>
              <a:gd name="f96" fmla="*/ f89 1 f94"/>
              <a:gd name="f97" fmla="*/ f90 1 f94"/>
              <a:gd name="f98" fmla="*/ f89 1 f95"/>
              <a:gd name="f99" fmla="*/ f91 1 f95"/>
              <a:gd name="f100" fmla="*/ f96 f87 1"/>
              <a:gd name="f101" fmla="*/ f97 f87 1"/>
              <a:gd name="f102" fmla="*/ f99 f88 1"/>
              <a:gd name="f103" fmla="*/ f98 f88 1"/>
            </a:gdLst>
            <a:ahLst/>
            <a:cxnLst>
              <a:cxn ang="3cd4">
                <a:pos x="hc" y="t"/>
              </a:cxn>
              <a:cxn ang="0">
                <a:pos x="r" y="vc"/>
              </a:cxn>
              <a:cxn ang="cd4">
                <a:pos x="hc" y="b"/>
              </a:cxn>
              <a:cxn ang="cd2">
                <a:pos x="l" y="vc"/>
              </a:cxn>
            </a:cxnLst>
            <a:rect l="f100" t="f103" r="f101" b="f102"/>
            <a:pathLst>
              <a:path w="318682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6"/>
                  <a:pt x="f17" y="f18"/>
                  <a:pt x="f19" y="f20"/>
                </a:cubicBezTo>
                <a:cubicBezTo>
                  <a:pt x="f21" y="f22"/>
                  <a:pt x="f23" y="f24"/>
                  <a:pt x="f25" y="f26"/>
                </a:cubicBezTo>
                <a:cubicBezTo>
                  <a:pt x="f27" y="f28"/>
                  <a:pt x="f29" y="f30"/>
                  <a:pt x="f31" y="f32"/>
                </a:cubicBezTo>
                <a:cubicBezTo>
                  <a:pt x="f33" y="f34"/>
                  <a:pt x="f35" y="f36"/>
                  <a:pt x="f37" y="f38"/>
                </a:cubicBezTo>
                <a:lnTo>
                  <a:pt x="f39" y="f38"/>
                </a:lnTo>
                <a:lnTo>
                  <a:pt x="f39" y="f40"/>
                </a:lnTo>
                <a:cubicBezTo>
                  <a:pt x="f41" y="f42"/>
                  <a:pt x="f43" y="f44"/>
                  <a:pt x="f45" y="f46"/>
                </a:cubicBezTo>
                <a:lnTo>
                  <a:pt x="f39" y="f47"/>
                </a:lnTo>
                <a:lnTo>
                  <a:pt x="f39" y="f48"/>
                </a:lnTo>
                <a:lnTo>
                  <a:pt x="f49" y="f48"/>
                </a:lnTo>
                <a:lnTo>
                  <a:pt x="f49" y="f38"/>
                </a:lnTo>
                <a:lnTo>
                  <a:pt x="f50" y="f38"/>
                </a:lnTo>
                <a:cubicBezTo>
                  <a:pt x="f51" y="f52"/>
                  <a:pt x="f53" y="f54"/>
                  <a:pt x="f55" y="f56"/>
                </a:cubicBezTo>
                <a:cubicBezTo>
                  <a:pt x="f57" y="f58"/>
                  <a:pt x="f59" y="f60"/>
                  <a:pt x="f61" y="f62"/>
                </a:cubicBezTo>
                <a:cubicBezTo>
                  <a:pt x="f63" y="f64"/>
                  <a:pt x="f65" y="f66"/>
                  <a:pt x="f67" y="f68"/>
                </a:cubicBezTo>
                <a:cubicBezTo>
                  <a:pt x="f69" y="f70"/>
                  <a:pt x="f71" y="f72"/>
                  <a:pt x="f73" y="f74"/>
                </a:cubicBezTo>
                <a:lnTo>
                  <a:pt x="f75" y="f76"/>
                </a:lnTo>
                <a:cubicBezTo>
                  <a:pt x="f77" y="f78"/>
                  <a:pt x="f79" y="f80"/>
                  <a:pt x="f13" y="f14"/>
                </a:cubicBezTo>
                <a:close/>
                <a:moveTo>
                  <a:pt x="f81" y="f2"/>
                </a:moveTo>
                <a:lnTo>
                  <a:pt x="f82" y="f2"/>
                </a:lnTo>
                <a:cubicBezTo>
                  <a:pt x="f83" y="f2"/>
                  <a:pt x="f3" y="f84"/>
                  <a:pt x="f3" y="f81"/>
                </a:cubicBezTo>
                <a:lnTo>
                  <a:pt x="f3" y="f85"/>
                </a:lnTo>
                <a:cubicBezTo>
                  <a:pt x="f3" y="f86"/>
                  <a:pt x="f83" y="f4"/>
                  <a:pt x="f82" y="f4"/>
                </a:cubicBezTo>
                <a:lnTo>
                  <a:pt x="f81" y="f4"/>
                </a:lnTo>
                <a:cubicBezTo>
                  <a:pt x="f84" y="f4"/>
                  <a:pt x="f2" y="f86"/>
                  <a:pt x="f2" y="f85"/>
                </a:cubicBezTo>
                <a:lnTo>
                  <a:pt x="f2" y="f81"/>
                </a:lnTo>
                <a:cubicBezTo>
                  <a:pt x="f2" y="f84"/>
                  <a:pt x="f84" y="f2"/>
                  <a:pt x="f81" y="f2"/>
                </a:cubicBezTo>
                <a:close/>
              </a:path>
            </a:pathLst>
          </a:custGeom>
          <a:solidFill>
            <a:srgbClr val="0072BF"/>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4" name="Block Arc 6">
            <a:extLst>
              <a:ext uri="{FF2B5EF4-FFF2-40B4-BE49-F238E27FC236}">
                <a16:creationId xmlns:a16="http://schemas.microsoft.com/office/drawing/2014/main" id="{70BEC1F2-A7D8-E2EF-4D29-1FC43D6D0966}"/>
              </a:ext>
            </a:extLst>
          </p:cNvPr>
          <p:cNvSpPr/>
          <p:nvPr/>
        </p:nvSpPr>
        <p:spPr>
          <a:xfrm>
            <a:off x="7019653" y="5409425"/>
            <a:ext cx="539153" cy="580265"/>
          </a:xfrm>
          <a:custGeom>
            <a:avLst/>
            <a:gdLst>
              <a:gd name="f0" fmla="val 10800000"/>
              <a:gd name="f1" fmla="val 5400000"/>
              <a:gd name="f2" fmla="val 180"/>
              <a:gd name="f3" fmla="val w"/>
              <a:gd name="f4" fmla="val h"/>
              <a:gd name="f5" fmla="val 0"/>
              <a:gd name="f6" fmla="val 3189723"/>
              <a:gd name="f7" fmla="val 3221116"/>
              <a:gd name="f8" fmla="val 2664630"/>
              <a:gd name="f9" fmla="val 2175617"/>
              <a:gd name="f10" fmla="val 2658205"/>
              <a:gd name="f11" fmla="val 2178566"/>
              <a:gd name="f12" fmla="val 2662222"/>
              <a:gd name="f13" fmla="val 2175972"/>
              <a:gd name="f14" fmla="val 2664284"/>
              <a:gd name="f15" fmla="val 2175096"/>
              <a:gd name="f16" fmla="val 1477043"/>
              <a:gd name="f17" fmla="val 1144372"/>
              <a:gd name="f18" fmla="val 1409070"/>
              <a:gd name="f19" fmla="val 1159393"/>
              <a:gd name="f20" fmla="val 1167974"/>
              <a:gd name="f21" fmla="val 1216277"/>
              <a:gd name="f22" fmla="val 1134894"/>
              <a:gd name="f23" fmla="val 1538245"/>
              <a:gd name="f24" fmla="val 1152384"/>
              <a:gd name="f25" fmla="val 1703728"/>
              <a:gd name="f26" fmla="val 1169874"/>
              <a:gd name="f27" fmla="val 1869211"/>
              <a:gd name="f28" fmla="val 1272747"/>
              <a:gd name="f29" fmla="val 2156947"/>
              <a:gd name="f30" fmla="val 1514013"/>
              <a:gd name="f31" fmla="val 2152290"/>
              <a:gd name="f32" fmla="val 1680659"/>
              <a:gd name="f33" fmla="val 2149073"/>
              <a:gd name="f34" fmla="val 1865876"/>
              <a:gd name="f35" fmla="val 1940767"/>
              <a:gd name="f36" fmla="val 1850815"/>
              <a:gd name="f37" fmla="val 1654259"/>
              <a:gd name="f38" fmla="val 1844015"/>
              <a:gd name="f39" fmla="val 1608142"/>
              <a:gd name="f40" fmla="val 1837162"/>
              <a:gd name="f41" fmla="val 1561942"/>
              <a:gd name="f42" fmla="val 1830467"/>
              <a:gd name="f43" fmla="val 1515986"/>
              <a:gd name="f44" fmla="val 1779361"/>
              <a:gd name="f45" fmla="val 1292438"/>
              <a:gd name="f46" fmla="val 1635542"/>
              <a:gd name="f47" fmla="val 1134285"/>
              <a:gd name="f48" fmla="val 1651152"/>
              <a:gd name="f49" fmla="val 501"/>
              <a:gd name="f50" fmla="val 1977584"/>
              <a:gd name="f51" fmla="val 8635"/>
              <a:gd name="f52" fmla="val 2235425"/>
              <a:gd name="f53" fmla="val 52153"/>
              <a:gd name="f54" fmla="val 2580395"/>
              <a:gd name="f55" fmla="val 324821"/>
              <a:gd name="f56" fmla="val 3000061"/>
              <a:gd name="f57" fmla="val 656529"/>
              <a:gd name="f58" fmla="val 3430704"/>
              <a:gd name="f59" fmla="val 1549940"/>
              <a:gd name="f60" fmla="val 3030464"/>
              <a:gd name="f61" fmla="val 2249544"/>
              <a:gd name="f62" fmla="val 2882259"/>
              <a:gd name="f63" fmla="val 2451798"/>
              <a:gd name="f64" fmla="val 2785813"/>
              <a:gd name="f65" fmla="val 2507403"/>
              <a:gd name="f66" fmla="val 2585849"/>
              <a:gd name="f67" fmla="val 2588887"/>
              <a:gd name="f68" fmla="val 2194785"/>
              <a:gd name="f69" fmla="val 2615774"/>
              <a:gd name="f70" fmla="val 1984876"/>
              <a:gd name="f71" fmla="val 2478759"/>
              <a:gd name="f72" fmla="val 1973374"/>
              <a:gd name="f73" fmla="val 2195096"/>
              <a:gd name="f74" fmla="val 1841986"/>
              <a:gd name="f75" fmla="val 2496540"/>
              <a:gd name="f76" fmla="val 1610941"/>
              <a:gd name="f77" fmla="val 2555551"/>
              <a:gd name="f78" fmla="val 1390827"/>
              <a:gd name="f79" fmla="val 2527630"/>
              <a:gd name="f80" fmla="val 1131071"/>
              <a:gd name="f81" fmla="val 2494680"/>
              <a:gd name="f82" fmla="val 853863"/>
              <a:gd name="f83" fmla="val 2136270"/>
              <a:gd name="f84" fmla="val 783896"/>
              <a:gd name="f85" fmla="val 1665044"/>
              <a:gd name="f86" fmla="val 715204"/>
              <a:gd name="f87" fmla="val 1202409"/>
              <a:gd name="f88" fmla="val 991941"/>
              <a:gd name="f89" fmla="val 900416"/>
              <a:gd name="f90" fmla="val 1268509"/>
              <a:gd name="f91" fmla="val 819983"/>
              <a:gd name="f92" fmla="val 1288264"/>
              <a:gd name="f93" fmla="val 814237"/>
              <a:gd name="f94" fmla="val 1308391"/>
              <a:gd name="f95" fmla="val 810536"/>
              <a:gd name="f96" fmla="val 1328805"/>
              <a:gd name="f97" fmla="val 807930"/>
              <a:gd name="f98" fmla="val 1349219"/>
              <a:gd name="f99" fmla="val 805325"/>
              <a:gd name="f100" fmla="val 1369921"/>
              <a:gd name="f101" fmla="val 803817"/>
              <a:gd name="f102" fmla="val 802457"/>
              <a:gd name="f103" fmla="val 1416795"/>
              <a:gd name="f104" fmla="val 800769"/>
              <a:gd name="f105" fmla="val 1355770"/>
              <a:gd name="f106" fmla="val 788713"/>
              <a:gd name="f107" fmla="val 1462242"/>
              <a:gd name="f108" fmla="val 801708"/>
              <a:gd name="f109" fmla="val 1599590"/>
              <a:gd name="f110" fmla="val 818472"/>
              <a:gd name="f111" fmla="val 1776043"/>
              <a:gd name="f112" fmla="val 890774"/>
              <a:gd name="f113" fmla="val 1956122"/>
              <a:gd name="f114" fmla="val 1110076"/>
              <a:gd name="f115" fmla="val 875315"/>
              <a:gd name="f116" fmla="val 2333414"/>
              <a:gd name="f117" fmla="val 2330539"/>
              <a:gd name="f118" fmla="val 1325736"/>
              <a:gd name="f119" fmla="val 2327663"/>
              <a:gd name="f120" fmla="val 1603628"/>
              <a:gd name="f121" fmla="val 2324788"/>
              <a:gd name="f122" fmla="val 2054049"/>
              <a:gd name="f123" fmla="val 2290850"/>
              <a:gd name="f124" fmla="val 2479718"/>
              <a:gd name="f125" fmla="val 2627788"/>
              <a:gd name="f126" fmla="val 2217580"/>
              <a:gd name="f127" fmla="val 2661746"/>
              <a:gd name="f128" fmla="val 2179658"/>
              <a:gd name="f129" fmla="val 2691046"/>
              <a:gd name="f130" fmla="val 2188689"/>
              <a:gd name="f131" fmla="val 2667011"/>
              <a:gd name="f132" fmla="val 2175828"/>
              <a:gd name="f133" fmla="val 2945550"/>
              <a:gd name="f134" fmla="val 1655295"/>
              <a:gd name="f135" fmla="val 2803444"/>
              <a:gd name="f136" fmla="val 1009445"/>
              <a:gd name="f137" fmla="val 2332141"/>
              <a:gd name="f138" fmla="val 653899"/>
              <a:gd name="f139" fmla="val 1860838"/>
              <a:gd name="f140" fmla="val 298353"/>
              <a:gd name="f141" fmla="val 1200794"/>
              <a:gd name="f142" fmla="val 339069"/>
              <a:gd name="f143" fmla="val 776764"/>
              <a:gd name="f144" fmla="val 749845"/>
              <a:gd name="f145" fmla="val 352733"/>
              <a:gd name="f146" fmla="val 1160621"/>
              <a:gd name="f147" fmla="val 291083"/>
              <a:gd name="f148" fmla="val 1819040"/>
              <a:gd name="f149" fmla="val 631487"/>
              <a:gd name="f150" fmla="val 2301392"/>
              <a:gd name="f151" fmla="val 971891"/>
              <a:gd name="f152" fmla="val 2783745"/>
              <a:gd name="f153" fmla="val 1612904"/>
              <a:gd name="f154" fmla="val 2946283"/>
              <a:gd name="f155" fmla="val 2142017"/>
              <a:gd name="f156" fmla="val 2684410"/>
              <a:gd name="f157" fmla="val 2324866"/>
              <a:gd name="f158" fmla="val 3053856"/>
              <a:gd name="f159" fmla="val 1613730"/>
              <a:gd name="f160" fmla="val 3405817"/>
              <a:gd name="f161" fmla="val 752200"/>
              <a:gd name="f162" fmla="val 3187363"/>
              <a:gd name="f163" fmla="val 294693"/>
              <a:gd name="f164" fmla="val 2539075"/>
              <a:gd name="f165" fmla="val -162814"/>
              <a:gd name="f166" fmla="val 1890787"/>
              <a:gd name="f167" fmla="val -79956"/>
              <a:gd name="f168" fmla="val 1005863"/>
              <a:gd name="f169" fmla="val 489947"/>
              <a:gd name="f170" fmla="val 453774"/>
              <a:gd name="f171" fmla="val 810518"/>
              <a:gd name="f172" fmla="val 143225"/>
              <a:gd name="f173" fmla="val 1231454"/>
              <a:gd name="f174" fmla="val -9956"/>
              <a:gd name="f175" fmla="+- 0 0 -90"/>
              <a:gd name="f176" fmla="*/ f3 1 3189723"/>
              <a:gd name="f177" fmla="*/ f4 1 3221116"/>
              <a:gd name="f178" fmla="val f5"/>
              <a:gd name="f179" fmla="val f6"/>
              <a:gd name="f180" fmla="val f7"/>
              <a:gd name="f181" fmla="*/ f175 f0 1"/>
              <a:gd name="f182" fmla="+- f180 0 f178"/>
              <a:gd name="f183" fmla="+- f179 0 f178"/>
              <a:gd name="f184" fmla="*/ f181 1 f2"/>
              <a:gd name="f185" fmla="*/ f183 1 3189723"/>
              <a:gd name="f186" fmla="*/ f182 1 3221116"/>
              <a:gd name="f187" fmla="*/ 2175617 f182 1"/>
              <a:gd name="f188" fmla="*/ 2178566 f182 1"/>
              <a:gd name="f189" fmla="*/ 1144372 f182 1"/>
              <a:gd name="f190" fmla="*/ 1159393 f182 1"/>
              <a:gd name="f191" fmla="*/ 1703728 f182 1"/>
              <a:gd name="f192" fmla="*/ 2152290 f182 1"/>
              <a:gd name="f193" fmla="*/ 1654259 f182 1"/>
              <a:gd name="f194" fmla="*/ 1515986 f182 1"/>
              <a:gd name="f195" fmla="*/ 501 f182 1"/>
              <a:gd name="f196" fmla="*/ 324821 f182 1"/>
              <a:gd name="f197" fmla="*/ 2588887 f182 1"/>
              <a:gd name="f198" fmla="*/ 2195096 f182 1"/>
              <a:gd name="f199" fmla="*/ 2527630 f182 1"/>
              <a:gd name="f200" fmla="*/ 1665044 f182 1"/>
              <a:gd name="f201" fmla="*/ 819983 f182 1"/>
              <a:gd name="f202" fmla="*/ 807930 f182 1"/>
              <a:gd name="f203" fmla="*/ 802457 f182 1"/>
              <a:gd name="f204" fmla="*/ 801708 f182 1"/>
              <a:gd name="f205" fmla="*/ 1110076 f182 1"/>
              <a:gd name="f206" fmla="*/ 875315 f182 1"/>
              <a:gd name="f207" fmla="*/ 2054049 f182 1"/>
              <a:gd name="f208" fmla="*/ 2179658 f182 1"/>
              <a:gd name="f209" fmla="*/ 2188689 f182 1"/>
              <a:gd name="f210" fmla="*/ 2175828 f182 1"/>
              <a:gd name="f211" fmla="*/ 653899 f182 1"/>
              <a:gd name="f212" fmla="*/ 749845 f182 1"/>
              <a:gd name="f213" fmla="*/ 2301392 f182 1"/>
              <a:gd name="f214" fmla="*/ 2684410 f182 1"/>
              <a:gd name="f215" fmla="*/ 3053856 f182 1"/>
              <a:gd name="f216" fmla="*/ 2539075 f182 1"/>
              <a:gd name="f217" fmla="*/ 453774 f182 1"/>
              <a:gd name="f218" fmla="*/ 2249544 f182 1"/>
              <a:gd name="f219" fmla="*/ 2664630 f183 1"/>
              <a:gd name="f220" fmla="*/ 2658205 f183 1"/>
              <a:gd name="f221" fmla="*/ 1477043 f183 1"/>
              <a:gd name="f222" fmla="*/ 1409070 f183 1"/>
              <a:gd name="f223" fmla="*/ 1152384 f183 1"/>
              <a:gd name="f224" fmla="*/ 1514013 f183 1"/>
              <a:gd name="f225" fmla="*/ 1850815 f183 1"/>
              <a:gd name="f226" fmla="*/ 1830467 f183 1"/>
              <a:gd name="f227" fmla="*/ 1651152 f183 1"/>
              <a:gd name="f228" fmla="*/ 2580395 f183 1"/>
              <a:gd name="f229" fmla="*/ 3030464 f183 1"/>
              <a:gd name="f230" fmla="*/ 2585849 f183 1"/>
              <a:gd name="f231" fmla="*/ 1973374 f183 1"/>
              <a:gd name="f232" fmla="*/ 1390827 f183 1"/>
              <a:gd name="f233" fmla="*/ 783896 f183 1"/>
              <a:gd name="f234" fmla="*/ 1268509 f183 1"/>
              <a:gd name="f235" fmla="*/ 1328805 f183 1"/>
              <a:gd name="f236" fmla="*/ 1462242 f183 1"/>
              <a:gd name="f237" fmla="*/ 1956122 f183 1"/>
              <a:gd name="f238" fmla="*/ 2333414 f183 1"/>
              <a:gd name="f239" fmla="*/ 2324788 f183 1"/>
              <a:gd name="f240" fmla="*/ 2661746 f183 1"/>
              <a:gd name="f241" fmla="*/ 2691046 f183 1"/>
              <a:gd name="f242" fmla="*/ 2667011 f183 1"/>
              <a:gd name="f243" fmla="*/ 2332141 f183 1"/>
              <a:gd name="f244" fmla="*/ 776764 f183 1"/>
              <a:gd name="f245" fmla="*/ 631487 f183 1"/>
              <a:gd name="f246" fmla="*/ 2142017 f183 1"/>
              <a:gd name="f247" fmla="*/ 2324866 f183 1"/>
              <a:gd name="f248" fmla="*/ 294693 f183 1"/>
              <a:gd name="f249" fmla="*/ 489947 f183 1"/>
              <a:gd name="f250" fmla="+- f184 0 f1"/>
              <a:gd name="f251" fmla="*/ f187 1 3221116"/>
              <a:gd name="f252" fmla="*/ f188 1 3221116"/>
              <a:gd name="f253" fmla="*/ f189 1 3221116"/>
              <a:gd name="f254" fmla="*/ f190 1 3221116"/>
              <a:gd name="f255" fmla="*/ f191 1 3221116"/>
              <a:gd name="f256" fmla="*/ f192 1 3221116"/>
              <a:gd name="f257" fmla="*/ f193 1 3221116"/>
              <a:gd name="f258" fmla="*/ f194 1 3221116"/>
              <a:gd name="f259" fmla="*/ f195 1 3221116"/>
              <a:gd name="f260" fmla="*/ f196 1 3221116"/>
              <a:gd name="f261" fmla="*/ f197 1 3221116"/>
              <a:gd name="f262" fmla="*/ f198 1 3221116"/>
              <a:gd name="f263" fmla="*/ f199 1 3221116"/>
              <a:gd name="f264" fmla="*/ f200 1 3221116"/>
              <a:gd name="f265" fmla="*/ f201 1 3221116"/>
              <a:gd name="f266" fmla="*/ f202 1 3221116"/>
              <a:gd name="f267" fmla="*/ f203 1 3221116"/>
              <a:gd name="f268" fmla="*/ f204 1 3221116"/>
              <a:gd name="f269" fmla="*/ f205 1 3221116"/>
              <a:gd name="f270" fmla="*/ f206 1 3221116"/>
              <a:gd name="f271" fmla="*/ f207 1 3221116"/>
              <a:gd name="f272" fmla="*/ f208 1 3221116"/>
              <a:gd name="f273" fmla="*/ f209 1 3221116"/>
              <a:gd name="f274" fmla="*/ f210 1 3221116"/>
              <a:gd name="f275" fmla="*/ f211 1 3221116"/>
              <a:gd name="f276" fmla="*/ f212 1 3221116"/>
              <a:gd name="f277" fmla="*/ f213 1 3221116"/>
              <a:gd name="f278" fmla="*/ f214 1 3221116"/>
              <a:gd name="f279" fmla="*/ f215 1 3221116"/>
              <a:gd name="f280" fmla="*/ f216 1 3221116"/>
              <a:gd name="f281" fmla="*/ f217 1 3221116"/>
              <a:gd name="f282" fmla="*/ f218 1 3221116"/>
              <a:gd name="f283" fmla="*/ f219 1 3189723"/>
              <a:gd name="f284" fmla="*/ f220 1 3189723"/>
              <a:gd name="f285" fmla="*/ f221 1 3189723"/>
              <a:gd name="f286" fmla="*/ f222 1 3189723"/>
              <a:gd name="f287" fmla="*/ f223 1 3189723"/>
              <a:gd name="f288" fmla="*/ f224 1 3189723"/>
              <a:gd name="f289" fmla="*/ f225 1 3189723"/>
              <a:gd name="f290" fmla="*/ f226 1 3189723"/>
              <a:gd name="f291" fmla="*/ f227 1 3189723"/>
              <a:gd name="f292" fmla="*/ f228 1 3189723"/>
              <a:gd name="f293" fmla="*/ f229 1 3189723"/>
              <a:gd name="f294" fmla="*/ f230 1 3189723"/>
              <a:gd name="f295" fmla="*/ f231 1 3189723"/>
              <a:gd name="f296" fmla="*/ f232 1 3189723"/>
              <a:gd name="f297" fmla="*/ f233 1 3189723"/>
              <a:gd name="f298" fmla="*/ f234 1 3189723"/>
              <a:gd name="f299" fmla="*/ f235 1 3189723"/>
              <a:gd name="f300" fmla="*/ f236 1 3189723"/>
              <a:gd name="f301" fmla="*/ f237 1 3189723"/>
              <a:gd name="f302" fmla="*/ f238 1 3189723"/>
              <a:gd name="f303" fmla="*/ f239 1 3189723"/>
              <a:gd name="f304" fmla="*/ f240 1 3189723"/>
              <a:gd name="f305" fmla="*/ f241 1 3189723"/>
              <a:gd name="f306" fmla="*/ f242 1 3189723"/>
              <a:gd name="f307" fmla="*/ f243 1 3189723"/>
              <a:gd name="f308" fmla="*/ f244 1 3189723"/>
              <a:gd name="f309" fmla="*/ f245 1 3189723"/>
              <a:gd name="f310" fmla="*/ f246 1 3189723"/>
              <a:gd name="f311" fmla="*/ f247 1 3189723"/>
              <a:gd name="f312" fmla="*/ f248 1 3189723"/>
              <a:gd name="f313" fmla="*/ f249 1 3189723"/>
              <a:gd name="f314" fmla="*/ f178 1 f185"/>
              <a:gd name="f315" fmla="*/ f179 1 f185"/>
              <a:gd name="f316" fmla="*/ f178 1 f186"/>
              <a:gd name="f317" fmla="*/ f180 1 f186"/>
              <a:gd name="f318" fmla="*/ f283 1 f185"/>
              <a:gd name="f319" fmla="*/ f251 1 f186"/>
              <a:gd name="f320" fmla="*/ f284 1 f185"/>
              <a:gd name="f321" fmla="*/ f252 1 f186"/>
              <a:gd name="f322" fmla="*/ f285 1 f185"/>
              <a:gd name="f323" fmla="*/ f253 1 f186"/>
              <a:gd name="f324" fmla="*/ f286 1 f185"/>
              <a:gd name="f325" fmla="*/ f254 1 f186"/>
              <a:gd name="f326" fmla="*/ f287 1 f185"/>
              <a:gd name="f327" fmla="*/ f255 1 f186"/>
              <a:gd name="f328" fmla="*/ f288 1 f185"/>
              <a:gd name="f329" fmla="*/ f256 1 f186"/>
              <a:gd name="f330" fmla="*/ f289 1 f185"/>
              <a:gd name="f331" fmla="*/ f257 1 f186"/>
              <a:gd name="f332" fmla="*/ f290 1 f185"/>
              <a:gd name="f333" fmla="*/ f258 1 f186"/>
              <a:gd name="f334" fmla="*/ f291 1 f185"/>
              <a:gd name="f335" fmla="*/ f259 1 f186"/>
              <a:gd name="f336" fmla="*/ f292 1 f185"/>
              <a:gd name="f337" fmla="*/ f260 1 f186"/>
              <a:gd name="f338" fmla="*/ f293 1 f185"/>
              <a:gd name="f339" fmla="*/ f282 1 f186"/>
              <a:gd name="f340" fmla="*/ f294 1 f185"/>
              <a:gd name="f341" fmla="*/ f261 1 f186"/>
              <a:gd name="f342" fmla="*/ f295 1 f185"/>
              <a:gd name="f343" fmla="*/ f262 1 f186"/>
              <a:gd name="f344" fmla="*/ f296 1 f185"/>
              <a:gd name="f345" fmla="*/ f263 1 f186"/>
              <a:gd name="f346" fmla="*/ f297 1 f185"/>
              <a:gd name="f347" fmla="*/ f264 1 f186"/>
              <a:gd name="f348" fmla="*/ f298 1 f185"/>
              <a:gd name="f349" fmla="*/ f265 1 f186"/>
              <a:gd name="f350" fmla="*/ f299 1 f185"/>
              <a:gd name="f351" fmla="*/ f266 1 f186"/>
              <a:gd name="f352" fmla="*/ f267 1 f186"/>
              <a:gd name="f353" fmla="*/ f300 1 f185"/>
              <a:gd name="f354" fmla="*/ f268 1 f186"/>
              <a:gd name="f355" fmla="*/ f301 1 f185"/>
              <a:gd name="f356" fmla="*/ f269 1 f186"/>
              <a:gd name="f357" fmla="*/ f270 1 f186"/>
              <a:gd name="f358" fmla="*/ f302 1 f185"/>
              <a:gd name="f359" fmla="*/ f303 1 f185"/>
              <a:gd name="f360" fmla="*/ f271 1 f186"/>
              <a:gd name="f361" fmla="*/ f304 1 f185"/>
              <a:gd name="f362" fmla="*/ f272 1 f186"/>
              <a:gd name="f363" fmla="*/ f305 1 f185"/>
              <a:gd name="f364" fmla="*/ f273 1 f186"/>
              <a:gd name="f365" fmla="*/ f306 1 f185"/>
              <a:gd name="f366" fmla="*/ f274 1 f186"/>
              <a:gd name="f367" fmla="*/ f307 1 f185"/>
              <a:gd name="f368" fmla="*/ f275 1 f186"/>
              <a:gd name="f369" fmla="*/ f308 1 f185"/>
              <a:gd name="f370" fmla="*/ f276 1 f186"/>
              <a:gd name="f371" fmla="*/ f309 1 f185"/>
              <a:gd name="f372" fmla="*/ f277 1 f186"/>
              <a:gd name="f373" fmla="*/ f310 1 f185"/>
              <a:gd name="f374" fmla="*/ f278 1 f186"/>
              <a:gd name="f375" fmla="*/ f311 1 f185"/>
              <a:gd name="f376" fmla="*/ f279 1 f186"/>
              <a:gd name="f377" fmla="*/ f312 1 f185"/>
              <a:gd name="f378" fmla="*/ f280 1 f186"/>
              <a:gd name="f379" fmla="*/ f313 1 f185"/>
              <a:gd name="f380" fmla="*/ f281 1 f186"/>
              <a:gd name="f381" fmla="*/ f314 f176 1"/>
              <a:gd name="f382" fmla="*/ f315 f176 1"/>
              <a:gd name="f383" fmla="*/ f317 f177 1"/>
              <a:gd name="f384" fmla="*/ f316 f177 1"/>
              <a:gd name="f385" fmla="*/ f318 f176 1"/>
              <a:gd name="f386" fmla="*/ f319 f177 1"/>
              <a:gd name="f387" fmla="*/ f320 f176 1"/>
              <a:gd name="f388" fmla="*/ f321 f177 1"/>
              <a:gd name="f389" fmla="*/ f322 f176 1"/>
              <a:gd name="f390" fmla="*/ f323 f177 1"/>
              <a:gd name="f391" fmla="*/ f324 f176 1"/>
              <a:gd name="f392" fmla="*/ f325 f177 1"/>
              <a:gd name="f393" fmla="*/ f326 f176 1"/>
              <a:gd name="f394" fmla="*/ f327 f177 1"/>
              <a:gd name="f395" fmla="*/ f328 f176 1"/>
              <a:gd name="f396" fmla="*/ f329 f177 1"/>
              <a:gd name="f397" fmla="*/ f330 f176 1"/>
              <a:gd name="f398" fmla="*/ f331 f177 1"/>
              <a:gd name="f399" fmla="*/ f332 f176 1"/>
              <a:gd name="f400" fmla="*/ f333 f177 1"/>
              <a:gd name="f401" fmla="*/ f334 f176 1"/>
              <a:gd name="f402" fmla="*/ f335 f177 1"/>
              <a:gd name="f403" fmla="*/ f336 f176 1"/>
              <a:gd name="f404" fmla="*/ f337 f177 1"/>
              <a:gd name="f405" fmla="*/ f338 f176 1"/>
              <a:gd name="f406" fmla="*/ f339 f177 1"/>
              <a:gd name="f407" fmla="*/ f340 f176 1"/>
              <a:gd name="f408" fmla="*/ f341 f177 1"/>
              <a:gd name="f409" fmla="*/ f342 f176 1"/>
              <a:gd name="f410" fmla="*/ f343 f177 1"/>
              <a:gd name="f411" fmla="*/ f344 f176 1"/>
              <a:gd name="f412" fmla="*/ f345 f177 1"/>
              <a:gd name="f413" fmla="*/ f346 f176 1"/>
              <a:gd name="f414" fmla="*/ f347 f177 1"/>
              <a:gd name="f415" fmla="*/ f348 f176 1"/>
              <a:gd name="f416" fmla="*/ f349 f177 1"/>
              <a:gd name="f417" fmla="*/ f350 f176 1"/>
              <a:gd name="f418" fmla="*/ f351 f177 1"/>
              <a:gd name="f419" fmla="*/ f352 f177 1"/>
              <a:gd name="f420" fmla="*/ f353 f176 1"/>
              <a:gd name="f421" fmla="*/ f354 f177 1"/>
              <a:gd name="f422" fmla="*/ f355 f176 1"/>
              <a:gd name="f423" fmla="*/ f356 f177 1"/>
              <a:gd name="f424" fmla="*/ f357 f177 1"/>
              <a:gd name="f425" fmla="*/ f358 f176 1"/>
              <a:gd name="f426" fmla="*/ f359 f176 1"/>
              <a:gd name="f427" fmla="*/ f360 f177 1"/>
              <a:gd name="f428" fmla="*/ f361 f176 1"/>
              <a:gd name="f429" fmla="*/ f362 f177 1"/>
              <a:gd name="f430" fmla="*/ f363 f176 1"/>
              <a:gd name="f431" fmla="*/ f364 f177 1"/>
              <a:gd name="f432" fmla="*/ f365 f176 1"/>
              <a:gd name="f433" fmla="*/ f366 f177 1"/>
              <a:gd name="f434" fmla="*/ f367 f176 1"/>
              <a:gd name="f435" fmla="*/ f368 f177 1"/>
              <a:gd name="f436" fmla="*/ f369 f176 1"/>
              <a:gd name="f437" fmla="*/ f370 f177 1"/>
              <a:gd name="f438" fmla="*/ f371 f176 1"/>
              <a:gd name="f439" fmla="*/ f372 f177 1"/>
              <a:gd name="f440" fmla="*/ f373 f176 1"/>
              <a:gd name="f441" fmla="*/ f374 f177 1"/>
              <a:gd name="f442" fmla="*/ f375 f176 1"/>
              <a:gd name="f443" fmla="*/ f376 f177 1"/>
              <a:gd name="f444" fmla="*/ f377 f176 1"/>
              <a:gd name="f445" fmla="*/ f378 f177 1"/>
              <a:gd name="f446" fmla="*/ f379 f176 1"/>
              <a:gd name="f447" fmla="*/ f380 f177 1"/>
            </a:gdLst>
            <a:ahLst/>
            <a:cxnLst>
              <a:cxn ang="3cd4">
                <a:pos x="hc" y="t"/>
              </a:cxn>
              <a:cxn ang="0">
                <a:pos x="r" y="vc"/>
              </a:cxn>
              <a:cxn ang="cd4">
                <a:pos x="hc" y="b"/>
              </a:cxn>
              <a:cxn ang="cd2">
                <a:pos x="l" y="vc"/>
              </a:cxn>
              <a:cxn ang="f250">
                <a:pos x="f385" y="f386"/>
              </a:cxn>
              <a:cxn ang="f250">
                <a:pos x="f387" y="f388"/>
              </a:cxn>
              <a:cxn ang="f250">
                <a:pos x="f385" y="f386"/>
              </a:cxn>
              <a:cxn ang="f250">
                <a:pos x="f389" y="f390"/>
              </a:cxn>
              <a:cxn ang="f250">
                <a:pos x="f391" y="f392"/>
              </a:cxn>
              <a:cxn ang="f250">
                <a:pos x="f393" y="f394"/>
              </a:cxn>
              <a:cxn ang="f250">
                <a:pos x="f395" y="f396"/>
              </a:cxn>
              <a:cxn ang="f250">
                <a:pos x="f397" y="f398"/>
              </a:cxn>
              <a:cxn ang="f250">
                <a:pos x="f399" y="f400"/>
              </a:cxn>
              <a:cxn ang="f250">
                <a:pos x="f389" y="f390"/>
              </a:cxn>
              <a:cxn ang="f250">
                <a:pos x="f401" y="f402"/>
              </a:cxn>
              <a:cxn ang="f250">
                <a:pos x="f403" y="f404"/>
              </a:cxn>
              <a:cxn ang="f250">
                <a:pos x="f405" y="f406"/>
              </a:cxn>
              <a:cxn ang="f250">
                <a:pos x="f407" y="f408"/>
              </a:cxn>
              <a:cxn ang="f250">
                <a:pos x="f409" y="f410"/>
              </a:cxn>
              <a:cxn ang="f250">
                <a:pos x="f411" y="f412"/>
              </a:cxn>
              <a:cxn ang="f250">
                <a:pos x="f413" y="f414"/>
              </a:cxn>
              <a:cxn ang="f250">
                <a:pos x="f415" y="f416"/>
              </a:cxn>
              <a:cxn ang="f250">
                <a:pos x="f417" y="f418"/>
              </a:cxn>
              <a:cxn ang="f250">
                <a:pos x="f411" y="f419"/>
              </a:cxn>
              <a:cxn ang="f250">
                <a:pos x="f420" y="f421"/>
              </a:cxn>
              <a:cxn ang="f250">
                <a:pos x="f422" y="f423"/>
              </a:cxn>
              <a:cxn ang="f250">
                <a:pos x="f409" y="f424"/>
              </a:cxn>
              <a:cxn ang="f250">
                <a:pos x="f425" y="f424"/>
              </a:cxn>
              <a:cxn ang="f250">
                <a:pos x="f426" y="f427"/>
              </a:cxn>
              <a:cxn ang="f250">
                <a:pos x="f428" y="f429"/>
              </a:cxn>
              <a:cxn ang="f250">
                <a:pos x="f430" y="f431"/>
              </a:cxn>
              <a:cxn ang="f250">
                <a:pos x="f432" y="f433"/>
              </a:cxn>
              <a:cxn ang="f250">
                <a:pos x="f434" y="f435"/>
              </a:cxn>
              <a:cxn ang="f250">
                <a:pos x="f436" y="f437"/>
              </a:cxn>
              <a:cxn ang="f250">
                <a:pos x="f438" y="f439"/>
              </a:cxn>
              <a:cxn ang="f250">
                <a:pos x="f440" y="f441"/>
              </a:cxn>
              <a:cxn ang="f250">
                <a:pos x="f442" y="f443"/>
              </a:cxn>
              <a:cxn ang="f250">
                <a:pos x="f444" y="f445"/>
              </a:cxn>
              <a:cxn ang="f250">
                <a:pos x="f446" y="f447"/>
              </a:cxn>
              <a:cxn ang="f250">
                <a:pos x="f401" y="f402"/>
              </a:cxn>
            </a:cxnLst>
            <a:rect l="f381" t="f384" r="f382" b="f383"/>
            <a:pathLst>
              <a:path w="3189723" h="3221116">
                <a:moveTo>
                  <a:pt x="f8" y="f9"/>
                </a:moveTo>
                <a:lnTo>
                  <a:pt x="f10" y="f11"/>
                </a:lnTo>
                <a:cubicBezTo>
                  <a:pt x="f12" y="f13"/>
                  <a:pt x="f14" y="f15"/>
                  <a:pt x="f8" y="f9"/>
                </a:cubicBezTo>
                <a:close/>
                <a:moveTo>
                  <a:pt x="f16" y="f17"/>
                </a:moveTo>
                <a:lnTo>
                  <a:pt x="f18" y="f19"/>
                </a:ln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16" y="f17"/>
                </a:cubicBezTo>
                <a:close/>
                <a:moveTo>
                  <a:pt x="f48" y="f49"/>
                </a:move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97"/>
                </a:cubicBezTo>
                <a:cubicBezTo>
                  <a:pt x="f98" y="f99"/>
                  <a:pt x="f100" y="f101"/>
                  <a:pt x="f78" y="f102"/>
                </a:cubicBezTo>
                <a:cubicBezTo>
                  <a:pt x="f103" y="f104"/>
                  <a:pt x="f105" y="f106"/>
                  <a:pt x="f107" y="f108"/>
                </a:cubicBezTo>
                <a:cubicBezTo>
                  <a:pt x="f109" y="f110"/>
                  <a:pt x="f111" y="f112"/>
                  <a:pt x="f113" y="f114"/>
                </a:cubicBezTo>
                <a:lnTo>
                  <a:pt x="f72" y="f115"/>
                </a:lnTo>
                <a:lnTo>
                  <a:pt x="f116" y="f115"/>
                </a:lnTo>
                <a:cubicBezTo>
                  <a:pt x="f117" y="f118"/>
                  <a:pt x="f119" y="f120"/>
                  <a:pt x="f121" y="f122"/>
                </a:cubicBezTo>
                <a:cubicBezTo>
                  <a:pt x="f123" y="f124"/>
                  <a:pt x="f125" y="f126"/>
                  <a:pt x="f127" y="f128"/>
                </a:cubicBezTo>
                <a:lnTo>
                  <a:pt x="f129" y="f130"/>
                </a:lnTo>
                <a:lnTo>
                  <a:pt x="f131" y="f132"/>
                </a:ln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lnTo>
                  <a:pt x="f157" y="f158"/>
                </a:lnTo>
                <a:cubicBezTo>
                  <a:pt x="f159" y="f160"/>
                  <a:pt x="f161" y="f162"/>
                  <a:pt x="f163" y="f164"/>
                </a:cubicBezTo>
                <a:cubicBezTo>
                  <a:pt x="f165" y="f166"/>
                  <a:pt x="f167" y="f168"/>
                  <a:pt x="f169" y="f170"/>
                </a:cubicBezTo>
                <a:cubicBezTo>
                  <a:pt x="f171" y="f172"/>
                  <a:pt x="f173" y="f174"/>
                  <a:pt x="f48" y="f49"/>
                </a:cubicBezTo>
                <a:close/>
              </a:path>
            </a:pathLst>
          </a:custGeom>
          <a:solidFill>
            <a:srgbClr val="0072BF"/>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grpSp>
        <p:nvGrpSpPr>
          <p:cNvPr id="15" name="Google Shape;10001;p74">
            <a:extLst>
              <a:ext uri="{FF2B5EF4-FFF2-40B4-BE49-F238E27FC236}">
                <a16:creationId xmlns:a16="http://schemas.microsoft.com/office/drawing/2014/main" id="{C48DA44B-858B-2656-E6BF-7E5598B9F992}"/>
              </a:ext>
            </a:extLst>
          </p:cNvPr>
          <p:cNvGrpSpPr/>
          <p:nvPr/>
        </p:nvGrpSpPr>
        <p:grpSpPr>
          <a:xfrm>
            <a:off x="8673778" y="5354719"/>
            <a:ext cx="547785" cy="583839"/>
            <a:chOff x="7851532" y="4063209"/>
            <a:chExt cx="410839" cy="437879"/>
          </a:xfrm>
          <a:solidFill>
            <a:srgbClr val="0072BF"/>
          </a:solidFill>
        </p:grpSpPr>
        <p:sp>
          <p:nvSpPr>
            <p:cNvPr id="16" name="Google Shape;10002;p74">
              <a:extLst>
                <a:ext uri="{FF2B5EF4-FFF2-40B4-BE49-F238E27FC236}">
                  <a16:creationId xmlns:a16="http://schemas.microsoft.com/office/drawing/2014/main" id="{59484EE6-ADE1-6FAC-D6B7-7F1E9E5BA065}"/>
                </a:ext>
              </a:extLst>
            </p:cNvPr>
            <p:cNvSpPr/>
            <p:nvPr/>
          </p:nvSpPr>
          <p:spPr>
            <a:xfrm>
              <a:off x="7851532" y="4120771"/>
              <a:ext cx="356808" cy="380317"/>
            </a:xfrm>
            <a:custGeom>
              <a:avLst/>
              <a:gdLst>
                <a:gd name="f0" fmla="val w"/>
                <a:gd name="f1" fmla="val h"/>
                <a:gd name="f2" fmla="val 0"/>
                <a:gd name="f3" fmla="val 11027"/>
                <a:gd name="f4" fmla="val 11028"/>
                <a:gd name="f5" fmla="val 5514"/>
                <a:gd name="f6" fmla="val 1"/>
                <a:gd name="f7" fmla="val 2489"/>
                <a:gd name="f8" fmla="val 2458"/>
                <a:gd name="f9" fmla="val 8539"/>
                <a:gd name="f10" fmla="val 8538"/>
                <a:gd name="f11" fmla="val 5294"/>
                <a:gd name="f12" fmla="val 10869"/>
                <a:gd name="f13" fmla="val 5105"/>
                <a:gd name="f14" fmla="val 10649"/>
                <a:gd name="f15" fmla="val 5955"/>
                <a:gd name="f16" fmla="val 410"/>
                <a:gd name="f17" fmla="val 190"/>
                <a:gd name="f18" fmla="val 5766"/>
                <a:gd name="f19" fmla="*/ f0 1 11027"/>
                <a:gd name="f20" fmla="*/ f1 1 11028"/>
                <a:gd name="f21" fmla="val f2"/>
                <a:gd name="f22" fmla="val f3"/>
                <a:gd name="f23" fmla="val f4"/>
                <a:gd name="f24" fmla="+- f23 0 f21"/>
                <a:gd name="f25" fmla="+- f22 0 f21"/>
                <a:gd name="f26" fmla="*/ f25 1 11027"/>
                <a:gd name="f27" fmla="*/ f24 1 1102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1027" h="11028">
                  <a:moveTo>
                    <a:pt x="f5" y="f6"/>
                  </a:moveTo>
                  <a:cubicBezTo>
                    <a:pt x="f7" y="f6"/>
                    <a:pt x="f2" y="f8"/>
                    <a:pt x="f2" y="f5"/>
                  </a:cubicBezTo>
                  <a:cubicBezTo>
                    <a:pt x="f2" y="f9"/>
                    <a:pt x="f7" y="f3"/>
                    <a:pt x="f5" y="f3"/>
                  </a:cubicBezTo>
                  <a:cubicBezTo>
                    <a:pt x="f10" y="f3"/>
                    <a:pt x="f3" y="f9"/>
                    <a:pt x="f3" y="f5"/>
                  </a:cubicBezTo>
                  <a:cubicBezTo>
                    <a:pt x="f3" y="f11"/>
                    <a:pt x="f12" y="f13"/>
                    <a:pt x="f14" y="f13"/>
                  </a:cubicBezTo>
                  <a:lnTo>
                    <a:pt x="f15" y="f13"/>
                  </a:lnTo>
                  <a:lnTo>
                    <a:pt x="f15" y="f16"/>
                  </a:lnTo>
                  <a:cubicBezTo>
                    <a:pt x="f15" y="f17"/>
                    <a:pt x="f18"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7" name="Google Shape;10003;p74">
              <a:extLst>
                <a:ext uri="{FF2B5EF4-FFF2-40B4-BE49-F238E27FC236}">
                  <a16:creationId xmlns:a16="http://schemas.microsoft.com/office/drawing/2014/main" id="{3B6A164C-90B2-155A-4B8B-6088887F2A4D}"/>
                </a:ext>
              </a:extLst>
            </p:cNvPr>
            <p:cNvSpPr/>
            <p:nvPr/>
          </p:nvSpPr>
          <p:spPr>
            <a:xfrm>
              <a:off x="8069680" y="4063209"/>
              <a:ext cx="192691" cy="203188"/>
            </a:xfrm>
            <a:custGeom>
              <a:avLst/>
              <a:gdLst>
                <a:gd name="f0" fmla="val w"/>
                <a:gd name="f1" fmla="val h"/>
                <a:gd name="f2" fmla="val 0"/>
                <a:gd name="f3" fmla="val 5955"/>
                <a:gd name="f4" fmla="val 5892"/>
                <a:gd name="f5" fmla="val 441"/>
                <a:gd name="f6" fmla="val 189"/>
                <a:gd name="f7" fmla="val 158"/>
                <a:gd name="f8" fmla="val 378"/>
                <a:gd name="f9" fmla="val 5513"/>
                <a:gd name="f10" fmla="val 5702"/>
                <a:gd name="f11" fmla="val 5891"/>
                <a:gd name="f12" fmla="val 5514"/>
                <a:gd name="f13" fmla="val 5734"/>
                <a:gd name="f14" fmla="val 2489"/>
                <a:gd name="f15" fmla="val 3466"/>
                <a:gd name="f16" fmla="*/ f0 1 5955"/>
                <a:gd name="f17" fmla="*/ f1 1 5892"/>
                <a:gd name="f18" fmla="val f2"/>
                <a:gd name="f19" fmla="val f3"/>
                <a:gd name="f20" fmla="val f4"/>
                <a:gd name="f21" fmla="+- f20 0 f18"/>
                <a:gd name="f22" fmla="+- f19 0 f18"/>
                <a:gd name="f23" fmla="*/ f22 1 5955"/>
                <a:gd name="f24" fmla="*/ f21 1 5892"/>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955" h="5892">
                  <a:moveTo>
                    <a:pt x="f5" y="f2"/>
                  </a:moveTo>
                  <a:cubicBezTo>
                    <a:pt x="f6" y="f2"/>
                    <a:pt x="f2" y="f7"/>
                    <a:pt x="f2" y="f8"/>
                  </a:cubicBezTo>
                  <a:lnTo>
                    <a:pt x="f2" y="f9"/>
                  </a:lnTo>
                  <a:cubicBezTo>
                    <a:pt x="f2" y="f10"/>
                    <a:pt x="f6" y="f11"/>
                    <a:pt x="f5" y="f11"/>
                  </a:cubicBezTo>
                  <a:lnTo>
                    <a:pt x="f12" y="f11"/>
                  </a:lnTo>
                  <a:cubicBezTo>
                    <a:pt x="f13" y="f11"/>
                    <a:pt x="f3" y="f10"/>
                    <a:pt x="f3" y="f9"/>
                  </a:cubicBezTo>
                  <a:cubicBezTo>
                    <a:pt x="f3" y="f14"/>
                    <a:pt x="f15"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8" name="Google Shape;10027;p74">
            <a:extLst>
              <a:ext uri="{FF2B5EF4-FFF2-40B4-BE49-F238E27FC236}">
                <a16:creationId xmlns:a16="http://schemas.microsoft.com/office/drawing/2014/main" id="{B8032A51-F1D9-AA34-DFA3-50A874265D2B}"/>
              </a:ext>
            </a:extLst>
          </p:cNvPr>
          <p:cNvGrpSpPr/>
          <p:nvPr/>
        </p:nvGrpSpPr>
        <p:grpSpPr>
          <a:xfrm>
            <a:off x="3516525" y="3639928"/>
            <a:ext cx="523671" cy="508113"/>
            <a:chOff x="3983592" y="2777115"/>
            <a:chExt cx="392753" cy="381085"/>
          </a:xfrm>
          <a:solidFill>
            <a:srgbClr val="0072BF"/>
          </a:solidFill>
        </p:grpSpPr>
        <p:sp>
          <p:nvSpPr>
            <p:cNvPr id="19" name="Google Shape;10028;p74">
              <a:extLst>
                <a:ext uri="{FF2B5EF4-FFF2-40B4-BE49-F238E27FC236}">
                  <a16:creationId xmlns:a16="http://schemas.microsoft.com/office/drawing/2014/main" id="{8F05C175-1EE8-77F9-50B5-D86F2695292B}"/>
                </a:ext>
              </a:extLst>
            </p:cNvPr>
            <p:cNvSpPr/>
            <p:nvPr/>
          </p:nvSpPr>
          <p:spPr>
            <a:xfrm>
              <a:off x="4175068" y="2941597"/>
              <a:ext cx="51819" cy="54196"/>
            </a:xfrm>
            <a:custGeom>
              <a:avLst/>
              <a:gdLst>
                <a:gd name="f0" fmla="val w"/>
                <a:gd name="f1" fmla="val h"/>
                <a:gd name="f2" fmla="val 0"/>
                <a:gd name="f3" fmla="val 1671"/>
                <a:gd name="f4" fmla="val 1640"/>
                <a:gd name="f5" fmla="val 820"/>
                <a:gd name="f6" fmla="val 1"/>
                <a:gd name="f7" fmla="val 379"/>
                <a:gd name="f8" fmla="val 348"/>
                <a:gd name="f9" fmla="val 1261"/>
                <a:gd name="f10" fmla="val 1639"/>
                <a:gd name="f11" fmla="val 1292"/>
                <a:gd name="f12" fmla="val 1670"/>
                <a:gd name="f13" fmla="*/ f0 1 1671"/>
                <a:gd name="f14" fmla="*/ f1 1 1640"/>
                <a:gd name="f15" fmla="val f2"/>
                <a:gd name="f16" fmla="val f3"/>
                <a:gd name="f17" fmla="val f4"/>
                <a:gd name="f18" fmla="+- f17 0 f15"/>
                <a:gd name="f19" fmla="+- f16 0 f15"/>
                <a:gd name="f20" fmla="*/ f19 1 1671"/>
                <a:gd name="f21" fmla="*/ f18 1 164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671" h="1640">
                  <a:moveTo>
                    <a:pt x="f5" y="f6"/>
                  </a:moveTo>
                  <a:cubicBezTo>
                    <a:pt x="f7" y="f6"/>
                    <a:pt x="f6" y="f8"/>
                    <a:pt x="f6" y="f5"/>
                  </a:cubicBezTo>
                  <a:cubicBezTo>
                    <a:pt x="f6" y="f9"/>
                    <a:pt x="f7" y="f10"/>
                    <a:pt x="f5" y="f10"/>
                  </a:cubicBezTo>
                  <a:cubicBezTo>
                    <a:pt x="f11" y="f10"/>
                    <a:pt x="f12" y="f9"/>
                    <a:pt x="f12" y="f5"/>
                  </a:cubicBezTo>
                  <a:cubicBezTo>
                    <a:pt x="f12" y="f8"/>
                    <a:pt x="f11"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0" name="Google Shape;10029;p74">
              <a:extLst>
                <a:ext uri="{FF2B5EF4-FFF2-40B4-BE49-F238E27FC236}">
                  <a16:creationId xmlns:a16="http://schemas.microsoft.com/office/drawing/2014/main" id="{647FF2AA-B8FA-4C21-24D7-5FB2AB0D380E}"/>
                </a:ext>
              </a:extLst>
            </p:cNvPr>
            <p:cNvSpPr/>
            <p:nvPr/>
          </p:nvSpPr>
          <p:spPr>
            <a:xfrm>
              <a:off x="4059807" y="2859374"/>
              <a:ext cx="239353" cy="218678"/>
            </a:xfrm>
            <a:custGeom>
              <a:avLst/>
              <a:gdLst>
                <a:gd name="f0" fmla="val w"/>
                <a:gd name="f1" fmla="val h"/>
                <a:gd name="f2" fmla="val 0"/>
                <a:gd name="f3" fmla="val 7719"/>
                <a:gd name="f4" fmla="val 6617"/>
                <a:gd name="f5" fmla="val 6191"/>
                <a:gd name="f6" fmla="val 1260"/>
                <a:gd name="f7" fmla="val 6301"/>
                <a:gd name="f8" fmla="val 6411"/>
                <a:gd name="f9" fmla="val 1292"/>
                <a:gd name="f10" fmla="val 6490"/>
                <a:gd name="f11" fmla="val 1355"/>
                <a:gd name="f12" fmla="val 6648"/>
                <a:gd name="f13" fmla="val 1512"/>
                <a:gd name="f14" fmla="val 1796"/>
                <a:gd name="f15" fmla="val 1953"/>
                <a:gd name="f16" fmla="val 5954"/>
                <a:gd name="f17" fmla="val 2457"/>
                <a:gd name="f18" fmla="val 6112"/>
                <a:gd name="f19" fmla="val 2709"/>
                <a:gd name="f20" fmla="val 6207"/>
                <a:gd name="f21" fmla="val 3025"/>
                <a:gd name="f22" fmla="val 3308"/>
                <a:gd name="f23" fmla="val 3592"/>
                <a:gd name="f24" fmla="val 3907"/>
                <a:gd name="f25" fmla="val 4127"/>
                <a:gd name="f26" fmla="val 4631"/>
                <a:gd name="f27" fmla="val 4789"/>
                <a:gd name="f28" fmla="val 5072"/>
                <a:gd name="f29" fmla="val 5230"/>
                <a:gd name="f30" fmla="val 6396"/>
                <a:gd name="f31" fmla="val 5324"/>
                <a:gd name="f32" fmla="val 6270"/>
                <a:gd name="f33" fmla="val 5356"/>
                <a:gd name="f34" fmla="val 6080"/>
                <a:gd name="f35" fmla="val 6017"/>
                <a:gd name="f36" fmla="val 5923"/>
                <a:gd name="f37" fmla="val 5419"/>
                <a:gd name="f38" fmla="val 4726"/>
                <a:gd name="f39" fmla="val 5167"/>
                <a:gd name="f40" fmla="val 4883"/>
                <a:gd name="f41" fmla="val 4852"/>
                <a:gd name="f42" fmla="val 4946"/>
                <a:gd name="f43" fmla="val 4600"/>
                <a:gd name="f44" fmla="val 4316"/>
                <a:gd name="f45" fmla="val 4001"/>
                <a:gd name="f46" fmla="val 3749"/>
                <a:gd name="f47" fmla="val 3245"/>
                <a:gd name="f48" fmla="val 3182"/>
                <a:gd name="f49" fmla="val 3056"/>
                <a:gd name="f50" fmla="val 2961"/>
                <a:gd name="f51" fmla="val 2835"/>
                <a:gd name="f52" fmla="val 2772"/>
                <a:gd name="f53" fmla="val 2552"/>
                <a:gd name="f54" fmla="val 3214"/>
                <a:gd name="f55" fmla="val 2898"/>
                <a:gd name="f56" fmla="val 3623"/>
                <a:gd name="f57" fmla="val 2993"/>
                <a:gd name="f58" fmla="val 3119"/>
                <a:gd name="f59" fmla="val 2615"/>
                <a:gd name="f60" fmla="val 2694"/>
                <a:gd name="f61" fmla="val 2804"/>
                <a:gd name="f62" fmla="val 2914"/>
                <a:gd name="f63" fmla="val 3135"/>
                <a:gd name="f64" fmla="val 3718"/>
                <a:gd name="f65" fmla="val 1890"/>
                <a:gd name="f66" fmla="val 3970"/>
                <a:gd name="f67" fmla="val 1733"/>
                <a:gd name="f68" fmla="val 4253"/>
                <a:gd name="f69" fmla="val 1638"/>
                <a:gd name="f70" fmla="val 4537"/>
                <a:gd name="f71" fmla="val 4820"/>
                <a:gd name="f72" fmla="val 5135"/>
                <a:gd name="f73" fmla="val 5387"/>
                <a:gd name="f74" fmla="val 5891"/>
                <a:gd name="f75" fmla="val 5970"/>
                <a:gd name="f76" fmla="val 851"/>
                <a:gd name="f77" fmla="val 1071"/>
                <a:gd name="f78" fmla="val 1449"/>
                <a:gd name="f79" fmla="val 1859"/>
                <a:gd name="f80" fmla="val 2079"/>
                <a:gd name="f81" fmla="val 4568"/>
                <a:gd name="f82" fmla="val 4757"/>
                <a:gd name="f83" fmla="val 5198"/>
                <a:gd name="f84" fmla="val 6616"/>
                <a:gd name="f85" fmla="*/ f0 1 7719"/>
                <a:gd name="f86" fmla="*/ f1 1 6617"/>
                <a:gd name="f87" fmla="val f2"/>
                <a:gd name="f88" fmla="val f3"/>
                <a:gd name="f89" fmla="val f4"/>
                <a:gd name="f90" fmla="+- f89 0 f87"/>
                <a:gd name="f91" fmla="+- f88 0 f87"/>
                <a:gd name="f92" fmla="*/ f91 1 7719"/>
                <a:gd name="f93" fmla="*/ f90 1 6617"/>
                <a:gd name="f94" fmla="*/ f87 1 f92"/>
                <a:gd name="f95" fmla="*/ f88 1 f92"/>
                <a:gd name="f96" fmla="*/ f87 1 f93"/>
                <a:gd name="f97" fmla="*/ f89 1 f93"/>
                <a:gd name="f98" fmla="*/ f94 f85 1"/>
                <a:gd name="f99" fmla="*/ f95 f85 1"/>
                <a:gd name="f100" fmla="*/ f97 f86 1"/>
                <a:gd name="f101" fmla="*/ f96 f86 1"/>
              </a:gdLst>
              <a:ahLst/>
              <a:cxnLst>
                <a:cxn ang="3cd4">
                  <a:pos x="hc" y="t"/>
                </a:cxn>
                <a:cxn ang="0">
                  <a:pos x="r" y="vc"/>
                </a:cxn>
                <a:cxn ang="cd4">
                  <a:pos x="hc" y="b"/>
                </a:cxn>
                <a:cxn ang="cd2">
                  <a:pos x="l" y="vc"/>
                </a:cxn>
              </a:cxnLst>
              <a:rect l="f98" t="f101" r="f99" b="f100"/>
              <a:pathLst>
                <a:path w="7719" h="6617">
                  <a:moveTo>
                    <a:pt x="f5" y="f6"/>
                  </a:moveTo>
                  <a:cubicBezTo>
                    <a:pt x="f7" y="f6"/>
                    <a:pt x="f8" y="f9"/>
                    <a:pt x="f10" y="f11"/>
                  </a:cubicBezTo>
                  <a:cubicBezTo>
                    <a:pt x="f12" y="f13"/>
                    <a:pt x="f12" y="f14"/>
                    <a:pt x="f10" y="f15"/>
                  </a:cubicBezTo>
                  <a:lnTo>
                    <a:pt x="f16" y="f17"/>
                  </a:lnTo>
                  <a:cubicBezTo>
                    <a:pt x="f18" y="f19"/>
                    <a:pt x="f20" y="f21"/>
                    <a:pt x="f20" y="f22"/>
                  </a:cubicBezTo>
                  <a:cubicBezTo>
                    <a:pt x="f20" y="f23"/>
                    <a:pt x="f18" y="f24"/>
                    <a:pt x="f16" y="f25"/>
                  </a:cubicBezTo>
                  <a:lnTo>
                    <a:pt x="f10" y="f26"/>
                  </a:lnTo>
                  <a:cubicBezTo>
                    <a:pt x="f12" y="f27"/>
                    <a:pt x="f12" y="f28"/>
                    <a:pt x="f10" y="f29"/>
                  </a:cubicBezTo>
                  <a:cubicBezTo>
                    <a:pt x="f30" y="f31"/>
                    <a:pt x="f32" y="f33"/>
                    <a:pt x="f20" y="f33"/>
                  </a:cubicBezTo>
                  <a:cubicBezTo>
                    <a:pt x="f34" y="f33"/>
                    <a:pt x="f35" y="f31"/>
                    <a:pt x="f36" y="f29"/>
                  </a:cubicBezTo>
                  <a:lnTo>
                    <a:pt x="f37" y="f38"/>
                  </a:lnTo>
                  <a:cubicBezTo>
                    <a:pt x="f39" y="f40"/>
                    <a:pt x="f41" y="f42"/>
                    <a:pt x="f43" y="f42"/>
                  </a:cubicBezTo>
                  <a:cubicBezTo>
                    <a:pt x="f44" y="f42"/>
                    <a:pt x="f45" y="f40"/>
                    <a:pt x="f46" y="f38"/>
                  </a:cubicBezTo>
                  <a:lnTo>
                    <a:pt x="f47" y="f29"/>
                  </a:lnTo>
                  <a:cubicBezTo>
                    <a:pt x="f48" y="f31"/>
                    <a:pt x="f49" y="f33"/>
                    <a:pt x="f50" y="f33"/>
                  </a:cubicBezTo>
                  <a:cubicBezTo>
                    <a:pt x="f51" y="f33"/>
                    <a:pt x="f52" y="f31"/>
                    <a:pt x="f19" y="f29"/>
                  </a:cubicBezTo>
                  <a:cubicBezTo>
                    <a:pt x="f53" y="f28"/>
                    <a:pt x="f53" y="f27"/>
                    <a:pt x="f19" y="f26"/>
                  </a:cubicBezTo>
                  <a:lnTo>
                    <a:pt x="f54" y="f25"/>
                  </a:lnTo>
                  <a:cubicBezTo>
                    <a:pt x="f50" y="f24"/>
                    <a:pt x="f55" y="f56"/>
                    <a:pt x="f55" y="f22"/>
                  </a:cubicBezTo>
                  <a:cubicBezTo>
                    <a:pt x="f55" y="f57"/>
                    <a:pt x="f50" y="f19"/>
                    <a:pt x="f58" y="f17"/>
                  </a:cubicBezTo>
                  <a:lnTo>
                    <a:pt x="f59" y="f15"/>
                  </a:lnTo>
                  <a:cubicBezTo>
                    <a:pt x="f17" y="f14"/>
                    <a:pt x="f17" y="f13"/>
                    <a:pt x="f59" y="f11"/>
                  </a:cubicBezTo>
                  <a:cubicBezTo>
                    <a:pt x="f60" y="f9"/>
                    <a:pt x="f61" y="f6"/>
                    <a:pt x="f62" y="f6"/>
                  </a:cubicBezTo>
                  <a:cubicBezTo>
                    <a:pt x="f21" y="f6"/>
                    <a:pt x="f63" y="f9"/>
                    <a:pt x="f54" y="f11"/>
                  </a:cubicBezTo>
                  <a:lnTo>
                    <a:pt x="f64" y="f65"/>
                  </a:lnTo>
                  <a:cubicBezTo>
                    <a:pt x="f66" y="f67"/>
                    <a:pt x="f68" y="f69"/>
                    <a:pt x="f70" y="f69"/>
                  </a:cubicBezTo>
                  <a:cubicBezTo>
                    <a:pt x="f71" y="f69"/>
                    <a:pt x="f72" y="f67"/>
                    <a:pt x="f73" y="f65"/>
                  </a:cubicBezTo>
                  <a:lnTo>
                    <a:pt x="f74" y="f11"/>
                  </a:lnTo>
                  <a:cubicBezTo>
                    <a:pt x="f75" y="f9"/>
                    <a:pt x="f34" y="f6"/>
                    <a:pt x="f5" y="f6"/>
                  </a:cubicBezTo>
                  <a:close/>
                  <a:moveTo>
                    <a:pt x="f2" y="f2"/>
                  </a:moveTo>
                  <a:lnTo>
                    <a:pt x="f2" y="f6"/>
                  </a:lnTo>
                  <a:lnTo>
                    <a:pt x="f76" y="f6"/>
                  </a:lnTo>
                  <a:cubicBezTo>
                    <a:pt x="f77" y="f6"/>
                    <a:pt x="f6" y="f78"/>
                    <a:pt x="f6" y="f69"/>
                  </a:cubicBezTo>
                  <a:cubicBezTo>
                    <a:pt x="f6" y="f79"/>
                    <a:pt x="f77" y="f80"/>
                    <a:pt x="f76" y="f80"/>
                  </a:cubicBezTo>
                  <a:lnTo>
                    <a:pt x="f2" y="f80"/>
                  </a:lnTo>
                  <a:lnTo>
                    <a:pt x="f2" y="f81"/>
                  </a:lnTo>
                  <a:lnTo>
                    <a:pt x="f76" y="f81"/>
                  </a:lnTo>
                  <a:cubicBezTo>
                    <a:pt x="f77" y="f81"/>
                    <a:pt x="f6" y="f82"/>
                    <a:pt x="f6" y="f42"/>
                  </a:cubicBezTo>
                  <a:cubicBezTo>
                    <a:pt x="f6" y="f83"/>
                    <a:pt x="f77" y="f73"/>
                    <a:pt x="f76" y="f73"/>
                  </a:cubicBezTo>
                  <a:lnTo>
                    <a:pt x="f2" y="f73"/>
                  </a:lnTo>
                  <a:lnTo>
                    <a:pt x="f2" y="f84"/>
                  </a:lnTo>
                  <a:lnTo>
                    <a:pt x="f3" y="f84"/>
                  </a:ln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1" name="Google Shape;10030;p74">
              <a:extLst>
                <a:ext uri="{FF2B5EF4-FFF2-40B4-BE49-F238E27FC236}">
                  <a16:creationId xmlns:a16="http://schemas.microsoft.com/office/drawing/2014/main" id="{7DCD92A4-57C3-6818-7BA5-F6820666516F}"/>
                </a:ext>
              </a:extLst>
            </p:cNvPr>
            <p:cNvSpPr/>
            <p:nvPr/>
          </p:nvSpPr>
          <p:spPr>
            <a:xfrm>
              <a:off x="3983592" y="2777115"/>
              <a:ext cx="392753" cy="381085"/>
            </a:xfrm>
            <a:custGeom>
              <a:avLst/>
              <a:gdLst>
                <a:gd name="f0" fmla="val w"/>
                <a:gd name="f1" fmla="val h"/>
                <a:gd name="f2" fmla="val 0"/>
                <a:gd name="f3" fmla="val 12666"/>
                <a:gd name="f4" fmla="val 11531"/>
                <a:gd name="f5" fmla="val 10618"/>
                <a:gd name="f6" fmla="val 1701"/>
                <a:gd name="f7" fmla="val 10870"/>
                <a:gd name="f8" fmla="val 11027"/>
                <a:gd name="f9" fmla="val 1890"/>
                <a:gd name="f10" fmla="val 2080"/>
                <a:gd name="f11" fmla="val 9546"/>
                <a:gd name="f12" fmla="val 9767"/>
                <a:gd name="f13" fmla="val 10807"/>
                <a:gd name="f14" fmla="val 9956"/>
                <a:gd name="f15" fmla="val 1828"/>
                <a:gd name="f16" fmla="val 1670"/>
                <a:gd name="f17" fmla="val 1859"/>
                <a:gd name="f18" fmla="val 1891"/>
                <a:gd name="f19" fmla="val 1198"/>
                <a:gd name="f20" fmla="val 536"/>
                <a:gd name="f21" fmla="val 1"/>
                <a:gd name="f22" fmla="val 567"/>
                <a:gd name="f23" fmla="val 1229"/>
                <a:gd name="f24" fmla="val 10334"/>
                <a:gd name="f25" fmla="val 10995"/>
                <a:gd name="f26" fmla="val 11405"/>
                <a:gd name="f27" fmla="val 12067"/>
                <a:gd name="f28" fmla="val 1260"/>
                <a:gd name="f29" fmla="val 12130"/>
                <a:gd name="f30" fmla="*/ f0 1 12666"/>
                <a:gd name="f31" fmla="*/ f1 1 11531"/>
                <a:gd name="f32" fmla="val f2"/>
                <a:gd name="f33" fmla="val f3"/>
                <a:gd name="f34" fmla="val f4"/>
                <a:gd name="f35" fmla="+- f34 0 f32"/>
                <a:gd name="f36" fmla="+- f33 0 f32"/>
                <a:gd name="f37" fmla="*/ f36 1 12666"/>
                <a:gd name="f38" fmla="*/ f35 1 11531"/>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12666" h="11531">
                  <a:moveTo>
                    <a:pt x="f5" y="f6"/>
                  </a:moveTo>
                  <a:cubicBezTo>
                    <a:pt x="f7" y="f6"/>
                    <a:pt x="f8" y="f9"/>
                    <a:pt x="f8" y="f10"/>
                  </a:cubicBezTo>
                  <a:lnTo>
                    <a:pt x="f8" y="f11"/>
                  </a:lnTo>
                  <a:cubicBezTo>
                    <a:pt x="f8" y="f12"/>
                    <a:pt x="f13" y="f14"/>
                    <a:pt x="f5" y="f14"/>
                  </a:cubicBezTo>
                  <a:lnTo>
                    <a:pt x="f10" y="f14"/>
                  </a:lnTo>
                  <a:cubicBezTo>
                    <a:pt x="f15" y="f14"/>
                    <a:pt x="f16" y="f12"/>
                    <a:pt x="f16" y="f11"/>
                  </a:cubicBezTo>
                  <a:lnTo>
                    <a:pt x="f16" y="f10"/>
                  </a:lnTo>
                  <a:cubicBezTo>
                    <a:pt x="f16" y="f17"/>
                    <a:pt x="f18" y="f6"/>
                    <a:pt x="f10" y="f6"/>
                  </a:cubicBezTo>
                  <a:close/>
                  <a:moveTo>
                    <a:pt x="f19" y="f2"/>
                  </a:moveTo>
                  <a:cubicBezTo>
                    <a:pt x="f20" y="f2"/>
                    <a:pt x="f21" y="f22"/>
                    <a:pt x="f21" y="f23"/>
                  </a:cubicBezTo>
                  <a:lnTo>
                    <a:pt x="f21" y="f24"/>
                  </a:lnTo>
                  <a:cubicBezTo>
                    <a:pt x="f21" y="f25"/>
                    <a:pt x="f20" y="f4"/>
                    <a:pt x="f19" y="f4"/>
                  </a:cubicBezTo>
                  <a:lnTo>
                    <a:pt x="f26" y="f4"/>
                  </a:lnTo>
                  <a:cubicBezTo>
                    <a:pt x="f27" y="f4"/>
                    <a:pt x="f3" y="f25"/>
                    <a:pt x="f3" y="f24"/>
                  </a:cubicBezTo>
                  <a:lnTo>
                    <a:pt x="f3" y="f28"/>
                  </a:lnTo>
                  <a:cubicBezTo>
                    <a:pt x="f3" y="f22"/>
                    <a:pt x="f29" y="f2"/>
                    <a:pt x="f26"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22" name="Google Shape;10074;p74">
            <a:extLst>
              <a:ext uri="{FF2B5EF4-FFF2-40B4-BE49-F238E27FC236}">
                <a16:creationId xmlns:a16="http://schemas.microsoft.com/office/drawing/2014/main" id="{8746048F-062C-0E14-773D-6E120065411C}"/>
              </a:ext>
            </a:extLst>
          </p:cNvPr>
          <p:cNvGrpSpPr/>
          <p:nvPr/>
        </p:nvGrpSpPr>
        <p:grpSpPr>
          <a:xfrm>
            <a:off x="4309346" y="3606180"/>
            <a:ext cx="523671" cy="547017"/>
            <a:chOff x="4578208" y="2751804"/>
            <a:chExt cx="392753" cy="410263"/>
          </a:xfrm>
          <a:solidFill>
            <a:srgbClr val="0072BF"/>
          </a:solidFill>
        </p:grpSpPr>
        <p:sp>
          <p:nvSpPr>
            <p:cNvPr id="23" name="Google Shape;10075;p74">
              <a:extLst>
                <a:ext uri="{FF2B5EF4-FFF2-40B4-BE49-F238E27FC236}">
                  <a16:creationId xmlns:a16="http://schemas.microsoft.com/office/drawing/2014/main" id="{3F72337F-0525-A6C6-2128-E4A50346CBE2}"/>
                </a:ext>
              </a:extLst>
            </p:cNvPr>
            <p:cNvSpPr/>
            <p:nvPr/>
          </p:nvSpPr>
          <p:spPr>
            <a:xfrm>
              <a:off x="4578208" y="2751804"/>
              <a:ext cx="385904" cy="410263"/>
            </a:xfrm>
            <a:custGeom>
              <a:avLst/>
              <a:gdLst>
                <a:gd name="f0" fmla="val w"/>
                <a:gd name="f1" fmla="val h"/>
                <a:gd name="f2" fmla="val 0"/>
                <a:gd name="f3" fmla="val 12445"/>
                <a:gd name="f4" fmla="val 12414"/>
                <a:gd name="f5" fmla="val 7026"/>
                <a:gd name="f6" fmla="val 1670"/>
                <a:gd name="f7" fmla="val 7278"/>
                <a:gd name="f8" fmla="val 7467"/>
                <a:gd name="f9" fmla="val 1859"/>
                <a:gd name="f10" fmla="val 2111"/>
                <a:gd name="f11" fmla="val 2332"/>
                <a:gd name="f12" fmla="val 2490"/>
                <a:gd name="f13" fmla="val 2080"/>
                <a:gd name="f14" fmla="val 1828"/>
                <a:gd name="f15" fmla="val 1639"/>
                <a:gd name="f16" fmla="val 2300"/>
                <a:gd name="f17" fmla="val 4159"/>
                <a:gd name="f18" fmla="val 4348"/>
                <a:gd name="f19" fmla="val 4537"/>
                <a:gd name="f20" fmla="val 4789"/>
                <a:gd name="f21" fmla="val 4978"/>
                <a:gd name="f22" fmla="val 4317"/>
                <a:gd name="f23" fmla="val 6648"/>
                <a:gd name="f24" fmla="val 6837"/>
                <a:gd name="f25" fmla="val 7058"/>
                <a:gd name="f26" fmla="val 7310"/>
                <a:gd name="f27" fmla="val 6806"/>
                <a:gd name="f28" fmla="val 9106"/>
                <a:gd name="f29" fmla="val 9295"/>
                <a:gd name="f30" fmla="val 9515"/>
                <a:gd name="f31" fmla="val 9736"/>
                <a:gd name="f32" fmla="val 9893"/>
                <a:gd name="f33" fmla="val 9704"/>
                <a:gd name="f34" fmla="val 9263"/>
                <a:gd name="f35" fmla="val 11500"/>
                <a:gd name="f36" fmla="val 10775"/>
                <a:gd name="f37" fmla="val 11342"/>
                <a:gd name="f38" fmla="val 11248"/>
                <a:gd name="f39" fmla="val 10870"/>
                <a:gd name="f40" fmla="val 11594"/>
                <a:gd name="f41" fmla="val 10303"/>
                <a:gd name="f42" fmla="val 9767"/>
                <a:gd name="f43" fmla="val 9326"/>
                <a:gd name="f44" fmla="val 9137"/>
                <a:gd name="f45" fmla="val 1261"/>
                <a:gd name="f46" fmla="val 1"/>
                <a:gd name="f47" fmla="val 568"/>
                <a:gd name="f48" fmla="val 32"/>
                <a:gd name="f49" fmla="val 1229"/>
                <a:gd name="f50" fmla="val 10334"/>
                <a:gd name="f51" fmla="val 11468"/>
                <a:gd name="f52" fmla="val 946"/>
                <a:gd name="f53" fmla="val 10082"/>
                <a:gd name="f54" fmla="val 12224"/>
                <a:gd name="f55" fmla="val 12004"/>
                <a:gd name="f56" fmla="val 9074"/>
                <a:gd name="f57" fmla="val 8538"/>
                <a:gd name="f58" fmla="val 7877"/>
                <a:gd name="f59" fmla="*/ f0 1 12445"/>
                <a:gd name="f60" fmla="*/ f1 1 12414"/>
                <a:gd name="f61" fmla="val f2"/>
                <a:gd name="f62" fmla="val f3"/>
                <a:gd name="f63" fmla="val f4"/>
                <a:gd name="f64" fmla="+- f63 0 f61"/>
                <a:gd name="f65" fmla="+- f62 0 f61"/>
                <a:gd name="f66" fmla="*/ f65 1 12445"/>
                <a:gd name="f67" fmla="*/ f64 1 12414"/>
                <a:gd name="f68" fmla="*/ f61 1 f66"/>
                <a:gd name="f69" fmla="*/ f62 1 f66"/>
                <a:gd name="f70" fmla="*/ f61 1 f67"/>
                <a:gd name="f71" fmla="*/ f63 1 f67"/>
                <a:gd name="f72" fmla="*/ f68 f59 1"/>
                <a:gd name="f73" fmla="*/ f69 f59 1"/>
                <a:gd name="f74" fmla="*/ f71 f60 1"/>
                <a:gd name="f75" fmla="*/ f70 f60 1"/>
              </a:gdLst>
              <a:ahLst/>
              <a:cxnLst>
                <a:cxn ang="3cd4">
                  <a:pos x="hc" y="t"/>
                </a:cxn>
                <a:cxn ang="0">
                  <a:pos x="r" y="vc"/>
                </a:cxn>
                <a:cxn ang="cd4">
                  <a:pos x="hc" y="b"/>
                </a:cxn>
                <a:cxn ang="cd2">
                  <a:pos x="l" y="vc"/>
                </a:cxn>
              </a:cxnLst>
              <a:rect l="f72" t="f75" r="f73" b="f74"/>
              <a:pathLst>
                <a:path w="12445" h="12414">
                  <a:moveTo>
                    <a:pt x="f5" y="f6"/>
                  </a:moveTo>
                  <a:cubicBezTo>
                    <a:pt x="f7" y="f6"/>
                    <a:pt x="f8" y="f9"/>
                    <a:pt x="f8" y="f10"/>
                  </a:cubicBezTo>
                  <a:cubicBezTo>
                    <a:pt x="f8" y="f11"/>
                    <a:pt x="f7" y="f12"/>
                    <a:pt x="f5" y="f12"/>
                  </a:cubicBezTo>
                  <a:lnTo>
                    <a:pt x="f13" y="f12"/>
                  </a:lnTo>
                  <a:cubicBezTo>
                    <a:pt x="f14" y="f12"/>
                    <a:pt x="f15" y="f16"/>
                    <a:pt x="f15" y="f10"/>
                  </a:cubicBezTo>
                  <a:cubicBezTo>
                    <a:pt x="f15" y="f14"/>
                    <a:pt x="f14" y="f6"/>
                    <a:pt x="f13" y="f6"/>
                  </a:cubicBezTo>
                  <a:close/>
                  <a:moveTo>
                    <a:pt x="f5" y="f17"/>
                  </a:moveTo>
                  <a:cubicBezTo>
                    <a:pt x="f7" y="f17"/>
                    <a:pt x="f8" y="f18"/>
                    <a:pt x="f8" y="f19"/>
                  </a:cubicBezTo>
                  <a:cubicBezTo>
                    <a:pt x="f8" y="f20"/>
                    <a:pt x="f7" y="f21"/>
                    <a:pt x="f5" y="f21"/>
                  </a:cubicBezTo>
                  <a:lnTo>
                    <a:pt x="f13" y="f21"/>
                  </a:lnTo>
                  <a:cubicBezTo>
                    <a:pt x="f14" y="f21"/>
                    <a:pt x="f15" y="f20"/>
                    <a:pt x="f15" y="f19"/>
                  </a:cubicBezTo>
                  <a:cubicBezTo>
                    <a:pt x="f15" y="f22"/>
                    <a:pt x="f14" y="f17"/>
                    <a:pt x="f13" y="f17"/>
                  </a:cubicBezTo>
                  <a:close/>
                  <a:moveTo>
                    <a:pt x="f5" y="f23"/>
                  </a:moveTo>
                  <a:cubicBezTo>
                    <a:pt x="f7" y="f23"/>
                    <a:pt x="f8" y="f24"/>
                    <a:pt x="f8" y="f25"/>
                  </a:cubicBezTo>
                  <a:cubicBezTo>
                    <a:pt x="f8" y="f26"/>
                    <a:pt x="f7" y="f8"/>
                    <a:pt x="f5" y="f8"/>
                  </a:cubicBezTo>
                  <a:lnTo>
                    <a:pt x="f13" y="f8"/>
                  </a:lnTo>
                  <a:cubicBezTo>
                    <a:pt x="f14" y="f8"/>
                    <a:pt x="f15" y="f7"/>
                    <a:pt x="f15" y="f25"/>
                  </a:cubicBezTo>
                  <a:cubicBezTo>
                    <a:pt x="f15" y="f27"/>
                    <a:pt x="f14" y="f23"/>
                    <a:pt x="f13" y="f23"/>
                  </a:cubicBezTo>
                  <a:close/>
                  <a:moveTo>
                    <a:pt x="f5" y="f28"/>
                  </a:moveTo>
                  <a:cubicBezTo>
                    <a:pt x="f7" y="f28"/>
                    <a:pt x="f8" y="f29"/>
                    <a:pt x="f8" y="f30"/>
                  </a:cubicBezTo>
                  <a:cubicBezTo>
                    <a:pt x="f8" y="f31"/>
                    <a:pt x="f7" y="f32"/>
                    <a:pt x="f5" y="f32"/>
                  </a:cubicBezTo>
                  <a:lnTo>
                    <a:pt x="f13" y="f32"/>
                  </a:lnTo>
                  <a:cubicBezTo>
                    <a:pt x="f14" y="f32"/>
                    <a:pt x="f15" y="f33"/>
                    <a:pt x="f15" y="f30"/>
                  </a:cubicBezTo>
                  <a:cubicBezTo>
                    <a:pt x="f15" y="f34"/>
                    <a:pt x="f14" y="f28"/>
                    <a:pt x="f13" y="f28"/>
                  </a:cubicBezTo>
                  <a:close/>
                  <a:moveTo>
                    <a:pt x="f35" y="f36"/>
                  </a:moveTo>
                  <a:cubicBezTo>
                    <a:pt x="f37" y="f38"/>
                    <a:pt x="f39" y="f40"/>
                    <a:pt x="f41" y="f40"/>
                  </a:cubicBezTo>
                  <a:cubicBezTo>
                    <a:pt x="f42" y="f40"/>
                    <a:pt x="f43" y="f38"/>
                    <a:pt x="f44" y="f36"/>
                  </a:cubicBezTo>
                  <a:close/>
                  <a:moveTo>
                    <a:pt x="f45" y="f46"/>
                  </a:moveTo>
                  <a:cubicBezTo>
                    <a:pt x="f47" y="f46"/>
                    <a:pt x="f48" y="f47"/>
                    <a:pt x="f48" y="f49"/>
                  </a:cubicBezTo>
                  <a:lnTo>
                    <a:pt x="f48" y="f50"/>
                  </a:lnTo>
                  <a:cubicBezTo>
                    <a:pt x="f2" y="f51"/>
                    <a:pt x="f52" y="f4"/>
                    <a:pt x="f13" y="f4"/>
                  </a:cubicBezTo>
                  <a:lnTo>
                    <a:pt x="f50" y="f4"/>
                  </a:lnTo>
                  <a:cubicBezTo>
                    <a:pt x="f35" y="f4"/>
                    <a:pt x="f3" y="f51"/>
                    <a:pt x="f3" y="f50"/>
                  </a:cubicBezTo>
                  <a:cubicBezTo>
                    <a:pt x="f3" y="f53"/>
                    <a:pt x="f54" y="f32"/>
                    <a:pt x="f55" y="f32"/>
                  </a:cubicBezTo>
                  <a:lnTo>
                    <a:pt x="f56" y="f32"/>
                  </a:lnTo>
                  <a:lnTo>
                    <a:pt x="f56" y="f49"/>
                  </a:lnTo>
                  <a:cubicBezTo>
                    <a:pt x="f56" y="f47"/>
                    <a:pt x="f57" y="f46"/>
                    <a:pt x="f58" y="f4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4" name="Google Shape;10076;p74">
              <a:extLst>
                <a:ext uri="{FF2B5EF4-FFF2-40B4-BE49-F238E27FC236}">
                  <a16:creationId xmlns:a16="http://schemas.microsoft.com/office/drawing/2014/main" id="{554EBD9B-AB74-4F59-F255-1CCFF877032E}"/>
                </a:ext>
              </a:extLst>
            </p:cNvPr>
            <p:cNvSpPr/>
            <p:nvPr/>
          </p:nvSpPr>
          <p:spPr>
            <a:xfrm>
              <a:off x="4883984" y="2989191"/>
              <a:ext cx="85030" cy="72941"/>
            </a:xfrm>
            <a:custGeom>
              <a:avLst/>
              <a:gdLst>
                <a:gd name="f0" fmla="val w"/>
                <a:gd name="f1" fmla="val h"/>
                <a:gd name="f2" fmla="val 0"/>
                <a:gd name="f3" fmla="val 2742"/>
                <a:gd name="f4" fmla="val 2207"/>
                <a:gd name="f5" fmla="val 1"/>
                <a:gd name="f6" fmla="val 32"/>
                <a:gd name="f7" fmla="val 1009"/>
                <a:gd name="f8" fmla="val 1986"/>
                <a:gd name="f9" fmla="val 1103"/>
                <a:gd name="f10" fmla="val 2080"/>
                <a:gd name="f11" fmla="val 1261"/>
                <a:gd name="f12" fmla="val 2206"/>
                <a:gd name="f13" fmla="val 1418"/>
                <a:gd name="f14" fmla="val 1576"/>
                <a:gd name="f15" fmla="val 1733"/>
                <a:gd name="f16" fmla="val 2143"/>
                <a:gd name="f17" fmla="val 1796"/>
                <a:gd name="f18" fmla="val 2741"/>
                <a:gd name="f19" fmla="*/ f0 1 2742"/>
                <a:gd name="f20" fmla="*/ f1 1 2207"/>
                <a:gd name="f21" fmla="val f2"/>
                <a:gd name="f22" fmla="val f3"/>
                <a:gd name="f23" fmla="val f4"/>
                <a:gd name="f24" fmla="+- f23 0 f21"/>
                <a:gd name="f25" fmla="+- f22 0 f21"/>
                <a:gd name="f26" fmla="*/ f25 1 2742"/>
                <a:gd name="f27" fmla="*/ f24 1 2207"/>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42" h="2207">
                  <a:moveTo>
                    <a:pt x="f2" y="f5"/>
                  </a:moveTo>
                  <a:lnTo>
                    <a:pt x="f2" y="f6"/>
                  </a:lnTo>
                  <a:lnTo>
                    <a:pt x="f7" y="f8"/>
                  </a:lnTo>
                  <a:cubicBezTo>
                    <a:pt x="f9" y="f10"/>
                    <a:pt x="f11" y="f12"/>
                    <a:pt x="f13" y="f12"/>
                  </a:cubicBezTo>
                  <a:cubicBezTo>
                    <a:pt x="f14" y="f12"/>
                    <a:pt x="f15" y="f16"/>
                    <a:pt x="f17" y="f8"/>
                  </a:cubicBezTo>
                  <a:lnTo>
                    <a:pt x="f18" y="f6"/>
                  </a:lnTo>
                  <a:lnTo>
                    <a:pt x="f18"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5" name="Google Shape;10077;p74">
              <a:extLst>
                <a:ext uri="{FF2B5EF4-FFF2-40B4-BE49-F238E27FC236}">
                  <a16:creationId xmlns:a16="http://schemas.microsoft.com/office/drawing/2014/main" id="{ED87A36C-6B90-4A37-9970-F4EFE02B104B}"/>
                </a:ext>
              </a:extLst>
            </p:cNvPr>
            <p:cNvSpPr/>
            <p:nvPr/>
          </p:nvSpPr>
          <p:spPr>
            <a:xfrm>
              <a:off x="4885931" y="2752856"/>
              <a:ext cx="85030" cy="209297"/>
            </a:xfrm>
            <a:custGeom>
              <a:avLst/>
              <a:gdLst>
                <a:gd name="f0" fmla="val w"/>
                <a:gd name="f1" fmla="val h"/>
                <a:gd name="f2" fmla="val 0"/>
                <a:gd name="f3" fmla="val 2742"/>
                <a:gd name="f4" fmla="val 6333"/>
                <a:gd name="f5" fmla="val 1796"/>
                <a:gd name="f6" fmla="val 819"/>
                <a:gd name="f7" fmla="val 1891"/>
                <a:gd name="f8" fmla="val 1922"/>
                <a:gd name="f9" fmla="val 882"/>
                <a:gd name="f10" fmla="val 945"/>
                <a:gd name="f11" fmla="val 1638"/>
                <a:gd name="f12" fmla="val 820"/>
                <a:gd name="f13" fmla="val 851"/>
                <a:gd name="f14" fmla="val 883"/>
                <a:gd name="f15" fmla="val 977"/>
                <a:gd name="f16" fmla="val 410"/>
                <a:gd name="f17" fmla="val 1"/>
                <a:gd name="f18" fmla="val 2741"/>
                <a:gd name="f19" fmla="val 2300"/>
                <a:gd name="f20" fmla="*/ f0 1 2742"/>
                <a:gd name="f21" fmla="*/ f1 1 6333"/>
                <a:gd name="f22" fmla="val f2"/>
                <a:gd name="f23" fmla="val f3"/>
                <a:gd name="f24" fmla="val f4"/>
                <a:gd name="f25" fmla="+- f24 0 f22"/>
                <a:gd name="f26" fmla="+- f23 0 f22"/>
                <a:gd name="f27" fmla="*/ f26 1 2742"/>
                <a:gd name="f28" fmla="*/ f25 1 6333"/>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2742" h="6333">
                  <a:moveTo>
                    <a:pt x="f5" y="f6"/>
                  </a:moveTo>
                  <a:cubicBezTo>
                    <a:pt x="f7" y="f6"/>
                    <a:pt x="f8" y="f9"/>
                    <a:pt x="f8" y="f10"/>
                  </a:cubicBezTo>
                  <a:lnTo>
                    <a:pt x="f8" y="f11"/>
                  </a:lnTo>
                  <a:lnTo>
                    <a:pt x="f12" y="f11"/>
                  </a:lnTo>
                  <a:lnTo>
                    <a:pt x="f12" y="f10"/>
                  </a:lnTo>
                  <a:cubicBezTo>
                    <a:pt x="f12" y="f13"/>
                    <a:pt x="f14" y="f6"/>
                    <a:pt x="f15" y="f6"/>
                  </a:cubicBezTo>
                  <a:close/>
                  <a:moveTo>
                    <a:pt x="f15" y="f2"/>
                  </a:moveTo>
                  <a:cubicBezTo>
                    <a:pt x="f16" y="f2"/>
                    <a:pt x="f17" y="f16"/>
                    <a:pt x="f17" y="f10"/>
                  </a:cubicBezTo>
                  <a:lnTo>
                    <a:pt x="f17" y="f4"/>
                  </a:lnTo>
                  <a:lnTo>
                    <a:pt x="f18" y="f4"/>
                  </a:lnTo>
                  <a:lnTo>
                    <a:pt x="f18" y="f10"/>
                  </a:lnTo>
                  <a:cubicBezTo>
                    <a:pt x="f18" y="f16"/>
                    <a:pt x="f19"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26" name="Google Shape;10084;p74">
            <a:extLst>
              <a:ext uri="{FF2B5EF4-FFF2-40B4-BE49-F238E27FC236}">
                <a16:creationId xmlns:a16="http://schemas.microsoft.com/office/drawing/2014/main" id="{E859AB94-D93B-B8FC-1858-35517073F654}"/>
              </a:ext>
            </a:extLst>
          </p:cNvPr>
          <p:cNvGrpSpPr/>
          <p:nvPr/>
        </p:nvGrpSpPr>
        <p:grpSpPr>
          <a:xfrm>
            <a:off x="7711900" y="3618199"/>
            <a:ext cx="479547" cy="494715"/>
            <a:chOff x="7130125" y="2760820"/>
            <a:chExt cx="359660" cy="371036"/>
          </a:xfrm>
          <a:solidFill>
            <a:srgbClr val="0072BF"/>
          </a:solidFill>
        </p:grpSpPr>
        <p:sp>
          <p:nvSpPr>
            <p:cNvPr id="27" name="Google Shape;10085;p74">
              <a:extLst>
                <a:ext uri="{FF2B5EF4-FFF2-40B4-BE49-F238E27FC236}">
                  <a16:creationId xmlns:a16="http://schemas.microsoft.com/office/drawing/2014/main" id="{AE01F92D-6C29-E5B9-0915-15BCF8F1E7E0}"/>
                </a:ext>
              </a:extLst>
            </p:cNvPr>
            <p:cNvSpPr/>
            <p:nvPr/>
          </p:nvSpPr>
          <p:spPr>
            <a:xfrm>
              <a:off x="7203835" y="3021095"/>
              <a:ext cx="89720" cy="35990"/>
            </a:xfrm>
            <a:custGeom>
              <a:avLst/>
              <a:gdLst>
                <a:gd name="f0" fmla="val w"/>
                <a:gd name="f1" fmla="val h"/>
                <a:gd name="f2" fmla="val 0"/>
                <a:gd name="f3" fmla="val 3183"/>
                <a:gd name="f4" fmla="val 1198"/>
                <a:gd name="f5" fmla="val 1607"/>
                <a:gd name="f6" fmla="val 820"/>
                <a:gd name="f7" fmla="val 190"/>
                <a:gd name="f8" fmla="val 504"/>
                <a:gd name="f9" fmla="val 1"/>
                <a:gd name="f10" fmla="val 1197"/>
                <a:gd name="f11" fmla="val 3025"/>
                <a:gd name="f12" fmla="val 536"/>
                <a:gd name="f13" fmla="val 2363"/>
                <a:gd name="f14" fmla="*/ f0 1 3183"/>
                <a:gd name="f15" fmla="*/ f1 1 1198"/>
                <a:gd name="f16" fmla="val f2"/>
                <a:gd name="f17" fmla="val f3"/>
                <a:gd name="f18" fmla="val f4"/>
                <a:gd name="f19" fmla="+- f18 0 f16"/>
                <a:gd name="f20" fmla="+- f17 0 f16"/>
                <a:gd name="f21" fmla="*/ f20 1 3183"/>
                <a:gd name="f22" fmla="*/ f19 1 1198"/>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3183" h="1198">
                  <a:moveTo>
                    <a:pt x="f5" y="f2"/>
                  </a:moveTo>
                  <a:cubicBezTo>
                    <a:pt x="f6" y="f2"/>
                    <a:pt x="f7" y="f8"/>
                    <a:pt x="f9" y="f10"/>
                  </a:cubicBezTo>
                  <a:lnTo>
                    <a:pt x="f3" y="f10"/>
                  </a:lnTo>
                  <a:cubicBezTo>
                    <a:pt x="f11" y="f12"/>
                    <a:pt x="f13"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8" name="Google Shape;10086;p74">
              <a:extLst>
                <a:ext uri="{FF2B5EF4-FFF2-40B4-BE49-F238E27FC236}">
                  <a16:creationId xmlns:a16="http://schemas.microsoft.com/office/drawing/2014/main" id="{FFE87A48-D603-3E67-5470-09619C555248}"/>
                </a:ext>
              </a:extLst>
            </p:cNvPr>
            <p:cNvSpPr/>
            <p:nvPr/>
          </p:nvSpPr>
          <p:spPr>
            <a:xfrm>
              <a:off x="7223375" y="2947522"/>
              <a:ext cx="48874" cy="49149"/>
            </a:xfrm>
            <a:custGeom>
              <a:avLst/>
              <a:gdLst>
                <a:gd name="f0" fmla="val w"/>
                <a:gd name="f1" fmla="val h"/>
                <a:gd name="f2" fmla="val 0"/>
                <a:gd name="f3" fmla="val 1734"/>
                <a:gd name="f4" fmla="val 1636"/>
                <a:gd name="f5" fmla="val 858"/>
                <a:gd name="f6" fmla="val 784"/>
                <a:gd name="f7" fmla="val 707"/>
                <a:gd name="f8" fmla="val 8"/>
                <a:gd name="f9" fmla="val 631"/>
                <a:gd name="f10" fmla="val 23"/>
                <a:gd name="f11" fmla="val 347"/>
                <a:gd name="f12" fmla="val 118"/>
                <a:gd name="f13" fmla="val 127"/>
                <a:gd name="f14" fmla="val 307"/>
                <a:gd name="f15" fmla="val 95"/>
                <a:gd name="f16" fmla="val 590"/>
                <a:gd name="f17" fmla="val 1"/>
                <a:gd name="f18" fmla="val 906"/>
                <a:gd name="f19" fmla="val 1189"/>
                <a:gd name="f20" fmla="val 284"/>
                <a:gd name="f21" fmla="val 1410"/>
                <a:gd name="f22" fmla="val 446"/>
                <a:gd name="f23" fmla="val 1548"/>
                <a:gd name="f24" fmla="val 658"/>
                <a:gd name="f25" fmla="val 871"/>
                <a:gd name="f26" fmla="val 949"/>
                <a:gd name="f27" fmla="val 1027"/>
                <a:gd name="f28" fmla="val 1624"/>
                <a:gd name="f29" fmla="val 1103"/>
                <a:gd name="f30" fmla="val 1599"/>
                <a:gd name="f31" fmla="val 1387"/>
                <a:gd name="f32" fmla="val 1536"/>
                <a:gd name="f33" fmla="val 1607"/>
                <a:gd name="f34" fmla="val 1347"/>
                <a:gd name="f35" fmla="val 1670"/>
                <a:gd name="f36" fmla="val 1063"/>
                <a:gd name="f37" fmla="val 1733"/>
                <a:gd name="f38" fmla="val 748"/>
                <a:gd name="f39" fmla="val 464"/>
                <a:gd name="f40" fmla="val 1450"/>
                <a:gd name="f41" fmla="val 244"/>
                <a:gd name="f42" fmla="val 1307"/>
                <a:gd name="f43" fmla="val 77"/>
                <a:gd name="f44" fmla="val 1091"/>
                <a:gd name="f45" fmla="*/ f0 1 1734"/>
                <a:gd name="f46" fmla="*/ f1 1 1636"/>
                <a:gd name="f47" fmla="val f2"/>
                <a:gd name="f48" fmla="val f3"/>
                <a:gd name="f49" fmla="val f4"/>
                <a:gd name="f50" fmla="+- f49 0 f47"/>
                <a:gd name="f51" fmla="+- f48 0 f47"/>
                <a:gd name="f52" fmla="*/ f51 1 1734"/>
                <a:gd name="f53" fmla="*/ f50 1 1636"/>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1734" h="1636">
                  <a:moveTo>
                    <a:pt x="f5" y="f2"/>
                  </a:moveTo>
                  <a:cubicBezTo>
                    <a:pt x="f6" y="f2"/>
                    <a:pt x="f7" y="f8"/>
                    <a:pt x="f9" y="f10"/>
                  </a:cubicBezTo>
                  <a:cubicBezTo>
                    <a:pt x="f11" y="f12"/>
                    <a:pt x="f13" y="f14"/>
                    <a:pt x="f15" y="f16"/>
                  </a:cubicBezTo>
                  <a:cubicBezTo>
                    <a:pt x="f17" y="f18"/>
                    <a:pt x="f15" y="f19"/>
                    <a:pt x="f20" y="f21"/>
                  </a:cubicBezTo>
                  <a:cubicBezTo>
                    <a:pt x="f22" y="f23"/>
                    <a:pt x="f24" y="f4"/>
                    <a:pt x="f25" y="f4"/>
                  </a:cubicBezTo>
                  <a:cubicBezTo>
                    <a:pt x="f26" y="f4"/>
                    <a:pt x="f27" y="f28"/>
                    <a:pt x="f29" y="f30"/>
                  </a:cubicBezTo>
                  <a:cubicBezTo>
                    <a:pt x="f31" y="f32"/>
                    <a:pt x="f33" y="f34"/>
                    <a:pt x="f35" y="f36"/>
                  </a:cubicBezTo>
                  <a:cubicBezTo>
                    <a:pt x="f37" y="f38"/>
                    <a:pt x="f35" y="f39"/>
                    <a:pt x="f40" y="f41"/>
                  </a:cubicBezTo>
                  <a:cubicBezTo>
                    <a:pt x="f42" y="f43"/>
                    <a:pt x="f44"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9" name="Google Shape;10087;p74">
              <a:extLst>
                <a:ext uri="{FF2B5EF4-FFF2-40B4-BE49-F238E27FC236}">
                  <a16:creationId xmlns:a16="http://schemas.microsoft.com/office/drawing/2014/main" id="{8E9C3933-7BAA-5F6C-23A8-470148580293}"/>
                </a:ext>
              </a:extLst>
            </p:cNvPr>
            <p:cNvSpPr/>
            <p:nvPr/>
          </p:nvSpPr>
          <p:spPr>
            <a:xfrm>
              <a:off x="7130125" y="2760820"/>
              <a:ext cx="359660" cy="371036"/>
            </a:xfrm>
            <a:custGeom>
              <a:avLst/>
              <a:gdLst>
                <a:gd name="f0" fmla="val w"/>
                <a:gd name="f1" fmla="val h"/>
                <a:gd name="f2" fmla="val 0"/>
                <a:gd name="f3" fmla="val 12760"/>
                <a:gd name="f4" fmla="val 12351"/>
                <a:gd name="f5" fmla="val 6428"/>
                <a:gd name="f6" fmla="val 820"/>
                <a:gd name="f7" fmla="val 6900"/>
                <a:gd name="f8" fmla="val 7247"/>
                <a:gd name="f9" fmla="val 1166"/>
                <a:gd name="f10" fmla="val 1639"/>
                <a:gd name="f11" fmla="val 4128"/>
                <a:gd name="f12" fmla="val 5609"/>
                <a:gd name="f13" fmla="val 5955"/>
                <a:gd name="f14" fmla="val 10681"/>
                <a:gd name="f15" fmla="val 6616"/>
                <a:gd name="f16" fmla="val 10901"/>
                <a:gd name="f17" fmla="val 11059"/>
                <a:gd name="f18" fmla="val 6805"/>
                <a:gd name="f19" fmla="val 6994"/>
                <a:gd name="f20" fmla="val 11122"/>
                <a:gd name="f21" fmla="val 7436"/>
                <a:gd name="f22" fmla="val 8192"/>
                <a:gd name="f23" fmla="val 7971"/>
                <a:gd name="f24" fmla="val 7751"/>
                <a:gd name="f25" fmla="val 6742"/>
                <a:gd name="f26" fmla="val 8255"/>
                <a:gd name="f27" fmla="val 8444"/>
                <a:gd name="f28" fmla="val 8696"/>
                <a:gd name="f29" fmla="val 8885"/>
                <a:gd name="f30" fmla="val 9074"/>
                <a:gd name="f31" fmla="val 4233"/>
                <a:gd name="f32" fmla="val 5360"/>
                <a:gd name="f33" fmla="val 4671"/>
                <a:gd name="f34" fmla="val 5082"/>
                <a:gd name="f35" fmla="val 5531"/>
                <a:gd name="f36" fmla="val 5388"/>
                <a:gd name="f37" fmla="val 5860"/>
                <a:gd name="f38" fmla="val 5829"/>
                <a:gd name="f39" fmla="val 6301"/>
                <a:gd name="f40" fmla="val 5987"/>
                <a:gd name="f41" fmla="val 6868"/>
                <a:gd name="f42" fmla="val 7467"/>
                <a:gd name="f43" fmla="val 5766"/>
                <a:gd name="f44" fmla="val 5640"/>
                <a:gd name="f45" fmla="val 5451"/>
                <a:gd name="f46" fmla="val 6176"/>
                <a:gd name="f47" fmla="val 8601"/>
                <a:gd name="f48" fmla="val 6711"/>
                <a:gd name="f49" fmla="val 9389"/>
                <a:gd name="f50" fmla="val 10334"/>
                <a:gd name="f51" fmla="val 10555"/>
                <a:gd name="f52" fmla="val 6491"/>
                <a:gd name="f53" fmla="val 10744"/>
                <a:gd name="f54" fmla="val 6270"/>
                <a:gd name="f55" fmla="val 2143"/>
                <a:gd name="f56" fmla="val 1891"/>
                <a:gd name="f57" fmla="val 1733"/>
                <a:gd name="f58" fmla="val 10303"/>
                <a:gd name="f59" fmla="val 9357"/>
                <a:gd name="f60" fmla="val 2238"/>
                <a:gd name="f61" fmla="val 8570"/>
                <a:gd name="f62" fmla="val 3025"/>
                <a:gd name="f63" fmla="val 8129"/>
                <a:gd name="f64" fmla="val 2647"/>
                <a:gd name="f65" fmla="val 7688"/>
                <a:gd name="f66" fmla="val 2490"/>
                <a:gd name="f67" fmla="val 7121"/>
                <a:gd name="f68" fmla="val 6553"/>
                <a:gd name="f69" fmla="val 2805"/>
                <a:gd name="f70" fmla="val 6018"/>
                <a:gd name="f71" fmla="val 3246"/>
                <a:gd name="f72" fmla="val 5577"/>
                <a:gd name="f73" fmla="val 3781"/>
                <a:gd name="f74" fmla="val 5419"/>
                <a:gd name="f75" fmla="val 3933"/>
                <a:gd name="f76" fmla="val 5379"/>
                <a:gd name="f77" fmla="val 4084"/>
                <a:gd name="f78" fmla="val 9893"/>
                <a:gd name="f79" fmla="val 10113"/>
                <a:gd name="f80" fmla="val 10050"/>
                <a:gd name="f81" fmla="val 6396"/>
                <a:gd name="f82" fmla="val 5483"/>
                <a:gd name="f83" fmla="val 4726"/>
                <a:gd name="f84" fmla="val 725"/>
                <a:gd name="f85" fmla="val 2458"/>
                <a:gd name="f86" fmla="val 1261"/>
                <a:gd name="f87" fmla="val 599"/>
                <a:gd name="f88" fmla="val 1"/>
                <a:gd name="f89" fmla="val 3686"/>
                <a:gd name="f90" fmla="val 11815"/>
                <a:gd name="f91" fmla="val 568"/>
                <a:gd name="f92" fmla="val 12350"/>
                <a:gd name="f93" fmla="val 11468"/>
                <a:gd name="f94" fmla="val 12130"/>
                <a:gd name="f95" fmla="val 12697"/>
                <a:gd name="f96" fmla="val 12162"/>
                <a:gd name="f97" fmla="val 11500"/>
                <a:gd name="f98" fmla="val 8034"/>
                <a:gd name="f99" fmla="val 7278"/>
                <a:gd name="f100" fmla="*/ f0 1 12760"/>
                <a:gd name="f101" fmla="*/ f1 1 12351"/>
                <a:gd name="f102" fmla="val f2"/>
                <a:gd name="f103" fmla="val f3"/>
                <a:gd name="f104" fmla="val f4"/>
                <a:gd name="f105" fmla="+- f104 0 f102"/>
                <a:gd name="f106" fmla="+- f103 0 f102"/>
                <a:gd name="f107" fmla="*/ f106 1 12760"/>
                <a:gd name="f108" fmla="*/ f105 1 12351"/>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12760" h="12351">
                  <a:moveTo>
                    <a:pt x="f5" y="f6"/>
                  </a:moveTo>
                  <a:cubicBezTo>
                    <a:pt x="f7" y="f6"/>
                    <a:pt x="f8" y="f9"/>
                    <a:pt x="f8" y="f10"/>
                  </a:cubicBezTo>
                  <a:lnTo>
                    <a:pt x="f8" y="f11"/>
                  </a:lnTo>
                  <a:lnTo>
                    <a:pt x="f12" y="f11"/>
                  </a:lnTo>
                  <a:lnTo>
                    <a:pt x="f12" y="f10"/>
                  </a:lnTo>
                  <a:cubicBezTo>
                    <a:pt x="f12" y="f9"/>
                    <a:pt x="f13" y="f6"/>
                    <a:pt x="f5" y="f6"/>
                  </a:cubicBezTo>
                  <a:close/>
                  <a:moveTo>
                    <a:pt x="f14" y="f15"/>
                  </a:moveTo>
                  <a:cubicBezTo>
                    <a:pt x="f16" y="f15"/>
                    <a:pt x="f17" y="f18"/>
                    <a:pt x="f17" y="f19"/>
                  </a:cubicBezTo>
                  <a:cubicBezTo>
                    <a:pt x="f20" y="f8"/>
                    <a:pt x="f16" y="f21"/>
                    <a:pt x="f14" y="f21"/>
                  </a:cubicBezTo>
                  <a:lnTo>
                    <a:pt x="f22" y="f21"/>
                  </a:lnTo>
                  <a:cubicBezTo>
                    <a:pt x="f23" y="f21"/>
                    <a:pt x="f24" y="f8"/>
                    <a:pt x="f24" y="f19"/>
                  </a:cubicBezTo>
                  <a:cubicBezTo>
                    <a:pt x="f24" y="f25"/>
                    <a:pt x="f23" y="f15"/>
                    <a:pt x="f22" y="f15"/>
                  </a:cubicBezTo>
                  <a:close/>
                  <a:moveTo>
                    <a:pt x="f14" y="f26"/>
                  </a:moveTo>
                  <a:cubicBezTo>
                    <a:pt x="f16" y="f26"/>
                    <a:pt x="f17" y="f27"/>
                    <a:pt x="f17" y="f28"/>
                  </a:cubicBezTo>
                  <a:cubicBezTo>
                    <a:pt x="f20" y="f29"/>
                    <a:pt x="f16" y="f30"/>
                    <a:pt x="f14" y="f30"/>
                  </a:cubicBezTo>
                  <a:lnTo>
                    <a:pt x="f22" y="f30"/>
                  </a:lnTo>
                  <a:cubicBezTo>
                    <a:pt x="f23" y="f30"/>
                    <a:pt x="f24" y="f29"/>
                    <a:pt x="f24" y="f28"/>
                  </a:cubicBezTo>
                  <a:cubicBezTo>
                    <a:pt x="f24" y="f27"/>
                    <a:pt x="f23" y="f26"/>
                    <a:pt x="f22" y="f26"/>
                  </a:cubicBezTo>
                  <a:close/>
                  <a:moveTo>
                    <a:pt x="f31" y="f32"/>
                  </a:moveTo>
                  <a:cubicBezTo>
                    <a:pt x="f33" y="f32"/>
                    <a:pt x="f34" y="f35"/>
                    <a:pt x="f36" y="f37"/>
                  </a:cubicBezTo>
                  <a:cubicBezTo>
                    <a:pt x="f38" y="f39"/>
                    <a:pt x="f40" y="f41"/>
                    <a:pt x="f38" y="f42"/>
                  </a:cubicBezTo>
                  <a:cubicBezTo>
                    <a:pt x="f43" y="f24"/>
                    <a:pt x="f44" y="f23"/>
                    <a:pt x="f45" y="f22"/>
                  </a:cubicBezTo>
                  <a:cubicBezTo>
                    <a:pt x="f46" y="f47"/>
                    <a:pt x="f48" y="f49"/>
                    <a:pt x="f48" y="f50"/>
                  </a:cubicBezTo>
                  <a:cubicBezTo>
                    <a:pt x="f48" y="f51"/>
                    <a:pt x="f52" y="f53"/>
                    <a:pt x="f54" y="f53"/>
                  </a:cubicBezTo>
                  <a:lnTo>
                    <a:pt x="f55" y="f53"/>
                  </a:lnTo>
                  <a:cubicBezTo>
                    <a:pt x="f56" y="f53"/>
                    <a:pt x="f57" y="f51"/>
                    <a:pt x="f57" y="f58"/>
                  </a:cubicBezTo>
                  <a:cubicBezTo>
                    <a:pt x="f57" y="f59"/>
                    <a:pt x="f60" y="f61"/>
                    <a:pt x="f62" y="f63"/>
                  </a:cubicBezTo>
                  <a:cubicBezTo>
                    <a:pt x="f64" y="f65"/>
                    <a:pt x="f66" y="f67"/>
                    <a:pt x="f64" y="f68"/>
                  </a:cubicBezTo>
                  <a:cubicBezTo>
                    <a:pt x="f69" y="f70"/>
                    <a:pt x="f71" y="f72"/>
                    <a:pt x="f73" y="f74"/>
                  </a:cubicBezTo>
                  <a:cubicBezTo>
                    <a:pt x="f75" y="f76"/>
                    <a:pt x="f77" y="f32"/>
                    <a:pt x="f31" y="f32"/>
                  </a:cubicBezTo>
                  <a:close/>
                  <a:moveTo>
                    <a:pt x="f14" y="f78"/>
                  </a:moveTo>
                  <a:cubicBezTo>
                    <a:pt x="f16" y="f78"/>
                    <a:pt x="f17" y="f79"/>
                    <a:pt x="f17" y="f58"/>
                  </a:cubicBezTo>
                  <a:cubicBezTo>
                    <a:pt x="f20" y="f51"/>
                    <a:pt x="f16" y="f53"/>
                    <a:pt x="f14" y="f53"/>
                  </a:cubicBezTo>
                  <a:lnTo>
                    <a:pt x="f22" y="f53"/>
                  </a:lnTo>
                  <a:cubicBezTo>
                    <a:pt x="f23" y="f53"/>
                    <a:pt x="f24" y="f51"/>
                    <a:pt x="f24" y="f58"/>
                  </a:cubicBezTo>
                  <a:cubicBezTo>
                    <a:pt x="f24" y="f80"/>
                    <a:pt x="f23" y="f78"/>
                    <a:pt x="f22" y="f78"/>
                  </a:cubicBezTo>
                  <a:close/>
                  <a:moveTo>
                    <a:pt x="f81" y="f2"/>
                  </a:moveTo>
                  <a:cubicBezTo>
                    <a:pt x="f82" y="f2"/>
                    <a:pt x="f83" y="f84"/>
                    <a:pt x="f83" y="f10"/>
                  </a:cubicBezTo>
                  <a:lnTo>
                    <a:pt x="f83" y="f85"/>
                  </a:lnTo>
                  <a:lnTo>
                    <a:pt x="f86" y="f85"/>
                  </a:lnTo>
                  <a:cubicBezTo>
                    <a:pt x="f87" y="f85"/>
                    <a:pt x="f88" y="f62"/>
                    <a:pt x="f88" y="f89"/>
                  </a:cubicBezTo>
                  <a:lnTo>
                    <a:pt x="f88" y="f20"/>
                  </a:lnTo>
                  <a:cubicBezTo>
                    <a:pt x="f88" y="f90"/>
                    <a:pt x="f91" y="f92"/>
                    <a:pt x="f86" y="f92"/>
                  </a:cubicBezTo>
                  <a:lnTo>
                    <a:pt x="f93" y="f92"/>
                  </a:lnTo>
                  <a:cubicBezTo>
                    <a:pt x="f94" y="f92"/>
                    <a:pt x="f95" y="f90"/>
                    <a:pt x="f95" y="f20"/>
                  </a:cubicBezTo>
                  <a:lnTo>
                    <a:pt x="f95" y="f89"/>
                  </a:lnTo>
                  <a:cubicBezTo>
                    <a:pt x="f3" y="f62"/>
                    <a:pt x="f96" y="f85"/>
                    <a:pt x="f97" y="f85"/>
                  </a:cubicBezTo>
                  <a:lnTo>
                    <a:pt x="f98" y="f85"/>
                  </a:lnTo>
                  <a:lnTo>
                    <a:pt x="f98" y="f10"/>
                  </a:lnTo>
                  <a:cubicBezTo>
                    <a:pt x="f98" y="f84"/>
                    <a:pt x="f99" y="f2"/>
                    <a:pt x="f81"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0" name="Google Shape;10088;p74">
              <a:extLst>
                <a:ext uri="{FF2B5EF4-FFF2-40B4-BE49-F238E27FC236}">
                  <a16:creationId xmlns:a16="http://schemas.microsoft.com/office/drawing/2014/main" id="{ECD78056-42DE-76FA-C1F0-1548C63E34CD}"/>
                </a:ext>
              </a:extLst>
            </p:cNvPr>
            <p:cNvSpPr/>
            <p:nvPr/>
          </p:nvSpPr>
          <p:spPr>
            <a:xfrm>
              <a:off x="7303312" y="2801520"/>
              <a:ext cx="15983" cy="17062"/>
            </a:xfrm>
            <a:custGeom>
              <a:avLst/>
              <a:gdLst>
                <a:gd name="f0" fmla="val w"/>
                <a:gd name="f1" fmla="val h"/>
                <a:gd name="f2" fmla="val 0"/>
                <a:gd name="f3" fmla="val 567"/>
                <a:gd name="f4" fmla="val 568"/>
                <a:gd name="f5" fmla="val 284"/>
                <a:gd name="f6" fmla="val 126"/>
                <a:gd name="f7" fmla="val 441"/>
                <a:gd name="f8" fmla="*/ f0 1 567"/>
                <a:gd name="f9" fmla="*/ f1 1 568"/>
                <a:gd name="f10" fmla="val f2"/>
                <a:gd name="f11" fmla="val f3"/>
                <a:gd name="f12" fmla="val f4"/>
                <a:gd name="f13" fmla="+- f12 0 f10"/>
                <a:gd name="f14" fmla="+- f11 0 f10"/>
                <a:gd name="f15" fmla="*/ f14 1 567"/>
                <a:gd name="f16" fmla="*/ f13 1 568"/>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567" h="568">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31" name="Google Shape;10089;p74">
            <a:extLst>
              <a:ext uri="{FF2B5EF4-FFF2-40B4-BE49-F238E27FC236}">
                <a16:creationId xmlns:a16="http://schemas.microsoft.com/office/drawing/2014/main" id="{86D1AD44-9D18-3A27-53AB-D953F547DFF4}"/>
              </a:ext>
            </a:extLst>
          </p:cNvPr>
          <p:cNvGrpSpPr/>
          <p:nvPr/>
        </p:nvGrpSpPr>
        <p:grpSpPr>
          <a:xfrm>
            <a:off x="6743089" y="1509935"/>
            <a:ext cx="687348" cy="724668"/>
            <a:chOff x="6403515" y="1179621"/>
            <a:chExt cx="515511" cy="543501"/>
          </a:xfrm>
          <a:solidFill>
            <a:srgbClr val="0072BF"/>
          </a:solidFill>
        </p:grpSpPr>
        <p:sp>
          <p:nvSpPr>
            <p:cNvPr id="32" name="Google Shape;10090;p74">
              <a:extLst>
                <a:ext uri="{FF2B5EF4-FFF2-40B4-BE49-F238E27FC236}">
                  <a16:creationId xmlns:a16="http://schemas.microsoft.com/office/drawing/2014/main" id="{530B9DDF-FEB2-CDFA-A38B-7F6D482D4A68}"/>
                </a:ext>
              </a:extLst>
            </p:cNvPr>
            <p:cNvSpPr/>
            <p:nvPr/>
          </p:nvSpPr>
          <p:spPr>
            <a:xfrm>
              <a:off x="6523439" y="1179621"/>
              <a:ext cx="275636" cy="343622"/>
            </a:xfrm>
            <a:custGeom>
              <a:avLst/>
              <a:gdLst>
                <a:gd name="f0" fmla="val w"/>
                <a:gd name="f1" fmla="val h"/>
                <a:gd name="f2" fmla="val 0"/>
                <a:gd name="f3" fmla="val 6806"/>
                <a:gd name="f4" fmla="val 7961"/>
                <a:gd name="f5" fmla="val 4506"/>
                <a:gd name="f6" fmla="val 3266"/>
                <a:gd name="f7" fmla="val 4569"/>
                <a:gd name="f8" fmla="val 4601"/>
                <a:gd name="f9" fmla="val 3298"/>
                <a:gd name="f10" fmla="val 4632"/>
                <a:gd name="f11" fmla="val 5577"/>
                <a:gd name="f12" fmla="val 4621"/>
                <a:gd name="f13" fmla="val 5420"/>
                <a:gd name="f14" fmla="val 5881"/>
                <a:gd name="f15" fmla="val 4664"/>
                <a:gd name="f16" fmla="val 7110"/>
                <a:gd name="f17" fmla="val 3403"/>
                <a:gd name="f18" fmla="val 2206"/>
                <a:gd name="f19" fmla="val 1419"/>
                <a:gd name="f20" fmla="val 5944"/>
                <a:gd name="f21" fmla="val 1261"/>
                <a:gd name="f22" fmla="val 2238"/>
                <a:gd name="f23" fmla="val 2269"/>
                <a:gd name="f24" fmla="val 2301"/>
                <a:gd name="f25" fmla="val 4055"/>
                <a:gd name="f26" fmla="val 1"/>
                <a:gd name="f27" fmla="val 3400"/>
                <a:gd name="f28" fmla="val 2703"/>
                <a:gd name="f29" fmla="val 167"/>
                <a:gd name="f30" fmla="val 2049"/>
                <a:gd name="f31" fmla="val 494"/>
                <a:gd name="f32" fmla="val 1957"/>
                <a:gd name="f33" fmla="val 483"/>
                <a:gd name="f34" fmla="val 1867"/>
                <a:gd name="f35" fmla="val 478"/>
                <a:gd name="f36" fmla="val 1779"/>
                <a:gd name="f37" fmla="val 1354"/>
                <a:gd name="f38" fmla="val 976"/>
                <a:gd name="f39" fmla="val 600"/>
                <a:gd name="f40" fmla="val 662"/>
                <a:gd name="f41" fmla="val 809"/>
                <a:gd name="f42" fmla="val 347"/>
                <a:gd name="f43" fmla="val 1061"/>
                <a:gd name="f44" fmla="val 1534"/>
                <a:gd name="f45" fmla="val 2384"/>
                <a:gd name="f46" fmla="val 2857"/>
                <a:gd name="f47" fmla="val 95"/>
                <a:gd name="f48" fmla="val 3613"/>
                <a:gd name="f49" fmla="val 473"/>
                <a:gd name="f50" fmla="val 4810"/>
                <a:gd name="f51" fmla="val 536"/>
                <a:gd name="f52" fmla="val 6070"/>
                <a:gd name="f53" fmla="val 1482"/>
                <a:gd name="f54" fmla="val 7078"/>
                <a:gd name="f55" fmla="val 7646"/>
                <a:gd name="f56" fmla="val 2710"/>
                <a:gd name="f57" fmla="val 5136"/>
                <a:gd name="f58" fmla="val 6207"/>
                <a:gd name="f59" fmla="val 6417"/>
                <a:gd name="f60" fmla="val 6396"/>
                <a:gd name="f61" fmla="val 6554"/>
                <a:gd name="f62" fmla="val 4085"/>
                <a:gd name="f63" fmla="val 6774"/>
                <a:gd name="f64" fmla="val 3046"/>
                <a:gd name="f65" fmla="val 2447"/>
                <a:gd name="f66" fmla="val 1565"/>
                <a:gd name="f67" fmla="val 6459"/>
                <a:gd name="f68" fmla="val 872"/>
                <a:gd name="f69" fmla="val 5703"/>
                <a:gd name="f70" fmla="val 431"/>
                <a:gd name="f71" fmla="val 5234"/>
                <a:gd name="f72" fmla="val 143"/>
                <a:gd name="f73" fmla="val 4662"/>
                <a:gd name="f74" fmla="*/ f0 1 6806"/>
                <a:gd name="f75" fmla="*/ f1 1 7961"/>
                <a:gd name="f76" fmla="val f2"/>
                <a:gd name="f77" fmla="val f3"/>
                <a:gd name="f78" fmla="val f4"/>
                <a:gd name="f79" fmla="+- f78 0 f76"/>
                <a:gd name="f80" fmla="+- f77 0 f76"/>
                <a:gd name="f81" fmla="*/ f80 1 6806"/>
                <a:gd name="f82" fmla="*/ f79 1 7961"/>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6806" h="7961">
                  <a:moveTo>
                    <a:pt x="f5" y="f6"/>
                  </a:moveTo>
                  <a:cubicBezTo>
                    <a:pt x="f7" y="f6"/>
                    <a:pt x="f8" y="f9"/>
                    <a:pt x="f10" y="f9"/>
                  </a:cubicBezTo>
                  <a:lnTo>
                    <a:pt x="f11" y="f12"/>
                  </a:lnTo>
                  <a:cubicBezTo>
                    <a:pt x="f13" y="f14"/>
                    <a:pt x="f15" y="f16"/>
                    <a:pt x="f17" y="f16"/>
                  </a:cubicBezTo>
                  <a:cubicBezTo>
                    <a:pt x="f18" y="f16"/>
                    <a:pt x="f19" y="f20"/>
                    <a:pt x="f21" y="f12"/>
                  </a:cubicBezTo>
                  <a:lnTo>
                    <a:pt x="f18" y="f9"/>
                  </a:lnTo>
                  <a:cubicBezTo>
                    <a:pt x="f22" y="f6"/>
                    <a:pt x="f23" y="f6"/>
                    <a:pt x="f24" y="f6"/>
                  </a:cubicBezTo>
                  <a:close/>
                  <a:moveTo>
                    <a:pt x="f25" y="f26"/>
                  </a:moveTo>
                  <a:cubicBezTo>
                    <a:pt x="f27" y="f26"/>
                    <a:pt x="f28" y="f29"/>
                    <a:pt x="f30" y="f31"/>
                  </a:cubicBezTo>
                  <a:cubicBezTo>
                    <a:pt x="f32" y="f33"/>
                    <a:pt x="f34" y="f35"/>
                    <a:pt x="f36" y="f35"/>
                  </a:cubicBezTo>
                  <a:cubicBezTo>
                    <a:pt x="f37" y="f35"/>
                    <a:pt x="f38" y="f39"/>
                    <a:pt x="f40" y="f41"/>
                  </a:cubicBezTo>
                  <a:cubicBezTo>
                    <a:pt x="f42" y="f43"/>
                    <a:pt x="f26" y="f44"/>
                    <a:pt x="f26" y="f45"/>
                  </a:cubicBezTo>
                  <a:cubicBezTo>
                    <a:pt x="f26" y="f46"/>
                    <a:pt x="f47" y="f48"/>
                    <a:pt x="f42" y="f12"/>
                  </a:cubicBezTo>
                  <a:cubicBezTo>
                    <a:pt x="f49" y="f50"/>
                    <a:pt x="f51" y="f52"/>
                    <a:pt x="f53" y="f54"/>
                  </a:cubicBezTo>
                  <a:cubicBezTo>
                    <a:pt x="f30" y="f55"/>
                    <a:pt x="f56" y="f4"/>
                    <a:pt x="f17" y="f4"/>
                  </a:cubicBezTo>
                  <a:cubicBezTo>
                    <a:pt x="f57" y="f4"/>
                    <a:pt x="f58" y="f59"/>
                    <a:pt x="f60" y="f12"/>
                  </a:cubicBezTo>
                  <a:cubicBezTo>
                    <a:pt x="f61" y="f62"/>
                    <a:pt x="f63" y="f64"/>
                    <a:pt x="f3" y="f65"/>
                  </a:cubicBezTo>
                  <a:cubicBezTo>
                    <a:pt x="f3" y="f66"/>
                    <a:pt x="f67" y="f68"/>
                    <a:pt x="f69" y="f70"/>
                  </a:cubicBezTo>
                  <a:cubicBezTo>
                    <a:pt x="f71" y="f72"/>
                    <a:pt x="f73" y="f26"/>
                    <a:pt x="f25" y="f2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3" name="Google Shape;10091;p74">
              <a:extLst>
                <a:ext uri="{FF2B5EF4-FFF2-40B4-BE49-F238E27FC236}">
                  <a16:creationId xmlns:a16="http://schemas.microsoft.com/office/drawing/2014/main" id="{4D9FFC52-32A6-6D04-5248-02EA0A492164}"/>
                </a:ext>
              </a:extLst>
            </p:cNvPr>
            <p:cNvSpPr/>
            <p:nvPr/>
          </p:nvSpPr>
          <p:spPr>
            <a:xfrm>
              <a:off x="6403515" y="1519440"/>
              <a:ext cx="515511" cy="203682"/>
            </a:xfrm>
            <a:custGeom>
              <a:avLst/>
              <a:gdLst>
                <a:gd name="f0" fmla="val w"/>
                <a:gd name="f1" fmla="val h"/>
                <a:gd name="f2" fmla="val 0"/>
                <a:gd name="f3" fmla="val 12729"/>
                <a:gd name="f4" fmla="val 4719"/>
                <a:gd name="f5" fmla="val 4474"/>
                <a:gd name="f6" fmla="val 1001"/>
                <a:gd name="f7" fmla="val 5797"/>
                <a:gd name="f8" fmla="val 2293"/>
                <a:gd name="f9" fmla="val 5199"/>
                <a:gd name="f10" fmla="val 2891"/>
                <a:gd name="f11" fmla="val 4002"/>
                <a:gd name="f12" fmla="val 1159"/>
                <a:gd name="f13" fmla="val 4159"/>
                <a:gd name="f14" fmla="val 1096"/>
                <a:gd name="f15" fmla="val 4380"/>
                <a:gd name="f16" fmla="val 1064"/>
                <a:gd name="f17" fmla="val 8318"/>
                <a:gd name="f18" fmla="val 8475"/>
                <a:gd name="f19" fmla="val 8633"/>
                <a:gd name="f20" fmla="val 8790"/>
                <a:gd name="f21" fmla="val 1190"/>
                <a:gd name="f22" fmla="val 7593"/>
                <a:gd name="f23" fmla="val 6995"/>
                <a:gd name="f24" fmla="val 10681"/>
                <a:gd name="f25" fmla="val 3112"/>
                <a:gd name="f26" fmla="val 10901"/>
                <a:gd name="f27" fmla="val 11059"/>
                <a:gd name="f28" fmla="val 3301"/>
                <a:gd name="f29" fmla="val 3553"/>
                <a:gd name="f30" fmla="val 3742"/>
                <a:gd name="f31" fmla="val 10870"/>
                <a:gd name="f32" fmla="val 3931"/>
                <a:gd name="f33" fmla="val 9578"/>
                <a:gd name="f34" fmla="val 9326"/>
                <a:gd name="f35" fmla="val 9137"/>
                <a:gd name="f36" fmla="val 4458"/>
                <a:gd name="f37" fmla="val 1"/>
                <a:gd name="f38" fmla="val 4348"/>
                <a:gd name="f39" fmla="val 4238"/>
                <a:gd name="f40" fmla="val 40"/>
                <a:gd name="f41" fmla="val 119"/>
                <a:gd name="f42" fmla="val 4065"/>
                <a:gd name="f43" fmla="val 245"/>
                <a:gd name="f44" fmla="val 3939"/>
                <a:gd name="f45" fmla="val 308"/>
                <a:gd name="f46" fmla="val 3781"/>
                <a:gd name="f47" fmla="val 2395"/>
                <a:gd name="f48" fmla="val 914"/>
                <a:gd name="f49" fmla="val 1442"/>
                <a:gd name="f50" fmla="val 2639"/>
                <a:gd name="f51" fmla="val 4341"/>
                <a:gd name="f52" fmla="val 4561"/>
                <a:gd name="f53" fmla="val 189"/>
                <a:gd name="f54" fmla="val 441"/>
                <a:gd name="f55" fmla="val 12287"/>
                <a:gd name="f56" fmla="val 12508"/>
                <a:gd name="f57" fmla="val 12665"/>
                <a:gd name="f58" fmla="val 4530"/>
                <a:gd name="f59" fmla="val 12728"/>
                <a:gd name="f60" fmla="val 1474"/>
                <a:gd name="f61" fmla="val 11783"/>
                <a:gd name="f62" fmla="val 371"/>
                <a:gd name="f63" fmla="val 10303"/>
                <a:gd name="f64" fmla="val 8948"/>
                <a:gd name="f65" fmla="val 8727"/>
                <a:gd name="f66" fmla="val 8664"/>
                <a:gd name="f67" fmla="val 277"/>
                <a:gd name="f68" fmla="val 8538"/>
                <a:gd name="f69" fmla="val 151"/>
                <a:gd name="f70" fmla="val 8456"/>
                <a:gd name="f71" fmla="val 52"/>
                <a:gd name="f72" fmla="val 8339"/>
                <a:gd name="f73" fmla="val 5"/>
                <a:gd name="f74" fmla="val 8219"/>
                <a:gd name="f75" fmla="val 8110"/>
                <a:gd name="f76" fmla="val 7998"/>
                <a:gd name="f77" fmla="val 44"/>
                <a:gd name="f78" fmla="val 7908"/>
                <a:gd name="f79" fmla="val 6333"/>
                <a:gd name="f80" fmla="val 1694"/>
                <a:gd name="f81" fmla="val 4758"/>
                <a:gd name="f82" fmla="val 4679"/>
                <a:gd name="f83" fmla="val 4569"/>
                <a:gd name="f84" fmla="*/ f0 1 12729"/>
                <a:gd name="f85" fmla="*/ f1 1 4719"/>
                <a:gd name="f86" fmla="val f2"/>
                <a:gd name="f87" fmla="val f3"/>
                <a:gd name="f88" fmla="val f4"/>
                <a:gd name="f89" fmla="+- f88 0 f86"/>
                <a:gd name="f90" fmla="+- f87 0 f86"/>
                <a:gd name="f91" fmla="*/ f90 1 12729"/>
                <a:gd name="f92" fmla="*/ f89 1 4719"/>
                <a:gd name="f93" fmla="*/ f86 1 f91"/>
                <a:gd name="f94" fmla="*/ f87 1 f91"/>
                <a:gd name="f95" fmla="*/ f86 1 f92"/>
                <a:gd name="f96" fmla="*/ f88 1 f92"/>
                <a:gd name="f97" fmla="*/ f93 f84 1"/>
                <a:gd name="f98" fmla="*/ f94 f84 1"/>
                <a:gd name="f99" fmla="*/ f96 f85 1"/>
                <a:gd name="f100" fmla="*/ f95 f85 1"/>
              </a:gdLst>
              <a:ahLst/>
              <a:cxnLst>
                <a:cxn ang="3cd4">
                  <a:pos x="hc" y="t"/>
                </a:cxn>
                <a:cxn ang="0">
                  <a:pos x="r" y="vc"/>
                </a:cxn>
                <a:cxn ang="cd4">
                  <a:pos x="hc" y="b"/>
                </a:cxn>
                <a:cxn ang="cd2">
                  <a:pos x="l" y="vc"/>
                </a:cxn>
              </a:cxnLst>
              <a:rect l="f97" t="f100" r="f98" b="f99"/>
              <a:pathLst>
                <a:path w="12729" h="4719">
                  <a:moveTo>
                    <a:pt x="f5" y="f6"/>
                  </a:moveTo>
                  <a:lnTo>
                    <a:pt x="f7" y="f8"/>
                  </a:lnTo>
                  <a:lnTo>
                    <a:pt x="f9" y="f10"/>
                  </a:lnTo>
                  <a:lnTo>
                    <a:pt x="f11" y="f12"/>
                  </a:lnTo>
                  <a:cubicBezTo>
                    <a:pt x="f13" y="f14"/>
                    <a:pt x="f15" y="f16"/>
                    <a:pt x="f5" y="f6"/>
                  </a:cubicBezTo>
                  <a:close/>
                  <a:moveTo>
                    <a:pt x="f17" y="f6"/>
                  </a:moveTo>
                  <a:cubicBezTo>
                    <a:pt x="f18" y="f16"/>
                    <a:pt x="f19" y="f12"/>
                    <a:pt x="f20" y="f21"/>
                  </a:cubicBezTo>
                  <a:lnTo>
                    <a:pt x="f22" y="f10"/>
                  </a:lnTo>
                  <a:lnTo>
                    <a:pt x="f23" y="f8"/>
                  </a:lnTo>
                  <a:lnTo>
                    <a:pt x="f17" y="f6"/>
                  </a:lnTo>
                  <a:close/>
                  <a:moveTo>
                    <a:pt x="f24" y="f25"/>
                  </a:moveTo>
                  <a:cubicBezTo>
                    <a:pt x="f26" y="f25"/>
                    <a:pt x="f27" y="f28"/>
                    <a:pt x="f27" y="f29"/>
                  </a:cubicBezTo>
                  <a:cubicBezTo>
                    <a:pt x="f27" y="f30"/>
                    <a:pt x="f31" y="f32"/>
                    <a:pt x="f24" y="f32"/>
                  </a:cubicBezTo>
                  <a:lnTo>
                    <a:pt x="f33" y="f32"/>
                  </a:lnTo>
                  <a:cubicBezTo>
                    <a:pt x="f34" y="f32"/>
                    <a:pt x="f35" y="f30"/>
                    <a:pt x="f35" y="f29"/>
                  </a:cubicBezTo>
                  <a:cubicBezTo>
                    <a:pt x="f35" y="f28"/>
                    <a:pt x="f34" y="f25"/>
                    <a:pt x="f33" y="f25"/>
                  </a:cubicBezTo>
                  <a:close/>
                  <a:moveTo>
                    <a:pt x="f36" y="f37"/>
                  </a:moveTo>
                  <a:cubicBezTo>
                    <a:pt x="f38" y="f37"/>
                    <a:pt x="f39" y="f40"/>
                    <a:pt x="f13" y="f41"/>
                  </a:cubicBezTo>
                  <a:cubicBezTo>
                    <a:pt x="f42" y="f43"/>
                    <a:pt x="f44" y="f45"/>
                    <a:pt x="f46" y="f45"/>
                  </a:cubicBezTo>
                  <a:lnTo>
                    <a:pt x="f47" y="f45"/>
                  </a:lnTo>
                  <a:cubicBezTo>
                    <a:pt x="f48" y="f45"/>
                    <a:pt x="f2" y="f49"/>
                    <a:pt x="f2" y="f50"/>
                  </a:cubicBezTo>
                  <a:lnTo>
                    <a:pt x="f2" y="f51"/>
                  </a:lnTo>
                  <a:cubicBezTo>
                    <a:pt x="f2" y="f52"/>
                    <a:pt x="f53" y="f4"/>
                    <a:pt x="f54" y="f4"/>
                  </a:cubicBezTo>
                  <a:lnTo>
                    <a:pt x="f55" y="f4"/>
                  </a:lnTo>
                  <a:cubicBezTo>
                    <a:pt x="f56" y="f4"/>
                    <a:pt x="f57" y="f58"/>
                    <a:pt x="f57" y="f51"/>
                  </a:cubicBezTo>
                  <a:lnTo>
                    <a:pt x="f57" y="f50"/>
                  </a:lnTo>
                  <a:cubicBezTo>
                    <a:pt x="f59" y="f60"/>
                    <a:pt x="f61" y="f62"/>
                    <a:pt x="f63" y="f62"/>
                  </a:cubicBezTo>
                  <a:lnTo>
                    <a:pt x="f64" y="f62"/>
                  </a:lnTo>
                  <a:cubicBezTo>
                    <a:pt x="f65" y="f62"/>
                    <a:pt x="f66" y="f67"/>
                    <a:pt x="f68" y="f69"/>
                  </a:cubicBezTo>
                  <a:cubicBezTo>
                    <a:pt x="f70" y="f71"/>
                    <a:pt x="f72" y="f73"/>
                    <a:pt x="f74" y="f73"/>
                  </a:cubicBezTo>
                  <a:cubicBezTo>
                    <a:pt x="f75" y="f73"/>
                    <a:pt x="f76" y="f77"/>
                    <a:pt x="f78" y="f41"/>
                  </a:cubicBezTo>
                  <a:lnTo>
                    <a:pt x="f79" y="f80"/>
                  </a:lnTo>
                  <a:lnTo>
                    <a:pt x="f81" y="f41"/>
                  </a:lnTo>
                  <a:cubicBezTo>
                    <a:pt x="f82" y="f40"/>
                    <a:pt x="f83" y="f37"/>
                    <a:pt x="f36" y="f37"/>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sp>
        <p:nvSpPr>
          <p:cNvPr id="34" name="Google Shape;10113;p74">
            <a:extLst>
              <a:ext uri="{FF2B5EF4-FFF2-40B4-BE49-F238E27FC236}">
                <a16:creationId xmlns:a16="http://schemas.microsoft.com/office/drawing/2014/main" id="{B4BF1858-D9B8-E3A3-1CE0-03CEFA4826C8}"/>
              </a:ext>
            </a:extLst>
          </p:cNvPr>
          <p:cNvSpPr/>
          <p:nvPr/>
        </p:nvSpPr>
        <p:spPr>
          <a:xfrm>
            <a:off x="5177708" y="3577991"/>
            <a:ext cx="527560" cy="556052"/>
          </a:xfrm>
          <a:custGeom>
            <a:avLst/>
            <a:gdLst>
              <a:gd name="f0" fmla="val w"/>
              <a:gd name="f1" fmla="val h"/>
              <a:gd name="f2" fmla="val 0"/>
              <a:gd name="f3" fmla="val 12760"/>
              <a:gd name="f4" fmla="val 12619"/>
              <a:gd name="f5" fmla="val 10082"/>
              <a:gd name="f6" fmla="val 2190"/>
              <a:gd name="f7" fmla="val 11027"/>
              <a:gd name="f8" fmla="val 2726"/>
              <a:gd name="f9" fmla="val 8948"/>
              <a:gd name="f10" fmla="val 6317"/>
              <a:gd name="f11" fmla="val 8003"/>
              <a:gd name="f12" fmla="val 5781"/>
              <a:gd name="f13" fmla="val 8349"/>
              <a:gd name="f14" fmla="val 5151"/>
              <a:gd name="f15" fmla="val 9704"/>
              <a:gd name="f16" fmla="val 2820"/>
              <a:gd name="f17" fmla="val 7813"/>
              <a:gd name="f18" fmla="val 6601"/>
              <a:gd name="f19" fmla="val 8318"/>
              <a:gd name="f20" fmla="val 6916"/>
              <a:gd name="f21" fmla="val 7782"/>
              <a:gd name="f22" fmla="val 7262"/>
              <a:gd name="f23" fmla="val 10554"/>
              <a:gd name="f24" fmla="val 8522"/>
              <a:gd name="f25" fmla="val 10806"/>
              <a:gd name="f26" fmla="val 10964"/>
              <a:gd name="f27" fmla="val 8711"/>
              <a:gd name="f28" fmla="val 8900"/>
              <a:gd name="f29" fmla="val 9153"/>
              <a:gd name="f30" fmla="val 9342"/>
              <a:gd name="f31" fmla="val 5608"/>
              <a:gd name="f32" fmla="val 5356"/>
              <a:gd name="f33" fmla="val 5167"/>
              <a:gd name="f34" fmla="val 8680"/>
              <a:gd name="f35" fmla="val 3088"/>
              <a:gd name="f36" fmla="val 5592"/>
              <a:gd name="f37" fmla="val 3308"/>
              <a:gd name="f38" fmla="val 3497"/>
              <a:gd name="f39" fmla="val 5813"/>
              <a:gd name="f40" fmla="val 6002"/>
              <a:gd name="f41" fmla="val 6286"/>
              <a:gd name="f42" fmla="val 3970"/>
              <a:gd name="f43" fmla="val 6443"/>
              <a:gd name="f44" fmla="val 4348"/>
              <a:gd name="f45" fmla="val 7451"/>
              <a:gd name="f46" fmla="val 7703"/>
              <a:gd name="f47" fmla="val 4159"/>
              <a:gd name="f48" fmla="val 7861"/>
              <a:gd name="f49" fmla="val 3907"/>
              <a:gd name="f50" fmla="val 3655"/>
              <a:gd name="f51" fmla="val 7640"/>
              <a:gd name="f52" fmla="val 7231"/>
              <a:gd name="f53" fmla="val 7010"/>
              <a:gd name="f54" fmla="val 2836"/>
              <a:gd name="f55" fmla="val 2678"/>
              <a:gd name="f56" fmla="val 3025"/>
              <a:gd name="f57" fmla="val 7924"/>
              <a:gd name="f58" fmla="val 3340"/>
              <a:gd name="f59" fmla="val 8176"/>
              <a:gd name="f60" fmla="val 3781"/>
              <a:gd name="f61" fmla="val 8491"/>
              <a:gd name="f62" fmla="val 8869"/>
              <a:gd name="f63" fmla="val 9531"/>
              <a:gd name="f64" fmla="val 10098"/>
              <a:gd name="f65" fmla="val 10539"/>
              <a:gd name="f66" fmla="val 10728"/>
              <a:gd name="f67" fmla="val 11011"/>
              <a:gd name="f68" fmla="val 11232"/>
              <a:gd name="f69" fmla="val 11452"/>
              <a:gd name="f70" fmla="val 2206"/>
              <a:gd name="f71" fmla="val 10570"/>
              <a:gd name="f72" fmla="val 1859"/>
              <a:gd name="f73" fmla="val 9310"/>
              <a:gd name="f74" fmla="val 2048"/>
              <a:gd name="f75" fmla="val 9121"/>
              <a:gd name="f76" fmla="val 2300"/>
              <a:gd name="f77" fmla="val 2521"/>
              <a:gd name="f78" fmla="val 9783"/>
              <a:gd name="f79" fmla="val 2867"/>
              <a:gd name="f80" fmla="val 9940"/>
              <a:gd name="f81" fmla="val 9751"/>
              <a:gd name="f82" fmla="val 3182"/>
              <a:gd name="f83" fmla="val 9089"/>
              <a:gd name="f84" fmla="val 8837"/>
              <a:gd name="f85" fmla="val 2395"/>
              <a:gd name="f86" fmla="val 8113"/>
              <a:gd name="f87" fmla="val 6475"/>
              <a:gd name="f88" fmla="val 5750"/>
              <a:gd name="f89" fmla="val 11200"/>
              <a:gd name="f90" fmla="val 11641"/>
              <a:gd name="f91" fmla="val 11830"/>
              <a:gd name="f92" fmla="val 10933"/>
              <a:gd name="f93" fmla="val 1"/>
              <a:gd name="f94" fmla="val 10599"/>
              <a:gd name="f95" fmla="val 10280"/>
              <a:gd name="f96" fmla="val 176"/>
              <a:gd name="f97" fmla="val 10113"/>
              <a:gd name="f98" fmla="val 489"/>
              <a:gd name="f99" fmla="val 7877"/>
              <a:gd name="f100" fmla="val 4395"/>
              <a:gd name="f101" fmla="val 1229"/>
              <a:gd name="f102" fmla="val 567"/>
              <a:gd name="f103" fmla="val 4931"/>
              <a:gd name="f104" fmla="val 11389"/>
              <a:gd name="f105" fmla="val 12051"/>
              <a:gd name="f106" fmla="val 12618"/>
              <a:gd name="f107" fmla="val 11437"/>
              <a:gd name="f108" fmla="val 12098"/>
              <a:gd name="f109" fmla="val 12697"/>
              <a:gd name="f110" fmla="val 12082"/>
              <a:gd name="f111" fmla="val 12602"/>
              <a:gd name="f112" fmla="val 12067"/>
              <a:gd name="f113" fmla="val 11374"/>
              <a:gd name="f114" fmla="val 12476"/>
              <a:gd name="f115" fmla="val 1875"/>
              <a:gd name="f116" fmla="val 1402"/>
              <a:gd name="f117" fmla="val 804"/>
              <a:gd name="f118" fmla="val 12130"/>
              <a:gd name="f119" fmla="val 583"/>
              <a:gd name="f120" fmla="val 142"/>
              <a:gd name="f121" fmla="val 11277"/>
              <a:gd name="f122" fmla="val 46"/>
              <a:gd name="f123" fmla="val 11103"/>
              <a:gd name="f124" fmla="*/ f0 1 12760"/>
              <a:gd name="f125" fmla="*/ f1 1 12619"/>
              <a:gd name="f126" fmla="val f2"/>
              <a:gd name="f127" fmla="val f3"/>
              <a:gd name="f128" fmla="val f4"/>
              <a:gd name="f129" fmla="+- f128 0 f126"/>
              <a:gd name="f130" fmla="+- f127 0 f126"/>
              <a:gd name="f131" fmla="*/ f130 1 12760"/>
              <a:gd name="f132" fmla="*/ f129 1 12619"/>
              <a:gd name="f133" fmla="*/ f126 1 f131"/>
              <a:gd name="f134" fmla="*/ f127 1 f131"/>
              <a:gd name="f135" fmla="*/ f126 1 f132"/>
              <a:gd name="f136" fmla="*/ f128 1 f132"/>
              <a:gd name="f137" fmla="*/ f133 f124 1"/>
              <a:gd name="f138" fmla="*/ f134 f124 1"/>
              <a:gd name="f139" fmla="*/ f136 f125 1"/>
              <a:gd name="f140" fmla="*/ f135 f125 1"/>
            </a:gdLst>
            <a:ahLst/>
            <a:cxnLst>
              <a:cxn ang="3cd4">
                <a:pos x="hc" y="t"/>
              </a:cxn>
              <a:cxn ang="0">
                <a:pos x="r" y="vc"/>
              </a:cxn>
              <a:cxn ang="cd4">
                <a:pos x="hc" y="b"/>
              </a:cxn>
              <a:cxn ang="cd2">
                <a:pos x="l" y="vc"/>
              </a:cxn>
            </a:cxnLst>
            <a:rect l="f137" t="f140" r="f138" b="f139"/>
            <a:pathLst>
              <a:path w="12760" h="12619">
                <a:moveTo>
                  <a:pt x="f5" y="f6"/>
                </a:moveTo>
                <a:lnTo>
                  <a:pt x="f7" y="f8"/>
                </a:lnTo>
                <a:lnTo>
                  <a:pt x="f9" y="f10"/>
                </a:lnTo>
                <a:lnTo>
                  <a:pt x="f11" y="f12"/>
                </a:lnTo>
                <a:cubicBezTo>
                  <a:pt x="f13" y="f14"/>
                  <a:pt x="f15" y="f16"/>
                  <a:pt x="f5" y="f6"/>
                </a:cubicBezTo>
                <a:close/>
                <a:moveTo>
                  <a:pt x="f17" y="f18"/>
                </a:moveTo>
                <a:lnTo>
                  <a:pt x="f19" y="f20"/>
                </a:lnTo>
                <a:lnTo>
                  <a:pt x="f21" y="f22"/>
                </a:lnTo>
                <a:lnTo>
                  <a:pt x="f17" y="f18"/>
                </a:lnTo>
                <a:close/>
                <a:moveTo>
                  <a:pt x="f23" y="f24"/>
                </a:moveTo>
                <a:cubicBezTo>
                  <a:pt x="f25" y="f24"/>
                  <a:pt x="f26" y="f27"/>
                  <a:pt x="f26" y="f28"/>
                </a:cubicBezTo>
                <a:cubicBezTo>
                  <a:pt x="f26" y="f29"/>
                  <a:pt x="f25" y="f30"/>
                  <a:pt x="f23" y="f30"/>
                </a:cubicBezTo>
                <a:lnTo>
                  <a:pt x="f31" y="f30"/>
                </a:lnTo>
                <a:cubicBezTo>
                  <a:pt x="f32" y="f30"/>
                  <a:pt x="f33" y="f29"/>
                  <a:pt x="f33" y="f28"/>
                </a:cubicBezTo>
                <a:cubicBezTo>
                  <a:pt x="f33" y="f34"/>
                  <a:pt x="f32" y="f24"/>
                  <a:pt x="f31" y="f24"/>
                </a:cubicBezTo>
                <a:close/>
                <a:moveTo>
                  <a:pt x="f35" y="f36"/>
                </a:moveTo>
                <a:cubicBezTo>
                  <a:pt x="f37" y="f36"/>
                  <a:pt x="f38" y="f39"/>
                  <a:pt x="f38" y="f40"/>
                </a:cubicBezTo>
                <a:lnTo>
                  <a:pt x="f38" y="f41"/>
                </a:lnTo>
                <a:cubicBezTo>
                  <a:pt x="f42" y="f43"/>
                  <a:pt x="f44" y="f20"/>
                  <a:pt x="f44" y="f45"/>
                </a:cubicBezTo>
                <a:cubicBezTo>
                  <a:pt x="f44" y="f46"/>
                  <a:pt x="f47" y="f48"/>
                  <a:pt x="f49" y="f48"/>
                </a:cubicBezTo>
                <a:cubicBezTo>
                  <a:pt x="f50" y="f48"/>
                  <a:pt x="f38" y="f51"/>
                  <a:pt x="f38" y="f45"/>
                </a:cubicBezTo>
                <a:cubicBezTo>
                  <a:pt x="f38" y="f52"/>
                  <a:pt x="f37" y="f53"/>
                  <a:pt x="f35" y="f53"/>
                </a:cubicBezTo>
                <a:cubicBezTo>
                  <a:pt x="f54" y="f53"/>
                  <a:pt x="f55" y="f52"/>
                  <a:pt x="f55" y="f45"/>
                </a:cubicBezTo>
                <a:cubicBezTo>
                  <a:pt x="f55" y="f46"/>
                  <a:pt x="f56" y="f57"/>
                  <a:pt x="f58" y="f59"/>
                </a:cubicBezTo>
                <a:cubicBezTo>
                  <a:pt x="f60" y="f61"/>
                  <a:pt x="f44" y="f62"/>
                  <a:pt x="f44" y="f63"/>
                </a:cubicBezTo>
                <a:cubicBezTo>
                  <a:pt x="f44" y="f64"/>
                  <a:pt x="f42" y="f65"/>
                  <a:pt x="f38" y="f66"/>
                </a:cubicBezTo>
                <a:lnTo>
                  <a:pt x="f38" y="f67"/>
                </a:lnTo>
                <a:cubicBezTo>
                  <a:pt x="f38" y="f68"/>
                  <a:pt x="f37" y="f69"/>
                  <a:pt x="f35" y="f69"/>
                </a:cubicBezTo>
                <a:cubicBezTo>
                  <a:pt x="f54" y="f69"/>
                  <a:pt x="f55" y="f68"/>
                  <a:pt x="f55" y="f67"/>
                </a:cubicBezTo>
                <a:lnTo>
                  <a:pt x="f55" y="f66"/>
                </a:lnTo>
                <a:cubicBezTo>
                  <a:pt x="f70" y="f71"/>
                  <a:pt x="f72" y="f64"/>
                  <a:pt x="f72" y="f63"/>
                </a:cubicBezTo>
                <a:cubicBezTo>
                  <a:pt x="f72" y="f73"/>
                  <a:pt x="f74" y="f75"/>
                  <a:pt x="f76" y="f75"/>
                </a:cubicBezTo>
                <a:cubicBezTo>
                  <a:pt x="f77" y="f75"/>
                  <a:pt x="f55" y="f73"/>
                  <a:pt x="f55" y="f63"/>
                </a:cubicBezTo>
                <a:cubicBezTo>
                  <a:pt x="f55" y="f78"/>
                  <a:pt x="f79" y="f80"/>
                  <a:pt x="f35" y="f80"/>
                </a:cubicBezTo>
                <a:cubicBezTo>
                  <a:pt x="f37" y="f80"/>
                  <a:pt x="f38" y="f81"/>
                  <a:pt x="f38" y="f63"/>
                </a:cubicBezTo>
                <a:cubicBezTo>
                  <a:pt x="f38" y="f73"/>
                  <a:pt x="f82" y="f83"/>
                  <a:pt x="f54" y="f84"/>
                </a:cubicBezTo>
                <a:cubicBezTo>
                  <a:pt x="f85" y="f24"/>
                  <a:pt x="f72" y="f86"/>
                  <a:pt x="f72" y="f45"/>
                </a:cubicBezTo>
                <a:cubicBezTo>
                  <a:pt x="f72" y="f20"/>
                  <a:pt x="f70" y="f87"/>
                  <a:pt x="f55" y="f41"/>
                </a:cubicBezTo>
                <a:lnTo>
                  <a:pt x="f55" y="f40"/>
                </a:lnTo>
                <a:cubicBezTo>
                  <a:pt x="f55" y="f88"/>
                  <a:pt x="f79" y="f36"/>
                  <a:pt x="f35" y="f36"/>
                </a:cubicBezTo>
                <a:close/>
                <a:moveTo>
                  <a:pt x="f23" y="f67"/>
                </a:moveTo>
                <a:cubicBezTo>
                  <a:pt x="f25" y="f67"/>
                  <a:pt x="f26" y="f89"/>
                  <a:pt x="f26" y="f69"/>
                </a:cubicBezTo>
                <a:cubicBezTo>
                  <a:pt x="f26" y="f90"/>
                  <a:pt x="f25" y="f91"/>
                  <a:pt x="f23" y="f91"/>
                </a:cubicBezTo>
                <a:lnTo>
                  <a:pt x="f31" y="f91"/>
                </a:lnTo>
                <a:cubicBezTo>
                  <a:pt x="f32" y="f91"/>
                  <a:pt x="f33" y="f90"/>
                  <a:pt x="f33" y="f69"/>
                </a:cubicBezTo>
                <a:cubicBezTo>
                  <a:pt x="f33" y="f89"/>
                  <a:pt x="f32" y="f67"/>
                  <a:pt x="f31" y="f67"/>
                </a:cubicBezTo>
                <a:close/>
                <a:moveTo>
                  <a:pt x="f92" y="f93"/>
                </a:moveTo>
                <a:cubicBezTo>
                  <a:pt x="f94" y="f93"/>
                  <a:pt x="f95" y="f96"/>
                  <a:pt x="f97" y="f98"/>
                </a:cubicBezTo>
                <a:lnTo>
                  <a:pt x="f99" y="f100"/>
                </a:lnTo>
                <a:lnTo>
                  <a:pt x="f101" y="f100"/>
                </a:lnTo>
                <a:cubicBezTo>
                  <a:pt x="f102" y="f100"/>
                  <a:pt x="f2" y="f103"/>
                  <a:pt x="f2" y="f36"/>
                </a:cubicBezTo>
                <a:lnTo>
                  <a:pt x="f2" y="f104"/>
                </a:lnTo>
                <a:cubicBezTo>
                  <a:pt x="f2" y="f105"/>
                  <a:pt x="f102" y="f106"/>
                  <a:pt x="f101" y="f106"/>
                </a:cubicBezTo>
                <a:lnTo>
                  <a:pt x="f107" y="f106"/>
                </a:lnTo>
                <a:cubicBezTo>
                  <a:pt x="f108" y="f106"/>
                  <a:pt x="f109" y="f110"/>
                  <a:pt x="f109" y="f104"/>
                </a:cubicBezTo>
                <a:lnTo>
                  <a:pt x="f109" y="f36"/>
                </a:lnTo>
                <a:cubicBezTo>
                  <a:pt x="f111" y="f103"/>
                  <a:pt x="f112" y="f100"/>
                  <a:pt x="f113" y="f100"/>
                </a:cubicBezTo>
                <a:lnTo>
                  <a:pt x="f7" y="f100"/>
                </a:lnTo>
                <a:lnTo>
                  <a:pt x="f114" y="f115"/>
                </a:lnTo>
                <a:cubicBezTo>
                  <a:pt x="f3" y="f116"/>
                  <a:pt x="f111" y="f117"/>
                  <a:pt x="f118" y="f119"/>
                </a:cubicBezTo>
                <a:lnTo>
                  <a:pt x="f107" y="f120"/>
                </a:lnTo>
                <a:cubicBezTo>
                  <a:pt x="f121" y="f122"/>
                  <a:pt x="f123" y="f93"/>
                  <a:pt x="f92" y="f93"/>
                </a:cubicBezTo>
                <a:close/>
              </a:path>
            </a:pathLst>
          </a:custGeom>
          <a:solidFill>
            <a:srgbClr val="0072BF"/>
          </a:solid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nvGrpSpPr>
          <p:cNvPr id="35" name="Google Shape;10118;p74">
            <a:extLst>
              <a:ext uri="{FF2B5EF4-FFF2-40B4-BE49-F238E27FC236}">
                <a16:creationId xmlns:a16="http://schemas.microsoft.com/office/drawing/2014/main" id="{C2416D16-146F-2DF4-61D2-5CD429F60033}"/>
              </a:ext>
            </a:extLst>
          </p:cNvPr>
          <p:cNvGrpSpPr/>
          <p:nvPr/>
        </p:nvGrpSpPr>
        <p:grpSpPr>
          <a:xfrm>
            <a:off x="9504162" y="2701289"/>
            <a:ext cx="467527" cy="505895"/>
            <a:chOff x="8474320" y="2073136"/>
            <a:chExt cx="350645" cy="379421"/>
          </a:xfrm>
          <a:solidFill>
            <a:srgbClr val="0072BF"/>
          </a:solidFill>
        </p:grpSpPr>
        <p:sp>
          <p:nvSpPr>
            <p:cNvPr id="36" name="Google Shape;10119;p74">
              <a:extLst>
                <a:ext uri="{FF2B5EF4-FFF2-40B4-BE49-F238E27FC236}">
                  <a16:creationId xmlns:a16="http://schemas.microsoft.com/office/drawing/2014/main" id="{CD067CC7-D517-2939-8AD3-3ACCF5C23B09}"/>
                </a:ext>
              </a:extLst>
            </p:cNvPr>
            <p:cNvSpPr/>
            <p:nvPr/>
          </p:nvSpPr>
          <p:spPr>
            <a:xfrm>
              <a:off x="8474320" y="2353190"/>
              <a:ext cx="101205" cy="99367"/>
            </a:xfrm>
            <a:custGeom>
              <a:avLst/>
              <a:gdLst>
                <a:gd name="f0" fmla="val w"/>
                <a:gd name="f1" fmla="val h"/>
                <a:gd name="f2" fmla="val 0"/>
                <a:gd name="f3" fmla="val 3592"/>
                <a:gd name="f4" fmla="val 3309"/>
                <a:gd name="f5" fmla="val 1796"/>
                <a:gd name="f6" fmla="val 851"/>
                <a:gd name="f7" fmla="val 2048"/>
                <a:gd name="f8" fmla="val 2237"/>
                <a:gd name="f9" fmla="val 1071"/>
                <a:gd name="f10" fmla="val 1260"/>
                <a:gd name="f11" fmla="val 1449"/>
                <a:gd name="f12" fmla="val 1701"/>
                <a:gd name="f13" fmla="val 1576"/>
                <a:gd name="f14" fmla="val 1418"/>
                <a:gd name="f15" fmla="val 1481"/>
                <a:gd name="f16" fmla="val 1008"/>
                <a:gd name="f17" fmla="val 2079"/>
                <a:gd name="f18" fmla="val 2741"/>
                <a:gd name="f19" fmla="val 536"/>
                <a:gd name="f20" fmla="val 3308"/>
                <a:gd name="f21" fmla="val 1229"/>
                <a:gd name="f22" fmla="val 2332"/>
                <a:gd name="f23" fmla="val 2993"/>
                <a:gd name="f24" fmla="*/ f0 1 3592"/>
                <a:gd name="f25" fmla="*/ f1 1 3309"/>
                <a:gd name="f26" fmla="val f2"/>
                <a:gd name="f27" fmla="val f3"/>
                <a:gd name="f28" fmla="val f4"/>
                <a:gd name="f29" fmla="+- f28 0 f26"/>
                <a:gd name="f30" fmla="+- f27 0 f26"/>
                <a:gd name="f31" fmla="*/ f30 1 3592"/>
                <a:gd name="f32" fmla="*/ f29 1 3309"/>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cubicBezTo>
                    <a:pt x="f2" y="f18"/>
                    <a:pt x="f19" y="f20"/>
                    <a:pt x="f21" y="f20"/>
                  </a:cubicBezTo>
                  <a:lnTo>
                    <a:pt x="f22" y="f20"/>
                  </a:lnTo>
                  <a:cubicBezTo>
                    <a:pt x="f23" y="f20"/>
                    <a:pt x="f3" y="f18"/>
                    <a:pt x="f3" y="f17"/>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7" name="Google Shape;10120;p74">
              <a:extLst>
                <a:ext uri="{FF2B5EF4-FFF2-40B4-BE49-F238E27FC236}">
                  <a16:creationId xmlns:a16="http://schemas.microsoft.com/office/drawing/2014/main" id="{AECF3D37-2240-5247-477A-D1E13DC7E235}"/>
                </a:ext>
              </a:extLst>
            </p:cNvPr>
            <p:cNvSpPr/>
            <p:nvPr/>
          </p:nvSpPr>
          <p:spPr>
            <a:xfrm>
              <a:off x="8475189" y="2073136"/>
              <a:ext cx="101233" cy="255492"/>
            </a:xfrm>
            <a:custGeom>
              <a:avLst/>
              <a:gdLst>
                <a:gd name="f0" fmla="val w"/>
                <a:gd name="f1" fmla="val h"/>
                <a:gd name="f2" fmla="val 0"/>
                <a:gd name="f3" fmla="val 3593"/>
                <a:gd name="f4" fmla="val 8508"/>
                <a:gd name="f5" fmla="val 1734"/>
                <a:gd name="f6" fmla="val 1607"/>
                <a:gd name="f7" fmla="val 1923"/>
                <a:gd name="f8" fmla="val 2175"/>
                <a:gd name="f9" fmla="val 1797"/>
                <a:gd name="f10" fmla="val 2049"/>
                <a:gd name="f11" fmla="val 7278"/>
                <a:gd name="f12" fmla="val 7499"/>
                <a:gd name="f13" fmla="val 1986"/>
                <a:gd name="f14" fmla="val 7656"/>
                <a:gd name="f15" fmla="val 1513"/>
                <a:gd name="f16" fmla="val 1356"/>
                <a:gd name="f17" fmla="val 7467"/>
                <a:gd name="f18" fmla="val 1545"/>
                <a:gd name="f19" fmla="val 1230"/>
                <a:gd name="f20" fmla="val 1"/>
                <a:gd name="f21" fmla="val 568"/>
                <a:gd name="f22" fmla="val 536"/>
                <a:gd name="f23" fmla="val 1198"/>
                <a:gd name="f24" fmla="val 8507"/>
                <a:gd name="f25" fmla="val 3561"/>
                <a:gd name="f26" fmla="val 2994"/>
                <a:gd name="f27" fmla="val 2332"/>
                <a:gd name="f28" fmla="*/ f0 1 3593"/>
                <a:gd name="f29" fmla="*/ f1 1 8508"/>
                <a:gd name="f30" fmla="val f2"/>
                <a:gd name="f31" fmla="val f3"/>
                <a:gd name="f32" fmla="val f4"/>
                <a:gd name="f33" fmla="+- f32 0 f30"/>
                <a:gd name="f34" fmla="+- f31 0 f30"/>
                <a:gd name="f35" fmla="*/ f34 1 3593"/>
                <a:gd name="f36" fmla="*/ f33 1 850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3593"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0" y="f22"/>
                    <a:pt x="f20" y="f23"/>
                  </a:cubicBezTo>
                  <a:lnTo>
                    <a:pt x="f20" y="f24"/>
                  </a:lnTo>
                  <a:lnTo>
                    <a:pt x="f3" y="f24"/>
                  </a:lnTo>
                  <a:lnTo>
                    <a:pt x="f3" y="f23"/>
                  </a:lnTo>
                  <a:cubicBezTo>
                    <a:pt x="f25" y="f22"/>
                    <a:pt x="f26" y="f20"/>
                    <a:pt x="f27" y="f20"/>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8" name="Google Shape;10121;p74">
              <a:extLst>
                <a:ext uri="{FF2B5EF4-FFF2-40B4-BE49-F238E27FC236}">
                  <a16:creationId xmlns:a16="http://schemas.microsoft.com/office/drawing/2014/main" id="{D0C9415B-A6C4-0B2A-2212-132964B678EC}"/>
                </a:ext>
              </a:extLst>
            </p:cNvPr>
            <p:cNvSpPr/>
            <p:nvPr/>
          </p:nvSpPr>
          <p:spPr>
            <a:xfrm>
              <a:off x="8598596" y="2353190"/>
              <a:ext cx="101205" cy="99367"/>
            </a:xfrm>
            <a:custGeom>
              <a:avLst/>
              <a:gdLst>
                <a:gd name="f0" fmla="val w"/>
                <a:gd name="f1" fmla="val h"/>
                <a:gd name="f2" fmla="val 0"/>
                <a:gd name="f3" fmla="val 3592"/>
                <a:gd name="f4" fmla="val 3309"/>
                <a:gd name="f5" fmla="val 1796"/>
                <a:gd name="f6" fmla="val 851"/>
                <a:gd name="f7" fmla="val 2048"/>
                <a:gd name="f8" fmla="val 2205"/>
                <a:gd name="f9" fmla="val 1071"/>
                <a:gd name="f10" fmla="val 1260"/>
                <a:gd name="f11" fmla="val 1449"/>
                <a:gd name="f12" fmla="val 2016"/>
                <a:gd name="f13" fmla="val 1701"/>
                <a:gd name="f14" fmla="val 1575"/>
                <a:gd name="f15" fmla="val 1386"/>
                <a:gd name="f16" fmla="val 1481"/>
                <a:gd name="f17" fmla="val 1008"/>
                <a:gd name="f18" fmla="val 2079"/>
                <a:gd name="f19" fmla="val 2741"/>
                <a:gd name="f20" fmla="val 536"/>
                <a:gd name="f21" fmla="val 3308"/>
                <a:gd name="f22" fmla="val 2363"/>
                <a:gd name="f23" fmla="val 3025"/>
                <a:gd name="f24" fmla="*/ f0 1 3592"/>
                <a:gd name="f25" fmla="*/ f1 1 3309"/>
                <a:gd name="f26" fmla="val f2"/>
                <a:gd name="f27" fmla="val f3"/>
                <a:gd name="f28" fmla="val f4"/>
                <a:gd name="f29" fmla="+- f28 0 f26"/>
                <a:gd name="f30" fmla="+- f27 0 f26"/>
                <a:gd name="f31" fmla="*/ f30 1 3592"/>
                <a:gd name="f32" fmla="*/ f29 1 3309"/>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592" h="3309">
                  <a:moveTo>
                    <a:pt x="f5" y="f6"/>
                  </a:moveTo>
                  <a:cubicBezTo>
                    <a:pt x="f7" y="f6"/>
                    <a:pt x="f8" y="f9"/>
                    <a:pt x="f8" y="f10"/>
                  </a:cubicBezTo>
                  <a:cubicBezTo>
                    <a:pt x="f8" y="f11"/>
                    <a:pt x="f12" y="f13"/>
                    <a:pt x="f5" y="f13"/>
                  </a:cubicBezTo>
                  <a:cubicBezTo>
                    <a:pt x="f14" y="f13"/>
                    <a:pt x="f15" y="f16"/>
                    <a:pt x="f15" y="f10"/>
                  </a:cubicBezTo>
                  <a:cubicBezTo>
                    <a:pt x="f15" y="f17"/>
                    <a:pt x="f14" y="f6"/>
                    <a:pt x="f5" y="f6"/>
                  </a:cubicBezTo>
                  <a:close/>
                  <a:moveTo>
                    <a:pt x="f2" y="f2"/>
                  </a:moveTo>
                  <a:lnTo>
                    <a:pt x="f2" y="f18"/>
                  </a:lnTo>
                  <a:cubicBezTo>
                    <a:pt x="f2" y="f19"/>
                    <a:pt x="f20" y="f21"/>
                    <a:pt x="f10" y="f21"/>
                  </a:cubicBezTo>
                  <a:lnTo>
                    <a:pt x="f22" y="f21"/>
                  </a:lnTo>
                  <a:cubicBezTo>
                    <a:pt x="f23" y="f21"/>
                    <a:pt x="f3" y="f19"/>
                    <a:pt x="f3" y="f18"/>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9" name="Google Shape;10122;p74">
              <a:extLst>
                <a:ext uri="{FF2B5EF4-FFF2-40B4-BE49-F238E27FC236}">
                  <a16:creationId xmlns:a16="http://schemas.microsoft.com/office/drawing/2014/main" id="{D001B0E9-9159-BEFE-6316-89AA3E33C163}"/>
                </a:ext>
              </a:extLst>
            </p:cNvPr>
            <p:cNvSpPr/>
            <p:nvPr/>
          </p:nvSpPr>
          <p:spPr>
            <a:xfrm>
              <a:off x="8598596" y="2073136"/>
              <a:ext cx="101205" cy="255492"/>
            </a:xfrm>
            <a:custGeom>
              <a:avLst/>
              <a:gdLst>
                <a:gd name="f0" fmla="val w"/>
                <a:gd name="f1" fmla="val h"/>
                <a:gd name="f2" fmla="val 0"/>
                <a:gd name="f3" fmla="val 3592"/>
                <a:gd name="f4" fmla="val 8508"/>
                <a:gd name="f5" fmla="val 1796"/>
                <a:gd name="f6" fmla="val 1607"/>
                <a:gd name="f7" fmla="val 2048"/>
                <a:gd name="f8" fmla="val 2205"/>
                <a:gd name="f9" fmla="val 1797"/>
                <a:gd name="f10" fmla="val 2049"/>
                <a:gd name="f11" fmla="val 7278"/>
                <a:gd name="f12" fmla="val 7499"/>
                <a:gd name="f13" fmla="val 2016"/>
                <a:gd name="f14" fmla="val 7656"/>
                <a:gd name="f15" fmla="val 1386"/>
                <a:gd name="f16" fmla="val 7467"/>
                <a:gd name="f17" fmla="val 1575"/>
                <a:gd name="f18" fmla="val 1260"/>
                <a:gd name="f19" fmla="val 1"/>
                <a:gd name="f20" fmla="val 599"/>
                <a:gd name="f21" fmla="val 536"/>
                <a:gd name="f22" fmla="val 1198"/>
                <a:gd name="f23" fmla="val 8507"/>
                <a:gd name="f24" fmla="val 3025"/>
                <a:gd name="f25" fmla="val 2363"/>
                <a:gd name="f26" fmla="*/ f0 1 3592"/>
                <a:gd name="f27" fmla="*/ f1 1 8508"/>
                <a:gd name="f28" fmla="val f2"/>
                <a:gd name="f29" fmla="val f3"/>
                <a:gd name="f30" fmla="val f4"/>
                <a:gd name="f31" fmla="+- f30 0 f28"/>
                <a:gd name="f32" fmla="+- f29 0 f28"/>
                <a:gd name="f33" fmla="*/ f32 1 3592"/>
                <a:gd name="f34" fmla="*/ f31 1 8508"/>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3592" h="8508">
                  <a:moveTo>
                    <a:pt x="f5" y="f6"/>
                  </a:moveTo>
                  <a:cubicBezTo>
                    <a:pt x="f7" y="f6"/>
                    <a:pt x="f8" y="f9"/>
                    <a:pt x="f8" y="f10"/>
                  </a:cubicBezTo>
                  <a:lnTo>
                    <a:pt x="f8" y="f11"/>
                  </a:lnTo>
                  <a:cubicBezTo>
                    <a:pt x="f8" y="f12"/>
                    <a:pt x="f13" y="f14"/>
                    <a:pt x="f5" y="f14"/>
                  </a:cubicBezTo>
                  <a:cubicBezTo>
                    <a:pt x="f6" y="f14"/>
                    <a:pt x="f15" y="f16"/>
                    <a:pt x="f15" y="f11"/>
                  </a:cubicBezTo>
                  <a:lnTo>
                    <a:pt x="f15" y="f10"/>
                  </a:lnTo>
                  <a:cubicBezTo>
                    <a:pt x="f15" y="f9"/>
                    <a:pt x="f17" y="f6"/>
                    <a:pt x="f5" y="f6"/>
                  </a:cubicBezTo>
                  <a:close/>
                  <a:moveTo>
                    <a:pt x="f18" y="f19"/>
                  </a:moveTo>
                  <a:cubicBezTo>
                    <a:pt x="f20" y="f19"/>
                    <a:pt x="f2" y="f21"/>
                    <a:pt x="f2" y="f22"/>
                  </a:cubicBezTo>
                  <a:lnTo>
                    <a:pt x="f2" y="f23"/>
                  </a:lnTo>
                  <a:lnTo>
                    <a:pt x="f3" y="f23"/>
                  </a:lnTo>
                  <a:lnTo>
                    <a:pt x="f3" y="f22"/>
                  </a:lnTo>
                  <a:cubicBezTo>
                    <a:pt x="f3" y="f21"/>
                    <a:pt x="f24" y="f19"/>
                    <a:pt x="f25" y="f19"/>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0" name="Google Shape;10123;p74">
              <a:extLst>
                <a:ext uri="{FF2B5EF4-FFF2-40B4-BE49-F238E27FC236}">
                  <a16:creationId xmlns:a16="http://schemas.microsoft.com/office/drawing/2014/main" id="{07831A45-F7B3-D575-0C3B-718559384900}"/>
                </a:ext>
              </a:extLst>
            </p:cNvPr>
            <p:cNvSpPr/>
            <p:nvPr/>
          </p:nvSpPr>
          <p:spPr>
            <a:xfrm>
              <a:off x="8721986" y="2353190"/>
              <a:ext cx="101205" cy="99367"/>
            </a:xfrm>
            <a:custGeom>
              <a:avLst/>
              <a:gdLst>
                <a:gd name="f0" fmla="val w"/>
                <a:gd name="f1" fmla="val h"/>
                <a:gd name="f2" fmla="val 0"/>
                <a:gd name="f3" fmla="val 3592"/>
                <a:gd name="f4" fmla="val 3309"/>
                <a:gd name="f5" fmla="val 1828"/>
                <a:gd name="f6" fmla="val 851"/>
                <a:gd name="f7" fmla="val 2080"/>
                <a:gd name="f8" fmla="val 2269"/>
                <a:gd name="f9" fmla="val 1071"/>
                <a:gd name="f10" fmla="val 1260"/>
                <a:gd name="f11" fmla="val 1449"/>
                <a:gd name="f12" fmla="val 1701"/>
                <a:gd name="f13" fmla="val 1607"/>
                <a:gd name="f14" fmla="val 1450"/>
                <a:gd name="f15" fmla="val 1481"/>
                <a:gd name="f16" fmla="val 1008"/>
                <a:gd name="f17" fmla="val 2079"/>
                <a:gd name="f18" fmla="val 32"/>
                <a:gd name="f19" fmla="val 2741"/>
                <a:gd name="f20" fmla="val 567"/>
                <a:gd name="f21" fmla="val 3308"/>
                <a:gd name="f22" fmla="val 1261"/>
                <a:gd name="f23" fmla="val 2363"/>
                <a:gd name="f24" fmla="val 3025"/>
                <a:gd name="f25" fmla="*/ f0 1 3592"/>
                <a:gd name="f26" fmla="*/ f1 1 3309"/>
                <a:gd name="f27" fmla="val f2"/>
                <a:gd name="f28" fmla="val f3"/>
                <a:gd name="f29" fmla="val f4"/>
                <a:gd name="f30" fmla="+- f29 0 f27"/>
                <a:gd name="f31" fmla="+- f28 0 f27"/>
                <a:gd name="f32" fmla="*/ f31 1 3592"/>
                <a:gd name="f33" fmla="*/ f30 1 330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lnTo>
                    <a:pt x="f18" y="f17"/>
                  </a:lnTo>
                  <a:cubicBezTo>
                    <a:pt x="f18" y="f19"/>
                    <a:pt x="f20" y="f21"/>
                    <a:pt x="f22" y="f21"/>
                  </a:cubicBezTo>
                  <a:lnTo>
                    <a:pt x="f23" y="f21"/>
                  </a:lnTo>
                  <a:cubicBezTo>
                    <a:pt x="f24" y="f21"/>
                    <a:pt x="f3" y="f19"/>
                    <a:pt x="f3" y="f17"/>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1" name="Google Shape;10124;p74">
              <a:extLst>
                <a:ext uri="{FF2B5EF4-FFF2-40B4-BE49-F238E27FC236}">
                  <a16:creationId xmlns:a16="http://schemas.microsoft.com/office/drawing/2014/main" id="{1F97E8A9-2D54-1430-87AE-42499489B837}"/>
                </a:ext>
              </a:extLst>
            </p:cNvPr>
            <p:cNvSpPr/>
            <p:nvPr/>
          </p:nvSpPr>
          <p:spPr>
            <a:xfrm>
              <a:off x="8723760" y="2073136"/>
              <a:ext cx="101205" cy="255492"/>
            </a:xfrm>
            <a:custGeom>
              <a:avLst/>
              <a:gdLst>
                <a:gd name="f0" fmla="val w"/>
                <a:gd name="f1" fmla="val h"/>
                <a:gd name="f2" fmla="val 0"/>
                <a:gd name="f3" fmla="val 3592"/>
                <a:gd name="f4" fmla="val 8508"/>
                <a:gd name="f5" fmla="val 1733"/>
                <a:gd name="f6" fmla="val 1607"/>
                <a:gd name="f7" fmla="val 1922"/>
                <a:gd name="f8" fmla="val 2174"/>
                <a:gd name="f9" fmla="val 1797"/>
                <a:gd name="f10" fmla="val 2049"/>
                <a:gd name="f11" fmla="val 7278"/>
                <a:gd name="f12" fmla="val 7499"/>
                <a:gd name="f13" fmla="val 1985"/>
                <a:gd name="f14" fmla="val 7656"/>
                <a:gd name="f15" fmla="val 1513"/>
                <a:gd name="f16" fmla="val 1355"/>
                <a:gd name="f17" fmla="val 7467"/>
                <a:gd name="f18" fmla="val 1544"/>
                <a:gd name="f19" fmla="val 1229"/>
                <a:gd name="f20" fmla="val 1"/>
                <a:gd name="f21" fmla="val 567"/>
                <a:gd name="f22" fmla="val 536"/>
                <a:gd name="f23" fmla="val 1198"/>
                <a:gd name="f24" fmla="val 8507"/>
                <a:gd name="f25" fmla="val 3560"/>
                <a:gd name="f26" fmla="val 2993"/>
                <a:gd name="f27" fmla="val 2332"/>
                <a:gd name="f28" fmla="*/ f0 1 3592"/>
                <a:gd name="f29" fmla="*/ f1 1 8508"/>
                <a:gd name="f30" fmla="val f2"/>
                <a:gd name="f31" fmla="val f3"/>
                <a:gd name="f32" fmla="val f4"/>
                <a:gd name="f33" fmla="+- f32 0 f30"/>
                <a:gd name="f34" fmla="+- f31 0 f30"/>
                <a:gd name="f35" fmla="*/ f34 1 3592"/>
                <a:gd name="f36" fmla="*/ f33 1 850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3592"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 y="f22"/>
                    <a:pt x="f2" y="f23"/>
                  </a:cubicBezTo>
                  <a:lnTo>
                    <a:pt x="f2" y="f24"/>
                  </a:lnTo>
                  <a:lnTo>
                    <a:pt x="f3" y="f24"/>
                  </a:lnTo>
                  <a:lnTo>
                    <a:pt x="f3" y="f23"/>
                  </a:lnTo>
                  <a:cubicBezTo>
                    <a:pt x="f25" y="f22"/>
                    <a:pt x="f26" y="f20"/>
                    <a:pt x="f27" y="f20"/>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42" name="Google Shape;10129;p74">
            <a:extLst>
              <a:ext uri="{FF2B5EF4-FFF2-40B4-BE49-F238E27FC236}">
                <a16:creationId xmlns:a16="http://schemas.microsoft.com/office/drawing/2014/main" id="{B338E91E-2F3E-C917-B7BD-16CFADF0DD39}"/>
              </a:ext>
            </a:extLst>
          </p:cNvPr>
          <p:cNvGrpSpPr/>
          <p:nvPr/>
        </p:nvGrpSpPr>
        <p:grpSpPr>
          <a:xfrm>
            <a:off x="6026783" y="1550901"/>
            <a:ext cx="570256" cy="714060"/>
            <a:chOff x="5866287" y="1210345"/>
            <a:chExt cx="427692" cy="535545"/>
          </a:xfrm>
          <a:solidFill>
            <a:srgbClr val="0072BF"/>
          </a:solidFill>
        </p:grpSpPr>
        <p:sp>
          <p:nvSpPr>
            <p:cNvPr id="43" name="Google Shape;10130;p74">
              <a:extLst>
                <a:ext uri="{FF2B5EF4-FFF2-40B4-BE49-F238E27FC236}">
                  <a16:creationId xmlns:a16="http://schemas.microsoft.com/office/drawing/2014/main" id="{7BCB542E-61D9-EAE6-228A-AB6A6395D36C}"/>
                </a:ext>
              </a:extLst>
            </p:cNvPr>
            <p:cNvSpPr/>
            <p:nvPr/>
          </p:nvSpPr>
          <p:spPr>
            <a:xfrm>
              <a:off x="5866287" y="1522594"/>
              <a:ext cx="427692" cy="152860"/>
            </a:xfrm>
            <a:custGeom>
              <a:avLst/>
              <a:gdLst>
                <a:gd name="f0" fmla="val w"/>
                <a:gd name="f1" fmla="val h"/>
                <a:gd name="f2" fmla="val 0"/>
                <a:gd name="f3" fmla="val 10807"/>
                <a:gd name="f4" fmla="val 3624"/>
                <a:gd name="f5" fmla="val 2111"/>
                <a:gd name="f6" fmla="val 1"/>
                <a:gd name="f7" fmla="val 945"/>
                <a:gd name="f8" fmla="val 946"/>
                <a:gd name="f9" fmla="val 2080"/>
                <a:gd name="f10" fmla="val 3183"/>
                <a:gd name="f11" fmla="val 3435"/>
                <a:gd name="f12" fmla="val 221"/>
                <a:gd name="f13" fmla="val 441"/>
                <a:gd name="f14" fmla="val 10365"/>
                <a:gd name="f15" fmla="val 10618"/>
                <a:gd name="f16" fmla="val 9861"/>
                <a:gd name="f17" fmla="val 8727"/>
                <a:gd name="f18" fmla="*/ f0 1 10807"/>
                <a:gd name="f19" fmla="*/ f1 1 3624"/>
                <a:gd name="f20" fmla="val f2"/>
                <a:gd name="f21" fmla="val f3"/>
                <a:gd name="f22" fmla="val f4"/>
                <a:gd name="f23" fmla="+- f22 0 f20"/>
                <a:gd name="f24" fmla="+- f21 0 f20"/>
                <a:gd name="f25" fmla="*/ f24 1 10807"/>
                <a:gd name="f26" fmla="*/ f23 1 3624"/>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0807" h="3624">
                  <a:moveTo>
                    <a:pt x="f5" y="f6"/>
                  </a:moveTo>
                  <a:cubicBezTo>
                    <a:pt x="f7" y="f6"/>
                    <a:pt x="f2" y="f8"/>
                    <a:pt x="f2" y="f9"/>
                  </a:cubicBezTo>
                  <a:lnTo>
                    <a:pt x="f2" y="f10"/>
                  </a:lnTo>
                  <a:cubicBezTo>
                    <a:pt x="f2" y="f11"/>
                    <a:pt x="f12" y="f4"/>
                    <a:pt x="f13" y="f4"/>
                  </a:cubicBezTo>
                  <a:lnTo>
                    <a:pt x="f14" y="f4"/>
                  </a:lnTo>
                  <a:cubicBezTo>
                    <a:pt x="f15" y="f4"/>
                    <a:pt x="f3" y="f11"/>
                    <a:pt x="f3" y="f10"/>
                  </a:cubicBezTo>
                  <a:lnTo>
                    <a:pt x="f3" y="f9"/>
                  </a:lnTo>
                  <a:cubicBezTo>
                    <a:pt x="f3" y="f8"/>
                    <a:pt x="f16" y="f6"/>
                    <a:pt x="f17"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4" name="Google Shape;10131;p74">
              <a:extLst>
                <a:ext uri="{FF2B5EF4-FFF2-40B4-BE49-F238E27FC236}">
                  <a16:creationId xmlns:a16="http://schemas.microsoft.com/office/drawing/2014/main" id="{21C148CD-5808-287E-06D1-C5FB111AE824}"/>
                </a:ext>
              </a:extLst>
            </p:cNvPr>
            <p:cNvSpPr/>
            <p:nvPr/>
          </p:nvSpPr>
          <p:spPr>
            <a:xfrm>
              <a:off x="5901190" y="1709955"/>
              <a:ext cx="360374" cy="35935"/>
            </a:xfrm>
            <a:custGeom>
              <a:avLst/>
              <a:gdLst>
                <a:gd name="f0" fmla="val w"/>
                <a:gd name="f1" fmla="val h"/>
                <a:gd name="f2" fmla="val 0"/>
                <a:gd name="f3" fmla="val 9106"/>
                <a:gd name="f4" fmla="val 852"/>
                <a:gd name="f5" fmla="val 1"/>
                <a:gd name="f6" fmla="val 442"/>
                <a:gd name="f7" fmla="val 694"/>
                <a:gd name="f8" fmla="val 190"/>
                <a:gd name="f9" fmla="val 851"/>
                <a:gd name="f10" fmla="val 8696"/>
                <a:gd name="f11" fmla="val 8948"/>
                <a:gd name="f12" fmla="val 9105"/>
                <a:gd name="f13" fmla="val 631"/>
                <a:gd name="f14" fmla="*/ f0 1 9106"/>
                <a:gd name="f15" fmla="*/ f1 1 852"/>
                <a:gd name="f16" fmla="val f2"/>
                <a:gd name="f17" fmla="val f3"/>
                <a:gd name="f18" fmla="val f4"/>
                <a:gd name="f19" fmla="+- f18 0 f16"/>
                <a:gd name="f20" fmla="+- f17 0 f16"/>
                <a:gd name="f21" fmla="*/ f20 1 9106"/>
                <a:gd name="f22" fmla="*/ f19 1 852"/>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9106" h="852">
                  <a:moveTo>
                    <a:pt x="f2" y="f5"/>
                  </a:moveTo>
                  <a:lnTo>
                    <a:pt x="f2" y="f6"/>
                  </a:lnTo>
                  <a:cubicBezTo>
                    <a:pt x="f2" y="f7"/>
                    <a:pt x="f8" y="f9"/>
                    <a:pt x="f6" y="f9"/>
                  </a:cubicBezTo>
                  <a:lnTo>
                    <a:pt x="f10" y="f9"/>
                  </a:lnTo>
                  <a:cubicBezTo>
                    <a:pt x="f11" y="f9"/>
                    <a:pt x="f12" y="f13"/>
                    <a:pt x="f12" y="f6"/>
                  </a:cubicBezTo>
                  <a:lnTo>
                    <a:pt x="f12"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5" name="Google Shape;10132;p74">
              <a:extLst>
                <a:ext uri="{FF2B5EF4-FFF2-40B4-BE49-F238E27FC236}">
                  <a16:creationId xmlns:a16="http://schemas.microsoft.com/office/drawing/2014/main" id="{637D41CD-C07E-75A6-EF6A-1DE838D00E2E}"/>
                </a:ext>
              </a:extLst>
            </p:cNvPr>
            <p:cNvSpPr/>
            <p:nvPr/>
          </p:nvSpPr>
          <p:spPr>
            <a:xfrm>
              <a:off x="5964786" y="1210345"/>
              <a:ext cx="229422" cy="279102"/>
            </a:xfrm>
            <a:custGeom>
              <a:avLst/>
              <a:gdLst>
                <a:gd name="f0" fmla="val w"/>
                <a:gd name="f1" fmla="val h"/>
                <a:gd name="f2" fmla="val 0"/>
                <a:gd name="f3" fmla="val 5797"/>
                <a:gd name="f4" fmla="val 6617"/>
                <a:gd name="f5" fmla="val 2930"/>
                <a:gd name="f6" fmla="val 1292"/>
                <a:gd name="f7" fmla="val 2867"/>
                <a:gd name="f8" fmla="val 32"/>
                <a:gd name="f9" fmla="val 3812"/>
                <a:gd name="f10" fmla="val 504"/>
                <a:gd name="f11" fmla="val 4694"/>
                <a:gd name="f12" fmla="val 1260"/>
                <a:gd name="f13" fmla="val 5230"/>
                <a:gd name="f14" fmla="val 6616"/>
                <a:gd name="f15" fmla="val 4568"/>
                <a:gd name="f16" fmla="val 5356"/>
                <a:gd name="f17" fmla="val 4505"/>
                <a:gd name="f18" fmla="*/ f0 1 5797"/>
                <a:gd name="f19" fmla="*/ f1 1 6617"/>
                <a:gd name="f20" fmla="val f2"/>
                <a:gd name="f21" fmla="val f3"/>
                <a:gd name="f22" fmla="val f4"/>
                <a:gd name="f23" fmla="+- f22 0 f20"/>
                <a:gd name="f24" fmla="+- f21 0 f20"/>
                <a:gd name="f25" fmla="*/ f24 1 5797"/>
                <a:gd name="f26" fmla="*/ f23 1 6617"/>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5797" h="6617">
                  <a:moveTo>
                    <a:pt x="f5" y="f2"/>
                  </a:moveTo>
                  <a:cubicBezTo>
                    <a:pt x="f6" y="f2"/>
                    <a:pt x="f2" y="f6"/>
                    <a:pt x="f2" y="f7"/>
                  </a:cubicBezTo>
                  <a:cubicBezTo>
                    <a:pt x="f8" y="f9"/>
                    <a:pt x="f10" y="f11"/>
                    <a:pt x="f12" y="f13"/>
                  </a:cubicBezTo>
                  <a:lnTo>
                    <a:pt x="f12" y="f14"/>
                  </a:lnTo>
                  <a:lnTo>
                    <a:pt x="f15" y="f14"/>
                  </a:lnTo>
                  <a:lnTo>
                    <a:pt x="f15" y="f13"/>
                  </a:lnTo>
                  <a:cubicBezTo>
                    <a:pt x="f16" y="f11"/>
                    <a:pt x="f3" y="f9"/>
                    <a:pt x="f3" y="f7"/>
                  </a:cubicBezTo>
                  <a:cubicBezTo>
                    <a:pt x="f3" y="f12"/>
                    <a:pt x="f17"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46" name="Google Shape;10154;p74">
            <a:extLst>
              <a:ext uri="{FF2B5EF4-FFF2-40B4-BE49-F238E27FC236}">
                <a16:creationId xmlns:a16="http://schemas.microsoft.com/office/drawing/2014/main" id="{D4CF3B00-11C8-2E99-B606-166815AD5DB0}"/>
              </a:ext>
            </a:extLst>
          </p:cNvPr>
          <p:cNvGrpSpPr/>
          <p:nvPr/>
        </p:nvGrpSpPr>
        <p:grpSpPr>
          <a:xfrm>
            <a:off x="6129710" y="3577564"/>
            <a:ext cx="523669" cy="557941"/>
            <a:chOff x="5943481" y="2730343"/>
            <a:chExt cx="392752" cy="418456"/>
          </a:xfrm>
          <a:solidFill>
            <a:srgbClr val="0072BF"/>
          </a:solidFill>
        </p:grpSpPr>
        <p:sp>
          <p:nvSpPr>
            <p:cNvPr id="47" name="Google Shape;10155;p74">
              <a:extLst>
                <a:ext uri="{FF2B5EF4-FFF2-40B4-BE49-F238E27FC236}">
                  <a16:creationId xmlns:a16="http://schemas.microsoft.com/office/drawing/2014/main" id="{C1925259-FFFF-9F5A-5326-452013D4ACC1}"/>
                </a:ext>
              </a:extLst>
            </p:cNvPr>
            <p:cNvSpPr/>
            <p:nvPr/>
          </p:nvSpPr>
          <p:spPr>
            <a:xfrm>
              <a:off x="5989402" y="2730343"/>
              <a:ext cx="292132" cy="418456"/>
            </a:xfrm>
            <a:custGeom>
              <a:avLst/>
              <a:gdLst>
                <a:gd name="f0" fmla="val w"/>
                <a:gd name="f1" fmla="val h"/>
                <a:gd name="f2" fmla="val 0"/>
                <a:gd name="f3" fmla="val 9421"/>
                <a:gd name="f4" fmla="val 12662"/>
                <a:gd name="f5" fmla="val 4821"/>
                <a:gd name="f6" fmla="val 1666"/>
                <a:gd name="f7" fmla="val 5073"/>
                <a:gd name="f8" fmla="val 5262"/>
                <a:gd name="f9" fmla="val 1886"/>
                <a:gd name="f10" fmla="val 2075"/>
                <a:gd name="f11" fmla="val 2359"/>
                <a:gd name="f12" fmla="val 5734"/>
                <a:gd name="f13" fmla="val 2485"/>
                <a:gd name="f14" fmla="val 6081"/>
                <a:gd name="f15" fmla="val 2989"/>
                <a:gd name="f16" fmla="val 3525"/>
                <a:gd name="f17" fmla="val 3777"/>
                <a:gd name="f18" fmla="val 5892"/>
                <a:gd name="f19" fmla="val 3934"/>
                <a:gd name="f20" fmla="val 5640"/>
                <a:gd name="f21" fmla="val 5419"/>
                <a:gd name="f22" fmla="val 3714"/>
                <a:gd name="f23" fmla="val 3273"/>
                <a:gd name="f24" fmla="val 3084"/>
                <a:gd name="f25" fmla="val 4569"/>
                <a:gd name="f26" fmla="val 4411"/>
                <a:gd name="f27" fmla="val 4789"/>
                <a:gd name="f28" fmla="val 3997"/>
                <a:gd name="f29" fmla="val 5104"/>
                <a:gd name="f30" fmla="val 4249"/>
                <a:gd name="f31" fmla="val 5514"/>
                <a:gd name="f32" fmla="val 4564"/>
                <a:gd name="f33" fmla="val 4942"/>
                <a:gd name="f34" fmla="val 5604"/>
                <a:gd name="f35" fmla="val 6171"/>
                <a:gd name="f36" fmla="val 6612"/>
                <a:gd name="f37" fmla="val 6801"/>
                <a:gd name="f38" fmla="val 7085"/>
                <a:gd name="f39" fmla="val 7305"/>
                <a:gd name="f40" fmla="val 5041"/>
                <a:gd name="f41" fmla="val 7463"/>
                <a:gd name="f42" fmla="val 7274"/>
                <a:gd name="f43" fmla="val 3938"/>
                <a:gd name="f44" fmla="val 6644"/>
                <a:gd name="f45" fmla="val 3592"/>
                <a:gd name="f46" fmla="val 5383"/>
                <a:gd name="f47" fmla="val 3781"/>
                <a:gd name="f48" fmla="val 5194"/>
                <a:gd name="f49" fmla="val 4033"/>
                <a:gd name="f50" fmla="val 4253"/>
                <a:gd name="f51" fmla="val 5856"/>
                <a:gd name="f52" fmla="val 4632"/>
                <a:gd name="f53" fmla="val 6014"/>
                <a:gd name="f54" fmla="val 5824"/>
                <a:gd name="f55" fmla="val 4947"/>
                <a:gd name="f56" fmla="val 5131"/>
                <a:gd name="f57" fmla="val 4911"/>
                <a:gd name="f58" fmla="val 4159"/>
                <a:gd name="f59" fmla="val 4596"/>
                <a:gd name="f60" fmla="val 4186"/>
                <a:gd name="f61" fmla="val 2548"/>
                <a:gd name="f62" fmla="val 1823"/>
                <a:gd name="f63" fmla="val 9385"/>
                <a:gd name="f64" fmla="val 10235"/>
                <a:gd name="f65" fmla="val 4801"/>
                <a:gd name="f66" fmla="val 4498"/>
                <a:gd name="f67" fmla="val 4188"/>
                <a:gd name="f68" fmla="val 29"/>
                <a:gd name="f69" fmla="val 3875"/>
                <a:gd name="f70" fmla="val 91"/>
                <a:gd name="f71" fmla="val 2111"/>
                <a:gd name="f72" fmla="val 500"/>
                <a:gd name="f73" fmla="val 693"/>
                <a:gd name="f74" fmla="val 1949"/>
                <a:gd name="f75" fmla="val 378"/>
                <a:gd name="f76" fmla="val 5698"/>
                <a:gd name="f77" fmla="val 1008"/>
                <a:gd name="f78" fmla="val 7652"/>
                <a:gd name="f79" fmla="val 2773"/>
                <a:gd name="f80" fmla="val 8565"/>
                <a:gd name="f81" fmla="val 10582"/>
                <a:gd name="f82" fmla="val 11716"/>
                <a:gd name="f83" fmla="val 3718"/>
                <a:gd name="f84" fmla="val 12661"/>
                <a:gd name="f85" fmla="val 4852"/>
                <a:gd name="f86" fmla="val 5986"/>
                <a:gd name="f87" fmla="val 6963"/>
                <a:gd name="f88" fmla="val 8444"/>
                <a:gd name="f89" fmla="val 7778"/>
                <a:gd name="f90" fmla="val 9420"/>
                <a:gd name="f91" fmla="val 6234"/>
                <a:gd name="f92" fmla="val 4501"/>
                <a:gd name="f93" fmla="val 9392"/>
                <a:gd name="f94" fmla="val 2000"/>
                <a:gd name="f95" fmla="val 7308"/>
                <a:gd name="f96" fmla="*/ f0 1 9421"/>
                <a:gd name="f97" fmla="*/ f1 1 12662"/>
                <a:gd name="f98" fmla="val f2"/>
                <a:gd name="f99" fmla="val f3"/>
                <a:gd name="f100" fmla="val f4"/>
                <a:gd name="f101" fmla="+- f100 0 f98"/>
                <a:gd name="f102" fmla="+- f99 0 f98"/>
                <a:gd name="f103" fmla="*/ f102 1 9421"/>
                <a:gd name="f104" fmla="*/ f101 1 12662"/>
                <a:gd name="f105" fmla="*/ f98 1 f103"/>
                <a:gd name="f106" fmla="*/ f99 1 f103"/>
                <a:gd name="f107" fmla="*/ f98 1 f104"/>
                <a:gd name="f108" fmla="*/ f100 1 f104"/>
                <a:gd name="f109" fmla="*/ f105 f96 1"/>
                <a:gd name="f110" fmla="*/ f106 f96 1"/>
                <a:gd name="f111" fmla="*/ f108 f97 1"/>
                <a:gd name="f112" fmla="*/ f107 f97 1"/>
              </a:gdLst>
              <a:ahLst/>
              <a:cxnLst>
                <a:cxn ang="3cd4">
                  <a:pos x="hc" y="t"/>
                </a:cxn>
                <a:cxn ang="0">
                  <a:pos x="r" y="vc"/>
                </a:cxn>
                <a:cxn ang="cd4">
                  <a:pos x="hc" y="b"/>
                </a:cxn>
                <a:cxn ang="cd2">
                  <a:pos x="l" y="vc"/>
                </a:cxn>
              </a:cxnLst>
              <a:rect l="f109" t="f112" r="f110" b="f111"/>
              <a:pathLst>
                <a:path w="9421" h="12662">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7" y="f24"/>
                    <a:pt x="f5" y="f24"/>
                  </a:cubicBezTo>
                  <a:cubicBezTo>
                    <a:pt x="f25" y="f24"/>
                    <a:pt x="f26" y="f23"/>
                    <a:pt x="f26" y="f16"/>
                  </a:cubicBezTo>
                  <a:cubicBezTo>
                    <a:pt x="f26" y="f17"/>
                    <a:pt x="f27" y="f28"/>
                    <a:pt x="f29" y="f30"/>
                  </a:cubicBezTo>
                  <a:cubicBezTo>
                    <a:pt x="f31" y="f32"/>
                    <a:pt x="f14" y="f33"/>
                    <a:pt x="f14" y="f34"/>
                  </a:cubicBezTo>
                  <a:cubicBezTo>
                    <a:pt x="f14" y="f35"/>
                    <a:pt x="f12" y="f36"/>
                    <a:pt x="f8" y="f37"/>
                  </a:cubicBezTo>
                  <a:lnTo>
                    <a:pt x="f8" y="f38"/>
                  </a:lnTo>
                  <a:cubicBezTo>
                    <a:pt x="f8" y="f39"/>
                    <a:pt x="f40" y="f41"/>
                    <a:pt x="f5" y="f41"/>
                  </a:cubicBezTo>
                  <a:cubicBezTo>
                    <a:pt x="f25" y="f41"/>
                    <a:pt x="f26" y="f42"/>
                    <a:pt x="f26" y="f38"/>
                  </a:cubicBezTo>
                  <a:lnTo>
                    <a:pt x="f26" y="f37"/>
                  </a:lnTo>
                  <a:cubicBezTo>
                    <a:pt x="f43" y="f44"/>
                    <a:pt x="f45" y="f35"/>
                    <a:pt x="f45" y="f34"/>
                  </a:cubicBezTo>
                  <a:cubicBezTo>
                    <a:pt x="f45" y="f46"/>
                    <a:pt x="f47" y="f48"/>
                    <a:pt x="f49" y="f48"/>
                  </a:cubicBezTo>
                  <a:cubicBezTo>
                    <a:pt x="f50" y="f48"/>
                    <a:pt x="f26" y="f46"/>
                    <a:pt x="f26" y="f34"/>
                  </a:cubicBezTo>
                  <a:cubicBezTo>
                    <a:pt x="f26" y="f51"/>
                    <a:pt x="f52" y="f53"/>
                    <a:pt x="f5" y="f53"/>
                  </a:cubicBezTo>
                  <a:cubicBezTo>
                    <a:pt x="f40" y="f53"/>
                    <a:pt x="f8" y="f54"/>
                    <a:pt x="f8" y="f34"/>
                  </a:cubicBezTo>
                  <a:cubicBezTo>
                    <a:pt x="f8" y="f46"/>
                    <a:pt x="f55" y="f56"/>
                    <a:pt x="f25" y="f57"/>
                  </a:cubicBezTo>
                  <a:cubicBezTo>
                    <a:pt x="f58" y="f59"/>
                    <a:pt x="f45" y="f60"/>
                    <a:pt x="f45" y="f16"/>
                  </a:cubicBezTo>
                  <a:cubicBezTo>
                    <a:pt x="f45" y="f15"/>
                    <a:pt x="f43" y="f61"/>
                    <a:pt x="f26" y="f11"/>
                  </a:cubicBezTo>
                  <a:lnTo>
                    <a:pt x="f26" y="f10"/>
                  </a:lnTo>
                  <a:cubicBezTo>
                    <a:pt x="f26" y="f62"/>
                    <a:pt x="f52" y="f6"/>
                    <a:pt x="f5" y="f6"/>
                  </a:cubicBezTo>
                  <a:close/>
                  <a:moveTo>
                    <a:pt x="f14" y="f63"/>
                  </a:moveTo>
                  <a:lnTo>
                    <a:pt x="f14" y="f64"/>
                  </a:lnTo>
                  <a:lnTo>
                    <a:pt x="f45" y="f64"/>
                  </a:lnTo>
                  <a:lnTo>
                    <a:pt x="f45" y="f63"/>
                  </a:lnTo>
                  <a:close/>
                  <a:moveTo>
                    <a:pt x="f65" y="f2"/>
                  </a:moveTo>
                  <a:cubicBezTo>
                    <a:pt x="f66" y="f2"/>
                    <a:pt x="f67" y="f68"/>
                    <a:pt x="f69" y="f70"/>
                  </a:cubicBezTo>
                  <a:cubicBezTo>
                    <a:pt x="f71" y="f72"/>
                    <a:pt x="f73" y="f74"/>
                    <a:pt x="f75" y="f22"/>
                  </a:cubicBezTo>
                  <a:cubicBezTo>
                    <a:pt x="f2" y="f76"/>
                    <a:pt x="f77" y="f78"/>
                    <a:pt x="f79" y="f80"/>
                  </a:cubicBezTo>
                  <a:lnTo>
                    <a:pt x="f79" y="f81"/>
                  </a:lnTo>
                  <a:cubicBezTo>
                    <a:pt x="f79" y="f82"/>
                    <a:pt x="f83" y="f84"/>
                    <a:pt x="f85" y="f84"/>
                  </a:cubicBezTo>
                  <a:cubicBezTo>
                    <a:pt x="f86" y="f84"/>
                    <a:pt x="f87" y="f82"/>
                    <a:pt x="f87" y="f81"/>
                  </a:cubicBezTo>
                  <a:lnTo>
                    <a:pt x="f87" y="f80"/>
                  </a:lnTo>
                  <a:cubicBezTo>
                    <a:pt x="f88" y="f89"/>
                    <a:pt x="f90" y="f91"/>
                    <a:pt x="f90" y="f92"/>
                  </a:cubicBezTo>
                  <a:cubicBezTo>
                    <a:pt x="f93" y="f94"/>
                    <a:pt x="f95" y="f2"/>
                    <a:pt x="f6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8" name="Google Shape;10156;p74">
              <a:extLst>
                <a:ext uri="{FF2B5EF4-FFF2-40B4-BE49-F238E27FC236}">
                  <a16:creationId xmlns:a16="http://schemas.microsoft.com/office/drawing/2014/main" id="{51824A9F-6D5D-5C02-2B47-64ADBEEC7D50}"/>
                </a:ext>
              </a:extLst>
            </p:cNvPr>
            <p:cNvSpPr/>
            <p:nvPr/>
          </p:nvSpPr>
          <p:spPr>
            <a:xfrm>
              <a:off x="5943481" y="2877013"/>
              <a:ext cx="43013" cy="27102"/>
            </a:xfrm>
            <a:custGeom>
              <a:avLst/>
              <a:gdLst>
                <a:gd name="f0" fmla="val w"/>
                <a:gd name="f1" fmla="val h"/>
                <a:gd name="f2" fmla="val 0"/>
                <a:gd name="f3" fmla="val 1387"/>
                <a:gd name="f4" fmla="val 820"/>
                <a:gd name="f5" fmla="val 379"/>
                <a:gd name="f6" fmla="val 158"/>
                <a:gd name="f7" fmla="val 1"/>
                <a:gd name="f8" fmla="val 189"/>
                <a:gd name="f9" fmla="val 378"/>
                <a:gd name="f10" fmla="val 630"/>
                <a:gd name="f11" fmla="val 190"/>
                <a:gd name="f12" fmla="val 819"/>
                <a:gd name="f13" fmla="val 946"/>
                <a:gd name="f14" fmla="val 1166"/>
                <a:gd name="f15" fmla="*/ f0 1 1387"/>
                <a:gd name="f16" fmla="*/ f1 1 820"/>
                <a:gd name="f17" fmla="val f2"/>
                <a:gd name="f18" fmla="val f3"/>
                <a:gd name="f19" fmla="val f4"/>
                <a:gd name="f20" fmla="+- f19 0 f17"/>
                <a:gd name="f21" fmla="+- f18 0 f17"/>
                <a:gd name="f22" fmla="*/ f21 1 1387"/>
                <a:gd name="f23" fmla="*/ f20 1 82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820">
                  <a:moveTo>
                    <a:pt x="f5" y="f2"/>
                  </a:moveTo>
                  <a:cubicBezTo>
                    <a:pt x="f6" y="f2"/>
                    <a:pt x="f7" y="f8"/>
                    <a:pt x="f7" y="f9"/>
                  </a:cubicBezTo>
                  <a:cubicBezTo>
                    <a:pt x="f7" y="f10"/>
                    <a:pt x="f11" y="f12"/>
                    <a:pt x="f5" y="f12"/>
                  </a:cubicBezTo>
                  <a:lnTo>
                    <a:pt x="f13" y="f12"/>
                  </a:lnTo>
                  <a:cubicBezTo>
                    <a:pt x="f14" y="f12"/>
                    <a:pt x="f3" y="f10"/>
                    <a:pt x="f3" y="f9"/>
                  </a:cubicBezTo>
                  <a:cubicBezTo>
                    <a:pt x="f3" y="f6"/>
                    <a:pt x="f14" y="f2"/>
                    <a:pt x="f1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9" name="Google Shape;10157;p74">
              <a:extLst>
                <a:ext uri="{FF2B5EF4-FFF2-40B4-BE49-F238E27FC236}">
                  <a16:creationId xmlns:a16="http://schemas.microsoft.com/office/drawing/2014/main" id="{D1B1382D-7A2D-4A05-4AA7-28FFB121CB2F}"/>
                </a:ext>
              </a:extLst>
            </p:cNvPr>
            <p:cNvSpPr/>
            <p:nvPr/>
          </p:nvSpPr>
          <p:spPr>
            <a:xfrm>
              <a:off x="6292233" y="2877013"/>
              <a:ext cx="44000" cy="27102"/>
            </a:xfrm>
            <a:custGeom>
              <a:avLst/>
              <a:gdLst>
                <a:gd name="f0" fmla="val w"/>
                <a:gd name="f1" fmla="val h"/>
                <a:gd name="f2" fmla="val 0"/>
                <a:gd name="f3" fmla="val 1419"/>
                <a:gd name="f4" fmla="val 820"/>
                <a:gd name="f5" fmla="val 442"/>
                <a:gd name="f6" fmla="val 221"/>
                <a:gd name="f7" fmla="val 1"/>
                <a:gd name="f8" fmla="val 189"/>
                <a:gd name="f9" fmla="val 378"/>
                <a:gd name="f10" fmla="val 630"/>
                <a:gd name="f11" fmla="val 819"/>
                <a:gd name="f12" fmla="val 1009"/>
                <a:gd name="f13" fmla="val 1230"/>
                <a:gd name="f14" fmla="val 1387"/>
                <a:gd name="f15" fmla="val 158"/>
                <a:gd name="f16" fmla="*/ f0 1 1419"/>
                <a:gd name="f17" fmla="*/ f1 1 820"/>
                <a:gd name="f18" fmla="val f2"/>
                <a:gd name="f19" fmla="val f3"/>
                <a:gd name="f20" fmla="val f4"/>
                <a:gd name="f21" fmla="+- f20 0 f18"/>
                <a:gd name="f22" fmla="+- f19 0 f18"/>
                <a:gd name="f23" fmla="*/ f22 1 1419"/>
                <a:gd name="f24" fmla="*/ f21 1 82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820">
                  <a:moveTo>
                    <a:pt x="f5" y="f2"/>
                  </a:moveTo>
                  <a:cubicBezTo>
                    <a:pt x="f6" y="f2"/>
                    <a:pt x="f7" y="f8"/>
                    <a:pt x="f7" y="f9"/>
                  </a:cubicBezTo>
                  <a:cubicBezTo>
                    <a:pt x="f7" y="f10"/>
                    <a:pt x="f6" y="f11"/>
                    <a:pt x="f5" y="f11"/>
                  </a:cubicBezTo>
                  <a:lnTo>
                    <a:pt x="f12" y="f11"/>
                  </a:lnTo>
                  <a:cubicBezTo>
                    <a:pt x="f13" y="f11"/>
                    <a:pt x="f14" y="f10"/>
                    <a:pt x="f14" y="f9"/>
                  </a:cubicBezTo>
                  <a:cubicBezTo>
                    <a:pt x="f3" y="f15"/>
                    <a:pt x="f13" y="f2"/>
                    <a:pt x="f12"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0" name="Google Shape;10158;p74">
              <a:extLst>
                <a:ext uri="{FF2B5EF4-FFF2-40B4-BE49-F238E27FC236}">
                  <a16:creationId xmlns:a16="http://schemas.microsoft.com/office/drawing/2014/main" id="{44A10EEB-23FC-1ECC-7FD5-F24A4D7EEC8F}"/>
                </a:ext>
              </a:extLst>
            </p:cNvPr>
            <p:cNvSpPr/>
            <p:nvPr/>
          </p:nvSpPr>
          <p:spPr>
            <a:xfrm>
              <a:off x="5996223" y="3002194"/>
              <a:ext cx="40096" cy="40123"/>
            </a:xfrm>
            <a:custGeom>
              <a:avLst/>
              <a:gdLst>
                <a:gd name="f0" fmla="val w"/>
                <a:gd name="f1" fmla="val h"/>
                <a:gd name="f2" fmla="val 0"/>
                <a:gd name="f3" fmla="val 1293"/>
                <a:gd name="f4" fmla="val 1214"/>
                <a:gd name="f5" fmla="val 836"/>
                <a:gd name="f6" fmla="val 1"/>
                <a:gd name="f7" fmla="val 725"/>
                <a:gd name="f8" fmla="val 615"/>
                <a:gd name="f9" fmla="val 40"/>
                <a:gd name="f10" fmla="val 536"/>
                <a:gd name="f11" fmla="val 119"/>
                <a:gd name="f12" fmla="val 158"/>
                <a:gd name="f13" fmla="val 497"/>
                <a:gd name="f14" fmla="val 654"/>
                <a:gd name="f15" fmla="val 938"/>
                <a:gd name="f16" fmla="val 1096"/>
                <a:gd name="f17" fmla="val 237"/>
                <a:gd name="f18" fmla="val 1174"/>
                <a:gd name="f19" fmla="val 340"/>
                <a:gd name="f20" fmla="val 442"/>
                <a:gd name="f21" fmla="val 544"/>
                <a:gd name="f22" fmla="val 647"/>
                <a:gd name="f23" fmla="val 1135"/>
                <a:gd name="f24" fmla="val 686"/>
                <a:gd name="f25" fmla="val 528"/>
                <a:gd name="f26" fmla="val 245"/>
                <a:gd name="f27" fmla="val 1056"/>
                <a:gd name="f28" fmla="val 946"/>
                <a:gd name="f29" fmla="*/ f0 1 1293"/>
                <a:gd name="f30" fmla="*/ f1 1 1214"/>
                <a:gd name="f31" fmla="val f2"/>
                <a:gd name="f32" fmla="val f3"/>
                <a:gd name="f33" fmla="val f4"/>
                <a:gd name="f34" fmla="+- f33 0 f31"/>
                <a:gd name="f35" fmla="+- f32 0 f31"/>
                <a:gd name="f36" fmla="*/ f35 1 1293"/>
                <a:gd name="f37" fmla="*/ f34 1 1214"/>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1293" h="1214">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1" name="Google Shape;10159;p74">
              <a:extLst>
                <a:ext uri="{FF2B5EF4-FFF2-40B4-BE49-F238E27FC236}">
                  <a16:creationId xmlns:a16="http://schemas.microsoft.com/office/drawing/2014/main" id="{78A22137-FC40-43AE-1057-5C35AE009A03}"/>
                </a:ext>
              </a:extLst>
            </p:cNvPr>
            <p:cNvSpPr/>
            <p:nvPr/>
          </p:nvSpPr>
          <p:spPr>
            <a:xfrm>
              <a:off x="6244382" y="2737741"/>
              <a:ext cx="40059" cy="40123"/>
            </a:xfrm>
            <a:custGeom>
              <a:avLst/>
              <a:gdLst>
                <a:gd name="f0" fmla="val w"/>
                <a:gd name="f1" fmla="val h"/>
                <a:gd name="f2" fmla="val 0"/>
                <a:gd name="f3" fmla="val 1292"/>
                <a:gd name="f4" fmla="val 1214"/>
                <a:gd name="f5" fmla="val 835"/>
                <a:gd name="f6" fmla="val 1"/>
                <a:gd name="f7" fmla="val 725"/>
                <a:gd name="f8" fmla="val 614"/>
                <a:gd name="f9" fmla="val 40"/>
                <a:gd name="f10" fmla="val 536"/>
                <a:gd name="f11" fmla="val 119"/>
                <a:gd name="f12" fmla="val 126"/>
                <a:gd name="f13" fmla="val 497"/>
                <a:gd name="f14" fmla="val 654"/>
                <a:gd name="f15" fmla="val 938"/>
                <a:gd name="f16" fmla="val 1095"/>
                <a:gd name="f17" fmla="val 205"/>
                <a:gd name="f18" fmla="val 1174"/>
                <a:gd name="f19" fmla="val 315"/>
                <a:gd name="f20" fmla="val 1213"/>
                <a:gd name="f21" fmla="val 425"/>
                <a:gd name="f22" fmla="val 646"/>
                <a:gd name="f23" fmla="val 1134"/>
                <a:gd name="f24" fmla="val 686"/>
                <a:gd name="f25" fmla="val 560"/>
                <a:gd name="f26" fmla="val 276"/>
                <a:gd name="f27" fmla="val 1056"/>
                <a:gd name="f28" fmla="val 945"/>
                <a:gd name="f29" fmla="*/ f0 1 1292"/>
                <a:gd name="f30" fmla="*/ f1 1 1214"/>
                <a:gd name="f31" fmla="val f2"/>
                <a:gd name="f32" fmla="val f3"/>
                <a:gd name="f33" fmla="val f4"/>
                <a:gd name="f34" fmla="+- f33 0 f31"/>
                <a:gd name="f35" fmla="+- f32 0 f31"/>
                <a:gd name="f36" fmla="*/ f35 1 1292"/>
                <a:gd name="f37" fmla="*/ f34 1 1214"/>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1292" h="1214">
                  <a:moveTo>
                    <a:pt x="f5" y="f6"/>
                  </a:moveTo>
                  <a:cubicBezTo>
                    <a:pt x="f7" y="f6"/>
                    <a:pt x="f8" y="f9"/>
                    <a:pt x="f10" y="f11"/>
                  </a:cubicBezTo>
                  <a:lnTo>
                    <a:pt x="f12" y="f13"/>
                  </a:lnTo>
                  <a:cubicBezTo>
                    <a:pt x="f2" y="f14"/>
                    <a:pt x="f2" y="f15"/>
                    <a:pt x="f12" y="f16"/>
                  </a:cubicBezTo>
                  <a:cubicBezTo>
                    <a:pt x="f17" y="f18"/>
                    <a:pt x="f19" y="f20"/>
                    <a:pt x="f21" y="f20"/>
                  </a:cubicBezTo>
                  <a:cubicBezTo>
                    <a:pt x="f10" y="f20"/>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2" name="Google Shape;10160;p74">
              <a:extLst>
                <a:ext uri="{FF2B5EF4-FFF2-40B4-BE49-F238E27FC236}">
                  <a16:creationId xmlns:a16="http://schemas.microsoft.com/office/drawing/2014/main" id="{D015975C-FF0D-286D-6DC5-38B01C779BBB}"/>
                </a:ext>
              </a:extLst>
            </p:cNvPr>
            <p:cNvSpPr/>
            <p:nvPr/>
          </p:nvSpPr>
          <p:spPr>
            <a:xfrm>
              <a:off x="6244382" y="3002194"/>
              <a:ext cx="40059" cy="40123"/>
            </a:xfrm>
            <a:custGeom>
              <a:avLst/>
              <a:gdLst>
                <a:gd name="f0" fmla="val w"/>
                <a:gd name="f1" fmla="val h"/>
                <a:gd name="f2" fmla="val 0"/>
                <a:gd name="f3" fmla="val 1292"/>
                <a:gd name="f4" fmla="val 1214"/>
                <a:gd name="f5" fmla="val 425"/>
                <a:gd name="f6" fmla="val 1"/>
                <a:gd name="f7" fmla="val 315"/>
                <a:gd name="f8" fmla="val 205"/>
                <a:gd name="f9" fmla="val 40"/>
                <a:gd name="f10" fmla="val 126"/>
                <a:gd name="f11" fmla="val 119"/>
                <a:gd name="f12" fmla="val 245"/>
                <a:gd name="f13" fmla="val 528"/>
                <a:gd name="f14" fmla="val 686"/>
                <a:gd name="f15" fmla="val 536"/>
                <a:gd name="f16" fmla="val 1096"/>
                <a:gd name="f17" fmla="val 614"/>
                <a:gd name="f18" fmla="val 1174"/>
                <a:gd name="f19" fmla="val 725"/>
                <a:gd name="f20" fmla="val 835"/>
                <a:gd name="f21" fmla="val 945"/>
                <a:gd name="f22" fmla="val 1056"/>
                <a:gd name="f23" fmla="val 1134"/>
                <a:gd name="f24" fmla="val 938"/>
                <a:gd name="f25" fmla="val 654"/>
                <a:gd name="f26" fmla="val 497"/>
                <a:gd name="f27" fmla="val 646"/>
                <a:gd name="f28" fmla="*/ f0 1 1292"/>
                <a:gd name="f29" fmla="*/ f1 1 1214"/>
                <a:gd name="f30" fmla="val f2"/>
                <a:gd name="f31" fmla="val f3"/>
                <a:gd name="f32" fmla="val f4"/>
                <a:gd name="f33" fmla="+- f32 0 f30"/>
                <a:gd name="f34" fmla="+- f31 0 f30"/>
                <a:gd name="f35" fmla="*/ f34 1 1292"/>
                <a:gd name="f36" fmla="*/ f33 1 121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292" h="1214">
                  <a:moveTo>
                    <a:pt x="f5" y="f6"/>
                  </a:moveTo>
                  <a:cubicBezTo>
                    <a:pt x="f7" y="f6"/>
                    <a:pt x="f8" y="f9"/>
                    <a:pt x="f10" y="f11"/>
                  </a:cubicBezTo>
                  <a:cubicBezTo>
                    <a:pt x="f2" y="f12"/>
                    <a:pt x="f2" y="f13"/>
                    <a:pt x="f10" y="f14"/>
                  </a:cubicBezTo>
                  <a:lnTo>
                    <a:pt x="f15" y="f16"/>
                  </a:lnTo>
                  <a:cubicBezTo>
                    <a:pt x="f17" y="f18"/>
                    <a:pt x="f19" y="f4"/>
                    <a:pt x="f20" y="f4"/>
                  </a:cubicBezTo>
                  <a:cubicBezTo>
                    <a:pt x="f21" y="f4"/>
                    <a:pt x="f22" y="f18"/>
                    <a:pt x="f23" y="f16"/>
                  </a:cubicBezTo>
                  <a:cubicBezTo>
                    <a:pt x="f3" y="f24"/>
                    <a:pt x="f3" y="f25"/>
                    <a:pt x="f23" y="f26"/>
                  </a:cubicBezTo>
                  <a:lnTo>
                    <a:pt x="f19" y="f11"/>
                  </a:lnTo>
                  <a:cubicBezTo>
                    <a:pt x="f27" y="f9"/>
                    <a:pt x="f15"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3" name="Google Shape;10161;p74">
              <a:extLst>
                <a:ext uri="{FF2B5EF4-FFF2-40B4-BE49-F238E27FC236}">
                  <a16:creationId xmlns:a16="http://schemas.microsoft.com/office/drawing/2014/main" id="{A0F274F7-49B3-B61F-D344-F21E115FD5A0}"/>
                </a:ext>
              </a:extLst>
            </p:cNvPr>
            <p:cNvSpPr/>
            <p:nvPr/>
          </p:nvSpPr>
          <p:spPr>
            <a:xfrm>
              <a:off x="5996223" y="2737741"/>
              <a:ext cx="40096" cy="40123"/>
            </a:xfrm>
            <a:custGeom>
              <a:avLst/>
              <a:gdLst>
                <a:gd name="f0" fmla="val w"/>
                <a:gd name="f1" fmla="val h"/>
                <a:gd name="f2" fmla="val 0"/>
                <a:gd name="f3" fmla="val 1293"/>
                <a:gd name="f4" fmla="val 1214"/>
                <a:gd name="f5" fmla="val 442"/>
                <a:gd name="f6" fmla="val 1"/>
                <a:gd name="f7" fmla="val 340"/>
                <a:gd name="f8" fmla="val 237"/>
                <a:gd name="f9" fmla="val 40"/>
                <a:gd name="f10" fmla="val 158"/>
                <a:gd name="f11" fmla="val 119"/>
                <a:gd name="f12" fmla="val 276"/>
                <a:gd name="f13" fmla="val 560"/>
                <a:gd name="f14" fmla="val 686"/>
                <a:gd name="f15" fmla="val 536"/>
                <a:gd name="f16" fmla="val 1095"/>
                <a:gd name="f17" fmla="val 615"/>
                <a:gd name="f18" fmla="val 1174"/>
                <a:gd name="f19" fmla="val 725"/>
                <a:gd name="f20" fmla="val 1213"/>
                <a:gd name="f21" fmla="val 836"/>
                <a:gd name="f22" fmla="val 946"/>
                <a:gd name="f23" fmla="val 1056"/>
                <a:gd name="f24" fmla="val 1135"/>
                <a:gd name="f25" fmla="val 938"/>
                <a:gd name="f26" fmla="val 654"/>
                <a:gd name="f27" fmla="val 497"/>
                <a:gd name="f28" fmla="val 647"/>
                <a:gd name="f29" fmla="val 544"/>
                <a:gd name="f30" fmla="*/ f0 1 1293"/>
                <a:gd name="f31" fmla="*/ f1 1 1214"/>
                <a:gd name="f32" fmla="val f2"/>
                <a:gd name="f33" fmla="val f3"/>
                <a:gd name="f34" fmla="val f4"/>
                <a:gd name="f35" fmla="+- f34 0 f32"/>
                <a:gd name="f36" fmla="+- f33 0 f32"/>
                <a:gd name="f37" fmla="*/ f36 1 1293"/>
                <a:gd name="f38" fmla="*/ f35 1 1214"/>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1293" h="121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3" y="f25"/>
                    <a:pt x="f3" y="f26"/>
                    <a:pt x="f24" y="f27"/>
                  </a:cubicBezTo>
                  <a:lnTo>
                    <a:pt x="f19" y="f11"/>
                  </a:lnTo>
                  <a:cubicBezTo>
                    <a:pt x="f28" y="f9"/>
                    <a:pt x="f29"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54" name="Google Shape;10172;p74">
            <a:extLst>
              <a:ext uri="{FF2B5EF4-FFF2-40B4-BE49-F238E27FC236}">
                <a16:creationId xmlns:a16="http://schemas.microsoft.com/office/drawing/2014/main" id="{43EB732D-0BA4-AC92-89BA-23750BE6B1C5}"/>
              </a:ext>
            </a:extLst>
          </p:cNvPr>
          <p:cNvGrpSpPr/>
          <p:nvPr/>
        </p:nvGrpSpPr>
        <p:grpSpPr>
          <a:xfrm>
            <a:off x="7630045" y="1568908"/>
            <a:ext cx="683983" cy="722277"/>
            <a:chOff x="7068732" y="1223851"/>
            <a:chExt cx="512987" cy="541708"/>
          </a:xfrm>
          <a:solidFill>
            <a:srgbClr val="0072BF"/>
          </a:solidFill>
        </p:grpSpPr>
        <p:sp>
          <p:nvSpPr>
            <p:cNvPr id="55" name="Google Shape;10173;p74">
              <a:extLst>
                <a:ext uri="{FF2B5EF4-FFF2-40B4-BE49-F238E27FC236}">
                  <a16:creationId xmlns:a16="http://schemas.microsoft.com/office/drawing/2014/main" id="{EAF77951-A658-77F7-2491-622E0CFB2253}"/>
                </a:ext>
              </a:extLst>
            </p:cNvPr>
            <p:cNvSpPr/>
            <p:nvPr/>
          </p:nvSpPr>
          <p:spPr>
            <a:xfrm>
              <a:off x="7203615" y="1223851"/>
              <a:ext cx="378104" cy="392954"/>
            </a:xfrm>
            <a:custGeom>
              <a:avLst/>
              <a:gdLst>
                <a:gd name="f0" fmla="val w"/>
                <a:gd name="f1" fmla="val h"/>
                <a:gd name="f2" fmla="val 0"/>
                <a:gd name="f3" fmla="val 9452"/>
                <a:gd name="f4" fmla="val 9217"/>
                <a:gd name="f5" fmla="val 3387"/>
                <a:gd name="f6" fmla="val 836"/>
                <a:gd name="f7" fmla="val 3497"/>
                <a:gd name="f8" fmla="val 3607"/>
                <a:gd name="f9" fmla="val 875"/>
                <a:gd name="f10" fmla="val 3686"/>
                <a:gd name="f11" fmla="val 954"/>
                <a:gd name="f12" fmla="val 3844"/>
                <a:gd name="f13" fmla="val 1111"/>
                <a:gd name="f14" fmla="val 1395"/>
                <a:gd name="f15" fmla="val 1553"/>
                <a:gd name="f16" fmla="val 1638"/>
                <a:gd name="f17" fmla="val 3600"/>
                <a:gd name="f18" fmla="val 1560"/>
                <a:gd name="f19" fmla="val 3679"/>
                <a:gd name="f20" fmla="val 1449"/>
                <a:gd name="f21" fmla="val 3718"/>
                <a:gd name="f22" fmla="val 1339"/>
                <a:gd name="f23" fmla="val 1229"/>
                <a:gd name="f24" fmla="val 1118"/>
                <a:gd name="f25" fmla="val 1040"/>
                <a:gd name="f26" fmla="val 882"/>
                <a:gd name="f27" fmla="val 3443"/>
                <a:gd name="f28" fmla="val 3159"/>
                <a:gd name="f29" fmla="val 3002"/>
                <a:gd name="f30" fmla="val 3088"/>
                <a:gd name="f31" fmla="val 3166"/>
                <a:gd name="f32" fmla="val 3277"/>
                <a:gd name="f33" fmla="val 8081"/>
                <a:gd name="f34" fmla="val 5530"/>
                <a:gd name="f35" fmla="val 8191"/>
                <a:gd name="f36" fmla="val 8302"/>
                <a:gd name="f37" fmla="val 5569"/>
                <a:gd name="f38" fmla="val 8380"/>
                <a:gd name="f39" fmla="val 5648"/>
                <a:gd name="f40" fmla="val 8538"/>
                <a:gd name="f41" fmla="val 5806"/>
                <a:gd name="f42" fmla="val 6089"/>
                <a:gd name="f43" fmla="val 6247"/>
                <a:gd name="f44" fmla="val 6333"/>
                <a:gd name="f45" fmla="val 8295"/>
                <a:gd name="f46" fmla="val 6254"/>
                <a:gd name="f47" fmla="val 8358"/>
                <a:gd name="f48" fmla="val 6143"/>
                <a:gd name="f49" fmla="val 8389"/>
                <a:gd name="f50" fmla="val 6033"/>
                <a:gd name="f51" fmla="val 5923"/>
                <a:gd name="f52" fmla="val 5813"/>
                <a:gd name="f53" fmla="val 5734"/>
                <a:gd name="f54" fmla="val 5576"/>
                <a:gd name="f55" fmla="val 8137"/>
                <a:gd name="f56" fmla="val 7853"/>
                <a:gd name="f57" fmla="val 7696"/>
                <a:gd name="f58" fmla="val 7782"/>
                <a:gd name="f59" fmla="val 7861"/>
                <a:gd name="f60" fmla="val 7971"/>
                <a:gd name="f61" fmla="val 3414"/>
                <a:gd name="f62" fmla="val 1"/>
                <a:gd name="f63" fmla="val 3095"/>
                <a:gd name="f64" fmla="val 2772"/>
                <a:gd name="f65" fmla="val 119"/>
                <a:gd name="f66" fmla="val 2520"/>
                <a:gd name="f67" fmla="val 355"/>
                <a:gd name="f68" fmla="val 473"/>
                <a:gd name="f69" fmla="val 2403"/>
                <a:gd name="f70" fmla="val 2876"/>
                <a:gd name="f71" fmla="val 3663"/>
                <a:gd name="f72" fmla="val 4199"/>
                <a:gd name="f73" fmla="val 700"/>
                <a:gd name="f74" fmla="val 4406"/>
                <a:gd name="f75" fmla="val 1008"/>
                <a:gd name="f76" fmla="val 4544"/>
                <a:gd name="f77" fmla="val 1345"/>
                <a:gd name="f78" fmla="val 1522"/>
                <a:gd name="f79" fmla="val 1706"/>
                <a:gd name="f80" fmla="val 4506"/>
                <a:gd name="f81" fmla="val 1890"/>
                <a:gd name="f82" fmla="val 4419"/>
                <a:gd name="f83" fmla="val 4915"/>
                <a:gd name="f84" fmla="val 7444"/>
                <a:gd name="f85" fmla="val 4663"/>
                <a:gd name="f86" fmla="val 7980"/>
                <a:gd name="f87" fmla="val 4789"/>
                <a:gd name="f88" fmla="val 8515"/>
                <a:gd name="f89" fmla="val 5135"/>
                <a:gd name="f90" fmla="val 8862"/>
                <a:gd name="f91" fmla="val 5372"/>
                <a:gd name="f92" fmla="val 9098"/>
                <a:gd name="f93" fmla="val 5687"/>
                <a:gd name="f94" fmla="val 9216"/>
                <a:gd name="f95" fmla="val 6010"/>
                <a:gd name="f96" fmla="val 6663"/>
                <a:gd name="f97" fmla="val 6931"/>
                <a:gd name="f98" fmla="val 8979"/>
                <a:gd name="f99" fmla="val 6814"/>
                <a:gd name="f100" fmla="val 6341"/>
                <a:gd name="f101" fmla="val 5554"/>
                <a:gd name="f102" fmla="val 5050"/>
                <a:gd name="f103" fmla="val 8757"/>
                <a:gd name="f104" fmla="val 4828"/>
                <a:gd name="f105" fmla="val 8445"/>
                <a:gd name="f106" fmla="val 4696"/>
                <a:gd name="f107" fmla="val 8117"/>
                <a:gd name="f108" fmla="val 7933"/>
                <a:gd name="f109" fmla="val 7743"/>
                <a:gd name="f110" fmla="val 4738"/>
                <a:gd name="f111" fmla="val 7561"/>
                <a:gd name="f112" fmla="val 4829"/>
                <a:gd name="f113" fmla="val 4505"/>
                <a:gd name="f114" fmla="val 1773"/>
                <a:gd name="f115" fmla="val 4757"/>
                <a:gd name="f116" fmla="val 1269"/>
                <a:gd name="f117" fmla="val 4631"/>
                <a:gd name="f118" fmla="val 733"/>
                <a:gd name="f119" fmla="val 4285"/>
                <a:gd name="f120" fmla="val 4048"/>
                <a:gd name="f121" fmla="val 3733"/>
                <a:gd name="f122" fmla="*/ f0 1 9452"/>
                <a:gd name="f123" fmla="*/ f1 1 9217"/>
                <a:gd name="f124" fmla="val f2"/>
                <a:gd name="f125" fmla="val f3"/>
                <a:gd name="f126" fmla="val f4"/>
                <a:gd name="f127" fmla="+- f126 0 f124"/>
                <a:gd name="f128" fmla="+- f125 0 f124"/>
                <a:gd name="f129" fmla="*/ f128 1 9452"/>
                <a:gd name="f130" fmla="*/ f127 1 9217"/>
                <a:gd name="f131" fmla="*/ f124 1 f129"/>
                <a:gd name="f132" fmla="*/ f125 1 f129"/>
                <a:gd name="f133" fmla="*/ f124 1 f130"/>
                <a:gd name="f134" fmla="*/ f126 1 f130"/>
                <a:gd name="f135" fmla="*/ f131 f122 1"/>
                <a:gd name="f136" fmla="*/ f132 f122 1"/>
                <a:gd name="f137" fmla="*/ f134 f123 1"/>
                <a:gd name="f138" fmla="*/ f133 f123 1"/>
              </a:gdLst>
              <a:ahLst/>
              <a:cxnLst>
                <a:cxn ang="3cd4">
                  <a:pos x="hc" y="t"/>
                </a:cxn>
                <a:cxn ang="0">
                  <a:pos x="r" y="vc"/>
                </a:cxn>
                <a:cxn ang="cd4">
                  <a:pos x="hc" y="b"/>
                </a:cxn>
                <a:cxn ang="cd2">
                  <a:pos x="l" y="vc"/>
                </a:cxn>
              </a:cxnLst>
              <a:rect l="f135" t="f138" r="f136" b="f137"/>
              <a:pathLst>
                <a:path w="9452" h="9217">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3" y="f34"/>
                  </a:moveTo>
                  <a:cubicBezTo>
                    <a:pt x="f35" y="f34"/>
                    <a:pt x="f36" y="f37"/>
                    <a:pt x="f38" y="f39"/>
                  </a:cubicBezTo>
                  <a:cubicBezTo>
                    <a:pt x="f40" y="f41"/>
                    <a:pt x="f40" y="f42"/>
                    <a:pt x="f38" y="f43"/>
                  </a:cubicBezTo>
                  <a:lnTo>
                    <a:pt x="f44" y="f45"/>
                  </a:lnTo>
                  <a:cubicBezTo>
                    <a:pt x="f46" y="f47"/>
                    <a:pt x="f48" y="f49"/>
                    <a:pt x="f50" y="f49"/>
                  </a:cubicBezTo>
                  <a:cubicBezTo>
                    <a:pt x="f51" y="f49"/>
                    <a:pt x="f52" y="f47"/>
                    <a:pt x="f53" y="f45"/>
                  </a:cubicBezTo>
                  <a:cubicBezTo>
                    <a:pt x="f54" y="f55"/>
                    <a:pt x="f54" y="f56"/>
                    <a:pt x="f53" y="f57"/>
                  </a:cubicBezTo>
                  <a:lnTo>
                    <a:pt x="f58" y="f39"/>
                  </a:lnTo>
                  <a:cubicBezTo>
                    <a:pt x="f59" y="f37"/>
                    <a:pt x="f60" y="f34"/>
                    <a:pt x="f33" y="f34"/>
                  </a:cubicBezTo>
                  <a:close/>
                  <a:moveTo>
                    <a:pt x="f61" y="f62"/>
                  </a:moveTo>
                  <a:cubicBezTo>
                    <a:pt x="f63" y="f62"/>
                    <a:pt x="f64" y="f65"/>
                    <a:pt x="f66" y="f67"/>
                  </a:cubicBezTo>
                  <a:lnTo>
                    <a:pt x="f68" y="f69"/>
                  </a:lnTo>
                  <a:cubicBezTo>
                    <a:pt x="f2" y="f70"/>
                    <a:pt x="f2" y="f71"/>
                    <a:pt x="f68" y="f72"/>
                  </a:cubicBezTo>
                  <a:cubicBezTo>
                    <a:pt x="f73" y="f74"/>
                    <a:pt x="f75" y="f76"/>
                    <a:pt x="f77" y="f76"/>
                  </a:cubicBezTo>
                  <a:cubicBezTo>
                    <a:pt x="f78" y="f76"/>
                    <a:pt x="f79" y="f80"/>
                    <a:pt x="f81" y="f82"/>
                  </a:cubicBezTo>
                  <a:lnTo>
                    <a:pt x="f83" y="f84"/>
                  </a:lnTo>
                  <a:cubicBezTo>
                    <a:pt x="f85" y="f86"/>
                    <a:pt x="f87" y="f88"/>
                    <a:pt x="f89" y="f90"/>
                  </a:cubicBezTo>
                  <a:cubicBezTo>
                    <a:pt x="f91" y="f92"/>
                    <a:pt x="f93" y="f94"/>
                    <a:pt x="f95" y="f94"/>
                  </a:cubicBezTo>
                  <a:cubicBezTo>
                    <a:pt x="f44" y="f94"/>
                    <a:pt x="f96" y="f92"/>
                    <a:pt x="f97" y="f90"/>
                  </a:cubicBezTo>
                  <a:lnTo>
                    <a:pt x="f98" y="f99"/>
                  </a:lnTo>
                  <a:cubicBezTo>
                    <a:pt x="f3" y="f100"/>
                    <a:pt x="f3" y="f101"/>
                    <a:pt x="f98" y="f102"/>
                  </a:cubicBezTo>
                  <a:cubicBezTo>
                    <a:pt x="f103" y="f104"/>
                    <a:pt x="f105" y="f106"/>
                    <a:pt x="f107" y="f106"/>
                  </a:cubicBezTo>
                  <a:cubicBezTo>
                    <a:pt x="f108" y="f106"/>
                    <a:pt x="f109" y="f110"/>
                    <a:pt x="f111" y="f112"/>
                  </a:cubicBezTo>
                  <a:lnTo>
                    <a:pt x="f113" y="f114"/>
                  </a:lnTo>
                  <a:cubicBezTo>
                    <a:pt x="f115" y="f116"/>
                    <a:pt x="f117" y="f118"/>
                    <a:pt x="f119" y="f67"/>
                  </a:cubicBezTo>
                  <a:cubicBezTo>
                    <a:pt x="f120" y="f65"/>
                    <a:pt x="f121" y="f62"/>
                    <a:pt x="f61" y="f6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6" name="Google Shape;10174;p74">
              <a:extLst>
                <a:ext uri="{FF2B5EF4-FFF2-40B4-BE49-F238E27FC236}">
                  <a16:creationId xmlns:a16="http://schemas.microsoft.com/office/drawing/2014/main" id="{6EA5E4FE-CBC5-EA55-E572-C924972D6459}"/>
                </a:ext>
              </a:extLst>
            </p:cNvPr>
            <p:cNvSpPr/>
            <p:nvPr/>
          </p:nvSpPr>
          <p:spPr>
            <a:xfrm>
              <a:off x="7068732" y="1463277"/>
              <a:ext cx="283619" cy="302273"/>
            </a:xfrm>
            <a:custGeom>
              <a:avLst/>
              <a:gdLst>
                <a:gd name="f0" fmla="val w"/>
                <a:gd name="f1" fmla="val h"/>
                <a:gd name="f2" fmla="val 0"/>
                <a:gd name="f3" fmla="val 7090"/>
                <a:gd name="f4" fmla="val 5325"/>
                <a:gd name="f5" fmla="val 1"/>
                <a:gd name="f6" fmla="val 4160"/>
                <a:gd name="f7" fmla="val 1166"/>
                <a:gd name="f8" fmla="val 4081"/>
                <a:gd name="f9" fmla="val 1088"/>
                <a:gd name="f10" fmla="val 3971"/>
                <a:gd name="f11" fmla="val 1048"/>
                <a:gd name="f12" fmla="val 3860"/>
                <a:gd name="f13" fmla="val 3750"/>
                <a:gd name="f14" fmla="val 3640"/>
                <a:gd name="f15" fmla="val 3561"/>
                <a:gd name="f16" fmla="val 474"/>
                <a:gd name="f17" fmla="val 4254"/>
                <a:gd name="f18" fmla="val 159"/>
                <a:gd name="f19" fmla="val 4569"/>
                <a:gd name="f20" fmla="val 4947"/>
                <a:gd name="f21" fmla="val 5419"/>
                <a:gd name="f22" fmla="val 5861"/>
                <a:gd name="f23" fmla="val 6302"/>
                <a:gd name="f24" fmla="val 6617"/>
                <a:gd name="f25" fmla="val 789"/>
                <a:gd name="f26" fmla="val 6932"/>
                <a:gd name="f27" fmla="val 1214"/>
                <a:gd name="f28" fmla="val 7089"/>
                <a:gd name="f29" fmla="val 1639"/>
                <a:gd name="f30" fmla="val 2065"/>
                <a:gd name="f31" fmla="val 2490"/>
                <a:gd name="f32" fmla="val 2805"/>
                <a:gd name="f33" fmla="val 5892"/>
                <a:gd name="f34" fmla="val 3529"/>
                <a:gd name="f35" fmla="val 6081"/>
                <a:gd name="f36" fmla="val 3372"/>
                <a:gd name="f37" fmla="val 3088"/>
                <a:gd name="f38" fmla="val 5924"/>
                <a:gd name="f39" fmla="val 2931"/>
                <a:gd name="f40" fmla="val 1765"/>
                <a:gd name="f41" fmla="*/ f0 1 7090"/>
                <a:gd name="f42" fmla="*/ f1 1 7090"/>
                <a:gd name="f43" fmla="val f2"/>
                <a:gd name="f44" fmla="val f3"/>
                <a:gd name="f45" fmla="+- f44 0 f43"/>
                <a:gd name="f46" fmla="*/ f45 1 7090"/>
                <a:gd name="f47" fmla="*/ f43 1 f46"/>
                <a:gd name="f48" fmla="*/ f44 1 f46"/>
                <a:gd name="f49" fmla="*/ f47 f41 1"/>
                <a:gd name="f50" fmla="*/ f48 f41 1"/>
                <a:gd name="f51" fmla="*/ f48 f42 1"/>
                <a:gd name="f52" fmla="*/ f47 f42 1"/>
              </a:gdLst>
              <a:ahLst/>
              <a:cxnLst>
                <a:cxn ang="3cd4">
                  <a:pos x="hc" y="t"/>
                </a:cxn>
                <a:cxn ang="0">
                  <a:pos x="r" y="vc"/>
                </a:cxn>
                <a:cxn ang="cd4">
                  <a:pos x="hc" y="b"/>
                </a:cxn>
                <a:cxn ang="cd2">
                  <a:pos x="l" y="vc"/>
                </a:cxn>
              </a:cxnLst>
              <a:rect l="f49" t="f52" r="f50" b="f51"/>
              <a:pathLst>
                <a:path w="7090" h="7090">
                  <a:moveTo>
                    <a:pt x="f4" y="f5"/>
                  </a:moveTo>
                  <a:lnTo>
                    <a:pt x="f6" y="f7"/>
                  </a:lnTo>
                  <a:cubicBezTo>
                    <a:pt x="f8" y="f9"/>
                    <a:pt x="f10" y="f11"/>
                    <a:pt x="f12" y="f11"/>
                  </a:cubicBezTo>
                  <a:cubicBezTo>
                    <a:pt x="f13" y="f11"/>
                    <a:pt x="f14" y="f9"/>
                    <a:pt x="f15" y="f7"/>
                  </a:cubicBezTo>
                  <a:lnTo>
                    <a:pt x="f16" y="f17"/>
                  </a:lnTo>
                  <a:cubicBezTo>
                    <a:pt x="f18" y="f19"/>
                    <a:pt x="f5" y="f20"/>
                    <a:pt x="f5" y="f21"/>
                  </a:cubicBezTo>
                  <a:cubicBezTo>
                    <a:pt x="f5" y="f22"/>
                    <a:pt x="f18" y="f23"/>
                    <a:pt x="f16" y="f24"/>
                  </a:cubicBezTo>
                  <a:cubicBezTo>
                    <a:pt x="f25" y="f26"/>
                    <a:pt x="f27" y="f28"/>
                    <a:pt x="f29" y="f28"/>
                  </a:cubicBezTo>
                  <a:cubicBezTo>
                    <a:pt x="f30" y="f28"/>
                    <a:pt x="f31" y="f26"/>
                    <a:pt x="f32" y="f24"/>
                  </a:cubicBezTo>
                  <a:lnTo>
                    <a:pt x="f33" y="f34"/>
                  </a:lnTo>
                  <a:cubicBezTo>
                    <a:pt x="f35" y="f36"/>
                    <a:pt x="f35" y="f37"/>
                    <a:pt x="f38" y="f39"/>
                  </a:cubicBezTo>
                  <a:lnTo>
                    <a:pt x="f3" y="f40"/>
                  </a:lnTo>
                  <a:lnTo>
                    <a:pt x="f4"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7" name="Google Shape;10175;p74">
              <a:extLst>
                <a:ext uri="{FF2B5EF4-FFF2-40B4-BE49-F238E27FC236}">
                  <a16:creationId xmlns:a16="http://schemas.microsoft.com/office/drawing/2014/main" id="{5A6C672F-9326-9D5E-189D-9E4A06AB471D}"/>
                </a:ext>
              </a:extLst>
            </p:cNvPr>
            <p:cNvSpPr/>
            <p:nvPr/>
          </p:nvSpPr>
          <p:spPr>
            <a:xfrm>
              <a:off x="7279227" y="1659398"/>
              <a:ext cx="297463" cy="106161"/>
            </a:xfrm>
            <a:custGeom>
              <a:avLst/>
              <a:gdLst>
                <a:gd name="f0" fmla="val w"/>
                <a:gd name="f1" fmla="val h"/>
                <a:gd name="f2" fmla="val 0"/>
                <a:gd name="f3" fmla="val 7436"/>
                <a:gd name="f4" fmla="val 2490"/>
                <a:gd name="f5" fmla="val 2048"/>
                <a:gd name="f6" fmla="val 1355"/>
                <a:gd name="f7" fmla="val 819"/>
                <a:gd name="f8" fmla="val 536"/>
                <a:gd name="f9" fmla="val 1229"/>
                <a:gd name="f10" fmla="val 1639"/>
                <a:gd name="f11" fmla="val 410"/>
                <a:gd name="f12" fmla="val 189"/>
                <a:gd name="f13" fmla="val 1859"/>
                <a:gd name="f14" fmla="val 2269"/>
                <a:gd name="f15" fmla="val 2489"/>
                <a:gd name="f16" fmla="val 7026"/>
                <a:gd name="f17" fmla="val 7278"/>
                <a:gd name="f18" fmla="val 7435"/>
                <a:gd name="f19" fmla="val 7246"/>
                <a:gd name="f20" fmla="val 6994"/>
                <a:gd name="f21" fmla="val 6616"/>
                <a:gd name="f22" fmla="val 6049"/>
                <a:gd name="f23" fmla="val 5356"/>
                <a:gd name="f24" fmla="*/ f0 1 7436"/>
                <a:gd name="f25" fmla="*/ f1 1 2490"/>
                <a:gd name="f26" fmla="val f2"/>
                <a:gd name="f27" fmla="val f3"/>
                <a:gd name="f28" fmla="val f4"/>
                <a:gd name="f29" fmla="+- f28 0 f26"/>
                <a:gd name="f30" fmla="+- f27 0 f26"/>
                <a:gd name="f31" fmla="*/ f30 1 7436"/>
                <a:gd name="f32" fmla="*/ f29 1 2490"/>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7436" h="2490">
                  <a:moveTo>
                    <a:pt x="f5" y="f2"/>
                  </a:moveTo>
                  <a:cubicBezTo>
                    <a:pt x="f6" y="f2"/>
                    <a:pt x="f7" y="f8"/>
                    <a:pt x="f7" y="f9"/>
                  </a:cubicBezTo>
                  <a:lnTo>
                    <a:pt x="f7" y="f10"/>
                  </a:lnTo>
                  <a:lnTo>
                    <a:pt x="f11" y="f10"/>
                  </a:lnTo>
                  <a:cubicBezTo>
                    <a:pt x="f12" y="f10"/>
                    <a:pt x="f2" y="f13"/>
                    <a:pt x="f2" y="f5"/>
                  </a:cubicBezTo>
                  <a:cubicBezTo>
                    <a:pt x="f2" y="f14"/>
                    <a:pt x="f12" y="f15"/>
                    <a:pt x="f11" y="f15"/>
                  </a:cubicBezTo>
                  <a:lnTo>
                    <a:pt x="f16" y="f15"/>
                  </a:lnTo>
                  <a:cubicBezTo>
                    <a:pt x="f17" y="f15"/>
                    <a:pt x="f18" y="f14"/>
                    <a:pt x="f18" y="f5"/>
                  </a:cubicBezTo>
                  <a:cubicBezTo>
                    <a:pt x="f18" y="f13"/>
                    <a:pt x="f19" y="f10"/>
                    <a:pt x="f20" y="f10"/>
                  </a:cubicBezTo>
                  <a:lnTo>
                    <a:pt x="f21" y="f10"/>
                  </a:lnTo>
                  <a:lnTo>
                    <a:pt x="f21" y="f9"/>
                  </a:lnTo>
                  <a:cubicBezTo>
                    <a:pt x="f21" y="f8"/>
                    <a:pt x="f22" y="f2"/>
                    <a:pt x="f2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58" name="Google Shape;10184;p74">
            <a:extLst>
              <a:ext uri="{FF2B5EF4-FFF2-40B4-BE49-F238E27FC236}">
                <a16:creationId xmlns:a16="http://schemas.microsoft.com/office/drawing/2014/main" id="{92F3906A-6B41-2C66-A9D7-954718B8E07E}"/>
              </a:ext>
            </a:extLst>
          </p:cNvPr>
          <p:cNvGrpSpPr/>
          <p:nvPr/>
        </p:nvGrpSpPr>
        <p:grpSpPr>
          <a:xfrm>
            <a:off x="2480913" y="3575858"/>
            <a:ext cx="523671" cy="559527"/>
            <a:chOff x="3206883" y="2729063"/>
            <a:chExt cx="392753" cy="419645"/>
          </a:xfrm>
          <a:solidFill>
            <a:srgbClr val="0072BF"/>
          </a:solidFill>
        </p:grpSpPr>
        <p:sp>
          <p:nvSpPr>
            <p:cNvPr id="59" name="Google Shape;10185;p74">
              <a:extLst>
                <a:ext uri="{FF2B5EF4-FFF2-40B4-BE49-F238E27FC236}">
                  <a16:creationId xmlns:a16="http://schemas.microsoft.com/office/drawing/2014/main" id="{63B08846-2F4E-564F-F27C-6108C834349F}"/>
                </a:ext>
              </a:extLst>
            </p:cNvPr>
            <p:cNvSpPr/>
            <p:nvPr/>
          </p:nvSpPr>
          <p:spPr>
            <a:xfrm>
              <a:off x="3206883" y="2729063"/>
              <a:ext cx="392753" cy="419645"/>
            </a:xfrm>
            <a:custGeom>
              <a:avLst/>
              <a:gdLst>
                <a:gd name="f0" fmla="val w"/>
                <a:gd name="f1" fmla="val h"/>
                <a:gd name="f2" fmla="val 0"/>
                <a:gd name="f3" fmla="val 12666"/>
                <a:gd name="f4" fmla="val 12698"/>
                <a:gd name="f5" fmla="val 379"/>
                <a:gd name="f6" fmla="val 1"/>
                <a:gd name="f7" fmla="val 158"/>
                <a:gd name="f8" fmla="val 190"/>
                <a:gd name="f9" fmla="val 410"/>
                <a:gd name="f10" fmla="val 12256"/>
                <a:gd name="f11" fmla="val 12508"/>
                <a:gd name="f12" fmla="val 12697"/>
                <a:gd name="f13" fmla="val 12477"/>
                <a:gd name="f14" fmla="val 12634"/>
                <a:gd name="f15" fmla="val 12067"/>
                <a:gd name="f16" fmla="val 11878"/>
                <a:gd name="f17" fmla="val 820"/>
                <a:gd name="f18" fmla="val 631"/>
                <a:gd name="f19" fmla="*/ f0 1 12666"/>
                <a:gd name="f20" fmla="*/ f1 1 12698"/>
                <a:gd name="f21" fmla="val f2"/>
                <a:gd name="f22" fmla="val f3"/>
                <a:gd name="f23" fmla="val f4"/>
                <a:gd name="f24" fmla="+- f23 0 f21"/>
                <a:gd name="f25" fmla="+- f22 0 f21"/>
                <a:gd name="f26" fmla="*/ f25 1 12666"/>
                <a:gd name="f27" fmla="*/ f24 1 1269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2666" h="12698">
                  <a:moveTo>
                    <a:pt x="f5" y="f6"/>
                  </a:moveTo>
                  <a:cubicBezTo>
                    <a:pt x="f7" y="f6"/>
                    <a:pt x="f6" y="f8"/>
                    <a:pt x="f6" y="f9"/>
                  </a:cubicBezTo>
                  <a:lnTo>
                    <a:pt x="f6" y="f10"/>
                  </a:lnTo>
                  <a:cubicBezTo>
                    <a:pt x="f6" y="f11"/>
                    <a:pt x="f8" y="f12"/>
                    <a:pt x="f5" y="f12"/>
                  </a:cubicBezTo>
                  <a:lnTo>
                    <a:pt x="f10" y="f12"/>
                  </a:lnTo>
                  <a:cubicBezTo>
                    <a:pt x="f13" y="f12"/>
                    <a:pt x="f3" y="f11"/>
                    <a:pt x="f3" y="f10"/>
                  </a:cubicBezTo>
                  <a:cubicBezTo>
                    <a:pt x="f14" y="f15"/>
                    <a:pt x="f13" y="f16"/>
                    <a:pt x="f10" y="f16"/>
                  </a:cubicBezTo>
                  <a:lnTo>
                    <a:pt x="f17" y="f16"/>
                  </a:lnTo>
                  <a:lnTo>
                    <a:pt x="f17" y="f9"/>
                  </a:lnTo>
                  <a:cubicBezTo>
                    <a:pt x="f17" y="f7"/>
                    <a:pt x="f18"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0" name="Google Shape;10186;p74">
              <a:extLst>
                <a:ext uri="{FF2B5EF4-FFF2-40B4-BE49-F238E27FC236}">
                  <a16:creationId xmlns:a16="http://schemas.microsoft.com/office/drawing/2014/main" id="{7EAF4563-4655-ECF7-ADB9-7B33E9B5A7DC}"/>
                </a:ext>
              </a:extLst>
            </p:cNvPr>
            <p:cNvSpPr/>
            <p:nvPr/>
          </p:nvSpPr>
          <p:spPr>
            <a:xfrm>
              <a:off x="3261609" y="2847770"/>
              <a:ext cx="338026" cy="197857"/>
            </a:xfrm>
            <a:custGeom>
              <a:avLst/>
              <a:gdLst>
                <a:gd name="f0" fmla="val w"/>
                <a:gd name="f1" fmla="val h"/>
                <a:gd name="f2" fmla="val 0"/>
                <a:gd name="f3" fmla="val 10901"/>
                <a:gd name="f4" fmla="val 5987"/>
                <a:gd name="f5" fmla="val 9641"/>
                <a:gd name="f6" fmla="val 8979"/>
                <a:gd name="f7" fmla="val 8444"/>
                <a:gd name="f8" fmla="val 536"/>
                <a:gd name="f9" fmla="val 1229"/>
                <a:gd name="f10" fmla="val 1418"/>
                <a:gd name="f11" fmla="val 8475"/>
                <a:gd name="f12" fmla="val 1575"/>
                <a:gd name="f13" fmla="val 8538"/>
                <a:gd name="f14" fmla="val 1733"/>
                <a:gd name="f15" fmla="val 6900"/>
                <a:gd name="f16" fmla="val 3403"/>
                <a:gd name="f17" fmla="val 6742"/>
                <a:gd name="f18" fmla="val 3308"/>
                <a:gd name="f19" fmla="val 6553"/>
                <a:gd name="f20" fmla="val 3277"/>
                <a:gd name="f21" fmla="val 6396"/>
                <a:gd name="f22" fmla="val 6238"/>
                <a:gd name="f23" fmla="val 6018"/>
                <a:gd name="f24" fmla="val 5860"/>
                <a:gd name="f25" fmla="val 5041"/>
                <a:gd name="f26" fmla="val 2552"/>
                <a:gd name="f27" fmla="val 5136"/>
                <a:gd name="f28" fmla="val 2395"/>
                <a:gd name="f29" fmla="val 5167"/>
                <a:gd name="f30" fmla="val 2206"/>
                <a:gd name="f31" fmla="val 2048"/>
                <a:gd name="f32" fmla="val 1386"/>
                <a:gd name="f33" fmla="val 4600"/>
                <a:gd name="f34" fmla="val 819"/>
                <a:gd name="f35" fmla="val 3938"/>
                <a:gd name="f36" fmla="val 2710"/>
                <a:gd name="f37" fmla="val 2237"/>
                <a:gd name="f38" fmla="val 2773"/>
                <a:gd name="f39" fmla="val 2836"/>
                <a:gd name="f40" fmla="val 3655"/>
                <a:gd name="f41" fmla="val 3592"/>
                <a:gd name="f42" fmla="val 3560"/>
                <a:gd name="f43" fmla="val 567"/>
                <a:gd name="f44" fmla="val 4096"/>
                <a:gd name="f45" fmla="val 4757"/>
                <a:gd name="f46" fmla="val 5451"/>
                <a:gd name="f47" fmla="val 5986"/>
                <a:gd name="f48" fmla="val 1891"/>
                <a:gd name="f49" fmla="val 2458"/>
                <a:gd name="f50" fmla="val 4568"/>
                <a:gd name="f51" fmla="val 4411"/>
                <a:gd name="f52" fmla="val 2332"/>
                <a:gd name="f53" fmla="val 4253"/>
                <a:gd name="f54" fmla="val 3434"/>
                <a:gd name="f55" fmla="val 3151"/>
                <a:gd name="f56" fmla="val 3214"/>
                <a:gd name="f57" fmla="val 3781"/>
                <a:gd name="f58" fmla="val 4285"/>
                <a:gd name="f59" fmla="val 4442"/>
                <a:gd name="f60" fmla="val 5293"/>
                <a:gd name="f61" fmla="val 3970"/>
                <a:gd name="f62" fmla="val 5199"/>
                <a:gd name="f63" fmla="val 4127"/>
                <a:gd name="f64" fmla="val 4348"/>
                <a:gd name="f65" fmla="val 4505"/>
                <a:gd name="f66" fmla="val 5703"/>
                <a:gd name="f67" fmla="val 7057"/>
                <a:gd name="f68" fmla="val 7593"/>
                <a:gd name="f69" fmla="val 7561"/>
                <a:gd name="f70" fmla="val 7498"/>
                <a:gd name="f71" fmla="val 9137"/>
                <a:gd name="f72" fmla="val 9294"/>
                <a:gd name="f73" fmla="val 9483"/>
                <a:gd name="f74" fmla="val 10334"/>
                <a:gd name="f75" fmla="val 1890"/>
                <a:gd name="f76" fmla="*/ f0 1 10901"/>
                <a:gd name="f77" fmla="*/ f1 1 5987"/>
                <a:gd name="f78" fmla="val f2"/>
                <a:gd name="f79" fmla="val f3"/>
                <a:gd name="f80" fmla="val f4"/>
                <a:gd name="f81" fmla="+- f80 0 f78"/>
                <a:gd name="f82" fmla="+- f79 0 f78"/>
                <a:gd name="f83" fmla="*/ f82 1 10901"/>
                <a:gd name="f84" fmla="*/ f81 1 5987"/>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10901" h="5987">
                  <a:moveTo>
                    <a:pt x="f5" y="f2"/>
                  </a:moveTo>
                  <a:cubicBezTo>
                    <a:pt x="f6" y="f2"/>
                    <a:pt x="f7" y="f8"/>
                    <a:pt x="f7" y="f9"/>
                  </a:cubicBezTo>
                  <a:cubicBezTo>
                    <a:pt x="f7" y="f10"/>
                    <a:pt x="f11" y="f12"/>
                    <a:pt x="f13" y="f14"/>
                  </a:cubicBezTo>
                  <a:lnTo>
                    <a:pt x="f15" y="f16"/>
                  </a:lnTo>
                  <a:cubicBezTo>
                    <a:pt x="f17" y="f18"/>
                    <a:pt x="f19" y="f20"/>
                    <a:pt x="f21" y="f20"/>
                  </a:cubicBezTo>
                  <a:cubicBezTo>
                    <a:pt x="f22" y="f20"/>
                    <a:pt x="f23" y="f18"/>
                    <a:pt x="f24" y="f16"/>
                  </a:cubicBezTo>
                  <a:lnTo>
                    <a:pt x="f25" y="f26"/>
                  </a:lnTo>
                  <a:cubicBezTo>
                    <a:pt x="f27" y="f28"/>
                    <a:pt x="f29" y="f30"/>
                    <a:pt x="f29" y="f31"/>
                  </a:cubicBezTo>
                  <a:cubicBezTo>
                    <a:pt x="f29" y="f32"/>
                    <a:pt x="f33" y="f34"/>
                    <a:pt x="f35" y="f34"/>
                  </a:cubicBezTo>
                  <a:cubicBezTo>
                    <a:pt x="f20" y="f34"/>
                    <a:pt x="f36" y="f32"/>
                    <a:pt x="f36" y="f31"/>
                  </a:cubicBezTo>
                  <a:cubicBezTo>
                    <a:pt x="f36" y="f37"/>
                    <a:pt x="f38" y="f28"/>
                    <a:pt x="f39" y="f26"/>
                  </a:cubicBezTo>
                  <a:lnTo>
                    <a:pt x="f14" y="f40"/>
                  </a:lnTo>
                  <a:cubicBezTo>
                    <a:pt x="f12" y="f41"/>
                    <a:pt x="f32" y="f42"/>
                    <a:pt x="f9" y="f42"/>
                  </a:cubicBezTo>
                  <a:cubicBezTo>
                    <a:pt x="f43" y="f42"/>
                    <a:pt x="f2" y="f44"/>
                    <a:pt x="f2" y="f45"/>
                  </a:cubicBezTo>
                  <a:cubicBezTo>
                    <a:pt x="f2" y="f46"/>
                    <a:pt x="f43" y="f47"/>
                    <a:pt x="f9" y="f47"/>
                  </a:cubicBezTo>
                  <a:cubicBezTo>
                    <a:pt x="f48" y="f47"/>
                    <a:pt x="f49" y="f46"/>
                    <a:pt x="f49" y="f45"/>
                  </a:cubicBezTo>
                  <a:cubicBezTo>
                    <a:pt x="f49" y="f50"/>
                    <a:pt x="f28" y="f51"/>
                    <a:pt x="f52" y="f53"/>
                  </a:cubicBezTo>
                  <a:lnTo>
                    <a:pt x="f54" y="f55"/>
                  </a:lnTo>
                  <a:cubicBezTo>
                    <a:pt x="f41" y="f56"/>
                    <a:pt x="f57" y="f20"/>
                    <a:pt x="f35" y="f20"/>
                  </a:cubicBezTo>
                  <a:cubicBezTo>
                    <a:pt x="f44" y="f20"/>
                    <a:pt x="f58" y="f56"/>
                    <a:pt x="f59" y="f55"/>
                  </a:cubicBezTo>
                  <a:lnTo>
                    <a:pt x="f60" y="f61"/>
                  </a:lnTo>
                  <a:cubicBezTo>
                    <a:pt x="f62" y="f63"/>
                    <a:pt x="f29" y="f64"/>
                    <a:pt x="f29" y="f65"/>
                  </a:cubicBezTo>
                  <a:cubicBezTo>
                    <a:pt x="f29" y="f29"/>
                    <a:pt x="f66" y="f66"/>
                    <a:pt x="f21" y="f66"/>
                  </a:cubicBezTo>
                  <a:cubicBezTo>
                    <a:pt x="f67" y="f66"/>
                    <a:pt x="f68" y="f29"/>
                    <a:pt x="f68" y="f65"/>
                  </a:cubicBezTo>
                  <a:cubicBezTo>
                    <a:pt x="f68" y="f58"/>
                    <a:pt x="f69" y="f63"/>
                    <a:pt x="f70" y="f61"/>
                  </a:cubicBezTo>
                  <a:lnTo>
                    <a:pt x="f71" y="f52"/>
                  </a:lnTo>
                  <a:cubicBezTo>
                    <a:pt x="f72" y="f28"/>
                    <a:pt x="f73" y="f49"/>
                    <a:pt x="f5" y="f49"/>
                  </a:cubicBezTo>
                  <a:cubicBezTo>
                    <a:pt x="f74" y="f49"/>
                    <a:pt x="f3" y="f75"/>
                    <a:pt x="f3" y="f9"/>
                  </a:cubicBezTo>
                  <a:cubicBezTo>
                    <a:pt x="f3" y="f8"/>
                    <a:pt x="f74"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sp>
        <p:nvSpPr>
          <p:cNvPr id="61" name="Google Shape;10189;p74">
            <a:extLst>
              <a:ext uri="{FF2B5EF4-FFF2-40B4-BE49-F238E27FC236}">
                <a16:creationId xmlns:a16="http://schemas.microsoft.com/office/drawing/2014/main" id="{46500FBB-1C7D-1BB1-99D4-1B2E0E59FEDD}"/>
              </a:ext>
            </a:extLst>
          </p:cNvPr>
          <p:cNvSpPr/>
          <p:nvPr/>
        </p:nvSpPr>
        <p:spPr>
          <a:xfrm>
            <a:off x="6953023" y="3654727"/>
            <a:ext cx="526279" cy="437339"/>
          </a:xfrm>
          <a:custGeom>
            <a:avLst/>
            <a:gdLst>
              <a:gd name="f0" fmla="val w"/>
              <a:gd name="f1" fmla="val h"/>
              <a:gd name="f2" fmla="val 0"/>
              <a:gd name="f3" fmla="val 12729"/>
              <a:gd name="f4" fmla="val 9925"/>
              <a:gd name="f5" fmla="val 925"/>
              <a:gd name="f6" fmla="val 3644"/>
              <a:gd name="f7" fmla="val 944"/>
              <a:gd name="f8" fmla="val 963"/>
              <a:gd name="f9" fmla="val 3648"/>
              <a:gd name="f10" fmla="val 978"/>
              <a:gd name="f11" fmla="val 3655"/>
              <a:gd name="f12" fmla="val 1608"/>
              <a:gd name="f13" fmla="val 3970"/>
              <a:gd name="f14" fmla="val 5924"/>
              <a:gd name="f15" fmla="val 6239"/>
              <a:gd name="f16" fmla="val 960"/>
              <a:gd name="f17" fmla="val 6256"/>
              <a:gd name="f18" fmla="val 937"/>
              <a:gd name="f19" fmla="val 6264"/>
              <a:gd name="f20" fmla="val 914"/>
              <a:gd name="f21" fmla="val 854"/>
              <a:gd name="f22" fmla="val 788"/>
              <a:gd name="f23" fmla="val 6212"/>
              <a:gd name="f24" fmla="val 6144"/>
              <a:gd name="f25" fmla="val 3781"/>
              <a:gd name="f26" fmla="val 3685"/>
              <a:gd name="f27" fmla="val 862"/>
              <a:gd name="f28" fmla="val 4128"/>
              <a:gd name="f29" fmla="val 7184"/>
              <a:gd name="f30" fmla="val 6963"/>
              <a:gd name="f31" fmla="val 8035"/>
              <a:gd name="f32" fmla="val 6648"/>
              <a:gd name="f33" fmla="val 8507"/>
              <a:gd name="f34" fmla="val 6176"/>
              <a:gd name="f35" fmla="val 8759"/>
              <a:gd name="f36" fmla="val 5640"/>
              <a:gd name="f37" fmla="val 4821"/>
              <a:gd name="f38" fmla="val 4097"/>
              <a:gd name="f39" fmla="val 8066"/>
              <a:gd name="f40" fmla="val 11374"/>
              <a:gd name="f41" fmla="val 820"/>
              <a:gd name="f42" fmla="val 11626"/>
              <a:gd name="f43" fmla="val 11815"/>
              <a:gd name="f44" fmla="val 1009"/>
              <a:gd name="f45" fmla="val 1198"/>
              <a:gd name="f46" fmla="val 8665"/>
              <a:gd name="f47" fmla="val 8885"/>
              <a:gd name="f48" fmla="val 9043"/>
              <a:gd name="f49" fmla="val 11154"/>
              <a:gd name="f50" fmla="val 10996"/>
              <a:gd name="f51" fmla="val 8854"/>
              <a:gd name="f52" fmla="val 977"/>
              <a:gd name="f53" fmla="val 11185"/>
              <a:gd name="f54" fmla="val 11437"/>
              <a:gd name="f55" fmla="val 1"/>
              <a:gd name="f56" fmla="val 10870"/>
              <a:gd name="f57" fmla="val 10366"/>
              <a:gd name="f58" fmla="val 379"/>
              <a:gd name="f59" fmla="val 10240"/>
              <a:gd name="f60" fmla="val 883"/>
              <a:gd name="f61" fmla="val 2080"/>
              <a:gd name="f62" fmla="val 3246"/>
              <a:gd name="f63" fmla="val 1387"/>
              <a:gd name="f64" fmla="val 2899"/>
              <a:gd name="f65" fmla="val 1251"/>
              <a:gd name="f66" fmla="val 2831"/>
              <a:gd name="f67" fmla="val 1109"/>
              <a:gd name="f68" fmla="val 2800"/>
              <a:gd name="f69" fmla="val 970"/>
              <a:gd name="f70" fmla="val 466"/>
              <a:gd name="f71" fmla="val 3213"/>
              <a:gd name="f72" fmla="val 6687"/>
              <a:gd name="f73" fmla="val 465"/>
              <a:gd name="f74" fmla="val 7095"/>
              <a:gd name="f75" fmla="val 983"/>
              <a:gd name="f76" fmla="val 1127"/>
              <a:gd name="f77" fmla="val 1275"/>
              <a:gd name="f78" fmla="val 7063"/>
              <a:gd name="f79" fmla="val 1419"/>
              <a:gd name="f80" fmla="val 6995"/>
              <a:gd name="f81" fmla="val 2143"/>
              <a:gd name="f82" fmla="val 3340"/>
              <a:gd name="f83" fmla="val 3151"/>
              <a:gd name="f84" fmla="val 8444"/>
              <a:gd name="f85" fmla="val 4286"/>
              <a:gd name="f86" fmla="val 9641"/>
              <a:gd name="f87" fmla="val 5672"/>
              <a:gd name="f88" fmla="val 6585"/>
              <a:gd name="f89" fmla="val 7405"/>
              <a:gd name="f90" fmla="val 9074"/>
              <a:gd name="f91" fmla="val 7814"/>
              <a:gd name="f92" fmla="val 8287"/>
              <a:gd name="f93" fmla="val 10271"/>
              <a:gd name="f94" fmla="val 9011"/>
              <a:gd name="f95" fmla="val 10429"/>
              <a:gd name="f96" fmla="val 9515"/>
              <a:gd name="f97" fmla="val 10902"/>
              <a:gd name="f98" fmla="val 11469"/>
              <a:gd name="f99" fmla="val 12130"/>
              <a:gd name="f100" fmla="val 9358"/>
              <a:gd name="f101" fmla="val 8696"/>
              <a:gd name="f102" fmla="val 1261"/>
              <a:gd name="f103" fmla="val 12634"/>
              <a:gd name="f104" fmla="val 536"/>
              <a:gd name="f105" fmla="val 12099"/>
              <a:gd name="f106" fmla="*/ f0 1 12729"/>
              <a:gd name="f107" fmla="*/ f1 1 9925"/>
              <a:gd name="f108" fmla="val f2"/>
              <a:gd name="f109" fmla="val f3"/>
              <a:gd name="f110" fmla="val f4"/>
              <a:gd name="f111" fmla="+- f110 0 f108"/>
              <a:gd name="f112" fmla="+- f109 0 f108"/>
              <a:gd name="f113" fmla="*/ f112 1 12729"/>
              <a:gd name="f114" fmla="*/ f111 1 9925"/>
              <a:gd name="f115" fmla="*/ f108 1 f113"/>
              <a:gd name="f116" fmla="*/ f109 1 f113"/>
              <a:gd name="f117" fmla="*/ f108 1 f114"/>
              <a:gd name="f118" fmla="*/ f110 1 f114"/>
              <a:gd name="f119" fmla="*/ f115 f106 1"/>
              <a:gd name="f120" fmla="*/ f116 f106 1"/>
              <a:gd name="f121" fmla="*/ f118 f107 1"/>
              <a:gd name="f122" fmla="*/ f117 f107 1"/>
            </a:gdLst>
            <a:ahLst/>
            <a:cxnLst>
              <a:cxn ang="3cd4">
                <a:pos x="hc" y="t"/>
              </a:cxn>
              <a:cxn ang="0">
                <a:pos x="r" y="vc"/>
              </a:cxn>
              <a:cxn ang="cd4">
                <a:pos x="hc" y="b"/>
              </a:cxn>
              <a:cxn ang="cd2">
                <a:pos x="l" y="vc"/>
              </a:cxn>
            </a:cxnLst>
            <a:rect l="f119" t="f122" r="f120" b="f121"/>
            <a:pathLst>
              <a:path w="12729" h="9925">
                <a:moveTo>
                  <a:pt x="f5" y="f6"/>
                </a:moveTo>
                <a:cubicBezTo>
                  <a:pt x="f7" y="f6"/>
                  <a:pt x="f8" y="f9"/>
                  <a:pt x="f10" y="f11"/>
                </a:cubicBezTo>
                <a:lnTo>
                  <a:pt x="f12" y="f13"/>
                </a:lnTo>
                <a:lnTo>
                  <a:pt x="f12" y="f14"/>
                </a:lnTo>
                <a:lnTo>
                  <a:pt x="f10" y="f15"/>
                </a:lnTo>
                <a:cubicBezTo>
                  <a:pt x="f16" y="f17"/>
                  <a:pt x="f18" y="f19"/>
                  <a:pt x="f20" y="f19"/>
                </a:cubicBezTo>
                <a:cubicBezTo>
                  <a:pt x="f21" y="f19"/>
                  <a:pt x="f22" y="f23"/>
                  <a:pt x="f22" y="f24"/>
                </a:cubicBezTo>
                <a:lnTo>
                  <a:pt x="f22" y="f25"/>
                </a:lnTo>
                <a:cubicBezTo>
                  <a:pt x="f22" y="f26"/>
                  <a:pt x="f27" y="f6"/>
                  <a:pt x="f5" y="f6"/>
                </a:cubicBezTo>
                <a:close/>
                <a:moveTo>
                  <a:pt x="f28" y="f29"/>
                </a:moveTo>
                <a:lnTo>
                  <a:pt x="f30" y="f31"/>
                </a:lnTo>
                <a:cubicBezTo>
                  <a:pt x="f32" y="f33"/>
                  <a:pt x="f34" y="f35"/>
                  <a:pt x="f36" y="f35"/>
                </a:cubicBezTo>
                <a:cubicBezTo>
                  <a:pt x="f37" y="f35"/>
                  <a:pt x="f38" y="f39"/>
                  <a:pt x="f28" y="f29"/>
                </a:cubicBezTo>
                <a:close/>
                <a:moveTo>
                  <a:pt x="f40" y="f41"/>
                </a:moveTo>
                <a:cubicBezTo>
                  <a:pt x="f42" y="f41"/>
                  <a:pt x="f43" y="f44"/>
                  <a:pt x="f43" y="f45"/>
                </a:cubicBezTo>
                <a:lnTo>
                  <a:pt x="f43" y="f46"/>
                </a:lnTo>
                <a:cubicBezTo>
                  <a:pt x="f43" y="f47"/>
                  <a:pt x="f42" y="f48"/>
                  <a:pt x="f40" y="f48"/>
                </a:cubicBezTo>
                <a:cubicBezTo>
                  <a:pt x="f49" y="f48"/>
                  <a:pt x="f50" y="f51"/>
                  <a:pt x="f50" y="f46"/>
                </a:cubicBezTo>
                <a:lnTo>
                  <a:pt x="f50" y="f45"/>
                </a:lnTo>
                <a:cubicBezTo>
                  <a:pt x="f50" y="f52"/>
                  <a:pt x="f53" y="f41"/>
                  <a:pt x="f40" y="f41"/>
                </a:cubicBezTo>
                <a:close/>
                <a:moveTo>
                  <a:pt x="f54" y="f55"/>
                </a:moveTo>
                <a:cubicBezTo>
                  <a:pt x="f56" y="f55"/>
                  <a:pt x="f57" y="f58"/>
                  <a:pt x="f59" y="f60"/>
                </a:cubicBezTo>
                <a:lnTo>
                  <a:pt x="f61" y="f62"/>
                </a:lnTo>
                <a:lnTo>
                  <a:pt x="f63" y="f64"/>
                </a:lnTo>
                <a:cubicBezTo>
                  <a:pt x="f65" y="f66"/>
                  <a:pt x="f67" y="f68"/>
                  <a:pt x="f69" y="f68"/>
                </a:cubicBezTo>
                <a:cubicBezTo>
                  <a:pt x="f70" y="f68"/>
                  <a:pt x="f55" y="f71"/>
                  <a:pt x="f55" y="f25"/>
                </a:cubicBezTo>
                <a:lnTo>
                  <a:pt x="f55" y="f24"/>
                </a:lnTo>
                <a:cubicBezTo>
                  <a:pt x="f55" y="f72"/>
                  <a:pt x="f73" y="f74"/>
                  <a:pt x="f75" y="f74"/>
                </a:cubicBezTo>
                <a:cubicBezTo>
                  <a:pt x="f76" y="f74"/>
                  <a:pt x="f77" y="f78"/>
                  <a:pt x="f79" y="f80"/>
                </a:cubicBezTo>
                <a:lnTo>
                  <a:pt x="f81" y="f32"/>
                </a:lnTo>
                <a:lnTo>
                  <a:pt x="f82" y="f80"/>
                </a:lnTo>
                <a:cubicBezTo>
                  <a:pt x="f83" y="f84"/>
                  <a:pt x="f85" y="f86"/>
                  <a:pt x="f87" y="f86"/>
                </a:cubicBezTo>
                <a:cubicBezTo>
                  <a:pt x="f88" y="f86"/>
                  <a:pt x="f89" y="f90"/>
                  <a:pt x="f91" y="f92"/>
                </a:cubicBezTo>
                <a:lnTo>
                  <a:pt x="f93" y="f94"/>
                </a:lnTo>
                <a:cubicBezTo>
                  <a:pt x="f95" y="f96"/>
                  <a:pt x="f97" y="f4"/>
                  <a:pt x="f98" y="f4"/>
                </a:cubicBezTo>
                <a:cubicBezTo>
                  <a:pt x="f99" y="f4"/>
                  <a:pt x="f3" y="f100"/>
                  <a:pt x="f3" y="f101"/>
                </a:cubicBezTo>
                <a:lnTo>
                  <a:pt x="f3" y="f102"/>
                </a:lnTo>
                <a:cubicBezTo>
                  <a:pt x="f103" y="f104"/>
                  <a:pt x="f105" y="f55"/>
                  <a:pt x="f54" y="f55"/>
                </a:cubicBezTo>
                <a:close/>
              </a:path>
            </a:pathLst>
          </a:custGeom>
          <a:solidFill>
            <a:srgbClr val="0072BF"/>
          </a:solid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nvGrpSpPr>
          <p:cNvPr id="62" name="Google Shape;10190;p74">
            <a:extLst>
              <a:ext uri="{FF2B5EF4-FFF2-40B4-BE49-F238E27FC236}">
                <a16:creationId xmlns:a16="http://schemas.microsoft.com/office/drawing/2014/main" id="{722D5E99-2107-0C5C-BDA3-C9DF621AE1D9}"/>
              </a:ext>
            </a:extLst>
          </p:cNvPr>
          <p:cNvGrpSpPr/>
          <p:nvPr/>
        </p:nvGrpSpPr>
        <p:grpSpPr>
          <a:xfrm>
            <a:off x="8687943" y="3594095"/>
            <a:ext cx="479584" cy="504968"/>
            <a:chOff x="7862157" y="2742742"/>
            <a:chExt cx="359688" cy="378726"/>
          </a:xfrm>
          <a:solidFill>
            <a:srgbClr val="0072BF"/>
          </a:solidFill>
        </p:grpSpPr>
        <p:sp>
          <p:nvSpPr>
            <p:cNvPr id="63" name="Google Shape;10191;p74">
              <a:extLst>
                <a:ext uri="{FF2B5EF4-FFF2-40B4-BE49-F238E27FC236}">
                  <a16:creationId xmlns:a16="http://schemas.microsoft.com/office/drawing/2014/main" id="{57A738CC-0AE5-E803-B186-A025FA41DD8F}"/>
                </a:ext>
              </a:extLst>
            </p:cNvPr>
            <p:cNvSpPr/>
            <p:nvPr/>
          </p:nvSpPr>
          <p:spPr>
            <a:xfrm>
              <a:off x="7862157" y="2742742"/>
              <a:ext cx="168752" cy="308610"/>
            </a:xfrm>
            <a:custGeom>
              <a:avLst/>
              <a:gdLst>
                <a:gd name="f0" fmla="val 180"/>
                <a:gd name="f1" fmla="val w"/>
                <a:gd name="f2" fmla="val h"/>
                <a:gd name="f3" fmla="val 0"/>
                <a:gd name="f4" fmla="val 5987"/>
                <a:gd name="f5" fmla="val 10273"/>
                <a:gd name="f6" fmla="val 5532"/>
                <a:gd name="f7" fmla="val 1"/>
                <a:gd name="f8" fmla="val 5515"/>
                <a:gd name="f9" fmla="val 5499"/>
                <a:gd name="f10" fmla="val 2"/>
                <a:gd name="f11" fmla="val 5483"/>
                <a:gd name="f12" fmla="val 4"/>
                <a:gd name="f13" fmla="val 2364"/>
                <a:gd name="f14" fmla="val 445"/>
                <a:gd name="f15" fmla="val 3123"/>
                <a:gd name="f16" fmla="val 6274"/>
                <a:gd name="f17" fmla="val 7692"/>
                <a:gd name="f18" fmla="val 442"/>
                <a:gd name="f19" fmla="val 8983"/>
                <a:gd name="f20" fmla="val 1293"/>
                <a:gd name="f21" fmla="val 10086"/>
                <a:gd name="f22" fmla="val 1381"/>
                <a:gd name="f23" fmla="val 10209"/>
                <a:gd name="f24" fmla="val 1507"/>
                <a:gd name="f25" fmla="val 1635"/>
                <a:gd name="f26" fmla="val 1737"/>
                <a:gd name="f27" fmla="val 1839"/>
                <a:gd name="f28" fmla="val 10233"/>
                <a:gd name="f29" fmla="val 1923"/>
                <a:gd name="f30" fmla="val 10149"/>
                <a:gd name="f31" fmla="val 3719"/>
                <a:gd name="f32" fmla="val 8353"/>
                <a:gd name="f33" fmla="val 3813"/>
                <a:gd name="f34" fmla="val 8259"/>
                <a:gd name="f35" fmla="val 3845"/>
                <a:gd name="f36" fmla="val 8007"/>
                <a:gd name="f37" fmla="val 3782"/>
                <a:gd name="f38" fmla="val 7849"/>
                <a:gd name="f39" fmla="val 3498"/>
                <a:gd name="f40" fmla="val 7376"/>
                <a:gd name="f41" fmla="val 3341"/>
                <a:gd name="f42" fmla="val 6809"/>
                <a:gd name="f43" fmla="val 4888"/>
                <a:gd name="f44" fmla="val 4286"/>
                <a:gd name="f45" fmla="val 3659"/>
                <a:gd name="f46" fmla="val 5672"/>
                <a:gd name="f47" fmla="val 3312"/>
                <a:gd name="f48" fmla="val 5861"/>
                <a:gd name="f49" fmla="val 3281"/>
                <a:gd name="f50" fmla="val 2934"/>
                <a:gd name="f51" fmla="val 414"/>
                <a:gd name="f52" fmla="val 5958"/>
                <a:gd name="f53" fmla="val 5739"/>
                <a:gd name="f54" fmla="*/ f1 1 5987"/>
                <a:gd name="f55" fmla="*/ f2 1 10273"/>
                <a:gd name="f56" fmla="val f3"/>
                <a:gd name="f57" fmla="val f4"/>
                <a:gd name="f58" fmla="val f5"/>
                <a:gd name="f59" fmla="+- f58 0 f56"/>
                <a:gd name="f60" fmla="+- f57 0 f56"/>
                <a:gd name="f61" fmla="*/ f60 1 5987"/>
                <a:gd name="f62" fmla="*/ f59 1 10273"/>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5987" h="10273">
                  <a:moveTo>
                    <a:pt x="f6" y="f7"/>
                  </a:moveTo>
                  <a:cubicBezTo>
                    <a:pt x="f8" y="f7"/>
                    <a:pt x="f9" y="f10"/>
                    <a:pt x="f11" y="f12"/>
                  </a:cubicBezTo>
                  <a:cubicBezTo>
                    <a:pt x="f13" y="f14"/>
                    <a:pt x="f7" y="f15"/>
                    <a:pt x="f7" y="f16"/>
                  </a:cubicBezTo>
                  <a:cubicBezTo>
                    <a:pt x="f7" y="f17"/>
                    <a:pt x="f18" y="f19"/>
                    <a:pt x="f20" y="f21"/>
                  </a:cubicBezTo>
                  <a:cubicBezTo>
                    <a:pt x="f22" y="f23"/>
                    <a:pt x="f24" y="f5"/>
                    <a:pt x="f25" y="f5"/>
                  </a:cubicBezTo>
                  <a:cubicBezTo>
                    <a:pt x="f26" y="f5"/>
                    <a:pt x="f27" y="f28"/>
                    <a:pt x="f29" y="f30"/>
                  </a:cubicBezTo>
                  <a:lnTo>
                    <a:pt x="f31" y="f32"/>
                  </a:lnTo>
                  <a:cubicBezTo>
                    <a:pt x="f33" y="f34"/>
                    <a:pt x="f35" y="f36"/>
                    <a:pt x="f37" y="f38"/>
                  </a:cubicBezTo>
                  <a:cubicBezTo>
                    <a:pt x="f39" y="f40"/>
                    <a:pt x="f41" y="f42"/>
                    <a:pt x="f41" y="f16"/>
                  </a:cubicBezTo>
                  <a:cubicBezTo>
                    <a:pt x="f41" y="f43"/>
                    <a:pt x="f44" y="f45"/>
                    <a:pt x="f46" y="f47"/>
                  </a:cubicBezTo>
                  <a:cubicBezTo>
                    <a:pt x="f48" y="f49"/>
                    <a:pt x="f4" y="f15"/>
                    <a:pt x="f4" y="f50"/>
                  </a:cubicBezTo>
                  <a:lnTo>
                    <a:pt x="f4" y="f51"/>
                  </a:lnTo>
                  <a:cubicBezTo>
                    <a:pt x="f52" y="f0"/>
                    <a:pt x="f53" y="f7"/>
                    <a:pt x="f6" y="f7"/>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4" name="Google Shape;10192;p74">
              <a:extLst>
                <a:ext uri="{FF2B5EF4-FFF2-40B4-BE49-F238E27FC236}">
                  <a16:creationId xmlns:a16="http://schemas.microsoft.com/office/drawing/2014/main" id="{6CA2C5C8-1C4F-FAAC-DC8B-5FA069B73097}"/>
                </a:ext>
              </a:extLst>
            </p:cNvPr>
            <p:cNvSpPr/>
            <p:nvPr/>
          </p:nvSpPr>
          <p:spPr>
            <a:xfrm>
              <a:off x="7927884" y="3006922"/>
              <a:ext cx="227356" cy="114546"/>
            </a:xfrm>
            <a:custGeom>
              <a:avLst/>
              <a:gdLst>
                <a:gd name="f0" fmla="val w"/>
                <a:gd name="f1" fmla="val h"/>
                <a:gd name="f2" fmla="val 0"/>
                <a:gd name="f3" fmla="val 8066"/>
                <a:gd name="f4" fmla="val 3813"/>
                <a:gd name="f5" fmla="val 5758"/>
                <a:gd name="f6" fmla="val 5692"/>
                <a:gd name="f7" fmla="val 5629"/>
                <a:gd name="f8" fmla="val 11"/>
                <a:gd name="f9" fmla="val 5577"/>
                <a:gd name="f10" fmla="val 32"/>
                <a:gd name="f11" fmla="val 5091"/>
                <a:gd name="f12" fmla="val 339"/>
                <a:gd name="f13" fmla="val 4530"/>
                <a:gd name="f14" fmla="val 489"/>
                <a:gd name="f15" fmla="val 3972"/>
                <a:gd name="f16" fmla="val 3444"/>
                <a:gd name="f17" fmla="val 2917"/>
                <a:gd name="f18" fmla="val 355"/>
                <a:gd name="f19" fmla="val 2458"/>
                <a:gd name="f20" fmla="val 95"/>
                <a:gd name="f21" fmla="val 2389"/>
                <a:gd name="f22" fmla="val 53"/>
                <a:gd name="f23" fmla="val 2314"/>
                <a:gd name="f24" fmla="val 30"/>
                <a:gd name="f25" fmla="val 2239"/>
                <a:gd name="f26" fmla="val 2141"/>
                <a:gd name="f27" fmla="val 2042"/>
                <a:gd name="f28" fmla="val 69"/>
                <a:gd name="f29" fmla="val 1954"/>
                <a:gd name="f30" fmla="val 158"/>
                <a:gd name="f31" fmla="val 189"/>
                <a:gd name="f32" fmla="val 1922"/>
                <a:gd name="f33" fmla="val 2143"/>
                <a:gd name="f34" fmla="val 2395"/>
                <a:gd name="f35" fmla="val 221"/>
                <a:gd name="f36" fmla="val 2552"/>
                <a:gd name="f37" fmla="val 1324"/>
                <a:gd name="f38" fmla="val 3403"/>
                <a:gd name="f39" fmla="val 2615"/>
                <a:gd name="f40" fmla="val 3812"/>
                <a:gd name="f41" fmla="val 4001"/>
                <a:gd name="f42" fmla="val 5388"/>
                <a:gd name="f43" fmla="val 6711"/>
                <a:gd name="f44" fmla="val 7814"/>
                <a:gd name="f45" fmla="val 2521"/>
                <a:gd name="f46" fmla="val 8034"/>
                <a:gd name="f47" fmla="val 2363"/>
                <a:gd name="f48" fmla="val 2080"/>
                <a:gd name="f49" fmla="val 7877"/>
                <a:gd name="f50" fmla="val 1890"/>
                <a:gd name="f51" fmla="val 6112"/>
                <a:gd name="f52" fmla="val 126"/>
                <a:gd name="f53" fmla="val 6028"/>
                <a:gd name="f54" fmla="val 42"/>
                <a:gd name="f55" fmla="val 5888"/>
                <a:gd name="f56" fmla="*/ f0 1 8066"/>
                <a:gd name="f57" fmla="*/ f1 1 3813"/>
                <a:gd name="f58" fmla="val f2"/>
                <a:gd name="f59" fmla="val f3"/>
                <a:gd name="f60" fmla="val f4"/>
                <a:gd name="f61" fmla="+- f60 0 f58"/>
                <a:gd name="f62" fmla="+- f59 0 f58"/>
                <a:gd name="f63" fmla="*/ f62 1 8066"/>
                <a:gd name="f64" fmla="*/ f61 1 3813"/>
                <a:gd name="f65" fmla="*/ f58 1 f63"/>
                <a:gd name="f66" fmla="*/ f59 1 f63"/>
                <a:gd name="f67" fmla="*/ f58 1 f64"/>
                <a:gd name="f68" fmla="*/ f60 1 f64"/>
                <a:gd name="f69" fmla="*/ f65 f56 1"/>
                <a:gd name="f70" fmla="*/ f66 f56 1"/>
                <a:gd name="f71" fmla="*/ f68 f57 1"/>
                <a:gd name="f72" fmla="*/ f67 f57 1"/>
              </a:gdLst>
              <a:ahLst/>
              <a:cxnLst>
                <a:cxn ang="3cd4">
                  <a:pos x="hc" y="t"/>
                </a:cxn>
                <a:cxn ang="0">
                  <a:pos x="r" y="vc"/>
                </a:cxn>
                <a:cxn ang="cd4">
                  <a:pos x="hc" y="b"/>
                </a:cxn>
                <a:cxn ang="cd2">
                  <a:pos x="l" y="vc"/>
                </a:cxn>
              </a:cxnLst>
              <a:rect l="f69" t="f72" r="f70" b="f71"/>
              <a:pathLst>
                <a:path w="8066" h="3813">
                  <a:moveTo>
                    <a:pt x="f5" y="f2"/>
                  </a:moveTo>
                  <a:cubicBezTo>
                    <a:pt x="f6" y="f2"/>
                    <a:pt x="f7" y="f8"/>
                    <a:pt x="f9" y="f10"/>
                  </a:cubicBezTo>
                  <a:cubicBezTo>
                    <a:pt x="f11" y="f12"/>
                    <a:pt x="f13" y="f14"/>
                    <a:pt x="f15" y="f14"/>
                  </a:cubicBezTo>
                  <a:cubicBezTo>
                    <a:pt x="f16" y="f14"/>
                    <a:pt x="f17" y="f18"/>
                    <a:pt x="f19" y="f20"/>
                  </a:cubicBezTo>
                  <a:cubicBezTo>
                    <a:pt x="f21" y="f22"/>
                    <a:pt x="f23" y="f24"/>
                    <a:pt x="f25" y="f24"/>
                  </a:cubicBezTo>
                  <a:cubicBezTo>
                    <a:pt x="f26" y="f24"/>
                    <a:pt x="f27" y="f28"/>
                    <a:pt x="f29" y="f30"/>
                  </a:cubicBezTo>
                  <a:lnTo>
                    <a:pt x="f31" y="f32"/>
                  </a:lnTo>
                  <a:cubicBezTo>
                    <a:pt x="f2" y="f33"/>
                    <a:pt x="f10" y="f34"/>
                    <a:pt x="f35" y="f36"/>
                  </a:cubicBezTo>
                  <a:cubicBezTo>
                    <a:pt x="f37" y="f38"/>
                    <a:pt x="f39" y="f40"/>
                    <a:pt x="f41" y="f40"/>
                  </a:cubicBezTo>
                  <a:cubicBezTo>
                    <a:pt x="f42" y="f40"/>
                    <a:pt x="f43" y="f38"/>
                    <a:pt x="f44" y="f45"/>
                  </a:cubicBezTo>
                  <a:cubicBezTo>
                    <a:pt x="f46" y="f47"/>
                    <a:pt x="f3" y="f48"/>
                    <a:pt x="f49" y="f50"/>
                  </a:cubicBezTo>
                  <a:lnTo>
                    <a:pt x="f51" y="f52"/>
                  </a:lnTo>
                  <a:cubicBezTo>
                    <a:pt x="f53" y="f54"/>
                    <a:pt x="f55"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5" name="Google Shape;10193;p74">
              <a:extLst>
                <a:ext uri="{FF2B5EF4-FFF2-40B4-BE49-F238E27FC236}">
                  <a16:creationId xmlns:a16="http://schemas.microsoft.com/office/drawing/2014/main" id="{174AB19A-EDA7-F8C2-0D63-0EB24777FB43}"/>
                </a:ext>
              </a:extLst>
            </p:cNvPr>
            <p:cNvSpPr/>
            <p:nvPr/>
          </p:nvSpPr>
          <p:spPr>
            <a:xfrm>
              <a:off x="8053093" y="2742742"/>
              <a:ext cx="168752" cy="308253"/>
            </a:xfrm>
            <a:custGeom>
              <a:avLst/>
              <a:gdLst>
                <a:gd name="f0" fmla="val 180"/>
                <a:gd name="f1" fmla="val w"/>
                <a:gd name="f2" fmla="val h"/>
                <a:gd name="f3" fmla="val 0"/>
                <a:gd name="f4" fmla="val 5987"/>
                <a:gd name="f5" fmla="val 10261"/>
                <a:gd name="f6" fmla="val 418"/>
                <a:gd name="f7" fmla="val 1"/>
                <a:gd name="f8" fmla="val 190"/>
                <a:gd name="f9" fmla="val 414"/>
                <a:gd name="f10" fmla="val 2934"/>
                <a:gd name="f11" fmla="val 3123"/>
                <a:gd name="f12" fmla="val 127"/>
                <a:gd name="f13" fmla="val 3281"/>
                <a:gd name="f14" fmla="val 316"/>
                <a:gd name="f15" fmla="val 3312"/>
                <a:gd name="f16" fmla="val 1639"/>
                <a:gd name="f17" fmla="val 3659"/>
                <a:gd name="f18" fmla="val 2647"/>
                <a:gd name="f19" fmla="val 4856"/>
                <a:gd name="f20" fmla="val 6274"/>
                <a:gd name="f21" fmla="val 6809"/>
                <a:gd name="f22" fmla="val 2489"/>
                <a:gd name="f23" fmla="val 7376"/>
                <a:gd name="f24" fmla="val 2206"/>
                <a:gd name="f25" fmla="val 7849"/>
                <a:gd name="f26" fmla="val 2080"/>
                <a:gd name="f27" fmla="val 8007"/>
                <a:gd name="f28" fmla="val 2111"/>
                <a:gd name="f29" fmla="val 8196"/>
                <a:gd name="f30" fmla="val 2269"/>
                <a:gd name="f31" fmla="val 8353"/>
                <a:gd name="f32" fmla="val 4065"/>
                <a:gd name="f33" fmla="val 10149"/>
                <a:gd name="f34" fmla="val 4137"/>
                <a:gd name="f35" fmla="val 10221"/>
                <a:gd name="f36" fmla="val 4242"/>
                <a:gd name="f37" fmla="val 10260"/>
                <a:gd name="f38" fmla="val 4350"/>
                <a:gd name="f39" fmla="val 4478"/>
                <a:gd name="f40" fmla="val 4609"/>
                <a:gd name="f41" fmla="val 10205"/>
                <a:gd name="f42" fmla="val 4695"/>
                <a:gd name="f43" fmla="val 10086"/>
                <a:gd name="f44" fmla="val 5514"/>
                <a:gd name="f45" fmla="val 8983"/>
                <a:gd name="f46" fmla="val 7660"/>
                <a:gd name="f47" fmla="val 5892"/>
                <a:gd name="f48" fmla="val 3592"/>
                <a:gd name="f49" fmla="val 445"/>
                <a:gd name="f50" fmla="val 473"/>
                <a:gd name="f51" fmla="val 4"/>
                <a:gd name="f52" fmla="val 455"/>
                <a:gd name="f53" fmla="val 2"/>
                <a:gd name="f54" fmla="val 436"/>
                <a:gd name="f55" fmla="*/ f1 1 5987"/>
                <a:gd name="f56" fmla="*/ f2 1 10261"/>
                <a:gd name="f57" fmla="val f3"/>
                <a:gd name="f58" fmla="val f4"/>
                <a:gd name="f59" fmla="val f5"/>
                <a:gd name="f60" fmla="+- f59 0 f57"/>
                <a:gd name="f61" fmla="+- f58 0 f57"/>
                <a:gd name="f62" fmla="*/ f61 1 5987"/>
                <a:gd name="f63" fmla="*/ f60 1 10261"/>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987" h="10261">
                  <a:moveTo>
                    <a:pt x="f6" y="f7"/>
                  </a:moveTo>
                  <a:cubicBezTo>
                    <a:pt x="f8" y="f7"/>
                    <a:pt x="f7" y="f0"/>
                    <a:pt x="f7" y="f9"/>
                  </a:cubicBezTo>
                  <a:lnTo>
                    <a:pt x="f7" y="f10"/>
                  </a:lnTo>
                  <a:cubicBezTo>
                    <a:pt x="f7" y="f11"/>
                    <a:pt x="f12" y="f13"/>
                    <a:pt x="f14" y="f15"/>
                  </a:cubicBezTo>
                  <a:cubicBezTo>
                    <a:pt x="f16" y="f17"/>
                    <a:pt x="f18" y="f19"/>
                    <a:pt x="f18" y="f20"/>
                  </a:cubicBezTo>
                  <a:cubicBezTo>
                    <a:pt x="f18" y="f21"/>
                    <a:pt x="f22" y="f23"/>
                    <a:pt x="f24" y="f25"/>
                  </a:cubicBezTo>
                  <a:cubicBezTo>
                    <a:pt x="f26" y="f27"/>
                    <a:pt x="f28" y="f29"/>
                    <a:pt x="f30" y="f31"/>
                  </a:cubicBezTo>
                  <a:lnTo>
                    <a:pt x="f32" y="f33"/>
                  </a:lnTo>
                  <a:cubicBezTo>
                    <a:pt x="f34" y="f35"/>
                    <a:pt x="f36" y="f37"/>
                    <a:pt x="f38" y="f37"/>
                  </a:cubicBezTo>
                  <a:cubicBezTo>
                    <a:pt x="f39" y="f37"/>
                    <a:pt x="f40" y="f41"/>
                    <a:pt x="f42" y="f43"/>
                  </a:cubicBezTo>
                  <a:cubicBezTo>
                    <a:pt x="f44" y="f45"/>
                    <a:pt x="f4" y="f46"/>
                    <a:pt x="f4" y="f20"/>
                  </a:cubicBezTo>
                  <a:cubicBezTo>
                    <a:pt x="f47" y="f11"/>
                    <a:pt x="f48" y="f49"/>
                    <a:pt x="f50" y="f51"/>
                  </a:cubicBezTo>
                  <a:cubicBezTo>
                    <a:pt x="f52" y="f53"/>
                    <a:pt x="f54" y="f7"/>
                    <a:pt x="f6" y="f7"/>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6" name="Google Shape;10194;p74">
              <a:extLst>
                <a:ext uri="{FF2B5EF4-FFF2-40B4-BE49-F238E27FC236}">
                  <a16:creationId xmlns:a16="http://schemas.microsoft.com/office/drawing/2014/main" id="{FDD29104-E06F-4F58-0DB2-1FD76BA9CF2D}"/>
                </a:ext>
              </a:extLst>
            </p:cNvPr>
            <p:cNvSpPr/>
            <p:nvPr/>
          </p:nvSpPr>
          <p:spPr>
            <a:xfrm>
              <a:off x="8005142" y="2845064"/>
              <a:ext cx="71058" cy="174174"/>
            </a:xfrm>
            <a:custGeom>
              <a:avLst/>
              <a:gdLst>
                <a:gd name="f0" fmla="val w"/>
                <a:gd name="f1" fmla="val h"/>
                <a:gd name="f2" fmla="val 0"/>
                <a:gd name="f3" fmla="val 2521"/>
                <a:gd name="f4" fmla="val 5798"/>
                <a:gd name="f5" fmla="val 1260"/>
                <a:gd name="f6" fmla="val 1"/>
                <a:gd name="f7" fmla="val 1040"/>
                <a:gd name="f8" fmla="val 819"/>
                <a:gd name="f9" fmla="val 190"/>
                <a:gd name="f10" fmla="val 379"/>
                <a:gd name="f11" fmla="val 662"/>
                <a:gd name="f12" fmla="val 347"/>
                <a:gd name="f13" fmla="val 820"/>
                <a:gd name="f14" fmla="val 1293"/>
                <a:gd name="f15" fmla="val 1860"/>
                <a:gd name="f16" fmla="val 567"/>
                <a:gd name="f17" fmla="val 2899"/>
                <a:gd name="f18" fmla="val 977"/>
                <a:gd name="f19" fmla="val 3214"/>
                <a:gd name="f20" fmla="val 1292"/>
                <a:gd name="f21" fmla="val 3466"/>
                <a:gd name="f22" fmla="val 1670"/>
                <a:gd name="f23" fmla="val 3687"/>
                <a:gd name="f24" fmla="val 3939"/>
                <a:gd name="f25" fmla="val 4160"/>
                <a:gd name="f26" fmla="val 1450"/>
                <a:gd name="f27" fmla="val 4380"/>
                <a:gd name="f28" fmla="val 1071"/>
                <a:gd name="f29" fmla="val 630"/>
                <a:gd name="f30" fmla="val 3529"/>
                <a:gd name="f31" fmla="val 441"/>
                <a:gd name="f32" fmla="val 252"/>
                <a:gd name="f33" fmla="val 32"/>
                <a:gd name="f34" fmla="val 3750"/>
                <a:gd name="f35" fmla="val 4475"/>
                <a:gd name="f36" fmla="val 410"/>
                <a:gd name="f37" fmla="val 4916"/>
                <a:gd name="f38" fmla="val 882"/>
                <a:gd name="f39" fmla="val 5105"/>
                <a:gd name="f40" fmla="val 5388"/>
                <a:gd name="f41" fmla="val 5640"/>
                <a:gd name="f42" fmla="val 1544"/>
                <a:gd name="f43" fmla="val 1702"/>
                <a:gd name="f44" fmla="val 5577"/>
                <a:gd name="f45" fmla="val 5073"/>
                <a:gd name="f46" fmla="val 2174"/>
                <a:gd name="f47" fmla="val 4443"/>
                <a:gd name="f48" fmla="val 3907"/>
                <a:gd name="f49" fmla="val 1985"/>
                <a:gd name="f50" fmla="val 2836"/>
                <a:gd name="f51" fmla="val 1229"/>
                <a:gd name="f52" fmla="val 2269"/>
                <a:gd name="f53" fmla="val 2049"/>
                <a:gd name="f54" fmla="val 1797"/>
                <a:gd name="f55" fmla="val 1576"/>
                <a:gd name="f56" fmla="val 1419"/>
                <a:gd name="f57" fmla="val 1608"/>
                <a:gd name="f58" fmla="val 1891"/>
                <a:gd name="f59" fmla="val 2238"/>
                <a:gd name="f60" fmla="val 2143"/>
                <a:gd name="f61" fmla="val 2363"/>
                <a:gd name="f62" fmla="val 1261"/>
                <a:gd name="f63" fmla="val 631"/>
                <a:gd name="f64" fmla="val 158"/>
                <a:gd name="f65" fmla="val 1513"/>
                <a:gd name="f66" fmla="*/ f0 1 2521"/>
                <a:gd name="f67" fmla="*/ f1 1 5798"/>
                <a:gd name="f68" fmla="val f2"/>
                <a:gd name="f69" fmla="val f3"/>
                <a:gd name="f70" fmla="val f4"/>
                <a:gd name="f71" fmla="+- f70 0 f68"/>
                <a:gd name="f72" fmla="+- f69 0 f68"/>
                <a:gd name="f73" fmla="*/ f72 1 2521"/>
                <a:gd name="f74" fmla="*/ f71 1 5798"/>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521" h="5798">
                  <a:moveTo>
                    <a:pt x="f5" y="f6"/>
                  </a:moveTo>
                  <a:cubicBezTo>
                    <a:pt x="f7" y="f6"/>
                    <a:pt x="f8" y="f9"/>
                    <a:pt x="f8" y="f10"/>
                  </a:cubicBezTo>
                  <a:lnTo>
                    <a:pt x="f8" y="f11"/>
                  </a:lnTo>
                  <a:cubicBezTo>
                    <a:pt x="f12" y="f13"/>
                    <a:pt x="f2" y="f14"/>
                    <a:pt x="f2" y="f15"/>
                  </a:cubicBezTo>
                  <a:cubicBezTo>
                    <a:pt x="f2" y="f3"/>
                    <a:pt x="f16" y="f17"/>
                    <a:pt x="f18" y="f19"/>
                  </a:cubicBezTo>
                  <a:cubicBezTo>
                    <a:pt x="f20" y="f21"/>
                    <a:pt x="f22" y="f23"/>
                    <a:pt x="f22" y="f24"/>
                  </a:cubicBezTo>
                  <a:cubicBezTo>
                    <a:pt x="f22" y="f25"/>
                    <a:pt x="f26" y="f27"/>
                    <a:pt x="f5" y="f27"/>
                  </a:cubicBezTo>
                  <a:cubicBezTo>
                    <a:pt x="f28" y="f27"/>
                    <a:pt x="f8" y="f25"/>
                    <a:pt x="f8" y="f24"/>
                  </a:cubicBezTo>
                  <a:cubicBezTo>
                    <a:pt x="f8" y="f23"/>
                    <a:pt x="f29" y="f30"/>
                    <a:pt x="f31" y="f30"/>
                  </a:cubicBezTo>
                  <a:cubicBezTo>
                    <a:pt x="f32" y="f30"/>
                    <a:pt x="f33" y="f34"/>
                    <a:pt x="f33" y="f24"/>
                  </a:cubicBezTo>
                  <a:cubicBezTo>
                    <a:pt x="f33" y="f35"/>
                    <a:pt x="f36" y="f37"/>
                    <a:pt x="f38" y="f39"/>
                  </a:cubicBezTo>
                  <a:lnTo>
                    <a:pt x="f38" y="f40"/>
                  </a:lnTo>
                  <a:cubicBezTo>
                    <a:pt x="f38" y="f41"/>
                    <a:pt x="f28" y="f4"/>
                    <a:pt x="f20" y="f4"/>
                  </a:cubicBezTo>
                  <a:cubicBezTo>
                    <a:pt x="f42" y="f4"/>
                    <a:pt x="f43" y="f44"/>
                    <a:pt x="f43" y="f40"/>
                  </a:cubicBezTo>
                  <a:lnTo>
                    <a:pt x="f43" y="f45"/>
                  </a:lnTo>
                  <a:cubicBezTo>
                    <a:pt x="f46" y="f37"/>
                    <a:pt x="f3" y="f47"/>
                    <a:pt x="f3" y="f48"/>
                  </a:cubicBezTo>
                  <a:cubicBezTo>
                    <a:pt x="f3" y="f19"/>
                    <a:pt x="f49" y="f50"/>
                    <a:pt x="f42" y="f3"/>
                  </a:cubicBezTo>
                  <a:cubicBezTo>
                    <a:pt x="f51" y="f52"/>
                    <a:pt x="f38" y="f53"/>
                    <a:pt x="f38" y="f54"/>
                  </a:cubicBezTo>
                  <a:cubicBezTo>
                    <a:pt x="f38" y="f55"/>
                    <a:pt x="f28" y="f56"/>
                    <a:pt x="f20" y="f56"/>
                  </a:cubicBezTo>
                  <a:cubicBezTo>
                    <a:pt x="f42" y="f56"/>
                    <a:pt x="f43" y="f57"/>
                    <a:pt x="f43" y="f54"/>
                  </a:cubicBezTo>
                  <a:cubicBezTo>
                    <a:pt x="f43" y="f53"/>
                    <a:pt x="f58" y="f59"/>
                    <a:pt x="f60" y="f59"/>
                  </a:cubicBezTo>
                  <a:cubicBezTo>
                    <a:pt x="f61" y="f59"/>
                    <a:pt x="f3" y="f53"/>
                    <a:pt x="f3" y="f54"/>
                  </a:cubicBezTo>
                  <a:cubicBezTo>
                    <a:pt x="f3" y="f62"/>
                    <a:pt x="f46" y="f13"/>
                    <a:pt x="f43" y="f63"/>
                  </a:cubicBezTo>
                  <a:lnTo>
                    <a:pt x="f43" y="f12"/>
                  </a:lnTo>
                  <a:cubicBezTo>
                    <a:pt x="f43" y="f64"/>
                    <a:pt x="f65"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67" name="Google Shape;10221;p74">
            <a:extLst>
              <a:ext uri="{FF2B5EF4-FFF2-40B4-BE49-F238E27FC236}">
                <a16:creationId xmlns:a16="http://schemas.microsoft.com/office/drawing/2014/main" id="{728522AD-F781-0F3B-0823-F4C9A32B074E}"/>
              </a:ext>
            </a:extLst>
          </p:cNvPr>
          <p:cNvGrpSpPr/>
          <p:nvPr/>
        </p:nvGrpSpPr>
        <p:grpSpPr>
          <a:xfrm>
            <a:off x="3319027" y="4559704"/>
            <a:ext cx="422623" cy="511209"/>
            <a:chOff x="3835469" y="3466947"/>
            <a:chExt cx="316967" cy="383407"/>
          </a:xfrm>
          <a:solidFill>
            <a:srgbClr val="0072BF"/>
          </a:solidFill>
        </p:grpSpPr>
        <p:sp>
          <p:nvSpPr>
            <p:cNvPr id="68" name="Google Shape;10222;p74">
              <a:extLst>
                <a:ext uri="{FF2B5EF4-FFF2-40B4-BE49-F238E27FC236}">
                  <a16:creationId xmlns:a16="http://schemas.microsoft.com/office/drawing/2014/main" id="{936F6FEA-BCF3-F6CF-B382-C79CB88483F3}"/>
                </a:ext>
              </a:extLst>
            </p:cNvPr>
            <p:cNvSpPr/>
            <p:nvPr/>
          </p:nvSpPr>
          <p:spPr>
            <a:xfrm>
              <a:off x="3940158" y="3647642"/>
              <a:ext cx="105668" cy="67583"/>
            </a:xfrm>
            <a:custGeom>
              <a:avLst/>
              <a:gdLst>
                <a:gd name="f0" fmla="val w"/>
                <a:gd name="f1" fmla="val h"/>
                <a:gd name="f2" fmla="val 0"/>
                <a:gd name="f3" fmla="val 3466"/>
                <a:gd name="f4" fmla="val 2080"/>
                <a:gd name="f5" fmla="val 1733"/>
                <a:gd name="f6" fmla="val 788"/>
                <a:gd name="f7" fmla="val 2678"/>
                <a:gd name="f8" fmla="*/ f0 1 3466"/>
                <a:gd name="f9" fmla="*/ f1 1 2080"/>
                <a:gd name="f10" fmla="val f2"/>
                <a:gd name="f11" fmla="val f3"/>
                <a:gd name="f12" fmla="val f4"/>
                <a:gd name="f13" fmla="+- f12 0 f10"/>
                <a:gd name="f14" fmla="+- f11 0 f10"/>
                <a:gd name="f15" fmla="*/ f14 1 3466"/>
                <a:gd name="f16" fmla="*/ f13 1 208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3466" h="2080">
                  <a:moveTo>
                    <a:pt x="f5" y="f2"/>
                  </a:moveTo>
                  <a:cubicBezTo>
                    <a:pt x="f6" y="f2"/>
                    <a:pt x="f2" y="f6"/>
                    <a:pt x="f2" y="f5"/>
                  </a:cubicBezTo>
                  <a:lnTo>
                    <a:pt x="f2" y="f4"/>
                  </a:lnTo>
                  <a:lnTo>
                    <a:pt x="f3" y="f4"/>
                  </a:lnTo>
                  <a:lnTo>
                    <a:pt x="f3" y="f5"/>
                  </a:lnTo>
                  <a:cubicBezTo>
                    <a:pt x="f3" y="f6"/>
                    <a:pt x="f7"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9" name="Google Shape;10223;p74">
              <a:extLst>
                <a:ext uri="{FF2B5EF4-FFF2-40B4-BE49-F238E27FC236}">
                  <a16:creationId xmlns:a16="http://schemas.microsoft.com/office/drawing/2014/main" id="{88DA2AA0-E9D2-FACA-AE7D-465B54034308}"/>
                </a:ext>
              </a:extLst>
            </p:cNvPr>
            <p:cNvSpPr/>
            <p:nvPr/>
          </p:nvSpPr>
          <p:spPr>
            <a:xfrm>
              <a:off x="3970891" y="3580086"/>
              <a:ext cx="43260" cy="46076"/>
            </a:xfrm>
            <a:custGeom>
              <a:avLst/>
              <a:gdLst>
                <a:gd name="f0" fmla="val w"/>
                <a:gd name="f1" fmla="val h"/>
                <a:gd name="f2" fmla="val 0"/>
                <a:gd name="f3" fmla="val 1419"/>
                <a:gd name="f4" fmla="val 1418"/>
                <a:gd name="f5" fmla="val 725"/>
                <a:gd name="f6" fmla="val 316"/>
                <a:gd name="f7" fmla="val 315"/>
                <a:gd name="f8" fmla="val 1103"/>
                <a:gd name="f9" fmla="*/ f0 1 1419"/>
                <a:gd name="f10" fmla="*/ f1 1 1418"/>
                <a:gd name="f11" fmla="val f2"/>
                <a:gd name="f12" fmla="val f3"/>
                <a:gd name="f13" fmla="val f4"/>
                <a:gd name="f14" fmla="+- f13 0 f11"/>
                <a:gd name="f15" fmla="+- f12 0 f11"/>
                <a:gd name="f16" fmla="*/ f15 1 1419"/>
                <a:gd name="f17" fmla="*/ f14 1 1418"/>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19" h="1418">
                  <a:moveTo>
                    <a:pt x="f5" y="f2"/>
                  </a:moveTo>
                  <a:cubicBezTo>
                    <a:pt x="f6" y="f2"/>
                    <a:pt x="f2" y="f7"/>
                    <a:pt x="f2" y="f5"/>
                  </a:cubicBezTo>
                  <a:cubicBezTo>
                    <a:pt x="f2" y="f8"/>
                    <a:pt x="f6" y="f4"/>
                    <a:pt x="f5" y="f4"/>
                  </a:cubicBezTo>
                  <a:cubicBezTo>
                    <a:pt x="f8" y="f4"/>
                    <a:pt x="f4" y="f8"/>
                    <a:pt x="f4" y="f5"/>
                  </a:cubicBezTo>
                  <a:cubicBezTo>
                    <a:pt x="f4" y="f7"/>
                    <a:pt x="f8"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0" name="Google Shape;10224;p74">
              <a:extLst>
                <a:ext uri="{FF2B5EF4-FFF2-40B4-BE49-F238E27FC236}">
                  <a16:creationId xmlns:a16="http://schemas.microsoft.com/office/drawing/2014/main" id="{D4033E47-D08D-5FD9-817D-1D351A316B7E}"/>
                </a:ext>
              </a:extLst>
            </p:cNvPr>
            <p:cNvSpPr/>
            <p:nvPr/>
          </p:nvSpPr>
          <p:spPr>
            <a:xfrm>
              <a:off x="3835469" y="3466947"/>
              <a:ext cx="316967" cy="383407"/>
            </a:xfrm>
            <a:custGeom>
              <a:avLst/>
              <a:gdLst>
                <a:gd name="f0" fmla="val w"/>
                <a:gd name="f1" fmla="val h"/>
                <a:gd name="f2" fmla="val 0"/>
                <a:gd name="f3" fmla="val 10397"/>
                <a:gd name="f4" fmla="val 11800"/>
                <a:gd name="f5" fmla="val 5167"/>
                <a:gd name="f6" fmla="val 2757"/>
                <a:gd name="f7" fmla="val 5923"/>
                <a:gd name="f8" fmla="val 6553"/>
                <a:gd name="f9" fmla="val 3388"/>
                <a:gd name="f10" fmla="val 4144"/>
                <a:gd name="f11" fmla="val 4490"/>
                <a:gd name="f12" fmla="val 6396"/>
                <a:gd name="f13" fmla="val 4805"/>
                <a:gd name="f14" fmla="val 6175"/>
                <a:gd name="f15" fmla="val 5089"/>
                <a:gd name="f16" fmla="val 7026"/>
                <a:gd name="f17" fmla="val 5498"/>
                <a:gd name="f18" fmla="val 7593"/>
                <a:gd name="f19" fmla="val 6317"/>
                <a:gd name="f20" fmla="val 7294"/>
                <a:gd name="f21" fmla="val 8019"/>
                <a:gd name="f22" fmla="val 8208"/>
                <a:gd name="f23" fmla="val 7435"/>
                <a:gd name="f24" fmla="val 8365"/>
                <a:gd name="f25" fmla="val 7246"/>
                <a:gd name="f26" fmla="val 3088"/>
                <a:gd name="f27" fmla="val 2867"/>
                <a:gd name="f28" fmla="val 2710"/>
                <a:gd name="f29" fmla="val 3308"/>
                <a:gd name="f30" fmla="val 4127"/>
                <a:gd name="f31" fmla="val 3907"/>
                <a:gd name="f32" fmla="val 4868"/>
                <a:gd name="f33" fmla="val 3781"/>
                <a:gd name="f34" fmla="val 4553"/>
                <a:gd name="f35" fmla="val 4411"/>
                <a:gd name="f36" fmla="val 5183"/>
                <a:gd name="f37" fmla="val 1"/>
                <a:gd name="f38" fmla="val 5128"/>
                <a:gd name="f39" fmla="val 5073"/>
                <a:gd name="f40" fmla="val 17"/>
                <a:gd name="f41" fmla="val 5010"/>
                <a:gd name="f42" fmla="val 48"/>
                <a:gd name="f43" fmla="val 3964"/>
                <a:gd name="f44" fmla="val 646"/>
                <a:gd name="f45" fmla="val 2946"/>
                <a:gd name="f46" fmla="val 940"/>
                <a:gd name="f47" fmla="val 1919"/>
                <a:gd name="f48" fmla="val 1430"/>
                <a:gd name="f49" fmla="val 939"/>
                <a:gd name="f50" fmla="val 873"/>
                <a:gd name="f51" fmla="val 441"/>
                <a:gd name="f52" fmla="val 741"/>
                <a:gd name="f53" fmla="val 402"/>
                <a:gd name="f54" fmla="val 722"/>
                <a:gd name="f55" fmla="val 363"/>
                <a:gd name="f56" fmla="val 714"/>
                <a:gd name="f57" fmla="val 326"/>
                <a:gd name="f58" fmla="val 243"/>
                <a:gd name="f59" fmla="val 170"/>
                <a:gd name="f60" fmla="val 751"/>
                <a:gd name="f61" fmla="val 126"/>
                <a:gd name="f62" fmla="val 773"/>
                <a:gd name="f63" fmla="val 32"/>
                <a:gd name="f64" fmla="val 836"/>
                <a:gd name="f65" fmla="val 930"/>
                <a:gd name="f66" fmla="val 1056"/>
                <a:gd name="f67" fmla="val 5026"/>
                <a:gd name="f68" fmla="val 8145"/>
                <a:gd name="f69" fmla="val 2080"/>
                <a:gd name="f70" fmla="val 10949"/>
                <a:gd name="f71" fmla="val 5104"/>
                <a:gd name="f72" fmla="val 11799"/>
                <a:gd name="f73" fmla="val 5262"/>
                <a:gd name="f74" fmla="val 8255"/>
                <a:gd name="f75" fmla="val 10917"/>
                <a:gd name="f76" fmla="val 10365"/>
                <a:gd name="f77" fmla="val 10271"/>
                <a:gd name="f78" fmla="val 10162"/>
                <a:gd name="f79" fmla="val 10084"/>
                <a:gd name="f80" fmla="val 10014"/>
                <a:gd name="f81" fmla="val 9983"/>
                <a:gd name="f82" fmla="val 9954"/>
                <a:gd name="f83" fmla="val 9924"/>
                <a:gd name="f84" fmla="val 9414"/>
                <a:gd name="f85" fmla="val 877"/>
                <a:gd name="f86" fmla="val 8910"/>
                <a:gd name="f87" fmla="val 946"/>
                <a:gd name="f88" fmla="val 8409"/>
                <a:gd name="f89" fmla="val 7395"/>
                <a:gd name="f90" fmla="val 6389"/>
                <a:gd name="f91" fmla="val 660"/>
                <a:gd name="f92" fmla="val 5356"/>
                <a:gd name="f93" fmla="val 5293"/>
                <a:gd name="f94" fmla="val 5238"/>
                <a:gd name="f95" fmla="*/ f0 1 10397"/>
                <a:gd name="f96" fmla="*/ f1 1 11800"/>
                <a:gd name="f97" fmla="val f2"/>
                <a:gd name="f98" fmla="val f3"/>
                <a:gd name="f99" fmla="val f4"/>
                <a:gd name="f100" fmla="+- f99 0 f97"/>
                <a:gd name="f101" fmla="+- f98 0 f97"/>
                <a:gd name="f102" fmla="*/ f101 1 10397"/>
                <a:gd name="f103" fmla="*/ f100 1 11800"/>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10397" h="11800">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cubicBezTo>
                    <a:pt x="f28" y="f19"/>
                    <a:pt x="f29" y="f17"/>
                    <a:pt x="f30" y="f15"/>
                  </a:cubicBezTo>
                  <a:cubicBezTo>
                    <a:pt x="f31" y="f32"/>
                    <a:pt x="f33" y="f34"/>
                    <a:pt x="f33" y="f10"/>
                  </a:cubicBezTo>
                  <a:cubicBezTo>
                    <a:pt x="f33" y="f9"/>
                    <a:pt x="f35" y="f6"/>
                    <a:pt x="f5" y="f6"/>
                  </a:cubicBezTo>
                  <a:close/>
                  <a:moveTo>
                    <a:pt x="f36" y="f37"/>
                  </a:moveTo>
                  <a:cubicBezTo>
                    <a:pt x="f38" y="f37"/>
                    <a:pt x="f39" y="f40"/>
                    <a:pt x="f41" y="f42"/>
                  </a:cubicBezTo>
                  <a:cubicBezTo>
                    <a:pt x="f43" y="f44"/>
                    <a:pt x="f45" y="f46"/>
                    <a:pt x="f47" y="f46"/>
                  </a:cubicBezTo>
                  <a:cubicBezTo>
                    <a:pt x="f48" y="f46"/>
                    <a:pt x="f49" y="f50"/>
                    <a:pt x="f51" y="f52"/>
                  </a:cubicBezTo>
                  <a:cubicBezTo>
                    <a:pt x="f53" y="f54"/>
                    <a:pt x="f55" y="f56"/>
                    <a:pt x="f57" y="f56"/>
                  </a:cubicBezTo>
                  <a:cubicBezTo>
                    <a:pt x="f58" y="f56"/>
                    <a:pt x="f59" y="f60"/>
                    <a:pt x="f61" y="f62"/>
                  </a:cubicBezTo>
                  <a:cubicBezTo>
                    <a:pt x="f63" y="f64"/>
                    <a:pt x="f2" y="f65"/>
                    <a:pt x="f2" y="f66"/>
                  </a:cubicBezTo>
                  <a:lnTo>
                    <a:pt x="f2" y="f67"/>
                  </a:lnTo>
                  <a:cubicBezTo>
                    <a:pt x="f2" y="f68"/>
                    <a:pt x="f69" y="f70"/>
                    <a:pt x="f71" y="f72"/>
                  </a:cubicBezTo>
                  <a:lnTo>
                    <a:pt x="f73" y="f72"/>
                  </a:lnTo>
                  <a:cubicBezTo>
                    <a:pt x="f74" y="f75"/>
                    <a:pt x="f3" y="f68"/>
                    <a:pt x="f3" y="f67"/>
                  </a:cubicBezTo>
                  <a:lnTo>
                    <a:pt x="f3" y="f66"/>
                  </a:lnTo>
                  <a:cubicBezTo>
                    <a:pt x="f3" y="f65"/>
                    <a:pt x="f76" y="f64"/>
                    <a:pt x="f77" y="f62"/>
                  </a:cubicBezTo>
                  <a:cubicBezTo>
                    <a:pt x="f78" y="f60"/>
                    <a:pt x="f79" y="f56"/>
                    <a:pt x="f80" y="f56"/>
                  </a:cubicBezTo>
                  <a:cubicBezTo>
                    <a:pt x="f81" y="f56"/>
                    <a:pt x="f82" y="f54"/>
                    <a:pt x="f83" y="f52"/>
                  </a:cubicBezTo>
                  <a:cubicBezTo>
                    <a:pt x="f84" y="f85"/>
                    <a:pt x="f86" y="f87"/>
                    <a:pt x="f88" y="f87"/>
                  </a:cubicBezTo>
                  <a:cubicBezTo>
                    <a:pt x="f89" y="f87"/>
                    <a:pt x="f90" y="f91"/>
                    <a:pt x="f92" y="f42"/>
                  </a:cubicBezTo>
                  <a:cubicBezTo>
                    <a:pt x="f93" y="f40"/>
                    <a:pt x="f94" y="f37"/>
                    <a:pt x="f36" y="f37"/>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71" name="Google Shape;10240;p74">
            <a:extLst>
              <a:ext uri="{FF2B5EF4-FFF2-40B4-BE49-F238E27FC236}">
                <a16:creationId xmlns:a16="http://schemas.microsoft.com/office/drawing/2014/main" id="{21208E7F-3053-F5BD-F122-89BABF2796BC}"/>
              </a:ext>
            </a:extLst>
          </p:cNvPr>
          <p:cNvGrpSpPr/>
          <p:nvPr/>
        </p:nvGrpSpPr>
        <p:grpSpPr>
          <a:xfrm>
            <a:off x="5170602" y="4564593"/>
            <a:ext cx="486692" cy="480487"/>
            <a:chOff x="5224150" y="3470614"/>
            <a:chExt cx="365019" cy="360365"/>
          </a:xfrm>
          <a:solidFill>
            <a:srgbClr val="0072BF"/>
          </a:solidFill>
        </p:grpSpPr>
        <p:sp>
          <p:nvSpPr>
            <p:cNvPr id="72" name="Google Shape;10241;p74">
              <a:extLst>
                <a:ext uri="{FF2B5EF4-FFF2-40B4-BE49-F238E27FC236}">
                  <a16:creationId xmlns:a16="http://schemas.microsoft.com/office/drawing/2014/main" id="{4D93CDA7-1E82-2764-EC11-1CFE2DBAFE86}"/>
                </a:ext>
              </a:extLst>
            </p:cNvPr>
            <p:cNvSpPr/>
            <p:nvPr/>
          </p:nvSpPr>
          <p:spPr>
            <a:xfrm>
              <a:off x="5224150" y="3470614"/>
              <a:ext cx="365019" cy="291775"/>
            </a:xfrm>
            <a:custGeom>
              <a:avLst/>
              <a:gdLst>
                <a:gd name="f0" fmla="val w"/>
                <a:gd name="f1" fmla="val h"/>
                <a:gd name="f2" fmla="val 0"/>
                <a:gd name="f3" fmla="val 11973"/>
                <a:gd name="f4" fmla="val 8980"/>
                <a:gd name="f5" fmla="val 2017"/>
                <a:gd name="f6" fmla="val 3749"/>
                <a:gd name="f7" fmla="val 3119"/>
                <a:gd name="f8" fmla="val 5514"/>
                <a:gd name="f9" fmla="val 914"/>
                <a:gd name="f10" fmla="val 9641"/>
                <a:gd name="f11" fmla="val 10744"/>
                <a:gd name="f12" fmla="val 8538"/>
                <a:gd name="f13" fmla="val 5892"/>
                <a:gd name="f14" fmla="val 5325"/>
                <a:gd name="f15" fmla="val 4852"/>
                <a:gd name="f16" fmla="val 473"/>
                <a:gd name="f17" fmla="val 1040"/>
                <a:gd name="f18" fmla="val 1166"/>
                <a:gd name="f19" fmla="val 4537"/>
                <a:gd name="f20" fmla="val 1324"/>
                <a:gd name="f21" fmla="val 3812"/>
                <a:gd name="f22" fmla="val 1733"/>
                <a:gd name="f23" fmla="val 3529"/>
                <a:gd name="f24" fmla="val 1891"/>
                <a:gd name="f25" fmla="val 3025"/>
                <a:gd name="f26" fmla="val 1954"/>
                <a:gd name="f27" fmla="val 2867"/>
                <a:gd name="f28" fmla="val 1607"/>
                <a:gd name="f29" fmla="val 2521"/>
                <a:gd name="f30" fmla="val 2080"/>
                <a:gd name="f31" fmla="val 1702"/>
                <a:gd name="f32" fmla="val 1576"/>
                <a:gd name="f33" fmla="val 1922"/>
                <a:gd name="f34" fmla="val 946"/>
                <a:gd name="f35" fmla="val 693"/>
                <a:gd name="f36" fmla="val 1796"/>
                <a:gd name="f37" fmla="val 504"/>
                <a:gd name="f38" fmla="val 454"/>
                <a:gd name="f39" fmla="val 1708"/>
                <a:gd name="f40" fmla="val 403"/>
                <a:gd name="f41" fmla="val 1696"/>
                <a:gd name="f42" fmla="val 355"/>
                <a:gd name="f43" fmla="val 223"/>
                <a:gd name="f44" fmla="val 110"/>
                <a:gd name="f45" fmla="val 1784"/>
                <a:gd name="f46" fmla="val 63"/>
                <a:gd name="f47" fmla="val 2111"/>
                <a:gd name="f48" fmla="val 2332"/>
                <a:gd name="f49" fmla="val 252"/>
                <a:gd name="f50" fmla="val 2363"/>
                <a:gd name="f51" fmla="val 536"/>
                <a:gd name="f52" fmla="val 2489"/>
                <a:gd name="f53" fmla="val 820"/>
                <a:gd name="f54" fmla="val 2552"/>
                <a:gd name="f55" fmla="val 1135"/>
                <a:gd name="f56" fmla="val 2615"/>
                <a:gd name="f57" fmla="val 1198"/>
                <a:gd name="f58" fmla="val 1387"/>
                <a:gd name="f59" fmla="val 3277"/>
                <a:gd name="f60" fmla="val 95"/>
                <a:gd name="f61" fmla="val 5671"/>
                <a:gd name="f62" fmla="val 5703"/>
                <a:gd name="f63" fmla="val 5829"/>
                <a:gd name="f64" fmla="val 5860"/>
                <a:gd name="f65" fmla="val 6238"/>
                <a:gd name="f66" fmla="val 7372"/>
                <a:gd name="f67" fmla="val 1009"/>
                <a:gd name="f68" fmla="val 8318"/>
                <a:gd name="f69" fmla="val 2143"/>
                <a:gd name="f70" fmla="val 3308"/>
                <a:gd name="f71" fmla="val 4254"/>
                <a:gd name="f72" fmla="val 4191"/>
                <a:gd name="f73" fmla="val 2710"/>
                <a:gd name="f74" fmla="val 2930"/>
                <a:gd name="f75" fmla="val 3151"/>
                <a:gd name="f76" fmla="val 3088"/>
                <a:gd name="f77" fmla="val 3182"/>
                <a:gd name="f78" fmla="val 2647"/>
                <a:gd name="f79" fmla="val 3844"/>
                <a:gd name="f80" fmla="val 4947"/>
                <a:gd name="f81" fmla="val 8979"/>
                <a:gd name="f82" fmla="val 7089"/>
                <a:gd name="f83" fmla="val 7814"/>
                <a:gd name="f84" fmla="val 8192"/>
                <a:gd name="f85" fmla="val 8853"/>
                <a:gd name="f86" fmla="val 8916"/>
                <a:gd name="f87" fmla="val 2899"/>
                <a:gd name="f88" fmla="val 9074"/>
                <a:gd name="f89" fmla="val 9326"/>
                <a:gd name="f90" fmla="val 7782"/>
                <a:gd name="f91" fmla="val 8727"/>
                <a:gd name="f92" fmla="val 9861"/>
                <a:gd name="f93" fmla="val 11027"/>
                <a:gd name="f94" fmla="val 11972"/>
                <a:gd name="f95" fmla="val 11909"/>
                <a:gd name="f96" fmla="val 10429"/>
                <a:gd name="f97" fmla="val 10618"/>
                <a:gd name="f98" fmla="val 10681"/>
                <a:gd name="f99" fmla="val 10933"/>
                <a:gd name="f100" fmla="val 11248"/>
                <a:gd name="f101" fmla="val 2458"/>
                <a:gd name="f102" fmla="val 11531"/>
                <a:gd name="f103" fmla="val 11720"/>
                <a:gd name="f104" fmla="val 2300"/>
                <a:gd name="f105" fmla="val 11815"/>
                <a:gd name="f106" fmla="val 11674"/>
                <a:gd name="f107" fmla="val 11560"/>
                <a:gd name="f108" fmla="val 11429"/>
                <a:gd name="f109" fmla="val 11380"/>
                <a:gd name="f110" fmla="val 11330"/>
                <a:gd name="f111" fmla="val 11279"/>
                <a:gd name="f112" fmla="val 11059"/>
                <a:gd name="f113" fmla="val 10870"/>
                <a:gd name="f114" fmla="val 10460"/>
                <a:gd name="f115" fmla="val 10113"/>
                <a:gd name="f116" fmla="val 9704"/>
                <a:gd name="f117" fmla="val 9294"/>
                <a:gd name="f118" fmla="val 8790"/>
                <a:gd name="f119" fmla="val 8255"/>
                <a:gd name="f120" fmla="val 8003"/>
                <a:gd name="f121" fmla="val 7278"/>
                <a:gd name="f122" fmla="val 6963"/>
                <a:gd name="f123" fmla="val 441"/>
                <a:gd name="f124" fmla="val 6490"/>
                <a:gd name="f125" fmla="*/ f0 1 11973"/>
                <a:gd name="f126" fmla="*/ f1 1 8980"/>
                <a:gd name="f127" fmla="val f2"/>
                <a:gd name="f128" fmla="val f3"/>
                <a:gd name="f129" fmla="val f4"/>
                <a:gd name="f130" fmla="+- f129 0 f127"/>
                <a:gd name="f131" fmla="+- f128 0 f127"/>
                <a:gd name="f132" fmla="*/ f131 1 11973"/>
                <a:gd name="f133" fmla="*/ f130 1 8980"/>
                <a:gd name="f134" fmla="*/ f127 1 f132"/>
                <a:gd name="f135" fmla="*/ f128 1 f132"/>
                <a:gd name="f136" fmla="*/ f127 1 f133"/>
                <a:gd name="f137" fmla="*/ f129 1 f133"/>
                <a:gd name="f138" fmla="*/ f134 f125 1"/>
                <a:gd name="f139" fmla="*/ f135 f125 1"/>
                <a:gd name="f140" fmla="*/ f137 f126 1"/>
                <a:gd name="f141" fmla="*/ f136 f126 1"/>
              </a:gdLst>
              <a:ahLst/>
              <a:cxnLst>
                <a:cxn ang="3cd4">
                  <a:pos x="hc" y="t"/>
                </a:cxn>
                <a:cxn ang="0">
                  <a:pos x="r" y="vc"/>
                </a:cxn>
                <a:cxn ang="cd4">
                  <a:pos x="hc" y="b"/>
                </a:cxn>
                <a:cxn ang="cd2">
                  <a:pos x="l" y="vc"/>
                </a:cxn>
              </a:cxnLst>
              <a:rect l="f138" t="f141" r="f139" b="f140"/>
              <a:pathLst>
                <a:path w="11973" h="8980">
                  <a:moveTo>
                    <a:pt x="f5" y="f6"/>
                  </a:moveTo>
                  <a:lnTo>
                    <a:pt x="f7" y="f8"/>
                  </a:lnTo>
                  <a:lnTo>
                    <a:pt x="f9" y="f8"/>
                  </a:lnTo>
                  <a:lnTo>
                    <a:pt x="f5" y="f6"/>
                  </a:lnTo>
                  <a:close/>
                  <a:moveTo>
                    <a:pt x="f10" y="f6"/>
                  </a:moveTo>
                  <a:lnTo>
                    <a:pt x="f11" y="f8"/>
                  </a:lnTo>
                  <a:lnTo>
                    <a:pt x="f12" y="f8"/>
                  </a:lnTo>
                  <a:lnTo>
                    <a:pt x="f10" y="f6"/>
                  </a:lnTo>
                  <a:close/>
                  <a:moveTo>
                    <a:pt x="f13" y="f2"/>
                  </a:moveTo>
                  <a:cubicBezTo>
                    <a:pt x="f14" y="f2"/>
                    <a:pt x="f15" y="f16"/>
                    <a:pt x="f15" y="f17"/>
                  </a:cubicBezTo>
                  <a:lnTo>
                    <a:pt x="f15" y="f18"/>
                  </a:lnTo>
                  <a:lnTo>
                    <a:pt x="f19" y="f20"/>
                  </a:lnTo>
                  <a:cubicBezTo>
                    <a:pt x="f21" y="f22"/>
                    <a:pt x="f23" y="f24"/>
                    <a:pt x="f25" y="f26"/>
                  </a:cubicBezTo>
                  <a:cubicBezTo>
                    <a:pt x="f27" y="f28"/>
                    <a:pt x="f29" y="f20"/>
                    <a:pt x="f30" y="f20"/>
                  </a:cubicBezTo>
                  <a:cubicBezTo>
                    <a:pt x="f31" y="f20"/>
                    <a:pt x="f20" y="f32"/>
                    <a:pt x="f18" y="f33"/>
                  </a:cubicBezTo>
                  <a:cubicBezTo>
                    <a:pt x="f34" y="f24"/>
                    <a:pt x="f35" y="f36"/>
                    <a:pt x="f37" y="f22"/>
                  </a:cubicBezTo>
                  <a:cubicBezTo>
                    <a:pt x="f38" y="f39"/>
                    <a:pt x="f40" y="f41"/>
                    <a:pt x="f42" y="f41"/>
                  </a:cubicBezTo>
                  <a:cubicBezTo>
                    <a:pt x="f43" y="f41"/>
                    <a:pt x="f44" y="f45"/>
                    <a:pt x="f46" y="f33"/>
                  </a:cubicBezTo>
                  <a:cubicBezTo>
                    <a:pt x="f2" y="f47"/>
                    <a:pt x="f46" y="f48"/>
                    <a:pt x="f49" y="f50"/>
                  </a:cubicBezTo>
                  <a:cubicBezTo>
                    <a:pt x="f51" y="f52"/>
                    <a:pt x="f53" y="f54"/>
                    <a:pt x="f55" y="f56"/>
                  </a:cubicBezTo>
                  <a:cubicBezTo>
                    <a:pt x="f57" y="f27"/>
                    <a:pt x="f58" y="f7"/>
                    <a:pt x="f28" y="f59"/>
                  </a:cubicBezTo>
                  <a:lnTo>
                    <a:pt x="f60" y="f61"/>
                  </a:lnTo>
                  <a:cubicBezTo>
                    <a:pt x="f60" y="f62"/>
                    <a:pt x="f46" y="f63"/>
                    <a:pt x="f46" y="f64"/>
                  </a:cubicBezTo>
                  <a:lnTo>
                    <a:pt x="f46" y="f65"/>
                  </a:lnTo>
                  <a:cubicBezTo>
                    <a:pt x="f46" y="f66"/>
                    <a:pt x="f67" y="f68"/>
                    <a:pt x="f69" y="f68"/>
                  </a:cubicBezTo>
                  <a:cubicBezTo>
                    <a:pt x="f70" y="f68"/>
                    <a:pt x="f71" y="f66"/>
                    <a:pt x="f71" y="f65"/>
                  </a:cubicBezTo>
                  <a:lnTo>
                    <a:pt x="f71" y="f64"/>
                  </a:lnTo>
                  <a:cubicBezTo>
                    <a:pt x="f71" y="f63"/>
                    <a:pt x="f72" y="f62"/>
                    <a:pt x="f72" y="f61"/>
                  </a:cubicBezTo>
                  <a:lnTo>
                    <a:pt x="f73" y="f59"/>
                  </a:lnTo>
                  <a:cubicBezTo>
                    <a:pt x="f74" y="f75"/>
                    <a:pt x="f76" y="f74"/>
                    <a:pt x="f77" y="f78"/>
                  </a:cubicBezTo>
                  <a:cubicBezTo>
                    <a:pt x="f79" y="f29"/>
                    <a:pt x="f72" y="f50"/>
                    <a:pt x="f80" y="f33"/>
                  </a:cubicBezTo>
                  <a:lnTo>
                    <a:pt x="f80" y="f81"/>
                  </a:lnTo>
                  <a:lnTo>
                    <a:pt x="f82" y="f81"/>
                  </a:lnTo>
                  <a:lnTo>
                    <a:pt x="f82" y="f33"/>
                  </a:lnTo>
                  <a:cubicBezTo>
                    <a:pt x="f83" y="f48"/>
                    <a:pt x="f84" y="f29"/>
                    <a:pt x="f85" y="f78"/>
                  </a:cubicBezTo>
                  <a:cubicBezTo>
                    <a:pt x="f86" y="f87"/>
                    <a:pt x="f88" y="f7"/>
                    <a:pt x="f89" y="f59"/>
                  </a:cubicBezTo>
                  <a:lnTo>
                    <a:pt x="f83" y="f61"/>
                  </a:lnTo>
                  <a:cubicBezTo>
                    <a:pt x="f83" y="f62"/>
                    <a:pt x="f90" y="f63"/>
                    <a:pt x="f90" y="f64"/>
                  </a:cubicBezTo>
                  <a:lnTo>
                    <a:pt x="f90" y="f65"/>
                  </a:lnTo>
                  <a:cubicBezTo>
                    <a:pt x="f90" y="f66"/>
                    <a:pt x="f91" y="f68"/>
                    <a:pt x="f92" y="f68"/>
                  </a:cubicBezTo>
                  <a:cubicBezTo>
                    <a:pt x="f93" y="f68"/>
                    <a:pt x="f94" y="f66"/>
                    <a:pt x="f94" y="f65"/>
                  </a:cubicBezTo>
                  <a:lnTo>
                    <a:pt x="f94" y="f64"/>
                  </a:lnTo>
                  <a:cubicBezTo>
                    <a:pt x="f94" y="f63"/>
                    <a:pt x="f95" y="f62"/>
                    <a:pt x="f95" y="f61"/>
                  </a:cubicBezTo>
                  <a:lnTo>
                    <a:pt x="f96" y="f59"/>
                  </a:lnTo>
                  <a:cubicBezTo>
                    <a:pt x="f96" y="f75"/>
                    <a:pt x="f97" y="f74"/>
                    <a:pt x="f98" y="f56"/>
                  </a:cubicBezTo>
                  <a:cubicBezTo>
                    <a:pt x="f99" y="f29"/>
                    <a:pt x="f100" y="f101"/>
                    <a:pt x="f102" y="f50"/>
                  </a:cubicBezTo>
                  <a:cubicBezTo>
                    <a:pt x="f103" y="f104"/>
                    <a:pt x="f105" y="f30"/>
                    <a:pt x="f103" y="f33"/>
                  </a:cubicBezTo>
                  <a:cubicBezTo>
                    <a:pt x="f106" y="f45"/>
                    <a:pt x="f107" y="f41"/>
                    <a:pt x="f108" y="f41"/>
                  </a:cubicBezTo>
                  <a:cubicBezTo>
                    <a:pt x="f109" y="f41"/>
                    <a:pt x="f110" y="f39"/>
                    <a:pt x="f111" y="f22"/>
                  </a:cubicBezTo>
                  <a:cubicBezTo>
                    <a:pt x="f112" y="f36"/>
                    <a:pt x="f113" y="f24"/>
                    <a:pt x="f97" y="f33"/>
                  </a:cubicBezTo>
                  <a:cubicBezTo>
                    <a:pt x="f114" y="f32"/>
                    <a:pt x="f115" y="f20"/>
                    <a:pt x="f116" y="f20"/>
                  </a:cubicBezTo>
                  <a:cubicBezTo>
                    <a:pt x="f117" y="f20"/>
                    <a:pt x="f86" y="f32"/>
                    <a:pt x="f118" y="f26"/>
                  </a:cubicBezTo>
                  <a:cubicBezTo>
                    <a:pt x="f119" y="f24"/>
                    <a:pt x="f120" y="f22"/>
                    <a:pt x="f121" y="f20"/>
                  </a:cubicBezTo>
                  <a:lnTo>
                    <a:pt x="f122" y="f18"/>
                  </a:lnTo>
                  <a:lnTo>
                    <a:pt x="f122" y="f17"/>
                  </a:lnTo>
                  <a:cubicBezTo>
                    <a:pt x="f122" y="f123"/>
                    <a:pt x="f124" y="f2"/>
                    <a:pt x="f1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3" name="Google Shape;10242;p74">
              <a:extLst>
                <a:ext uri="{FF2B5EF4-FFF2-40B4-BE49-F238E27FC236}">
                  <a16:creationId xmlns:a16="http://schemas.microsoft.com/office/drawing/2014/main" id="{D7308D78-2CAC-F825-CDC7-70FBB137A5BF}"/>
                </a:ext>
              </a:extLst>
            </p:cNvPr>
            <p:cNvSpPr/>
            <p:nvPr/>
          </p:nvSpPr>
          <p:spPr>
            <a:xfrm>
              <a:off x="5305787" y="3785881"/>
              <a:ext cx="192124" cy="45098"/>
            </a:xfrm>
            <a:custGeom>
              <a:avLst/>
              <a:gdLst>
                <a:gd name="f0" fmla="val w"/>
                <a:gd name="f1" fmla="val h"/>
                <a:gd name="f2" fmla="val 0"/>
                <a:gd name="f3" fmla="val 6302"/>
                <a:gd name="f4" fmla="val 1388"/>
                <a:gd name="f5" fmla="val 693"/>
                <a:gd name="f6" fmla="val 1"/>
                <a:gd name="f7" fmla="val 315"/>
                <a:gd name="f8" fmla="val 316"/>
                <a:gd name="f9" fmla="val 694"/>
                <a:gd name="f10" fmla="val 1040"/>
                <a:gd name="f11" fmla="val 1261"/>
                <a:gd name="f12" fmla="val 158"/>
                <a:gd name="f13" fmla="val 1387"/>
                <a:gd name="f14" fmla="val 347"/>
                <a:gd name="f15" fmla="val 5955"/>
                <a:gd name="f16" fmla="val 6144"/>
                <a:gd name="f17" fmla="val 1356"/>
                <a:gd name="f18" fmla="val 6301"/>
                <a:gd name="f19" fmla="val 1198"/>
                <a:gd name="f20" fmla="val 5986"/>
                <a:gd name="f21" fmla="val 5577"/>
                <a:gd name="f22" fmla="*/ f0 1 6302"/>
                <a:gd name="f23" fmla="*/ f1 1 1388"/>
                <a:gd name="f24" fmla="val f2"/>
                <a:gd name="f25" fmla="val f3"/>
                <a:gd name="f26" fmla="val f4"/>
                <a:gd name="f27" fmla="+- f26 0 f24"/>
                <a:gd name="f28" fmla="+- f25 0 f24"/>
                <a:gd name="f29" fmla="*/ f28 1 6302"/>
                <a:gd name="f30" fmla="*/ f27 1 1388"/>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6302" h="1388">
                  <a:moveTo>
                    <a:pt x="f5" y="f6"/>
                  </a:moveTo>
                  <a:cubicBezTo>
                    <a:pt x="f7" y="f6"/>
                    <a:pt x="f2" y="f8"/>
                    <a:pt x="f2" y="f9"/>
                  </a:cubicBezTo>
                  <a:lnTo>
                    <a:pt x="f2" y="f10"/>
                  </a:lnTo>
                  <a:cubicBezTo>
                    <a:pt x="f2" y="f11"/>
                    <a:pt x="f12" y="f13"/>
                    <a:pt x="f14" y="f13"/>
                  </a:cubicBezTo>
                  <a:lnTo>
                    <a:pt x="f15" y="f13"/>
                  </a:lnTo>
                  <a:cubicBezTo>
                    <a:pt x="f16" y="f17"/>
                    <a:pt x="f18" y="f19"/>
                    <a:pt x="f18" y="f10"/>
                  </a:cubicBezTo>
                  <a:lnTo>
                    <a:pt x="f18" y="f9"/>
                  </a:lnTo>
                  <a:cubicBezTo>
                    <a:pt x="f18" y="f8"/>
                    <a:pt x="f20" y="f6"/>
                    <a:pt x="f21"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74" name="Google Shape;10303;p74">
            <a:extLst>
              <a:ext uri="{FF2B5EF4-FFF2-40B4-BE49-F238E27FC236}">
                <a16:creationId xmlns:a16="http://schemas.microsoft.com/office/drawing/2014/main" id="{C9CF48B2-0CF5-1D80-7083-A90D611933C0}"/>
              </a:ext>
            </a:extLst>
          </p:cNvPr>
          <p:cNvGrpSpPr/>
          <p:nvPr/>
        </p:nvGrpSpPr>
        <p:grpSpPr>
          <a:xfrm>
            <a:off x="6104521" y="4522737"/>
            <a:ext cx="480316" cy="511857"/>
            <a:chOff x="5924589" y="3439222"/>
            <a:chExt cx="360237" cy="383893"/>
          </a:xfrm>
          <a:solidFill>
            <a:srgbClr val="0072BF"/>
          </a:solidFill>
        </p:grpSpPr>
        <p:sp>
          <p:nvSpPr>
            <p:cNvPr id="75" name="Google Shape;10304;p74">
              <a:extLst>
                <a:ext uri="{FF2B5EF4-FFF2-40B4-BE49-F238E27FC236}">
                  <a16:creationId xmlns:a16="http://schemas.microsoft.com/office/drawing/2014/main" id="{CD8DDAC7-E595-2097-A0D4-0E710875A876}"/>
                </a:ext>
              </a:extLst>
            </p:cNvPr>
            <p:cNvSpPr/>
            <p:nvPr/>
          </p:nvSpPr>
          <p:spPr>
            <a:xfrm>
              <a:off x="5987024" y="3551803"/>
              <a:ext cx="21159" cy="112654"/>
            </a:xfrm>
            <a:custGeom>
              <a:avLst/>
              <a:gdLst>
                <a:gd name="f0" fmla="val w"/>
                <a:gd name="f1" fmla="val h"/>
                <a:gd name="f2" fmla="val 0"/>
                <a:gd name="f3" fmla="val 694"/>
                <a:gd name="f4" fmla="val 3467"/>
                <a:gd name="f5" fmla="val 1"/>
                <a:gd name="f6" fmla="val 3466"/>
                <a:gd name="f7" fmla="*/ f0 1 694"/>
                <a:gd name="f8" fmla="*/ f1 1 3467"/>
                <a:gd name="f9" fmla="val f2"/>
                <a:gd name="f10" fmla="val f3"/>
                <a:gd name="f11" fmla="val f4"/>
                <a:gd name="f12" fmla="+- f11 0 f9"/>
                <a:gd name="f13" fmla="+- f10 0 f9"/>
                <a:gd name="f14" fmla="*/ f13 1 694"/>
                <a:gd name="f15" fmla="*/ f12 1 3467"/>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94" h="3467">
                  <a:moveTo>
                    <a:pt x="f2" y="f5"/>
                  </a:moveTo>
                  <a:lnTo>
                    <a:pt x="f2" y="f6"/>
                  </a:lnTo>
                  <a:lnTo>
                    <a:pt x="f3" y="f6"/>
                  </a:lnTo>
                  <a:lnTo>
                    <a:pt x="f3"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6" name="Google Shape;10305;p74">
              <a:extLst>
                <a:ext uri="{FF2B5EF4-FFF2-40B4-BE49-F238E27FC236}">
                  <a16:creationId xmlns:a16="http://schemas.microsoft.com/office/drawing/2014/main" id="{7C8BF8A4-1A3A-37C1-0F0F-6E496526D9E2}"/>
                </a:ext>
              </a:extLst>
            </p:cNvPr>
            <p:cNvSpPr/>
            <p:nvPr/>
          </p:nvSpPr>
          <p:spPr>
            <a:xfrm>
              <a:off x="6200253" y="3551803"/>
              <a:ext cx="22128" cy="112654"/>
            </a:xfrm>
            <a:custGeom>
              <a:avLst/>
              <a:gdLst>
                <a:gd name="f0" fmla="val w"/>
                <a:gd name="f1" fmla="val h"/>
                <a:gd name="f2" fmla="val 0"/>
                <a:gd name="f3" fmla="val 726"/>
                <a:gd name="f4" fmla="val 3467"/>
                <a:gd name="f5" fmla="val 1"/>
                <a:gd name="f6" fmla="val 3466"/>
                <a:gd name="f7" fmla="val 725"/>
                <a:gd name="f8" fmla="*/ f0 1 726"/>
                <a:gd name="f9" fmla="*/ f1 1 3467"/>
                <a:gd name="f10" fmla="val f2"/>
                <a:gd name="f11" fmla="val f3"/>
                <a:gd name="f12" fmla="val f4"/>
                <a:gd name="f13" fmla="+- f12 0 f10"/>
                <a:gd name="f14" fmla="+- f11 0 f10"/>
                <a:gd name="f15" fmla="*/ f14 1 726"/>
                <a:gd name="f16" fmla="*/ f13 1 3467"/>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726" h="3467">
                  <a:moveTo>
                    <a:pt x="f5" y="f5"/>
                  </a:moveTo>
                  <a:lnTo>
                    <a:pt x="f5" y="f6"/>
                  </a:lnTo>
                  <a:lnTo>
                    <a:pt x="f7" y="f6"/>
                  </a:lnTo>
                  <a:lnTo>
                    <a:pt x="f7"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7" name="Google Shape;10306;p74">
              <a:extLst>
                <a:ext uri="{FF2B5EF4-FFF2-40B4-BE49-F238E27FC236}">
                  <a16:creationId xmlns:a16="http://schemas.microsoft.com/office/drawing/2014/main" id="{041CD924-075E-EDB5-C3BC-8E1B2B4752BD}"/>
                </a:ext>
              </a:extLst>
            </p:cNvPr>
            <p:cNvSpPr/>
            <p:nvPr/>
          </p:nvSpPr>
          <p:spPr>
            <a:xfrm>
              <a:off x="5987024" y="3686943"/>
              <a:ext cx="21159" cy="135166"/>
            </a:xfrm>
            <a:custGeom>
              <a:avLst/>
              <a:gdLst>
                <a:gd name="f0" fmla="val w"/>
                <a:gd name="f1" fmla="val h"/>
                <a:gd name="f2" fmla="val 0"/>
                <a:gd name="f3" fmla="val 694"/>
                <a:gd name="f4" fmla="val 4160"/>
                <a:gd name="f5" fmla="val 4159"/>
                <a:gd name="f6" fmla="*/ f0 1 694"/>
                <a:gd name="f7" fmla="*/ f1 1 4160"/>
                <a:gd name="f8" fmla="val f2"/>
                <a:gd name="f9" fmla="val f3"/>
                <a:gd name="f10" fmla="val f4"/>
                <a:gd name="f11" fmla="+- f10 0 f8"/>
                <a:gd name="f12" fmla="+- f9 0 f8"/>
                <a:gd name="f13" fmla="*/ f12 1 694"/>
                <a:gd name="f14" fmla="*/ f11 1 41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694" h="4160">
                  <a:moveTo>
                    <a:pt x="f2" y="f2"/>
                  </a:moveTo>
                  <a:lnTo>
                    <a:pt x="f2" y="f5"/>
                  </a:lnTo>
                  <a:lnTo>
                    <a:pt x="f3" y="f5"/>
                  </a:ln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8" name="Google Shape;10307;p74">
              <a:extLst>
                <a:ext uri="{FF2B5EF4-FFF2-40B4-BE49-F238E27FC236}">
                  <a16:creationId xmlns:a16="http://schemas.microsoft.com/office/drawing/2014/main" id="{11DA4367-8132-3B78-539F-C80AD961C7F2}"/>
                </a:ext>
              </a:extLst>
            </p:cNvPr>
            <p:cNvSpPr/>
            <p:nvPr/>
          </p:nvSpPr>
          <p:spPr>
            <a:xfrm>
              <a:off x="6200253" y="3686943"/>
              <a:ext cx="22128" cy="135166"/>
            </a:xfrm>
            <a:custGeom>
              <a:avLst/>
              <a:gdLst>
                <a:gd name="f0" fmla="val w"/>
                <a:gd name="f1" fmla="val h"/>
                <a:gd name="f2" fmla="val 0"/>
                <a:gd name="f3" fmla="val 726"/>
                <a:gd name="f4" fmla="val 4160"/>
                <a:gd name="f5" fmla="val 1"/>
                <a:gd name="f6" fmla="val 4159"/>
                <a:gd name="f7" fmla="val 725"/>
                <a:gd name="f8" fmla="*/ f0 1 726"/>
                <a:gd name="f9" fmla="*/ f1 1 4160"/>
                <a:gd name="f10" fmla="val f2"/>
                <a:gd name="f11" fmla="val f3"/>
                <a:gd name="f12" fmla="val f4"/>
                <a:gd name="f13" fmla="+- f12 0 f10"/>
                <a:gd name="f14" fmla="+- f11 0 f10"/>
                <a:gd name="f15" fmla="*/ f14 1 726"/>
                <a:gd name="f16" fmla="*/ f13 1 416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726" h="4160">
                  <a:moveTo>
                    <a:pt x="f5" y="f2"/>
                  </a:moveTo>
                  <a:lnTo>
                    <a:pt x="f5" y="f6"/>
                  </a:lnTo>
                  <a:lnTo>
                    <a:pt x="f7" y="f6"/>
                  </a:lnTo>
                  <a:lnTo>
                    <a:pt x="f7"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9" name="Google Shape;10308;p74">
              <a:extLst>
                <a:ext uri="{FF2B5EF4-FFF2-40B4-BE49-F238E27FC236}">
                  <a16:creationId xmlns:a16="http://schemas.microsoft.com/office/drawing/2014/main" id="{17A6AB96-7294-9021-35C2-E24626F13B61}"/>
                </a:ext>
              </a:extLst>
            </p:cNvPr>
            <p:cNvSpPr/>
            <p:nvPr/>
          </p:nvSpPr>
          <p:spPr>
            <a:xfrm>
              <a:off x="5924589" y="3551803"/>
              <a:ext cx="42281" cy="112654"/>
            </a:xfrm>
            <a:custGeom>
              <a:avLst/>
              <a:gdLst>
                <a:gd name="f0" fmla="val w"/>
                <a:gd name="f1" fmla="val h"/>
                <a:gd name="f2" fmla="val 0"/>
                <a:gd name="f3" fmla="val 1387"/>
                <a:gd name="f4" fmla="val 3467"/>
                <a:gd name="f5" fmla="val 1009"/>
                <a:gd name="f6" fmla="val 1"/>
                <a:gd name="f7" fmla="val 442"/>
                <a:gd name="f8" fmla="val 2049"/>
                <a:gd name="f9" fmla="val 2427"/>
                <a:gd name="f10" fmla="val 158"/>
                <a:gd name="f11" fmla="val 2773"/>
                <a:gd name="f12" fmla="val 3025"/>
                <a:gd name="f13" fmla="val 662"/>
                <a:gd name="f14" fmla="val 3340"/>
                <a:gd name="f15" fmla="val 3466"/>
                <a:gd name="f16" fmla="*/ f0 1 1387"/>
                <a:gd name="f17" fmla="*/ f1 1 3467"/>
                <a:gd name="f18" fmla="val f2"/>
                <a:gd name="f19" fmla="val f3"/>
                <a:gd name="f20" fmla="val f4"/>
                <a:gd name="f21" fmla="+- f20 0 f18"/>
                <a:gd name="f22" fmla="+- f19 0 f18"/>
                <a:gd name="f23" fmla="*/ f22 1 1387"/>
                <a:gd name="f24" fmla="*/ f21 1 346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387" h="3467">
                  <a:moveTo>
                    <a:pt x="f5" y="f6"/>
                  </a:moveTo>
                  <a:cubicBezTo>
                    <a:pt x="f7" y="f6"/>
                    <a:pt x="f6" y="f7"/>
                    <a:pt x="f6" y="f5"/>
                  </a:cubicBezTo>
                  <a:lnTo>
                    <a:pt x="f6" y="f8"/>
                  </a:lnTo>
                  <a:cubicBezTo>
                    <a:pt x="f6" y="f9"/>
                    <a:pt x="f10" y="f11"/>
                    <a:pt x="f7" y="f12"/>
                  </a:cubicBezTo>
                  <a:cubicBezTo>
                    <a:pt x="f13" y="f14"/>
                    <a:pt x="f5" y="f15"/>
                    <a:pt x="f3" y="f15"/>
                  </a:cubicBezTo>
                  <a:lnTo>
                    <a:pt x="f3"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0" name="Google Shape;10309;p74">
              <a:extLst>
                <a:ext uri="{FF2B5EF4-FFF2-40B4-BE49-F238E27FC236}">
                  <a16:creationId xmlns:a16="http://schemas.microsoft.com/office/drawing/2014/main" id="{F8B245A3-8043-473E-43B4-8A9DA99DE6D9}"/>
                </a:ext>
              </a:extLst>
            </p:cNvPr>
            <p:cNvSpPr/>
            <p:nvPr/>
          </p:nvSpPr>
          <p:spPr>
            <a:xfrm>
              <a:off x="6030257" y="3551803"/>
              <a:ext cx="148900" cy="112654"/>
            </a:xfrm>
            <a:custGeom>
              <a:avLst/>
              <a:gdLst>
                <a:gd name="f0" fmla="val w"/>
                <a:gd name="f1" fmla="val h"/>
                <a:gd name="f2" fmla="val 0"/>
                <a:gd name="f3" fmla="val 4884"/>
                <a:gd name="f4" fmla="val 3467"/>
                <a:gd name="f5" fmla="val 1"/>
                <a:gd name="f6" fmla="val 3466"/>
                <a:gd name="f7" fmla="val 4883"/>
                <a:gd name="f8" fmla="*/ f0 1 4884"/>
                <a:gd name="f9" fmla="*/ f1 1 3467"/>
                <a:gd name="f10" fmla="val f2"/>
                <a:gd name="f11" fmla="val f3"/>
                <a:gd name="f12" fmla="val f4"/>
                <a:gd name="f13" fmla="+- f12 0 f10"/>
                <a:gd name="f14" fmla="+- f11 0 f10"/>
                <a:gd name="f15" fmla="*/ f14 1 4884"/>
                <a:gd name="f16" fmla="*/ f13 1 3467"/>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884" h="3467">
                  <a:moveTo>
                    <a:pt x="f2" y="f5"/>
                  </a:moveTo>
                  <a:lnTo>
                    <a:pt x="f2" y="f6"/>
                  </a:lnTo>
                  <a:lnTo>
                    <a:pt x="f7" y="f6"/>
                  </a:lnTo>
                  <a:lnTo>
                    <a:pt x="f7"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1" name="Google Shape;10310;p74">
              <a:extLst>
                <a:ext uri="{FF2B5EF4-FFF2-40B4-BE49-F238E27FC236}">
                  <a16:creationId xmlns:a16="http://schemas.microsoft.com/office/drawing/2014/main" id="{4F083046-3D24-778C-A0BF-BE7D7CAB23F2}"/>
                </a:ext>
              </a:extLst>
            </p:cNvPr>
            <p:cNvSpPr/>
            <p:nvPr/>
          </p:nvSpPr>
          <p:spPr>
            <a:xfrm>
              <a:off x="6242508" y="3670566"/>
              <a:ext cx="42318" cy="152549"/>
            </a:xfrm>
            <a:custGeom>
              <a:avLst/>
              <a:gdLst>
                <a:gd name="f0" fmla="val w"/>
                <a:gd name="f1" fmla="val h"/>
                <a:gd name="f2" fmla="val 0"/>
                <a:gd name="f3" fmla="val 1388"/>
                <a:gd name="f4" fmla="val 4695"/>
                <a:gd name="f5" fmla="val 1387"/>
                <a:gd name="f6" fmla="val 977"/>
                <a:gd name="f7" fmla="val 315"/>
                <a:gd name="f8" fmla="val 505"/>
                <a:gd name="f9" fmla="val 504"/>
                <a:gd name="f10" fmla="val 1"/>
                <a:gd name="f11" fmla="val 347"/>
                <a:gd name="f12" fmla="val 946"/>
                <a:gd name="f13" fmla="val 4222"/>
                <a:gd name="f14" fmla="val 3655"/>
                <a:gd name="f15" fmla="*/ f0 1 1388"/>
                <a:gd name="f16" fmla="*/ f1 1 4695"/>
                <a:gd name="f17" fmla="val f2"/>
                <a:gd name="f18" fmla="val f3"/>
                <a:gd name="f19" fmla="val f4"/>
                <a:gd name="f20" fmla="+- f19 0 f17"/>
                <a:gd name="f21" fmla="+- f18 0 f17"/>
                <a:gd name="f22" fmla="*/ f21 1 1388"/>
                <a:gd name="f23" fmla="*/ f20 1 469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8" h="4695">
                  <a:moveTo>
                    <a:pt x="f5" y="f2"/>
                  </a:moveTo>
                  <a:cubicBezTo>
                    <a:pt x="f6" y="f7"/>
                    <a:pt x="f8" y="f9"/>
                    <a:pt x="f10" y="f9"/>
                  </a:cubicBezTo>
                  <a:lnTo>
                    <a:pt x="f10" y="f4"/>
                  </a:lnTo>
                  <a:lnTo>
                    <a:pt x="f11" y="f4"/>
                  </a:lnTo>
                  <a:cubicBezTo>
                    <a:pt x="f12" y="f4"/>
                    <a:pt x="f5" y="f13"/>
                    <a:pt x="f5" y="f14"/>
                  </a:cubicBezTo>
                  <a:lnTo>
                    <a:pt x="f5"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2" name="Google Shape;10311;p74">
              <a:extLst>
                <a:ext uri="{FF2B5EF4-FFF2-40B4-BE49-F238E27FC236}">
                  <a16:creationId xmlns:a16="http://schemas.microsoft.com/office/drawing/2014/main" id="{B39F78A2-850D-55EE-0910-6CF37D07DA4E}"/>
                </a:ext>
              </a:extLst>
            </p:cNvPr>
            <p:cNvSpPr/>
            <p:nvPr/>
          </p:nvSpPr>
          <p:spPr>
            <a:xfrm>
              <a:off x="5924589" y="3670566"/>
              <a:ext cx="42281" cy="151543"/>
            </a:xfrm>
            <a:custGeom>
              <a:avLst/>
              <a:gdLst>
                <a:gd name="f0" fmla="val w"/>
                <a:gd name="f1" fmla="val h"/>
                <a:gd name="f2" fmla="val 0"/>
                <a:gd name="f3" fmla="val 1387"/>
                <a:gd name="f4" fmla="val 4664"/>
                <a:gd name="f5" fmla="val 1"/>
                <a:gd name="f6" fmla="val 3655"/>
                <a:gd name="f7" fmla="val 4222"/>
                <a:gd name="f8" fmla="val 442"/>
                <a:gd name="f9" fmla="val 4663"/>
                <a:gd name="f10" fmla="val 1009"/>
                <a:gd name="f11" fmla="val 504"/>
                <a:gd name="f12" fmla="val 851"/>
                <a:gd name="f13" fmla="val 379"/>
                <a:gd name="f14" fmla="val 315"/>
                <a:gd name="f15" fmla="*/ f0 1 1387"/>
                <a:gd name="f16" fmla="*/ f1 1 4664"/>
                <a:gd name="f17" fmla="val f2"/>
                <a:gd name="f18" fmla="val f3"/>
                <a:gd name="f19" fmla="val f4"/>
                <a:gd name="f20" fmla="+- f19 0 f17"/>
                <a:gd name="f21" fmla="+- f18 0 f17"/>
                <a:gd name="f22" fmla="*/ f21 1 1387"/>
                <a:gd name="f23" fmla="*/ f20 1 46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4664">
                  <a:moveTo>
                    <a:pt x="f5" y="f2"/>
                  </a:moveTo>
                  <a:lnTo>
                    <a:pt x="f5" y="f6"/>
                  </a:lnTo>
                  <a:cubicBezTo>
                    <a:pt x="f5" y="f7"/>
                    <a:pt x="f8" y="f9"/>
                    <a:pt x="f10" y="f9"/>
                  </a:cubicBezTo>
                  <a:lnTo>
                    <a:pt x="f3" y="f9"/>
                  </a:lnTo>
                  <a:lnTo>
                    <a:pt x="f3" y="f11"/>
                  </a:lnTo>
                  <a:cubicBezTo>
                    <a:pt x="f12" y="f11"/>
                    <a:pt x="f13" y="f14"/>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3" name="Google Shape;10312;p74">
              <a:extLst>
                <a:ext uri="{FF2B5EF4-FFF2-40B4-BE49-F238E27FC236}">
                  <a16:creationId xmlns:a16="http://schemas.microsoft.com/office/drawing/2014/main" id="{9B4DF3FF-A246-4CE2-792C-6CA01C9CBE1B}"/>
                </a:ext>
              </a:extLst>
            </p:cNvPr>
            <p:cNvSpPr/>
            <p:nvPr/>
          </p:nvSpPr>
          <p:spPr>
            <a:xfrm>
              <a:off x="6093634" y="3686943"/>
              <a:ext cx="21159" cy="23591"/>
            </a:xfrm>
            <a:custGeom>
              <a:avLst/>
              <a:gdLst>
                <a:gd name="f0" fmla="val w"/>
                <a:gd name="f1" fmla="val h"/>
                <a:gd name="f2" fmla="val 0"/>
                <a:gd name="f3" fmla="val 694"/>
                <a:gd name="f4" fmla="val 726"/>
                <a:gd name="f5" fmla="val 1"/>
                <a:gd name="f6" fmla="val 347"/>
                <a:gd name="f7" fmla="val 568"/>
                <a:gd name="f8" fmla="val 158"/>
                <a:gd name="f9" fmla="val 725"/>
                <a:gd name="f10" fmla="*/ f0 1 694"/>
                <a:gd name="f11" fmla="*/ f1 1 726"/>
                <a:gd name="f12" fmla="val f2"/>
                <a:gd name="f13" fmla="val f3"/>
                <a:gd name="f14" fmla="val f4"/>
                <a:gd name="f15" fmla="+- f14 0 f12"/>
                <a:gd name="f16" fmla="+- f13 0 f12"/>
                <a:gd name="f17" fmla="*/ f16 1 694"/>
                <a:gd name="f18" fmla="*/ f15 1 726"/>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694" h="726">
                  <a:moveTo>
                    <a:pt x="f5" y="f2"/>
                  </a:moveTo>
                  <a:lnTo>
                    <a:pt x="f5" y="f6"/>
                  </a:lnTo>
                  <a:cubicBezTo>
                    <a:pt x="f5" y="f7"/>
                    <a:pt x="f8" y="f9"/>
                    <a:pt x="f6" y="f9"/>
                  </a:cubicBezTo>
                  <a:cubicBezTo>
                    <a:pt x="f7" y="f9"/>
                    <a:pt x="f3" y="f7"/>
                    <a:pt x="f3" y="f6"/>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4" name="Google Shape;10313;p74">
              <a:extLst>
                <a:ext uri="{FF2B5EF4-FFF2-40B4-BE49-F238E27FC236}">
                  <a16:creationId xmlns:a16="http://schemas.microsoft.com/office/drawing/2014/main" id="{6A6A5D36-FF83-5F95-DB45-29C04B51A8B6}"/>
                </a:ext>
              </a:extLst>
            </p:cNvPr>
            <p:cNvSpPr/>
            <p:nvPr/>
          </p:nvSpPr>
          <p:spPr>
            <a:xfrm>
              <a:off x="6242508" y="3551803"/>
              <a:ext cx="42318" cy="112654"/>
            </a:xfrm>
            <a:custGeom>
              <a:avLst/>
              <a:gdLst>
                <a:gd name="f0" fmla="val w"/>
                <a:gd name="f1" fmla="val h"/>
                <a:gd name="f2" fmla="val 0"/>
                <a:gd name="f3" fmla="val 1388"/>
                <a:gd name="f4" fmla="val 3467"/>
                <a:gd name="f5" fmla="val 1"/>
                <a:gd name="f6" fmla="val 3466"/>
                <a:gd name="f7" fmla="val 347"/>
                <a:gd name="f8" fmla="val 662"/>
                <a:gd name="f9" fmla="val 3340"/>
                <a:gd name="f10" fmla="val 946"/>
                <a:gd name="f11" fmla="val 3088"/>
                <a:gd name="f12" fmla="val 1229"/>
                <a:gd name="f13" fmla="val 2836"/>
                <a:gd name="f14" fmla="val 1387"/>
                <a:gd name="f15" fmla="val 2458"/>
                <a:gd name="f16" fmla="val 2080"/>
                <a:gd name="f17" fmla="val 1040"/>
                <a:gd name="f18" fmla="val 442"/>
                <a:gd name="f19" fmla="val 914"/>
                <a:gd name="f20" fmla="*/ f0 1 1388"/>
                <a:gd name="f21" fmla="*/ f1 1 3467"/>
                <a:gd name="f22" fmla="val f2"/>
                <a:gd name="f23" fmla="val f3"/>
                <a:gd name="f24" fmla="val f4"/>
                <a:gd name="f25" fmla="+- f24 0 f22"/>
                <a:gd name="f26" fmla="+- f23 0 f22"/>
                <a:gd name="f27" fmla="*/ f26 1 1388"/>
                <a:gd name="f28" fmla="*/ f25 1 3467"/>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388" h="3467">
                  <a:moveTo>
                    <a:pt x="f5" y="f5"/>
                  </a:moveTo>
                  <a:lnTo>
                    <a:pt x="f5" y="f6"/>
                  </a:lnTo>
                  <a:cubicBezTo>
                    <a:pt x="f7" y="f6"/>
                    <a:pt x="f8" y="f9"/>
                    <a:pt x="f10" y="f11"/>
                  </a:cubicBezTo>
                  <a:cubicBezTo>
                    <a:pt x="f12" y="f13"/>
                    <a:pt x="f14" y="f15"/>
                    <a:pt x="f14" y="f16"/>
                  </a:cubicBezTo>
                  <a:lnTo>
                    <a:pt x="f14" y="f17"/>
                  </a:lnTo>
                  <a:cubicBezTo>
                    <a:pt x="f14" y="f18"/>
                    <a:pt x="f19" y="f5"/>
                    <a:pt x="f7"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5" name="Google Shape;10314;p74">
              <a:extLst>
                <a:ext uri="{FF2B5EF4-FFF2-40B4-BE49-F238E27FC236}">
                  <a16:creationId xmlns:a16="http://schemas.microsoft.com/office/drawing/2014/main" id="{B4DC8560-2856-40AA-4468-B8F8FD494273}"/>
                </a:ext>
              </a:extLst>
            </p:cNvPr>
            <p:cNvSpPr/>
            <p:nvPr/>
          </p:nvSpPr>
          <p:spPr>
            <a:xfrm>
              <a:off x="6030257" y="3686943"/>
              <a:ext cx="148900" cy="135166"/>
            </a:xfrm>
            <a:custGeom>
              <a:avLst/>
              <a:gdLst>
                <a:gd name="f0" fmla="val w"/>
                <a:gd name="f1" fmla="val h"/>
                <a:gd name="f2" fmla="val 0"/>
                <a:gd name="f3" fmla="val 4884"/>
                <a:gd name="f4" fmla="val 4160"/>
                <a:gd name="f5" fmla="val 4159"/>
                <a:gd name="f6" fmla="val 4883"/>
                <a:gd name="f7" fmla="val 3466"/>
                <a:gd name="f8" fmla="val 347"/>
                <a:gd name="f9" fmla="val 946"/>
                <a:gd name="f10" fmla="val 2993"/>
                <a:gd name="f11" fmla="val 1387"/>
                <a:gd name="f12" fmla="val 2426"/>
                <a:gd name="f13" fmla="val 1827"/>
                <a:gd name="f14" fmla="val 1418"/>
                <a:gd name="f15" fmla="val 914"/>
                <a:gd name="f16" fmla="*/ f0 1 4884"/>
                <a:gd name="f17" fmla="*/ f1 1 4160"/>
                <a:gd name="f18" fmla="val f2"/>
                <a:gd name="f19" fmla="val f3"/>
                <a:gd name="f20" fmla="val f4"/>
                <a:gd name="f21" fmla="+- f20 0 f18"/>
                <a:gd name="f22" fmla="+- f19 0 f18"/>
                <a:gd name="f23" fmla="*/ f22 1 4884"/>
                <a:gd name="f24" fmla="*/ f21 1 416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4884" h="4160">
                  <a:moveTo>
                    <a:pt x="f2" y="f2"/>
                  </a:moveTo>
                  <a:lnTo>
                    <a:pt x="f2" y="f5"/>
                  </a:lnTo>
                  <a:lnTo>
                    <a:pt x="f6" y="f5"/>
                  </a:lnTo>
                  <a:lnTo>
                    <a:pt x="f6" y="f2"/>
                  </a:lnTo>
                  <a:lnTo>
                    <a:pt x="f7" y="f2"/>
                  </a:lnTo>
                  <a:lnTo>
                    <a:pt x="f7" y="f8"/>
                  </a:lnTo>
                  <a:cubicBezTo>
                    <a:pt x="f7" y="f9"/>
                    <a:pt x="f10" y="f11"/>
                    <a:pt x="f12" y="f11"/>
                  </a:cubicBezTo>
                  <a:cubicBezTo>
                    <a:pt x="f13" y="f11"/>
                    <a:pt x="f14" y="f15"/>
                    <a:pt x="f14" y="f8"/>
                  </a:cubicBezTo>
                  <a:lnTo>
                    <a:pt x="f14"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6" name="Google Shape;10315;p74">
              <a:extLst>
                <a:ext uri="{FF2B5EF4-FFF2-40B4-BE49-F238E27FC236}">
                  <a16:creationId xmlns:a16="http://schemas.microsoft.com/office/drawing/2014/main" id="{996DDD77-E7B6-548F-9CD6-4BB57DF5F5E8}"/>
                </a:ext>
              </a:extLst>
            </p:cNvPr>
            <p:cNvSpPr/>
            <p:nvPr/>
          </p:nvSpPr>
          <p:spPr>
            <a:xfrm>
              <a:off x="6029279" y="3439222"/>
              <a:ext cx="148900" cy="90104"/>
            </a:xfrm>
            <a:custGeom>
              <a:avLst/>
              <a:gdLst>
                <a:gd name="f0" fmla="val w"/>
                <a:gd name="f1" fmla="val h"/>
                <a:gd name="f2" fmla="val 0"/>
                <a:gd name="f3" fmla="val 4884"/>
                <a:gd name="f4" fmla="val 2773"/>
                <a:gd name="f5" fmla="val 2427"/>
                <a:gd name="f6" fmla="val 1103"/>
                <a:gd name="f7" fmla="val 1"/>
                <a:gd name="f8" fmla="val 2426"/>
                <a:gd name="f9" fmla="val 1355"/>
                <a:gd name="f10" fmla="val 1828"/>
                <a:gd name="f11" fmla="val 1418"/>
                <a:gd name="f12" fmla="val 2395"/>
                <a:gd name="f13" fmla="val 2994"/>
                <a:gd name="f14" fmla="val 3403"/>
                <a:gd name="f15" fmla="val 1891"/>
                <a:gd name="f16" fmla="val 3781"/>
                <a:gd name="f17" fmla="*/ f0 1 4884"/>
                <a:gd name="f18" fmla="*/ f1 1 2773"/>
                <a:gd name="f19" fmla="val f2"/>
                <a:gd name="f20" fmla="val f3"/>
                <a:gd name="f21" fmla="val f4"/>
                <a:gd name="f22" fmla="+- f21 0 f19"/>
                <a:gd name="f23" fmla="+- f20 0 f19"/>
                <a:gd name="f24" fmla="*/ f23 1 4884"/>
                <a:gd name="f25" fmla="*/ f22 1 2773"/>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4884" h="2773">
                  <a:moveTo>
                    <a:pt x="f5" y="f2"/>
                  </a:moveTo>
                  <a:cubicBezTo>
                    <a:pt x="f6" y="f2"/>
                    <a:pt x="f7" y="f6"/>
                    <a:pt x="f7" y="f8"/>
                  </a:cubicBezTo>
                  <a:lnTo>
                    <a:pt x="f7" y="f4"/>
                  </a:lnTo>
                  <a:lnTo>
                    <a:pt x="f9" y="f4"/>
                  </a:lnTo>
                  <a:lnTo>
                    <a:pt x="f9" y="f8"/>
                  </a:lnTo>
                  <a:cubicBezTo>
                    <a:pt x="f9" y="f10"/>
                    <a:pt x="f10" y="f11"/>
                    <a:pt x="f12" y="f11"/>
                  </a:cubicBezTo>
                  <a:cubicBezTo>
                    <a:pt x="f13" y="f11"/>
                    <a:pt x="f14" y="f15"/>
                    <a:pt x="f14" y="f8"/>
                  </a:cubicBezTo>
                  <a:lnTo>
                    <a:pt x="f14" y="f4"/>
                  </a:lnTo>
                  <a:lnTo>
                    <a:pt x="f3" y="f4"/>
                  </a:lnTo>
                  <a:lnTo>
                    <a:pt x="f3" y="f8"/>
                  </a:lnTo>
                  <a:cubicBezTo>
                    <a:pt x="f3" y="f6"/>
                    <a:pt x="f16"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87" name="Google Shape;10341;p74">
            <a:extLst>
              <a:ext uri="{FF2B5EF4-FFF2-40B4-BE49-F238E27FC236}">
                <a16:creationId xmlns:a16="http://schemas.microsoft.com/office/drawing/2014/main" id="{FDF5B913-9655-0FB7-AD30-8F790A6C7193}"/>
              </a:ext>
            </a:extLst>
          </p:cNvPr>
          <p:cNvGrpSpPr/>
          <p:nvPr/>
        </p:nvGrpSpPr>
        <p:grpSpPr>
          <a:xfrm>
            <a:off x="9575337" y="3602472"/>
            <a:ext cx="346008" cy="483461"/>
            <a:chOff x="8527703" y="2749024"/>
            <a:chExt cx="259506" cy="362596"/>
          </a:xfrm>
          <a:solidFill>
            <a:srgbClr val="0072BF"/>
          </a:solidFill>
        </p:grpSpPr>
        <p:sp>
          <p:nvSpPr>
            <p:cNvPr id="88" name="Google Shape;10342;p74">
              <a:extLst>
                <a:ext uri="{FF2B5EF4-FFF2-40B4-BE49-F238E27FC236}">
                  <a16:creationId xmlns:a16="http://schemas.microsoft.com/office/drawing/2014/main" id="{4176CEB9-8D20-133A-4FBE-170F8ECF9A0B}"/>
                </a:ext>
              </a:extLst>
            </p:cNvPr>
            <p:cNvSpPr/>
            <p:nvPr/>
          </p:nvSpPr>
          <p:spPr>
            <a:xfrm>
              <a:off x="8527703" y="2749024"/>
              <a:ext cx="259506" cy="255282"/>
            </a:xfrm>
            <a:custGeom>
              <a:avLst/>
              <a:gdLst>
                <a:gd name="f0" fmla="val w"/>
                <a:gd name="f1" fmla="val h"/>
                <a:gd name="f2" fmla="val 0"/>
                <a:gd name="f3" fmla="val 9012"/>
                <a:gd name="f4" fmla="val 8318"/>
                <a:gd name="f5" fmla="val 4538"/>
                <a:gd name="f6" fmla="val 1"/>
                <a:gd name="f7" fmla="val 2112"/>
                <a:gd name="f8" fmla="val 1985"/>
                <a:gd name="f9" fmla="val 32"/>
                <a:gd name="f10" fmla="val 4537"/>
                <a:gd name="f11" fmla="val 5860"/>
                <a:gd name="f12" fmla="val 631"/>
                <a:gd name="f13" fmla="val 7184"/>
                <a:gd name="f14" fmla="val 1797"/>
                <a:gd name="f15" fmla="val 8066"/>
                <a:gd name="f16" fmla="val 1923"/>
                <a:gd name="f17" fmla="val 8192"/>
                <a:gd name="f18" fmla="val 2017"/>
                <a:gd name="f19" fmla="val 8223"/>
                <a:gd name="f20" fmla="val 2049"/>
                <a:gd name="f21" fmla="val 4160"/>
                <a:gd name="f22" fmla="val 6900"/>
                <a:gd name="f23" fmla="val 2427"/>
                <a:gd name="f24" fmla="val 2238"/>
                <a:gd name="f25" fmla="val 2080"/>
                <a:gd name="f26" fmla="val 6743"/>
                <a:gd name="f27" fmla="val 6554"/>
                <a:gd name="f28" fmla="val 5829"/>
                <a:gd name="f29" fmla="val 4852"/>
                <a:gd name="f30" fmla="val 2679"/>
                <a:gd name="f31" fmla="val 4033"/>
                <a:gd name="f32" fmla="val 3498"/>
                <a:gd name="f33" fmla="val 3624"/>
                <a:gd name="f34" fmla="val 3277"/>
                <a:gd name="f35" fmla="val 3403"/>
                <a:gd name="f36" fmla="val 3151"/>
                <a:gd name="f37" fmla="val 3088"/>
                <a:gd name="f38" fmla="val 2678"/>
                <a:gd name="f39" fmla="val 1922"/>
                <a:gd name="f40" fmla="val 3782"/>
                <a:gd name="f41" fmla="val 1292"/>
                <a:gd name="f42" fmla="val 5262"/>
                <a:gd name="f43" fmla="val 5892"/>
                <a:gd name="f44" fmla="val 3025"/>
                <a:gd name="f45" fmla="val 5735"/>
                <a:gd name="f46" fmla="val 3340"/>
                <a:gd name="f47" fmla="val 5546"/>
                <a:gd name="f48" fmla="val 6365"/>
                <a:gd name="f49" fmla="val 6964"/>
                <a:gd name="f50" fmla="val 6806"/>
                <a:gd name="f51" fmla="val 6617"/>
                <a:gd name="f52" fmla="val 4884"/>
                <a:gd name="f53" fmla="val 6995"/>
                <a:gd name="f54" fmla="val 7027"/>
                <a:gd name="f55" fmla="val 8286"/>
                <a:gd name="f56" fmla="val 7121"/>
                <a:gd name="f57" fmla="val 7247"/>
                <a:gd name="f58" fmla="val 8129"/>
                <a:gd name="f59" fmla="val 8413"/>
                <a:gd name="f60" fmla="val 9011"/>
                <a:gd name="f61" fmla="val 4506"/>
                <a:gd name="f62" fmla="*/ f0 1 9012"/>
                <a:gd name="f63" fmla="*/ f1 1 8318"/>
                <a:gd name="f64" fmla="val f2"/>
                <a:gd name="f65" fmla="val f3"/>
                <a:gd name="f66" fmla="val f4"/>
                <a:gd name="f67" fmla="+- f66 0 f64"/>
                <a:gd name="f68" fmla="+- f65 0 f64"/>
                <a:gd name="f69" fmla="*/ f68 1 9012"/>
                <a:gd name="f70" fmla="*/ f67 1 8318"/>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9012" h="8318">
                  <a:moveTo>
                    <a:pt x="f5" y="f6"/>
                  </a:moveTo>
                  <a:cubicBezTo>
                    <a:pt x="f7" y="f6"/>
                    <a:pt x="f6" y="f8"/>
                    <a:pt x="f9" y="f10"/>
                  </a:cubicBezTo>
                  <a:cubicBezTo>
                    <a:pt x="f9" y="f11"/>
                    <a:pt x="f12" y="f13"/>
                    <a:pt x="f14" y="f15"/>
                  </a:cubicBezTo>
                  <a:cubicBezTo>
                    <a:pt x="f16" y="f17"/>
                    <a:pt x="f18" y="f19"/>
                    <a:pt x="f20" y="f4"/>
                  </a:cubicBezTo>
                  <a:lnTo>
                    <a:pt x="f21" y="f4"/>
                  </a:lnTo>
                  <a:lnTo>
                    <a:pt x="f21" y="f22"/>
                  </a:lnTo>
                  <a:lnTo>
                    <a:pt x="f23" y="f22"/>
                  </a:lnTo>
                  <a:cubicBezTo>
                    <a:pt x="f24" y="f22"/>
                    <a:pt x="f25" y="f26"/>
                    <a:pt x="f25" y="f27"/>
                  </a:cubicBezTo>
                  <a:lnTo>
                    <a:pt x="f25" y="f28"/>
                  </a:lnTo>
                  <a:cubicBezTo>
                    <a:pt x="f25" y="f29"/>
                    <a:pt x="f30" y="f31"/>
                    <a:pt x="f32" y="f33"/>
                  </a:cubicBezTo>
                  <a:cubicBezTo>
                    <a:pt x="f34" y="f35"/>
                    <a:pt x="f36" y="f37"/>
                    <a:pt x="f36" y="f38"/>
                  </a:cubicBezTo>
                  <a:cubicBezTo>
                    <a:pt x="f36" y="f39"/>
                    <a:pt x="f40" y="f41"/>
                    <a:pt x="f5" y="f41"/>
                  </a:cubicBezTo>
                  <a:cubicBezTo>
                    <a:pt x="f42" y="f41"/>
                    <a:pt x="f43" y="f39"/>
                    <a:pt x="f43" y="f38"/>
                  </a:cubicBezTo>
                  <a:cubicBezTo>
                    <a:pt x="f43" y="f44"/>
                    <a:pt x="f45" y="f46"/>
                    <a:pt x="f47" y="f33"/>
                  </a:cubicBezTo>
                  <a:cubicBezTo>
                    <a:pt x="f48" y="f31"/>
                    <a:pt x="f49" y="f29"/>
                    <a:pt x="f49" y="f28"/>
                  </a:cubicBezTo>
                  <a:lnTo>
                    <a:pt x="f49" y="f27"/>
                  </a:lnTo>
                  <a:cubicBezTo>
                    <a:pt x="f49" y="f26"/>
                    <a:pt x="f50" y="f22"/>
                    <a:pt x="f51" y="f22"/>
                  </a:cubicBezTo>
                  <a:lnTo>
                    <a:pt x="f52" y="f22"/>
                  </a:lnTo>
                  <a:lnTo>
                    <a:pt x="f52" y="f4"/>
                  </a:lnTo>
                  <a:lnTo>
                    <a:pt x="f53" y="f4"/>
                  </a:lnTo>
                  <a:cubicBezTo>
                    <a:pt x="f54" y="f55"/>
                    <a:pt x="f56" y="f17"/>
                    <a:pt x="f57" y="f58"/>
                  </a:cubicBezTo>
                  <a:cubicBezTo>
                    <a:pt x="f59" y="f13"/>
                    <a:pt x="f60" y="f28"/>
                    <a:pt x="f60" y="f61"/>
                  </a:cubicBezTo>
                  <a:cubicBezTo>
                    <a:pt x="f60" y="f18"/>
                    <a:pt x="f53"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9" name="Google Shape;10343;p74">
              <a:extLst>
                <a:ext uri="{FF2B5EF4-FFF2-40B4-BE49-F238E27FC236}">
                  <a16:creationId xmlns:a16="http://schemas.microsoft.com/office/drawing/2014/main" id="{312CCCB8-F09E-CB3D-EF22-768A2ABB714B}"/>
                </a:ext>
              </a:extLst>
            </p:cNvPr>
            <p:cNvSpPr/>
            <p:nvPr/>
          </p:nvSpPr>
          <p:spPr>
            <a:xfrm>
              <a:off x="8637495" y="2811871"/>
              <a:ext cx="40827" cy="43552"/>
            </a:xfrm>
            <a:custGeom>
              <a:avLst/>
              <a:gdLst>
                <a:gd name="f0" fmla="val w"/>
                <a:gd name="f1" fmla="val h"/>
                <a:gd name="f2" fmla="val 0"/>
                <a:gd name="f3" fmla="val 1418"/>
                <a:gd name="f4" fmla="val 1419"/>
                <a:gd name="f5" fmla="val 725"/>
                <a:gd name="f6" fmla="val 315"/>
                <a:gd name="f7" fmla="val 1103"/>
                <a:gd name="f8" fmla="*/ f0 1 1418"/>
                <a:gd name="f9" fmla="*/ f1 1 1419"/>
                <a:gd name="f10" fmla="val f2"/>
                <a:gd name="f11" fmla="val f3"/>
                <a:gd name="f12" fmla="val f4"/>
                <a:gd name="f13" fmla="+- f12 0 f10"/>
                <a:gd name="f14" fmla="+- f11 0 f10"/>
                <a:gd name="f15" fmla="*/ f14 1 1418"/>
                <a:gd name="f16" fmla="*/ f13 1 141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418" h="1419">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0" name="Google Shape;10344;p74">
              <a:extLst>
                <a:ext uri="{FF2B5EF4-FFF2-40B4-BE49-F238E27FC236}">
                  <a16:creationId xmlns:a16="http://schemas.microsoft.com/office/drawing/2014/main" id="{63628E27-0457-EA5C-2BA4-E14A4D97FCF5}"/>
                </a:ext>
              </a:extLst>
            </p:cNvPr>
            <p:cNvSpPr/>
            <p:nvPr/>
          </p:nvSpPr>
          <p:spPr>
            <a:xfrm>
              <a:off x="8588492" y="3025539"/>
              <a:ext cx="139747" cy="43552"/>
            </a:xfrm>
            <a:custGeom>
              <a:avLst/>
              <a:gdLst>
                <a:gd name="f0" fmla="val w"/>
                <a:gd name="f1" fmla="val h"/>
                <a:gd name="f2" fmla="val 0"/>
                <a:gd name="f3" fmla="val 4853"/>
                <a:gd name="f4" fmla="val 1419"/>
                <a:gd name="f5" fmla="val 1"/>
                <a:gd name="f6" fmla="val 347"/>
                <a:gd name="f7" fmla="val 946"/>
                <a:gd name="f8" fmla="val 473"/>
                <a:gd name="f9" fmla="val 1040"/>
                <a:gd name="f10" fmla="val 3781"/>
                <a:gd name="f11" fmla="val 4380"/>
                <a:gd name="f12" fmla="*/ f0 1 4853"/>
                <a:gd name="f13" fmla="*/ f1 1 1419"/>
                <a:gd name="f14" fmla="val f2"/>
                <a:gd name="f15" fmla="val f3"/>
                <a:gd name="f16" fmla="val f4"/>
                <a:gd name="f17" fmla="+- f16 0 f14"/>
                <a:gd name="f18" fmla="+- f15 0 f14"/>
                <a:gd name="f19" fmla="*/ f18 1 4853"/>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4853" h="1419">
                  <a:moveTo>
                    <a:pt x="f5" y="f5"/>
                  </a:moveTo>
                  <a:lnTo>
                    <a:pt x="f5" y="f6"/>
                  </a:lnTo>
                  <a:cubicBezTo>
                    <a:pt x="f5" y="f7"/>
                    <a:pt x="f8" y="f4"/>
                    <a:pt x="f9" y="f4"/>
                  </a:cubicBezTo>
                  <a:lnTo>
                    <a:pt x="f10" y="f4"/>
                  </a:lnTo>
                  <a:cubicBezTo>
                    <a:pt x="f11" y="f4"/>
                    <a:pt x="f3" y="f7"/>
                    <a:pt x="f3" y="f6"/>
                  </a:cubicBezTo>
                  <a:lnTo>
                    <a:pt x="f3"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1" name="Google Shape;10345;p74">
              <a:extLst>
                <a:ext uri="{FF2B5EF4-FFF2-40B4-BE49-F238E27FC236}">
                  <a16:creationId xmlns:a16="http://schemas.microsoft.com/office/drawing/2014/main" id="{DD9AB43D-12B2-FAA0-FFEA-13DFA76A961D}"/>
                </a:ext>
              </a:extLst>
            </p:cNvPr>
            <p:cNvSpPr/>
            <p:nvPr/>
          </p:nvSpPr>
          <p:spPr>
            <a:xfrm>
              <a:off x="8608445" y="2877616"/>
              <a:ext cx="99834" cy="63834"/>
            </a:xfrm>
            <a:custGeom>
              <a:avLst/>
              <a:gdLst>
                <a:gd name="f0" fmla="val w"/>
                <a:gd name="f1" fmla="val h"/>
                <a:gd name="f2" fmla="val 0"/>
                <a:gd name="f3" fmla="val 3467"/>
                <a:gd name="f4" fmla="val 2080"/>
                <a:gd name="f5" fmla="val 1734"/>
                <a:gd name="f6" fmla="val 1"/>
                <a:gd name="f7" fmla="val 789"/>
                <a:gd name="f8" fmla="val 725"/>
                <a:gd name="f9" fmla="val 1733"/>
                <a:gd name="f10" fmla="val 3466"/>
                <a:gd name="f11" fmla="val 788"/>
                <a:gd name="f12" fmla="val 2679"/>
                <a:gd name="f13" fmla="*/ f0 1 3467"/>
                <a:gd name="f14" fmla="*/ f1 1 2080"/>
                <a:gd name="f15" fmla="val f2"/>
                <a:gd name="f16" fmla="val f3"/>
                <a:gd name="f17" fmla="val f4"/>
                <a:gd name="f18" fmla="+- f17 0 f15"/>
                <a:gd name="f19" fmla="+- f16 0 f15"/>
                <a:gd name="f20" fmla="*/ f19 1 3467"/>
                <a:gd name="f21" fmla="*/ f18 1 208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3467" h="2080">
                  <a:moveTo>
                    <a:pt x="f5" y="f6"/>
                  </a:moveTo>
                  <a:cubicBezTo>
                    <a:pt x="f7" y="f6"/>
                    <a:pt x="f6" y="f8"/>
                    <a:pt x="f6" y="f9"/>
                  </a:cubicBezTo>
                  <a:lnTo>
                    <a:pt x="f6" y="f4"/>
                  </a:lnTo>
                  <a:lnTo>
                    <a:pt x="f10" y="f4"/>
                  </a:lnTo>
                  <a:lnTo>
                    <a:pt x="f10" y="f9"/>
                  </a:lnTo>
                  <a:cubicBezTo>
                    <a:pt x="f10" y="f11"/>
                    <a:pt x="f12"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2" name="Google Shape;10346;p74">
              <a:extLst>
                <a:ext uri="{FF2B5EF4-FFF2-40B4-BE49-F238E27FC236}">
                  <a16:creationId xmlns:a16="http://schemas.microsoft.com/office/drawing/2014/main" id="{53820489-CEEF-C62B-3A15-F272ABC086EA}"/>
                </a:ext>
              </a:extLst>
            </p:cNvPr>
            <p:cNvSpPr/>
            <p:nvPr/>
          </p:nvSpPr>
          <p:spPr>
            <a:xfrm>
              <a:off x="8608445" y="3090324"/>
              <a:ext cx="100730" cy="21296"/>
            </a:xfrm>
            <a:custGeom>
              <a:avLst/>
              <a:gdLst>
                <a:gd name="f0" fmla="val w"/>
                <a:gd name="f1" fmla="val h"/>
                <a:gd name="f2" fmla="val 0"/>
                <a:gd name="f3" fmla="val 3498"/>
                <a:gd name="f4" fmla="val 694"/>
                <a:gd name="f5" fmla="val 32"/>
                <a:gd name="f6" fmla="val 1"/>
                <a:gd name="f7" fmla="val 379"/>
                <a:gd name="f8" fmla="val 284"/>
                <a:gd name="f9" fmla="val 2773"/>
                <a:gd name="f10" fmla="val 3183"/>
                <a:gd name="f11" fmla="*/ f0 1 3498"/>
                <a:gd name="f12" fmla="*/ f1 1 694"/>
                <a:gd name="f13" fmla="val f2"/>
                <a:gd name="f14" fmla="val f3"/>
                <a:gd name="f15" fmla="val f4"/>
                <a:gd name="f16" fmla="+- f15 0 f13"/>
                <a:gd name="f17" fmla="+- f14 0 f13"/>
                <a:gd name="f18" fmla="*/ f17 1 3498"/>
                <a:gd name="f19" fmla="*/ f16 1 69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498" h="694">
                  <a:moveTo>
                    <a:pt x="f5" y="f6"/>
                  </a:moveTo>
                  <a:cubicBezTo>
                    <a:pt x="f6" y="f7"/>
                    <a:pt x="f8" y="f4"/>
                    <a:pt x="f4" y="f4"/>
                  </a:cubicBezTo>
                  <a:lnTo>
                    <a:pt x="f9" y="f4"/>
                  </a:lnTo>
                  <a:cubicBezTo>
                    <a:pt x="f10" y="f4"/>
                    <a:pt x="f3" y="f7"/>
                    <a:pt x="f3"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93" name="Google Shape;10359;p74">
            <a:extLst>
              <a:ext uri="{FF2B5EF4-FFF2-40B4-BE49-F238E27FC236}">
                <a16:creationId xmlns:a16="http://schemas.microsoft.com/office/drawing/2014/main" id="{F8BA78A6-583D-CB5D-8D43-6C24A8B9EB43}"/>
              </a:ext>
            </a:extLst>
          </p:cNvPr>
          <p:cNvGrpSpPr/>
          <p:nvPr/>
        </p:nvGrpSpPr>
        <p:grpSpPr>
          <a:xfrm>
            <a:off x="6984734" y="4578867"/>
            <a:ext cx="481572" cy="451811"/>
            <a:chOff x="6584749" y="3481321"/>
            <a:chExt cx="361179" cy="338858"/>
          </a:xfrm>
          <a:solidFill>
            <a:srgbClr val="0072BF"/>
          </a:solidFill>
        </p:grpSpPr>
        <p:sp>
          <p:nvSpPr>
            <p:cNvPr id="94" name="Google Shape;10360;p74">
              <a:extLst>
                <a:ext uri="{FF2B5EF4-FFF2-40B4-BE49-F238E27FC236}">
                  <a16:creationId xmlns:a16="http://schemas.microsoft.com/office/drawing/2014/main" id="{7A4ECD5A-BA09-5ED3-1629-1A70C195B856}"/>
                </a:ext>
              </a:extLst>
            </p:cNvPr>
            <p:cNvSpPr/>
            <p:nvPr/>
          </p:nvSpPr>
          <p:spPr>
            <a:xfrm>
              <a:off x="6679838" y="3638973"/>
              <a:ext cx="170023" cy="181206"/>
            </a:xfrm>
            <a:custGeom>
              <a:avLst/>
              <a:gdLst>
                <a:gd name="f0" fmla="val w"/>
                <a:gd name="f1" fmla="val h"/>
                <a:gd name="f2" fmla="val 0"/>
                <a:gd name="f3" fmla="val 5577"/>
                <a:gd name="f4" fmla="val 2804"/>
                <a:gd name="f5" fmla="val 1607"/>
                <a:gd name="f6" fmla="val 1450"/>
                <a:gd name="f7" fmla="val 725"/>
                <a:gd name="f8" fmla="val 1009"/>
                <a:gd name="f9" fmla="val 3308"/>
                <a:gd name="f10" fmla="val 946"/>
                <a:gd name="f11" fmla="val 3749"/>
                <a:gd name="f12" fmla="val 851"/>
                <a:gd name="f13" fmla="val 4285"/>
                <a:gd name="f14" fmla="val 757"/>
                <a:gd name="f15" fmla="val 4883"/>
                <a:gd name="f16" fmla="val 347"/>
                <a:gd name="f17" fmla="val 158"/>
                <a:gd name="f18" fmla="val 5041"/>
                <a:gd name="f19" fmla="val 5230"/>
                <a:gd name="f20" fmla="val 5419"/>
                <a:gd name="f21" fmla="val 5576"/>
                <a:gd name="f22" fmla="val 5545"/>
                <a:gd name="f23" fmla="val 5387"/>
                <a:gd name="f24" fmla="val 5198"/>
                <a:gd name="f25" fmla="val 5009"/>
                <a:gd name="f26" fmla="val 4852"/>
                <a:gd name="f27" fmla="val 4726"/>
                <a:gd name="f28" fmla="val 4253"/>
                <a:gd name="f29" fmla="val 4632"/>
                <a:gd name="f30" fmla="val 4569"/>
                <a:gd name="f31" fmla="val 3277"/>
                <a:gd name="f32" fmla="val 4128"/>
                <a:gd name="f33" fmla="val 756"/>
                <a:gd name="f34" fmla="val 3970"/>
                <a:gd name="f35" fmla="*/ f0 1 5577"/>
                <a:gd name="f36" fmla="*/ f1 1 5577"/>
                <a:gd name="f37" fmla="val f2"/>
                <a:gd name="f38" fmla="val f3"/>
                <a:gd name="f39" fmla="+- f38 0 f37"/>
                <a:gd name="f40" fmla="*/ f39 1 5577"/>
                <a:gd name="f41" fmla="*/ f37 1 f40"/>
                <a:gd name="f42" fmla="*/ f38 1 f40"/>
                <a:gd name="f43" fmla="*/ f41 f35 1"/>
                <a:gd name="f44" fmla="*/ f42 f35 1"/>
                <a:gd name="f45" fmla="*/ f42 f36 1"/>
                <a:gd name="f46" fmla="*/ f41 f36 1"/>
              </a:gdLst>
              <a:ahLst/>
              <a:cxnLst>
                <a:cxn ang="3cd4">
                  <a:pos x="hc" y="t"/>
                </a:cxn>
                <a:cxn ang="0">
                  <a:pos x="r" y="vc"/>
                </a:cxn>
                <a:cxn ang="cd4">
                  <a:pos x="hc" y="b"/>
                </a:cxn>
                <a:cxn ang="cd2">
                  <a:pos x="l" y="vc"/>
                </a:cxn>
              </a:cxnLst>
              <a:rect l="f43" t="f46" r="f44" b="f45"/>
              <a:pathLst>
                <a:path w="5577" h="5577">
                  <a:moveTo>
                    <a:pt x="f4" y="f2"/>
                  </a:moveTo>
                  <a:cubicBezTo>
                    <a:pt x="f5" y="f2"/>
                    <a:pt x="f6" y="f7"/>
                    <a:pt x="f8" y="f9"/>
                  </a:cubicBezTo>
                  <a:cubicBezTo>
                    <a:pt x="f10" y="f11"/>
                    <a:pt x="f12" y="f13"/>
                    <a:pt x="f14" y="f15"/>
                  </a:cubicBezTo>
                  <a:lnTo>
                    <a:pt x="f16" y="f15"/>
                  </a:lnTo>
                  <a:cubicBezTo>
                    <a:pt x="f17" y="f15"/>
                    <a:pt x="f2" y="f18"/>
                    <a:pt x="f2" y="f19"/>
                  </a:cubicBezTo>
                  <a:cubicBezTo>
                    <a:pt x="f2" y="f20"/>
                    <a:pt x="f17" y="f21"/>
                    <a:pt x="f16" y="f21"/>
                  </a:cubicBezTo>
                  <a:lnTo>
                    <a:pt x="f19" y="f21"/>
                  </a:lnTo>
                  <a:cubicBezTo>
                    <a:pt x="f20" y="f22"/>
                    <a:pt x="f3" y="f23"/>
                    <a:pt x="f3" y="f24"/>
                  </a:cubicBezTo>
                  <a:cubicBezTo>
                    <a:pt x="f3" y="f25"/>
                    <a:pt x="f20" y="f26"/>
                    <a:pt x="f19" y="f26"/>
                  </a:cubicBezTo>
                  <a:lnTo>
                    <a:pt x="f26" y="f26"/>
                  </a:lnTo>
                  <a:cubicBezTo>
                    <a:pt x="f27" y="f28"/>
                    <a:pt x="f29" y="f11"/>
                    <a:pt x="f30" y="f31"/>
                  </a:cubicBezTo>
                  <a:cubicBezTo>
                    <a:pt x="f32" y="f33"/>
                    <a:pt x="f34" y="f2"/>
                    <a:pt x="f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5" name="Google Shape;10361;p74">
              <a:extLst>
                <a:ext uri="{FF2B5EF4-FFF2-40B4-BE49-F238E27FC236}">
                  <a16:creationId xmlns:a16="http://schemas.microsoft.com/office/drawing/2014/main" id="{50A6C390-C7C3-A2B8-AAEB-EAE5E9789B18}"/>
                </a:ext>
              </a:extLst>
            </p:cNvPr>
            <p:cNvSpPr/>
            <p:nvPr/>
          </p:nvSpPr>
          <p:spPr>
            <a:xfrm>
              <a:off x="6839282" y="3481321"/>
              <a:ext cx="84536" cy="90104"/>
            </a:xfrm>
            <a:custGeom>
              <a:avLst/>
              <a:gdLst>
                <a:gd name="f0" fmla="val w"/>
                <a:gd name="f1" fmla="val h"/>
                <a:gd name="f2" fmla="val 0"/>
                <a:gd name="f3" fmla="val 2773"/>
                <a:gd name="f4" fmla="val 1386"/>
                <a:gd name="f5" fmla="val 630"/>
                <a:gd name="f6" fmla="val 1387"/>
                <a:gd name="f7" fmla="val 2111"/>
                <a:gd name="f8" fmla="val 2143"/>
                <a:gd name="f9" fmla="*/ f0 1 2773"/>
                <a:gd name="f10" fmla="*/ f1 1 2773"/>
                <a:gd name="f11" fmla="val f2"/>
                <a:gd name="f12" fmla="val f3"/>
                <a:gd name="f13" fmla="+- f12 0 f11"/>
                <a:gd name="f14" fmla="*/ f13 1 2773"/>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2773" h="2773">
                  <a:moveTo>
                    <a:pt x="f4" y="f2"/>
                  </a:moveTo>
                  <a:cubicBezTo>
                    <a:pt x="f5" y="f2"/>
                    <a:pt x="f2" y="f5"/>
                    <a:pt x="f2" y="f6"/>
                  </a:cubicBezTo>
                  <a:cubicBezTo>
                    <a:pt x="f2" y="f7"/>
                    <a:pt x="f5" y="f3"/>
                    <a:pt x="f4" y="f3"/>
                  </a:cubicBezTo>
                  <a:cubicBezTo>
                    <a:pt x="f8" y="f3"/>
                    <a:pt x="f3" y="f7"/>
                    <a:pt x="f3" y="f6"/>
                  </a:cubicBezTo>
                  <a:cubicBezTo>
                    <a:pt x="f3" y="f5"/>
                    <a:pt x="f8" y="f2"/>
                    <a:pt x="f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6" name="Google Shape;10362;p74">
              <a:extLst>
                <a:ext uri="{FF2B5EF4-FFF2-40B4-BE49-F238E27FC236}">
                  <a16:creationId xmlns:a16="http://schemas.microsoft.com/office/drawing/2014/main" id="{360CB8F5-01A6-B1BB-5B33-46D211AFC7EA}"/>
                </a:ext>
              </a:extLst>
            </p:cNvPr>
            <p:cNvSpPr/>
            <p:nvPr/>
          </p:nvSpPr>
          <p:spPr>
            <a:xfrm>
              <a:off x="6606860" y="3481321"/>
              <a:ext cx="83567" cy="90104"/>
            </a:xfrm>
            <a:custGeom>
              <a:avLst/>
              <a:gdLst>
                <a:gd name="f0" fmla="val w"/>
                <a:gd name="f1" fmla="val h"/>
                <a:gd name="f2" fmla="val 0"/>
                <a:gd name="f3" fmla="val 2741"/>
                <a:gd name="f4" fmla="val 2773"/>
                <a:gd name="f5" fmla="val 1355"/>
                <a:gd name="f6" fmla="val 599"/>
                <a:gd name="f7" fmla="val 630"/>
                <a:gd name="f8" fmla="val 1387"/>
                <a:gd name="f9" fmla="val 2143"/>
                <a:gd name="f10" fmla="val 2111"/>
                <a:gd name="f11" fmla="*/ f0 1 2741"/>
                <a:gd name="f12" fmla="*/ f1 1 2773"/>
                <a:gd name="f13" fmla="val f2"/>
                <a:gd name="f14" fmla="val f3"/>
                <a:gd name="f15" fmla="val f4"/>
                <a:gd name="f16" fmla="+- f15 0 f13"/>
                <a:gd name="f17" fmla="+- f14 0 f13"/>
                <a:gd name="f18" fmla="*/ f17 1 2741"/>
                <a:gd name="f19" fmla="*/ f16 1 2773"/>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1" h="2773">
                  <a:moveTo>
                    <a:pt x="f5" y="f2"/>
                  </a:moveTo>
                  <a:cubicBezTo>
                    <a:pt x="f6" y="f2"/>
                    <a:pt x="f2" y="f7"/>
                    <a:pt x="f2" y="f8"/>
                  </a:cubicBezTo>
                  <a:cubicBezTo>
                    <a:pt x="f2" y="f9"/>
                    <a:pt x="f6" y="f4"/>
                    <a:pt x="f5" y="f4"/>
                  </a:cubicBezTo>
                  <a:cubicBezTo>
                    <a:pt x="f10" y="f4"/>
                    <a:pt x="f3" y="f9"/>
                    <a:pt x="f3" y="f8"/>
                  </a:cubicBezTo>
                  <a:cubicBezTo>
                    <a:pt x="f3" y="f7"/>
                    <a:pt x="f10"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7" name="Google Shape;10363;p74">
              <a:extLst>
                <a:ext uri="{FF2B5EF4-FFF2-40B4-BE49-F238E27FC236}">
                  <a16:creationId xmlns:a16="http://schemas.microsoft.com/office/drawing/2014/main" id="{7F79C4CE-5664-5821-09B2-E5E29F3C9371}"/>
                </a:ext>
              </a:extLst>
            </p:cNvPr>
            <p:cNvSpPr/>
            <p:nvPr/>
          </p:nvSpPr>
          <p:spPr>
            <a:xfrm>
              <a:off x="6584749" y="3571390"/>
              <a:ext cx="127769" cy="67619"/>
            </a:xfrm>
            <a:custGeom>
              <a:avLst/>
              <a:gdLst>
                <a:gd name="f0" fmla="val w"/>
                <a:gd name="f1" fmla="val h"/>
                <a:gd name="f2" fmla="val 0"/>
                <a:gd name="f3" fmla="val 4191"/>
                <a:gd name="f4" fmla="val 2081"/>
                <a:gd name="f5" fmla="val 568"/>
                <a:gd name="f6" fmla="val 1"/>
                <a:gd name="f7" fmla="val 252"/>
                <a:gd name="f8" fmla="val 347"/>
                <a:gd name="f9" fmla="val 851"/>
                <a:gd name="f10" fmla="val 1356"/>
                <a:gd name="f11" fmla="val 1734"/>
                <a:gd name="f12" fmla="val 1923"/>
                <a:gd name="f13" fmla="val 158"/>
                <a:gd name="f14" fmla="val 2080"/>
                <a:gd name="f15" fmla="val 3813"/>
                <a:gd name="f16" fmla="val 4033"/>
                <a:gd name="f17" fmla="val 820"/>
                <a:gd name="f18" fmla="val 3970"/>
                <a:gd name="f19" fmla="val 3624"/>
                <a:gd name="f20" fmla="val 3245"/>
                <a:gd name="f21" fmla="val 410"/>
                <a:gd name="f22" fmla="val 2678"/>
                <a:gd name="f23" fmla="val 694"/>
                <a:gd name="f24" fmla="val 1513"/>
                <a:gd name="f25" fmla="val 946"/>
                <a:gd name="f26" fmla="*/ f0 1 4191"/>
                <a:gd name="f27" fmla="*/ f1 1 2081"/>
                <a:gd name="f28" fmla="val f2"/>
                <a:gd name="f29" fmla="val f3"/>
                <a:gd name="f30" fmla="val f4"/>
                <a:gd name="f31" fmla="+- f30 0 f28"/>
                <a:gd name="f32" fmla="+- f29 0 f28"/>
                <a:gd name="f33" fmla="*/ f32 1 4191"/>
                <a:gd name="f34" fmla="*/ f31 1 2081"/>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4191" h="2081">
                  <a:moveTo>
                    <a:pt x="f5" y="f6"/>
                  </a:moveTo>
                  <a:cubicBezTo>
                    <a:pt x="f7" y="f8"/>
                    <a:pt x="f2" y="f9"/>
                    <a:pt x="f2" y="f10"/>
                  </a:cubicBezTo>
                  <a:lnTo>
                    <a:pt x="f2" y="f11"/>
                  </a:lnTo>
                  <a:cubicBezTo>
                    <a:pt x="f2" y="f12"/>
                    <a:pt x="f13" y="f14"/>
                    <a:pt x="f8" y="f14"/>
                  </a:cubicBezTo>
                  <a:lnTo>
                    <a:pt x="f15" y="f14"/>
                  </a:lnTo>
                  <a:cubicBezTo>
                    <a:pt x="f16" y="f14"/>
                    <a:pt x="f3" y="f12"/>
                    <a:pt x="f3" y="f11"/>
                  </a:cubicBezTo>
                  <a:lnTo>
                    <a:pt x="f3" y="f10"/>
                  </a:lnTo>
                  <a:cubicBezTo>
                    <a:pt x="f3" y="f17"/>
                    <a:pt x="f18" y="f8"/>
                    <a:pt x="f19" y="f6"/>
                  </a:cubicBezTo>
                  <a:cubicBezTo>
                    <a:pt x="f20" y="f21"/>
                    <a:pt x="f22" y="f23"/>
                    <a:pt x="f14" y="f23"/>
                  </a:cubicBezTo>
                  <a:cubicBezTo>
                    <a:pt x="f24" y="f23"/>
                    <a:pt x="f25" y="f21"/>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8" name="Google Shape;10364;p74">
              <a:extLst>
                <a:ext uri="{FF2B5EF4-FFF2-40B4-BE49-F238E27FC236}">
                  <a16:creationId xmlns:a16="http://schemas.microsoft.com/office/drawing/2014/main" id="{5D5775BE-4E52-D3CF-AC0E-0C001D7EDBD7}"/>
                </a:ext>
              </a:extLst>
            </p:cNvPr>
            <p:cNvSpPr/>
            <p:nvPr/>
          </p:nvSpPr>
          <p:spPr>
            <a:xfrm>
              <a:off x="6819101" y="3571390"/>
              <a:ext cx="126827" cy="67619"/>
            </a:xfrm>
            <a:custGeom>
              <a:avLst/>
              <a:gdLst>
                <a:gd name="f0" fmla="val w"/>
                <a:gd name="f1" fmla="val h"/>
                <a:gd name="f2" fmla="val 0"/>
                <a:gd name="f3" fmla="val 4160"/>
                <a:gd name="f4" fmla="val 2081"/>
                <a:gd name="f5" fmla="val 536"/>
                <a:gd name="f6" fmla="val 1"/>
                <a:gd name="f7" fmla="val 221"/>
                <a:gd name="f8" fmla="val 347"/>
                <a:gd name="f9" fmla="val 851"/>
                <a:gd name="f10" fmla="val 1356"/>
                <a:gd name="f11" fmla="val 1702"/>
                <a:gd name="f12" fmla="val 1923"/>
                <a:gd name="f13" fmla="val 158"/>
                <a:gd name="f14" fmla="val 2080"/>
                <a:gd name="f15" fmla="val 3813"/>
                <a:gd name="f16" fmla="val 4002"/>
                <a:gd name="f17" fmla="val 4159"/>
                <a:gd name="f18" fmla="val 820"/>
                <a:gd name="f19" fmla="val 3970"/>
                <a:gd name="f20" fmla="val 3624"/>
                <a:gd name="f21" fmla="val 3214"/>
                <a:gd name="f22" fmla="val 410"/>
                <a:gd name="f23" fmla="val 2679"/>
                <a:gd name="f24" fmla="val 694"/>
                <a:gd name="f25" fmla="val 1450"/>
                <a:gd name="f26" fmla="val 946"/>
                <a:gd name="f27" fmla="*/ f0 1 4160"/>
                <a:gd name="f28" fmla="*/ f1 1 2081"/>
                <a:gd name="f29" fmla="val f2"/>
                <a:gd name="f30" fmla="val f3"/>
                <a:gd name="f31" fmla="val f4"/>
                <a:gd name="f32" fmla="+- f31 0 f29"/>
                <a:gd name="f33" fmla="+- f30 0 f29"/>
                <a:gd name="f34" fmla="*/ f33 1 4160"/>
                <a:gd name="f35" fmla="*/ f32 1 2081"/>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160" h="2081">
                  <a:moveTo>
                    <a:pt x="f5" y="f6"/>
                  </a:moveTo>
                  <a:cubicBezTo>
                    <a:pt x="f7" y="f8"/>
                    <a:pt x="f6" y="f9"/>
                    <a:pt x="f6" y="f10"/>
                  </a:cubicBezTo>
                  <a:lnTo>
                    <a:pt x="f6" y="f11"/>
                  </a:lnTo>
                  <a:cubicBezTo>
                    <a:pt x="f6" y="f12"/>
                    <a:pt x="f13" y="f14"/>
                    <a:pt x="f8" y="f14"/>
                  </a:cubicBezTo>
                  <a:lnTo>
                    <a:pt x="f15" y="f14"/>
                  </a:lnTo>
                  <a:cubicBezTo>
                    <a:pt x="f16" y="f14"/>
                    <a:pt x="f17" y="f12"/>
                    <a:pt x="f17" y="f11"/>
                  </a:cubicBezTo>
                  <a:lnTo>
                    <a:pt x="f17" y="f10"/>
                  </a:lnTo>
                  <a:cubicBezTo>
                    <a:pt x="f17" y="f18"/>
                    <a:pt x="f19" y="f8"/>
                    <a:pt x="f20" y="f6"/>
                  </a:cubicBezTo>
                  <a:cubicBezTo>
                    <a:pt x="f21" y="f22"/>
                    <a:pt x="f23" y="f24"/>
                    <a:pt x="f14" y="f24"/>
                  </a:cubicBezTo>
                  <a:cubicBezTo>
                    <a:pt x="f25" y="f24"/>
                    <a:pt x="f26" y="f22"/>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9" name="Google Shape;10365;p74">
              <a:extLst>
                <a:ext uri="{FF2B5EF4-FFF2-40B4-BE49-F238E27FC236}">
                  <a16:creationId xmlns:a16="http://schemas.microsoft.com/office/drawing/2014/main" id="{0150CB04-90F7-461D-002D-802AE15CAFC2}"/>
                </a:ext>
              </a:extLst>
            </p:cNvPr>
            <p:cNvSpPr/>
            <p:nvPr/>
          </p:nvSpPr>
          <p:spPr>
            <a:xfrm>
              <a:off x="6823920" y="3661486"/>
              <a:ext cx="122008" cy="68625"/>
            </a:xfrm>
            <a:custGeom>
              <a:avLst/>
              <a:gdLst>
                <a:gd name="f0" fmla="val w"/>
                <a:gd name="f1" fmla="val h"/>
                <a:gd name="f2" fmla="val 0"/>
                <a:gd name="f3" fmla="val 4002"/>
                <a:gd name="f4" fmla="val 2112"/>
                <a:gd name="f5" fmla="val 189"/>
                <a:gd name="f6" fmla="val 567"/>
                <a:gd name="f7" fmla="val 315"/>
                <a:gd name="f8" fmla="val 1229"/>
                <a:gd name="f9" fmla="val 473"/>
                <a:gd name="f10" fmla="val 2111"/>
                <a:gd name="f11" fmla="val 3655"/>
                <a:gd name="f12" fmla="val 3844"/>
                <a:gd name="f13" fmla="val 4001"/>
                <a:gd name="f14" fmla="val 1954"/>
                <a:gd name="f15" fmla="val 1733"/>
                <a:gd name="f16" fmla="val 378"/>
                <a:gd name="f17" fmla="val 3970"/>
                <a:gd name="f18" fmla="val 158"/>
                <a:gd name="f19" fmla="*/ f0 1 4002"/>
                <a:gd name="f20" fmla="*/ f1 1 2112"/>
                <a:gd name="f21" fmla="val f2"/>
                <a:gd name="f22" fmla="val f3"/>
                <a:gd name="f23" fmla="val f4"/>
                <a:gd name="f24" fmla="+- f23 0 f21"/>
                <a:gd name="f25" fmla="+- f22 0 f21"/>
                <a:gd name="f26" fmla="*/ f25 1 4002"/>
                <a:gd name="f27" fmla="*/ f24 1 2112"/>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4002" h="2112">
                  <a:moveTo>
                    <a:pt x="f2" y="f2"/>
                  </a:moveTo>
                  <a:cubicBezTo>
                    <a:pt x="f5" y="f6"/>
                    <a:pt x="f7" y="f8"/>
                    <a:pt x="f9" y="f10"/>
                  </a:cubicBezTo>
                  <a:lnTo>
                    <a:pt x="f11" y="f10"/>
                  </a:lnTo>
                  <a:cubicBezTo>
                    <a:pt x="f12" y="f10"/>
                    <a:pt x="f13" y="f14"/>
                    <a:pt x="f13" y="f15"/>
                  </a:cubicBezTo>
                  <a:lnTo>
                    <a:pt x="f13" y="f16"/>
                  </a:lnTo>
                  <a:cubicBezTo>
                    <a:pt x="f17" y="f18"/>
                    <a:pt x="f12" y="f2"/>
                    <a:pt x="f11"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0" name="Google Shape;10366;p74">
              <a:extLst>
                <a:ext uri="{FF2B5EF4-FFF2-40B4-BE49-F238E27FC236}">
                  <a16:creationId xmlns:a16="http://schemas.microsoft.com/office/drawing/2014/main" id="{3DEF76B4-640F-F16D-C320-D3062775222C}"/>
                </a:ext>
              </a:extLst>
            </p:cNvPr>
            <p:cNvSpPr/>
            <p:nvPr/>
          </p:nvSpPr>
          <p:spPr>
            <a:xfrm>
              <a:off x="6584749" y="3661486"/>
              <a:ext cx="122986" cy="67583"/>
            </a:xfrm>
            <a:custGeom>
              <a:avLst/>
              <a:gdLst>
                <a:gd name="f0" fmla="val w"/>
                <a:gd name="f1" fmla="val h"/>
                <a:gd name="f2" fmla="val 0"/>
                <a:gd name="f3" fmla="val 4034"/>
                <a:gd name="f4" fmla="val 2080"/>
                <a:gd name="f5" fmla="val 347"/>
                <a:gd name="f6" fmla="val 158"/>
                <a:gd name="f7" fmla="val 1733"/>
                <a:gd name="f8" fmla="val 1954"/>
                <a:gd name="f9" fmla="val 3561"/>
                <a:gd name="f10" fmla="val 3718"/>
                <a:gd name="f11" fmla="val 1229"/>
                <a:gd name="f12" fmla="val 3813"/>
                <a:gd name="f13" fmla="val 567"/>
                <a:gd name="f14" fmla="val 4033"/>
                <a:gd name="f15" fmla="*/ f0 1 4034"/>
                <a:gd name="f16" fmla="*/ f1 1 2080"/>
                <a:gd name="f17" fmla="val f2"/>
                <a:gd name="f18" fmla="val f3"/>
                <a:gd name="f19" fmla="val f4"/>
                <a:gd name="f20" fmla="+- f19 0 f17"/>
                <a:gd name="f21" fmla="+- f18 0 f17"/>
                <a:gd name="f22" fmla="*/ f21 1 4034"/>
                <a:gd name="f23" fmla="*/ f20 1 208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034" h="2080">
                  <a:moveTo>
                    <a:pt x="f5" y="f2"/>
                  </a:moveTo>
                  <a:cubicBezTo>
                    <a:pt x="f6" y="f2"/>
                    <a:pt x="f2" y="f6"/>
                    <a:pt x="f2" y="f5"/>
                  </a:cubicBezTo>
                  <a:lnTo>
                    <a:pt x="f2" y="f7"/>
                  </a:lnTo>
                  <a:cubicBezTo>
                    <a:pt x="f2" y="f8"/>
                    <a:pt x="f6" y="f4"/>
                    <a:pt x="f5" y="f4"/>
                  </a:cubicBezTo>
                  <a:lnTo>
                    <a:pt x="f9" y="f4"/>
                  </a:lnTo>
                  <a:cubicBezTo>
                    <a:pt x="f10" y="f11"/>
                    <a:pt x="f12" y="f13"/>
                    <a:pt x="f1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01" name="Google Shape;10399;p74">
            <a:extLst>
              <a:ext uri="{FF2B5EF4-FFF2-40B4-BE49-F238E27FC236}">
                <a16:creationId xmlns:a16="http://schemas.microsoft.com/office/drawing/2014/main" id="{154246D4-B605-EECD-33A5-0ED71B723E30}"/>
              </a:ext>
            </a:extLst>
          </p:cNvPr>
          <p:cNvGrpSpPr/>
          <p:nvPr/>
        </p:nvGrpSpPr>
        <p:grpSpPr>
          <a:xfrm>
            <a:off x="2381460" y="4484454"/>
            <a:ext cx="480280" cy="509125"/>
            <a:chOff x="3132295" y="3410510"/>
            <a:chExt cx="360210" cy="381844"/>
          </a:xfrm>
          <a:solidFill>
            <a:srgbClr val="0072BF"/>
          </a:solidFill>
        </p:grpSpPr>
        <p:sp>
          <p:nvSpPr>
            <p:cNvPr id="102" name="Google Shape;10400;p74">
              <a:extLst>
                <a:ext uri="{FF2B5EF4-FFF2-40B4-BE49-F238E27FC236}">
                  <a16:creationId xmlns:a16="http://schemas.microsoft.com/office/drawing/2014/main" id="{03DD0D5B-1B62-C274-A196-097D9BAB7C2A}"/>
                </a:ext>
              </a:extLst>
            </p:cNvPr>
            <p:cNvSpPr/>
            <p:nvPr/>
          </p:nvSpPr>
          <p:spPr>
            <a:xfrm>
              <a:off x="3292690" y="3582491"/>
              <a:ext cx="22128" cy="21506"/>
            </a:xfrm>
            <a:custGeom>
              <a:avLst/>
              <a:gdLst>
                <a:gd name="f0" fmla="val w"/>
                <a:gd name="f1" fmla="val h"/>
                <a:gd name="f2" fmla="val 0"/>
                <a:gd name="f3" fmla="val 726"/>
                <a:gd name="f4" fmla="val 662"/>
                <a:gd name="f5" fmla="val 375"/>
                <a:gd name="f6" fmla="val 292"/>
                <a:gd name="f7" fmla="val 206"/>
                <a:gd name="f8" fmla="val 32"/>
                <a:gd name="f9" fmla="val 127"/>
                <a:gd name="f10" fmla="val 95"/>
                <a:gd name="f11" fmla="val 1"/>
                <a:gd name="f12" fmla="val 221"/>
                <a:gd name="f13" fmla="val 441"/>
                <a:gd name="f14" fmla="val 567"/>
                <a:gd name="f15" fmla="val 190"/>
                <a:gd name="f16" fmla="val 630"/>
                <a:gd name="f17" fmla="val 277"/>
                <a:gd name="f18" fmla="val 363"/>
                <a:gd name="f19" fmla="val 450"/>
                <a:gd name="f20" fmla="val 536"/>
                <a:gd name="f21" fmla="val 599"/>
                <a:gd name="f22" fmla="val 725"/>
                <a:gd name="f23" fmla="val 458"/>
                <a:gd name="f24" fmla="*/ f0 1 726"/>
                <a:gd name="f25" fmla="*/ f1 1 662"/>
                <a:gd name="f26" fmla="val f2"/>
                <a:gd name="f27" fmla="val f3"/>
                <a:gd name="f28" fmla="val f4"/>
                <a:gd name="f29" fmla="+- f28 0 f26"/>
                <a:gd name="f30" fmla="+- f27 0 f26"/>
                <a:gd name="f31" fmla="*/ f30 1 726"/>
                <a:gd name="f32" fmla="*/ f29 1 662"/>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726" h="662">
                  <a:moveTo>
                    <a:pt x="f5" y="f2"/>
                  </a:moveTo>
                  <a:cubicBezTo>
                    <a:pt x="f6" y="f2"/>
                    <a:pt x="f7" y="f8"/>
                    <a:pt x="f9" y="f10"/>
                  </a:cubicBezTo>
                  <a:cubicBezTo>
                    <a:pt x="f11" y="f12"/>
                    <a:pt x="f11" y="f13"/>
                    <a:pt x="f9" y="f14"/>
                  </a:cubicBezTo>
                  <a:cubicBezTo>
                    <a:pt x="f15" y="f16"/>
                    <a:pt x="f17" y="f4"/>
                    <a:pt x="f18" y="f4"/>
                  </a:cubicBezTo>
                  <a:cubicBezTo>
                    <a:pt x="f19" y="f4"/>
                    <a:pt x="f20" y="f16"/>
                    <a:pt x="f21" y="f14"/>
                  </a:cubicBezTo>
                  <a:cubicBezTo>
                    <a:pt x="f22" y="f13"/>
                    <a:pt x="f22" y="f12"/>
                    <a:pt x="f21" y="f10"/>
                  </a:cubicBezTo>
                  <a:cubicBezTo>
                    <a:pt x="f20" y="f8"/>
                    <a:pt x="f23"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3" name="Google Shape;10401;p74">
              <a:extLst>
                <a:ext uri="{FF2B5EF4-FFF2-40B4-BE49-F238E27FC236}">
                  <a16:creationId xmlns:a16="http://schemas.microsoft.com/office/drawing/2014/main" id="{D74E6DF4-52C3-2887-7333-A2D4E6B64D33}"/>
                </a:ext>
              </a:extLst>
            </p:cNvPr>
            <p:cNvSpPr/>
            <p:nvPr/>
          </p:nvSpPr>
          <p:spPr>
            <a:xfrm>
              <a:off x="3245644" y="3537164"/>
              <a:ext cx="115269" cy="112654"/>
            </a:xfrm>
            <a:custGeom>
              <a:avLst/>
              <a:gdLst>
                <a:gd name="f0" fmla="val w"/>
                <a:gd name="f1" fmla="val h"/>
                <a:gd name="f2" fmla="val 0"/>
                <a:gd name="f3" fmla="val 3781"/>
                <a:gd name="f4" fmla="val 3467"/>
                <a:gd name="f5" fmla="val 1922"/>
                <a:gd name="f6" fmla="val 710"/>
                <a:gd name="f7" fmla="val 2190"/>
                <a:gd name="f8" fmla="val 2458"/>
                <a:gd name="f9" fmla="val 812"/>
                <a:gd name="f10" fmla="val 2647"/>
                <a:gd name="f11" fmla="val 1017"/>
                <a:gd name="f12" fmla="val 3088"/>
                <a:gd name="f13" fmla="val 1395"/>
                <a:gd name="f14" fmla="val 2088"/>
                <a:gd name="f15" fmla="val 2466"/>
                <a:gd name="f16" fmla="val 2671"/>
                <a:gd name="f17" fmla="val 2773"/>
                <a:gd name="f18" fmla="val 1654"/>
                <a:gd name="f19" fmla="val 1386"/>
                <a:gd name="f20" fmla="val 1197"/>
                <a:gd name="f21" fmla="val 788"/>
                <a:gd name="f22" fmla="val 1930"/>
                <a:gd name="f23" fmla="val 1"/>
                <a:gd name="f24" fmla="val 1489"/>
                <a:gd name="f25" fmla="val 1040"/>
                <a:gd name="f26" fmla="val 182"/>
                <a:gd name="f27" fmla="val 693"/>
                <a:gd name="f28" fmla="val 544"/>
                <a:gd name="f29" fmla="val 1206"/>
                <a:gd name="f30" fmla="val 2309"/>
                <a:gd name="f31" fmla="val 2970"/>
                <a:gd name="f32" fmla="val 1024"/>
                <a:gd name="f33" fmla="val 3301"/>
                <a:gd name="f34" fmla="val 1473"/>
                <a:gd name="f35" fmla="val 3466"/>
                <a:gd name="f36" fmla="val 1918"/>
                <a:gd name="f37" fmla="val 2363"/>
                <a:gd name="f38" fmla="val 2804"/>
                <a:gd name="f39" fmla="val 3119"/>
                <a:gd name="f40" fmla="val 2371"/>
                <a:gd name="f41" fmla="*/ f0 1 3781"/>
                <a:gd name="f42" fmla="*/ f1 1 3467"/>
                <a:gd name="f43" fmla="val f2"/>
                <a:gd name="f44" fmla="val f3"/>
                <a:gd name="f45" fmla="val f4"/>
                <a:gd name="f46" fmla="+- f45 0 f43"/>
                <a:gd name="f47" fmla="+- f44 0 f43"/>
                <a:gd name="f48" fmla="*/ f47 1 3781"/>
                <a:gd name="f49" fmla="*/ f46 1 3467"/>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3781" h="3467">
                  <a:moveTo>
                    <a:pt x="f5" y="f6"/>
                  </a:moveTo>
                  <a:cubicBezTo>
                    <a:pt x="f7" y="f6"/>
                    <a:pt x="f8" y="f9"/>
                    <a:pt x="f10" y="f11"/>
                  </a:cubicBezTo>
                  <a:cubicBezTo>
                    <a:pt x="f12" y="f13"/>
                    <a:pt x="f12" y="f14"/>
                    <a:pt x="f10" y="f15"/>
                  </a:cubicBezTo>
                  <a:cubicBezTo>
                    <a:pt x="f8" y="f16"/>
                    <a:pt x="f7" y="f17"/>
                    <a:pt x="f5" y="f17"/>
                  </a:cubicBezTo>
                  <a:cubicBezTo>
                    <a:pt x="f18" y="f17"/>
                    <a:pt x="f19" y="f16"/>
                    <a:pt x="f20" y="f15"/>
                  </a:cubicBezTo>
                  <a:cubicBezTo>
                    <a:pt x="f21" y="f14"/>
                    <a:pt x="f21" y="f13"/>
                    <a:pt x="f20" y="f11"/>
                  </a:cubicBezTo>
                  <a:cubicBezTo>
                    <a:pt x="f19" y="f9"/>
                    <a:pt x="f18" y="f6"/>
                    <a:pt x="f5" y="f6"/>
                  </a:cubicBezTo>
                  <a:close/>
                  <a:moveTo>
                    <a:pt x="f22" y="f23"/>
                  </a:moveTo>
                  <a:cubicBezTo>
                    <a:pt x="f24" y="f23"/>
                    <a:pt x="f25" y="f26"/>
                    <a:pt x="f27" y="f28"/>
                  </a:cubicBezTo>
                  <a:cubicBezTo>
                    <a:pt x="f2" y="f29"/>
                    <a:pt x="f2" y="f30"/>
                    <a:pt x="f27" y="f31"/>
                  </a:cubicBezTo>
                  <a:cubicBezTo>
                    <a:pt x="f32" y="f33"/>
                    <a:pt x="f34" y="f35"/>
                    <a:pt x="f36" y="f35"/>
                  </a:cubicBezTo>
                  <a:cubicBezTo>
                    <a:pt x="f37" y="f35"/>
                    <a:pt x="f38" y="f33"/>
                    <a:pt x="f39" y="f31"/>
                  </a:cubicBezTo>
                  <a:cubicBezTo>
                    <a:pt x="f3" y="f30"/>
                    <a:pt x="f3" y="f29"/>
                    <a:pt x="f39" y="f28"/>
                  </a:cubicBezTo>
                  <a:cubicBezTo>
                    <a:pt x="f38" y="f26"/>
                    <a:pt x="f40" y="f23"/>
                    <a:pt x="f22" y="f23"/>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4" name="Google Shape;10402;p74">
              <a:extLst>
                <a:ext uri="{FF2B5EF4-FFF2-40B4-BE49-F238E27FC236}">
                  <a16:creationId xmlns:a16="http://schemas.microsoft.com/office/drawing/2014/main" id="{BD64F664-A50F-18E7-0692-C093FB09AC29}"/>
                </a:ext>
              </a:extLst>
            </p:cNvPr>
            <p:cNvSpPr/>
            <p:nvPr/>
          </p:nvSpPr>
          <p:spPr>
            <a:xfrm>
              <a:off x="3348423" y="3422791"/>
              <a:ext cx="144082" cy="154597"/>
            </a:xfrm>
            <a:custGeom>
              <a:avLst/>
              <a:gdLst>
                <a:gd name="f0" fmla="val w"/>
                <a:gd name="f1" fmla="val h"/>
                <a:gd name="f2" fmla="val 0"/>
                <a:gd name="f3" fmla="val 4726"/>
                <a:gd name="f4" fmla="val 4758"/>
                <a:gd name="f5" fmla="val 3533"/>
                <a:gd name="f6" fmla="val 3442"/>
                <a:gd name="f7" fmla="val 3355"/>
                <a:gd name="f8" fmla="val 32"/>
                <a:gd name="f9" fmla="val 3308"/>
                <a:gd name="f10" fmla="val 95"/>
                <a:gd name="f11" fmla="val 410"/>
                <a:gd name="f12" fmla="val 3623"/>
                <a:gd name="f13" fmla="val 788"/>
                <a:gd name="f14" fmla="val 4127"/>
                <a:gd name="f15" fmla="val 1953"/>
                <a:gd name="f16" fmla="val 4600"/>
                <a:gd name="f17" fmla="val 2678"/>
                <a:gd name="f18" fmla="val 4663"/>
                <a:gd name="f19" fmla="val 2615"/>
                <a:gd name="f20" fmla="val 2521"/>
                <a:gd name="f21" fmla="val 2395"/>
                <a:gd name="f22" fmla="val 1544"/>
                <a:gd name="f23" fmla="val 4348"/>
                <a:gd name="f24" fmla="val 693"/>
                <a:gd name="f25" fmla="val 3781"/>
                <a:gd name="f26" fmla="val 3718"/>
                <a:gd name="f27" fmla="*/ f0 1 4726"/>
                <a:gd name="f28" fmla="*/ f1 1 4758"/>
                <a:gd name="f29" fmla="val f2"/>
                <a:gd name="f30" fmla="val f3"/>
                <a:gd name="f31" fmla="val f4"/>
                <a:gd name="f32" fmla="+- f31 0 f29"/>
                <a:gd name="f33" fmla="+- f30 0 f29"/>
                <a:gd name="f34" fmla="*/ f33 1 4726"/>
                <a:gd name="f35" fmla="*/ f32 1 4758"/>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726" h="4758">
                  <a:moveTo>
                    <a:pt x="f5" y="f2"/>
                  </a:moveTo>
                  <a:cubicBezTo>
                    <a:pt x="f6" y="f2"/>
                    <a:pt x="f7" y="f8"/>
                    <a:pt x="f9" y="f10"/>
                  </a:cubicBezTo>
                  <a:lnTo>
                    <a:pt x="f2" y="f9"/>
                  </a:lnTo>
                  <a:cubicBezTo>
                    <a:pt x="f11" y="f12"/>
                    <a:pt x="f13" y="f14"/>
                    <a:pt x="f15" y="f4"/>
                  </a:cubicBezTo>
                  <a:lnTo>
                    <a:pt x="f16" y="f17"/>
                  </a:lnTo>
                  <a:cubicBezTo>
                    <a:pt x="f18" y="f19"/>
                    <a:pt x="f3" y="f20"/>
                    <a:pt x="f3" y="f21"/>
                  </a:cubicBezTo>
                  <a:cubicBezTo>
                    <a:pt x="f3" y="f22"/>
                    <a:pt x="f23" y="f24"/>
                    <a:pt x="f25" y="f10"/>
                  </a:cubicBezTo>
                  <a:cubicBezTo>
                    <a:pt x="f26" y="f8"/>
                    <a:pt x="f12"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5" name="Google Shape;10403;p74">
              <a:extLst>
                <a:ext uri="{FF2B5EF4-FFF2-40B4-BE49-F238E27FC236}">
                  <a16:creationId xmlns:a16="http://schemas.microsoft.com/office/drawing/2014/main" id="{DEBDE7DA-70A4-A8ED-3498-39CF019A001A}"/>
                </a:ext>
              </a:extLst>
            </p:cNvPr>
            <p:cNvSpPr/>
            <p:nvPr/>
          </p:nvSpPr>
          <p:spPr>
            <a:xfrm>
              <a:off x="3295589" y="3647989"/>
              <a:ext cx="125848" cy="133090"/>
            </a:xfrm>
            <a:custGeom>
              <a:avLst/>
              <a:gdLst>
                <a:gd name="f0" fmla="val w"/>
                <a:gd name="f1" fmla="val h"/>
                <a:gd name="f2" fmla="val 0"/>
                <a:gd name="f3" fmla="val 4128"/>
                <a:gd name="f4" fmla="val 4096"/>
                <a:gd name="f5" fmla="val 2048"/>
                <a:gd name="f6" fmla="val 1985"/>
                <a:gd name="f7" fmla="val 32"/>
                <a:gd name="f8" fmla="val 63"/>
                <a:gd name="f9" fmla="val 1954"/>
                <a:gd name="f10" fmla="val 126"/>
                <a:gd name="f11" fmla="val 1506"/>
                <a:gd name="f12" fmla="val 546"/>
                <a:gd name="f13" fmla="val 859"/>
                <a:gd name="f14" fmla="val 767"/>
                <a:gd name="f15" fmla="val 235"/>
                <a:gd name="f16" fmla="val 156"/>
                <a:gd name="f17" fmla="val 78"/>
                <a:gd name="f18" fmla="val 764"/>
                <a:gd name="f19" fmla="val 756"/>
                <a:gd name="f20" fmla="val 567"/>
                <a:gd name="f21" fmla="val 1670"/>
                <a:gd name="f22" fmla="val 1355"/>
                <a:gd name="f23" fmla="val 3749"/>
                <a:gd name="f24" fmla="val 1418"/>
                <a:gd name="f25" fmla="val 3875"/>
                <a:gd name="f26" fmla="val 1450"/>
                <a:gd name="f27" fmla="val 4001"/>
                <a:gd name="f28" fmla="val 1607"/>
                <a:gd name="f29" fmla="val 1733"/>
                <a:gd name="f30" fmla="val 1891"/>
                <a:gd name="f31" fmla="val 4033"/>
                <a:gd name="f32" fmla="val 2426"/>
                <a:gd name="f33" fmla="val 2647"/>
                <a:gd name="f34" fmla="val 3182"/>
                <a:gd name="f35" fmla="val 2710"/>
                <a:gd name="f36" fmla="val 630"/>
                <a:gd name="f37" fmla="*/ f0 1 4128"/>
                <a:gd name="f38" fmla="*/ f1 1 4096"/>
                <a:gd name="f39" fmla="val f2"/>
                <a:gd name="f40" fmla="val f3"/>
                <a:gd name="f41" fmla="val f4"/>
                <a:gd name="f42" fmla="+- f41 0 f39"/>
                <a:gd name="f43" fmla="+- f40 0 f39"/>
                <a:gd name="f44" fmla="*/ f43 1 4128"/>
                <a:gd name="f45" fmla="*/ f42 1 4096"/>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128" h="4096">
                  <a:moveTo>
                    <a:pt x="f5" y="f2"/>
                  </a:moveTo>
                  <a:cubicBezTo>
                    <a:pt x="f6" y="f7"/>
                    <a:pt x="f6" y="f8"/>
                    <a:pt x="f9" y="f10"/>
                  </a:cubicBezTo>
                  <a:cubicBezTo>
                    <a:pt x="f11" y="f12"/>
                    <a:pt x="f13" y="f14"/>
                    <a:pt x="f15" y="f14"/>
                  </a:cubicBezTo>
                  <a:cubicBezTo>
                    <a:pt x="f16" y="f14"/>
                    <a:pt x="f17" y="f18"/>
                    <a:pt x="f2" y="f19"/>
                  </a:cubicBezTo>
                  <a:lnTo>
                    <a:pt x="f2" y="f19"/>
                  </a:lnTo>
                  <a:cubicBezTo>
                    <a:pt x="f20" y="f21"/>
                    <a:pt x="f22" y="f23"/>
                    <a:pt x="f24" y="f25"/>
                  </a:cubicBezTo>
                  <a:cubicBezTo>
                    <a:pt x="f26" y="f27"/>
                    <a:pt x="f28" y="f4"/>
                    <a:pt x="f29" y="f4"/>
                  </a:cubicBezTo>
                  <a:cubicBezTo>
                    <a:pt x="f30" y="f4"/>
                    <a:pt x="f6" y="f31"/>
                    <a:pt x="f5" y="f25"/>
                  </a:cubicBezTo>
                  <a:lnTo>
                    <a:pt x="f32" y="f33"/>
                  </a:lnTo>
                  <a:lnTo>
                    <a:pt x="f34" y="f33"/>
                  </a:lnTo>
                  <a:cubicBezTo>
                    <a:pt x="f3" y="f33"/>
                    <a:pt x="f35" y="f36"/>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6" name="Google Shape;10404;p74">
              <a:extLst>
                <a:ext uri="{FF2B5EF4-FFF2-40B4-BE49-F238E27FC236}">
                  <a16:creationId xmlns:a16="http://schemas.microsoft.com/office/drawing/2014/main" id="{0260EDE9-C858-8346-8FB7-64ACD88398D6}"/>
                </a:ext>
              </a:extLst>
            </p:cNvPr>
            <p:cNvSpPr/>
            <p:nvPr/>
          </p:nvSpPr>
          <p:spPr>
            <a:xfrm>
              <a:off x="3369545" y="3585545"/>
              <a:ext cx="109508" cy="115735"/>
            </a:xfrm>
            <a:custGeom>
              <a:avLst/>
              <a:gdLst>
                <a:gd name="f0" fmla="val w"/>
                <a:gd name="f1" fmla="val h"/>
                <a:gd name="f2" fmla="val 0"/>
                <a:gd name="f3" fmla="val 3592"/>
                <a:gd name="f4" fmla="val 3562"/>
                <a:gd name="f5" fmla="val 252"/>
                <a:gd name="f6" fmla="val 1"/>
                <a:gd name="f7" fmla="val 284"/>
                <a:gd name="f8" fmla="val 410"/>
                <a:gd name="f9" fmla="val 189"/>
                <a:gd name="f10" fmla="val 883"/>
                <a:gd name="f11" fmla="val 1292"/>
                <a:gd name="f12" fmla="val 630"/>
                <a:gd name="f13" fmla="val 1922"/>
                <a:gd name="f14" fmla="val 1134"/>
                <a:gd name="f15" fmla="val 2615"/>
                <a:gd name="f16" fmla="val 1544"/>
                <a:gd name="f17" fmla="val 3466"/>
                <a:gd name="f18" fmla="val 1565"/>
                <a:gd name="f19" fmla="val 3530"/>
                <a:gd name="f20" fmla="val 1634"/>
                <a:gd name="f21" fmla="val 1715"/>
                <a:gd name="f22" fmla="val 1874"/>
                <a:gd name="f23" fmla="val 2080"/>
                <a:gd name="f24" fmla="val 3443"/>
                <a:gd name="f25" fmla="val 3214"/>
                <a:gd name="f26" fmla="val 2458"/>
                <a:gd name="f27" fmla="val 3308"/>
                <a:gd name="f28" fmla="val 3497"/>
                <a:gd name="f29" fmla="val 1985"/>
                <a:gd name="f30" fmla="val 1891"/>
                <a:gd name="f31" fmla="val 1733"/>
                <a:gd name="f32" fmla="val 1576"/>
                <a:gd name="f33" fmla="val 1450"/>
                <a:gd name="f34" fmla="val 3340"/>
                <a:gd name="f35" fmla="val 1418"/>
                <a:gd name="f36" fmla="val 3182"/>
                <a:gd name="f37" fmla="val 1355"/>
                <a:gd name="f38" fmla="val 568"/>
                <a:gd name="f39" fmla="*/ f0 1 3592"/>
                <a:gd name="f40" fmla="*/ f1 1 3562"/>
                <a:gd name="f41" fmla="val f2"/>
                <a:gd name="f42" fmla="val f3"/>
                <a:gd name="f43" fmla="val f4"/>
                <a:gd name="f44" fmla="+- f43 0 f41"/>
                <a:gd name="f45" fmla="+- f42 0 f41"/>
                <a:gd name="f46" fmla="*/ f45 1 3592"/>
                <a:gd name="f47" fmla="*/ f44 1 3562"/>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3592" h="3562">
                  <a:moveTo>
                    <a:pt x="f5" y="f6"/>
                  </a:moveTo>
                  <a:cubicBezTo>
                    <a:pt x="f7" y="f8"/>
                    <a:pt x="f9" y="f10"/>
                    <a:pt x="f2" y="f11"/>
                  </a:cubicBezTo>
                  <a:cubicBezTo>
                    <a:pt x="f12" y="f13"/>
                    <a:pt x="f14" y="f15"/>
                    <a:pt x="f16" y="f17"/>
                  </a:cubicBezTo>
                  <a:cubicBezTo>
                    <a:pt x="f18" y="f19"/>
                    <a:pt x="f20" y="f4"/>
                    <a:pt x="f21" y="f4"/>
                  </a:cubicBezTo>
                  <a:cubicBezTo>
                    <a:pt x="f22" y="f4"/>
                    <a:pt x="f23" y="f24"/>
                    <a:pt x="f23" y="f25"/>
                  </a:cubicBezTo>
                  <a:lnTo>
                    <a:pt x="f23" y="f26"/>
                  </a:lnTo>
                  <a:lnTo>
                    <a:pt x="f27" y="f23"/>
                  </a:lnTo>
                  <a:cubicBezTo>
                    <a:pt x="f28" y="f29"/>
                    <a:pt x="f3" y="f30"/>
                    <a:pt x="f3" y="f31"/>
                  </a:cubicBezTo>
                  <a:cubicBezTo>
                    <a:pt x="f3" y="f32"/>
                    <a:pt x="f28" y="f33"/>
                    <a:pt x="f34" y="f35"/>
                  </a:cubicBezTo>
                  <a:cubicBezTo>
                    <a:pt x="f36" y="f37"/>
                    <a:pt x="f14" y="f38"/>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7" name="Google Shape;10405;p74">
              <a:extLst>
                <a:ext uri="{FF2B5EF4-FFF2-40B4-BE49-F238E27FC236}">
                  <a16:creationId xmlns:a16="http://schemas.microsoft.com/office/drawing/2014/main" id="{EDDC0B43-C2D1-46C3-0933-F8A2604CE608}"/>
                </a:ext>
              </a:extLst>
            </p:cNvPr>
            <p:cNvSpPr/>
            <p:nvPr/>
          </p:nvSpPr>
          <p:spPr>
            <a:xfrm>
              <a:off x="3141905" y="3638763"/>
              <a:ext cx="146971" cy="153591"/>
            </a:xfrm>
            <a:custGeom>
              <a:avLst/>
              <a:gdLst>
                <a:gd name="f0" fmla="val w"/>
                <a:gd name="f1" fmla="val h"/>
                <a:gd name="f2" fmla="val 0"/>
                <a:gd name="f3" fmla="val 4821"/>
                <a:gd name="f4" fmla="val 4727"/>
                <a:gd name="f5" fmla="val 3372"/>
                <a:gd name="f6" fmla="val 1"/>
                <a:gd name="f7" fmla="val 95"/>
                <a:gd name="f8" fmla="val 3277"/>
                <a:gd name="f9" fmla="val 3435"/>
                <a:gd name="f10" fmla="val 3687"/>
                <a:gd name="f11" fmla="val 158"/>
                <a:gd name="f12" fmla="val 3781"/>
                <a:gd name="f13" fmla="val 788"/>
                <a:gd name="f14" fmla="val 4411"/>
                <a:gd name="f15" fmla="val 1607"/>
                <a:gd name="f16" fmla="val 2458"/>
                <a:gd name="f17" fmla="val 2584"/>
                <a:gd name="f18" fmla="val 2679"/>
                <a:gd name="f19" fmla="val 4695"/>
                <a:gd name="f20" fmla="val 2742"/>
                <a:gd name="f21" fmla="val 4632"/>
                <a:gd name="f22" fmla="val 1986"/>
                <a:gd name="f23" fmla="val 4254"/>
                <a:gd name="f24" fmla="val 851"/>
                <a:gd name="f25" fmla="val 3718"/>
                <a:gd name="f26" fmla="val 442"/>
                <a:gd name="f27" fmla="*/ f0 1 4821"/>
                <a:gd name="f28" fmla="*/ f1 1 4727"/>
                <a:gd name="f29" fmla="val f2"/>
                <a:gd name="f30" fmla="val f3"/>
                <a:gd name="f31" fmla="val f4"/>
                <a:gd name="f32" fmla="+- f31 0 f29"/>
                <a:gd name="f33" fmla="+- f30 0 f29"/>
                <a:gd name="f34" fmla="*/ f33 1 4821"/>
                <a:gd name="f35" fmla="*/ f32 1 4727"/>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821" h="4727">
                  <a:moveTo>
                    <a:pt x="f5" y="f6"/>
                  </a:moveTo>
                  <a:lnTo>
                    <a:pt x="f7" y="f8"/>
                  </a:lnTo>
                  <a:cubicBezTo>
                    <a:pt x="f6" y="f9"/>
                    <a:pt x="f6" y="f10"/>
                    <a:pt x="f11" y="f12"/>
                  </a:cubicBezTo>
                  <a:cubicBezTo>
                    <a:pt x="f13" y="f14"/>
                    <a:pt x="f15" y="f4"/>
                    <a:pt x="f16" y="f4"/>
                  </a:cubicBezTo>
                  <a:cubicBezTo>
                    <a:pt x="f17" y="f4"/>
                    <a:pt x="f18" y="f19"/>
                    <a:pt x="f20" y="f21"/>
                  </a:cubicBezTo>
                  <a:lnTo>
                    <a:pt x="f3" y="f22"/>
                  </a:lnTo>
                  <a:cubicBezTo>
                    <a:pt x="f23" y="f24"/>
                    <a:pt x="f25" y="f2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8" name="Google Shape;10406;p74">
              <a:extLst>
                <a:ext uri="{FF2B5EF4-FFF2-40B4-BE49-F238E27FC236}">
                  <a16:creationId xmlns:a16="http://schemas.microsoft.com/office/drawing/2014/main" id="{F1815EE8-D635-7076-774C-785185E409F4}"/>
                </a:ext>
              </a:extLst>
            </p:cNvPr>
            <p:cNvSpPr/>
            <p:nvPr/>
          </p:nvSpPr>
          <p:spPr>
            <a:xfrm>
              <a:off x="3295589" y="3410510"/>
              <a:ext cx="126827" cy="109563"/>
            </a:xfrm>
            <a:custGeom>
              <a:avLst/>
              <a:gdLst>
                <a:gd name="f0" fmla="val w"/>
                <a:gd name="f1" fmla="val h"/>
                <a:gd name="f2" fmla="val 0"/>
                <a:gd name="f3" fmla="val 4160"/>
                <a:gd name="f4" fmla="val 3372"/>
                <a:gd name="f5" fmla="val 2836"/>
                <a:gd name="f6" fmla="val 2678"/>
                <a:gd name="f7" fmla="val 2584"/>
                <a:gd name="f8" fmla="val 32"/>
                <a:gd name="f9" fmla="val 2521"/>
                <a:gd name="f10" fmla="val 95"/>
                <a:gd name="f11" fmla="val 3245"/>
                <a:gd name="f12" fmla="val 90"/>
                <a:gd name="f13" fmla="val 3238"/>
                <a:gd name="f14" fmla="val 181"/>
                <a:gd name="f15" fmla="val 3234"/>
                <a:gd name="f16" fmla="val 272"/>
                <a:gd name="f17" fmla="val 568"/>
                <a:gd name="f18" fmla="val 870"/>
                <a:gd name="f19" fmla="val 3275"/>
                <a:gd name="f20" fmla="val 1135"/>
                <a:gd name="f21" fmla="val 3371"/>
                <a:gd name="f22" fmla="val 1324"/>
                <a:gd name="f23" fmla="val 3119"/>
                <a:gd name="f24" fmla="val 3939"/>
                <a:gd name="f25" fmla="val 567"/>
                <a:gd name="f26" fmla="val 4159"/>
                <a:gd name="f27" fmla="val 347"/>
                <a:gd name="f28" fmla="val 3718"/>
                <a:gd name="f29" fmla="val 158"/>
                <a:gd name="f30" fmla="val 3308"/>
                <a:gd name="f31" fmla="*/ f0 1 4160"/>
                <a:gd name="f32" fmla="*/ f1 1 3372"/>
                <a:gd name="f33" fmla="val f2"/>
                <a:gd name="f34" fmla="val f3"/>
                <a:gd name="f35" fmla="val f4"/>
                <a:gd name="f36" fmla="+- f35 0 f33"/>
                <a:gd name="f37" fmla="+- f34 0 f33"/>
                <a:gd name="f38" fmla="*/ f37 1 4160"/>
                <a:gd name="f39" fmla="*/ f36 1 3372"/>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4160" h="3372">
                  <a:moveTo>
                    <a:pt x="f5" y="f2"/>
                  </a:moveTo>
                  <a:cubicBezTo>
                    <a:pt x="f6" y="f2"/>
                    <a:pt x="f7" y="f8"/>
                    <a:pt x="f9" y="f10"/>
                  </a:cubicBezTo>
                  <a:lnTo>
                    <a:pt x="f2" y="f11"/>
                  </a:lnTo>
                  <a:cubicBezTo>
                    <a:pt x="f12" y="f13"/>
                    <a:pt x="f14" y="f15"/>
                    <a:pt x="f16" y="f15"/>
                  </a:cubicBezTo>
                  <a:cubicBezTo>
                    <a:pt x="f17" y="f15"/>
                    <a:pt x="f18" y="f19"/>
                    <a:pt x="f20" y="f21"/>
                  </a:cubicBezTo>
                  <a:cubicBezTo>
                    <a:pt x="f22" y="f23"/>
                    <a:pt x="f24" y="f25"/>
                    <a:pt x="f26" y="f27"/>
                  </a:cubicBezTo>
                  <a:cubicBezTo>
                    <a:pt x="f28" y="f29"/>
                    <a:pt x="f30"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9" name="Google Shape;10407;p74">
              <a:extLst>
                <a:ext uri="{FF2B5EF4-FFF2-40B4-BE49-F238E27FC236}">
                  <a16:creationId xmlns:a16="http://schemas.microsoft.com/office/drawing/2014/main" id="{CDE2743F-F8C8-DAF8-5E54-0AC2134F8AE3}"/>
                </a:ext>
              </a:extLst>
            </p:cNvPr>
            <p:cNvSpPr/>
            <p:nvPr/>
          </p:nvSpPr>
          <p:spPr>
            <a:xfrm>
              <a:off x="3132295" y="3579400"/>
              <a:ext cx="102796" cy="139263"/>
            </a:xfrm>
            <a:custGeom>
              <a:avLst/>
              <a:gdLst>
                <a:gd name="f0" fmla="val w"/>
                <a:gd name="f1" fmla="val h"/>
                <a:gd name="f2" fmla="val 0"/>
                <a:gd name="f3" fmla="val 3372"/>
                <a:gd name="f4" fmla="val 4286"/>
                <a:gd name="f5" fmla="val 3246"/>
                <a:gd name="f6" fmla="val 1"/>
                <a:gd name="f7" fmla="val 95"/>
                <a:gd name="f8" fmla="val 2552"/>
                <a:gd name="f9" fmla="val 32"/>
                <a:gd name="f10" fmla="val 2615"/>
                <a:gd name="f11" fmla="val 2710"/>
                <a:gd name="f12" fmla="val 2836"/>
                <a:gd name="f13" fmla="val 3340"/>
                <a:gd name="f14" fmla="val 3844"/>
                <a:gd name="f15" fmla="val 347"/>
                <a:gd name="f16" fmla="val 4285"/>
                <a:gd name="f17" fmla="val 1261"/>
                <a:gd name="f18" fmla="val 3214"/>
                <a:gd name="f19" fmla="val 851"/>
                <a:gd name="f20" fmla="val 3183"/>
                <a:gd name="f21" fmla="val 410"/>
                <a:gd name="f22" fmla="*/ f0 1 3372"/>
                <a:gd name="f23" fmla="*/ f1 1 4286"/>
                <a:gd name="f24" fmla="val f2"/>
                <a:gd name="f25" fmla="val f3"/>
                <a:gd name="f26" fmla="val f4"/>
                <a:gd name="f27" fmla="+- f26 0 f24"/>
                <a:gd name="f28" fmla="+- f25 0 f24"/>
                <a:gd name="f29" fmla="*/ f28 1 3372"/>
                <a:gd name="f30" fmla="*/ f27 1 4286"/>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3372" h="4286">
                  <a:moveTo>
                    <a:pt x="f5" y="f6"/>
                  </a:moveTo>
                  <a:lnTo>
                    <a:pt x="f7" y="f8"/>
                  </a:lnTo>
                  <a:cubicBezTo>
                    <a:pt x="f9" y="f10"/>
                    <a:pt x="f6" y="f11"/>
                    <a:pt x="f6" y="f12"/>
                  </a:cubicBezTo>
                  <a:cubicBezTo>
                    <a:pt x="f6" y="f13"/>
                    <a:pt x="f7" y="f14"/>
                    <a:pt x="f15" y="f16"/>
                  </a:cubicBezTo>
                  <a:lnTo>
                    <a:pt x="f3" y="f17"/>
                  </a:lnTo>
                  <a:cubicBezTo>
                    <a:pt x="f18" y="f19"/>
                    <a:pt x="f20" y="f21"/>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10" name="Google Shape;10421;p74">
            <a:extLst>
              <a:ext uri="{FF2B5EF4-FFF2-40B4-BE49-F238E27FC236}">
                <a16:creationId xmlns:a16="http://schemas.microsoft.com/office/drawing/2014/main" id="{E8656918-96A9-60D5-21EA-AD1474F2E994}"/>
              </a:ext>
            </a:extLst>
          </p:cNvPr>
          <p:cNvGrpSpPr/>
          <p:nvPr/>
        </p:nvGrpSpPr>
        <p:grpSpPr>
          <a:xfrm>
            <a:off x="7720437" y="4496157"/>
            <a:ext cx="482852" cy="515976"/>
            <a:chOff x="7136526" y="3419289"/>
            <a:chExt cx="362139" cy="386982"/>
          </a:xfrm>
          <a:solidFill>
            <a:srgbClr val="0072BF"/>
          </a:solidFill>
        </p:grpSpPr>
        <p:sp>
          <p:nvSpPr>
            <p:cNvPr id="111" name="Google Shape;10422;p74">
              <a:extLst>
                <a:ext uri="{FF2B5EF4-FFF2-40B4-BE49-F238E27FC236}">
                  <a16:creationId xmlns:a16="http://schemas.microsoft.com/office/drawing/2014/main" id="{0A8B35B2-A9FC-DD54-D39B-DB33C780EB6F}"/>
                </a:ext>
              </a:extLst>
            </p:cNvPr>
            <p:cNvSpPr/>
            <p:nvPr/>
          </p:nvSpPr>
          <p:spPr>
            <a:xfrm>
              <a:off x="7136526" y="3555434"/>
              <a:ext cx="43260" cy="248789"/>
            </a:xfrm>
            <a:custGeom>
              <a:avLst/>
              <a:gdLst>
                <a:gd name="f0" fmla="val w"/>
                <a:gd name="f1" fmla="val h"/>
                <a:gd name="f2" fmla="val 0"/>
                <a:gd name="f3" fmla="val 1419"/>
                <a:gd name="f4" fmla="val 7657"/>
                <a:gd name="f5" fmla="val 410"/>
                <a:gd name="f6" fmla="val 221"/>
                <a:gd name="f7" fmla="val 64"/>
                <a:gd name="f8" fmla="val 158"/>
                <a:gd name="f9" fmla="val 347"/>
                <a:gd name="f10" fmla="val 1"/>
                <a:gd name="f11" fmla="val 2867"/>
                <a:gd name="f12" fmla="val 4789"/>
                <a:gd name="f13" fmla="val 7310"/>
                <a:gd name="f14" fmla="val 7530"/>
                <a:gd name="f15" fmla="val 7656"/>
                <a:gd name="f16" fmla="val 379"/>
                <a:gd name="f17" fmla="val 568"/>
                <a:gd name="f18" fmla="val 725"/>
                <a:gd name="f19" fmla="val 1355"/>
                <a:gd name="f20" fmla="val 1418"/>
                <a:gd name="f21" fmla="*/ f0 1 1419"/>
                <a:gd name="f22" fmla="*/ f1 1 7657"/>
                <a:gd name="f23" fmla="val f2"/>
                <a:gd name="f24" fmla="val f3"/>
                <a:gd name="f25" fmla="val f4"/>
                <a:gd name="f26" fmla="+- f25 0 f23"/>
                <a:gd name="f27" fmla="+- f24 0 f23"/>
                <a:gd name="f28" fmla="*/ f27 1 1419"/>
                <a:gd name="f29" fmla="*/ f26 1 7657"/>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419" h="7657">
                  <a:moveTo>
                    <a:pt x="f5" y="f2"/>
                  </a:moveTo>
                  <a:cubicBezTo>
                    <a:pt x="f6" y="f2"/>
                    <a:pt x="f7" y="f8"/>
                    <a:pt x="f7" y="f9"/>
                  </a:cubicBezTo>
                  <a:cubicBezTo>
                    <a:pt x="f10" y="f11"/>
                    <a:pt x="f10" y="f12"/>
                    <a:pt x="f10" y="f13"/>
                  </a:cubicBezTo>
                  <a:cubicBezTo>
                    <a:pt x="f10" y="f14"/>
                    <a:pt x="f8" y="f15"/>
                    <a:pt x="f16" y="f15"/>
                  </a:cubicBezTo>
                  <a:cubicBezTo>
                    <a:pt x="f17" y="f15"/>
                    <a:pt x="f18" y="f14"/>
                    <a:pt x="f18" y="f13"/>
                  </a:cubicBezTo>
                  <a:lnTo>
                    <a:pt x="f18" y="f19"/>
                  </a:lnTo>
                  <a:lnTo>
                    <a:pt x="f20" y="f19"/>
                  </a:lnTo>
                  <a:lnTo>
                    <a:pt x="f20"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2" name="Google Shape;10423;p74">
              <a:extLst>
                <a:ext uri="{FF2B5EF4-FFF2-40B4-BE49-F238E27FC236}">
                  <a16:creationId xmlns:a16="http://schemas.microsoft.com/office/drawing/2014/main" id="{F8B89D91-727E-D453-680D-DE216BEB7B13}"/>
                </a:ext>
              </a:extLst>
            </p:cNvPr>
            <p:cNvSpPr/>
            <p:nvPr/>
          </p:nvSpPr>
          <p:spPr>
            <a:xfrm>
              <a:off x="7177829" y="3646544"/>
              <a:ext cx="149870" cy="159727"/>
            </a:xfrm>
            <a:custGeom>
              <a:avLst/>
              <a:gdLst>
                <a:gd name="f0" fmla="val w"/>
                <a:gd name="f1" fmla="val h"/>
                <a:gd name="f2" fmla="val 0"/>
                <a:gd name="f3" fmla="val 4916"/>
                <a:gd name="f4" fmla="val 2080"/>
                <a:gd name="f5" fmla="val 693"/>
                <a:gd name="f6" fmla="val 1733"/>
                <a:gd name="f7" fmla="val 788"/>
                <a:gd name="f8" fmla="val 1481"/>
                <a:gd name="f9" fmla="val 2458"/>
                <a:gd name="f10" fmla="val 2678"/>
                <a:gd name="f11" fmla="val 158"/>
                <a:gd name="f12" fmla="val 2836"/>
                <a:gd name="f13" fmla="val 347"/>
                <a:gd name="f14" fmla="val 3529"/>
                <a:gd name="f15" fmla="val 1072"/>
                <a:gd name="f16" fmla="val 473"/>
                <a:gd name="f17" fmla="val 32"/>
                <a:gd name="f18" fmla="val 4001"/>
                <a:gd name="f19" fmla="val 4569"/>
                <a:gd name="f20" fmla="val 4758"/>
                <a:gd name="f21" fmla="val 189"/>
                <a:gd name="f22" fmla="val 4915"/>
                <a:gd name="f23" fmla="val 410"/>
                <a:gd name="f24" fmla="val 599"/>
                <a:gd name="f25" fmla="val 757"/>
                <a:gd name="f26" fmla="val 4348"/>
                <a:gd name="f27" fmla="val 914"/>
                <a:gd name="f28" fmla="val 4190"/>
                <a:gd name="f29" fmla="val 1103"/>
                <a:gd name="f30" fmla="val 2143"/>
                <a:gd name="f31" fmla="val 2300"/>
                <a:gd name="f32" fmla="val 2489"/>
                <a:gd name="f33" fmla="val 3876"/>
                <a:gd name="f34" fmla="val 4065"/>
                <a:gd name="f35" fmla="val 4222"/>
                <a:gd name="f36" fmla="val 4380"/>
                <a:gd name="f37" fmla="val 3970"/>
                <a:gd name="f38" fmla="val 4443"/>
                <a:gd name="f39" fmla="val 3907"/>
                <a:gd name="f40" fmla="val 2867"/>
                <a:gd name="f41" fmla="val 4537"/>
                <a:gd name="f42" fmla="val 2773"/>
                <a:gd name="f43" fmla="val 4726"/>
                <a:gd name="f44" fmla="val 4884"/>
                <a:gd name="f45" fmla="val 2615"/>
                <a:gd name="f46" fmla="val 2426"/>
                <a:gd name="f47" fmla="val 4096"/>
                <a:gd name="f48" fmla="val 662"/>
                <a:gd name="f49" fmla="val 3151"/>
                <a:gd name="f50" fmla="val 2804"/>
                <a:gd name="f51" fmla="*/ f0 1 4916"/>
                <a:gd name="f52" fmla="*/ f1 1 4916"/>
                <a:gd name="f53" fmla="val f2"/>
                <a:gd name="f54" fmla="val f3"/>
                <a:gd name="f55" fmla="+- f54 0 f53"/>
                <a:gd name="f56" fmla="*/ f55 1 4916"/>
                <a:gd name="f57" fmla="*/ f53 1 f56"/>
                <a:gd name="f58" fmla="*/ f54 1 f56"/>
                <a:gd name="f59" fmla="*/ f57 f51 1"/>
                <a:gd name="f60" fmla="*/ f58 f51 1"/>
                <a:gd name="f61" fmla="*/ f58 f52 1"/>
                <a:gd name="f62" fmla="*/ f57 f52 1"/>
              </a:gdLst>
              <a:ahLst/>
              <a:cxnLst>
                <a:cxn ang="3cd4">
                  <a:pos x="hc" y="t"/>
                </a:cxn>
                <a:cxn ang="0">
                  <a:pos x="r" y="vc"/>
                </a:cxn>
                <a:cxn ang="cd4">
                  <a:pos x="hc" y="b"/>
                </a:cxn>
                <a:cxn ang="cd2">
                  <a:pos x="l" y="vc"/>
                </a:cxn>
              </a:cxnLst>
              <a:rect l="f59" t="f62" r="f60" b="f61"/>
              <a:pathLst>
                <a:path w="4916" h="4916">
                  <a:moveTo>
                    <a:pt x="f4" y="f2"/>
                  </a:moveTo>
                  <a:lnTo>
                    <a:pt x="f4" y="f5"/>
                  </a:lnTo>
                  <a:lnTo>
                    <a:pt x="f6" y="f5"/>
                  </a:lnTo>
                  <a:cubicBezTo>
                    <a:pt x="f7" y="f5"/>
                    <a:pt x="f2" y="f8"/>
                    <a:pt x="f2" y="f9"/>
                  </a:cubicBezTo>
                  <a:cubicBezTo>
                    <a:pt x="f2" y="f10"/>
                    <a:pt x="f11" y="f12"/>
                    <a:pt x="f13" y="f12"/>
                  </a:cubicBezTo>
                  <a:lnTo>
                    <a:pt x="f4" y="f12"/>
                  </a:lnTo>
                  <a:lnTo>
                    <a:pt x="f4" y="f14"/>
                  </a:lnTo>
                  <a:lnTo>
                    <a:pt x="f15" y="f14"/>
                  </a:lnTo>
                  <a:cubicBezTo>
                    <a:pt x="f16" y="f14"/>
                    <a:pt x="f17" y="f18"/>
                    <a:pt x="f17" y="f19"/>
                  </a:cubicBezTo>
                  <a:cubicBezTo>
                    <a:pt x="f17" y="f20"/>
                    <a:pt x="f21" y="f22"/>
                    <a:pt x="f23" y="f22"/>
                  </a:cubicBezTo>
                  <a:cubicBezTo>
                    <a:pt x="f24" y="f22"/>
                    <a:pt x="f25" y="f20"/>
                    <a:pt x="f25" y="f19"/>
                  </a:cubicBezTo>
                  <a:cubicBezTo>
                    <a:pt x="f25" y="f26"/>
                    <a:pt x="f27" y="f28"/>
                    <a:pt x="f29" y="f28"/>
                  </a:cubicBezTo>
                  <a:lnTo>
                    <a:pt x="f30" y="f28"/>
                  </a:lnTo>
                  <a:lnTo>
                    <a:pt x="f30" y="f19"/>
                  </a:lnTo>
                  <a:cubicBezTo>
                    <a:pt x="f30" y="f20"/>
                    <a:pt x="f31" y="f22"/>
                    <a:pt x="f32" y="f22"/>
                  </a:cubicBezTo>
                  <a:cubicBezTo>
                    <a:pt x="f10" y="f22"/>
                    <a:pt x="f12" y="f20"/>
                    <a:pt x="f12" y="f19"/>
                  </a:cubicBezTo>
                  <a:lnTo>
                    <a:pt x="f12" y="f28"/>
                  </a:lnTo>
                  <a:lnTo>
                    <a:pt x="f33" y="f28"/>
                  </a:lnTo>
                  <a:cubicBezTo>
                    <a:pt x="f34" y="f28"/>
                    <a:pt x="f35" y="f26"/>
                    <a:pt x="f35" y="f19"/>
                  </a:cubicBezTo>
                  <a:cubicBezTo>
                    <a:pt x="f35" y="f20"/>
                    <a:pt x="f36" y="f22"/>
                    <a:pt x="f19" y="f22"/>
                  </a:cubicBezTo>
                  <a:cubicBezTo>
                    <a:pt x="f20" y="f22"/>
                    <a:pt x="f22" y="f20"/>
                    <a:pt x="f22" y="f19"/>
                  </a:cubicBezTo>
                  <a:cubicBezTo>
                    <a:pt x="f22" y="f37"/>
                    <a:pt x="f38" y="f14"/>
                    <a:pt x="f39" y="f14"/>
                  </a:cubicBezTo>
                  <a:lnTo>
                    <a:pt x="f40" y="f14"/>
                  </a:lnTo>
                  <a:lnTo>
                    <a:pt x="f40" y="f12"/>
                  </a:lnTo>
                  <a:lnTo>
                    <a:pt x="f41" y="f12"/>
                  </a:lnTo>
                  <a:lnTo>
                    <a:pt x="f41" y="f42"/>
                  </a:lnTo>
                  <a:cubicBezTo>
                    <a:pt x="f43" y="f42"/>
                    <a:pt x="f44" y="f45"/>
                    <a:pt x="f44" y="f46"/>
                  </a:cubicBezTo>
                  <a:cubicBezTo>
                    <a:pt x="f44" y="f8"/>
                    <a:pt x="f47" y="f48"/>
                    <a:pt x="f49" y="f48"/>
                  </a:cubicBezTo>
                  <a:lnTo>
                    <a:pt x="f50" y="f48"/>
                  </a:lnTo>
                  <a:lnTo>
                    <a:pt x="f50"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3" name="Google Shape;10424;p74">
              <a:extLst>
                <a:ext uri="{FF2B5EF4-FFF2-40B4-BE49-F238E27FC236}">
                  <a16:creationId xmlns:a16="http://schemas.microsoft.com/office/drawing/2014/main" id="{DDA6FB1A-C63E-F213-A159-CA2800D7EFAD}"/>
                </a:ext>
              </a:extLst>
            </p:cNvPr>
            <p:cNvSpPr/>
            <p:nvPr/>
          </p:nvSpPr>
          <p:spPr>
            <a:xfrm>
              <a:off x="7346874" y="3419289"/>
              <a:ext cx="128710" cy="46076"/>
            </a:xfrm>
            <a:custGeom>
              <a:avLst/>
              <a:gdLst>
                <a:gd name="f0" fmla="val w"/>
                <a:gd name="f1" fmla="val h"/>
                <a:gd name="f2" fmla="val 0"/>
                <a:gd name="f3" fmla="val 4222"/>
                <a:gd name="f4" fmla="val 1418"/>
                <a:gd name="f5" fmla="val 725"/>
                <a:gd name="f6" fmla="val 315"/>
                <a:gd name="f7" fmla="val 63"/>
                <a:gd name="f8" fmla="val 1103"/>
                <a:gd name="f9" fmla="val 378"/>
                <a:gd name="f10" fmla="val 3875"/>
                <a:gd name="f11" fmla="val 4064"/>
                <a:gd name="f12" fmla="val 1260"/>
                <a:gd name="f13" fmla="val 1071"/>
                <a:gd name="f14" fmla="val 158"/>
                <a:gd name="f15" fmla="*/ f0 1 4222"/>
                <a:gd name="f16" fmla="*/ f1 1 1418"/>
                <a:gd name="f17" fmla="val f2"/>
                <a:gd name="f18" fmla="val f3"/>
                <a:gd name="f19" fmla="val f4"/>
                <a:gd name="f20" fmla="+- f19 0 f17"/>
                <a:gd name="f21" fmla="+- f18 0 f17"/>
                <a:gd name="f22" fmla="*/ f21 1 4222"/>
                <a:gd name="f23" fmla="*/ f20 1 1418"/>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222" h="1418">
                  <a:moveTo>
                    <a:pt x="f5" y="f2"/>
                  </a:moveTo>
                  <a:cubicBezTo>
                    <a:pt x="f6" y="f2"/>
                    <a:pt x="f2" y="f6"/>
                    <a:pt x="f2" y="f5"/>
                  </a:cubicBezTo>
                  <a:cubicBezTo>
                    <a:pt x="f7" y="f8"/>
                    <a:pt x="f9" y="f4"/>
                    <a:pt x="f5" y="f4"/>
                  </a:cubicBezTo>
                  <a:lnTo>
                    <a:pt x="f10" y="f4"/>
                  </a:lnTo>
                  <a:cubicBezTo>
                    <a:pt x="f11" y="f4"/>
                    <a:pt x="f3" y="f12"/>
                    <a:pt x="f3" y="f13"/>
                  </a:cubicBezTo>
                  <a:lnTo>
                    <a:pt x="f3" y="f9"/>
                  </a:lnTo>
                  <a:cubicBezTo>
                    <a:pt x="f3" y="f14"/>
                    <a:pt x="f11" y="f2"/>
                    <a:pt x="f10"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4" name="Google Shape;10425;p74">
              <a:extLst>
                <a:ext uri="{FF2B5EF4-FFF2-40B4-BE49-F238E27FC236}">
                  <a16:creationId xmlns:a16="http://schemas.microsoft.com/office/drawing/2014/main" id="{BFB8CB74-0BA0-1B0C-B623-A16EEB151789}"/>
                </a:ext>
              </a:extLst>
            </p:cNvPr>
            <p:cNvSpPr/>
            <p:nvPr/>
          </p:nvSpPr>
          <p:spPr>
            <a:xfrm>
              <a:off x="7368948" y="3488893"/>
              <a:ext cx="127796" cy="46104"/>
            </a:xfrm>
            <a:custGeom>
              <a:avLst/>
              <a:gdLst>
                <a:gd name="f0" fmla="val w"/>
                <a:gd name="f1" fmla="val h"/>
                <a:gd name="f2" fmla="val 0"/>
                <a:gd name="f3" fmla="val 4192"/>
                <a:gd name="f4" fmla="val 1419"/>
                <a:gd name="f5" fmla="val 694"/>
                <a:gd name="f6" fmla="val 1"/>
                <a:gd name="f7" fmla="val 316"/>
                <a:gd name="f8" fmla="val 1103"/>
                <a:gd name="f9" fmla="val 1418"/>
                <a:gd name="f10" fmla="val 3845"/>
                <a:gd name="f11" fmla="val 4065"/>
                <a:gd name="f12" fmla="val 4191"/>
                <a:gd name="f13" fmla="val 1261"/>
                <a:gd name="f14" fmla="val 1072"/>
                <a:gd name="f15" fmla="val 347"/>
                <a:gd name="f16" fmla="val 158"/>
                <a:gd name="f17" fmla="*/ f0 1 4192"/>
                <a:gd name="f18" fmla="*/ f1 1 1419"/>
                <a:gd name="f19" fmla="val f2"/>
                <a:gd name="f20" fmla="val f3"/>
                <a:gd name="f21" fmla="val f4"/>
                <a:gd name="f22" fmla="+- f21 0 f19"/>
                <a:gd name="f23" fmla="+- f20 0 f19"/>
                <a:gd name="f24" fmla="*/ f23 1 4192"/>
                <a:gd name="f25" fmla="*/ f22 1 141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4192" h="1419">
                  <a:moveTo>
                    <a:pt x="f5" y="f6"/>
                  </a:moveTo>
                  <a:cubicBezTo>
                    <a:pt x="f7" y="f6"/>
                    <a:pt x="f6" y="f7"/>
                    <a:pt x="f6" y="f5"/>
                  </a:cubicBezTo>
                  <a:cubicBezTo>
                    <a:pt x="f6" y="f8"/>
                    <a:pt x="f7" y="f9"/>
                    <a:pt x="f5" y="f9"/>
                  </a:cubicBezTo>
                  <a:lnTo>
                    <a:pt x="f10" y="f9"/>
                  </a:lnTo>
                  <a:cubicBezTo>
                    <a:pt x="f11" y="f9"/>
                    <a:pt x="f12" y="f13"/>
                    <a:pt x="f12" y="f14"/>
                  </a:cubicBezTo>
                  <a:lnTo>
                    <a:pt x="f12" y="f15"/>
                  </a:lnTo>
                  <a:cubicBezTo>
                    <a:pt x="f12" y="f16"/>
                    <a:pt x="f11" y="f6"/>
                    <a:pt x="f10"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5" name="Google Shape;10426;p74">
              <a:extLst>
                <a:ext uri="{FF2B5EF4-FFF2-40B4-BE49-F238E27FC236}">
                  <a16:creationId xmlns:a16="http://schemas.microsoft.com/office/drawing/2014/main" id="{0093EC6F-0712-2052-3D63-47B6012AE522}"/>
                </a:ext>
              </a:extLst>
            </p:cNvPr>
            <p:cNvSpPr/>
            <p:nvPr/>
          </p:nvSpPr>
          <p:spPr>
            <a:xfrm>
              <a:off x="7348795" y="3622980"/>
              <a:ext cx="148891" cy="46104"/>
            </a:xfrm>
            <a:custGeom>
              <a:avLst/>
              <a:gdLst>
                <a:gd name="f0" fmla="val w"/>
                <a:gd name="f1" fmla="val h"/>
                <a:gd name="f2" fmla="val 0"/>
                <a:gd name="f3" fmla="val 4884"/>
                <a:gd name="f4" fmla="val 1419"/>
                <a:gd name="f5" fmla="val 1"/>
                <a:gd name="f6" fmla="val 1418"/>
                <a:gd name="f7" fmla="val 2773"/>
                <a:gd name="f8" fmla="val 347"/>
                <a:gd name="f9" fmla="val 568"/>
                <a:gd name="f10" fmla="val 2615"/>
                <a:gd name="f11" fmla="val 725"/>
                <a:gd name="f12" fmla="val 2426"/>
                <a:gd name="f13" fmla="val 2237"/>
                <a:gd name="f14" fmla="val 2080"/>
                <a:gd name="f15" fmla="*/ f0 1 4884"/>
                <a:gd name="f16" fmla="*/ f1 1 1419"/>
                <a:gd name="f17" fmla="val f2"/>
                <a:gd name="f18" fmla="val f3"/>
                <a:gd name="f19" fmla="val f4"/>
                <a:gd name="f20" fmla="+- f19 0 f17"/>
                <a:gd name="f21" fmla="+- f18 0 f17"/>
                <a:gd name="f22" fmla="*/ f21 1 4884"/>
                <a:gd name="f23" fmla="*/ f20 1 141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884" h="1419">
                  <a:moveTo>
                    <a:pt x="f2" y="f5"/>
                  </a:moveTo>
                  <a:lnTo>
                    <a:pt x="f2" y="f6"/>
                  </a:lnTo>
                  <a:lnTo>
                    <a:pt x="f3" y="f6"/>
                  </a:lnTo>
                  <a:lnTo>
                    <a:pt x="f3" y="f5"/>
                  </a:lnTo>
                  <a:lnTo>
                    <a:pt x="f7" y="f5"/>
                  </a:lnTo>
                  <a:lnTo>
                    <a:pt x="f7" y="f8"/>
                  </a:lnTo>
                  <a:cubicBezTo>
                    <a:pt x="f7" y="f9"/>
                    <a:pt x="f10" y="f11"/>
                    <a:pt x="f12" y="f11"/>
                  </a:cubicBezTo>
                  <a:cubicBezTo>
                    <a:pt x="f13" y="f11"/>
                    <a:pt x="f14" y="f9"/>
                    <a:pt x="f14" y="f8"/>
                  </a:cubicBezTo>
                  <a:lnTo>
                    <a:pt x="f14"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6" name="Google Shape;10427;p74">
              <a:extLst>
                <a:ext uri="{FF2B5EF4-FFF2-40B4-BE49-F238E27FC236}">
                  <a16:creationId xmlns:a16="http://schemas.microsoft.com/office/drawing/2014/main" id="{D9955370-4FC2-EF39-4B72-D3679148912B}"/>
                </a:ext>
              </a:extLst>
            </p:cNvPr>
            <p:cNvSpPr/>
            <p:nvPr/>
          </p:nvSpPr>
          <p:spPr>
            <a:xfrm>
              <a:off x="7326694" y="3555434"/>
              <a:ext cx="171001" cy="44055"/>
            </a:xfrm>
            <a:custGeom>
              <a:avLst/>
              <a:gdLst>
                <a:gd name="f0" fmla="val w"/>
                <a:gd name="f1" fmla="val h"/>
                <a:gd name="f2" fmla="val 0"/>
                <a:gd name="f3" fmla="val 5609"/>
                <a:gd name="f4" fmla="val 1356"/>
                <a:gd name="f5" fmla="val 1"/>
                <a:gd name="f6" fmla="val 1355"/>
                <a:gd name="f7" fmla="val 347"/>
                <a:gd name="f8" fmla="val 5577"/>
                <a:gd name="f9" fmla="val 158"/>
                <a:gd name="f10" fmla="val 5451"/>
                <a:gd name="f11" fmla="val 5231"/>
                <a:gd name="f12" fmla="*/ f0 1 5609"/>
                <a:gd name="f13" fmla="*/ f1 1 1356"/>
                <a:gd name="f14" fmla="val f2"/>
                <a:gd name="f15" fmla="val f3"/>
                <a:gd name="f16" fmla="val f4"/>
                <a:gd name="f17" fmla="+- f16 0 f14"/>
                <a:gd name="f18" fmla="+- f15 0 f14"/>
                <a:gd name="f19" fmla="*/ f18 1 5609"/>
                <a:gd name="f20" fmla="*/ f17 1 135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5609" h="1356">
                  <a:moveTo>
                    <a:pt x="f5" y="f2"/>
                  </a:moveTo>
                  <a:lnTo>
                    <a:pt x="f5" y="f6"/>
                  </a:lnTo>
                  <a:lnTo>
                    <a:pt x="f3" y="f6"/>
                  </a:lnTo>
                  <a:lnTo>
                    <a:pt x="f3" y="f7"/>
                  </a:lnTo>
                  <a:cubicBezTo>
                    <a:pt x="f8" y="f9"/>
                    <a:pt x="f10" y="f2"/>
                    <a:pt x="f11"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7" name="Google Shape;10428;p74">
              <a:extLst>
                <a:ext uri="{FF2B5EF4-FFF2-40B4-BE49-F238E27FC236}">
                  <a16:creationId xmlns:a16="http://schemas.microsoft.com/office/drawing/2014/main" id="{164F7C37-77AD-9C05-6FFF-A47AD5371CB2}"/>
                </a:ext>
              </a:extLst>
            </p:cNvPr>
            <p:cNvSpPr/>
            <p:nvPr/>
          </p:nvSpPr>
          <p:spPr>
            <a:xfrm>
              <a:off x="7348795" y="3692612"/>
              <a:ext cx="149870" cy="113659"/>
            </a:xfrm>
            <a:custGeom>
              <a:avLst/>
              <a:gdLst>
                <a:gd name="f0" fmla="val w"/>
                <a:gd name="f1" fmla="val h"/>
                <a:gd name="f2" fmla="val 0"/>
                <a:gd name="f3" fmla="val 4916"/>
                <a:gd name="f4" fmla="val 3498"/>
                <a:gd name="f5" fmla="val 3151"/>
                <a:gd name="f6" fmla="val 3340"/>
                <a:gd name="f7" fmla="val 158"/>
                <a:gd name="f8" fmla="val 3497"/>
                <a:gd name="f9" fmla="val 347"/>
                <a:gd name="f10" fmla="val 536"/>
                <a:gd name="f11" fmla="val 693"/>
                <a:gd name="f12" fmla="val 1418"/>
                <a:gd name="f13" fmla="val 4190"/>
                <a:gd name="f14" fmla="val 4348"/>
                <a:gd name="f15" fmla="val 4569"/>
                <a:gd name="f16" fmla="val 4758"/>
                <a:gd name="f17" fmla="val 4915"/>
                <a:gd name="f18" fmla="val 2773"/>
                <a:gd name="f19" fmla="val 2615"/>
                <a:gd name="f20" fmla="val 2426"/>
                <a:gd name="f21" fmla="val 2237"/>
                <a:gd name="f22" fmla="val 2080"/>
                <a:gd name="f23" fmla="*/ f0 1 4916"/>
                <a:gd name="f24" fmla="*/ f1 1 3498"/>
                <a:gd name="f25" fmla="val f2"/>
                <a:gd name="f26" fmla="val f3"/>
                <a:gd name="f27" fmla="val f4"/>
                <a:gd name="f28" fmla="+- f27 0 f25"/>
                <a:gd name="f29" fmla="+- f26 0 f25"/>
                <a:gd name="f30" fmla="*/ f29 1 4916"/>
                <a:gd name="f31" fmla="*/ f28 1 3498"/>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916" h="3498">
                  <a:moveTo>
                    <a:pt x="f2" y="f2"/>
                  </a:moveTo>
                  <a:lnTo>
                    <a:pt x="f2" y="f5"/>
                  </a:lnTo>
                  <a:cubicBezTo>
                    <a:pt x="f2" y="f6"/>
                    <a:pt x="f7" y="f8"/>
                    <a:pt x="f9" y="f8"/>
                  </a:cubicBezTo>
                  <a:cubicBezTo>
                    <a:pt x="f10" y="f8"/>
                    <a:pt x="f11" y="f6"/>
                    <a:pt x="f11" y="f5"/>
                  </a:cubicBezTo>
                  <a:lnTo>
                    <a:pt x="f11" y="f12"/>
                  </a:lnTo>
                  <a:lnTo>
                    <a:pt x="f13" y="f12"/>
                  </a:lnTo>
                  <a:lnTo>
                    <a:pt x="f13" y="f5"/>
                  </a:lnTo>
                  <a:cubicBezTo>
                    <a:pt x="f13" y="f6"/>
                    <a:pt x="f14" y="f8"/>
                    <a:pt x="f15" y="f8"/>
                  </a:cubicBezTo>
                  <a:cubicBezTo>
                    <a:pt x="f16" y="f8"/>
                    <a:pt x="f17" y="f6"/>
                    <a:pt x="f17" y="f5"/>
                  </a:cubicBezTo>
                  <a:lnTo>
                    <a:pt x="f17" y="f2"/>
                  </a:lnTo>
                  <a:lnTo>
                    <a:pt x="f18" y="f2"/>
                  </a:lnTo>
                  <a:lnTo>
                    <a:pt x="f18" y="f9"/>
                  </a:lnTo>
                  <a:cubicBezTo>
                    <a:pt x="f18" y="f10"/>
                    <a:pt x="f19" y="f11"/>
                    <a:pt x="f20" y="f11"/>
                  </a:cubicBezTo>
                  <a:cubicBezTo>
                    <a:pt x="f21" y="f11"/>
                    <a:pt x="f22" y="f10"/>
                    <a:pt x="f22" y="f9"/>
                  </a:cubicBezTo>
                  <a:lnTo>
                    <a:pt x="f22"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8" name="Google Shape;10429;p74">
              <a:extLst>
                <a:ext uri="{FF2B5EF4-FFF2-40B4-BE49-F238E27FC236}">
                  <a16:creationId xmlns:a16="http://schemas.microsoft.com/office/drawing/2014/main" id="{17CDE239-1DC4-11E1-0CBF-C6BB3410EDC1}"/>
                </a:ext>
              </a:extLst>
            </p:cNvPr>
            <p:cNvSpPr/>
            <p:nvPr/>
          </p:nvSpPr>
          <p:spPr>
            <a:xfrm>
              <a:off x="7200881" y="3487887"/>
              <a:ext cx="105695" cy="135130"/>
            </a:xfrm>
            <a:custGeom>
              <a:avLst/>
              <a:gdLst>
                <a:gd name="f0" fmla="val w"/>
                <a:gd name="f1" fmla="val h"/>
                <a:gd name="f2" fmla="val 0"/>
                <a:gd name="f3" fmla="val 3467"/>
                <a:gd name="f4" fmla="val 4159"/>
                <a:gd name="f5" fmla="val 1733"/>
                <a:gd name="f6" fmla="val 788"/>
                <a:gd name="f7" fmla="val 1"/>
                <a:gd name="f8" fmla="val 3812"/>
                <a:gd name="f9" fmla="val 4001"/>
                <a:gd name="f10" fmla="val 158"/>
                <a:gd name="f11" fmla="val 347"/>
                <a:gd name="f12" fmla="val 3120"/>
                <a:gd name="f13" fmla="val 3309"/>
                <a:gd name="f14" fmla="val 3466"/>
                <a:gd name="f15" fmla="val 2678"/>
                <a:gd name="f16" fmla="*/ f0 1 3467"/>
                <a:gd name="f17" fmla="*/ f1 1 4159"/>
                <a:gd name="f18" fmla="val f2"/>
                <a:gd name="f19" fmla="val f3"/>
                <a:gd name="f20" fmla="val f4"/>
                <a:gd name="f21" fmla="+- f20 0 f18"/>
                <a:gd name="f22" fmla="+- f19 0 f18"/>
                <a:gd name="f23" fmla="*/ f22 1 3467"/>
                <a:gd name="f24" fmla="*/ f21 1 415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3467" h="4159">
                  <a:moveTo>
                    <a:pt x="f5" y="f2"/>
                  </a:moveTo>
                  <a:cubicBezTo>
                    <a:pt x="f6" y="f2"/>
                    <a:pt x="f7" y="f6"/>
                    <a:pt x="f7" y="f5"/>
                  </a:cubicBezTo>
                  <a:lnTo>
                    <a:pt x="f7" y="f8"/>
                  </a:lnTo>
                  <a:cubicBezTo>
                    <a:pt x="f7" y="f9"/>
                    <a:pt x="f10" y="f4"/>
                    <a:pt x="f11" y="f4"/>
                  </a:cubicBezTo>
                  <a:lnTo>
                    <a:pt x="f12" y="f4"/>
                  </a:lnTo>
                  <a:cubicBezTo>
                    <a:pt x="f13" y="f4"/>
                    <a:pt x="f14" y="f9"/>
                    <a:pt x="f14" y="f8"/>
                  </a:cubicBezTo>
                  <a:lnTo>
                    <a:pt x="f14" y="f5"/>
                  </a:lnTo>
                  <a:cubicBezTo>
                    <a:pt x="f14" y="f6"/>
                    <a:pt x="f15"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19" name="Google Shape;10435;p74">
            <a:extLst>
              <a:ext uri="{FF2B5EF4-FFF2-40B4-BE49-F238E27FC236}">
                <a16:creationId xmlns:a16="http://schemas.microsoft.com/office/drawing/2014/main" id="{B48DE82D-60B1-677C-5980-07FA7CF06934}"/>
              </a:ext>
            </a:extLst>
          </p:cNvPr>
          <p:cNvGrpSpPr/>
          <p:nvPr/>
        </p:nvGrpSpPr>
        <p:grpSpPr>
          <a:xfrm>
            <a:off x="7692052" y="5223411"/>
            <a:ext cx="709635" cy="701247"/>
            <a:chOff x="7115239" y="3964728"/>
            <a:chExt cx="532226" cy="525935"/>
          </a:xfrm>
          <a:solidFill>
            <a:srgbClr val="0072BF"/>
          </a:solidFill>
        </p:grpSpPr>
        <p:sp>
          <p:nvSpPr>
            <p:cNvPr id="120" name="Google Shape;10436;p74">
              <a:extLst>
                <a:ext uri="{FF2B5EF4-FFF2-40B4-BE49-F238E27FC236}">
                  <a16:creationId xmlns:a16="http://schemas.microsoft.com/office/drawing/2014/main" id="{763D3148-2181-F381-C125-5938A2C2AC9E}"/>
                </a:ext>
              </a:extLst>
            </p:cNvPr>
            <p:cNvSpPr/>
            <p:nvPr/>
          </p:nvSpPr>
          <p:spPr>
            <a:xfrm>
              <a:off x="7365107" y="3964728"/>
              <a:ext cx="31089" cy="82798"/>
            </a:xfrm>
            <a:custGeom>
              <a:avLst/>
              <a:gdLst>
                <a:gd name="f0" fmla="val w"/>
                <a:gd name="f1" fmla="val h"/>
                <a:gd name="f2" fmla="val 0"/>
                <a:gd name="f3" fmla="val 694"/>
                <a:gd name="f4" fmla="val 1734"/>
                <a:gd name="f5" fmla="val 347"/>
                <a:gd name="f6" fmla="val 158"/>
                <a:gd name="f7" fmla="val 1355"/>
                <a:gd name="f8" fmla="val 1576"/>
                <a:gd name="f9" fmla="val 1733"/>
                <a:gd name="f10" fmla="val 536"/>
                <a:gd name="f11" fmla="val 693"/>
                <a:gd name="f12" fmla="*/ f0 1 694"/>
                <a:gd name="f13" fmla="*/ f1 1 1734"/>
                <a:gd name="f14" fmla="val f2"/>
                <a:gd name="f15" fmla="val f3"/>
                <a:gd name="f16" fmla="val f4"/>
                <a:gd name="f17" fmla="+- f16 0 f14"/>
                <a:gd name="f18" fmla="+- f15 0 f14"/>
                <a:gd name="f19" fmla="*/ f18 1 694"/>
                <a:gd name="f20" fmla="*/ f17 1 173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94" h="1734">
                  <a:moveTo>
                    <a:pt x="f5" y="f2"/>
                  </a:moveTo>
                  <a:cubicBezTo>
                    <a:pt x="f6" y="f2"/>
                    <a:pt x="f2" y="f6"/>
                    <a:pt x="f2" y="f5"/>
                  </a:cubicBezTo>
                  <a:lnTo>
                    <a:pt x="f2" y="f7"/>
                  </a:lnTo>
                  <a:cubicBezTo>
                    <a:pt x="f2" y="f8"/>
                    <a:pt x="f6" y="f9"/>
                    <a:pt x="f5" y="f9"/>
                  </a:cubicBezTo>
                  <a:cubicBezTo>
                    <a:pt x="f10" y="f9"/>
                    <a:pt x="f11" y="f8"/>
                    <a:pt x="f11" y="f7"/>
                  </a:cubicBezTo>
                  <a:lnTo>
                    <a:pt x="f11" y="f5"/>
                  </a:lnTo>
                  <a:cubicBezTo>
                    <a:pt x="f11" y="f6"/>
                    <a:pt x="f10"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21" name="Google Shape;10437;p74">
              <a:extLst>
                <a:ext uri="{FF2B5EF4-FFF2-40B4-BE49-F238E27FC236}">
                  <a16:creationId xmlns:a16="http://schemas.microsoft.com/office/drawing/2014/main" id="{6F6EE766-AF83-2405-2F05-23EC60B96418}"/>
                </a:ext>
              </a:extLst>
            </p:cNvPr>
            <p:cNvSpPr/>
            <p:nvPr/>
          </p:nvSpPr>
          <p:spPr>
            <a:xfrm>
              <a:off x="7240868" y="4029769"/>
              <a:ext cx="63578" cy="66275"/>
            </a:xfrm>
            <a:custGeom>
              <a:avLst/>
              <a:gdLst>
                <a:gd name="f0" fmla="val w"/>
                <a:gd name="f1" fmla="val h"/>
                <a:gd name="f2" fmla="val 0"/>
                <a:gd name="f3" fmla="val 1419"/>
                <a:gd name="f4" fmla="val 1388"/>
                <a:gd name="f5" fmla="val 363"/>
                <a:gd name="f6" fmla="val 1"/>
                <a:gd name="f7" fmla="val 276"/>
                <a:gd name="f8" fmla="val 190"/>
                <a:gd name="f9" fmla="val 40"/>
                <a:gd name="f10" fmla="val 127"/>
                <a:gd name="f11" fmla="val 119"/>
                <a:gd name="f12" fmla="val 245"/>
                <a:gd name="f13" fmla="val 466"/>
                <a:gd name="f14" fmla="val 592"/>
                <a:gd name="f15" fmla="val 820"/>
                <a:gd name="f16" fmla="val 1316"/>
                <a:gd name="f17" fmla="val 883"/>
                <a:gd name="f18" fmla="val 1364"/>
                <a:gd name="f19" fmla="val 969"/>
                <a:gd name="f20" fmla="val 1387"/>
                <a:gd name="f21" fmla="val 1056"/>
                <a:gd name="f22" fmla="val 1143"/>
                <a:gd name="f23" fmla="val 1229"/>
                <a:gd name="f24" fmla="val 1292"/>
                <a:gd name="f25" fmla="val 1418"/>
                <a:gd name="f26" fmla="val 1190"/>
                <a:gd name="f27" fmla="val 938"/>
                <a:gd name="f28" fmla="val 844"/>
                <a:gd name="f29" fmla="val 599"/>
                <a:gd name="f30" fmla="val 536"/>
                <a:gd name="f31" fmla="val 450"/>
                <a:gd name="f32" fmla="*/ f0 1 1419"/>
                <a:gd name="f33" fmla="*/ f1 1 1388"/>
                <a:gd name="f34" fmla="val f2"/>
                <a:gd name="f35" fmla="val f3"/>
                <a:gd name="f36" fmla="val f4"/>
                <a:gd name="f37" fmla="+- f36 0 f34"/>
                <a:gd name="f38" fmla="+- f35 0 f34"/>
                <a:gd name="f39" fmla="*/ f38 1 1419"/>
                <a:gd name="f40" fmla="*/ f37 1 1388"/>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419" h="1388">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31"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22" name="Google Shape;10438;p74">
              <a:extLst>
                <a:ext uri="{FF2B5EF4-FFF2-40B4-BE49-F238E27FC236}">
                  <a16:creationId xmlns:a16="http://schemas.microsoft.com/office/drawing/2014/main" id="{7558835E-68F3-0CB3-8825-9E65BC546BC4}"/>
                </a:ext>
              </a:extLst>
            </p:cNvPr>
            <p:cNvSpPr/>
            <p:nvPr/>
          </p:nvSpPr>
          <p:spPr>
            <a:xfrm>
              <a:off x="7456822" y="4030336"/>
              <a:ext cx="63578" cy="65708"/>
            </a:xfrm>
            <a:custGeom>
              <a:avLst/>
              <a:gdLst>
                <a:gd name="f0" fmla="val w"/>
                <a:gd name="f1" fmla="val h"/>
                <a:gd name="f2" fmla="val 0"/>
                <a:gd name="f3" fmla="val 1419"/>
                <a:gd name="f4" fmla="val 1376"/>
                <a:gd name="f5" fmla="val 1054"/>
                <a:gd name="f6" fmla="val 976"/>
                <a:gd name="f7" fmla="val 894"/>
                <a:gd name="f8" fmla="val 33"/>
                <a:gd name="f9" fmla="val 820"/>
                <a:gd name="f10" fmla="val 107"/>
                <a:gd name="f11" fmla="val 95"/>
                <a:gd name="f12" fmla="val 832"/>
                <a:gd name="f13" fmla="val 1"/>
                <a:gd name="f14" fmla="val 926"/>
                <a:gd name="f15" fmla="val 1178"/>
                <a:gd name="f16" fmla="val 1304"/>
                <a:gd name="f17" fmla="val 158"/>
                <a:gd name="f18" fmla="val 1352"/>
                <a:gd name="f19" fmla="val 253"/>
                <a:gd name="f20" fmla="val 1375"/>
                <a:gd name="f21" fmla="val 344"/>
                <a:gd name="f22" fmla="val 434"/>
                <a:gd name="f23" fmla="val 521"/>
                <a:gd name="f24" fmla="val 568"/>
                <a:gd name="f25" fmla="val 1293"/>
                <a:gd name="f26" fmla="val 580"/>
                <a:gd name="f27" fmla="val 454"/>
                <a:gd name="f28" fmla="val 233"/>
                <a:gd name="f29" fmla="val 1226"/>
                <a:gd name="f30" fmla="val 41"/>
                <a:gd name="f31" fmla="val 1142"/>
                <a:gd name="f32" fmla="*/ f0 1 1419"/>
                <a:gd name="f33" fmla="*/ f1 1 1376"/>
                <a:gd name="f34" fmla="val f2"/>
                <a:gd name="f35" fmla="val f3"/>
                <a:gd name="f36" fmla="val f4"/>
                <a:gd name="f37" fmla="+- f36 0 f34"/>
                <a:gd name="f38" fmla="+- f35 0 f34"/>
                <a:gd name="f39" fmla="*/ f38 1 1419"/>
                <a:gd name="f40" fmla="*/ f37 1 1376"/>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419" h="1376">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26"/>
                  </a:lnTo>
                  <a:cubicBezTo>
                    <a:pt x="f3" y="f27"/>
                    <a:pt x="f3" y="f28"/>
                    <a:pt x="f25" y="f10"/>
                  </a:cubicBezTo>
                  <a:cubicBezTo>
                    <a:pt x="f29" y="f30"/>
                    <a:pt x="f31"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23" name="Google Shape;10439;p74">
              <a:extLst>
                <a:ext uri="{FF2B5EF4-FFF2-40B4-BE49-F238E27FC236}">
                  <a16:creationId xmlns:a16="http://schemas.microsoft.com/office/drawing/2014/main" id="{DA085E7D-65C5-9681-BCA2-6CFDD77DBFC4}"/>
                </a:ext>
              </a:extLst>
            </p:cNvPr>
            <p:cNvSpPr/>
            <p:nvPr/>
          </p:nvSpPr>
          <p:spPr>
            <a:xfrm>
              <a:off x="7583887" y="4194892"/>
              <a:ext cx="63578" cy="231736"/>
            </a:xfrm>
            <a:custGeom>
              <a:avLst/>
              <a:gdLst>
                <a:gd name="f0" fmla="val w"/>
                <a:gd name="f1" fmla="val h"/>
                <a:gd name="f2" fmla="val 0"/>
                <a:gd name="f3" fmla="val 1419"/>
                <a:gd name="f4" fmla="val 4853"/>
                <a:gd name="f5" fmla="val 1"/>
                <a:gd name="f6" fmla="val 4852"/>
                <a:gd name="f7" fmla="val 1040"/>
                <a:gd name="f8" fmla="val 1261"/>
                <a:gd name="f9" fmla="val 1418"/>
                <a:gd name="f10" fmla="val 4695"/>
                <a:gd name="f11" fmla="val 4506"/>
                <a:gd name="f12" fmla="val 316"/>
                <a:gd name="f13" fmla="val 1355"/>
                <a:gd name="f14" fmla="val 158"/>
                <a:gd name="f15" fmla="val 1198"/>
                <a:gd name="f16" fmla="*/ f0 1 1419"/>
                <a:gd name="f17" fmla="*/ f1 1 4853"/>
                <a:gd name="f18" fmla="val f2"/>
                <a:gd name="f19" fmla="val f3"/>
                <a:gd name="f20" fmla="val f4"/>
                <a:gd name="f21" fmla="+- f20 0 f18"/>
                <a:gd name="f22" fmla="+- f19 0 f18"/>
                <a:gd name="f23" fmla="*/ f22 1 1419"/>
                <a:gd name="f24" fmla="*/ f21 1 4853"/>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4853">
                  <a:moveTo>
                    <a:pt x="f2" y="f5"/>
                  </a:moveTo>
                  <a:lnTo>
                    <a:pt x="f2" y="f6"/>
                  </a:lnTo>
                  <a:lnTo>
                    <a:pt x="f7" y="f6"/>
                  </a:lnTo>
                  <a:cubicBezTo>
                    <a:pt x="f8" y="f6"/>
                    <a:pt x="f9" y="f10"/>
                    <a:pt x="f9" y="f11"/>
                  </a:cubicBezTo>
                  <a:lnTo>
                    <a:pt x="f9" y="f12"/>
                  </a:lnTo>
                  <a:cubicBezTo>
                    <a:pt x="f13" y="f14"/>
                    <a:pt x="f15" y="f5"/>
                    <a:pt x="f7"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24" name="Google Shape;10440;p74">
              <a:extLst>
                <a:ext uri="{FF2B5EF4-FFF2-40B4-BE49-F238E27FC236}">
                  <a16:creationId xmlns:a16="http://schemas.microsoft.com/office/drawing/2014/main" id="{CDDFF099-3CAD-2FAF-C903-D02FA3E029A6}"/>
                </a:ext>
              </a:extLst>
            </p:cNvPr>
            <p:cNvSpPr/>
            <p:nvPr/>
          </p:nvSpPr>
          <p:spPr>
            <a:xfrm>
              <a:off x="7115239" y="4196227"/>
              <a:ext cx="63578" cy="231882"/>
            </a:xfrm>
            <a:custGeom>
              <a:avLst/>
              <a:gdLst>
                <a:gd name="f0" fmla="val 360"/>
                <a:gd name="f1" fmla="val w"/>
                <a:gd name="f2" fmla="val h"/>
                <a:gd name="f3" fmla="val 0"/>
                <a:gd name="f4" fmla="val 1419"/>
                <a:gd name="f5" fmla="val 4856"/>
                <a:gd name="f6" fmla="val 323"/>
                <a:gd name="f7" fmla="val 132"/>
                <a:gd name="f8" fmla="val 1"/>
                <a:gd name="f9" fmla="val 149"/>
                <a:gd name="f10" fmla="val 351"/>
                <a:gd name="f11" fmla="val 4509"/>
                <a:gd name="f12" fmla="val 4698"/>
                <a:gd name="f13" fmla="val 158"/>
                <a:gd name="f14" fmla="val 379"/>
                <a:gd name="f15" fmla="val 1418"/>
                <a:gd name="f16" fmla="val 4"/>
                <a:gd name="f17" fmla="val 341"/>
                <a:gd name="f18" fmla="*/ f1 1 1419"/>
                <a:gd name="f19" fmla="*/ f2 1 4856"/>
                <a:gd name="f20" fmla="val f3"/>
                <a:gd name="f21" fmla="val f4"/>
                <a:gd name="f22" fmla="val f5"/>
                <a:gd name="f23" fmla="+- f22 0 f20"/>
                <a:gd name="f24" fmla="+- f21 0 f20"/>
                <a:gd name="f25" fmla="*/ f24 1 1419"/>
                <a:gd name="f26" fmla="*/ f23 1 4856"/>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419" h="4856">
                  <a:moveTo>
                    <a:pt x="f6" y="f3"/>
                  </a:moveTo>
                  <a:cubicBezTo>
                    <a:pt x="f7" y="f3"/>
                    <a:pt x="f8" y="f9"/>
                    <a:pt x="f8" y="f10"/>
                  </a:cubicBezTo>
                  <a:lnTo>
                    <a:pt x="f8" y="f11"/>
                  </a:lnTo>
                  <a:cubicBezTo>
                    <a:pt x="f8" y="f12"/>
                    <a:pt x="f13" y="f5"/>
                    <a:pt x="f14" y="f5"/>
                  </a:cubicBezTo>
                  <a:lnTo>
                    <a:pt x="f15" y="f5"/>
                  </a:lnTo>
                  <a:lnTo>
                    <a:pt x="f15" y="f16"/>
                  </a:lnTo>
                  <a:lnTo>
                    <a:pt x="f14" y="f16"/>
                  </a:lnTo>
                  <a:cubicBezTo>
                    <a:pt x="f0" y="f8"/>
                    <a:pt x="f17" y="f3"/>
                    <a:pt x="f6" y="f3"/>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25" name="Google Shape;10441;p74">
              <a:extLst>
                <a:ext uri="{FF2B5EF4-FFF2-40B4-BE49-F238E27FC236}">
                  <a16:creationId xmlns:a16="http://schemas.microsoft.com/office/drawing/2014/main" id="{2AE28F31-91BA-B4CF-32E4-8CC136BBCCD2}"/>
                </a:ext>
              </a:extLst>
            </p:cNvPr>
            <p:cNvSpPr/>
            <p:nvPr/>
          </p:nvSpPr>
          <p:spPr>
            <a:xfrm>
              <a:off x="7293108" y="4212942"/>
              <a:ext cx="256955" cy="198644"/>
            </a:xfrm>
            <a:custGeom>
              <a:avLst/>
              <a:gdLst>
                <a:gd name="f0" fmla="val w"/>
                <a:gd name="f1" fmla="val h"/>
                <a:gd name="f2" fmla="val 0"/>
                <a:gd name="f3" fmla="val 5735"/>
                <a:gd name="f4" fmla="val 4160"/>
                <a:gd name="f5" fmla="val 1639"/>
                <a:gd name="f6" fmla="val 1"/>
                <a:gd name="f7" fmla="val 1450"/>
                <a:gd name="f8" fmla="val 1198"/>
                <a:gd name="f9" fmla="val 158"/>
                <a:gd name="f10" fmla="val 1072"/>
                <a:gd name="f11" fmla="val 379"/>
                <a:gd name="f12" fmla="val 2490"/>
                <a:gd name="f13" fmla="val 2584"/>
                <a:gd name="f14" fmla="val 378"/>
                <a:gd name="f15" fmla="val 2616"/>
                <a:gd name="f16" fmla="val 567"/>
                <a:gd name="f17" fmla="val 1544"/>
                <a:gd name="f18" fmla="val 2364"/>
                <a:gd name="f19" fmla="val 1796"/>
                <a:gd name="f20" fmla="val 1891"/>
                <a:gd name="f21" fmla="val 2017"/>
                <a:gd name="f22" fmla="val 1418"/>
                <a:gd name="f23" fmla="val 2710"/>
                <a:gd name="f24" fmla="val 2899"/>
                <a:gd name="f25" fmla="val 3056"/>
                <a:gd name="f26" fmla="val 1481"/>
                <a:gd name="f27" fmla="val 3182"/>
                <a:gd name="f28" fmla="val 1607"/>
                <a:gd name="f29" fmla="val 5734"/>
                <a:gd name="f30" fmla="val 4159"/>
                <a:gd name="f31" fmla="*/ f0 1 5735"/>
                <a:gd name="f32" fmla="*/ f1 1 4160"/>
                <a:gd name="f33" fmla="val f2"/>
                <a:gd name="f34" fmla="val f3"/>
                <a:gd name="f35" fmla="val f4"/>
                <a:gd name="f36" fmla="+- f35 0 f33"/>
                <a:gd name="f37" fmla="+- f34 0 f33"/>
                <a:gd name="f38" fmla="*/ f37 1 5735"/>
                <a:gd name="f39" fmla="*/ f36 1 4160"/>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5735" h="4160">
                  <a:moveTo>
                    <a:pt x="f5" y="f6"/>
                  </a:moveTo>
                  <a:cubicBezTo>
                    <a:pt x="f7" y="f6"/>
                    <a:pt x="f8" y="f9"/>
                    <a:pt x="f10" y="f11"/>
                  </a:cubicBezTo>
                  <a:lnTo>
                    <a:pt x="f2" y="f12"/>
                  </a:lnTo>
                  <a:cubicBezTo>
                    <a:pt x="f9" y="f13"/>
                    <a:pt x="f14" y="f15"/>
                    <a:pt x="f16" y="f15"/>
                  </a:cubicBezTo>
                  <a:cubicBezTo>
                    <a:pt x="f10" y="f15"/>
                    <a:pt x="f17" y="f18"/>
                    <a:pt x="f19" y="f20"/>
                  </a:cubicBezTo>
                  <a:lnTo>
                    <a:pt x="f21" y="f22"/>
                  </a:lnTo>
                  <a:lnTo>
                    <a:pt x="f23" y="f22"/>
                  </a:lnTo>
                  <a:cubicBezTo>
                    <a:pt x="f24" y="f22"/>
                    <a:pt x="f25" y="f26"/>
                    <a:pt x="f27" y="f28"/>
                  </a:cubicBezTo>
                  <a:lnTo>
                    <a:pt x="f29" y="f30"/>
                  </a:lnTo>
                  <a:lnTo>
                    <a:pt x="f29"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26" name="Google Shape;10442;p74">
              <a:extLst>
                <a:ext uri="{FF2B5EF4-FFF2-40B4-BE49-F238E27FC236}">
                  <a16:creationId xmlns:a16="http://schemas.microsoft.com/office/drawing/2014/main" id="{B15E40FD-8720-4EAF-5BEC-E14C97A86F11}"/>
                </a:ext>
              </a:extLst>
            </p:cNvPr>
            <p:cNvSpPr/>
            <p:nvPr/>
          </p:nvSpPr>
          <p:spPr>
            <a:xfrm>
              <a:off x="7206989" y="4130189"/>
              <a:ext cx="314837" cy="360474"/>
            </a:xfrm>
            <a:custGeom>
              <a:avLst/>
              <a:gdLst>
                <a:gd name="f0" fmla="val w"/>
                <a:gd name="f1" fmla="val h"/>
                <a:gd name="f2" fmla="val 0"/>
                <a:gd name="f3" fmla="val 7027"/>
                <a:gd name="f4" fmla="val 7549"/>
                <a:gd name="f5" fmla="val 2206"/>
                <a:gd name="f6" fmla="val 1"/>
                <a:gd name="f7" fmla="val 1828"/>
                <a:gd name="f8" fmla="val 1481"/>
                <a:gd name="f9" fmla="val 221"/>
                <a:gd name="f10" fmla="val 1261"/>
                <a:gd name="f11" fmla="val 568"/>
                <a:gd name="f12" fmla="val 946"/>
                <a:gd name="f13" fmla="val 1198"/>
                <a:gd name="f14" fmla="val 914"/>
                <a:gd name="f15" fmla="val 1324"/>
                <a:gd name="f16" fmla="val 757"/>
                <a:gd name="f17" fmla="val 1419"/>
                <a:gd name="f18" fmla="val 631"/>
                <a:gd name="f19" fmla="val 6239"/>
                <a:gd name="f20" fmla="val 1576"/>
                <a:gd name="f21" fmla="val 2584"/>
                <a:gd name="f22" fmla="val 7247"/>
                <a:gd name="f23" fmla="val 2768"/>
                <a:gd name="f24" fmla="val 7431"/>
                <a:gd name="f25" fmla="val 3054"/>
                <a:gd name="f26" fmla="val 7548"/>
                <a:gd name="f27" fmla="val 3330"/>
                <a:gd name="f28" fmla="val 3431"/>
                <a:gd name="f29" fmla="val 3531"/>
                <a:gd name="f30" fmla="val 7533"/>
                <a:gd name="f31" fmla="val 3624"/>
                <a:gd name="f32" fmla="val 7499"/>
                <a:gd name="f33" fmla="val 6585"/>
                <a:gd name="f34" fmla="val 6554"/>
                <a:gd name="f35" fmla="val 6743"/>
                <a:gd name="f36" fmla="val 6522"/>
                <a:gd name="f37" fmla="val 6900"/>
                <a:gd name="f38" fmla="val 6396"/>
                <a:gd name="f39" fmla="val 7026"/>
                <a:gd name="f40" fmla="val 6302"/>
                <a:gd name="f41" fmla="val 4537"/>
                <a:gd name="f42" fmla="val 3813"/>
                <a:gd name="f43" fmla="val 4380"/>
                <a:gd name="f44" fmla="val 4348"/>
                <a:gd name="f45" fmla="val 3844"/>
                <a:gd name="f46" fmla="val 4033"/>
                <a:gd name="f47" fmla="val 4506"/>
                <a:gd name="f48" fmla="val 3340"/>
                <a:gd name="f49" fmla="val 4947"/>
                <a:gd name="f50" fmla="val 2647"/>
                <a:gd name="f51" fmla="val 5042"/>
                <a:gd name="f52" fmla="val 2601"/>
                <a:gd name="f53" fmla="val 5044"/>
                <a:gd name="f54" fmla="val 2556"/>
                <a:gd name="f55" fmla="val 5046"/>
                <a:gd name="f56" fmla="val 2511"/>
                <a:gd name="f57" fmla="val 2046"/>
                <a:gd name="f58" fmla="val 1698"/>
                <a:gd name="f59" fmla="val 4899"/>
                <a:gd name="f60" fmla="val 4727"/>
                <a:gd name="f61" fmla="val 1103"/>
                <a:gd name="f62" fmla="val 4632"/>
                <a:gd name="f63" fmla="val 1040"/>
                <a:gd name="f64" fmla="val 4412"/>
                <a:gd name="f65" fmla="val 1166"/>
                <a:gd name="f66" fmla="val 4254"/>
                <a:gd name="f67" fmla="val 2363"/>
                <a:gd name="f68" fmla="val 1797"/>
                <a:gd name="f69" fmla="val 2615"/>
                <a:gd name="f70" fmla="val 3088"/>
                <a:gd name="f71" fmla="val 1041"/>
                <a:gd name="f72" fmla="val 3592"/>
                <a:gd name="f73" fmla="val 5104"/>
                <a:gd name="f74" fmla="val 5167"/>
                <a:gd name="f75" fmla="val 852"/>
                <a:gd name="f76" fmla="val 5262"/>
                <a:gd name="f77" fmla="val 347"/>
                <a:gd name="f78" fmla="val 158"/>
                <a:gd name="f79" fmla="val 4884"/>
                <a:gd name="f80" fmla="*/ f0 1 7027"/>
                <a:gd name="f81" fmla="*/ f1 1 7549"/>
                <a:gd name="f82" fmla="val f2"/>
                <a:gd name="f83" fmla="val f3"/>
                <a:gd name="f84" fmla="val f4"/>
                <a:gd name="f85" fmla="+- f84 0 f82"/>
                <a:gd name="f86" fmla="+- f83 0 f82"/>
                <a:gd name="f87" fmla="*/ f86 1 7027"/>
                <a:gd name="f88" fmla="*/ f85 1 7549"/>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7027" h="7549">
                  <a:moveTo>
                    <a:pt x="f5" y="f6"/>
                  </a:moveTo>
                  <a:cubicBezTo>
                    <a:pt x="f7" y="f6"/>
                    <a:pt x="f8" y="f9"/>
                    <a:pt x="f10" y="f11"/>
                  </a:cubicBezTo>
                  <a:lnTo>
                    <a:pt x="f12" y="f13"/>
                  </a:lnTo>
                  <a:cubicBezTo>
                    <a:pt x="f14" y="f15"/>
                    <a:pt x="f16" y="f17"/>
                    <a:pt x="f18" y="f17"/>
                  </a:cubicBezTo>
                  <a:lnTo>
                    <a:pt x="f6" y="f17"/>
                  </a:lnTo>
                  <a:lnTo>
                    <a:pt x="f6" y="f19"/>
                  </a:lnTo>
                  <a:lnTo>
                    <a:pt x="f20" y="f19"/>
                  </a:lnTo>
                  <a:lnTo>
                    <a:pt x="f21" y="f22"/>
                  </a:lnTo>
                  <a:cubicBezTo>
                    <a:pt x="f23" y="f24"/>
                    <a:pt x="f25" y="f26"/>
                    <a:pt x="f27" y="f26"/>
                  </a:cubicBezTo>
                  <a:cubicBezTo>
                    <a:pt x="f28" y="f26"/>
                    <a:pt x="f29" y="f30"/>
                    <a:pt x="f31" y="f32"/>
                  </a:cubicBezTo>
                  <a:lnTo>
                    <a:pt x="f33" y="f34"/>
                  </a:lnTo>
                  <a:cubicBezTo>
                    <a:pt x="f35" y="f36"/>
                    <a:pt x="f37" y="f38"/>
                    <a:pt x="f39" y="f40"/>
                  </a:cubicBezTo>
                  <a:lnTo>
                    <a:pt x="f41" y="f42"/>
                  </a:lnTo>
                  <a:lnTo>
                    <a:pt x="f43" y="f42"/>
                  </a:lnTo>
                  <a:lnTo>
                    <a:pt x="f44" y="f45"/>
                  </a:lnTo>
                  <a:cubicBezTo>
                    <a:pt x="f46" y="f47"/>
                    <a:pt x="f48" y="f49"/>
                    <a:pt x="f50" y="f51"/>
                  </a:cubicBezTo>
                  <a:cubicBezTo>
                    <a:pt x="f52" y="f53"/>
                    <a:pt x="f54" y="f55"/>
                    <a:pt x="f56" y="f55"/>
                  </a:cubicBezTo>
                  <a:cubicBezTo>
                    <a:pt x="f57" y="f55"/>
                    <a:pt x="f58" y="f59"/>
                    <a:pt x="f15" y="f60"/>
                  </a:cubicBezTo>
                  <a:cubicBezTo>
                    <a:pt x="f61" y="f62"/>
                    <a:pt x="f63" y="f64"/>
                    <a:pt x="f65" y="f66"/>
                  </a:cubicBezTo>
                  <a:lnTo>
                    <a:pt x="f67" y="f68"/>
                  </a:lnTo>
                  <a:cubicBezTo>
                    <a:pt x="f69" y="f15"/>
                    <a:pt x="f70" y="f71"/>
                    <a:pt x="f72" y="f71"/>
                  </a:cubicBezTo>
                  <a:lnTo>
                    <a:pt x="f73" y="f71"/>
                  </a:lnTo>
                  <a:cubicBezTo>
                    <a:pt x="f74" y="f75"/>
                    <a:pt x="f76" y="f18"/>
                    <a:pt x="f76" y="f77"/>
                  </a:cubicBezTo>
                  <a:cubicBezTo>
                    <a:pt x="f76" y="f78"/>
                    <a:pt x="f73" y="f6"/>
                    <a:pt x="f79"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27" name="Google Shape;10443;p74">
            <a:extLst>
              <a:ext uri="{FF2B5EF4-FFF2-40B4-BE49-F238E27FC236}">
                <a16:creationId xmlns:a16="http://schemas.microsoft.com/office/drawing/2014/main" id="{9BC9CA41-4806-DF66-B8E6-48C71D6F9D99}"/>
              </a:ext>
            </a:extLst>
          </p:cNvPr>
          <p:cNvGrpSpPr/>
          <p:nvPr/>
        </p:nvGrpSpPr>
        <p:grpSpPr>
          <a:xfrm>
            <a:off x="9519463" y="4386674"/>
            <a:ext cx="551127" cy="587399"/>
            <a:chOff x="8485796" y="3337175"/>
            <a:chExt cx="413345" cy="440549"/>
          </a:xfrm>
          <a:solidFill>
            <a:srgbClr val="0072BF"/>
          </a:solidFill>
        </p:grpSpPr>
        <p:sp>
          <p:nvSpPr>
            <p:cNvPr id="128" name="Google Shape;10444;p74">
              <a:extLst>
                <a:ext uri="{FF2B5EF4-FFF2-40B4-BE49-F238E27FC236}">
                  <a16:creationId xmlns:a16="http://schemas.microsoft.com/office/drawing/2014/main" id="{363CBF1F-0A1C-8E9E-ECD4-58CDC1B83B69}"/>
                </a:ext>
              </a:extLst>
            </p:cNvPr>
            <p:cNvSpPr/>
            <p:nvPr/>
          </p:nvSpPr>
          <p:spPr>
            <a:xfrm>
              <a:off x="8522079" y="3337175"/>
              <a:ext cx="120965" cy="128921"/>
            </a:xfrm>
            <a:custGeom>
              <a:avLst/>
              <a:gdLst>
                <a:gd name="f0" fmla="val w"/>
                <a:gd name="f1" fmla="val h"/>
                <a:gd name="f2" fmla="val 0"/>
                <a:gd name="f3" fmla="val 3467"/>
                <a:gd name="f4" fmla="val 1733"/>
                <a:gd name="f5" fmla="val 1"/>
                <a:gd name="f6" fmla="val 788"/>
                <a:gd name="f7" fmla="val 2679"/>
                <a:gd name="f8" fmla="val 3466"/>
                <a:gd name="f9" fmla="val 2678"/>
                <a:gd name="f10" fmla="*/ f0 1 3467"/>
                <a:gd name="f11" fmla="*/ f1 1 3467"/>
                <a:gd name="f12" fmla="val f2"/>
                <a:gd name="f13" fmla="val f3"/>
                <a:gd name="f14" fmla="+- f13 0 f12"/>
                <a:gd name="f15" fmla="*/ f14 1 3467"/>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29" name="Google Shape;10445;p74">
              <a:extLst>
                <a:ext uri="{FF2B5EF4-FFF2-40B4-BE49-F238E27FC236}">
                  <a16:creationId xmlns:a16="http://schemas.microsoft.com/office/drawing/2014/main" id="{F45F8AB4-FFB1-E85B-297F-ECDB18A024D1}"/>
                </a:ext>
              </a:extLst>
            </p:cNvPr>
            <p:cNvSpPr/>
            <p:nvPr/>
          </p:nvSpPr>
          <p:spPr>
            <a:xfrm>
              <a:off x="8681459" y="3389909"/>
              <a:ext cx="145142" cy="101068"/>
            </a:xfrm>
            <a:custGeom>
              <a:avLst/>
              <a:gdLst>
                <a:gd name="f0" fmla="val w"/>
                <a:gd name="f1" fmla="val h"/>
                <a:gd name="f2" fmla="val 0"/>
                <a:gd name="f3" fmla="val 4160"/>
                <a:gd name="f4" fmla="val 2718"/>
                <a:gd name="f5" fmla="val 347"/>
                <a:gd name="f6" fmla="val 158"/>
                <a:gd name="f7" fmla="val 1"/>
                <a:gd name="f8" fmla="val 536"/>
                <a:gd name="f9" fmla="val 95"/>
                <a:gd name="f10" fmla="val 662"/>
                <a:gd name="f11" fmla="val 316"/>
                <a:gd name="f12" fmla="val 2395"/>
                <a:gd name="f13" fmla="val 2584"/>
                <a:gd name="f14" fmla="val 2742"/>
                <a:gd name="f15" fmla="val 820"/>
                <a:gd name="f16" fmla="val 1009"/>
                <a:gd name="f17" fmla="val 1576"/>
                <a:gd name="f18" fmla="val 2616"/>
                <a:gd name="f19" fmla="val 1450"/>
                <a:gd name="f20" fmla="val 2568"/>
                <a:gd name="f21" fmla="val 1387"/>
                <a:gd name="f22" fmla="val 2482"/>
                <a:gd name="f23" fmla="val 1355"/>
                <a:gd name="f24" fmla="val 2391"/>
                <a:gd name="f25" fmla="val 2301"/>
                <a:gd name="f26" fmla="val 2206"/>
                <a:gd name="f27" fmla="val 2143"/>
                <a:gd name="f28" fmla="val 2049"/>
                <a:gd name="f29" fmla="val 1796"/>
                <a:gd name="f30" fmla="val 1922"/>
                <a:gd name="f31" fmla="val 2868"/>
                <a:gd name="f32" fmla="val 2647"/>
                <a:gd name="f33" fmla="val 2931"/>
                <a:gd name="f34" fmla="val 2694"/>
                <a:gd name="f35" fmla="val 3017"/>
                <a:gd name="f36" fmla="val 3104"/>
                <a:gd name="f37" fmla="val 3191"/>
                <a:gd name="f38" fmla="val 3277"/>
                <a:gd name="f39" fmla="val 3340"/>
                <a:gd name="f40" fmla="val 4033"/>
                <a:gd name="f41" fmla="val 4159"/>
                <a:gd name="f42" fmla="val 3986"/>
                <a:gd name="f43" fmla="val 3899"/>
                <a:gd name="f44" fmla="val 3809"/>
                <a:gd name="f45" fmla="val 3718"/>
                <a:gd name="f46" fmla="val 3624"/>
                <a:gd name="f47" fmla="val 3561"/>
                <a:gd name="f48" fmla="val 3466"/>
                <a:gd name="f49" fmla="val 441"/>
                <a:gd name="f50" fmla="val 2994"/>
                <a:gd name="f51" fmla="val 2427"/>
                <a:gd name="f52" fmla="*/ f0 1 4160"/>
                <a:gd name="f53" fmla="*/ f1 1 2718"/>
                <a:gd name="f54" fmla="val f2"/>
                <a:gd name="f55" fmla="val f3"/>
                <a:gd name="f56" fmla="val f4"/>
                <a:gd name="f57" fmla="+- f56 0 f54"/>
                <a:gd name="f58" fmla="+- f55 0 f54"/>
                <a:gd name="f59" fmla="*/ f58 1 4160"/>
                <a:gd name="f60" fmla="*/ f57 1 2718"/>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4160" h="2718">
                  <a:moveTo>
                    <a:pt x="f5" y="f2"/>
                  </a:moveTo>
                  <a:cubicBezTo>
                    <a:pt x="f6" y="f2"/>
                    <a:pt x="f7" y="f6"/>
                    <a:pt x="f7" y="f5"/>
                  </a:cubicBezTo>
                  <a:cubicBezTo>
                    <a:pt x="f7" y="f8"/>
                    <a:pt x="f9" y="f10"/>
                    <a:pt x="f11" y="f10"/>
                  </a:cubicBezTo>
                  <a:lnTo>
                    <a:pt x="f12" y="f10"/>
                  </a:lnTo>
                  <a:cubicBezTo>
                    <a:pt x="f13" y="f10"/>
                    <a:pt x="f14" y="f15"/>
                    <a:pt x="f14" y="f16"/>
                  </a:cubicBezTo>
                  <a:lnTo>
                    <a:pt x="f14" y="f17"/>
                  </a:lnTo>
                  <a:lnTo>
                    <a:pt x="f18" y="f19"/>
                  </a:lnTo>
                  <a:cubicBezTo>
                    <a:pt x="f20" y="f21"/>
                    <a:pt x="f22" y="f23"/>
                    <a:pt x="f24" y="f23"/>
                  </a:cubicBezTo>
                  <a:cubicBezTo>
                    <a:pt x="f25" y="f23"/>
                    <a:pt x="f26" y="f21"/>
                    <a:pt x="f27" y="f19"/>
                  </a:cubicBezTo>
                  <a:cubicBezTo>
                    <a:pt x="f28" y="f17"/>
                    <a:pt x="f28" y="f29"/>
                    <a:pt x="f27" y="f30"/>
                  </a:cubicBezTo>
                  <a:lnTo>
                    <a:pt x="f31" y="f32"/>
                  </a:lnTo>
                  <a:cubicBezTo>
                    <a:pt x="f33" y="f34"/>
                    <a:pt x="f35" y="f4"/>
                    <a:pt x="f36" y="f4"/>
                  </a:cubicBezTo>
                  <a:cubicBezTo>
                    <a:pt x="f37" y="f4"/>
                    <a:pt x="f38" y="f34"/>
                    <a:pt x="f39" y="f32"/>
                  </a:cubicBezTo>
                  <a:lnTo>
                    <a:pt x="f40" y="f30"/>
                  </a:lnTo>
                  <a:cubicBezTo>
                    <a:pt x="f41" y="f29"/>
                    <a:pt x="f41" y="f17"/>
                    <a:pt x="f40" y="f19"/>
                  </a:cubicBezTo>
                  <a:cubicBezTo>
                    <a:pt x="f42" y="f21"/>
                    <a:pt x="f43" y="f23"/>
                    <a:pt x="f44" y="f23"/>
                  </a:cubicBezTo>
                  <a:cubicBezTo>
                    <a:pt x="f45" y="f23"/>
                    <a:pt x="f46" y="f21"/>
                    <a:pt x="f47" y="f19"/>
                  </a:cubicBezTo>
                  <a:lnTo>
                    <a:pt x="f48" y="f17"/>
                  </a:lnTo>
                  <a:lnTo>
                    <a:pt x="f48" y="f16"/>
                  </a:lnTo>
                  <a:cubicBezTo>
                    <a:pt x="f48" y="f49"/>
                    <a:pt x="f50" y="f2"/>
                    <a:pt x="f51"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30" name="Google Shape;10446;p74">
              <a:extLst>
                <a:ext uri="{FF2B5EF4-FFF2-40B4-BE49-F238E27FC236}">
                  <a16:creationId xmlns:a16="http://schemas.microsoft.com/office/drawing/2014/main" id="{1F074EE7-CD22-2437-235B-DBFC05A14A30}"/>
                </a:ext>
              </a:extLst>
            </p:cNvPr>
            <p:cNvSpPr/>
            <p:nvPr/>
          </p:nvSpPr>
          <p:spPr>
            <a:xfrm>
              <a:off x="8530876" y="3620054"/>
              <a:ext cx="148425" cy="102741"/>
            </a:xfrm>
            <a:custGeom>
              <a:avLst/>
              <a:gdLst>
                <a:gd name="f0" fmla="val w"/>
                <a:gd name="f1" fmla="val h"/>
                <a:gd name="f2" fmla="val 0"/>
                <a:gd name="f3" fmla="val 4254"/>
                <a:gd name="f4" fmla="val 2763"/>
                <a:gd name="f5" fmla="val 1095"/>
                <a:gd name="f6" fmla="val 1002"/>
                <a:gd name="f7" fmla="val 904"/>
                <a:gd name="f8" fmla="val 28"/>
                <a:gd name="f9" fmla="val 820"/>
                <a:gd name="f10" fmla="val 112"/>
                <a:gd name="f11" fmla="val 127"/>
                <a:gd name="f12" fmla="val 805"/>
                <a:gd name="f13" fmla="val 1"/>
                <a:gd name="f14" fmla="val 931"/>
                <a:gd name="f15" fmla="val 1184"/>
                <a:gd name="f16" fmla="val 1278"/>
                <a:gd name="f17" fmla="val 190"/>
                <a:gd name="f18" fmla="val 1341"/>
                <a:gd name="f19" fmla="val 276"/>
                <a:gd name="f20" fmla="val 1373"/>
                <a:gd name="f21" fmla="val 363"/>
                <a:gd name="f22" fmla="val 449"/>
                <a:gd name="f23" fmla="val 536"/>
                <a:gd name="f24" fmla="val 599"/>
                <a:gd name="f25" fmla="val 725"/>
                <a:gd name="f26" fmla="val 1719"/>
                <a:gd name="f27" fmla="val 2318"/>
                <a:gd name="f28" fmla="val 1198"/>
                <a:gd name="f29" fmla="val 2759"/>
                <a:gd name="f30" fmla="val 1733"/>
                <a:gd name="f31" fmla="val 3813"/>
                <a:gd name="f32" fmla="val 3837"/>
                <a:gd name="f33" fmla="val 2761"/>
                <a:gd name="f34" fmla="val 3861"/>
                <a:gd name="f35" fmla="val 3883"/>
                <a:gd name="f36" fmla="val 4122"/>
                <a:gd name="f37" fmla="val 2616"/>
                <a:gd name="f38" fmla="val 2444"/>
                <a:gd name="f39" fmla="val 2223"/>
                <a:gd name="f40" fmla="val 4096"/>
                <a:gd name="f41" fmla="val 2066"/>
                <a:gd name="f42" fmla="val 3907"/>
                <a:gd name="f43" fmla="val 1828"/>
                <a:gd name="f44" fmla="val 1639"/>
                <a:gd name="f45" fmla="val 1481"/>
                <a:gd name="f46" fmla="val 1908"/>
                <a:gd name="f47" fmla="val 1576"/>
                <a:gd name="f48" fmla="val 1824"/>
                <a:gd name="f49" fmla="val 1914"/>
                <a:gd name="f50" fmla="val 2001"/>
                <a:gd name="f51" fmla="val 2048"/>
                <a:gd name="f52" fmla="val 2174"/>
                <a:gd name="f53" fmla="val 1355"/>
                <a:gd name="f54" fmla="val 1292"/>
                <a:gd name="f55" fmla="val 81"/>
                <a:gd name="f56" fmla="val 1261"/>
                <a:gd name="f57" fmla="val 1229"/>
                <a:gd name="f58" fmla="val 18"/>
                <a:gd name="f59" fmla="val 1187"/>
                <a:gd name="f60" fmla="val 7"/>
                <a:gd name="f61" fmla="val 1142"/>
                <a:gd name="f62" fmla="*/ f0 1 4254"/>
                <a:gd name="f63" fmla="*/ f1 1 2763"/>
                <a:gd name="f64" fmla="val f2"/>
                <a:gd name="f65" fmla="val f3"/>
                <a:gd name="f66" fmla="val f4"/>
                <a:gd name="f67" fmla="+- f66 0 f64"/>
                <a:gd name="f68" fmla="+- f65 0 f64"/>
                <a:gd name="f69" fmla="*/ f68 1 4254"/>
                <a:gd name="f70" fmla="*/ f67 1 2763"/>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4254" h="2763">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cubicBezTo>
                    <a:pt x="f32" y="f33"/>
                    <a:pt x="f34" y="f4"/>
                    <a:pt x="f35" y="f4"/>
                  </a:cubicBezTo>
                  <a:cubicBezTo>
                    <a:pt x="f36" y="f4"/>
                    <a:pt x="f3" y="f37"/>
                    <a:pt x="f3" y="f38"/>
                  </a:cubicBezTo>
                  <a:cubicBezTo>
                    <a:pt x="f3" y="f39"/>
                    <a:pt x="f40" y="f41"/>
                    <a:pt x="f42" y="f41"/>
                  </a:cubicBezTo>
                  <a:lnTo>
                    <a:pt x="f43" y="f41"/>
                  </a:lnTo>
                  <a:cubicBezTo>
                    <a:pt x="f44" y="f41"/>
                    <a:pt x="f45" y="f46"/>
                    <a:pt x="f45" y="f26"/>
                  </a:cubicBezTo>
                  <a:lnTo>
                    <a:pt x="f45" y="f15"/>
                  </a:lnTo>
                  <a:lnTo>
                    <a:pt x="f47" y="f16"/>
                  </a:lnTo>
                  <a:cubicBezTo>
                    <a:pt x="f44" y="f18"/>
                    <a:pt x="f30" y="f20"/>
                    <a:pt x="f48" y="f20"/>
                  </a:cubicBezTo>
                  <a:cubicBezTo>
                    <a:pt x="f49" y="f20"/>
                    <a:pt x="f50" y="f18"/>
                    <a:pt x="f51" y="f16"/>
                  </a:cubicBezTo>
                  <a:cubicBezTo>
                    <a:pt x="f52" y="f15"/>
                    <a:pt x="f52" y="f14"/>
                    <a:pt x="f51" y="f12"/>
                  </a:cubicBezTo>
                  <a:lnTo>
                    <a:pt x="f53" y="f10"/>
                  </a:lnTo>
                  <a:cubicBezTo>
                    <a:pt x="f54" y="f55"/>
                    <a:pt x="f56" y="f55"/>
                    <a:pt x="f57" y="f58"/>
                  </a:cubicBezTo>
                  <a:cubicBezTo>
                    <a:pt x="f59" y="f60"/>
                    <a:pt x="f61"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31" name="Google Shape;10447;p74">
              <a:extLst>
                <a:ext uri="{FF2B5EF4-FFF2-40B4-BE49-F238E27FC236}">
                  <a16:creationId xmlns:a16="http://schemas.microsoft.com/office/drawing/2014/main" id="{17515B99-0098-7C19-3C9A-3B8DE0117BF8}"/>
                </a:ext>
              </a:extLst>
            </p:cNvPr>
            <p:cNvSpPr/>
            <p:nvPr/>
          </p:nvSpPr>
          <p:spPr>
            <a:xfrm>
              <a:off x="8739734" y="3517605"/>
              <a:ext cx="124248" cy="127732"/>
            </a:xfrm>
            <a:custGeom>
              <a:avLst/>
              <a:gdLst>
                <a:gd name="f0" fmla="val w"/>
                <a:gd name="f1" fmla="val h"/>
                <a:gd name="f2" fmla="val 0"/>
                <a:gd name="f3" fmla="val 3561"/>
                <a:gd name="f4" fmla="val 3435"/>
                <a:gd name="f5" fmla="val 1796"/>
                <a:gd name="f6" fmla="val 788"/>
                <a:gd name="f7" fmla="val 1733"/>
                <a:gd name="f8" fmla="val 2647"/>
                <a:gd name="f9" fmla="val 3434"/>
                <a:gd name="f10" fmla="val 2741"/>
                <a:gd name="f11" fmla="val 2773"/>
                <a:gd name="f12" fmla="*/ f0 1 3561"/>
                <a:gd name="f13" fmla="*/ f1 1 3435"/>
                <a:gd name="f14" fmla="val f2"/>
                <a:gd name="f15" fmla="val f3"/>
                <a:gd name="f16" fmla="val f4"/>
                <a:gd name="f17" fmla="+- f16 0 f14"/>
                <a:gd name="f18" fmla="+- f15 0 f14"/>
                <a:gd name="f19" fmla="*/ f18 1 3561"/>
                <a:gd name="f20" fmla="*/ f17 1 34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561" h="3435">
                  <a:moveTo>
                    <a:pt x="f5" y="f2"/>
                  </a:moveTo>
                  <a:cubicBezTo>
                    <a:pt x="f6" y="f2"/>
                    <a:pt x="f2" y="f6"/>
                    <a:pt x="f2" y="f7"/>
                  </a:cubicBezTo>
                  <a:cubicBezTo>
                    <a:pt x="f2" y="f8"/>
                    <a:pt x="f6" y="f9"/>
                    <a:pt x="f5" y="f9"/>
                  </a:cubicBezTo>
                  <a:cubicBezTo>
                    <a:pt x="f10" y="f9"/>
                    <a:pt x="f3" y="f8"/>
                    <a:pt x="f3" y="f7"/>
                  </a:cubicBezTo>
                  <a:cubicBezTo>
                    <a:pt x="f3" y="f6"/>
                    <a:pt x="f11"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32" name="Google Shape;10448;p74">
              <a:extLst>
                <a:ext uri="{FF2B5EF4-FFF2-40B4-BE49-F238E27FC236}">
                  <a16:creationId xmlns:a16="http://schemas.microsoft.com/office/drawing/2014/main" id="{1ACEB95D-5E69-5DF4-1564-CDD68AF75668}"/>
                </a:ext>
              </a:extLst>
            </p:cNvPr>
            <p:cNvSpPr/>
            <p:nvPr/>
          </p:nvSpPr>
          <p:spPr>
            <a:xfrm>
              <a:off x="8485796" y="3463719"/>
              <a:ext cx="193505" cy="131225"/>
            </a:xfrm>
            <a:custGeom>
              <a:avLst/>
              <a:gdLst>
                <a:gd name="f0" fmla="val w"/>
                <a:gd name="f1" fmla="val h"/>
                <a:gd name="f2" fmla="val 0"/>
                <a:gd name="f3" fmla="val 5546"/>
                <a:gd name="f4" fmla="val 3529"/>
                <a:gd name="f5" fmla="val 1072"/>
                <a:gd name="f6" fmla="val 442"/>
                <a:gd name="f7" fmla="val 536"/>
                <a:gd name="f8" fmla="val 32"/>
                <a:gd name="f9" fmla="val 1292"/>
                <a:gd name="f10" fmla="val 2143"/>
                <a:gd name="f11" fmla="val 3182"/>
                <a:gd name="f12" fmla="val 1"/>
                <a:gd name="f13" fmla="val 3371"/>
                <a:gd name="f14" fmla="val 158"/>
                <a:gd name="f15" fmla="val 347"/>
                <a:gd name="f16" fmla="val 5199"/>
                <a:gd name="f17" fmla="val 5388"/>
                <a:gd name="f18" fmla="val 5168"/>
                <a:gd name="f19" fmla="val 4538"/>
                <a:gd name="f20" fmla="val 4096"/>
                <a:gd name="f21" fmla="val 473"/>
                <a:gd name="f22" fmla="val 3466"/>
                <a:gd name="f23" fmla="val 756"/>
                <a:gd name="f24" fmla="val 2805"/>
                <a:gd name="f25" fmla="val 1513"/>
                <a:gd name="f26" fmla="val 504"/>
                <a:gd name="f27" fmla="*/ f0 1 5546"/>
                <a:gd name="f28" fmla="*/ f1 1 3529"/>
                <a:gd name="f29" fmla="val f2"/>
                <a:gd name="f30" fmla="val f3"/>
                <a:gd name="f31" fmla="val f4"/>
                <a:gd name="f32" fmla="+- f31 0 f29"/>
                <a:gd name="f33" fmla="+- f30 0 f29"/>
                <a:gd name="f34" fmla="*/ f33 1 5546"/>
                <a:gd name="f35" fmla="*/ f32 1 3529"/>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5546" h="3529">
                  <a:moveTo>
                    <a:pt x="f5" y="f2"/>
                  </a:moveTo>
                  <a:cubicBezTo>
                    <a:pt x="f6" y="f7"/>
                    <a:pt x="f8" y="f9"/>
                    <a:pt x="f8" y="f10"/>
                  </a:cubicBezTo>
                  <a:lnTo>
                    <a:pt x="f8" y="f11"/>
                  </a:lnTo>
                  <a:cubicBezTo>
                    <a:pt x="f12" y="f13"/>
                    <a:pt x="f14" y="f4"/>
                    <a:pt x="f15" y="f4"/>
                  </a:cubicBezTo>
                  <a:lnTo>
                    <a:pt x="f16" y="f4"/>
                  </a:lnTo>
                  <a:cubicBezTo>
                    <a:pt x="f17" y="f4"/>
                    <a:pt x="f3" y="f13"/>
                    <a:pt x="f3" y="f11"/>
                  </a:cubicBezTo>
                  <a:lnTo>
                    <a:pt x="f3" y="f10"/>
                  </a:lnTo>
                  <a:cubicBezTo>
                    <a:pt x="f3" y="f9"/>
                    <a:pt x="f18" y="f7"/>
                    <a:pt x="f19" y="f2"/>
                  </a:cubicBezTo>
                  <a:cubicBezTo>
                    <a:pt x="f20" y="f21"/>
                    <a:pt x="f22" y="f23"/>
                    <a:pt x="f24" y="f23"/>
                  </a:cubicBezTo>
                  <a:cubicBezTo>
                    <a:pt x="f10" y="f23"/>
                    <a:pt x="f25" y="f26"/>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33" name="Google Shape;10449;p74">
              <a:extLst>
                <a:ext uri="{FF2B5EF4-FFF2-40B4-BE49-F238E27FC236}">
                  <a16:creationId xmlns:a16="http://schemas.microsoft.com/office/drawing/2014/main" id="{13DD38E3-7EF6-C869-806A-1C05251474E3}"/>
                </a:ext>
              </a:extLst>
            </p:cNvPr>
            <p:cNvSpPr/>
            <p:nvPr/>
          </p:nvSpPr>
          <p:spPr>
            <a:xfrm>
              <a:off x="8703442" y="3644112"/>
              <a:ext cx="195699" cy="133612"/>
            </a:xfrm>
            <a:custGeom>
              <a:avLst/>
              <a:gdLst>
                <a:gd name="f0" fmla="val w"/>
                <a:gd name="f1" fmla="val h"/>
                <a:gd name="f2" fmla="val 0"/>
                <a:gd name="f3" fmla="val 5609"/>
                <a:gd name="f4" fmla="val 3593"/>
                <a:gd name="f5" fmla="val 1009"/>
                <a:gd name="f6" fmla="val 1"/>
                <a:gd name="f7" fmla="val 379"/>
                <a:gd name="f8" fmla="val 537"/>
                <a:gd name="f9" fmla="val 1261"/>
                <a:gd name="f10" fmla="val 2143"/>
                <a:gd name="f11" fmla="val 3246"/>
                <a:gd name="f12" fmla="val 3435"/>
                <a:gd name="f13" fmla="val 158"/>
                <a:gd name="f14" fmla="val 3592"/>
                <a:gd name="f15" fmla="val 347"/>
                <a:gd name="f16" fmla="val 5262"/>
                <a:gd name="f17" fmla="val 5451"/>
                <a:gd name="f18" fmla="val 5577"/>
                <a:gd name="f19" fmla="val 5199"/>
                <a:gd name="f20" fmla="val 4569"/>
                <a:gd name="f21" fmla="val 4128"/>
                <a:gd name="f22" fmla="val 474"/>
                <a:gd name="f23" fmla="val 3498"/>
                <a:gd name="f24" fmla="val 757"/>
                <a:gd name="f25" fmla="val 2773"/>
                <a:gd name="f26" fmla="val 2080"/>
                <a:gd name="f27" fmla="val 1450"/>
                <a:gd name="f28" fmla="*/ f0 1 5609"/>
                <a:gd name="f29" fmla="*/ f1 1 3593"/>
                <a:gd name="f30" fmla="val f2"/>
                <a:gd name="f31" fmla="val f3"/>
                <a:gd name="f32" fmla="val f4"/>
                <a:gd name="f33" fmla="+- f32 0 f30"/>
                <a:gd name="f34" fmla="+- f31 0 f30"/>
                <a:gd name="f35" fmla="*/ f34 1 5609"/>
                <a:gd name="f36" fmla="*/ f33 1 3593"/>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5609" h="3593">
                  <a:moveTo>
                    <a:pt x="f5" y="f6"/>
                  </a:moveTo>
                  <a:cubicBezTo>
                    <a:pt x="f7" y="f8"/>
                    <a:pt x="f6" y="f9"/>
                    <a:pt x="f6" y="f10"/>
                  </a:cubicBezTo>
                  <a:lnTo>
                    <a:pt x="f6" y="f11"/>
                  </a:lnTo>
                  <a:cubicBezTo>
                    <a:pt x="f6" y="f12"/>
                    <a:pt x="f13" y="f14"/>
                    <a:pt x="f15" y="f14"/>
                  </a:cubicBezTo>
                  <a:lnTo>
                    <a:pt x="f16" y="f14"/>
                  </a:lnTo>
                  <a:cubicBezTo>
                    <a:pt x="f17" y="f14"/>
                    <a:pt x="f3" y="f12"/>
                    <a:pt x="f3" y="f11"/>
                  </a:cubicBezTo>
                  <a:lnTo>
                    <a:pt x="f3" y="f10"/>
                  </a:lnTo>
                  <a:cubicBezTo>
                    <a:pt x="f18" y="f9"/>
                    <a:pt x="f19" y="f8"/>
                    <a:pt x="f20" y="f6"/>
                  </a:cubicBezTo>
                  <a:cubicBezTo>
                    <a:pt x="f21" y="f22"/>
                    <a:pt x="f23" y="f24"/>
                    <a:pt x="f25" y="f24"/>
                  </a:cubicBezTo>
                  <a:cubicBezTo>
                    <a:pt x="f26" y="f24"/>
                    <a:pt x="f27" y="f22"/>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34" name="Google Shape;10468;p74">
            <a:extLst>
              <a:ext uri="{FF2B5EF4-FFF2-40B4-BE49-F238E27FC236}">
                <a16:creationId xmlns:a16="http://schemas.microsoft.com/office/drawing/2014/main" id="{4535471B-56DF-41DD-FD16-15F6243B5F02}"/>
              </a:ext>
            </a:extLst>
          </p:cNvPr>
          <p:cNvGrpSpPr/>
          <p:nvPr/>
        </p:nvGrpSpPr>
        <p:grpSpPr>
          <a:xfrm>
            <a:off x="4229755" y="4610934"/>
            <a:ext cx="482864" cy="513247"/>
            <a:chOff x="4518516" y="3505370"/>
            <a:chExt cx="362148" cy="384935"/>
          </a:xfrm>
          <a:solidFill>
            <a:srgbClr val="0072BF"/>
          </a:solidFill>
        </p:grpSpPr>
        <p:sp>
          <p:nvSpPr>
            <p:cNvPr id="135" name="Google Shape;10469;p74">
              <a:extLst>
                <a:ext uri="{FF2B5EF4-FFF2-40B4-BE49-F238E27FC236}">
                  <a16:creationId xmlns:a16="http://schemas.microsoft.com/office/drawing/2014/main" id="{4FFF5290-8585-771D-A6FE-B84ABDB22028}"/>
                </a:ext>
              </a:extLst>
            </p:cNvPr>
            <p:cNvSpPr/>
            <p:nvPr/>
          </p:nvSpPr>
          <p:spPr>
            <a:xfrm>
              <a:off x="4731736" y="3731584"/>
              <a:ext cx="148928" cy="158721"/>
            </a:xfrm>
            <a:custGeom>
              <a:avLst/>
              <a:gdLst>
                <a:gd name="f0" fmla="val w"/>
                <a:gd name="f1" fmla="val h"/>
                <a:gd name="f2" fmla="val 0"/>
                <a:gd name="f3" fmla="val 4885"/>
                <a:gd name="f4" fmla="val 2395"/>
                <a:gd name="f5" fmla="val 1324"/>
                <a:gd name="f6" fmla="val 2616"/>
                <a:gd name="f7" fmla="val 2773"/>
                <a:gd name="f8" fmla="val 1482"/>
                <a:gd name="f9" fmla="val 1702"/>
                <a:gd name="f10" fmla="val 2049"/>
                <a:gd name="f11" fmla="val 3120"/>
                <a:gd name="f12" fmla="val 3309"/>
                <a:gd name="f13" fmla="val 3466"/>
                <a:gd name="f14" fmla="val 2206"/>
                <a:gd name="f15" fmla="val 2584"/>
                <a:gd name="f16" fmla="val 2742"/>
                <a:gd name="f17" fmla="val 2458"/>
                <a:gd name="f18" fmla="val 1"/>
                <a:gd name="f19" fmla="val 1104"/>
                <a:gd name="f20" fmla="val 1103"/>
                <a:gd name="f21" fmla="val 2427"/>
                <a:gd name="f22" fmla="val 3781"/>
                <a:gd name="f23" fmla="val 4884"/>
                <a:gd name="f24" fmla="val 3782"/>
                <a:gd name="f25" fmla="val 4853"/>
                <a:gd name="f26" fmla="val 1072"/>
                <a:gd name="f27" fmla="*/ f0 1 4885"/>
                <a:gd name="f28" fmla="*/ f1 1 4885"/>
                <a:gd name="f29" fmla="val f2"/>
                <a:gd name="f30" fmla="val f3"/>
                <a:gd name="f31" fmla="+- f30 0 f29"/>
                <a:gd name="f32" fmla="*/ f31 1 4885"/>
                <a:gd name="f33" fmla="*/ f29 1 f32"/>
                <a:gd name="f34" fmla="*/ f30 1 f32"/>
                <a:gd name="f35" fmla="*/ f33 f27 1"/>
                <a:gd name="f36" fmla="*/ f34 f27 1"/>
                <a:gd name="f37" fmla="*/ f34 f28 1"/>
                <a:gd name="f38" fmla="*/ f33 f28 1"/>
              </a:gdLst>
              <a:ahLst/>
              <a:cxnLst>
                <a:cxn ang="3cd4">
                  <a:pos x="hc" y="t"/>
                </a:cxn>
                <a:cxn ang="0">
                  <a:pos x="r" y="vc"/>
                </a:cxn>
                <a:cxn ang="cd4">
                  <a:pos x="hc" y="b"/>
                </a:cxn>
                <a:cxn ang="cd2">
                  <a:pos x="l" y="vc"/>
                </a:cxn>
              </a:cxnLst>
              <a:rect l="f35" t="f38" r="f36" b="f37"/>
              <a:pathLst>
                <a:path w="4885" h="4885">
                  <a:moveTo>
                    <a:pt x="f4" y="f5"/>
                  </a:moveTo>
                  <a:cubicBezTo>
                    <a:pt x="f6" y="f5"/>
                    <a:pt x="f7" y="f8"/>
                    <a:pt x="f7" y="f9"/>
                  </a:cubicBezTo>
                  <a:lnTo>
                    <a:pt x="f7" y="f10"/>
                  </a:lnTo>
                  <a:lnTo>
                    <a:pt x="f11" y="f10"/>
                  </a:lnTo>
                  <a:cubicBezTo>
                    <a:pt x="f12" y="f10"/>
                    <a:pt x="f13" y="f14"/>
                    <a:pt x="f13" y="f4"/>
                  </a:cubicBezTo>
                  <a:cubicBezTo>
                    <a:pt x="f13" y="f15"/>
                    <a:pt x="f12" y="f16"/>
                    <a:pt x="f11" y="f16"/>
                  </a:cubicBezTo>
                  <a:lnTo>
                    <a:pt x="f4" y="f16"/>
                  </a:lnTo>
                  <a:cubicBezTo>
                    <a:pt x="f14" y="f16"/>
                    <a:pt x="f10" y="f15"/>
                    <a:pt x="f10" y="f4"/>
                  </a:cubicBezTo>
                  <a:lnTo>
                    <a:pt x="f10" y="f9"/>
                  </a:lnTo>
                  <a:cubicBezTo>
                    <a:pt x="f10" y="f8"/>
                    <a:pt x="f14" y="f5"/>
                    <a:pt x="f4" y="f5"/>
                  </a:cubicBezTo>
                  <a:close/>
                  <a:moveTo>
                    <a:pt x="f17" y="f18"/>
                  </a:moveTo>
                  <a:cubicBezTo>
                    <a:pt x="f19" y="f18"/>
                    <a:pt x="f18" y="f20"/>
                    <a:pt x="f18" y="f21"/>
                  </a:cubicBezTo>
                  <a:cubicBezTo>
                    <a:pt x="f18" y="f22"/>
                    <a:pt x="f19" y="f23"/>
                    <a:pt x="f17" y="f23"/>
                  </a:cubicBezTo>
                  <a:cubicBezTo>
                    <a:pt x="f24" y="f23"/>
                    <a:pt x="f23" y="f22"/>
                    <a:pt x="f23" y="f21"/>
                  </a:cubicBezTo>
                  <a:cubicBezTo>
                    <a:pt x="f25" y="f26"/>
                    <a:pt x="f24" y="f18"/>
                    <a:pt x="f17" y="f18"/>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36" name="Google Shape;10470;p74">
              <a:extLst>
                <a:ext uri="{FF2B5EF4-FFF2-40B4-BE49-F238E27FC236}">
                  <a16:creationId xmlns:a16="http://schemas.microsoft.com/office/drawing/2014/main" id="{1A641D77-F1A1-BBD4-78FB-E5ACB42DA77B}"/>
                </a:ext>
              </a:extLst>
            </p:cNvPr>
            <p:cNvSpPr/>
            <p:nvPr/>
          </p:nvSpPr>
          <p:spPr>
            <a:xfrm>
              <a:off x="4519495" y="3618994"/>
              <a:ext cx="317946" cy="225235"/>
            </a:xfrm>
            <a:custGeom>
              <a:avLst/>
              <a:gdLst>
                <a:gd name="f0" fmla="val w"/>
                <a:gd name="f1" fmla="val h"/>
                <a:gd name="f2" fmla="val 0"/>
                <a:gd name="f3" fmla="val 10429"/>
                <a:gd name="f4" fmla="val 6932"/>
                <a:gd name="f5" fmla="val 2426"/>
                <a:gd name="f6" fmla="val 662"/>
                <a:gd name="f7" fmla="val 2647"/>
                <a:gd name="f8" fmla="val 2804"/>
                <a:gd name="f9" fmla="val 819"/>
                <a:gd name="f10" fmla="val 1008"/>
                <a:gd name="f11" fmla="val 1197"/>
                <a:gd name="f12" fmla="val 1355"/>
                <a:gd name="f13" fmla="val 1733"/>
                <a:gd name="f14" fmla="val 1544"/>
                <a:gd name="f15" fmla="val 1387"/>
                <a:gd name="f16" fmla="val 4537"/>
                <a:gd name="f17" fmla="val 4726"/>
                <a:gd name="f18" fmla="val 4884"/>
                <a:gd name="f19" fmla="val 4695"/>
                <a:gd name="f20" fmla="val 3812"/>
                <a:gd name="f21" fmla="val 3623"/>
                <a:gd name="f22" fmla="val 3466"/>
                <a:gd name="f23" fmla="val 6648"/>
                <a:gd name="f24" fmla="val 6837"/>
                <a:gd name="f25" fmla="val 6994"/>
                <a:gd name="f26" fmla="val 5955"/>
                <a:gd name="f27" fmla="val 5734"/>
                <a:gd name="f28" fmla="val 5577"/>
                <a:gd name="f29" fmla="val 8727"/>
                <a:gd name="f30" fmla="val 8948"/>
                <a:gd name="f31" fmla="val 9105"/>
                <a:gd name="f32" fmla="val 8034"/>
                <a:gd name="f33" fmla="val 7845"/>
                <a:gd name="f34" fmla="val 7688"/>
                <a:gd name="f35" fmla="val 2080"/>
                <a:gd name="f36" fmla="val 2237"/>
                <a:gd name="f37" fmla="val 2773"/>
                <a:gd name="f38" fmla="val 2206"/>
                <a:gd name="f39" fmla="val 4001"/>
                <a:gd name="f40" fmla="val 4159"/>
                <a:gd name="f41" fmla="val 4852"/>
                <a:gd name="f42" fmla="val 5010"/>
                <a:gd name="f43" fmla="val 5199"/>
                <a:gd name="f44" fmla="val 5388"/>
                <a:gd name="f45" fmla="val 5545"/>
                <a:gd name="f46" fmla="val 5892"/>
                <a:gd name="f47" fmla="val 6459"/>
                <a:gd name="f48" fmla="val 473"/>
                <a:gd name="f49" fmla="val 6931"/>
                <a:gd name="f50" fmla="val 1071"/>
                <a:gd name="f51" fmla="val 6490"/>
                <a:gd name="f52" fmla="val 6364"/>
                <a:gd name="f53" fmla="val 6616"/>
                <a:gd name="f54" fmla="val 6301"/>
                <a:gd name="f55" fmla="val 6270"/>
                <a:gd name="f56" fmla="val 5797"/>
                <a:gd name="f57" fmla="val 6333"/>
                <a:gd name="f58" fmla="val 5671"/>
                <a:gd name="f59" fmla="val 8066"/>
                <a:gd name="f60" fmla="val 2741"/>
                <a:gd name="f61" fmla="val 9420"/>
                <a:gd name="f62" fmla="val 9767"/>
                <a:gd name="f63" fmla="val 10113"/>
                <a:gd name="f64" fmla="val 2836"/>
                <a:gd name="f65" fmla="val 10428"/>
                <a:gd name="f66" fmla="val 2962"/>
                <a:gd name="f67" fmla="*/ f0 1 10429"/>
                <a:gd name="f68" fmla="*/ f1 1 6932"/>
                <a:gd name="f69" fmla="val f2"/>
                <a:gd name="f70" fmla="val f3"/>
                <a:gd name="f71" fmla="val f4"/>
                <a:gd name="f72" fmla="+- f71 0 f69"/>
                <a:gd name="f73" fmla="+- f70 0 f69"/>
                <a:gd name="f74" fmla="*/ f73 1 10429"/>
                <a:gd name="f75" fmla="*/ f72 1 6932"/>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10429" h="693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9" y="f12"/>
                    <a:pt x="f16" y="f12"/>
                  </a:cubicBezTo>
                  <a:lnTo>
                    <a:pt x="f20" y="f12"/>
                  </a:lnTo>
                  <a:cubicBezTo>
                    <a:pt x="f21" y="f12"/>
                    <a:pt x="f22" y="f11"/>
                    <a:pt x="f22" y="f10"/>
                  </a:cubicBezTo>
                  <a:cubicBezTo>
                    <a:pt x="f22" y="f9"/>
                    <a:pt x="f21" y="f6"/>
                    <a:pt x="f20" y="f6"/>
                  </a:cubicBezTo>
                  <a:close/>
                  <a:moveTo>
                    <a:pt x="f23" y="f6"/>
                  </a:moveTo>
                  <a:cubicBezTo>
                    <a:pt x="f24" y="f6"/>
                    <a:pt x="f25" y="f9"/>
                    <a:pt x="f25" y="f10"/>
                  </a:cubicBezTo>
                  <a:cubicBezTo>
                    <a:pt x="f25" y="f11"/>
                    <a:pt x="f24" y="f12"/>
                    <a:pt x="f23" y="f12"/>
                  </a:cubicBezTo>
                  <a:lnTo>
                    <a:pt x="f26" y="f12"/>
                  </a:lnTo>
                  <a:cubicBezTo>
                    <a:pt x="f27" y="f12"/>
                    <a:pt x="f28" y="f11"/>
                    <a:pt x="f28" y="f10"/>
                  </a:cubicBezTo>
                  <a:cubicBezTo>
                    <a:pt x="f28" y="f9"/>
                    <a:pt x="f27" y="f6"/>
                    <a:pt x="f26" y="f6"/>
                  </a:cubicBezTo>
                  <a:close/>
                  <a:moveTo>
                    <a:pt x="f29" y="f6"/>
                  </a:moveTo>
                  <a:cubicBezTo>
                    <a:pt x="f30" y="f6"/>
                    <a:pt x="f31" y="f9"/>
                    <a:pt x="f31" y="f10"/>
                  </a:cubicBezTo>
                  <a:cubicBezTo>
                    <a:pt x="f31" y="f11"/>
                    <a:pt x="f30" y="f12"/>
                    <a:pt x="f29" y="f12"/>
                  </a:cubicBezTo>
                  <a:lnTo>
                    <a:pt x="f32" y="f12"/>
                  </a:lnTo>
                  <a:cubicBezTo>
                    <a:pt x="f33" y="f12"/>
                    <a:pt x="f34" y="f11"/>
                    <a:pt x="f34" y="f10"/>
                  </a:cubicBezTo>
                  <a:cubicBezTo>
                    <a:pt x="f34" y="f9"/>
                    <a:pt x="f33" y="f6"/>
                    <a:pt x="f32" y="f6"/>
                  </a:cubicBezTo>
                  <a:close/>
                  <a:moveTo>
                    <a:pt x="f5" y="f35"/>
                  </a:moveTo>
                  <a:cubicBezTo>
                    <a:pt x="f7" y="f35"/>
                    <a:pt x="f8" y="f36"/>
                    <a:pt x="f8" y="f5"/>
                  </a:cubicBezTo>
                  <a:cubicBezTo>
                    <a:pt x="f8" y="f7"/>
                    <a:pt x="f7" y="f37"/>
                    <a:pt x="f5" y="f37"/>
                  </a:cubicBezTo>
                  <a:lnTo>
                    <a:pt x="f13" y="f37"/>
                  </a:lnTo>
                  <a:cubicBezTo>
                    <a:pt x="f14" y="f37"/>
                    <a:pt x="f15" y="f7"/>
                    <a:pt x="f15" y="f5"/>
                  </a:cubicBezTo>
                  <a:cubicBezTo>
                    <a:pt x="f15" y="f38"/>
                    <a:pt x="f14" y="f35"/>
                    <a:pt x="f13" y="f35"/>
                  </a:cubicBezTo>
                  <a:close/>
                  <a:moveTo>
                    <a:pt x="f16" y="f35"/>
                  </a:moveTo>
                  <a:cubicBezTo>
                    <a:pt x="f17" y="f35"/>
                    <a:pt x="f18" y="f36"/>
                    <a:pt x="f18" y="f5"/>
                  </a:cubicBezTo>
                  <a:cubicBezTo>
                    <a:pt x="f18" y="f7"/>
                    <a:pt x="f19" y="f37"/>
                    <a:pt x="f16" y="f37"/>
                  </a:cubicBezTo>
                  <a:lnTo>
                    <a:pt x="f20" y="f37"/>
                  </a:lnTo>
                  <a:cubicBezTo>
                    <a:pt x="f21" y="f37"/>
                    <a:pt x="f22" y="f7"/>
                    <a:pt x="f22" y="f5"/>
                  </a:cubicBezTo>
                  <a:cubicBezTo>
                    <a:pt x="f22" y="f38"/>
                    <a:pt x="f21" y="f35"/>
                    <a:pt x="f20" y="f35"/>
                  </a:cubicBezTo>
                  <a:close/>
                  <a:moveTo>
                    <a:pt x="f23" y="f35"/>
                  </a:moveTo>
                  <a:cubicBezTo>
                    <a:pt x="f24" y="f35"/>
                    <a:pt x="f25" y="f36"/>
                    <a:pt x="f25" y="f5"/>
                  </a:cubicBezTo>
                  <a:cubicBezTo>
                    <a:pt x="f25" y="f7"/>
                    <a:pt x="f24" y="f37"/>
                    <a:pt x="f23" y="f37"/>
                  </a:cubicBezTo>
                  <a:lnTo>
                    <a:pt x="f26" y="f37"/>
                  </a:lnTo>
                  <a:cubicBezTo>
                    <a:pt x="f27" y="f37"/>
                    <a:pt x="f28" y="f7"/>
                    <a:pt x="f28" y="f5"/>
                  </a:cubicBezTo>
                  <a:cubicBezTo>
                    <a:pt x="f28" y="f38"/>
                    <a:pt x="f27" y="f35"/>
                    <a:pt x="f26" y="f35"/>
                  </a:cubicBezTo>
                  <a:close/>
                  <a:moveTo>
                    <a:pt x="f29" y="f35"/>
                  </a:moveTo>
                  <a:cubicBezTo>
                    <a:pt x="f30" y="f35"/>
                    <a:pt x="f31" y="f36"/>
                    <a:pt x="f31" y="f5"/>
                  </a:cubicBezTo>
                  <a:cubicBezTo>
                    <a:pt x="f31" y="f7"/>
                    <a:pt x="f30" y="f37"/>
                    <a:pt x="f29" y="f37"/>
                  </a:cubicBezTo>
                  <a:lnTo>
                    <a:pt x="f32" y="f37"/>
                  </a:lnTo>
                  <a:cubicBezTo>
                    <a:pt x="f33" y="f37"/>
                    <a:pt x="f34" y="f7"/>
                    <a:pt x="f34" y="f5"/>
                  </a:cubicBezTo>
                  <a:cubicBezTo>
                    <a:pt x="f34" y="f38"/>
                    <a:pt x="f33" y="f35"/>
                    <a:pt x="f32" y="f35"/>
                  </a:cubicBezTo>
                  <a:close/>
                  <a:moveTo>
                    <a:pt x="f5" y="f22"/>
                  </a:moveTo>
                  <a:cubicBezTo>
                    <a:pt x="f7" y="f22"/>
                    <a:pt x="f8" y="f21"/>
                    <a:pt x="f8" y="f20"/>
                  </a:cubicBezTo>
                  <a:cubicBezTo>
                    <a:pt x="f8" y="f39"/>
                    <a:pt x="f7" y="f40"/>
                    <a:pt x="f5" y="f40"/>
                  </a:cubicBezTo>
                  <a:lnTo>
                    <a:pt x="f13" y="f40"/>
                  </a:lnTo>
                  <a:cubicBezTo>
                    <a:pt x="f14" y="f40"/>
                    <a:pt x="f15" y="f39"/>
                    <a:pt x="f15" y="f20"/>
                  </a:cubicBezTo>
                  <a:cubicBezTo>
                    <a:pt x="f15" y="f21"/>
                    <a:pt x="f14" y="f22"/>
                    <a:pt x="f13" y="f22"/>
                  </a:cubicBezTo>
                  <a:close/>
                  <a:moveTo>
                    <a:pt x="f16" y="f22"/>
                  </a:moveTo>
                  <a:cubicBezTo>
                    <a:pt x="f17" y="f22"/>
                    <a:pt x="f18" y="f21"/>
                    <a:pt x="f18" y="f20"/>
                  </a:cubicBezTo>
                  <a:cubicBezTo>
                    <a:pt x="f18" y="f39"/>
                    <a:pt x="f19" y="f40"/>
                    <a:pt x="f16" y="f40"/>
                  </a:cubicBezTo>
                  <a:lnTo>
                    <a:pt x="f20" y="f40"/>
                  </a:lnTo>
                  <a:cubicBezTo>
                    <a:pt x="f21" y="f40"/>
                    <a:pt x="f22" y="f39"/>
                    <a:pt x="f22" y="f20"/>
                  </a:cubicBezTo>
                  <a:cubicBezTo>
                    <a:pt x="f22" y="f21"/>
                    <a:pt x="f21" y="f22"/>
                    <a:pt x="f20" y="f22"/>
                  </a:cubicBezTo>
                  <a:close/>
                  <a:moveTo>
                    <a:pt x="f23" y="f22"/>
                  </a:moveTo>
                  <a:cubicBezTo>
                    <a:pt x="f24" y="f22"/>
                    <a:pt x="f25" y="f21"/>
                    <a:pt x="f25" y="f20"/>
                  </a:cubicBezTo>
                  <a:cubicBezTo>
                    <a:pt x="f25" y="f39"/>
                    <a:pt x="f24" y="f40"/>
                    <a:pt x="f23" y="f40"/>
                  </a:cubicBezTo>
                  <a:lnTo>
                    <a:pt x="f26" y="f40"/>
                  </a:lnTo>
                  <a:cubicBezTo>
                    <a:pt x="f27" y="f40"/>
                    <a:pt x="f28" y="f39"/>
                    <a:pt x="f28" y="f20"/>
                  </a:cubicBezTo>
                  <a:cubicBezTo>
                    <a:pt x="f28" y="f21"/>
                    <a:pt x="f27" y="f22"/>
                    <a:pt x="f26" y="f22"/>
                  </a:cubicBezTo>
                  <a:close/>
                  <a:moveTo>
                    <a:pt x="f5" y="f41"/>
                  </a:moveTo>
                  <a:cubicBezTo>
                    <a:pt x="f7" y="f41"/>
                    <a:pt x="f8" y="f42"/>
                    <a:pt x="f8" y="f43"/>
                  </a:cubicBezTo>
                  <a:cubicBezTo>
                    <a:pt x="f8" y="f44"/>
                    <a:pt x="f7" y="f45"/>
                    <a:pt x="f5" y="f45"/>
                  </a:cubicBezTo>
                  <a:lnTo>
                    <a:pt x="f13" y="f45"/>
                  </a:lnTo>
                  <a:cubicBezTo>
                    <a:pt x="f14" y="f45"/>
                    <a:pt x="f15" y="f44"/>
                    <a:pt x="f15" y="f43"/>
                  </a:cubicBezTo>
                  <a:cubicBezTo>
                    <a:pt x="f15" y="f42"/>
                    <a:pt x="f14" y="f41"/>
                    <a:pt x="f13" y="f41"/>
                  </a:cubicBezTo>
                  <a:close/>
                  <a:moveTo>
                    <a:pt x="f16" y="f41"/>
                  </a:moveTo>
                  <a:cubicBezTo>
                    <a:pt x="f17" y="f41"/>
                    <a:pt x="f18" y="f42"/>
                    <a:pt x="f18" y="f43"/>
                  </a:cubicBezTo>
                  <a:cubicBezTo>
                    <a:pt x="f18" y="f44"/>
                    <a:pt x="f19" y="f45"/>
                    <a:pt x="f16" y="f45"/>
                  </a:cubicBezTo>
                  <a:lnTo>
                    <a:pt x="f20" y="f45"/>
                  </a:lnTo>
                  <a:cubicBezTo>
                    <a:pt x="f21" y="f45"/>
                    <a:pt x="f22" y="f44"/>
                    <a:pt x="f22" y="f43"/>
                  </a:cubicBezTo>
                  <a:cubicBezTo>
                    <a:pt x="f22" y="f42"/>
                    <a:pt x="f21" y="f41"/>
                    <a:pt x="f20" y="f41"/>
                  </a:cubicBezTo>
                  <a:close/>
                  <a:moveTo>
                    <a:pt x="f2" y="f2"/>
                  </a:moveTo>
                  <a:lnTo>
                    <a:pt x="f2" y="f46"/>
                  </a:lnTo>
                  <a:cubicBezTo>
                    <a:pt x="f2" y="f47"/>
                    <a:pt x="f48" y="f49"/>
                    <a:pt x="f50" y="f49"/>
                  </a:cubicBezTo>
                  <a:lnTo>
                    <a:pt x="f51" y="f49"/>
                  </a:lnTo>
                  <a:cubicBezTo>
                    <a:pt x="f52" y="f53"/>
                    <a:pt x="f54" y="f55"/>
                    <a:pt x="f54" y="f46"/>
                  </a:cubicBezTo>
                  <a:cubicBezTo>
                    <a:pt x="f54" y="f56"/>
                    <a:pt x="f57" y="f58"/>
                    <a:pt x="f57" y="f45"/>
                  </a:cubicBezTo>
                  <a:lnTo>
                    <a:pt x="f26" y="f45"/>
                  </a:lnTo>
                  <a:cubicBezTo>
                    <a:pt x="f27" y="f45"/>
                    <a:pt x="f28" y="f44"/>
                    <a:pt x="f28" y="f43"/>
                  </a:cubicBezTo>
                  <a:cubicBezTo>
                    <a:pt x="f28" y="f42"/>
                    <a:pt x="f27" y="f41"/>
                    <a:pt x="f26" y="f41"/>
                  </a:cubicBezTo>
                  <a:lnTo>
                    <a:pt x="f51" y="f41"/>
                  </a:lnTo>
                  <a:cubicBezTo>
                    <a:pt x="f49" y="f21"/>
                    <a:pt x="f59" y="f60"/>
                    <a:pt x="f61" y="f60"/>
                  </a:cubicBezTo>
                  <a:cubicBezTo>
                    <a:pt x="f62" y="f60"/>
                    <a:pt x="f63" y="f64"/>
                    <a:pt x="f65" y="f66"/>
                  </a:cubicBezTo>
                  <a:lnTo>
                    <a:pt x="f65"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37" name="Google Shape;10471;p74">
              <a:extLst>
                <a:ext uri="{FF2B5EF4-FFF2-40B4-BE49-F238E27FC236}">
                  <a16:creationId xmlns:a16="http://schemas.microsoft.com/office/drawing/2014/main" id="{B32B120D-C2EA-6D06-C2D3-1381B6B0C34E}"/>
                </a:ext>
              </a:extLst>
            </p:cNvPr>
            <p:cNvSpPr/>
            <p:nvPr/>
          </p:nvSpPr>
          <p:spPr>
            <a:xfrm>
              <a:off x="4518516" y="3505370"/>
              <a:ext cx="318924" cy="92144"/>
            </a:xfrm>
            <a:custGeom>
              <a:avLst/>
              <a:gdLst>
                <a:gd name="f0" fmla="val w"/>
                <a:gd name="f1" fmla="val h"/>
                <a:gd name="f2" fmla="val 0"/>
                <a:gd name="f3" fmla="val 10461"/>
                <a:gd name="f4" fmla="val 2836"/>
                <a:gd name="f5" fmla="val 1734"/>
                <a:gd name="f6" fmla="val 1513"/>
                <a:gd name="f7" fmla="val 1356"/>
                <a:gd name="f8" fmla="val 158"/>
                <a:gd name="f9" fmla="val 347"/>
                <a:gd name="f10" fmla="val 693"/>
                <a:gd name="f11" fmla="val 1009"/>
                <a:gd name="f12" fmla="val 410"/>
                <a:gd name="f13" fmla="val 1"/>
                <a:gd name="f14" fmla="val 1166"/>
                <a:gd name="f15" fmla="val 1733"/>
                <a:gd name="f16" fmla="val 10429"/>
                <a:gd name="f17" fmla="val 10460"/>
                <a:gd name="f18" fmla="val 1134"/>
                <a:gd name="f19" fmla="val 9988"/>
                <a:gd name="f20" fmla="val 9421"/>
                <a:gd name="f21" fmla="val 9074"/>
                <a:gd name="f22" fmla="val 8917"/>
                <a:gd name="f23" fmla="val 8728"/>
                <a:gd name="f24" fmla="val 8539"/>
                <a:gd name="f25" fmla="val 8381"/>
                <a:gd name="f26" fmla="val 6995"/>
                <a:gd name="f27" fmla="val 6837"/>
                <a:gd name="f28" fmla="val 6648"/>
                <a:gd name="f29" fmla="val 6459"/>
                <a:gd name="f30" fmla="val 6302"/>
                <a:gd name="f31" fmla="val 4159"/>
                <a:gd name="f32" fmla="val 4002"/>
                <a:gd name="f33" fmla="val 3813"/>
                <a:gd name="f34" fmla="val 3624"/>
                <a:gd name="f35" fmla="val 3466"/>
                <a:gd name="f36" fmla="val 2080"/>
                <a:gd name="f37" fmla="val 1923"/>
                <a:gd name="f38" fmla="*/ f0 1 10461"/>
                <a:gd name="f39" fmla="*/ f1 1 2836"/>
                <a:gd name="f40" fmla="val f2"/>
                <a:gd name="f41" fmla="val f3"/>
                <a:gd name="f42" fmla="val f4"/>
                <a:gd name="f43" fmla="+- f42 0 f40"/>
                <a:gd name="f44" fmla="+- f41 0 f40"/>
                <a:gd name="f45" fmla="*/ f44 1 10461"/>
                <a:gd name="f46" fmla="*/ f43 1 2836"/>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10461" h="2836">
                  <a:moveTo>
                    <a:pt x="f5" y="f2"/>
                  </a:moveTo>
                  <a:cubicBezTo>
                    <a:pt x="f6" y="f2"/>
                    <a:pt x="f7" y="f8"/>
                    <a:pt x="f7" y="f9"/>
                  </a:cubicBezTo>
                  <a:lnTo>
                    <a:pt x="f7" y="f10"/>
                  </a:lnTo>
                  <a:lnTo>
                    <a:pt x="f11" y="f10"/>
                  </a:lnTo>
                  <a:cubicBezTo>
                    <a:pt x="f12" y="f10"/>
                    <a:pt x="f13" y="f14"/>
                    <a:pt x="f13" y="f15"/>
                  </a:cubicBezTo>
                  <a:lnTo>
                    <a:pt x="f13" y="f4"/>
                  </a:lnTo>
                  <a:lnTo>
                    <a:pt x="f16" y="f4"/>
                  </a:lnTo>
                  <a:lnTo>
                    <a:pt x="f16" y="f15"/>
                  </a:lnTo>
                  <a:lnTo>
                    <a:pt x="f17" y="f15"/>
                  </a:lnTo>
                  <a:cubicBezTo>
                    <a:pt x="f17" y="f18"/>
                    <a:pt x="f19" y="f10"/>
                    <a:pt x="f20" y="f10"/>
                  </a:cubicBezTo>
                  <a:lnTo>
                    <a:pt x="f21" y="f10"/>
                  </a:lnTo>
                  <a:lnTo>
                    <a:pt x="f21" y="f9"/>
                  </a:lnTo>
                  <a:cubicBezTo>
                    <a:pt x="f21" y="f8"/>
                    <a:pt x="f22" y="f2"/>
                    <a:pt x="f23" y="f2"/>
                  </a:cubicBezTo>
                  <a:cubicBezTo>
                    <a:pt x="f24" y="f2"/>
                    <a:pt x="f25" y="f8"/>
                    <a:pt x="f25" y="f9"/>
                  </a:cubicBezTo>
                  <a:lnTo>
                    <a:pt x="f25" y="f10"/>
                  </a:lnTo>
                  <a:lnTo>
                    <a:pt x="f26" y="f10"/>
                  </a:lnTo>
                  <a:lnTo>
                    <a:pt x="f26" y="f9"/>
                  </a:lnTo>
                  <a:cubicBezTo>
                    <a:pt x="f26" y="f8"/>
                    <a:pt x="f27" y="f2"/>
                    <a:pt x="f28" y="f2"/>
                  </a:cubicBezTo>
                  <a:cubicBezTo>
                    <a:pt x="f29" y="f2"/>
                    <a:pt x="f30" y="f8"/>
                    <a:pt x="f30" y="f9"/>
                  </a:cubicBezTo>
                  <a:lnTo>
                    <a:pt x="f30" y="f10"/>
                  </a:lnTo>
                  <a:lnTo>
                    <a:pt x="f31" y="f10"/>
                  </a:lnTo>
                  <a:lnTo>
                    <a:pt x="f31" y="f9"/>
                  </a:lnTo>
                  <a:cubicBezTo>
                    <a:pt x="f31" y="f8"/>
                    <a:pt x="f32" y="f2"/>
                    <a:pt x="f33" y="f2"/>
                  </a:cubicBezTo>
                  <a:cubicBezTo>
                    <a:pt x="f34" y="f2"/>
                    <a:pt x="f35" y="f8"/>
                    <a:pt x="f35" y="f9"/>
                  </a:cubicBezTo>
                  <a:lnTo>
                    <a:pt x="f35" y="f10"/>
                  </a:lnTo>
                  <a:lnTo>
                    <a:pt x="f36" y="f10"/>
                  </a:lnTo>
                  <a:lnTo>
                    <a:pt x="f36" y="f9"/>
                  </a:lnTo>
                  <a:cubicBezTo>
                    <a:pt x="f36" y="f8"/>
                    <a:pt x="f37"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38" name="Google Shape;10483;p74">
            <a:extLst>
              <a:ext uri="{FF2B5EF4-FFF2-40B4-BE49-F238E27FC236}">
                <a16:creationId xmlns:a16="http://schemas.microsoft.com/office/drawing/2014/main" id="{BF949FEA-91C1-D8AA-57A1-6CC3EBB2D139}"/>
              </a:ext>
            </a:extLst>
          </p:cNvPr>
          <p:cNvGrpSpPr/>
          <p:nvPr/>
        </p:nvGrpSpPr>
        <p:grpSpPr>
          <a:xfrm>
            <a:off x="8687079" y="4477479"/>
            <a:ext cx="453395" cy="480499"/>
            <a:chOff x="7861508" y="3405280"/>
            <a:chExt cx="340046" cy="360374"/>
          </a:xfrm>
          <a:solidFill>
            <a:srgbClr val="0072BF"/>
          </a:solidFill>
        </p:grpSpPr>
        <p:sp>
          <p:nvSpPr>
            <p:cNvPr id="139" name="Google Shape;10484;p74">
              <a:extLst>
                <a:ext uri="{FF2B5EF4-FFF2-40B4-BE49-F238E27FC236}">
                  <a16:creationId xmlns:a16="http://schemas.microsoft.com/office/drawing/2014/main" id="{A54CA10C-0CBC-3DBB-74F4-235018CF8665}"/>
                </a:ext>
              </a:extLst>
            </p:cNvPr>
            <p:cNvSpPr/>
            <p:nvPr/>
          </p:nvSpPr>
          <p:spPr>
            <a:xfrm>
              <a:off x="8052654" y="3607966"/>
              <a:ext cx="148900" cy="157688"/>
            </a:xfrm>
            <a:custGeom>
              <a:avLst/>
              <a:gdLst>
                <a:gd name="f0" fmla="val w"/>
                <a:gd name="f1" fmla="val h"/>
                <a:gd name="f2" fmla="val 0"/>
                <a:gd name="f3" fmla="val 4884"/>
                <a:gd name="f4" fmla="val 4853"/>
                <a:gd name="f5" fmla="val 2426"/>
                <a:gd name="f6" fmla="val 662"/>
                <a:gd name="f7" fmla="val 2646"/>
                <a:gd name="f8" fmla="val 2804"/>
                <a:gd name="f9" fmla="val 819"/>
                <a:gd name="f10" fmla="val 1008"/>
                <a:gd name="f11" fmla="val 1197"/>
                <a:gd name="f12" fmla="val 1355"/>
                <a:gd name="f13" fmla="val 2237"/>
                <a:gd name="f14" fmla="val 2079"/>
                <a:gd name="f15" fmla="val 1670"/>
                <a:gd name="f16" fmla="val 1828"/>
                <a:gd name="f17" fmla="val 2048"/>
                <a:gd name="f18" fmla="val 3781"/>
                <a:gd name="f19" fmla="val 3970"/>
                <a:gd name="f20" fmla="val 4127"/>
                <a:gd name="f21" fmla="val 1103"/>
                <a:gd name="f22" fmla="val 3749"/>
                <a:gd name="f23" fmla="val 4852"/>
                <a:gd name="f24" fmla="val 4883"/>
                <a:gd name="f25" fmla="val 1040"/>
                <a:gd name="f26" fmla="*/ f0 1 4884"/>
                <a:gd name="f27" fmla="*/ f1 1 4853"/>
                <a:gd name="f28" fmla="val f2"/>
                <a:gd name="f29" fmla="val f3"/>
                <a:gd name="f30" fmla="val f4"/>
                <a:gd name="f31" fmla="+- f30 0 f28"/>
                <a:gd name="f32" fmla="+- f29 0 f28"/>
                <a:gd name="f33" fmla="*/ f32 1 4884"/>
                <a:gd name="f34" fmla="*/ f31 1 4853"/>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4884" h="4853">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5" y="f2"/>
                  </a:moveTo>
                  <a:cubicBezTo>
                    <a:pt x="f21" y="f2"/>
                    <a:pt x="f2" y="f21"/>
                    <a:pt x="f2" y="f5"/>
                  </a:cubicBezTo>
                  <a:cubicBezTo>
                    <a:pt x="f2" y="f22"/>
                    <a:pt x="f21" y="f23"/>
                    <a:pt x="f5" y="f23"/>
                  </a:cubicBezTo>
                  <a:cubicBezTo>
                    <a:pt x="f18" y="f23"/>
                    <a:pt x="f24" y="f22"/>
                    <a:pt x="f24" y="f5"/>
                  </a:cubicBezTo>
                  <a:cubicBezTo>
                    <a:pt x="f24" y="f25"/>
                    <a:pt x="f18"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0" name="Google Shape;10485;p74">
              <a:extLst>
                <a:ext uri="{FF2B5EF4-FFF2-40B4-BE49-F238E27FC236}">
                  <a16:creationId xmlns:a16="http://schemas.microsoft.com/office/drawing/2014/main" id="{32BECAAD-073E-B19E-72C0-93CA2079CAAE}"/>
                </a:ext>
              </a:extLst>
            </p:cNvPr>
            <p:cNvSpPr/>
            <p:nvPr/>
          </p:nvSpPr>
          <p:spPr>
            <a:xfrm>
              <a:off x="7861508" y="3483068"/>
              <a:ext cx="43260" cy="281543"/>
            </a:xfrm>
            <a:custGeom>
              <a:avLst/>
              <a:gdLst>
                <a:gd name="f0" fmla="val w"/>
                <a:gd name="f1" fmla="val h"/>
                <a:gd name="f2" fmla="val 0"/>
                <a:gd name="f3" fmla="val 1419"/>
                <a:gd name="f4" fmla="val 8665"/>
                <a:gd name="f5" fmla="val 32"/>
                <a:gd name="f6" fmla="val 1"/>
                <a:gd name="f7" fmla="val 7310"/>
                <a:gd name="f8" fmla="val 8034"/>
                <a:gd name="f9" fmla="val 631"/>
                <a:gd name="f10" fmla="val 1418"/>
                <a:gd name="f11" fmla="val 347"/>
                <a:gd name="f12" fmla="val 1072"/>
                <a:gd name="f13" fmla="val 662"/>
                <a:gd name="f14" fmla="val 316"/>
                <a:gd name="f15" fmla="val 253"/>
                <a:gd name="f16" fmla="*/ f0 1 1419"/>
                <a:gd name="f17" fmla="*/ f1 1 8665"/>
                <a:gd name="f18" fmla="val f2"/>
                <a:gd name="f19" fmla="val f3"/>
                <a:gd name="f20" fmla="val f4"/>
                <a:gd name="f21" fmla="+- f20 0 f18"/>
                <a:gd name="f22" fmla="+- f19 0 f18"/>
                <a:gd name="f23" fmla="*/ f22 1 1419"/>
                <a:gd name="f24" fmla="*/ f21 1 8665"/>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8665">
                  <a:moveTo>
                    <a:pt x="f5" y="f6"/>
                  </a:moveTo>
                  <a:lnTo>
                    <a:pt x="f5" y="f7"/>
                  </a:lnTo>
                  <a:cubicBezTo>
                    <a:pt x="f6" y="f8"/>
                    <a:pt x="f9" y="f4"/>
                    <a:pt x="f10" y="f4"/>
                  </a:cubicBezTo>
                  <a:lnTo>
                    <a:pt x="f10" y="f11"/>
                  </a:lnTo>
                  <a:lnTo>
                    <a:pt x="f12" y="f11"/>
                  </a:lnTo>
                  <a:cubicBezTo>
                    <a:pt x="f13" y="f11"/>
                    <a:pt x="f14" y="f15"/>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1" name="Google Shape;10486;p74">
              <a:extLst>
                <a:ext uri="{FF2B5EF4-FFF2-40B4-BE49-F238E27FC236}">
                  <a16:creationId xmlns:a16="http://schemas.microsoft.com/office/drawing/2014/main" id="{073CAB64-A26B-3024-689D-5315C3B91F9D}"/>
                </a:ext>
              </a:extLst>
            </p:cNvPr>
            <p:cNvSpPr/>
            <p:nvPr/>
          </p:nvSpPr>
          <p:spPr>
            <a:xfrm>
              <a:off x="7924885" y="3494343"/>
              <a:ext cx="213283" cy="270269"/>
            </a:xfrm>
            <a:custGeom>
              <a:avLst/>
              <a:gdLst>
                <a:gd name="f0" fmla="val w"/>
                <a:gd name="f1" fmla="val h"/>
                <a:gd name="f2" fmla="val 0"/>
                <a:gd name="f3" fmla="val 6996"/>
                <a:gd name="f4" fmla="val 8318"/>
                <a:gd name="f5" fmla="val 5262"/>
                <a:gd name="f6" fmla="val 693"/>
                <a:gd name="f7" fmla="val 5451"/>
                <a:gd name="f8" fmla="val 5609"/>
                <a:gd name="f9" fmla="val 851"/>
                <a:gd name="f10" fmla="val 1040"/>
                <a:gd name="f11" fmla="val 1229"/>
                <a:gd name="f12" fmla="val 1386"/>
                <a:gd name="f13" fmla="val 1072"/>
                <a:gd name="f14" fmla="val 883"/>
                <a:gd name="f15" fmla="val 726"/>
                <a:gd name="f16" fmla="val 2080"/>
                <a:gd name="f17" fmla="val 2237"/>
                <a:gd name="f18" fmla="val 2426"/>
                <a:gd name="f19" fmla="val 2615"/>
                <a:gd name="f20" fmla="val 2773"/>
                <a:gd name="f21" fmla="val 1"/>
                <a:gd name="f22" fmla="val 4695"/>
                <a:gd name="f23" fmla="val 4002"/>
                <a:gd name="f24" fmla="val 7750"/>
                <a:gd name="f25" fmla="val 3498"/>
                <a:gd name="f26" fmla="val 6868"/>
                <a:gd name="f27" fmla="val 5892"/>
                <a:gd name="f28" fmla="val 5766"/>
                <a:gd name="f29" fmla="val 3561"/>
                <a:gd name="f30" fmla="val 5640"/>
                <a:gd name="f31" fmla="val 5545"/>
                <a:gd name="f32" fmla="val 5388"/>
                <a:gd name="f33" fmla="val 5167"/>
                <a:gd name="f34" fmla="val 3812"/>
                <a:gd name="f35" fmla="val 3592"/>
                <a:gd name="f36" fmla="val 3434"/>
                <a:gd name="f37" fmla="val 5199"/>
                <a:gd name="f38" fmla="val 3056"/>
                <a:gd name="f39" fmla="val 5861"/>
                <a:gd name="f40" fmla="val 6617"/>
                <a:gd name="f41" fmla="val 6743"/>
                <a:gd name="f42" fmla="val 6869"/>
                <a:gd name="f43" fmla="val 2804"/>
                <a:gd name="f44" fmla="val 6995"/>
                <a:gd name="f45" fmla="*/ f0 1 6996"/>
                <a:gd name="f46" fmla="*/ f1 1 8318"/>
                <a:gd name="f47" fmla="val f2"/>
                <a:gd name="f48" fmla="val f3"/>
                <a:gd name="f49" fmla="val f4"/>
                <a:gd name="f50" fmla="+- f49 0 f47"/>
                <a:gd name="f51" fmla="+- f48 0 f47"/>
                <a:gd name="f52" fmla="*/ f51 1 6996"/>
                <a:gd name="f53" fmla="*/ f50 1 8318"/>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6996" h="831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1" y="f2"/>
                  </a:moveTo>
                  <a:lnTo>
                    <a:pt x="f21" y="f4"/>
                  </a:lnTo>
                  <a:lnTo>
                    <a:pt x="f22" y="f4"/>
                  </a:lnTo>
                  <a:cubicBezTo>
                    <a:pt x="f23" y="f24"/>
                    <a:pt x="f25" y="f26"/>
                    <a:pt x="f25" y="f27"/>
                  </a:cubicBezTo>
                  <a:cubicBezTo>
                    <a:pt x="f25" y="f28"/>
                    <a:pt x="f29" y="f30"/>
                    <a:pt x="f29" y="f31"/>
                  </a:cubicBezTo>
                  <a:lnTo>
                    <a:pt x="f13" y="f31"/>
                  </a:lnTo>
                  <a:cubicBezTo>
                    <a:pt x="f14" y="f31"/>
                    <a:pt x="f15" y="f32"/>
                    <a:pt x="f15" y="f33"/>
                  </a:cubicBezTo>
                  <a:lnTo>
                    <a:pt x="f15" y="f34"/>
                  </a:lnTo>
                  <a:cubicBezTo>
                    <a:pt x="f15" y="f35"/>
                    <a:pt x="f14" y="f36"/>
                    <a:pt x="f13" y="f36"/>
                  </a:cubicBezTo>
                  <a:lnTo>
                    <a:pt x="f22" y="f36"/>
                  </a:lnTo>
                  <a:cubicBezTo>
                    <a:pt x="f37" y="f38"/>
                    <a:pt x="f39" y="f20"/>
                    <a:pt x="f40" y="f20"/>
                  </a:cubicBezTo>
                  <a:cubicBezTo>
                    <a:pt x="f41" y="f20"/>
                    <a:pt x="f42" y="f43"/>
                    <a:pt x="f44" y="f43"/>
                  </a:cubicBezTo>
                  <a:lnTo>
                    <a:pt x="f44"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2" name="Google Shape;10487;p74">
              <a:extLst>
                <a:ext uri="{FF2B5EF4-FFF2-40B4-BE49-F238E27FC236}">
                  <a16:creationId xmlns:a16="http://schemas.microsoft.com/office/drawing/2014/main" id="{DCEC581C-DB63-5E11-D5C0-AB6458A78132}"/>
                </a:ext>
              </a:extLst>
            </p:cNvPr>
            <p:cNvSpPr/>
            <p:nvPr/>
          </p:nvSpPr>
          <p:spPr>
            <a:xfrm>
              <a:off x="7968118" y="3629445"/>
              <a:ext cx="80732" cy="22549"/>
            </a:xfrm>
            <a:custGeom>
              <a:avLst/>
              <a:gdLst>
                <a:gd name="f0" fmla="val w"/>
                <a:gd name="f1" fmla="val h"/>
                <a:gd name="f2" fmla="val 0"/>
                <a:gd name="f3" fmla="val 2648"/>
                <a:gd name="f4" fmla="val 694"/>
                <a:gd name="f5" fmla="val 1"/>
                <a:gd name="f6" fmla="val 2301"/>
                <a:gd name="f7" fmla="val 2364"/>
                <a:gd name="f8" fmla="val 473"/>
                <a:gd name="f9" fmla="val 2490"/>
                <a:gd name="f10" fmla="val 221"/>
                <a:gd name="f11" fmla="val 2647"/>
                <a:gd name="f12" fmla="*/ f0 1 2648"/>
                <a:gd name="f13" fmla="*/ f1 1 694"/>
                <a:gd name="f14" fmla="val f2"/>
                <a:gd name="f15" fmla="val f3"/>
                <a:gd name="f16" fmla="val f4"/>
                <a:gd name="f17" fmla="+- f16 0 f14"/>
                <a:gd name="f18" fmla="+- f15 0 f14"/>
                <a:gd name="f19" fmla="*/ f18 1 2648"/>
                <a:gd name="f20" fmla="*/ f17 1 69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648" h="694">
                  <a:moveTo>
                    <a:pt x="f5" y="f5"/>
                  </a:moveTo>
                  <a:lnTo>
                    <a:pt x="f5" y="f4"/>
                  </a:lnTo>
                  <a:lnTo>
                    <a:pt x="f6" y="f4"/>
                  </a:lnTo>
                  <a:cubicBezTo>
                    <a:pt x="f7" y="f8"/>
                    <a:pt x="f9" y="f10"/>
                    <a:pt x="f11"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3" name="Google Shape;10488;p74">
              <a:extLst>
                <a:ext uri="{FF2B5EF4-FFF2-40B4-BE49-F238E27FC236}">
                  <a16:creationId xmlns:a16="http://schemas.microsoft.com/office/drawing/2014/main" id="{D3EAB5A0-822E-C73A-B946-257B9487428A}"/>
                </a:ext>
              </a:extLst>
            </p:cNvPr>
            <p:cNvSpPr/>
            <p:nvPr/>
          </p:nvSpPr>
          <p:spPr>
            <a:xfrm>
              <a:off x="7861508" y="3405280"/>
              <a:ext cx="275691" cy="66577"/>
            </a:xfrm>
            <a:custGeom>
              <a:avLst/>
              <a:gdLst>
                <a:gd name="f0" fmla="val w"/>
                <a:gd name="f1" fmla="val h"/>
                <a:gd name="f2" fmla="val 0"/>
                <a:gd name="f3" fmla="val 9043"/>
                <a:gd name="f4" fmla="val 2049"/>
                <a:gd name="f5" fmla="val 1072"/>
                <a:gd name="f6" fmla="val 473"/>
                <a:gd name="f7" fmla="val 32"/>
                <a:gd name="f8" fmla="val 1040"/>
                <a:gd name="f9" fmla="val 1"/>
                <a:gd name="f10" fmla="val 1576"/>
                <a:gd name="f11" fmla="val 2048"/>
                <a:gd name="f12" fmla="val 8475"/>
                <a:gd name="f13" fmla="val 8034"/>
                <a:gd name="f14" fmla="val 441"/>
                <a:gd name="f15" fmla="val 8507"/>
                <a:gd name="f16" fmla="*/ f0 1 9043"/>
                <a:gd name="f17" fmla="*/ f1 1 2049"/>
                <a:gd name="f18" fmla="val f2"/>
                <a:gd name="f19" fmla="val f3"/>
                <a:gd name="f20" fmla="val f4"/>
                <a:gd name="f21" fmla="+- f20 0 f18"/>
                <a:gd name="f22" fmla="+- f19 0 f18"/>
                <a:gd name="f23" fmla="*/ f22 1 9043"/>
                <a:gd name="f24" fmla="*/ f21 1 204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9043" h="2049">
                  <a:moveTo>
                    <a:pt x="f5" y="f2"/>
                  </a:moveTo>
                  <a:cubicBezTo>
                    <a:pt x="f6" y="f2"/>
                    <a:pt x="f7" y="f6"/>
                    <a:pt x="f7" y="f8"/>
                  </a:cubicBezTo>
                  <a:cubicBezTo>
                    <a:pt x="f9" y="f10"/>
                    <a:pt x="f6" y="f11"/>
                    <a:pt x="f5" y="f11"/>
                  </a:cubicBezTo>
                  <a:lnTo>
                    <a:pt x="f3" y="f11"/>
                  </a:lnTo>
                  <a:cubicBezTo>
                    <a:pt x="f12" y="f11"/>
                    <a:pt x="f13" y="f10"/>
                    <a:pt x="f13" y="f8"/>
                  </a:cubicBezTo>
                  <a:cubicBezTo>
                    <a:pt x="f13" y="f14"/>
                    <a:pt x="f15" y="f2"/>
                    <a:pt x="f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44" name="Google Shape;10497;p74">
            <a:extLst>
              <a:ext uri="{FF2B5EF4-FFF2-40B4-BE49-F238E27FC236}">
                <a16:creationId xmlns:a16="http://schemas.microsoft.com/office/drawing/2014/main" id="{F52ADBB8-D28E-A6AC-88F6-B9DB9CB72F6B}"/>
              </a:ext>
            </a:extLst>
          </p:cNvPr>
          <p:cNvGrpSpPr/>
          <p:nvPr/>
        </p:nvGrpSpPr>
        <p:grpSpPr>
          <a:xfrm>
            <a:off x="8579179" y="2543205"/>
            <a:ext cx="630399" cy="670072"/>
            <a:chOff x="7780583" y="1954575"/>
            <a:chExt cx="472799" cy="502554"/>
          </a:xfrm>
          <a:solidFill>
            <a:srgbClr val="0072BF"/>
          </a:solidFill>
        </p:grpSpPr>
        <p:sp>
          <p:nvSpPr>
            <p:cNvPr id="145" name="Google Shape;10498;p74">
              <a:extLst>
                <a:ext uri="{FF2B5EF4-FFF2-40B4-BE49-F238E27FC236}">
                  <a16:creationId xmlns:a16="http://schemas.microsoft.com/office/drawing/2014/main" id="{E07A5D15-6D7D-4806-3EE4-E9C187EBB32A}"/>
                </a:ext>
              </a:extLst>
            </p:cNvPr>
            <p:cNvSpPr/>
            <p:nvPr/>
          </p:nvSpPr>
          <p:spPr>
            <a:xfrm>
              <a:off x="7946117" y="1954575"/>
              <a:ext cx="137955" cy="147026"/>
            </a:xfrm>
            <a:custGeom>
              <a:avLst/>
              <a:gdLst>
                <a:gd name="f0" fmla="val w"/>
                <a:gd name="f1" fmla="val h"/>
                <a:gd name="f2" fmla="val 0"/>
                <a:gd name="f3" fmla="val 3466"/>
                <a:gd name="f4" fmla="val 1733"/>
                <a:gd name="f5" fmla="val 788"/>
                <a:gd name="f6" fmla="val 2678"/>
                <a:gd name="f7" fmla="*/ f0 1 3466"/>
                <a:gd name="f8" fmla="*/ f1 1 3466"/>
                <a:gd name="f9" fmla="val f2"/>
                <a:gd name="f10" fmla="val f3"/>
                <a:gd name="f11" fmla="+- f10 0 f9"/>
                <a:gd name="f12" fmla="*/ f11 1 3466"/>
                <a:gd name="f13" fmla="*/ f9 1 f12"/>
                <a:gd name="f14" fmla="*/ f10 1 f12"/>
                <a:gd name="f15" fmla="*/ f13 f7 1"/>
                <a:gd name="f16" fmla="*/ f14 f7 1"/>
                <a:gd name="f17" fmla="*/ f14 f8 1"/>
                <a:gd name="f18" fmla="*/ f13 f8 1"/>
              </a:gdLst>
              <a:ahLst/>
              <a:cxnLst>
                <a:cxn ang="3cd4">
                  <a:pos x="hc" y="t"/>
                </a:cxn>
                <a:cxn ang="0">
                  <a:pos x="r" y="vc"/>
                </a:cxn>
                <a:cxn ang="cd4">
                  <a:pos x="hc" y="b"/>
                </a:cxn>
                <a:cxn ang="cd2">
                  <a:pos x="l" y="vc"/>
                </a:cxn>
              </a:cxnLst>
              <a:rect l="f15" t="f18" r="f16" b="f17"/>
              <a:pathLst>
                <a:path w="3466" h="3466">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6" name="Google Shape;10499;p74">
              <a:extLst>
                <a:ext uri="{FF2B5EF4-FFF2-40B4-BE49-F238E27FC236}">
                  <a16:creationId xmlns:a16="http://schemas.microsoft.com/office/drawing/2014/main" id="{5E02CAA3-1B00-C806-140E-23A47146FF39}"/>
                </a:ext>
              </a:extLst>
            </p:cNvPr>
            <p:cNvSpPr/>
            <p:nvPr/>
          </p:nvSpPr>
          <p:spPr>
            <a:xfrm>
              <a:off x="7780583" y="2248591"/>
              <a:ext cx="472799" cy="208538"/>
            </a:xfrm>
            <a:custGeom>
              <a:avLst/>
              <a:gdLst>
                <a:gd name="f0" fmla="val w"/>
                <a:gd name="f1" fmla="val h"/>
                <a:gd name="f2" fmla="val 0"/>
                <a:gd name="f3" fmla="val 11879"/>
                <a:gd name="f4" fmla="val 4916"/>
                <a:gd name="f5" fmla="val 694"/>
                <a:gd name="f6" fmla="val 316"/>
                <a:gd name="f7" fmla="val 1"/>
                <a:gd name="f8" fmla="val 315"/>
                <a:gd name="f9" fmla="val 693"/>
                <a:gd name="f10" fmla="val 1103"/>
                <a:gd name="f11" fmla="val 1418"/>
                <a:gd name="f12" fmla="val 4569"/>
                <a:gd name="f13" fmla="val 4758"/>
                <a:gd name="f14" fmla="val 851"/>
                <a:gd name="f15" fmla="val 4915"/>
                <a:gd name="f16" fmla="val 1040"/>
                <a:gd name="f17" fmla="val 10807"/>
                <a:gd name="f18" fmla="val 11028"/>
                <a:gd name="f19" fmla="val 11185"/>
                <a:gd name="f20" fmla="val 11563"/>
                <a:gd name="f21" fmla="val 11878"/>
                <a:gd name="f22" fmla="val 11815"/>
                <a:gd name="f23" fmla="val 11500"/>
                <a:gd name="f24" fmla="val 11122"/>
                <a:gd name="f25" fmla="*/ f0 1 11879"/>
                <a:gd name="f26" fmla="*/ f1 1 4916"/>
                <a:gd name="f27" fmla="val f2"/>
                <a:gd name="f28" fmla="val f3"/>
                <a:gd name="f29" fmla="val f4"/>
                <a:gd name="f30" fmla="+- f29 0 f27"/>
                <a:gd name="f31" fmla="+- f28 0 f27"/>
                <a:gd name="f32" fmla="*/ f31 1 11879"/>
                <a:gd name="f33" fmla="*/ f30 1 4916"/>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11879" h="4916">
                  <a:moveTo>
                    <a:pt x="f5" y="f2"/>
                  </a:moveTo>
                  <a:cubicBezTo>
                    <a:pt x="f6" y="f2"/>
                    <a:pt x="f7" y="f8"/>
                    <a:pt x="f7" y="f9"/>
                  </a:cubicBezTo>
                  <a:cubicBezTo>
                    <a:pt x="f7" y="f10"/>
                    <a:pt x="f6" y="f11"/>
                    <a:pt x="f5" y="f11"/>
                  </a:cubicBezTo>
                  <a:lnTo>
                    <a:pt x="f5" y="f12"/>
                  </a:lnTo>
                  <a:cubicBezTo>
                    <a:pt x="f5" y="f13"/>
                    <a:pt x="f14" y="f15"/>
                    <a:pt x="f16" y="f15"/>
                  </a:cubicBezTo>
                  <a:lnTo>
                    <a:pt x="f17" y="f15"/>
                  </a:lnTo>
                  <a:cubicBezTo>
                    <a:pt x="f18" y="f15"/>
                    <a:pt x="f19" y="f13"/>
                    <a:pt x="f19" y="f12"/>
                  </a:cubicBezTo>
                  <a:lnTo>
                    <a:pt x="f19" y="f11"/>
                  </a:lnTo>
                  <a:cubicBezTo>
                    <a:pt x="f20" y="f11"/>
                    <a:pt x="f21" y="f10"/>
                    <a:pt x="f21" y="f9"/>
                  </a:cubicBezTo>
                  <a:cubicBezTo>
                    <a:pt x="f22" y="f8"/>
                    <a:pt x="f23" y="f2"/>
                    <a:pt x="f2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7" name="Google Shape;10500;p74">
              <a:extLst>
                <a:ext uri="{FF2B5EF4-FFF2-40B4-BE49-F238E27FC236}">
                  <a16:creationId xmlns:a16="http://schemas.microsoft.com/office/drawing/2014/main" id="{AD1722B8-1C43-E283-3879-ABB17079C07A}"/>
                </a:ext>
              </a:extLst>
            </p:cNvPr>
            <p:cNvSpPr/>
            <p:nvPr/>
          </p:nvSpPr>
          <p:spPr>
            <a:xfrm>
              <a:off x="8102864" y="2014734"/>
              <a:ext cx="119164" cy="205822"/>
            </a:xfrm>
            <a:custGeom>
              <a:avLst/>
              <a:gdLst>
                <a:gd name="f0" fmla="val w"/>
                <a:gd name="f1" fmla="val h"/>
                <a:gd name="f2" fmla="val 0"/>
                <a:gd name="f3" fmla="val 2994"/>
                <a:gd name="f4" fmla="val 4852"/>
                <a:gd name="f5" fmla="val 190"/>
                <a:gd name="f6" fmla="val 126"/>
                <a:gd name="f7" fmla="val 253"/>
                <a:gd name="f8" fmla="val 221"/>
                <a:gd name="f9" fmla="val 347"/>
                <a:gd name="f10" fmla="val 693"/>
                <a:gd name="f11" fmla="val 158"/>
                <a:gd name="f12" fmla="val 1071"/>
                <a:gd name="f13" fmla="val 1"/>
                <a:gd name="f14" fmla="val 1386"/>
                <a:gd name="f15" fmla="val 977"/>
                <a:gd name="f16" fmla="val 2079"/>
                <a:gd name="f17" fmla="val 1607"/>
                <a:gd name="f18" fmla="val 3182"/>
                <a:gd name="f19" fmla="val 4474"/>
                <a:gd name="f20" fmla="val 2489"/>
                <a:gd name="f21" fmla="val 756"/>
                <a:gd name="f22" fmla="val 2363"/>
                <a:gd name="f23" fmla="val 315"/>
                <a:gd name="f24" fmla="val 1922"/>
                <a:gd name="f25" fmla="val 1450"/>
                <a:gd name="f26" fmla="*/ f0 1 2994"/>
                <a:gd name="f27" fmla="*/ f1 1 4852"/>
                <a:gd name="f28" fmla="val f2"/>
                <a:gd name="f29" fmla="val f3"/>
                <a:gd name="f30" fmla="val f4"/>
                <a:gd name="f31" fmla="+- f30 0 f28"/>
                <a:gd name="f32" fmla="+- f29 0 f28"/>
                <a:gd name="f33" fmla="*/ f32 1 2994"/>
                <a:gd name="f34" fmla="*/ f31 1 4852"/>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2994" h="4852">
                  <a:moveTo>
                    <a:pt x="f5" y="f2"/>
                  </a:moveTo>
                  <a:cubicBezTo>
                    <a:pt x="f5" y="f6"/>
                    <a:pt x="f7" y="f8"/>
                    <a:pt x="f7" y="f9"/>
                  </a:cubicBezTo>
                  <a:cubicBezTo>
                    <a:pt x="f7" y="f10"/>
                    <a:pt x="f11" y="f12"/>
                    <a:pt x="f13" y="f14"/>
                  </a:cubicBezTo>
                  <a:cubicBezTo>
                    <a:pt x="f15" y="f16"/>
                    <a:pt x="f17" y="f18"/>
                    <a:pt x="f17" y="f19"/>
                  </a:cubicBezTo>
                  <a:lnTo>
                    <a:pt x="f17" y="f4"/>
                  </a:lnTo>
                  <a:lnTo>
                    <a:pt x="f3" y="f4"/>
                  </a:lnTo>
                  <a:lnTo>
                    <a:pt x="f20" y="f21"/>
                  </a:lnTo>
                  <a:cubicBezTo>
                    <a:pt x="f22" y="f23"/>
                    <a:pt x="f24" y="f2"/>
                    <a:pt x="f2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8" name="Google Shape;10501;p74">
              <a:extLst>
                <a:ext uri="{FF2B5EF4-FFF2-40B4-BE49-F238E27FC236}">
                  <a16:creationId xmlns:a16="http://schemas.microsoft.com/office/drawing/2014/main" id="{FE8E4CF8-0731-F02B-5530-A84A398EEEBE}"/>
                </a:ext>
              </a:extLst>
            </p:cNvPr>
            <p:cNvSpPr/>
            <p:nvPr/>
          </p:nvSpPr>
          <p:spPr>
            <a:xfrm>
              <a:off x="7808171" y="2014734"/>
              <a:ext cx="119164" cy="205822"/>
            </a:xfrm>
            <a:custGeom>
              <a:avLst/>
              <a:gdLst>
                <a:gd name="f0" fmla="val w"/>
                <a:gd name="f1" fmla="val h"/>
                <a:gd name="f2" fmla="val 0"/>
                <a:gd name="f3" fmla="val 2994"/>
                <a:gd name="f4" fmla="val 4852"/>
                <a:gd name="f5" fmla="val 1545"/>
                <a:gd name="f6" fmla="val 1072"/>
                <a:gd name="f7" fmla="val 663"/>
                <a:gd name="f8" fmla="val 315"/>
                <a:gd name="f9" fmla="val 505"/>
                <a:gd name="f10" fmla="val 788"/>
                <a:gd name="f11" fmla="val 1"/>
                <a:gd name="f12" fmla="val 1356"/>
                <a:gd name="f13" fmla="val 4474"/>
                <a:gd name="f14" fmla="val 1387"/>
                <a:gd name="f15" fmla="val 3182"/>
                <a:gd name="f16" fmla="val 2017"/>
                <a:gd name="f17" fmla="val 2048"/>
                <a:gd name="f18" fmla="val 1386"/>
                <a:gd name="f19" fmla="val 2836"/>
                <a:gd name="f20" fmla="val 1071"/>
                <a:gd name="f21" fmla="val 2773"/>
                <a:gd name="f22" fmla="val 693"/>
                <a:gd name="f23" fmla="val 347"/>
                <a:gd name="f24" fmla="val 221"/>
                <a:gd name="f25" fmla="val 95"/>
                <a:gd name="f26" fmla="val 2805"/>
                <a:gd name="f27" fmla="*/ f0 1 2994"/>
                <a:gd name="f28" fmla="*/ f1 1 4852"/>
                <a:gd name="f29" fmla="val f2"/>
                <a:gd name="f30" fmla="val f3"/>
                <a:gd name="f31" fmla="val f4"/>
                <a:gd name="f32" fmla="+- f31 0 f29"/>
                <a:gd name="f33" fmla="+- f30 0 f29"/>
                <a:gd name="f34" fmla="*/ f33 1 2994"/>
                <a:gd name="f35" fmla="*/ f32 1 4852"/>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2994" h="4852">
                  <a:moveTo>
                    <a:pt x="f5" y="f2"/>
                  </a:moveTo>
                  <a:cubicBezTo>
                    <a:pt x="f6" y="f2"/>
                    <a:pt x="f7" y="f8"/>
                    <a:pt x="f9" y="f10"/>
                  </a:cubicBezTo>
                  <a:lnTo>
                    <a:pt x="f11" y="f4"/>
                  </a:lnTo>
                  <a:lnTo>
                    <a:pt x="f12" y="f4"/>
                  </a:lnTo>
                  <a:lnTo>
                    <a:pt x="f12" y="f13"/>
                  </a:lnTo>
                  <a:lnTo>
                    <a:pt x="f14" y="f13"/>
                  </a:lnTo>
                  <a:cubicBezTo>
                    <a:pt x="f14" y="f15"/>
                    <a:pt x="f16" y="f17"/>
                    <a:pt x="f3" y="f18"/>
                  </a:cubicBezTo>
                  <a:cubicBezTo>
                    <a:pt x="f19" y="f20"/>
                    <a:pt x="f21" y="f22"/>
                    <a:pt x="f21" y="f23"/>
                  </a:cubicBezTo>
                  <a:cubicBezTo>
                    <a:pt x="f21" y="f24"/>
                    <a:pt x="f21" y="f25"/>
                    <a:pt x="f26"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9" name="Google Shape;10502;p74">
              <a:extLst>
                <a:ext uri="{FF2B5EF4-FFF2-40B4-BE49-F238E27FC236}">
                  <a16:creationId xmlns:a16="http://schemas.microsoft.com/office/drawing/2014/main" id="{CFDB21B6-42E0-E5C1-DC91-B6365D31C762}"/>
                </a:ext>
              </a:extLst>
            </p:cNvPr>
            <p:cNvSpPr/>
            <p:nvPr/>
          </p:nvSpPr>
          <p:spPr>
            <a:xfrm>
              <a:off x="8026365" y="2096216"/>
              <a:ext cx="112919" cy="120344"/>
            </a:xfrm>
            <a:custGeom>
              <a:avLst/>
              <a:gdLst>
                <a:gd name="f0" fmla="val w"/>
                <a:gd name="f1" fmla="val h"/>
                <a:gd name="f2" fmla="val 0"/>
                <a:gd name="f3" fmla="val 2837"/>
                <a:gd name="f4" fmla="val 1482"/>
                <a:gd name="f5" fmla="val 1"/>
                <a:gd name="f6" fmla="val 1450"/>
                <a:gd name="f7" fmla="val 32"/>
                <a:gd name="f8" fmla="val 1418"/>
                <a:gd name="f9" fmla="val 64"/>
                <a:gd name="f10" fmla="val 1324"/>
                <a:gd name="f11" fmla="val 127"/>
                <a:gd name="f12" fmla="val 190"/>
                <a:gd name="f13" fmla="val 1292"/>
                <a:gd name="f14" fmla="val 253"/>
                <a:gd name="f15" fmla="val 1261"/>
                <a:gd name="f16" fmla="val 284"/>
                <a:gd name="f17" fmla="val 1923"/>
                <a:gd name="f18" fmla="val 2836"/>
                <a:gd name="f19" fmla="val 2742"/>
                <a:gd name="f20" fmla="val 2553"/>
                <a:gd name="f21" fmla="val 1513"/>
                <a:gd name="f22" fmla="val 2332"/>
                <a:gd name="f23" fmla="val 599"/>
                <a:gd name="f24" fmla="*/ f0 1 2837"/>
                <a:gd name="f25" fmla="*/ f1 1 2837"/>
                <a:gd name="f26" fmla="val f2"/>
                <a:gd name="f27" fmla="val f3"/>
                <a:gd name="f28" fmla="+- f27 0 f26"/>
                <a:gd name="f29" fmla="*/ f28 1 2837"/>
                <a:gd name="f30" fmla="*/ f26 1 f29"/>
                <a:gd name="f31" fmla="*/ f27 1 f29"/>
                <a:gd name="f32" fmla="*/ f30 f24 1"/>
                <a:gd name="f33" fmla="*/ f31 f24 1"/>
                <a:gd name="f34" fmla="*/ f31 f25 1"/>
                <a:gd name="f35" fmla="*/ f30 f25 1"/>
              </a:gdLst>
              <a:ahLst/>
              <a:cxnLst>
                <a:cxn ang="3cd4">
                  <a:pos x="hc" y="t"/>
                </a:cxn>
                <a:cxn ang="0">
                  <a:pos x="r" y="vc"/>
                </a:cxn>
                <a:cxn ang="cd4">
                  <a:pos x="hc" y="b"/>
                </a:cxn>
                <a:cxn ang="cd2">
                  <a:pos x="l" y="vc"/>
                </a:cxn>
              </a:cxnLst>
              <a:rect l="f32" t="f35" r="f33" b="f34"/>
              <a:pathLst>
                <a:path w="2837" h="2837">
                  <a:moveTo>
                    <a:pt x="f4" y="f5"/>
                  </a:moveTo>
                  <a:cubicBezTo>
                    <a:pt x="f6" y="f7"/>
                    <a:pt x="f8" y="f9"/>
                    <a:pt x="f10" y="f11"/>
                  </a:cubicBezTo>
                  <a:cubicBezTo>
                    <a:pt x="f10" y="f12"/>
                    <a:pt x="f13" y="f14"/>
                    <a:pt x="f15" y="f16"/>
                  </a:cubicBezTo>
                  <a:lnTo>
                    <a:pt x="f5" y="f17"/>
                  </a:lnTo>
                  <a:lnTo>
                    <a:pt x="f5" y="f18"/>
                  </a:lnTo>
                  <a:lnTo>
                    <a:pt x="f19" y="f18"/>
                  </a:lnTo>
                  <a:lnTo>
                    <a:pt x="f19" y="f20"/>
                  </a:lnTo>
                  <a:lnTo>
                    <a:pt x="f18" y="f20"/>
                  </a:lnTo>
                  <a:cubicBezTo>
                    <a:pt x="f18" y="f21"/>
                    <a:pt x="f22" y="f23"/>
                    <a:pt x="f4"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0" name="Google Shape;10503;p74">
              <a:extLst>
                <a:ext uri="{FF2B5EF4-FFF2-40B4-BE49-F238E27FC236}">
                  <a16:creationId xmlns:a16="http://schemas.microsoft.com/office/drawing/2014/main" id="{E1C28A8E-7C79-33D8-985A-ADD0814056FE}"/>
                </a:ext>
              </a:extLst>
            </p:cNvPr>
            <p:cNvSpPr/>
            <p:nvPr/>
          </p:nvSpPr>
          <p:spPr>
            <a:xfrm>
              <a:off x="7888446" y="2097578"/>
              <a:ext cx="112873" cy="124330"/>
            </a:xfrm>
            <a:custGeom>
              <a:avLst/>
              <a:gdLst>
                <a:gd name="f0" fmla="val w"/>
                <a:gd name="f1" fmla="val h"/>
                <a:gd name="f2" fmla="val 0"/>
                <a:gd name="f3" fmla="val 2836"/>
                <a:gd name="f4" fmla="val 2931"/>
                <a:gd name="f5" fmla="val 1323"/>
                <a:gd name="f6" fmla="val 536"/>
                <a:gd name="f7" fmla="val 567"/>
                <a:gd name="f8" fmla="val 1513"/>
                <a:gd name="f9" fmla="val 2584"/>
                <a:gd name="f10" fmla="val 2930"/>
                <a:gd name="f11" fmla="val 2741"/>
                <a:gd name="f12" fmla="val 1922"/>
                <a:gd name="f13" fmla="val 1575"/>
                <a:gd name="f14" fmla="val 284"/>
                <a:gd name="f15" fmla="val 1512"/>
                <a:gd name="f16" fmla="val 252"/>
                <a:gd name="f17" fmla="val 158"/>
                <a:gd name="f18" fmla="val 1481"/>
                <a:gd name="f19" fmla="val 126"/>
                <a:gd name="f20" fmla="val 1449"/>
                <a:gd name="f21" fmla="val 95"/>
                <a:gd name="f22" fmla="val 1355"/>
                <a:gd name="f23" fmla="val 63"/>
                <a:gd name="f24" fmla="*/ f0 1 2836"/>
                <a:gd name="f25" fmla="*/ f1 1 2931"/>
                <a:gd name="f26" fmla="val f2"/>
                <a:gd name="f27" fmla="val f3"/>
                <a:gd name="f28" fmla="val f4"/>
                <a:gd name="f29" fmla="+- f28 0 f26"/>
                <a:gd name="f30" fmla="+- f27 0 f26"/>
                <a:gd name="f31" fmla="*/ f30 1 2836"/>
                <a:gd name="f32" fmla="*/ f29 1 2931"/>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36" h="2931">
                  <a:moveTo>
                    <a:pt x="f5" y="f2"/>
                  </a:moveTo>
                  <a:cubicBezTo>
                    <a:pt x="f6" y="f7"/>
                    <a:pt x="f2" y="f8"/>
                    <a:pt x="f2" y="f9"/>
                  </a:cubicBezTo>
                  <a:lnTo>
                    <a:pt x="f2" y="f10"/>
                  </a:lnTo>
                  <a:lnTo>
                    <a:pt x="f11" y="f10"/>
                  </a:lnTo>
                  <a:lnTo>
                    <a:pt x="f11" y="f12"/>
                  </a:lnTo>
                  <a:lnTo>
                    <a:pt x="f3" y="f12"/>
                  </a:lnTo>
                  <a:lnTo>
                    <a:pt x="f13" y="f14"/>
                  </a:lnTo>
                  <a:cubicBezTo>
                    <a:pt x="f15" y="f16"/>
                    <a:pt x="f15" y="f17"/>
                    <a:pt x="f18" y="f19"/>
                  </a:cubicBezTo>
                  <a:cubicBezTo>
                    <a:pt x="f20" y="f21"/>
                    <a:pt x="f22" y="f23"/>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51" name="Google Shape;10234;p74">
            <a:extLst>
              <a:ext uri="{FF2B5EF4-FFF2-40B4-BE49-F238E27FC236}">
                <a16:creationId xmlns:a16="http://schemas.microsoft.com/office/drawing/2014/main" id="{6B5C8FF5-7B72-2F26-23AA-902548515FFA}"/>
              </a:ext>
            </a:extLst>
          </p:cNvPr>
          <p:cNvGrpSpPr/>
          <p:nvPr/>
        </p:nvGrpSpPr>
        <p:grpSpPr>
          <a:xfrm>
            <a:off x="3254323" y="2591425"/>
            <a:ext cx="627059" cy="670072"/>
            <a:chOff x="3786941" y="1990740"/>
            <a:chExt cx="470294" cy="502554"/>
          </a:xfrm>
          <a:solidFill>
            <a:srgbClr val="0072BF"/>
          </a:solidFill>
        </p:grpSpPr>
        <p:sp>
          <p:nvSpPr>
            <p:cNvPr id="152" name="Google Shape;10235;p74">
              <a:extLst>
                <a:ext uri="{FF2B5EF4-FFF2-40B4-BE49-F238E27FC236}">
                  <a16:creationId xmlns:a16="http://schemas.microsoft.com/office/drawing/2014/main" id="{9C768376-3B6E-3B45-E401-F5815F385C33}"/>
                </a:ext>
              </a:extLst>
            </p:cNvPr>
            <p:cNvSpPr/>
            <p:nvPr/>
          </p:nvSpPr>
          <p:spPr>
            <a:xfrm>
              <a:off x="3993870" y="2255358"/>
              <a:ext cx="56436" cy="60194"/>
            </a:xfrm>
            <a:custGeom>
              <a:avLst/>
              <a:gdLst>
                <a:gd name="f0" fmla="val w"/>
                <a:gd name="f1" fmla="val h"/>
                <a:gd name="f2" fmla="val 0"/>
                <a:gd name="f3" fmla="val 1418"/>
                <a:gd name="f4" fmla="val 1419"/>
                <a:gd name="f5" fmla="val 725"/>
                <a:gd name="f6" fmla="val 1"/>
                <a:gd name="f7" fmla="val 315"/>
                <a:gd name="f8" fmla="val 316"/>
                <a:gd name="f9" fmla="val 694"/>
                <a:gd name="f10" fmla="val 63"/>
                <a:gd name="f11" fmla="val 1103"/>
                <a:gd name="f12" fmla="*/ f0 1 1418"/>
                <a:gd name="f13" fmla="*/ f1 1 1419"/>
                <a:gd name="f14" fmla="val f2"/>
                <a:gd name="f15" fmla="val f3"/>
                <a:gd name="f16" fmla="val f4"/>
                <a:gd name="f17" fmla="+- f16 0 f14"/>
                <a:gd name="f18" fmla="+- f15 0 f14"/>
                <a:gd name="f19" fmla="*/ f18 1 1418"/>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18" h="1419">
                  <a:moveTo>
                    <a:pt x="f5" y="f6"/>
                  </a:moveTo>
                  <a:cubicBezTo>
                    <a:pt x="f7" y="f6"/>
                    <a:pt x="f2" y="f8"/>
                    <a:pt x="f2" y="f9"/>
                  </a:cubicBezTo>
                  <a:cubicBezTo>
                    <a:pt x="f10" y="f11"/>
                    <a:pt x="f7" y="f3"/>
                    <a:pt x="f5" y="f3"/>
                  </a:cubicBezTo>
                  <a:cubicBezTo>
                    <a:pt x="f11" y="f3"/>
                    <a:pt x="f3" y="f11"/>
                    <a:pt x="f3" y="f9"/>
                  </a:cubicBezTo>
                  <a:cubicBezTo>
                    <a:pt x="f3" y="f8"/>
                    <a:pt x="f11"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3" name="Google Shape;10236;p74">
              <a:extLst>
                <a:ext uri="{FF2B5EF4-FFF2-40B4-BE49-F238E27FC236}">
                  <a16:creationId xmlns:a16="http://schemas.microsoft.com/office/drawing/2014/main" id="{946569FA-07C8-2C57-2B05-95383D72510E}"/>
                </a:ext>
              </a:extLst>
            </p:cNvPr>
            <p:cNvSpPr/>
            <p:nvPr/>
          </p:nvSpPr>
          <p:spPr>
            <a:xfrm>
              <a:off x="3967526" y="2344905"/>
              <a:ext cx="111639" cy="58832"/>
            </a:xfrm>
            <a:custGeom>
              <a:avLst/>
              <a:gdLst>
                <a:gd name="f0" fmla="val w"/>
                <a:gd name="f1" fmla="val h"/>
                <a:gd name="f2" fmla="val 0"/>
                <a:gd name="f3" fmla="val 2805"/>
                <a:gd name="f4" fmla="val 1387"/>
                <a:gd name="f5" fmla="val 631"/>
                <a:gd name="f6" fmla="val 1"/>
                <a:gd name="f7" fmla="val 630"/>
                <a:gd name="f8" fmla="val 2174"/>
                <a:gd name="f9" fmla="*/ f0 1 2805"/>
                <a:gd name="f10" fmla="*/ f1 1 1387"/>
                <a:gd name="f11" fmla="val f2"/>
                <a:gd name="f12" fmla="val f3"/>
                <a:gd name="f13" fmla="val f4"/>
                <a:gd name="f14" fmla="+- f13 0 f11"/>
                <a:gd name="f15" fmla="+- f12 0 f11"/>
                <a:gd name="f16" fmla="*/ f15 1 2805"/>
                <a:gd name="f17" fmla="*/ f14 1 1387"/>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805" h="1387">
                  <a:moveTo>
                    <a:pt x="f4" y="f2"/>
                  </a:moveTo>
                  <a:cubicBezTo>
                    <a:pt x="f5" y="f2"/>
                    <a:pt x="f6" y="f7"/>
                    <a:pt x="f6" y="f4"/>
                  </a:cubicBezTo>
                  <a:lnTo>
                    <a:pt x="f3" y="f4"/>
                  </a:lnTo>
                  <a:cubicBezTo>
                    <a:pt x="f3" y="f7"/>
                    <a:pt x="f8" y="f2"/>
                    <a:pt x="f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4" name="Google Shape;10237;p74">
              <a:extLst>
                <a:ext uri="{FF2B5EF4-FFF2-40B4-BE49-F238E27FC236}">
                  <a16:creationId xmlns:a16="http://schemas.microsoft.com/office/drawing/2014/main" id="{262E49B8-9316-370D-0F43-44F61041EBD2}"/>
                </a:ext>
              </a:extLst>
            </p:cNvPr>
            <p:cNvSpPr/>
            <p:nvPr/>
          </p:nvSpPr>
          <p:spPr>
            <a:xfrm>
              <a:off x="3898553" y="2197879"/>
              <a:ext cx="249594" cy="295415"/>
            </a:xfrm>
            <a:custGeom>
              <a:avLst/>
              <a:gdLst>
                <a:gd name="f0" fmla="val w"/>
                <a:gd name="f1" fmla="val h"/>
                <a:gd name="f2" fmla="val 0"/>
                <a:gd name="f3" fmla="val 6271"/>
                <a:gd name="f4" fmla="val 6964"/>
                <a:gd name="f5" fmla="val 3088"/>
                <a:gd name="f6" fmla="val 725"/>
                <a:gd name="f7" fmla="val 3813"/>
                <a:gd name="f8" fmla="val 4506"/>
                <a:gd name="f9" fmla="val 1356"/>
                <a:gd name="f10" fmla="val 2080"/>
                <a:gd name="f11" fmla="val 2458"/>
                <a:gd name="f12" fmla="val 4348"/>
                <a:gd name="f13" fmla="val 2805"/>
                <a:gd name="f14" fmla="val 4096"/>
                <a:gd name="f15" fmla="val 3025"/>
                <a:gd name="f16" fmla="val 4727"/>
                <a:gd name="f17" fmla="val 3372"/>
                <a:gd name="f18" fmla="val 5168"/>
                <a:gd name="f19" fmla="val 4065"/>
                <a:gd name="f20" fmla="val 4853"/>
                <a:gd name="f21" fmla="val 5199"/>
                <a:gd name="f22" fmla="val 5388"/>
                <a:gd name="f23" fmla="val 5010"/>
                <a:gd name="f24" fmla="val 5546"/>
                <a:gd name="f25" fmla="val 4821"/>
                <a:gd name="f26" fmla="val 1293"/>
                <a:gd name="f27" fmla="val 1103"/>
                <a:gd name="f28" fmla="val 946"/>
                <a:gd name="f29" fmla="val 1040"/>
                <a:gd name="f30" fmla="val 1450"/>
                <a:gd name="f31" fmla="val 3403"/>
                <a:gd name="f32" fmla="val 1860"/>
                <a:gd name="f33" fmla="val 1702"/>
                <a:gd name="f34" fmla="val 2332"/>
                <a:gd name="f35" fmla="val 1"/>
                <a:gd name="f36" fmla="val 6617"/>
                <a:gd name="f37" fmla="val 6806"/>
                <a:gd name="f38" fmla="val 158"/>
                <a:gd name="f39" fmla="val 6963"/>
                <a:gd name="f40" fmla="val 347"/>
                <a:gd name="f41" fmla="val 5924"/>
                <a:gd name="f42" fmla="val 6113"/>
                <a:gd name="f43" fmla="val 6270"/>
                <a:gd name="f44" fmla="*/ f0 1 6271"/>
                <a:gd name="f45" fmla="*/ f1 1 6964"/>
                <a:gd name="f46" fmla="val f2"/>
                <a:gd name="f47" fmla="val f3"/>
                <a:gd name="f48" fmla="val f4"/>
                <a:gd name="f49" fmla="+- f48 0 f46"/>
                <a:gd name="f50" fmla="+- f47 0 f46"/>
                <a:gd name="f51" fmla="*/ f50 1 6271"/>
                <a:gd name="f52" fmla="*/ f49 1 696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6271" h="6964">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lnTo>
                    <a:pt x="f29" y="f20"/>
                  </a:lnTo>
                  <a:cubicBezTo>
                    <a:pt x="f29" y="f19"/>
                    <a:pt x="f30" y="f31"/>
                    <a:pt x="f10" y="f15"/>
                  </a:cubicBezTo>
                  <a:cubicBezTo>
                    <a:pt x="f32" y="f13"/>
                    <a:pt x="f33" y="f11"/>
                    <a:pt x="f33" y="f10"/>
                  </a:cubicBezTo>
                  <a:cubicBezTo>
                    <a:pt x="f33" y="f9"/>
                    <a:pt x="f34" y="f6"/>
                    <a:pt x="f5" y="f6"/>
                  </a:cubicBezTo>
                  <a:close/>
                  <a:moveTo>
                    <a:pt x="f35" y="f35"/>
                  </a:moveTo>
                  <a:lnTo>
                    <a:pt x="f35" y="f36"/>
                  </a:lnTo>
                  <a:cubicBezTo>
                    <a:pt x="f35" y="f37"/>
                    <a:pt x="f38" y="f39"/>
                    <a:pt x="f40" y="f39"/>
                  </a:cubicBezTo>
                  <a:lnTo>
                    <a:pt x="f41" y="f39"/>
                  </a:lnTo>
                  <a:cubicBezTo>
                    <a:pt x="f42" y="f39"/>
                    <a:pt x="f43" y="f37"/>
                    <a:pt x="f43" y="f36"/>
                  </a:cubicBezTo>
                  <a:lnTo>
                    <a:pt x="f43" y="f3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5" name="Google Shape;10238;p74">
              <a:extLst>
                <a:ext uri="{FF2B5EF4-FFF2-40B4-BE49-F238E27FC236}">
                  <a16:creationId xmlns:a16="http://schemas.microsoft.com/office/drawing/2014/main" id="{CD821048-3C5C-1B66-B664-7B251583931B}"/>
                </a:ext>
              </a:extLst>
            </p:cNvPr>
            <p:cNvSpPr/>
            <p:nvPr/>
          </p:nvSpPr>
          <p:spPr>
            <a:xfrm>
              <a:off x="3870966" y="1990740"/>
              <a:ext cx="304760" cy="60194"/>
            </a:xfrm>
            <a:custGeom>
              <a:avLst/>
              <a:gdLst>
                <a:gd name="f0" fmla="val w"/>
                <a:gd name="f1" fmla="val h"/>
                <a:gd name="f2" fmla="val 0"/>
                <a:gd name="f3" fmla="val 7657"/>
                <a:gd name="f4" fmla="val 1419"/>
                <a:gd name="f5" fmla="val 347"/>
                <a:gd name="f6" fmla="val 1"/>
                <a:gd name="f7" fmla="val 158"/>
                <a:gd name="f8" fmla="val 1418"/>
                <a:gd name="f9" fmla="val 7625"/>
                <a:gd name="f10" fmla="val 7656"/>
                <a:gd name="f11" fmla="val 7499"/>
                <a:gd name="f12" fmla="val 7310"/>
                <a:gd name="f13" fmla="*/ f0 1 7657"/>
                <a:gd name="f14" fmla="*/ f1 1 1419"/>
                <a:gd name="f15" fmla="val f2"/>
                <a:gd name="f16" fmla="val f3"/>
                <a:gd name="f17" fmla="val f4"/>
                <a:gd name="f18" fmla="+- f17 0 f15"/>
                <a:gd name="f19" fmla="+- f16 0 f15"/>
                <a:gd name="f20" fmla="*/ f19 1 7657"/>
                <a:gd name="f21" fmla="*/ f18 1 141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7657" h="1419">
                  <a:moveTo>
                    <a:pt x="f5" y="f6"/>
                  </a:moveTo>
                  <a:cubicBezTo>
                    <a:pt x="f7" y="f6"/>
                    <a:pt x="f6" y="f7"/>
                    <a:pt x="f6" y="f5"/>
                  </a:cubicBezTo>
                  <a:lnTo>
                    <a:pt x="f6" y="f8"/>
                  </a:lnTo>
                  <a:lnTo>
                    <a:pt x="f9" y="f8"/>
                  </a:lnTo>
                  <a:lnTo>
                    <a:pt x="f9" y="f5"/>
                  </a:lnTo>
                  <a:lnTo>
                    <a:pt x="f10" y="f5"/>
                  </a:lnTo>
                  <a:cubicBezTo>
                    <a:pt x="f10" y="f7"/>
                    <a:pt x="f11" y="f6"/>
                    <a:pt x="f12"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6" name="Google Shape;10239;p74">
              <a:extLst>
                <a:ext uri="{FF2B5EF4-FFF2-40B4-BE49-F238E27FC236}">
                  <a16:creationId xmlns:a16="http://schemas.microsoft.com/office/drawing/2014/main" id="{9ABF6007-B9F8-7D6C-AA14-CB50EAB58C8A}"/>
                </a:ext>
              </a:extLst>
            </p:cNvPr>
            <p:cNvSpPr/>
            <p:nvPr/>
          </p:nvSpPr>
          <p:spPr>
            <a:xfrm>
              <a:off x="3786941" y="2081604"/>
              <a:ext cx="470294" cy="233949"/>
            </a:xfrm>
            <a:custGeom>
              <a:avLst/>
              <a:gdLst>
                <a:gd name="f0" fmla="val w"/>
                <a:gd name="f1" fmla="val h"/>
                <a:gd name="f2" fmla="val 0"/>
                <a:gd name="f3" fmla="val 11816"/>
                <a:gd name="f4" fmla="val 5515"/>
                <a:gd name="f5" fmla="val 10082"/>
                <a:gd name="f6" fmla="val 662"/>
                <a:gd name="f7" fmla="val 10303"/>
                <a:gd name="f8" fmla="val 10461"/>
                <a:gd name="f9" fmla="val 820"/>
                <a:gd name="f10" fmla="val 1009"/>
                <a:gd name="f11" fmla="val 1198"/>
                <a:gd name="f12" fmla="val 1356"/>
                <a:gd name="f13" fmla="val 9893"/>
                <a:gd name="f14" fmla="val 9736"/>
                <a:gd name="f15" fmla="val 9767"/>
                <a:gd name="f16" fmla="val 1041"/>
                <a:gd name="f17" fmla="val 1"/>
                <a:gd name="f18" fmla="val 442"/>
                <a:gd name="f19" fmla="val 4475"/>
                <a:gd name="f20" fmla="val 5073"/>
                <a:gd name="f21" fmla="val 473"/>
                <a:gd name="f22" fmla="val 5514"/>
                <a:gd name="f23" fmla="val 2112"/>
                <a:gd name="f24" fmla="val 2395"/>
                <a:gd name="f25" fmla="val 2206"/>
                <a:gd name="f26" fmla="val 2269"/>
                <a:gd name="f27" fmla="val 2049"/>
                <a:gd name="f28" fmla="val 2458"/>
                <a:gd name="f29" fmla="val 9421"/>
                <a:gd name="f30" fmla="val 9610"/>
                <a:gd name="f31" fmla="val 10807"/>
                <a:gd name="f32" fmla="val 11406"/>
                <a:gd name="f33" fmla="val 11815"/>
                <a:gd name="f34" fmla="val 5042"/>
                <a:gd name="f35" fmla="val 410"/>
                <a:gd name="f36" fmla="val 11343"/>
                <a:gd name="f37" fmla="*/ f0 1 11816"/>
                <a:gd name="f38" fmla="*/ f1 1 5515"/>
                <a:gd name="f39" fmla="val f2"/>
                <a:gd name="f40" fmla="val f3"/>
                <a:gd name="f41" fmla="val f4"/>
                <a:gd name="f42" fmla="+- f41 0 f39"/>
                <a:gd name="f43" fmla="+- f40 0 f39"/>
                <a:gd name="f44" fmla="*/ f43 1 11816"/>
                <a:gd name="f45" fmla="*/ f42 1 5515"/>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11816" h="5515">
                  <a:moveTo>
                    <a:pt x="f5" y="f6"/>
                  </a:moveTo>
                  <a:cubicBezTo>
                    <a:pt x="f7" y="f6"/>
                    <a:pt x="f8" y="f9"/>
                    <a:pt x="f8" y="f10"/>
                  </a:cubicBezTo>
                  <a:cubicBezTo>
                    <a:pt x="f8" y="f11"/>
                    <a:pt x="f7" y="f12"/>
                    <a:pt x="f5" y="f12"/>
                  </a:cubicBezTo>
                  <a:cubicBezTo>
                    <a:pt x="f13" y="f12"/>
                    <a:pt x="f14" y="f11"/>
                    <a:pt x="f14" y="f10"/>
                  </a:cubicBezTo>
                  <a:cubicBezTo>
                    <a:pt x="f15" y="f9"/>
                    <a:pt x="f13" y="f6"/>
                    <a:pt x="f5" y="f6"/>
                  </a:cubicBezTo>
                  <a:close/>
                  <a:moveTo>
                    <a:pt x="f16" y="f17"/>
                  </a:moveTo>
                  <a:cubicBezTo>
                    <a:pt x="f18" y="f17"/>
                    <a:pt x="f17" y="f18"/>
                    <a:pt x="f17" y="f10"/>
                  </a:cubicBezTo>
                  <a:lnTo>
                    <a:pt x="f17" y="f19"/>
                  </a:lnTo>
                  <a:cubicBezTo>
                    <a:pt x="f17" y="f20"/>
                    <a:pt x="f21" y="f22"/>
                    <a:pt x="f16" y="f22"/>
                  </a:cubicBezTo>
                  <a:lnTo>
                    <a:pt x="f23" y="f22"/>
                  </a:lnTo>
                  <a:lnTo>
                    <a:pt x="f23" y="f24"/>
                  </a:lnTo>
                  <a:cubicBezTo>
                    <a:pt x="f23" y="f25"/>
                    <a:pt x="f26" y="f27"/>
                    <a:pt x="f28" y="f27"/>
                  </a:cubicBezTo>
                  <a:lnTo>
                    <a:pt x="f29" y="f27"/>
                  </a:lnTo>
                  <a:cubicBezTo>
                    <a:pt x="f30" y="f27"/>
                    <a:pt x="f15" y="f25"/>
                    <a:pt x="f15" y="f24"/>
                  </a:cubicBezTo>
                  <a:lnTo>
                    <a:pt x="f15" y="f22"/>
                  </a:lnTo>
                  <a:lnTo>
                    <a:pt x="f31" y="f22"/>
                  </a:lnTo>
                  <a:cubicBezTo>
                    <a:pt x="f32" y="f22"/>
                    <a:pt x="f33" y="f34"/>
                    <a:pt x="f33" y="f19"/>
                  </a:cubicBezTo>
                  <a:lnTo>
                    <a:pt x="f33" y="f10"/>
                  </a:lnTo>
                  <a:cubicBezTo>
                    <a:pt x="f33" y="f35"/>
                    <a:pt x="f36" y="f17"/>
                    <a:pt x="f31" y="f17"/>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57" name="Google Shape;10251;p74">
            <a:extLst>
              <a:ext uri="{FF2B5EF4-FFF2-40B4-BE49-F238E27FC236}">
                <a16:creationId xmlns:a16="http://schemas.microsoft.com/office/drawing/2014/main" id="{F911CB69-AA9D-63AA-F1E3-11CFFC029DD8}"/>
              </a:ext>
            </a:extLst>
          </p:cNvPr>
          <p:cNvGrpSpPr/>
          <p:nvPr/>
        </p:nvGrpSpPr>
        <p:grpSpPr>
          <a:xfrm>
            <a:off x="7705584" y="2596985"/>
            <a:ext cx="406347" cy="670060"/>
            <a:chOff x="7125388" y="1994909"/>
            <a:chExt cx="304760" cy="502545"/>
          </a:xfrm>
          <a:solidFill>
            <a:srgbClr val="0072BF"/>
          </a:solidFill>
        </p:grpSpPr>
        <p:sp>
          <p:nvSpPr>
            <p:cNvPr id="158" name="Google Shape;10252;p74">
              <a:extLst>
                <a:ext uri="{FF2B5EF4-FFF2-40B4-BE49-F238E27FC236}">
                  <a16:creationId xmlns:a16="http://schemas.microsoft.com/office/drawing/2014/main" id="{3DDDF038-2B3B-F43D-5D19-AC43ADAF7BA3}"/>
                </a:ext>
              </a:extLst>
            </p:cNvPr>
            <p:cNvSpPr/>
            <p:nvPr/>
          </p:nvSpPr>
          <p:spPr>
            <a:xfrm>
              <a:off x="7292193" y="2266184"/>
              <a:ext cx="109097" cy="143039"/>
            </a:xfrm>
            <a:custGeom>
              <a:avLst/>
              <a:gdLst>
                <a:gd name="f0" fmla="val w"/>
                <a:gd name="f1" fmla="val h"/>
                <a:gd name="f2" fmla="val 0"/>
                <a:gd name="f3" fmla="val 2741"/>
                <a:gd name="f4" fmla="val 3372"/>
                <a:gd name="f5" fmla="val 1670"/>
                <a:gd name="f6" fmla="val 1"/>
                <a:gd name="f7" fmla="val 1166"/>
                <a:gd name="f8" fmla="val 316"/>
                <a:gd name="f9" fmla="val 599"/>
                <a:gd name="f10" fmla="val 505"/>
                <a:gd name="f11" fmla="val 568"/>
                <a:gd name="f12" fmla="val 1482"/>
                <a:gd name="f13" fmla="val 1890"/>
                <a:gd name="f14" fmla="val 3340"/>
                <a:gd name="f15" fmla="val 2301"/>
                <a:gd name="f16" fmla="val 1356"/>
                <a:gd name="f17" fmla="val 2300"/>
                <a:gd name="f18" fmla="val 536"/>
                <a:gd name="f19" fmla="*/ f0 1 2741"/>
                <a:gd name="f20" fmla="*/ f1 1 3372"/>
                <a:gd name="f21" fmla="val f2"/>
                <a:gd name="f22" fmla="val f3"/>
                <a:gd name="f23" fmla="val f4"/>
                <a:gd name="f24" fmla="+- f23 0 f21"/>
                <a:gd name="f25" fmla="+- f22 0 f21"/>
                <a:gd name="f26" fmla="*/ f25 1 2741"/>
                <a:gd name="f27" fmla="*/ f24 1 3372"/>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41" h="3372">
                  <a:moveTo>
                    <a:pt x="f5" y="f6"/>
                  </a:moveTo>
                  <a:cubicBezTo>
                    <a:pt x="f7" y="f8"/>
                    <a:pt x="f9" y="f10"/>
                    <a:pt x="f2" y="f11"/>
                  </a:cubicBezTo>
                  <a:lnTo>
                    <a:pt x="f2" y="f12"/>
                  </a:lnTo>
                  <a:lnTo>
                    <a:pt x="f13" y="f4"/>
                  </a:lnTo>
                  <a:lnTo>
                    <a:pt x="f3" y="f4"/>
                  </a:lnTo>
                  <a:lnTo>
                    <a:pt x="f3" y="f14"/>
                  </a:lnTo>
                  <a:lnTo>
                    <a:pt x="f3" y="f15"/>
                  </a:lnTo>
                  <a:cubicBezTo>
                    <a:pt x="f3" y="f16"/>
                    <a:pt x="f17" y="f18"/>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9" name="Google Shape;10253;p74">
              <a:extLst>
                <a:ext uri="{FF2B5EF4-FFF2-40B4-BE49-F238E27FC236}">
                  <a16:creationId xmlns:a16="http://schemas.microsoft.com/office/drawing/2014/main" id="{86B58B38-F591-B934-AD92-8EEF585DFE56}"/>
                </a:ext>
              </a:extLst>
            </p:cNvPr>
            <p:cNvSpPr/>
            <p:nvPr/>
          </p:nvSpPr>
          <p:spPr>
            <a:xfrm>
              <a:off x="7226960" y="2355732"/>
              <a:ext cx="99102" cy="52175"/>
            </a:xfrm>
            <a:custGeom>
              <a:avLst/>
              <a:gdLst>
                <a:gd name="f0" fmla="val w"/>
                <a:gd name="f1" fmla="val h"/>
                <a:gd name="f2" fmla="val 0"/>
                <a:gd name="f3" fmla="val 2490"/>
                <a:gd name="f4" fmla="val 1230"/>
                <a:gd name="f5" fmla="val 1229"/>
                <a:gd name="f6" fmla="val 1"/>
                <a:gd name="f7" fmla="*/ f0 1 2490"/>
                <a:gd name="f8" fmla="*/ f1 1 1230"/>
                <a:gd name="f9" fmla="val f2"/>
                <a:gd name="f10" fmla="val f3"/>
                <a:gd name="f11" fmla="val f4"/>
                <a:gd name="f12" fmla="+- f11 0 f9"/>
                <a:gd name="f13" fmla="+- f10 0 f9"/>
                <a:gd name="f14" fmla="*/ f13 1 2490"/>
                <a:gd name="f15" fmla="*/ f12 1 123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2490" h="1230">
                  <a:moveTo>
                    <a:pt x="f5" y="f6"/>
                  </a:moveTo>
                  <a:lnTo>
                    <a:pt x="f6" y="f5"/>
                  </a:lnTo>
                  <a:lnTo>
                    <a:pt x="f3" y="f5"/>
                  </a:ln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0" name="Google Shape;10254;p74">
              <a:extLst>
                <a:ext uri="{FF2B5EF4-FFF2-40B4-BE49-F238E27FC236}">
                  <a16:creationId xmlns:a16="http://schemas.microsoft.com/office/drawing/2014/main" id="{FC1C955B-7B10-B54C-9FCE-F4EE01C7D6C7}"/>
                </a:ext>
              </a:extLst>
            </p:cNvPr>
            <p:cNvSpPr/>
            <p:nvPr/>
          </p:nvSpPr>
          <p:spPr>
            <a:xfrm>
              <a:off x="7152967" y="2263514"/>
              <a:ext cx="110404" cy="144392"/>
            </a:xfrm>
            <a:custGeom>
              <a:avLst/>
              <a:gdLst>
                <a:gd name="f0" fmla="val w"/>
                <a:gd name="f1" fmla="val h"/>
                <a:gd name="f2" fmla="val 0"/>
                <a:gd name="f3" fmla="val 2774"/>
                <a:gd name="f4" fmla="val 3404"/>
                <a:gd name="f5" fmla="val 1072"/>
                <a:gd name="f6" fmla="val 1"/>
                <a:gd name="f7" fmla="val 411"/>
                <a:gd name="f8" fmla="val 599"/>
                <a:gd name="f9" fmla="val 1419"/>
                <a:gd name="f10" fmla="val 2332"/>
                <a:gd name="f11" fmla="val 3403"/>
                <a:gd name="f12" fmla="val 883"/>
                <a:gd name="f13" fmla="val 2773"/>
                <a:gd name="f14" fmla="val 1513"/>
                <a:gd name="f15" fmla="val 2143"/>
                <a:gd name="f16" fmla="val 568"/>
                <a:gd name="f17" fmla="val 1576"/>
                <a:gd name="f18" fmla="val 316"/>
                <a:gd name="f19" fmla="*/ f0 1 2774"/>
                <a:gd name="f20" fmla="*/ f1 1 3404"/>
                <a:gd name="f21" fmla="val f2"/>
                <a:gd name="f22" fmla="val f3"/>
                <a:gd name="f23" fmla="val f4"/>
                <a:gd name="f24" fmla="+- f23 0 f21"/>
                <a:gd name="f25" fmla="+- f22 0 f21"/>
                <a:gd name="f26" fmla="*/ f25 1 2774"/>
                <a:gd name="f27" fmla="*/ f24 1 340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74" h="3404">
                  <a:moveTo>
                    <a:pt x="f5" y="f6"/>
                  </a:moveTo>
                  <a:cubicBezTo>
                    <a:pt x="f7" y="f8"/>
                    <a:pt x="f6" y="f9"/>
                    <a:pt x="f6" y="f10"/>
                  </a:cubicBezTo>
                  <a:lnTo>
                    <a:pt x="f6" y="f11"/>
                  </a:lnTo>
                  <a:lnTo>
                    <a:pt x="f12" y="f11"/>
                  </a:lnTo>
                  <a:lnTo>
                    <a:pt x="f13" y="f14"/>
                  </a:lnTo>
                  <a:lnTo>
                    <a:pt x="f13" y="f8"/>
                  </a:lnTo>
                  <a:cubicBezTo>
                    <a:pt x="f15" y="f16"/>
                    <a:pt x="f17" y="f18"/>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1" name="Google Shape;10255;p74">
              <a:extLst>
                <a:ext uri="{FF2B5EF4-FFF2-40B4-BE49-F238E27FC236}">
                  <a16:creationId xmlns:a16="http://schemas.microsoft.com/office/drawing/2014/main" id="{9D8F48BB-87BA-8372-2C9A-1459B32E70B5}"/>
                </a:ext>
              </a:extLst>
            </p:cNvPr>
            <p:cNvSpPr/>
            <p:nvPr/>
          </p:nvSpPr>
          <p:spPr>
            <a:xfrm>
              <a:off x="7125388" y="2437260"/>
              <a:ext cx="304760" cy="60194"/>
            </a:xfrm>
            <a:custGeom>
              <a:avLst/>
              <a:gdLst>
                <a:gd name="f0" fmla="val w"/>
                <a:gd name="f1" fmla="val h"/>
                <a:gd name="f2" fmla="val 0"/>
                <a:gd name="f3" fmla="val 7657"/>
                <a:gd name="f4" fmla="val 1419"/>
                <a:gd name="f5" fmla="val 725"/>
                <a:gd name="f6" fmla="val 1"/>
                <a:gd name="f7" fmla="val 316"/>
                <a:gd name="f8" fmla="val 1103"/>
                <a:gd name="f9" fmla="val 1418"/>
                <a:gd name="f10" fmla="val 6932"/>
                <a:gd name="f11" fmla="val 7341"/>
                <a:gd name="f12" fmla="val 7594"/>
                <a:gd name="f13" fmla="val 7278"/>
                <a:gd name="f14" fmla="*/ f0 1 7657"/>
                <a:gd name="f15" fmla="*/ f1 1 1419"/>
                <a:gd name="f16" fmla="val f2"/>
                <a:gd name="f17" fmla="val f3"/>
                <a:gd name="f18" fmla="val f4"/>
                <a:gd name="f19" fmla="+- f18 0 f16"/>
                <a:gd name="f20" fmla="+- f17 0 f16"/>
                <a:gd name="f21" fmla="*/ f20 1 7657"/>
                <a:gd name="f22" fmla="*/ f19 1 1419"/>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657" h="1419">
                  <a:moveTo>
                    <a:pt x="f5" y="f6"/>
                  </a:moveTo>
                  <a:cubicBezTo>
                    <a:pt x="f7" y="f6"/>
                    <a:pt x="f6" y="f7"/>
                    <a:pt x="f6" y="f5"/>
                  </a:cubicBezTo>
                  <a:cubicBezTo>
                    <a:pt x="f6" y="f8"/>
                    <a:pt x="f7" y="f9"/>
                    <a:pt x="f5" y="f9"/>
                  </a:cubicBezTo>
                  <a:lnTo>
                    <a:pt x="f10" y="f9"/>
                  </a:lnTo>
                  <a:cubicBezTo>
                    <a:pt x="f11" y="f9"/>
                    <a:pt x="f3" y="f8"/>
                    <a:pt x="f3" y="f5"/>
                  </a:cubicBezTo>
                  <a:cubicBezTo>
                    <a:pt x="f12" y="f7"/>
                    <a:pt x="f13" y="f6"/>
                    <a:pt x="f10"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2" name="Google Shape;10256;p74">
              <a:extLst>
                <a:ext uri="{FF2B5EF4-FFF2-40B4-BE49-F238E27FC236}">
                  <a16:creationId xmlns:a16="http://schemas.microsoft.com/office/drawing/2014/main" id="{48860A2B-776E-6530-60ED-03EC93C22FD7}"/>
                </a:ext>
              </a:extLst>
            </p:cNvPr>
            <p:cNvSpPr/>
            <p:nvPr/>
          </p:nvSpPr>
          <p:spPr>
            <a:xfrm>
              <a:off x="7125388" y="1994909"/>
              <a:ext cx="304760" cy="60194"/>
            </a:xfrm>
            <a:custGeom>
              <a:avLst/>
              <a:gdLst>
                <a:gd name="f0" fmla="val w"/>
                <a:gd name="f1" fmla="val h"/>
                <a:gd name="f2" fmla="val 0"/>
                <a:gd name="f3" fmla="val 7657"/>
                <a:gd name="f4" fmla="val 1419"/>
                <a:gd name="f5" fmla="val 725"/>
                <a:gd name="f6" fmla="val 316"/>
                <a:gd name="f7" fmla="val 1"/>
                <a:gd name="f8" fmla="val 315"/>
                <a:gd name="f9" fmla="val 1103"/>
                <a:gd name="f10" fmla="val 1418"/>
                <a:gd name="f11" fmla="val 6932"/>
                <a:gd name="f12" fmla="val 7341"/>
                <a:gd name="f13" fmla="val 7594"/>
                <a:gd name="f14" fmla="val 284"/>
                <a:gd name="f15" fmla="val 7278"/>
                <a:gd name="f16" fmla="*/ f0 1 7657"/>
                <a:gd name="f17" fmla="*/ f1 1 1419"/>
                <a:gd name="f18" fmla="val f2"/>
                <a:gd name="f19" fmla="val f3"/>
                <a:gd name="f20" fmla="val f4"/>
                <a:gd name="f21" fmla="+- f20 0 f18"/>
                <a:gd name="f22" fmla="+- f19 0 f18"/>
                <a:gd name="f23" fmla="*/ f22 1 7657"/>
                <a:gd name="f24" fmla="*/ f21 1 141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7657" h="1419">
                  <a:moveTo>
                    <a:pt x="f5" y="f2"/>
                  </a:moveTo>
                  <a:cubicBezTo>
                    <a:pt x="f6" y="f2"/>
                    <a:pt x="f7" y="f8"/>
                    <a:pt x="f7" y="f5"/>
                  </a:cubicBezTo>
                  <a:cubicBezTo>
                    <a:pt x="f7" y="f9"/>
                    <a:pt x="f6" y="f10"/>
                    <a:pt x="f5" y="f10"/>
                  </a:cubicBezTo>
                  <a:lnTo>
                    <a:pt x="f11" y="f10"/>
                  </a:lnTo>
                  <a:cubicBezTo>
                    <a:pt x="f12" y="f10"/>
                    <a:pt x="f3" y="f9"/>
                    <a:pt x="f3" y="f5"/>
                  </a:cubicBezTo>
                  <a:cubicBezTo>
                    <a:pt x="f13" y="f14"/>
                    <a:pt x="f15" y="f2"/>
                    <a:pt x="f11"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3" name="Google Shape;10257;p74">
              <a:extLst>
                <a:ext uri="{FF2B5EF4-FFF2-40B4-BE49-F238E27FC236}">
                  <a16:creationId xmlns:a16="http://schemas.microsoft.com/office/drawing/2014/main" id="{19023008-8D78-5DEF-0238-ADF1808BEC73}"/>
                </a:ext>
              </a:extLst>
            </p:cNvPr>
            <p:cNvSpPr/>
            <p:nvPr/>
          </p:nvSpPr>
          <p:spPr>
            <a:xfrm>
              <a:off x="7154238" y="2081787"/>
              <a:ext cx="247043" cy="60487"/>
            </a:xfrm>
            <a:custGeom>
              <a:avLst/>
              <a:gdLst>
                <a:gd name="f0" fmla="val w"/>
                <a:gd name="f1" fmla="val h"/>
                <a:gd name="f2" fmla="val 0"/>
                <a:gd name="f3" fmla="val 6207"/>
                <a:gd name="f4" fmla="val 1426"/>
                <a:gd name="f5" fmla="val 441"/>
                <a:gd name="f6" fmla="val 568"/>
                <a:gd name="f7" fmla="val 788"/>
                <a:gd name="f8" fmla="val 1355"/>
                <a:gd name="f9" fmla="val 1213"/>
                <a:gd name="f10" fmla="val 2237"/>
                <a:gd name="f11" fmla="val 3112"/>
                <a:gd name="f12" fmla="val 3986"/>
                <a:gd name="f13" fmla="val 4852"/>
                <a:gd name="f14" fmla="val 5608"/>
                <a:gd name="f15" fmla="*/ f0 1 6207"/>
                <a:gd name="f16" fmla="*/ f1 1 1426"/>
                <a:gd name="f17" fmla="val f2"/>
                <a:gd name="f18" fmla="val f3"/>
                <a:gd name="f19" fmla="val f4"/>
                <a:gd name="f20" fmla="+- f19 0 f17"/>
                <a:gd name="f21" fmla="+- f18 0 f17"/>
                <a:gd name="f22" fmla="*/ f21 1 6207"/>
                <a:gd name="f23" fmla="*/ f20 1 142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207" h="1426">
                  <a:moveTo>
                    <a:pt x="f2" y="f2"/>
                  </a:moveTo>
                  <a:lnTo>
                    <a:pt x="f2" y="f5"/>
                  </a:lnTo>
                  <a:lnTo>
                    <a:pt x="f6" y="f7"/>
                  </a:lnTo>
                  <a:cubicBezTo>
                    <a:pt x="f8" y="f9"/>
                    <a:pt x="f10" y="f4"/>
                    <a:pt x="f11" y="f4"/>
                  </a:cubicBezTo>
                  <a:cubicBezTo>
                    <a:pt x="f12" y="f4"/>
                    <a:pt x="f13" y="f9"/>
                    <a:pt x="f14" y="f7"/>
                  </a:cubicBezTo>
                  <a:lnTo>
                    <a:pt x="f3" y="f5"/>
                  </a:ln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4" name="Google Shape;10258;p74">
              <a:extLst>
                <a:ext uri="{FF2B5EF4-FFF2-40B4-BE49-F238E27FC236}">
                  <a16:creationId xmlns:a16="http://schemas.microsoft.com/office/drawing/2014/main" id="{E4F1CBD3-A017-584A-1D89-C39C7361BD21}"/>
                </a:ext>
              </a:extLst>
            </p:cNvPr>
            <p:cNvSpPr/>
            <p:nvPr/>
          </p:nvSpPr>
          <p:spPr>
            <a:xfrm>
              <a:off x="7151732" y="2135233"/>
              <a:ext cx="248323" cy="125647"/>
            </a:xfrm>
            <a:custGeom>
              <a:avLst/>
              <a:gdLst>
                <a:gd name="f0" fmla="val w"/>
                <a:gd name="f1" fmla="val h"/>
                <a:gd name="f2" fmla="val 0"/>
                <a:gd name="f3" fmla="val 6239"/>
                <a:gd name="f4" fmla="val 2962"/>
                <a:gd name="f5" fmla="val 126"/>
                <a:gd name="f6" fmla="val 1607"/>
                <a:gd name="f7" fmla="val 1481"/>
                <a:gd name="f8" fmla="val 3119"/>
                <a:gd name="f9" fmla="val 4758"/>
                <a:gd name="f10" fmla="val 6112"/>
                <a:gd name="f11" fmla="val 6238"/>
                <a:gd name="f12" fmla="val 5986"/>
                <a:gd name="f13" fmla="val 5136"/>
                <a:gd name="f14" fmla="val 631"/>
                <a:gd name="f15" fmla="val 4096"/>
                <a:gd name="f16" fmla="val 883"/>
                <a:gd name="f17" fmla="val 2143"/>
                <a:gd name="f18" fmla="val 1166"/>
                <a:gd name="f19" fmla="val 252"/>
                <a:gd name="f20" fmla="*/ f0 1 6239"/>
                <a:gd name="f21" fmla="*/ f1 1 2962"/>
                <a:gd name="f22" fmla="val f2"/>
                <a:gd name="f23" fmla="val f3"/>
                <a:gd name="f24" fmla="val f4"/>
                <a:gd name="f25" fmla="+- f24 0 f22"/>
                <a:gd name="f26" fmla="+- f23 0 f22"/>
                <a:gd name="f27" fmla="*/ f26 1 6239"/>
                <a:gd name="f28" fmla="*/ f25 1 2962"/>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6239" h="2962">
                  <a:moveTo>
                    <a:pt x="f2" y="f2"/>
                  </a:moveTo>
                  <a:cubicBezTo>
                    <a:pt x="f5" y="f6"/>
                    <a:pt x="f7" y="f4"/>
                    <a:pt x="f8" y="f4"/>
                  </a:cubicBezTo>
                  <a:cubicBezTo>
                    <a:pt x="f9" y="f4"/>
                    <a:pt x="f10" y="f6"/>
                    <a:pt x="f11" y="f2"/>
                  </a:cubicBezTo>
                  <a:lnTo>
                    <a:pt x="f11" y="f2"/>
                  </a:lnTo>
                  <a:lnTo>
                    <a:pt x="f12" y="f5"/>
                  </a:lnTo>
                  <a:cubicBezTo>
                    <a:pt x="f13" y="f14"/>
                    <a:pt x="f15" y="f16"/>
                    <a:pt x="f8" y="f16"/>
                  </a:cubicBezTo>
                  <a:cubicBezTo>
                    <a:pt x="f17" y="f16"/>
                    <a:pt x="f18" y="f14"/>
                    <a:pt x="f19" y="f5"/>
                  </a:cubicBezTo>
                  <a:lnTo>
                    <a:pt x="f2"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65" name="Google Shape;10297;p74">
            <a:extLst>
              <a:ext uri="{FF2B5EF4-FFF2-40B4-BE49-F238E27FC236}">
                <a16:creationId xmlns:a16="http://schemas.microsoft.com/office/drawing/2014/main" id="{4CA99D1B-D798-7BAF-2B68-9F3F49383E1D}"/>
              </a:ext>
            </a:extLst>
          </p:cNvPr>
          <p:cNvGrpSpPr/>
          <p:nvPr/>
        </p:nvGrpSpPr>
        <p:grpSpPr>
          <a:xfrm>
            <a:off x="4223272" y="2579197"/>
            <a:ext cx="627009" cy="666499"/>
            <a:chOff x="4513652" y="1981568"/>
            <a:chExt cx="470257" cy="499874"/>
          </a:xfrm>
          <a:solidFill>
            <a:srgbClr val="0072BF"/>
          </a:solidFill>
        </p:grpSpPr>
        <p:sp>
          <p:nvSpPr>
            <p:cNvPr id="166" name="Google Shape;10298;p74">
              <a:extLst>
                <a:ext uri="{FF2B5EF4-FFF2-40B4-BE49-F238E27FC236}">
                  <a16:creationId xmlns:a16="http://schemas.microsoft.com/office/drawing/2014/main" id="{308EDE43-FF3D-02C7-C557-55A8961425AC}"/>
                </a:ext>
              </a:extLst>
            </p:cNvPr>
            <p:cNvSpPr/>
            <p:nvPr/>
          </p:nvSpPr>
          <p:spPr>
            <a:xfrm>
              <a:off x="4621478" y="2246187"/>
              <a:ext cx="56482" cy="60194"/>
            </a:xfrm>
            <a:custGeom>
              <a:avLst/>
              <a:gdLst>
                <a:gd name="f0" fmla="val w"/>
                <a:gd name="f1" fmla="val h"/>
                <a:gd name="f2" fmla="val 0"/>
                <a:gd name="f3" fmla="val 1419"/>
                <a:gd name="f4" fmla="val 725"/>
                <a:gd name="f5" fmla="val 1"/>
                <a:gd name="f6" fmla="val 316"/>
                <a:gd name="f7" fmla="val 694"/>
                <a:gd name="f8" fmla="val 64"/>
                <a:gd name="f9" fmla="val 1103"/>
                <a:gd name="f10" fmla="val 1418"/>
                <a:gd name="f11" fmla="*/ f0 1 1419"/>
                <a:gd name="f12" fmla="*/ f1 1 1419"/>
                <a:gd name="f13" fmla="val f2"/>
                <a:gd name="f14" fmla="val f3"/>
                <a:gd name="f15" fmla="+- f14 0 f13"/>
                <a:gd name="f16" fmla="*/ f15 1 1419"/>
                <a:gd name="f17" fmla="*/ f13 1 f16"/>
                <a:gd name="f18" fmla="*/ f14 1 f16"/>
                <a:gd name="f19" fmla="*/ f17 f11 1"/>
                <a:gd name="f20" fmla="*/ f18 f11 1"/>
                <a:gd name="f21" fmla="*/ f18 f12 1"/>
                <a:gd name="f22" fmla="*/ f17 f12 1"/>
              </a:gdLst>
              <a:ahLst/>
              <a:cxnLst>
                <a:cxn ang="3cd4">
                  <a:pos x="hc" y="t"/>
                </a:cxn>
                <a:cxn ang="0">
                  <a:pos x="r" y="vc"/>
                </a:cxn>
                <a:cxn ang="cd4">
                  <a:pos x="hc" y="b"/>
                </a:cxn>
                <a:cxn ang="cd2">
                  <a:pos x="l" y="vc"/>
                </a:cxn>
              </a:cxnLst>
              <a:rect l="f19" t="f22" r="f20" b="f21"/>
              <a:pathLst>
                <a:path w="1419" h="1419">
                  <a:moveTo>
                    <a:pt x="f4" y="f5"/>
                  </a:moveTo>
                  <a:cubicBezTo>
                    <a:pt x="f6" y="f5"/>
                    <a:pt x="f5" y="f6"/>
                    <a:pt x="f5" y="f7"/>
                  </a:cubicBezTo>
                  <a:cubicBezTo>
                    <a:pt x="f8" y="f9"/>
                    <a:pt x="f6" y="f10"/>
                    <a:pt x="f4" y="f10"/>
                  </a:cubicBezTo>
                  <a:cubicBezTo>
                    <a:pt x="f9" y="f10"/>
                    <a:pt x="f10" y="f9"/>
                    <a:pt x="f10" y="f7"/>
                  </a:cubicBezTo>
                  <a:cubicBezTo>
                    <a:pt x="f10" y="f6"/>
                    <a:pt x="f9" y="f5"/>
                    <a:pt x="f4"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7" name="Google Shape;10299;p74">
              <a:extLst>
                <a:ext uri="{FF2B5EF4-FFF2-40B4-BE49-F238E27FC236}">
                  <a16:creationId xmlns:a16="http://schemas.microsoft.com/office/drawing/2014/main" id="{FA3119DB-3454-A3AE-E6A4-94C193432EA3}"/>
                </a:ext>
              </a:extLst>
            </p:cNvPr>
            <p:cNvSpPr/>
            <p:nvPr/>
          </p:nvSpPr>
          <p:spPr>
            <a:xfrm>
              <a:off x="4595125" y="2335734"/>
              <a:ext cx="110404" cy="58832"/>
            </a:xfrm>
            <a:custGeom>
              <a:avLst/>
              <a:gdLst>
                <a:gd name="f0" fmla="val w"/>
                <a:gd name="f1" fmla="val h"/>
                <a:gd name="f2" fmla="val 0"/>
                <a:gd name="f3" fmla="val 2774"/>
                <a:gd name="f4" fmla="val 1387"/>
                <a:gd name="f5" fmla="val 631"/>
                <a:gd name="f6" fmla="val 1"/>
                <a:gd name="f7" fmla="val 630"/>
                <a:gd name="f8" fmla="val 2773"/>
                <a:gd name="f9" fmla="val 2175"/>
                <a:gd name="f10" fmla="*/ f0 1 2774"/>
                <a:gd name="f11" fmla="*/ f1 1 1387"/>
                <a:gd name="f12" fmla="val f2"/>
                <a:gd name="f13" fmla="val f3"/>
                <a:gd name="f14" fmla="val f4"/>
                <a:gd name="f15" fmla="+- f14 0 f12"/>
                <a:gd name="f16" fmla="+- f13 0 f12"/>
                <a:gd name="f17" fmla="*/ f16 1 2774"/>
                <a:gd name="f18" fmla="*/ f15 1 1387"/>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774" h="1387">
                  <a:moveTo>
                    <a:pt x="f4" y="f2"/>
                  </a:moveTo>
                  <a:cubicBezTo>
                    <a:pt x="f5" y="f2"/>
                    <a:pt x="f6" y="f7"/>
                    <a:pt x="f6" y="f4"/>
                  </a:cubicBezTo>
                  <a:lnTo>
                    <a:pt x="f8" y="f4"/>
                  </a:lnTo>
                  <a:cubicBezTo>
                    <a:pt x="f8" y="f7"/>
                    <a:pt x="f9" y="f2"/>
                    <a:pt x="f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8" name="Google Shape;10300;p74">
              <a:extLst>
                <a:ext uri="{FF2B5EF4-FFF2-40B4-BE49-F238E27FC236}">
                  <a16:creationId xmlns:a16="http://schemas.microsoft.com/office/drawing/2014/main" id="{6F696C0B-CA0A-C92E-5C56-F0E5C73AC9E1}"/>
                </a:ext>
              </a:extLst>
            </p:cNvPr>
            <p:cNvSpPr/>
            <p:nvPr/>
          </p:nvSpPr>
          <p:spPr>
            <a:xfrm>
              <a:off x="4513652" y="2159309"/>
              <a:ext cx="470257" cy="322133"/>
            </a:xfrm>
            <a:custGeom>
              <a:avLst/>
              <a:gdLst>
                <a:gd name="f0" fmla="val w"/>
                <a:gd name="f1" fmla="val h"/>
                <a:gd name="f2" fmla="val 0"/>
                <a:gd name="f3" fmla="val 11815"/>
                <a:gd name="f4" fmla="val 7594"/>
                <a:gd name="f5" fmla="val 10050"/>
                <a:gd name="f6" fmla="val 2080"/>
                <a:gd name="f7" fmla="val 10239"/>
                <a:gd name="f8" fmla="val 10397"/>
                <a:gd name="f9" fmla="val 2238"/>
                <a:gd name="f10" fmla="val 2427"/>
                <a:gd name="f11" fmla="val 2616"/>
                <a:gd name="f12" fmla="val 2773"/>
                <a:gd name="f13" fmla="val 6553"/>
                <a:gd name="f14" fmla="val 6333"/>
                <a:gd name="f15" fmla="val 6175"/>
                <a:gd name="f16" fmla="val 3466"/>
                <a:gd name="f17" fmla="val 3624"/>
                <a:gd name="f18" fmla="val 3813"/>
                <a:gd name="f19" fmla="val 4002"/>
                <a:gd name="f20" fmla="val 4159"/>
                <a:gd name="f21" fmla="val 4821"/>
                <a:gd name="f22" fmla="val 4978"/>
                <a:gd name="f23" fmla="val 5199"/>
                <a:gd name="f24" fmla="val 5388"/>
                <a:gd name="f25" fmla="val 5546"/>
                <a:gd name="f26" fmla="val 3403"/>
                <a:gd name="f27" fmla="val 1418"/>
                <a:gd name="f28" fmla="val 4127"/>
                <a:gd name="f29" fmla="val 4757"/>
                <a:gd name="f30" fmla="val 2049"/>
                <a:gd name="f31" fmla="val 3151"/>
                <a:gd name="f32" fmla="val 4600"/>
                <a:gd name="f33" fmla="val 3498"/>
                <a:gd name="f34" fmla="val 4379"/>
                <a:gd name="f35" fmla="val 3718"/>
                <a:gd name="f36" fmla="val 5009"/>
                <a:gd name="f37" fmla="val 4065"/>
                <a:gd name="f38" fmla="val 5451"/>
                <a:gd name="f39" fmla="val 4758"/>
                <a:gd name="f40" fmla="val 5892"/>
                <a:gd name="f41" fmla="val 5514"/>
                <a:gd name="f42" fmla="val 6081"/>
                <a:gd name="f43" fmla="val 5356"/>
                <a:gd name="f44" fmla="val 6239"/>
                <a:gd name="f45" fmla="val 5167"/>
                <a:gd name="f46" fmla="val 1701"/>
                <a:gd name="f47" fmla="val 1512"/>
                <a:gd name="f48" fmla="val 1355"/>
                <a:gd name="f49" fmla="val 1764"/>
                <a:gd name="f50" fmla="val 4096"/>
                <a:gd name="f51" fmla="val 2395"/>
                <a:gd name="f52" fmla="val 2174"/>
                <a:gd name="f53" fmla="val 2016"/>
                <a:gd name="f54" fmla="val 2647"/>
                <a:gd name="f55" fmla="val 1040"/>
                <a:gd name="f56" fmla="val 1"/>
                <a:gd name="f57" fmla="val 441"/>
                <a:gd name="f58" fmla="val 473"/>
                <a:gd name="f59" fmla="val 1009"/>
                <a:gd name="f60" fmla="val 6554"/>
                <a:gd name="f61" fmla="val 7152"/>
                <a:gd name="f62" fmla="val 7593"/>
                <a:gd name="f63" fmla="val 10806"/>
                <a:gd name="f64" fmla="val 11373"/>
                <a:gd name="f65" fmla="val 7121"/>
                <a:gd name="f66" fmla="val 11783"/>
                <a:gd name="f67" fmla="val 11310"/>
                <a:gd name="f68" fmla="val 10743"/>
                <a:gd name="f69" fmla="val 347"/>
                <a:gd name="f70" fmla="val 946"/>
                <a:gd name="f71" fmla="val 7120"/>
                <a:gd name="f72" fmla="val 6585"/>
                <a:gd name="f73" fmla="val 5198"/>
                <a:gd name="f74" fmla="val 4190"/>
                <a:gd name="f75" fmla="val 883"/>
                <a:gd name="f76" fmla="*/ f0 1 11815"/>
                <a:gd name="f77" fmla="*/ f1 1 7594"/>
                <a:gd name="f78" fmla="val f2"/>
                <a:gd name="f79" fmla="val f3"/>
                <a:gd name="f80" fmla="val f4"/>
                <a:gd name="f81" fmla="+- f80 0 f78"/>
                <a:gd name="f82" fmla="+- f79 0 f78"/>
                <a:gd name="f83" fmla="*/ f82 1 11815"/>
                <a:gd name="f84" fmla="*/ f81 1 7594"/>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11815" h="7594">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26" y="f27"/>
                  </a:moveTo>
                  <a:cubicBezTo>
                    <a:pt x="f28" y="f27"/>
                    <a:pt x="f29" y="f30"/>
                    <a:pt x="f29" y="f12"/>
                  </a:cubicBezTo>
                  <a:cubicBezTo>
                    <a:pt x="f29" y="f31"/>
                    <a:pt x="f32" y="f33"/>
                    <a:pt x="f34" y="f35"/>
                  </a:cubicBezTo>
                  <a:cubicBezTo>
                    <a:pt x="f36" y="f37"/>
                    <a:pt x="f38" y="f39"/>
                    <a:pt x="f38" y="f25"/>
                  </a:cubicBezTo>
                  <a:lnTo>
                    <a:pt x="f38" y="f40"/>
                  </a:lnTo>
                  <a:lnTo>
                    <a:pt x="f41" y="f40"/>
                  </a:lnTo>
                  <a:cubicBezTo>
                    <a:pt x="f41" y="f42"/>
                    <a:pt x="f43" y="f44"/>
                    <a:pt x="f45" y="f44"/>
                  </a:cubicBezTo>
                  <a:lnTo>
                    <a:pt x="f46" y="f44"/>
                  </a:lnTo>
                  <a:cubicBezTo>
                    <a:pt x="f47" y="f44"/>
                    <a:pt x="f48" y="f42"/>
                    <a:pt x="f48" y="f40"/>
                  </a:cubicBezTo>
                  <a:lnTo>
                    <a:pt x="f48" y="f25"/>
                  </a:lnTo>
                  <a:cubicBezTo>
                    <a:pt x="f48" y="f39"/>
                    <a:pt x="f49" y="f50"/>
                    <a:pt x="f51" y="f35"/>
                  </a:cubicBezTo>
                  <a:cubicBezTo>
                    <a:pt x="f52" y="f33"/>
                    <a:pt x="f53" y="f31"/>
                    <a:pt x="f53" y="f12"/>
                  </a:cubicBezTo>
                  <a:cubicBezTo>
                    <a:pt x="f53" y="f30"/>
                    <a:pt x="f54" y="f27"/>
                    <a:pt x="f26" y="f27"/>
                  </a:cubicBezTo>
                  <a:close/>
                  <a:moveTo>
                    <a:pt x="f55" y="f56"/>
                  </a:moveTo>
                  <a:cubicBezTo>
                    <a:pt x="f57" y="f56"/>
                    <a:pt x="f2" y="f58"/>
                    <a:pt x="f2" y="f59"/>
                  </a:cubicBezTo>
                  <a:lnTo>
                    <a:pt x="f2" y="f60"/>
                  </a:lnTo>
                  <a:cubicBezTo>
                    <a:pt x="f2" y="f61"/>
                    <a:pt x="f58" y="f62"/>
                    <a:pt x="f55" y="f62"/>
                  </a:cubicBezTo>
                  <a:lnTo>
                    <a:pt x="f63" y="f62"/>
                  </a:lnTo>
                  <a:cubicBezTo>
                    <a:pt x="f64" y="f62"/>
                    <a:pt x="f3" y="f65"/>
                    <a:pt x="f3" y="f60"/>
                  </a:cubicBezTo>
                  <a:lnTo>
                    <a:pt x="f3" y="f59"/>
                  </a:lnTo>
                  <a:cubicBezTo>
                    <a:pt x="f66" y="f58"/>
                    <a:pt x="f67" y="f56"/>
                    <a:pt x="f68" y="f56"/>
                  </a:cubicBezTo>
                  <a:lnTo>
                    <a:pt x="f62" y="f56"/>
                  </a:lnTo>
                  <a:lnTo>
                    <a:pt x="f62" y="f69"/>
                  </a:lnTo>
                  <a:cubicBezTo>
                    <a:pt x="f62" y="f70"/>
                    <a:pt x="f71" y="f48"/>
                    <a:pt x="f72" y="f48"/>
                  </a:cubicBezTo>
                  <a:lnTo>
                    <a:pt x="f73" y="f48"/>
                  </a:lnTo>
                  <a:cubicBezTo>
                    <a:pt x="f32" y="f48"/>
                    <a:pt x="f74" y="f75"/>
                    <a:pt x="f74" y="f69"/>
                  </a:cubicBezTo>
                  <a:lnTo>
                    <a:pt x="f74" y="f5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9" name="Google Shape;10301;p74">
              <a:extLst>
                <a:ext uri="{FF2B5EF4-FFF2-40B4-BE49-F238E27FC236}">
                  <a16:creationId xmlns:a16="http://schemas.microsoft.com/office/drawing/2014/main" id="{7C2F22D6-356A-694D-E0E8-87E0B67B48E1}"/>
                </a:ext>
              </a:extLst>
            </p:cNvPr>
            <p:cNvSpPr/>
            <p:nvPr/>
          </p:nvSpPr>
          <p:spPr>
            <a:xfrm>
              <a:off x="4650327" y="2069762"/>
              <a:ext cx="194392" cy="118990"/>
            </a:xfrm>
            <a:custGeom>
              <a:avLst/>
              <a:gdLst>
                <a:gd name="f0" fmla="val w"/>
                <a:gd name="f1" fmla="val h"/>
                <a:gd name="f2" fmla="val 0"/>
                <a:gd name="f3" fmla="val 4884"/>
                <a:gd name="f4" fmla="val 2805"/>
                <a:gd name="f5" fmla="val 693"/>
                <a:gd name="f6" fmla="val 1"/>
                <a:gd name="f7" fmla="val 315"/>
                <a:gd name="f8" fmla="val 316"/>
                <a:gd name="f9" fmla="val 725"/>
                <a:gd name="f10" fmla="val 1104"/>
                <a:gd name="f11" fmla="val 1419"/>
                <a:gd name="f12" fmla="val 1418"/>
                <a:gd name="f13" fmla="val 2458"/>
                <a:gd name="f14" fmla="val 1386"/>
                <a:gd name="f15" fmla="val 2647"/>
                <a:gd name="f16" fmla="val 1544"/>
                <a:gd name="f17" fmla="val 1733"/>
                <a:gd name="f18" fmla="val 3119"/>
                <a:gd name="f19" fmla="val 3308"/>
                <a:gd name="f20" fmla="val 3466"/>
                <a:gd name="f21" fmla="val 4159"/>
                <a:gd name="f22" fmla="val 4568"/>
                <a:gd name="f23" fmla="val 4883"/>
                <a:gd name="f24" fmla="*/ f0 1 4884"/>
                <a:gd name="f25" fmla="*/ f1 1 2805"/>
                <a:gd name="f26" fmla="val f2"/>
                <a:gd name="f27" fmla="val f3"/>
                <a:gd name="f28" fmla="val f4"/>
                <a:gd name="f29" fmla="+- f28 0 f26"/>
                <a:gd name="f30" fmla="+- f27 0 f26"/>
                <a:gd name="f31" fmla="*/ f30 1 4884"/>
                <a:gd name="f32" fmla="*/ f29 1 2805"/>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884" h="2805">
                  <a:moveTo>
                    <a:pt x="f5" y="f6"/>
                  </a:moveTo>
                  <a:cubicBezTo>
                    <a:pt x="f7" y="f6"/>
                    <a:pt x="f2" y="f8"/>
                    <a:pt x="f2" y="f9"/>
                  </a:cubicBezTo>
                  <a:cubicBezTo>
                    <a:pt x="f2" y="f10"/>
                    <a:pt x="f7" y="f11"/>
                    <a:pt x="f5" y="f11"/>
                  </a:cubicBezTo>
                  <a:lnTo>
                    <a:pt x="f12" y="f11"/>
                  </a:lnTo>
                  <a:lnTo>
                    <a:pt x="f12" y="f13"/>
                  </a:lnTo>
                  <a:cubicBezTo>
                    <a:pt x="f14" y="f15"/>
                    <a:pt x="f16" y="f4"/>
                    <a:pt x="f17" y="f4"/>
                  </a:cubicBezTo>
                  <a:lnTo>
                    <a:pt x="f18" y="f4"/>
                  </a:lnTo>
                  <a:cubicBezTo>
                    <a:pt x="f19" y="f4"/>
                    <a:pt x="f20" y="f15"/>
                    <a:pt x="f20" y="f13"/>
                  </a:cubicBezTo>
                  <a:lnTo>
                    <a:pt x="f20" y="f11"/>
                  </a:lnTo>
                  <a:lnTo>
                    <a:pt x="f21" y="f11"/>
                  </a:lnTo>
                  <a:cubicBezTo>
                    <a:pt x="f22" y="f11"/>
                    <a:pt x="f23" y="f10"/>
                    <a:pt x="f23" y="f9"/>
                  </a:cubicBezTo>
                  <a:cubicBezTo>
                    <a:pt x="f23" y="f8"/>
                    <a:pt x="f22" y="f6"/>
                    <a:pt x="f21"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70" name="Google Shape;10302;p74">
              <a:extLst>
                <a:ext uri="{FF2B5EF4-FFF2-40B4-BE49-F238E27FC236}">
                  <a16:creationId xmlns:a16="http://schemas.microsoft.com/office/drawing/2014/main" id="{8E64E2A3-3A2D-1CC5-F804-53E77A3F65B9}"/>
                </a:ext>
              </a:extLst>
            </p:cNvPr>
            <p:cNvSpPr/>
            <p:nvPr/>
          </p:nvSpPr>
          <p:spPr>
            <a:xfrm>
              <a:off x="4677914" y="1981568"/>
              <a:ext cx="137955" cy="60194"/>
            </a:xfrm>
            <a:custGeom>
              <a:avLst/>
              <a:gdLst>
                <a:gd name="f0" fmla="val w"/>
                <a:gd name="f1" fmla="val h"/>
                <a:gd name="f2" fmla="val 0"/>
                <a:gd name="f3" fmla="val 3466"/>
                <a:gd name="f4" fmla="val 1419"/>
                <a:gd name="f5" fmla="val 378"/>
                <a:gd name="f6" fmla="val 1"/>
                <a:gd name="f7" fmla="val 158"/>
                <a:gd name="f8" fmla="val 347"/>
                <a:gd name="f9" fmla="val 1418"/>
                <a:gd name="f10" fmla="val 3308"/>
                <a:gd name="f11" fmla="val 3119"/>
                <a:gd name="f12" fmla="*/ f0 1 3466"/>
                <a:gd name="f13" fmla="*/ f1 1 1419"/>
                <a:gd name="f14" fmla="val f2"/>
                <a:gd name="f15" fmla="val f3"/>
                <a:gd name="f16" fmla="val f4"/>
                <a:gd name="f17" fmla="+- f16 0 f14"/>
                <a:gd name="f18" fmla="+- f15 0 f14"/>
                <a:gd name="f19" fmla="*/ f18 1 3466"/>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466" h="1419">
                  <a:moveTo>
                    <a:pt x="f5" y="f6"/>
                  </a:moveTo>
                  <a:cubicBezTo>
                    <a:pt x="f7" y="f6"/>
                    <a:pt x="f2" y="f7"/>
                    <a:pt x="f2" y="f8"/>
                  </a:cubicBezTo>
                  <a:lnTo>
                    <a:pt x="f2" y="f9"/>
                  </a:lnTo>
                  <a:lnTo>
                    <a:pt x="f3" y="f9"/>
                  </a:lnTo>
                  <a:lnTo>
                    <a:pt x="f3" y="f8"/>
                  </a:lnTo>
                  <a:cubicBezTo>
                    <a:pt x="f3" y="f7"/>
                    <a:pt x="f10" y="f6"/>
                    <a:pt x="f11"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71" name="Google Shape;10352;p74">
            <a:extLst>
              <a:ext uri="{FF2B5EF4-FFF2-40B4-BE49-F238E27FC236}">
                <a16:creationId xmlns:a16="http://schemas.microsoft.com/office/drawing/2014/main" id="{549E87A0-E0EC-DC62-032F-769A0CC04316}"/>
              </a:ext>
            </a:extLst>
          </p:cNvPr>
          <p:cNvGrpSpPr/>
          <p:nvPr/>
        </p:nvGrpSpPr>
        <p:grpSpPr>
          <a:xfrm>
            <a:off x="5116125" y="2590513"/>
            <a:ext cx="628704" cy="672425"/>
            <a:chOff x="5183294" y="1990054"/>
            <a:chExt cx="471528" cy="504319"/>
          </a:xfrm>
          <a:solidFill>
            <a:srgbClr val="0072BF"/>
          </a:solidFill>
        </p:grpSpPr>
        <p:sp>
          <p:nvSpPr>
            <p:cNvPr id="172" name="Google Shape;10353;p74">
              <a:extLst>
                <a:ext uri="{FF2B5EF4-FFF2-40B4-BE49-F238E27FC236}">
                  <a16:creationId xmlns:a16="http://schemas.microsoft.com/office/drawing/2014/main" id="{97598B3E-6DD7-9775-B71E-C067BB4787D7}"/>
                </a:ext>
              </a:extLst>
            </p:cNvPr>
            <p:cNvSpPr/>
            <p:nvPr/>
          </p:nvSpPr>
          <p:spPr>
            <a:xfrm>
              <a:off x="5319970" y="2108313"/>
              <a:ext cx="194392" cy="168450"/>
            </a:xfrm>
            <a:custGeom>
              <a:avLst/>
              <a:gdLst>
                <a:gd name="f0" fmla="val w"/>
                <a:gd name="f1" fmla="val h"/>
                <a:gd name="f2" fmla="val 0"/>
                <a:gd name="f3" fmla="val 4884"/>
                <a:gd name="f4" fmla="val 3971"/>
                <a:gd name="f5" fmla="val 2426"/>
                <a:gd name="f6" fmla="val 1"/>
                <a:gd name="f7" fmla="val 1103"/>
                <a:gd name="f8" fmla="val 1104"/>
                <a:gd name="f9" fmla="val 2427"/>
                <a:gd name="f10" fmla="val 3025"/>
                <a:gd name="f11" fmla="val 190"/>
                <a:gd name="f12" fmla="val 3530"/>
                <a:gd name="f13" fmla="val 536"/>
                <a:gd name="f14" fmla="val 820"/>
                <a:gd name="f15" fmla="val 3624"/>
                <a:gd name="f16" fmla="val 3309"/>
                <a:gd name="f17" fmla="val 1481"/>
                <a:gd name="f18" fmla="val 3057"/>
                <a:gd name="f19" fmla="val 1261"/>
                <a:gd name="f20" fmla="val 2805"/>
                <a:gd name="f21" fmla="val 2458"/>
                <a:gd name="f22" fmla="val 2112"/>
                <a:gd name="f23" fmla="val 1356"/>
                <a:gd name="f24" fmla="val 1733"/>
                <a:gd name="f25" fmla="val 726"/>
                <a:gd name="f26" fmla="val 2489"/>
                <a:gd name="f27" fmla="val 3214"/>
                <a:gd name="f28" fmla="val 3844"/>
                <a:gd name="f29" fmla="val 3687"/>
                <a:gd name="f30" fmla="val 3466"/>
                <a:gd name="f31" fmla="val 3246"/>
                <a:gd name="f32" fmla="val 4128"/>
                <a:gd name="f33" fmla="val 3561"/>
                <a:gd name="f34" fmla="val 4317"/>
                <a:gd name="f35" fmla="val 4695"/>
                <a:gd name="f36" fmla="val 3781"/>
                <a:gd name="f37" fmla="*/ f0 1 4884"/>
                <a:gd name="f38" fmla="*/ f1 1 3971"/>
                <a:gd name="f39" fmla="val f2"/>
                <a:gd name="f40" fmla="val f3"/>
                <a:gd name="f41" fmla="val f4"/>
                <a:gd name="f42" fmla="+- f41 0 f39"/>
                <a:gd name="f43" fmla="+- f40 0 f39"/>
                <a:gd name="f44" fmla="*/ f43 1 4884"/>
                <a:gd name="f45" fmla="*/ f42 1 3971"/>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884" h="3971">
                  <a:moveTo>
                    <a:pt x="f5" y="f6"/>
                  </a:moveTo>
                  <a:cubicBezTo>
                    <a:pt x="f7" y="f6"/>
                    <a:pt x="f2" y="f8"/>
                    <a:pt x="f2" y="f9"/>
                  </a:cubicBezTo>
                  <a:cubicBezTo>
                    <a:pt x="f2" y="f10"/>
                    <a:pt x="f11" y="f12"/>
                    <a:pt x="f13" y="f4"/>
                  </a:cubicBezTo>
                  <a:cubicBezTo>
                    <a:pt x="f14" y="f15"/>
                    <a:pt x="f7" y="f16"/>
                    <a:pt x="f17" y="f18"/>
                  </a:cubicBezTo>
                  <a:cubicBezTo>
                    <a:pt x="f19" y="f20"/>
                    <a:pt x="f7" y="f21"/>
                    <a:pt x="f7" y="f22"/>
                  </a:cubicBezTo>
                  <a:cubicBezTo>
                    <a:pt x="f7" y="f23"/>
                    <a:pt x="f24" y="f25"/>
                    <a:pt x="f26" y="f25"/>
                  </a:cubicBezTo>
                  <a:cubicBezTo>
                    <a:pt x="f27" y="f25"/>
                    <a:pt x="f28" y="f23"/>
                    <a:pt x="f28" y="f22"/>
                  </a:cubicBezTo>
                  <a:cubicBezTo>
                    <a:pt x="f28" y="f21"/>
                    <a:pt x="f29" y="f20"/>
                    <a:pt x="f30" y="f18"/>
                  </a:cubicBezTo>
                  <a:cubicBezTo>
                    <a:pt x="f28" y="f31"/>
                    <a:pt x="f32" y="f33"/>
                    <a:pt x="f34" y="f4"/>
                  </a:cubicBezTo>
                  <a:cubicBezTo>
                    <a:pt x="f35" y="f12"/>
                    <a:pt x="f3" y="f10"/>
                    <a:pt x="f3" y="f9"/>
                  </a:cubicBezTo>
                  <a:cubicBezTo>
                    <a:pt x="f3" y="f8"/>
                    <a:pt x="f36"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73" name="Google Shape;10354;p74">
              <a:extLst>
                <a:ext uri="{FF2B5EF4-FFF2-40B4-BE49-F238E27FC236}">
                  <a16:creationId xmlns:a16="http://schemas.microsoft.com/office/drawing/2014/main" id="{6824AC52-8A90-AC68-CEA9-EF67171BCE19}"/>
                </a:ext>
              </a:extLst>
            </p:cNvPr>
            <p:cNvSpPr/>
            <p:nvPr/>
          </p:nvSpPr>
          <p:spPr>
            <a:xfrm>
              <a:off x="5390177" y="2168472"/>
              <a:ext cx="56482" cy="60194"/>
            </a:xfrm>
            <a:custGeom>
              <a:avLst/>
              <a:gdLst>
                <a:gd name="f0" fmla="val w"/>
                <a:gd name="f1" fmla="val h"/>
                <a:gd name="f2" fmla="val 0"/>
                <a:gd name="f3" fmla="val 1419"/>
                <a:gd name="f4" fmla="val 725"/>
                <a:gd name="f5" fmla="val 1"/>
                <a:gd name="f6" fmla="val 316"/>
                <a:gd name="f7" fmla="val 694"/>
                <a:gd name="f8" fmla="val 1103"/>
                <a:gd name="f9" fmla="val 1418"/>
                <a:gd name="f10" fmla="*/ f0 1 1419"/>
                <a:gd name="f11" fmla="*/ f1 1 1419"/>
                <a:gd name="f12" fmla="val f2"/>
                <a:gd name="f13" fmla="val f3"/>
                <a:gd name="f14" fmla="+- f13 0 f12"/>
                <a:gd name="f15" fmla="*/ f14 1 141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1419" h="1419">
                  <a:moveTo>
                    <a:pt x="f4" y="f5"/>
                  </a:moveTo>
                  <a:cubicBezTo>
                    <a:pt x="f6" y="f5"/>
                    <a:pt x="f5" y="f6"/>
                    <a:pt x="f5" y="f7"/>
                  </a:cubicBezTo>
                  <a:cubicBezTo>
                    <a:pt x="f5" y="f8"/>
                    <a:pt x="f6" y="f9"/>
                    <a:pt x="f4" y="f9"/>
                  </a:cubicBezTo>
                  <a:cubicBezTo>
                    <a:pt x="f8" y="f9"/>
                    <a:pt x="f9" y="f8"/>
                    <a:pt x="f9" y="f7"/>
                  </a:cubicBezTo>
                  <a:cubicBezTo>
                    <a:pt x="f9" y="f6"/>
                    <a:pt x="f8" y="f5"/>
                    <a:pt x="f4"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74" name="Google Shape;10355;p74">
              <a:extLst>
                <a:ext uri="{FF2B5EF4-FFF2-40B4-BE49-F238E27FC236}">
                  <a16:creationId xmlns:a16="http://schemas.microsoft.com/office/drawing/2014/main" id="{4D1808C6-9E0A-DDE7-9BBF-99AAB01652D7}"/>
                </a:ext>
              </a:extLst>
            </p:cNvPr>
            <p:cNvSpPr/>
            <p:nvPr/>
          </p:nvSpPr>
          <p:spPr>
            <a:xfrm>
              <a:off x="5212153" y="1990054"/>
              <a:ext cx="412586" cy="443072"/>
            </a:xfrm>
            <a:custGeom>
              <a:avLst/>
              <a:gdLst>
                <a:gd name="f0" fmla="val w"/>
                <a:gd name="f1" fmla="val h"/>
                <a:gd name="f2" fmla="val 0"/>
                <a:gd name="f3" fmla="val 10366"/>
                <a:gd name="f4" fmla="val 10445"/>
                <a:gd name="f5" fmla="val 5198"/>
                <a:gd name="f6" fmla="val 2159"/>
                <a:gd name="f7" fmla="val 6931"/>
                <a:gd name="f8" fmla="val 8286"/>
                <a:gd name="f9" fmla="val 3514"/>
                <a:gd name="f10" fmla="val 5246"/>
                <a:gd name="f11" fmla="val 6916"/>
                <a:gd name="f12" fmla="val 8365"/>
                <a:gd name="f13" fmla="val 3340"/>
                <a:gd name="f14" fmla="val 2079"/>
                <a:gd name="f15" fmla="val 6822"/>
                <a:gd name="f16" fmla="val 3497"/>
                <a:gd name="f17" fmla="val 5167"/>
                <a:gd name="f18" fmla="val 1"/>
                <a:gd name="f19" fmla="val 5088"/>
                <a:gd name="f20" fmla="val 5009"/>
                <a:gd name="f21" fmla="val 17"/>
                <a:gd name="f22" fmla="val 4946"/>
                <a:gd name="f23" fmla="val 48"/>
                <a:gd name="f24" fmla="val 4001"/>
                <a:gd name="f25" fmla="val 836"/>
                <a:gd name="f26" fmla="val 2773"/>
                <a:gd name="f27" fmla="val 678"/>
                <a:gd name="f28" fmla="val 2756"/>
                <a:gd name="f29" fmla="val 675"/>
                <a:gd name="f30" fmla="val 2739"/>
                <a:gd name="f31" fmla="val 673"/>
                <a:gd name="f32" fmla="val 2723"/>
                <a:gd name="f33" fmla="val 2583"/>
                <a:gd name="f34" fmla="val 2454"/>
                <a:gd name="f35" fmla="val 786"/>
                <a:gd name="f36" fmla="val 2426"/>
                <a:gd name="f37" fmla="val 899"/>
                <a:gd name="f38" fmla="val 1953"/>
                <a:gd name="f39" fmla="val 2033"/>
                <a:gd name="f40" fmla="val 819"/>
                <a:gd name="f41" fmla="val 2505"/>
                <a:gd name="f42" fmla="val 662"/>
                <a:gd name="f43" fmla="val 2568"/>
                <a:gd name="f44" fmla="val 567"/>
                <a:gd name="f45" fmla="val 2694"/>
                <a:gd name="f46" fmla="val 630"/>
                <a:gd name="f47" fmla="val 2852"/>
                <a:gd name="f48" fmla="val 788"/>
                <a:gd name="f49" fmla="val 4081"/>
                <a:gd name="f50" fmla="val 32"/>
                <a:gd name="f51" fmla="val 5026"/>
                <a:gd name="f52" fmla="val 5183"/>
                <a:gd name="f53" fmla="val 5341"/>
                <a:gd name="f54" fmla="val 63"/>
                <a:gd name="f55" fmla="val 5467"/>
                <a:gd name="f56" fmla="val 6381"/>
                <a:gd name="f57" fmla="val 7609"/>
                <a:gd name="f58" fmla="val 7767"/>
                <a:gd name="f59" fmla="val 725"/>
                <a:gd name="f60" fmla="val 7924"/>
                <a:gd name="f61" fmla="val 851"/>
                <a:gd name="f62" fmla="val 7956"/>
                <a:gd name="f63" fmla="val 1985"/>
                <a:gd name="f64" fmla="val 8428"/>
                <a:gd name="f65" fmla="val 2457"/>
                <a:gd name="f66" fmla="val 9594"/>
                <a:gd name="f67" fmla="val 2536"/>
                <a:gd name="f68" fmla="val 9725"/>
                <a:gd name="f69" fmla="val 2637"/>
                <a:gd name="f70" fmla="val 9791"/>
                <a:gd name="f71" fmla="val 2741"/>
                <a:gd name="f72" fmla="val 2762"/>
                <a:gd name="f73" fmla="val 2783"/>
                <a:gd name="f74" fmla="val 9788"/>
                <a:gd name="f75" fmla="val 2804"/>
                <a:gd name="f76" fmla="val 9783"/>
                <a:gd name="f77" fmla="val 4033"/>
                <a:gd name="f78" fmla="val 9626"/>
                <a:gd name="f79" fmla="val 4978"/>
                <a:gd name="f80" fmla="val 10382"/>
                <a:gd name="f81" fmla="val 5072"/>
                <a:gd name="f82" fmla="val 10413"/>
                <a:gd name="f83" fmla="val 5104"/>
                <a:gd name="f84" fmla="val 5261"/>
                <a:gd name="f85" fmla="val 5324"/>
                <a:gd name="f86" fmla="val 5387"/>
                <a:gd name="f87" fmla="val 6333"/>
                <a:gd name="f88" fmla="val 7530"/>
                <a:gd name="f89" fmla="val 7687"/>
                <a:gd name="f90" fmla="val 7876"/>
                <a:gd name="f91" fmla="val 9689"/>
                <a:gd name="f92" fmla="val 7908"/>
                <a:gd name="f93" fmla="val 8380"/>
                <a:gd name="f94" fmla="val 9515"/>
                <a:gd name="f95" fmla="val 9672"/>
                <a:gd name="f96" fmla="val 7893"/>
                <a:gd name="f97" fmla="val 9735"/>
                <a:gd name="f98" fmla="val 9704"/>
                <a:gd name="f99" fmla="val 9546"/>
                <a:gd name="f100" fmla="val 10302"/>
                <a:gd name="f101" fmla="val 10365"/>
                <a:gd name="f102" fmla="val 5120"/>
                <a:gd name="f103" fmla="val 9641"/>
                <a:gd name="f104" fmla="val 2537"/>
                <a:gd name="f105" fmla="val 7826"/>
                <a:gd name="f106" fmla="val 762"/>
                <a:gd name="f107" fmla="val 7719"/>
                <a:gd name="f108" fmla="val 672"/>
                <a:gd name="f109" fmla="val 7589"/>
                <a:gd name="f110" fmla="val 7570"/>
                <a:gd name="f111" fmla="val 7550"/>
                <a:gd name="f112" fmla="val 674"/>
                <a:gd name="f113" fmla="*/ f0 1 10366"/>
                <a:gd name="f114" fmla="*/ f1 1 10445"/>
                <a:gd name="f115" fmla="val f2"/>
                <a:gd name="f116" fmla="val f3"/>
                <a:gd name="f117" fmla="val f4"/>
                <a:gd name="f118" fmla="+- f117 0 f115"/>
                <a:gd name="f119" fmla="+- f116 0 f115"/>
                <a:gd name="f120" fmla="*/ f119 1 10366"/>
                <a:gd name="f121" fmla="*/ f118 1 10445"/>
                <a:gd name="f122" fmla="*/ f115 1 f120"/>
                <a:gd name="f123" fmla="*/ f116 1 f120"/>
                <a:gd name="f124" fmla="*/ f115 1 f121"/>
                <a:gd name="f125" fmla="*/ f117 1 f121"/>
                <a:gd name="f126" fmla="*/ f122 f113 1"/>
                <a:gd name="f127" fmla="*/ f123 f113 1"/>
                <a:gd name="f128" fmla="*/ f125 f114 1"/>
                <a:gd name="f129" fmla="*/ f124 f114 1"/>
              </a:gdLst>
              <a:ahLst/>
              <a:cxnLst>
                <a:cxn ang="3cd4">
                  <a:pos x="hc" y="t"/>
                </a:cxn>
                <a:cxn ang="0">
                  <a:pos x="r" y="vc"/>
                </a:cxn>
                <a:cxn ang="cd4">
                  <a:pos x="hc" y="b"/>
                </a:cxn>
                <a:cxn ang="cd2">
                  <a:pos x="l" y="vc"/>
                </a:cxn>
              </a:cxnLst>
              <a:rect l="f126" t="f129" r="f127" b="f128"/>
              <a:pathLst>
                <a:path w="10366" h="10445">
                  <a:moveTo>
                    <a:pt x="f5" y="f6"/>
                  </a:moveTo>
                  <a:cubicBezTo>
                    <a:pt x="f7" y="f6"/>
                    <a:pt x="f8" y="f9"/>
                    <a:pt x="f8" y="f10"/>
                  </a:cubicBezTo>
                  <a:cubicBezTo>
                    <a:pt x="f8" y="f11"/>
                    <a:pt x="f7" y="f12"/>
                    <a:pt x="f5" y="f12"/>
                  </a:cubicBezTo>
                  <a:cubicBezTo>
                    <a:pt x="f13" y="f12"/>
                    <a:pt x="f14" y="f15"/>
                    <a:pt x="f14" y="f10"/>
                  </a:cubicBezTo>
                  <a:cubicBezTo>
                    <a:pt x="f14" y="f9"/>
                    <a:pt x="f16" y="f6"/>
                    <a:pt x="f5" y="f6"/>
                  </a:cubicBezTo>
                  <a:close/>
                  <a:moveTo>
                    <a:pt x="f17" y="f18"/>
                  </a:moveTo>
                  <a:cubicBezTo>
                    <a:pt x="f19" y="f18"/>
                    <a:pt x="f20" y="f21"/>
                    <a:pt x="f22" y="f23"/>
                  </a:cubicBezTo>
                  <a:lnTo>
                    <a:pt x="f24" y="f25"/>
                  </a:lnTo>
                  <a:lnTo>
                    <a:pt x="f26" y="f27"/>
                  </a:lnTo>
                  <a:cubicBezTo>
                    <a:pt x="f28" y="f29"/>
                    <a:pt x="f30" y="f31"/>
                    <a:pt x="f32" y="f31"/>
                  </a:cubicBezTo>
                  <a:cubicBezTo>
                    <a:pt x="f33" y="f31"/>
                    <a:pt x="f34" y="f35"/>
                    <a:pt x="f36" y="f37"/>
                  </a:cubicBezTo>
                  <a:lnTo>
                    <a:pt x="f38" y="f39"/>
                  </a:lnTo>
                  <a:lnTo>
                    <a:pt x="f40" y="f41"/>
                  </a:lnTo>
                  <a:cubicBezTo>
                    <a:pt x="f42" y="f43"/>
                    <a:pt x="f44" y="f45"/>
                    <a:pt x="f46" y="f47"/>
                  </a:cubicBezTo>
                  <a:lnTo>
                    <a:pt x="f48" y="f49"/>
                  </a:lnTo>
                  <a:lnTo>
                    <a:pt x="f50" y="f51"/>
                  </a:lnTo>
                  <a:cubicBezTo>
                    <a:pt x="f2" y="f52"/>
                    <a:pt x="f2" y="f53"/>
                    <a:pt x="f54" y="f55"/>
                  </a:cubicBezTo>
                  <a:lnTo>
                    <a:pt x="f40" y="f56"/>
                  </a:lnTo>
                  <a:lnTo>
                    <a:pt x="f42" y="f57"/>
                  </a:lnTo>
                  <a:cubicBezTo>
                    <a:pt x="f46" y="f58"/>
                    <a:pt x="f59" y="f60"/>
                    <a:pt x="f61" y="f62"/>
                  </a:cubicBezTo>
                  <a:lnTo>
                    <a:pt x="f63" y="f64"/>
                  </a:lnTo>
                  <a:lnTo>
                    <a:pt x="f65" y="f66"/>
                  </a:lnTo>
                  <a:cubicBezTo>
                    <a:pt x="f67" y="f68"/>
                    <a:pt x="f69" y="f70"/>
                    <a:pt x="f71" y="f70"/>
                  </a:cubicBezTo>
                  <a:cubicBezTo>
                    <a:pt x="f72" y="f70"/>
                    <a:pt x="f73" y="f74"/>
                    <a:pt x="f75" y="f76"/>
                  </a:cubicBezTo>
                  <a:lnTo>
                    <a:pt x="f77" y="f78"/>
                  </a:lnTo>
                  <a:lnTo>
                    <a:pt x="f79" y="f80"/>
                  </a:lnTo>
                  <a:cubicBezTo>
                    <a:pt x="f81" y="f82"/>
                    <a:pt x="f83" y="f4"/>
                    <a:pt x="f17" y="f4"/>
                  </a:cubicBezTo>
                  <a:cubicBezTo>
                    <a:pt x="f84" y="f4"/>
                    <a:pt x="f85" y="f82"/>
                    <a:pt x="f86" y="f80"/>
                  </a:cubicBezTo>
                  <a:lnTo>
                    <a:pt x="f87" y="f78"/>
                  </a:lnTo>
                  <a:lnTo>
                    <a:pt x="f88" y="f76"/>
                  </a:lnTo>
                  <a:cubicBezTo>
                    <a:pt x="f89" y="f76"/>
                    <a:pt x="f90" y="f91"/>
                    <a:pt x="f92" y="f66"/>
                  </a:cubicBezTo>
                  <a:lnTo>
                    <a:pt x="f93" y="f64"/>
                  </a:lnTo>
                  <a:lnTo>
                    <a:pt x="f94" y="f62"/>
                  </a:lnTo>
                  <a:cubicBezTo>
                    <a:pt x="f95" y="f96"/>
                    <a:pt x="f97" y="f58"/>
                    <a:pt x="f98" y="f57"/>
                  </a:cubicBezTo>
                  <a:lnTo>
                    <a:pt x="f99" y="f56"/>
                  </a:lnTo>
                  <a:lnTo>
                    <a:pt x="f100" y="f55"/>
                  </a:lnTo>
                  <a:cubicBezTo>
                    <a:pt x="f101" y="f53"/>
                    <a:pt x="f101" y="f102"/>
                    <a:pt x="f100" y="f51"/>
                  </a:cubicBezTo>
                  <a:lnTo>
                    <a:pt x="f99" y="f49"/>
                  </a:lnTo>
                  <a:lnTo>
                    <a:pt x="f98" y="f47"/>
                  </a:lnTo>
                  <a:cubicBezTo>
                    <a:pt x="f97" y="f45"/>
                    <a:pt x="f103" y="f104"/>
                    <a:pt x="f94" y="f41"/>
                  </a:cubicBezTo>
                  <a:lnTo>
                    <a:pt x="f93" y="f39"/>
                  </a:lnTo>
                  <a:lnTo>
                    <a:pt x="f92" y="f37"/>
                  </a:lnTo>
                  <a:cubicBezTo>
                    <a:pt x="f105" y="f106"/>
                    <a:pt x="f107" y="f108"/>
                    <a:pt x="f109" y="f108"/>
                  </a:cubicBezTo>
                  <a:cubicBezTo>
                    <a:pt x="f110" y="f108"/>
                    <a:pt x="f111" y="f112"/>
                    <a:pt x="f88" y="f27"/>
                  </a:cubicBezTo>
                  <a:lnTo>
                    <a:pt x="f87" y="f25"/>
                  </a:lnTo>
                  <a:lnTo>
                    <a:pt x="f86" y="f23"/>
                  </a:lnTo>
                  <a:cubicBezTo>
                    <a:pt x="f85" y="f21"/>
                    <a:pt x="f10" y="f18"/>
                    <a:pt x="f17" y="f18"/>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75" name="Google Shape;10356;p74">
              <a:extLst>
                <a:ext uri="{FF2B5EF4-FFF2-40B4-BE49-F238E27FC236}">
                  <a16:creationId xmlns:a16="http://schemas.microsoft.com/office/drawing/2014/main" id="{4FCC2C55-F676-C30F-5813-89E0B713A93F}"/>
                </a:ext>
              </a:extLst>
            </p:cNvPr>
            <p:cNvSpPr/>
            <p:nvPr/>
          </p:nvSpPr>
          <p:spPr>
            <a:xfrm>
              <a:off x="5365104" y="2256702"/>
              <a:ext cx="106628" cy="58832"/>
            </a:xfrm>
            <a:custGeom>
              <a:avLst/>
              <a:gdLst>
                <a:gd name="f0" fmla="val w"/>
                <a:gd name="f1" fmla="val h"/>
                <a:gd name="f2" fmla="val 0"/>
                <a:gd name="f3" fmla="val 2679"/>
                <a:gd name="f4" fmla="val 1387"/>
                <a:gd name="f5" fmla="val 1355"/>
                <a:gd name="f6" fmla="val 725"/>
                <a:gd name="f7" fmla="val 190"/>
                <a:gd name="f8" fmla="val 441"/>
                <a:gd name="f9" fmla="val 1"/>
                <a:gd name="f10" fmla="val 977"/>
                <a:gd name="f11" fmla="val 410"/>
                <a:gd name="f12" fmla="val 1229"/>
                <a:gd name="f13" fmla="val 820"/>
                <a:gd name="f14" fmla="val 1386"/>
                <a:gd name="f15" fmla="val 1859"/>
                <a:gd name="f16" fmla="val 2301"/>
                <a:gd name="f17" fmla="val 2521"/>
                <a:gd name="f18" fmla="val 1985"/>
                <a:gd name="f19" fmla="*/ f0 1 2679"/>
                <a:gd name="f20" fmla="*/ f1 1 1387"/>
                <a:gd name="f21" fmla="val f2"/>
                <a:gd name="f22" fmla="val f3"/>
                <a:gd name="f23" fmla="val f4"/>
                <a:gd name="f24" fmla="+- f23 0 f21"/>
                <a:gd name="f25" fmla="+- f22 0 f21"/>
                <a:gd name="f26" fmla="*/ f25 1 2679"/>
                <a:gd name="f27" fmla="*/ f24 1 1387"/>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679" h="1387">
                  <a:moveTo>
                    <a:pt x="f5" y="f2"/>
                  </a:moveTo>
                  <a:cubicBezTo>
                    <a:pt x="f6" y="f2"/>
                    <a:pt x="f7" y="f8"/>
                    <a:pt x="f9" y="f10"/>
                  </a:cubicBezTo>
                  <a:cubicBezTo>
                    <a:pt x="f11" y="f12"/>
                    <a:pt x="f13" y="f14"/>
                    <a:pt x="f5" y="f14"/>
                  </a:cubicBezTo>
                  <a:cubicBezTo>
                    <a:pt x="f15" y="f14"/>
                    <a:pt x="f16" y="f12"/>
                    <a:pt x="f3" y="f10"/>
                  </a:cubicBezTo>
                  <a:cubicBezTo>
                    <a:pt x="f17" y="f11"/>
                    <a:pt x="f18"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76" name="Google Shape;10357;p74">
              <a:extLst>
                <a:ext uri="{FF2B5EF4-FFF2-40B4-BE49-F238E27FC236}">
                  <a16:creationId xmlns:a16="http://schemas.microsoft.com/office/drawing/2014/main" id="{DE44BDBF-6496-1541-1975-1FF689EA09B3}"/>
                </a:ext>
              </a:extLst>
            </p:cNvPr>
            <p:cNvSpPr/>
            <p:nvPr/>
          </p:nvSpPr>
          <p:spPr>
            <a:xfrm>
              <a:off x="5503060" y="2343534"/>
              <a:ext cx="151762" cy="147575"/>
            </a:xfrm>
            <a:custGeom>
              <a:avLst/>
              <a:gdLst>
                <a:gd name="f0" fmla="val w"/>
                <a:gd name="f1" fmla="val h"/>
                <a:gd name="f2" fmla="val 0"/>
                <a:gd name="f3" fmla="val 3813"/>
                <a:gd name="f4" fmla="val 3479"/>
                <a:gd name="f5" fmla="val 2867"/>
                <a:gd name="f6" fmla="val 1"/>
                <a:gd name="f7" fmla="val 2741"/>
                <a:gd name="f8" fmla="val 127"/>
                <a:gd name="f9" fmla="val 2647"/>
                <a:gd name="f10" fmla="val 221"/>
                <a:gd name="f11" fmla="val 2489"/>
                <a:gd name="f12" fmla="val 284"/>
                <a:gd name="f13" fmla="val 1607"/>
                <a:gd name="f14" fmla="val 631"/>
                <a:gd name="f15" fmla="val 1260"/>
                <a:gd name="f16" fmla="val 1482"/>
                <a:gd name="f17" fmla="val 1103"/>
                <a:gd name="f18" fmla="val 1891"/>
                <a:gd name="f19" fmla="val 693"/>
                <a:gd name="f20" fmla="val 2112"/>
                <a:gd name="f21" fmla="val 158"/>
                <a:gd name="f22" fmla="val 2080"/>
                <a:gd name="f23" fmla="val 1166"/>
                <a:gd name="f24" fmla="val 3372"/>
                <a:gd name="f25" fmla="val 1237"/>
                <a:gd name="f26" fmla="val 3443"/>
                <a:gd name="f27" fmla="val 1343"/>
                <a:gd name="f28" fmla="val 3478"/>
                <a:gd name="f29" fmla="val 1445"/>
                <a:gd name="f30" fmla="val 1479"/>
                <a:gd name="f31" fmla="val 1512"/>
                <a:gd name="f32" fmla="val 3474"/>
                <a:gd name="f33" fmla="val 1544"/>
                <a:gd name="f34" fmla="val 3466"/>
                <a:gd name="f35" fmla="val 1638"/>
                <a:gd name="f36" fmla="val 3403"/>
                <a:gd name="f37" fmla="val 1764"/>
                <a:gd name="f38" fmla="val 3340"/>
                <a:gd name="f39" fmla="val 3183"/>
                <a:gd name="f40" fmla="val 1639"/>
                <a:gd name="f41" fmla="val 3497"/>
                <a:gd name="f42" fmla="val 1324"/>
                <a:gd name="f43" fmla="val 3532"/>
                <a:gd name="f44" fmla="val 1338"/>
                <a:gd name="f45" fmla="val 3563"/>
                <a:gd name="f46" fmla="val 1344"/>
                <a:gd name="f47" fmla="val 3592"/>
                <a:gd name="f48" fmla="val 3693"/>
                <a:gd name="f49" fmla="val 3756"/>
                <a:gd name="f50" fmla="val 1265"/>
                <a:gd name="f51" fmla="val 3781"/>
                <a:gd name="f52" fmla="val 1167"/>
                <a:gd name="f53" fmla="val 3812"/>
                <a:gd name="f54" fmla="val 1072"/>
                <a:gd name="f55" fmla="val 946"/>
                <a:gd name="f56" fmla="val 3686"/>
                <a:gd name="f57" fmla="val 820"/>
                <a:gd name="f58" fmla="*/ f0 1 3813"/>
                <a:gd name="f59" fmla="*/ f1 1 3479"/>
                <a:gd name="f60" fmla="val f2"/>
                <a:gd name="f61" fmla="val f3"/>
                <a:gd name="f62" fmla="val f4"/>
                <a:gd name="f63" fmla="+- f62 0 f60"/>
                <a:gd name="f64" fmla="+- f61 0 f60"/>
                <a:gd name="f65" fmla="*/ f64 1 3813"/>
                <a:gd name="f66" fmla="*/ f63 1 3479"/>
                <a:gd name="f67" fmla="*/ f60 1 f65"/>
                <a:gd name="f68" fmla="*/ f61 1 f65"/>
                <a:gd name="f69" fmla="*/ f60 1 f66"/>
                <a:gd name="f70" fmla="*/ f62 1 f66"/>
                <a:gd name="f71" fmla="*/ f67 f58 1"/>
                <a:gd name="f72" fmla="*/ f68 f58 1"/>
                <a:gd name="f73" fmla="*/ f70 f59 1"/>
                <a:gd name="f74" fmla="*/ f69 f59 1"/>
              </a:gdLst>
              <a:ahLst/>
              <a:cxnLst>
                <a:cxn ang="3cd4">
                  <a:pos x="hc" y="t"/>
                </a:cxn>
                <a:cxn ang="0">
                  <a:pos x="r" y="vc"/>
                </a:cxn>
                <a:cxn ang="cd4">
                  <a:pos x="hc" y="b"/>
                </a:cxn>
                <a:cxn ang="cd2">
                  <a:pos x="l" y="vc"/>
                </a:cxn>
              </a:cxnLst>
              <a:rect l="f71" t="f74" r="f72" b="f73"/>
              <a:pathLst>
                <a:path w="3813" h="3479">
                  <a:moveTo>
                    <a:pt x="f5" y="f6"/>
                  </a:moveTo>
                  <a:cubicBezTo>
                    <a:pt x="f7" y="f8"/>
                    <a:pt x="f9" y="f10"/>
                    <a:pt x="f11" y="f12"/>
                  </a:cubicBezTo>
                  <a:lnTo>
                    <a:pt x="f13" y="f14"/>
                  </a:lnTo>
                  <a:lnTo>
                    <a:pt x="f15" y="f16"/>
                  </a:lnTo>
                  <a:cubicBezTo>
                    <a:pt x="f17" y="f18"/>
                    <a:pt x="f19" y="f20"/>
                    <a:pt x="f12" y="f20"/>
                  </a:cubicBezTo>
                  <a:lnTo>
                    <a:pt x="f21" y="f20"/>
                  </a:lnTo>
                  <a:lnTo>
                    <a:pt x="f2" y="f22"/>
                  </a:lnTo>
                  <a:lnTo>
                    <a:pt x="f23" y="f24"/>
                  </a:lnTo>
                  <a:cubicBezTo>
                    <a:pt x="f25" y="f26"/>
                    <a:pt x="f27" y="f28"/>
                    <a:pt x="f29" y="f28"/>
                  </a:cubicBezTo>
                  <a:cubicBezTo>
                    <a:pt x="f30" y="f28"/>
                    <a:pt x="f31" y="f32"/>
                    <a:pt x="f33" y="f34"/>
                  </a:cubicBezTo>
                  <a:cubicBezTo>
                    <a:pt x="f35" y="f36"/>
                    <a:pt x="f37" y="f38"/>
                    <a:pt x="f37" y="f39"/>
                  </a:cubicBezTo>
                  <a:lnTo>
                    <a:pt x="f22" y="f40"/>
                  </a:lnTo>
                  <a:lnTo>
                    <a:pt x="f41" y="f42"/>
                  </a:lnTo>
                  <a:cubicBezTo>
                    <a:pt x="f43" y="f44"/>
                    <a:pt x="f45" y="f46"/>
                    <a:pt x="f47" y="f46"/>
                  </a:cubicBezTo>
                  <a:cubicBezTo>
                    <a:pt x="f48" y="f46"/>
                    <a:pt x="f49" y="f50"/>
                    <a:pt x="f51" y="f52"/>
                  </a:cubicBezTo>
                  <a:cubicBezTo>
                    <a:pt x="f53" y="f54"/>
                    <a:pt x="f51" y="f55"/>
                    <a:pt x="f56" y="f57"/>
                  </a:cubicBez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77" name="Google Shape;10358;p74">
              <a:extLst>
                <a:ext uri="{FF2B5EF4-FFF2-40B4-BE49-F238E27FC236}">
                  <a16:creationId xmlns:a16="http://schemas.microsoft.com/office/drawing/2014/main" id="{2B7C10AB-2251-2333-2543-CE0B53CD4063}"/>
                </a:ext>
              </a:extLst>
            </p:cNvPr>
            <p:cNvSpPr/>
            <p:nvPr/>
          </p:nvSpPr>
          <p:spPr>
            <a:xfrm>
              <a:off x="5183294" y="2346204"/>
              <a:ext cx="151762" cy="148169"/>
            </a:xfrm>
            <a:custGeom>
              <a:avLst/>
              <a:gdLst>
                <a:gd name="f0" fmla="val w"/>
                <a:gd name="f1" fmla="val h"/>
                <a:gd name="f2" fmla="val 0"/>
                <a:gd name="f3" fmla="val 3813"/>
                <a:gd name="f4" fmla="val 3493"/>
                <a:gd name="f5" fmla="val 946"/>
                <a:gd name="f6" fmla="val 1"/>
                <a:gd name="f7" fmla="val 126"/>
                <a:gd name="f8" fmla="val 851"/>
                <a:gd name="f9" fmla="val 1009"/>
                <a:gd name="f10" fmla="val 32"/>
                <a:gd name="f11" fmla="val 1104"/>
                <a:gd name="f12" fmla="val 95"/>
                <a:gd name="f13" fmla="val 1230"/>
                <a:gd name="f14" fmla="val 158"/>
                <a:gd name="f15" fmla="val 1324"/>
                <a:gd name="f16" fmla="val 315"/>
                <a:gd name="f17" fmla="val 1356"/>
                <a:gd name="f18" fmla="val 1733"/>
                <a:gd name="f19" fmla="val 1671"/>
                <a:gd name="f20" fmla="val 2048"/>
                <a:gd name="f21" fmla="val 3214"/>
                <a:gd name="f22" fmla="val 2080"/>
                <a:gd name="f23" fmla="val 3309"/>
                <a:gd name="f24" fmla="val 2174"/>
                <a:gd name="f25" fmla="val 3435"/>
                <a:gd name="f26" fmla="val 2300"/>
                <a:gd name="f27" fmla="val 3466"/>
                <a:gd name="f28" fmla="val 2328"/>
                <a:gd name="f29" fmla="val 3485"/>
                <a:gd name="f30" fmla="val 2361"/>
                <a:gd name="f31" fmla="val 3492"/>
                <a:gd name="f32" fmla="val 2396"/>
                <a:gd name="f33" fmla="val 2482"/>
                <a:gd name="f34" fmla="val 2580"/>
                <a:gd name="f35" fmla="val 3448"/>
                <a:gd name="f36" fmla="val 2647"/>
                <a:gd name="f37" fmla="val 3403"/>
                <a:gd name="f38" fmla="val 2112"/>
                <a:gd name="f39" fmla="val 3624"/>
                <a:gd name="f40" fmla="val 2143"/>
                <a:gd name="f41" fmla="val 3561"/>
                <a:gd name="f42" fmla="val 3119"/>
                <a:gd name="f43" fmla="val 2773"/>
                <a:gd name="f44" fmla="val 1891"/>
                <a:gd name="f45" fmla="val 2552"/>
                <a:gd name="f46" fmla="val 1513"/>
                <a:gd name="f47" fmla="val 2206"/>
                <a:gd name="f48" fmla="val 631"/>
                <a:gd name="f49" fmla="val 1355"/>
                <a:gd name="f50" fmla="val 284"/>
                <a:gd name="f51" fmla="val 1198"/>
                <a:gd name="f52" fmla="val 221"/>
                <a:gd name="f53" fmla="val 1072"/>
                <a:gd name="f54" fmla="val 127"/>
                <a:gd name="f55" fmla="*/ f0 1 3813"/>
                <a:gd name="f56" fmla="*/ f1 1 3493"/>
                <a:gd name="f57" fmla="val f2"/>
                <a:gd name="f58" fmla="val f3"/>
                <a:gd name="f59" fmla="val f4"/>
                <a:gd name="f60" fmla="+- f59 0 f57"/>
                <a:gd name="f61" fmla="+- f58 0 f57"/>
                <a:gd name="f62" fmla="*/ f61 1 3813"/>
                <a:gd name="f63" fmla="*/ f60 1 3493"/>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3813" h="3493">
                  <a:moveTo>
                    <a:pt x="f5" y="f6"/>
                  </a:moveTo>
                  <a:lnTo>
                    <a:pt x="f7" y="f8"/>
                  </a:lnTo>
                  <a:cubicBezTo>
                    <a:pt x="f2" y="f8"/>
                    <a:pt x="f2" y="f9"/>
                    <a:pt x="f10" y="f11"/>
                  </a:cubicBezTo>
                  <a:cubicBezTo>
                    <a:pt x="f12" y="f13"/>
                    <a:pt x="f14" y="f15"/>
                    <a:pt x="f16" y="f17"/>
                  </a:cubicBezTo>
                  <a:lnTo>
                    <a:pt x="f18" y="f19"/>
                  </a:lnTo>
                  <a:lnTo>
                    <a:pt x="f20" y="f21"/>
                  </a:lnTo>
                  <a:cubicBezTo>
                    <a:pt x="f22" y="f23"/>
                    <a:pt x="f24" y="f25"/>
                    <a:pt x="f26" y="f27"/>
                  </a:cubicBezTo>
                  <a:cubicBezTo>
                    <a:pt x="f28" y="f29"/>
                    <a:pt x="f30" y="f31"/>
                    <a:pt x="f32" y="f31"/>
                  </a:cubicBezTo>
                  <a:cubicBezTo>
                    <a:pt x="f33" y="f31"/>
                    <a:pt x="f34" y="f35"/>
                    <a:pt x="f36" y="f37"/>
                  </a:cubicBezTo>
                  <a:lnTo>
                    <a:pt x="f3" y="f38"/>
                  </a:lnTo>
                  <a:lnTo>
                    <a:pt x="f3" y="f38"/>
                  </a:lnTo>
                  <a:lnTo>
                    <a:pt x="f39" y="f40"/>
                  </a:lnTo>
                  <a:lnTo>
                    <a:pt x="f41" y="f40"/>
                  </a:lnTo>
                  <a:cubicBezTo>
                    <a:pt x="f42" y="f40"/>
                    <a:pt x="f43" y="f44"/>
                    <a:pt x="f45" y="f46"/>
                  </a:cubicBezTo>
                  <a:lnTo>
                    <a:pt x="f47" y="f48"/>
                  </a:lnTo>
                  <a:lnTo>
                    <a:pt x="f49" y="f50"/>
                  </a:lnTo>
                  <a:cubicBezTo>
                    <a:pt x="f51" y="f52"/>
                    <a:pt x="f53" y="f54"/>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78" name="Google Shape;10390;p74">
            <a:extLst>
              <a:ext uri="{FF2B5EF4-FFF2-40B4-BE49-F238E27FC236}">
                <a16:creationId xmlns:a16="http://schemas.microsoft.com/office/drawing/2014/main" id="{E0BEF481-0BF2-6ED3-83AF-C8E22D3D7684}"/>
              </a:ext>
            </a:extLst>
          </p:cNvPr>
          <p:cNvGrpSpPr/>
          <p:nvPr/>
        </p:nvGrpSpPr>
        <p:grpSpPr>
          <a:xfrm>
            <a:off x="2376902" y="2606031"/>
            <a:ext cx="628705" cy="670072"/>
            <a:chOff x="3128875" y="2001694"/>
            <a:chExt cx="471529" cy="502554"/>
          </a:xfrm>
          <a:solidFill>
            <a:srgbClr val="0072BF"/>
          </a:solidFill>
        </p:grpSpPr>
        <p:sp>
          <p:nvSpPr>
            <p:cNvPr id="179" name="Google Shape;10391;p74">
              <a:extLst>
                <a:ext uri="{FF2B5EF4-FFF2-40B4-BE49-F238E27FC236}">
                  <a16:creationId xmlns:a16="http://schemas.microsoft.com/office/drawing/2014/main" id="{0C8CB84B-800E-4E01-5FF4-5FB49A57C938}"/>
                </a:ext>
              </a:extLst>
            </p:cNvPr>
            <p:cNvSpPr/>
            <p:nvPr/>
          </p:nvSpPr>
          <p:spPr>
            <a:xfrm>
              <a:off x="3308180" y="2192795"/>
              <a:ext cx="110413" cy="116311"/>
            </a:xfrm>
            <a:custGeom>
              <a:avLst/>
              <a:gdLst>
                <a:gd name="f0" fmla="val w"/>
                <a:gd name="f1" fmla="val h"/>
                <a:gd name="f2" fmla="val 0"/>
                <a:gd name="f3" fmla="val 2774"/>
                <a:gd name="f4" fmla="val 2742"/>
                <a:gd name="f5" fmla="val 1387"/>
                <a:gd name="f6" fmla="val 1"/>
                <a:gd name="f7" fmla="val 631"/>
                <a:gd name="f8" fmla="val 1355"/>
                <a:gd name="f9" fmla="val 2112"/>
                <a:gd name="f10" fmla="val 2143"/>
                <a:gd name="f11" fmla="val 2773"/>
                <a:gd name="f12" fmla="*/ f0 1 2774"/>
                <a:gd name="f13" fmla="*/ f1 1 2742"/>
                <a:gd name="f14" fmla="val f2"/>
                <a:gd name="f15" fmla="val f3"/>
                <a:gd name="f16" fmla="val f4"/>
                <a:gd name="f17" fmla="+- f16 0 f14"/>
                <a:gd name="f18" fmla="+- f15 0 f14"/>
                <a:gd name="f19" fmla="*/ f18 1 2774"/>
                <a:gd name="f20" fmla="*/ f17 1 2742"/>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774" h="2742">
                  <a:moveTo>
                    <a:pt x="f5" y="f6"/>
                  </a:moveTo>
                  <a:cubicBezTo>
                    <a:pt x="f7" y="f6"/>
                    <a:pt x="f6" y="f7"/>
                    <a:pt x="f6" y="f8"/>
                  </a:cubicBezTo>
                  <a:cubicBezTo>
                    <a:pt x="f6" y="f9"/>
                    <a:pt x="f7" y="f4"/>
                    <a:pt x="f5" y="f4"/>
                  </a:cubicBezTo>
                  <a:cubicBezTo>
                    <a:pt x="f10" y="f4"/>
                    <a:pt x="f11" y="f9"/>
                    <a:pt x="f11" y="f8"/>
                  </a:cubicBezTo>
                  <a:cubicBezTo>
                    <a:pt x="f11" y="f7"/>
                    <a:pt x="f1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80" name="Google Shape;10392;p74">
              <a:extLst>
                <a:ext uri="{FF2B5EF4-FFF2-40B4-BE49-F238E27FC236}">
                  <a16:creationId xmlns:a16="http://schemas.microsoft.com/office/drawing/2014/main" id="{B6638EE3-F7EC-1A73-4092-4417DB24462A}"/>
                </a:ext>
              </a:extLst>
            </p:cNvPr>
            <p:cNvSpPr/>
            <p:nvPr/>
          </p:nvSpPr>
          <p:spPr>
            <a:xfrm>
              <a:off x="3182806" y="2001694"/>
              <a:ext cx="137955" cy="147072"/>
            </a:xfrm>
            <a:custGeom>
              <a:avLst/>
              <a:gdLst>
                <a:gd name="f0" fmla="val w"/>
                <a:gd name="f1" fmla="val h"/>
                <a:gd name="f2" fmla="val 0"/>
                <a:gd name="f3" fmla="val 3466"/>
                <a:gd name="f4" fmla="val 3467"/>
                <a:gd name="f5" fmla="val 1733"/>
                <a:gd name="f6" fmla="val 1"/>
                <a:gd name="f7" fmla="val 788"/>
                <a:gd name="f8" fmla="val 2678"/>
                <a:gd name="f9" fmla="val 2741"/>
                <a:gd name="f10" fmla="*/ f0 1 3466"/>
                <a:gd name="f11" fmla="*/ f1 1 3467"/>
                <a:gd name="f12" fmla="val f2"/>
                <a:gd name="f13" fmla="val f3"/>
                <a:gd name="f14" fmla="val f4"/>
                <a:gd name="f15" fmla="+- f14 0 f12"/>
                <a:gd name="f16" fmla="+- f13 0 f12"/>
                <a:gd name="f17" fmla="*/ f16 1 3466"/>
                <a:gd name="f18" fmla="*/ f15 1 3467"/>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466" h="3467">
                  <a:moveTo>
                    <a:pt x="f5" y="f6"/>
                  </a:moveTo>
                  <a:cubicBezTo>
                    <a:pt x="f7" y="f6"/>
                    <a:pt x="f2" y="f7"/>
                    <a:pt x="f2" y="f5"/>
                  </a:cubicBezTo>
                  <a:cubicBezTo>
                    <a:pt x="f2" y="f8"/>
                    <a:pt x="f7" y="f3"/>
                    <a:pt x="f5" y="f3"/>
                  </a:cubicBezTo>
                  <a:cubicBezTo>
                    <a:pt x="f9" y="f3"/>
                    <a:pt x="f3" y="f8"/>
                    <a:pt x="f3" y="f5"/>
                  </a:cubicBezTo>
                  <a:cubicBezTo>
                    <a:pt x="f3" y="f7"/>
                    <a:pt x="f8"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81" name="Google Shape;10393;p74">
              <a:extLst>
                <a:ext uri="{FF2B5EF4-FFF2-40B4-BE49-F238E27FC236}">
                  <a16:creationId xmlns:a16="http://schemas.microsoft.com/office/drawing/2014/main" id="{3062EB7C-340A-ECFB-5061-B1FF8E0A3CCD}"/>
                </a:ext>
              </a:extLst>
            </p:cNvPr>
            <p:cNvSpPr/>
            <p:nvPr/>
          </p:nvSpPr>
          <p:spPr>
            <a:xfrm>
              <a:off x="3404740" y="2001694"/>
              <a:ext cx="137992" cy="147072"/>
            </a:xfrm>
            <a:custGeom>
              <a:avLst/>
              <a:gdLst>
                <a:gd name="f0" fmla="val w"/>
                <a:gd name="f1" fmla="val h"/>
                <a:gd name="f2" fmla="val 0"/>
                <a:gd name="f3" fmla="val 3467"/>
                <a:gd name="f4" fmla="val 1733"/>
                <a:gd name="f5" fmla="val 1"/>
                <a:gd name="f6" fmla="val 788"/>
                <a:gd name="f7" fmla="val 2678"/>
                <a:gd name="f8" fmla="val 3466"/>
                <a:gd name="f9" fmla="val 2679"/>
                <a:gd name="f10" fmla="*/ f0 1 3467"/>
                <a:gd name="f11" fmla="*/ f1 1 3467"/>
                <a:gd name="f12" fmla="val f2"/>
                <a:gd name="f13" fmla="val f3"/>
                <a:gd name="f14" fmla="+- f13 0 f12"/>
                <a:gd name="f15" fmla="*/ f14 1 3467"/>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82" name="Google Shape;10394;p74">
              <a:extLst>
                <a:ext uri="{FF2B5EF4-FFF2-40B4-BE49-F238E27FC236}">
                  <a16:creationId xmlns:a16="http://schemas.microsoft.com/office/drawing/2014/main" id="{122A78A3-C2CC-5BD0-7291-FFA346F77528}"/>
                </a:ext>
              </a:extLst>
            </p:cNvPr>
            <p:cNvSpPr/>
            <p:nvPr/>
          </p:nvSpPr>
          <p:spPr>
            <a:xfrm>
              <a:off x="3328242" y="2331811"/>
              <a:ext cx="66504" cy="42803"/>
            </a:xfrm>
            <a:custGeom>
              <a:avLst/>
              <a:gdLst>
                <a:gd name="f0" fmla="val w"/>
                <a:gd name="f1" fmla="val h"/>
                <a:gd name="f2" fmla="val 0"/>
                <a:gd name="f3" fmla="val 1671"/>
                <a:gd name="f4" fmla="val 1009"/>
                <a:gd name="f5" fmla="val 1"/>
                <a:gd name="f6" fmla="val 851"/>
                <a:gd name="f7" fmla="val 1008"/>
                <a:gd name="f8" fmla="val 1450"/>
                <a:gd name="f9" fmla="val 126"/>
                <a:gd name="f10" fmla="val 1167"/>
                <a:gd name="f11" fmla="val 158"/>
                <a:gd name="f12" fmla="val 568"/>
                <a:gd name="f13" fmla="val 284"/>
                <a:gd name="f14" fmla="val 95"/>
                <a:gd name="f15" fmla="*/ f0 1 1671"/>
                <a:gd name="f16" fmla="*/ f1 1 1009"/>
                <a:gd name="f17" fmla="val f2"/>
                <a:gd name="f18" fmla="val f3"/>
                <a:gd name="f19" fmla="val f4"/>
                <a:gd name="f20" fmla="+- f19 0 f17"/>
                <a:gd name="f21" fmla="+- f18 0 f17"/>
                <a:gd name="f22" fmla="*/ f21 1 1671"/>
                <a:gd name="f23" fmla="*/ f20 1 100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671" h="1009">
                  <a:moveTo>
                    <a:pt x="f5" y="f2"/>
                  </a:moveTo>
                  <a:lnTo>
                    <a:pt x="f6" y="f7"/>
                  </a:lnTo>
                  <a:lnTo>
                    <a:pt x="f3" y="f2"/>
                  </a:lnTo>
                  <a:lnTo>
                    <a:pt x="f3" y="f2"/>
                  </a:lnTo>
                  <a:cubicBezTo>
                    <a:pt x="f8" y="f9"/>
                    <a:pt x="f10" y="f11"/>
                    <a:pt x="f6" y="f11"/>
                  </a:cubicBezTo>
                  <a:cubicBezTo>
                    <a:pt x="f12" y="f11"/>
                    <a:pt x="f13" y="f14"/>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83" name="Google Shape;10395;p74">
              <a:extLst>
                <a:ext uri="{FF2B5EF4-FFF2-40B4-BE49-F238E27FC236}">
                  <a16:creationId xmlns:a16="http://schemas.microsoft.com/office/drawing/2014/main" id="{1C85C88F-68D8-A679-8D64-466D6484960D}"/>
                </a:ext>
              </a:extLst>
            </p:cNvPr>
            <p:cNvSpPr/>
            <p:nvPr/>
          </p:nvSpPr>
          <p:spPr>
            <a:xfrm>
              <a:off x="3239207" y="2322429"/>
              <a:ext cx="111639" cy="180456"/>
            </a:xfrm>
            <a:custGeom>
              <a:avLst/>
              <a:gdLst>
                <a:gd name="f0" fmla="val w"/>
                <a:gd name="f1" fmla="val h"/>
                <a:gd name="f2" fmla="val 0"/>
                <a:gd name="f3" fmla="val 2805"/>
                <a:gd name="f4" fmla="val 4254"/>
                <a:gd name="f5" fmla="val 1261"/>
                <a:gd name="f6" fmla="val 1"/>
                <a:gd name="f7" fmla="val 474"/>
                <a:gd name="f8" fmla="val 599"/>
                <a:gd name="f9" fmla="val 1513"/>
                <a:gd name="f10" fmla="val 2490"/>
                <a:gd name="f11" fmla="val 3907"/>
                <a:gd name="f12" fmla="val 4096"/>
                <a:gd name="f13" fmla="val 158"/>
                <a:gd name="f14" fmla="val 379"/>
                <a:gd name="f15" fmla="val 1891"/>
                <a:gd name="f16" fmla="*/ f0 1 2805"/>
                <a:gd name="f17" fmla="*/ f1 1 4254"/>
                <a:gd name="f18" fmla="val f2"/>
                <a:gd name="f19" fmla="val f3"/>
                <a:gd name="f20" fmla="val f4"/>
                <a:gd name="f21" fmla="+- f20 0 f18"/>
                <a:gd name="f22" fmla="+- f19 0 f18"/>
                <a:gd name="f23" fmla="*/ f22 1 2805"/>
                <a:gd name="f24" fmla="*/ f21 1 4254"/>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805" h="4254">
                  <a:moveTo>
                    <a:pt x="f5" y="f6"/>
                  </a:moveTo>
                  <a:cubicBezTo>
                    <a:pt x="f7" y="f8"/>
                    <a:pt x="f6" y="f9"/>
                    <a:pt x="f6" y="f10"/>
                  </a:cubicBezTo>
                  <a:lnTo>
                    <a:pt x="f6" y="f11"/>
                  </a:lnTo>
                  <a:cubicBezTo>
                    <a:pt x="f6" y="f12"/>
                    <a:pt x="f13" y="f4"/>
                    <a:pt x="f14" y="f4"/>
                  </a:cubicBezTo>
                  <a:lnTo>
                    <a:pt x="f3" y="f4"/>
                  </a:lnTo>
                  <a:lnTo>
                    <a:pt x="f3" y="f15"/>
                  </a:ln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84" name="Google Shape;10396;p74">
              <a:extLst>
                <a:ext uri="{FF2B5EF4-FFF2-40B4-BE49-F238E27FC236}">
                  <a16:creationId xmlns:a16="http://schemas.microsoft.com/office/drawing/2014/main" id="{5E6C24D4-2CD5-F59D-B1A6-773553FFF79A}"/>
                </a:ext>
              </a:extLst>
            </p:cNvPr>
            <p:cNvSpPr/>
            <p:nvPr/>
          </p:nvSpPr>
          <p:spPr>
            <a:xfrm>
              <a:off x="3377153" y="2323792"/>
              <a:ext cx="111639" cy="180456"/>
            </a:xfrm>
            <a:custGeom>
              <a:avLst/>
              <a:gdLst>
                <a:gd name="f0" fmla="val w"/>
                <a:gd name="f1" fmla="val h"/>
                <a:gd name="f2" fmla="val 0"/>
                <a:gd name="f3" fmla="val 2805"/>
                <a:gd name="f4" fmla="val 4254"/>
                <a:gd name="f5" fmla="val 1544"/>
                <a:gd name="f6" fmla="val 1"/>
                <a:gd name="f7" fmla="val 1890"/>
                <a:gd name="f8" fmla="val 4253"/>
                <a:gd name="f9" fmla="val 2458"/>
                <a:gd name="f10" fmla="val 2647"/>
                <a:gd name="f11" fmla="val 2804"/>
                <a:gd name="f12" fmla="val 4096"/>
                <a:gd name="f13" fmla="val 3907"/>
                <a:gd name="f14" fmla="val 2489"/>
                <a:gd name="f15" fmla="val 2773"/>
                <a:gd name="f16" fmla="val 1481"/>
                <a:gd name="f17" fmla="val 2300"/>
                <a:gd name="f18" fmla="val 567"/>
                <a:gd name="f19" fmla="*/ f0 1 2805"/>
                <a:gd name="f20" fmla="*/ f1 1 4254"/>
                <a:gd name="f21" fmla="val f2"/>
                <a:gd name="f22" fmla="val f3"/>
                <a:gd name="f23" fmla="val f4"/>
                <a:gd name="f24" fmla="+- f23 0 f21"/>
                <a:gd name="f25" fmla="+- f22 0 f21"/>
                <a:gd name="f26" fmla="*/ f25 1 2805"/>
                <a:gd name="f27" fmla="*/ f24 1 425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805" h="4254">
                  <a:moveTo>
                    <a:pt x="f5" y="f2"/>
                  </a:moveTo>
                  <a:lnTo>
                    <a:pt x="f6" y="f7"/>
                  </a:lnTo>
                  <a:lnTo>
                    <a:pt x="f6" y="f8"/>
                  </a:lnTo>
                  <a:lnTo>
                    <a:pt x="f9" y="f8"/>
                  </a:lnTo>
                  <a:cubicBezTo>
                    <a:pt x="f10" y="f8"/>
                    <a:pt x="f11" y="f12"/>
                    <a:pt x="f11" y="f13"/>
                  </a:cubicBezTo>
                  <a:lnTo>
                    <a:pt x="f11" y="f14"/>
                  </a:lnTo>
                  <a:cubicBezTo>
                    <a:pt x="f15" y="f16"/>
                    <a:pt x="f17" y="f18"/>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85" name="Google Shape;10397;p74">
              <a:extLst>
                <a:ext uri="{FF2B5EF4-FFF2-40B4-BE49-F238E27FC236}">
                  <a16:creationId xmlns:a16="http://schemas.microsoft.com/office/drawing/2014/main" id="{EC8174E3-E575-8E54-A7AF-693F9CEF6D8D}"/>
                </a:ext>
              </a:extLst>
            </p:cNvPr>
            <p:cNvSpPr/>
            <p:nvPr/>
          </p:nvSpPr>
          <p:spPr>
            <a:xfrm>
              <a:off x="3380939" y="2143381"/>
              <a:ext cx="219465" cy="184443"/>
            </a:xfrm>
            <a:custGeom>
              <a:avLst/>
              <a:gdLst>
                <a:gd name="f0" fmla="val w"/>
                <a:gd name="f1" fmla="val h"/>
                <a:gd name="f2" fmla="val 0"/>
                <a:gd name="f3" fmla="val 5514"/>
                <a:gd name="f4" fmla="val 4348"/>
                <a:gd name="f5" fmla="val 3686"/>
                <a:gd name="f6" fmla="val 1512"/>
                <a:gd name="f7" fmla="val 3907"/>
                <a:gd name="f8" fmla="val 4064"/>
                <a:gd name="f9" fmla="val 1670"/>
                <a:gd name="f10" fmla="val 1859"/>
                <a:gd name="f11" fmla="val 2048"/>
                <a:gd name="f12" fmla="val 2205"/>
                <a:gd name="f13" fmla="val 2993"/>
                <a:gd name="f14" fmla="val 2804"/>
                <a:gd name="f15" fmla="val 2646"/>
                <a:gd name="f16" fmla="val 4127"/>
                <a:gd name="f17" fmla="val 536"/>
                <a:gd name="f18" fmla="val 3056"/>
                <a:gd name="f19" fmla="val 851"/>
                <a:gd name="f20" fmla="val 2331"/>
                <a:gd name="f21" fmla="val 1607"/>
                <a:gd name="f22" fmla="val 977"/>
                <a:gd name="f23" fmla="val 504"/>
                <a:gd name="f24" fmla="val 63"/>
                <a:gd name="f25" fmla="val 347"/>
                <a:gd name="f26" fmla="val 221"/>
                <a:gd name="f27" fmla="val 158"/>
                <a:gd name="f28" fmla="val 378"/>
                <a:gd name="f29" fmla="val 567"/>
                <a:gd name="f30" fmla="val 945"/>
                <a:gd name="f31" fmla="val 756"/>
                <a:gd name="f32" fmla="val 1638"/>
                <a:gd name="f33" fmla="val 1575"/>
                <a:gd name="f34" fmla="val 2615"/>
                <a:gd name="f35" fmla="val 2930"/>
                <a:gd name="f36" fmla="val 3214"/>
                <a:gd name="f37" fmla="val 1449"/>
                <a:gd name="f38" fmla="val 3466"/>
                <a:gd name="f39" fmla="val 3718"/>
                <a:gd name="f40" fmla="val 4001"/>
                <a:gd name="f41" fmla="val 2520"/>
                <a:gd name="f42" fmla="val 5167"/>
                <a:gd name="f43" fmla="val 5356"/>
                <a:gd name="f44" fmla="val 5513"/>
                <a:gd name="f45" fmla="val 4190"/>
                <a:gd name="f46" fmla="val 5482"/>
                <a:gd name="f47" fmla="val 4915"/>
                <a:gd name="f48" fmla="*/ f0 1 5514"/>
                <a:gd name="f49" fmla="*/ f1 1 4348"/>
                <a:gd name="f50" fmla="val f2"/>
                <a:gd name="f51" fmla="val f3"/>
                <a:gd name="f52" fmla="val f4"/>
                <a:gd name="f53" fmla="+- f52 0 f50"/>
                <a:gd name="f54" fmla="+- f51 0 f50"/>
                <a:gd name="f55" fmla="*/ f54 1 5514"/>
                <a:gd name="f56" fmla="*/ f53 1 4348"/>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5514" h="434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2"/>
                  </a:moveTo>
                  <a:cubicBezTo>
                    <a:pt x="f5" y="f17"/>
                    <a:pt x="f18" y="f19"/>
                    <a:pt x="f20" y="f19"/>
                  </a:cubicBezTo>
                  <a:cubicBezTo>
                    <a:pt x="f21" y="f19"/>
                    <a:pt x="f22" y="f23"/>
                    <a:pt x="f17" y="f24"/>
                  </a:cubicBezTo>
                  <a:cubicBezTo>
                    <a:pt x="f25" y="f26"/>
                    <a:pt x="f27" y="f28"/>
                    <a:pt x="f2" y="f29"/>
                  </a:cubicBezTo>
                  <a:cubicBezTo>
                    <a:pt x="f30" y="f31"/>
                    <a:pt x="f32" y="f33"/>
                    <a:pt x="f32" y="f34"/>
                  </a:cubicBezTo>
                  <a:cubicBezTo>
                    <a:pt x="f32" y="f35"/>
                    <a:pt x="f33" y="f36"/>
                    <a:pt x="f37" y="f38"/>
                  </a:cubicBezTo>
                  <a:cubicBezTo>
                    <a:pt x="f10" y="f39"/>
                    <a:pt x="f12" y="f40"/>
                    <a:pt x="f41" y="f4"/>
                  </a:cubicBezTo>
                  <a:lnTo>
                    <a:pt x="f42" y="f4"/>
                  </a:lnTo>
                  <a:cubicBezTo>
                    <a:pt x="f43" y="f4"/>
                    <a:pt x="f44" y="f45"/>
                    <a:pt x="f44" y="f40"/>
                  </a:cubicBezTo>
                  <a:lnTo>
                    <a:pt x="f44" y="f34"/>
                  </a:lnTo>
                  <a:cubicBezTo>
                    <a:pt x="f46" y="f6"/>
                    <a:pt x="f47" y="f29"/>
                    <a:pt x="f16"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86" name="Google Shape;10398;p74">
              <a:extLst>
                <a:ext uri="{FF2B5EF4-FFF2-40B4-BE49-F238E27FC236}">
                  <a16:creationId xmlns:a16="http://schemas.microsoft.com/office/drawing/2014/main" id="{A15BBB54-8E0C-E208-87BE-4C32EE127434}"/>
                </a:ext>
              </a:extLst>
            </p:cNvPr>
            <p:cNvSpPr/>
            <p:nvPr/>
          </p:nvSpPr>
          <p:spPr>
            <a:xfrm>
              <a:off x="3128875" y="2142018"/>
              <a:ext cx="216959" cy="184480"/>
            </a:xfrm>
            <a:custGeom>
              <a:avLst/>
              <a:gdLst>
                <a:gd name="f0" fmla="val w"/>
                <a:gd name="f1" fmla="val h"/>
                <a:gd name="f2" fmla="val 0"/>
                <a:gd name="f3" fmla="val 5451"/>
                <a:gd name="f4" fmla="val 4349"/>
                <a:gd name="f5" fmla="val 2426"/>
                <a:gd name="f6" fmla="val 1544"/>
                <a:gd name="f7" fmla="val 2615"/>
                <a:gd name="f8" fmla="val 2773"/>
                <a:gd name="f9" fmla="val 1702"/>
                <a:gd name="f10" fmla="val 1891"/>
                <a:gd name="f11" fmla="val 2080"/>
                <a:gd name="f12" fmla="val 2237"/>
                <a:gd name="f13" fmla="val 1733"/>
                <a:gd name="f14" fmla="val 1513"/>
                <a:gd name="f15" fmla="val 1355"/>
                <a:gd name="f16" fmla="val 1324"/>
                <a:gd name="f17" fmla="val 1"/>
                <a:gd name="f18" fmla="val 536"/>
                <a:gd name="f19" fmla="val 568"/>
                <a:gd name="f20" fmla="val 2552"/>
                <a:gd name="f21" fmla="val 3939"/>
                <a:gd name="f22" fmla="val 4191"/>
                <a:gd name="f23" fmla="val 95"/>
                <a:gd name="f24" fmla="val 4348"/>
                <a:gd name="f25" fmla="val 316"/>
                <a:gd name="f26" fmla="val 2930"/>
                <a:gd name="f27" fmla="val 3214"/>
                <a:gd name="f28" fmla="val 3970"/>
                <a:gd name="f29" fmla="val 3561"/>
                <a:gd name="f30" fmla="val 3655"/>
                <a:gd name="f31" fmla="val 4002"/>
                <a:gd name="f32" fmla="val 3466"/>
                <a:gd name="f33" fmla="val 3876"/>
                <a:gd name="f34" fmla="val 3183"/>
                <a:gd name="f35" fmla="val 3813"/>
                <a:gd name="f36" fmla="val 1607"/>
                <a:gd name="f37" fmla="val 4506"/>
                <a:gd name="f38" fmla="val 757"/>
                <a:gd name="f39" fmla="val 5293"/>
                <a:gd name="f40" fmla="val 347"/>
                <a:gd name="f41" fmla="val 5104"/>
                <a:gd name="f42" fmla="val 190"/>
                <a:gd name="f43" fmla="val 4915"/>
                <a:gd name="f44" fmla="val 32"/>
                <a:gd name="f45" fmla="val 4474"/>
                <a:gd name="f46" fmla="val 505"/>
                <a:gd name="f47" fmla="val 3844"/>
                <a:gd name="f48" fmla="val 820"/>
                <a:gd name="f49" fmla="val 3151"/>
                <a:gd name="f50" fmla="val 1796"/>
                <a:gd name="f51" fmla="*/ f0 1 5451"/>
                <a:gd name="f52" fmla="*/ f1 1 4349"/>
                <a:gd name="f53" fmla="val f2"/>
                <a:gd name="f54" fmla="val f3"/>
                <a:gd name="f55" fmla="val f4"/>
                <a:gd name="f56" fmla="+- f55 0 f53"/>
                <a:gd name="f57" fmla="+- f54 0 f53"/>
                <a:gd name="f58" fmla="*/ f57 1 5451"/>
                <a:gd name="f59" fmla="*/ f56 1 4349"/>
                <a:gd name="f60" fmla="*/ f53 1 f58"/>
                <a:gd name="f61" fmla="*/ f54 1 f58"/>
                <a:gd name="f62" fmla="*/ f53 1 f59"/>
                <a:gd name="f63" fmla="*/ f55 1 f59"/>
                <a:gd name="f64" fmla="*/ f60 f51 1"/>
                <a:gd name="f65" fmla="*/ f61 f51 1"/>
                <a:gd name="f66" fmla="*/ f63 f52 1"/>
                <a:gd name="f67" fmla="*/ f62 f52 1"/>
              </a:gdLst>
              <a:ahLst/>
              <a:cxnLst>
                <a:cxn ang="3cd4">
                  <a:pos x="hc" y="t"/>
                </a:cxn>
                <a:cxn ang="0">
                  <a:pos x="r" y="vc"/>
                </a:cxn>
                <a:cxn ang="cd4">
                  <a:pos x="hc" y="b"/>
                </a:cxn>
                <a:cxn ang="cd2">
                  <a:pos x="l" y="vc"/>
                </a:cxn>
              </a:cxnLst>
              <a:rect l="f64" t="f67" r="f65" b="f66"/>
              <a:pathLst>
                <a:path w="5451" h="4349">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9"/>
                    <a:pt x="f17" y="f14"/>
                    <a:pt x="f17" y="f20"/>
                  </a:cubicBezTo>
                  <a:lnTo>
                    <a:pt x="f17" y="f21"/>
                  </a:lnTo>
                  <a:cubicBezTo>
                    <a:pt x="f17" y="f22"/>
                    <a:pt x="f23" y="f24"/>
                    <a:pt x="f25" y="f24"/>
                  </a:cubicBezTo>
                  <a:lnTo>
                    <a:pt x="f26" y="f24"/>
                  </a:lnTo>
                  <a:cubicBezTo>
                    <a:pt x="f27" y="f28"/>
                    <a:pt x="f29" y="f30"/>
                    <a:pt x="f31" y="f32"/>
                  </a:cubicBezTo>
                  <a:cubicBezTo>
                    <a:pt x="f33" y="f34"/>
                    <a:pt x="f35" y="f26"/>
                    <a:pt x="f35" y="f7"/>
                  </a:cubicBezTo>
                  <a:cubicBezTo>
                    <a:pt x="f35" y="f36"/>
                    <a:pt x="f37" y="f38"/>
                    <a:pt x="f3" y="f19"/>
                  </a:cubicBezTo>
                  <a:cubicBezTo>
                    <a:pt x="f39" y="f40"/>
                    <a:pt x="f41" y="f42"/>
                    <a:pt x="f43" y="f44"/>
                  </a:cubicBezTo>
                  <a:cubicBezTo>
                    <a:pt x="f45" y="f46"/>
                    <a:pt x="f47" y="f48"/>
                    <a:pt x="f49" y="f48"/>
                  </a:cubicBezTo>
                  <a:cubicBezTo>
                    <a:pt x="f5" y="f48"/>
                    <a:pt x="f50" y="f46"/>
                    <a:pt x="f16" y="f17"/>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87" name="Google Shape;10412;p74">
            <a:extLst>
              <a:ext uri="{FF2B5EF4-FFF2-40B4-BE49-F238E27FC236}">
                <a16:creationId xmlns:a16="http://schemas.microsoft.com/office/drawing/2014/main" id="{207C943F-D9BB-97BE-3886-89D7ABAD6E5B}"/>
              </a:ext>
            </a:extLst>
          </p:cNvPr>
          <p:cNvGrpSpPr/>
          <p:nvPr/>
        </p:nvGrpSpPr>
        <p:grpSpPr>
          <a:xfrm>
            <a:off x="6064797" y="2590987"/>
            <a:ext cx="588592" cy="667280"/>
            <a:chOff x="5894798" y="1990411"/>
            <a:chExt cx="441444" cy="500460"/>
          </a:xfrm>
          <a:solidFill>
            <a:srgbClr val="0072BF"/>
          </a:solidFill>
        </p:grpSpPr>
        <p:sp>
          <p:nvSpPr>
            <p:cNvPr id="188" name="Google Shape;10413;p74">
              <a:extLst>
                <a:ext uri="{FF2B5EF4-FFF2-40B4-BE49-F238E27FC236}">
                  <a16:creationId xmlns:a16="http://schemas.microsoft.com/office/drawing/2014/main" id="{9DC986DA-10F9-6AA8-EC02-A1FF987FFC4F}"/>
                </a:ext>
              </a:extLst>
            </p:cNvPr>
            <p:cNvSpPr/>
            <p:nvPr/>
          </p:nvSpPr>
          <p:spPr>
            <a:xfrm>
              <a:off x="6114263" y="1990411"/>
              <a:ext cx="27624" cy="74871"/>
            </a:xfrm>
            <a:custGeom>
              <a:avLst/>
              <a:gdLst>
                <a:gd name="f0" fmla="val w"/>
                <a:gd name="f1" fmla="val h"/>
                <a:gd name="f2" fmla="val 0"/>
                <a:gd name="f3" fmla="val 694"/>
                <a:gd name="f4" fmla="val 1765"/>
                <a:gd name="f5" fmla="val 347"/>
                <a:gd name="f6" fmla="val 1"/>
                <a:gd name="f7" fmla="val 158"/>
                <a:gd name="f8" fmla="val 1418"/>
                <a:gd name="f9" fmla="val 1607"/>
                <a:gd name="f10" fmla="val 536"/>
                <a:gd name="f11" fmla="val 693"/>
                <a:gd name="f12" fmla="*/ f0 1 694"/>
                <a:gd name="f13" fmla="*/ f1 1 1765"/>
                <a:gd name="f14" fmla="val f2"/>
                <a:gd name="f15" fmla="val f3"/>
                <a:gd name="f16" fmla="val f4"/>
                <a:gd name="f17" fmla="+- f16 0 f14"/>
                <a:gd name="f18" fmla="+- f15 0 f14"/>
                <a:gd name="f19" fmla="*/ f18 1 694"/>
                <a:gd name="f20" fmla="*/ f17 1 176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94" h="1765">
                  <a:moveTo>
                    <a:pt x="f5" y="f6"/>
                  </a:moveTo>
                  <a:cubicBezTo>
                    <a:pt x="f7" y="f6"/>
                    <a:pt x="f2" y="f7"/>
                    <a:pt x="f2" y="f5"/>
                  </a:cubicBezTo>
                  <a:lnTo>
                    <a:pt x="f2" y="f8"/>
                  </a:lnTo>
                  <a:cubicBezTo>
                    <a:pt x="f2" y="f9"/>
                    <a:pt x="f7" y="f4"/>
                    <a:pt x="f5" y="f4"/>
                  </a:cubicBezTo>
                  <a:cubicBezTo>
                    <a:pt x="f10" y="f4"/>
                    <a:pt x="f11" y="f9"/>
                    <a:pt x="f11" y="f8"/>
                  </a:cubicBezTo>
                  <a:lnTo>
                    <a:pt x="f11" y="f5"/>
                  </a:lnTo>
                  <a:cubicBezTo>
                    <a:pt x="f11" y="f7"/>
                    <a:pt x="f1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89" name="Google Shape;10414;p74">
              <a:extLst>
                <a:ext uri="{FF2B5EF4-FFF2-40B4-BE49-F238E27FC236}">
                  <a16:creationId xmlns:a16="http://schemas.microsoft.com/office/drawing/2014/main" id="{8060AFDD-57F7-FD2E-92E1-307E9BE871EF}"/>
                </a:ext>
              </a:extLst>
            </p:cNvPr>
            <p:cNvSpPr/>
            <p:nvPr/>
          </p:nvSpPr>
          <p:spPr>
            <a:xfrm>
              <a:off x="6198287" y="2022140"/>
              <a:ext cx="56436" cy="57863"/>
            </a:xfrm>
            <a:custGeom>
              <a:avLst/>
              <a:gdLst>
                <a:gd name="f0" fmla="val w"/>
                <a:gd name="f1" fmla="val h"/>
                <a:gd name="f2" fmla="val 0"/>
                <a:gd name="f3" fmla="val 1418"/>
                <a:gd name="f4" fmla="val 1364"/>
                <a:gd name="f5" fmla="val 1071"/>
                <a:gd name="f6" fmla="val 1"/>
                <a:gd name="f7" fmla="val 977"/>
                <a:gd name="f8" fmla="val 882"/>
                <a:gd name="f9" fmla="val 24"/>
                <a:gd name="f10" fmla="val 819"/>
                <a:gd name="f11" fmla="val 72"/>
                <a:gd name="f12" fmla="val 126"/>
                <a:gd name="f13" fmla="val 796"/>
                <a:gd name="f14" fmla="val 922"/>
                <a:gd name="f15" fmla="val 1143"/>
                <a:gd name="f16" fmla="val 1269"/>
                <a:gd name="f17" fmla="val 189"/>
                <a:gd name="f18" fmla="val 1332"/>
                <a:gd name="f19" fmla="val 268"/>
                <a:gd name="f20" fmla="val 1363"/>
                <a:gd name="f21" fmla="val 350"/>
                <a:gd name="f22" fmla="val 433"/>
                <a:gd name="f23" fmla="val 520"/>
                <a:gd name="f24" fmla="val 599"/>
                <a:gd name="f25" fmla="val 1323"/>
                <a:gd name="f26" fmla="val 544"/>
                <a:gd name="f27" fmla="val 418"/>
                <a:gd name="f28" fmla="val 198"/>
                <a:gd name="f29" fmla="val 1260"/>
                <a:gd name="f30" fmla="val 1166"/>
                <a:gd name="f31" fmla="*/ f0 1 1418"/>
                <a:gd name="f32" fmla="*/ f1 1 1364"/>
                <a:gd name="f33" fmla="val f2"/>
                <a:gd name="f34" fmla="val f3"/>
                <a:gd name="f35" fmla="val f4"/>
                <a:gd name="f36" fmla="+- f35 0 f33"/>
                <a:gd name="f37" fmla="+- f34 0 f33"/>
                <a:gd name="f38" fmla="*/ f37 1 1418"/>
                <a:gd name="f39" fmla="*/ f36 1 1364"/>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1418" h="1364">
                  <a:moveTo>
                    <a:pt x="f5" y="f6"/>
                  </a:moveTo>
                  <a:cubicBezTo>
                    <a:pt x="f7" y="f6"/>
                    <a:pt x="f8" y="f9"/>
                    <a:pt x="f10" y="f11"/>
                  </a:cubicBezTo>
                  <a:lnTo>
                    <a:pt x="f12" y="f13"/>
                  </a:lnTo>
                  <a:cubicBezTo>
                    <a:pt x="f2" y="f14"/>
                    <a:pt x="f2" y="f15"/>
                    <a:pt x="f12" y="f16"/>
                  </a:cubicBezTo>
                  <a:cubicBezTo>
                    <a:pt x="f17" y="f18"/>
                    <a:pt x="f19" y="f20"/>
                    <a:pt x="f21" y="f20"/>
                  </a:cubicBezTo>
                  <a:cubicBezTo>
                    <a:pt x="f22" y="f20"/>
                    <a:pt x="f23" y="f18"/>
                    <a:pt x="f24" y="f16"/>
                  </a:cubicBezTo>
                  <a:lnTo>
                    <a:pt x="f25" y="f26"/>
                  </a:lnTo>
                  <a:cubicBezTo>
                    <a:pt x="f3" y="f27"/>
                    <a:pt x="f3" y="f28"/>
                    <a:pt x="f25" y="f11"/>
                  </a:cubicBezTo>
                  <a:cubicBezTo>
                    <a:pt x="f29" y="f9"/>
                    <a:pt x="f3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0" name="Google Shape;10415;p74">
              <a:extLst>
                <a:ext uri="{FF2B5EF4-FFF2-40B4-BE49-F238E27FC236}">
                  <a16:creationId xmlns:a16="http://schemas.microsoft.com/office/drawing/2014/main" id="{A3CD5DC7-B9CA-FA67-6308-EA7C229E1A6E}"/>
                </a:ext>
              </a:extLst>
            </p:cNvPr>
            <p:cNvSpPr/>
            <p:nvPr/>
          </p:nvSpPr>
          <p:spPr>
            <a:xfrm>
              <a:off x="6279760" y="2197540"/>
              <a:ext cx="56482" cy="30796"/>
            </a:xfrm>
            <a:custGeom>
              <a:avLst/>
              <a:gdLst>
                <a:gd name="f0" fmla="val w"/>
                <a:gd name="f1" fmla="val h"/>
                <a:gd name="f2" fmla="val 0"/>
                <a:gd name="f3" fmla="val 1419"/>
                <a:gd name="f4" fmla="val 726"/>
                <a:gd name="f5" fmla="val 379"/>
                <a:gd name="f6" fmla="val 1"/>
                <a:gd name="f7" fmla="val 158"/>
                <a:gd name="f8" fmla="val 347"/>
                <a:gd name="f9" fmla="val 568"/>
                <a:gd name="f10" fmla="val 725"/>
                <a:gd name="f11" fmla="val 1072"/>
                <a:gd name="f12" fmla="val 1261"/>
                <a:gd name="f13" fmla="*/ f0 1 1419"/>
                <a:gd name="f14" fmla="*/ f1 1 726"/>
                <a:gd name="f15" fmla="val f2"/>
                <a:gd name="f16" fmla="val f3"/>
                <a:gd name="f17" fmla="val f4"/>
                <a:gd name="f18" fmla="+- f17 0 f15"/>
                <a:gd name="f19" fmla="+- f16 0 f15"/>
                <a:gd name="f20" fmla="*/ f19 1 1419"/>
                <a:gd name="f21" fmla="*/ f18 1 726"/>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19" h="726">
                  <a:moveTo>
                    <a:pt x="f5" y="f6"/>
                  </a:moveTo>
                  <a:cubicBezTo>
                    <a:pt x="f7" y="f6"/>
                    <a:pt x="f6" y="f7"/>
                    <a:pt x="f6" y="f8"/>
                  </a:cubicBezTo>
                  <a:cubicBezTo>
                    <a:pt x="f6" y="f9"/>
                    <a:pt x="f7" y="f10"/>
                    <a:pt x="f5" y="f10"/>
                  </a:cubicBezTo>
                  <a:lnTo>
                    <a:pt x="f11" y="f10"/>
                  </a:lnTo>
                  <a:cubicBezTo>
                    <a:pt x="f12" y="f10"/>
                    <a:pt x="f3" y="f9"/>
                    <a:pt x="f3" y="f8"/>
                  </a:cubicBezTo>
                  <a:cubicBezTo>
                    <a:pt x="f3" y="f7"/>
                    <a:pt x="f12" y="f6"/>
                    <a:pt x="f11"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1" name="Google Shape;10416;p74">
              <a:extLst>
                <a:ext uri="{FF2B5EF4-FFF2-40B4-BE49-F238E27FC236}">
                  <a16:creationId xmlns:a16="http://schemas.microsoft.com/office/drawing/2014/main" id="{959FB98B-4142-C1CA-4B07-3CF0B78F85A6}"/>
                </a:ext>
              </a:extLst>
            </p:cNvPr>
            <p:cNvSpPr/>
            <p:nvPr/>
          </p:nvSpPr>
          <p:spPr>
            <a:xfrm>
              <a:off x="5894798" y="2197540"/>
              <a:ext cx="56482" cy="29434"/>
            </a:xfrm>
            <a:custGeom>
              <a:avLst/>
              <a:gdLst>
                <a:gd name="f0" fmla="val w"/>
                <a:gd name="f1" fmla="val h"/>
                <a:gd name="f2" fmla="val 0"/>
                <a:gd name="f3" fmla="val 1419"/>
                <a:gd name="f4" fmla="val 694"/>
                <a:gd name="f5" fmla="val 347"/>
                <a:gd name="f6" fmla="val 1"/>
                <a:gd name="f7" fmla="val 158"/>
                <a:gd name="f8" fmla="val 568"/>
                <a:gd name="f9" fmla="val 1072"/>
                <a:gd name="f10" fmla="val 1261"/>
                <a:gd name="f11" fmla="*/ f0 1 1419"/>
                <a:gd name="f12" fmla="*/ f1 1 694"/>
                <a:gd name="f13" fmla="val f2"/>
                <a:gd name="f14" fmla="val f3"/>
                <a:gd name="f15" fmla="val f4"/>
                <a:gd name="f16" fmla="+- f15 0 f13"/>
                <a:gd name="f17" fmla="+- f14 0 f13"/>
                <a:gd name="f18" fmla="*/ f17 1 1419"/>
                <a:gd name="f19" fmla="*/ f16 1 69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419" h="694">
                  <a:moveTo>
                    <a:pt x="f5" y="f6"/>
                  </a:moveTo>
                  <a:cubicBezTo>
                    <a:pt x="f7" y="f6"/>
                    <a:pt x="f6" y="f7"/>
                    <a:pt x="f6" y="f5"/>
                  </a:cubicBezTo>
                  <a:cubicBezTo>
                    <a:pt x="f6"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2" name="Google Shape;10417;p74">
              <a:extLst>
                <a:ext uri="{FF2B5EF4-FFF2-40B4-BE49-F238E27FC236}">
                  <a16:creationId xmlns:a16="http://schemas.microsoft.com/office/drawing/2014/main" id="{8785E938-9AA3-6F94-F95B-A1D37D2A0BD0}"/>
                </a:ext>
              </a:extLst>
            </p:cNvPr>
            <p:cNvSpPr/>
            <p:nvPr/>
          </p:nvSpPr>
          <p:spPr>
            <a:xfrm>
              <a:off x="6003895" y="2022140"/>
              <a:ext cx="56482" cy="57863"/>
            </a:xfrm>
            <a:custGeom>
              <a:avLst/>
              <a:gdLst>
                <a:gd name="f0" fmla="val w"/>
                <a:gd name="f1" fmla="val h"/>
                <a:gd name="f2" fmla="val 0"/>
                <a:gd name="f3" fmla="val 1419"/>
                <a:gd name="f4" fmla="val 1364"/>
                <a:gd name="f5" fmla="val 363"/>
                <a:gd name="f6" fmla="val 1"/>
                <a:gd name="f7" fmla="val 276"/>
                <a:gd name="f8" fmla="val 190"/>
                <a:gd name="f9" fmla="val 24"/>
                <a:gd name="f10" fmla="val 127"/>
                <a:gd name="f11" fmla="val 72"/>
                <a:gd name="f12" fmla="val 198"/>
                <a:gd name="f13" fmla="val 450"/>
                <a:gd name="f14" fmla="val 544"/>
                <a:gd name="f15" fmla="val 820"/>
                <a:gd name="f16" fmla="val 1269"/>
                <a:gd name="f17" fmla="val 883"/>
                <a:gd name="f18" fmla="val 1332"/>
                <a:gd name="f19" fmla="val 977"/>
                <a:gd name="f20" fmla="val 1363"/>
                <a:gd name="f21" fmla="val 1072"/>
                <a:gd name="f22" fmla="val 1166"/>
                <a:gd name="f23" fmla="val 1261"/>
                <a:gd name="f24" fmla="val 1324"/>
                <a:gd name="f25" fmla="val 1418"/>
                <a:gd name="f26" fmla="val 1143"/>
                <a:gd name="f27" fmla="val 922"/>
                <a:gd name="f28" fmla="val 796"/>
                <a:gd name="f29" fmla="val 599"/>
                <a:gd name="f30" fmla="val 536"/>
                <a:gd name="f31" fmla="*/ f0 1 1419"/>
                <a:gd name="f32" fmla="*/ f1 1 1364"/>
                <a:gd name="f33" fmla="val f2"/>
                <a:gd name="f34" fmla="val f3"/>
                <a:gd name="f35" fmla="val f4"/>
                <a:gd name="f36" fmla="+- f35 0 f33"/>
                <a:gd name="f37" fmla="+- f34 0 f33"/>
                <a:gd name="f38" fmla="*/ f37 1 1419"/>
                <a:gd name="f39" fmla="*/ f36 1 1364"/>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1419" h="136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13"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3" name="Google Shape;10418;p74">
              <a:extLst>
                <a:ext uri="{FF2B5EF4-FFF2-40B4-BE49-F238E27FC236}">
                  <a16:creationId xmlns:a16="http://schemas.microsoft.com/office/drawing/2014/main" id="{3FD84E38-EAAF-ECE4-9B4B-88FDF05ABF6D}"/>
                </a:ext>
              </a:extLst>
            </p:cNvPr>
            <p:cNvSpPr/>
            <p:nvPr/>
          </p:nvSpPr>
          <p:spPr>
            <a:xfrm>
              <a:off x="5919871" y="2079702"/>
              <a:ext cx="58987" cy="44074"/>
            </a:xfrm>
            <a:custGeom>
              <a:avLst/>
              <a:gdLst>
                <a:gd name="f0" fmla="val w"/>
                <a:gd name="f1" fmla="val h"/>
                <a:gd name="f2" fmla="val 0"/>
                <a:gd name="f3" fmla="val 1482"/>
                <a:gd name="f4" fmla="val 1039"/>
                <a:gd name="f5" fmla="val 396"/>
                <a:gd name="f6" fmla="val 267"/>
                <a:gd name="f7" fmla="val 132"/>
                <a:gd name="f8" fmla="val 81"/>
                <a:gd name="f9" fmla="val 64"/>
                <a:gd name="f10" fmla="val 195"/>
                <a:gd name="f11" fmla="val 1"/>
                <a:gd name="f12" fmla="val 353"/>
                <a:gd name="f13" fmla="val 573"/>
                <a:gd name="f14" fmla="val 221"/>
                <a:gd name="f15" fmla="val 668"/>
                <a:gd name="f16" fmla="val 946"/>
                <a:gd name="f17" fmla="val 1015"/>
                <a:gd name="f18" fmla="val 987"/>
                <a:gd name="f19" fmla="val 1031"/>
                <a:gd name="f20" fmla="val 1032"/>
                <a:gd name="f21" fmla="val 1077"/>
                <a:gd name="f22" fmla="val 1209"/>
                <a:gd name="f23" fmla="val 1349"/>
                <a:gd name="f24" fmla="val 974"/>
                <a:gd name="f25" fmla="val 1419"/>
                <a:gd name="f26" fmla="val 857"/>
                <a:gd name="f27" fmla="val 699"/>
                <a:gd name="f28" fmla="val 447"/>
                <a:gd name="f29" fmla="val 1261"/>
                <a:gd name="f30" fmla="val 384"/>
                <a:gd name="f31" fmla="val 536"/>
                <a:gd name="f32" fmla="val 38"/>
                <a:gd name="f33" fmla="val 493"/>
                <a:gd name="f34" fmla="val 12"/>
                <a:gd name="f35" fmla="val 445"/>
                <a:gd name="f36" fmla="*/ f0 1 1482"/>
                <a:gd name="f37" fmla="*/ f1 1 1039"/>
                <a:gd name="f38" fmla="val f2"/>
                <a:gd name="f39" fmla="val f3"/>
                <a:gd name="f40" fmla="val f4"/>
                <a:gd name="f41" fmla="+- f40 0 f38"/>
                <a:gd name="f42" fmla="+- f39 0 f38"/>
                <a:gd name="f43" fmla="*/ f42 1 1482"/>
                <a:gd name="f44" fmla="*/ f41 1 1039"/>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1482" h="1039">
                  <a:moveTo>
                    <a:pt x="f5" y="f2"/>
                  </a:moveTo>
                  <a:cubicBezTo>
                    <a:pt x="f6" y="f2"/>
                    <a:pt x="f7" y="f8"/>
                    <a:pt x="f9" y="f10"/>
                  </a:cubicBezTo>
                  <a:cubicBezTo>
                    <a:pt x="f11" y="f12"/>
                    <a:pt x="f9" y="f13"/>
                    <a:pt x="f14" y="f15"/>
                  </a:cubicBezTo>
                  <a:lnTo>
                    <a:pt x="f16" y="f17"/>
                  </a:lnTo>
                  <a:cubicBezTo>
                    <a:pt x="f18" y="f19"/>
                    <a:pt x="f20" y="f4"/>
                    <a:pt x="f21" y="f4"/>
                  </a:cubicBezTo>
                  <a:cubicBezTo>
                    <a:pt x="f22" y="f4"/>
                    <a:pt x="f23" y="f24"/>
                    <a:pt x="f25" y="f26"/>
                  </a:cubicBezTo>
                  <a:cubicBezTo>
                    <a:pt x="f3" y="f27"/>
                    <a:pt x="f25" y="f28"/>
                    <a:pt x="f29" y="f30"/>
                  </a:cubicBezTo>
                  <a:lnTo>
                    <a:pt x="f31" y="f32"/>
                  </a:lnTo>
                  <a:cubicBezTo>
                    <a:pt x="f33" y="f34"/>
                    <a:pt x="f35"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4" name="Google Shape;10419;p74">
              <a:extLst>
                <a:ext uri="{FF2B5EF4-FFF2-40B4-BE49-F238E27FC236}">
                  <a16:creationId xmlns:a16="http://schemas.microsoft.com/office/drawing/2014/main" id="{E58CCBF2-BBBE-94C7-4398-5E21209EBAA7}"/>
                </a:ext>
              </a:extLst>
            </p:cNvPr>
            <p:cNvSpPr/>
            <p:nvPr/>
          </p:nvSpPr>
          <p:spPr>
            <a:xfrm>
              <a:off x="6250938" y="2080214"/>
              <a:ext cx="58942" cy="45473"/>
            </a:xfrm>
            <a:custGeom>
              <a:avLst/>
              <a:gdLst>
                <a:gd name="f0" fmla="val w"/>
                <a:gd name="f1" fmla="val h"/>
                <a:gd name="f2" fmla="val 0"/>
                <a:gd name="f3" fmla="val 1481"/>
                <a:gd name="f4" fmla="val 1072"/>
                <a:gd name="f5" fmla="val 1110"/>
                <a:gd name="f6" fmla="val 1049"/>
                <a:gd name="f7" fmla="val 983"/>
                <a:gd name="f8" fmla="val 18"/>
                <a:gd name="f9" fmla="val 914"/>
                <a:gd name="f10" fmla="val 57"/>
                <a:gd name="f11" fmla="val 221"/>
                <a:gd name="f12" fmla="val 404"/>
                <a:gd name="f13" fmla="val 63"/>
                <a:gd name="f14" fmla="val 498"/>
                <a:gd name="f15" fmla="val 687"/>
                <a:gd name="f16" fmla="val 877"/>
                <a:gd name="f17" fmla="val 132"/>
                <a:gd name="f18" fmla="val 991"/>
                <a:gd name="f19" fmla="val 250"/>
                <a:gd name="f20" fmla="val 382"/>
                <a:gd name="f21" fmla="val 432"/>
                <a:gd name="f22" fmla="val 484"/>
                <a:gd name="f23" fmla="val 1060"/>
                <a:gd name="f24" fmla="val 536"/>
                <a:gd name="f25" fmla="val 1034"/>
                <a:gd name="f26" fmla="val 1260"/>
                <a:gd name="f27" fmla="val 1418"/>
                <a:gd name="f28" fmla="val 593"/>
                <a:gd name="f29" fmla="val 215"/>
                <a:gd name="f30" fmla="val 1353"/>
                <a:gd name="f31" fmla="val 85"/>
                <a:gd name="f32" fmla="val 1244"/>
                <a:gd name="f33" fmla="*/ f0 1 1481"/>
                <a:gd name="f34" fmla="*/ f1 1 1072"/>
                <a:gd name="f35" fmla="val f2"/>
                <a:gd name="f36" fmla="val f3"/>
                <a:gd name="f37" fmla="val f4"/>
                <a:gd name="f38" fmla="+- f37 0 f35"/>
                <a:gd name="f39" fmla="+- f36 0 f35"/>
                <a:gd name="f40" fmla="*/ f39 1 1481"/>
                <a:gd name="f41" fmla="*/ f38 1 1072"/>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1481" h="1072">
                  <a:moveTo>
                    <a:pt x="f5" y="f2"/>
                  </a:moveTo>
                  <a:cubicBezTo>
                    <a:pt x="f6" y="f2"/>
                    <a:pt x="f7" y="f8"/>
                    <a:pt x="f9" y="f10"/>
                  </a:cubicBezTo>
                  <a:lnTo>
                    <a:pt x="f11" y="f12"/>
                  </a:lnTo>
                  <a:cubicBezTo>
                    <a:pt x="f13" y="f14"/>
                    <a:pt x="f2" y="f15"/>
                    <a:pt x="f13" y="f16"/>
                  </a:cubicBezTo>
                  <a:cubicBezTo>
                    <a:pt x="f17" y="f18"/>
                    <a:pt x="f19" y="f4"/>
                    <a:pt x="f20" y="f4"/>
                  </a:cubicBezTo>
                  <a:cubicBezTo>
                    <a:pt x="f21" y="f4"/>
                    <a:pt x="f22" y="f23"/>
                    <a:pt x="f24" y="f25"/>
                  </a:cubicBezTo>
                  <a:lnTo>
                    <a:pt x="f26" y="f15"/>
                  </a:lnTo>
                  <a:cubicBezTo>
                    <a:pt x="f27" y="f28"/>
                    <a:pt x="f3" y="f12"/>
                    <a:pt x="f27" y="f29"/>
                  </a:cubicBezTo>
                  <a:cubicBezTo>
                    <a:pt x="f30" y="f31"/>
                    <a:pt x="f32"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5" name="Google Shape;10420;p74">
              <a:extLst>
                <a:ext uri="{FF2B5EF4-FFF2-40B4-BE49-F238E27FC236}">
                  <a16:creationId xmlns:a16="http://schemas.microsoft.com/office/drawing/2014/main" id="{A28E320A-4712-1B60-697E-B124B070A8B3}"/>
                </a:ext>
              </a:extLst>
            </p:cNvPr>
            <p:cNvSpPr/>
            <p:nvPr/>
          </p:nvSpPr>
          <p:spPr>
            <a:xfrm>
              <a:off x="5970062" y="2077279"/>
              <a:ext cx="282156" cy="413592"/>
            </a:xfrm>
            <a:custGeom>
              <a:avLst/>
              <a:gdLst>
                <a:gd name="f0" fmla="val w"/>
                <a:gd name="f1" fmla="val h"/>
                <a:gd name="f2" fmla="val 0"/>
                <a:gd name="f3" fmla="val 7089"/>
                <a:gd name="f4" fmla="val 9750"/>
                <a:gd name="f5" fmla="val 3529"/>
                <a:gd name="f6" fmla="val 3151"/>
                <a:gd name="f7" fmla="val 2836"/>
                <a:gd name="f8" fmla="val 315"/>
                <a:gd name="f9" fmla="val 725"/>
                <a:gd name="f10" fmla="val 1418"/>
                <a:gd name="f11" fmla="val 1040"/>
                <a:gd name="f12" fmla="val 2520"/>
                <a:gd name="f13" fmla="val 2111"/>
                <a:gd name="f14" fmla="val 1733"/>
                <a:gd name="f15" fmla="val 2143"/>
                <a:gd name="f16" fmla="val 1544"/>
                <a:gd name="f17" fmla="val 1638"/>
                <a:gd name="f18" fmla="val 2080"/>
                <a:gd name="f19" fmla="val 1764"/>
                <a:gd name="f20" fmla="val 3497"/>
                <a:gd name="f21" fmla="val 4253"/>
                <a:gd name="f22" fmla="val 4883"/>
                <a:gd name="f23" fmla="val 2710"/>
                <a:gd name="f24" fmla="val 3466"/>
                <a:gd name="f25" fmla="val 4096"/>
                <a:gd name="f26" fmla="val 4474"/>
                <a:gd name="f27" fmla="val 4600"/>
                <a:gd name="f28" fmla="val 3907"/>
                <a:gd name="f29" fmla="val 4758"/>
                <a:gd name="f30" fmla="val 4064"/>
                <a:gd name="f31" fmla="val 5073"/>
                <a:gd name="f32" fmla="val 4159"/>
                <a:gd name="f33" fmla="val 5482"/>
                <a:gd name="f34" fmla="val 5860"/>
                <a:gd name="f35" fmla="val 6081"/>
                <a:gd name="f36" fmla="val 4001"/>
                <a:gd name="f37" fmla="val 6238"/>
                <a:gd name="f38" fmla="val 3812"/>
                <a:gd name="f39" fmla="val 3623"/>
                <a:gd name="f40" fmla="val 4915"/>
                <a:gd name="f41" fmla="val 2678"/>
                <a:gd name="f42" fmla="val 4128"/>
                <a:gd name="f43" fmla="val 3844"/>
                <a:gd name="f44" fmla="val 3434"/>
                <a:gd name="f45" fmla="val 3025"/>
                <a:gd name="f46" fmla="val 788"/>
                <a:gd name="f47" fmla="val 4443"/>
                <a:gd name="f48" fmla="val 5167"/>
                <a:gd name="f49" fmla="val 6112"/>
                <a:gd name="f50" fmla="val 536"/>
                <a:gd name="f51" fmla="val 6963"/>
                <a:gd name="f52" fmla="val 1386"/>
                <a:gd name="f53" fmla="val 7372"/>
                <a:gd name="f54" fmla="val 8318"/>
                <a:gd name="f55" fmla="val 977"/>
                <a:gd name="f56" fmla="val 662"/>
                <a:gd name="f57" fmla="val 8633"/>
                <a:gd name="f58" fmla="val 9011"/>
                <a:gd name="f59" fmla="val 9389"/>
                <a:gd name="f60" fmla="val 9578"/>
                <a:gd name="f61" fmla="val 819"/>
                <a:gd name="f62" fmla="val 9735"/>
                <a:gd name="f63" fmla="val 1008"/>
                <a:gd name="f64" fmla="val 5923"/>
                <a:gd name="f65" fmla="val 9745"/>
                <a:gd name="f66" fmla="val 5979"/>
                <a:gd name="f67" fmla="val 9749"/>
                <a:gd name="f68" fmla="val 6029"/>
                <a:gd name="f69" fmla="val 6305"/>
                <a:gd name="f70" fmla="val 6396"/>
                <a:gd name="f71" fmla="val 9612"/>
                <a:gd name="f72" fmla="val 9452"/>
                <a:gd name="f73" fmla="val 9105"/>
                <a:gd name="f74" fmla="val 8696"/>
                <a:gd name="f75" fmla="val 8381"/>
                <a:gd name="f76" fmla="val 5702"/>
                <a:gd name="f77" fmla="val 7436"/>
                <a:gd name="f78" fmla="val 6522"/>
                <a:gd name="f79" fmla="val 7057"/>
                <a:gd name="f80" fmla="val 6175"/>
                <a:gd name="f81" fmla="val 5230"/>
                <a:gd name="f82" fmla="val 6774"/>
                <a:gd name="f83" fmla="val 6364"/>
                <a:gd name="f84" fmla="val 5986"/>
                <a:gd name="f85" fmla="val 5671"/>
                <a:gd name="f86" fmla="val 5356"/>
                <a:gd name="f87" fmla="val 4946"/>
                <a:gd name="f88" fmla="val 4568"/>
                <a:gd name="f89" fmla="val 3938"/>
                <a:gd name="f90" fmla="*/ f0 1 7089"/>
                <a:gd name="f91" fmla="*/ f1 1 9750"/>
                <a:gd name="f92" fmla="val f2"/>
                <a:gd name="f93" fmla="val f3"/>
                <a:gd name="f94" fmla="val f4"/>
                <a:gd name="f95" fmla="+- f94 0 f92"/>
                <a:gd name="f96" fmla="+- f93 0 f92"/>
                <a:gd name="f97" fmla="*/ f96 1 7089"/>
                <a:gd name="f98" fmla="*/ f95 1 9750"/>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7089" h="9750">
                  <a:moveTo>
                    <a:pt x="f5" y="f2"/>
                  </a:moveTo>
                  <a:cubicBezTo>
                    <a:pt x="f6" y="f2"/>
                    <a:pt x="f7" y="f8"/>
                    <a:pt x="f7" y="f9"/>
                  </a:cubicBezTo>
                  <a:lnTo>
                    <a:pt x="f7" y="f10"/>
                  </a:lnTo>
                  <a:cubicBezTo>
                    <a:pt x="f7" y="f11"/>
                    <a:pt x="f12" y="f9"/>
                    <a:pt x="f13" y="f9"/>
                  </a:cubicBezTo>
                  <a:cubicBezTo>
                    <a:pt x="f14" y="f9"/>
                    <a:pt x="f10" y="f11"/>
                    <a:pt x="f10" y="f10"/>
                  </a:cubicBezTo>
                  <a:lnTo>
                    <a:pt x="f10" y="f15"/>
                  </a:lnTo>
                  <a:cubicBezTo>
                    <a:pt x="f16" y="f15"/>
                    <a:pt x="f17" y="f18"/>
                    <a:pt x="f19" y="f18"/>
                  </a:cubicBezTo>
                  <a:lnTo>
                    <a:pt x="f20" y="f18"/>
                  </a:lnTo>
                  <a:cubicBezTo>
                    <a:pt x="f21" y="f18"/>
                    <a:pt x="f22" y="f23"/>
                    <a:pt x="f22" y="f24"/>
                  </a:cubicBezTo>
                  <a:cubicBezTo>
                    <a:pt x="f22" y="f25"/>
                    <a:pt x="f26" y="f27"/>
                    <a:pt x="f28" y="f29"/>
                  </a:cubicBezTo>
                  <a:cubicBezTo>
                    <a:pt x="f30" y="f31"/>
                    <a:pt x="f32" y="f33"/>
                    <a:pt x="f32" y="f34"/>
                  </a:cubicBezTo>
                  <a:cubicBezTo>
                    <a:pt x="f32" y="f35"/>
                    <a:pt x="f36" y="f37"/>
                    <a:pt x="f38" y="f37"/>
                  </a:cubicBezTo>
                  <a:cubicBezTo>
                    <a:pt x="f39" y="f37"/>
                    <a:pt x="f24" y="f35"/>
                    <a:pt x="f24" y="f34"/>
                  </a:cubicBezTo>
                  <a:cubicBezTo>
                    <a:pt x="f24" y="f40"/>
                    <a:pt x="f41" y="f42"/>
                    <a:pt x="f14" y="f42"/>
                  </a:cubicBezTo>
                  <a:lnTo>
                    <a:pt x="f24" y="f42"/>
                  </a:lnTo>
                  <a:cubicBezTo>
                    <a:pt x="f43" y="f42"/>
                    <a:pt x="f32" y="f38"/>
                    <a:pt x="f32" y="f44"/>
                  </a:cubicBezTo>
                  <a:cubicBezTo>
                    <a:pt x="f32" y="f45"/>
                    <a:pt x="f43" y="f23"/>
                    <a:pt x="f24" y="f23"/>
                  </a:cubicBezTo>
                  <a:lnTo>
                    <a:pt x="f14" y="f23"/>
                  </a:lnTo>
                  <a:cubicBezTo>
                    <a:pt x="f46" y="f23"/>
                    <a:pt x="f2" y="f20"/>
                    <a:pt x="f2" y="f47"/>
                  </a:cubicBezTo>
                  <a:lnTo>
                    <a:pt x="f2" y="f48"/>
                  </a:lnTo>
                  <a:cubicBezTo>
                    <a:pt x="f2" y="f49"/>
                    <a:pt x="f50" y="f51"/>
                    <a:pt x="f52" y="f53"/>
                  </a:cubicBezTo>
                  <a:lnTo>
                    <a:pt x="f52" y="f54"/>
                  </a:lnTo>
                  <a:cubicBezTo>
                    <a:pt x="f55" y="f54"/>
                    <a:pt x="f56" y="f57"/>
                    <a:pt x="f56" y="f58"/>
                  </a:cubicBezTo>
                  <a:lnTo>
                    <a:pt x="f56" y="f59"/>
                  </a:lnTo>
                  <a:cubicBezTo>
                    <a:pt x="f56" y="f60"/>
                    <a:pt x="f61" y="f62"/>
                    <a:pt x="f63" y="f62"/>
                  </a:cubicBezTo>
                  <a:lnTo>
                    <a:pt x="f34" y="f62"/>
                  </a:lnTo>
                  <a:cubicBezTo>
                    <a:pt x="f64" y="f65"/>
                    <a:pt x="f66" y="f67"/>
                    <a:pt x="f68" y="f67"/>
                  </a:cubicBezTo>
                  <a:cubicBezTo>
                    <a:pt x="f69" y="f67"/>
                    <a:pt x="f70" y="f71"/>
                    <a:pt x="f70" y="f72"/>
                  </a:cubicBezTo>
                  <a:lnTo>
                    <a:pt x="f70" y="f73"/>
                  </a:lnTo>
                  <a:cubicBezTo>
                    <a:pt x="f70" y="f74"/>
                    <a:pt x="f49" y="f75"/>
                    <a:pt x="f76" y="f75"/>
                  </a:cubicBezTo>
                  <a:lnTo>
                    <a:pt x="f76" y="f77"/>
                  </a:lnTo>
                  <a:cubicBezTo>
                    <a:pt x="f78" y="f79"/>
                    <a:pt x="f3" y="f80"/>
                    <a:pt x="f3" y="f81"/>
                  </a:cubicBezTo>
                  <a:lnTo>
                    <a:pt x="f3" y="f15"/>
                  </a:lnTo>
                  <a:cubicBezTo>
                    <a:pt x="f3" y="f14"/>
                    <a:pt x="f82" y="f10"/>
                    <a:pt x="f83" y="f10"/>
                  </a:cubicBezTo>
                  <a:cubicBezTo>
                    <a:pt x="f84" y="f10"/>
                    <a:pt x="f85" y="f14"/>
                    <a:pt x="f85" y="f15"/>
                  </a:cubicBezTo>
                  <a:lnTo>
                    <a:pt x="f85" y="f10"/>
                  </a:lnTo>
                  <a:cubicBezTo>
                    <a:pt x="f85" y="f11"/>
                    <a:pt x="f86" y="f9"/>
                    <a:pt x="f87" y="f9"/>
                  </a:cubicBezTo>
                  <a:cubicBezTo>
                    <a:pt x="f88" y="f9"/>
                    <a:pt x="f21" y="f11"/>
                    <a:pt x="f21" y="f10"/>
                  </a:cubicBezTo>
                  <a:lnTo>
                    <a:pt x="f21" y="f9"/>
                  </a:lnTo>
                  <a:cubicBezTo>
                    <a:pt x="f21" y="f8"/>
                    <a:pt x="f89"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96" name="Google Shape;10478;p74">
            <a:extLst>
              <a:ext uri="{FF2B5EF4-FFF2-40B4-BE49-F238E27FC236}">
                <a16:creationId xmlns:a16="http://schemas.microsoft.com/office/drawing/2014/main" id="{09F2D4EE-F98A-A0F4-7C60-0A3C2EBAF0DA}"/>
              </a:ext>
            </a:extLst>
          </p:cNvPr>
          <p:cNvGrpSpPr/>
          <p:nvPr/>
        </p:nvGrpSpPr>
        <p:grpSpPr>
          <a:xfrm>
            <a:off x="6807535" y="2590767"/>
            <a:ext cx="638739" cy="668243"/>
            <a:chOff x="6451850" y="1990246"/>
            <a:chExt cx="479054" cy="501182"/>
          </a:xfrm>
          <a:solidFill>
            <a:srgbClr val="0072BF"/>
          </a:solidFill>
        </p:grpSpPr>
        <p:sp>
          <p:nvSpPr>
            <p:cNvPr id="197" name="Google Shape;10479;p74">
              <a:extLst>
                <a:ext uri="{FF2B5EF4-FFF2-40B4-BE49-F238E27FC236}">
                  <a16:creationId xmlns:a16="http://schemas.microsoft.com/office/drawing/2014/main" id="{7E3A64E1-13D9-BDA1-FA52-FEE440608B86}"/>
                </a:ext>
              </a:extLst>
            </p:cNvPr>
            <p:cNvSpPr/>
            <p:nvPr/>
          </p:nvSpPr>
          <p:spPr>
            <a:xfrm>
              <a:off x="6451850" y="2115848"/>
              <a:ext cx="218230" cy="248625"/>
            </a:xfrm>
            <a:custGeom>
              <a:avLst/>
              <a:gdLst>
                <a:gd name="f0" fmla="val w"/>
                <a:gd name="f1" fmla="val h"/>
                <a:gd name="f2" fmla="val 0"/>
                <a:gd name="f3" fmla="val 5483"/>
                <a:gd name="f4" fmla="val 5861"/>
                <a:gd name="f5" fmla="val 2584"/>
                <a:gd name="f6" fmla="val 1"/>
                <a:gd name="f7" fmla="val 410"/>
                <a:gd name="f8" fmla="val 2206"/>
                <a:gd name="f9" fmla="val 2615"/>
                <a:gd name="f10" fmla="val 3277"/>
                <a:gd name="f11" fmla="val 3655"/>
                <a:gd name="f12" fmla="val 5860"/>
                <a:gd name="f13" fmla="val 3781"/>
                <a:gd name="f14" fmla="val 4632"/>
                <a:gd name="f15" fmla="val 3844"/>
                <a:gd name="f16" fmla="val 4584"/>
                <a:gd name="f17" fmla="val 3939"/>
                <a:gd name="f18" fmla="val 4561"/>
                <a:gd name="f19" fmla="val 4029"/>
                <a:gd name="f20" fmla="val 4120"/>
                <a:gd name="f21" fmla="val 4206"/>
                <a:gd name="f22" fmla="val 4254"/>
                <a:gd name="f23" fmla="val 4726"/>
                <a:gd name="f24" fmla="val 5104"/>
                <a:gd name="f25" fmla="val 4789"/>
                <a:gd name="f26" fmla="val 5167"/>
                <a:gd name="f27" fmla="val 4884"/>
                <a:gd name="f28" fmla="val 5199"/>
                <a:gd name="f29" fmla="val 4974"/>
                <a:gd name="f30" fmla="val 5065"/>
                <a:gd name="f31" fmla="val 5152"/>
                <a:gd name="f32" fmla="val 5325"/>
                <a:gd name="f33" fmla="val 5010"/>
                <a:gd name="f34" fmla="val 4758"/>
                <a:gd name="f35" fmla="val 4159"/>
                <a:gd name="f36" fmla="val 4065"/>
                <a:gd name="f37" fmla="val 3813"/>
                <a:gd name="f38" fmla="val 3687"/>
                <a:gd name="f39" fmla="val 5482"/>
                <a:gd name="f40" fmla="val 2962"/>
                <a:gd name="f41" fmla="val 2489"/>
                <a:gd name="f42" fmla="val 2710"/>
                <a:gd name="f43" fmla="val 2915"/>
                <a:gd name="f44" fmla="val 4317"/>
                <a:gd name="f45" fmla="val 3017"/>
                <a:gd name="f46" fmla="val 4049"/>
                <a:gd name="f47" fmla="val 3513"/>
                <a:gd name="f48" fmla="val 3309"/>
                <a:gd name="f49" fmla="val 2930"/>
                <a:gd name="f50" fmla="val 2332"/>
                <a:gd name="f51" fmla="val 1670"/>
                <a:gd name="f52" fmla="val 1261"/>
                <a:gd name="f53" fmla="val 3561"/>
                <a:gd name="f54" fmla="val 1040"/>
                <a:gd name="f55" fmla="*/ f0 1 5483"/>
                <a:gd name="f56" fmla="*/ f1 1 5861"/>
                <a:gd name="f57" fmla="val f2"/>
                <a:gd name="f58" fmla="val f3"/>
                <a:gd name="f59" fmla="val f4"/>
                <a:gd name="f60" fmla="+- f59 0 f57"/>
                <a:gd name="f61" fmla="+- f58 0 f57"/>
                <a:gd name="f62" fmla="*/ f61 1 5483"/>
                <a:gd name="f63" fmla="*/ f60 1 5861"/>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483" h="5861">
                  <a:moveTo>
                    <a:pt x="f5" y="f6"/>
                  </a:moveTo>
                  <a:lnTo>
                    <a:pt x="f7" y="f8"/>
                  </a:lnTo>
                  <a:cubicBezTo>
                    <a:pt x="f6" y="f9"/>
                    <a:pt x="f6" y="f10"/>
                    <a:pt x="f7" y="f11"/>
                  </a:cubicBezTo>
                  <a:lnTo>
                    <a:pt x="f5" y="f12"/>
                  </a:lnTo>
                  <a:lnTo>
                    <a:pt x="f13" y="f14"/>
                  </a:lnTo>
                  <a:cubicBezTo>
                    <a:pt x="f15" y="f16"/>
                    <a:pt x="f17" y="f18"/>
                    <a:pt x="f19" y="f18"/>
                  </a:cubicBezTo>
                  <a:cubicBezTo>
                    <a:pt x="f20" y="f18"/>
                    <a:pt x="f21" y="f16"/>
                    <a:pt x="f22" y="f14"/>
                  </a:cubicBezTo>
                  <a:lnTo>
                    <a:pt x="f23" y="f24"/>
                  </a:lnTo>
                  <a:cubicBezTo>
                    <a:pt x="f25" y="f26"/>
                    <a:pt x="f27" y="f28"/>
                    <a:pt x="f29" y="f28"/>
                  </a:cubicBezTo>
                  <a:cubicBezTo>
                    <a:pt x="f30" y="f28"/>
                    <a:pt x="f31" y="f26"/>
                    <a:pt x="f28" y="f24"/>
                  </a:cubicBezTo>
                  <a:cubicBezTo>
                    <a:pt x="f32" y="f33"/>
                    <a:pt x="f32" y="f34"/>
                    <a:pt x="f28" y="f14"/>
                  </a:cubicBezTo>
                  <a:lnTo>
                    <a:pt x="f23" y="f35"/>
                  </a:lnTo>
                  <a:cubicBezTo>
                    <a:pt x="f14" y="f36"/>
                    <a:pt x="f14" y="f37"/>
                    <a:pt x="f23" y="f38"/>
                  </a:cubicBezTo>
                  <a:lnTo>
                    <a:pt x="f39" y="f40"/>
                  </a:lnTo>
                  <a:lnTo>
                    <a:pt x="f33" y="f41"/>
                  </a:lnTo>
                  <a:lnTo>
                    <a:pt x="f25" y="f42"/>
                  </a:lnTo>
                  <a:cubicBezTo>
                    <a:pt x="f16" y="f43"/>
                    <a:pt x="f44" y="f45"/>
                    <a:pt x="f46" y="f45"/>
                  </a:cubicBezTo>
                  <a:cubicBezTo>
                    <a:pt x="f13" y="f45"/>
                    <a:pt x="f47" y="f43"/>
                    <a:pt x="f48" y="f42"/>
                  </a:cubicBezTo>
                  <a:cubicBezTo>
                    <a:pt x="f49" y="f50"/>
                    <a:pt x="f49" y="f51"/>
                    <a:pt x="f48" y="f52"/>
                  </a:cubicBezTo>
                  <a:lnTo>
                    <a:pt x="f53" y="f54"/>
                  </a:ln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8" name="Google Shape;10480;p74">
              <a:extLst>
                <a:ext uri="{FF2B5EF4-FFF2-40B4-BE49-F238E27FC236}">
                  <a16:creationId xmlns:a16="http://schemas.microsoft.com/office/drawing/2014/main" id="{97889578-B73D-BA95-D24F-1255724C28EB}"/>
                </a:ext>
              </a:extLst>
            </p:cNvPr>
            <p:cNvSpPr/>
            <p:nvPr/>
          </p:nvSpPr>
          <p:spPr>
            <a:xfrm>
              <a:off x="6574755" y="1990246"/>
              <a:ext cx="232001" cy="227200"/>
            </a:xfrm>
            <a:custGeom>
              <a:avLst/>
              <a:gdLst>
                <a:gd name="f0" fmla="val w"/>
                <a:gd name="f1" fmla="val h"/>
                <a:gd name="f2" fmla="val 0"/>
                <a:gd name="f3" fmla="val 5829"/>
                <a:gd name="f4" fmla="val 5356"/>
                <a:gd name="f5" fmla="val 2926"/>
                <a:gd name="f6" fmla="val 2662"/>
                <a:gd name="f7" fmla="val 2394"/>
                <a:gd name="f8" fmla="val 95"/>
                <a:gd name="f9" fmla="val 2205"/>
                <a:gd name="f10" fmla="val 284"/>
                <a:gd name="f11" fmla="val 2457"/>
                <a:gd name="f12" fmla="val 1229"/>
                <a:gd name="f13" fmla="val 3686"/>
                <a:gd name="f14" fmla="val 1323"/>
                <a:gd name="f15" fmla="val 3781"/>
                <a:gd name="f16" fmla="val 4033"/>
                <a:gd name="f17" fmla="val 4127"/>
                <a:gd name="f18" fmla="val 725"/>
                <a:gd name="f19" fmla="val 4600"/>
                <a:gd name="f20" fmla="val 630"/>
                <a:gd name="f21" fmla="val 4726"/>
                <a:gd name="f22" fmla="val 4978"/>
                <a:gd name="f23" fmla="val 5072"/>
                <a:gd name="f24" fmla="val 788"/>
                <a:gd name="f25" fmla="val 5135"/>
                <a:gd name="f26" fmla="val 882"/>
                <a:gd name="f27" fmla="val 5167"/>
                <a:gd name="f28" fmla="val 977"/>
                <a:gd name="f29" fmla="val 1071"/>
                <a:gd name="f30" fmla="val 1166"/>
                <a:gd name="f31" fmla="val 1701"/>
                <a:gd name="f32" fmla="val 1749"/>
                <a:gd name="f33" fmla="val 4553"/>
                <a:gd name="f34" fmla="val 1835"/>
                <a:gd name="f35" fmla="val 4529"/>
                <a:gd name="f36" fmla="val 1926"/>
                <a:gd name="f37" fmla="val 2016"/>
                <a:gd name="f38" fmla="val 2111"/>
                <a:gd name="f39" fmla="val 2174"/>
                <a:gd name="f40" fmla="val 2898"/>
                <a:gd name="f41" fmla="val 3371"/>
                <a:gd name="f42" fmla="val 4883"/>
                <a:gd name="f43" fmla="val 3151"/>
                <a:gd name="f44" fmla="val 4663"/>
                <a:gd name="f45" fmla="val 2741"/>
                <a:gd name="f46" fmla="val 4253"/>
                <a:gd name="f47" fmla="val 3592"/>
                <a:gd name="f48" fmla="val 3214"/>
                <a:gd name="f49" fmla="val 3340"/>
                <a:gd name="f50" fmla="val 3009"/>
                <a:gd name="f51" fmla="val 3607"/>
                <a:gd name="f52" fmla="val 2906"/>
                <a:gd name="f53" fmla="val 3875"/>
                <a:gd name="f54" fmla="val 4143"/>
                <a:gd name="f55" fmla="val 4411"/>
                <a:gd name="f56" fmla="val 4852"/>
                <a:gd name="f57" fmla="val 3434"/>
                <a:gd name="f58" fmla="val 5828"/>
                <a:gd name="f59" fmla="val 3623"/>
                <a:gd name="f60" fmla="val 3450"/>
                <a:gd name="f61" fmla="val 3190"/>
                <a:gd name="f62" fmla="*/ f0 1 5829"/>
                <a:gd name="f63" fmla="*/ f1 1 5356"/>
                <a:gd name="f64" fmla="val f2"/>
                <a:gd name="f65" fmla="val f3"/>
                <a:gd name="f66" fmla="val f4"/>
                <a:gd name="f67" fmla="+- f66 0 f64"/>
                <a:gd name="f68" fmla="+- f65 0 f64"/>
                <a:gd name="f69" fmla="*/ f68 1 5829"/>
                <a:gd name="f70" fmla="*/ f67 1 5356"/>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829" h="5356">
                  <a:moveTo>
                    <a:pt x="f5" y="f2"/>
                  </a:moveTo>
                  <a:cubicBezTo>
                    <a:pt x="f6" y="f2"/>
                    <a:pt x="f7" y="f8"/>
                    <a:pt x="f9" y="f10"/>
                  </a:cubicBezTo>
                  <a:lnTo>
                    <a:pt x="f2" y="f11"/>
                  </a:lnTo>
                  <a:lnTo>
                    <a:pt x="f12" y="f13"/>
                  </a:lnTo>
                  <a:cubicBezTo>
                    <a:pt x="f14" y="f15"/>
                    <a:pt x="f14" y="f16"/>
                    <a:pt x="f12" y="f17"/>
                  </a:cubicBezTo>
                  <a:lnTo>
                    <a:pt x="f18" y="f19"/>
                  </a:lnTo>
                  <a:cubicBezTo>
                    <a:pt x="f20" y="f21"/>
                    <a:pt x="f20" y="f22"/>
                    <a:pt x="f18" y="f23"/>
                  </a:cubicBezTo>
                  <a:cubicBezTo>
                    <a:pt x="f24" y="f25"/>
                    <a:pt x="f26" y="f27"/>
                    <a:pt x="f28" y="f27"/>
                  </a:cubicBezTo>
                  <a:cubicBezTo>
                    <a:pt x="f29" y="f27"/>
                    <a:pt x="f30" y="f25"/>
                    <a:pt x="f12" y="f23"/>
                  </a:cubicBezTo>
                  <a:lnTo>
                    <a:pt x="f31" y="f19"/>
                  </a:lnTo>
                  <a:cubicBezTo>
                    <a:pt x="f32" y="f33"/>
                    <a:pt x="f34" y="f35"/>
                    <a:pt x="f36" y="f35"/>
                  </a:cubicBezTo>
                  <a:cubicBezTo>
                    <a:pt x="f37" y="f35"/>
                    <a:pt x="f38" y="f33"/>
                    <a:pt x="f39" y="f19"/>
                  </a:cubicBezTo>
                  <a:lnTo>
                    <a:pt x="f40" y="f4"/>
                  </a:lnTo>
                  <a:lnTo>
                    <a:pt x="f41" y="f42"/>
                  </a:lnTo>
                  <a:lnTo>
                    <a:pt x="f43" y="f44"/>
                  </a:lnTo>
                  <a:cubicBezTo>
                    <a:pt x="f45" y="f46"/>
                    <a:pt x="f45" y="f47"/>
                    <a:pt x="f43" y="f48"/>
                  </a:cubicBezTo>
                  <a:cubicBezTo>
                    <a:pt x="f49" y="f50"/>
                    <a:pt x="f51" y="f52"/>
                    <a:pt x="f53" y="f52"/>
                  </a:cubicBezTo>
                  <a:cubicBezTo>
                    <a:pt x="f54" y="f52"/>
                    <a:pt x="f55" y="f50"/>
                    <a:pt x="f19" y="f48"/>
                  </a:cubicBezTo>
                  <a:lnTo>
                    <a:pt x="f56" y="f57"/>
                  </a:lnTo>
                  <a:lnTo>
                    <a:pt x="f58" y="f11"/>
                  </a:lnTo>
                  <a:lnTo>
                    <a:pt x="f59" y="f10"/>
                  </a:lnTo>
                  <a:cubicBezTo>
                    <a:pt x="f60" y="f8"/>
                    <a:pt x="f61"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9" name="Google Shape;10481;p74">
              <a:extLst>
                <a:ext uri="{FF2B5EF4-FFF2-40B4-BE49-F238E27FC236}">
                  <a16:creationId xmlns:a16="http://schemas.microsoft.com/office/drawing/2014/main" id="{2D6D075D-271F-F463-848D-D979EEE1D4E1}"/>
                </a:ext>
              </a:extLst>
            </p:cNvPr>
            <p:cNvSpPr/>
            <p:nvPr/>
          </p:nvSpPr>
          <p:spPr>
            <a:xfrm>
              <a:off x="6712674" y="2115848"/>
              <a:ext cx="218230" cy="247262"/>
            </a:xfrm>
            <a:custGeom>
              <a:avLst/>
              <a:gdLst>
                <a:gd name="f0" fmla="val w"/>
                <a:gd name="f1" fmla="val h"/>
                <a:gd name="f2" fmla="val 0"/>
                <a:gd name="f3" fmla="val 5483"/>
                <a:gd name="f4" fmla="val 5829"/>
                <a:gd name="f5" fmla="val 2899"/>
                <a:gd name="f6" fmla="val 1"/>
                <a:gd name="f7" fmla="val 1702"/>
                <a:gd name="f8" fmla="val 1229"/>
                <a:gd name="f9" fmla="val 1639"/>
                <a:gd name="f10" fmla="val 1292"/>
                <a:gd name="f11" fmla="val 1544"/>
                <a:gd name="f12" fmla="val 1324"/>
                <a:gd name="f13" fmla="val 1450"/>
                <a:gd name="f14" fmla="val 1355"/>
                <a:gd name="f15" fmla="val 1261"/>
                <a:gd name="f16" fmla="val 1198"/>
                <a:gd name="f17" fmla="val 725"/>
                <a:gd name="f18" fmla="val 757"/>
                <a:gd name="f19" fmla="val 678"/>
                <a:gd name="f20" fmla="val 694"/>
                <a:gd name="f21" fmla="val 591"/>
                <a:gd name="f22" fmla="val 662"/>
                <a:gd name="f23" fmla="val 501"/>
                <a:gd name="f24" fmla="val 410"/>
                <a:gd name="f25" fmla="val 316"/>
                <a:gd name="f26" fmla="val 253"/>
                <a:gd name="f27" fmla="val 158"/>
                <a:gd name="f28" fmla="val 883"/>
                <a:gd name="f29" fmla="val 1103"/>
                <a:gd name="f30" fmla="val 851"/>
                <a:gd name="f31" fmla="val 1828"/>
                <a:gd name="f32" fmla="val 2048"/>
                <a:gd name="f33" fmla="val 2174"/>
                <a:gd name="f34" fmla="val 473"/>
                <a:gd name="f35" fmla="val 3372"/>
                <a:gd name="f36" fmla="val 3151"/>
                <a:gd name="f37" fmla="val 898"/>
                <a:gd name="f38" fmla="val 2946"/>
                <a:gd name="f39" fmla="val 1166"/>
                <a:gd name="f40" fmla="val 2844"/>
                <a:gd name="f41" fmla="val 1434"/>
                <a:gd name="f42" fmla="val 1970"/>
                <a:gd name="f43" fmla="val 2552"/>
                <a:gd name="f44" fmla="val 3529"/>
                <a:gd name="f45" fmla="val 4222"/>
                <a:gd name="f46" fmla="val 4600"/>
                <a:gd name="f47" fmla="val 1922"/>
                <a:gd name="f48" fmla="val 4852"/>
                <a:gd name="f49" fmla="val 5073"/>
                <a:gd name="f50" fmla="val 3655"/>
                <a:gd name="f51" fmla="val 5482"/>
                <a:gd name="f52" fmla="val 3277"/>
                <a:gd name="f53" fmla="val 2615"/>
                <a:gd name="f54" fmla="val 2206"/>
                <a:gd name="f55" fmla="*/ f0 1 5483"/>
                <a:gd name="f56" fmla="*/ f1 1 5829"/>
                <a:gd name="f57" fmla="val f2"/>
                <a:gd name="f58" fmla="val f3"/>
                <a:gd name="f59" fmla="val f4"/>
                <a:gd name="f60" fmla="+- f59 0 f57"/>
                <a:gd name="f61" fmla="+- f58 0 f57"/>
                <a:gd name="f62" fmla="*/ f61 1 5483"/>
                <a:gd name="f63" fmla="*/ f60 1 5829"/>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483" h="5829">
                  <a:moveTo>
                    <a:pt x="f5" y="f6"/>
                  </a:moveTo>
                  <a:lnTo>
                    <a:pt x="f7" y="f8"/>
                  </a:lnTo>
                  <a:cubicBezTo>
                    <a:pt x="f9" y="f10"/>
                    <a:pt x="f11" y="f12"/>
                    <a:pt x="f13" y="f12"/>
                  </a:cubicBezTo>
                  <a:cubicBezTo>
                    <a:pt x="f14" y="f12"/>
                    <a:pt x="f15" y="f10"/>
                    <a:pt x="f16" y="f8"/>
                  </a:cubicBezTo>
                  <a:lnTo>
                    <a:pt x="f17" y="f18"/>
                  </a:lnTo>
                  <a:cubicBezTo>
                    <a:pt x="f19" y="f20"/>
                    <a:pt x="f21" y="f22"/>
                    <a:pt x="f23" y="f22"/>
                  </a:cubicBezTo>
                  <a:cubicBezTo>
                    <a:pt x="f24" y="f22"/>
                    <a:pt x="f25" y="f20"/>
                    <a:pt x="f26" y="f18"/>
                  </a:cubicBezTo>
                  <a:cubicBezTo>
                    <a:pt x="f27" y="f28"/>
                    <a:pt x="f27" y="f29"/>
                    <a:pt x="f26" y="f8"/>
                  </a:cubicBezTo>
                  <a:lnTo>
                    <a:pt x="f17" y="f7"/>
                  </a:lnTo>
                  <a:cubicBezTo>
                    <a:pt x="f30" y="f31"/>
                    <a:pt x="f30" y="f32"/>
                    <a:pt x="f17" y="f33"/>
                  </a:cubicBezTo>
                  <a:lnTo>
                    <a:pt x="f6" y="f5"/>
                  </a:lnTo>
                  <a:lnTo>
                    <a:pt x="f34" y="f35"/>
                  </a:lnTo>
                  <a:lnTo>
                    <a:pt x="f20" y="f36"/>
                  </a:lnTo>
                  <a:cubicBezTo>
                    <a:pt x="f37" y="f38"/>
                    <a:pt x="f39" y="f40"/>
                    <a:pt x="f41" y="f40"/>
                  </a:cubicBezTo>
                  <a:cubicBezTo>
                    <a:pt x="f7" y="f40"/>
                    <a:pt x="f42" y="f38"/>
                    <a:pt x="f33" y="f36"/>
                  </a:cubicBezTo>
                  <a:cubicBezTo>
                    <a:pt x="f43" y="f44"/>
                    <a:pt x="f43" y="f45"/>
                    <a:pt x="f33" y="f46"/>
                  </a:cubicBezTo>
                  <a:lnTo>
                    <a:pt x="f47" y="f48"/>
                  </a:lnTo>
                  <a:lnTo>
                    <a:pt x="f5" y="f4"/>
                  </a:lnTo>
                  <a:lnTo>
                    <a:pt x="f49" y="f50"/>
                  </a:lnTo>
                  <a:cubicBezTo>
                    <a:pt x="f51" y="f52"/>
                    <a:pt x="f51" y="f53"/>
                    <a:pt x="f49" y="f54"/>
                  </a:cubicBez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00" name="Google Shape;10482;p74">
              <a:extLst>
                <a:ext uri="{FF2B5EF4-FFF2-40B4-BE49-F238E27FC236}">
                  <a16:creationId xmlns:a16="http://schemas.microsoft.com/office/drawing/2014/main" id="{6995B55E-F091-1DC2-CBE3-4DC11A270827}"/>
                </a:ext>
              </a:extLst>
            </p:cNvPr>
            <p:cNvSpPr/>
            <p:nvPr/>
          </p:nvSpPr>
          <p:spPr>
            <a:xfrm>
              <a:off x="6574755" y="2262874"/>
              <a:ext cx="234507" cy="228554"/>
            </a:xfrm>
            <a:custGeom>
              <a:avLst/>
              <a:gdLst>
                <a:gd name="f0" fmla="val w"/>
                <a:gd name="f1" fmla="val h"/>
                <a:gd name="f2" fmla="val 0"/>
                <a:gd name="f3" fmla="val 5892"/>
                <a:gd name="f4" fmla="val 5388"/>
                <a:gd name="f5" fmla="val 2993"/>
                <a:gd name="f6" fmla="val 2520"/>
                <a:gd name="f7" fmla="val 473"/>
                <a:gd name="f8" fmla="val 2741"/>
                <a:gd name="f9" fmla="val 725"/>
                <a:gd name="f10" fmla="val 3151"/>
                <a:gd name="f11" fmla="val 1103"/>
                <a:gd name="f12" fmla="val 1764"/>
                <a:gd name="f13" fmla="val 2174"/>
                <a:gd name="f14" fmla="val 2505"/>
                <a:gd name="f15" fmla="val 2363"/>
                <a:gd name="f16" fmla="val 2221"/>
                <a:gd name="f17" fmla="val 2457"/>
                <a:gd name="f18" fmla="val 1949"/>
                <a:gd name="f19" fmla="val 1678"/>
                <a:gd name="f20" fmla="val 1418"/>
                <a:gd name="f21" fmla="val 1229"/>
                <a:gd name="f22" fmla="val 977"/>
                <a:gd name="f23" fmla="val 1922"/>
                <a:gd name="f24" fmla="val 2930"/>
                <a:gd name="f25" fmla="val 2205"/>
                <a:gd name="f26" fmla="val 5072"/>
                <a:gd name="f27" fmla="val 2394"/>
                <a:gd name="f28" fmla="val 5293"/>
                <a:gd name="f29" fmla="val 2678"/>
                <a:gd name="f30" fmla="val 5387"/>
                <a:gd name="f31" fmla="val 3214"/>
                <a:gd name="f32" fmla="val 3497"/>
                <a:gd name="f33" fmla="val 3686"/>
                <a:gd name="f34" fmla="val 5891"/>
                <a:gd name="f35" fmla="val 4663"/>
                <a:gd name="f36" fmla="val 1701"/>
                <a:gd name="f37" fmla="val 4568"/>
                <a:gd name="f38" fmla="val 1575"/>
                <a:gd name="f39" fmla="val 1355"/>
                <a:gd name="f40" fmla="val 5167"/>
                <a:gd name="f41" fmla="val 756"/>
                <a:gd name="f42" fmla="val 5261"/>
                <a:gd name="f43" fmla="val 630"/>
                <a:gd name="f44" fmla="val 410"/>
                <a:gd name="f45" fmla="val 284"/>
                <a:gd name="f46" fmla="val 5104"/>
                <a:gd name="f47" fmla="val 221"/>
                <a:gd name="f48" fmla="val 5009"/>
                <a:gd name="f49" fmla="val 189"/>
                <a:gd name="f50" fmla="val 4915"/>
                <a:gd name="f51" fmla="val 4820"/>
                <a:gd name="f52" fmla="val 4726"/>
                <a:gd name="f53" fmla="val 4190"/>
                <a:gd name="f54" fmla="val 4143"/>
                <a:gd name="f55" fmla="val 819"/>
                <a:gd name="f56" fmla="val 4056"/>
                <a:gd name="f57" fmla="val 851"/>
                <a:gd name="f58" fmla="val 3966"/>
                <a:gd name="f59" fmla="val 3875"/>
                <a:gd name="f60" fmla="val 3781"/>
                <a:gd name="f61" fmla="val 3718"/>
                <a:gd name="f62" fmla="*/ f0 1 5892"/>
                <a:gd name="f63" fmla="*/ f1 1 5388"/>
                <a:gd name="f64" fmla="val f2"/>
                <a:gd name="f65" fmla="val f3"/>
                <a:gd name="f66" fmla="val f4"/>
                <a:gd name="f67" fmla="+- f66 0 f64"/>
                <a:gd name="f68" fmla="+- f65 0 f64"/>
                <a:gd name="f69" fmla="*/ f68 1 5892"/>
                <a:gd name="f70" fmla="*/ f67 1 5388"/>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892" h="5388">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 y="f24"/>
                  </a:lnTo>
                  <a:lnTo>
                    <a:pt x="f25" y="f26"/>
                  </a:lnTo>
                  <a:cubicBezTo>
                    <a:pt x="f27" y="f28"/>
                    <a:pt x="f29" y="f30"/>
                    <a:pt x="f24" y="f30"/>
                  </a:cubicBezTo>
                  <a:cubicBezTo>
                    <a:pt x="f31" y="f30"/>
                    <a:pt x="f32" y="f28"/>
                    <a:pt x="f33" y="f26"/>
                  </a:cubicBezTo>
                  <a:lnTo>
                    <a:pt x="f34" y="f24"/>
                  </a:lnTo>
                  <a:lnTo>
                    <a:pt x="f35" y="f36"/>
                  </a:lnTo>
                  <a:cubicBezTo>
                    <a:pt x="f37" y="f38"/>
                    <a:pt x="f37" y="f39"/>
                    <a:pt x="f35" y="f21"/>
                  </a:cubicBezTo>
                  <a:lnTo>
                    <a:pt x="f40" y="f41"/>
                  </a:lnTo>
                  <a:cubicBezTo>
                    <a:pt x="f42" y="f43"/>
                    <a:pt x="f42" y="f44"/>
                    <a:pt x="f40" y="f45"/>
                  </a:cubicBezTo>
                  <a:cubicBezTo>
                    <a:pt x="f46" y="f47"/>
                    <a:pt x="f48" y="f49"/>
                    <a:pt x="f50" y="f49"/>
                  </a:cubicBezTo>
                  <a:cubicBezTo>
                    <a:pt x="f51" y="f49"/>
                    <a:pt x="f52" y="f47"/>
                    <a:pt x="f35" y="f45"/>
                  </a:cubicBezTo>
                  <a:lnTo>
                    <a:pt x="f53" y="f41"/>
                  </a:lnTo>
                  <a:cubicBezTo>
                    <a:pt x="f54" y="f55"/>
                    <a:pt x="f56" y="f57"/>
                    <a:pt x="f58" y="f57"/>
                  </a:cubicBezTo>
                  <a:cubicBezTo>
                    <a:pt x="f59" y="f57"/>
                    <a:pt x="f60" y="f55"/>
                    <a:pt x="f61" y="f41"/>
                  </a:cubicBezTo>
                  <a:lnTo>
                    <a:pt x="f5"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201" name="Google Shape;10101;p74">
            <a:extLst>
              <a:ext uri="{FF2B5EF4-FFF2-40B4-BE49-F238E27FC236}">
                <a16:creationId xmlns:a16="http://schemas.microsoft.com/office/drawing/2014/main" id="{627F389E-0E42-E782-EF16-4E18CBB8B07E}"/>
              </a:ext>
            </a:extLst>
          </p:cNvPr>
          <p:cNvGrpSpPr/>
          <p:nvPr/>
        </p:nvGrpSpPr>
        <p:grpSpPr>
          <a:xfrm>
            <a:off x="9589663" y="5492452"/>
            <a:ext cx="437229" cy="432205"/>
            <a:chOff x="8538447" y="4166509"/>
            <a:chExt cx="327922" cy="324154"/>
          </a:xfrm>
          <a:solidFill>
            <a:srgbClr val="0072BF"/>
          </a:solidFill>
        </p:grpSpPr>
        <p:sp>
          <p:nvSpPr>
            <p:cNvPr id="202" name="Google Shape;10102;p74">
              <a:extLst>
                <a:ext uri="{FF2B5EF4-FFF2-40B4-BE49-F238E27FC236}">
                  <a16:creationId xmlns:a16="http://schemas.microsoft.com/office/drawing/2014/main" id="{BE0DA942-5DB3-65B3-5E4F-EAE14DF934D0}"/>
                </a:ext>
              </a:extLst>
            </p:cNvPr>
            <p:cNvSpPr/>
            <p:nvPr/>
          </p:nvSpPr>
          <p:spPr>
            <a:xfrm>
              <a:off x="8643786" y="4252517"/>
              <a:ext cx="222583" cy="238146"/>
            </a:xfrm>
            <a:custGeom>
              <a:avLst/>
              <a:gdLst>
                <a:gd name="f0" fmla="val w"/>
                <a:gd name="f1" fmla="val h"/>
                <a:gd name="f2" fmla="val 0"/>
                <a:gd name="f3" fmla="val 8255"/>
                <a:gd name="f4" fmla="val 8287"/>
                <a:gd name="f5" fmla="val 4128"/>
                <a:gd name="f6" fmla="val 1229"/>
                <a:gd name="f7" fmla="val 4348"/>
                <a:gd name="f8" fmla="val 4506"/>
                <a:gd name="f9" fmla="val 1418"/>
                <a:gd name="f10" fmla="val 1670"/>
                <a:gd name="f11" fmla="val 1922"/>
                <a:gd name="f12" fmla="val 4978"/>
                <a:gd name="f13" fmla="val 2080"/>
                <a:gd name="f14" fmla="val 5356"/>
                <a:gd name="f15" fmla="val 2552"/>
                <a:gd name="f16" fmla="val 3119"/>
                <a:gd name="f17" fmla="val 3340"/>
                <a:gd name="f18" fmla="val 5136"/>
                <a:gd name="f19" fmla="val 3498"/>
                <a:gd name="f20" fmla="val 4947"/>
                <a:gd name="f21" fmla="val 4726"/>
                <a:gd name="f22" fmla="val 3308"/>
                <a:gd name="f23" fmla="val 2867"/>
                <a:gd name="f24" fmla="val 4317"/>
                <a:gd name="f25" fmla="val 2710"/>
                <a:gd name="f26" fmla="val 3939"/>
                <a:gd name="f27" fmla="val 3687"/>
                <a:gd name="f28" fmla="val 2930"/>
                <a:gd name="f29" fmla="val 3718"/>
                <a:gd name="f30" fmla="val 4033"/>
                <a:gd name="f31" fmla="val 3592"/>
                <a:gd name="f32" fmla="val 4411"/>
                <a:gd name="f33" fmla="val 3813"/>
                <a:gd name="f34" fmla="val 4821"/>
                <a:gd name="f35" fmla="val 5388"/>
                <a:gd name="f36" fmla="val 4537"/>
                <a:gd name="f37" fmla="val 5199"/>
                <a:gd name="f38" fmla="val 5766"/>
                <a:gd name="f39" fmla="val 5041"/>
                <a:gd name="f40" fmla="val 6175"/>
                <a:gd name="f41" fmla="val 4569"/>
                <a:gd name="f42" fmla="val 6396"/>
                <a:gd name="f43" fmla="val 6648"/>
                <a:gd name="f44" fmla="val 6900"/>
                <a:gd name="f45" fmla="val 7089"/>
                <a:gd name="f46" fmla="val 4159"/>
                <a:gd name="f47" fmla="val 3970"/>
                <a:gd name="f48" fmla="val 3245"/>
                <a:gd name="f49" fmla="val 6238"/>
                <a:gd name="f50" fmla="val 2899"/>
                <a:gd name="f51" fmla="val 3088"/>
                <a:gd name="f52" fmla="val 5010"/>
                <a:gd name="f53" fmla="val 5451"/>
                <a:gd name="f54" fmla="val 3876"/>
                <a:gd name="f55" fmla="val 5608"/>
                <a:gd name="f56" fmla="val 4191"/>
                <a:gd name="f57" fmla="val 3844"/>
                <a:gd name="f58" fmla="val 3403"/>
                <a:gd name="f59" fmla="val 3781"/>
                <a:gd name="f60" fmla="val 3214"/>
                <a:gd name="f61" fmla="val 2143"/>
                <a:gd name="f62" fmla="val 1828"/>
                <a:gd name="f63" fmla="val 1859"/>
                <a:gd name="f64" fmla="val 6427"/>
                <a:gd name="f65" fmla="val 8286"/>
                <a:gd name="f66" fmla="*/ f0 1 8255"/>
                <a:gd name="f67" fmla="*/ f1 1 8287"/>
                <a:gd name="f68" fmla="val f2"/>
                <a:gd name="f69" fmla="val f3"/>
                <a:gd name="f70" fmla="val f4"/>
                <a:gd name="f71" fmla="+- f70 0 f68"/>
                <a:gd name="f72" fmla="+- f69 0 f68"/>
                <a:gd name="f73" fmla="*/ f72 1 8255"/>
                <a:gd name="f74" fmla="*/ f71 1 8287"/>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8255" h="8287">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24" y="f25"/>
                    <a:pt x="f5" y="f25"/>
                  </a:cubicBezTo>
                  <a:cubicBezTo>
                    <a:pt x="f26" y="f25"/>
                    <a:pt x="f27" y="f28"/>
                    <a:pt x="f27" y="f16"/>
                  </a:cubicBezTo>
                  <a:cubicBezTo>
                    <a:pt x="f29" y="f17"/>
                    <a:pt x="f30" y="f31"/>
                    <a:pt x="f32" y="f33"/>
                  </a:cubicBezTo>
                  <a:cubicBezTo>
                    <a:pt x="f34" y="f5"/>
                    <a:pt x="f35" y="f36"/>
                    <a:pt x="f35" y="f37"/>
                  </a:cubicBezTo>
                  <a:cubicBezTo>
                    <a:pt x="f35" y="f38"/>
                    <a:pt x="f39" y="f40"/>
                    <a:pt x="f41" y="f42"/>
                  </a:cubicBezTo>
                  <a:lnTo>
                    <a:pt x="f41" y="f43"/>
                  </a:lnTo>
                  <a:cubicBezTo>
                    <a:pt x="f41" y="f44"/>
                    <a:pt x="f7" y="f45"/>
                    <a:pt x="f46" y="f45"/>
                  </a:cubicBezTo>
                  <a:cubicBezTo>
                    <a:pt x="f47" y="f45"/>
                    <a:pt x="f29" y="f44"/>
                    <a:pt x="f29" y="f43"/>
                  </a:cubicBezTo>
                  <a:lnTo>
                    <a:pt x="f29" y="f42"/>
                  </a:lnTo>
                  <a:cubicBezTo>
                    <a:pt x="f48" y="f49"/>
                    <a:pt x="f50" y="f38"/>
                    <a:pt x="f50" y="f37"/>
                  </a:cubicBezTo>
                  <a:cubicBezTo>
                    <a:pt x="f50" y="f12"/>
                    <a:pt x="f51" y="f34"/>
                    <a:pt x="f22" y="f34"/>
                  </a:cubicBezTo>
                  <a:cubicBezTo>
                    <a:pt x="f19" y="f34"/>
                    <a:pt x="f27" y="f52"/>
                    <a:pt x="f27" y="f37"/>
                  </a:cubicBezTo>
                  <a:cubicBezTo>
                    <a:pt x="f27" y="f53"/>
                    <a:pt x="f54" y="f55"/>
                    <a:pt x="f5" y="f55"/>
                  </a:cubicBezTo>
                  <a:cubicBezTo>
                    <a:pt x="f7" y="f55"/>
                    <a:pt x="f8" y="f35"/>
                    <a:pt x="f8" y="f37"/>
                  </a:cubicBezTo>
                  <a:cubicBezTo>
                    <a:pt x="f8" y="f12"/>
                    <a:pt x="f56" y="f21"/>
                    <a:pt x="f57" y="f8"/>
                  </a:cubicBezTo>
                  <a:cubicBezTo>
                    <a:pt x="f58" y="f56"/>
                    <a:pt x="f23" y="f59"/>
                    <a:pt x="f23" y="f16"/>
                  </a:cubicBezTo>
                  <a:cubicBezTo>
                    <a:pt x="f23" y="f15"/>
                    <a:pt x="f60" y="f61"/>
                    <a:pt x="f27" y="f11"/>
                  </a:cubicBezTo>
                  <a:lnTo>
                    <a:pt x="f27" y="f10"/>
                  </a:lnTo>
                  <a:cubicBezTo>
                    <a:pt x="f27" y="f9"/>
                    <a:pt x="f54" y="f6"/>
                    <a:pt x="f5" y="f6"/>
                  </a:cubicBezTo>
                  <a:close/>
                  <a:moveTo>
                    <a:pt x="f5" y="f2"/>
                  </a:moveTo>
                  <a:cubicBezTo>
                    <a:pt x="f62" y="f2"/>
                    <a:pt x="f2" y="f63"/>
                    <a:pt x="f2" y="f5"/>
                  </a:cubicBezTo>
                  <a:cubicBezTo>
                    <a:pt x="f2" y="f64"/>
                    <a:pt x="f62" y="f65"/>
                    <a:pt x="f5" y="f65"/>
                  </a:cubicBezTo>
                  <a:cubicBezTo>
                    <a:pt x="f42" y="f65"/>
                    <a:pt x="f3" y="f64"/>
                    <a:pt x="f3" y="f5"/>
                  </a:cubicBezTo>
                  <a:cubicBezTo>
                    <a:pt x="f3" y="f63"/>
                    <a:pt x="f42"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03" name="Google Shape;10103;p74">
              <a:extLst>
                <a:ext uri="{FF2B5EF4-FFF2-40B4-BE49-F238E27FC236}">
                  <a16:creationId xmlns:a16="http://schemas.microsoft.com/office/drawing/2014/main" id="{B202A950-1B61-3665-C645-CEA68582E425}"/>
                </a:ext>
              </a:extLst>
            </p:cNvPr>
            <p:cNvSpPr/>
            <p:nvPr/>
          </p:nvSpPr>
          <p:spPr>
            <a:xfrm>
              <a:off x="8539307" y="4166509"/>
              <a:ext cx="172455" cy="86035"/>
            </a:xfrm>
            <a:custGeom>
              <a:avLst/>
              <a:gdLst>
                <a:gd name="f0" fmla="val w"/>
                <a:gd name="f1" fmla="val h"/>
                <a:gd name="f2" fmla="val 0"/>
                <a:gd name="f3" fmla="val 6396"/>
                <a:gd name="f4" fmla="val 2994"/>
                <a:gd name="f5" fmla="val 3214"/>
                <a:gd name="f6" fmla="val 1"/>
                <a:gd name="f7" fmla="val 1450"/>
                <a:gd name="f8" fmla="val 662"/>
                <a:gd name="f9" fmla="val 1513"/>
                <a:gd name="f10" fmla="val 2332"/>
                <a:gd name="f11" fmla="val 2993"/>
                <a:gd name="f12" fmla="val 4947"/>
                <a:gd name="f13" fmla="*/ f0 1 6396"/>
                <a:gd name="f14" fmla="*/ f1 1 2994"/>
                <a:gd name="f15" fmla="val f2"/>
                <a:gd name="f16" fmla="val f3"/>
                <a:gd name="f17" fmla="val f4"/>
                <a:gd name="f18" fmla="+- f17 0 f15"/>
                <a:gd name="f19" fmla="+- f16 0 f15"/>
                <a:gd name="f20" fmla="*/ f19 1 6396"/>
                <a:gd name="f21" fmla="*/ f18 1 29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6396" h="2994">
                  <a:moveTo>
                    <a:pt x="f5" y="f6"/>
                  </a:moveTo>
                  <a:cubicBezTo>
                    <a:pt x="f7" y="f6"/>
                    <a:pt x="f2" y="f8"/>
                    <a:pt x="f2" y="f9"/>
                  </a:cubicBezTo>
                  <a:cubicBezTo>
                    <a:pt x="f2" y="f10"/>
                    <a:pt x="f7" y="f11"/>
                    <a:pt x="f5" y="f11"/>
                  </a:cubicBezTo>
                  <a:cubicBezTo>
                    <a:pt x="f12" y="f11"/>
                    <a:pt x="f3" y="f10"/>
                    <a:pt x="f3" y="f9"/>
                  </a:cubicBezTo>
                  <a:cubicBezTo>
                    <a:pt x="f3" y="f8"/>
                    <a:pt x="f12"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04" name="Google Shape;10104;p74">
              <a:extLst>
                <a:ext uri="{FF2B5EF4-FFF2-40B4-BE49-F238E27FC236}">
                  <a16:creationId xmlns:a16="http://schemas.microsoft.com/office/drawing/2014/main" id="{7CD6E7EA-9238-CD4D-652E-F4064AF670A8}"/>
                </a:ext>
              </a:extLst>
            </p:cNvPr>
            <p:cNvSpPr/>
            <p:nvPr/>
          </p:nvSpPr>
          <p:spPr>
            <a:xfrm>
              <a:off x="8539307" y="4256138"/>
              <a:ext cx="118936" cy="68826"/>
            </a:xfrm>
            <a:custGeom>
              <a:avLst/>
              <a:gdLst>
                <a:gd name="f0" fmla="val w"/>
                <a:gd name="f1" fmla="val h"/>
                <a:gd name="f2" fmla="val 0"/>
                <a:gd name="f3" fmla="val 4411"/>
                <a:gd name="f4" fmla="val 2395"/>
                <a:gd name="f5" fmla="val 1135"/>
                <a:gd name="f6" fmla="val 1450"/>
                <a:gd name="f7" fmla="val 347"/>
                <a:gd name="f8" fmla="val 1765"/>
                <a:gd name="f9" fmla="val 882"/>
                <a:gd name="f10" fmla="val 2017"/>
                <a:gd name="f11" fmla="val 1355"/>
                <a:gd name="f12" fmla="val 2237"/>
                <a:gd name="f13" fmla="val 2332"/>
                <a:gd name="f14" fmla="val 3151"/>
                <a:gd name="f15" fmla="val 3308"/>
                <a:gd name="f16" fmla="val 3560"/>
                <a:gd name="f17" fmla="val 1733"/>
                <a:gd name="f18" fmla="val 3907"/>
                <a:gd name="f19" fmla="val 631"/>
                <a:gd name="f20" fmla="val 4033"/>
                <a:gd name="f21" fmla="val 694"/>
                <a:gd name="f22" fmla="val 3623"/>
                <a:gd name="f23" fmla="val 757"/>
                <a:gd name="f24" fmla="val 3182"/>
                <a:gd name="f25" fmla="val 2363"/>
                <a:gd name="f26" fmla="val 1261"/>
                <a:gd name="f27" fmla="val 599"/>
                <a:gd name="f28" fmla="val 567"/>
                <a:gd name="f29" fmla="val 316"/>
                <a:gd name="f30" fmla="val 221"/>
                <a:gd name="f31" fmla="val 158"/>
                <a:gd name="f32" fmla="val 127"/>
                <a:gd name="f33" fmla="*/ f0 1 4411"/>
                <a:gd name="f34" fmla="*/ f1 1 2395"/>
                <a:gd name="f35" fmla="val f2"/>
                <a:gd name="f36" fmla="val f3"/>
                <a:gd name="f37" fmla="val f4"/>
                <a:gd name="f38" fmla="+- f37 0 f35"/>
                <a:gd name="f39" fmla="+- f36 0 f35"/>
                <a:gd name="f40" fmla="*/ f39 1 4411"/>
                <a:gd name="f41" fmla="*/ f38 1 2395"/>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4411" h="2395">
                  <a:moveTo>
                    <a:pt x="f2" y="f2"/>
                  </a:moveTo>
                  <a:lnTo>
                    <a:pt x="f2" y="f5"/>
                  </a:lnTo>
                  <a:cubicBezTo>
                    <a:pt x="f2" y="f6"/>
                    <a:pt x="f7" y="f8"/>
                    <a:pt x="f9" y="f10"/>
                  </a:cubicBezTo>
                  <a:cubicBezTo>
                    <a:pt x="f11" y="f12"/>
                    <a:pt x="f13" y="f4"/>
                    <a:pt x="f14" y="f4"/>
                  </a:cubicBezTo>
                  <a:lnTo>
                    <a:pt x="f15" y="f4"/>
                  </a:lnTo>
                  <a:cubicBezTo>
                    <a:pt x="f16" y="f17"/>
                    <a:pt x="f18" y="f5"/>
                    <a:pt x="f3" y="f19"/>
                  </a:cubicBezTo>
                  <a:lnTo>
                    <a:pt x="f3" y="f19"/>
                  </a:lnTo>
                  <a:cubicBezTo>
                    <a:pt x="f20" y="f21"/>
                    <a:pt x="f22" y="f23"/>
                    <a:pt x="f24" y="f23"/>
                  </a:cubicBezTo>
                  <a:cubicBezTo>
                    <a:pt x="f25" y="f23"/>
                    <a:pt x="f26" y="f27"/>
                    <a:pt x="f28" y="f29"/>
                  </a:cubicBezTo>
                  <a:cubicBezTo>
                    <a:pt x="f7" y="f30"/>
                    <a:pt x="f31" y="f32"/>
                    <a:pt x="f2"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05" name="Google Shape;10105;p74">
              <a:extLst>
                <a:ext uri="{FF2B5EF4-FFF2-40B4-BE49-F238E27FC236}">
                  <a16:creationId xmlns:a16="http://schemas.microsoft.com/office/drawing/2014/main" id="{23F00AA8-DFA7-2668-1254-F967C2E32EFC}"/>
                </a:ext>
              </a:extLst>
            </p:cNvPr>
            <p:cNvSpPr/>
            <p:nvPr/>
          </p:nvSpPr>
          <p:spPr>
            <a:xfrm>
              <a:off x="8539307" y="4397386"/>
              <a:ext cx="114702" cy="68826"/>
            </a:xfrm>
            <a:custGeom>
              <a:avLst/>
              <a:gdLst>
                <a:gd name="f0" fmla="val w"/>
                <a:gd name="f1" fmla="val h"/>
                <a:gd name="f2" fmla="val 0"/>
                <a:gd name="f3" fmla="val 4254"/>
                <a:gd name="f4" fmla="val 2395"/>
                <a:gd name="f5" fmla="val 1197"/>
                <a:gd name="f6" fmla="val 1701"/>
                <a:gd name="f7" fmla="val 1355"/>
                <a:gd name="f8" fmla="val 3182"/>
                <a:gd name="f9" fmla="val 3560"/>
                <a:gd name="f10" fmla="val 3907"/>
                <a:gd name="f11" fmla="val 2363"/>
                <a:gd name="f12" fmla="val 2332"/>
                <a:gd name="f13" fmla="val 3875"/>
                <a:gd name="f14" fmla="val 1859"/>
                <a:gd name="f15" fmla="val 3340"/>
                <a:gd name="f16" fmla="val 756"/>
                <a:gd name="f17" fmla="val 1261"/>
                <a:gd name="f18" fmla="val 599"/>
                <a:gd name="f19" fmla="val 567"/>
                <a:gd name="f20" fmla="val 315"/>
                <a:gd name="f21" fmla="val 347"/>
                <a:gd name="f22" fmla="val 252"/>
                <a:gd name="f23" fmla="val 158"/>
                <a:gd name="f24" fmla="val 126"/>
                <a:gd name="f25" fmla="*/ f0 1 4254"/>
                <a:gd name="f26" fmla="*/ f1 1 2395"/>
                <a:gd name="f27" fmla="val f2"/>
                <a:gd name="f28" fmla="val f3"/>
                <a:gd name="f29" fmla="val f4"/>
                <a:gd name="f30" fmla="+- f29 0 f27"/>
                <a:gd name="f31" fmla="+- f28 0 f27"/>
                <a:gd name="f32" fmla="*/ f31 1 4254"/>
                <a:gd name="f33" fmla="*/ f30 1 2395"/>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4254" h="2395">
                  <a:moveTo>
                    <a:pt x="f2" y="f2"/>
                  </a:moveTo>
                  <a:lnTo>
                    <a:pt x="f2" y="f5"/>
                  </a:lnTo>
                  <a:cubicBezTo>
                    <a:pt x="f2" y="f6"/>
                    <a:pt x="f7" y="f4"/>
                    <a:pt x="f8" y="f4"/>
                  </a:cubicBezTo>
                  <a:cubicBezTo>
                    <a:pt x="f9" y="f4"/>
                    <a:pt x="f10" y="f11"/>
                    <a:pt x="f3" y="f12"/>
                  </a:cubicBezTo>
                  <a:cubicBezTo>
                    <a:pt x="f13" y="f14"/>
                    <a:pt x="f9" y="f7"/>
                    <a:pt x="f15" y="f16"/>
                  </a:cubicBezTo>
                  <a:lnTo>
                    <a:pt x="f8" y="f16"/>
                  </a:lnTo>
                  <a:cubicBezTo>
                    <a:pt x="f11" y="f16"/>
                    <a:pt x="f17" y="f18"/>
                    <a:pt x="f19" y="f20"/>
                  </a:cubicBezTo>
                  <a:cubicBezTo>
                    <a:pt x="f21" y="f22"/>
                    <a:pt x="f23" y="f24"/>
                    <a:pt x="f2"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06" name="Google Shape;10106;p74">
              <a:extLst>
                <a:ext uri="{FF2B5EF4-FFF2-40B4-BE49-F238E27FC236}">
                  <a16:creationId xmlns:a16="http://schemas.microsoft.com/office/drawing/2014/main" id="{48F9F7A2-58F3-7F5E-40BC-6B4ACD20A442}"/>
                </a:ext>
              </a:extLst>
            </p:cNvPr>
            <p:cNvSpPr/>
            <p:nvPr/>
          </p:nvSpPr>
          <p:spPr>
            <a:xfrm>
              <a:off x="8538447" y="4326748"/>
              <a:ext cx="84124" cy="69741"/>
            </a:xfrm>
            <a:custGeom>
              <a:avLst/>
              <a:gdLst>
                <a:gd name="f0" fmla="val w"/>
                <a:gd name="f1" fmla="val h"/>
                <a:gd name="f2" fmla="val 0"/>
                <a:gd name="f3" fmla="val 3120"/>
                <a:gd name="f4" fmla="val 2427"/>
                <a:gd name="f5" fmla="val 1"/>
                <a:gd name="f6" fmla="val 1167"/>
                <a:gd name="f7" fmla="val 32"/>
                <a:gd name="f8" fmla="val 1482"/>
                <a:gd name="f9" fmla="val 379"/>
                <a:gd name="f10" fmla="val 1797"/>
                <a:gd name="f11" fmla="val 914"/>
                <a:gd name="f12" fmla="val 2017"/>
                <a:gd name="f13" fmla="val 1387"/>
                <a:gd name="f14" fmla="val 2238"/>
                <a:gd name="f15" fmla="val 2332"/>
                <a:gd name="f16" fmla="val 2395"/>
                <a:gd name="f17" fmla="val 3057"/>
                <a:gd name="f18" fmla="val 2143"/>
                <a:gd name="f19" fmla="val 3025"/>
                <a:gd name="f20" fmla="val 1860"/>
                <a:gd name="f21" fmla="val 1608"/>
                <a:gd name="f22" fmla="val 1324"/>
                <a:gd name="f23" fmla="val 3088"/>
                <a:gd name="f24" fmla="val 1041"/>
                <a:gd name="f25" fmla="val 757"/>
                <a:gd name="f26" fmla="val 1230"/>
                <a:gd name="f27" fmla="val 599"/>
                <a:gd name="f28" fmla="val 536"/>
                <a:gd name="f29" fmla="val 316"/>
                <a:gd name="f30" fmla="val 347"/>
                <a:gd name="f31" fmla="val 253"/>
                <a:gd name="f32" fmla="val 158"/>
                <a:gd name="f33" fmla="val 127"/>
                <a:gd name="f34" fmla="*/ f0 1 3120"/>
                <a:gd name="f35" fmla="*/ f1 1 2427"/>
                <a:gd name="f36" fmla="val f2"/>
                <a:gd name="f37" fmla="val f3"/>
                <a:gd name="f38" fmla="val f4"/>
                <a:gd name="f39" fmla="+- f38 0 f36"/>
                <a:gd name="f40" fmla="+- f37 0 f36"/>
                <a:gd name="f41" fmla="*/ f40 1 3120"/>
                <a:gd name="f42" fmla="*/ f39 1 242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120" h="2427">
                  <a:moveTo>
                    <a:pt x="f5" y="f5"/>
                  </a:moveTo>
                  <a:lnTo>
                    <a:pt x="f5" y="f6"/>
                  </a:lnTo>
                  <a:lnTo>
                    <a:pt x="f7" y="f6"/>
                  </a:lnTo>
                  <a:cubicBezTo>
                    <a:pt x="f7" y="f8"/>
                    <a:pt x="f9" y="f10"/>
                    <a:pt x="f11" y="f12"/>
                  </a:cubicBezTo>
                  <a:cubicBezTo>
                    <a:pt x="f13" y="f14"/>
                    <a:pt x="f15" y="f16"/>
                    <a:pt x="f3" y="f4"/>
                  </a:cubicBezTo>
                  <a:cubicBezTo>
                    <a:pt x="f17" y="f18"/>
                    <a:pt x="f19" y="f20"/>
                    <a:pt x="f19" y="f21"/>
                  </a:cubicBezTo>
                  <a:cubicBezTo>
                    <a:pt x="f19" y="f22"/>
                    <a:pt x="f23" y="f24"/>
                    <a:pt x="f3" y="f25"/>
                  </a:cubicBezTo>
                  <a:cubicBezTo>
                    <a:pt x="f15" y="f25"/>
                    <a:pt x="f26" y="f27"/>
                    <a:pt x="f28" y="f29"/>
                  </a:cubicBezTo>
                  <a:cubicBezTo>
                    <a:pt x="f30" y="f31"/>
                    <a:pt x="f32" y="f33"/>
                    <a:pt x="f5"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207" name="Google Shape;10125;p74">
            <a:extLst>
              <a:ext uri="{FF2B5EF4-FFF2-40B4-BE49-F238E27FC236}">
                <a16:creationId xmlns:a16="http://schemas.microsoft.com/office/drawing/2014/main" id="{D0F51A8F-92A6-5496-FD99-604737840213}"/>
              </a:ext>
            </a:extLst>
          </p:cNvPr>
          <p:cNvGrpSpPr/>
          <p:nvPr/>
        </p:nvGrpSpPr>
        <p:grpSpPr>
          <a:xfrm>
            <a:off x="8618450" y="1689293"/>
            <a:ext cx="594005" cy="634689"/>
            <a:chOff x="7810036" y="1314139"/>
            <a:chExt cx="445504" cy="476017"/>
          </a:xfrm>
          <a:solidFill>
            <a:srgbClr val="0072BF"/>
          </a:solidFill>
        </p:grpSpPr>
        <p:sp>
          <p:nvSpPr>
            <p:cNvPr id="208" name="Google Shape;10126;p74">
              <a:extLst>
                <a:ext uri="{FF2B5EF4-FFF2-40B4-BE49-F238E27FC236}">
                  <a16:creationId xmlns:a16="http://schemas.microsoft.com/office/drawing/2014/main" id="{F8AD469E-C683-D0A1-15D7-6DE82FA35E7A}"/>
                </a:ext>
              </a:extLst>
            </p:cNvPr>
            <p:cNvSpPr/>
            <p:nvPr/>
          </p:nvSpPr>
          <p:spPr>
            <a:xfrm>
              <a:off x="7901120" y="1573453"/>
              <a:ext cx="262213" cy="216703"/>
            </a:xfrm>
            <a:custGeom>
              <a:avLst/>
              <a:gdLst>
                <a:gd name="f0" fmla="val w"/>
                <a:gd name="f1" fmla="val h"/>
                <a:gd name="f2" fmla="val 0"/>
                <a:gd name="f3" fmla="val 7436"/>
                <a:gd name="f4" fmla="val 5766"/>
                <a:gd name="f5" fmla="val 410"/>
                <a:gd name="f6" fmla="val 158"/>
                <a:gd name="f7" fmla="val 1"/>
                <a:gd name="f8" fmla="val 189"/>
                <a:gd name="f9" fmla="val 662"/>
                <a:gd name="f10" fmla="val 190"/>
                <a:gd name="f11" fmla="val 820"/>
                <a:gd name="f12" fmla="val 883"/>
                <a:gd name="f13" fmla="val 1670"/>
                <a:gd name="f14" fmla="val 5419"/>
                <a:gd name="f15" fmla="val 1702"/>
                <a:gd name="f16" fmla="val 5608"/>
                <a:gd name="f17" fmla="val 1859"/>
                <a:gd name="f18" fmla="val 2048"/>
                <a:gd name="f19" fmla="val 5356"/>
                <a:gd name="f20" fmla="val 5545"/>
                <a:gd name="f21" fmla="val 6554"/>
                <a:gd name="f22" fmla="val 7026"/>
                <a:gd name="f23" fmla="val 7247"/>
                <a:gd name="f24" fmla="val 7404"/>
                <a:gd name="f25" fmla="val 630"/>
                <a:gd name="f26" fmla="*/ f0 1 7436"/>
                <a:gd name="f27" fmla="*/ f1 1 5766"/>
                <a:gd name="f28" fmla="val f2"/>
                <a:gd name="f29" fmla="val f3"/>
                <a:gd name="f30" fmla="val f4"/>
                <a:gd name="f31" fmla="+- f30 0 f28"/>
                <a:gd name="f32" fmla="+- f29 0 f28"/>
                <a:gd name="f33" fmla="*/ f32 1 7436"/>
                <a:gd name="f34" fmla="*/ f31 1 5766"/>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7436" h="5766">
                  <a:moveTo>
                    <a:pt x="f5" y="f2"/>
                  </a:moveTo>
                  <a:cubicBezTo>
                    <a:pt x="f6" y="f2"/>
                    <a:pt x="f7" y="f8"/>
                    <a:pt x="f7" y="f5"/>
                  </a:cubicBezTo>
                  <a:cubicBezTo>
                    <a:pt x="f7" y="f9"/>
                    <a:pt x="f10" y="f11"/>
                    <a:pt x="f5" y="f11"/>
                  </a:cubicBezTo>
                  <a:lnTo>
                    <a:pt x="f12" y="f11"/>
                  </a:lnTo>
                  <a:lnTo>
                    <a:pt x="f13" y="f14"/>
                  </a:lnTo>
                  <a:cubicBezTo>
                    <a:pt x="f15" y="f16"/>
                    <a:pt x="f17" y="f4"/>
                    <a:pt x="f18" y="f4"/>
                  </a:cubicBezTo>
                  <a:lnTo>
                    <a:pt x="f19" y="f4"/>
                  </a:lnTo>
                  <a:cubicBezTo>
                    <a:pt x="f20" y="f4"/>
                    <a:pt x="f4" y="f16"/>
                    <a:pt x="f4" y="f14"/>
                  </a:cubicBezTo>
                  <a:lnTo>
                    <a:pt x="f21" y="f11"/>
                  </a:lnTo>
                  <a:lnTo>
                    <a:pt x="f22" y="f11"/>
                  </a:lnTo>
                  <a:cubicBezTo>
                    <a:pt x="f23" y="f11"/>
                    <a:pt x="f24" y="f25"/>
                    <a:pt x="f24" y="f5"/>
                  </a:cubicBezTo>
                  <a:cubicBezTo>
                    <a:pt x="f3" y="f8"/>
                    <a:pt x="f23" y="f2"/>
                    <a:pt x="f22"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09" name="Google Shape;10127;p74">
              <a:extLst>
                <a:ext uri="{FF2B5EF4-FFF2-40B4-BE49-F238E27FC236}">
                  <a16:creationId xmlns:a16="http://schemas.microsoft.com/office/drawing/2014/main" id="{288A8D2E-B6F1-87B8-7CEF-F77B1419779C}"/>
                </a:ext>
              </a:extLst>
            </p:cNvPr>
            <p:cNvSpPr/>
            <p:nvPr/>
          </p:nvSpPr>
          <p:spPr>
            <a:xfrm>
              <a:off x="7810036" y="1314139"/>
              <a:ext cx="445504" cy="229742"/>
            </a:xfrm>
            <a:custGeom>
              <a:avLst/>
              <a:gdLst>
                <a:gd name="f0" fmla="val w"/>
                <a:gd name="f1" fmla="val h"/>
                <a:gd name="f2" fmla="val 0"/>
                <a:gd name="f3" fmla="val 12634"/>
                <a:gd name="f4" fmla="val 6113"/>
                <a:gd name="f5" fmla="val 378"/>
                <a:gd name="f6" fmla="val 1"/>
                <a:gd name="f7" fmla="val 158"/>
                <a:gd name="f8" fmla="val 190"/>
                <a:gd name="f9" fmla="val 442"/>
                <a:gd name="f10" fmla="val 5672"/>
                <a:gd name="f11" fmla="val 5892"/>
                <a:gd name="f12" fmla="val 189"/>
                <a:gd name="f13" fmla="val 3088"/>
                <a:gd name="f14" fmla="val 3245"/>
                <a:gd name="f15" fmla="val 5514"/>
                <a:gd name="f16" fmla="val 3560"/>
                <a:gd name="f17" fmla="val 4947"/>
                <a:gd name="f18" fmla="val 4001"/>
                <a:gd name="f19" fmla="val 4569"/>
                <a:gd name="f20" fmla="val 3875"/>
                <a:gd name="f21" fmla="val 4285"/>
                <a:gd name="f22" fmla="val 3812"/>
                <a:gd name="f23" fmla="val 3970"/>
                <a:gd name="f24" fmla="val 3624"/>
                <a:gd name="f25" fmla="val 2238"/>
                <a:gd name="f26" fmla="val 4915"/>
                <a:gd name="f27" fmla="val 1135"/>
                <a:gd name="f28" fmla="val 6301"/>
                <a:gd name="f29" fmla="val 7656"/>
                <a:gd name="f30" fmla="val 8759"/>
                <a:gd name="f31" fmla="val 3939"/>
                <a:gd name="f32" fmla="val 8696"/>
                <a:gd name="f33" fmla="val 4254"/>
                <a:gd name="f34" fmla="val 8570"/>
                <a:gd name="f35" fmla="val 9011"/>
                <a:gd name="f36" fmla="val 5010"/>
                <a:gd name="f37" fmla="val 9326"/>
                <a:gd name="f38" fmla="val 9483"/>
                <a:gd name="f39" fmla="val 12193"/>
                <a:gd name="f40" fmla="val 12445"/>
                <a:gd name="f41" fmla="val 12602"/>
                <a:gd name="f42" fmla="val 12224"/>
                <a:gd name="f43" fmla="*/ f0 1 12634"/>
                <a:gd name="f44" fmla="*/ f1 1 6113"/>
                <a:gd name="f45" fmla="val f2"/>
                <a:gd name="f46" fmla="val f3"/>
                <a:gd name="f47" fmla="val f4"/>
                <a:gd name="f48" fmla="+- f47 0 f45"/>
                <a:gd name="f49" fmla="+- f46 0 f45"/>
                <a:gd name="f50" fmla="*/ f49 1 12634"/>
                <a:gd name="f51" fmla="*/ f48 1 6113"/>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12634" h="6113">
                  <a:moveTo>
                    <a:pt x="f5" y="f6"/>
                  </a:moveTo>
                  <a:cubicBezTo>
                    <a:pt x="f7" y="f6"/>
                    <a:pt x="f2" y="f8"/>
                    <a:pt x="f2" y="f9"/>
                  </a:cubicBezTo>
                  <a:lnTo>
                    <a:pt x="f2" y="f10"/>
                  </a:lnTo>
                  <a:cubicBezTo>
                    <a:pt x="f2" y="f11"/>
                    <a:pt x="f12" y="f4"/>
                    <a:pt x="f5" y="f4"/>
                  </a:cubicBezTo>
                  <a:lnTo>
                    <a:pt x="f13" y="f4"/>
                  </a:lnTo>
                  <a:cubicBezTo>
                    <a:pt x="f14" y="f15"/>
                    <a:pt x="f16" y="f17"/>
                    <a:pt x="f18" y="f19"/>
                  </a:cubicBezTo>
                  <a:cubicBezTo>
                    <a:pt x="f20" y="f21"/>
                    <a:pt x="f22" y="f23"/>
                    <a:pt x="f22" y="f24"/>
                  </a:cubicBezTo>
                  <a:cubicBezTo>
                    <a:pt x="f22" y="f25"/>
                    <a:pt x="f26" y="f27"/>
                    <a:pt x="f28" y="f27"/>
                  </a:cubicBezTo>
                  <a:cubicBezTo>
                    <a:pt x="f29" y="f27"/>
                    <a:pt x="f30" y="f25"/>
                    <a:pt x="f30" y="f24"/>
                  </a:cubicBezTo>
                  <a:cubicBezTo>
                    <a:pt x="f30" y="f31"/>
                    <a:pt x="f32" y="f33"/>
                    <a:pt x="f34" y="f19"/>
                  </a:cubicBezTo>
                  <a:cubicBezTo>
                    <a:pt x="f35" y="f36"/>
                    <a:pt x="f37" y="f15"/>
                    <a:pt x="f38" y="f4"/>
                  </a:cubicBezTo>
                  <a:lnTo>
                    <a:pt x="f39" y="f4"/>
                  </a:lnTo>
                  <a:cubicBezTo>
                    <a:pt x="f40" y="f4"/>
                    <a:pt x="f41" y="f11"/>
                    <a:pt x="f41" y="f10"/>
                  </a:cubicBezTo>
                  <a:lnTo>
                    <a:pt x="f41" y="f9"/>
                  </a:lnTo>
                  <a:cubicBezTo>
                    <a:pt x="f3" y="f8"/>
                    <a:pt x="f40" y="f6"/>
                    <a:pt x="f42"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10" name="Google Shape;10128;p74">
              <a:extLst>
                <a:ext uri="{FF2B5EF4-FFF2-40B4-BE49-F238E27FC236}">
                  <a16:creationId xmlns:a16="http://schemas.microsoft.com/office/drawing/2014/main" id="{FFAE6176-975C-7420-B495-FFF7C974496A}"/>
                </a:ext>
              </a:extLst>
            </p:cNvPr>
            <p:cNvSpPr/>
            <p:nvPr/>
          </p:nvSpPr>
          <p:spPr>
            <a:xfrm>
              <a:off x="7949994" y="1386367"/>
              <a:ext cx="165561" cy="155137"/>
            </a:xfrm>
            <a:custGeom>
              <a:avLst/>
              <a:gdLst>
                <a:gd name="f0" fmla="val w"/>
                <a:gd name="f1" fmla="val h"/>
                <a:gd name="f2" fmla="val 0"/>
                <a:gd name="f3" fmla="val 4695"/>
                <a:gd name="f4" fmla="val 4128"/>
                <a:gd name="f5" fmla="val 2364"/>
                <a:gd name="f6" fmla="val 1"/>
                <a:gd name="f7" fmla="val 1450"/>
                <a:gd name="f8" fmla="val 694"/>
                <a:gd name="f9" fmla="val 757"/>
                <a:gd name="f10" fmla="val 1670"/>
                <a:gd name="f11" fmla="val 2080"/>
                <a:gd name="f12" fmla="val 851"/>
                <a:gd name="f13" fmla="val 2489"/>
                <a:gd name="f14" fmla="val 1167"/>
                <a:gd name="f15" fmla="val 2805"/>
                <a:gd name="f16" fmla="val 599"/>
                <a:gd name="f17" fmla="val 3120"/>
                <a:gd name="f18" fmla="val 190"/>
                <a:gd name="f19" fmla="val 3592"/>
                <a:gd name="f20" fmla="val 4475"/>
                <a:gd name="f21" fmla="val 3561"/>
                <a:gd name="f22" fmla="val 4065"/>
                <a:gd name="f23" fmla="val 3088"/>
                <a:gd name="f24" fmla="val 3529"/>
                <a:gd name="f25" fmla="val 3813"/>
                <a:gd name="f26" fmla="val 4002"/>
                <a:gd name="f27" fmla="val 3277"/>
                <a:gd name="f28" fmla="*/ f0 1 4695"/>
                <a:gd name="f29" fmla="*/ f1 1 4128"/>
                <a:gd name="f30" fmla="val f2"/>
                <a:gd name="f31" fmla="val f3"/>
                <a:gd name="f32" fmla="val f4"/>
                <a:gd name="f33" fmla="+- f32 0 f30"/>
                <a:gd name="f34" fmla="+- f31 0 f30"/>
                <a:gd name="f35" fmla="*/ f34 1 4695"/>
                <a:gd name="f36" fmla="*/ f33 1 412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695" h="4128">
                  <a:moveTo>
                    <a:pt x="f5" y="f6"/>
                  </a:moveTo>
                  <a:cubicBezTo>
                    <a:pt x="f7" y="f6"/>
                    <a:pt x="f8" y="f9"/>
                    <a:pt x="f8" y="f10"/>
                  </a:cubicBezTo>
                  <a:cubicBezTo>
                    <a:pt x="f8" y="f11"/>
                    <a:pt x="f12" y="f13"/>
                    <a:pt x="f14" y="f15"/>
                  </a:cubicBezTo>
                  <a:cubicBezTo>
                    <a:pt x="f16" y="f17"/>
                    <a:pt x="f18" y="f19"/>
                    <a:pt x="f6" y="f4"/>
                  </a:cubicBezTo>
                  <a:lnTo>
                    <a:pt x="f3" y="f4"/>
                  </a:lnTo>
                  <a:cubicBezTo>
                    <a:pt x="f20" y="f21"/>
                    <a:pt x="f22" y="f23"/>
                    <a:pt x="f24" y="f15"/>
                  </a:cubicBezTo>
                  <a:cubicBezTo>
                    <a:pt x="f25" y="f13"/>
                    <a:pt x="f26" y="f11"/>
                    <a:pt x="f26" y="f10"/>
                  </a:cubicBezTo>
                  <a:cubicBezTo>
                    <a:pt x="f26" y="f9"/>
                    <a:pt x="f27"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sp>
        <p:nvSpPr>
          <p:cNvPr id="211" name="Text Placeholder 1">
            <a:extLst>
              <a:ext uri="{FF2B5EF4-FFF2-40B4-BE49-F238E27FC236}">
                <a16:creationId xmlns:a16="http://schemas.microsoft.com/office/drawing/2014/main" id="{53C31407-9C9A-A937-4454-E493557AFA32}"/>
              </a:ext>
            </a:extLst>
          </p:cNvPr>
          <p:cNvSpPr txBox="1">
            <a:spLocks/>
          </p:cNvSpPr>
          <p:nvPr/>
        </p:nvSpPr>
        <p:spPr>
          <a:xfrm>
            <a:off x="1542393" y="548191"/>
            <a:ext cx="9221600" cy="543181"/>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4800" dirty="0">
                <a:solidFill>
                  <a:schemeClr val="bg1"/>
                </a:solidFill>
                <a:latin typeface="Arial"/>
                <a:cs typeface="B Nazanin" panose="00000700000000000000" pitchFamily="2" charset="-78"/>
              </a:rPr>
              <a:t>مجموعه آیکون های کاملاً قابل ویرایش: </a:t>
            </a:r>
            <a:r>
              <a:rPr lang="en-US" sz="4800" dirty="0">
                <a:solidFill>
                  <a:schemeClr val="bg1"/>
                </a:solidFill>
                <a:latin typeface="Arial"/>
                <a:cs typeface="B Nazanin" panose="00000700000000000000" pitchFamily="2" charset="-78"/>
              </a:rPr>
              <a:t>B</a:t>
            </a:r>
          </a:p>
        </p:txBody>
      </p:sp>
    </p:spTree>
    <p:extLst>
      <p:ext uri="{BB962C8B-B14F-4D97-AF65-F5344CB8AC3E}">
        <p14:creationId xmlns:p14="http://schemas.microsoft.com/office/powerpoint/2010/main" val="21351726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sosceles Triangle 68">
            <a:extLst>
              <a:ext uri="{FF2B5EF4-FFF2-40B4-BE49-F238E27FC236}">
                <a16:creationId xmlns:a16="http://schemas.microsoft.com/office/drawing/2014/main" id="{0AD77B0B-062D-EE53-1F0D-2D38E485C490}"/>
              </a:ext>
            </a:extLst>
          </p:cNvPr>
          <p:cNvSpPr/>
          <p:nvPr/>
        </p:nvSpPr>
        <p:spPr>
          <a:xfrm rot="10799991">
            <a:off x="6623277" y="4668039"/>
            <a:ext cx="249704" cy="777641"/>
          </a:xfrm>
          <a:custGeom>
            <a:avLst/>
            <a:gdLst>
              <a:gd name="f0" fmla="val w"/>
              <a:gd name="f1" fmla="val h"/>
              <a:gd name="f2" fmla="val 0"/>
              <a:gd name="f3" fmla="val 1040400"/>
              <a:gd name="f4" fmla="val 3240000"/>
              <a:gd name="f5" fmla="val 41345"/>
              <a:gd name="f6" fmla="val 940666"/>
              <a:gd name="f7" fmla="val 1242"/>
              <a:gd name="f8" fmla="val 653403"/>
              <a:gd name="f9" fmla="val 1057"/>
              <a:gd name="f10" fmla="val 652077"/>
              <a:gd name="f11" fmla="val 447"/>
              <a:gd name="f12" fmla="val 647712"/>
              <a:gd name="f13" fmla="val 4531"/>
              <a:gd name="f14" fmla="val 520200"/>
              <a:gd name="f15" fmla="val 659109"/>
              <a:gd name="f16" fmla="val 174478"/>
              <a:gd name="f17" fmla="val 101622"/>
              <a:gd name="f18" fmla="val 1372451"/>
              <a:gd name="f19" fmla="val 61820"/>
              <a:gd name="f20" fmla="val 1087335"/>
              <a:gd name="f21" fmla="val 728036"/>
              <a:gd name="f22" fmla="val 261055"/>
              <a:gd name="f23" fmla="val 870500"/>
              <a:gd name="f24" fmla="val 439998"/>
              <a:gd name="f25" fmla="val 860164"/>
              <a:gd name="f26" fmla="val 431664"/>
              <a:gd name="f27" fmla="val 161365"/>
              <a:gd name="f28" fmla="val 1800403"/>
              <a:gd name="f29" fmla="val 122098"/>
              <a:gd name="f30" fmla="val 1519120"/>
              <a:gd name="f31" fmla="val 930953"/>
              <a:gd name="f32" fmla="val 515931"/>
              <a:gd name="f33" fmla="val 1035869"/>
              <a:gd name="f34" fmla="val 1039954"/>
              <a:gd name="f35" fmla="val 1039345"/>
              <a:gd name="f36" fmla="val 652078"/>
              <a:gd name="f37" fmla="val 1039160"/>
              <a:gd name="f38" fmla="val 1029316"/>
              <a:gd name="f39" fmla="val 723920"/>
              <a:gd name="f40" fmla="val 217894"/>
              <a:gd name="f41" fmla="val 2205330"/>
              <a:gd name="f42" fmla="val 181840"/>
              <a:gd name="f43" fmla="val 1947070"/>
              <a:gd name="f44" fmla="val 1000266"/>
              <a:gd name="f45" fmla="val 932012"/>
              <a:gd name="f46" fmla="val 949113"/>
              <a:gd name="f47" fmla="val 1298429"/>
              <a:gd name="f48" fmla="val 330192"/>
              <a:gd name="f49" fmla="val 2564220"/>
              <a:gd name="f50" fmla="val 267995"/>
              <a:gd name="f51" fmla="val 237100"/>
              <a:gd name="f52" fmla="val 2342912"/>
              <a:gd name="f53" fmla="val 242309"/>
              <a:gd name="f54" fmla="val 2347112"/>
              <a:gd name="f55" fmla="val 920063"/>
              <a:gd name="f56" fmla="val 1506522"/>
              <a:gd name="f57" fmla="val 865005"/>
              <a:gd name="f58" fmla="val 1900914"/>
              <a:gd name="f59" fmla="val 772406"/>
              <a:gd name="f60" fmla="val 468924"/>
              <a:gd name="f61" fmla="val 835955"/>
              <a:gd name="f62" fmla="val 2109008"/>
              <a:gd name="f63" fmla="val 892044"/>
              <a:gd name="f64" fmla="val 148356"/>
              <a:gd name="f65" fmla="val 276144"/>
              <a:gd name="f66" fmla="val 2663936"/>
              <a:gd name="f67" fmla="val 764256"/>
              <a:gd name="f68" fmla="*/ f0 1 1040400"/>
              <a:gd name="f69" fmla="*/ f1 1 3240000"/>
              <a:gd name="f70" fmla="val f2"/>
              <a:gd name="f71" fmla="val f3"/>
              <a:gd name="f72" fmla="val f4"/>
              <a:gd name="f73" fmla="+- f72 0 f70"/>
              <a:gd name="f74" fmla="+- f71 0 f70"/>
              <a:gd name="f75" fmla="*/ f74 1 1040400"/>
              <a:gd name="f76" fmla="*/ f73 1 3240000"/>
              <a:gd name="f77" fmla="*/ f70 1 f75"/>
              <a:gd name="f78" fmla="*/ f71 1 f75"/>
              <a:gd name="f79" fmla="*/ f70 1 f76"/>
              <a:gd name="f80" fmla="*/ f72 1 f76"/>
              <a:gd name="f81" fmla="*/ f77 f68 1"/>
              <a:gd name="f82" fmla="*/ f78 f68 1"/>
              <a:gd name="f83" fmla="*/ f80 f69 1"/>
              <a:gd name="f84" fmla="*/ f79 f69 1"/>
            </a:gdLst>
            <a:ahLst/>
            <a:cxnLst>
              <a:cxn ang="3cd4">
                <a:pos x="hc" y="t"/>
              </a:cxn>
              <a:cxn ang="0">
                <a:pos x="r" y="vc"/>
              </a:cxn>
              <a:cxn ang="cd4">
                <a:pos x="hc" y="b"/>
              </a:cxn>
              <a:cxn ang="cd2">
                <a:pos x="l" y="vc"/>
              </a:cxn>
            </a:cxnLst>
            <a:rect l="f81" t="f84" r="f82" b="f83"/>
            <a:pathLst>
              <a:path w="1040400" h="3240000">
                <a:moveTo>
                  <a:pt x="f5" y="f6"/>
                </a:moveTo>
                <a:lnTo>
                  <a:pt x="f7" y="f8"/>
                </a:lnTo>
                <a:lnTo>
                  <a:pt x="f2" y="f8"/>
                </a:lnTo>
                <a:lnTo>
                  <a:pt x="f9" y="f10"/>
                </a:lnTo>
                <a:lnTo>
                  <a:pt x="f11" y="f12"/>
                </a:lnTo>
                <a:lnTo>
                  <a:pt x="f13" y="f12"/>
                </a:lnTo>
                <a:lnTo>
                  <a:pt x="f14" y="f2"/>
                </a:lnTo>
                <a:lnTo>
                  <a:pt x="f15" y="f16"/>
                </a:lnTo>
                <a:close/>
                <a:moveTo>
                  <a:pt x="f17" y="f18"/>
                </a:moveTo>
                <a:lnTo>
                  <a:pt x="f19" y="f20"/>
                </a:lnTo>
                <a:lnTo>
                  <a:pt x="f21" y="f22"/>
                </a:lnTo>
                <a:lnTo>
                  <a:pt x="f23" y="f24"/>
                </a:lnTo>
                <a:lnTo>
                  <a:pt x="f25" y="f26"/>
                </a:lnTo>
                <a:close/>
                <a:moveTo>
                  <a:pt x="f27" y="f28"/>
                </a:moveTo>
                <a:lnTo>
                  <a:pt x="f29" y="f30"/>
                </a:lnTo>
                <a:lnTo>
                  <a:pt x="f31" y="f32"/>
                </a:lnTo>
                <a:lnTo>
                  <a:pt x="f33" y="f12"/>
                </a:lnTo>
                <a:lnTo>
                  <a:pt x="f34" y="f12"/>
                </a:lnTo>
                <a:lnTo>
                  <a:pt x="f35" y="f36"/>
                </a:lnTo>
                <a:lnTo>
                  <a:pt x="f3" y="f8"/>
                </a:lnTo>
                <a:lnTo>
                  <a:pt x="f37" y="f8"/>
                </a:lnTo>
                <a:lnTo>
                  <a:pt x="f38" y="f39"/>
                </a:lnTo>
                <a:close/>
                <a:moveTo>
                  <a:pt x="f40" y="f41"/>
                </a:moveTo>
                <a:lnTo>
                  <a:pt x="f42" y="f43"/>
                </a:lnTo>
                <a:lnTo>
                  <a:pt x="f44" y="f45"/>
                </a:lnTo>
                <a:lnTo>
                  <a:pt x="f46" y="f47"/>
                </a:lnTo>
                <a:close/>
                <a:moveTo>
                  <a:pt x="f48" y="f49"/>
                </a:moveTo>
                <a:lnTo>
                  <a:pt x="f50" y="f49"/>
                </a:lnTo>
                <a:lnTo>
                  <a:pt x="f51" y="f52"/>
                </a:lnTo>
                <a:lnTo>
                  <a:pt x="f53" y="f54"/>
                </a:lnTo>
                <a:lnTo>
                  <a:pt x="f55" y="f56"/>
                </a:lnTo>
                <a:lnTo>
                  <a:pt x="f57" y="f58"/>
                </a:lnTo>
                <a:close/>
                <a:moveTo>
                  <a:pt x="f59" y="f49"/>
                </a:moveTo>
                <a:lnTo>
                  <a:pt x="f60" y="f49"/>
                </a:lnTo>
                <a:lnTo>
                  <a:pt x="f61" y="f62"/>
                </a:lnTo>
                <a:close/>
                <a:moveTo>
                  <a:pt x="f63" y="f4"/>
                </a:moveTo>
                <a:lnTo>
                  <a:pt x="f64" y="f4"/>
                </a:lnTo>
                <a:lnTo>
                  <a:pt x="f65" y="f66"/>
                </a:lnTo>
                <a:lnTo>
                  <a:pt x="f67" y="f66"/>
                </a:lnTo>
                <a:close/>
              </a:path>
            </a:pathLst>
          </a:custGeom>
          <a:solidFill>
            <a:srgbClr val="0072BF"/>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3" name="Rectangle 9">
            <a:extLst>
              <a:ext uri="{FF2B5EF4-FFF2-40B4-BE49-F238E27FC236}">
                <a16:creationId xmlns:a16="http://schemas.microsoft.com/office/drawing/2014/main" id="{8A44671E-3D4B-38A8-0907-C5E94A773301}"/>
              </a:ext>
            </a:extLst>
          </p:cNvPr>
          <p:cNvSpPr/>
          <p:nvPr/>
        </p:nvSpPr>
        <p:spPr>
          <a:xfrm>
            <a:off x="7260945" y="4757818"/>
            <a:ext cx="599053" cy="598077"/>
          </a:xfrm>
          <a:custGeom>
            <a:avLst/>
            <a:gdLst>
              <a:gd name="f0" fmla="val w"/>
              <a:gd name="f1" fmla="val h"/>
              <a:gd name="f2" fmla="val 0"/>
              <a:gd name="f3" fmla="val 3228210"/>
              <a:gd name="f4" fmla="val 3222968"/>
              <a:gd name="f5" fmla="val 1619999"/>
              <a:gd name="f6" fmla="val 642446"/>
              <a:gd name="f7" fmla="val 2664115"/>
              <a:gd name="f8" fmla="val 1686562"/>
              <a:gd name="f9" fmla="val 2664116"/>
              <a:gd name="f10" fmla="val 2015013"/>
              <a:gd name="f11" fmla="val 2511495"/>
              <a:gd name="f12" fmla="val 2399422"/>
              <a:gd name="f13" fmla="val 1924159"/>
              <a:gd name="f14" fmla="val 2308568"/>
              <a:gd name="f15" fmla="val 1812086"/>
              <a:gd name="f16" fmla="val 1427912"/>
              <a:gd name="f17" fmla="val 1315839"/>
              <a:gd name="f18" fmla="val 1224985"/>
              <a:gd name="f19" fmla="val 575882"/>
              <a:gd name="f20" fmla="val 575884"/>
              <a:gd name="f21" fmla="val 509997"/>
              <a:gd name="f22" fmla="val 122689"/>
              <a:gd name="f23" fmla="val 942045"/>
              <a:gd name="f24" fmla="val 542556"/>
              <a:gd name="f25" fmla="val 974604"/>
              <a:gd name="f26" fmla="val 1620001"/>
              <a:gd name="f27" fmla="val 7099"/>
              <a:gd name="f28" fmla="val 1686560"/>
              <a:gd name="f29" fmla="val 2900441"/>
              <a:gd name="f30" fmla="val 349390"/>
              <a:gd name="f31" fmla="val 342291"/>
              <a:gd name="f32" fmla="val 330172"/>
              <a:gd name="f33" fmla="val 1679462"/>
              <a:gd name="f34" fmla="*/ f0 1 3228210"/>
              <a:gd name="f35" fmla="*/ f1 1 3222968"/>
              <a:gd name="f36" fmla="val f2"/>
              <a:gd name="f37" fmla="val f3"/>
              <a:gd name="f38" fmla="val f4"/>
              <a:gd name="f39" fmla="+- f38 0 f36"/>
              <a:gd name="f40" fmla="+- f37 0 f36"/>
              <a:gd name="f41" fmla="*/ f40 1 3228210"/>
              <a:gd name="f42" fmla="*/ f39 1 3222968"/>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228210" h="3222968">
                <a:moveTo>
                  <a:pt x="f5" y="f6"/>
                </a:moveTo>
                <a:lnTo>
                  <a:pt x="f7" y="f8"/>
                </a:lnTo>
                <a:lnTo>
                  <a:pt x="f9" y="f8"/>
                </a:lnTo>
                <a:lnTo>
                  <a:pt x="f9" y="f4"/>
                </a:lnTo>
                <a:lnTo>
                  <a:pt x="f10" y="f4"/>
                </a:lnTo>
                <a:lnTo>
                  <a:pt x="f10" y="f11"/>
                </a:lnTo>
                <a:cubicBezTo>
                  <a:pt x="f10" y="f12"/>
                  <a:pt x="f13" y="f14"/>
                  <a:pt x="f15" y="f14"/>
                </a:cubicBezTo>
                <a:lnTo>
                  <a:pt x="f16" y="f14"/>
                </a:lnTo>
                <a:cubicBezTo>
                  <a:pt x="f17" y="f14"/>
                  <a:pt x="f18" y="f12"/>
                  <a:pt x="f18" y="f11"/>
                </a:cubicBezTo>
                <a:lnTo>
                  <a:pt x="f18" y="f4"/>
                </a:lnTo>
                <a:lnTo>
                  <a:pt x="f19" y="f4"/>
                </a:lnTo>
                <a:lnTo>
                  <a:pt x="f19" y="f8"/>
                </a:lnTo>
                <a:lnTo>
                  <a:pt x="f20" y="f8"/>
                </a:lnTo>
                <a:close/>
                <a:moveTo>
                  <a:pt x="f21" y="f22"/>
                </a:moveTo>
                <a:lnTo>
                  <a:pt x="f23" y="f22"/>
                </a:lnTo>
                <a:lnTo>
                  <a:pt x="f23" y="f24"/>
                </a:lnTo>
                <a:lnTo>
                  <a:pt x="f21" y="f25"/>
                </a:lnTo>
                <a:close/>
                <a:moveTo>
                  <a:pt x="f26" y="f27"/>
                </a:moveTo>
                <a:lnTo>
                  <a:pt x="f3" y="f28"/>
                </a:lnTo>
                <a:lnTo>
                  <a:pt x="f29" y="f28"/>
                </a:lnTo>
                <a:lnTo>
                  <a:pt x="f26" y="f30"/>
                </a:lnTo>
                <a:close/>
                <a:moveTo>
                  <a:pt x="f5" y="f2"/>
                </a:moveTo>
                <a:lnTo>
                  <a:pt x="f5" y="f31"/>
                </a:lnTo>
                <a:lnTo>
                  <a:pt x="f32" y="f33"/>
                </a:lnTo>
                <a:lnTo>
                  <a:pt x="f2" y="f33"/>
                </a:lnTo>
                <a:close/>
              </a:path>
            </a:pathLst>
          </a:custGeom>
          <a:solidFill>
            <a:srgbClr val="0072BF"/>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4" name="Freeform 18">
            <a:extLst>
              <a:ext uri="{FF2B5EF4-FFF2-40B4-BE49-F238E27FC236}">
                <a16:creationId xmlns:a16="http://schemas.microsoft.com/office/drawing/2014/main" id="{9DC1AB82-AAF1-3A42-9CB0-C7208CE664D0}"/>
              </a:ext>
            </a:extLst>
          </p:cNvPr>
          <p:cNvSpPr/>
          <p:nvPr/>
        </p:nvSpPr>
        <p:spPr>
          <a:xfrm>
            <a:off x="9149755" y="4823412"/>
            <a:ext cx="578521" cy="466916"/>
          </a:xfrm>
          <a:custGeom>
            <a:avLst/>
            <a:gdLst>
              <a:gd name="f0" fmla="val w"/>
              <a:gd name="f1" fmla="val h"/>
              <a:gd name="f2" fmla="val 0"/>
              <a:gd name="f3" fmla="val 3307788"/>
              <a:gd name="f4" fmla="val 2669631"/>
              <a:gd name="f5" fmla="val 2793832"/>
              <a:gd name="f6" fmla="val 1478391"/>
              <a:gd name="f7" fmla="val 2772990"/>
              <a:gd name="f8" fmla="val 1635402"/>
              <a:gd name="f9" fmla="val 2717678"/>
              <a:gd name="f10" fmla="val 1784517"/>
              <a:gd name="f11" fmla="val 2633007"/>
              <a:gd name="f12" fmla="val 1915952"/>
              <a:gd name="f13" fmla="val 2695386"/>
              <a:gd name="f14" fmla="val 1951862"/>
              <a:gd name="f15" fmla="val 2772768"/>
              <a:gd name="f16" fmla="val 1955673"/>
              <a:gd name="f17" fmla="val 2841607"/>
              <a:gd name="f18" fmla="val 1924185"/>
              <a:gd name="f19" fmla="val 2943442"/>
              <a:gd name="f20" fmla="val 1877605"/>
              <a:gd name="f21" fmla="val 2999062"/>
              <a:gd name="f22" fmla="val 1766364"/>
              <a:gd name="f23" fmla="val 2975226"/>
              <a:gd name="f24" fmla="val 1656948"/>
              <a:gd name="f25" fmla="val 2955176"/>
              <a:gd name="f26" fmla="val 1564911"/>
              <a:gd name="f27" fmla="val 2883463"/>
              <a:gd name="f28" fmla="val 1495086"/>
              <a:gd name="f29" fmla="val 2807611"/>
              <a:gd name="f30" fmla="val 1247700"/>
              <a:gd name="f31" fmla="val 2807472"/>
              <a:gd name="f32" fmla="val 1256060"/>
              <a:gd name="f33" fmla="val 2994195"/>
              <a:gd name="f34" fmla="val 1281771"/>
              <a:gd name="f35" fmla="val 3148201"/>
              <a:gd name="f36" fmla="val 1421768"/>
              <a:gd name="f37" fmla="val 3189276"/>
              <a:gd name="f38" fmla="val 1610317"/>
              <a:gd name="f39" fmla="val 3235041"/>
              <a:gd name="f40" fmla="val 1820393"/>
              <a:gd name="f41" fmla="val 3128252"/>
              <a:gd name="f42" fmla="val 2033972"/>
              <a:gd name="f43" fmla="val 2932732"/>
              <a:gd name="f44" fmla="val 2123406"/>
              <a:gd name="f45" fmla="val 2789297"/>
              <a:gd name="f46" fmla="val 2189015"/>
              <a:gd name="f47" fmla="val 2626543"/>
              <a:gd name="f48" fmla="val 2174805"/>
              <a:gd name="f49" fmla="val 2499470"/>
              <a:gd name="f50" fmla="val 2094044"/>
              <a:gd name="f51" fmla="val 2427194"/>
              <a:gd name="f52" fmla="val 2172627"/>
              <a:gd name="f53" fmla="val 2343030"/>
              <a:gd name="f54" fmla="val 2241391"/>
              <a:gd name="f55" fmla="val 2248861"/>
              <a:gd name="f56" fmla="val 2297980"/>
              <a:gd name="f57" fmla="val 2178351"/>
              <a:gd name="f58" fmla="val 2340352"/>
              <a:gd name="f59" fmla="val 2104446"/>
              <a:gd name="f60" fmla="val 2374567"/>
              <a:gd name="f61" fmla="val 2027600"/>
              <a:gd name="f62" fmla="val 2398134"/>
              <a:gd name="f63" fmla="val 2397615"/>
              <a:gd name="f64" fmla="val 3265361"/>
              <a:gd name="f65" fmla="val 2549905"/>
              <a:gd name="f66" fmla="val 2537441"/>
              <a:gd name="f67" fmla="val 2669620"/>
              <a:gd name="f68" fmla="val 1653814"/>
              <a:gd name="f69" fmla="val 773102"/>
              <a:gd name="f70" fmla="val 2669642"/>
              <a:gd name="f71" fmla="val 46417"/>
              <a:gd name="f72" fmla="val 2550707"/>
              <a:gd name="f73" fmla="val 2398955"/>
              <a:gd name="f74" fmla="val 1280678"/>
              <a:gd name="f75" fmla="val 2398436"/>
              <a:gd name="f76" fmla="val 1203764"/>
              <a:gd name="f77" fmla="val 2374915"/>
              <a:gd name="f78" fmla="val 1129786"/>
              <a:gd name="f79" fmla="val 2340732"/>
              <a:gd name="f80" fmla="val 1059201"/>
              <a:gd name="f81" fmla="val 2298380"/>
              <a:gd name="f82" fmla="val 693039"/>
              <a:gd name="f83" fmla="val 2078675"/>
              <a:gd name="f84" fmla="val 477900"/>
              <a:gd name="f85" fmla="val 1674935"/>
              <a:gd name="f86" fmla="val 499745"/>
              <a:gd name="f87" fmla="val 1248476"/>
              <a:gd name="f88" fmla="val 1331611"/>
              <a:gd name="f89" fmla="val 201752"/>
              <a:gd name="f90" fmla="val 1206335"/>
              <a:gd name="f91" fmla="val 290902"/>
              <a:gd name="f92" fmla="val 1124761"/>
              <a:gd name="f93" fmla="val 308382"/>
              <a:gd name="f94" fmla="val 1132336"/>
              <a:gd name="f95" fmla="val 435988"/>
              <a:gd name="f96" fmla="val 1160888"/>
              <a:gd name="f97" fmla="val 640507"/>
              <a:gd name="f98" fmla="val 1527973"/>
              <a:gd name="f99" fmla="val 617783"/>
              <a:gd name="f100" fmla="val 1498839"/>
              <a:gd name="f101" fmla="val 840365"/>
              <a:gd name="f102" fmla="val 1455138"/>
              <a:gd name="f103" fmla="val 960979"/>
              <a:gd name="f104" fmla="val 1395705"/>
              <a:gd name="f105" fmla="val 987199"/>
              <a:gd name="f106" fmla="val 1213910"/>
              <a:gd name="f107" fmla="val 1052459"/>
              <a:gd name="f108" fmla="val 1331028"/>
              <a:gd name="f109" fmla="val 972050"/>
              <a:gd name="f110" fmla="val 1364241"/>
              <a:gd name="f111" fmla="val 921357"/>
              <a:gd name="f112" fmla="val 1360745"/>
              <a:gd name="f113" fmla="val 809484"/>
              <a:gd name="f114" fmla="val 1360746"/>
              <a:gd name="f115" fmla="val 646916"/>
              <a:gd name="f116" fmla="val 1111360"/>
              <a:gd name="f117" fmla="val 626523"/>
              <a:gd name="f118" fmla="val 1020462"/>
              <a:gd name="f119" fmla="val 495421"/>
              <a:gd name="f120" fmla="val 941218"/>
              <a:gd name="f121" fmla="val 374224"/>
              <a:gd name="f122" fmla="val 1061250"/>
              <a:gd name="f123" fmla="val 280996"/>
              <a:gd name="f124" fmla="val 2164365"/>
              <a:gd name="f125" fmla="val 80223"/>
              <a:gd name="f126" fmla="val 2021192"/>
              <a:gd name="f127" fmla="val 182108"/>
              <a:gd name="f128" fmla="val 1927964"/>
              <a:gd name="f129" fmla="val 202086"/>
              <a:gd name="f130" fmla="val 1936621"/>
              <a:gd name="f131" fmla="val 347922"/>
              <a:gd name="f132" fmla="val 1969252"/>
              <a:gd name="f133" fmla="val 581657"/>
              <a:gd name="f134" fmla="val 2388778"/>
              <a:gd name="f135" fmla="val 555687"/>
              <a:gd name="f136" fmla="val 2355482"/>
              <a:gd name="f137" fmla="val 810066"/>
              <a:gd name="f138" fmla="val 2305538"/>
              <a:gd name="f139" fmla="val 947910"/>
              <a:gd name="f140" fmla="val 2237615"/>
              <a:gd name="f141" fmla="val 977876"/>
              <a:gd name="f142" fmla="val 2029849"/>
              <a:gd name="f143" fmla="val 2163698"/>
              <a:gd name="f144" fmla="val 960563"/>
              <a:gd name="f145" fmla="val 2201656"/>
              <a:gd name="f146" fmla="val 902628"/>
              <a:gd name="f147" fmla="val 2197660"/>
              <a:gd name="f148" fmla="val 774773"/>
              <a:gd name="f149" fmla="val 2197661"/>
              <a:gd name="f150" fmla="val 588982"/>
              <a:gd name="f151" fmla="val 1912649"/>
              <a:gd name="f152" fmla="val 565676"/>
              <a:gd name="f153" fmla="val 1808765"/>
              <a:gd name="f154" fmla="val 415844"/>
              <a:gd name="f155" fmla="val 1718201"/>
              <a:gd name="f156" fmla="val 277334"/>
              <a:gd name="f157" fmla="val 1855380"/>
              <a:gd name="f158" fmla="val 170787"/>
              <a:gd name="f159" fmla="val 1754169"/>
              <a:gd name="f160" fmla="val 1583512"/>
              <a:gd name="f161" fmla="val 121444"/>
              <a:gd name="f162" fmla="val 1472387"/>
              <a:gd name="f163" fmla="val 145257"/>
              <a:gd name="f164" fmla="val 1482706"/>
              <a:gd name="f165" fmla="val 319088"/>
              <a:gd name="f166" fmla="val 1521601"/>
              <a:gd name="f167" fmla="val 597693"/>
              <a:gd name="f168" fmla="val 2021663"/>
              <a:gd name="f169" fmla="val 566738"/>
              <a:gd name="f170" fmla="val 1981975"/>
              <a:gd name="f171" fmla="val 869950"/>
              <a:gd name="f172" fmla="val 1922443"/>
              <a:gd name="f173" fmla="val 1034256"/>
              <a:gd name="f174" fmla="val 1841481"/>
              <a:gd name="f175" fmla="val 1069974"/>
              <a:gd name="f176" fmla="val 1593831"/>
              <a:gd name="f177" fmla="val 1158875"/>
              <a:gd name="f178" fmla="val 1753374"/>
              <a:gd name="f179" fmla="val 1049338"/>
              <a:gd name="f180" fmla="val 1798619"/>
              <a:gd name="f181" fmla="val 980281"/>
              <a:gd name="f182" fmla="val 1793856"/>
              <a:gd name="f183" fmla="val 827882"/>
              <a:gd name="f184" fmla="val 1793857"/>
              <a:gd name="f185" fmla="val 606424"/>
              <a:gd name="f186" fmla="val 1454132"/>
              <a:gd name="f187" fmla="val 578644"/>
              <a:gd name="f188" fmla="val 1330306"/>
              <a:gd name="f189" fmla="val 400050"/>
              <a:gd name="f190" fmla="val 1222356"/>
              <a:gd name="f191" fmla="val 234950"/>
              <a:gd name="f192" fmla="val 1385869"/>
              <a:gd name="f193" fmla="val 107950"/>
              <a:gd name="f194" fmla="*/ f0 1 3307788"/>
              <a:gd name="f195" fmla="*/ f1 1 2669631"/>
              <a:gd name="f196" fmla="val f2"/>
              <a:gd name="f197" fmla="val f3"/>
              <a:gd name="f198" fmla="val f4"/>
              <a:gd name="f199" fmla="+- f198 0 f196"/>
              <a:gd name="f200" fmla="+- f197 0 f196"/>
              <a:gd name="f201" fmla="*/ f200 1 3307788"/>
              <a:gd name="f202" fmla="*/ f199 1 2669631"/>
              <a:gd name="f203" fmla="*/ f196 1 f201"/>
              <a:gd name="f204" fmla="*/ f197 1 f201"/>
              <a:gd name="f205" fmla="*/ f196 1 f202"/>
              <a:gd name="f206" fmla="*/ f198 1 f202"/>
              <a:gd name="f207" fmla="*/ f203 f194 1"/>
              <a:gd name="f208" fmla="*/ f204 f194 1"/>
              <a:gd name="f209" fmla="*/ f206 f195 1"/>
              <a:gd name="f210" fmla="*/ f205 f195 1"/>
            </a:gdLst>
            <a:ahLst/>
            <a:cxnLst>
              <a:cxn ang="3cd4">
                <a:pos x="hc" y="t"/>
              </a:cxn>
              <a:cxn ang="0">
                <a:pos x="r" y="vc"/>
              </a:cxn>
              <a:cxn ang="cd4">
                <a:pos x="hc" y="b"/>
              </a:cxn>
              <a:cxn ang="cd2">
                <a:pos x="l" y="vc"/>
              </a:cxn>
            </a:cxnLst>
            <a:rect l="f207" t="f210" r="f208" b="f209"/>
            <a:pathLst>
              <a:path w="3307788" h="2669631">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lnTo>
                  <a:pt x="f31" y="f32"/>
                </a:ln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lnTo>
                  <a:pt x="f3" y="f63"/>
                </a:lnTo>
                <a:cubicBezTo>
                  <a:pt x="f64" y="f65"/>
                  <a:pt x="f66" y="f67"/>
                  <a:pt x="f68" y="f4"/>
                </a:cubicBezTo>
                <a:cubicBezTo>
                  <a:pt x="f69" y="f70"/>
                  <a:pt x="f71" y="f72"/>
                  <a:pt x="f2" y="f73"/>
                </a:cubicBezTo>
                <a:lnTo>
                  <a:pt x="f74" y="f75"/>
                </a:lnTo>
                <a:cubicBezTo>
                  <a:pt x="f76" y="f77"/>
                  <a:pt x="f78" y="f79"/>
                  <a:pt x="f80" y="f81"/>
                </a:cubicBezTo>
                <a:cubicBezTo>
                  <a:pt x="f82" y="f83"/>
                  <a:pt x="f84" y="f85"/>
                  <a:pt x="f86" y="f87"/>
                </a:cubicBezTo>
                <a:close/>
                <a:moveTo>
                  <a:pt x="f88" y="f89"/>
                </a:moveTo>
                <a:cubicBezTo>
                  <a:pt x="f90" y="f91"/>
                  <a:pt x="f92" y="f93"/>
                  <a:pt x="f94" y="f95"/>
                </a:cubicBezTo>
                <a:cubicBezTo>
                  <a:pt x="f96" y="f97"/>
                  <a:pt x="f98" y="f99"/>
                  <a:pt x="f100" y="f10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88" y="f89"/>
                </a:cubicBezTo>
                <a:close/>
                <a:moveTo>
                  <a:pt x="f124" y="f125"/>
                </a:moveTo>
                <a:cubicBezTo>
                  <a:pt x="f126" y="f127"/>
                  <a:pt x="f128" y="f129"/>
                  <a:pt x="f130" y="f131"/>
                </a:cubicBezTo>
                <a:cubicBezTo>
                  <a:pt x="f132" y="f133"/>
                  <a:pt x="f134" y="f135"/>
                  <a:pt x="f136" y="f137"/>
                </a:cubicBezTo>
                <a:cubicBezTo>
                  <a:pt x="f138" y="f139"/>
                  <a:pt x="f140" y="f141"/>
                  <a:pt x="f142" y="f107"/>
                </a:cubicBezTo>
                <a:cubicBezTo>
                  <a:pt x="f143" y="f144"/>
                  <a:pt x="f145" y="f146"/>
                  <a:pt x="f147" y="f148"/>
                </a:cubicBezTo>
                <a:cubicBezTo>
                  <a:pt x="f149" y="f150"/>
                  <a:pt x="f151" y="f152"/>
                  <a:pt x="f153" y="f154"/>
                </a:cubicBezTo>
                <a:cubicBezTo>
                  <a:pt x="f155" y="f156"/>
                  <a:pt x="f157" y="f158"/>
                  <a:pt x="f124" y="f125"/>
                </a:cubicBezTo>
                <a:close/>
                <a:moveTo>
                  <a:pt x="f159" y="f2"/>
                </a:move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59" y="f2"/>
                </a:cubicBezTo>
                <a:close/>
              </a:path>
            </a:pathLst>
          </a:custGeom>
          <a:solidFill>
            <a:srgbClr val="0072BF"/>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5" name="Rounded Rectangle 25">
            <a:extLst>
              <a:ext uri="{FF2B5EF4-FFF2-40B4-BE49-F238E27FC236}">
                <a16:creationId xmlns:a16="http://schemas.microsoft.com/office/drawing/2014/main" id="{BAF86FA7-2CBD-3228-582D-32AEE7BE2607}"/>
              </a:ext>
            </a:extLst>
          </p:cNvPr>
          <p:cNvSpPr/>
          <p:nvPr/>
        </p:nvSpPr>
        <p:spPr>
          <a:xfrm>
            <a:off x="9208312" y="6024823"/>
            <a:ext cx="664121" cy="486704"/>
          </a:xfrm>
          <a:custGeom>
            <a:avLst/>
            <a:gdLst>
              <a:gd name="f0" fmla="val w"/>
              <a:gd name="f1" fmla="val h"/>
              <a:gd name="f2" fmla="val 0"/>
              <a:gd name="f3" fmla="val 3248842"/>
              <a:gd name="f4" fmla="val 2380886"/>
              <a:gd name="f5" fmla="val 1194785"/>
              <a:gd name="f6" fmla="val 1472263"/>
              <a:gd name="f7" fmla="val 1150014"/>
              <a:gd name="f8" fmla="val 1113720"/>
              <a:gd name="f9" fmla="val 1508557"/>
              <a:gd name="f10" fmla="val 1553328"/>
              <a:gd name="f11" fmla="val 1600880"/>
              <a:gd name="f12" fmla="val 1645651"/>
              <a:gd name="f13" fmla="val 1681945"/>
              <a:gd name="f14" fmla="val 2067186"/>
              <a:gd name="f15" fmla="val 2111957"/>
              <a:gd name="f16" fmla="val 2148251"/>
              <a:gd name="f17" fmla="val 2582402"/>
              <a:gd name="f18" fmla="val 986449"/>
              <a:gd name="f19" fmla="val 2477247"/>
              <a:gd name="f20" fmla="val 2392002"/>
              <a:gd name="f21" fmla="val 1071694"/>
              <a:gd name="f22" fmla="val 1176848"/>
              <a:gd name="f23" fmla="val 1282003"/>
              <a:gd name="f24" fmla="val 1367248"/>
              <a:gd name="f25" fmla="val 2687557"/>
              <a:gd name="f26" fmla="val 2772801"/>
              <a:gd name="f27" fmla="val 679570"/>
              <a:gd name="f28" fmla="val 574415"/>
              <a:gd name="f29" fmla="val 489171"/>
              <a:gd name="f30" fmla="val 784725"/>
              <a:gd name="f31" fmla="val 869970"/>
              <a:gd name="f32" fmla="val 867954"/>
              <a:gd name="f33" fmla="val 155801"/>
              <a:gd name="f34" fmla="val 726849"/>
              <a:gd name="f35" fmla="val 858549"/>
              <a:gd name="f36" fmla="val 2535122"/>
              <a:gd name="f37" fmla="val 2394017"/>
              <a:gd name="f38" fmla="val 677268"/>
              <a:gd name="f39" fmla="val 2584703"/>
              <a:gd name="f40" fmla="val 2736658"/>
              <a:gd name="f41" fmla="val 607820"/>
              <a:gd name="f42" fmla="val 2766265"/>
              <a:gd name="f43" fmla="val 579906"/>
              <a:gd name="f44" fmla="val 2806392"/>
              <a:gd name="f45" fmla="val 564164"/>
              <a:gd name="f46" fmla="val 2850195"/>
              <a:gd name="f47" fmla="val 3069929"/>
              <a:gd name="f48" fmla="val 3168740"/>
              <a:gd name="f49" fmla="val 644266"/>
              <a:gd name="f50" fmla="val 743077"/>
              <a:gd name="f51" fmla="val 792706"/>
              <a:gd name="f52" fmla="val 891517"/>
              <a:gd name="f53" fmla="val 971619"/>
              <a:gd name="f54" fmla="val 3054536"/>
              <a:gd name="f55" fmla="val 3060628"/>
              <a:gd name="f56" fmla="val 989042"/>
              <a:gd name="f57" fmla="val 3063411"/>
              <a:gd name="f58" fmla="val 1007758"/>
              <a:gd name="f59" fmla="val 1027125"/>
              <a:gd name="f60" fmla="val 2015961"/>
              <a:gd name="f61" fmla="val 2889080"/>
              <a:gd name="f62" fmla="val 2260325"/>
              <a:gd name="f63" fmla="val 2326909"/>
              <a:gd name="f64" fmla="val 2835102"/>
              <a:gd name="f65" fmla="val 2768518"/>
              <a:gd name="f66" fmla="val 2286284"/>
              <a:gd name="f67" fmla="val 2219700"/>
              <a:gd name="f68" fmla="val 2165723"/>
              <a:gd name="f69" fmla="val 1096248"/>
              <a:gd name="f70" fmla="val 1042270"/>
              <a:gd name="f71" fmla="val 975686"/>
              <a:gd name="f72" fmla="val 493453"/>
              <a:gd name="f73" fmla="val 426869"/>
              <a:gd name="f74" fmla="val 372891"/>
              <a:gd name="f75" fmla="val 198560"/>
              <a:gd name="f76" fmla="val 201343"/>
              <a:gd name="f77" fmla="val 207435"/>
              <a:gd name="f78" fmla="val 178913"/>
              <a:gd name="f79" fmla="val 80102"/>
              <a:gd name="f80" fmla="val 398647"/>
              <a:gd name="f81" fmla="val 447310"/>
              <a:gd name="f82" fmla="val 491436"/>
              <a:gd name="f83" fmla="val 583593"/>
              <a:gd name="f84" fmla="val 523419"/>
              <a:gd name="f85" fmla="val 615395"/>
              <a:gd name="f86" fmla="*/ f0 1 3248842"/>
              <a:gd name="f87" fmla="*/ f1 1 2380886"/>
              <a:gd name="f88" fmla="val f2"/>
              <a:gd name="f89" fmla="val f3"/>
              <a:gd name="f90" fmla="val f4"/>
              <a:gd name="f91" fmla="+- f90 0 f88"/>
              <a:gd name="f92" fmla="+- f89 0 f88"/>
              <a:gd name="f93" fmla="*/ f92 1 3248842"/>
              <a:gd name="f94" fmla="*/ f91 1 2380886"/>
              <a:gd name="f95" fmla="*/ f88 1 f93"/>
              <a:gd name="f96" fmla="*/ f89 1 f93"/>
              <a:gd name="f97" fmla="*/ f88 1 f94"/>
              <a:gd name="f98" fmla="*/ f90 1 f94"/>
              <a:gd name="f99" fmla="*/ f95 f86 1"/>
              <a:gd name="f100" fmla="*/ f96 f86 1"/>
              <a:gd name="f101" fmla="*/ f98 f87 1"/>
              <a:gd name="f102" fmla="*/ f97 f87 1"/>
            </a:gdLst>
            <a:ahLst/>
            <a:cxnLst>
              <a:cxn ang="3cd4">
                <a:pos x="hc" y="t"/>
              </a:cxn>
              <a:cxn ang="0">
                <a:pos x="r" y="vc"/>
              </a:cxn>
              <a:cxn ang="cd4">
                <a:pos x="hc" y="b"/>
              </a:cxn>
              <a:cxn ang="cd2">
                <a:pos x="l" y="vc"/>
              </a:cxn>
            </a:cxnLst>
            <a:rect l="f99" t="f102" r="f100" b="f101"/>
            <a:pathLst>
              <a:path w="3248842" h="2380886">
                <a:moveTo>
                  <a:pt x="f5" y="f6"/>
                </a:moveTo>
                <a:cubicBezTo>
                  <a:pt x="f7" y="f6"/>
                  <a:pt x="f8" y="f9"/>
                  <a:pt x="f8" y="f10"/>
                </a:cubicBezTo>
                <a:lnTo>
                  <a:pt x="f8" y="f11"/>
                </a:lnTo>
                <a:cubicBezTo>
                  <a:pt x="f8" y="f12"/>
                  <a:pt x="f7" y="f13"/>
                  <a:pt x="f5" y="f13"/>
                </a:cubicBezTo>
                <a:lnTo>
                  <a:pt x="f14" y="f13"/>
                </a:lnTo>
                <a:cubicBezTo>
                  <a:pt x="f15" y="f13"/>
                  <a:pt x="f16" y="f12"/>
                  <a:pt x="f16" y="f11"/>
                </a:cubicBezTo>
                <a:lnTo>
                  <a:pt x="f16" y="f10"/>
                </a:lnTo>
                <a:cubicBezTo>
                  <a:pt x="f16" y="f9"/>
                  <a:pt x="f15" y="f6"/>
                  <a:pt x="f14" y="f6"/>
                </a:cubicBezTo>
                <a:close/>
                <a:moveTo>
                  <a:pt x="f17" y="f18"/>
                </a:moveTo>
                <a:cubicBezTo>
                  <a:pt x="f19" y="f18"/>
                  <a:pt x="f20" y="f21"/>
                  <a:pt x="f20" y="f22"/>
                </a:cubicBezTo>
                <a:cubicBezTo>
                  <a:pt x="f20" y="f23"/>
                  <a:pt x="f19" y="f24"/>
                  <a:pt x="f17" y="f24"/>
                </a:cubicBezTo>
                <a:cubicBezTo>
                  <a:pt x="f25" y="f24"/>
                  <a:pt x="f26" y="f23"/>
                  <a:pt x="f26" y="f22"/>
                </a:cubicBezTo>
                <a:cubicBezTo>
                  <a:pt x="f26" y="f21"/>
                  <a:pt x="f25" y="f18"/>
                  <a:pt x="f17" y="f18"/>
                </a:cubicBezTo>
                <a:close/>
                <a:moveTo>
                  <a:pt x="f27" y="f18"/>
                </a:moveTo>
                <a:cubicBezTo>
                  <a:pt x="f28" y="f18"/>
                  <a:pt x="f29" y="f21"/>
                  <a:pt x="f29" y="f22"/>
                </a:cubicBezTo>
                <a:cubicBezTo>
                  <a:pt x="f29" y="f23"/>
                  <a:pt x="f28" y="f24"/>
                  <a:pt x="f27" y="f24"/>
                </a:cubicBezTo>
                <a:cubicBezTo>
                  <a:pt x="f30" y="f24"/>
                  <a:pt x="f31" y="f23"/>
                  <a:pt x="f31" y="f22"/>
                </a:cubicBezTo>
                <a:cubicBezTo>
                  <a:pt x="f31" y="f21"/>
                  <a:pt x="f30" y="f18"/>
                  <a:pt x="f27" y="f18"/>
                </a:cubicBezTo>
                <a:close/>
                <a:moveTo>
                  <a:pt x="f32" y="f33"/>
                </a:moveTo>
                <a:lnTo>
                  <a:pt x="f34" y="f35"/>
                </a:lnTo>
                <a:lnTo>
                  <a:pt x="f36" y="f35"/>
                </a:lnTo>
                <a:lnTo>
                  <a:pt x="f37" y="f33"/>
                </a:lnTo>
                <a:close/>
                <a:moveTo>
                  <a:pt x="f38" y="f2"/>
                </a:moveTo>
                <a:lnTo>
                  <a:pt x="f39" y="f2"/>
                </a:lnTo>
                <a:lnTo>
                  <a:pt x="f40" y="f41"/>
                </a:lnTo>
                <a:cubicBezTo>
                  <a:pt x="f42" y="f43"/>
                  <a:pt x="f44" y="f45"/>
                  <a:pt x="f46" y="f45"/>
                </a:cubicBezTo>
                <a:lnTo>
                  <a:pt x="f47" y="f45"/>
                </a:lnTo>
                <a:cubicBezTo>
                  <a:pt x="f48" y="f45"/>
                  <a:pt x="f3" y="f49"/>
                  <a:pt x="f3" y="f50"/>
                </a:cubicBezTo>
                <a:lnTo>
                  <a:pt x="f3" y="f51"/>
                </a:lnTo>
                <a:cubicBezTo>
                  <a:pt x="f3" y="f52"/>
                  <a:pt x="f48" y="f53"/>
                  <a:pt x="f47" y="f53"/>
                </a:cubicBezTo>
                <a:lnTo>
                  <a:pt x="f54" y="f53"/>
                </a:lnTo>
                <a:cubicBezTo>
                  <a:pt x="f55" y="f56"/>
                  <a:pt x="f57" y="f58"/>
                  <a:pt x="f57" y="f59"/>
                </a:cubicBezTo>
                <a:lnTo>
                  <a:pt x="f57" y="f60"/>
                </a:lnTo>
                <a:lnTo>
                  <a:pt x="f61" y="f60"/>
                </a:lnTo>
                <a:lnTo>
                  <a:pt x="f61" y="f62"/>
                </a:lnTo>
                <a:cubicBezTo>
                  <a:pt x="f61" y="f63"/>
                  <a:pt x="f64" y="f4"/>
                  <a:pt x="f65" y="f4"/>
                </a:cubicBezTo>
                <a:lnTo>
                  <a:pt x="f66" y="f4"/>
                </a:lnTo>
                <a:cubicBezTo>
                  <a:pt x="f67" y="f4"/>
                  <a:pt x="f68" y="f63"/>
                  <a:pt x="f68" y="f62"/>
                </a:cubicBezTo>
                <a:lnTo>
                  <a:pt x="f68" y="f60"/>
                </a:lnTo>
                <a:lnTo>
                  <a:pt x="f69" y="f60"/>
                </a:lnTo>
                <a:lnTo>
                  <a:pt x="f69" y="f62"/>
                </a:lnTo>
                <a:cubicBezTo>
                  <a:pt x="f69" y="f63"/>
                  <a:pt x="f70" y="f4"/>
                  <a:pt x="f71" y="f4"/>
                </a:cubicBezTo>
                <a:lnTo>
                  <a:pt x="f72" y="f4"/>
                </a:lnTo>
                <a:cubicBezTo>
                  <a:pt x="f73" y="f4"/>
                  <a:pt x="f74" y="f63"/>
                  <a:pt x="f74" y="f62"/>
                </a:cubicBezTo>
                <a:lnTo>
                  <a:pt x="f74" y="f60"/>
                </a:lnTo>
                <a:lnTo>
                  <a:pt x="f75" y="f60"/>
                </a:lnTo>
                <a:lnTo>
                  <a:pt x="f75" y="f59"/>
                </a:lnTo>
                <a:cubicBezTo>
                  <a:pt x="f75" y="f58"/>
                  <a:pt x="f76" y="f56"/>
                  <a:pt x="f77" y="f53"/>
                </a:cubicBezTo>
                <a:lnTo>
                  <a:pt x="f78" y="f53"/>
                </a:lnTo>
                <a:cubicBezTo>
                  <a:pt x="f79" y="f53"/>
                  <a:pt x="f2" y="f52"/>
                  <a:pt x="f2" y="f51"/>
                </a:cubicBezTo>
                <a:lnTo>
                  <a:pt x="f2" y="f50"/>
                </a:lnTo>
                <a:cubicBezTo>
                  <a:pt x="f2" y="f49"/>
                  <a:pt x="f79" y="f45"/>
                  <a:pt x="f78" y="f45"/>
                </a:cubicBezTo>
                <a:lnTo>
                  <a:pt x="f80" y="f45"/>
                </a:lnTo>
                <a:cubicBezTo>
                  <a:pt x="f81" y="f45"/>
                  <a:pt x="f82" y="f83"/>
                  <a:pt x="f84" y="f85"/>
                </a:cubicBezTo>
                <a:close/>
              </a:path>
            </a:pathLst>
          </a:custGeom>
          <a:solidFill>
            <a:srgbClr val="0072BF"/>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6" name="Donut 39">
            <a:extLst>
              <a:ext uri="{FF2B5EF4-FFF2-40B4-BE49-F238E27FC236}">
                <a16:creationId xmlns:a16="http://schemas.microsoft.com/office/drawing/2014/main" id="{A094268B-5281-9380-38FE-483B81BA1F94}"/>
              </a:ext>
            </a:extLst>
          </p:cNvPr>
          <p:cNvSpPr/>
          <p:nvPr/>
        </p:nvSpPr>
        <p:spPr>
          <a:xfrm>
            <a:off x="2414564" y="4731278"/>
            <a:ext cx="651175" cy="651175"/>
          </a:xfrm>
          <a:custGeom>
            <a:avLst/>
            <a:gdLst>
              <a:gd name="f0" fmla="val w"/>
              <a:gd name="f1" fmla="val h"/>
              <a:gd name="f2" fmla="val 0"/>
              <a:gd name="f3" fmla="val 3240000"/>
              <a:gd name="f4" fmla="val 1152300"/>
              <a:gd name="f5" fmla="val 922782"/>
              <a:gd name="f6" fmla="val 2354400"/>
              <a:gd name="f7" fmla="val 1620000"/>
              <a:gd name="f8" fmla="val 2317218"/>
              <a:gd name="f9" fmla="val 342403"/>
              <a:gd name="f10" fmla="val 914403"/>
              <a:gd name="f11" fmla="val 2325597"/>
              <a:gd name="f12" fmla="val 2897597"/>
              <a:gd name="f13" fmla="val 2514701"/>
              <a:gd name="f14" fmla="val 725299"/>
              <a:gd name="f15" fmla="*/ f0 1 3240000"/>
              <a:gd name="f16" fmla="*/ f1 1 3240000"/>
              <a:gd name="f17" fmla="val f2"/>
              <a:gd name="f18" fmla="val f3"/>
              <a:gd name="f19" fmla="+- f18 0 f17"/>
              <a:gd name="f20" fmla="*/ f19 1 3240000"/>
              <a:gd name="f21" fmla="*/ f17 1 f20"/>
              <a:gd name="f22" fmla="*/ f18 1 f20"/>
              <a:gd name="f23" fmla="*/ f21 f15 1"/>
              <a:gd name="f24" fmla="*/ f22 f15 1"/>
              <a:gd name="f25" fmla="*/ f22 f16 1"/>
              <a:gd name="f26" fmla="*/ f21 f16 1"/>
            </a:gdLst>
            <a:ahLst/>
            <a:cxnLst>
              <a:cxn ang="3cd4">
                <a:pos x="hc" y="t"/>
              </a:cxn>
              <a:cxn ang="0">
                <a:pos x="r" y="vc"/>
              </a:cxn>
              <a:cxn ang="cd4">
                <a:pos x="hc" y="b"/>
              </a:cxn>
              <a:cxn ang="cd2">
                <a:pos x="l" y="vc"/>
              </a:cxn>
            </a:cxnLst>
            <a:rect l="f23" t="f26" r="f24" b="f25"/>
            <a:pathLst>
              <a:path w="3240000" h="3240000">
                <a:moveTo>
                  <a:pt x="f4" y="f5"/>
                </a:moveTo>
                <a:lnTo>
                  <a:pt x="f6" y="f7"/>
                </a:lnTo>
                <a:lnTo>
                  <a:pt x="f4" y="f8"/>
                </a:lnTo>
                <a:close/>
                <a:moveTo>
                  <a:pt x="f7" y="f9"/>
                </a:moveTo>
                <a:cubicBezTo>
                  <a:pt x="f10" y="f9"/>
                  <a:pt x="f9" y="f10"/>
                  <a:pt x="f9" y="f7"/>
                </a:cubicBezTo>
                <a:cubicBezTo>
                  <a:pt x="f9" y="f11"/>
                  <a:pt x="f10" y="f12"/>
                  <a:pt x="f7" y="f12"/>
                </a:cubicBezTo>
                <a:cubicBezTo>
                  <a:pt x="f11" y="f12"/>
                  <a:pt x="f12" y="f11"/>
                  <a:pt x="f12" y="f7"/>
                </a:cubicBezTo>
                <a:cubicBezTo>
                  <a:pt x="f12" y="f10"/>
                  <a:pt x="f11" y="f9"/>
                  <a:pt x="f7" y="f9"/>
                </a:cubicBezTo>
                <a:close/>
                <a:moveTo>
                  <a:pt x="f7" y="f2"/>
                </a:moveTo>
                <a:cubicBezTo>
                  <a:pt x="f13" y="f2"/>
                  <a:pt x="f3" y="f14"/>
                  <a:pt x="f3" y="f7"/>
                </a:cubicBezTo>
                <a:cubicBezTo>
                  <a:pt x="f3" y="f13"/>
                  <a:pt x="f13" y="f3"/>
                  <a:pt x="f7" y="f3"/>
                </a:cubicBezTo>
                <a:cubicBezTo>
                  <a:pt x="f14" y="f3"/>
                  <a:pt x="f2" y="f13"/>
                  <a:pt x="f2" y="f7"/>
                </a:cubicBezTo>
                <a:cubicBezTo>
                  <a:pt x="f2" y="f14"/>
                  <a:pt x="f14" y="f2"/>
                  <a:pt x="f7" y="f2"/>
                </a:cubicBezTo>
                <a:close/>
              </a:path>
            </a:pathLst>
          </a:custGeom>
          <a:solidFill>
            <a:srgbClr val="0072BF"/>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7" name="Chord 38">
            <a:extLst>
              <a:ext uri="{FF2B5EF4-FFF2-40B4-BE49-F238E27FC236}">
                <a16:creationId xmlns:a16="http://schemas.microsoft.com/office/drawing/2014/main" id="{0B3B3668-A732-4EB2-03A8-01FA3E1E385E}"/>
              </a:ext>
            </a:extLst>
          </p:cNvPr>
          <p:cNvSpPr/>
          <p:nvPr/>
        </p:nvSpPr>
        <p:spPr>
          <a:xfrm>
            <a:off x="4900462" y="5811818"/>
            <a:ext cx="548664" cy="705539"/>
          </a:xfrm>
          <a:custGeom>
            <a:avLst/>
            <a:gdLst>
              <a:gd name="f0" fmla="val w"/>
              <a:gd name="f1" fmla="val h"/>
              <a:gd name="f2" fmla="val 0"/>
              <a:gd name="f3" fmla="val 2519554"/>
              <a:gd name="f4" fmla="val 3240000"/>
              <a:gd name="f5" fmla="val 1259778"/>
              <a:gd name="f6" fmla="val 1299543"/>
              <a:gd name="f7" fmla="val 1331778"/>
              <a:gd name="f8" fmla="val 32235"/>
              <a:gd name="f9" fmla="val 72000"/>
              <a:gd name="f10" fmla="val 292696"/>
              <a:gd name="f11" fmla="val 1526887"/>
              <a:gd name="f12" fmla="val 301316"/>
              <a:gd name="f13" fmla="val 1719796"/>
              <a:gd name="f14" fmla="val 357828"/>
              <a:gd name="f15" fmla="val 1894309"/>
              <a:gd name="f16" fmla="val 459601"/>
              <a:gd name="f17" fmla="val 2284331"/>
              <a:gd name="f18" fmla="val 687055"/>
              <a:gd name="f19" fmla="val 2522839"/>
              <a:gd name="f20" fmla="val 1105809"/>
              <a:gd name="f21" fmla="val 2519520"/>
              <a:gd name="f22" fmla="val 1557297"/>
              <a:gd name="f23" fmla="val 2509882"/>
              <a:gd name="f24" fmla="val 1557270"/>
              <a:gd name="f25" fmla="val 2413806"/>
              <a:gd name="f26" fmla="val 1435449"/>
              <a:gd name="f27" fmla="val 2264527"/>
              <a:gd name="f28" fmla="val 1358626"/>
              <a:gd name="f29" fmla="val 2097304"/>
              <a:gd name="f30" fmla="val 1931567"/>
              <a:gd name="f31" fmla="val 1783455"/>
              <a:gd name="f32" fmla="val 1434091"/>
              <a:gd name="f33" fmla="val 1688484"/>
              <a:gd name="f34" fmla="val 1554913"/>
              <a:gd name="f35" fmla="val 1657888"/>
              <a:gd name="f36" fmla="val 1554825"/>
              <a:gd name="f37" fmla="val 1579123"/>
              <a:gd name="f38" fmla="val 1454657"/>
              <a:gd name="f39" fmla="val 1463823"/>
              <a:gd name="f40" fmla="val 1385682"/>
              <a:gd name="f41" fmla="val 1368008"/>
              <a:gd name="f42" fmla="val 2507895"/>
              <a:gd name="f43" fmla="val 1356113"/>
              <a:gd name="f44" fmla="val 2868215"/>
              <a:gd name="f45" fmla="val 1353558"/>
              <a:gd name="f46" fmla="val 1347515"/>
              <a:gd name="f47" fmla="val 3074779"/>
              <a:gd name="f48" fmla="val 1177830"/>
              <a:gd name="f49" fmla="val 969556"/>
              <a:gd name="f50" fmla="val 759529"/>
              <a:gd name="f51" fmla="val 588743"/>
              <a:gd name="f52" fmla="val 3071985"/>
              <a:gd name="f53" fmla="val 585029"/>
              <a:gd name="f54" fmla="val 2863014"/>
              <a:gd name="f55" fmla="val 584214"/>
              <a:gd name="f56" fmla="val 2861474"/>
              <a:gd name="f57" fmla="val 584183"/>
              <a:gd name="f58" fmla="val 2859896"/>
              <a:gd name="f59" fmla="val 2858310"/>
              <a:gd name="f60" fmla="val 584422"/>
              <a:gd name="f61" fmla="val 2856985"/>
              <a:gd name="f62" fmla="val 584186"/>
              <a:gd name="f63" fmla="val 2856201"/>
              <a:gd name="f64" fmla="val 584184"/>
              <a:gd name="f65" fmla="val 2855415"/>
              <a:gd name="f66" fmla="val 2854628"/>
              <a:gd name="f67" fmla="val 584846"/>
              <a:gd name="f68" fmla="val 585977"/>
              <a:gd name="f69" fmla="val 2797047"/>
              <a:gd name="f70" fmla="val 628115"/>
              <a:gd name="f71" fmla="val 2750982"/>
              <a:gd name="f72" fmla="val 679843"/>
              <a:gd name="f73" fmla="val 731571"/>
              <a:gd name="f74" fmla="val 773709"/>
              <a:gd name="f75" fmla="val 774841"/>
              <a:gd name="f76" fmla="val 776870"/>
              <a:gd name="f77" fmla="val 2961046"/>
              <a:gd name="f78" fmla="val 863138"/>
              <a:gd name="f79" fmla="val 3047314"/>
              <a:gd name="f80" fmla="val 1075974"/>
              <a:gd name="f81" fmla="val 1162242"/>
              <a:gd name="f82" fmla="val 1163439"/>
              <a:gd name="f83" fmla="val 1187778"/>
              <a:gd name="f84" fmla="val 1365548"/>
              <a:gd name="f85" fmla="val 1048083"/>
              <a:gd name="f86" fmla="val 1378241"/>
              <a:gd name="f87" fmla="val 925400"/>
              <a:gd name="f88" fmla="val 1448176"/>
              <a:gd name="f89" fmla="val 842602"/>
              <a:gd name="f90" fmla="val 1552487"/>
              <a:gd name="f91" fmla="val 807450"/>
              <a:gd name="f92" fmla="val 1552386"/>
              <a:gd name="f93" fmla="val 712615"/>
              <a:gd name="f94" fmla="val 1432960"/>
              <a:gd name="f95" fmla="val 565486"/>
              <a:gd name="f96" fmla="val 400996"/>
              <a:gd name="f97" fmla="val 240343"/>
              <a:gd name="f98" fmla="val 96251"/>
              <a:gd name="f99" fmla="val 1429532"/>
              <a:gd name="f100" fmla="val 1543232"/>
              <a:gd name="f101" fmla="val 1264"/>
              <a:gd name="f102" fmla="val 1094357"/>
              <a:gd name="f103" fmla="val 241710"/>
              <a:gd name="f104" fmla="val 680052"/>
              <a:gd name="f105" fmla="val 631054"/>
              <a:gd name="f106" fmla="val 455977"/>
              <a:gd name="f107" fmla="val 804121"/>
              <a:gd name="f108" fmla="val 356374"/>
              <a:gd name="f109" fmla="val 994908"/>
              <a:gd name="f110" fmla="val 301092"/>
              <a:gd name="f111" fmla="val 292721"/>
              <a:gd name="f112" fmla="val 1220013"/>
              <a:gd name="f113" fmla="*/ f0 1 2519554"/>
              <a:gd name="f114" fmla="*/ f1 1 3240000"/>
              <a:gd name="f115" fmla="val f2"/>
              <a:gd name="f116" fmla="val f3"/>
              <a:gd name="f117" fmla="val f4"/>
              <a:gd name="f118" fmla="+- f117 0 f115"/>
              <a:gd name="f119" fmla="+- f116 0 f115"/>
              <a:gd name="f120" fmla="*/ f119 1 2519554"/>
              <a:gd name="f121" fmla="*/ f118 1 3240000"/>
              <a:gd name="f122" fmla="*/ f115 1 f120"/>
              <a:gd name="f123" fmla="*/ f116 1 f120"/>
              <a:gd name="f124" fmla="*/ f115 1 f121"/>
              <a:gd name="f125" fmla="*/ f117 1 f121"/>
              <a:gd name="f126" fmla="*/ f122 f113 1"/>
              <a:gd name="f127" fmla="*/ f123 f113 1"/>
              <a:gd name="f128" fmla="*/ f125 f114 1"/>
              <a:gd name="f129" fmla="*/ f124 f114 1"/>
            </a:gdLst>
            <a:ahLst/>
            <a:cxnLst>
              <a:cxn ang="3cd4">
                <a:pos x="hc" y="t"/>
              </a:cxn>
              <a:cxn ang="0">
                <a:pos x="r" y="vc"/>
              </a:cxn>
              <a:cxn ang="cd4">
                <a:pos x="hc" y="b"/>
              </a:cxn>
              <a:cxn ang="cd2">
                <a:pos x="l" y="vc"/>
              </a:cxn>
            </a:cxnLst>
            <a:rect l="f126" t="f129" r="f127" b="f128"/>
            <a:pathLst>
              <a:path w="2519554" h="3240000">
                <a:moveTo>
                  <a:pt x="f5" y="f2"/>
                </a:moveTo>
                <a:cubicBezTo>
                  <a:pt x="f6" y="f2"/>
                  <a:pt x="f7" y="f8"/>
                  <a:pt x="f7" y="f9"/>
                </a:cubicBezTo>
                <a:lnTo>
                  <a:pt x="f7" y="f10"/>
                </a:lnTo>
                <a:cubicBezTo>
                  <a:pt x="f11" y="f12"/>
                  <a:pt x="f13" y="f14"/>
                  <a:pt x="f15" y="f16"/>
                </a:cubicBezTo>
                <a:cubicBezTo>
                  <a:pt x="f17" y="f18"/>
                  <a:pt x="f19" y="f20"/>
                  <a:pt x="f21" y="f22"/>
                </a:cubicBezTo>
                <a:lnTo>
                  <a:pt x="f23" y="f24"/>
                </a:lnTo>
                <a:cubicBezTo>
                  <a:pt x="f25" y="f26"/>
                  <a:pt x="f27" y="f28"/>
                  <a:pt x="f29" y="f28"/>
                </a:cubicBezTo>
                <a:cubicBezTo>
                  <a:pt x="f30" y="f28"/>
                  <a:pt x="f31" y="f32"/>
                  <a:pt x="f33" y="f34"/>
                </a:cubicBezTo>
                <a:lnTo>
                  <a:pt x="f35" y="f36"/>
                </a:lnTo>
                <a:cubicBezTo>
                  <a:pt x="f37" y="f38"/>
                  <a:pt x="f39" y="f40"/>
                  <a:pt x="f7" y="f41"/>
                </a:cubicBezTo>
                <a:lnTo>
                  <a:pt x="f7" y="f42"/>
                </a:lnTo>
                <a:lnTo>
                  <a:pt x="f43" y="f42"/>
                </a:lnTo>
                <a:lnTo>
                  <a:pt x="f43" y="f44"/>
                </a:lnTo>
                <a:lnTo>
                  <a:pt x="f45" y="f44"/>
                </a:lnTo>
                <a:cubicBezTo>
                  <a:pt x="f46" y="f47"/>
                  <a:pt x="f48" y="f4"/>
                  <a:pt x="f49" y="f4"/>
                </a:cubicBezTo>
                <a:cubicBezTo>
                  <a:pt x="f50" y="f4"/>
                  <a:pt x="f51" y="f52"/>
                  <a:pt x="f53" y="f54"/>
                </a:cubicBezTo>
                <a:cubicBezTo>
                  <a:pt x="f55" y="f56"/>
                  <a:pt x="f57" y="f58"/>
                  <a:pt x="f57" y="f59"/>
                </a:cubicBezTo>
                <a:lnTo>
                  <a:pt x="f60" y="f61"/>
                </a:lnTo>
                <a:cubicBezTo>
                  <a:pt x="f62" y="f63"/>
                  <a:pt x="f64" y="f65"/>
                  <a:pt x="f64" y="f66"/>
                </a:cubicBezTo>
                <a:lnTo>
                  <a:pt x="f67" y="f66"/>
                </a:lnTo>
                <a:cubicBezTo>
                  <a:pt x="f68" y="f69"/>
                  <a:pt x="f70" y="f71"/>
                  <a:pt x="f72" y="f71"/>
                </a:cubicBezTo>
                <a:cubicBezTo>
                  <a:pt x="f73" y="f71"/>
                  <a:pt x="f74" y="f69"/>
                  <a:pt x="f75" y="f66"/>
                </a:cubicBezTo>
                <a:lnTo>
                  <a:pt x="f76" y="f66"/>
                </a:lnTo>
                <a:cubicBezTo>
                  <a:pt x="f76" y="f77"/>
                  <a:pt x="f78" y="f79"/>
                  <a:pt x="f49" y="f79"/>
                </a:cubicBezTo>
                <a:cubicBezTo>
                  <a:pt x="f80" y="f79"/>
                  <a:pt x="f81" y="f77"/>
                  <a:pt x="f81" y="f66"/>
                </a:cubicBezTo>
                <a:lnTo>
                  <a:pt x="f82" y="f66"/>
                </a:lnTo>
                <a:lnTo>
                  <a:pt x="f82" y="f42"/>
                </a:lnTo>
                <a:lnTo>
                  <a:pt x="f83" y="f42"/>
                </a:lnTo>
                <a:lnTo>
                  <a:pt x="f83" y="f84"/>
                </a:lnTo>
                <a:cubicBezTo>
                  <a:pt x="f85" y="f86"/>
                  <a:pt x="f87" y="f88"/>
                  <a:pt x="f89" y="f90"/>
                </a:cubicBezTo>
                <a:lnTo>
                  <a:pt x="f91" y="f92"/>
                </a:lnTo>
                <a:cubicBezTo>
                  <a:pt x="f93" y="f94"/>
                  <a:pt x="f95" y="f28"/>
                  <a:pt x="f96" y="f28"/>
                </a:cubicBezTo>
                <a:cubicBezTo>
                  <a:pt x="f97" y="f28"/>
                  <a:pt x="f98" y="f99"/>
                  <a:pt x="f2" y="f100"/>
                </a:cubicBezTo>
                <a:cubicBezTo>
                  <a:pt x="f101" y="f102"/>
                  <a:pt x="f103" y="f104"/>
                  <a:pt x="f105" y="f106"/>
                </a:cubicBezTo>
                <a:cubicBezTo>
                  <a:pt x="f107" y="f108"/>
                  <a:pt x="f109" y="f110"/>
                  <a:pt x="f83" y="f111"/>
                </a:cubicBezTo>
                <a:lnTo>
                  <a:pt x="f83" y="f9"/>
                </a:lnTo>
                <a:cubicBezTo>
                  <a:pt x="f83" y="f8"/>
                  <a:pt x="f112" y="f2"/>
                  <a:pt x="f5" y="f2"/>
                </a:cubicBezTo>
                <a:close/>
              </a:path>
            </a:pathLst>
          </a:custGeom>
          <a:solidFill>
            <a:srgbClr val="0072BF"/>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8" name="Oval 6">
            <a:extLst>
              <a:ext uri="{FF2B5EF4-FFF2-40B4-BE49-F238E27FC236}">
                <a16:creationId xmlns:a16="http://schemas.microsoft.com/office/drawing/2014/main" id="{AFDE13BE-937F-8BFC-5937-C8EA92365383}"/>
              </a:ext>
            </a:extLst>
          </p:cNvPr>
          <p:cNvSpPr/>
          <p:nvPr/>
        </p:nvSpPr>
        <p:spPr>
          <a:xfrm>
            <a:off x="5737908" y="5982189"/>
            <a:ext cx="574719" cy="568695"/>
          </a:xfrm>
          <a:custGeom>
            <a:avLst/>
            <a:gdLst>
              <a:gd name="f0" fmla="val w"/>
              <a:gd name="f1" fmla="val h"/>
              <a:gd name="f2" fmla="val 0"/>
              <a:gd name="f3" fmla="val 3220460"/>
              <a:gd name="f4" fmla="val 3186731"/>
              <a:gd name="f5" fmla="val 1762834"/>
              <a:gd name="f6" fmla="val 1282034"/>
              <a:gd name="f7" fmla="val 273698"/>
              <a:gd name="f8" fmla="val 2771171"/>
              <a:gd name="f9" fmla="val 253145"/>
              <a:gd name="f10" fmla="val 2791724"/>
              <a:gd name="f11" fmla="val 2825048"/>
              <a:gd name="f12" fmla="val 2845601"/>
              <a:gd name="f13" fmla="val 294251"/>
              <a:gd name="f14" fmla="val 2866154"/>
              <a:gd name="f15" fmla="val 327575"/>
              <a:gd name="f16" fmla="val 348128"/>
              <a:gd name="f17" fmla="val 1830131"/>
              <a:gd name="f18" fmla="val 1363598"/>
              <a:gd name="f19" fmla="val 2703218"/>
              <a:gd name="f20" fmla="val 237332"/>
              <a:gd name="f21" fmla="val 2623680"/>
              <a:gd name="f22" fmla="val 2559202"/>
              <a:gd name="f23" fmla="val 301810"/>
              <a:gd name="f24" fmla="val 381348"/>
              <a:gd name="f25" fmla="val 460886"/>
              <a:gd name="f26" fmla="val 525364"/>
              <a:gd name="f27" fmla="val 2782756"/>
              <a:gd name="f28" fmla="val 2847234"/>
              <a:gd name="f29" fmla="val 2413103"/>
              <a:gd name="f30" fmla="val 2858994"/>
              <a:gd name="f31" fmla="val 361466"/>
              <a:gd name="f32" fmla="val 807357"/>
              <a:gd name="f33" fmla="val 1253248"/>
              <a:gd name="f34" fmla="val 1614714"/>
              <a:gd name="f35" fmla="val 2305542"/>
              <a:gd name="f36" fmla="val 2202893"/>
              <a:gd name="f37" fmla="val 1593680"/>
              <a:gd name="f38" fmla="val 2109223"/>
              <a:gd name="f39" fmla="val 1555067"/>
              <a:gd name="f40" fmla="val 2191945"/>
              <a:gd name="f41" fmla="val 1637789"/>
              <a:gd name="f42" fmla="val 2226856"/>
              <a:gd name="f43" fmla="val 1672699"/>
              <a:gd name="f44" fmla="val 2226855"/>
              <a:gd name="f45" fmla="val 1729300"/>
              <a:gd name="f46" fmla="val 1764210"/>
              <a:gd name="f47" fmla="val 2045068"/>
              <a:gd name="f48" fmla="val 1911087"/>
              <a:gd name="f49" fmla="val 2010158"/>
              <a:gd name="f50" fmla="val 1945998"/>
              <a:gd name="f51" fmla="val 1953557"/>
              <a:gd name="f52" fmla="val 1918647"/>
              <a:gd name="f53" fmla="val 1799123"/>
              <a:gd name="f54" fmla="val 1791564"/>
              <a:gd name="f55" fmla="val 1749496"/>
              <a:gd name="f56" fmla="val 1841190"/>
              <a:gd name="f57" fmla="val 1832980"/>
              <a:gd name="f58" fmla="val 1924673"/>
              <a:gd name="f59" fmla="val 1761893"/>
              <a:gd name="f60" fmla="val 1995760"/>
              <a:gd name="f61" fmla="val 1678410"/>
              <a:gd name="f62" fmla="val 1912277"/>
              <a:gd name="f63" fmla="val 1650246"/>
              <a:gd name="f64" fmla="val 1940441"/>
              <a:gd name="f65" fmla="val 1735612"/>
              <a:gd name="f66" fmla="val 2025807"/>
              <a:gd name="f67" fmla="val 1573330"/>
              <a:gd name="f68" fmla="val 2188089"/>
              <a:gd name="f69" fmla="val 1487964"/>
              <a:gd name="f70" fmla="val 2102723"/>
              <a:gd name="f71" fmla="val 1451742"/>
              <a:gd name="f72" fmla="val 2138944"/>
              <a:gd name="f73" fmla="val 1537109"/>
              <a:gd name="f74" fmla="val 2224311"/>
              <a:gd name="f75" fmla="val 1374830"/>
              <a:gd name="f76" fmla="val 2386590"/>
              <a:gd name="f77" fmla="val 1289463"/>
              <a:gd name="f78" fmla="val 2301223"/>
              <a:gd name="f79" fmla="val 1225079"/>
              <a:gd name="f80" fmla="val 2365608"/>
              <a:gd name="f81" fmla="val 1310445"/>
              <a:gd name="f82" fmla="val 2450974"/>
              <a:gd name="f83" fmla="val 1239358"/>
              <a:gd name="f84" fmla="val 2522061"/>
              <a:gd name="f85" fmla="val 1153992"/>
              <a:gd name="f86" fmla="val 2436695"/>
              <a:gd name="f87" fmla="val 1104364"/>
              <a:gd name="f88" fmla="val 2486322"/>
              <a:gd name="f89" fmla="val 1189730"/>
              <a:gd name="f90" fmla="val 2571689"/>
              <a:gd name="f91" fmla="val 1034153"/>
              <a:gd name="f92" fmla="val 2727266"/>
              <a:gd name="f93" fmla="val 948787"/>
              <a:gd name="f94" fmla="val 2641900"/>
              <a:gd name="f95" fmla="val 905863"/>
              <a:gd name="f96" fmla="val 2684824"/>
              <a:gd name="f97" fmla="val 991230"/>
              <a:gd name="f98" fmla="val 2770191"/>
              <a:gd name="f99" fmla="val 842353"/>
              <a:gd name="f100" fmla="val 2919067"/>
              <a:gd name="f101" fmla="val 756986"/>
              <a:gd name="f102" fmla="val 2833700"/>
              <a:gd name="f103" fmla="val 692119"/>
              <a:gd name="f104" fmla="val 2898567"/>
              <a:gd name="f105" fmla="val 777486"/>
              <a:gd name="f106" fmla="val 2983934"/>
              <a:gd name="f107" fmla="val 628610"/>
              <a:gd name="f108" fmla="val 3132811"/>
              <a:gd name="f109" fmla="val 618557"/>
              <a:gd name="f110" fmla="val 3122757"/>
              <a:gd name="f111" fmla="val 622830"/>
              <a:gd name="f112" fmla="val 3134825"/>
              <a:gd name="f113" fmla="val 346551"/>
              <a:gd name="f114" fmla="val 3150831"/>
              <a:gd name="f115" fmla="val 51749"/>
              <a:gd name="f116" fmla="val 2750557"/>
              <a:gd name="f117" fmla="val 48979"/>
              <a:gd name="f118" fmla="val 2747788"/>
              <a:gd name="f119" fmla="val 52495"/>
              <a:gd name="f120" fmla="val 2744272"/>
              <a:gd name="f121" fmla="val 52938"/>
              <a:gd name="f122" fmla="val 2740533"/>
              <a:gd name="f123" fmla="val 54575"/>
              <a:gd name="f124" fmla="val 2742192"/>
              <a:gd name="f125" fmla="val 1671288"/>
              <a:gd name="f126" fmla="val 1125479"/>
              <a:gd name="f127" fmla="val 1628971"/>
              <a:gd name="f128" fmla="val 1027979"/>
              <a:gd name="f129" fmla="val 1605746"/>
              <a:gd name="f130" fmla="val 920380"/>
              <a:gd name="f131" fmla="val 1967212"/>
              <a:gd name="f132" fmla="*/ f0 1 3220460"/>
              <a:gd name="f133" fmla="*/ f1 1 3186731"/>
              <a:gd name="f134" fmla="val f2"/>
              <a:gd name="f135" fmla="val f3"/>
              <a:gd name="f136" fmla="val f4"/>
              <a:gd name="f137" fmla="+- f136 0 f134"/>
              <a:gd name="f138" fmla="+- f135 0 f134"/>
              <a:gd name="f139" fmla="*/ f138 1 3220460"/>
              <a:gd name="f140" fmla="*/ f137 1 3186731"/>
              <a:gd name="f141" fmla="*/ f134 1 f139"/>
              <a:gd name="f142" fmla="*/ f135 1 f139"/>
              <a:gd name="f143" fmla="*/ f134 1 f140"/>
              <a:gd name="f144" fmla="*/ f136 1 f140"/>
              <a:gd name="f145" fmla="*/ f141 f132 1"/>
              <a:gd name="f146" fmla="*/ f142 f132 1"/>
              <a:gd name="f147" fmla="*/ f144 f133 1"/>
              <a:gd name="f148" fmla="*/ f143 f133 1"/>
            </a:gdLst>
            <a:ahLst/>
            <a:cxnLst>
              <a:cxn ang="3cd4">
                <a:pos x="hc" y="t"/>
              </a:cxn>
              <a:cxn ang="0">
                <a:pos x="r" y="vc"/>
              </a:cxn>
              <a:cxn ang="cd4">
                <a:pos x="hc" y="b"/>
              </a:cxn>
              <a:cxn ang="cd2">
                <a:pos x="l" y="vc"/>
              </a:cxn>
            </a:cxnLst>
            <a:rect l="f145" t="f148" r="f146" b="f147"/>
            <a:pathLst>
              <a:path w="3220460" h="3186731">
                <a:moveTo>
                  <a:pt x="f5" y="f6"/>
                </a:moveTo>
                <a:lnTo>
                  <a:pt x="f7" y="f8"/>
                </a:lnTo>
                <a:cubicBezTo>
                  <a:pt x="f9" y="f10"/>
                  <a:pt x="f9" y="f11"/>
                  <a:pt x="f7" y="f12"/>
                </a:cubicBezTo>
                <a:cubicBezTo>
                  <a:pt x="f13" y="f14"/>
                  <a:pt x="f15" y="f14"/>
                  <a:pt x="f16" y="f12"/>
                </a:cubicBezTo>
                <a:lnTo>
                  <a:pt x="f17" y="f18"/>
                </a:lnTo>
                <a:close/>
                <a:moveTo>
                  <a:pt x="f19" y="f20"/>
                </a:moveTo>
                <a:cubicBezTo>
                  <a:pt x="f21" y="f20"/>
                  <a:pt x="f22" y="f23"/>
                  <a:pt x="f22" y="f24"/>
                </a:cubicBezTo>
                <a:cubicBezTo>
                  <a:pt x="f22" y="f25"/>
                  <a:pt x="f21" y="f26"/>
                  <a:pt x="f19" y="f26"/>
                </a:cubicBezTo>
                <a:cubicBezTo>
                  <a:pt x="f27" y="f26"/>
                  <a:pt x="f28" y="f25"/>
                  <a:pt x="f28" y="f24"/>
                </a:cubicBezTo>
                <a:cubicBezTo>
                  <a:pt x="f28" y="f23"/>
                  <a:pt x="f27" y="f20"/>
                  <a:pt x="f19" y="f20"/>
                </a:cubicBezTo>
                <a:close/>
                <a:moveTo>
                  <a:pt x="f29" y="f2"/>
                </a:moveTo>
                <a:cubicBezTo>
                  <a:pt x="f30" y="f2"/>
                  <a:pt x="f3" y="f31"/>
                  <a:pt x="f3" y="f32"/>
                </a:cubicBezTo>
                <a:cubicBezTo>
                  <a:pt x="f3" y="f33"/>
                  <a:pt x="f30" y="f34"/>
                  <a:pt x="f29" y="f34"/>
                </a:cubicBezTo>
                <a:cubicBezTo>
                  <a:pt x="f35" y="f34"/>
                  <a:pt x="f36" y="f37"/>
                  <a:pt x="f38" y="f39"/>
                </a:cubicBezTo>
                <a:lnTo>
                  <a:pt x="f40" y="f41"/>
                </a:lnTo>
                <a:cubicBezTo>
                  <a:pt x="f42" y="f43"/>
                  <a:pt x="f44" y="f45"/>
                  <a:pt x="f40" y="f46"/>
                </a:cubicBezTo>
                <a:lnTo>
                  <a:pt x="f47" y="f48"/>
                </a:lnTo>
                <a:cubicBezTo>
                  <a:pt x="f49" y="f50"/>
                  <a:pt x="f51" y="f50"/>
                  <a:pt x="f52" y="f48"/>
                </a:cubicBez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2" y="f4"/>
                </a:lnTo>
                <a:lnTo>
                  <a:pt x="f115" y="f116"/>
                </a:lnTo>
                <a:lnTo>
                  <a:pt x="f117" y="f118"/>
                </a:lnTo>
                <a:lnTo>
                  <a:pt x="f119" y="f120"/>
                </a:lnTo>
                <a:lnTo>
                  <a:pt x="f121" y="f122"/>
                </a:lnTo>
                <a:lnTo>
                  <a:pt x="f123" y="f124"/>
                </a:lnTo>
                <a:lnTo>
                  <a:pt x="f125" y="f126"/>
                </a:lnTo>
                <a:cubicBezTo>
                  <a:pt x="f127" y="f128"/>
                  <a:pt x="f129" y="f130"/>
                  <a:pt x="f129" y="f32"/>
                </a:cubicBezTo>
                <a:cubicBezTo>
                  <a:pt x="f129" y="f31"/>
                  <a:pt x="f131" y="f2"/>
                  <a:pt x="f29" y="f2"/>
                </a:cubicBezTo>
                <a:close/>
              </a:path>
            </a:pathLst>
          </a:custGeom>
          <a:solidFill>
            <a:srgbClr val="0072BF"/>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9" name="Block Arc 25">
            <a:extLst>
              <a:ext uri="{FF2B5EF4-FFF2-40B4-BE49-F238E27FC236}">
                <a16:creationId xmlns:a16="http://schemas.microsoft.com/office/drawing/2014/main" id="{B7C705E0-412F-7C31-9A9F-C071842850AB}"/>
              </a:ext>
            </a:extLst>
          </p:cNvPr>
          <p:cNvSpPr/>
          <p:nvPr/>
        </p:nvSpPr>
        <p:spPr>
          <a:xfrm>
            <a:off x="3359469" y="5876263"/>
            <a:ext cx="395399" cy="571243"/>
          </a:xfrm>
          <a:custGeom>
            <a:avLst/>
            <a:gdLst>
              <a:gd name="f0" fmla="val w"/>
              <a:gd name="f1" fmla="val h"/>
              <a:gd name="f2" fmla="val 0"/>
              <a:gd name="f3" fmla="val 2215656"/>
              <a:gd name="f4" fmla="val 3200962"/>
              <a:gd name="f5" fmla="val 1107829"/>
              <a:gd name="f6" fmla="val 2097026"/>
              <a:gd name="f7" fmla="val 1025315"/>
              <a:gd name="f8" fmla="val 958423"/>
              <a:gd name="f9" fmla="val 2163918"/>
              <a:gd name="f10" fmla="val 2246432"/>
              <a:gd name="f11" fmla="val 2302715"/>
              <a:gd name="f12" fmla="val 989546"/>
              <a:gd name="f13" fmla="val 2351730"/>
              <a:gd name="f14" fmla="val 1036590"/>
              <a:gd name="f15" fmla="val 2375275"/>
              <a:gd name="f16" fmla="val 985422"/>
              <a:gd name="f17" fmla="val 2684898"/>
              <a:gd name="f18" fmla="val 1230236"/>
              <a:gd name="f19" fmla="val 1179068"/>
              <a:gd name="f20" fmla="val 1226112"/>
              <a:gd name="f21" fmla="val 1257234"/>
              <a:gd name="f22" fmla="val 1190343"/>
              <a:gd name="f23" fmla="val 1102513"/>
              <a:gd name="f24" fmla="val 266871"/>
              <a:gd name="f25" fmla="val 874876"/>
              <a:gd name="f26" fmla="val 269781"/>
              <a:gd name="f27" fmla="val 691868"/>
              <a:gd name="f28" fmla="val 455143"/>
              <a:gd name="f29" fmla="val 682798"/>
              <a:gd name="f30" fmla="val 690469"/>
              <a:gd name="f31" fmla="val 1580962"/>
              <a:gd name="f32" fmla="val 1525188"/>
              <a:gd name="f33" fmla="val 672127"/>
              <a:gd name="f34" fmla="val 1523654"/>
              <a:gd name="f35" fmla="val 672166"/>
              <a:gd name="f36" fmla="val 1517835"/>
              <a:gd name="f37" fmla="val 444585"/>
              <a:gd name="f38" fmla="val 1330149"/>
              <a:gd name="f39" fmla="val 263961"/>
              <a:gd name="f40" fmla="val 1099102"/>
              <a:gd name="f41" fmla="val 56"/>
              <a:gd name="f42" fmla="val 1472767"/>
              <a:gd name="f43" fmla="val -4720"/>
              <a:gd name="f44" fmla="val 1780852"/>
              <a:gd name="f45" fmla="val 291773"/>
              <a:gd name="f46" fmla="val 1790404"/>
              <a:gd name="f47" fmla="val 665346"/>
              <a:gd name="f48" fmla="val 1742843"/>
              <a:gd name="f49" fmla="val 666562"/>
              <a:gd name="f50" fmla="val 1790627"/>
              <a:gd name="f51" fmla="val 2041344"/>
              <a:gd name="f52" fmla="val 2137614"/>
              <a:gd name="f53" fmla="val 1659004"/>
              <a:gd name="f54" fmla="val 1755274"/>
              <a:gd name="f55" fmla="val 3026650"/>
              <a:gd name="f56" fmla="val 3122920"/>
              <a:gd name="f57" fmla="val 174312"/>
              <a:gd name="f58" fmla="val 78042"/>
              <a:gd name="f59" fmla="val 425030"/>
              <a:gd name="f60" fmla="val 676764"/>
              <a:gd name="f61" fmla="val 425634"/>
              <a:gd name="f62" fmla="val 428273"/>
              <a:gd name="f63" fmla="val 305830"/>
              <a:gd name="f64" fmla="val 727452"/>
              <a:gd name="f65" fmla="val 4806"/>
              <a:gd name="f66" fmla="*/ f0 1 2215656"/>
              <a:gd name="f67" fmla="*/ f1 1 3200962"/>
              <a:gd name="f68" fmla="val f2"/>
              <a:gd name="f69" fmla="val f3"/>
              <a:gd name="f70" fmla="val f4"/>
              <a:gd name="f71" fmla="+- f70 0 f68"/>
              <a:gd name="f72" fmla="+- f69 0 f68"/>
              <a:gd name="f73" fmla="*/ f72 1 2215656"/>
              <a:gd name="f74" fmla="*/ f71 1 3200962"/>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215656"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7" y="f29"/>
                </a:cubicBezTo>
                <a:lnTo>
                  <a:pt x="f30" y="f29"/>
                </a:lnTo>
                <a:lnTo>
                  <a:pt x="f30" y="f31"/>
                </a:lnTo>
                <a:lnTo>
                  <a:pt x="f32" y="f31"/>
                </a:lnTo>
                <a:lnTo>
                  <a:pt x="f32" y="f33"/>
                </a:lnTo>
                <a:lnTo>
                  <a:pt x="f34" y="f35"/>
                </a:lnTo>
                <a:cubicBezTo>
                  <a:pt x="f36" y="f37"/>
                  <a:pt x="f38" y="f39"/>
                  <a:pt x="f23" y="f24"/>
                </a:cubicBezTo>
                <a:close/>
                <a:moveTo>
                  <a:pt x="f40" y="f41"/>
                </a:moveTo>
                <a:cubicBezTo>
                  <a:pt x="f42" y="f43"/>
                  <a:pt x="f44" y="f45"/>
                  <a:pt x="f46" y="f47"/>
                </a:cubicBezTo>
                <a:lnTo>
                  <a:pt x="f48" y="f49"/>
                </a:lnTo>
                <a:lnTo>
                  <a:pt x="f50" y="f49"/>
                </a:lnTo>
                <a:lnTo>
                  <a:pt x="f50" y="f31"/>
                </a:lnTo>
                <a:lnTo>
                  <a:pt x="f51" y="f31"/>
                </a:lnTo>
                <a:cubicBezTo>
                  <a:pt x="f52" y="f31"/>
                  <a:pt x="f3" y="f53"/>
                  <a:pt x="f3" y="f54"/>
                </a:cubicBezTo>
                <a:lnTo>
                  <a:pt x="f3" y="f55"/>
                </a:lnTo>
                <a:cubicBezTo>
                  <a:pt x="f3" y="f56"/>
                  <a:pt x="f52" y="f4"/>
                  <a:pt x="f51" y="f4"/>
                </a:cubicBezTo>
                <a:lnTo>
                  <a:pt x="f57" y="f4"/>
                </a:lnTo>
                <a:cubicBezTo>
                  <a:pt x="f58" y="f4"/>
                  <a:pt x="f2" y="f56"/>
                  <a:pt x="f2" y="f55"/>
                </a:cubicBezTo>
                <a:lnTo>
                  <a:pt x="f2" y="f54"/>
                </a:lnTo>
                <a:cubicBezTo>
                  <a:pt x="f2" y="f53"/>
                  <a:pt x="f58" y="f31"/>
                  <a:pt x="f57" y="f31"/>
                </a:cubicBezTo>
                <a:lnTo>
                  <a:pt x="f59" y="f31"/>
                </a:lnTo>
                <a:lnTo>
                  <a:pt x="f59" y="f60"/>
                </a:lnTo>
                <a:lnTo>
                  <a:pt x="f61" y="f60"/>
                </a:lnTo>
                <a:cubicBezTo>
                  <a:pt x="f62" y="f63"/>
                  <a:pt x="f64" y="f65"/>
                  <a:pt x="f40" y="f41"/>
                </a:cubicBezTo>
                <a:close/>
              </a:path>
            </a:pathLst>
          </a:custGeom>
          <a:solidFill>
            <a:srgbClr val="0072BF"/>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0" name="Block Arc 31">
            <a:extLst>
              <a:ext uri="{FF2B5EF4-FFF2-40B4-BE49-F238E27FC236}">
                <a16:creationId xmlns:a16="http://schemas.microsoft.com/office/drawing/2014/main" id="{B8BC1E63-DD69-D5D5-9185-3570F2DCCD31}"/>
              </a:ext>
            </a:extLst>
          </p:cNvPr>
          <p:cNvSpPr/>
          <p:nvPr/>
        </p:nvSpPr>
        <p:spPr>
          <a:xfrm>
            <a:off x="6583922" y="5918534"/>
            <a:ext cx="515880" cy="571243"/>
          </a:xfrm>
          <a:custGeom>
            <a:avLst/>
            <a:gdLst>
              <a:gd name="f0" fmla="val w"/>
              <a:gd name="f1" fmla="val h"/>
              <a:gd name="f2" fmla="val 0"/>
              <a:gd name="f3" fmla="val 2890784"/>
              <a:gd name="f4" fmla="val 3200962"/>
              <a:gd name="f5" fmla="val 1107828"/>
              <a:gd name="f6" fmla="val 2097026"/>
              <a:gd name="f7" fmla="val 1025313"/>
              <a:gd name="f8" fmla="val 958422"/>
              <a:gd name="f9" fmla="val 2163918"/>
              <a:gd name="f10" fmla="val 2246432"/>
              <a:gd name="f11" fmla="val 2302715"/>
              <a:gd name="f12" fmla="val 989545"/>
              <a:gd name="f13" fmla="val 2351730"/>
              <a:gd name="f14" fmla="val 1036589"/>
              <a:gd name="f15" fmla="val 2375275"/>
              <a:gd name="f16" fmla="val 985421"/>
              <a:gd name="f17" fmla="val 2684898"/>
              <a:gd name="f18" fmla="val 1230235"/>
              <a:gd name="f19" fmla="val 1179067"/>
              <a:gd name="f20" fmla="val 1226111"/>
              <a:gd name="f21" fmla="val 1257233"/>
              <a:gd name="f22" fmla="val 1190342"/>
              <a:gd name="f23" fmla="val 2199259"/>
              <a:gd name="f24" fmla="val 56"/>
              <a:gd name="f25" fmla="val 2572924"/>
              <a:gd name="f26" fmla="val -4720"/>
              <a:gd name="f27" fmla="val 2881009"/>
              <a:gd name="f28" fmla="val 291773"/>
              <a:gd name="f29" fmla="val 2890561"/>
              <a:gd name="f30" fmla="val 665346"/>
              <a:gd name="f31" fmla="val 2843000"/>
              <a:gd name="f32" fmla="val 666562"/>
              <a:gd name="f33" fmla="val 1580962"/>
              <a:gd name="f34" fmla="val 2625345"/>
              <a:gd name="f35" fmla="val 672127"/>
              <a:gd name="f36" fmla="val 2623811"/>
              <a:gd name="f37" fmla="val 672166"/>
              <a:gd name="f38" fmla="val 2617992"/>
              <a:gd name="f39" fmla="val 444585"/>
              <a:gd name="f40" fmla="val 2430306"/>
              <a:gd name="f41" fmla="val 263961"/>
              <a:gd name="f42" fmla="val 2202670"/>
              <a:gd name="f43" fmla="val 266871"/>
              <a:gd name="f44" fmla="val 1975033"/>
              <a:gd name="f45" fmla="val 269781"/>
              <a:gd name="f46" fmla="val 1792025"/>
              <a:gd name="f47" fmla="val 455143"/>
              <a:gd name="f48" fmla="val 682798"/>
              <a:gd name="f49" fmla="val 1790626"/>
              <a:gd name="f50" fmla="val 2041344"/>
              <a:gd name="f51" fmla="val 2137614"/>
              <a:gd name="f52" fmla="val 2215656"/>
              <a:gd name="f53" fmla="val 1659004"/>
              <a:gd name="f54" fmla="val 1755274"/>
              <a:gd name="f55" fmla="val 3026650"/>
              <a:gd name="f56" fmla="val 3122920"/>
              <a:gd name="f57" fmla="val 174312"/>
              <a:gd name="f58" fmla="val 78042"/>
              <a:gd name="f59" fmla="val 1525187"/>
              <a:gd name="f60" fmla="val 676764"/>
              <a:gd name="f61" fmla="val 1525791"/>
              <a:gd name="f62" fmla="val 1528430"/>
              <a:gd name="f63" fmla="val 305830"/>
              <a:gd name="f64" fmla="val 1827609"/>
              <a:gd name="f65" fmla="val 4806"/>
              <a:gd name="f66" fmla="*/ f0 1 2890784"/>
              <a:gd name="f67" fmla="*/ f1 1 3200962"/>
              <a:gd name="f68" fmla="val f2"/>
              <a:gd name="f69" fmla="val f3"/>
              <a:gd name="f70" fmla="val f4"/>
              <a:gd name="f71" fmla="+- f70 0 f68"/>
              <a:gd name="f72" fmla="+- f69 0 f68"/>
              <a:gd name="f73" fmla="*/ f72 1 2890784"/>
              <a:gd name="f74" fmla="*/ f71 1 3200962"/>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890784"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9" y="f30"/>
                </a:cubicBezTo>
                <a:lnTo>
                  <a:pt x="f31" y="f32"/>
                </a:lnTo>
                <a:lnTo>
                  <a:pt x="f3" y="f32"/>
                </a:lnTo>
                <a:lnTo>
                  <a:pt x="f3" y="f33"/>
                </a:lnTo>
                <a:lnTo>
                  <a:pt x="f34" y="f33"/>
                </a:lnTo>
                <a:lnTo>
                  <a:pt x="f34" y="f35"/>
                </a:lnTo>
                <a:lnTo>
                  <a:pt x="f36" y="f37"/>
                </a:lnTo>
                <a:cubicBezTo>
                  <a:pt x="f38" y="f39"/>
                  <a:pt x="f40" y="f41"/>
                  <a:pt x="f42" y="f43"/>
                </a:cubicBezTo>
                <a:cubicBezTo>
                  <a:pt x="f44" y="f45"/>
                  <a:pt x="f46" y="f47"/>
                  <a:pt x="f46" y="f48"/>
                </a:cubicBezTo>
                <a:lnTo>
                  <a:pt x="f49" y="f48"/>
                </a:lnTo>
                <a:lnTo>
                  <a:pt x="f49" y="f33"/>
                </a:lnTo>
                <a:lnTo>
                  <a:pt x="f50" y="f33"/>
                </a:lnTo>
                <a:cubicBezTo>
                  <a:pt x="f51" y="f33"/>
                  <a:pt x="f52" y="f53"/>
                  <a:pt x="f52" y="f54"/>
                </a:cubicBezTo>
                <a:lnTo>
                  <a:pt x="f52" y="f55"/>
                </a:lnTo>
                <a:cubicBezTo>
                  <a:pt x="f52" y="f56"/>
                  <a:pt x="f51" y="f4"/>
                  <a:pt x="f50" y="f4"/>
                </a:cubicBezTo>
                <a:lnTo>
                  <a:pt x="f57" y="f4"/>
                </a:lnTo>
                <a:cubicBezTo>
                  <a:pt x="f58" y="f4"/>
                  <a:pt x="f2" y="f56"/>
                  <a:pt x="f2" y="f55"/>
                </a:cubicBezTo>
                <a:lnTo>
                  <a:pt x="f2" y="f54"/>
                </a:lnTo>
                <a:cubicBezTo>
                  <a:pt x="f2" y="f53"/>
                  <a:pt x="f58" y="f33"/>
                  <a:pt x="f57" y="f33"/>
                </a:cubicBezTo>
                <a:lnTo>
                  <a:pt x="f59" y="f33"/>
                </a:lnTo>
                <a:lnTo>
                  <a:pt x="f59" y="f60"/>
                </a:lnTo>
                <a:lnTo>
                  <a:pt x="f61" y="f60"/>
                </a:lnTo>
                <a:cubicBezTo>
                  <a:pt x="f62" y="f63"/>
                  <a:pt x="f64" y="f65"/>
                  <a:pt x="f23" y="f24"/>
                </a:cubicBezTo>
                <a:close/>
              </a:path>
            </a:pathLst>
          </a:custGeom>
          <a:solidFill>
            <a:srgbClr val="0072BF"/>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1" name="Freeform 53">
            <a:extLst>
              <a:ext uri="{FF2B5EF4-FFF2-40B4-BE49-F238E27FC236}">
                <a16:creationId xmlns:a16="http://schemas.microsoft.com/office/drawing/2014/main" id="{ED1E09E2-1F0D-C200-61A9-BDF76C899444}"/>
              </a:ext>
            </a:extLst>
          </p:cNvPr>
          <p:cNvSpPr/>
          <p:nvPr/>
        </p:nvSpPr>
        <p:spPr>
          <a:xfrm>
            <a:off x="8310786" y="5953636"/>
            <a:ext cx="565331" cy="579644"/>
          </a:xfrm>
          <a:custGeom>
            <a:avLst/>
            <a:gdLst>
              <a:gd name="f0" fmla="val 10800000"/>
              <a:gd name="f1" fmla="val 5400000"/>
              <a:gd name="f2" fmla="val 180"/>
              <a:gd name="f3" fmla="val w"/>
              <a:gd name="f4" fmla="val h"/>
              <a:gd name="f5" fmla="val 0"/>
              <a:gd name="f6" fmla="val 2296406"/>
              <a:gd name="f7" fmla="val 2354521"/>
              <a:gd name="f8" fmla="val 2279640"/>
              <a:gd name="f9" fmla="val 1747818"/>
              <a:gd name="f10" fmla="val 1827546"/>
              <a:gd name="f11" fmla="val 1826304"/>
              <a:gd name="f12" fmla="val 1873723"/>
              <a:gd name="f13" fmla="val 1907635"/>
              <a:gd name="f14" fmla="val 1985737"/>
              <a:gd name="f15" fmla="val 2047488"/>
              <a:gd name="f16" fmla="val 1955104"/>
              <a:gd name="f17" fmla="val 2095900"/>
              <a:gd name="f18" fmla="val 1897166"/>
              <a:gd name="f19" fmla="val 2139232"/>
              <a:gd name="f20" fmla="val 1773393"/>
              <a:gd name="f21" fmla="val 2006999"/>
              <a:gd name="f22" fmla="val 1682537"/>
              <a:gd name="f23" fmla="val 1962549"/>
              <a:gd name="f24" fmla="val 1528613"/>
              <a:gd name="f25" fmla="val 1380482"/>
              <a:gd name="f26" fmla="val 2120816"/>
              <a:gd name="f27" fmla="val 1495542"/>
              <a:gd name="f28" fmla="val 1788127"/>
              <a:gd name="f29" fmla="val 909489"/>
              <a:gd name="f30" fmla="val 1225390"/>
              <a:gd name="f31" fmla="val 414951"/>
              <a:gd name="f32" fmla="val 2322212"/>
              <a:gd name="f33" fmla="val 293184"/>
              <a:gd name="f34" fmla="val 2052845"/>
              <a:gd name="f35" fmla="val 520411"/>
              <a:gd name="f36" fmla="val 767428"/>
              <a:gd name="f37" fmla="val 325060"/>
              <a:gd name="f38" fmla="val 542715"/>
              <a:gd name="f39" fmla="val -71458"/>
              <a:gd name="f40" fmla="val 102202"/>
              <a:gd name="f41" fmla="val 11167"/>
              <a:gd name="f42" fmla="val 5505"/>
              <a:gd name="f43" fmla="val 111065"/>
              <a:gd name="f44" fmla="val -52229"/>
              <a:gd name="f45" fmla="val 554777"/>
              <a:gd name="f46" fmla="val 358209"/>
              <a:gd name="f47" fmla="val 771719"/>
              <a:gd name="f48" fmla="val 578452"/>
              <a:gd name="f49" fmla="val 2041440"/>
              <a:gd name="f50" fmla="val 514597"/>
              <a:gd name="f51" fmla="val 662729"/>
              <a:gd name="f52" fmla="val 1124906"/>
              <a:gd name="f53" fmla="val 1004182"/>
              <a:gd name="f54" fmla="val 1676517"/>
              <a:gd name="f55" fmla="val 1608523"/>
              <a:gd name="f56" fmla="val 1795262"/>
              <a:gd name="f57" fmla="val 1589016"/>
              <a:gd name="f58" fmla="val 2094931"/>
              <a:gd name="f59" fmla="val 1557316"/>
              <a:gd name="f60" fmla="+- 0 0 -90"/>
              <a:gd name="f61" fmla="*/ f3 1 2296406"/>
              <a:gd name="f62" fmla="*/ f4 1 2354521"/>
              <a:gd name="f63" fmla="val f5"/>
              <a:gd name="f64" fmla="val f6"/>
              <a:gd name="f65" fmla="val f7"/>
              <a:gd name="f66" fmla="*/ f60 f0 1"/>
              <a:gd name="f67" fmla="+- f65 0 f63"/>
              <a:gd name="f68" fmla="+- f64 0 f63"/>
              <a:gd name="f69" fmla="*/ f66 1 f2"/>
              <a:gd name="f70" fmla="*/ f68 1 2296406"/>
              <a:gd name="f71" fmla="*/ f67 1 2354521"/>
              <a:gd name="f72" fmla="*/ 1495542 f68 1"/>
              <a:gd name="f73" fmla="*/ 909489 f68 1"/>
              <a:gd name="f74" fmla="*/ 414951 f68 1"/>
              <a:gd name="f75" fmla="*/ 293184 f68 1"/>
              <a:gd name="f76" fmla="*/ 520411 f68 1"/>
              <a:gd name="f77" fmla="*/ 11167 f68 1"/>
              <a:gd name="f78" fmla="*/ 771719 f68 1"/>
              <a:gd name="f79" fmla="*/ 2041440 f68 1"/>
              <a:gd name="f80" fmla="*/ 2296406 f68 1"/>
              <a:gd name="f81" fmla="*/ 1124906 f68 1"/>
              <a:gd name="f82" fmla="*/ 1676517 f68 1"/>
              <a:gd name="f83" fmla="*/ 2279640 f68 1"/>
              <a:gd name="f84" fmla="*/ 2094931 f68 1"/>
              <a:gd name="f85" fmla="*/ 1380482 f68 1"/>
              <a:gd name="f86" fmla="*/ 1747818 f67 1"/>
              <a:gd name="f87" fmla="*/ 1528613 f68 1"/>
              <a:gd name="f88" fmla="*/ 2354521 f67 1"/>
              <a:gd name="f89" fmla="*/ 2120816 f67 1"/>
              <a:gd name="f90" fmla="*/ 1788127 f67 1"/>
              <a:gd name="f91" fmla="*/ 1225390 f67 1"/>
              <a:gd name="f92" fmla="*/ 2322212 f67 1"/>
              <a:gd name="f93" fmla="*/ 2052845 f67 1"/>
              <a:gd name="f94" fmla="*/ 767428 f67 1"/>
              <a:gd name="f95" fmla="*/ 5505 f67 1"/>
              <a:gd name="f96" fmla="*/ 578452 f67 1"/>
              <a:gd name="f97" fmla="*/ 514597 f67 1"/>
              <a:gd name="f98" fmla="*/ 662729 f67 1"/>
              <a:gd name="f99" fmla="*/ 1004182 f67 1"/>
              <a:gd name="f100" fmla="*/ 1608523 f67 1"/>
              <a:gd name="f101" fmla="*/ 1557316 f67 1"/>
              <a:gd name="f102" fmla="*/ 1682537 f68 1"/>
              <a:gd name="f103" fmla="*/ 1962549 f67 1"/>
              <a:gd name="f104" fmla="*/ 1955104 f68 1"/>
              <a:gd name="f105" fmla="*/ 2095900 f67 1"/>
              <a:gd name="f106" fmla="*/ 1827546 f68 1"/>
              <a:gd name="f107" fmla="*/ 1826304 f67 1"/>
              <a:gd name="f108" fmla="+- f69 0 f1"/>
              <a:gd name="f109" fmla="*/ f72 1 2296406"/>
              <a:gd name="f110" fmla="*/ f73 1 2296406"/>
              <a:gd name="f111" fmla="*/ f74 1 2296406"/>
              <a:gd name="f112" fmla="*/ f75 1 2296406"/>
              <a:gd name="f113" fmla="*/ f76 1 2296406"/>
              <a:gd name="f114" fmla="*/ f77 1 2296406"/>
              <a:gd name="f115" fmla="*/ f78 1 2296406"/>
              <a:gd name="f116" fmla="*/ f79 1 2296406"/>
              <a:gd name="f117" fmla="*/ f80 1 2296406"/>
              <a:gd name="f118" fmla="*/ f81 1 2296406"/>
              <a:gd name="f119" fmla="*/ f82 1 2296406"/>
              <a:gd name="f120" fmla="*/ f83 1 2296406"/>
              <a:gd name="f121" fmla="*/ f84 1 2296406"/>
              <a:gd name="f122" fmla="*/ f85 1 2296406"/>
              <a:gd name="f123" fmla="*/ f86 1 2354521"/>
              <a:gd name="f124" fmla="*/ f87 1 2296406"/>
              <a:gd name="f125" fmla="*/ f88 1 2354521"/>
              <a:gd name="f126" fmla="*/ f89 1 2354521"/>
              <a:gd name="f127" fmla="*/ f90 1 2354521"/>
              <a:gd name="f128" fmla="*/ f91 1 2354521"/>
              <a:gd name="f129" fmla="*/ f92 1 2354521"/>
              <a:gd name="f130" fmla="*/ f93 1 2354521"/>
              <a:gd name="f131" fmla="*/ f94 1 2354521"/>
              <a:gd name="f132" fmla="*/ f95 1 2354521"/>
              <a:gd name="f133" fmla="*/ f96 1 2354521"/>
              <a:gd name="f134" fmla="*/ f97 1 2354521"/>
              <a:gd name="f135" fmla="*/ f98 1 2354521"/>
              <a:gd name="f136" fmla="*/ f99 1 2354521"/>
              <a:gd name="f137" fmla="*/ f100 1 2354521"/>
              <a:gd name="f138" fmla="*/ f101 1 2354521"/>
              <a:gd name="f139" fmla="*/ f102 1 2296406"/>
              <a:gd name="f140" fmla="*/ f103 1 2354521"/>
              <a:gd name="f141" fmla="*/ f104 1 2296406"/>
              <a:gd name="f142" fmla="*/ f105 1 2354521"/>
              <a:gd name="f143" fmla="*/ f106 1 2296406"/>
              <a:gd name="f144" fmla="*/ f107 1 2354521"/>
              <a:gd name="f145" fmla="*/ f63 1 f70"/>
              <a:gd name="f146" fmla="*/ f64 1 f70"/>
              <a:gd name="f147" fmla="*/ f63 1 f71"/>
              <a:gd name="f148" fmla="*/ f65 1 f71"/>
              <a:gd name="f149" fmla="*/ f120 1 f70"/>
              <a:gd name="f150" fmla="*/ f123 1 f71"/>
              <a:gd name="f151" fmla="*/ f143 1 f70"/>
              <a:gd name="f152" fmla="*/ f144 1 f71"/>
              <a:gd name="f153" fmla="*/ f141 1 f70"/>
              <a:gd name="f154" fmla="*/ f142 1 f71"/>
              <a:gd name="f155" fmla="*/ f139 1 f70"/>
              <a:gd name="f156" fmla="*/ f140 1 f71"/>
              <a:gd name="f157" fmla="*/ f124 1 f70"/>
              <a:gd name="f158" fmla="*/ f125 1 f71"/>
              <a:gd name="f159" fmla="*/ f122 1 f70"/>
              <a:gd name="f160" fmla="*/ f126 1 f71"/>
              <a:gd name="f161" fmla="*/ f109 1 f70"/>
              <a:gd name="f162" fmla="*/ f127 1 f71"/>
              <a:gd name="f163" fmla="*/ f110 1 f70"/>
              <a:gd name="f164" fmla="*/ f128 1 f71"/>
              <a:gd name="f165" fmla="*/ f111 1 f70"/>
              <a:gd name="f166" fmla="*/ f129 1 f71"/>
              <a:gd name="f167" fmla="*/ f112 1 f70"/>
              <a:gd name="f168" fmla="*/ f130 1 f71"/>
              <a:gd name="f169" fmla="*/ f113 1 f70"/>
              <a:gd name="f170" fmla="*/ f131 1 f71"/>
              <a:gd name="f171" fmla="*/ f114 1 f70"/>
              <a:gd name="f172" fmla="*/ f132 1 f71"/>
              <a:gd name="f173" fmla="*/ f115 1 f70"/>
              <a:gd name="f174" fmla="*/ f133 1 f71"/>
              <a:gd name="f175" fmla="*/ f116 1 f70"/>
              <a:gd name="f176" fmla="*/ f134 1 f71"/>
              <a:gd name="f177" fmla="*/ f117 1 f70"/>
              <a:gd name="f178" fmla="*/ f135 1 f71"/>
              <a:gd name="f179" fmla="*/ f118 1 f70"/>
              <a:gd name="f180" fmla="*/ f136 1 f71"/>
              <a:gd name="f181" fmla="*/ f119 1 f70"/>
              <a:gd name="f182" fmla="*/ f137 1 f71"/>
              <a:gd name="f183" fmla="*/ f121 1 f70"/>
              <a:gd name="f184" fmla="*/ f138 1 f71"/>
              <a:gd name="f185" fmla="*/ f145 f61 1"/>
              <a:gd name="f186" fmla="*/ f146 f61 1"/>
              <a:gd name="f187" fmla="*/ f148 f62 1"/>
              <a:gd name="f188" fmla="*/ f147 f62 1"/>
              <a:gd name="f189" fmla="*/ f149 f61 1"/>
              <a:gd name="f190" fmla="*/ f150 f62 1"/>
              <a:gd name="f191" fmla="*/ f151 f61 1"/>
              <a:gd name="f192" fmla="*/ f152 f62 1"/>
              <a:gd name="f193" fmla="*/ f153 f61 1"/>
              <a:gd name="f194" fmla="*/ f154 f62 1"/>
              <a:gd name="f195" fmla="*/ f155 f61 1"/>
              <a:gd name="f196" fmla="*/ f156 f62 1"/>
              <a:gd name="f197" fmla="*/ f157 f61 1"/>
              <a:gd name="f198" fmla="*/ f158 f62 1"/>
              <a:gd name="f199" fmla="*/ f159 f61 1"/>
              <a:gd name="f200" fmla="*/ f160 f62 1"/>
              <a:gd name="f201" fmla="*/ f161 f61 1"/>
              <a:gd name="f202" fmla="*/ f162 f62 1"/>
              <a:gd name="f203" fmla="*/ f163 f61 1"/>
              <a:gd name="f204" fmla="*/ f164 f62 1"/>
              <a:gd name="f205" fmla="*/ f165 f61 1"/>
              <a:gd name="f206" fmla="*/ f166 f62 1"/>
              <a:gd name="f207" fmla="*/ f167 f61 1"/>
              <a:gd name="f208" fmla="*/ f168 f62 1"/>
              <a:gd name="f209" fmla="*/ f169 f61 1"/>
              <a:gd name="f210" fmla="*/ f170 f62 1"/>
              <a:gd name="f211" fmla="*/ f171 f61 1"/>
              <a:gd name="f212" fmla="*/ f172 f62 1"/>
              <a:gd name="f213" fmla="*/ f173 f61 1"/>
              <a:gd name="f214" fmla="*/ f174 f62 1"/>
              <a:gd name="f215" fmla="*/ f175 f61 1"/>
              <a:gd name="f216" fmla="*/ f176 f62 1"/>
              <a:gd name="f217" fmla="*/ f177 f61 1"/>
              <a:gd name="f218" fmla="*/ f178 f62 1"/>
              <a:gd name="f219" fmla="*/ f179 f61 1"/>
              <a:gd name="f220" fmla="*/ f180 f62 1"/>
              <a:gd name="f221" fmla="*/ f181 f61 1"/>
              <a:gd name="f222" fmla="*/ f182 f62 1"/>
              <a:gd name="f223" fmla="*/ f183 f61 1"/>
              <a:gd name="f224" fmla="*/ f184 f62 1"/>
            </a:gdLst>
            <a:ahLst/>
            <a:cxnLst>
              <a:cxn ang="3cd4">
                <a:pos x="hc" y="t"/>
              </a:cxn>
              <a:cxn ang="0">
                <a:pos x="r" y="vc"/>
              </a:cxn>
              <a:cxn ang="cd4">
                <a:pos x="hc" y="b"/>
              </a:cxn>
              <a:cxn ang="cd2">
                <a:pos x="l" y="vc"/>
              </a:cxn>
              <a:cxn ang="f108">
                <a:pos x="f189" y="f190"/>
              </a:cxn>
              <a:cxn ang="f108">
                <a:pos x="f191" y="f192"/>
              </a:cxn>
              <a:cxn ang="f108">
                <a:pos x="f193" y="f194"/>
              </a:cxn>
              <a:cxn ang="f108">
                <a:pos x="f195" y="f196"/>
              </a:cxn>
              <a:cxn ang="f108">
                <a:pos x="f197" y="f198"/>
              </a:cxn>
              <a:cxn ang="f108">
                <a:pos x="f199" y="f200"/>
              </a:cxn>
              <a:cxn ang="f108">
                <a:pos x="f201" y="f202"/>
              </a:cxn>
              <a:cxn ang="f108">
                <a:pos x="f203" y="f204"/>
              </a:cxn>
              <a:cxn ang="f108">
                <a:pos x="f205" y="f206"/>
              </a:cxn>
              <a:cxn ang="f108">
                <a:pos x="f207" y="f208"/>
              </a:cxn>
              <a:cxn ang="f108">
                <a:pos x="f209" y="f210"/>
              </a:cxn>
              <a:cxn ang="f108">
                <a:pos x="f211" y="f212"/>
              </a:cxn>
              <a:cxn ang="f108">
                <a:pos x="f213" y="f214"/>
              </a:cxn>
              <a:cxn ang="f108">
                <a:pos x="f215" y="f216"/>
              </a:cxn>
              <a:cxn ang="f108">
                <a:pos x="f217" y="f218"/>
              </a:cxn>
              <a:cxn ang="f108">
                <a:pos x="f219" y="f220"/>
              </a:cxn>
              <a:cxn ang="f108">
                <a:pos x="f221" y="f222"/>
              </a:cxn>
              <a:cxn ang="f108">
                <a:pos x="f223" y="f224"/>
              </a:cxn>
            </a:cxnLst>
            <a:rect l="f185" t="f188" r="f186" b="f187"/>
            <a:pathLst>
              <a:path w="2296406" h="2354521">
                <a:moveTo>
                  <a:pt x="f8" y="f9"/>
                </a:moveTo>
                <a:lnTo>
                  <a:pt x="f10" y="f11"/>
                </a:lnTo>
                <a:cubicBezTo>
                  <a:pt x="f12" y="f13"/>
                  <a:pt x="f14" y="f15"/>
                  <a:pt x="f16" y="f17"/>
                </a:cubicBezTo>
                <a:cubicBezTo>
                  <a:pt x="f18" y="f19"/>
                  <a:pt x="f20" y="f21"/>
                  <a:pt x="f22" y="f23"/>
                </a:cubicBezTo>
                <a:lnTo>
                  <a:pt x="f24" y="f7"/>
                </a:lnTo>
                <a:lnTo>
                  <a:pt x="f25" y="f26"/>
                </a:lnTo>
                <a:lnTo>
                  <a:pt x="f27" y="f28"/>
                </a:lnTo>
                <a:lnTo>
                  <a:pt x="f29" y="f30"/>
                </a:lnTo>
                <a:lnTo>
                  <a:pt x="f31" y="f32"/>
                </a:lnTo>
                <a:lnTo>
                  <a:pt x="f33" y="f34"/>
                </a:lnTo>
                <a:lnTo>
                  <a:pt x="f35" y="f36"/>
                </a:lnTo>
                <a:cubicBezTo>
                  <a:pt x="f37" y="f38"/>
                  <a:pt x="f39" y="f40"/>
                  <a:pt x="f41" y="f42"/>
                </a:cubicBezTo>
                <a:cubicBezTo>
                  <a:pt x="f43" y="f44"/>
                  <a:pt x="f45" y="f46"/>
                  <a:pt x="f47" y="f48"/>
                </a:cubicBezTo>
                <a:lnTo>
                  <a:pt x="f49" y="f50"/>
                </a:lnTo>
                <a:lnTo>
                  <a:pt x="f6" y="f51"/>
                </a:lnTo>
                <a:lnTo>
                  <a:pt x="f52" y="f53"/>
                </a:lnTo>
                <a:lnTo>
                  <a:pt x="f54" y="f55"/>
                </a:lnTo>
                <a:cubicBezTo>
                  <a:pt x="f56" y="f57"/>
                  <a:pt x="f58" y="f59"/>
                  <a:pt x="f58" y="f59"/>
                </a:cubicBezTo>
              </a:path>
            </a:pathLst>
          </a:custGeom>
          <a:solidFill>
            <a:srgbClr val="0072BF"/>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2" name="Block Arc 10">
            <a:extLst>
              <a:ext uri="{FF2B5EF4-FFF2-40B4-BE49-F238E27FC236}">
                <a16:creationId xmlns:a16="http://schemas.microsoft.com/office/drawing/2014/main" id="{310A98C3-4B5A-3891-4819-D51E0A9F84B6}"/>
              </a:ext>
            </a:extLst>
          </p:cNvPr>
          <p:cNvSpPr/>
          <p:nvPr/>
        </p:nvSpPr>
        <p:spPr>
          <a:xfrm>
            <a:off x="3224832" y="4861791"/>
            <a:ext cx="695285" cy="470952"/>
          </a:xfrm>
          <a:custGeom>
            <a:avLst/>
            <a:gdLst>
              <a:gd name="f0" fmla="val w"/>
              <a:gd name="f1" fmla="val h"/>
              <a:gd name="f2" fmla="val 0"/>
              <a:gd name="f3" fmla="val 3219104"/>
              <a:gd name="f4" fmla="val 2180445"/>
              <a:gd name="f5" fmla="val 631935"/>
              <a:gd name="f6" fmla="val 660566"/>
              <a:gd name="f7" fmla="val 582229"/>
              <a:gd name="f8" fmla="val 541935"/>
              <a:gd name="f9" fmla="val 700860"/>
              <a:gd name="f10" fmla="val 750566"/>
              <a:gd name="f11" fmla="val 800272"/>
              <a:gd name="f12" fmla="val 840566"/>
              <a:gd name="f13" fmla="val 681641"/>
              <a:gd name="f14" fmla="val 721935"/>
              <a:gd name="f15" fmla="val 2920524"/>
              <a:gd name="f16" fmla="val 132986"/>
              <a:gd name="f17" fmla="val 2884582"/>
              <a:gd name="f18" fmla="val 2855445"/>
              <a:gd name="f19" fmla="val 171564"/>
              <a:gd name="f20" fmla="val 219152"/>
              <a:gd name="f21" fmla="val 266740"/>
              <a:gd name="f22" fmla="val 305318"/>
              <a:gd name="f23" fmla="val 2956466"/>
              <a:gd name="f24" fmla="val 2985603"/>
              <a:gd name="f25" fmla="val 1840097"/>
              <a:gd name="f26" fmla="val 123357"/>
              <a:gd name="f27" fmla="val 1690593"/>
              <a:gd name="f28" fmla="val 125267"/>
              <a:gd name="f29" fmla="val 1541569"/>
              <a:gd name="f30" fmla="val 163386"/>
              <a:gd name="f31" fmla="val 1407089"/>
              <a:gd name="f32" fmla="val 237534"/>
              <a:gd name="f33" fmla="val 1442443"/>
              <a:gd name="f34" fmla="val 299445"/>
              <a:gd name="f35" fmla="val 1690026"/>
              <a:gd name="f36" fmla="val 162934"/>
              <a:gd name="f37" fmla="val 1991162"/>
              <a:gd name="f38" fmla="val 159087"/>
              <a:gd name="f39" fmla="val 2242273"/>
              <a:gd name="f40" fmla="val 289227"/>
              <a:gd name="f41" fmla="val 2275978"/>
              <a:gd name="f42" fmla="val 226435"/>
              <a:gd name="f43" fmla="val 2139582"/>
              <a:gd name="f44" fmla="val 155746"/>
              <a:gd name="f45" fmla="val 1989600"/>
              <a:gd name="f46" fmla="val 121447"/>
              <a:gd name="f47" fmla="val 1808744"/>
              <a:gd name="f48" fmla="val 1233"/>
              <a:gd name="f49" fmla="val 2156106"/>
              <a:gd name="f50" fmla="val -14520"/>
              <a:gd name="f51" fmla="val 2554236"/>
              <a:gd name="f52" fmla="val 122009"/>
              <a:gd name="f53" fmla="val 2727916"/>
              <a:gd name="f54" fmla="val 332053"/>
              <a:gd name="f55" fmla="val 2797407"/>
              <a:gd name="f56" fmla="val 426906"/>
              <a:gd name="f57" fmla="val 2816730"/>
              <a:gd name="f58" fmla="val 407744"/>
              <a:gd name="f59" fmla="val 2822914"/>
              <a:gd name="f60" fmla="val 396798"/>
              <a:gd name="f61" fmla="val 2848347"/>
              <a:gd name="f62" fmla="val 374270"/>
              <a:gd name="f63" fmla="val 2789714"/>
              <a:gd name="f64" fmla="val 335227"/>
              <a:gd name="f65" fmla="val 2770554"/>
              <a:gd name="f66" fmla="val 301522"/>
              <a:gd name="f67" fmla="val 211287"/>
              <a:gd name="f68" fmla="val 109060"/>
              <a:gd name="f69" fmla="val 2826850"/>
              <a:gd name="f70" fmla="val 34523"/>
              <a:gd name="f71" fmla="val 2918697"/>
              <a:gd name="f72" fmla="val 33333"/>
              <a:gd name="f73" fmla="val 3010544"/>
              <a:gd name="f74" fmla="val 32143"/>
              <a:gd name="f75" fmla="val 3068737"/>
              <a:gd name="f76" fmla="val 122977"/>
              <a:gd name="f77" fmla="val 3064459"/>
              <a:gd name="f78" fmla="val 218431"/>
              <a:gd name="f79" fmla="val 3062319"/>
              <a:gd name="f80" fmla="val 266188"/>
              <a:gd name="f81" fmla="val 3063213"/>
              <a:gd name="f82" fmla="val 242475"/>
              <a:gd name="f83" fmla="val 3054577"/>
              <a:gd name="f84" fmla="val 285936"/>
              <a:gd name="f85" fmla="val 3088600"/>
              <a:gd name="f86" fmla="val 260795"/>
              <a:gd name="f87" fmla="val 3146396"/>
              <a:gd name="f88" fmla="val 297212"/>
              <a:gd name="f89" fmla="val 3198377"/>
              <a:gd name="f90" fmla="val 27802"/>
              <a:gd name="f91" fmla="val 3270974"/>
              <a:gd name="f92" fmla="val 270322"/>
              <a:gd name="f93" fmla="val 3142267"/>
              <a:gd name="f94" fmla="val 378871"/>
              <a:gd name="f95" fmla="val 2977023"/>
              <a:gd name="f96" fmla="val 405424"/>
              <a:gd name="f97" fmla="val 2937650"/>
              <a:gd name="f98" fmla="val 455263"/>
              <a:gd name="f99" fmla="val 2906651"/>
              <a:gd name="f100" fmla="val 507366"/>
              <a:gd name="f101" fmla="val 2854455"/>
              <a:gd name="f102" fmla="val 531728"/>
              <a:gd name="f103" fmla="val 2854593"/>
              <a:gd name="f104" fmla="val 531917"/>
              <a:gd name="f105" fmla="val 2854687"/>
              <a:gd name="f106" fmla="val 532126"/>
              <a:gd name="f107" fmla="val 2854781"/>
              <a:gd name="f108" fmla="val 532336"/>
              <a:gd name="f109" fmla="val 2914835"/>
              <a:gd name="f110" fmla="val 719911"/>
              <a:gd name="f111" fmla="val 2982387"/>
              <a:gd name="f112" fmla="val 1030651"/>
              <a:gd name="f113" fmla="val 2875068"/>
              <a:gd name="f114" fmla="val 1334999"/>
              <a:gd name="f115" fmla="val 2751965"/>
              <a:gd name="f116" fmla="val 1458417"/>
              <a:gd name="f117" fmla="val 2718119"/>
              <a:gd name="f118" fmla="val 1752479"/>
              <a:gd name="f119" fmla="val 2636178"/>
              <a:gd name="f120" fmla="val 1904762"/>
              <a:gd name="f121" fmla="val 2564924"/>
              <a:gd name="f122" fmla="val 2133185"/>
              <a:gd name="f123" fmla="val 2548001"/>
              <a:gd name="f124" fmla="val 2174319"/>
              <a:gd name="f125" fmla="val 2290597"/>
              <a:gd name="f126" fmla="val 2162941"/>
              <a:gd name="f127" fmla="val 2284362"/>
              <a:gd name="f128" fmla="val 2130560"/>
              <a:gd name="f129" fmla="val 2253189"/>
              <a:gd name="f130" fmla="val 1989654"/>
              <a:gd name="f131" fmla="val 2205984"/>
              <a:gd name="f132" fmla="val 1832997"/>
              <a:gd name="f133" fmla="val 2190842"/>
              <a:gd name="f134" fmla="val 1681589"/>
              <a:gd name="f135" fmla="val 1937891"/>
              <a:gd name="f136" fmla="val 1727975"/>
              <a:gd name="f137" fmla="val 1628829"/>
              <a:gd name="f138" fmla="val 1727099"/>
              <a:gd name="f139" fmla="val 1429318"/>
              <a:gd name="f140" fmla="val 1710471"/>
              <a:gd name="f141" fmla="val 1387456"/>
              <a:gd name="f142" fmla="val 1891634"/>
              <a:gd name="f143" fmla="val 1268107"/>
              <a:gd name="f144" fmla="val 2057044"/>
              <a:gd name="f145" fmla="val 1143413"/>
              <a:gd name="f146" fmla="val 943012"/>
              <a:gd name="f147" fmla="val 894916"/>
              <a:gd name="f148" fmla="val 2170818"/>
              <a:gd name="f149" fmla="val 902932"/>
              <a:gd name="f150" fmla="val 1825120"/>
              <a:gd name="f151" fmla="val 910948"/>
              <a:gd name="f152" fmla="val 1650083"/>
              <a:gd name="f153" fmla="val 600994"/>
              <a:gd name="f154" fmla="val 1508303"/>
              <a:gd name="f155" fmla="val -80369"/>
              <a:gd name="f156" fmla="val 1319263"/>
              <a:gd name="f157" fmla="val 7807"/>
              <a:gd name="f158" fmla="val 838786"/>
              <a:gd name="f159" fmla="val 13151"/>
              <a:gd name="f160" fmla="val 796777"/>
              <a:gd name="f161" fmla="val 184160"/>
              <a:gd name="f162" fmla="val 802028"/>
              <a:gd name="f163" fmla="val 275009"/>
              <a:gd name="f164" fmla="val 799402"/>
              <a:gd name="f165" fmla="val 369419"/>
              <a:gd name="f166" fmla="val 659373"/>
              <a:gd name="f167" fmla="val 418407"/>
              <a:gd name="f168" fmla="val 582356"/>
              <a:gd name="f169" fmla="val 555570"/>
              <a:gd name="f170" fmla="val 465957"/>
              <a:gd name="f171" fmla="val 547554"/>
              <a:gd name="f172" fmla="val 374062"/>
              <a:gd name="f173" fmla="val 496786"/>
              <a:gd name="f174" fmla="val 206026"/>
              <a:gd name="f175" fmla="val 531522"/>
              <a:gd name="f176" fmla="val 190273"/>
              <a:gd name="f177" fmla="val 764877"/>
              <a:gd name="f178" fmla="val 64246"/>
              <a:gd name="f179" fmla="val 803177"/>
              <a:gd name="f180" fmla="val 250661"/>
              <a:gd name="f181" fmla="val 924308"/>
              <a:gd name="f182" fmla="val 355683"/>
              <a:gd name="f183" fmla="val 1130053"/>
              <a:gd name="f184" fmla="val 143013"/>
              <a:gd name="f185" fmla="val 1554903"/>
              <a:gd name="f186" fmla="val 11735"/>
              <a:gd name="f187" fmla="*/ f0 1 3219104"/>
              <a:gd name="f188" fmla="*/ f1 1 2180445"/>
              <a:gd name="f189" fmla="val f2"/>
              <a:gd name="f190" fmla="val f3"/>
              <a:gd name="f191" fmla="val f4"/>
              <a:gd name="f192" fmla="+- f191 0 f189"/>
              <a:gd name="f193" fmla="+- f190 0 f189"/>
              <a:gd name="f194" fmla="*/ f193 1 3219104"/>
              <a:gd name="f195" fmla="*/ f192 1 2180445"/>
              <a:gd name="f196" fmla="*/ f189 1 f194"/>
              <a:gd name="f197" fmla="*/ f190 1 f194"/>
              <a:gd name="f198" fmla="*/ f189 1 f195"/>
              <a:gd name="f199" fmla="*/ f191 1 f195"/>
              <a:gd name="f200" fmla="*/ f196 f187 1"/>
              <a:gd name="f201" fmla="*/ f197 f187 1"/>
              <a:gd name="f202" fmla="*/ f199 f188 1"/>
              <a:gd name="f203" fmla="*/ f198 f188 1"/>
            </a:gdLst>
            <a:ahLst/>
            <a:cxnLst>
              <a:cxn ang="3cd4">
                <a:pos x="hc" y="t"/>
              </a:cxn>
              <a:cxn ang="0">
                <a:pos x="r" y="vc"/>
              </a:cxn>
              <a:cxn ang="cd4">
                <a:pos x="hc" y="b"/>
              </a:cxn>
              <a:cxn ang="cd2">
                <a:pos x="l" y="vc"/>
              </a:cxn>
            </a:cxnLst>
            <a:rect l="f200" t="f203" r="f201" b="f202"/>
            <a:pathLst>
              <a:path w="3219104" h="2180445">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8"/>
                  <a:pt x="f29" y="f30"/>
                  <a:pt x="f31" y="f32"/>
                </a:cubicBezTo>
                <a:lnTo>
                  <a:pt x="f33" y="f34"/>
                </a:lnTo>
                <a:cubicBezTo>
                  <a:pt x="f35" y="f36"/>
                  <a:pt x="f37" y="f38"/>
                  <a:pt x="f39" y="f40"/>
                </a:cubicBezTo>
                <a:lnTo>
                  <a:pt x="f41" y="f42"/>
                </a:lnTo>
                <a:cubicBezTo>
                  <a:pt x="f43" y="f44"/>
                  <a:pt x="f45" y="f46"/>
                  <a:pt x="f25" y="f26"/>
                </a:cubicBezTo>
                <a:close/>
                <a:moveTo>
                  <a:pt x="f47" y="f48"/>
                </a:moveTo>
                <a:cubicBezTo>
                  <a:pt x="f49" y="f50"/>
                  <a:pt x="f51" y="f52"/>
                  <a:pt x="f53" y="f54"/>
                </a:cubicBezTo>
                <a:lnTo>
                  <a:pt x="f55" y="f56"/>
                </a:lnTo>
                <a:cubicBezTo>
                  <a:pt x="f57" y="f58"/>
                  <a:pt x="f59" y="f60"/>
                  <a:pt x="f61" y="f62"/>
                </a:cubicBezTo>
                <a:cubicBezTo>
                  <a:pt x="f63" y="f64"/>
                  <a:pt x="f65" y="f66"/>
                  <a:pt x="f65" y="f67"/>
                </a:cubicBezTo>
                <a:cubicBezTo>
                  <a:pt x="f65"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4"/>
                </a:cubicBezTo>
                <a:lnTo>
                  <a:pt x="f146" y="f4"/>
                </a:lnTo>
                <a:cubicBezTo>
                  <a:pt x="f147" y="f148"/>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ubicBezTo>
                  <a:pt x="f177" y="f178"/>
                  <a:pt x="f179" y="f180"/>
                  <a:pt x="f181" y="f182"/>
                </a:cubicBezTo>
                <a:cubicBezTo>
                  <a:pt x="f183" y="f184"/>
                  <a:pt x="f185" y="f186"/>
                  <a:pt x="f47" y="f48"/>
                </a:cubicBezTo>
                <a:close/>
              </a:path>
            </a:pathLst>
          </a:custGeom>
          <a:solidFill>
            <a:srgbClr val="0072BF"/>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3" name="Freeform 55">
            <a:extLst>
              <a:ext uri="{FF2B5EF4-FFF2-40B4-BE49-F238E27FC236}">
                <a16:creationId xmlns:a16="http://schemas.microsoft.com/office/drawing/2014/main" id="{4437A8AC-5761-38E3-47F0-91B85EA6CA0C}"/>
              </a:ext>
            </a:extLst>
          </p:cNvPr>
          <p:cNvSpPr/>
          <p:nvPr/>
        </p:nvSpPr>
        <p:spPr>
          <a:xfrm>
            <a:off x="2614426" y="5723621"/>
            <a:ext cx="357712" cy="876519"/>
          </a:xfrm>
          <a:custGeom>
            <a:avLst/>
            <a:gdLst>
              <a:gd name="f0" fmla="val w"/>
              <a:gd name="f1" fmla="val h"/>
              <a:gd name="f2" fmla="val 0"/>
              <a:gd name="f3" fmla="val 1060423"/>
              <a:gd name="f4" fmla="val 2598393"/>
              <a:gd name="f5" fmla="val 511607"/>
              <a:gd name="f6" fmla="val 1989888"/>
              <a:gd name="f7" fmla="val 421916"/>
              <a:gd name="f8" fmla="val 2038892"/>
              <a:gd name="f9" fmla="val 392123"/>
              <a:gd name="f10" fmla="val 2248491"/>
              <a:gd name="f11" fmla="val 577615"/>
              <a:gd name="f12" fmla="val 2379095"/>
              <a:gd name="f13" fmla="val 531205"/>
              <a:gd name="f14" fmla="val 2257454"/>
              <a:gd name="f15" fmla="val 562054"/>
              <a:gd name="f16" fmla="val 2197447"/>
              <a:gd name="f17" fmla="val 592034"/>
              <a:gd name="f18" fmla="val 2136572"/>
              <a:gd name="f19" fmla="val 592534"/>
              <a:gd name="f20" fmla="val 2167519"/>
              <a:gd name="f21" fmla="val 560915"/>
              <a:gd name="f22" fmla="val 2234057"/>
              <a:gd name="f23" fmla="val 638675"/>
              <a:gd name="f24" fmla="val 2272816"/>
              <a:gd name="f25" fmla="val 602283"/>
              <a:gd name="f26" fmla="val 2156226"/>
              <a:gd name="f27" fmla="val 756001"/>
              <a:gd name="f28" fmla="val 2119500"/>
              <a:gd name="f29" fmla="val 594605"/>
              <a:gd name="f30" fmla="val 1990756"/>
              <a:gd name="f31" fmla="val 828052"/>
              <a:gd name="f32" fmla="val 2024484"/>
              <a:gd name="f33" fmla="val 759407"/>
              <a:gd name="f34" fmla="val 2143283"/>
              <a:gd name="f35" fmla="val 814896"/>
              <a:gd name="f36" fmla="val 2262952"/>
              <a:gd name="f37" fmla="val 774295"/>
              <a:gd name="f38" fmla="val 2270013"/>
              <a:gd name="f39" fmla="val 715464"/>
              <a:gd name="f40" fmla="val 2161619"/>
              <a:gd name="f41" fmla="val 728685"/>
              <a:gd name="f42" fmla="val 2212952"/>
              <a:gd name="f43" fmla="val 798068"/>
              <a:gd name="f44" fmla="val 2415798"/>
              <a:gd name="f45" fmla="val 590532"/>
              <a:gd name="f46" fmla="val 2421590"/>
              <a:gd name="f47" fmla="val 656442"/>
              <a:gd name="f48" fmla="val 451592"/>
              <a:gd name="f49" fmla="val 2586815"/>
              <a:gd name="f50" fmla="val 511509"/>
              <a:gd name="f51" fmla="val 2396411"/>
              <a:gd name="f52" fmla="val 415171"/>
              <a:gd name="f53" fmla="val 2350110"/>
              <a:gd name="f54" fmla="val 389023"/>
              <a:gd name="f55" fmla="val 2345435"/>
              <a:gd name="f56" fmla="val 357666"/>
              <a:gd name="f57" fmla="val 2366802"/>
              <a:gd name="f58" fmla="val 415723"/>
              <a:gd name="f59" fmla="val 2461957"/>
              <a:gd name="f60" fmla="val 77590"/>
              <a:gd name="f61" fmla="val 2209980"/>
              <a:gd name="f62" fmla="val 314998"/>
              <a:gd name="f63" fmla="val 2004011"/>
              <a:gd name="f64" fmla="val 344786"/>
              <a:gd name="f65" fmla="val 1884983"/>
              <a:gd name="f66" fmla="val 722598"/>
              <a:gd name="f67" fmla="val 716460"/>
              <a:gd name="f68" fmla="val 1906965"/>
              <a:gd name="f69" fmla="val 711917"/>
              <a:gd name="f70" fmla="val 1928321"/>
              <a:gd name="f71" fmla="val 707988"/>
              <a:gd name="f72" fmla="val 1948728"/>
              <a:gd name="f73" fmla="val 357819"/>
              <a:gd name="f74" fmla="val 1948059"/>
              <a:gd name="f75" fmla="val 530212"/>
              <a:gd name="f76" fmla="val 651224"/>
              <a:gd name="f77" fmla="val 585486"/>
              <a:gd name="f78" fmla="val 630294"/>
              <a:gd name="f79" fmla="val 696033"/>
              <a:gd name="f80" fmla="val 751307"/>
              <a:gd name="f81" fmla="val 806581"/>
              <a:gd name="f82" fmla="val 851389"/>
              <a:gd name="f83" fmla="val 474938"/>
              <a:gd name="f84" fmla="val 430129"/>
              <a:gd name="f85" fmla="val 551141"/>
              <a:gd name="f86" fmla="val 419664"/>
              <a:gd name="f87" fmla="val 330046"/>
              <a:gd name="f88" fmla="val 640759"/>
              <a:gd name="f89" fmla="val 861855"/>
              <a:gd name="f90" fmla="val 951472"/>
              <a:gd name="f91" fmla="val 640760"/>
              <a:gd name="f92" fmla="val 730377"/>
              <a:gd name="f93" fmla="val 286245"/>
              <a:gd name="f94" fmla="val 353827"/>
              <a:gd name="f95" fmla="val 438132"/>
              <a:gd name="f96" fmla="val 439406"/>
              <a:gd name="f97" fmla="val 623290"/>
              <a:gd name="f98" fmla="val 440561"/>
              <a:gd name="f99" fmla="val 776100"/>
              <a:gd name="f100" fmla="val 356932"/>
              <a:gd name="f101" fmla="val 941305"/>
              <a:gd name="f102" fmla="val 720175"/>
              <a:gd name="f103" fmla="val 898096"/>
              <a:gd name="f104" fmla="val 1115325"/>
              <a:gd name="f105" fmla="val 825241"/>
              <a:gd name="f106" fmla="val 1447764"/>
              <a:gd name="f107" fmla="val 1673413"/>
              <a:gd name="f108" fmla="val 1021935"/>
              <a:gd name="f109" fmla="val 1978110"/>
              <a:gd name="f110" fmla="val 745125"/>
              <a:gd name="f111" fmla="val 1786699"/>
              <a:gd name="f112" fmla="val 734250"/>
              <a:gd name="f113" fmla="val 1834148"/>
              <a:gd name="f114" fmla="val 332991"/>
              <a:gd name="f115" fmla="val 330005"/>
              <a:gd name="f116" fmla="val 1820736"/>
              <a:gd name="f117" fmla="val 326662"/>
              <a:gd name="f118" fmla="val 1807037"/>
              <a:gd name="f119" fmla="val 323192"/>
              <a:gd name="f120" fmla="val 1793020"/>
              <a:gd name="f121" fmla="val 38489"/>
              <a:gd name="f122" fmla="val 1685191"/>
              <a:gd name="f123" fmla="val 237343"/>
              <a:gd name="f124" fmla="val 1457469"/>
              <a:gd name="f125" fmla="val 238009"/>
              <a:gd name="f126" fmla="val 1459571"/>
              <a:gd name="f127" fmla="val 242012"/>
              <a:gd name="f128" fmla="val 1446515"/>
              <a:gd name="f129" fmla="val 171205"/>
              <a:gd name="f130" fmla="val 1115067"/>
              <a:gd name="f131" fmla="val 127758"/>
              <a:gd name="f132" fmla="val 714059"/>
              <a:gd name="f133" fmla="val 527942"/>
              <a:gd name="f134" fmla="val 622760"/>
              <a:gd name="f135" fmla="val 95693"/>
              <a:gd name="f136" fmla="val 695048"/>
              <a:gd name="f137" fmla="val 196745"/>
              <a:gd name="f138" fmla="val 748164"/>
              <a:gd name="f139" fmla="val 301374"/>
              <a:gd name="f140" fmla="val 612692"/>
              <a:gd name="f141" fmla="val 376844"/>
              <a:gd name="f142" fmla="val 447588"/>
              <a:gd name="f143" fmla="val 375495"/>
              <a:gd name="f144" fmla="val 312997"/>
              <a:gd name="f145" fmla="val 298024"/>
              <a:gd name="f146" fmla="val 364591"/>
              <a:gd name="f147" fmla="val 193505"/>
              <a:gd name="f148" fmla="val 435080"/>
              <a:gd name="f149" fmla="val 93397"/>
              <a:gd name="f150" fmla="*/ f0 1 1060423"/>
              <a:gd name="f151" fmla="*/ f1 1 2598393"/>
              <a:gd name="f152" fmla="val f2"/>
              <a:gd name="f153" fmla="val f3"/>
              <a:gd name="f154" fmla="val f4"/>
              <a:gd name="f155" fmla="+- f154 0 f152"/>
              <a:gd name="f156" fmla="+- f153 0 f152"/>
              <a:gd name="f157" fmla="*/ f156 1 1060423"/>
              <a:gd name="f158" fmla="*/ f155 1 2598393"/>
              <a:gd name="f159" fmla="*/ f152 1 f157"/>
              <a:gd name="f160" fmla="*/ f153 1 f157"/>
              <a:gd name="f161" fmla="*/ f152 1 f158"/>
              <a:gd name="f162" fmla="*/ f154 1 f158"/>
              <a:gd name="f163" fmla="*/ f159 f150 1"/>
              <a:gd name="f164" fmla="*/ f160 f150 1"/>
              <a:gd name="f165" fmla="*/ f162 f151 1"/>
              <a:gd name="f166" fmla="*/ f161 f151 1"/>
            </a:gdLst>
            <a:ahLst/>
            <a:cxnLst>
              <a:cxn ang="3cd4">
                <a:pos x="hc" y="t"/>
              </a:cxn>
              <a:cxn ang="0">
                <a:pos x="r" y="vc"/>
              </a:cxn>
              <a:cxn ang="cd4">
                <a:pos x="hc" y="b"/>
              </a:cxn>
              <a:cxn ang="cd2">
                <a:pos x="l" y="vc"/>
              </a:cxn>
            </a:cxnLst>
            <a:rect l="f163" t="f166" r="f164" b="f165"/>
            <a:pathLst>
              <a:path w="1060423" h="2598393">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
                </a:cubicBezTo>
                <a:cubicBezTo>
                  <a:pt x="f48" y="f49"/>
                  <a:pt x="f50" y="f51"/>
                  <a:pt x="f52" y="f53"/>
                </a:cubicBezTo>
                <a:cubicBezTo>
                  <a:pt x="f54" y="f55"/>
                  <a:pt x="f56" y="f57"/>
                  <a:pt x="f58" y="f59"/>
                </a:cubicBezTo>
                <a:cubicBezTo>
                  <a:pt x="f60" y="f61"/>
                  <a:pt x="f62" y="f63"/>
                  <a:pt x="f5" y="f6"/>
                </a:cubicBezTo>
                <a:close/>
                <a:moveTo>
                  <a:pt x="f64" y="f65"/>
                </a:moveTo>
                <a:lnTo>
                  <a:pt x="f66" y="f65"/>
                </a:lnTo>
                <a:cubicBezTo>
                  <a:pt x="f67" y="f68"/>
                  <a:pt x="f69" y="f70"/>
                  <a:pt x="f71" y="f72"/>
                </a:cubicBezTo>
                <a:lnTo>
                  <a:pt x="f73" y="f74"/>
                </a:lnTo>
                <a:close/>
                <a:moveTo>
                  <a:pt x="f75" y="f76"/>
                </a:moveTo>
                <a:cubicBezTo>
                  <a:pt x="f77" y="f76"/>
                  <a:pt x="f78" y="f79"/>
                  <a:pt x="f78" y="f80"/>
                </a:cubicBezTo>
                <a:cubicBezTo>
                  <a:pt x="f78" y="f81"/>
                  <a:pt x="f77" y="f82"/>
                  <a:pt x="f75" y="f82"/>
                </a:cubicBezTo>
                <a:cubicBezTo>
                  <a:pt x="f83" y="f82"/>
                  <a:pt x="f84" y="f81"/>
                  <a:pt x="f84" y="f80"/>
                </a:cubicBezTo>
                <a:cubicBezTo>
                  <a:pt x="f84" y="f79"/>
                  <a:pt x="f83" y="f76"/>
                  <a:pt x="f75" y="f76"/>
                </a:cubicBezTo>
                <a:close/>
                <a:moveTo>
                  <a:pt x="f75" y="f85"/>
                </a:moveTo>
                <a:cubicBezTo>
                  <a:pt x="f86" y="f85"/>
                  <a:pt x="f87" y="f88"/>
                  <a:pt x="f87" y="f80"/>
                </a:cubicBezTo>
                <a:cubicBezTo>
                  <a:pt x="f87" y="f89"/>
                  <a:pt x="f86" y="f90"/>
                  <a:pt x="f75" y="f90"/>
                </a:cubicBezTo>
                <a:cubicBezTo>
                  <a:pt x="f91" y="f90"/>
                  <a:pt x="f92" y="f89"/>
                  <a:pt x="f92" y="f80"/>
                </a:cubicBezTo>
                <a:cubicBezTo>
                  <a:pt x="f92" y="f88"/>
                  <a:pt x="f91" y="f85"/>
                  <a:pt x="f75" y="f85"/>
                </a:cubicBezTo>
                <a:close/>
                <a:moveTo>
                  <a:pt x="f93" y="f94"/>
                </a:moveTo>
                <a:cubicBezTo>
                  <a:pt x="f95" y="f96"/>
                  <a:pt x="f97" y="f98"/>
                  <a:pt x="f99" y="f100"/>
                </a:cubicBezTo>
                <a:cubicBezTo>
                  <a:pt x="f101" y="f102"/>
                  <a:pt x="f103" y="f104"/>
                  <a:pt x="f105" y="f106"/>
                </a:cubicBezTo>
                <a:lnTo>
                  <a:pt x="f3" y="f107"/>
                </a:lnTo>
                <a:lnTo>
                  <a:pt x="f108" y="f109"/>
                </a:lnTo>
                <a:lnTo>
                  <a:pt x="f110" y="f111"/>
                </a:lnTo>
                <a:lnTo>
                  <a:pt x="f112" y="f113"/>
                </a:lnTo>
                <a:lnTo>
                  <a:pt x="f114" y="f113"/>
                </a:lnTo>
                <a:cubicBezTo>
                  <a:pt x="f115" y="f116"/>
                  <a:pt x="f117" y="f118"/>
                  <a:pt x="f119" y="f120"/>
                </a:cubicBezTo>
                <a:lnTo>
                  <a:pt x="f121" y="f6"/>
                </a:lnTo>
                <a:lnTo>
                  <a:pt x="f2" y="f122"/>
                </a:lnTo>
                <a:lnTo>
                  <a:pt x="f123" y="f124"/>
                </a:lnTo>
                <a:lnTo>
                  <a:pt x="f125" y="f126"/>
                </a:lnTo>
                <a:lnTo>
                  <a:pt x="f127" y="f128"/>
                </a:lnTo>
                <a:cubicBezTo>
                  <a:pt x="f129" y="f130"/>
                  <a:pt x="f131" y="f132"/>
                  <a:pt x="f93" y="f94"/>
                </a:cubicBezTo>
                <a:close/>
                <a:moveTo>
                  <a:pt x="f133" y="f2"/>
                </a:moveTo>
                <a:cubicBezTo>
                  <a:pt x="f134" y="f135"/>
                  <a:pt x="f136" y="f137"/>
                  <a:pt x="f138" y="f139"/>
                </a:cubicBezTo>
                <a:cubicBezTo>
                  <a:pt x="f140" y="f141"/>
                  <a:pt x="f142" y="f143"/>
                  <a:pt x="f144" y="f145"/>
                </a:cubicBezTo>
                <a:cubicBezTo>
                  <a:pt x="f146" y="f147"/>
                  <a:pt x="f148" y="f149"/>
                  <a:pt x="f133" y="f2"/>
                </a:cubicBezTo>
                <a:close/>
              </a:path>
            </a:pathLst>
          </a:custGeom>
          <a:solidFill>
            <a:srgbClr val="0072BF"/>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4" name="Round Same Side Corner Rectangle 36">
            <a:extLst>
              <a:ext uri="{FF2B5EF4-FFF2-40B4-BE49-F238E27FC236}">
                <a16:creationId xmlns:a16="http://schemas.microsoft.com/office/drawing/2014/main" id="{18A72741-EF0E-0215-991A-F31891842AC9}"/>
              </a:ext>
            </a:extLst>
          </p:cNvPr>
          <p:cNvSpPr/>
          <p:nvPr/>
        </p:nvSpPr>
        <p:spPr>
          <a:xfrm>
            <a:off x="7323163" y="5953624"/>
            <a:ext cx="655441" cy="518196"/>
          </a:xfrm>
          <a:custGeom>
            <a:avLst/>
            <a:gdLst>
              <a:gd name="f0" fmla="val w"/>
              <a:gd name="f1" fmla="val h"/>
              <a:gd name="f2" fmla="val 0"/>
              <a:gd name="f3" fmla="val 3219104"/>
              <a:gd name="f4" fmla="val 2545072"/>
              <a:gd name="f5" fmla="val 2779672"/>
              <a:gd name="f6" fmla="val 457200"/>
              <a:gd name="f7" fmla="val 2975888"/>
              <a:gd name="f8" fmla="val 3110212"/>
              <a:gd name="f9" fmla="val 566092"/>
              <a:gd name="f10" fmla="val 700416"/>
              <a:gd name="f11" fmla="val 2301856"/>
              <a:gd name="f12" fmla="val 2436180"/>
              <a:gd name="f13" fmla="val 243216"/>
              <a:gd name="f14" fmla="val 439432"/>
              <a:gd name="f15" fmla="val 108892"/>
              <a:gd name="f16" fmla="val 1428476"/>
              <a:gd name="f17" fmla="val 174246"/>
              <a:gd name="f18" fmla="val 1372210"/>
              <a:gd name="f19" fmla="val 1326598"/>
              <a:gd name="f20" fmla="val 219858"/>
              <a:gd name="f21" fmla="val 276124"/>
              <a:gd name="f22" fmla="val 1892506"/>
              <a:gd name="f23" fmla="val 1846894"/>
              <a:gd name="f24" fmla="val 1790628"/>
              <a:gd name="f25" fmla="val 1285704"/>
              <a:gd name="f26" fmla="val 1933400"/>
              <a:gd name="f27" fmla="val 2007048"/>
              <a:gd name="f28" fmla="val 2066752"/>
              <a:gd name="f29" fmla="val 59704"/>
              <a:gd name="f30" fmla="val 133352"/>
              <a:gd name="f31" fmla="val 2599672"/>
              <a:gd name="f32" fmla="val 619432"/>
              <a:gd name="f33" fmla="val 1152352"/>
              <a:gd name="f34" fmla="val 1212056"/>
              <a:gd name="f35" fmla="*/ f0 1 3219104"/>
              <a:gd name="f36" fmla="*/ f1 1 2545072"/>
              <a:gd name="f37" fmla="val f2"/>
              <a:gd name="f38" fmla="val f3"/>
              <a:gd name="f39" fmla="val f4"/>
              <a:gd name="f40" fmla="+- f39 0 f37"/>
              <a:gd name="f41" fmla="+- f38 0 f37"/>
              <a:gd name="f42" fmla="*/ f41 1 3219104"/>
              <a:gd name="f43" fmla="*/ f40 1 2545072"/>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3219104" h="2545072">
                <a:moveTo>
                  <a:pt x="f5" y="f6"/>
                </a:moveTo>
                <a:lnTo>
                  <a:pt x="f7" y="f6"/>
                </a:lnTo>
                <a:cubicBezTo>
                  <a:pt x="f8" y="f6"/>
                  <a:pt x="f3" y="f9"/>
                  <a:pt x="f3" y="f10"/>
                </a:cubicBezTo>
                <a:lnTo>
                  <a:pt x="f3" y="f11"/>
                </a:lnTo>
                <a:cubicBezTo>
                  <a:pt x="f3" y="f12"/>
                  <a:pt x="f8" y="f4"/>
                  <a:pt x="f7" y="f4"/>
                </a:cubicBezTo>
                <a:lnTo>
                  <a:pt x="f5" y="f4"/>
                </a:lnTo>
                <a:close/>
                <a:moveTo>
                  <a:pt x="f13" y="f6"/>
                </a:moveTo>
                <a:lnTo>
                  <a:pt x="f14" y="f6"/>
                </a:lnTo>
                <a:lnTo>
                  <a:pt x="f14" y="f4"/>
                </a:lnTo>
                <a:lnTo>
                  <a:pt x="f13" y="f4"/>
                </a:lnTo>
                <a:cubicBezTo>
                  <a:pt x="f15" y="f4"/>
                  <a:pt x="f2" y="f12"/>
                  <a:pt x="f2" y="f11"/>
                </a:cubicBezTo>
                <a:lnTo>
                  <a:pt x="f2" y="f10"/>
                </a:lnTo>
                <a:cubicBezTo>
                  <a:pt x="f2" y="f9"/>
                  <a:pt x="f15" y="f6"/>
                  <a:pt x="f13" y="f6"/>
                </a:cubicBezTo>
                <a:close/>
                <a:moveTo>
                  <a:pt x="f16" y="f17"/>
                </a:moveTo>
                <a:cubicBezTo>
                  <a:pt x="f18" y="f17"/>
                  <a:pt x="f19" y="f20"/>
                  <a:pt x="f19" y="f21"/>
                </a:cubicBezTo>
                <a:lnTo>
                  <a:pt x="f19" y="f6"/>
                </a:lnTo>
                <a:lnTo>
                  <a:pt x="f22" y="f6"/>
                </a:lnTo>
                <a:lnTo>
                  <a:pt x="f22" y="f21"/>
                </a:lnTo>
                <a:cubicBezTo>
                  <a:pt x="f22" y="f20"/>
                  <a:pt x="f23" y="f17"/>
                  <a:pt x="f24" y="f17"/>
                </a:cubicBezTo>
                <a:close/>
                <a:moveTo>
                  <a:pt x="f25" y="f2"/>
                </a:moveTo>
                <a:lnTo>
                  <a:pt x="f26" y="f2"/>
                </a:lnTo>
                <a:cubicBezTo>
                  <a:pt x="f27" y="f2"/>
                  <a:pt x="f28" y="f29"/>
                  <a:pt x="f28" y="f30"/>
                </a:cubicBezTo>
                <a:lnTo>
                  <a:pt x="f28" y="f6"/>
                </a:lnTo>
                <a:lnTo>
                  <a:pt x="f31" y="f6"/>
                </a:lnTo>
                <a:lnTo>
                  <a:pt x="f31" y="f4"/>
                </a:lnTo>
                <a:lnTo>
                  <a:pt x="f32" y="f4"/>
                </a:lnTo>
                <a:lnTo>
                  <a:pt x="f32" y="f6"/>
                </a:lnTo>
                <a:lnTo>
                  <a:pt x="f33" y="f6"/>
                </a:lnTo>
                <a:lnTo>
                  <a:pt x="f33" y="f30"/>
                </a:lnTo>
                <a:cubicBezTo>
                  <a:pt x="f33" y="f29"/>
                  <a:pt x="f34" y="f2"/>
                  <a:pt x="f25" y="f2"/>
                </a:cubicBezTo>
                <a:close/>
              </a:path>
            </a:pathLst>
          </a:custGeom>
          <a:solidFill>
            <a:srgbClr val="0072BF"/>
          </a:solidFill>
          <a:ln cap="flat">
            <a:noFill/>
            <a:prstDash val="solid"/>
          </a:ln>
        </p:spPr>
        <p:txBody>
          <a:bodyPr vert="horz" wrap="square" lIns="121920" tIns="60960" rIns="121920" bIns="6096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5" name="Oval 21">
            <a:extLst>
              <a:ext uri="{FF2B5EF4-FFF2-40B4-BE49-F238E27FC236}">
                <a16:creationId xmlns:a16="http://schemas.microsoft.com/office/drawing/2014/main" id="{044E040A-F6E1-3026-ECDE-4203274DFC50}"/>
              </a:ext>
            </a:extLst>
          </p:cNvPr>
          <p:cNvSpPr/>
          <p:nvPr/>
        </p:nvSpPr>
        <p:spPr>
          <a:xfrm>
            <a:off x="4128369" y="5927716"/>
            <a:ext cx="539605" cy="544116"/>
          </a:xfrm>
          <a:custGeom>
            <a:avLst/>
            <a:gdLst>
              <a:gd name="f0" fmla="val w"/>
              <a:gd name="f1" fmla="val h"/>
              <a:gd name="f2" fmla="val 0"/>
              <a:gd name="f3" fmla="val 1652142"/>
              <a:gd name="f4" fmla="val 1665940"/>
              <a:gd name="f5" fmla="val 898689"/>
              <a:gd name="f6" fmla="val 548008"/>
              <a:gd name="f7" fmla="val 737950"/>
              <a:gd name="f8" fmla="val 504938"/>
              <a:gd name="f9" fmla="val 572731"/>
              <a:gd name="f10" fmla="val 600328"/>
              <a:gd name="f11" fmla="val 529661"/>
              <a:gd name="f12" fmla="val 761066"/>
              <a:gd name="f13" fmla="val 486591"/>
              <a:gd name="f14" fmla="val 921805"/>
              <a:gd name="f15" fmla="val 581980"/>
              <a:gd name="f16" fmla="val 1087025"/>
              <a:gd name="f17" fmla="val 742719"/>
              <a:gd name="f18" fmla="val 1130094"/>
              <a:gd name="f19" fmla="val 903458"/>
              <a:gd name="f20" fmla="val 1173164"/>
              <a:gd name="f21" fmla="val 1068677"/>
              <a:gd name="f22" fmla="val 1077775"/>
              <a:gd name="f23" fmla="val 1111747"/>
              <a:gd name="f24" fmla="val 917036"/>
              <a:gd name="f25" fmla="val 1154817"/>
              <a:gd name="f26" fmla="val 756297"/>
              <a:gd name="f27" fmla="val 1059428"/>
              <a:gd name="f28" fmla="val 591077"/>
              <a:gd name="f29" fmla="val 952303"/>
              <a:gd name="f30" fmla="val 347916"/>
              <a:gd name="f31" fmla="val 1223549"/>
              <a:gd name="f32" fmla="val 420596"/>
              <a:gd name="f33" fmla="val 1384519"/>
              <a:gd name="f34" fmla="val 699404"/>
              <a:gd name="f35" fmla="val 1311839"/>
              <a:gd name="f36" fmla="val 970650"/>
              <a:gd name="f37" fmla="val 1239159"/>
              <a:gd name="f38" fmla="val 1241896"/>
              <a:gd name="f39" fmla="val 960351"/>
              <a:gd name="f40" fmla="val 1402866"/>
              <a:gd name="f41" fmla="val 689105"/>
              <a:gd name="f42" fmla="val 1330186"/>
              <a:gd name="f43" fmla="val 417859"/>
              <a:gd name="f44" fmla="val 1257506"/>
              <a:gd name="f45" fmla="val 256889"/>
              <a:gd name="f46" fmla="val 978698"/>
              <a:gd name="f47" fmla="val 329569"/>
              <a:gd name="f48" fmla="val 707451"/>
              <a:gd name="f49" fmla="val 402249"/>
              <a:gd name="f50" fmla="val 436205"/>
              <a:gd name="f51" fmla="val 681057"/>
              <a:gd name="f52" fmla="val 275235"/>
              <a:gd name="f53" fmla="val 971799"/>
              <a:gd name="f54" fmla="val 275155"/>
              <a:gd name="f55" fmla="val 660368"/>
              <a:gd name="f56" fmla="val 191707"/>
              <a:gd name="f57" fmla="val 340256"/>
              <a:gd name="f58" fmla="val 376524"/>
              <a:gd name="f59" fmla="val 256808"/>
              <a:gd name="f60" fmla="val 687955"/>
              <a:gd name="f61" fmla="val 173361"/>
              <a:gd name="f62" fmla="val 999387"/>
              <a:gd name="f63" fmla="val 358178"/>
              <a:gd name="f64" fmla="val 1319499"/>
              <a:gd name="f65" fmla="val 669609"/>
              <a:gd name="f66" fmla="val 1402947"/>
              <a:gd name="f67" fmla="val 981040"/>
              <a:gd name="f68" fmla="val 1486395"/>
              <a:gd name="f69" fmla="val 1301152"/>
              <a:gd name="f70" fmla="val 1301577"/>
              <a:gd name="f71" fmla="val 1384600"/>
              <a:gd name="f72" fmla="val 990146"/>
              <a:gd name="f73" fmla="val 1468047"/>
              <a:gd name="f74" fmla="val 678715"/>
              <a:gd name="f75" fmla="val 1283230"/>
              <a:gd name="f76" fmla="val 358603"/>
              <a:gd name="f77" fmla="val 394531"/>
              <a:gd name="f78" fmla="val 1649662"/>
              <a:gd name="f79" fmla="val 403784"/>
              <a:gd name="f80" fmla="val 1647140"/>
              <a:gd name="f81" fmla="val 399895"/>
              <a:gd name="f82" fmla="val 1158157"/>
              <a:gd name="f83" fmla="val 65026"/>
              <a:gd name="f84" fmla="val 1154679"/>
              <a:gd name="f85" fmla="val 271718"/>
              <a:gd name="f86" fmla="val 1148331"/>
              <a:gd name="f87" fmla="val 270017"/>
              <a:gd name="f88" fmla="val 1200055"/>
              <a:gd name="f89" fmla="val 299127"/>
              <a:gd name="f90" fmla="val 1246804"/>
              <a:gd name="f91" fmla="val 334821"/>
              <a:gd name="f92" fmla="val 1286346"/>
              <a:gd name="f93" fmla="val 377149"/>
              <a:gd name="f94" fmla="val 1470353"/>
              <a:gd name="f95" fmla="val 331395"/>
              <a:gd name="f96" fmla="val 1588305"/>
              <a:gd name="f97" fmla="val 553229"/>
              <a:gd name="f98" fmla="val 1457194"/>
              <a:gd name="f99" fmla="val 671432"/>
              <a:gd name="f100" fmla="val 1473630"/>
              <a:gd name="f101" fmla="val 731297"/>
              <a:gd name="f102" fmla="val 1481376"/>
              <a:gd name="f103" fmla="val 793983"/>
              <a:gd name="f104" fmla="val 1478595"/>
              <a:gd name="f105" fmla="val 857704"/>
              <a:gd name="f106" fmla="val 1642362"/>
              <a:gd name="f107" fmla="val 948616"/>
              <a:gd name="f108" fmla="val 1577335"/>
              <a:gd name="f109" fmla="val 1191298"/>
              <a:gd name="f110" fmla="val 1378614"/>
              <a:gd name="f111" fmla="val 1187955"/>
              <a:gd name="f112" fmla="val 1353489"/>
              <a:gd name="f113" fmla="val 1229936"/>
              <a:gd name="f114" fmla="val 1323048"/>
              <a:gd name="f115" fmla="val 1267799"/>
              <a:gd name="f116" fmla="val 1288939"/>
              <a:gd name="f117" fmla="val 1301599"/>
              <a:gd name="f118" fmla="val 1354201"/>
              <a:gd name="f119" fmla="val 1471932"/>
              <a:gd name="f120" fmla="val 1148396"/>
              <a:gd name="f121" fmla="val 1616039"/>
              <a:gd name="f122" fmla="val 992294"/>
              <a:gd name="f123" fmla="val 1480516"/>
              <a:gd name="f124" fmla="val 1011291"/>
              <a:gd name="f125" fmla="val 1467215"/>
              <a:gd name="f126" fmla="val 951500"/>
              <a:gd name="f127" fmla="val 1486565"/>
              <a:gd name="f128" fmla="val 888271"/>
              <a:gd name="f129" fmla="val 1495869"/>
              <a:gd name="f130" fmla="val 823805"/>
              <a:gd name="f131" fmla="val 1495510"/>
              <a:gd name="f132" fmla="val 729193"/>
              <a:gd name="f133" fmla="val 486511"/>
              <a:gd name="f134" fmla="val 1600914"/>
              <a:gd name="f135" fmla="val 489790"/>
              <a:gd name="f136" fmla="val 1406012"/>
              <a:gd name="f137" fmla="val 438364"/>
              <a:gd name="f138" fmla="val 1376702"/>
              <a:gd name="f139" fmla="val 391917"/>
              <a:gd name="f140" fmla="val 1340859"/>
              <a:gd name="f141" fmla="val 352658"/>
              <a:gd name="f142" fmla="val 1298452"/>
              <a:gd name="f143" fmla="val 355803"/>
              <a:gd name="f144" fmla="val 1305197"/>
              <a:gd name="f145" fmla="val 152856"/>
              <a:gd name="f146" fmla="val 1344512"/>
              <a:gd name="f147" fmla="val 46675"/>
              <a:gd name="f148" fmla="val 1116809"/>
              <a:gd name="f149" fmla="val 183929"/>
              <a:gd name="f150" fmla="val 1005520"/>
              <a:gd name="f151" fmla="val 169279"/>
              <a:gd name="f152" fmla="val 951824"/>
              <a:gd name="f153" fmla="val 161626"/>
              <a:gd name="f154" fmla="val 895865"/>
              <a:gd name="f155" fmla="val 161615"/>
              <a:gd name="f156" fmla="val 838915"/>
              <a:gd name="f157" fmla="val 749197"/>
              <a:gd name="f158" fmla="val 506515"/>
              <a:gd name="f159" fmla="val 250227"/>
              <a:gd name="f160" fmla="val 509630"/>
              <a:gd name="f161" fmla="val 275353"/>
              <a:gd name="f162" fmla="val 465291"/>
              <a:gd name="f163" fmla="val 305693"/>
              <a:gd name="f164" fmla="val 424864"/>
              <a:gd name="f165" fmla="val 340015"/>
              <a:gd name="f166" fmla="val 388679"/>
              <a:gd name="f167" fmla="val 277984"/>
              <a:gd name="f168" fmla="val 197357"/>
              <a:gd name="f169" fmla="val 491050"/>
              <a:gd name="f170" fmla="val 64219"/>
              <a:gd name="f171" fmla="val 639843"/>
              <a:gd name="f172" fmla="val 207726"/>
              <a:gd name="f173" fmla="val 638348"/>
              <a:gd name="f174" fmla="val 208660"/>
              <a:gd name="f175" fmla="val 696840"/>
              <a:gd name="f176" fmla="val 190256"/>
              <a:gd name="f177" fmla="val 758594"/>
              <a:gd name="f178" fmla="val 181748"/>
              <a:gd name="f179" fmla="val 821488"/>
              <a:gd name="f180" fmla="val 182440"/>
              <a:gd name="f181" fmla="val 815140"/>
              <a:gd name="f182" fmla="val 180739"/>
              <a:gd name="f183" fmla="val 915476"/>
              <a:gd name="f184" fmla="*/ f0 1 1652142"/>
              <a:gd name="f185" fmla="*/ f1 1 1665940"/>
              <a:gd name="f186" fmla="val f2"/>
              <a:gd name="f187" fmla="val f3"/>
              <a:gd name="f188" fmla="val f4"/>
              <a:gd name="f189" fmla="+- f188 0 f186"/>
              <a:gd name="f190" fmla="+- f187 0 f186"/>
              <a:gd name="f191" fmla="*/ f190 1 1652142"/>
              <a:gd name="f192" fmla="*/ f189 1 1665940"/>
              <a:gd name="f193" fmla="*/ f186 1 f191"/>
              <a:gd name="f194" fmla="*/ f187 1 f191"/>
              <a:gd name="f195" fmla="*/ f186 1 f192"/>
              <a:gd name="f196" fmla="*/ f188 1 f192"/>
              <a:gd name="f197" fmla="*/ f193 f184 1"/>
              <a:gd name="f198" fmla="*/ f194 f184 1"/>
              <a:gd name="f199" fmla="*/ f196 f185 1"/>
              <a:gd name="f200" fmla="*/ f195 f185 1"/>
            </a:gdLst>
            <a:ahLst/>
            <a:cxnLst>
              <a:cxn ang="3cd4">
                <a:pos x="hc" y="t"/>
              </a:cxn>
              <a:cxn ang="0">
                <a:pos x="r" y="vc"/>
              </a:cxn>
              <a:cxn ang="cd4">
                <a:pos x="hc" y="b"/>
              </a:cxn>
              <a:cxn ang="cd2">
                <a:pos x="l" y="vc"/>
              </a:cxn>
            </a:cxnLst>
            <a:rect l="f197" t="f200" r="f198" b="f199"/>
            <a:pathLst>
              <a:path w="1652142" h="1665940">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cubicBezTo>
                  <a:pt x="f31" y="f32"/>
                  <a:pt x="f33" y="f34"/>
                  <a:pt x="f35" y="f36"/>
                </a:cubicBezTo>
                <a:cubicBezTo>
                  <a:pt x="f37" y="f38"/>
                  <a:pt x="f39" y="f40"/>
                  <a:pt x="f41" y="f42"/>
                </a:cubicBezTo>
                <a:cubicBezTo>
                  <a:pt x="f43" y="f44"/>
                  <a:pt x="f45" y="f46"/>
                  <a:pt x="f47" y="f48"/>
                </a:cubicBezTo>
                <a:cubicBezTo>
                  <a:pt x="f49" y="f50"/>
                  <a:pt x="f51" y="f52"/>
                  <a:pt x="f29" y="f30"/>
                </a:cubicBezTo>
                <a:close/>
                <a:moveTo>
                  <a:pt x="f53" y="f54"/>
                </a:moveTo>
                <a:cubicBezTo>
                  <a:pt x="f55" y="f56"/>
                  <a:pt x="f57" y="f58"/>
                  <a:pt x="f59" y="f60"/>
                </a:cubicBezTo>
                <a:cubicBezTo>
                  <a:pt x="f61" y="f62"/>
                  <a:pt x="f63" y="f64"/>
                  <a:pt x="f65" y="f66"/>
                </a:cubicBezTo>
                <a:cubicBezTo>
                  <a:pt x="f67" y="f68"/>
                  <a:pt x="f69" y="f70"/>
                  <a:pt x="f71" y="f72"/>
                </a:cubicBezTo>
                <a:cubicBezTo>
                  <a:pt x="f73" y="f74"/>
                  <a:pt x="f75" y="f76"/>
                  <a:pt x="f53" y="f54"/>
                </a:cubicBezTo>
                <a:close/>
                <a:moveTo>
                  <a:pt x="f3" y="f77"/>
                </a:moveTo>
                <a:lnTo>
                  <a:pt x="f78" y="f79"/>
                </a:lnTo>
                <a:lnTo>
                  <a:pt x="f80" y="f81"/>
                </a:lnTo>
                <a:close/>
                <a:moveTo>
                  <a:pt x="f82" y="f83"/>
                </a:moveTo>
                <a:lnTo>
                  <a:pt x="f84" y="f85"/>
                </a:lnTo>
                <a:lnTo>
                  <a:pt x="f86" y="f87"/>
                </a:lnTo>
                <a:cubicBezTo>
                  <a:pt x="f88" y="f89"/>
                  <a:pt x="f90" y="f91"/>
                  <a:pt x="f92" y="f93"/>
                </a:cubicBezTo>
                <a:lnTo>
                  <a:pt x="f94" y="f95"/>
                </a:lnTo>
                <a:lnTo>
                  <a:pt x="f96" y="f97"/>
                </a:lnTo>
                <a:lnTo>
                  <a:pt x="f98" y="f99"/>
                </a:lnTo>
                <a:cubicBezTo>
                  <a:pt x="f100" y="f101"/>
                  <a:pt x="f102" y="f103"/>
                  <a:pt x="f104" y="f105"/>
                </a:cubicBezTo>
                <a:lnTo>
                  <a:pt x="f106" y="f107"/>
                </a:lnTo>
                <a:lnTo>
                  <a:pt x="f108" y="f109"/>
                </a:lnTo>
                <a:lnTo>
                  <a:pt x="f110" y="f111"/>
                </a:lnTo>
                <a:cubicBezTo>
                  <a:pt x="f112" y="f113"/>
                  <a:pt x="f114" y="f115"/>
                  <a:pt x="f116" y="f117"/>
                </a:cubicBezTo>
                <a:lnTo>
                  <a:pt x="f118" y="f119"/>
                </a:lnTo>
                <a:lnTo>
                  <a:pt x="f120" y="f121"/>
                </a:lnTo>
                <a:lnTo>
                  <a:pt x="f122" y="f123"/>
                </a:lnTo>
                <a:lnTo>
                  <a:pt x="f124" y="f125"/>
                </a:lnTo>
                <a:cubicBezTo>
                  <a:pt x="f126" y="f127"/>
                  <a:pt x="f128" y="f129"/>
                  <a:pt x="f130" y="f131"/>
                </a:cubicBezTo>
                <a:lnTo>
                  <a:pt x="f132" y="f4"/>
                </a:lnTo>
                <a:lnTo>
                  <a:pt x="f133" y="f134"/>
                </a:lnTo>
                <a:lnTo>
                  <a:pt x="f135" y="f136"/>
                </a:lnTo>
                <a:cubicBezTo>
                  <a:pt x="f137" y="f138"/>
                  <a:pt x="f139" y="f140"/>
                  <a:pt x="f141" y="f142"/>
                </a:cubicBezTo>
                <a:lnTo>
                  <a:pt x="f143" y="f144"/>
                </a:lnTo>
                <a:lnTo>
                  <a:pt x="f145" y="f146"/>
                </a:lnTo>
                <a:lnTo>
                  <a:pt x="f147" y="f148"/>
                </a:lnTo>
                <a:lnTo>
                  <a:pt x="f149" y="f150"/>
                </a:lnTo>
                <a:cubicBezTo>
                  <a:pt x="f151" y="f152"/>
                  <a:pt x="f153" y="f154"/>
                  <a:pt x="f155" y="f156"/>
                </a:cubicBezTo>
                <a:lnTo>
                  <a:pt x="f2" y="f157"/>
                </a:lnTo>
                <a:lnTo>
                  <a:pt x="f83" y="f158"/>
                </a:lnTo>
                <a:lnTo>
                  <a:pt x="f159" y="f160"/>
                </a:lnTo>
                <a:cubicBezTo>
                  <a:pt x="f161" y="f162"/>
                  <a:pt x="f163" y="f164"/>
                  <a:pt x="f165" y="f166"/>
                </a:cubicBezTo>
                <a:lnTo>
                  <a:pt x="f167" y="f168"/>
                </a:lnTo>
                <a:lnTo>
                  <a:pt x="f169" y="f170"/>
                </a:lnTo>
                <a:lnTo>
                  <a:pt x="f171" y="f172"/>
                </a:lnTo>
                <a:lnTo>
                  <a:pt x="f173" y="f174"/>
                </a:lnTo>
                <a:cubicBezTo>
                  <a:pt x="f175" y="f176"/>
                  <a:pt x="f177" y="f178"/>
                  <a:pt x="f179" y="f180"/>
                </a:cubicBezTo>
                <a:lnTo>
                  <a:pt x="f181" y="f182"/>
                </a:lnTo>
                <a:lnTo>
                  <a:pt x="f183" y="f2"/>
                </a:lnTo>
                <a:close/>
              </a:path>
            </a:pathLst>
          </a:custGeom>
          <a:solidFill>
            <a:srgbClr val="0072BF"/>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sp>
        <p:nvSpPr>
          <p:cNvPr id="16" name="Oval 32">
            <a:extLst>
              <a:ext uri="{FF2B5EF4-FFF2-40B4-BE49-F238E27FC236}">
                <a16:creationId xmlns:a16="http://schemas.microsoft.com/office/drawing/2014/main" id="{E12D0035-1C6A-DEE8-8798-ED02EA63D697}"/>
              </a:ext>
            </a:extLst>
          </p:cNvPr>
          <p:cNvSpPr/>
          <p:nvPr/>
        </p:nvSpPr>
        <p:spPr>
          <a:xfrm>
            <a:off x="8247973" y="4747799"/>
            <a:ext cx="513807" cy="618121"/>
          </a:xfrm>
          <a:custGeom>
            <a:avLst/>
            <a:gdLst>
              <a:gd name="f0" fmla="val w"/>
              <a:gd name="f1" fmla="val h"/>
              <a:gd name="f2" fmla="val 0"/>
              <a:gd name="f3" fmla="val 2671236"/>
              <a:gd name="f4" fmla="val 3213546"/>
              <a:gd name="f5" fmla="val 1336943"/>
              <a:gd name="f6" fmla="val 151152"/>
              <a:gd name="f7" fmla="val 1223677"/>
              <a:gd name="f8" fmla="val 1131857"/>
              <a:gd name="f9" fmla="val 242973"/>
              <a:gd name="f10" fmla="val 356239"/>
              <a:gd name="f11" fmla="val 469506"/>
              <a:gd name="f12" fmla="val 561326"/>
              <a:gd name="f13" fmla="val 1450210"/>
              <a:gd name="f14" fmla="val 1542030"/>
              <a:gd name="f15" fmla="val 1533689"/>
              <a:gd name="f16" fmla="val 1693182"/>
              <a:gd name="f17" fmla="val 159493"/>
              <a:gd name="f18" fmla="val 499348"/>
              <a:gd name="f19" fmla="val 1608797"/>
              <a:gd name="f20" fmla="val 622748"/>
              <a:gd name="f21" fmla="val 1486649"/>
              <a:gd name="f22" fmla="val 678491"/>
              <a:gd name="f23" fmla="val 1504985"/>
              <a:gd name="f24" fmla="val 861628"/>
              <a:gd name="f25" fmla="val 2050955"/>
              <a:gd name="f26" fmla="val 2073924"/>
              <a:gd name="f27" fmla="val 808095"/>
              <a:gd name="f28" fmla="val 2127168"/>
              <a:gd name="f29" fmla="val 770742"/>
              <a:gd name="f30" fmla="val 2189136"/>
              <a:gd name="f31" fmla="val 2272476"/>
              <a:gd name="f32" fmla="val 2340037"/>
              <a:gd name="f33" fmla="val 838303"/>
              <a:gd name="f34" fmla="val 921643"/>
              <a:gd name="f35" fmla="val 1004983"/>
              <a:gd name="f36" fmla="val 1072544"/>
              <a:gd name="f37" fmla="val 1035191"/>
              <a:gd name="f38" fmla="val 981658"/>
              <a:gd name="f39" fmla="val 1517002"/>
              <a:gd name="f40" fmla="val 1678124"/>
              <a:gd name="f41" fmla="val 2590970"/>
              <a:gd name="f42" fmla="val 2063444"/>
              <a:gd name="f43" fmla="val 2451708"/>
              <a:gd name="f44" fmla="val 2360829"/>
              <a:gd name="f45" fmla="val 2287813"/>
              <a:gd name="f46" fmla="val 2381761"/>
              <a:gd name="f47" fmla="val 1860600"/>
              <a:gd name="f48" fmla="val 2329006"/>
              <a:gd name="f49" fmla="val 1862811"/>
              <a:gd name="f50" fmla="val 2276981"/>
              <a:gd name="f51" fmla="val 1871755"/>
              <a:gd name="f52" fmla="val 2228094"/>
              <a:gd name="f53" fmla="val 1886075"/>
              <a:gd name="f54" fmla="val 2324645"/>
              <a:gd name="f55" fmla="val 1771974"/>
              <a:gd name="f56" fmla="val 2415523"/>
              <a:gd name="f57" fmla="val 1665436"/>
              <a:gd name="f58" fmla="val 2449665"/>
              <a:gd name="f59" fmla="val 1504055"/>
              <a:gd name="f60" fmla="val 2485699"/>
              <a:gd name="f61" fmla="val 1663545"/>
              <a:gd name="f62" fmla="val 2574685"/>
              <a:gd name="f63" fmla="val 1764408"/>
              <a:gd name="f64" fmla="val 2622475"/>
              <a:gd name="f65" fmla="val 1872164"/>
              <a:gd name="f66" fmla="val 2568855"/>
              <a:gd name="f67" fmla="val 1862858"/>
              <a:gd name="f68" fmla="val 2513341"/>
              <a:gd name="f69" fmla="val 1860541"/>
              <a:gd name="f70" fmla="val 2486075"/>
              <a:gd name="f71" fmla="val 2436981"/>
              <a:gd name="f72" fmla="val 2151724"/>
              <a:gd name="f73" fmla="val 2992040"/>
              <a:gd name="f74" fmla="val 1522375"/>
              <a:gd name="f75" fmla="val 3040581"/>
              <a:gd name="f76" fmla="val 1427529"/>
              <a:gd name="f77" fmla="val 3119259"/>
              <a:gd name="f78" fmla="val 1392747"/>
              <a:gd name="f79" fmla="val 3155891"/>
              <a:gd name="f80" fmla="val 1284048"/>
              <a:gd name="f81" fmla="val 3153728"/>
              <a:gd name="f82" fmla="val 1252174"/>
              <a:gd name="f83" fmla="val 3120936"/>
              <a:gd name="f84" fmla="val 1157234"/>
              <a:gd name="f85" fmla="val 3046101"/>
              <a:gd name="f86" fmla="val 592479"/>
              <a:gd name="f87" fmla="val 2980043"/>
              <a:gd name="f88" fmla="val 187829"/>
              <a:gd name="f89" fmla="val 2438320"/>
              <a:gd name="f90" fmla="val 160409"/>
              <a:gd name="f91" fmla="val 1860193"/>
              <a:gd name="f92" fmla="val 105366"/>
              <a:gd name="f93" fmla="val 1862056"/>
              <a:gd name="f94" fmla="val 50978"/>
              <a:gd name="f95" fmla="val 1871143"/>
              <a:gd name="f96" fmla="val 96552"/>
              <a:gd name="f97" fmla="val 187429"/>
              <a:gd name="f98" fmla="val 221571"/>
              <a:gd name="f99" fmla="val 257605"/>
              <a:gd name="f100" fmla="val 346591"/>
              <a:gd name="f101" fmla="val 443143"/>
              <a:gd name="f102" fmla="val 396276"/>
              <a:gd name="f103" fmla="val 1872705"/>
              <a:gd name="f104" fmla="val 344922"/>
              <a:gd name="f105" fmla="val 1863589"/>
              <a:gd name="f106" fmla="val 291687"/>
              <a:gd name="f107" fmla="val 1860996"/>
              <a:gd name="f108" fmla="val 313360"/>
              <a:gd name="f109" fmla="val 2289054"/>
              <a:gd name="f110" fmla="val 617325"/>
              <a:gd name="f111" fmla="val 2454996"/>
              <a:gd name="f112" fmla="val 1001768"/>
              <a:gd name="f113" fmla="val 2593980"/>
              <a:gd name="f114" fmla="val 1157883"/>
              <a:gd name="f115" fmla="val 666108"/>
              <a:gd name="f116" fmla="val 643139"/>
              <a:gd name="f117" fmla="val 589896"/>
              <a:gd name="f118" fmla="val 1072543"/>
              <a:gd name="f119" fmla="val 527928"/>
              <a:gd name="f120" fmla="val 444588"/>
              <a:gd name="f121" fmla="val 377027"/>
              <a:gd name="f122" fmla="val 1004982"/>
              <a:gd name="f123" fmla="val 921642"/>
              <a:gd name="f124" fmla="val 838302"/>
              <a:gd name="f125" fmla="val 770741"/>
              <a:gd name="f126" fmla="val 643141"/>
              <a:gd name="f127" fmla="val 666110"/>
              <a:gd name="f128" fmla="val 1169505"/>
              <a:gd name="f129" fmla="val 1187237"/>
              <a:gd name="f130" fmla="val 1065090"/>
              <a:gd name="f131" fmla="val 980704"/>
              <a:gd name="f132" fmla="val 1140198"/>
              <a:gd name="f133" fmla="*/ f0 1 2671236"/>
              <a:gd name="f134" fmla="*/ f1 1 3213546"/>
              <a:gd name="f135" fmla="val f2"/>
              <a:gd name="f136" fmla="val f3"/>
              <a:gd name="f137" fmla="val f4"/>
              <a:gd name="f138" fmla="+- f137 0 f135"/>
              <a:gd name="f139" fmla="+- f136 0 f135"/>
              <a:gd name="f140" fmla="*/ f139 1 2671236"/>
              <a:gd name="f141" fmla="*/ f138 1 3213546"/>
              <a:gd name="f142" fmla="*/ f135 1 f140"/>
              <a:gd name="f143" fmla="*/ f136 1 f140"/>
              <a:gd name="f144" fmla="*/ f135 1 f141"/>
              <a:gd name="f145" fmla="*/ f137 1 f141"/>
              <a:gd name="f146" fmla="*/ f142 f133 1"/>
              <a:gd name="f147" fmla="*/ f143 f133 1"/>
              <a:gd name="f148" fmla="*/ f145 f134 1"/>
              <a:gd name="f149" fmla="*/ f144 f134 1"/>
            </a:gdLst>
            <a:ahLst/>
            <a:cxnLst>
              <a:cxn ang="3cd4">
                <a:pos x="hc" y="t"/>
              </a:cxn>
              <a:cxn ang="0">
                <a:pos x="r" y="vc"/>
              </a:cxn>
              <a:cxn ang="cd4">
                <a:pos x="hc" y="b"/>
              </a:cxn>
              <a:cxn ang="cd2">
                <a:pos x="l" y="vc"/>
              </a:cxn>
            </a:cxnLst>
            <a:rect l="f146" t="f149" r="f147" b="f148"/>
            <a:pathLst>
              <a:path w="2671236" h="3213546">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2"/>
                </a:moveTo>
                <a:cubicBezTo>
                  <a:pt x="f15" y="f2"/>
                  <a:pt x="f16" y="f17"/>
                  <a:pt x="f16" y="f10"/>
                </a:cubicBezTo>
                <a:cubicBezTo>
                  <a:pt x="f16" y="f18"/>
                  <a:pt x="f19" y="f20"/>
                  <a:pt x="f21" y="f22"/>
                </a:cubicBezTo>
                <a:lnTo>
                  <a:pt x="f23" y="f24"/>
                </a:lnTo>
                <a:lnTo>
                  <a:pt x="f25" y="f24"/>
                </a:lnTo>
                <a:cubicBezTo>
                  <a:pt x="f26" y="f27"/>
                  <a:pt x="f28" y="f29"/>
                  <a:pt x="f30" y="f29"/>
                </a:cubicBezTo>
                <a:cubicBezTo>
                  <a:pt x="f31" y="f29"/>
                  <a:pt x="f32" y="f33"/>
                  <a:pt x="f32" y="f34"/>
                </a:cubicBezTo>
                <a:cubicBezTo>
                  <a:pt x="f32" y="f35"/>
                  <a:pt x="f31" y="f36"/>
                  <a:pt x="f30" y="f36"/>
                </a:cubicBezTo>
                <a:cubicBezTo>
                  <a:pt x="f28" y="f36"/>
                  <a:pt x="f26" y="f37"/>
                  <a:pt x="f25" y="f38"/>
                </a:cubicBezTo>
                <a:lnTo>
                  <a:pt x="f39" y="f38"/>
                </a:lnTo>
                <a:lnTo>
                  <a:pt x="f40" y="f41"/>
                </a:lnTo>
                <a:cubicBezTo>
                  <a:pt x="f42" y="f43"/>
                  <a:pt x="f44" y="f45"/>
                  <a:pt x="f46" y="f47"/>
                </a:cubicBezTo>
                <a:cubicBezTo>
                  <a:pt x="f48" y="f49"/>
                  <a:pt x="f50" y="f51"/>
                  <a:pt x="f52" y="f53"/>
                </a:cubicBezTo>
                <a:cubicBezTo>
                  <a:pt x="f54" y="f55"/>
                  <a:pt x="f56" y="f57"/>
                  <a:pt x="f58" y="f59"/>
                </a:cubicBezTo>
                <a:cubicBezTo>
                  <a:pt x="f60" y="f61"/>
                  <a:pt x="f62" y="f63"/>
                  <a:pt x="f3" y="f53"/>
                </a:cubicBezTo>
                <a:cubicBezTo>
                  <a:pt x="f64" y="f65"/>
                  <a:pt x="f66" y="f67"/>
                  <a:pt x="f68" y="f69"/>
                </a:cubicBezTo>
                <a:cubicBezTo>
                  <a:pt x="f70" y="f71"/>
                  <a:pt x="f72" y="f73"/>
                  <a:pt x="f74" y="f75"/>
                </a:cubicBezTo>
                <a:cubicBezTo>
                  <a:pt x="f76" y="f77"/>
                  <a:pt x="f78" y="f79"/>
                  <a:pt x="f5" y="f4"/>
                </a:cubicBezTo>
                <a:cubicBezTo>
                  <a:pt x="f80" y="f81"/>
                  <a:pt x="f82" y="f83"/>
                  <a:pt x="f84" y="f85"/>
                </a:cubicBezTo>
                <a:cubicBezTo>
                  <a:pt x="f86" y="f87"/>
                  <a:pt x="f88" y="f89"/>
                  <a:pt x="f90" y="f91"/>
                </a:cubicBezTo>
                <a:cubicBezTo>
                  <a:pt x="f92" y="f93"/>
                  <a:pt x="f94" y="f95"/>
                  <a:pt x="f2" y="f53"/>
                </a:cubicBezTo>
                <a:cubicBezTo>
                  <a:pt x="f96" y="f55"/>
                  <a:pt x="f97" y="f57"/>
                  <a:pt x="f98" y="f59"/>
                </a:cubicBezTo>
                <a:cubicBezTo>
                  <a:pt x="f99" y="f61"/>
                  <a:pt x="f100" y="f63"/>
                  <a:pt x="f101" y="f53"/>
                </a:cubicBezTo>
                <a:cubicBezTo>
                  <a:pt x="f102" y="f103"/>
                  <a:pt x="f104" y="f105"/>
                  <a:pt x="f106" y="f107"/>
                </a:cubicBezTo>
                <a:cubicBezTo>
                  <a:pt x="f108" y="f109"/>
                  <a:pt x="f110" y="f111"/>
                  <a:pt x="f112" y="f113"/>
                </a:cubicBezTo>
                <a:lnTo>
                  <a:pt x="f114" y="f38"/>
                </a:lnTo>
                <a:lnTo>
                  <a:pt x="f115" y="f38"/>
                </a:lnTo>
                <a:cubicBezTo>
                  <a:pt x="f116" y="f37"/>
                  <a:pt x="f117" y="f118"/>
                  <a:pt x="f119" y="f118"/>
                </a:cubicBezTo>
                <a:cubicBezTo>
                  <a:pt x="f120" y="f118"/>
                  <a:pt x="f121" y="f122"/>
                  <a:pt x="f121" y="f123"/>
                </a:cubicBezTo>
                <a:cubicBezTo>
                  <a:pt x="f121" y="f124"/>
                  <a:pt x="f120" y="f125"/>
                  <a:pt x="f119" y="f125"/>
                </a:cubicBezTo>
                <a:cubicBezTo>
                  <a:pt x="f117" y="f125"/>
                  <a:pt x="f126" y="f27"/>
                  <a:pt x="f127" y="f24"/>
                </a:cubicBezTo>
                <a:lnTo>
                  <a:pt x="f128" y="f24"/>
                </a:lnTo>
                <a:lnTo>
                  <a:pt x="f129" y="f22"/>
                </a:lnTo>
                <a:cubicBezTo>
                  <a:pt x="f130" y="f20"/>
                  <a:pt x="f131" y="f18"/>
                  <a:pt x="f131" y="f10"/>
                </a:cubicBezTo>
                <a:cubicBezTo>
                  <a:pt x="f131" y="f17"/>
                  <a:pt x="f132" y="f2"/>
                  <a:pt x="f5" y="f2"/>
                </a:cubicBezTo>
                <a:close/>
              </a:path>
            </a:pathLst>
          </a:custGeom>
          <a:solidFill>
            <a:srgbClr val="0072BF"/>
          </a:solidFill>
          <a:ln cap="flat">
            <a:noFill/>
            <a:prstDash val="solid"/>
          </a:ln>
        </p:spPr>
        <p:txBody>
          <a:bodyPr vert="horz" wrap="square" lIns="91440" tIns="45720" rIns="91440" bIns="45720" anchor="ctr" anchorCtr="1" compatLnSpc="1">
            <a:noAutofit/>
          </a:bodyPr>
          <a:lstStyle/>
          <a:p>
            <a:pPr algn="ctr" defTabSz="1219140">
              <a:defRPr sz="1800" b="0" i="0" u="none" strike="noStrike" kern="0" cap="none" spc="0" baseline="0">
                <a:solidFill>
                  <a:srgbClr val="000000"/>
                </a:solidFill>
                <a:uFillTx/>
              </a:defRPr>
            </a:pPr>
            <a:endParaRPr lang="en-US" sz="1400">
              <a:solidFill>
                <a:schemeClr val="bg1"/>
              </a:solidFill>
              <a:ea typeface="맑은 고딕" pitchFamily="34"/>
              <a:cs typeface="B Nazanin" panose="00000700000000000000" pitchFamily="2" charset="-78"/>
            </a:endParaRPr>
          </a:p>
        </p:txBody>
      </p:sp>
      <p:grpSp>
        <p:nvGrpSpPr>
          <p:cNvPr id="17" name="Google Shape;6783;p88">
            <a:extLst>
              <a:ext uri="{FF2B5EF4-FFF2-40B4-BE49-F238E27FC236}">
                <a16:creationId xmlns:a16="http://schemas.microsoft.com/office/drawing/2014/main" id="{36C240F8-B88F-B148-07B9-FFA8AC9562A7}"/>
              </a:ext>
            </a:extLst>
          </p:cNvPr>
          <p:cNvGrpSpPr/>
          <p:nvPr/>
        </p:nvGrpSpPr>
        <p:grpSpPr>
          <a:xfrm>
            <a:off x="9177332" y="1410663"/>
            <a:ext cx="566855" cy="566464"/>
            <a:chOff x="8211055" y="926488"/>
            <a:chExt cx="425141" cy="424848"/>
          </a:xfrm>
          <a:solidFill>
            <a:srgbClr val="0072BF"/>
          </a:solidFill>
        </p:grpSpPr>
        <p:sp>
          <p:nvSpPr>
            <p:cNvPr id="18" name="Google Shape;6784;p88">
              <a:extLst>
                <a:ext uri="{FF2B5EF4-FFF2-40B4-BE49-F238E27FC236}">
                  <a16:creationId xmlns:a16="http://schemas.microsoft.com/office/drawing/2014/main" id="{0D97596B-1A23-8DC5-D19F-7891541C9289}"/>
                </a:ext>
              </a:extLst>
            </p:cNvPr>
            <p:cNvSpPr/>
            <p:nvPr/>
          </p:nvSpPr>
          <p:spPr>
            <a:xfrm>
              <a:off x="8461976" y="926488"/>
              <a:ext cx="150144" cy="224338"/>
            </a:xfrm>
            <a:custGeom>
              <a:avLst/>
              <a:gdLst>
                <a:gd name="f0" fmla="val w"/>
                <a:gd name="f1" fmla="val h"/>
                <a:gd name="f2" fmla="val 0"/>
                <a:gd name="f3" fmla="val 4128"/>
                <a:gd name="f4" fmla="val 6168"/>
                <a:gd name="f5" fmla="val 2426"/>
                <a:gd name="f6" fmla="val 1"/>
                <a:gd name="f7" fmla="val 2286"/>
                <a:gd name="f8" fmla="val 2136"/>
                <a:gd name="f9" fmla="val 77"/>
                <a:gd name="f10" fmla="val 2112"/>
                <a:gd name="f11" fmla="val 244"/>
                <a:gd name="f12" fmla="val 64"/>
                <a:gd name="f13" fmla="val 5064"/>
                <a:gd name="f14" fmla="val 5222"/>
                <a:gd name="f15" fmla="val 5474"/>
                <a:gd name="f16" fmla="val 253"/>
                <a:gd name="f17" fmla="val 5506"/>
                <a:gd name="f18" fmla="val 295"/>
                <a:gd name="f19" fmla="val 5531"/>
                <a:gd name="f20" fmla="val 342"/>
                <a:gd name="f21" fmla="val 5543"/>
                <a:gd name="f22" fmla="val 389"/>
                <a:gd name="f23" fmla="val 517"/>
                <a:gd name="f24" fmla="val 648"/>
                <a:gd name="f25" fmla="val 5455"/>
                <a:gd name="f26" fmla="val 694"/>
                <a:gd name="f27" fmla="val 5317"/>
                <a:gd name="f28" fmla="val 1261"/>
                <a:gd name="f29" fmla="val 4025"/>
                <a:gd name="f30" fmla="val 1419"/>
                <a:gd name="f31" fmla="val 4088"/>
                <a:gd name="f32" fmla="val 1576"/>
                <a:gd name="f33" fmla="val 4119"/>
                <a:gd name="f34" fmla="val 1765"/>
                <a:gd name="f35" fmla="val 1891"/>
                <a:gd name="f36" fmla="val 1986"/>
                <a:gd name="f37" fmla="val 4056"/>
                <a:gd name="f38" fmla="val 4844"/>
                <a:gd name="f39" fmla="val 1450"/>
                <a:gd name="f40" fmla="val 4970"/>
                <a:gd name="f41" fmla="val 946"/>
                <a:gd name="f42" fmla="val 789"/>
                <a:gd name="f43" fmla="val 6167"/>
                <a:gd name="f44" fmla="val 4002"/>
                <a:gd name="f45" fmla="val 3466"/>
                <a:gd name="f46" fmla="val 5001"/>
                <a:gd name="f47" fmla="val 2773"/>
                <a:gd name="f48" fmla="val 3143"/>
                <a:gd name="f49" fmla="val 2670"/>
                <a:gd name="f50" fmla="val 2458"/>
                <a:gd name="f51" fmla="val 2324"/>
                <a:gd name="f52" fmla="val 2080"/>
                <a:gd name="f53" fmla="val 2166"/>
                <a:gd name="f54" fmla="val 496"/>
                <a:gd name="f55" fmla="val 307"/>
                <a:gd name="f56" fmla="val 2710"/>
                <a:gd name="f57" fmla="val 118"/>
                <a:gd name="f58" fmla="val 2553"/>
                <a:gd name="f59" fmla="val 24"/>
                <a:gd name="f60" fmla="val 2515"/>
                <a:gd name="f61" fmla="val 8"/>
                <a:gd name="f62" fmla="val 2471"/>
                <a:gd name="f63" fmla="*/ f0 1 4128"/>
                <a:gd name="f64" fmla="*/ f1 1 6168"/>
                <a:gd name="f65" fmla="val f2"/>
                <a:gd name="f66" fmla="val f3"/>
                <a:gd name="f67" fmla="val f4"/>
                <a:gd name="f68" fmla="+- f67 0 f65"/>
                <a:gd name="f69" fmla="+- f66 0 f65"/>
                <a:gd name="f70" fmla="*/ f69 1 4128"/>
                <a:gd name="f71" fmla="*/ f68 1 6168"/>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4128" h="6168">
                  <a:moveTo>
                    <a:pt x="f5" y="f6"/>
                  </a:moveTo>
                  <a:cubicBezTo>
                    <a:pt x="f7" y="f6"/>
                    <a:pt x="f8" y="f9"/>
                    <a:pt x="f10" y="f11"/>
                  </a:cubicBezTo>
                  <a:lnTo>
                    <a:pt x="f12" y="f13"/>
                  </a:lnTo>
                  <a:cubicBezTo>
                    <a:pt x="f6" y="f14"/>
                    <a:pt x="f12" y="f15"/>
                    <a:pt x="f16" y="f17"/>
                  </a:cubicBezTo>
                  <a:cubicBezTo>
                    <a:pt x="f18" y="f19"/>
                    <a:pt x="f20" y="f21"/>
                    <a:pt x="f22" y="f21"/>
                  </a:cubicBezTo>
                  <a:cubicBezTo>
                    <a:pt x="f23" y="f21"/>
                    <a:pt x="f24" y="f25"/>
                    <a:pt x="f26" y="f27"/>
                  </a:cubicBezTo>
                  <a:lnTo>
                    <a:pt x="f28" y="f29"/>
                  </a:lnTo>
                  <a:cubicBezTo>
                    <a:pt x="f30" y="f31"/>
                    <a:pt x="f32" y="f33"/>
                    <a:pt x="f34" y="f33"/>
                  </a:cubicBezTo>
                  <a:cubicBezTo>
                    <a:pt x="f35" y="f33"/>
                    <a:pt x="f36" y="f31"/>
                    <a:pt x="f10" y="f37"/>
                  </a:cubicBezTo>
                  <a:lnTo>
                    <a:pt x="f10" y="f38"/>
                  </a:lnTo>
                  <a:cubicBezTo>
                    <a:pt x="f39" y="f40"/>
                    <a:pt x="f41" y="f17"/>
                    <a:pt x="f42" y="f43"/>
                  </a:cubicBezTo>
                  <a:lnTo>
                    <a:pt x="f3" y="f43"/>
                  </a:lnTo>
                  <a:cubicBezTo>
                    <a:pt x="f44" y="f17"/>
                    <a:pt x="f45" y="f46"/>
                    <a:pt x="f47" y="f38"/>
                  </a:cubicBezTo>
                  <a:lnTo>
                    <a:pt x="f47" y="f48"/>
                  </a:lnTo>
                  <a:cubicBezTo>
                    <a:pt x="f47" y="f49"/>
                    <a:pt x="f50" y="f51"/>
                    <a:pt x="f52" y="f53"/>
                  </a:cubicBezTo>
                  <a:lnTo>
                    <a:pt x="f47" y="f54"/>
                  </a:lnTo>
                  <a:cubicBezTo>
                    <a:pt x="f47" y="f55"/>
                    <a:pt x="f56" y="f57"/>
                    <a:pt x="f58" y="f59"/>
                  </a:cubicBezTo>
                  <a:cubicBezTo>
                    <a:pt x="f60" y="f61"/>
                    <a:pt x="f62"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9" name="Google Shape;6785;p88">
              <a:extLst>
                <a:ext uri="{FF2B5EF4-FFF2-40B4-BE49-F238E27FC236}">
                  <a16:creationId xmlns:a16="http://schemas.microsoft.com/office/drawing/2014/main" id="{43489967-C920-864B-4E1F-37B1A33CCEB9}"/>
                </a:ext>
              </a:extLst>
            </p:cNvPr>
            <p:cNvSpPr/>
            <p:nvPr/>
          </p:nvSpPr>
          <p:spPr>
            <a:xfrm>
              <a:off x="8211055" y="1078589"/>
              <a:ext cx="225756" cy="272747"/>
            </a:xfrm>
            <a:custGeom>
              <a:avLst/>
              <a:gdLst>
                <a:gd name="f0" fmla="val w"/>
                <a:gd name="f1" fmla="val h"/>
                <a:gd name="f2" fmla="val 0"/>
                <a:gd name="f3" fmla="val 6207"/>
                <a:gd name="f4" fmla="val 7499"/>
                <a:gd name="f5" fmla="val 693"/>
                <a:gd name="f6" fmla="val 315"/>
                <a:gd name="f7" fmla="val 662"/>
                <a:gd name="f8" fmla="val 6490"/>
                <a:gd name="f9" fmla="val 32"/>
                <a:gd name="f10" fmla="val 7026"/>
                <a:gd name="f11" fmla="val 504"/>
                <a:gd name="f12" fmla="val 7498"/>
                <a:gd name="f13" fmla="val 1103"/>
                <a:gd name="f14" fmla="val 5797"/>
                <a:gd name="f15" fmla="val 5608"/>
                <a:gd name="f16" fmla="val 6049"/>
                <a:gd name="f17" fmla="val 5451"/>
                <a:gd name="f18" fmla="val 5860"/>
                <a:gd name="f19" fmla="val 1765"/>
                <a:gd name="f20" fmla="val 1576"/>
                <a:gd name="f21" fmla="val 1418"/>
                <a:gd name="f22" fmla="val 5293"/>
                <a:gd name="f23" fmla="val 5104"/>
                <a:gd name="f24" fmla="val 252"/>
                <a:gd name="f25" fmla="*/ f0 1 6207"/>
                <a:gd name="f26" fmla="*/ f1 1 7499"/>
                <a:gd name="f27" fmla="val f2"/>
                <a:gd name="f28" fmla="val f3"/>
                <a:gd name="f29" fmla="val f4"/>
                <a:gd name="f30" fmla="+- f29 0 f27"/>
                <a:gd name="f31" fmla="+- f28 0 f27"/>
                <a:gd name="f32" fmla="*/ f31 1 6207"/>
                <a:gd name="f33" fmla="*/ f30 1 749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207" h="7499">
                  <a:moveTo>
                    <a:pt x="f5" y="f2"/>
                  </a:moveTo>
                  <a:cubicBezTo>
                    <a:pt x="f6" y="f2"/>
                    <a:pt x="f2" y="f6"/>
                    <a:pt x="f2" y="f7"/>
                  </a:cubicBezTo>
                  <a:lnTo>
                    <a:pt x="f2" y="f8"/>
                  </a:lnTo>
                  <a:cubicBezTo>
                    <a:pt x="f9" y="f10"/>
                    <a:pt x="f11" y="f12"/>
                    <a:pt x="f13" y="f12"/>
                  </a:cubicBezTo>
                  <a:lnTo>
                    <a:pt x="f3" y="f12"/>
                  </a:lnTo>
                  <a:lnTo>
                    <a:pt x="f3" y="f14"/>
                  </a:lnTo>
                  <a:cubicBezTo>
                    <a:pt x="f3" y="f15"/>
                    <a:pt x="f16" y="f17"/>
                    <a:pt x="f18" y="f17"/>
                  </a:cubicBezTo>
                  <a:lnTo>
                    <a:pt x="f19" y="f17"/>
                  </a:lnTo>
                  <a:cubicBezTo>
                    <a:pt x="f20" y="f17"/>
                    <a:pt x="f21" y="f22"/>
                    <a:pt x="f21" y="f23"/>
                  </a:cubicBezTo>
                  <a:lnTo>
                    <a:pt x="f21" y="f7"/>
                  </a:lnTo>
                  <a:cubicBezTo>
                    <a:pt x="f21" y="f24"/>
                    <a:pt x="f13"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0" name="Google Shape;6786;p88">
              <a:extLst>
                <a:ext uri="{FF2B5EF4-FFF2-40B4-BE49-F238E27FC236}">
                  <a16:creationId xmlns:a16="http://schemas.microsoft.com/office/drawing/2014/main" id="{56B0345B-85C3-566D-7A3E-464B71A8EE46}"/>
                </a:ext>
              </a:extLst>
            </p:cNvPr>
            <p:cNvSpPr/>
            <p:nvPr/>
          </p:nvSpPr>
          <p:spPr>
            <a:xfrm>
              <a:off x="8310743" y="977731"/>
              <a:ext cx="74487" cy="74523"/>
            </a:xfrm>
            <a:custGeom>
              <a:avLst/>
              <a:gdLst>
                <a:gd name="f0" fmla="val w"/>
                <a:gd name="f1" fmla="val h"/>
                <a:gd name="f2" fmla="val 0"/>
                <a:gd name="f3" fmla="val 2048"/>
                <a:gd name="f4" fmla="val 2049"/>
                <a:gd name="f5" fmla="val 1040"/>
                <a:gd name="f6" fmla="val 1"/>
                <a:gd name="f7" fmla="val 473"/>
                <a:gd name="f8" fmla="val 1041"/>
                <a:gd name="f9" fmla="val 1576"/>
                <a:gd name="f10" fmla="val 1607"/>
                <a:gd name="f11" fmla="*/ f0 1 2048"/>
                <a:gd name="f12" fmla="*/ f1 1 2049"/>
                <a:gd name="f13" fmla="val f2"/>
                <a:gd name="f14" fmla="val f3"/>
                <a:gd name="f15" fmla="val f4"/>
                <a:gd name="f16" fmla="+- f15 0 f13"/>
                <a:gd name="f17" fmla="+- f14 0 f13"/>
                <a:gd name="f18" fmla="*/ f17 1 2048"/>
                <a:gd name="f19" fmla="*/ f16 1 204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048" h="2049">
                  <a:moveTo>
                    <a:pt x="f5" y="f6"/>
                  </a:moveTo>
                  <a:cubicBezTo>
                    <a:pt x="f7" y="f6"/>
                    <a:pt x="f2" y="f7"/>
                    <a:pt x="f2" y="f8"/>
                  </a:cubicBezTo>
                  <a:cubicBezTo>
                    <a:pt x="f2" y="f9"/>
                    <a:pt x="f7" y="f4"/>
                    <a:pt x="f5" y="f4"/>
                  </a:cubicBezTo>
                  <a:cubicBezTo>
                    <a:pt x="f9" y="f4"/>
                    <a:pt x="f3" y="f9"/>
                    <a:pt x="f3" y="f8"/>
                  </a:cubicBezTo>
                  <a:cubicBezTo>
                    <a:pt x="f3" y="f7"/>
                    <a:pt x="f1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1" name="Google Shape;6787;p88">
              <a:extLst>
                <a:ext uri="{FF2B5EF4-FFF2-40B4-BE49-F238E27FC236}">
                  <a16:creationId xmlns:a16="http://schemas.microsoft.com/office/drawing/2014/main" id="{775F1AF6-BB8A-F93C-81CB-8233D0C2FD6F}"/>
                </a:ext>
              </a:extLst>
            </p:cNvPr>
            <p:cNvSpPr/>
            <p:nvPr/>
          </p:nvSpPr>
          <p:spPr>
            <a:xfrm>
              <a:off x="8286667" y="1078187"/>
              <a:ext cx="226917" cy="271979"/>
            </a:xfrm>
            <a:custGeom>
              <a:avLst/>
              <a:gdLst>
                <a:gd name="f0" fmla="val w"/>
                <a:gd name="f1" fmla="val h"/>
                <a:gd name="f2" fmla="val 0"/>
                <a:gd name="f3" fmla="val 6239"/>
                <a:gd name="f4" fmla="val 7478"/>
                <a:gd name="f5" fmla="val 1641"/>
                <a:gd name="f6" fmla="val 1"/>
                <a:gd name="f7" fmla="val 1242"/>
                <a:gd name="f8" fmla="val 819"/>
                <a:gd name="f9" fmla="val 205"/>
                <a:gd name="f10" fmla="val 568"/>
                <a:gd name="f11" fmla="val 484"/>
                <a:gd name="f12" fmla="val 190"/>
                <a:gd name="f13" fmla="val 799"/>
                <a:gd name="f14" fmla="val 1209"/>
                <a:gd name="f15" fmla="val 1681"/>
                <a:gd name="f16" fmla="val 4769"/>
                <a:gd name="f17" fmla="val 2679"/>
                <a:gd name="f18" fmla="val 2521"/>
                <a:gd name="f19" fmla="val 4359"/>
                <a:gd name="f20" fmla="val 2175"/>
                <a:gd name="f21" fmla="val 4107"/>
                <a:gd name="f22" fmla="val 1702"/>
                <a:gd name="f23" fmla="val 1040"/>
                <a:gd name="f24" fmla="val 820"/>
                <a:gd name="f25" fmla="val 662"/>
                <a:gd name="f26" fmla="val 3949"/>
                <a:gd name="f27" fmla="val 3729"/>
                <a:gd name="f28" fmla="val 2374"/>
                <a:gd name="f29" fmla="val 2154"/>
                <a:gd name="f30" fmla="val 1996"/>
                <a:gd name="f31" fmla="val 1229"/>
                <a:gd name="f32" fmla="val 1387"/>
                <a:gd name="f33" fmla="val 3382"/>
                <a:gd name="f34" fmla="val 1733"/>
                <a:gd name="f35" fmla="val 2553"/>
                <a:gd name="f36" fmla="val 3277"/>
                <a:gd name="f37" fmla="val 3981"/>
                <a:gd name="f38" fmla="val 3435"/>
                <a:gd name="f39" fmla="val 3813"/>
                <a:gd name="f40" fmla="val 4380"/>
                <a:gd name="f41" fmla="val 4852"/>
                <a:gd name="f42" fmla="val 5241"/>
                <a:gd name="f43" fmla="val 5777"/>
                <a:gd name="f44" fmla="val 5084"/>
                <a:gd name="f45" fmla="val 6176"/>
                <a:gd name="f46" fmla="val 4580"/>
                <a:gd name="f47" fmla="val 5703"/>
                <a:gd name="f48" fmla="val 5168"/>
                <a:gd name="f49" fmla="val 3781"/>
                <a:gd name="f50" fmla="val 3592"/>
                <a:gd name="f51" fmla="val 1807"/>
                <a:gd name="f52" fmla="val 862"/>
                <a:gd name="f53" fmla="val 2710"/>
                <a:gd name="f54" fmla="val 43"/>
                <a:gd name="f55" fmla="val 1796"/>
                <a:gd name="f56" fmla="val 11"/>
                <a:gd name="f57" fmla="val 1745"/>
                <a:gd name="f58" fmla="val 4"/>
                <a:gd name="f59" fmla="val 1694"/>
                <a:gd name="f60" fmla="*/ f0 1 6239"/>
                <a:gd name="f61" fmla="*/ f1 1 7478"/>
                <a:gd name="f62" fmla="val f2"/>
                <a:gd name="f63" fmla="val f3"/>
                <a:gd name="f64" fmla="val f4"/>
                <a:gd name="f65" fmla="+- f64 0 f62"/>
                <a:gd name="f66" fmla="+- f63 0 f62"/>
                <a:gd name="f67" fmla="*/ f66 1 6239"/>
                <a:gd name="f68" fmla="*/ f65 1 7478"/>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6239" h="7478">
                  <a:moveTo>
                    <a:pt x="f5" y="f6"/>
                  </a:moveTo>
                  <a:cubicBezTo>
                    <a:pt x="f7" y="f6"/>
                    <a:pt x="f8" y="f9"/>
                    <a:pt x="f10" y="f11"/>
                  </a:cubicBezTo>
                  <a:cubicBezTo>
                    <a:pt x="f12" y="f13"/>
                    <a:pt x="f6" y="f14"/>
                    <a:pt x="f6" y="f15"/>
                  </a:cubicBezTo>
                  <a:lnTo>
                    <a:pt x="f6" y="f16"/>
                  </a:lnTo>
                  <a:lnTo>
                    <a:pt x="f17" y="f16"/>
                  </a:lnTo>
                  <a:cubicBezTo>
                    <a:pt x="f18" y="f19"/>
                    <a:pt x="f20" y="f21"/>
                    <a:pt x="f22" y="f21"/>
                  </a:cubicBezTo>
                  <a:lnTo>
                    <a:pt x="f23" y="f21"/>
                  </a:lnTo>
                  <a:cubicBezTo>
                    <a:pt x="f24" y="f21"/>
                    <a:pt x="f25" y="f26"/>
                    <a:pt x="f25" y="f27"/>
                  </a:cubicBezTo>
                  <a:lnTo>
                    <a:pt x="f25" y="f28"/>
                  </a:lnTo>
                  <a:cubicBezTo>
                    <a:pt x="f25" y="f29"/>
                    <a:pt x="f24" y="f30"/>
                    <a:pt x="f23" y="f30"/>
                  </a:cubicBezTo>
                  <a:cubicBezTo>
                    <a:pt x="f31" y="f30"/>
                    <a:pt x="f32" y="f29"/>
                    <a:pt x="f32" y="f28"/>
                  </a:cubicBezTo>
                  <a:lnTo>
                    <a:pt x="f32" y="f33"/>
                  </a:lnTo>
                  <a:lnTo>
                    <a:pt x="f34" y="f33"/>
                  </a:lnTo>
                  <a:cubicBezTo>
                    <a:pt x="f35" y="f33"/>
                    <a:pt x="f36" y="f37"/>
                    <a:pt x="f38" y="f16"/>
                  </a:cubicBezTo>
                  <a:lnTo>
                    <a:pt x="f39" y="f16"/>
                  </a:lnTo>
                  <a:cubicBezTo>
                    <a:pt x="f40" y="f16"/>
                    <a:pt x="f41" y="f42"/>
                    <a:pt x="f41" y="f43"/>
                  </a:cubicBezTo>
                  <a:lnTo>
                    <a:pt x="f41" y="f4"/>
                  </a:lnTo>
                  <a:lnTo>
                    <a:pt x="f3" y="f4"/>
                  </a:lnTo>
                  <a:lnTo>
                    <a:pt x="f3" y="f44"/>
                  </a:lnTo>
                  <a:cubicBezTo>
                    <a:pt x="f45" y="f46"/>
                    <a:pt x="f47" y="f21"/>
                    <a:pt x="f48" y="f21"/>
                  </a:cubicBezTo>
                  <a:lnTo>
                    <a:pt x="f49" y="f21"/>
                  </a:lnTo>
                  <a:cubicBezTo>
                    <a:pt x="f50" y="f21"/>
                    <a:pt x="f38" y="f26"/>
                    <a:pt x="f38" y="f27"/>
                  </a:cubicBezTo>
                  <a:lnTo>
                    <a:pt x="f38" y="f51"/>
                  </a:lnTo>
                  <a:cubicBezTo>
                    <a:pt x="f38" y="f52"/>
                    <a:pt x="f53" y="f54"/>
                    <a:pt x="f55" y="f56"/>
                  </a:cubicBezTo>
                  <a:cubicBezTo>
                    <a:pt x="f57" y="f58"/>
                    <a:pt x="f59"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2" name="Google Shape;6788;p88">
              <a:extLst>
                <a:ext uri="{FF2B5EF4-FFF2-40B4-BE49-F238E27FC236}">
                  <a16:creationId xmlns:a16="http://schemas.microsoft.com/office/drawing/2014/main" id="{13D0E431-D3DC-A3F4-B340-B5B579FD146D}"/>
                </a:ext>
              </a:extLst>
            </p:cNvPr>
            <p:cNvSpPr/>
            <p:nvPr/>
          </p:nvSpPr>
          <p:spPr>
            <a:xfrm>
              <a:off x="8436775" y="1177116"/>
              <a:ext cx="199421" cy="48152"/>
            </a:xfrm>
            <a:custGeom>
              <a:avLst/>
              <a:gdLst>
                <a:gd name="f0" fmla="val w"/>
                <a:gd name="f1" fmla="val h"/>
                <a:gd name="f2" fmla="val 0"/>
                <a:gd name="f3" fmla="val 5483"/>
                <a:gd name="f4" fmla="val 1324"/>
                <a:gd name="f5" fmla="val 1"/>
                <a:gd name="f6" fmla="val 662"/>
                <a:gd name="f7" fmla="val 1041"/>
                <a:gd name="f8" fmla="val 1576"/>
                <a:gd name="f9" fmla="val 2080"/>
                <a:gd name="f10" fmla="val 946"/>
                <a:gd name="f11" fmla="val 2395"/>
                <a:gd name="f12" fmla="val 5136"/>
                <a:gd name="f13" fmla="val 5325"/>
                <a:gd name="f14" fmla="val 1166"/>
                <a:gd name="f15" fmla="val 977"/>
                <a:gd name="f16" fmla="val 316"/>
                <a:gd name="f17" fmla="val 158"/>
                <a:gd name="f18" fmla="*/ f0 1 5483"/>
                <a:gd name="f19" fmla="*/ f1 1 1324"/>
                <a:gd name="f20" fmla="val f2"/>
                <a:gd name="f21" fmla="val f3"/>
                <a:gd name="f22" fmla="val f4"/>
                <a:gd name="f23" fmla="+- f22 0 f20"/>
                <a:gd name="f24" fmla="+- f21 0 f20"/>
                <a:gd name="f25" fmla="*/ f24 1 5483"/>
                <a:gd name="f26" fmla="*/ f23 1 1324"/>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5483" h="1324">
                  <a:moveTo>
                    <a:pt x="f5" y="f5"/>
                  </a:moveTo>
                  <a:lnTo>
                    <a:pt x="f5" y="f6"/>
                  </a:lnTo>
                  <a:lnTo>
                    <a:pt x="f7" y="f6"/>
                  </a:lnTo>
                  <a:cubicBezTo>
                    <a:pt x="f8" y="f6"/>
                    <a:pt x="f9" y="f10"/>
                    <a:pt x="f11" y="f4"/>
                  </a:cubicBezTo>
                  <a:lnTo>
                    <a:pt x="f12" y="f4"/>
                  </a:lnTo>
                  <a:cubicBezTo>
                    <a:pt x="f13" y="f4"/>
                    <a:pt x="f3" y="f14"/>
                    <a:pt x="f3" y="f15"/>
                  </a:cubicBezTo>
                  <a:lnTo>
                    <a:pt x="f3" y="f16"/>
                  </a:lnTo>
                  <a:cubicBezTo>
                    <a:pt x="f3" y="f17"/>
                    <a:pt x="f13" y="f5"/>
                    <a:pt x="f12"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23" name="Google Shape;6800;p88">
            <a:extLst>
              <a:ext uri="{FF2B5EF4-FFF2-40B4-BE49-F238E27FC236}">
                <a16:creationId xmlns:a16="http://schemas.microsoft.com/office/drawing/2014/main" id="{EC805267-ED73-1C95-F4C9-2921232BEF52}"/>
              </a:ext>
            </a:extLst>
          </p:cNvPr>
          <p:cNvGrpSpPr/>
          <p:nvPr/>
        </p:nvGrpSpPr>
        <p:grpSpPr>
          <a:xfrm>
            <a:off x="8222821" y="2480074"/>
            <a:ext cx="552076" cy="550615"/>
            <a:chOff x="7495172" y="1728545"/>
            <a:chExt cx="414057" cy="412961"/>
          </a:xfrm>
          <a:solidFill>
            <a:srgbClr val="0072BF"/>
          </a:solidFill>
        </p:grpSpPr>
        <p:sp>
          <p:nvSpPr>
            <p:cNvPr id="24" name="Google Shape;6801;p88">
              <a:extLst>
                <a:ext uri="{FF2B5EF4-FFF2-40B4-BE49-F238E27FC236}">
                  <a16:creationId xmlns:a16="http://schemas.microsoft.com/office/drawing/2014/main" id="{0D27348E-62C0-757A-D713-E80D2D0E2863}"/>
                </a:ext>
              </a:extLst>
            </p:cNvPr>
            <p:cNvSpPr/>
            <p:nvPr/>
          </p:nvSpPr>
          <p:spPr>
            <a:xfrm>
              <a:off x="7519714" y="1728545"/>
              <a:ext cx="366098" cy="171376"/>
            </a:xfrm>
            <a:custGeom>
              <a:avLst/>
              <a:gdLst>
                <a:gd name="f0" fmla="val w"/>
                <a:gd name="f1" fmla="val h"/>
                <a:gd name="f2" fmla="val 0"/>
                <a:gd name="f3" fmla="val 10335"/>
                <a:gd name="f4" fmla="val 4838"/>
                <a:gd name="f5" fmla="val 1040"/>
                <a:gd name="f6" fmla="val 473"/>
                <a:gd name="f7" fmla="val 1"/>
                <a:gd name="f8" fmla="val 1071"/>
                <a:gd name="f9" fmla="val 2458"/>
                <a:gd name="f10" fmla="val 2993"/>
                <a:gd name="f11" fmla="val 3466"/>
                <a:gd name="f12" fmla="val 2048"/>
                <a:gd name="f13" fmla="val 4505"/>
                <a:gd name="f14" fmla="val 4663"/>
                <a:gd name="f15" fmla="val 2143"/>
                <a:gd name="f16" fmla="val 4757"/>
                <a:gd name="f17" fmla="val 2269"/>
                <a:gd name="f18" fmla="val 4820"/>
                <a:gd name="f19" fmla="val 2300"/>
                <a:gd name="f20" fmla="val 4831"/>
                <a:gd name="f21" fmla="val 2339"/>
                <a:gd name="f22" fmla="val 2380"/>
                <a:gd name="f23" fmla="val 2461"/>
                <a:gd name="f24" fmla="val 2552"/>
                <a:gd name="f25" fmla="val 4810"/>
                <a:gd name="f26" fmla="val 2615"/>
                <a:gd name="f27" fmla="val 4726"/>
                <a:gd name="f28" fmla="val 3876"/>
                <a:gd name="f29" fmla="val 6365"/>
                <a:gd name="f30" fmla="val 7625"/>
                <a:gd name="f31" fmla="val 7688"/>
                <a:gd name="f32" fmla="val 7765"/>
                <a:gd name="f33" fmla="val 7846"/>
                <a:gd name="f34" fmla="val 7887"/>
                <a:gd name="f35" fmla="val 7929"/>
                <a:gd name="f36" fmla="val 7971"/>
                <a:gd name="f37" fmla="val 8097"/>
                <a:gd name="f38" fmla="val 4789"/>
                <a:gd name="f39" fmla="val 8160"/>
                <a:gd name="f40" fmla="val 4631"/>
                <a:gd name="f41" fmla="val 9231"/>
                <a:gd name="f42" fmla="val 9862"/>
                <a:gd name="f43" fmla="val 10334"/>
                <a:gd name="f44" fmla="val 536"/>
                <a:gd name="f45" fmla="val 9294"/>
                <a:gd name="f46" fmla="*/ f0 1 10335"/>
                <a:gd name="f47" fmla="*/ f1 1 4838"/>
                <a:gd name="f48" fmla="val f2"/>
                <a:gd name="f49" fmla="val f3"/>
                <a:gd name="f50" fmla="val f4"/>
                <a:gd name="f51" fmla="+- f50 0 f48"/>
                <a:gd name="f52" fmla="+- f49 0 f48"/>
                <a:gd name="f53" fmla="*/ f52 1 10335"/>
                <a:gd name="f54" fmla="*/ f51 1 4838"/>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10335" h="4838">
                  <a:moveTo>
                    <a:pt x="f5" y="f2"/>
                  </a:moveTo>
                  <a:cubicBezTo>
                    <a:pt x="f6" y="f2"/>
                    <a:pt x="f7" y="f6"/>
                    <a:pt x="f7" y="f8"/>
                  </a:cubicBezTo>
                  <a:lnTo>
                    <a:pt x="f7" y="f9"/>
                  </a:lnTo>
                  <a:cubicBezTo>
                    <a:pt x="f7" y="f10"/>
                    <a:pt x="f6" y="f11"/>
                    <a:pt x="f5" y="f11"/>
                  </a:cubicBezTo>
                  <a:lnTo>
                    <a:pt x="f12" y="f11"/>
                  </a:lnTo>
                  <a:lnTo>
                    <a:pt x="f12" y="f13"/>
                  </a:lnTo>
                  <a:cubicBezTo>
                    <a:pt x="f12" y="f14"/>
                    <a:pt x="f15" y="f16"/>
                    <a:pt x="f17" y="f18"/>
                  </a:cubicBezTo>
                  <a:cubicBezTo>
                    <a:pt x="f19" y="f20"/>
                    <a:pt x="f21" y="f4"/>
                    <a:pt x="f22" y="f4"/>
                  </a:cubicBezTo>
                  <a:cubicBezTo>
                    <a:pt x="f23" y="f4"/>
                    <a:pt x="f24" y="f25"/>
                    <a:pt x="f26" y="f27"/>
                  </a:cubicBezTo>
                  <a:lnTo>
                    <a:pt x="f28" y="f11"/>
                  </a:lnTo>
                  <a:lnTo>
                    <a:pt x="f29" y="f11"/>
                  </a:lnTo>
                  <a:lnTo>
                    <a:pt x="f30" y="f27"/>
                  </a:lnTo>
                  <a:cubicBezTo>
                    <a:pt x="f31" y="f25"/>
                    <a:pt x="f32" y="f4"/>
                    <a:pt x="f33" y="f4"/>
                  </a:cubicBezTo>
                  <a:cubicBezTo>
                    <a:pt x="f34" y="f4"/>
                    <a:pt x="f35" y="f20"/>
                    <a:pt x="f36" y="f18"/>
                  </a:cubicBezTo>
                  <a:cubicBezTo>
                    <a:pt x="f37" y="f38"/>
                    <a:pt x="f39" y="f40"/>
                    <a:pt x="f39" y="f13"/>
                  </a:cubicBezTo>
                  <a:lnTo>
                    <a:pt x="f39" y="f11"/>
                  </a:lnTo>
                  <a:lnTo>
                    <a:pt x="f41" y="f11"/>
                  </a:lnTo>
                  <a:cubicBezTo>
                    <a:pt x="f42" y="f11"/>
                    <a:pt x="f43" y="f10"/>
                    <a:pt x="f43" y="f9"/>
                  </a:cubicBezTo>
                  <a:lnTo>
                    <a:pt x="f43" y="f8"/>
                  </a:lnTo>
                  <a:cubicBezTo>
                    <a:pt x="f43" y="f44"/>
                    <a:pt x="f42" y="f2"/>
                    <a:pt x="f4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5" name="Google Shape;6802;p88">
              <a:extLst>
                <a:ext uri="{FF2B5EF4-FFF2-40B4-BE49-F238E27FC236}">
                  <a16:creationId xmlns:a16="http://schemas.microsoft.com/office/drawing/2014/main" id="{362B4927-0E8F-6450-5CE8-7FF62D0008D1}"/>
                </a:ext>
              </a:extLst>
            </p:cNvPr>
            <p:cNvSpPr/>
            <p:nvPr/>
          </p:nvSpPr>
          <p:spPr>
            <a:xfrm>
              <a:off x="7544266" y="1923833"/>
              <a:ext cx="97127" cy="98261"/>
            </a:xfrm>
            <a:custGeom>
              <a:avLst/>
              <a:gdLst>
                <a:gd name="f0" fmla="val w"/>
                <a:gd name="f1" fmla="val h"/>
                <a:gd name="f2" fmla="val 0"/>
                <a:gd name="f3" fmla="val 2742"/>
                <a:gd name="f4" fmla="val 2774"/>
                <a:gd name="f5" fmla="val 1387"/>
                <a:gd name="f6" fmla="val 1"/>
                <a:gd name="f7" fmla="val 599"/>
                <a:gd name="f8" fmla="val 631"/>
                <a:gd name="f9" fmla="val 2143"/>
                <a:gd name="f10" fmla="val 2773"/>
                <a:gd name="f11" fmla="*/ f0 1 2742"/>
                <a:gd name="f12" fmla="*/ f1 1 2774"/>
                <a:gd name="f13" fmla="val f2"/>
                <a:gd name="f14" fmla="val f3"/>
                <a:gd name="f15" fmla="val f4"/>
                <a:gd name="f16" fmla="+- f15 0 f13"/>
                <a:gd name="f17" fmla="+- f14 0 f13"/>
                <a:gd name="f18" fmla="*/ f17 1 2742"/>
                <a:gd name="f19" fmla="*/ f16 1 277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2" h="2774">
                  <a:moveTo>
                    <a:pt x="f5" y="f6"/>
                  </a:moveTo>
                  <a:cubicBezTo>
                    <a:pt x="f7" y="f6"/>
                    <a:pt x="f6" y="f8"/>
                    <a:pt x="f6" y="f5"/>
                  </a:cubicBezTo>
                  <a:cubicBezTo>
                    <a:pt x="f6" y="f9"/>
                    <a:pt x="f7" y="f10"/>
                    <a:pt x="f5" y="f10"/>
                  </a:cubicBezTo>
                  <a:cubicBezTo>
                    <a:pt x="f9" y="f10"/>
                    <a:pt x="f3" y="f9"/>
                    <a:pt x="f3" y="f5"/>
                  </a:cubicBezTo>
                  <a:cubicBezTo>
                    <a:pt x="f3" y="f8"/>
                    <a:pt x="f9"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6" name="Google Shape;6803;p88">
              <a:extLst>
                <a:ext uri="{FF2B5EF4-FFF2-40B4-BE49-F238E27FC236}">
                  <a16:creationId xmlns:a16="http://schemas.microsoft.com/office/drawing/2014/main" id="{16BE89E1-55D6-BA05-9AC0-2F4080052F9A}"/>
                </a:ext>
              </a:extLst>
            </p:cNvPr>
            <p:cNvSpPr/>
            <p:nvPr/>
          </p:nvSpPr>
          <p:spPr>
            <a:xfrm>
              <a:off x="7495172" y="2045476"/>
              <a:ext cx="194227" cy="96030"/>
            </a:xfrm>
            <a:custGeom>
              <a:avLst/>
              <a:gdLst>
                <a:gd name="f0" fmla="val w"/>
                <a:gd name="f1" fmla="val h"/>
                <a:gd name="f2" fmla="val 0"/>
                <a:gd name="f3" fmla="val 5483"/>
                <a:gd name="f4" fmla="val 2711"/>
                <a:gd name="f5" fmla="val 2741"/>
                <a:gd name="f6" fmla="val 1"/>
                <a:gd name="f7" fmla="val 1387"/>
                <a:gd name="f8" fmla="val 221"/>
                <a:gd name="f9" fmla="val 1040"/>
                <a:gd name="f10" fmla="val 32"/>
                <a:gd name="f11" fmla="val 2332"/>
                <a:gd name="f12" fmla="val 2521"/>
                <a:gd name="f13" fmla="val 158"/>
                <a:gd name="f14" fmla="val 2710"/>
                <a:gd name="f15" fmla="val 378"/>
                <a:gd name="f16" fmla="val 5104"/>
                <a:gd name="f17" fmla="val 5325"/>
                <a:gd name="f18" fmla="val 5482"/>
                <a:gd name="f19" fmla="val 5262"/>
                <a:gd name="f20" fmla="val 977"/>
                <a:gd name="f21" fmla="val 4128"/>
                <a:gd name="f22" fmla="*/ f0 1 5483"/>
                <a:gd name="f23" fmla="*/ f1 1 2711"/>
                <a:gd name="f24" fmla="val f2"/>
                <a:gd name="f25" fmla="val f3"/>
                <a:gd name="f26" fmla="val f4"/>
                <a:gd name="f27" fmla="+- f26 0 f24"/>
                <a:gd name="f28" fmla="+- f25 0 f24"/>
                <a:gd name="f29" fmla="*/ f28 1 5483"/>
                <a:gd name="f30" fmla="*/ f27 1 2711"/>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483" h="2711">
                  <a:moveTo>
                    <a:pt x="f5" y="f6"/>
                  </a:moveTo>
                  <a:cubicBezTo>
                    <a:pt x="f7" y="f6"/>
                    <a:pt x="f8" y="f9"/>
                    <a:pt x="f10" y="f11"/>
                  </a:cubicBezTo>
                  <a:cubicBezTo>
                    <a:pt x="f2" y="f12"/>
                    <a:pt x="f13" y="f14"/>
                    <a:pt x="f15" y="f14"/>
                  </a:cubicBezTo>
                  <a:lnTo>
                    <a:pt x="f16" y="f14"/>
                  </a:lnTo>
                  <a:cubicBezTo>
                    <a:pt x="f17" y="f14"/>
                    <a:pt x="f18" y="f12"/>
                    <a:pt x="f18" y="f11"/>
                  </a:cubicBezTo>
                  <a:cubicBezTo>
                    <a:pt x="f19" y="f20"/>
                    <a:pt x="f21"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7" name="Google Shape;6804;p88">
              <a:extLst>
                <a:ext uri="{FF2B5EF4-FFF2-40B4-BE49-F238E27FC236}">
                  <a16:creationId xmlns:a16="http://schemas.microsoft.com/office/drawing/2014/main" id="{89FDEB93-3DE4-F106-0092-0579B9E0F32A}"/>
                </a:ext>
              </a:extLst>
            </p:cNvPr>
            <p:cNvSpPr/>
            <p:nvPr/>
          </p:nvSpPr>
          <p:spPr>
            <a:xfrm>
              <a:off x="7763009" y="1923833"/>
              <a:ext cx="97127" cy="98261"/>
            </a:xfrm>
            <a:custGeom>
              <a:avLst/>
              <a:gdLst>
                <a:gd name="f0" fmla="val w"/>
                <a:gd name="f1" fmla="val h"/>
                <a:gd name="f2" fmla="val 0"/>
                <a:gd name="f3" fmla="val 2742"/>
                <a:gd name="f4" fmla="val 2774"/>
                <a:gd name="f5" fmla="val 1387"/>
                <a:gd name="f6" fmla="val 1"/>
                <a:gd name="f7" fmla="val 631"/>
                <a:gd name="f8" fmla="val 2143"/>
                <a:gd name="f9" fmla="val 2773"/>
                <a:gd name="f10" fmla="val 2111"/>
                <a:gd name="f11" fmla="*/ f0 1 2742"/>
                <a:gd name="f12" fmla="*/ f1 1 2774"/>
                <a:gd name="f13" fmla="val f2"/>
                <a:gd name="f14" fmla="val f3"/>
                <a:gd name="f15" fmla="val f4"/>
                <a:gd name="f16" fmla="+- f15 0 f13"/>
                <a:gd name="f17" fmla="+- f14 0 f13"/>
                <a:gd name="f18" fmla="*/ f17 1 2742"/>
                <a:gd name="f19" fmla="*/ f16 1 277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2" h="2774">
                  <a:moveTo>
                    <a:pt x="f5" y="f6"/>
                  </a:moveTo>
                  <a:cubicBezTo>
                    <a:pt x="f7" y="f6"/>
                    <a:pt x="f6" y="f7"/>
                    <a:pt x="f6" y="f5"/>
                  </a:cubicBezTo>
                  <a:cubicBezTo>
                    <a:pt x="f6" y="f8"/>
                    <a:pt x="f7" y="f9"/>
                    <a:pt x="f5" y="f9"/>
                  </a:cubicBezTo>
                  <a:cubicBezTo>
                    <a:pt x="f10" y="f9"/>
                    <a:pt x="f3" y="f8"/>
                    <a:pt x="f3" y="f5"/>
                  </a:cubicBezTo>
                  <a:cubicBezTo>
                    <a:pt x="f3" y="f7"/>
                    <a:pt x="f1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28" name="Google Shape;6805;p88">
              <a:extLst>
                <a:ext uri="{FF2B5EF4-FFF2-40B4-BE49-F238E27FC236}">
                  <a16:creationId xmlns:a16="http://schemas.microsoft.com/office/drawing/2014/main" id="{5B6ED26A-474B-1E9C-BAFE-112BBE7E89F1}"/>
                </a:ext>
              </a:extLst>
            </p:cNvPr>
            <p:cNvSpPr/>
            <p:nvPr/>
          </p:nvSpPr>
          <p:spPr>
            <a:xfrm>
              <a:off x="7713905" y="2045476"/>
              <a:ext cx="195324" cy="96030"/>
            </a:xfrm>
            <a:custGeom>
              <a:avLst/>
              <a:gdLst>
                <a:gd name="f0" fmla="val w"/>
                <a:gd name="f1" fmla="val h"/>
                <a:gd name="f2" fmla="val 0"/>
                <a:gd name="f3" fmla="val 5514"/>
                <a:gd name="f4" fmla="val 2711"/>
                <a:gd name="f5" fmla="val 2773"/>
                <a:gd name="f6" fmla="val 1"/>
                <a:gd name="f7" fmla="val 1387"/>
                <a:gd name="f8" fmla="val 252"/>
                <a:gd name="f9" fmla="val 1040"/>
                <a:gd name="f10" fmla="val 32"/>
                <a:gd name="f11" fmla="val 2332"/>
                <a:gd name="f12" fmla="val 2521"/>
                <a:gd name="f13" fmla="val 158"/>
                <a:gd name="f14" fmla="val 2710"/>
                <a:gd name="f15" fmla="val 410"/>
                <a:gd name="f16" fmla="val 5167"/>
                <a:gd name="f17" fmla="val 5356"/>
                <a:gd name="f18" fmla="val 5293"/>
                <a:gd name="f19" fmla="val 977"/>
                <a:gd name="f20" fmla="val 4128"/>
                <a:gd name="f21" fmla="*/ f0 1 5514"/>
                <a:gd name="f22" fmla="*/ f1 1 2711"/>
                <a:gd name="f23" fmla="val f2"/>
                <a:gd name="f24" fmla="val f3"/>
                <a:gd name="f25" fmla="val f4"/>
                <a:gd name="f26" fmla="+- f25 0 f23"/>
                <a:gd name="f27" fmla="+- f24 0 f23"/>
                <a:gd name="f28" fmla="*/ f27 1 5514"/>
                <a:gd name="f29" fmla="*/ f26 1 2711"/>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514" h="2711">
                  <a:moveTo>
                    <a:pt x="f5" y="f6"/>
                  </a:moveTo>
                  <a:cubicBezTo>
                    <a:pt x="f7" y="f6"/>
                    <a:pt x="f8" y="f9"/>
                    <a:pt x="f10" y="f11"/>
                  </a:cubicBezTo>
                  <a:cubicBezTo>
                    <a:pt x="f2" y="f12"/>
                    <a:pt x="f13" y="f14"/>
                    <a:pt x="f15" y="f14"/>
                  </a:cubicBezTo>
                  <a:lnTo>
                    <a:pt x="f16" y="f14"/>
                  </a:lnTo>
                  <a:cubicBezTo>
                    <a:pt x="f17" y="f14"/>
                    <a:pt x="f3" y="f12"/>
                    <a:pt x="f3" y="f11"/>
                  </a:cubicBezTo>
                  <a:cubicBezTo>
                    <a:pt x="f18" y="f19"/>
                    <a:pt x="f2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29" name="Google Shape;6866;p88">
            <a:extLst>
              <a:ext uri="{FF2B5EF4-FFF2-40B4-BE49-F238E27FC236}">
                <a16:creationId xmlns:a16="http://schemas.microsoft.com/office/drawing/2014/main" id="{36900384-EB15-106A-1E25-3F34212B8B7A}"/>
              </a:ext>
            </a:extLst>
          </p:cNvPr>
          <p:cNvGrpSpPr/>
          <p:nvPr/>
        </p:nvGrpSpPr>
        <p:grpSpPr>
          <a:xfrm>
            <a:off x="4142841" y="4819375"/>
            <a:ext cx="508856" cy="563075"/>
            <a:chOff x="4435187" y="3483022"/>
            <a:chExt cx="381642" cy="422306"/>
          </a:xfrm>
          <a:solidFill>
            <a:srgbClr val="0072BF"/>
          </a:solidFill>
        </p:grpSpPr>
        <p:sp>
          <p:nvSpPr>
            <p:cNvPr id="30" name="Google Shape;6867;p88">
              <a:extLst>
                <a:ext uri="{FF2B5EF4-FFF2-40B4-BE49-F238E27FC236}">
                  <a16:creationId xmlns:a16="http://schemas.microsoft.com/office/drawing/2014/main" id="{34C0FACF-4FFE-C1A4-C5F0-47C4E6364562}"/>
                </a:ext>
              </a:extLst>
            </p:cNvPr>
            <p:cNvSpPr/>
            <p:nvPr/>
          </p:nvSpPr>
          <p:spPr>
            <a:xfrm>
              <a:off x="4435187" y="3534256"/>
              <a:ext cx="180045" cy="369947"/>
            </a:xfrm>
            <a:custGeom>
              <a:avLst/>
              <a:gdLst>
                <a:gd name="f0" fmla="val w"/>
                <a:gd name="f1" fmla="val h"/>
                <a:gd name="f2" fmla="val 0"/>
                <a:gd name="f3" fmla="val 5515"/>
                <a:gd name="f4" fmla="val 10240"/>
                <a:gd name="f5" fmla="val 662"/>
                <a:gd name="f6" fmla="val 284"/>
                <a:gd name="f7" fmla="val 1"/>
                <a:gd name="f8" fmla="val 315"/>
                <a:gd name="f9" fmla="val 4411"/>
                <a:gd name="f10" fmla="val 4632"/>
                <a:gd name="f11" fmla="val 64"/>
                <a:gd name="f12" fmla="val 4884"/>
                <a:gd name="f13" fmla="val 190"/>
                <a:gd name="f14" fmla="val 5073"/>
                <a:gd name="f15" fmla="val 1639"/>
                <a:gd name="f16" fmla="val 7467"/>
                <a:gd name="f17" fmla="val 1891"/>
                <a:gd name="f18" fmla="val 7877"/>
                <a:gd name="f19" fmla="val 2049"/>
                <a:gd name="f20" fmla="val 8097"/>
                <a:gd name="f21" fmla="val 8538"/>
                <a:gd name="f22" fmla="val 9861"/>
                <a:gd name="f23" fmla="val 10082"/>
                <a:gd name="f24" fmla="val 2206"/>
                <a:gd name="f25" fmla="val 10239"/>
                <a:gd name="f26" fmla="val 2395"/>
                <a:gd name="f27" fmla="val 5514"/>
                <a:gd name="f28" fmla="val 6364"/>
                <a:gd name="f29" fmla="val 5986"/>
                <a:gd name="f30" fmla="val 5357"/>
                <a:gd name="f31" fmla="val 5671"/>
                <a:gd name="f32" fmla="val 5168"/>
                <a:gd name="f33" fmla="val 5419"/>
                <a:gd name="f34" fmla="val 5167"/>
                <a:gd name="f35" fmla="val 5420"/>
                <a:gd name="f36" fmla="val 5165"/>
                <a:gd name="f37" fmla="val 5421"/>
                <a:gd name="f38" fmla="val 5163"/>
                <a:gd name="f39" fmla="val 5042"/>
                <a:gd name="f40" fmla="val 3214"/>
                <a:gd name="f41" fmla="val 3623"/>
                <a:gd name="f42" fmla="val 3183"/>
                <a:gd name="f43" fmla="val 3592"/>
                <a:gd name="f44" fmla="val 3041"/>
                <a:gd name="f45" fmla="val 3432"/>
                <a:gd name="f46" fmla="val 2828"/>
                <a:gd name="f47" fmla="val 3332"/>
                <a:gd name="f48" fmla="val 2613"/>
                <a:gd name="f49" fmla="val 2448"/>
                <a:gd name="f50" fmla="val 2280"/>
                <a:gd name="f51" fmla="val 3392"/>
                <a:gd name="f52" fmla="val 2143"/>
                <a:gd name="f53" fmla="val 3529"/>
                <a:gd name="f54" fmla="val 3812"/>
                <a:gd name="f55" fmla="val 1923"/>
                <a:gd name="f56" fmla="val 4285"/>
                <a:gd name="f57" fmla="val 2112"/>
                <a:gd name="f58" fmla="val 4442"/>
                <a:gd name="f59" fmla="val 3970"/>
                <a:gd name="f60" fmla="val 6301"/>
                <a:gd name="f61" fmla="val 4097"/>
                <a:gd name="f62" fmla="val 6427"/>
                <a:gd name="f63" fmla="val 6648"/>
                <a:gd name="f64" fmla="val 6774"/>
                <a:gd name="f65" fmla="val 3907"/>
                <a:gd name="f66" fmla="val 6821"/>
                <a:gd name="f67" fmla="val 3821"/>
                <a:gd name="f68" fmla="val 6845"/>
                <a:gd name="f69" fmla="val 3734"/>
                <a:gd name="f70" fmla="val 3648"/>
                <a:gd name="f71" fmla="val 3561"/>
                <a:gd name="f72" fmla="val 3498"/>
                <a:gd name="f73" fmla="val 4915"/>
                <a:gd name="f74" fmla="val 1450"/>
                <a:gd name="f75" fmla="val 4726"/>
                <a:gd name="f76" fmla="val 1324"/>
                <a:gd name="f77" fmla="val 4190"/>
                <a:gd name="f78" fmla="val 252"/>
                <a:gd name="f79" fmla="val 1009"/>
                <a:gd name="f80" fmla="*/ f0 1 5515"/>
                <a:gd name="f81" fmla="*/ f1 1 10240"/>
                <a:gd name="f82" fmla="val f2"/>
                <a:gd name="f83" fmla="val f3"/>
                <a:gd name="f84" fmla="val f4"/>
                <a:gd name="f85" fmla="+- f84 0 f82"/>
                <a:gd name="f86" fmla="+- f83 0 f82"/>
                <a:gd name="f87" fmla="*/ f86 1 5515"/>
                <a:gd name="f88" fmla="*/ f85 1 10240"/>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5515" h="10240">
                  <a:moveTo>
                    <a:pt x="f5" y="f2"/>
                  </a:moveTo>
                  <a:cubicBezTo>
                    <a:pt x="f6" y="f2"/>
                    <a:pt x="f7" y="f8"/>
                    <a:pt x="f7" y="f5"/>
                  </a:cubicBezTo>
                  <a:lnTo>
                    <a:pt x="f7" y="f9"/>
                  </a:lnTo>
                  <a:cubicBezTo>
                    <a:pt x="f7" y="f10"/>
                    <a:pt x="f11" y="f12"/>
                    <a:pt x="f13" y="f14"/>
                  </a:cubicBezTo>
                  <a:lnTo>
                    <a:pt x="f15" y="f16"/>
                  </a:lnTo>
                  <a:cubicBezTo>
                    <a:pt x="f17" y="f18"/>
                    <a:pt x="f19" y="f20"/>
                    <a:pt x="f19" y="f21"/>
                  </a:cubicBezTo>
                  <a:lnTo>
                    <a:pt x="f19" y="f22"/>
                  </a:lnTo>
                  <a:cubicBezTo>
                    <a:pt x="f19" y="f23"/>
                    <a:pt x="f24" y="f25"/>
                    <a:pt x="f26" y="f25"/>
                  </a:cubicBezTo>
                  <a:lnTo>
                    <a:pt x="f27" y="f25"/>
                  </a:lnTo>
                  <a:lnTo>
                    <a:pt x="f27" y="f28"/>
                  </a:lnTo>
                  <a:cubicBezTo>
                    <a:pt x="f27" y="f29"/>
                    <a:pt x="f30" y="f31"/>
                    <a:pt x="f32" y="f33"/>
                  </a:cubicBezTo>
                  <a:cubicBezTo>
                    <a:pt x="f34" y="f35"/>
                    <a:pt x="f36" y="f37"/>
                    <a:pt x="f38" y="f37"/>
                  </a:cubicBezTo>
                  <a:cubicBezTo>
                    <a:pt x="f39" y="f37"/>
                    <a:pt x="f40" y="f41"/>
                    <a:pt x="f42" y="f43"/>
                  </a:cubicBezTo>
                  <a:cubicBezTo>
                    <a:pt x="f44" y="f45"/>
                    <a:pt x="f46" y="f47"/>
                    <a:pt x="f48" y="f47"/>
                  </a:cubicBezTo>
                  <a:cubicBezTo>
                    <a:pt x="f49" y="f47"/>
                    <a:pt x="f50" y="f51"/>
                    <a:pt x="f52" y="f53"/>
                  </a:cubicBezTo>
                  <a:cubicBezTo>
                    <a:pt x="f17" y="f54"/>
                    <a:pt x="f55" y="f56"/>
                    <a:pt x="f57" y="f58"/>
                  </a:cubicBezTo>
                  <a:lnTo>
                    <a:pt x="f59" y="f60"/>
                  </a:lnTo>
                  <a:cubicBezTo>
                    <a:pt x="f61" y="f62"/>
                    <a:pt x="f61" y="f63"/>
                    <a:pt x="f59" y="f64"/>
                  </a:cubicBezTo>
                  <a:cubicBezTo>
                    <a:pt x="f65" y="f66"/>
                    <a:pt x="f67" y="f68"/>
                    <a:pt x="f69" y="f68"/>
                  </a:cubicBezTo>
                  <a:cubicBezTo>
                    <a:pt x="f70" y="f68"/>
                    <a:pt x="f71" y="f66"/>
                    <a:pt x="f72" y="f64"/>
                  </a:cubicBezTo>
                  <a:lnTo>
                    <a:pt x="f15" y="f73"/>
                  </a:lnTo>
                  <a:cubicBezTo>
                    <a:pt x="f74" y="f75"/>
                    <a:pt x="f76" y="f58"/>
                    <a:pt x="f76" y="f77"/>
                  </a:cubicBezTo>
                  <a:lnTo>
                    <a:pt x="f76" y="f5"/>
                  </a:lnTo>
                  <a:cubicBezTo>
                    <a:pt x="f76" y="f78"/>
                    <a:pt x="f79"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1" name="Google Shape;6868;p88">
              <a:extLst>
                <a:ext uri="{FF2B5EF4-FFF2-40B4-BE49-F238E27FC236}">
                  <a16:creationId xmlns:a16="http://schemas.microsoft.com/office/drawing/2014/main" id="{256D0DFA-9B4E-74A0-7F99-E195ED956B55}"/>
                </a:ext>
              </a:extLst>
            </p:cNvPr>
            <p:cNvSpPr/>
            <p:nvPr/>
          </p:nvSpPr>
          <p:spPr>
            <a:xfrm>
              <a:off x="4637827" y="3534256"/>
              <a:ext cx="179002" cy="371072"/>
            </a:xfrm>
            <a:custGeom>
              <a:avLst/>
              <a:gdLst>
                <a:gd name="f0" fmla="val w"/>
                <a:gd name="f1" fmla="val h"/>
                <a:gd name="f2" fmla="val 0"/>
                <a:gd name="f3" fmla="val 5483"/>
                <a:gd name="f4" fmla="val 10271"/>
                <a:gd name="f5" fmla="val 4758"/>
                <a:gd name="f6" fmla="val 4380"/>
                <a:gd name="f7" fmla="val 4096"/>
                <a:gd name="f8" fmla="val 315"/>
                <a:gd name="f9" fmla="val 662"/>
                <a:gd name="f10" fmla="val 4190"/>
                <a:gd name="f11" fmla="val 4474"/>
                <a:gd name="f12" fmla="val 3970"/>
                <a:gd name="f13" fmla="val 3781"/>
                <a:gd name="f14" fmla="val 4915"/>
                <a:gd name="f15" fmla="val 1922"/>
                <a:gd name="f16" fmla="val 6774"/>
                <a:gd name="f17" fmla="val 1875"/>
                <a:gd name="f18" fmla="val 6821"/>
                <a:gd name="f19" fmla="val 1788"/>
                <a:gd name="f20" fmla="val 6845"/>
                <a:gd name="f21" fmla="val 1698"/>
                <a:gd name="f22" fmla="val 1607"/>
                <a:gd name="f23" fmla="val 1513"/>
                <a:gd name="f24" fmla="val 1450"/>
                <a:gd name="f25" fmla="val 1355"/>
                <a:gd name="f26" fmla="val 6648"/>
                <a:gd name="f27" fmla="val 6427"/>
                <a:gd name="f28" fmla="val 6301"/>
                <a:gd name="f29" fmla="val 3308"/>
                <a:gd name="f30" fmla="val 4442"/>
                <a:gd name="f31" fmla="val 3497"/>
                <a:gd name="f32" fmla="val 4285"/>
                <a:gd name="f33" fmla="val 3560"/>
                <a:gd name="f34" fmla="val 3812"/>
                <a:gd name="f35" fmla="val 3277"/>
                <a:gd name="f36" fmla="val 3529"/>
                <a:gd name="f37" fmla="val 3140"/>
                <a:gd name="f38" fmla="val 3392"/>
                <a:gd name="f39" fmla="val 2972"/>
                <a:gd name="f40" fmla="val 3332"/>
                <a:gd name="f41" fmla="val 2807"/>
                <a:gd name="f42" fmla="val 2592"/>
                <a:gd name="f43" fmla="val 2379"/>
                <a:gd name="f44" fmla="val 3432"/>
                <a:gd name="f45" fmla="val 2237"/>
                <a:gd name="f46" fmla="val 3592"/>
                <a:gd name="f47" fmla="val 347"/>
                <a:gd name="f48" fmla="val 5419"/>
                <a:gd name="f49" fmla="val 5482"/>
                <a:gd name="f50" fmla="val 158"/>
                <a:gd name="f51" fmla="val 5671"/>
                <a:gd name="f52" fmla="val 6018"/>
                <a:gd name="f53" fmla="val 8129"/>
                <a:gd name="f54" fmla="val 8412"/>
                <a:gd name="f55" fmla="val 3088"/>
                <a:gd name="f56" fmla="val 3434"/>
                <a:gd name="f57" fmla="val 10113"/>
                <a:gd name="f58" fmla="val 9924"/>
                <a:gd name="f59" fmla="val 8570"/>
                <a:gd name="f60" fmla="val 3623"/>
                <a:gd name="f61" fmla="val 7908"/>
                <a:gd name="f62" fmla="val 7530"/>
                <a:gd name="f63" fmla="val 5293"/>
                <a:gd name="f64" fmla="val 5104"/>
                <a:gd name="f65" fmla="val 5388"/>
                <a:gd name="f66" fmla="val 4663"/>
                <a:gd name="f67" fmla="val 4411"/>
                <a:gd name="f68" fmla="val 5451"/>
                <a:gd name="f69" fmla="val 284"/>
                <a:gd name="f70" fmla="val 5136"/>
                <a:gd name="f71" fmla="*/ f0 1 5483"/>
                <a:gd name="f72" fmla="*/ f1 1 10271"/>
                <a:gd name="f73" fmla="val f2"/>
                <a:gd name="f74" fmla="val f3"/>
                <a:gd name="f75" fmla="val f4"/>
                <a:gd name="f76" fmla="+- f75 0 f73"/>
                <a:gd name="f77" fmla="+- f74 0 f73"/>
                <a:gd name="f78" fmla="*/ f77 1 5483"/>
                <a:gd name="f79" fmla="*/ f76 1 10271"/>
                <a:gd name="f80" fmla="*/ f73 1 f78"/>
                <a:gd name="f81" fmla="*/ f74 1 f78"/>
                <a:gd name="f82" fmla="*/ f73 1 f79"/>
                <a:gd name="f83" fmla="*/ f75 1 f79"/>
                <a:gd name="f84" fmla="*/ f80 f71 1"/>
                <a:gd name="f85" fmla="*/ f81 f71 1"/>
                <a:gd name="f86" fmla="*/ f83 f72 1"/>
                <a:gd name="f87" fmla="*/ f82 f72 1"/>
              </a:gdLst>
              <a:ahLst/>
              <a:cxnLst>
                <a:cxn ang="3cd4">
                  <a:pos x="hc" y="t"/>
                </a:cxn>
                <a:cxn ang="0">
                  <a:pos x="r" y="vc"/>
                </a:cxn>
                <a:cxn ang="cd4">
                  <a:pos x="hc" y="b"/>
                </a:cxn>
                <a:cxn ang="cd2">
                  <a:pos x="l" y="vc"/>
                </a:cxn>
              </a:cxnLst>
              <a:rect l="f84" t="f87" r="f85" b="f86"/>
              <a:pathLst>
                <a:path w="5483" h="10271">
                  <a:moveTo>
                    <a:pt x="f5" y="f2"/>
                  </a:moveTo>
                  <a:cubicBezTo>
                    <a:pt x="f6" y="f2"/>
                    <a:pt x="f7" y="f8"/>
                    <a:pt x="f7" y="f9"/>
                  </a:cubicBezTo>
                  <a:lnTo>
                    <a:pt x="f7" y="f10"/>
                  </a:lnTo>
                  <a:cubicBezTo>
                    <a:pt x="f7" y="f11"/>
                    <a:pt x="f12" y="f5"/>
                    <a:pt x="f13" y="f14"/>
                  </a:cubicBezTo>
                  <a:lnTo>
                    <a:pt x="f15" y="f16"/>
                  </a:lnTo>
                  <a:cubicBezTo>
                    <a:pt x="f17" y="f18"/>
                    <a:pt x="f19" y="f20"/>
                    <a:pt x="f21" y="f20"/>
                  </a:cubicBezTo>
                  <a:cubicBezTo>
                    <a:pt x="f22" y="f20"/>
                    <a:pt x="f23" y="f18"/>
                    <a:pt x="f24" y="f16"/>
                  </a:cubicBezTo>
                  <a:cubicBezTo>
                    <a:pt x="f25" y="f26"/>
                    <a:pt x="f25" y="f27"/>
                    <a:pt x="f24" y="f28"/>
                  </a:cubicBezTo>
                  <a:lnTo>
                    <a:pt x="f29" y="f30"/>
                  </a:lnTo>
                  <a:cubicBezTo>
                    <a:pt x="f31" y="f32"/>
                    <a:pt x="f33" y="f34"/>
                    <a:pt x="f35" y="f36"/>
                  </a:cubicBezTo>
                  <a:cubicBezTo>
                    <a:pt x="f37" y="f38"/>
                    <a:pt x="f39" y="f40"/>
                    <a:pt x="f41" y="f40"/>
                  </a:cubicBezTo>
                  <a:cubicBezTo>
                    <a:pt x="f42" y="f40"/>
                    <a:pt x="f43" y="f44"/>
                    <a:pt x="f45" y="f46"/>
                  </a:cubicBezTo>
                  <a:cubicBezTo>
                    <a:pt x="f45" y="f46"/>
                    <a:pt x="f47" y="f48"/>
                    <a:pt x="f47" y="f49"/>
                  </a:cubicBezTo>
                  <a:cubicBezTo>
                    <a:pt x="f50" y="f51"/>
                    <a:pt x="f2" y="f52"/>
                    <a:pt x="f2" y="f27"/>
                  </a:cubicBezTo>
                  <a:lnTo>
                    <a:pt x="f2" y="f53"/>
                  </a:lnTo>
                  <a:lnTo>
                    <a:pt x="f2" y="f54"/>
                  </a:lnTo>
                  <a:lnTo>
                    <a:pt x="f2" y="f4"/>
                  </a:lnTo>
                  <a:lnTo>
                    <a:pt x="f55" y="f4"/>
                  </a:lnTo>
                  <a:cubicBezTo>
                    <a:pt x="f35" y="f4"/>
                    <a:pt x="f56" y="f57"/>
                    <a:pt x="f56" y="f58"/>
                  </a:cubicBezTo>
                  <a:lnTo>
                    <a:pt x="f56" y="f59"/>
                  </a:lnTo>
                  <a:cubicBezTo>
                    <a:pt x="f56" y="f53"/>
                    <a:pt x="f60" y="f61"/>
                    <a:pt x="f34" y="f62"/>
                  </a:cubicBezTo>
                  <a:lnTo>
                    <a:pt x="f63" y="f64"/>
                  </a:lnTo>
                  <a:cubicBezTo>
                    <a:pt x="f65" y="f14"/>
                    <a:pt x="f49" y="f66"/>
                    <a:pt x="f49" y="f67"/>
                  </a:cubicBezTo>
                  <a:lnTo>
                    <a:pt x="f49" y="f9"/>
                  </a:lnTo>
                  <a:cubicBezTo>
                    <a:pt x="f68" y="f69"/>
                    <a:pt x="f70"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2" name="Google Shape;6869;p88">
              <a:extLst>
                <a:ext uri="{FF2B5EF4-FFF2-40B4-BE49-F238E27FC236}">
                  <a16:creationId xmlns:a16="http://schemas.microsoft.com/office/drawing/2014/main" id="{DD0F546F-F334-0434-EF81-68EB9111D954}"/>
                </a:ext>
              </a:extLst>
            </p:cNvPr>
            <p:cNvSpPr/>
            <p:nvPr/>
          </p:nvSpPr>
          <p:spPr>
            <a:xfrm>
              <a:off x="4714966" y="3580927"/>
              <a:ext cx="33951" cy="54662"/>
            </a:xfrm>
            <a:custGeom>
              <a:avLst/>
              <a:gdLst>
                <a:gd name="f0" fmla="val w"/>
                <a:gd name="f1" fmla="val h"/>
                <a:gd name="f2" fmla="val 0"/>
                <a:gd name="f3" fmla="val 1040"/>
                <a:gd name="f4" fmla="val 1513"/>
                <a:gd name="f5" fmla="val 504"/>
                <a:gd name="f6" fmla="val 252"/>
                <a:gd name="f7" fmla="val 32"/>
                <a:gd name="f8" fmla="val 284"/>
                <a:gd name="f9" fmla="val 567"/>
                <a:gd name="f10" fmla="val 1418"/>
                <a:gd name="f11" fmla="val 126"/>
                <a:gd name="f12" fmla="val 1386"/>
                <a:gd name="f13" fmla="val 1355"/>
                <a:gd name="f14" fmla="val 410"/>
                <a:gd name="f15" fmla="val 630"/>
                <a:gd name="f16" fmla="val 819"/>
                <a:gd name="f17" fmla="val 1512"/>
                <a:gd name="f18" fmla="val 788"/>
                <a:gd name="f19" fmla="*/ f0 1 1040"/>
                <a:gd name="f20" fmla="*/ f1 1 1513"/>
                <a:gd name="f21" fmla="val f2"/>
                <a:gd name="f22" fmla="val f3"/>
                <a:gd name="f23" fmla="val f4"/>
                <a:gd name="f24" fmla="+- f23 0 f21"/>
                <a:gd name="f25" fmla="+- f22 0 f21"/>
                <a:gd name="f26" fmla="*/ f25 1 1040"/>
                <a:gd name="f27" fmla="*/ f24 1 1513"/>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040" h="1513">
                  <a:moveTo>
                    <a:pt x="f5" y="f2"/>
                  </a:moveTo>
                  <a:cubicBezTo>
                    <a:pt x="f6" y="f7"/>
                    <a:pt x="f2" y="f8"/>
                    <a:pt x="f2" y="f9"/>
                  </a:cubicBezTo>
                  <a:lnTo>
                    <a:pt x="f2" y="f10"/>
                  </a:lnTo>
                  <a:cubicBezTo>
                    <a:pt x="f11" y="f12"/>
                    <a:pt x="f6" y="f13"/>
                    <a:pt x="f14" y="f13"/>
                  </a:cubicBezTo>
                  <a:cubicBezTo>
                    <a:pt x="f15" y="f13"/>
                    <a:pt x="f16" y="f12"/>
                    <a:pt x="f3" y="f17"/>
                  </a:cubicBezTo>
                  <a:lnTo>
                    <a:pt x="f3" y="f5"/>
                  </a:lnTo>
                  <a:cubicBezTo>
                    <a:pt x="f3" y="f6"/>
                    <a:pt x="f18"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3" name="Google Shape;6870;p88">
              <a:extLst>
                <a:ext uri="{FF2B5EF4-FFF2-40B4-BE49-F238E27FC236}">
                  <a16:creationId xmlns:a16="http://schemas.microsoft.com/office/drawing/2014/main" id="{2DD7738D-FDA3-0D64-CF41-0D98CDEA52A3}"/>
                </a:ext>
              </a:extLst>
            </p:cNvPr>
            <p:cNvSpPr/>
            <p:nvPr/>
          </p:nvSpPr>
          <p:spPr>
            <a:xfrm>
              <a:off x="4502048" y="3583963"/>
              <a:ext cx="32936" cy="52742"/>
            </a:xfrm>
            <a:custGeom>
              <a:avLst/>
              <a:gdLst>
                <a:gd name="f0" fmla="val w"/>
                <a:gd name="f1" fmla="val h"/>
                <a:gd name="f2" fmla="val 0"/>
                <a:gd name="f3" fmla="val 1009"/>
                <a:gd name="f4" fmla="val 1460"/>
                <a:gd name="f5" fmla="val 418"/>
                <a:gd name="f6" fmla="val 1"/>
                <a:gd name="f7" fmla="val 177"/>
                <a:gd name="f8" fmla="val 229"/>
                <a:gd name="f9" fmla="val 483"/>
                <a:gd name="f10" fmla="val 190"/>
                <a:gd name="f11" fmla="val 1334"/>
                <a:gd name="f12" fmla="val 379"/>
                <a:gd name="f13" fmla="val 1302"/>
                <a:gd name="f14" fmla="val 631"/>
                <a:gd name="f15" fmla="val 725"/>
                <a:gd name="f16" fmla="val 883"/>
                <a:gd name="f17" fmla="val 1365"/>
                <a:gd name="f18" fmla="val 515"/>
                <a:gd name="f19" fmla="val 231"/>
                <a:gd name="f20" fmla="val 788"/>
                <a:gd name="f21" fmla="val 11"/>
                <a:gd name="f22" fmla="val 505"/>
                <a:gd name="f23" fmla="val 475"/>
                <a:gd name="f24" fmla="val 4"/>
                <a:gd name="f25" fmla="val 446"/>
                <a:gd name="f26" fmla="*/ f0 1 1009"/>
                <a:gd name="f27" fmla="*/ f1 1 1460"/>
                <a:gd name="f28" fmla="val f2"/>
                <a:gd name="f29" fmla="val f3"/>
                <a:gd name="f30" fmla="val f4"/>
                <a:gd name="f31" fmla="+- f30 0 f28"/>
                <a:gd name="f32" fmla="+- f29 0 f28"/>
                <a:gd name="f33" fmla="*/ f32 1 1009"/>
                <a:gd name="f34" fmla="*/ f31 1 1460"/>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1009" h="1460">
                  <a:moveTo>
                    <a:pt x="f5" y="f6"/>
                  </a:moveTo>
                  <a:cubicBezTo>
                    <a:pt x="f7" y="f6"/>
                    <a:pt x="f6" y="f8"/>
                    <a:pt x="f6" y="f9"/>
                  </a:cubicBezTo>
                  <a:lnTo>
                    <a:pt x="f6" y="f4"/>
                  </a:lnTo>
                  <a:cubicBezTo>
                    <a:pt x="f10" y="f11"/>
                    <a:pt x="f12" y="f13"/>
                    <a:pt x="f14" y="f13"/>
                  </a:cubicBezTo>
                  <a:cubicBezTo>
                    <a:pt x="f15" y="f13"/>
                    <a:pt x="f16" y="f11"/>
                    <a:pt x="f3" y="f17"/>
                  </a:cubicBezTo>
                  <a:lnTo>
                    <a:pt x="f3" y="f18"/>
                  </a:lnTo>
                  <a:cubicBezTo>
                    <a:pt x="f3" y="f19"/>
                    <a:pt x="f20" y="f21"/>
                    <a:pt x="f22" y="f21"/>
                  </a:cubicBezTo>
                  <a:cubicBezTo>
                    <a:pt x="f23" y="f24"/>
                    <a:pt x="f25"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4" name="Google Shape;6871;p88">
              <a:extLst>
                <a:ext uri="{FF2B5EF4-FFF2-40B4-BE49-F238E27FC236}">
                  <a16:creationId xmlns:a16="http://schemas.microsoft.com/office/drawing/2014/main" id="{257D7E9E-DDAC-57FE-D1F8-7A79B2074609}"/>
                </a:ext>
              </a:extLst>
            </p:cNvPr>
            <p:cNvSpPr/>
            <p:nvPr/>
          </p:nvSpPr>
          <p:spPr>
            <a:xfrm>
              <a:off x="4580238" y="3483022"/>
              <a:ext cx="89483" cy="99066"/>
            </a:xfrm>
            <a:custGeom>
              <a:avLst/>
              <a:gdLst>
                <a:gd name="f0" fmla="val w"/>
                <a:gd name="f1" fmla="val h"/>
                <a:gd name="f2" fmla="val 0"/>
                <a:gd name="f3" fmla="val 2741"/>
                <a:gd name="f4" fmla="val 2742"/>
                <a:gd name="f5" fmla="val 1386"/>
                <a:gd name="f6" fmla="val 1"/>
                <a:gd name="f7" fmla="val 630"/>
                <a:gd name="f8" fmla="val 631"/>
                <a:gd name="f9" fmla="val 1387"/>
                <a:gd name="f10" fmla="val 2174"/>
                <a:gd name="f11" fmla="val 2111"/>
                <a:gd name="f12" fmla="*/ f0 1 2741"/>
                <a:gd name="f13" fmla="*/ f1 1 2742"/>
                <a:gd name="f14" fmla="val f2"/>
                <a:gd name="f15" fmla="val f3"/>
                <a:gd name="f16" fmla="val f4"/>
                <a:gd name="f17" fmla="+- f16 0 f14"/>
                <a:gd name="f18" fmla="+- f15 0 f14"/>
                <a:gd name="f19" fmla="*/ f18 1 2741"/>
                <a:gd name="f20" fmla="*/ f17 1 2742"/>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741" h="2742">
                  <a:moveTo>
                    <a:pt x="f5" y="f6"/>
                  </a:moveTo>
                  <a:cubicBezTo>
                    <a:pt x="f7" y="f6"/>
                    <a:pt x="f2" y="f8"/>
                    <a:pt x="f2" y="f9"/>
                  </a:cubicBezTo>
                  <a:cubicBezTo>
                    <a:pt x="f2" y="f10"/>
                    <a:pt x="f7" y="f4"/>
                    <a:pt x="f5" y="f4"/>
                  </a:cubicBezTo>
                  <a:cubicBezTo>
                    <a:pt x="f11" y="f4"/>
                    <a:pt x="f3" y="f11"/>
                    <a:pt x="f3" y="f9"/>
                  </a:cubicBezTo>
                  <a:cubicBezTo>
                    <a:pt x="f3" y="f8"/>
                    <a:pt x="f11"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5" name="Google Shape;6872;p88">
              <a:extLst>
                <a:ext uri="{FF2B5EF4-FFF2-40B4-BE49-F238E27FC236}">
                  <a16:creationId xmlns:a16="http://schemas.microsoft.com/office/drawing/2014/main" id="{97520D90-66C7-EF08-7C77-67E71FECB529}"/>
                </a:ext>
              </a:extLst>
            </p:cNvPr>
            <p:cNvSpPr/>
            <p:nvPr/>
          </p:nvSpPr>
          <p:spPr>
            <a:xfrm>
              <a:off x="4554507" y="3607088"/>
              <a:ext cx="140936" cy="99066"/>
            </a:xfrm>
            <a:custGeom>
              <a:avLst/>
              <a:gdLst>
                <a:gd name="f0" fmla="val w"/>
                <a:gd name="f1" fmla="val h"/>
                <a:gd name="f2" fmla="val 0"/>
                <a:gd name="f3" fmla="val 4317"/>
                <a:gd name="f4" fmla="val 2742"/>
                <a:gd name="f5" fmla="val 2174"/>
                <a:gd name="f6" fmla="val 1"/>
                <a:gd name="f7" fmla="val 1292"/>
                <a:gd name="f8" fmla="val 505"/>
                <a:gd name="f9" fmla="val 379"/>
                <a:gd name="f10" fmla="val 1040"/>
                <a:gd name="f11" fmla="val 32"/>
                <a:gd name="f12" fmla="val 1103"/>
                <a:gd name="f13" fmla="val 946"/>
                <a:gd name="f14" fmla="val 1985"/>
                <a:gd name="f15" fmla="val 1450"/>
                <a:gd name="f16" fmla="val 2458"/>
                <a:gd name="f17" fmla="val 1702"/>
                <a:gd name="f18" fmla="val 2647"/>
                <a:gd name="f19" fmla="val 4254"/>
                <a:gd name="f20" fmla="val 1135"/>
                <a:gd name="f21" fmla="val 3813"/>
                <a:gd name="f22" fmla="val 410"/>
                <a:gd name="f23" fmla="val 3025"/>
                <a:gd name="f24" fmla="*/ f0 1 4317"/>
                <a:gd name="f25" fmla="*/ f1 1 2742"/>
                <a:gd name="f26" fmla="val f2"/>
                <a:gd name="f27" fmla="val f3"/>
                <a:gd name="f28" fmla="val f4"/>
                <a:gd name="f29" fmla="+- f28 0 f26"/>
                <a:gd name="f30" fmla="+- f27 0 f26"/>
                <a:gd name="f31" fmla="*/ f30 1 4317"/>
                <a:gd name="f32" fmla="*/ f29 1 2742"/>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317" h="2742">
                  <a:moveTo>
                    <a:pt x="f5" y="f6"/>
                  </a:moveTo>
                  <a:cubicBezTo>
                    <a:pt x="f7" y="f6"/>
                    <a:pt x="f8" y="f9"/>
                    <a:pt x="f2" y="f10"/>
                  </a:cubicBezTo>
                  <a:lnTo>
                    <a:pt x="f11" y="f12"/>
                  </a:lnTo>
                  <a:cubicBezTo>
                    <a:pt x="f13" y="f14"/>
                    <a:pt x="f15" y="f16"/>
                    <a:pt x="f17" y="f4"/>
                  </a:cubicBezTo>
                  <a:lnTo>
                    <a:pt x="f18" y="f4"/>
                  </a:lnTo>
                  <a:lnTo>
                    <a:pt x="f19" y="f20"/>
                  </a:lnTo>
                  <a:lnTo>
                    <a:pt x="f3" y="f10"/>
                  </a:lnTo>
                  <a:cubicBezTo>
                    <a:pt x="f21" y="f22"/>
                    <a:pt x="f23"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36" name="Google Shape;6957;p88">
            <a:extLst>
              <a:ext uri="{FF2B5EF4-FFF2-40B4-BE49-F238E27FC236}">
                <a16:creationId xmlns:a16="http://schemas.microsoft.com/office/drawing/2014/main" id="{C5DF5525-89F5-78B4-4838-5C2ACCF9A71F}"/>
              </a:ext>
            </a:extLst>
          </p:cNvPr>
          <p:cNvGrpSpPr/>
          <p:nvPr/>
        </p:nvGrpSpPr>
        <p:grpSpPr>
          <a:xfrm>
            <a:off x="3203852" y="1490084"/>
            <a:ext cx="498079" cy="497116"/>
            <a:chOff x="3730944" y="986052"/>
            <a:chExt cx="373559" cy="372837"/>
          </a:xfrm>
          <a:solidFill>
            <a:srgbClr val="0072BF"/>
          </a:solidFill>
        </p:grpSpPr>
        <p:sp>
          <p:nvSpPr>
            <p:cNvPr id="37" name="Google Shape;6958;p88">
              <a:extLst>
                <a:ext uri="{FF2B5EF4-FFF2-40B4-BE49-F238E27FC236}">
                  <a16:creationId xmlns:a16="http://schemas.microsoft.com/office/drawing/2014/main" id="{20FC4DC3-F22F-3D64-6F48-A4D921A86F98}"/>
                </a:ext>
              </a:extLst>
            </p:cNvPr>
            <p:cNvSpPr/>
            <p:nvPr/>
          </p:nvSpPr>
          <p:spPr>
            <a:xfrm>
              <a:off x="3808475" y="986052"/>
              <a:ext cx="131929" cy="43589"/>
            </a:xfrm>
            <a:custGeom>
              <a:avLst/>
              <a:gdLst>
                <a:gd name="f0" fmla="val w"/>
                <a:gd name="f1" fmla="val h"/>
                <a:gd name="f2" fmla="val 0"/>
                <a:gd name="f3" fmla="val 4128"/>
                <a:gd name="f4" fmla="val 1364"/>
                <a:gd name="f5" fmla="val 645"/>
                <a:gd name="f6" fmla="val 263"/>
                <a:gd name="f7" fmla="val 296"/>
                <a:gd name="f8" fmla="val 670"/>
                <a:gd name="f9" fmla="val 1016"/>
                <a:gd name="f10" fmla="val 1205"/>
                <a:gd name="f11" fmla="val 158"/>
                <a:gd name="f12" fmla="val 1363"/>
                <a:gd name="f13" fmla="val 347"/>
                <a:gd name="f14" fmla="val 3781"/>
                <a:gd name="f15" fmla="val 3970"/>
                <a:gd name="f16" fmla="val 4127"/>
                <a:gd name="f17" fmla="val 260"/>
                <a:gd name="f18" fmla="val 3812"/>
                <a:gd name="f19" fmla="val 8"/>
                <a:gd name="f20" fmla="val 3466"/>
                <a:gd name="f21" fmla="val 756"/>
                <a:gd name="f22" fmla="val 718"/>
                <a:gd name="f23" fmla="val 3"/>
                <a:gd name="f24" fmla="val 681"/>
                <a:gd name="f25" fmla="*/ f0 1 4128"/>
                <a:gd name="f26" fmla="*/ f1 1 1364"/>
                <a:gd name="f27" fmla="val f2"/>
                <a:gd name="f28" fmla="val f3"/>
                <a:gd name="f29" fmla="val f4"/>
                <a:gd name="f30" fmla="+- f29 0 f27"/>
                <a:gd name="f31" fmla="+- f28 0 f27"/>
                <a:gd name="f32" fmla="*/ f31 1 4128"/>
                <a:gd name="f33" fmla="*/ f30 1 1364"/>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4128" h="1364">
                  <a:moveTo>
                    <a:pt x="f5" y="f2"/>
                  </a:moveTo>
                  <a:cubicBezTo>
                    <a:pt x="f6" y="f2"/>
                    <a:pt x="f2" y="f7"/>
                    <a:pt x="f2" y="f8"/>
                  </a:cubicBezTo>
                  <a:lnTo>
                    <a:pt x="f2" y="f9"/>
                  </a:lnTo>
                  <a:cubicBezTo>
                    <a:pt x="f2" y="f10"/>
                    <a:pt x="f11" y="f12"/>
                    <a:pt x="f13" y="f12"/>
                  </a:cubicBezTo>
                  <a:lnTo>
                    <a:pt x="f14" y="f12"/>
                  </a:lnTo>
                  <a:cubicBezTo>
                    <a:pt x="f15" y="f12"/>
                    <a:pt x="f16" y="f10"/>
                    <a:pt x="f16" y="f9"/>
                  </a:cubicBezTo>
                  <a:lnTo>
                    <a:pt x="f16" y="f8"/>
                  </a:lnTo>
                  <a:cubicBezTo>
                    <a:pt x="f16" y="f17"/>
                    <a:pt x="f18" y="f19"/>
                    <a:pt x="f20" y="f19"/>
                  </a:cubicBezTo>
                  <a:lnTo>
                    <a:pt x="f21" y="f19"/>
                  </a:lnTo>
                  <a:cubicBezTo>
                    <a:pt x="f22" y="f23"/>
                    <a:pt x="f24"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8" name="Google Shape;6959;p88">
              <a:extLst>
                <a:ext uri="{FF2B5EF4-FFF2-40B4-BE49-F238E27FC236}">
                  <a16:creationId xmlns:a16="http://schemas.microsoft.com/office/drawing/2014/main" id="{BB6ECC99-5320-6477-EBCE-7929ECCEA119}"/>
                </a:ext>
              </a:extLst>
            </p:cNvPr>
            <p:cNvSpPr/>
            <p:nvPr/>
          </p:nvSpPr>
          <p:spPr>
            <a:xfrm>
              <a:off x="3797384" y="1180618"/>
              <a:ext cx="21159" cy="23198"/>
            </a:xfrm>
            <a:custGeom>
              <a:avLst/>
              <a:gdLst>
                <a:gd name="f0" fmla="val w"/>
                <a:gd name="f1" fmla="val h"/>
                <a:gd name="f2" fmla="val 0"/>
                <a:gd name="f3" fmla="val 662"/>
                <a:gd name="f4" fmla="val 726"/>
                <a:gd name="f5" fmla="val 1"/>
                <a:gd name="f6" fmla="val 725"/>
                <a:gd name="f7" fmla="*/ f0 1 662"/>
                <a:gd name="f8" fmla="*/ f1 1 726"/>
                <a:gd name="f9" fmla="val f2"/>
                <a:gd name="f10" fmla="val f3"/>
                <a:gd name="f11" fmla="val f4"/>
                <a:gd name="f12" fmla="+- f11 0 f9"/>
                <a:gd name="f13" fmla="+- f10 0 f9"/>
                <a:gd name="f14" fmla="*/ f13 1 662"/>
                <a:gd name="f15" fmla="*/ f12 1 726"/>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62" h="726">
                  <a:moveTo>
                    <a:pt x="f5" y="f5"/>
                  </a:moveTo>
                  <a:lnTo>
                    <a:pt x="f5" y="f6"/>
                  </a:lnTo>
                  <a:lnTo>
                    <a:pt x="f3" y="f6"/>
                  </a:lnTo>
                  <a:lnTo>
                    <a:pt x="f3"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39" name="Google Shape;6960;p88">
              <a:extLst>
                <a:ext uri="{FF2B5EF4-FFF2-40B4-BE49-F238E27FC236}">
                  <a16:creationId xmlns:a16="http://schemas.microsoft.com/office/drawing/2014/main" id="{CBC5393C-7C83-3062-F09B-A8236CE7547A}"/>
                </a:ext>
              </a:extLst>
            </p:cNvPr>
            <p:cNvSpPr/>
            <p:nvPr/>
          </p:nvSpPr>
          <p:spPr>
            <a:xfrm>
              <a:off x="3797384" y="1094043"/>
              <a:ext cx="21159" cy="21159"/>
            </a:xfrm>
            <a:custGeom>
              <a:avLst/>
              <a:gdLst>
                <a:gd name="f0" fmla="val w"/>
                <a:gd name="f1" fmla="val h"/>
                <a:gd name="f2" fmla="val 0"/>
                <a:gd name="f3" fmla="val 662"/>
                <a:gd name="f4" fmla="val 1"/>
                <a:gd name="f5" fmla="*/ f0 1 662"/>
                <a:gd name="f6" fmla="*/ f1 1 662"/>
                <a:gd name="f7" fmla="val f2"/>
                <a:gd name="f8" fmla="val f3"/>
                <a:gd name="f9" fmla="+- f8 0 f7"/>
                <a:gd name="f10" fmla="*/ f9 1 662"/>
                <a:gd name="f11" fmla="*/ f7 1 f10"/>
                <a:gd name="f12" fmla="*/ f8 1 f10"/>
                <a:gd name="f13" fmla="*/ f11 f5 1"/>
                <a:gd name="f14" fmla="*/ f12 f5 1"/>
                <a:gd name="f15" fmla="*/ f12 f6 1"/>
                <a:gd name="f16" fmla="*/ f11 f6 1"/>
              </a:gdLst>
              <a:ahLst/>
              <a:cxnLst>
                <a:cxn ang="3cd4">
                  <a:pos x="hc" y="t"/>
                </a:cxn>
                <a:cxn ang="0">
                  <a:pos x="r" y="vc"/>
                </a:cxn>
                <a:cxn ang="cd4">
                  <a:pos x="hc" y="b"/>
                </a:cxn>
                <a:cxn ang="cd2">
                  <a:pos x="l" y="vc"/>
                </a:cxn>
              </a:cxnLst>
              <a:rect l="f13" t="f16" r="f14" b="f15"/>
              <a:pathLst>
                <a:path w="662" h="662">
                  <a:moveTo>
                    <a:pt x="f4" y="f2"/>
                  </a:moveTo>
                  <a:lnTo>
                    <a:pt x="f4" y="f3"/>
                  </a:lnTo>
                  <a:lnTo>
                    <a:pt x="f3" y="f3"/>
                  </a:ln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0" name="Google Shape;6961;p88">
              <a:extLst>
                <a:ext uri="{FF2B5EF4-FFF2-40B4-BE49-F238E27FC236}">
                  <a16:creationId xmlns:a16="http://schemas.microsoft.com/office/drawing/2014/main" id="{530E1F0C-B090-C2DE-6010-66E9ABE95F25}"/>
                </a:ext>
              </a:extLst>
            </p:cNvPr>
            <p:cNvSpPr/>
            <p:nvPr/>
          </p:nvSpPr>
          <p:spPr>
            <a:xfrm>
              <a:off x="3797384" y="1270229"/>
              <a:ext cx="21159" cy="21186"/>
            </a:xfrm>
            <a:custGeom>
              <a:avLst/>
              <a:gdLst>
                <a:gd name="f0" fmla="val w"/>
                <a:gd name="f1" fmla="val h"/>
                <a:gd name="f2" fmla="val 0"/>
                <a:gd name="f3" fmla="val 662"/>
                <a:gd name="f4" fmla="val 663"/>
                <a:gd name="f5" fmla="val 1"/>
                <a:gd name="f6" fmla="*/ f0 1 662"/>
                <a:gd name="f7" fmla="*/ f1 1 663"/>
                <a:gd name="f8" fmla="val f2"/>
                <a:gd name="f9" fmla="val f3"/>
                <a:gd name="f10" fmla="val f4"/>
                <a:gd name="f11" fmla="+- f10 0 f8"/>
                <a:gd name="f12" fmla="+- f9 0 f8"/>
                <a:gd name="f13" fmla="*/ f12 1 662"/>
                <a:gd name="f14" fmla="*/ f11 1 663"/>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662" h="663">
                  <a:moveTo>
                    <a:pt x="f5" y="f5"/>
                  </a:moveTo>
                  <a:lnTo>
                    <a:pt x="f5" y="f3"/>
                  </a:lnTo>
                  <a:lnTo>
                    <a:pt x="f3" y="f3"/>
                  </a:lnTo>
                  <a:lnTo>
                    <a:pt x="f3"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1" name="Google Shape;6962;p88">
              <a:extLst>
                <a:ext uri="{FF2B5EF4-FFF2-40B4-BE49-F238E27FC236}">
                  <a16:creationId xmlns:a16="http://schemas.microsoft.com/office/drawing/2014/main" id="{379E4D91-4F68-728C-56BB-3EB132E3F771}"/>
                </a:ext>
              </a:extLst>
            </p:cNvPr>
            <p:cNvSpPr/>
            <p:nvPr/>
          </p:nvSpPr>
          <p:spPr>
            <a:xfrm>
              <a:off x="3730944" y="1007440"/>
              <a:ext cx="284945" cy="351449"/>
            </a:xfrm>
            <a:custGeom>
              <a:avLst/>
              <a:gdLst>
                <a:gd name="f0" fmla="val w"/>
                <a:gd name="f1" fmla="val h"/>
                <a:gd name="f2" fmla="val 0"/>
                <a:gd name="f3" fmla="val 8916"/>
                <a:gd name="f4" fmla="val 10997"/>
                <a:gd name="f5" fmla="val 7183"/>
                <a:gd name="f6" fmla="val 2049"/>
                <a:gd name="f7" fmla="val 7404"/>
                <a:gd name="f8" fmla="val 7561"/>
                <a:gd name="f9" fmla="val 2206"/>
                <a:gd name="f10" fmla="val 2395"/>
                <a:gd name="f11" fmla="val 2584"/>
                <a:gd name="f12" fmla="val 2742"/>
                <a:gd name="f13" fmla="val 4474"/>
                <a:gd name="f14" fmla="val 4285"/>
                <a:gd name="f15" fmla="val 4127"/>
                <a:gd name="f16" fmla="val 3151"/>
                <a:gd name="f17" fmla="val 2017"/>
                <a:gd name="f18" fmla="val 3340"/>
                <a:gd name="f19" fmla="val 3497"/>
                <a:gd name="f20" fmla="val 2175"/>
                <a:gd name="f21" fmla="val 2364"/>
                <a:gd name="f22" fmla="val 3750"/>
                <a:gd name="f23" fmla="val 3939"/>
                <a:gd name="f24" fmla="val 4097"/>
                <a:gd name="f25" fmla="val 1764"/>
                <a:gd name="f26" fmla="val 1575"/>
                <a:gd name="f27" fmla="val 1418"/>
                <a:gd name="f28" fmla="val 5860"/>
                <a:gd name="f29" fmla="val 3372"/>
                <a:gd name="f30" fmla="val 6049"/>
                <a:gd name="f31" fmla="val 6207"/>
                <a:gd name="f32" fmla="val 3529"/>
                <a:gd name="f33" fmla="val 4758"/>
                <a:gd name="f34" fmla="val 4916"/>
                <a:gd name="f35" fmla="val 5105"/>
                <a:gd name="f36" fmla="val 5325"/>
                <a:gd name="f37" fmla="val 5483"/>
                <a:gd name="f38" fmla="val 6491"/>
                <a:gd name="f39" fmla="val 6680"/>
                <a:gd name="f40" fmla="val 6837"/>
                <a:gd name="f41" fmla="val 6144"/>
                <a:gd name="f42" fmla="val 6302"/>
                <a:gd name="f43" fmla="val 7562"/>
                <a:gd name="f44" fmla="val 7720"/>
                <a:gd name="f45" fmla="val 7909"/>
                <a:gd name="f46" fmla="val 8098"/>
                <a:gd name="f47" fmla="val 8255"/>
                <a:gd name="f48" fmla="val 7531"/>
                <a:gd name="f49" fmla="val 7657"/>
                <a:gd name="f50" fmla="val 7877"/>
                <a:gd name="f51" fmla="val 9232"/>
                <a:gd name="f52" fmla="val 9452"/>
                <a:gd name="f53" fmla="val 9610"/>
                <a:gd name="f54" fmla="val 8885"/>
                <a:gd name="f55" fmla="val 9043"/>
                <a:gd name="f56" fmla="val 1040"/>
                <a:gd name="f57" fmla="val 1"/>
                <a:gd name="f58" fmla="val 504"/>
                <a:gd name="f59" fmla="val 473"/>
                <a:gd name="f60" fmla="val 1009"/>
                <a:gd name="f61" fmla="val 9956"/>
                <a:gd name="f62" fmla="val 32"/>
                <a:gd name="f63" fmla="val 10524"/>
                <a:gd name="f64" fmla="val 10996"/>
                <a:gd name="f65" fmla="val 7908"/>
                <a:gd name="f66" fmla="val 8444"/>
                <a:gd name="f67" fmla="val 347"/>
                <a:gd name="f68" fmla="val 915"/>
                <a:gd name="f69" fmla="val 6711"/>
                <a:gd name="f70" fmla="val 1387"/>
                <a:gd name="f71" fmla="val 6175"/>
                <a:gd name="f72" fmla="val 2741"/>
                <a:gd name="f73" fmla="val 1733"/>
                <a:gd name="f74" fmla="*/ f0 1 8916"/>
                <a:gd name="f75" fmla="*/ f1 1 10997"/>
                <a:gd name="f76" fmla="val f2"/>
                <a:gd name="f77" fmla="val f3"/>
                <a:gd name="f78" fmla="val f4"/>
                <a:gd name="f79" fmla="+- f78 0 f76"/>
                <a:gd name="f80" fmla="+- f77 0 f76"/>
                <a:gd name="f81" fmla="*/ f80 1 8916"/>
                <a:gd name="f82" fmla="*/ f79 1 10997"/>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8916" h="10997">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lnTo>
                    <a:pt x="f19" y="f22"/>
                  </a:lnTo>
                  <a:cubicBezTo>
                    <a:pt x="f19" y="f23"/>
                    <a:pt x="f18" y="f24"/>
                    <a:pt x="f16" y="f24"/>
                  </a:cubicBezTo>
                  <a:lnTo>
                    <a:pt x="f25" y="f24"/>
                  </a:lnTo>
                  <a:cubicBezTo>
                    <a:pt x="f26" y="f24"/>
                    <a:pt x="f27" y="f23"/>
                    <a:pt x="f27" y="f22"/>
                  </a:cubicBezTo>
                  <a:lnTo>
                    <a:pt x="f27" y="f21"/>
                  </a:lnTo>
                  <a:cubicBezTo>
                    <a:pt x="f27" y="f20"/>
                    <a:pt x="f26" y="f17"/>
                    <a:pt x="f25" y="f17"/>
                  </a:cubicBezTo>
                  <a:close/>
                  <a:moveTo>
                    <a:pt x="f28" y="f29"/>
                  </a:moveTo>
                  <a:cubicBezTo>
                    <a:pt x="f30" y="f29"/>
                    <a:pt x="f31" y="f32"/>
                    <a:pt x="f31" y="f22"/>
                  </a:cubicBezTo>
                  <a:cubicBezTo>
                    <a:pt x="f31" y="f23"/>
                    <a:pt x="f30" y="f24"/>
                    <a:pt x="f28" y="f24"/>
                  </a:cubicBezTo>
                  <a:lnTo>
                    <a:pt x="f13" y="f24"/>
                  </a:lnTo>
                  <a:cubicBezTo>
                    <a:pt x="f14" y="f24"/>
                    <a:pt x="f15" y="f23"/>
                    <a:pt x="f15" y="f22"/>
                  </a:cubicBezTo>
                  <a:cubicBezTo>
                    <a:pt x="f15" y="f32"/>
                    <a:pt x="f14" y="f29"/>
                    <a:pt x="f13" y="f29"/>
                  </a:cubicBezTo>
                  <a:close/>
                  <a:moveTo>
                    <a:pt x="f5" y="f33"/>
                  </a:moveTo>
                  <a:cubicBezTo>
                    <a:pt x="f7" y="f33"/>
                    <a:pt x="f8" y="f34"/>
                    <a:pt x="f8" y="f35"/>
                  </a:cubicBezTo>
                  <a:cubicBezTo>
                    <a:pt x="f8" y="f36"/>
                    <a:pt x="f7" y="f37"/>
                    <a:pt x="f5" y="f37"/>
                  </a:cubicBezTo>
                  <a:lnTo>
                    <a:pt x="f13" y="f37"/>
                  </a:lnTo>
                  <a:cubicBezTo>
                    <a:pt x="f14" y="f37"/>
                    <a:pt x="f15" y="f36"/>
                    <a:pt x="f15" y="f35"/>
                  </a:cubicBezTo>
                  <a:cubicBezTo>
                    <a:pt x="f15" y="f34"/>
                    <a:pt x="f14" y="f33"/>
                    <a:pt x="f13" y="f33"/>
                  </a:cubicBezTo>
                  <a:close/>
                  <a:moveTo>
                    <a:pt x="f16" y="f33"/>
                  </a:moveTo>
                  <a:cubicBezTo>
                    <a:pt x="f18" y="f33"/>
                    <a:pt x="f19" y="f34"/>
                    <a:pt x="f19" y="f35"/>
                  </a:cubicBezTo>
                  <a:lnTo>
                    <a:pt x="f19" y="f38"/>
                  </a:lnTo>
                  <a:cubicBezTo>
                    <a:pt x="f19" y="f39"/>
                    <a:pt x="f18" y="f40"/>
                    <a:pt x="f16" y="f40"/>
                  </a:cubicBezTo>
                  <a:lnTo>
                    <a:pt x="f25" y="f40"/>
                  </a:lnTo>
                  <a:cubicBezTo>
                    <a:pt x="f26" y="f40"/>
                    <a:pt x="f27" y="f39"/>
                    <a:pt x="f27" y="f38"/>
                  </a:cubicBezTo>
                  <a:lnTo>
                    <a:pt x="f27" y="f35"/>
                  </a:lnTo>
                  <a:cubicBezTo>
                    <a:pt x="f27" y="f34"/>
                    <a:pt x="f26" y="f33"/>
                    <a:pt x="f25" y="f33"/>
                  </a:cubicBezTo>
                  <a:close/>
                  <a:moveTo>
                    <a:pt x="f28" y="f41"/>
                  </a:moveTo>
                  <a:cubicBezTo>
                    <a:pt x="f30" y="f41"/>
                    <a:pt x="f31" y="f42"/>
                    <a:pt x="f31" y="f38"/>
                  </a:cubicBezTo>
                  <a:cubicBezTo>
                    <a:pt x="f31" y="f39"/>
                    <a:pt x="f30" y="f40"/>
                    <a:pt x="f28" y="f40"/>
                  </a:cubicBezTo>
                  <a:lnTo>
                    <a:pt x="f13" y="f40"/>
                  </a:lnTo>
                  <a:cubicBezTo>
                    <a:pt x="f14" y="f40"/>
                    <a:pt x="f15" y="f39"/>
                    <a:pt x="f15" y="f38"/>
                  </a:cubicBezTo>
                  <a:cubicBezTo>
                    <a:pt x="f15" y="f42"/>
                    <a:pt x="f14" y="f41"/>
                    <a:pt x="f13" y="f41"/>
                  </a:cubicBezTo>
                  <a:close/>
                  <a:moveTo>
                    <a:pt x="f5" y="f43"/>
                  </a:moveTo>
                  <a:cubicBezTo>
                    <a:pt x="f7" y="f43"/>
                    <a:pt x="f8" y="f44"/>
                    <a:pt x="f8" y="f45"/>
                  </a:cubicBezTo>
                  <a:cubicBezTo>
                    <a:pt x="f8" y="f46"/>
                    <a:pt x="f7" y="f47"/>
                    <a:pt x="f5" y="f47"/>
                  </a:cubicBezTo>
                  <a:lnTo>
                    <a:pt x="f13" y="f47"/>
                  </a:lnTo>
                  <a:cubicBezTo>
                    <a:pt x="f14" y="f47"/>
                    <a:pt x="f15" y="f46"/>
                    <a:pt x="f15" y="f45"/>
                  </a:cubicBezTo>
                  <a:cubicBezTo>
                    <a:pt x="f15" y="f44"/>
                    <a:pt x="f14" y="f43"/>
                    <a:pt x="f13" y="f43"/>
                  </a:cubicBezTo>
                  <a:close/>
                  <a:moveTo>
                    <a:pt x="f16" y="f48"/>
                  </a:moveTo>
                  <a:cubicBezTo>
                    <a:pt x="f18" y="f48"/>
                    <a:pt x="f19" y="f49"/>
                    <a:pt x="f19" y="f50"/>
                  </a:cubicBezTo>
                  <a:lnTo>
                    <a:pt x="f19" y="f51"/>
                  </a:lnTo>
                  <a:cubicBezTo>
                    <a:pt x="f19" y="f52"/>
                    <a:pt x="f18" y="f53"/>
                    <a:pt x="f16" y="f53"/>
                  </a:cubicBezTo>
                  <a:lnTo>
                    <a:pt x="f25" y="f53"/>
                  </a:lnTo>
                  <a:cubicBezTo>
                    <a:pt x="f26" y="f53"/>
                    <a:pt x="f27" y="f52"/>
                    <a:pt x="f27" y="f51"/>
                  </a:cubicBezTo>
                  <a:lnTo>
                    <a:pt x="f27" y="f50"/>
                  </a:lnTo>
                  <a:cubicBezTo>
                    <a:pt x="f27" y="f49"/>
                    <a:pt x="f26" y="f48"/>
                    <a:pt x="f25" y="f48"/>
                  </a:cubicBezTo>
                  <a:close/>
                  <a:moveTo>
                    <a:pt x="f28" y="f54"/>
                  </a:moveTo>
                  <a:cubicBezTo>
                    <a:pt x="f30" y="f54"/>
                    <a:pt x="f31" y="f55"/>
                    <a:pt x="f31" y="f51"/>
                  </a:cubicBezTo>
                  <a:cubicBezTo>
                    <a:pt x="f31" y="f52"/>
                    <a:pt x="f30" y="f53"/>
                    <a:pt x="f28" y="f53"/>
                  </a:cubicBezTo>
                  <a:lnTo>
                    <a:pt x="f13" y="f53"/>
                  </a:lnTo>
                  <a:cubicBezTo>
                    <a:pt x="f14" y="f53"/>
                    <a:pt x="f15" y="f52"/>
                    <a:pt x="f15" y="f51"/>
                  </a:cubicBezTo>
                  <a:cubicBezTo>
                    <a:pt x="f15" y="f55"/>
                    <a:pt x="f14" y="f54"/>
                    <a:pt x="f13" y="f54"/>
                  </a:cubicBezTo>
                  <a:close/>
                  <a:moveTo>
                    <a:pt x="f56" y="f57"/>
                  </a:moveTo>
                  <a:cubicBezTo>
                    <a:pt x="f58" y="f57"/>
                    <a:pt x="f2" y="f59"/>
                    <a:pt x="f2" y="f60"/>
                  </a:cubicBezTo>
                  <a:lnTo>
                    <a:pt x="f2" y="f61"/>
                  </a:lnTo>
                  <a:cubicBezTo>
                    <a:pt x="f62" y="f63"/>
                    <a:pt x="f58" y="f64"/>
                    <a:pt x="f56" y="f64"/>
                  </a:cubicBezTo>
                  <a:lnTo>
                    <a:pt x="f65" y="f64"/>
                  </a:lnTo>
                  <a:cubicBezTo>
                    <a:pt x="f66" y="f64"/>
                    <a:pt x="f3" y="f63"/>
                    <a:pt x="f3" y="f61"/>
                  </a:cubicBezTo>
                  <a:lnTo>
                    <a:pt x="f3" y="f60"/>
                  </a:lnTo>
                  <a:cubicBezTo>
                    <a:pt x="f3" y="f59"/>
                    <a:pt x="f66" y="f57"/>
                    <a:pt x="f65" y="f57"/>
                  </a:cubicBezTo>
                  <a:lnTo>
                    <a:pt x="f5" y="f57"/>
                  </a:lnTo>
                  <a:lnTo>
                    <a:pt x="f5" y="f67"/>
                  </a:lnTo>
                  <a:cubicBezTo>
                    <a:pt x="f5" y="f68"/>
                    <a:pt x="f69" y="f70"/>
                    <a:pt x="f71" y="f70"/>
                  </a:cubicBezTo>
                  <a:lnTo>
                    <a:pt x="f72" y="f70"/>
                  </a:lnTo>
                  <a:cubicBezTo>
                    <a:pt x="f9" y="f70"/>
                    <a:pt x="f73" y="f68"/>
                    <a:pt x="f73" y="f67"/>
                  </a:cubicBezTo>
                  <a:lnTo>
                    <a:pt x="f73" y="f57"/>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2" name="Google Shape;6963;p88">
              <a:extLst>
                <a:ext uri="{FF2B5EF4-FFF2-40B4-BE49-F238E27FC236}">
                  <a16:creationId xmlns:a16="http://schemas.microsoft.com/office/drawing/2014/main" id="{5A6D0B79-6D7E-A7CB-D5E5-C0E5AD0618E6}"/>
                </a:ext>
              </a:extLst>
            </p:cNvPr>
            <p:cNvSpPr/>
            <p:nvPr/>
          </p:nvSpPr>
          <p:spPr>
            <a:xfrm>
              <a:off x="4039023" y="1115165"/>
              <a:ext cx="65480" cy="132944"/>
            </a:xfrm>
            <a:custGeom>
              <a:avLst/>
              <a:gdLst>
                <a:gd name="f0" fmla="val w"/>
                <a:gd name="f1" fmla="val h"/>
                <a:gd name="f2" fmla="val 0"/>
                <a:gd name="f3" fmla="val 2049"/>
                <a:gd name="f4" fmla="val 4160"/>
                <a:gd name="f5" fmla="val 1"/>
                <a:gd name="f6" fmla="*/ f0 1 2049"/>
                <a:gd name="f7" fmla="*/ f1 1 4160"/>
                <a:gd name="f8" fmla="val f2"/>
                <a:gd name="f9" fmla="val f3"/>
                <a:gd name="f10" fmla="val f4"/>
                <a:gd name="f11" fmla="+- f10 0 f8"/>
                <a:gd name="f12" fmla="+- f9 0 f8"/>
                <a:gd name="f13" fmla="*/ f12 1 2049"/>
                <a:gd name="f14" fmla="*/ f11 1 41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049" h="4160">
                  <a:moveTo>
                    <a:pt x="f5" y="f5"/>
                  </a:moveTo>
                  <a:lnTo>
                    <a:pt x="f5" y="f4"/>
                  </a:lnTo>
                  <a:lnTo>
                    <a:pt x="f3" y="f4"/>
                  </a:lnTo>
                  <a:lnTo>
                    <a:pt x="f3"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3" name="Google Shape;6964;p88">
              <a:extLst>
                <a:ext uri="{FF2B5EF4-FFF2-40B4-BE49-F238E27FC236}">
                  <a16:creationId xmlns:a16="http://schemas.microsoft.com/office/drawing/2014/main" id="{90A0A656-8E43-F6A5-1275-52579011D307}"/>
                </a:ext>
              </a:extLst>
            </p:cNvPr>
            <p:cNvSpPr/>
            <p:nvPr/>
          </p:nvSpPr>
          <p:spPr>
            <a:xfrm>
              <a:off x="4039023" y="1028590"/>
              <a:ext cx="65480" cy="65480"/>
            </a:xfrm>
            <a:custGeom>
              <a:avLst/>
              <a:gdLst>
                <a:gd name="f0" fmla="val w"/>
                <a:gd name="f1" fmla="val h"/>
                <a:gd name="f2" fmla="val 0"/>
                <a:gd name="f3" fmla="val 2049"/>
                <a:gd name="f4" fmla="val 1009"/>
                <a:gd name="f5" fmla="val 1"/>
                <a:gd name="f6" fmla="val 473"/>
                <a:gd name="f7" fmla="val 1040"/>
                <a:gd name="f8" fmla="val 2048"/>
                <a:gd name="f9" fmla="val 1576"/>
                <a:gd name="f10" fmla="*/ f0 1 2049"/>
                <a:gd name="f11" fmla="*/ f1 1 2049"/>
                <a:gd name="f12" fmla="val f2"/>
                <a:gd name="f13" fmla="val f3"/>
                <a:gd name="f14" fmla="+- f13 0 f12"/>
                <a:gd name="f15" fmla="*/ f14 1 204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2049" h="2049">
                  <a:moveTo>
                    <a:pt x="f4" y="f5"/>
                  </a:moveTo>
                  <a:cubicBezTo>
                    <a:pt x="f6" y="f5"/>
                    <a:pt x="f5" y="f6"/>
                    <a:pt x="f5" y="f7"/>
                  </a:cubicBezTo>
                  <a:lnTo>
                    <a:pt x="f5" y="f8"/>
                  </a:lnTo>
                  <a:lnTo>
                    <a:pt x="f3" y="f8"/>
                  </a:lnTo>
                  <a:lnTo>
                    <a:pt x="f3" y="f7"/>
                  </a:lnTo>
                  <a:cubicBezTo>
                    <a:pt x="f3" y="f6"/>
                    <a:pt x="f9" y="f5"/>
                    <a:pt x="f4"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4" name="Google Shape;6965;p88">
              <a:extLst>
                <a:ext uri="{FF2B5EF4-FFF2-40B4-BE49-F238E27FC236}">
                  <a16:creationId xmlns:a16="http://schemas.microsoft.com/office/drawing/2014/main" id="{B0297F3E-0355-D92C-EF2E-07330E5C83FA}"/>
                </a:ext>
              </a:extLst>
            </p:cNvPr>
            <p:cNvSpPr/>
            <p:nvPr/>
          </p:nvSpPr>
          <p:spPr>
            <a:xfrm>
              <a:off x="4041044" y="1270229"/>
              <a:ext cx="59445" cy="65480"/>
            </a:xfrm>
            <a:custGeom>
              <a:avLst/>
              <a:gdLst>
                <a:gd name="f0" fmla="val w"/>
                <a:gd name="f1" fmla="val h"/>
                <a:gd name="f2" fmla="val 0"/>
                <a:gd name="f3" fmla="val 1860"/>
                <a:gd name="f4" fmla="val 2049"/>
                <a:gd name="f5" fmla="val 1"/>
                <a:gd name="f6" fmla="val 599"/>
                <a:gd name="f7" fmla="val 1796"/>
                <a:gd name="f8" fmla="val 694"/>
                <a:gd name="f9" fmla="val 1985"/>
                <a:gd name="f10" fmla="val 788"/>
                <a:gd name="f11" fmla="val 2048"/>
                <a:gd name="f12" fmla="val 946"/>
                <a:gd name="f13" fmla="val 1103"/>
                <a:gd name="f14" fmla="val 1229"/>
                <a:gd name="f15" fmla="val 1261"/>
                <a:gd name="f16" fmla="*/ f0 1 1860"/>
                <a:gd name="f17" fmla="*/ f1 1 2049"/>
                <a:gd name="f18" fmla="val f2"/>
                <a:gd name="f19" fmla="val f3"/>
                <a:gd name="f20" fmla="val f4"/>
                <a:gd name="f21" fmla="+- f20 0 f18"/>
                <a:gd name="f22" fmla="+- f19 0 f18"/>
                <a:gd name="f23" fmla="*/ f22 1 1860"/>
                <a:gd name="f24" fmla="*/ f21 1 204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860" h="2049">
                  <a:moveTo>
                    <a:pt x="f5" y="f5"/>
                  </a:moveTo>
                  <a:lnTo>
                    <a:pt x="f6" y="f7"/>
                  </a:lnTo>
                  <a:cubicBezTo>
                    <a:pt x="f8" y="f9"/>
                    <a:pt x="f10" y="f11"/>
                    <a:pt x="f12" y="f11"/>
                  </a:cubicBezTo>
                  <a:cubicBezTo>
                    <a:pt x="f13" y="f11"/>
                    <a:pt x="f14" y="f9"/>
                    <a:pt x="f15" y="f7"/>
                  </a:cubicBezTo>
                  <a:lnTo>
                    <a:pt x="f3"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45" name="Google Shape;6966;p88">
            <a:extLst>
              <a:ext uri="{FF2B5EF4-FFF2-40B4-BE49-F238E27FC236}">
                <a16:creationId xmlns:a16="http://schemas.microsoft.com/office/drawing/2014/main" id="{912E0CDD-1515-D6AC-E2A2-E2A8982B31DF}"/>
              </a:ext>
            </a:extLst>
          </p:cNvPr>
          <p:cNvGrpSpPr/>
          <p:nvPr/>
        </p:nvGrpSpPr>
        <p:grpSpPr>
          <a:xfrm>
            <a:off x="9148779" y="3586521"/>
            <a:ext cx="604881" cy="605820"/>
            <a:chOff x="8189640" y="2558381"/>
            <a:chExt cx="453661" cy="454365"/>
          </a:xfrm>
          <a:solidFill>
            <a:srgbClr val="0072BF"/>
          </a:solidFill>
        </p:grpSpPr>
        <p:sp>
          <p:nvSpPr>
            <p:cNvPr id="46" name="Google Shape;6967;p88">
              <a:extLst>
                <a:ext uri="{FF2B5EF4-FFF2-40B4-BE49-F238E27FC236}">
                  <a16:creationId xmlns:a16="http://schemas.microsoft.com/office/drawing/2014/main" id="{4D4BC596-ACBF-B6EF-27FB-D006BFDBEA96}"/>
                </a:ext>
              </a:extLst>
            </p:cNvPr>
            <p:cNvSpPr/>
            <p:nvPr/>
          </p:nvSpPr>
          <p:spPr>
            <a:xfrm>
              <a:off x="8317162" y="2858761"/>
              <a:ext cx="12298" cy="19650"/>
            </a:xfrm>
            <a:custGeom>
              <a:avLst/>
              <a:gdLst>
                <a:gd name="f0" fmla="val w"/>
                <a:gd name="f1" fmla="val h"/>
                <a:gd name="f2" fmla="val 0"/>
                <a:gd name="f3" fmla="val 316"/>
                <a:gd name="f4" fmla="val 505"/>
                <a:gd name="f5" fmla="val 158"/>
                <a:gd name="f6" fmla="val 1"/>
                <a:gd name="f7" fmla="val 315"/>
                <a:gd name="f8" fmla="*/ f0 1 316"/>
                <a:gd name="f9" fmla="*/ f1 1 505"/>
                <a:gd name="f10" fmla="val f2"/>
                <a:gd name="f11" fmla="val f3"/>
                <a:gd name="f12" fmla="val f4"/>
                <a:gd name="f13" fmla="+- f12 0 f10"/>
                <a:gd name="f14" fmla="+- f11 0 f10"/>
                <a:gd name="f15" fmla="*/ f14 1 316"/>
                <a:gd name="f16" fmla="*/ f13 1 50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316" h="505">
                  <a:moveTo>
                    <a:pt x="f5" y="f6"/>
                  </a:moveTo>
                  <a:lnTo>
                    <a:pt x="f2" y="f4"/>
                  </a:lnTo>
                  <a:lnTo>
                    <a:pt x="f7" y="f4"/>
                  </a:ln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7" name="Google Shape;6968;p88">
              <a:extLst>
                <a:ext uri="{FF2B5EF4-FFF2-40B4-BE49-F238E27FC236}">
                  <a16:creationId xmlns:a16="http://schemas.microsoft.com/office/drawing/2014/main" id="{00BB422D-F3F7-C175-7F90-26DE8576605D}"/>
                </a:ext>
              </a:extLst>
            </p:cNvPr>
            <p:cNvSpPr/>
            <p:nvPr/>
          </p:nvSpPr>
          <p:spPr>
            <a:xfrm>
              <a:off x="8189640" y="2743538"/>
              <a:ext cx="267297" cy="269208"/>
            </a:xfrm>
            <a:custGeom>
              <a:avLst/>
              <a:gdLst>
                <a:gd name="f0" fmla="val w"/>
                <a:gd name="f1" fmla="val h"/>
                <a:gd name="f2" fmla="val 0"/>
                <a:gd name="f3" fmla="val 6869"/>
                <a:gd name="f4" fmla="val 6918"/>
                <a:gd name="f5" fmla="val 3427"/>
                <a:gd name="f6" fmla="val 1449"/>
                <a:gd name="f7" fmla="val 3569"/>
                <a:gd name="f8" fmla="val 3718"/>
                <a:gd name="f9" fmla="val 1512"/>
                <a:gd name="f10" fmla="val 3781"/>
                <a:gd name="f11" fmla="val 1638"/>
                <a:gd name="f12" fmla="val 4317"/>
                <a:gd name="f13" fmla="val 3466"/>
                <a:gd name="f14" fmla="val 4474"/>
                <a:gd name="f15" fmla="val 4695"/>
                <a:gd name="f16" fmla="val 4852"/>
                <a:gd name="f17" fmla="val 3623"/>
                <a:gd name="f18" fmla="val 3812"/>
                <a:gd name="f19" fmla="val 3970"/>
                <a:gd name="f20" fmla="val 4726"/>
                <a:gd name="f21" fmla="val 4127"/>
                <a:gd name="f22" fmla="val 4537"/>
                <a:gd name="f23" fmla="val 4789"/>
                <a:gd name="f24" fmla="val 5072"/>
                <a:gd name="f25" fmla="val 5262"/>
                <a:gd name="f26" fmla="val 4758"/>
                <a:gd name="f27" fmla="val 5419"/>
                <a:gd name="f28" fmla="val 4569"/>
                <a:gd name="f29" fmla="val 5514"/>
                <a:gd name="f30" fmla="val 4545"/>
                <a:gd name="f31" fmla="val 5518"/>
                <a:gd name="f32" fmla="val 4521"/>
                <a:gd name="f33" fmla="val 5520"/>
                <a:gd name="f34" fmla="val 4498"/>
                <a:gd name="f35" fmla="val 4341"/>
                <a:gd name="f36" fmla="val 4210"/>
                <a:gd name="f37" fmla="val 5427"/>
                <a:gd name="f38" fmla="val 4128"/>
                <a:gd name="f39" fmla="val 3057"/>
                <a:gd name="f40" fmla="val 2710"/>
                <a:gd name="f41" fmla="val 2683"/>
                <a:gd name="f42" fmla="val 2535"/>
                <a:gd name="f43" fmla="val 2351"/>
                <a:gd name="f44" fmla="val 2325"/>
                <a:gd name="f45" fmla="val 2297"/>
                <a:gd name="f46" fmla="val 2269"/>
                <a:gd name="f47" fmla="val 2080"/>
                <a:gd name="f48" fmla="val 5451"/>
                <a:gd name="f49" fmla="val 2017"/>
                <a:gd name="f50" fmla="val 2049"/>
                <a:gd name="f51" fmla="val 2332"/>
                <a:gd name="f52" fmla="val 2175"/>
                <a:gd name="f53" fmla="val 4096"/>
                <a:gd name="f54" fmla="val 2206"/>
                <a:gd name="f55" fmla="val 2395"/>
                <a:gd name="f56" fmla="val 2553"/>
                <a:gd name="f57" fmla="val 3120"/>
                <a:gd name="f58" fmla="val 3151"/>
                <a:gd name="f59" fmla="val 3285"/>
                <a:gd name="f60" fmla="val 3435"/>
                <a:gd name="f61" fmla="val 1544"/>
                <a:gd name="f62" fmla="val 1"/>
                <a:gd name="f63" fmla="val 3434"/>
                <a:gd name="f64" fmla="val 5356"/>
                <a:gd name="f65" fmla="val 6900"/>
                <a:gd name="f66" fmla="val 4065"/>
                <a:gd name="f67" fmla="val 4632"/>
                <a:gd name="f68" fmla="val 6742"/>
                <a:gd name="f69" fmla="val 5168"/>
                <a:gd name="f70" fmla="val 6427"/>
                <a:gd name="f71" fmla="val 6365"/>
                <a:gd name="f72" fmla="val 6407"/>
                <a:gd name="f73" fmla="val 6910"/>
                <a:gd name="f74" fmla="val 6449"/>
                <a:gd name="f75" fmla="val 6917"/>
                <a:gd name="f76" fmla="val 6491"/>
                <a:gd name="f77" fmla="val 6575"/>
                <a:gd name="f78" fmla="val 6659"/>
                <a:gd name="f79" fmla="val 6889"/>
                <a:gd name="f80" fmla="val 6743"/>
                <a:gd name="f81" fmla="val 6805"/>
                <a:gd name="f82" fmla="val 6806"/>
                <a:gd name="f83" fmla="val 6616"/>
                <a:gd name="f84" fmla="val 6459"/>
                <a:gd name="f85" fmla="val 5009"/>
                <a:gd name="f86" fmla="val 4001"/>
                <a:gd name="f87" fmla="val 3119"/>
                <a:gd name="f88" fmla="val 6774"/>
                <a:gd name="f89" fmla="val 2804"/>
                <a:gd name="f90" fmla="val 6711"/>
                <a:gd name="f91" fmla="val 2489"/>
                <a:gd name="f92" fmla="val 6617"/>
                <a:gd name="f93" fmla="val 2426"/>
                <a:gd name="f94" fmla="val 6428"/>
                <a:gd name="f95" fmla="val 2363"/>
                <a:gd name="f96" fmla="val 5389"/>
                <a:gd name="f97" fmla="val 2755"/>
                <a:gd name="f98" fmla="val 5256"/>
                <a:gd name="f99" fmla="val 2780"/>
                <a:gd name="f100" fmla="val 5125"/>
                <a:gd name="f101" fmla="val 4892"/>
                <a:gd name="f102" fmla="val 4667"/>
                <a:gd name="f103" fmla="val 2702"/>
                <a:gd name="f104" fmla="val 4506"/>
                <a:gd name="f105" fmla="val 2521"/>
                <a:gd name="f106" fmla="val 4222"/>
                <a:gd name="f107" fmla="val 1891"/>
                <a:gd name="f108" fmla="val 4159"/>
                <a:gd name="f109" fmla="val 1481"/>
                <a:gd name="f110" fmla="val 4443"/>
                <a:gd name="f111" fmla="val 221"/>
                <a:gd name="f112" fmla="val 189"/>
                <a:gd name="f113" fmla="val 4411"/>
                <a:gd name="f114" fmla="val 158"/>
                <a:gd name="f115" fmla="val 63"/>
                <a:gd name="f116" fmla="*/ f0 1 6869"/>
                <a:gd name="f117" fmla="*/ f1 1 6918"/>
                <a:gd name="f118" fmla="val f2"/>
                <a:gd name="f119" fmla="val f3"/>
                <a:gd name="f120" fmla="val f4"/>
                <a:gd name="f121" fmla="+- f120 0 f118"/>
                <a:gd name="f122" fmla="+- f119 0 f118"/>
                <a:gd name="f123" fmla="*/ f122 1 6869"/>
                <a:gd name="f124" fmla="*/ f121 1 6918"/>
                <a:gd name="f125" fmla="*/ f118 1 f123"/>
                <a:gd name="f126" fmla="*/ f119 1 f123"/>
                <a:gd name="f127" fmla="*/ f118 1 f124"/>
                <a:gd name="f128" fmla="*/ f120 1 f124"/>
                <a:gd name="f129" fmla="*/ f125 f116 1"/>
                <a:gd name="f130" fmla="*/ f126 f116 1"/>
                <a:gd name="f131" fmla="*/ f128 f117 1"/>
                <a:gd name="f132" fmla="*/ f127 f117 1"/>
              </a:gdLst>
              <a:ahLst/>
              <a:cxnLst>
                <a:cxn ang="3cd4">
                  <a:pos x="hc" y="t"/>
                </a:cxn>
                <a:cxn ang="0">
                  <a:pos x="r" y="vc"/>
                </a:cxn>
                <a:cxn ang="cd4">
                  <a:pos x="hc" y="b"/>
                </a:cxn>
                <a:cxn ang="cd2">
                  <a:pos x="l" y="vc"/>
                </a:cxn>
              </a:cxnLst>
              <a:rect l="f129" t="f132" r="f130" b="f131"/>
              <a:pathLst>
                <a:path w="6869" h="6918">
                  <a:moveTo>
                    <a:pt x="f5" y="f6"/>
                  </a:moveTo>
                  <a:cubicBezTo>
                    <a:pt x="f7" y="f6"/>
                    <a:pt x="f8" y="f9"/>
                    <a:pt x="f10" y="f11"/>
                  </a:cubicBezTo>
                  <a:lnTo>
                    <a:pt x="f12" y="f13"/>
                  </a:lnTo>
                  <a:lnTo>
                    <a:pt x="f14" y="f13"/>
                  </a:lnTo>
                  <a:cubicBezTo>
                    <a:pt x="f15" y="f13"/>
                    <a:pt x="f16" y="f17"/>
                    <a:pt x="f16" y="f18"/>
                  </a:cubicBezTo>
                  <a:cubicBezTo>
                    <a:pt x="f16" y="f19"/>
                    <a:pt x="f20" y="f21"/>
                    <a:pt x="f22" y="f21"/>
                  </a:cubicBezTo>
                  <a:lnTo>
                    <a:pt x="f23" y="f24"/>
                  </a:lnTo>
                  <a:cubicBezTo>
                    <a:pt x="f16" y="f25"/>
                    <a:pt x="f26" y="f27"/>
                    <a:pt x="f28" y="f29"/>
                  </a:cubicBezTo>
                  <a:cubicBezTo>
                    <a:pt x="f30" y="f31"/>
                    <a:pt x="f32" y="f33"/>
                    <a:pt x="f34" y="f33"/>
                  </a:cubicBezTo>
                  <a:cubicBezTo>
                    <a:pt x="f35" y="f33"/>
                    <a:pt x="f36" y="f37"/>
                    <a:pt x="f38" y="f25"/>
                  </a:cubicBezTo>
                  <a:lnTo>
                    <a:pt x="f10" y="f21"/>
                  </a:lnTo>
                  <a:lnTo>
                    <a:pt x="f39" y="f21"/>
                  </a:lnTo>
                  <a:lnTo>
                    <a:pt x="f40" y="f25"/>
                  </a:lnTo>
                  <a:cubicBezTo>
                    <a:pt x="f41" y="f37"/>
                    <a:pt x="f42" y="f33"/>
                    <a:pt x="f43" y="f33"/>
                  </a:cubicBezTo>
                  <a:cubicBezTo>
                    <a:pt x="f44" y="f33"/>
                    <a:pt x="f45" y="f31"/>
                    <a:pt x="f46" y="f29"/>
                  </a:cubicBezTo>
                  <a:cubicBezTo>
                    <a:pt x="f47" y="f48"/>
                    <a:pt x="f49" y="f25"/>
                    <a:pt x="f50" y="f24"/>
                  </a:cubicBezTo>
                  <a:lnTo>
                    <a:pt x="f51" y="f21"/>
                  </a:lnTo>
                  <a:cubicBezTo>
                    <a:pt x="f52" y="f53"/>
                    <a:pt x="f49" y="f19"/>
                    <a:pt x="f49" y="f18"/>
                  </a:cubicBezTo>
                  <a:cubicBezTo>
                    <a:pt x="f50" y="f17"/>
                    <a:pt x="f54" y="f13"/>
                    <a:pt x="f55" y="f13"/>
                  </a:cubicBezTo>
                  <a:lnTo>
                    <a:pt x="f56" y="f13"/>
                  </a:lnTo>
                  <a:lnTo>
                    <a:pt x="f57" y="f11"/>
                  </a:lnTo>
                  <a:cubicBezTo>
                    <a:pt x="f58" y="f9"/>
                    <a:pt x="f59" y="f6"/>
                    <a:pt x="f5" y="f6"/>
                  </a:cubicBezTo>
                  <a:close/>
                  <a:moveTo>
                    <a:pt x="f60" y="f2"/>
                  </a:moveTo>
                  <a:cubicBezTo>
                    <a:pt x="f61" y="f2"/>
                    <a:pt x="f62" y="f61"/>
                    <a:pt x="f62" y="f63"/>
                  </a:cubicBezTo>
                  <a:cubicBezTo>
                    <a:pt x="f62" y="f64"/>
                    <a:pt x="f61" y="f65"/>
                    <a:pt x="f60" y="f65"/>
                  </a:cubicBezTo>
                  <a:cubicBezTo>
                    <a:pt x="f66" y="f65"/>
                    <a:pt x="f67" y="f68"/>
                    <a:pt x="f69" y="f70"/>
                  </a:cubicBezTo>
                  <a:lnTo>
                    <a:pt x="f71" y="f65"/>
                  </a:lnTo>
                  <a:cubicBezTo>
                    <a:pt x="f72" y="f73"/>
                    <a:pt x="f74" y="f75"/>
                    <a:pt x="f76" y="f75"/>
                  </a:cubicBezTo>
                  <a:cubicBezTo>
                    <a:pt x="f77" y="f75"/>
                    <a:pt x="f78" y="f79"/>
                    <a:pt x="f80" y="f81"/>
                  </a:cubicBezTo>
                  <a:cubicBezTo>
                    <a:pt x="f82" y="f68"/>
                    <a:pt x="f3" y="f83"/>
                    <a:pt x="f3" y="f84"/>
                  </a:cubicBezTo>
                  <a:lnTo>
                    <a:pt x="f76" y="f85"/>
                  </a:lnTo>
                  <a:cubicBezTo>
                    <a:pt x="f80" y="f22"/>
                    <a:pt x="f3" y="f86"/>
                    <a:pt x="f3" y="f13"/>
                  </a:cubicBezTo>
                  <a:cubicBezTo>
                    <a:pt x="f3" y="f87"/>
                    <a:pt x="f88" y="f89"/>
                    <a:pt x="f90" y="f91"/>
                  </a:cubicBezTo>
                  <a:cubicBezTo>
                    <a:pt x="f92" y="f93"/>
                    <a:pt x="f76" y="f55"/>
                    <a:pt x="f94" y="f95"/>
                  </a:cubicBezTo>
                  <a:lnTo>
                    <a:pt x="f29" y="f40"/>
                  </a:lnTo>
                  <a:cubicBezTo>
                    <a:pt x="f96" y="f97"/>
                    <a:pt x="f98" y="f99"/>
                    <a:pt x="f100" y="f99"/>
                  </a:cubicBezTo>
                  <a:cubicBezTo>
                    <a:pt x="f101" y="f99"/>
                    <a:pt x="f102" y="f103"/>
                    <a:pt x="f104" y="f105"/>
                  </a:cubicBezTo>
                  <a:cubicBezTo>
                    <a:pt x="f106" y="f46"/>
                    <a:pt x="f53" y="f107"/>
                    <a:pt x="f108" y="f109"/>
                  </a:cubicBezTo>
                  <a:lnTo>
                    <a:pt x="f110" y="f111"/>
                  </a:lnTo>
                  <a:cubicBezTo>
                    <a:pt x="f110" y="f112"/>
                    <a:pt x="f110" y="f112"/>
                    <a:pt x="f113" y="f114"/>
                  </a:cubicBezTo>
                  <a:cubicBezTo>
                    <a:pt x="f53" y="f115"/>
                    <a:pt x="f10" y="f2"/>
                    <a:pt x="f60"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8" name="Google Shape;6969;p88">
              <a:extLst>
                <a:ext uri="{FF2B5EF4-FFF2-40B4-BE49-F238E27FC236}">
                  <a16:creationId xmlns:a16="http://schemas.microsoft.com/office/drawing/2014/main" id="{A4E2CE31-25CB-3B1D-B61E-7705CA4415FB}"/>
                </a:ext>
              </a:extLst>
            </p:cNvPr>
            <p:cNvSpPr/>
            <p:nvPr/>
          </p:nvSpPr>
          <p:spPr>
            <a:xfrm>
              <a:off x="8497372" y="2665046"/>
              <a:ext cx="24551" cy="40507"/>
            </a:xfrm>
            <a:custGeom>
              <a:avLst/>
              <a:gdLst>
                <a:gd name="f0" fmla="val w"/>
                <a:gd name="f1" fmla="val h"/>
                <a:gd name="f2" fmla="val 0"/>
                <a:gd name="f3" fmla="val 631"/>
                <a:gd name="f4" fmla="val 1041"/>
                <a:gd name="f5" fmla="val 1"/>
                <a:gd name="f6" fmla="val 32"/>
                <a:gd name="f7" fmla="val 410"/>
                <a:gd name="f8" fmla="val 126"/>
                <a:gd name="f9" fmla="val 694"/>
                <a:gd name="f10" fmla="val 315"/>
                <a:gd name="f11" fmla="val 473"/>
                <a:gd name="f12" fmla="val 599"/>
                <a:gd name="f13" fmla="val 347"/>
                <a:gd name="f14" fmla="*/ f0 1 631"/>
                <a:gd name="f15" fmla="*/ f1 1 1041"/>
                <a:gd name="f16" fmla="val f2"/>
                <a:gd name="f17" fmla="val f3"/>
                <a:gd name="f18" fmla="val f4"/>
                <a:gd name="f19" fmla="+- f18 0 f16"/>
                <a:gd name="f20" fmla="+- f17 0 f16"/>
                <a:gd name="f21" fmla="*/ f20 1 631"/>
                <a:gd name="f22" fmla="*/ f19 1 1041"/>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631" h="1041">
                  <a:moveTo>
                    <a:pt x="f2" y="f5"/>
                  </a:moveTo>
                  <a:cubicBezTo>
                    <a:pt x="f6" y="f7"/>
                    <a:pt x="f8" y="f9"/>
                    <a:pt x="f10" y="f4"/>
                  </a:cubicBezTo>
                  <a:cubicBezTo>
                    <a:pt x="f11" y="f9"/>
                    <a:pt x="f12" y="f13"/>
                    <a:pt x="f3"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49" name="Google Shape;6970;p88">
              <a:extLst>
                <a:ext uri="{FF2B5EF4-FFF2-40B4-BE49-F238E27FC236}">
                  <a16:creationId xmlns:a16="http://schemas.microsoft.com/office/drawing/2014/main" id="{844A63FA-585F-62CB-F156-5F00258EE3BD}"/>
                </a:ext>
              </a:extLst>
            </p:cNvPr>
            <p:cNvSpPr/>
            <p:nvPr/>
          </p:nvSpPr>
          <p:spPr>
            <a:xfrm>
              <a:off x="8374751" y="2558381"/>
              <a:ext cx="268550" cy="268348"/>
            </a:xfrm>
            <a:custGeom>
              <a:avLst/>
              <a:gdLst>
                <a:gd name="f0" fmla="val w"/>
                <a:gd name="f1" fmla="val h"/>
                <a:gd name="f2" fmla="val 0"/>
                <a:gd name="f3" fmla="val 6901"/>
                <a:gd name="f4" fmla="val 6896"/>
                <a:gd name="f5" fmla="val 3435"/>
                <a:gd name="f6" fmla="val 1356"/>
                <a:gd name="f7" fmla="val 3624"/>
                <a:gd name="f8" fmla="val 3782"/>
                <a:gd name="f9" fmla="val 1513"/>
                <a:gd name="f10" fmla="val 1734"/>
                <a:gd name="f11" fmla="val 2080"/>
                <a:gd name="f12" fmla="val 4821"/>
                <a:gd name="f13" fmla="val 5010"/>
                <a:gd name="f14" fmla="val 5168"/>
                <a:gd name="f15" fmla="val 2238"/>
                <a:gd name="f16" fmla="val 2427"/>
                <a:gd name="f17" fmla="val 2616"/>
                <a:gd name="f18" fmla="val 2742"/>
                <a:gd name="f19" fmla="val 4412"/>
                <a:gd name="f20" fmla="val 4380"/>
                <a:gd name="f21" fmla="val 3341"/>
                <a:gd name="f22" fmla="val 4191"/>
                <a:gd name="f23" fmla="val 3876"/>
                <a:gd name="f24" fmla="val 3908"/>
                <a:gd name="f25" fmla="val 4443"/>
                <a:gd name="f26" fmla="val 4475"/>
                <a:gd name="f27" fmla="val 3939"/>
                <a:gd name="f28" fmla="val 4506"/>
                <a:gd name="f29" fmla="val 4349"/>
                <a:gd name="f30" fmla="val 4916"/>
                <a:gd name="f31" fmla="val 5042"/>
                <a:gd name="f32" fmla="val 5262"/>
                <a:gd name="f33" fmla="val 5388"/>
                <a:gd name="f34" fmla="val 4286"/>
                <a:gd name="f35" fmla="val 5451"/>
                <a:gd name="f36" fmla="val 5483"/>
                <a:gd name="f37" fmla="val 4101"/>
                <a:gd name="f38" fmla="val 4010"/>
                <a:gd name="f39" fmla="val 3923"/>
                <a:gd name="f40" fmla="val 3466"/>
                <a:gd name="f41" fmla="val 4979"/>
                <a:gd name="f42" fmla="val 4947"/>
                <a:gd name="f43" fmla="val 3403"/>
                <a:gd name="f44" fmla="val 2994"/>
                <a:gd name="f45" fmla="val 2931"/>
                <a:gd name="f46" fmla="val 2844"/>
                <a:gd name="f47" fmla="val 2758"/>
                <a:gd name="f48" fmla="val 2671"/>
                <a:gd name="f49" fmla="val 2584"/>
                <a:gd name="f50" fmla="val 2521"/>
                <a:gd name="f51" fmla="val 2395"/>
                <a:gd name="f52" fmla="val 2962"/>
                <a:gd name="f53" fmla="val 2679"/>
                <a:gd name="f54" fmla="val 2490"/>
                <a:gd name="f55" fmla="val 2458"/>
                <a:gd name="f56" fmla="val 2049"/>
                <a:gd name="f57" fmla="val 1860"/>
                <a:gd name="f58" fmla="val 1702"/>
                <a:gd name="f59" fmla="val 2206"/>
                <a:gd name="f60" fmla="val 3088"/>
                <a:gd name="f61" fmla="val 3246"/>
                <a:gd name="f62" fmla="val 1"/>
                <a:gd name="f63" fmla="val 1576"/>
                <a:gd name="f64" fmla="val 32"/>
                <a:gd name="f65" fmla="val 3467"/>
                <a:gd name="f66" fmla="val 3971"/>
                <a:gd name="f67" fmla="val 158"/>
                <a:gd name="f68" fmla="val 411"/>
                <a:gd name="f69" fmla="val 6459"/>
                <a:gd name="f70" fmla="val 6554"/>
                <a:gd name="f71" fmla="val 6680"/>
                <a:gd name="f72" fmla="val 6806"/>
                <a:gd name="f73" fmla="val 225"/>
                <a:gd name="f74" fmla="val 6851"/>
                <a:gd name="f75" fmla="val 324"/>
                <a:gd name="f76" fmla="val 6895"/>
                <a:gd name="f77" fmla="val 420"/>
                <a:gd name="f78" fmla="val 460"/>
                <a:gd name="f79" fmla="val 500"/>
                <a:gd name="f80" fmla="val 6887"/>
                <a:gd name="f81" fmla="val 537"/>
                <a:gd name="f82" fmla="val 6869"/>
                <a:gd name="f83" fmla="val 6396"/>
                <a:gd name="f84" fmla="val 2269"/>
                <a:gd name="f85" fmla="val 6712"/>
                <a:gd name="f86" fmla="val 2899"/>
                <a:gd name="f87" fmla="val 5357"/>
                <a:gd name="f88" fmla="val 5325"/>
                <a:gd name="f89" fmla="*/ f0 1 6901"/>
                <a:gd name="f90" fmla="*/ f1 1 6896"/>
                <a:gd name="f91" fmla="val f2"/>
                <a:gd name="f92" fmla="val f3"/>
                <a:gd name="f93" fmla="val f4"/>
                <a:gd name="f94" fmla="+- f93 0 f91"/>
                <a:gd name="f95" fmla="+- f92 0 f91"/>
                <a:gd name="f96" fmla="*/ f95 1 6901"/>
                <a:gd name="f97" fmla="*/ f94 1 6896"/>
                <a:gd name="f98" fmla="*/ f91 1 f96"/>
                <a:gd name="f99" fmla="*/ f92 1 f96"/>
                <a:gd name="f100" fmla="*/ f91 1 f97"/>
                <a:gd name="f101" fmla="*/ f93 1 f97"/>
                <a:gd name="f102" fmla="*/ f98 f89 1"/>
                <a:gd name="f103" fmla="*/ f99 f89 1"/>
                <a:gd name="f104" fmla="*/ f101 f90 1"/>
                <a:gd name="f105" fmla="*/ f100 f90 1"/>
              </a:gdLst>
              <a:ahLst/>
              <a:cxnLst>
                <a:cxn ang="3cd4">
                  <a:pos x="hc" y="t"/>
                </a:cxn>
                <a:cxn ang="0">
                  <a:pos x="r" y="vc"/>
                </a:cxn>
                <a:cxn ang="cd4">
                  <a:pos x="hc" y="b"/>
                </a:cxn>
                <a:cxn ang="cd2">
                  <a:pos x="l" y="vc"/>
                </a:cxn>
              </a:cxnLst>
              <a:rect l="f102" t="f105" r="f103" b="f104"/>
              <a:pathLst>
                <a:path w="6901" h="6896">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cubicBezTo>
                    <a:pt x="f20" y="f21"/>
                    <a:pt x="f22" y="f23"/>
                    <a:pt x="f23" y="f19"/>
                  </a:cubicBezTo>
                  <a:cubicBezTo>
                    <a:pt x="f24" y="f25"/>
                    <a:pt x="f24" y="f26"/>
                    <a:pt x="f27" y="f28"/>
                  </a:cubicBezTo>
                  <a:lnTo>
                    <a:pt x="f29" y="f30"/>
                  </a:lnTo>
                  <a:cubicBezTo>
                    <a:pt x="f25" y="f31"/>
                    <a:pt x="f25" y="f32"/>
                    <a:pt x="f29" y="f33"/>
                  </a:cubicBezTo>
                  <a:cubicBezTo>
                    <a:pt x="f34" y="f35"/>
                    <a:pt x="f22" y="f36"/>
                    <a:pt x="f37" y="f36"/>
                  </a:cubicBezTo>
                  <a:cubicBezTo>
                    <a:pt x="f38" y="f36"/>
                    <a:pt x="f39" y="f35"/>
                    <a:pt x="f23" y="f33"/>
                  </a:cubicBezTo>
                  <a:lnTo>
                    <a:pt x="f40" y="f41"/>
                  </a:lnTo>
                  <a:lnTo>
                    <a:pt x="f5" y="f42"/>
                  </a:lnTo>
                  <a:lnTo>
                    <a:pt x="f43" y="f41"/>
                  </a:lnTo>
                  <a:lnTo>
                    <a:pt x="f44" y="f33"/>
                  </a:lnTo>
                  <a:cubicBezTo>
                    <a:pt x="f45" y="f35"/>
                    <a:pt x="f46" y="f36"/>
                    <a:pt x="f47" y="f36"/>
                  </a:cubicBezTo>
                  <a:cubicBezTo>
                    <a:pt x="f48" y="f36"/>
                    <a:pt x="f49" y="f35"/>
                    <a:pt x="f50" y="f33"/>
                  </a:cubicBezTo>
                  <a:cubicBezTo>
                    <a:pt x="f51" y="f32"/>
                    <a:pt x="f51" y="f31"/>
                    <a:pt x="f50" y="f30"/>
                  </a:cubicBezTo>
                  <a:lnTo>
                    <a:pt x="f45" y="f28"/>
                  </a:lnTo>
                  <a:cubicBezTo>
                    <a:pt x="f52" y="f26"/>
                    <a:pt x="f52" y="f25"/>
                    <a:pt x="f44" y="f19"/>
                  </a:cubicBezTo>
                  <a:cubicBezTo>
                    <a:pt x="f53" y="f27"/>
                    <a:pt x="f54" y="f21"/>
                    <a:pt x="f55" y="f18"/>
                  </a:cubicBezTo>
                  <a:lnTo>
                    <a:pt x="f56" y="f18"/>
                  </a:lnTo>
                  <a:cubicBezTo>
                    <a:pt x="f57" y="f18"/>
                    <a:pt x="f58" y="f49"/>
                    <a:pt x="f58" y="f51"/>
                  </a:cubicBezTo>
                  <a:cubicBezTo>
                    <a:pt x="f58" y="f59"/>
                    <a:pt x="f57" y="f56"/>
                    <a:pt x="f56" y="f56"/>
                  </a:cubicBezTo>
                  <a:lnTo>
                    <a:pt x="f60" y="f56"/>
                  </a:lnTo>
                  <a:lnTo>
                    <a:pt x="f60" y="f10"/>
                  </a:lnTo>
                  <a:cubicBezTo>
                    <a:pt x="f60" y="f9"/>
                    <a:pt x="f61" y="f6"/>
                    <a:pt x="f5" y="f6"/>
                  </a:cubicBezTo>
                  <a:close/>
                  <a:moveTo>
                    <a:pt x="f40" y="f62"/>
                  </a:moveTo>
                  <a:cubicBezTo>
                    <a:pt x="f63" y="f62"/>
                    <a:pt x="f64" y="f63"/>
                    <a:pt x="f64" y="f65"/>
                  </a:cubicBezTo>
                  <a:cubicBezTo>
                    <a:pt x="f64" y="f66"/>
                    <a:pt x="f67" y="f28"/>
                    <a:pt x="f68" y="f41"/>
                  </a:cubicBezTo>
                  <a:lnTo>
                    <a:pt x="f64" y="f69"/>
                  </a:lnTo>
                  <a:cubicBezTo>
                    <a:pt x="f62" y="f70"/>
                    <a:pt x="f64" y="f71"/>
                    <a:pt x="f67" y="f72"/>
                  </a:cubicBezTo>
                  <a:cubicBezTo>
                    <a:pt x="f73" y="f74"/>
                    <a:pt x="f75" y="f76"/>
                    <a:pt x="f77" y="f76"/>
                  </a:cubicBezTo>
                  <a:cubicBezTo>
                    <a:pt x="f78" y="f76"/>
                    <a:pt x="f79" y="f80"/>
                    <a:pt x="f81" y="f82"/>
                  </a:cubicBezTo>
                  <a:lnTo>
                    <a:pt x="f10" y="f83"/>
                  </a:lnTo>
                  <a:cubicBezTo>
                    <a:pt x="f84" y="f85"/>
                    <a:pt x="f86" y="f82"/>
                    <a:pt x="f40" y="f82"/>
                  </a:cubicBezTo>
                  <a:cubicBezTo>
                    <a:pt x="f87" y="f82"/>
                    <a:pt x="f3" y="f87"/>
                    <a:pt x="f3" y="f5"/>
                  </a:cubicBezTo>
                  <a:cubicBezTo>
                    <a:pt x="f3" y="f63"/>
                    <a:pt x="f88" y="f62"/>
                    <a:pt x="f40" y="f6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50" name="Google Shape;6760;p88">
            <a:extLst>
              <a:ext uri="{FF2B5EF4-FFF2-40B4-BE49-F238E27FC236}">
                <a16:creationId xmlns:a16="http://schemas.microsoft.com/office/drawing/2014/main" id="{A36DC3E2-4520-BEA1-2642-EDAB6C101EC3}"/>
              </a:ext>
            </a:extLst>
          </p:cNvPr>
          <p:cNvGrpSpPr/>
          <p:nvPr/>
        </p:nvGrpSpPr>
        <p:grpSpPr>
          <a:xfrm>
            <a:off x="2432145" y="1422357"/>
            <a:ext cx="499957" cy="600565"/>
            <a:chOff x="3152165" y="935257"/>
            <a:chExt cx="374968" cy="450424"/>
          </a:xfrm>
          <a:solidFill>
            <a:srgbClr val="0072BF"/>
          </a:solidFill>
        </p:grpSpPr>
        <p:sp>
          <p:nvSpPr>
            <p:cNvPr id="51" name="Google Shape;6761;p88">
              <a:extLst>
                <a:ext uri="{FF2B5EF4-FFF2-40B4-BE49-F238E27FC236}">
                  <a16:creationId xmlns:a16="http://schemas.microsoft.com/office/drawing/2014/main" id="{1DF52CC3-B2D9-FD83-72C7-EC1D0CFD2BB9}"/>
                </a:ext>
              </a:extLst>
            </p:cNvPr>
            <p:cNvSpPr/>
            <p:nvPr/>
          </p:nvSpPr>
          <p:spPr>
            <a:xfrm>
              <a:off x="3152165" y="935257"/>
              <a:ext cx="79168" cy="312880"/>
            </a:xfrm>
            <a:custGeom>
              <a:avLst/>
              <a:gdLst>
                <a:gd name="f0" fmla="val w"/>
                <a:gd name="f1" fmla="val h"/>
                <a:gd name="f2" fmla="val 0"/>
                <a:gd name="f3" fmla="val 2049"/>
                <a:gd name="f4" fmla="val 8098"/>
                <a:gd name="f5" fmla="val 1702"/>
                <a:gd name="f6" fmla="val 757"/>
                <a:gd name="f7" fmla="val 1"/>
                <a:gd name="f8" fmla="val 788"/>
                <a:gd name="f9" fmla="val 1733"/>
                <a:gd name="f10" fmla="val 8097"/>
                <a:gd name="f11" fmla="val 348"/>
                <a:gd name="f12" fmla="val 7782"/>
                <a:gd name="f13" fmla="val 820"/>
                <a:gd name="f14" fmla="val 7562"/>
                <a:gd name="f15" fmla="val 1387"/>
                <a:gd name="f16" fmla="*/ f0 1 2049"/>
                <a:gd name="f17" fmla="*/ f1 1 8098"/>
                <a:gd name="f18" fmla="val f2"/>
                <a:gd name="f19" fmla="val f3"/>
                <a:gd name="f20" fmla="val f4"/>
                <a:gd name="f21" fmla="+- f20 0 f18"/>
                <a:gd name="f22" fmla="+- f19 0 f18"/>
                <a:gd name="f23" fmla="*/ f22 1 2049"/>
                <a:gd name="f24" fmla="*/ f21 1 8098"/>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049" h="8098">
                  <a:moveTo>
                    <a:pt x="f5" y="f2"/>
                  </a:moveTo>
                  <a:cubicBezTo>
                    <a:pt x="f6" y="f2"/>
                    <a:pt x="f7" y="f8"/>
                    <a:pt x="f7" y="f9"/>
                  </a:cubicBezTo>
                  <a:lnTo>
                    <a:pt x="f7" y="f10"/>
                  </a:lnTo>
                  <a:cubicBezTo>
                    <a:pt x="f11" y="f12"/>
                    <a:pt x="f13" y="f14"/>
                    <a:pt x="f15" y="f14"/>
                  </a:cubicBezTo>
                  <a:lnTo>
                    <a:pt x="f3" y="f14"/>
                  </a:ln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2" name="Google Shape;6762;p88">
              <a:extLst>
                <a:ext uri="{FF2B5EF4-FFF2-40B4-BE49-F238E27FC236}">
                  <a16:creationId xmlns:a16="http://schemas.microsoft.com/office/drawing/2014/main" id="{3FA453F4-B2E6-EE04-07C0-BA91187CBE5E}"/>
                </a:ext>
              </a:extLst>
            </p:cNvPr>
            <p:cNvSpPr/>
            <p:nvPr/>
          </p:nvSpPr>
          <p:spPr>
            <a:xfrm>
              <a:off x="3152165" y="1252965"/>
              <a:ext cx="374968" cy="105942"/>
            </a:xfrm>
            <a:custGeom>
              <a:avLst/>
              <a:gdLst>
                <a:gd name="f0" fmla="val w"/>
                <a:gd name="f1" fmla="val h"/>
                <a:gd name="f2" fmla="val 0"/>
                <a:gd name="f3" fmla="val 9705"/>
                <a:gd name="f4" fmla="val 2742"/>
                <a:gd name="f5" fmla="val 1387"/>
                <a:gd name="f6" fmla="val 631"/>
                <a:gd name="f7" fmla="val 1"/>
                <a:gd name="f8" fmla="val 630"/>
                <a:gd name="f9" fmla="val 1386"/>
                <a:gd name="f10" fmla="val 2111"/>
                <a:gd name="f11" fmla="val 600"/>
                <a:gd name="f12" fmla="val 2741"/>
                <a:gd name="f13" fmla="val 1356"/>
                <a:gd name="f14" fmla="val 4758"/>
                <a:gd name="f15" fmla="val 1733"/>
                <a:gd name="f16" fmla="val 1702"/>
                <a:gd name="f17" fmla="val 1513"/>
                <a:gd name="f18" fmla="val 1575"/>
                <a:gd name="f19" fmla="val 1355"/>
                <a:gd name="f20" fmla="val 1166"/>
                <a:gd name="f21" fmla="val 1008"/>
                <a:gd name="f22" fmla="val 9232"/>
                <a:gd name="f23" fmla="val 9263"/>
                <a:gd name="f24" fmla="val 851"/>
                <a:gd name="f25" fmla="val 9326"/>
                <a:gd name="f26" fmla="val 662"/>
                <a:gd name="f27" fmla="val 9452"/>
                <a:gd name="f28" fmla="val 536"/>
                <a:gd name="f29" fmla="val 9704"/>
                <a:gd name="f30" fmla="val 221"/>
                <a:gd name="f31" fmla="val 9484"/>
                <a:gd name="f32" fmla="*/ f0 1 9705"/>
                <a:gd name="f33" fmla="*/ f1 1 2742"/>
                <a:gd name="f34" fmla="val f2"/>
                <a:gd name="f35" fmla="val f3"/>
                <a:gd name="f36" fmla="val f4"/>
                <a:gd name="f37" fmla="+- f36 0 f34"/>
                <a:gd name="f38" fmla="+- f35 0 f34"/>
                <a:gd name="f39" fmla="*/ f38 1 9705"/>
                <a:gd name="f40" fmla="*/ f37 1 2742"/>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9705" h="2742">
                  <a:moveTo>
                    <a:pt x="f5" y="f2"/>
                  </a:moveTo>
                  <a:cubicBezTo>
                    <a:pt x="f6" y="f2"/>
                    <a:pt x="f7" y="f8"/>
                    <a:pt x="f7" y="f9"/>
                  </a:cubicBezTo>
                  <a:cubicBezTo>
                    <a:pt x="f7" y="f10"/>
                    <a:pt x="f11" y="f12"/>
                    <a:pt x="f13" y="f12"/>
                  </a:cubicBezTo>
                  <a:lnTo>
                    <a:pt x="f14" y="f12"/>
                  </a:lnTo>
                  <a:lnTo>
                    <a:pt x="f14" y="f15"/>
                  </a:lnTo>
                  <a:lnTo>
                    <a:pt x="f16" y="f15"/>
                  </a:lnTo>
                  <a:cubicBezTo>
                    <a:pt x="f17" y="f15"/>
                    <a:pt x="f13" y="f18"/>
                    <a:pt x="f13" y="f19"/>
                  </a:cubicBezTo>
                  <a:cubicBezTo>
                    <a:pt x="f13" y="f20"/>
                    <a:pt x="f17" y="f21"/>
                    <a:pt x="f16" y="f21"/>
                  </a:cubicBezTo>
                  <a:lnTo>
                    <a:pt x="f22" y="f21"/>
                  </a:lnTo>
                  <a:cubicBezTo>
                    <a:pt x="f23" y="f24"/>
                    <a:pt x="f25" y="f26"/>
                    <a:pt x="f27" y="f28"/>
                  </a:cubicBezTo>
                  <a:cubicBezTo>
                    <a:pt x="f29" y="f30"/>
                    <a:pt x="f31" y="f2"/>
                    <a:pt x="f2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3" name="Google Shape;6763;p88">
              <a:extLst>
                <a:ext uri="{FF2B5EF4-FFF2-40B4-BE49-F238E27FC236}">
                  <a16:creationId xmlns:a16="http://schemas.microsoft.com/office/drawing/2014/main" id="{D9C0BF82-F28C-2537-15BB-EB7A174FDFA8}"/>
                </a:ext>
              </a:extLst>
            </p:cNvPr>
            <p:cNvSpPr/>
            <p:nvPr/>
          </p:nvSpPr>
          <p:spPr>
            <a:xfrm>
              <a:off x="3441902" y="1319881"/>
              <a:ext cx="85231" cy="39026"/>
            </a:xfrm>
            <a:custGeom>
              <a:avLst/>
              <a:gdLst>
                <a:gd name="f0" fmla="val w"/>
                <a:gd name="f1" fmla="val h"/>
                <a:gd name="f2" fmla="val 0"/>
                <a:gd name="f3" fmla="val 2206"/>
                <a:gd name="f4" fmla="val 1010"/>
                <a:gd name="f5" fmla="val 1"/>
                <a:gd name="f6" fmla="val 1009"/>
                <a:gd name="f7" fmla="val 1670"/>
                <a:gd name="f8" fmla="val 1953"/>
                <a:gd name="f9" fmla="val 2205"/>
                <a:gd name="f10" fmla="val 788"/>
                <a:gd name="f11" fmla="val 505"/>
                <a:gd name="f12" fmla="val 1827"/>
                <a:gd name="f13" fmla="val 347"/>
                <a:gd name="f14" fmla="val 1764"/>
                <a:gd name="f15" fmla="val 190"/>
                <a:gd name="f16" fmla="*/ f0 1 2206"/>
                <a:gd name="f17" fmla="*/ f1 1 1010"/>
                <a:gd name="f18" fmla="val f2"/>
                <a:gd name="f19" fmla="val f3"/>
                <a:gd name="f20" fmla="val f4"/>
                <a:gd name="f21" fmla="+- f20 0 f18"/>
                <a:gd name="f22" fmla="+- f19 0 f18"/>
                <a:gd name="f23" fmla="*/ f22 1 2206"/>
                <a:gd name="f24" fmla="*/ f21 1 101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206" h="1010">
                  <a:moveTo>
                    <a:pt x="f2" y="f5"/>
                  </a:moveTo>
                  <a:lnTo>
                    <a:pt x="f2" y="f6"/>
                  </a:lnTo>
                  <a:lnTo>
                    <a:pt x="f7" y="f6"/>
                  </a:lnTo>
                  <a:cubicBezTo>
                    <a:pt x="f8" y="f6"/>
                    <a:pt x="f9" y="f10"/>
                    <a:pt x="f8" y="f11"/>
                  </a:cubicBezTo>
                  <a:cubicBezTo>
                    <a:pt x="f12" y="f13"/>
                    <a:pt x="f14" y="f15"/>
                    <a:pt x="f7"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4" name="Google Shape;6764;p88">
              <a:extLst>
                <a:ext uri="{FF2B5EF4-FFF2-40B4-BE49-F238E27FC236}">
                  <a16:creationId xmlns:a16="http://schemas.microsoft.com/office/drawing/2014/main" id="{540908FF-401D-296C-228B-89D85BA6263F}"/>
                </a:ext>
              </a:extLst>
            </p:cNvPr>
            <p:cNvSpPr/>
            <p:nvPr/>
          </p:nvSpPr>
          <p:spPr>
            <a:xfrm>
              <a:off x="3323825" y="1094710"/>
              <a:ext cx="130283" cy="53592"/>
            </a:xfrm>
            <a:custGeom>
              <a:avLst/>
              <a:gdLst>
                <a:gd name="f0" fmla="val w"/>
                <a:gd name="f1" fmla="val h"/>
                <a:gd name="f2" fmla="val 0"/>
                <a:gd name="f3" fmla="val 3372"/>
                <a:gd name="f4" fmla="val 1387"/>
                <a:gd name="f5" fmla="val 1701"/>
                <a:gd name="f6" fmla="val 882"/>
                <a:gd name="f7" fmla="val 221"/>
                <a:gd name="f8" fmla="val 599"/>
                <a:gd name="f9" fmla="val 3371"/>
                <a:gd name="f10" fmla="val 3214"/>
                <a:gd name="f11" fmla="val 2521"/>
                <a:gd name="f12" fmla="*/ f0 1 3372"/>
                <a:gd name="f13" fmla="*/ f1 1 1387"/>
                <a:gd name="f14" fmla="val f2"/>
                <a:gd name="f15" fmla="val f3"/>
                <a:gd name="f16" fmla="val f4"/>
                <a:gd name="f17" fmla="+- f16 0 f14"/>
                <a:gd name="f18" fmla="+- f15 0 f14"/>
                <a:gd name="f19" fmla="*/ f18 1 3372"/>
                <a:gd name="f20" fmla="*/ f17 1 1387"/>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372" h="1387">
                  <a:moveTo>
                    <a:pt x="f5" y="f2"/>
                  </a:moveTo>
                  <a:cubicBezTo>
                    <a:pt x="f6" y="f2"/>
                    <a:pt x="f7" y="f8"/>
                    <a:pt x="f2" y="f4"/>
                  </a:cubicBezTo>
                  <a:lnTo>
                    <a:pt x="f9" y="f4"/>
                  </a:lnTo>
                  <a:cubicBezTo>
                    <a:pt x="f10" y="f8"/>
                    <a:pt x="f11"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5" name="Google Shape;6765;p88">
              <a:extLst>
                <a:ext uri="{FF2B5EF4-FFF2-40B4-BE49-F238E27FC236}">
                  <a16:creationId xmlns:a16="http://schemas.microsoft.com/office/drawing/2014/main" id="{2B5BB670-7352-640B-231E-AC08B10EB453}"/>
                </a:ext>
              </a:extLst>
            </p:cNvPr>
            <p:cNvSpPr/>
            <p:nvPr/>
          </p:nvSpPr>
          <p:spPr>
            <a:xfrm>
              <a:off x="3363967" y="1015578"/>
              <a:ext cx="51151" cy="51151"/>
            </a:xfrm>
            <a:custGeom>
              <a:avLst/>
              <a:gdLst>
                <a:gd name="f0" fmla="val w"/>
                <a:gd name="f1" fmla="val h"/>
                <a:gd name="f2" fmla="val 0"/>
                <a:gd name="f3" fmla="val 1324"/>
                <a:gd name="f4" fmla="val 662"/>
                <a:gd name="f5" fmla="val 1"/>
                <a:gd name="f6" fmla="val 316"/>
                <a:gd name="f7" fmla="val 284"/>
                <a:gd name="f8" fmla="val 1040"/>
                <a:gd name="f9" fmla="*/ f0 1 1324"/>
                <a:gd name="f10" fmla="*/ f1 1 1324"/>
                <a:gd name="f11" fmla="val f2"/>
                <a:gd name="f12" fmla="val f3"/>
                <a:gd name="f13" fmla="+- f12 0 f11"/>
                <a:gd name="f14" fmla="*/ f13 1 1324"/>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1324" h="1324">
                  <a:moveTo>
                    <a:pt x="f4" y="f5"/>
                  </a:moveTo>
                  <a:cubicBezTo>
                    <a:pt x="f6" y="f5"/>
                    <a:pt x="f5" y="f7"/>
                    <a:pt x="f5" y="f4"/>
                  </a:cubicBezTo>
                  <a:cubicBezTo>
                    <a:pt x="f5" y="f8"/>
                    <a:pt x="f6" y="f3"/>
                    <a:pt x="f4" y="f3"/>
                  </a:cubicBezTo>
                  <a:cubicBezTo>
                    <a:pt x="f8" y="f3"/>
                    <a:pt x="f3" y="f8"/>
                    <a:pt x="f3" y="f4"/>
                  </a:cubicBezTo>
                  <a:cubicBezTo>
                    <a:pt x="f3" y="f7"/>
                    <a:pt x="f8" y="f5"/>
                    <a:pt x="f4"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6" name="Google Shape;6766;p88">
              <a:extLst>
                <a:ext uri="{FF2B5EF4-FFF2-40B4-BE49-F238E27FC236}">
                  <a16:creationId xmlns:a16="http://schemas.microsoft.com/office/drawing/2014/main" id="{95BADB65-9E00-7E68-F79E-9CC105907CD2}"/>
                </a:ext>
              </a:extLst>
            </p:cNvPr>
            <p:cNvSpPr/>
            <p:nvPr/>
          </p:nvSpPr>
          <p:spPr>
            <a:xfrm>
              <a:off x="3256873" y="935257"/>
              <a:ext cx="265395" cy="292169"/>
            </a:xfrm>
            <a:custGeom>
              <a:avLst/>
              <a:gdLst>
                <a:gd name="f0" fmla="val w"/>
                <a:gd name="f1" fmla="val h"/>
                <a:gd name="f2" fmla="val 0"/>
                <a:gd name="f3" fmla="val 6869"/>
                <a:gd name="f4" fmla="val 7562"/>
                <a:gd name="f5" fmla="val 3434"/>
                <a:gd name="f6" fmla="val 1355"/>
                <a:gd name="f7" fmla="val 4191"/>
                <a:gd name="f8" fmla="val 4821"/>
                <a:gd name="f9" fmla="val 1985"/>
                <a:gd name="f10" fmla="val 2741"/>
                <a:gd name="f11" fmla="val 3088"/>
                <a:gd name="f12" fmla="val 4663"/>
                <a:gd name="f13" fmla="val 3403"/>
                <a:gd name="f14" fmla="val 4474"/>
                <a:gd name="f15" fmla="val 3655"/>
                <a:gd name="f16" fmla="val 5293"/>
                <a:gd name="f17" fmla="val 4033"/>
                <a:gd name="f18" fmla="val 5829"/>
                <a:gd name="f19" fmla="val 4852"/>
                <a:gd name="f20" fmla="val 6018"/>
                <a:gd name="f21" fmla="val 5671"/>
                <a:gd name="f22" fmla="val 6175"/>
                <a:gd name="f23" fmla="val 5482"/>
                <a:gd name="f24" fmla="val 1387"/>
                <a:gd name="f25" fmla="val 1198"/>
                <a:gd name="f26" fmla="val 1040"/>
                <a:gd name="f27" fmla="val 1576"/>
                <a:gd name="f28" fmla="val 2426"/>
                <a:gd name="f29" fmla="val 2174"/>
                <a:gd name="f30" fmla="val 2048"/>
                <a:gd name="f31" fmla="val 2678"/>
                <a:gd name="f32" fmla="val 6868"/>
                <a:gd name="f33" fmla="val 1009"/>
                <a:gd name="f34" fmla="val 473"/>
                <a:gd name="f35" fmla="val 6396"/>
                <a:gd name="f36" fmla="*/ f0 1 6869"/>
                <a:gd name="f37" fmla="*/ f1 1 7562"/>
                <a:gd name="f38" fmla="val f2"/>
                <a:gd name="f39" fmla="val f3"/>
                <a:gd name="f40" fmla="val f4"/>
                <a:gd name="f41" fmla="+- f40 0 f38"/>
                <a:gd name="f42" fmla="+- f39 0 f38"/>
                <a:gd name="f43" fmla="*/ f42 1 6869"/>
                <a:gd name="f44" fmla="*/ f41 1 7562"/>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6869" h="7562">
                  <a:moveTo>
                    <a:pt x="f5" y="f6"/>
                  </a:moveTo>
                  <a:cubicBezTo>
                    <a:pt x="f7" y="f6"/>
                    <a:pt x="f8" y="f9"/>
                    <a:pt x="f8" y="f10"/>
                  </a:cubicBezTo>
                  <a:cubicBezTo>
                    <a:pt x="f8" y="f11"/>
                    <a:pt x="f12" y="f13"/>
                    <a:pt x="f14" y="f15"/>
                  </a:cubicBezTo>
                  <a:cubicBezTo>
                    <a:pt x="f16" y="f17"/>
                    <a:pt x="f18" y="f19"/>
                    <a:pt x="f18" y="f18"/>
                  </a:cubicBezTo>
                  <a:cubicBezTo>
                    <a:pt x="f18" y="f20"/>
                    <a:pt x="f21" y="f22"/>
                    <a:pt x="f23" y="f22"/>
                  </a:cubicBezTo>
                  <a:lnTo>
                    <a:pt x="f24" y="f22"/>
                  </a:lnTo>
                  <a:cubicBezTo>
                    <a:pt x="f25" y="f22"/>
                    <a:pt x="f26" y="f20"/>
                    <a:pt x="f26" y="f18"/>
                  </a:cubicBezTo>
                  <a:cubicBezTo>
                    <a:pt x="f26" y="f19"/>
                    <a:pt x="f27" y="f17"/>
                    <a:pt x="f28" y="f15"/>
                  </a:cubicBezTo>
                  <a:cubicBezTo>
                    <a:pt x="f29" y="f13"/>
                    <a:pt x="f30" y="f11"/>
                    <a:pt x="f30" y="f10"/>
                  </a:cubicBezTo>
                  <a:cubicBezTo>
                    <a:pt x="f30" y="f9"/>
                    <a:pt x="f31" y="f6"/>
                    <a:pt x="f5" y="f6"/>
                  </a:cubicBezTo>
                  <a:close/>
                  <a:moveTo>
                    <a:pt x="f2" y="f2"/>
                  </a:moveTo>
                  <a:lnTo>
                    <a:pt x="f2" y="f4"/>
                  </a:lnTo>
                  <a:lnTo>
                    <a:pt x="f32" y="f4"/>
                  </a:lnTo>
                  <a:lnTo>
                    <a:pt x="f32" y="f33"/>
                  </a:lnTo>
                  <a:cubicBezTo>
                    <a:pt x="f32" y="f34"/>
                    <a:pt x="f35" y="f2"/>
                    <a:pt x="f18"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57" name="Google Shape;6767;p88">
              <a:extLst>
                <a:ext uri="{FF2B5EF4-FFF2-40B4-BE49-F238E27FC236}">
                  <a16:creationId xmlns:a16="http://schemas.microsoft.com/office/drawing/2014/main" id="{484098D1-CF19-874A-4577-E999309BC31E}"/>
                </a:ext>
              </a:extLst>
            </p:cNvPr>
            <p:cNvSpPr/>
            <p:nvPr/>
          </p:nvSpPr>
          <p:spPr>
            <a:xfrm>
              <a:off x="3363967" y="1319881"/>
              <a:ext cx="53592" cy="65800"/>
            </a:xfrm>
            <a:custGeom>
              <a:avLst/>
              <a:gdLst>
                <a:gd name="f0" fmla="val w"/>
                <a:gd name="f1" fmla="val h"/>
                <a:gd name="f2" fmla="val 0"/>
                <a:gd name="f3" fmla="val 1387"/>
                <a:gd name="f4" fmla="val 1703"/>
                <a:gd name="f5" fmla="val 1"/>
                <a:gd name="f6" fmla="val 1702"/>
                <a:gd name="f7" fmla="val 505"/>
                <a:gd name="f8" fmla="val 536"/>
                <a:gd name="f9" fmla="val 1324"/>
                <a:gd name="f10" fmla="val 631"/>
                <a:gd name="f11" fmla="val 694"/>
                <a:gd name="f12" fmla="val 711"/>
                <a:gd name="f13" fmla="val 1316"/>
                <a:gd name="f14" fmla="val 725"/>
                <a:gd name="f15" fmla="val 1312"/>
                <a:gd name="f16" fmla="val 739"/>
                <a:gd name="f17" fmla="val 776"/>
                <a:gd name="f18" fmla="val 805"/>
                <a:gd name="f19" fmla="val 1341"/>
                <a:gd name="f20" fmla="val 851"/>
                <a:gd name="f21" fmla="*/ f0 1 1387"/>
                <a:gd name="f22" fmla="*/ f1 1 1703"/>
                <a:gd name="f23" fmla="val f2"/>
                <a:gd name="f24" fmla="val f3"/>
                <a:gd name="f25" fmla="val f4"/>
                <a:gd name="f26" fmla="+- f25 0 f23"/>
                <a:gd name="f27" fmla="+- f24 0 f23"/>
                <a:gd name="f28" fmla="*/ f27 1 1387"/>
                <a:gd name="f29" fmla="*/ f26 1 1703"/>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387" h="1703">
                  <a:moveTo>
                    <a:pt x="f5" y="f5"/>
                  </a:moveTo>
                  <a:lnTo>
                    <a:pt x="f5" y="f6"/>
                  </a:lnTo>
                  <a:lnTo>
                    <a:pt x="f7" y="f3"/>
                  </a:lnTo>
                  <a:cubicBezTo>
                    <a:pt x="f8" y="f9"/>
                    <a:pt x="f10" y="f9"/>
                    <a:pt x="f11" y="f9"/>
                  </a:cubicBezTo>
                  <a:cubicBezTo>
                    <a:pt x="f12" y="f13"/>
                    <a:pt x="f14" y="f15"/>
                    <a:pt x="f16" y="f15"/>
                  </a:cubicBezTo>
                  <a:cubicBezTo>
                    <a:pt x="f17" y="f15"/>
                    <a:pt x="f18" y="f19"/>
                    <a:pt x="f20" y="f3"/>
                  </a:cubicBezTo>
                  <a:lnTo>
                    <a:pt x="f3" y="f6"/>
                  </a:lnTo>
                  <a:lnTo>
                    <a:pt x="f3" y="f5"/>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58" name="Google Shape;6777;p88">
            <a:extLst>
              <a:ext uri="{FF2B5EF4-FFF2-40B4-BE49-F238E27FC236}">
                <a16:creationId xmlns:a16="http://schemas.microsoft.com/office/drawing/2014/main" id="{2FE61DFB-462B-C3A2-A95D-498849B8362B}"/>
              </a:ext>
            </a:extLst>
          </p:cNvPr>
          <p:cNvGrpSpPr/>
          <p:nvPr/>
        </p:nvGrpSpPr>
        <p:grpSpPr>
          <a:xfrm>
            <a:off x="6399556" y="1386633"/>
            <a:ext cx="600565" cy="600564"/>
            <a:chOff x="6127723" y="908465"/>
            <a:chExt cx="450424" cy="450423"/>
          </a:xfrm>
          <a:solidFill>
            <a:srgbClr val="0072BF"/>
          </a:solidFill>
        </p:grpSpPr>
        <p:sp>
          <p:nvSpPr>
            <p:cNvPr id="59" name="Google Shape;6778;p88">
              <a:extLst>
                <a:ext uri="{FF2B5EF4-FFF2-40B4-BE49-F238E27FC236}">
                  <a16:creationId xmlns:a16="http://schemas.microsoft.com/office/drawing/2014/main" id="{FBD216FE-5664-BD78-B1BD-8D89D9F91273}"/>
                </a:ext>
              </a:extLst>
            </p:cNvPr>
            <p:cNvSpPr/>
            <p:nvPr/>
          </p:nvSpPr>
          <p:spPr>
            <a:xfrm>
              <a:off x="6361435" y="1042379"/>
              <a:ext cx="198470" cy="76690"/>
            </a:xfrm>
            <a:custGeom>
              <a:avLst/>
              <a:gdLst>
                <a:gd name="f0" fmla="val w"/>
                <a:gd name="f1" fmla="val h"/>
                <a:gd name="f2" fmla="val 0"/>
                <a:gd name="f3" fmla="val 5137"/>
                <a:gd name="f4" fmla="val 1985"/>
                <a:gd name="f5" fmla="val 473"/>
                <a:gd name="f6" fmla="val 316"/>
                <a:gd name="f7" fmla="val 158"/>
                <a:gd name="f8" fmla="val 32"/>
                <a:gd name="f9" fmla="val 1"/>
                <a:gd name="f10" fmla="val 126"/>
                <a:gd name="f11" fmla="val 2521"/>
                <a:gd name="f12" fmla="val 5136"/>
                <a:gd name="f13" fmla="val 4979"/>
                <a:gd name="f14" fmla="val 4790"/>
                <a:gd name="f15" fmla="val 4569"/>
                <a:gd name="f16" fmla="*/ f0 1 5137"/>
                <a:gd name="f17" fmla="*/ f1 1 1985"/>
                <a:gd name="f18" fmla="val f2"/>
                <a:gd name="f19" fmla="val f3"/>
                <a:gd name="f20" fmla="val f4"/>
                <a:gd name="f21" fmla="+- f20 0 f18"/>
                <a:gd name="f22" fmla="+- f19 0 f18"/>
                <a:gd name="f23" fmla="*/ f22 1 5137"/>
                <a:gd name="f24" fmla="*/ f21 1 1985"/>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137" h="1985">
                  <a:moveTo>
                    <a:pt x="f5" y="f2"/>
                  </a:moveTo>
                  <a:cubicBezTo>
                    <a:pt x="f6" y="f2"/>
                    <a:pt x="f7" y="f8"/>
                    <a:pt x="f9" y="f10"/>
                  </a:cubicBezTo>
                  <a:lnTo>
                    <a:pt x="f11" y="f4"/>
                  </a:lnTo>
                  <a:lnTo>
                    <a:pt x="f12" y="f7"/>
                  </a:lnTo>
                  <a:cubicBezTo>
                    <a:pt x="f13" y="f8"/>
                    <a:pt x="f14" y="f2"/>
                    <a:pt x="f1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0" name="Google Shape;6779;p88">
              <a:extLst>
                <a:ext uri="{FF2B5EF4-FFF2-40B4-BE49-F238E27FC236}">
                  <a16:creationId xmlns:a16="http://schemas.microsoft.com/office/drawing/2014/main" id="{5532E547-8DFD-A99D-DE0C-B08C854338BB}"/>
                </a:ext>
              </a:extLst>
            </p:cNvPr>
            <p:cNvSpPr/>
            <p:nvPr/>
          </p:nvSpPr>
          <p:spPr>
            <a:xfrm>
              <a:off x="6340769" y="1065486"/>
              <a:ext cx="237378" cy="159489"/>
            </a:xfrm>
            <a:custGeom>
              <a:avLst/>
              <a:gdLst>
                <a:gd name="f0" fmla="val w"/>
                <a:gd name="f1" fmla="val h"/>
                <a:gd name="f2" fmla="val 0"/>
                <a:gd name="f3" fmla="val 6144"/>
                <a:gd name="f4" fmla="val 4128"/>
                <a:gd name="f5" fmla="val 63"/>
                <a:gd name="f6" fmla="val 1"/>
                <a:gd name="f7" fmla="val 32"/>
                <a:gd name="f8" fmla="val 127"/>
                <a:gd name="f9" fmla="val 284"/>
                <a:gd name="f10" fmla="val 379"/>
                <a:gd name="f11" fmla="val 3120"/>
                <a:gd name="f12" fmla="val 3655"/>
                <a:gd name="f13" fmla="val 473"/>
                <a:gd name="f14" fmla="val 1040"/>
                <a:gd name="f15" fmla="val 5136"/>
                <a:gd name="f16" fmla="val 5671"/>
                <a:gd name="f17" fmla="val 6112"/>
                <a:gd name="f18" fmla="val 190"/>
                <a:gd name="f19" fmla="val 64"/>
                <a:gd name="f20" fmla="val 3277"/>
                <a:gd name="f21" fmla="val 2048"/>
                <a:gd name="f22" fmla="val 3214"/>
                <a:gd name="f23" fmla="val 2080"/>
                <a:gd name="f24" fmla="val 3151"/>
                <a:gd name="f25" fmla="val 3056"/>
                <a:gd name="f26" fmla="val 2993"/>
                <a:gd name="f27" fmla="val 2962"/>
                <a:gd name="f28" fmla="val 2867"/>
                <a:gd name="f29" fmla="*/ f0 1 6144"/>
                <a:gd name="f30" fmla="*/ f1 1 4128"/>
                <a:gd name="f31" fmla="val f2"/>
                <a:gd name="f32" fmla="val f3"/>
                <a:gd name="f33" fmla="val f4"/>
                <a:gd name="f34" fmla="+- f33 0 f31"/>
                <a:gd name="f35" fmla="+- f32 0 f31"/>
                <a:gd name="f36" fmla="*/ f35 1 6144"/>
                <a:gd name="f37" fmla="*/ f34 1 4128"/>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6144" h="4128">
                  <a:moveTo>
                    <a:pt x="f5" y="f6"/>
                  </a:moveTo>
                  <a:cubicBezTo>
                    <a:pt x="f7" y="f8"/>
                    <a:pt x="f2" y="f9"/>
                    <a:pt x="f2" y="f10"/>
                  </a:cubicBezTo>
                  <a:lnTo>
                    <a:pt x="f2" y="f11"/>
                  </a:lnTo>
                  <a:cubicBezTo>
                    <a:pt x="f2" y="f12"/>
                    <a:pt x="f13" y="f4"/>
                    <a:pt x="f14" y="f4"/>
                  </a:cubicBezTo>
                  <a:lnTo>
                    <a:pt x="f15" y="f4"/>
                  </a:lnTo>
                  <a:cubicBezTo>
                    <a:pt x="f16" y="f4"/>
                    <a:pt x="f3" y="f12"/>
                    <a:pt x="f3" y="f11"/>
                  </a:cubicBezTo>
                  <a:lnTo>
                    <a:pt x="f3" y="f10"/>
                  </a:lnTo>
                  <a:cubicBezTo>
                    <a:pt x="f3" y="f9"/>
                    <a:pt x="f17" y="f18"/>
                    <a:pt x="f17" y="f19"/>
                  </a:cubicBezTo>
                  <a:lnTo>
                    <a:pt x="f20" y="f21"/>
                  </a:lnTo>
                  <a:cubicBezTo>
                    <a:pt x="f22" y="f23"/>
                    <a:pt x="f24" y="f23"/>
                    <a:pt x="f25" y="f23"/>
                  </a:cubicBezTo>
                  <a:cubicBezTo>
                    <a:pt x="f26" y="f23"/>
                    <a:pt x="f27" y="f23"/>
                    <a:pt x="f28" y="f21"/>
                  </a:cubicBez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1" name="Google Shape;6780;p88">
              <a:extLst>
                <a:ext uri="{FF2B5EF4-FFF2-40B4-BE49-F238E27FC236}">
                  <a16:creationId xmlns:a16="http://schemas.microsoft.com/office/drawing/2014/main" id="{CD364EAB-2597-B143-DA32-164EE9BC4FCC}"/>
                </a:ext>
              </a:extLst>
            </p:cNvPr>
            <p:cNvSpPr/>
            <p:nvPr/>
          </p:nvSpPr>
          <p:spPr>
            <a:xfrm>
              <a:off x="6127723" y="988786"/>
              <a:ext cx="292169" cy="290971"/>
            </a:xfrm>
            <a:custGeom>
              <a:avLst/>
              <a:gdLst>
                <a:gd name="f0" fmla="val w"/>
                <a:gd name="f1" fmla="val h"/>
                <a:gd name="f2" fmla="val 0"/>
                <a:gd name="f3" fmla="val 7562"/>
                <a:gd name="f4" fmla="val 7531"/>
                <a:gd name="f5" fmla="val 3781"/>
                <a:gd name="f6" fmla="val 2017"/>
                <a:gd name="f7" fmla="val 3970"/>
                <a:gd name="f8" fmla="val 4128"/>
                <a:gd name="f9" fmla="val 2175"/>
                <a:gd name="f10" fmla="val 2364"/>
                <a:gd name="f11" fmla="val 2584"/>
                <a:gd name="f12" fmla="val 2742"/>
                <a:gd name="f13" fmla="val 1702"/>
                <a:gd name="f14" fmla="val 1482"/>
                <a:gd name="f15" fmla="val 1324"/>
                <a:gd name="f16" fmla="val 3057"/>
                <a:gd name="f17" fmla="val 3403"/>
                <a:gd name="f18" fmla="val 3277"/>
                <a:gd name="f19" fmla="val 3435"/>
                <a:gd name="f20" fmla="val 3561"/>
                <a:gd name="f21" fmla="val 3750"/>
                <a:gd name="f22" fmla="val 3466"/>
                <a:gd name="f23" fmla="val 3939"/>
                <a:gd name="f24" fmla="val 4096"/>
                <a:gd name="f25" fmla="val 2395"/>
                <a:gd name="f26" fmla="val 4790"/>
                <a:gd name="f27" fmla="val 4947"/>
                <a:gd name="f28" fmla="val 5136"/>
                <a:gd name="f29" fmla="val 5325"/>
                <a:gd name="f30" fmla="val 5483"/>
                <a:gd name="f31" fmla="val 1"/>
                <a:gd name="f32" fmla="val 7530"/>
                <a:gd name="f33" fmla="val 6837"/>
                <a:gd name="f34" fmla="val 6522"/>
                <a:gd name="f35" fmla="val 5577"/>
                <a:gd name="f36" fmla="val 4853"/>
                <a:gd name="f37" fmla="val 6081"/>
                <a:gd name="f38" fmla="val 1450"/>
                <a:gd name="f39" fmla="val 725"/>
                <a:gd name="f40" fmla="*/ f0 1 7562"/>
                <a:gd name="f41" fmla="*/ f1 1 7531"/>
                <a:gd name="f42" fmla="val f2"/>
                <a:gd name="f43" fmla="val f3"/>
                <a:gd name="f44" fmla="val f4"/>
                <a:gd name="f45" fmla="+- f44 0 f42"/>
                <a:gd name="f46" fmla="+- f43 0 f42"/>
                <a:gd name="f47" fmla="*/ f46 1 7562"/>
                <a:gd name="f48" fmla="*/ f45 1 7531"/>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7562" h="7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cubicBezTo>
                    <a:pt x="f22" y="f23"/>
                    <a:pt x="f18" y="f24"/>
                    <a:pt x="f16" y="f24"/>
                  </a:cubicBezTo>
                  <a:lnTo>
                    <a:pt x="f13" y="f24"/>
                  </a:lnTo>
                  <a:cubicBezTo>
                    <a:pt x="f14" y="f24"/>
                    <a:pt x="f15" y="f23"/>
                    <a:pt x="f15" y="f21"/>
                  </a:cubicBezTo>
                  <a:cubicBezTo>
                    <a:pt x="f15" y="f20"/>
                    <a:pt x="f14" y="f17"/>
                    <a:pt x="f13" y="f17"/>
                  </a:cubicBezTo>
                  <a:close/>
                  <a:moveTo>
                    <a:pt x="f25" y="f26"/>
                  </a:moveTo>
                  <a:cubicBezTo>
                    <a:pt x="f11" y="f26"/>
                    <a:pt x="f12" y="f27"/>
                    <a:pt x="f12" y="f28"/>
                  </a:cubicBezTo>
                  <a:cubicBezTo>
                    <a:pt x="f12" y="f29"/>
                    <a:pt x="f11" y="f30"/>
                    <a:pt x="f25" y="f30"/>
                  </a:cubicBezTo>
                  <a:lnTo>
                    <a:pt x="f13" y="f30"/>
                  </a:lnTo>
                  <a:cubicBezTo>
                    <a:pt x="f14" y="f30"/>
                    <a:pt x="f15" y="f29"/>
                    <a:pt x="f15" y="f28"/>
                  </a:cubicBezTo>
                  <a:cubicBezTo>
                    <a:pt x="f15" y="f27"/>
                    <a:pt x="f14" y="f26"/>
                    <a:pt x="f13" y="f26"/>
                  </a:cubicBezTo>
                  <a:close/>
                  <a:moveTo>
                    <a:pt x="f31" y="f31"/>
                  </a:moveTo>
                  <a:lnTo>
                    <a:pt x="f31" y="f32"/>
                  </a:lnTo>
                  <a:lnTo>
                    <a:pt x="f3" y="f32"/>
                  </a:lnTo>
                  <a:lnTo>
                    <a:pt x="f3" y="f33"/>
                  </a:lnTo>
                  <a:lnTo>
                    <a:pt x="f34" y="f33"/>
                  </a:lnTo>
                  <a:cubicBezTo>
                    <a:pt x="f35" y="f33"/>
                    <a:pt x="f36" y="f37"/>
                    <a:pt x="f36" y="f28"/>
                  </a:cubicBezTo>
                  <a:lnTo>
                    <a:pt x="f36" y="f25"/>
                  </a:lnTo>
                  <a:cubicBezTo>
                    <a:pt x="f36" y="f38"/>
                    <a:pt x="f35" y="f39"/>
                    <a:pt x="f34" y="f39"/>
                  </a:cubicBezTo>
                  <a:lnTo>
                    <a:pt x="f3" y="f39"/>
                  </a:lnTo>
                  <a:lnTo>
                    <a:pt x="f3" y="f31"/>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2" name="Google Shape;6781;p88">
              <a:extLst>
                <a:ext uri="{FF2B5EF4-FFF2-40B4-BE49-F238E27FC236}">
                  <a16:creationId xmlns:a16="http://schemas.microsoft.com/office/drawing/2014/main" id="{352174E8-EE46-166A-A4B6-758BA6AAEA24}"/>
                </a:ext>
              </a:extLst>
            </p:cNvPr>
            <p:cNvSpPr/>
            <p:nvPr/>
          </p:nvSpPr>
          <p:spPr>
            <a:xfrm>
              <a:off x="6127723" y="908465"/>
              <a:ext cx="292169" cy="53592"/>
            </a:xfrm>
            <a:custGeom>
              <a:avLst/>
              <a:gdLst>
                <a:gd name="f0" fmla="val w"/>
                <a:gd name="f1" fmla="val h"/>
                <a:gd name="f2" fmla="val 0"/>
                <a:gd name="f3" fmla="val 7562"/>
                <a:gd name="f4" fmla="val 1387"/>
                <a:gd name="f5" fmla="val 1009"/>
                <a:gd name="f6" fmla="val 1"/>
                <a:gd name="f7" fmla="val 473"/>
                <a:gd name="f8" fmla="val 1040"/>
                <a:gd name="f9" fmla="val 7089"/>
                <a:gd name="f10" fmla="val 6522"/>
                <a:gd name="f11" fmla="*/ f0 1 7562"/>
                <a:gd name="f12" fmla="*/ f1 1 1387"/>
                <a:gd name="f13" fmla="val f2"/>
                <a:gd name="f14" fmla="val f3"/>
                <a:gd name="f15" fmla="val f4"/>
                <a:gd name="f16" fmla="+- f15 0 f13"/>
                <a:gd name="f17" fmla="+- f14 0 f13"/>
                <a:gd name="f18" fmla="*/ f17 1 7562"/>
                <a:gd name="f19" fmla="*/ f16 1 1387"/>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7562" h="1387">
                  <a:moveTo>
                    <a:pt x="f5" y="f6"/>
                  </a:moveTo>
                  <a:cubicBezTo>
                    <a:pt x="f7" y="f6"/>
                    <a:pt x="f6" y="f7"/>
                    <a:pt x="f6" y="f8"/>
                  </a:cubicBezTo>
                  <a:lnTo>
                    <a:pt x="f6" y="f4"/>
                  </a:lnTo>
                  <a:lnTo>
                    <a:pt x="f3" y="f4"/>
                  </a:lnTo>
                  <a:lnTo>
                    <a:pt x="f3" y="f8"/>
                  </a:lnTo>
                  <a:cubicBezTo>
                    <a:pt x="f3" y="f7"/>
                    <a:pt x="f9" y="f6"/>
                    <a:pt x="f10"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3" name="Google Shape;6782;p88">
              <a:extLst>
                <a:ext uri="{FF2B5EF4-FFF2-40B4-BE49-F238E27FC236}">
                  <a16:creationId xmlns:a16="http://schemas.microsoft.com/office/drawing/2014/main" id="{555574FF-167C-0439-51CD-91AA9360AD94}"/>
                </a:ext>
              </a:extLst>
            </p:cNvPr>
            <p:cNvSpPr/>
            <p:nvPr/>
          </p:nvSpPr>
          <p:spPr>
            <a:xfrm>
              <a:off x="6127723" y="1305296"/>
              <a:ext cx="292169" cy="53592"/>
            </a:xfrm>
            <a:custGeom>
              <a:avLst/>
              <a:gdLst>
                <a:gd name="f0" fmla="val w"/>
                <a:gd name="f1" fmla="val h"/>
                <a:gd name="f2" fmla="val 0"/>
                <a:gd name="f3" fmla="val 7562"/>
                <a:gd name="f4" fmla="val 1387"/>
                <a:gd name="f5" fmla="val 1"/>
                <a:gd name="f6" fmla="val 347"/>
                <a:gd name="f7" fmla="val 945"/>
                <a:gd name="f8" fmla="val 442"/>
                <a:gd name="f9" fmla="val 1386"/>
                <a:gd name="f10" fmla="val 1009"/>
                <a:gd name="f11" fmla="val 6522"/>
                <a:gd name="f12" fmla="val 7089"/>
                <a:gd name="f13" fmla="val 914"/>
                <a:gd name="f14" fmla="*/ f0 1 7562"/>
                <a:gd name="f15" fmla="*/ f1 1 1387"/>
                <a:gd name="f16" fmla="val f2"/>
                <a:gd name="f17" fmla="val f3"/>
                <a:gd name="f18" fmla="val f4"/>
                <a:gd name="f19" fmla="+- f18 0 f16"/>
                <a:gd name="f20" fmla="+- f17 0 f16"/>
                <a:gd name="f21" fmla="*/ f20 1 7562"/>
                <a:gd name="f22" fmla="*/ f19 1 1387"/>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562" h="1387">
                  <a:moveTo>
                    <a:pt x="f5" y="f2"/>
                  </a:moveTo>
                  <a:lnTo>
                    <a:pt x="f5" y="f6"/>
                  </a:lnTo>
                  <a:cubicBezTo>
                    <a:pt x="f5" y="f7"/>
                    <a:pt x="f8" y="f9"/>
                    <a:pt x="f10" y="f9"/>
                  </a:cubicBezTo>
                  <a:lnTo>
                    <a:pt x="f11" y="f9"/>
                  </a:lnTo>
                  <a:cubicBezTo>
                    <a:pt x="f12" y="f9"/>
                    <a:pt x="f3" y="f13"/>
                    <a:pt x="f3" y="f6"/>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64" name="Google Shape;6827;p88">
            <a:extLst>
              <a:ext uri="{FF2B5EF4-FFF2-40B4-BE49-F238E27FC236}">
                <a16:creationId xmlns:a16="http://schemas.microsoft.com/office/drawing/2014/main" id="{73AC6D41-3DDC-B136-447A-60AEC5F52B1B}"/>
              </a:ext>
            </a:extLst>
          </p:cNvPr>
          <p:cNvGrpSpPr/>
          <p:nvPr/>
        </p:nvGrpSpPr>
        <p:grpSpPr>
          <a:xfrm>
            <a:off x="7155850" y="1397154"/>
            <a:ext cx="607037" cy="598920"/>
            <a:chOff x="6694944" y="916356"/>
            <a:chExt cx="455278" cy="449190"/>
          </a:xfrm>
          <a:solidFill>
            <a:srgbClr val="0072BF"/>
          </a:solidFill>
        </p:grpSpPr>
        <p:sp>
          <p:nvSpPr>
            <p:cNvPr id="65" name="Google Shape;6828;p88">
              <a:extLst>
                <a:ext uri="{FF2B5EF4-FFF2-40B4-BE49-F238E27FC236}">
                  <a16:creationId xmlns:a16="http://schemas.microsoft.com/office/drawing/2014/main" id="{5FD0B2FE-9CB9-749D-12A7-28983D888E6F}"/>
                </a:ext>
              </a:extLst>
            </p:cNvPr>
            <p:cNvSpPr/>
            <p:nvPr/>
          </p:nvSpPr>
          <p:spPr>
            <a:xfrm>
              <a:off x="6987067" y="968669"/>
              <a:ext cx="130283" cy="131518"/>
            </a:xfrm>
            <a:custGeom>
              <a:avLst/>
              <a:gdLst>
                <a:gd name="f0" fmla="val w"/>
                <a:gd name="f1" fmla="val h"/>
                <a:gd name="f2" fmla="val 0"/>
                <a:gd name="f3" fmla="val 3372"/>
                <a:gd name="f4" fmla="val 3404"/>
                <a:gd name="f5" fmla="val 347"/>
                <a:gd name="f6" fmla="val 1"/>
                <a:gd name="f7" fmla="val 158"/>
                <a:gd name="f8" fmla="val 536"/>
                <a:gd name="f9" fmla="val 694"/>
                <a:gd name="f10" fmla="val 1009"/>
                <a:gd name="f11" fmla="val 1576"/>
                <a:gd name="f12" fmla="val 2049"/>
                <a:gd name="f13" fmla="val 1166"/>
                <a:gd name="f14" fmla="val 1733"/>
                <a:gd name="f15" fmla="val 2269"/>
                <a:gd name="f16" fmla="val 1923"/>
                <a:gd name="f17" fmla="val 2175"/>
                <a:gd name="f18" fmla="val 1860"/>
                <a:gd name="f19" fmla="val 2112"/>
                <a:gd name="f20" fmla="val 1773"/>
                <a:gd name="f21" fmla="val 2080"/>
                <a:gd name="f22" fmla="val 1686"/>
                <a:gd name="f23" fmla="val 1600"/>
                <a:gd name="f24" fmla="val 1513"/>
                <a:gd name="f25" fmla="val 1450"/>
                <a:gd name="f26" fmla="val 1324"/>
                <a:gd name="f27" fmla="val 2521"/>
                <a:gd name="f28" fmla="val 2647"/>
                <a:gd name="f29" fmla="val 3309"/>
                <a:gd name="f30" fmla="val 3403"/>
                <a:gd name="f31" fmla="val 2360"/>
                <a:gd name="f32" fmla="val 2450"/>
                <a:gd name="f33" fmla="val 2537"/>
                <a:gd name="f34" fmla="val 2584"/>
                <a:gd name="f35" fmla="val 3277"/>
                <a:gd name="f36" fmla="val 3214"/>
                <a:gd name="f37" fmla="val 3120"/>
                <a:gd name="f38" fmla="val 3029"/>
                <a:gd name="f39" fmla="val 2939"/>
                <a:gd name="f40" fmla="val 2852"/>
                <a:gd name="f41" fmla="val 2805"/>
                <a:gd name="f42" fmla="val 2679"/>
                <a:gd name="f43" fmla="val 2742"/>
                <a:gd name="f44" fmla="val 788"/>
                <a:gd name="f45" fmla="val 1954"/>
                <a:gd name="f46" fmla="*/ f0 1 3372"/>
                <a:gd name="f47" fmla="*/ f1 1 3404"/>
                <a:gd name="f48" fmla="val f2"/>
                <a:gd name="f49" fmla="val f3"/>
                <a:gd name="f50" fmla="val f4"/>
                <a:gd name="f51" fmla="+- f50 0 f48"/>
                <a:gd name="f52" fmla="+- f49 0 f48"/>
                <a:gd name="f53" fmla="*/ f52 1 3372"/>
                <a:gd name="f54" fmla="*/ f51 1 3404"/>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3372" h="3404">
                  <a:moveTo>
                    <a:pt x="f5" y="f6"/>
                  </a:moveTo>
                  <a:cubicBezTo>
                    <a:pt x="f7" y="f6"/>
                    <a:pt x="f6" y="f7"/>
                    <a:pt x="f6" y="f5"/>
                  </a:cubicBezTo>
                  <a:cubicBezTo>
                    <a:pt x="f6" y="f8"/>
                    <a:pt x="f7" y="f9"/>
                    <a:pt x="f5" y="f9"/>
                  </a:cubicBezTo>
                  <a:lnTo>
                    <a:pt x="f10" y="f9"/>
                  </a:lnTo>
                  <a:cubicBezTo>
                    <a:pt x="f11" y="f9"/>
                    <a:pt x="f12" y="f13"/>
                    <a:pt x="f12" y="f14"/>
                  </a:cubicBezTo>
                  <a:lnTo>
                    <a:pt x="f12" y="f15"/>
                  </a:lnTo>
                  <a:lnTo>
                    <a:pt x="f16" y="f17"/>
                  </a:lnTo>
                  <a:cubicBezTo>
                    <a:pt x="f18" y="f19"/>
                    <a:pt x="f20" y="f21"/>
                    <a:pt x="f22" y="f21"/>
                  </a:cubicBezTo>
                  <a:cubicBezTo>
                    <a:pt x="f23" y="f21"/>
                    <a:pt x="f24" y="f19"/>
                    <a:pt x="f25" y="f17"/>
                  </a:cubicBezTo>
                  <a:cubicBezTo>
                    <a:pt x="f26" y="f15"/>
                    <a:pt x="f26" y="f27"/>
                    <a:pt x="f25" y="f28"/>
                  </a:cubicBezTo>
                  <a:lnTo>
                    <a:pt x="f19" y="f29"/>
                  </a:lnTo>
                  <a:cubicBezTo>
                    <a:pt x="f17" y="f3"/>
                    <a:pt x="f15" y="f30"/>
                    <a:pt x="f31" y="f30"/>
                  </a:cubicBezTo>
                  <a:cubicBezTo>
                    <a:pt x="f32" y="f30"/>
                    <a:pt x="f33" y="f3"/>
                    <a:pt x="f34" y="f29"/>
                  </a:cubicBezTo>
                  <a:lnTo>
                    <a:pt x="f35" y="f28"/>
                  </a:lnTo>
                  <a:cubicBezTo>
                    <a:pt x="f3" y="f27"/>
                    <a:pt x="f3" y="f15"/>
                    <a:pt x="f35" y="f17"/>
                  </a:cubicBezTo>
                  <a:cubicBezTo>
                    <a:pt x="f36" y="f19"/>
                    <a:pt x="f37" y="f21"/>
                    <a:pt x="f38" y="f21"/>
                  </a:cubicBezTo>
                  <a:cubicBezTo>
                    <a:pt x="f39" y="f21"/>
                    <a:pt x="f40" y="f19"/>
                    <a:pt x="f41" y="f17"/>
                  </a:cubicBezTo>
                  <a:lnTo>
                    <a:pt x="f42" y="f15"/>
                  </a:lnTo>
                  <a:lnTo>
                    <a:pt x="f42" y="f14"/>
                  </a:lnTo>
                  <a:cubicBezTo>
                    <a:pt x="f43" y="f44"/>
                    <a:pt x="f45" y="f6"/>
                    <a:pt x="f10"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6" name="Google Shape;6829;p88">
              <a:extLst>
                <a:ext uri="{FF2B5EF4-FFF2-40B4-BE49-F238E27FC236}">
                  <a16:creationId xmlns:a16="http://schemas.microsoft.com/office/drawing/2014/main" id="{ED0BC22C-4FA3-B914-EFF4-E3E624FE0374}"/>
                </a:ext>
              </a:extLst>
            </p:cNvPr>
            <p:cNvSpPr/>
            <p:nvPr/>
          </p:nvSpPr>
          <p:spPr>
            <a:xfrm>
              <a:off x="6803273" y="1234028"/>
              <a:ext cx="131481" cy="131518"/>
            </a:xfrm>
            <a:custGeom>
              <a:avLst/>
              <a:gdLst>
                <a:gd name="f0" fmla="val w"/>
                <a:gd name="f1" fmla="val h"/>
                <a:gd name="f2" fmla="val 0"/>
                <a:gd name="f3" fmla="val 3403"/>
                <a:gd name="f4" fmla="val 3404"/>
                <a:gd name="f5" fmla="val 1013"/>
                <a:gd name="f6" fmla="val 1"/>
                <a:gd name="f7" fmla="val 922"/>
                <a:gd name="f8" fmla="val 835"/>
                <a:gd name="f9" fmla="val 32"/>
                <a:gd name="f10" fmla="val 788"/>
                <a:gd name="f11" fmla="val 95"/>
                <a:gd name="f12" fmla="val 127"/>
                <a:gd name="f13" fmla="val 757"/>
                <a:gd name="f14" fmla="val 883"/>
                <a:gd name="f15" fmla="val 1135"/>
                <a:gd name="f16" fmla="val 1229"/>
                <a:gd name="f17" fmla="val 174"/>
                <a:gd name="f18" fmla="val 1292"/>
                <a:gd name="f19" fmla="val 260"/>
                <a:gd name="f20" fmla="val 1324"/>
                <a:gd name="f21" fmla="val 351"/>
                <a:gd name="f22" fmla="val 442"/>
                <a:gd name="f23" fmla="val 536"/>
                <a:gd name="f24" fmla="val 599"/>
                <a:gd name="f25" fmla="val 694"/>
                <a:gd name="f26" fmla="val 1671"/>
                <a:gd name="f27" fmla="val 2616"/>
                <a:gd name="f28" fmla="val 1450"/>
                <a:gd name="f29" fmla="val 3372"/>
                <a:gd name="f30" fmla="val 2395"/>
                <a:gd name="f31" fmla="val 3057"/>
                <a:gd name="f32" fmla="val 3246"/>
                <a:gd name="f33" fmla="val 2868"/>
                <a:gd name="f34" fmla="val 2710"/>
                <a:gd name="f35" fmla="val 2363"/>
                <a:gd name="f36" fmla="val 1796"/>
                <a:gd name="f37" fmla="val 2238"/>
                <a:gd name="f38" fmla="val 1513"/>
                <a:gd name="f39" fmla="val 1599"/>
                <a:gd name="f40" fmla="val 1686"/>
                <a:gd name="f41" fmla="val 1773"/>
                <a:gd name="f42" fmla="val 1859"/>
                <a:gd name="f43" fmla="val 1922"/>
                <a:gd name="f44" fmla="val 2048"/>
                <a:gd name="f45" fmla="val 1261"/>
                <a:gd name="f46" fmla="val 1198"/>
                <a:gd name="f47" fmla="val 1103"/>
                <a:gd name="f48" fmla="*/ f0 1 3403"/>
                <a:gd name="f49" fmla="*/ f1 1 3404"/>
                <a:gd name="f50" fmla="val f2"/>
                <a:gd name="f51" fmla="val f3"/>
                <a:gd name="f52" fmla="val f4"/>
                <a:gd name="f53" fmla="+- f52 0 f50"/>
                <a:gd name="f54" fmla="+- f51 0 f50"/>
                <a:gd name="f55" fmla="*/ f54 1 3403"/>
                <a:gd name="f56" fmla="*/ f53 1 3404"/>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3403" h="3404">
                  <a:moveTo>
                    <a:pt x="f5" y="f6"/>
                  </a:moveTo>
                  <a:cubicBezTo>
                    <a:pt x="f7" y="f6"/>
                    <a:pt x="f8" y="f9"/>
                    <a:pt x="f10" y="f11"/>
                  </a:cubicBezTo>
                  <a:lnTo>
                    <a:pt x="f12" y="f13"/>
                  </a:lnTo>
                  <a:cubicBezTo>
                    <a:pt x="f6" y="f14"/>
                    <a:pt x="f6" y="f15"/>
                    <a:pt x="f12"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lnTo>
                    <a:pt x="f31" y="f3"/>
                  </a:lnTo>
                  <a:cubicBezTo>
                    <a:pt x="f32" y="f3"/>
                    <a:pt x="f3" y="f32"/>
                    <a:pt x="f3" y="f31"/>
                  </a:cubicBezTo>
                  <a:cubicBezTo>
                    <a:pt x="f3" y="f33"/>
                    <a:pt x="f32" y="f34"/>
                    <a:pt x="f31" y="f34"/>
                  </a:cubicBezTo>
                  <a:lnTo>
                    <a:pt x="f35" y="f34"/>
                  </a:lnTo>
                  <a:cubicBezTo>
                    <a:pt x="f36" y="f34"/>
                    <a:pt x="f20" y="f37"/>
                    <a:pt x="f20" y="f26"/>
                  </a:cubicBezTo>
                  <a:lnTo>
                    <a:pt x="f20" y="f15"/>
                  </a:lnTo>
                  <a:lnTo>
                    <a:pt x="f28" y="f16"/>
                  </a:lnTo>
                  <a:cubicBezTo>
                    <a:pt x="f38" y="f18"/>
                    <a:pt x="f39" y="f20"/>
                    <a:pt x="f40" y="f20"/>
                  </a:cubicBezTo>
                  <a:cubicBezTo>
                    <a:pt x="f41" y="f20"/>
                    <a:pt x="f42" y="f18"/>
                    <a:pt x="f43" y="f16"/>
                  </a:cubicBezTo>
                  <a:cubicBezTo>
                    <a:pt x="f44" y="f15"/>
                    <a:pt x="f44" y="f14"/>
                    <a:pt x="f43" y="f13"/>
                  </a:cubicBezTo>
                  <a:lnTo>
                    <a:pt x="f45" y="f11"/>
                  </a:lnTo>
                  <a:cubicBezTo>
                    <a:pt x="f46" y="f9"/>
                    <a:pt x="f47"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7" name="Google Shape;6830;p88">
              <a:extLst>
                <a:ext uri="{FF2B5EF4-FFF2-40B4-BE49-F238E27FC236}">
                  <a16:creationId xmlns:a16="http://schemas.microsoft.com/office/drawing/2014/main" id="{BF63FBC7-A82D-02B1-2D26-FD59C15DB8A3}"/>
                </a:ext>
              </a:extLst>
            </p:cNvPr>
            <p:cNvSpPr/>
            <p:nvPr/>
          </p:nvSpPr>
          <p:spPr>
            <a:xfrm>
              <a:off x="6694944" y="916356"/>
              <a:ext cx="318942" cy="237378"/>
            </a:xfrm>
            <a:custGeom>
              <a:avLst/>
              <a:gdLst>
                <a:gd name="f0" fmla="val w"/>
                <a:gd name="f1" fmla="val h"/>
                <a:gd name="f2" fmla="val 0"/>
                <a:gd name="f3" fmla="val 8255"/>
                <a:gd name="f4" fmla="val 6144"/>
                <a:gd name="f5" fmla="val 4191"/>
                <a:gd name="f6" fmla="val 2300"/>
                <a:gd name="f7" fmla="val 757"/>
                <a:gd name="f8" fmla="val 1544"/>
                <a:gd name="f9" fmla="val 3434"/>
                <a:gd name="f10" fmla="val 3529"/>
                <a:gd name="f11" fmla="val 347"/>
                <a:gd name="f12" fmla="val 3686"/>
                <a:gd name="f13" fmla="val 95"/>
                <a:gd name="f14" fmla="val 4033"/>
                <a:gd name="f15" fmla="val 4474"/>
                <a:gd name="f16" fmla="val 5135"/>
                <a:gd name="f17" fmla="val 1"/>
                <a:gd name="f18" fmla="val 5671"/>
                <a:gd name="f19" fmla="val 473"/>
                <a:gd name="f20" fmla="val 6143"/>
                <a:gd name="f21" fmla="val 1009"/>
                <a:gd name="f22" fmla="val 1135"/>
                <a:gd name="f23" fmla="val 1261"/>
                <a:gd name="f24" fmla="val 6112"/>
                <a:gd name="f25" fmla="val 1387"/>
                <a:gd name="f26" fmla="val 6080"/>
                <a:gd name="f27" fmla="val 3403"/>
                <a:gd name="f28" fmla="val 1890"/>
                <a:gd name="f29" fmla="val 2647"/>
                <a:gd name="f30" fmla="val 630"/>
                <a:gd name="f31" fmla="val 4128"/>
                <a:gd name="f32" fmla="val 5640"/>
                <a:gd name="f33" fmla="val 6900"/>
                <a:gd name="f34" fmla="val 6995"/>
                <a:gd name="f35" fmla="val 7121"/>
                <a:gd name="f36" fmla="val 7247"/>
                <a:gd name="f37" fmla="val 7782"/>
                <a:gd name="f38" fmla="val 8003"/>
                <a:gd name="f39" fmla="val 3623"/>
                <a:gd name="f40" fmla="val 7593"/>
                <a:gd name="f41" fmla="val 6050"/>
                <a:gd name="f42" fmla="*/ f0 1 8255"/>
                <a:gd name="f43" fmla="*/ f1 1 6144"/>
                <a:gd name="f44" fmla="val f2"/>
                <a:gd name="f45" fmla="val f3"/>
                <a:gd name="f46" fmla="val f4"/>
                <a:gd name="f47" fmla="+- f46 0 f44"/>
                <a:gd name="f48" fmla="+- f45 0 f44"/>
                <a:gd name="f49" fmla="*/ f48 1 8255"/>
                <a:gd name="f50" fmla="*/ f47 1 6144"/>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8255" h="6144">
                  <a:moveTo>
                    <a:pt x="f5" y="f2"/>
                  </a:moveTo>
                  <a:cubicBezTo>
                    <a:pt x="f6" y="f2"/>
                    <a:pt x="f7" y="f8"/>
                    <a:pt x="f7" y="f9"/>
                  </a:cubicBezTo>
                  <a:lnTo>
                    <a:pt x="f7" y="f10"/>
                  </a:lnTo>
                  <a:cubicBezTo>
                    <a:pt x="f11" y="f12"/>
                    <a:pt x="f13" y="f14"/>
                    <a:pt x="f13" y="f15"/>
                  </a:cubicBezTo>
                  <a:lnTo>
                    <a:pt x="f13" y="f16"/>
                  </a:lnTo>
                  <a:cubicBezTo>
                    <a:pt x="f17" y="f18"/>
                    <a:pt x="f19" y="f20"/>
                    <a:pt x="f21" y="f20"/>
                  </a:cubicBezTo>
                  <a:cubicBezTo>
                    <a:pt x="f22" y="f20"/>
                    <a:pt x="f23" y="f24"/>
                    <a:pt x="f25" y="f26"/>
                  </a:cubicBezTo>
                  <a:lnTo>
                    <a:pt x="f25" y="f27"/>
                  </a:lnTo>
                  <a:cubicBezTo>
                    <a:pt x="f25" y="f28"/>
                    <a:pt x="f29" y="f30"/>
                    <a:pt x="f31" y="f30"/>
                  </a:cubicBezTo>
                  <a:cubicBezTo>
                    <a:pt x="f32" y="f30"/>
                    <a:pt x="f33" y="f28"/>
                    <a:pt x="f33" y="f27"/>
                  </a:cubicBezTo>
                  <a:lnTo>
                    <a:pt x="f33" y="f26"/>
                  </a:lnTo>
                  <a:cubicBezTo>
                    <a:pt x="f34" y="f24"/>
                    <a:pt x="f35" y="f20"/>
                    <a:pt x="f36" y="f20"/>
                  </a:cubicBezTo>
                  <a:cubicBezTo>
                    <a:pt x="f37" y="f20"/>
                    <a:pt x="f3" y="f18"/>
                    <a:pt x="f3" y="f16"/>
                  </a:cubicBezTo>
                  <a:lnTo>
                    <a:pt x="f3" y="f15"/>
                  </a:lnTo>
                  <a:cubicBezTo>
                    <a:pt x="f3" y="f14"/>
                    <a:pt x="f38" y="f39"/>
                    <a:pt x="f40" y="f10"/>
                  </a:cubicBezTo>
                  <a:lnTo>
                    <a:pt x="f40" y="f9"/>
                  </a:lnTo>
                  <a:cubicBezTo>
                    <a:pt x="f40" y="f8"/>
                    <a:pt x="f41"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8" name="Google Shape;6831;p88">
              <a:extLst>
                <a:ext uri="{FF2B5EF4-FFF2-40B4-BE49-F238E27FC236}">
                  <a16:creationId xmlns:a16="http://schemas.microsoft.com/office/drawing/2014/main" id="{2B9922DA-8521-600F-19EB-AA4B67A178B5}"/>
                </a:ext>
              </a:extLst>
            </p:cNvPr>
            <p:cNvSpPr/>
            <p:nvPr/>
          </p:nvSpPr>
          <p:spPr>
            <a:xfrm>
              <a:off x="6775265" y="995443"/>
              <a:ext cx="161921" cy="80787"/>
            </a:xfrm>
            <a:custGeom>
              <a:avLst/>
              <a:gdLst>
                <a:gd name="f0" fmla="val w"/>
                <a:gd name="f1" fmla="val h"/>
                <a:gd name="f2" fmla="val 0"/>
                <a:gd name="f3" fmla="val 4191"/>
                <a:gd name="f4" fmla="val 2091"/>
                <a:gd name="f5" fmla="val 1734"/>
                <a:gd name="f6" fmla="val 1"/>
                <a:gd name="f7" fmla="val 789"/>
                <a:gd name="f8" fmla="val 757"/>
                <a:gd name="f9" fmla="val 1702"/>
                <a:gd name="f10" fmla="val 2049"/>
                <a:gd name="f11" fmla="val 1230"/>
                <a:gd name="f12" fmla="val 1545"/>
                <a:gd name="f13" fmla="val 1891"/>
                <a:gd name="f14" fmla="val 2017"/>
                <a:gd name="f15" fmla="val 1986"/>
                <a:gd name="f16" fmla="val 1954"/>
                <a:gd name="f17" fmla="val 2080"/>
                <a:gd name="f18" fmla="val 1828"/>
                <a:gd name="f19" fmla="val 2238"/>
                <a:gd name="f20" fmla="val 1387"/>
                <a:gd name="f21" fmla="val 2458"/>
                <a:gd name="f22" fmla="val 2647"/>
                <a:gd name="f23" fmla="val 2805"/>
                <a:gd name="f24" fmla="val 2868"/>
                <a:gd name="f25" fmla="val 2942"/>
                <a:gd name="f26" fmla="val 2059"/>
                <a:gd name="f27" fmla="val 3091"/>
                <a:gd name="f28" fmla="val 2090"/>
                <a:gd name="f29" fmla="val 3266"/>
                <a:gd name="f30" fmla="val 3389"/>
                <a:gd name="f31" fmla="val 3525"/>
                <a:gd name="f32" fmla="val 2075"/>
                <a:gd name="f33" fmla="val 3656"/>
                <a:gd name="f34" fmla="val 4128"/>
                <a:gd name="f35" fmla="val 3340"/>
                <a:gd name="f36" fmla="val 2395"/>
                <a:gd name="f37" fmla="*/ f0 1 4191"/>
                <a:gd name="f38" fmla="*/ f1 1 2091"/>
                <a:gd name="f39" fmla="val f2"/>
                <a:gd name="f40" fmla="val f3"/>
                <a:gd name="f41" fmla="val f4"/>
                <a:gd name="f42" fmla="+- f41 0 f39"/>
                <a:gd name="f43" fmla="+- f40 0 f39"/>
                <a:gd name="f44" fmla="*/ f43 1 4191"/>
                <a:gd name="f45" fmla="*/ f42 1 2091"/>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191" h="2091">
                  <a:moveTo>
                    <a:pt x="f5" y="f6"/>
                  </a:moveTo>
                  <a:cubicBezTo>
                    <a:pt x="f7" y="f6"/>
                    <a:pt x="f6" y="f8"/>
                    <a:pt x="f6" y="f9"/>
                  </a:cubicBezTo>
                  <a:lnTo>
                    <a:pt x="f6" y="f10"/>
                  </a:lnTo>
                  <a:lnTo>
                    <a:pt x="f11" y="f10"/>
                  </a:lnTo>
                  <a:cubicBezTo>
                    <a:pt x="f12" y="f10"/>
                    <a:pt x="f13" y="f10"/>
                    <a:pt x="f14" y="f15"/>
                  </a:cubicBezTo>
                  <a:cubicBezTo>
                    <a:pt x="f10" y="f16"/>
                    <a:pt x="f17" y="f18"/>
                    <a:pt x="f17" y="f5"/>
                  </a:cubicBezTo>
                  <a:cubicBezTo>
                    <a:pt x="f17" y="f12"/>
                    <a:pt x="f19" y="f20"/>
                    <a:pt x="f21" y="f20"/>
                  </a:cubicBezTo>
                  <a:cubicBezTo>
                    <a:pt x="f22" y="f20"/>
                    <a:pt x="f23" y="f12"/>
                    <a:pt x="f23" y="f5"/>
                  </a:cubicBezTo>
                  <a:cubicBezTo>
                    <a:pt x="f23" y="f18"/>
                    <a:pt x="f23" y="f16"/>
                    <a:pt x="f24" y="f15"/>
                  </a:cubicBezTo>
                  <a:cubicBezTo>
                    <a:pt x="f25" y="f26"/>
                    <a:pt x="f27" y="f28"/>
                    <a:pt x="f29" y="f28"/>
                  </a:cubicBezTo>
                  <a:cubicBezTo>
                    <a:pt x="f30" y="f28"/>
                    <a:pt x="f31" y="f32"/>
                    <a:pt x="f33" y="f10"/>
                  </a:cubicBezTo>
                  <a:lnTo>
                    <a:pt x="f3" y="f10"/>
                  </a:lnTo>
                  <a:lnTo>
                    <a:pt x="f3" y="f9"/>
                  </a:lnTo>
                  <a:lnTo>
                    <a:pt x="f34" y="f9"/>
                  </a:lnTo>
                  <a:cubicBezTo>
                    <a:pt x="f34" y="f8"/>
                    <a:pt x="f35" y="f6"/>
                    <a:pt x="f36"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69" name="Google Shape;6832;p88">
              <a:extLst>
                <a:ext uri="{FF2B5EF4-FFF2-40B4-BE49-F238E27FC236}">
                  <a16:creationId xmlns:a16="http://schemas.microsoft.com/office/drawing/2014/main" id="{631BA8A3-0037-D3E4-42B0-41A22DC65AB0}"/>
                </a:ext>
              </a:extLst>
            </p:cNvPr>
            <p:cNvSpPr/>
            <p:nvPr/>
          </p:nvSpPr>
          <p:spPr>
            <a:xfrm>
              <a:off x="6775265" y="1091610"/>
              <a:ext cx="161921" cy="114482"/>
            </a:xfrm>
            <a:custGeom>
              <a:avLst/>
              <a:gdLst>
                <a:gd name="f0" fmla="val w"/>
                <a:gd name="f1" fmla="val h"/>
                <a:gd name="f2" fmla="val 0"/>
                <a:gd name="f3" fmla="val 4191"/>
                <a:gd name="f4" fmla="val 2963"/>
                <a:gd name="f5" fmla="val 2395"/>
                <a:gd name="f6" fmla="val 1"/>
                <a:gd name="f7" fmla="val 2080"/>
                <a:gd name="f8" fmla="val 253"/>
                <a:gd name="f9" fmla="val 1671"/>
                <a:gd name="f10" fmla="val 1230"/>
                <a:gd name="f11" fmla="val 914"/>
                <a:gd name="f12" fmla="val 2049"/>
                <a:gd name="f13" fmla="val 946"/>
                <a:gd name="f14" fmla="val 2962"/>
                <a:gd name="f15" fmla="val 2112"/>
                <a:gd name="f16" fmla="val 3246"/>
                <a:gd name="f17" fmla="val 3466"/>
                <a:gd name="f18" fmla="val 3088"/>
                <a:gd name="f19" fmla="val 2679"/>
                <a:gd name="f20" fmla="val 190"/>
                <a:gd name="f21" fmla="*/ f0 1 4191"/>
                <a:gd name="f22" fmla="*/ f1 1 2963"/>
                <a:gd name="f23" fmla="val f2"/>
                <a:gd name="f24" fmla="val f3"/>
                <a:gd name="f25" fmla="val f4"/>
                <a:gd name="f26" fmla="+- f25 0 f23"/>
                <a:gd name="f27" fmla="+- f24 0 f23"/>
                <a:gd name="f28" fmla="*/ f27 1 4191"/>
                <a:gd name="f29" fmla="*/ f26 1 2963"/>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191" h="2963">
                  <a:moveTo>
                    <a:pt x="f5" y="f6"/>
                  </a:moveTo>
                  <a:cubicBezTo>
                    <a:pt x="f7" y="f8"/>
                    <a:pt x="f9" y="f8"/>
                    <a:pt x="f10" y="f8"/>
                  </a:cubicBezTo>
                  <a:lnTo>
                    <a:pt x="f6" y="f8"/>
                  </a:lnTo>
                  <a:lnTo>
                    <a:pt x="f6" y="f11"/>
                  </a:lnTo>
                  <a:cubicBezTo>
                    <a:pt x="f6" y="f12"/>
                    <a:pt x="f13" y="f14"/>
                    <a:pt x="f15" y="f14"/>
                  </a:cubicBezTo>
                  <a:cubicBezTo>
                    <a:pt x="f16" y="f14"/>
                    <a:pt x="f3" y="f12"/>
                    <a:pt x="f3" y="f11"/>
                  </a:cubicBezTo>
                  <a:lnTo>
                    <a:pt x="f3" y="f8"/>
                  </a:lnTo>
                  <a:lnTo>
                    <a:pt x="f17" y="f8"/>
                  </a:lnTo>
                  <a:cubicBezTo>
                    <a:pt x="f18" y="f8"/>
                    <a:pt x="f19" y="f20"/>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0" name="Google Shape;6833;p88">
              <a:extLst>
                <a:ext uri="{FF2B5EF4-FFF2-40B4-BE49-F238E27FC236}">
                  <a16:creationId xmlns:a16="http://schemas.microsoft.com/office/drawing/2014/main" id="{73CAC5D1-D4C2-EB08-6627-74AE0EAE3E70}"/>
                </a:ext>
              </a:extLst>
            </p:cNvPr>
            <p:cNvSpPr/>
            <p:nvPr/>
          </p:nvSpPr>
          <p:spPr>
            <a:xfrm>
              <a:off x="6988301" y="1153698"/>
              <a:ext cx="161921" cy="80750"/>
            </a:xfrm>
            <a:custGeom>
              <a:avLst/>
              <a:gdLst>
                <a:gd name="f0" fmla="val w"/>
                <a:gd name="f1" fmla="val h"/>
                <a:gd name="f2" fmla="val 0"/>
                <a:gd name="f3" fmla="val 4191"/>
                <a:gd name="f4" fmla="val 2090"/>
                <a:gd name="f5" fmla="val 1702"/>
                <a:gd name="f6" fmla="val 756"/>
                <a:gd name="f7" fmla="val 757"/>
                <a:gd name="f8" fmla="val 2048"/>
                <a:gd name="f9" fmla="val 1229"/>
                <a:gd name="f10" fmla="val 1544"/>
                <a:gd name="f11" fmla="val 1891"/>
                <a:gd name="f12" fmla="val 2017"/>
                <a:gd name="f13" fmla="val 1985"/>
                <a:gd name="f14" fmla="val 1954"/>
                <a:gd name="f15" fmla="val 2080"/>
                <a:gd name="f16" fmla="val 1828"/>
                <a:gd name="f17" fmla="val 1733"/>
                <a:gd name="f18" fmla="val 2237"/>
                <a:gd name="f19" fmla="val 1387"/>
                <a:gd name="f20" fmla="val 2458"/>
                <a:gd name="f21" fmla="val 2647"/>
                <a:gd name="f22" fmla="val 2804"/>
                <a:gd name="f23" fmla="val 2867"/>
                <a:gd name="f24" fmla="val 2941"/>
                <a:gd name="f25" fmla="val 2059"/>
                <a:gd name="f26" fmla="val 3091"/>
                <a:gd name="f27" fmla="val 3265"/>
                <a:gd name="f28" fmla="val 3388"/>
                <a:gd name="f29" fmla="val 3524"/>
                <a:gd name="f30" fmla="val 2074"/>
                <a:gd name="f31" fmla="val 3655"/>
                <a:gd name="f32" fmla="val 4190"/>
                <a:gd name="f33" fmla="val 4096"/>
                <a:gd name="f34" fmla="val 3308"/>
                <a:gd name="f35" fmla="val 2363"/>
                <a:gd name="f36" fmla="*/ f0 1 4191"/>
                <a:gd name="f37" fmla="*/ f1 1 2090"/>
                <a:gd name="f38" fmla="val f2"/>
                <a:gd name="f39" fmla="val f3"/>
                <a:gd name="f40" fmla="val f4"/>
                <a:gd name="f41" fmla="+- f40 0 f38"/>
                <a:gd name="f42" fmla="+- f39 0 f38"/>
                <a:gd name="f43" fmla="*/ f42 1 4191"/>
                <a:gd name="f44" fmla="*/ f41 1 2090"/>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4191" h="2090">
                  <a:moveTo>
                    <a:pt x="f5" y="f2"/>
                  </a:moveTo>
                  <a:cubicBezTo>
                    <a:pt x="f6" y="f2"/>
                    <a:pt x="f2" y="f7"/>
                    <a:pt x="f2" y="f5"/>
                  </a:cubicBezTo>
                  <a:lnTo>
                    <a:pt x="f2" y="f8"/>
                  </a:lnTo>
                  <a:lnTo>
                    <a:pt x="f9" y="f8"/>
                  </a:lnTo>
                  <a:cubicBezTo>
                    <a:pt x="f10" y="f8"/>
                    <a:pt x="f11" y="f8"/>
                    <a:pt x="f12" y="f13"/>
                  </a:cubicBezTo>
                  <a:cubicBezTo>
                    <a:pt x="f8" y="f14"/>
                    <a:pt x="f15" y="f16"/>
                    <a:pt x="f15" y="f17"/>
                  </a:cubicBezTo>
                  <a:cubicBezTo>
                    <a:pt x="f15" y="f10"/>
                    <a:pt x="f18" y="f19"/>
                    <a:pt x="f20" y="f19"/>
                  </a:cubicBezTo>
                  <a:cubicBezTo>
                    <a:pt x="f21" y="f19"/>
                    <a:pt x="f22" y="f10"/>
                    <a:pt x="f22" y="f17"/>
                  </a:cubicBezTo>
                  <a:cubicBezTo>
                    <a:pt x="f22" y="f16"/>
                    <a:pt x="f22" y="f14"/>
                    <a:pt x="f23" y="f13"/>
                  </a:cubicBezTo>
                  <a:cubicBezTo>
                    <a:pt x="f24" y="f25"/>
                    <a:pt x="f26" y="f4"/>
                    <a:pt x="f27" y="f4"/>
                  </a:cubicBezTo>
                  <a:cubicBezTo>
                    <a:pt x="f28" y="f4"/>
                    <a:pt x="f29" y="f30"/>
                    <a:pt x="f31" y="f8"/>
                  </a:cubicBezTo>
                  <a:lnTo>
                    <a:pt x="f32" y="f8"/>
                  </a:lnTo>
                  <a:lnTo>
                    <a:pt x="f32" y="f5"/>
                  </a:lnTo>
                  <a:cubicBezTo>
                    <a:pt x="f33" y="f7"/>
                    <a:pt x="f34" y="f2"/>
                    <a:pt x="f3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1" name="Google Shape;6834;p88">
              <a:extLst>
                <a:ext uri="{FF2B5EF4-FFF2-40B4-BE49-F238E27FC236}">
                  <a16:creationId xmlns:a16="http://schemas.microsoft.com/office/drawing/2014/main" id="{CA856E26-751B-CC96-E3C9-998868CEBBD7}"/>
                </a:ext>
              </a:extLst>
            </p:cNvPr>
            <p:cNvSpPr/>
            <p:nvPr/>
          </p:nvSpPr>
          <p:spPr>
            <a:xfrm>
              <a:off x="6987067" y="1249865"/>
              <a:ext cx="158291" cy="115680"/>
            </a:xfrm>
            <a:custGeom>
              <a:avLst/>
              <a:gdLst>
                <a:gd name="f0" fmla="val w"/>
                <a:gd name="f1" fmla="val h"/>
                <a:gd name="f2" fmla="val 0"/>
                <a:gd name="f3" fmla="val 4097"/>
                <a:gd name="f4" fmla="val 2994"/>
                <a:gd name="f5" fmla="val 2395"/>
                <a:gd name="f6" fmla="val 2080"/>
                <a:gd name="f7" fmla="val 252"/>
                <a:gd name="f8" fmla="val 1639"/>
                <a:gd name="f9" fmla="val 1230"/>
                <a:gd name="f10" fmla="val 1"/>
                <a:gd name="f11" fmla="val 914"/>
                <a:gd name="f12" fmla="val 2048"/>
                <a:gd name="f13" fmla="val 2993"/>
                <a:gd name="f14" fmla="val 2049"/>
                <a:gd name="f15" fmla="val 3183"/>
                <a:gd name="f16" fmla="val 4096"/>
                <a:gd name="f17" fmla="val 3435"/>
                <a:gd name="f18" fmla="val 3025"/>
                <a:gd name="f19" fmla="val 2679"/>
                <a:gd name="f20" fmla="val 189"/>
                <a:gd name="f21" fmla="*/ f0 1 4097"/>
                <a:gd name="f22" fmla="*/ f1 1 2994"/>
                <a:gd name="f23" fmla="val f2"/>
                <a:gd name="f24" fmla="val f3"/>
                <a:gd name="f25" fmla="val f4"/>
                <a:gd name="f26" fmla="+- f25 0 f23"/>
                <a:gd name="f27" fmla="+- f24 0 f23"/>
                <a:gd name="f28" fmla="*/ f27 1 4097"/>
                <a:gd name="f29" fmla="*/ f26 1 29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097" h="2994">
                  <a:moveTo>
                    <a:pt x="f5" y="f2"/>
                  </a:moveTo>
                  <a:cubicBezTo>
                    <a:pt x="f6" y="f7"/>
                    <a:pt x="f8" y="f7"/>
                    <a:pt x="f9" y="f7"/>
                  </a:cubicBezTo>
                  <a:lnTo>
                    <a:pt x="f10" y="f7"/>
                  </a:lnTo>
                  <a:lnTo>
                    <a:pt x="f10" y="f11"/>
                  </a:lnTo>
                  <a:cubicBezTo>
                    <a:pt x="f10" y="f12"/>
                    <a:pt x="f11" y="f13"/>
                    <a:pt x="f14" y="f13"/>
                  </a:cubicBezTo>
                  <a:cubicBezTo>
                    <a:pt x="f15" y="f13"/>
                    <a:pt x="f16" y="f12"/>
                    <a:pt x="f16" y="f11"/>
                  </a:cubicBezTo>
                  <a:lnTo>
                    <a:pt x="f16" y="f7"/>
                  </a:lnTo>
                  <a:lnTo>
                    <a:pt x="f17" y="f7"/>
                  </a:lnTo>
                  <a:cubicBezTo>
                    <a:pt x="f18" y="f7"/>
                    <a:pt x="f19" y="f20"/>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72" name="Google Shape;6873;p88">
            <a:extLst>
              <a:ext uri="{FF2B5EF4-FFF2-40B4-BE49-F238E27FC236}">
                <a16:creationId xmlns:a16="http://schemas.microsoft.com/office/drawing/2014/main" id="{6CDD445E-586B-91FC-EAC2-07BF9B9D9A70}"/>
              </a:ext>
            </a:extLst>
          </p:cNvPr>
          <p:cNvGrpSpPr/>
          <p:nvPr/>
        </p:nvGrpSpPr>
        <p:grpSpPr>
          <a:xfrm>
            <a:off x="4089416" y="1397864"/>
            <a:ext cx="581033" cy="600564"/>
            <a:chOff x="4395118" y="916887"/>
            <a:chExt cx="435775" cy="450423"/>
          </a:xfrm>
          <a:solidFill>
            <a:srgbClr val="0072BF"/>
          </a:solidFill>
        </p:grpSpPr>
        <p:sp>
          <p:nvSpPr>
            <p:cNvPr id="73" name="Google Shape;6874;p88">
              <a:extLst>
                <a:ext uri="{FF2B5EF4-FFF2-40B4-BE49-F238E27FC236}">
                  <a16:creationId xmlns:a16="http://schemas.microsoft.com/office/drawing/2014/main" id="{66021850-4E7A-D5F9-8A46-854D8458AAD1}"/>
                </a:ext>
              </a:extLst>
            </p:cNvPr>
            <p:cNvSpPr/>
            <p:nvPr/>
          </p:nvSpPr>
          <p:spPr>
            <a:xfrm>
              <a:off x="4565544" y="916887"/>
              <a:ext cx="265349" cy="264654"/>
            </a:xfrm>
            <a:custGeom>
              <a:avLst/>
              <a:gdLst>
                <a:gd name="f0" fmla="val w"/>
                <a:gd name="f1" fmla="val h"/>
                <a:gd name="f2" fmla="val 0"/>
                <a:gd name="f3" fmla="val 6868"/>
                <a:gd name="f4" fmla="val 6850"/>
                <a:gd name="f5" fmla="val 3466"/>
                <a:gd name="f6" fmla="val 1355"/>
                <a:gd name="f7" fmla="val 4222"/>
                <a:gd name="f8" fmla="val 4852"/>
                <a:gd name="f9" fmla="val 1985"/>
                <a:gd name="f10" fmla="val 2741"/>
                <a:gd name="f11" fmla="val 4127"/>
                <a:gd name="f12" fmla="val 4348"/>
                <a:gd name="f13" fmla="val 4757"/>
                <a:gd name="f14" fmla="val 4600"/>
                <a:gd name="f15" fmla="val 4631"/>
                <a:gd name="f16" fmla="val 4821"/>
                <a:gd name="f17" fmla="val 4726"/>
                <a:gd name="f18" fmla="val 4915"/>
                <a:gd name="f19" fmla="val 5041"/>
                <a:gd name="f20" fmla="val 5262"/>
                <a:gd name="f21" fmla="val 5388"/>
                <a:gd name="f22" fmla="val 4663"/>
                <a:gd name="f23" fmla="val 5451"/>
                <a:gd name="f24" fmla="val 4576"/>
                <a:gd name="f25" fmla="val 5482"/>
                <a:gd name="f26" fmla="val 4489"/>
                <a:gd name="f27" fmla="val 4403"/>
                <a:gd name="f28" fmla="val 4316"/>
                <a:gd name="f29" fmla="val 4253"/>
                <a:gd name="f30" fmla="val 4190"/>
                <a:gd name="f31" fmla="val 5293"/>
                <a:gd name="f32" fmla="val 3970"/>
                <a:gd name="f33" fmla="val 5419"/>
                <a:gd name="f34" fmla="val 3749"/>
                <a:gd name="f35" fmla="val 5514"/>
                <a:gd name="f36" fmla="val 2709"/>
                <a:gd name="f37" fmla="val 2079"/>
                <a:gd name="f38" fmla="val 4884"/>
                <a:gd name="f39" fmla="val 1575"/>
                <a:gd name="f40" fmla="val 32"/>
                <a:gd name="f41" fmla="val 1576"/>
                <a:gd name="f42" fmla="val 3403"/>
                <a:gd name="f43" fmla="val 4001"/>
                <a:gd name="f44" fmla="val 189"/>
                <a:gd name="f45" fmla="val 4569"/>
                <a:gd name="f46" fmla="val 473"/>
                <a:gd name="f47" fmla="val 5104"/>
                <a:gd name="f48" fmla="val 6396"/>
                <a:gd name="f49" fmla="val 6522"/>
                <a:gd name="f50" fmla="val 6679"/>
                <a:gd name="f51" fmla="val 126"/>
                <a:gd name="f52" fmla="val 6774"/>
                <a:gd name="f53" fmla="val 172"/>
                <a:gd name="f54" fmla="val 6820"/>
                <a:gd name="f55" fmla="val 269"/>
                <a:gd name="f56" fmla="val 6849"/>
                <a:gd name="f57" fmla="val 367"/>
                <a:gd name="f58" fmla="val 403"/>
                <a:gd name="f59" fmla="val 439"/>
                <a:gd name="f60" fmla="val 6845"/>
                <a:gd name="f61" fmla="val 6837"/>
                <a:gd name="f62" fmla="val 1764"/>
                <a:gd name="f63" fmla="val 2300"/>
                <a:gd name="f64" fmla="val 2867"/>
                <a:gd name="f65" fmla="val 5356"/>
                <a:gd name="f66" fmla="val 1513"/>
                <a:gd name="f67" fmla="*/ f0 1 6868"/>
                <a:gd name="f68" fmla="*/ f1 1 6850"/>
                <a:gd name="f69" fmla="val f2"/>
                <a:gd name="f70" fmla="val f3"/>
                <a:gd name="f71" fmla="val f4"/>
                <a:gd name="f72" fmla="+- f71 0 f69"/>
                <a:gd name="f73" fmla="+- f70 0 f69"/>
                <a:gd name="f74" fmla="*/ f73 1 6868"/>
                <a:gd name="f75" fmla="*/ f72 1 6850"/>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6868" h="6850">
                  <a:moveTo>
                    <a:pt x="f5" y="f6"/>
                  </a:moveTo>
                  <a:cubicBezTo>
                    <a:pt x="f7" y="f6"/>
                    <a:pt x="f8" y="f9"/>
                    <a:pt x="f8" y="f10"/>
                  </a:cubicBezTo>
                  <a:lnTo>
                    <a:pt x="f8" y="f11"/>
                  </a:lnTo>
                  <a:cubicBezTo>
                    <a:pt x="f8" y="f12"/>
                    <a:pt x="f13" y="f14"/>
                    <a:pt x="f15" y="f16"/>
                  </a:cubicBezTo>
                  <a:lnTo>
                    <a:pt x="f17" y="f18"/>
                  </a:lnTo>
                  <a:cubicBezTo>
                    <a:pt x="f8" y="f19"/>
                    <a:pt x="f8" y="f20"/>
                    <a:pt x="f17" y="f21"/>
                  </a:cubicBezTo>
                  <a:cubicBezTo>
                    <a:pt x="f22" y="f23"/>
                    <a:pt x="f24" y="f25"/>
                    <a:pt x="f26" y="f25"/>
                  </a:cubicBezTo>
                  <a:cubicBezTo>
                    <a:pt x="f27" y="f25"/>
                    <a:pt x="f28" y="f23"/>
                    <a:pt x="f29" y="f21"/>
                  </a:cubicBezTo>
                  <a:lnTo>
                    <a:pt x="f30" y="f31"/>
                  </a:lnTo>
                  <a:cubicBezTo>
                    <a:pt x="f32" y="f33"/>
                    <a:pt x="f34" y="f35"/>
                    <a:pt x="f5" y="f35"/>
                  </a:cubicBezTo>
                  <a:cubicBezTo>
                    <a:pt x="f36" y="f35"/>
                    <a:pt x="f37" y="f38"/>
                    <a:pt x="f37" y="f11"/>
                  </a:cubicBezTo>
                  <a:lnTo>
                    <a:pt x="f37" y="f10"/>
                  </a:lnTo>
                  <a:cubicBezTo>
                    <a:pt x="f37" y="f9"/>
                    <a:pt x="f36" y="f6"/>
                    <a:pt x="f5" y="f6"/>
                  </a:cubicBezTo>
                  <a:close/>
                  <a:moveTo>
                    <a:pt x="f5" y="f2"/>
                  </a:moveTo>
                  <a:cubicBezTo>
                    <a:pt x="f39" y="f2"/>
                    <a:pt x="f40" y="f41"/>
                    <a:pt x="f40" y="f42"/>
                  </a:cubicBezTo>
                  <a:cubicBezTo>
                    <a:pt x="f40" y="f43"/>
                    <a:pt x="f44" y="f45"/>
                    <a:pt x="f46" y="f47"/>
                  </a:cubicBezTo>
                  <a:lnTo>
                    <a:pt x="f40" y="f48"/>
                  </a:lnTo>
                  <a:cubicBezTo>
                    <a:pt x="f2" y="f49"/>
                    <a:pt x="f40" y="f50"/>
                    <a:pt x="f51" y="f52"/>
                  </a:cubicBezTo>
                  <a:cubicBezTo>
                    <a:pt x="f53" y="f54"/>
                    <a:pt x="f55" y="f56"/>
                    <a:pt x="f57" y="f56"/>
                  </a:cubicBezTo>
                  <a:cubicBezTo>
                    <a:pt x="f58" y="f56"/>
                    <a:pt x="f59" y="f60"/>
                    <a:pt x="f46" y="f61"/>
                  </a:cubicBezTo>
                  <a:lnTo>
                    <a:pt x="f62" y="f48"/>
                  </a:lnTo>
                  <a:cubicBezTo>
                    <a:pt x="f63" y="f50"/>
                    <a:pt x="f64" y="f61"/>
                    <a:pt x="f5" y="f61"/>
                  </a:cubicBezTo>
                  <a:cubicBezTo>
                    <a:pt x="f65" y="f61"/>
                    <a:pt x="f3" y="f31"/>
                    <a:pt x="f3" y="f42"/>
                  </a:cubicBezTo>
                  <a:cubicBezTo>
                    <a:pt x="f3" y="f66"/>
                    <a:pt x="f65"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4" name="Google Shape;6875;p88">
              <a:extLst>
                <a:ext uri="{FF2B5EF4-FFF2-40B4-BE49-F238E27FC236}">
                  <a16:creationId xmlns:a16="http://schemas.microsoft.com/office/drawing/2014/main" id="{6979CC92-5B1D-284F-4F1F-982AEBCEAA37}"/>
                </a:ext>
              </a:extLst>
            </p:cNvPr>
            <p:cNvSpPr/>
            <p:nvPr/>
          </p:nvSpPr>
          <p:spPr>
            <a:xfrm>
              <a:off x="4673845" y="997217"/>
              <a:ext cx="51197" cy="104744"/>
            </a:xfrm>
            <a:custGeom>
              <a:avLst/>
              <a:gdLst>
                <a:gd name="f0" fmla="val w"/>
                <a:gd name="f1" fmla="val h"/>
                <a:gd name="f2" fmla="val 0"/>
                <a:gd name="f3" fmla="val 1325"/>
                <a:gd name="f4" fmla="val 2711"/>
                <a:gd name="f5" fmla="val 663"/>
                <a:gd name="f6" fmla="val 1"/>
                <a:gd name="f7" fmla="val 253"/>
                <a:gd name="f8" fmla="val 316"/>
                <a:gd name="f9" fmla="val 662"/>
                <a:gd name="f10" fmla="val 2048"/>
                <a:gd name="f11" fmla="val 2427"/>
                <a:gd name="f12" fmla="val 2710"/>
                <a:gd name="f13" fmla="val 694"/>
                <a:gd name="f14" fmla="val 789"/>
                <a:gd name="f15" fmla="val 820"/>
                <a:gd name="f16" fmla="val 2679"/>
                <a:gd name="f17" fmla="val 757"/>
                <a:gd name="f18" fmla="val 2584"/>
                <a:gd name="f19" fmla="val 631"/>
                <a:gd name="f20" fmla="val 2490"/>
                <a:gd name="f21" fmla="val 2238"/>
                <a:gd name="f22" fmla="val 2111"/>
                <a:gd name="f23" fmla="val 804"/>
                <a:gd name="f24" fmla="val 2064"/>
                <a:gd name="f25" fmla="val 891"/>
                <a:gd name="f26" fmla="val 2041"/>
                <a:gd name="f27" fmla="val 978"/>
                <a:gd name="f28" fmla="val 1064"/>
                <a:gd name="f29" fmla="val 1151"/>
                <a:gd name="f30" fmla="val 1198"/>
                <a:gd name="f31" fmla="val 1293"/>
                <a:gd name="f32" fmla="val 2206"/>
                <a:gd name="f33" fmla="val 2175"/>
                <a:gd name="f34" fmla="val 1324"/>
                <a:gd name="f35" fmla="val 2080"/>
                <a:gd name="f36" fmla="val 284"/>
                <a:gd name="f37" fmla="val 1041"/>
                <a:gd name="f38" fmla="*/ f0 1 1325"/>
                <a:gd name="f39" fmla="*/ f1 1 2711"/>
                <a:gd name="f40" fmla="val f2"/>
                <a:gd name="f41" fmla="val f3"/>
                <a:gd name="f42" fmla="val f4"/>
                <a:gd name="f43" fmla="+- f42 0 f40"/>
                <a:gd name="f44" fmla="+- f41 0 f40"/>
                <a:gd name="f45" fmla="*/ f44 1 1325"/>
                <a:gd name="f46" fmla="*/ f43 1 2711"/>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1325" h="2711">
                  <a:moveTo>
                    <a:pt x="f5" y="f6"/>
                  </a:moveTo>
                  <a:cubicBezTo>
                    <a:pt x="f7" y="f6"/>
                    <a:pt x="f6" y="f8"/>
                    <a:pt x="f6" y="f9"/>
                  </a:cubicBezTo>
                  <a:lnTo>
                    <a:pt x="f6" y="f10"/>
                  </a:lnTo>
                  <a:cubicBezTo>
                    <a:pt x="f6" y="f11"/>
                    <a:pt x="f8" y="f12"/>
                    <a:pt x="f5" y="f12"/>
                  </a:cubicBezTo>
                  <a:cubicBezTo>
                    <a:pt x="f13" y="f12"/>
                    <a:pt x="f14" y="f12"/>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1" y="f33"/>
                    <a:pt x="f34" y="f35"/>
                    <a:pt x="f34" y="f10"/>
                  </a:cubicBezTo>
                  <a:lnTo>
                    <a:pt x="f34" y="f9"/>
                  </a:lnTo>
                  <a:cubicBezTo>
                    <a:pt x="f34" y="f36"/>
                    <a:pt x="f37"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5" name="Google Shape;6876;p88">
              <a:extLst>
                <a:ext uri="{FF2B5EF4-FFF2-40B4-BE49-F238E27FC236}">
                  <a16:creationId xmlns:a16="http://schemas.microsoft.com/office/drawing/2014/main" id="{485F6613-3D08-18B4-3B08-F309EEDB0BCB}"/>
                </a:ext>
              </a:extLst>
            </p:cNvPr>
            <p:cNvSpPr/>
            <p:nvPr/>
          </p:nvSpPr>
          <p:spPr>
            <a:xfrm>
              <a:off x="4446233" y="1127455"/>
              <a:ext cx="107140" cy="107176"/>
            </a:xfrm>
            <a:custGeom>
              <a:avLst/>
              <a:gdLst>
                <a:gd name="f0" fmla="val w"/>
                <a:gd name="f1" fmla="val h"/>
                <a:gd name="f2" fmla="val 0"/>
                <a:gd name="f3" fmla="val 2773"/>
                <a:gd name="f4" fmla="val 2774"/>
                <a:gd name="f5" fmla="val 1387"/>
                <a:gd name="f6" fmla="val 1"/>
                <a:gd name="f7" fmla="val 631"/>
                <a:gd name="f8" fmla="val 64"/>
                <a:gd name="f9" fmla="val 2143"/>
                <a:gd name="f10" fmla="*/ f0 1 2773"/>
                <a:gd name="f11" fmla="*/ f1 1 2774"/>
                <a:gd name="f12" fmla="val f2"/>
                <a:gd name="f13" fmla="val f3"/>
                <a:gd name="f14" fmla="val f4"/>
                <a:gd name="f15" fmla="+- f14 0 f12"/>
                <a:gd name="f16" fmla="+- f13 0 f12"/>
                <a:gd name="f17" fmla="*/ f16 1 2773"/>
                <a:gd name="f18" fmla="*/ f15 1 277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773" h="2774">
                  <a:moveTo>
                    <a:pt x="f5" y="f6"/>
                  </a:moveTo>
                  <a:cubicBezTo>
                    <a:pt x="f7" y="f6"/>
                    <a:pt x="f6" y="f7"/>
                    <a:pt x="f6" y="f5"/>
                  </a:cubicBezTo>
                  <a:cubicBezTo>
                    <a:pt x="f8" y="f9"/>
                    <a:pt x="f7" y="f3"/>
                    <a:pt x="f5" y="f3"/>
                  </a:cubicBezTo>
                  <a:cubicBezTo>
                    <a:pt x="f9" y="f3"/>
                    <a:pt x="f3" y="f9"/>
                    <a:pt x="f3" y="f5"/>
                  </a:cubicBezTo>
                  <a:cubicBezTo>
                    <a:pt x="f3" y="f7"/>
                    <a:pt x="f9"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6" name="Google Shape;6877;p88">
              <a:extLst>
                <a:ext uri="{FF2B5EF4-FFF2-40B4-BE49-F238E27FC236}">
                  <a16:creationId xmlns:a16="http://schemas.microsoft.com/office/drawing/2014/main" id="{2CBBF055-6E51-040A-029F-235DF3481C6F}"/>
                </a:ext>
              </a:extLst>
            </p:cNvPr>
            <p:cNvSpPr/>
            <p:nvPr/>
          </p:nvSpPr>
          <p:spPr>
            <a:xfrm>
              <a:off x="4395118" y="1260134"/>
              <a:ext cx="211839" cy="107176"/>
            </a:xfrm>
            <a:custGeom>
              <a:avLst/>
              <a:gdLst>
                <a:gd name="f0" fmla="val w"/>
                <a:gd name="f1" fmla="val h"/>
                <a:gd name="f2" fmla="val 0"/>
                <a:gd name="f3" fmla="val 5483"/>
                <a:gd name="f4" fmla="val 2774"/>
                <a:gd name="f5" fmla="val 2741"/>
                <a:gd name="f6" fmla="val 1"/>
                <a:gd name="f7" fmla="val 1387"/>
                <a:gd name="f8" fmla="val 221"/>
                <a:gd name="f9" fmla="val 1040"/>
                <a:gd name="f10" fmla="val 32"/>
                <a:gd name="f11" fmla="val 2364"/>
                <a:gd name="f12" fmla="val 2553"/>
                <a:gd name="f13" fmla="val 158"/>
                <a:gd name="f14" fmla="val 2773"/>
                <a:gd name="f15" fmla="val 347"/>
                <a:gd name="f16" fmla="val 5104"/>
                <a:gd name="f17" fmla="val 5325"/>
                <a:gd name="f18" fmla="val 5482"/>
                <a:gd name="f19" fmla="val 5262"/>
                <a:gd name="f20" fmla="val 4127"/>
                <a:gd name="f21" fmla="*/ f0 1 5483"/>
                <a:gd name="f22" fmla="*/ f1 1 2774"/>
                <a:gd name="f23" fmla="val f2"/>
                <a:gd name="f24" fmla="val f3"/>
                <a:gd name="f25" fmla="val f4"/>
                <a:gd name="f26" fmla="+- f25 0 f23"/>
                <a:gd name="f27" fmla="+- f24 0 f23"/>
                <a:gd name="f28" fmla="*/ f27 1 5483"/>
                <a:gd name="f29" fmla="*/ f26 1 277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483" h="2774">
                  <a:moveTo>
                    <a:pt x="f5" y="f6"/>
                  </a:moveTo>
                  <a:cubicBezTo>
                    <a:pt x="f7" y="f6"/>
                    <a:pt x="f8" y="f9"/>
                    <a:pt x="f10" y="f11"/>
                  </a:cubicBezTo>
                  <a:cubicBezTo>
                    <a:pt x="f2" y="f12"/>
                    <a:pt x="f13" y="f14"/>
                    <a:pt x="f15" y="f14"/>
                  </a:cubicBezTo>
                  <a:lnTo>
                    <a:pt x="f16" y="f14"/>
                  </a:lnTo>
                  <a:cubicBezTo>
                    <a:pt x="f17" y="f14"/>
                    <a:pt x="f18" y="f12"/>
                    <a:pt x="f18" y="f11"/>
                  </a:cubicBezTo>
                  <a:cubicBezTo>
                    <a:pt x="f19" y="f9"/>
                    <a:pt x="f2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77" name="Google Shape;6884;p88">
            <a:extLst>
              <a:ext uri="{FF2B5EF4-FFF2-40B4-BE49-F238E27FC236}">
                <a16:creationId xmlns:a16="http://schemas.microsoft.com/office/drawing/2014/main" id="{356E9A71-E683-8A77-F5EF-62426A610934}"/>
              </a:ext>
            </a:extLst>
          </p:cNvPr>
          <p:cNvGrpSpPr/>
          <p:nvPr/>
        </p:nvGrpSpPr>
        <p:grpSpPr>
          <a:xfrm>
            <a:off x="8222811" y="1397154"/>
            <a:ext cx="571353" cy="601381"/>
            <a:chOff x="7495163" y="916356"/>
            <a:chExt cx="428515" cy="451036"/>
          </a:xfrm>
          <a:solidFill>
            <a:srgbClr val="0072BF"/>
          </a:solidFill>
        </p:grpSpPr>
        <p:sp>
          <p:nvSpPr>
            <p:cNvPr id="78" name="Google Shape;6885;p88">
              <a:extLst>
                <a:ext uri="{FF2B5EF4-FFF2-40B4-BE49-F238E27FC236}">
                  <a16:creationId xmlns:a16="http://schemas.microsoft.com/office/drawing/2014/main" id="{A162E623-3D0F-2111-190A-046E8ED73694}"/>
                </a:ext>
              </a:extLst>
            </p:cNvPr>
            <p:cNvSpPr/>
            <p:nvPr/>
          </p:nvSpPr>
          <p:spPr>
            <a:xfrm>
              <a:off x="7814069" y="1246848"/>
              <a:ext cx="51151" cy="52395"/>
            </a:xfrm>
            <a:custGeom>
              <a:avLst/>
              <a:gdLst>
                <a:gd name="f0" fmla="val w"/>
                <a:gd name="f1" fmla="val h"/>
                <a:gd name="f2" fmla="val 0"/>
                <a:gd name="f3" fmla="val 1324"/>
                <a:gd name="f4" fmla="val 1356"/>
                <a:gd name="f5" fmla="val 662"/>
                <a:gd name="f6" fmla="val 284"/>
                <a:gd name="f7" fmla="val 1"/>
                <a:gd name="f8" fmla="val 315"/>
                <a:gd name="f9" fmla="val 693"/>
                <a:gd name="f10" fmla="val 1040"/>
                <a:gd name="f11" fmla="val 1355"/>
                <a:gd name="f12" fmla="*/ f0 1 1324"/>
                <a:gd name="f13" fmla="*/ f1 1 1356"/>
                <a:gd name="f14" fmla="val f2"/>
                <a:gd name="f15" fmla="val f3"/>
                <a:gd name="f16" fmla="val f4"/>
                <a:gd name="f17" fmla="+- f16 0 f14"/>
                <a:gd name="f18" fmla="+- f15 0 f14"/>
                <a:gd name="f19" fmla="*/ f18 1 1324"/>
                <a:gd name="f20" fmla="*/ f17 1 135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324" h="1356">
                  <a:moveTo>
                    <a:pt x="f5" y="f2"/>
                  </a:moveTo>
                  <a:cubicBezTo>
                    <a:pt x="f6" y="f2"/>
                    <a:pt x="f7" y="f8"/>
                    <a:pt x="f7" y="f9"/>
                  </a:cubicBezTo>
                  <a:cubicBezTo>
                    <a:pt x="f7" y="f10"/>
                    <a:pt x="f6" y="f11"/>
                    <a:pt x="f5" y="f11"/>
                  </a:cubicBezTo>
                  <a:cubicBezTo>
                    <a:pt x="f10" y="f11"/>
                    <a:pt x="f3" y="f10"/>
                    <a:pt x="f3" y="f9"/>
                  </a:cubicBezTo>
                  <a:cubicBezTo>
                    <a:pt x="f3" y="f8"/>
                    <a:pt x="f10"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79" name="Google Shape;6886;p88">
              <a:extLst>
                <a:ext uri="{FF2B5EF4-FFF2-40B4-BE49-F238E27FC236}">
                  <a16:creationId xmlns:a16="http://schemas.microsoft.com/office/drawing/2014/main" id="{71A9E660-DF1E-54E9-7042-CD399C01F6E7}"/>
                </a:ext>
              </a:extLst>
            </p:cNvPr>
            <p:cNvSpPr/>
            <p:nvPr/>
          </p:nvSpPr>
          <p:spPr>
            <a:xfrm>
              <a:off x="7680191" y="916978"/>
              <a:ext cx="26810" cy="159489"/>
            </a:xfrm>
            <a:custGeom>
              <a:avLst/>
              <a:gdLst>
                <a:gd name="f0" fmla="val w"/>
                <a:gd name="f1" fmla="val h"/>
                <a:gd name="f2" fmla="val 0"/>
                <a:gd name="f3" fmla="val 694"/>
                <a:gd name="f4" fmla="val 4128"/>
                <a:gd name="f5" fmla="val 347"/>
                <a:gd name="f6" fmla="val 1"/>
                <a:gd name="f7" fmla="val 158"/>
                <a:gd name="f8" fmla="val 95"/>
                <a:gd name="f9" fmla="val 4096"/>
                <a:gd name="f10" fmla="val 221"/>
                <a:gd name="f11" fmla="val 473"/>
                <a:gd name="f12" fmla="val 567"/>
                <a:gd name="f13" fmla="val 693"/>
                <a:gd name="f14" fmla="val 536"/>
                <a:gd name="f15" fmla="*/ f0 1 694"/>
                <a:gd name="f16" fmla="*/ f1 1 4128"/>
                <a:gd name="f17" fmla="val f2"/>
                <a:gd name="f18" fmla="val f3"/>
                <a:gd name="f19" fmla="val f4"/>
                <a:gd name="f20" fmla="+- f19 0 f17"/>
                <a:gd name="f21" fmla="+- f18 0 f17"/>
                <a:gd name="f22" fmla="*/ f21 1 694"/>
                <a:gd name="f23" fmla="*/ f20 1 4128"/>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94" h="4128">
                  <a:moveTo>
                    <a:pt x="f5" y="f6"/>
                  </a:moveTo>
                  <a:cubicBezTo>
                    <a:pt x="f7" y="f6"/>
                    <a:pt x="f2" y="f7"/>
                    <a:pt x="f2" y="f5"/>
                  </a:cubicBezTo>
                  <a:lnTo>
                    <a:pt x="f2" y="f4"/>
                  </a:lnTo>
                  <a:cubicBezTo>
                    <a:pt x="f8" y="f9"/>
                    <a:pt x="f10" y="f9"/>
                    <a:pt x="f5" y="f9"/>
                  </a:cubicBezTo>
                  <a:cubicBezTo>
                    <a:pt x="f11" y="f9"/>
                    <a:pt x="f12" y="f9"/>
                    <a:pt x="f13" y="f4"/>
                  </a:cubicBezTo>
                  <a:lnTo>
                    <a:pt x="f13" y="f5"/>
                  </a:lnTo>
                  <a:cubicBezTo>
                    <a:pt x="f13" y="f7"/>
                    <a:pt x="f14"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0" name="Google Shape;6887;p88">
              <a:extLst>
                <a:ext uri="{FF2B5EF4-FFF2-40B4-BE49-F238E27FC236}">
                  <a16:creationId xmlns:a16="http://schemas.microsoft.com/office/drawing/2014/main" id="{154979DF-F0F4-BA66-CAD4-8FA792923347}"/>
                </a:ext>
              </a:extLst>
            </p:cNvPr>
            <p:cNvSpPr/>
            <p:nvPr/>
          </p:nvSpPr>
          <p:spPr>
            <a:xfrm>
              <a:off x="7653418" y="1103013"/>
              <a:ext cx="79123" cy="79360"/>
            </a:xfrm>
            <a:custGeom>
              <a:avLst/>
              <a:gdLst>
                <a:gd name="f0" fmla="val w"/>
                <a:gd name="f1" fmla="val h"/>
                <a:gd name="f2" fmla="val 0"/>
                <a:gd name="f3" fmla="val 2048"/>
                <a:gd name="f4" fmla="val 2054"/>
                <a:gd name="f5" fmla="val 938"/>
                <a:gd name="f6" fmla="val 417"/>
                <a:gd name="f7" fmla="val 451"/>
                <a:gd name="f8" fmla="val 1014"/>
                <a:gd name="f9" fmla="val 1549"/>
                <a:gd name="f10" fmla="val 473"/>
                <a:gd name="f11" fmla="val 1040"/>
                <a:gd name="f12" fmla="val 1575"/>
                <a:gd name="f13" fmla="val 1581"/>
                <a:gd name="f14" fmla="val 447"/>
                <a:gd name="f15" fmla="val 6"/>
                <a:gd name="f16" fmla="val 1006"/>
                <a:gd name="f17" fmla="val 2"/>
                <a:gd name="f18" fmla="val 972"/>
                <a:gd name="f19" fmla="*/ f0 1 2048"/>
                <a:gd name="f20" fmla="*/ f1 1 2054"/>
                <a:gd name="f21" fmla="val f2"/>
                <a:gd name="f22" fmla="val f3"/>
                <a:gd name="f23" fmla="val f4"/>
                <a:gd name="f24" fmla="+- f23 0 f21"/>
                <a:gd name="f25" fmla="+- f22 0 f21"/>
                <a:gd name="f26" fmla="*/ f25 1 2048"/>
                <a:gd name="f27" fmla="*/ f24 1 205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048" h="2054">
                  <a:moveTo>
                    <a:pt x="f5" y="f2"/>
                  </a:moveTo>
                  <a:cubicBezTo>
                    <a:pt x="f6" y="f2"/>
                    <a:pt x="f2" y="f7"/>
                    <a:pt x="f2" y="f8"/>
                  </a:cubicBezTo>
                  <a:cubicBezTo>
                    <a:pt x="f2" y="f9"/>
                    <a:pt x="f10" y="f4"/>
                    <a:pt x="f11" y="f4"/>
                  </a:cubicBezTo>
                  <a:cubicBezTo>
                    <a:pt x="f12" y="f4"/>
                    <a:pt x="f3" y="f13"/>
                    <a:pt x="f3" y="f8"/>
                  </a:cubicBezTo>
                  <a:cubicBezTo>
                    <a:pt x="f3" y="f14"/>
                    <a:pt x="f12" y="f15"/>
                    <a:pt x="f11" y="f15"/>
                  </a:cubicBezTo>
                  <a:cubicBezTo>
                    <a:pt x="f16" y="f17"/>
                    <a:pt x="f18"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1" name="Google Shape;6888;p88">
              <a:extLst>
                <a:ext uri="{FF2B5EF4-FFF2-40B4-BE49-F238E27FC236}">
                  <a16:creationId xmlns:a16="http://schemas.microsoft.com/office/drawing/2014/main" id="{7AF3FF99-605C-61AD-9774-E7230AF78EBC}"/>
                </a:ext>
              </a:extLst>
            </p:cNvPr>
            <p:cNvSpPr/>
            <p:nvPr/>
          </p:nvSpPr>
          <p:spPr>
            <a:xfrm>
              <a:off x="7576727" y="1190868"/>
              <a:ext cx="247116" cy="176524"/>
            </a:xfrm>
            <a:custGeom>
              <a:avLst/>
              <a:gdLst>
                <a:gd name="f0" fmla="val w"/>
                <a:gd name="f1" fmla="val h"/>
                <a:gd name="f2" fmla="val 0"/>
                <a:gd name="f3" fmla="val 6396"/>
                <a:gd name="f4" fmla="val 4569"/>
                <a:gd name="f5" fmla="val 1954"/>
                <a:gd name="f6" fmla="val 2520"/>
                <a:gd name="f7" fmla="val 4222"/>
                <a:gd name="f8" fmla="val 4411"/>
                <a:gd name="f9" fmla="val 158"/>
                <a:gd name="f10" fmla="val 4568"/>
                <a:gd name="f11" fmla="val 347"/>
                <a:gd name="f12" fmla="val 3781"/>
                <a:gd name="f13" fmla="val 3970"/>
                <a:gd name="f14" fmla="val 4127"/>
                <a:gd name="f15" fmla="val 3875"/>
                <a:gd name="f16" fmla="val 5136"/>
                <a:gd name="f17" fmla="val 5577"/>
                <a:gd name="f18" fmla="val 3844"/>
                <a:gd name="f19" fmla="val 6018"/>
                <a:gd name="f20" fmla="val 3718"/>
                <a:gd name="f21" fmla="val 3434"/>
                <a:gd name="f22" fmla="val 5986"/>
                <a:gd name="f23" fmla="val 3277"/>
                <a:gd name="f24" fmla="val 5608"/>
                <a:gd name="f25" fmla="val 2930"/>
                <a:gd name="f26" fmla="val 5514"/>
                <a:gd name="f27" fmla="val 2489"/>
                <a:gd name="f28" fmla="val 4442"/>
                <a:gd name="f29" fmla="val 3497"/>
                <a:gd name="f30" fmla="val 2741"/>
                <a:gd name="f31" fmla="val 1733"/>
                <a:gd name="f32" fmla="val 788"/>
                <a:gd name="f33" fmla="val 410"/>
                <a:gd name="f34" fmla="val 2426"/>
                <a:gd name="f35" fmla="val 315"/>
                <a:gd name="f36" fmla="val 2206"/>
                <a:gd name="f37" fmla="val 189"/>
                <a:gd name="f38" fmla="*/ f0 1 6396"/>
                <a:gd name="f39" fmla="*/ f1 1 4569"/>
                <a:gd name="f40" fmla="val f2"/>
                <a:gd name="f41" fmla="val f3"/>
                <a:gd name="f42" fmla="val f4"/>
                <a:gd name="f43" fmla="+- f42 0 f40"/>
                <a:gd name="f44" fmla="+- f41 0 f40"/>
                <a:gd name="f45" fmla="*/ f44 1 6396"/>
                <a:gd name="f46" fmla="*/ f43 1 4569"/>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6396" h="4569">
                  <a:moveTo>
                    <a:pt x="f5" y="f2"/>
                  </a:moveTo>
                  <a:lnTo>
                    <a:pt x="f2" y="f6"/>
                  </a:lnTo>
                  <a:lnTo>
                    <a:pt x="f2" y="f7"/>
                  </a:lnTo>
                  <a:cubicBezTo>
                    <a:pt x="f2" y="f8"/>
                    <a:pt x="f9" y="f10"/>
                    <a:pt x="f11" y="f10"/>
                  </a:cubicBezTo>
                  <a:lnTo>
                    <a:pt x="f12" y="f10"/>
                  </a:lnTo>
                  <a:cubicBezTo>
                    <a:pt x="f13" y="f10"/>
                    <a:pt x="f14" y="f8"/>
                    <a:pt x="f14" y="f7"/>
                  </a:cubicBezTo>
                  <a:lnTo>
                    <a:pt x="f14" y="f15"/>
                  </a:lnTo>
                  <a:lnTo>
                    <a:pt x="f16" y="f15"/>
                  </a:lnTo>
                  <a:cubicBezTo>
                    <a:pt x="f17" y="f18"/>
                    <a:pt x="f19" y="f20"/>
                    <a:pt x="f3" y="f21"/>
                  </a:cubicBezTo>
                  <a:cubicBezTo>
                    <a:pt x="f22" y="f23"/>
                    <a:pt x="f24" y="f25"/>
                    <a:pt x="f26" y="f27"/>
                  </a:cubicBezTo>
                  <a:lnTo>
                    <a:pt x="f28" y="f27"/>
                  </a:lnTo>
                  <a:cubicBezTo>
                    <a:pt x="f29" y="f27"/>
                    <a:pt x="f30" y="f31"/>
                    <a:pt x="f30" y="f32"/>
                  </a:cubicBezTo>
                  <a:lnTo>
                    <a:pt x="f30" y="f33"/>
                  </a:lnTo>
                  <a:cubicBezTo>
                    <a:pt x="f34" y="f35"/>
                    <a:pt x="f36" y="f37"/>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2" name="Google Shape;6889;p88">
              <a:extLst>
                <a:ext uri="{FF2B5EF4-FFF2-40B4-BE49-F238E27FC236}">
                  <a16:creationId xmlns:a16="http://schemas.microsoft.com/office/drawing/2014/main" id="{83E67681-7986-DB93-2C20-9A559C6559A7}"/>
                </a:ext>
              </a:extLst>
            </p:cNvPr>
            <p:cNvSpPr/>
            <p:nvPr/>
          </p:nvSpPr>
          <p:spPr>
            <a:xfrm>
              <a:off x="7705731" y="1048451"/>
              <a:ext cx="197236" cy="214234"/>
            </a:xfrm>
            <a:custGeom>
              <a:avLst/>
              <a:gdLst>
                <a:gd name="f0" fmla="val w"/>
                <a:gd name="f1" fmla="val h"/>
                <a:gd name="f2" fmla="val 0"/>
                <a:gd name="f3" fmla="val 5105"/>
                <a:gd name="f4" fmla="val 5545"/>
                <a:gd name="f5" fmla="val 4128"/>
                <a:gd name="f6" fmla="val 694"/>
                <a:gd name="f7" fmla="val 662"/>
                <a:gd name="f8" fmla="val 1040"/>
                <a:gd name="f9" fmla="val 1103"/>
                <a:gd name="f10" fmla="val 1355"/>
                <a:gd name="f11" fmla="val 1387"/>
                <a:gd name="f12" fmla="val 1827"/>
                <a:gd name="f13" fmla="val 2426"/>
                <a:gd name="f14" fmla="val 3245"/>
                <a:gd name="f15" fmla="val 788"/>
                <a:gd name="f16" fmla="val 3938"/>
                <a:gd name="f17" fmla="val 1"/>
                <a:gd name="f18" fmla="val 4127"/>
                <a:gd name="f19" fmla="val 4505"/>
                <a:gd name="f20" fmla="val 5072"/>
                <a:gd name="f21" fmla="val 473"/>
                <a:gd name="f22" fmla="val 1009"/>
                <a:gd name="f23" fmla="val 2080"/>
                <a:gd name="f24" fmla="val 2238"/>
                <a:gd name="f25" fmla="val 4946"/>
                <a:gd name="f26" fmla="val 2742"/>
                <a:gd name="f27" fmla="val 3372"/>
                <a:gd name="f28" fmla="val 3624"/>
                <a:gd name="f29" fmla="val 3844"/>
                <a:gd name="f30" fmla="val 4600"/>
                <a:gd name="f31" fmla="val 4065"/>
                <a:gd name="f32" fmla="val 4726"/>
                <a:gd name="f33" fmla="val 4443"/>
                <a:gd name="f34" fmla="val 4064"/>
                <a:gd name="f35" fmla="val 4758"/>
                <a:gd name="f36" fmla="val 4916"/>
                <a:gd name="f37" fmla="val 3655"/>
                <a:gd name="f38" fmla="val 3340"/>
                <a:gd name="f39" fmla="val 2993"/>
                <a:gd name="f40" fmla="val 4947"/>
                <a:gd name="f41" fmla="val 2678"/>
                <a:gd name="f42" fmla="val 1008"/>
                <a:gd name="f43" fmla="*/ f0 1 5105"/>
                <a:gd name="f44" fmla="*/ f1 1 5545"/>
                <a:gd name="f45" fmla="val f2"/>
                <a:gd name="f46" fmla="val f3"/>
                <a:gd name="f47" fmla="val f4"/>
                <a:gd name="f48" fmla="+- f47 0 f45"/>
                <a:gd name="f49" fmla="+- f46 0 f45"/>
                <a:gd name="f50" fmla="*/ f49 1 5105"/>
                <a:gd name="f51" fmla="*/ f48 1 5545"/>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5105" h="5545">
                  <a:moveTo>
                    <a:pt x="f5" y="f2"/>
                  </a:moveTo>
                  <a:lnTo>
                    <a:pt x="f6" y="f7"/>
                  </a:lnTo>
                  <a:lnTo>
                    <a:pt x="f6" y="f8"/>
                  </a:lnTo>
                  <a:cubicBezTo>
                    <a:pt x="f9" y="f10"/>
                    <a:pt x="f11" y="f12"/>
                    <a:pt x="f11" y="f13"/>
                  </a:cubicBezTo>
                  <a:cubicBezTo>
                    <a:pt x="f11" y="f14"/>
                    <a:pt x="f15" y="f16"/>
                    <a:pt x="f17" y="f18"/>
                  </a:cubicBezTo>
                  <a:lnTo>
                    <a:pt x="f17" y="f19"/>
                  </a:lnTo>
                  <a:cubicBezTo>
                    <a:pt x="f17" y="f20"/>
                    <a:pt x="f21" y="f4"/>
                    <a:pt x="f22" y="f4"/>
                  </a:cubicBezTo>
                  <a:lnTo>
                    <a:pt x="f23" y="f4"/>
                  </a:lnTo>
                  <a:cubicBezTo>
                    <a:pt x="f24" y="f25"/>
                    <a:pt x="f26" y="f19"/>
                    <a:pt x="f27" y="f19"/>
                  </a:cubicBezTo>
                  <a:cubicBezTo>
                    <a:pt x="f28" y="f19"/>
                    <a:pt x="f29" y="f30"/>
                    <a:pt x="f31" y="f32"/>
                  </a:cubicBezTo>
                  <a:lnTo>
                    <a:pt x="f31" y="f18"/>
                  </a:lnTo>
                  <a:lnTo>
                    <a:pt x="f5" y="f18"/>
                  </a:lnTo>
                  <a:cubicBezTo>
                    <a:pt x="f33" y="f34"/>
                    <a:pt x="f35" y="f16"/>
                    <a:pt x="f36" y="f37"/>
                  </a:cubicBezTo>
                  <a:cubicBezTo>
                    <a:pt x="f3" y="f38"/>
                    <a:pt x="f3" y="f39"/>
                    <a:pt x="f40" y="f41"/>
                  </a:cubicBezTo>
                  <a:lnTo>
                    <a:pt x="f5" y="f42"/>
                  </a:lnTo>
                  <a:lnTo>
                    <a:pt x="f5"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3" name="Google Shape;6890;p88">
              <a:extLst>
                <a:ext uri="{FF2B5EF4-FFF2-40B4-BE49-F238E27FC236}">
                  <a16:creationId xmlns:a16="http://schemas.microsoft.com/office/drawing/2014/main" id="{7DFEC4C2-8D19-A994-468B-947E225B8140}"/>
                </a:ext>
              </a:extLst>
            </p:cNvPr>
            <p:cNvSpPr/>
            <p:nvPr/>
          </p:nvSpPr>
          <p:spPr>
            <a:xfrm>
              <a:off x="7734937" y="916356"/>
              <a:ext cx="188741" cy="129698"/>
            </a:xfrm>
            <a:custGeom>
              <a:avLst/>
              <a:gdLst>
                <a:gd name="f0" fmla="val w"/>
                <a:gd name="f1" fmla="val h"/>
                <a:gd name="f2" fmla="val 0"/>
                <a:gd name="f3" fmla="val 4885"/>
                <a:gd name="f4" fmla="val 3357"/>
                <a:gd name="f5" fmla="val 3376"/>
                <a:gd name="f6" fmla="val 1"/>
                <a:gd name="f7" fmla="val 3025"/>
                <a:gd name="f8" fmla="val 2679"/>
                <a:gd name="f9" fmla="val 143"/>
                <a:gd name="f10" fmla="val 2427"/>
                <a:gd name="f11" fmla="val 426"/>
                <a:gd name="f12" fmla="val 2143"/>
                <a:gd name="f13" fmla="val 678"/>
                <a:gd name="f14" fmla="val 3356"/>
                <a:gd name="f15" fmla="val 4191"/>
                <a:gd name="f16" fmla="val 2537"/>
                <a:gd name="f17" fmla="val 4349"/>
                <a:gd name="f18" fmla="val 2379"/>
                <a:gd name="f19" fmla="val 4884"/>
                <a:gd name="f20" fmla="val 1844"/>
                <a:gd name="f21" fmla="val 962"/>
                <a:gd name="f22" fmla="val 4081"/>
                <a:gd name="f23" fmla="val 3726"/>
                <a:gd name="f24" fmla="*/ f0 1 4885"/>
                <a:gd name="f25" fmla="*/ f1 1 3357"/>
                <a:gd name="f26" fmla="val f2"/>
                <a:gd name="f27" fmla="val f3"/>
                <a:gd name="f28" fmla="val f4"/>
                <a:gd name="f29" fmla="+- f28 0 f26"/>
                <a:gd name="f30" fmla="+- f27 0 f26"/>
                <a:gd name="f31" fmla="*/ f30 1 4885"/>
                <a:gd name="f32" fmla="*/ f29 1 335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885" h="3357">
                  <a:moveTo>
                    <a:pt x="f5" y="f6"/>
                  </a:moveTo>
                  <a:cubicBezTo>
                    <a:pt x="f7" y="f6"/>
                    <a:pt x="f8" y="f9"/>
                    <a:pt x="f10" y="f11"/>
                  </a:cubicBezTo>
                  <a:lnTo>
                    <a:pt x="f12" y="f13"/>
                  </a:lnTo>
                  <a:lnTo>
                    <a:pt x="f6" y="f13"/>
                  </a:lnTo>
                  <a:lnTo>
                    <a:pt x="f6" y="f14"/>
                  </a:lnTo>
                  <a:lnTo>
                    <a:pt x="f15" y="f16"/>
                  </a:lnTo>
                  <a:lnTo>
                    <a:pt x="f17" y="f18"/>
                  </a:lnTo>
                  <a:cubicBezTo>
                    <a:pt x="f19" y="f20"/>
                    <a:pt x="f19" y="f21"/>
                    <a:pt x="f17" y="f11"/>
                  </a:cubicBezTo>
                  <a:cubicBezTo>
                    <a:pt x="f22" y="f9"/>
                    <a:pt x="f23"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4" name="Google Shape;6891;p88">
              <a:extLst>
                <a:ext uri="{FF2B5EF4-FFF2-40B4-BE49-F238E27FC236}">
                  <a16:creationId xmlns:a16="http://schemas.microsoft.com/office/drawing/2014/main" id="{D6ACAC3E-B812-85BB-2498-61FB85E3D8CB}"/>
                </a:ext>
              </a:extLst>
            </p:cNvPr>
            <p:cNvSpPr/>
            <p:nvPr/>
          </p:nvSpPr>
          <p:spPr>
            <a:xfrm>
              <a:off x="7495163" y="944986"/>
              <a:ext cx="158255" cy="306772"/>
            </a:xfrm>
            <a:custGeom>
              <a:avLst/>
              <a:gdLst>
                <a:gd name="f0" fmla="val w"/>
                <a:gd name="f1" fmla="val h"/>
                <a:gd name="f2" fmla="val 0"/>
                <a:gd name="f3" fmla="val 4096"/>
                <a:gd name="f4" fmla="val 7940"/>
                <a:gd name="f5" fmla="val 1828"/>
                <a:gd name="f6" fmla="val 95"/>
                <a:gd name="f7" fmla="val 1985"/>
                <a:gd name="f8" fmla="val 4316"/>
                <a:gd name="f9" fmla="val 5766"/>
                <a:gd name="f10" fmla="val 757"/>
                <a:gd name="f11" fmla="val 7120"/>
                <a:gd name="f12" fmla="val 1954"/>
                <a:gd name="f13" fmla="val 7939"/>
                <a:gd name="f14" fmla="val 3592"/>
                <a:gd name="f15" fmla="val 5829"/>
                <a:gd name="f16" fmla="val 3466"/>
                <a:gd name="f17" fmla="val 5576"/>
                <a:gd name="f18" fmla="val 3434"/>
                <a:gd name="f19" fmla="val 5356"/>
                <a:gd name="f20" fmla="val 5104"/>
                <a:gd name="f21" fmla="val 4568"/>
                <a:gd name="f22" fmla="val 3718"/>
                <a:gd name="f23" fmla="val 4033"/>
                <a:gd name="f24" fmla="*/ f0 1 4096"/>
                <a:gd name="f25" fmla="*/ f1 1 7940"/>
                <a:gd name="f26" fmla="val f2"/>
                <a:gd name="f27" fmla="val f3"/>
                <a:gd name="f28" fmla="val f4"/>
                <a:gd name="f29" fmla="+- f28 0 f26"/>
                <a:gd name="f30" fmla="+- f27 0 f26"/>
                <a:gd name="f31" fmla="*/ f30 1 4096"/>
                <a:gd name="f32" fmla="*/ f29 1 7940"/>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096" h="7940">
                  <a:moveTo>
                    <a:pt x="f3" y="f2"/>
                  </a:moveTo>
                  <a:cubicBezTo>
                    <a:pt x="f5" y="f6"/>
                    <a:pt x="f2" y="f7"/>
                    <a:pt x="f2" y="f8"/>
                  </a:cubicBezTo>
                  <a:cubicBezTo>
                    <a:pt x="f2" y="f9"/>
                    <a:pt x="f10" y="f11"/>
                    <a:pt x="f12" y="f13"/>
                  </a:cubicBezTo>
                  <a:lnTo>
                    <a:pt x="f14" y="f15"/>
                  </a:lnTo>
                  <a:cubicBezTo>
                    <a:pt x="f16" y="f17"/>
                    <a:pt x="f18" y="f19"/>
                    <a:pt x="f18" y="f20"/>
                  </a:cubicBezTo>
                  <a:cubicBezTo>
                    <a:pt x="f18" y="f21"/>
                    <a:pt x="f22" y="f23"/>
                    <a:pt x="f3" y="f22"/>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85" name="Google Shape;6922;p88">
            <a:extLst>
              <a:ext uri="{FF2B5EF4-FFF2-40B4-BE49-F238E27FC236}">
                <a16:creationId xmlns:a16="http://schemas.microsoft.com/office/drawing/2014/main" id="{5AF5529C-F448-7F1C-BD6A-4D090548DBD5}"/>
              </a:ext>
            </a:extLst>
          </p:cNvPr>
          <p:cNvGrpSpPr/>
          <p:nvPr/>
        </p:nvGrpSpPr>
        <p:grpSpPr>
          <a:xfrm>
            <a:off x="4856841" y="1397862"/>
            <a:ext cx="564795" cy="600565"/>
            <a:chOff x="4970687" y="916887"/>
            <a:chExt cx="423596" cy="450424"/>
          </a:xfrm>
          <a:solidFill>
            <a:srgbClr val="0072BF"/>
          </a:solidFill>
        </p:grpSpPr>
        <p:sp>
          <p:nvSpPr>
            <p:cNvPr id="86" name="Google Shape;6923;p88">
              <a:extLst>
                <a:ext uri="{FF2B5EF4-FFF2-40B4-BE49-F238E27FC236}">
                  <a16:creationId xmlns:a16="http://schemas.microsoft.com/office/drawing/2014/main" id="{BA2F67F1-83E8-9BC9-085D-E1E93EB5FB60}"/>
                </a:ext>
              </a:extLst>
            </p:cNvPr>
            <p:cNvSpPr/>
            <p:nvPr/>
          </p:nvSpPr>
          <p:spPr>
            <a:xfrm>
              <a:off x="5051008" y="1206587"/>
              <a:ext cx="130283" cy="53592"/>
            </a:xfrm>
            <a:custGeom>
              <a:avLst/>
              <a:gdLst>
                <a:gd name="f0" fmla="val w"/>
                <a:gd name="f1" fmla="val h"/>
                <a:gd name="f2" fmla="val 0"/>
                <a:gd name="f3" fmla="val 3372"/>
                <a:gd name="f4" fmla="val 1387"/>
                <a:gd name="f5" fmla="val 1670"/>
                <a:gd name="f6" fmla="val 1"/>
                <a:gd name="f7" fmla="val 883"/>
                <a:gd name="f8" fmla="val 158"/>
                <a:gd name="f9" fmla="val 599"/>
                <a:gd name="f10" fmla="val 3371"/>
                <a:gd name="f11" fmla="val 3214"/>
                <a:gd name="f12" fmla="val 2489"/>
                <a:gd name="f13" fmla="*/ f0 1 3372"/>
                <a:gd name="f14" fmla="*/ f1 1 1387"/>
                <a:gd name="f15" fmla="val f2"/>
                <a:gd name="f16" fmla="val f3"/>
                <a:gd name="f17" fmla="val f4"/>
                <a:gd name="f18" fmla="+- f17 0 f15"/>
                <a:gd name="f19" fmla="+- f16 0 f15"/>
                <a:gd name="f20" fmla="*/ f19 1 3372"/>
                <a:gd name="f21" fmla="*/ f18 1 1387"/>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3372" h="1387">
                  <a:moveTo>
                    <a:pt x="f5" y="f6"/>
                  </a:moveTo>
                  <a:cubicBezTo>
                    <a:pt x="f7" y="f6"/>
                    <a:pt x="f8" y="f9"/>
                    <a:pt x="f2" y="f4"/>
                  </a:cubicBezTo>
                  <a:lnTo>
                    <a:pt x="f10" y="f4"/>
                  </a:lnTo>
                  <a:cubicBezTo>
                    <a:pt x="f11" y="f9"/>
                    <a:pt x="f12"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7" name="Google Shape;6924;p88">
              <a:extLst>
                <a:ext uri="{FF2B5EF4-FFF2-40B4-BE49-F238E27FC236}">
                  <a16:creationId xmlns:a16="http://schemas.microsoft.com/office/drawing/2014/main" id="{2F2BB62D-BDB9-FFE2-3AA4-275D87AD8EFD}"/>
                </a:ext>
              </a:extLst>
            </p:cNvPr>
            <p:cNvSpPr/>
            <p:nvPr/>
          </p:nvSpPr>
          <p:spPr>
            <a:xfrm>
              <a:off x="5154472" y="1143301"/>
              <a:ext cx="107140" cy="116878"/>
            </a:xfrm>
            <a:custGeom>
              <a:avLst/>
              <a:gdLst>
                <a:gd name="f0" fmla="val w"/>
                <a:gd name="f1" fmla="val h"/>
                <a:gd name="f2" fmla="val 0"/>
                <a:gd name="f3" fmla="val 2773"/>
                <a:gd name="f4" fmla="val 3025"/>
                <a:gd name="f5" fmla="val 2111"/>
                <a:gd name="f6" fmla="val 1387"/>
                <a:gd name="f7" fmla="val 221"/>
                <a:gd name="f8" fmla="val 1298"/>
                <a:gd name="f9" fmla="val 265"/>
                <a:gd name="f10" fmla="val 1179"/>
                <a:gd name="f11" fmla="val 290"/>
                <a:gd name="f12" fmla="val 1049"/>
                <a:gd name="f13" fmla="val 808"/>
                <a:gd name="f14" fmla="val 531"/>
                <a:gd name="f15" fmla="val 205"/>
                <a:gd name="f16" fmla="val 347"/>
                <a:gd name="f17" fmla="val 378"/>
                <a:gd name="f18" fmla="val 63"/>
                <a:gd name="f19" fmla="val 189"/>
                <a:gd name="f20" fmla="val 315"/>
                <a:gd name="f21" fmla="val 662"/>
                <a:gd name="f22" fmla="val 977"/>
                <a:gd name="f23" fmla="val 1229"/>
                <a:gd name="f24" fmla="val 725"/>
                <a:gd name="f25" fmla="val 1575"/>
                <a:gd name="f26" fmla="val 2237"/>
                <a:gd name="f27" fmla="val 1355"/>
                <a:gd name="f28" fmla="val 2521"/>
                <a:gd name="f29" fmla="val 2300"/>
                <a:gd name="f30" fmla="val 126"/>
                <a:gd name="f31" fmla="*/ f0 1 2773"/>
                <a:gd name="f32" fmla="*/ f1 1 3025"/>
                <a:gd name="f33" fmla="val f2"/>
                <a:gd name="f34" fmla="val f3"/>
                <a:gd name="f35" fmla="val f4"/>
                <a:gd name="f36" fmla="+- f35 0 f33"/>
                <a:gd name="f37" fmla="+- f34 0 f33"/>
                <a:gd name="f38" fmla="*/ f37 1 2773"/>
                <a:gd name="f39" fmla="*/ f36 1 3025"/>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2773" h="3025">
                  <a:moveTo>
                    <a:pt x="f5" y="f2"/>
                  </a:moveTo>
                  <a:lnTo>
                    <a:pt x="f6" y="f7"/>
                  </a:lnTo>
                  <a:cubicBezTo>
                    <a:pt x="f8" y="f9"/>
                    <a:pt x="f10" y="f11"/>
                    <a:pt x="f12" y="f11"/>
                  </a:cubicBezTo>
                  <a:cubicBezTo>
                    <a:pt x="f13" y="f11"/>
                    <a:pt x="f14" y="f15"/>
                    <a:pt x="f16" y="f2"/>
                  </a:cubicBezTo>
                  <a:lnTo>
                    <a:pt x="f16" y="f2"/>
                  </a:lnTo>
                  <a:cubicBezTo>
                    <a:pt x="f17" y="f18"/>
                    <a:pt x="f17" y="f19"/>
                    <a:pt x="f17" y="f20"/>
                  </a:cubicBezTo>
                  <a:cubicBezTo>
                    <a:pt x="f17" y="f21"/>
                    <a:pt x="f7" y="f22"/>
                    <a:pt x="f2" y="f23"/>
                  </a:cubicBezTo>
                  <a:cubicBezTo>
                    <a:pt x="f24" y="f25"/>
                    <a:pt x="f23" y="f26"/>
                    <a:pt x="f27" y="f4"/>
                  </a:cubicBezTo>
                  <a:lnTo>
                    <a:pt x="f3" y="f4"/>
                  </a:lnTo>
                  <a:lnTo>
                    <a:pt x="f3" y="f7"/>
                  </a:lnTo>
                  <a:cubicBezTo>
                    <a:pt x="f28" y="f19"/>
                    <a:pt x="f29" y="f30"/>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8" name="Google Shape;6925;p88">
              <a:extLst>
                <a:ext uri="{FF2B5EF4-FFF2-40B4-BE49-F238E27FC236}">
                  <a16:creationId xmlns:a16="http://schemas.microsoft.com/office/drawing/2014/main" id="{ED861DD3-B255-84C5-F338-26F5E237C0F6}"/>
                </a:ext>
              </a:extLst>
            </p:cNvPr>
            <p:cNvSpPr/>
            <p:nvPr/>
          </p:nvSpPr>
          <p:spPr>
            <a:xfrm>
              <a:off x="4974317" y="996019"/>
              <a:ext cx="194803" cy="264151"/>
            </a:xfrm>
            <a:custGeom>
              <a:avLst/>
              <a:gdLst>
                <a:gd name="f0" fmla="val w"/>
                <a:gd name="f1" fmla="val h"/>
                <a:gd name="f2" fmla="val 0"/>
                <a:gd name="f3" fmla="val 5042"/>
                <a:gd name="f4" fmla="val 6837"/>
                <a:gd name="f5" fmla="val 1"/>
                <a:gd name="f6" fmla="val 1418"/>
                <a:gd name="f7" fmla="val 1450"/>
                <a:gd name="f8" fmla="val 6018"/>
                <a:gd name="f9" fmla="val 1954"/>
                <a:gd name="f10" fmla="val 5356"/>
                <a:gd name="f11" fmla="val 2679"/>
                <a:gd name="f12" fmla="val 4978"/>
                <a:gd name="f13" fmla="val 2427"/>
                <a:gd name="f14" fmla="val 4757"/>
                <a:gd name="f15" fmla="val 2301"/>
                <a:gd name="f16" fmla="val 4442"/>
                <a:gd name="f17" fmla="val 4064"/>
                <a:gd name="f18" fmla="val 3340"/>
                <a:gd name="f19" fmla="val 2931"/>
                <a:gd name="f20" fmla="val 2710"/>
                <a:gd name="f21" fmla="val 3687"/>
                <a:gd name="f22" fmla="val 4128"/>
                <a:gd name="f23" fmla="val 4474"/>
                <a:gd name="f24" fmla="val 2899"/>
                <a:gd name="f25" fmla="val 4758"/>
                <a:gd name="f26" fmla="val 3214"/>
                <a:gd name="f27" fmla="val 4726"/>
                <a:gd name="f28" fmla="val 3056"/>
                <a:gd name="f29" fmla="val 4789"/>
                <a:gd name="f30" fmla="val 2741"/>
                <a:gd name="f31" fmla="val 5041"/>
                <a:gd name="f32" fmla="val 2016"/>
                <a:gd name="f33" fmla="val 4821"/>
                <a:gd name="f34" fmla="val 1607"/>
                <a:gd name="f35" fmla="val 1134"/>
                <a:gd name="f36" fmla="val 662"/>
                <a:gd name="f37" fmla="val 410"/>
                <a:gd name="f38" fmla="val 189"/>
                <a:gd name="f39" fmla="*/ f0 1 5042"/>
                <a:gd name="f40" fmla="*/ f1 1 6837"/>
                <a:gd name="f41" fmla="val f2"/>
                <a:gd name="f42" fmla="val f3"/>
                <a:gd name="f43" fmla="val f4"/>
                <a:gd name="f44" fmla="+- f43 0 f41"/>
                <a:gd name="f45" fmla="+- f42 0 f41"/>
                <a:gd name="f46" fmla="*/ f45 1 5042"/>
                <a:gd name="f47" fmla="*/ f44 1 6837"/>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5042" h="6837">
                  <a:moveTo>
                    <a:pt x="f5" y="f2"/>
                  </a:moveTo>
                  <a:lnTo>
                    <a:pt x="f5" y="f4"/>
                  </a:lnTo>
                  <a:lnTo>
                    <a:pt x="f6" y="f4"/>
                  </a:lnTo>
                  <a:cubicBezTo>
                    <a:pt x="f7" y="f8"/>
                    <a:pt x="f9" y="f10"/>
                    <a:pt x="f11" y="f12"/>
                  </a:cubicBezTo>
                  <a:cubicBezTo>
                    <a:pt x="f13" y="f14"/>
                    <a:pt x="f15" y="f16"/>
                    <a:pt x="f15" y="f17"/>
                  </a:cubicBezTo>
                  <a:cubicBezTo>
                    <a:pt x="f15" y="f18"/>
                    <a:pt x="f19" y="f20"/>
                    <a:pt x="f21" y="f20"/>
                  </a:cubicBezTo>
                  <a:cubicBezTo>
                    <a:pt x="f22" y="f20"/>
                    <a:pt x="f23" y="f24"/>
                    <a:pt x="f25" y="f26"/>
                  </a:cubicBezTo>
                  <a:cubicBezTo>
                    <a:pt x="f27" y="f28"/>
                    <a:pt x="f25" y="f24"/>
                    <a:pt x="f29" y="f30"/>
                  </a:cubicBezTo>
                  <a:lnTo>
                    <a:pt x="f31" y="f32"/>
                  </a:lnTo>
                  <a:cubicBezTo>
                    <a:pt x="f33" y="f34"/>
                    <a:pt x="f25" y="f35"/>
                    <a:pt x="f25" y="f36"/>
                  </a:cubicBezTo>
                  <a:cubicBezTo>
                    <a:pt x="f25" y="f37"/>
                    <a:pt x="f29" y="f38"/>
                    <a:pt x="f3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89" name="Google Shape;6926;p88">
              <a:extLst>
                <a:ext uri="{FF2B5EF4-FFF2-40B4-BE49-F238E27FC236}">
                  <a16:creationId xmlns:a16="http://schemas.microsoft.com/office/drawing/2014/main" id="{682AEFBC-D1AB-EB87-9086-9194F992A029}"/>
                </a:ext>
              </a:extLst>
            </p:cNvPr>
            <p:cNvSpPr/>
            <p:nvPr/>
          </p:nvSpPr>
          <p:spPr>
            <a:xfrm>
              <a:off x="5091187" y="1127455"/>
              <a:ext cx="52349" cy="52395"/>
            </a:xfrm>
            <a:custGeom>
              <a:avLst/>
              <a:gdLst>
                <a:gd name="f0" fmla="val w"/>
                <a:gd name="f1" fmla="val h"/>
                <a:gd name="f2" fmla="val 0"/>
                <a:gd name="f3" fmla="val 1355"/>
                <a:gd name="f4" fmla="val 1356"/>
                <a:gd name="f5" fmla="val 662"/>
                <a:gd name="f6" fmla="val 1"/>
                <a:gd name="f7" fmla="val 315"/>
                <a:gd name="f8" fmla="val 316"/>
                <a:gd name="f9" fmla="val 694"/>
                <a:gd name="f10" fmla="val 1040"/>
                <a:gd name="f11" fmla="*/ f0 1 1355"/>
                <a:gd name="f12" fmla="*/ f1 1 1356"/>
                <a:gd name="f13" fmla="val f2"/>
                <a:gd name="f14" fmla="val f3"/>
                <a:gd name="f15" fmla="val f4"/>
                <a:gd name="f16" fmla="+- f15 0 f13"/>
                <a:gd name="f17" fmla="+- f14 0 f13"/>
                <a:gd name="f18" fmla="*/ f17 1 1355"/>
                <a:gd name="f19" fmla="*/ f16 1 1356"/>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355" h="1356">
                  <a:moveTo>
                    <a:pt x="f5" y="f6"/>
                  </a:moveTo>
                  <a:cubicBezTo>
                    <a:pt x="f7" y="f6"/>
                    <a:pt x="f2" y="f8"/>
                    <a:pt x="f2" y="f9"/>
                  </a:cubicBezTo>
                  <a:cubicBezTo>
                    <a:pt x="f2" y="f10"/>
                    <a:pt x="f7" y="f3"/>
                    <a:pt x="f5" y="f3"/>
                  </a:cubicBezTo>
                  <a:cubicBezTo>
                    <a:pt x="f10" y="f3"/>
                    <a:pt x="f3" y="f10"/>
                    <a:pt x="f3" y="f9"/>
                  </a:cubicBezTo>
                  <a:cubicBezTo>
                    <a:pt x="f3" y="f8"/>
                    <a:pt x="f10"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0" name="Google Shape;6927;p88">
              <a:extLst>
                <a:ext uri="{FF2B5EF4-FFF2-40B4-BE49-F238E27FC236}">
                  <a16:creationId xmlns:a16="http://schemas.microsoft.com/office/drawing/2014/main" id="{BED37412-F314-B467-C73E-FBA9A529882C}"/>
                </a:ext>
              </a:extLst>
            </p:cNvPr>
            <p:cNvSpPr/>
            <p:nvPr/>
          </p:nvSpPr>
          <p:spPr>
            <a:xfrm>
              <a:off x="5182444" y="917545"/>
              <a:ext cx="211839" cy="209946"/>
            </a:xfrm>
            <a:custGeom>
              <a:avLst/>
              <a:gdLst>
                <a:gd name="f0" fmla="val w"/>
                <a:gd name="f1" fmla="val h"/>
                <a:gd name="f2" fmla="val 0"/>
                <a:gd name="f3" fmla="val 5483"/>
                <a:gd name="f4" fmla="val 5434"/>
                <a:gd name="f5" fmla="val 2710"/>
                <a:gd name="f6" fmla="val 992"/>
                <a:gd name="f7" fmla="val 2899"/>
                <a:gd name="f8" fmla="val 3057"/>
                <a:gd name="f9" fmla="val 1149"/>
                <a:gd name="f10" fmla="val 1338"/>
                <a:gd name="f11" fmla="val 1559"/>
                <a:gd name="f12" fmla="val 1716"/>
                <a:gd name="f13" fmla="val 2521"/>
                <a:gd name="f14" fmla="val 2364"/>
                <a:gd name="f15" fmla="val 2395"/>
                <a:gd name="f16" fmla="val 2553"/>
                <a:gd name="f17" fmla="val 2742"/>
                <a:gd name="f18" fmla="val 2346"/>
                <a:gd name="f19" fmla="val 2962"/>
                <a:gd name="f20" fmla="val 3120"/>
                <a:gd name="f21" fmla="val 2504"/>
                <a:gd name="f22" fmla="val 2693"/>
                <a:gd name="f23" fmla="val 4079"/>
                <a:gd name="f24" fmla="val 4268"/>
                <a:gd name="f25" fmla="val 4426"/>
                <a:gd name="f26" fmla="val 2646"/>
                <a:gd name="f27" fmla="val 1359"/>
                <a:gd name="f28" fmla="val 1"/>
                <a:gd name="f29" fmla="val 1099"/>
                <a:gd name="f30" fmla="val 2724"/>
                <a:gd name="f31" fmla="val 3197"/>
                <a:gd name="f32" fmla="val 127"/>
                <a:gd name="f33" fmla="val 3638"/>
                <a:gd name="f34" fmla="val 348"/>
                <a:gd name="f35" fmla="val 4016"/>
                <a:gd name="f36" fmla="val 33"/>
                <a:gd name="f37" fmla="val 4961"/>
                <a:gd name="f38" fmla="val 5087"/>
                <a:gd name="f39" fmla="val 5245"/>
                <a:gd name="f40" fmla="val 5339"/>
                <a:gd name="f41" fmla="val 167"/>
                <a:gd name="f42" fmla="val 5399"/>
                <a:gd name="f43" fmla="val 245"/>
                <a:gd name="f44" fmla="val 5421"/>
                <a:gd name="f45" fmla="val 329"/>
                <a:gd name="f46" fmla="val 377"/>
                <a:gd name="f47" fmla="val 427"/>
                <a:gd name="f48" fmla="val 5414"/>
                <a:gd name="f49" fmla="val 474"/>
                <a:gd name="f50" fmla="val 5402"/>
                <a:gd name="f51" fmla="val 1419"/>
                <a:gd name="f52" fmla="val 1797"/>
                <a:gd name="f53" fmla="val 2238"/>
                <a:gd name="f54" fmla="val 4254"/>
                <a:gd name="f55" fmla="val 4237"/>
                <a:gd name="f56" fmla="val 1275"/>
                <a:gd name="f57" fmla="val 4317"/>
                <a:gd name="f58" fmla="val 78"/>
                <a:gd name="f59" fmla="val 15"/>
                <a:gd name="f60" fmla="val 2815"/>
                <a:gd name="f61" fmla="val 5"/>
                <a:gd name="f62" fmla="val 2731"/>
                <a:gd name="f63" fmla="*/ f0 1 5483"/>
                <a:gd name="f64" fmla="*/ f1 1 5434"/>
                <a:gd name="f65" fmla="val f2"/>
                <a:gd name="f66" fmla="val f3"/>
                <a:gd name="f67" fmla="val f4"/>
                <a:gd name="f68" fmla="+- f67 0 f65"/>
                <a:gd name="f69" fmla="+- f66 0 f65"/>
                <a:gd name="f70" fmla="*/ f69 1 5483"/>
                <a:gd name="f71" fmla="*/ f68 1 5434"/>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5483" h="5434">
                  <a:moveTo>
                    <a:pt x="f5" y="f6"/>
                  </a:moveTo>
                  <a:cubicBezTo>
                    <a:pt x="f7" y="f6"/>
                    <a:pt x="f8" y="f9"/>
                    <a:pt x="f8" y="f10"/>
                  </a:cubicBezTo>
                  <a:cubicBezTo>
                    <a:pt x="f8" y="f11"/>
                    <a:pt x="f7" y="f12"/>
                    <a:pt x="f5" y="f12"/>
                  </a:cubicBezTo>
                  <a:cubicBezTo>
                    <a:pt x="f13" y="f12"/>
                    <a:pt x="f14" y="f11"/>
                    <a:pt x="f14" y="f10"/>
                  </a:cubicBezTo>
                  <a:cubicBezTo>
                    <a:pt x="f15" y="f9"/>
                    <a:pt x="f16" y="f6"/>
                    <a:pt x="f5" y="f6"/>
                  </a:cubicBezTo>
                  <a:close/>
                  <a:moveTo>
                    <a:pt x="f17" y="f18"/>
                  </a:moveTo>
                  <a:cubicBezTo>
                    <a:pt x="f19" y="f18"/>
                    <a:pt x="f20" y="f21"/>
                    <a:pt x="f20" y="f22"/>
                  </a:cubicBezTo>
                  <a:lnTo>
                    <a:pt x="f20" y="f23"/>
                  </a:lnTo>
                  <a:cubicBezTo>
                    <a:pt x="f20" y="f24"/>
                    <a:pt x="f19" y="f25"/>
                    <a:pt x="f17" y="f25"/>
                  </a:cubicBezTo>
                  <a:cubicBezTo>
                    <a:pt x="f16" y="f25"/>
                    <a:pt x="f15" y="f24"/>
                    <a:pt x="f15" y="f23"/>
                  </a:cubicBezTo>
                  <a:lnTo>
                    <a:pt x="f15" y="f22"/>
                  </a:lnTo>
                  <a:cubicBezTo>
                    <a:pt x="f15" y="f21"/>
                    <a:pt x="f16" y="f18"/>
                    <a:pt x="f17" y="f18"/>
                  </a:cubicBezTo>
                  <a:close/>
                  <a:moveTo>
                    <a:pt x="f26" y="f2"/>
                  </a:moveTo>
                  <a:cubicBezTo>
                    <a:pt x="f27" y="f2"/>
                    <a:pt x="f28" y="f29"/>
                    <a:pt x="f28" y="f30"/>
                  </a:cubicBezTo>
                  <a:cubicBezTo>
                    <a:pt x="f28" y="f31"/>
                    <a:pt x="f32" y="f33"/>
                    <a:pt x="f34" y="f35"/>
                  </a:cubicBezTo>
                  <a:lnTo>
                    <a:pt x="f36" y="f37"/>
                  </a:lnTo>
                  <a:cubicBezTo>
                    <a:pt x="f28" y="f38"/>
                    <a:pt x="f36" y="f39"/>
                    <a:pt x="f32" y="f40"/>
                  </a:cubicBezTo>
                  <a:cubicBezTo>
                    <a:pt x="f41" y="f42"/>
                    <a:pt x="f43" y="f44"/>
                    <a:pt x="f45" y="f44"/>
                  </a:cubicBezTo>
                  <a:cubicBezTo>
                    <a:pt x="f46" y="f44"/>
                    <a:pt x="f47" y="f48"/>
                    <a:pt x="f49" y="f50"/>
                  </a:cubicBezTo>
                  <a:lnTo>
                    <a:pt x="f51" y="f38"/>
                  </a:lnTo>
                  <a:cubicBezTo>
                    <a:pt x="f52" y="f40"/>
                    <a:pt x="f53" y="f4"/>
                    <a:pt x="f17" y="f4"/>
                  </a:cubicBezTo>
                  <a:cubicBezTo>
                    <a:pt x="f54" y="f4"/>
                    <a:pt x="f3" y="f55"/>
                    <a:pt x="f3" y="f30"/>
                  </a:cubicBezTo>
                  <a:cubicBezTo>
                    <a:pt x="f3" y="f56"/>
                    <a:pt x="f57" y="f58"/>
                    <a:pt x="f7" y="f59"/>
                  </a:cubicBezTo>
                  <a:cubicBezTo>
                    <a:pt x="f60" y="f61"/>
                    <a:pt x="f62" y="f2"/>
                    <a:pt x="f26"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1" name="Google Shape;6928;p88">
              <a:extLst>
                <a:ext uri="{FF2B5EF4-FFF2-40B4-BE49-F238E27FC236}">
                  <a16:creationId xmlns:a16="http://schemas.microsoft.com/office/drawing/2014/main" id="{DE8F1210-5392-53BC-0F3A-409B585C1376}"/>
                </a:ext>
              </a:extLst>
            </p:cNvPr>
            <p:cNvSpPr/>
            <p:nvPr/>
          </p:nvSpPr>
          <p:spPr>
            <a:xfrm>
              <a:off x="4970687" y="1285710"/>
              <a:ext cx="290934" cy="81601"/>
            </a:xfrm>
            <a:custGeom>
              <a:avLst/>
              <a:gdLst>
                <a:gd name="f0" fmla="val w"/>
                <a:gd name="f1" fmla="val h"/>
                <a:gd name="f2" fmla="val 0"/>
                <a:gd name="f3" fmla="val 7530"/>
                <a:gd name="f4" fmla="val 2112"/>
                <a:gd name="f5" fmla="val 1071"/>
                <a:gd name="f6" fmla="val 1670"/>
                <a:gd name="f7" fmla="val 473"/>
                <a:gd name="f8" fmla="val 2111"/>
                <a:gd name="f9" fmla="val 1040"/>
                <a:gd name="f10" fmla="val 6490"/>
                <a:gd name="f11" fmla="val 7057"/>
                <a:gd name="f12" fmla="val 1639"/>
                <a:gd name="f13" fmla="*/ f0 1 7530"/>
                <a:gd name="f14" fmla="*/ f1 1 2112"/>
                <a:gd name="f15" fmla="val f2"/>
                <a:gd name="f16" fmla="val f3"/>
                <a:gd name="f17" fmla="val f4"/>
                <a:gd name="f18" fmla="+- f17 0 f15"/>
                <a:gd name="f19" fmla="+- f16 0 f15"/>
                <a:gd name="f20" fmla="*/ f19 1 7530"/>
                <a:gd name="f21" fmla="*/ f18 1 2112"/>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7530" h="2112">
                  <a:moveTo>
                    <a:pt x="f2" y="f2"/>
                  </a:moveTo>
                  <a:lnTo>
                    <a:pt x="f2" y="f5"/>
                  </a:lnTo>
                  <a:cubicBezTo>
                    <a:pt x="f2" y="f6"/>
                    <a:pt x="f7" y="f8"/>
                    <a:pt x="f9" y="f8"/>
                  </a:cubicBezTo>
                  <a:lnTo>
                    <a:pt x="f10" y="f8"/>
                  </a:lnTo>
                  <a:cubicBezTo>
                    <a:pt x="f11" y="f8"/>
                    <a:pt x="f3" y="f12"/>
                    <a:pt x="f3" y="f5"/>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2" name="Google Shape;6929;p88">
              <a:extLst>
                <a:ext uri="{FF2B5EF4-FFF2-40B4-BE49-F238E27FC236}">
                  <a16:creationId xmlns:a16="http://schemas.microsoft.com/office/drawing/2014/main" id="{9A27BB18-DCA6-CFF1-D45C-FF33F2D3B3DD}"/>
                </a:ext>
              </a:extLst>
            </p:cNvPr>
            <p:cNvSpPr/>
            <p:nvPr/>
          </p:nvSpPr>
          <p:spPr>
            <a:xfrm>
              <a:off x="4971885" y="916887"/>
              <a:ext cx="237378" cy="52395"/>
            </a:xfrm>
            <a:custGeom>
              <a:avLst/>
              <a:gdLst>
                <a:gd name="f0" fmla="val w"/>
                <a:gd name="f1" fmla="val h"/>
                <a:gd name="f2" fmla="val 0"/>
                <a:gd name="f3" fmla="val 6144"/>
                <a:gd name="f4" fmla="val 1356"/>
                <a:gd name="f5" fmla="val 1040"/>
                <a:gd name="f6" fmla="val 473"/>
                <a:gd name="f7" fmla="val 1"/>
                <a:gd name="f8" fmla="val 1009"/>
                <a:gd name="f9" fmla="val 1355"/>
                <a:gd name="f10" fmla="val 5104"/>
                <a:gd name="f11" fmla="val 5293"/>
                <a:gd name="f12" fmla="val 819"/>
                <a:gd name="f13" fmla="val 5672"/>
                <a:gd name="f14" fmla="val 347"/>
                <a:gd name="f15" fmla="*/ f0 1 6144"/>
                <a:gd name="f16" fmla="*/ f1 1 1356"/>
                <a:gd name="f17" fmla="val f2"/>
                <a:gd name="f18" fmla="val f3"/>
                <a:gd name="f19" fmla="val f4"/>
                <a:gd name="f20" fmla="+- f19 0 f17"/>
                <a:gd name="f21" fmla="+- f18 0 f17"/>
                <a:gd name="f22" fmla="*/ f21 1 6144"/>
                <a:gd name="f23" fmla="*/ f20 1 135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144" h="1356">
                  <a:moveTo>
                    <a:pt x="f5" y="f2"/>
                  </a:moveTo>
                  <a:cubicBezTo>
                    <a:pt x="f6" y="f2"/>
                    <a:pt x="f7" y="f6"/>
                    <a:pt x="f7" y="f8"/>
                  </a:cubicBezTo>
                  <a:lnTo>
                    <a:pt x="f7" y="f9"/>
                  </a:lnTo>
                  <a:lnTo>
                    <a:pt x="f10" y="f9"/>
                  </a:lnTo>
                  <a:cubicBezTo>
                    <a:pt x="f11" y="f12"/>
                    <a:pt x="f13" y="f14"/>
                    <a:pt x="f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93" name="Google Shape;6981;p88">
            <a:extLst>
              <a:ext uri="{FF2B5EF4-FFF2-40B4-BE49-F238E27FC236}">
                <a16:creationId xmlns:a16="http://schemas.microsoft.com/office/drawing/2014/main" id="{1D5142E6-A328-6DC9-9105-FC88A6A3E932}"/>
              </a:ext>
            </a:extLst>
          </p:cNvPr>
          <p:cNvGrpSpPr/>
          <p:nvPr/>
        </p:nvGrpSpPr>
        <p:grpSpPr>
          <a:xfrm>
            <a:off x="5582970" y="1397435"/>
            <a:ext cx="608648" cy="601443"/>
            <a:chOff x="5515285" y="916567"/>
            <a:chExt cx="456486" cy="451082"/>
          </a:xfrm>
          <a:solidFill>
            <a:srgbClr val="0072BF"/>
          </a:solidFill>
        </p:grpSpPr>
        <p:sp>
          <p:nvSpPr>
            <p:cNvPr id="94" name="Google Shape;6982;p88">
              <a:extLst>
                <a:ext uri="{FF2B5EF4-FFF2-40B4-BE49-F238E27FC236}">
                  <a16:creationId xmlns:a16="http://schemas.microsoft.com/office/drawing/2014/main" id="{F7EF0BFD-E652-F1A7-41A2-32CEF423FEE2}"/>
                </a:ext>
              </a:extLst>
            </p:cNvPr>
            <p:cNvSpPr/>
            <p:nvPr/>
          </p:nvSpPr>
          <p:spPr>
            <a:xfrm>
              <a:off x="5722223" y="916567"/>
              <a:ext cx="249548" cy="249548"/>
            </a:xfrm>
            <a:custGeom>
              <a:avLst/>
              <a:gdLst>
                <a:gd name="f0" fmla="val w"/>
                <a:gd name="f1" fmla="val h"/>
                <a:gd name="f2" fmla="val 0"/>
                <a:gd name="f3" fmla="val 6459"/>
                <a:gd name="f4" fmla="val 3718"/>
                <a:gd name="f5" fmla="val 3560"/>
                <a:gd name="f6" fmla="val 3434"/>
                <a:gd name="f7" fmla="val 63"/>
                <a:gd name="f8" fmla="val 3403"/>
                <a:gd name="f9" fmla="val 189"/>
                <a:gd name="f10" fmla="val 3340"/>
                <a:gd name="f11" fmla="val 315"/>
                <a:gd name="f12" fmla="val 473"/>
                <a:gd name="f13" fmla="val 3466"/>
                <a:gd name="f14" fmla="val 536"/>
                <a:gd name="f15" fmla="val 4190"/>
                <a:gd name="f16" fmla="val 1261"/>
                <a:gd name="f17" fmla="val 1260"/>
                <a:gd name="f18" fmla="val 4159"/>
                <a:gd name="f19" fmla="val 567"/>
                <a:gd name="f20" fmla="val 496"/>
                <a:gd name="f21" fmla="val 3395"/>
                <a:gd name="f22" fmla="val 390"/>
                <a:gd name="f23" fmla="val 3360"/>
                <a:gd name="f24" fmla="val 288"/>
                <a:gd name="f25" fmla="val 254"/>
                <a:gd name="f26" fmla="val 221"/>
                <a:gd name="f27" fmla="val 3363"/>
                <a:gd name="f28" fmla="val 3371"/>
                <a:gd name="f29" fmla="val 95"/>
                <a:gd name="f30" fmla="val 3686"/>
                <a:gd name="f31" fmla="val 6081"/>
                <a:gd name="f32" fmla="val 6301"/>
                <a:gd name="f33" fmla="val 158"/>
                <a:gd name="f34" fmla="val 347"/>
                <a:gd name="f35" fmla="val 2773"/>
                <a:gd name="f36" fmla="val 2930"/>
                <a:gd name="f37" fmla="val 3025"/>
                <a:gd name="f38" fmla="val 6364"/>
                <a:gd name="f39" fmla="val 3088"/>
                <a:gd name="f40" fmla="val 6238"/>
                <a:gd name="f41" fmla="val 3119"/>
                <a:gd name="f42" fmla="val 6144"/>
                <a:gd name="f43" fmla="val 5986"/>
                <a:gd name="f44" fmla="val 2993"/>
                <a:gd name="f45" fmla="val 5892"/>
                <a:gd name="f46" fmla="val 2300"/>
                <a:gd name="f47" fmla="val 5199"/>
                <a:gd name="f48" fmla="val 5198"/>
                <a:gd name="f49" fmla="val 2269"/>
                <a:gd name="f50" fmla="val 5923"/>
                <a:gd name="f51" fmla="val 5969"/>
                <a:gd name="f52" fmla="val 3039"/>
                <a:gd name="f53" fmla="val 6066"/>
                <a:gd name="f54" fmla="val 3069"/>
                <a:gd name="f55" fmla="val 6164"/>
                <a:gd name="f56" fmla="val 6200"/>
                <a:gd name="f57" fmla="val 6236"/>
                <a:gd name="f58" fmla="val 3065"/>
                <a:gd name="f59" fmla="val 6270"/>
                <a:gd name="f60" fmla="val 3056"/>
                <a:gd name="f61" fmla="val 6396"/>
                <a:gd name="f62" fmla="val 2867"/>
                <a:gd name="f63" fmla="val 2741"/>
                <a:gd name="f64" fmla="val 6112"/>
                <a:gd name="f65" fmla="*/ f0 1 6459"/>
                <a:gd name="f66" fmla="*/ f1 1 6459"/>
                <a:gd name="f67" fmla="val f2"/>
                <a:gd name="f68" fmla="val f3"/>
                <a:gd name="f69" fmla="+- f68 0 f67"/>
                <a:gd name="f70" fmla="*/ f69 1 6459"/>
                <a:gd name="f71" fmla="*/ f67 1 f70"/>
                <a:gd name="f72" fmla="*/ f68 1 f70"/>
                <a:gd name="f73" fmla="*/ f71 f65 1"/>
                <a:gd name="f74" fmla="*/ f72 f65 1"/>
                <a:gd name="f75" fmla="*/ f72 f66 1"/>
                <a:gd name="f76" fmla="*/ f71 f66 1"/>
              </a:gdLst>
              <a:ahLst/>
              <a:cxnLst>
                <a:cxn ang="3cd4">
                  <a:pos x="hc" y="t"/>
                </a:cxn>
                <a:cxn ang="0">
                  <a:pos x="r" y="vc"/>
                </a:cxn>
                <a:cxn ang="cd4">
                  <a:pos x="hc" y="b"/>
                </a:cxn>
                <a:cxn ang="cd2">
                  <a:pos x="l" y="vc"/>
                </a:cxn>
              </a:cxnLst>
              <a:rect l="f73" t="f76" r="f74" b="f75"/>
              <a:pathLst>
                <a:path w="6459" h="6459">
                  <a:moveTo>
                    <a:pt x="f4" y="f2"/>
                  </a:moveTo>
                  <a:cubicBezTo>
                    <a:pt x="f5" y="f2"/>
                    <a:pt x="f6" y="f7"/>
                    <a:pt x="f8" y="f9"/>
                  </a:cubicBezTo>
                  <a:cubicBezTo>
                    <a:pt x="f10" y="f11"/>
                    <a:pt x="f10" y="f12"/>
                    <a:pt x="f13" y="f14"/>
                  </a:cubicBezTo>
                  <a:lnTo>
                    <a:pt x="f15" y="f16"/>
                  </a:lnTo>
                  <a:lnTo>
                    <a:pt x="f17" y="f18"/>
                  </a:lnTo>
                  <a:lnTo>
                    <a:pt x="f19" y="f13"/>
                  </a:lnTo>
                  <a:cubicBezTo>
                    <a:pt x="f20" y="f21"/>
                    <a:pt x="f22" y="f23"/>
                    <a:pt x="f24" y="f23"/>
                  </a:cubicBezTo>
                  <a:cubicBezTo>
                    <a:pt x="f25" y="f23"/>
                    <a:pt x="f26" y="f27"/>
                    <a:pt x="f9" y="f28"/>
                  </a:cubicBezTo>
                  <a:cubicBezTo>
                    <a:pt x="f29" y="f8"/>
                    <a:pt x="f2" y="f5"/>
                    <a:pt x="f2" y="f30"/>
                  </a:cubicBezTo>
                  <a:lnTo>
                    <a:pt x="f2" y="f31"/>
                  </a:lnTo>
                  <a:cubicBezTo>
                    <a:pt x="f2" y="f32"/>
                    <a:pt x="f33" y="f3"/>
                    <a:pt x="f34" y="f3"/>
                  </a:cubicBezTo>
                  <a:lnTo>
                    <a:pt x="f35" y="f3"/>
                  </a:lnTo>
                  <a:cubicBezTo>
                    <a:pt x="f36" y="f3"/>
                    <a:pt x="f37" y="f38"/>
                    <a:pt x="f39" y="f40"/>
                  </a:cubicBezTo>
                  <a:cubicBezTo>
                    <a:pt x="f41" y="f42"/>
                    <a:pt x="f41" y="f43"/>
                    <a:pt x="f44" y="f45"/>
                  </a:cubicBezTo>
                  <a:lnTo>
                    <a:pt x="f46" y="f47"/>
                  </a:lnTo>
                  <a:lnTo>
                    <a:pt x="f48" y="f49"/>
                  </a:lnTo>
                  <a:lnTo>
                    <a:pt x="f50" y="f44"/>
                  </a:lnTo>
                  <a:cubicBezTo>
                    <a:pt x="f51" y="f52"/>
                    <a:pt x="f53" y="f54"/>
                    <a:pt x="f55" y="f54"/>
                  </a:cubicBezTo>
                  <a:cubicBezTo>
                    <a:pt x="f56" y="f54"/>
                    <a:pt x="f57" y="f58"/>
                    <a:pt x="f59" y="f60"/>
                  </a:cubicBezTo>
                  <a:cubicBezTo>
                    <a:pt x="f61" y="f37"/>
                    <a:pt x="f3" y="f62"/>
                    <a:pt x="f3" y="f63"/>
                  </a:cubicBezTo>
                  <a:lnTo>
                    <a:pt x="f3" y="f34"/>
                  </a:lnTo>
                  <a:cubicBezTo>
                    <a:pt x="f3" y="f33"/>
                    <a:pt x="f32" y="f2"/>
                    <a:pt x="f6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5" name="Google Shape;6983;p88">
              <a:extLst>
                <a:ext uri="{FF2B5EF4-FFF2-40B4-BE49-F238E27FC236}">
                  <a16:creationId xmlns:a16="http://schemas.microsoft.com/office/drawing/2014/main" id="{71B96033-043B-206E-1A04-13E66784CEAC}"/>
                </a:ext>
              </a:extLst>
            </p:cNvPr>
            <p:cNvSpPr/>
            <p:nvPr/>
          </p:nvSpPr>
          <p:spPr>
            <a:xfrm>
              <a:off x="5561536" y="1010997"/>
              <a:ext cx="118113" cy="113742"/>
            </a:xfrm>
            <a:custGeom>
              <a:avLst/>
              <a:gdLst>
                <a:gd name="f0" fmla="val w"/>
                <a:gd name="f1" fmla="val h"/>
                <a:gd name="f2" fmla="val 0"/>
                <a:gd name="f3" fmla="val 3057"/>
                <a:gd name="f4" fmla="val 2944"/>
                <a:gd name="f5" fmla="val 970"/>
                <a:gd name="f6" fmla="val 1"/>
                <a:gd name="f7" fmla="val 685"/>
                <a:gd name="f8" fmla="val 405"/>
                <a:gd name="f9" fmla="val 114"/>
                <a:gd name="f10" fmla="val 221"/>
                <a:gd name="f11" fmla="val 297"/>
                <a:gd name="f12" fmla="val 549"/>
                <a:gd name="f13" fmla="val 2395"/>
                <a:gd name="f14" fmla="val 2678"/>
                <a:gd name="f15" fmla="val 2755"/>
                <a:gd name="f16" fmla="val 3056"/>
                <a:gd name="f17" fmla="val 2345"/>
                <a:gd name="f18" fmla="val 1683"/>
                <a:gd name="f19" fmla="val 1274"/>
                <a:gd name="f20" fmla="val 1670"/>
                <a:gd name="f21" fmla="val 1478"/>
                <a:gd name="f22" fmla="val 90"/>
                <a:gd name="f23" fmla="val 1222"/>
                <a:gd name="f24" fmla="*/ f0 1 3057"/>
                <a:gd name="f25" fmla="*/ f1 1 2944"/>
                <a:gd name="f26" fmla="val f2"/>
                <a:gd name="f27" fmla="val f3"/>
                <a:gd name="f28" fmla="val f4"/>
                <a:gd name="f29" fmla="+- f28 0 f26"/>
                <a:gd name="f30" fmla="+- f27 0 f26"/>
                <a:gd name="f31" fmla="*/ f30 1 3057"/>
                <a:gd name="f32" fmla="*/ f29 1 2944"/>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057" h="2944">
                  <a:moveTo>
                    <a:pt x="f5" y="f6"/>
                  </a:moveTo>
                  <a:cubicBezTo>
                    <a:pt x="f7" y="f6"/>
                    <a:pt x="f8" y="f9"/>
                    <a:pt x="f10" y="f11"/>
                  </a:cubicBezTo>
                  <a:lnTo>
                    <a:pt x="f6" y="f12"/>
                  </a:lnTo>
                  <a:lnTo>
                    <a:pt x="f13" y="f4"/>
                  </a:lnTo>
                  <a:lnTo>
                    <a:pt x="f14" y="f15"/>
                  </a:lnTo>
                  <a:cubicBezTo>
                    <a:pt x="f16" y="f17"/>
                    <a:pt x="f16" y="f18"/>
                    <a:pt x="f14" y="f19"/>
                  </a:cubicBezTo>
                  <a:lnTo>
                    <a:pt x="f20" y="f11"/>
                  </a:lnTo>
                  <a:cubicBezTo>
                    <a:pt x="f21" y="f22"/>
                    <a:pt x="f23"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6" name="Google Shape;6984;p88">
              <a:extLst>
                <a:ext uri="{FF2B5EF4-FFF2-40B4-BE49-F238E27FC236}">
                  <a16:creationId xmlns:a16="http://schemas.microsoft.com/office/drawing/2014/main" id="{68F62C38-81AE-F2F1-0D07-5F460349D286}"/>
                </a:ext>
              </a:extLst>
            </p:cNvPr>
            <p:cNvSpPr/>
            <p:nvPr/>
          </p:nvSpPr>
          <p:spPr>
            <a:xfrm>
              <a:off x="5759933" y="1210555"/>
              <a:ext cx="119347" cy="115022"/>
            </a:xfrm>
            <a:custGeom>
              <a:avLst/>
              <a:gdLst>
                <a:gd name="f0" fmla="val w"/>
                <a:gd name="f1" fmla="val h"/>
                <a:gd name="f2" fmla="val 0"/>
                <a:gd name="f3" fmla="val 3089"/>
                <a:gd name="f4" fmla="val 2977"/>
                <a:gd name="f5" fmla="val 999"/>
                <a:gd name="f6" fmla="val 787"/>
                <a:gd name="f7" fmla="val 577"/>
                <a:gd name="f8" fmla="val 66"/>
                <a:gd name="f9" fmla="val 410"/>
                <a:gd name="f10" fmla="val 205"/>
                <a:gd name="f11" fmla="val 379"/>
                <a:gd name="f12" fmla="val 316"/>
                <a:gd name="f13" fmla="val 268"/>
                <a:gd name="f14" fmla="val 284"/>
                <a:gd name="f15" fmla="val 299"/>
                <a:gd name="f16" fmla="val 1"/>
                <a:gd name="f17" fmla="val 583"/>
                <a:gd name="f18" fmla="val 2427"/>
                <a:gd name="f19" fmla="val 2679"/>
                <a:gd name="f20" fmla="val 2693"/>
                <a:gd name="f21" fmla="val 3088"/>
                <a:gd name="f22" fmla="val 2315"/>
                <a:gd name="f23" fmla="val 1622"/>
                <a:gd name="f24" fmla="val 1244"/>
                <a:gd name="f25" fmla="val 1734"/>
                <a:gd name="f26" fmla="val 1540"/>
                <a:gd name="f27" fmla="val 105"/>
                <a:gd name="f28" fmla="val 1267"/>
                <a:gd name="f29" fmla="*/ f0 1 3089"/>
                <a:gd name="f30" fmla="*/ f1 1 2977"/>
                <a:gd name="f31" fmla="val f2"/>
                <a:gd name="f32" fmla="val f3"/>
                <a:gd name="f33" fmla="val f4"/>
                <a:gd name="f34" fmla="+- f33 0 f31"/>
                <a:gd name="f35" fmla="+- f32 0 f31"/>
                <a:gd name="f36" fmla="*/ f35 1 3089"/>
                <a:gd name="f37" fmla="*/ f34 1 2977"/>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3089" h="2977">
                  <a:moveTo>
                    <a:pt x="f5" y="f2"/>
                  </a:moveTo>
                  <a:cubicBezTo>
                    <a:pt x="f6" y="f2"/>
                    <a:pt x="f7" y="f8"/>
                    <a:pt x="f9" y="f10"/>
                  </a:cubicBezTo>
                  <a:cubicBezTo>
                    <a:pt x="f11" y="f10"/>
                    <a:pt x="f12" y="f13"/>
                    <a:pt x="f14" y="f15"/>
                  </a:cubicBezTo>
                  <a:lnTo>
                    <a:pt x="f16" y="f17"/>
                  </a:lnTo>
                  <a:lnTo>
                    <a:pt x="f18" y="f4"/>
                  </a:lnTo>
                  <a:lnTo>
                    <a:pt x="f19" y="f20"/>
                  </a:lnTo>
                  <a:cubicBezTo>
                    <a:pt x="f21" y="f22"/>
                    <a:pt x="f21" y="f23"/>
                    <a:pt x="f19" y="f24"/>
                  </a:cubicBezTo>
                  <a:lnTo>
                    <a:pt x="f25" y="f15"/>
                  </a:lnTo>
                  <a:cubicBezTo>
                    <a:pt x="f26" y="f27"/>
                    <a:pt x="f28"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97" name="Google Shape;6985;p88">
              <a:extLst>
                <a:ext uri="{FF2B5EF4-FFF2-40B4-BE49-F238E27FC236}">
                  <a16:creationId xmlns:a16="http://schemas.microsoft.com/office/drawing/2014/main" id="{407D5B57-1A4D-0892-0815-A004D9BFBDE7}"/>
                </a:ext>
              </a:extLst>
            </p:cNvPr>
            <p:cNvSpPr/>
            <p:nvPr/>
          </p:nvSpPr>
          <p:spPr>
            <a:xfrm>
              <a:off x="5515285" y="1052876"/>
              <a:ext cx="320140" cy="314773"/>
            </a:xfrm>
            <a:custGeom>
              <a:avLst/>
              <a:gdLst>
                <a:gd name="f0" fmla="val w"/>
                <a:gd name="f1" fmla="val h"/>
                <a:gd name="f2" fmla="val 0"/>
                <a:gd name="f3" fmla="val 8286"/>
                <a:gd name="f4" fmla="val 8147"/>
                <a:gd name="f5" fmla="val 725"/>
                <a:gd name="f6" fmla="val 1"/>
                <a:gd name="f7" fmla="val 95"/>
                <a:gd name="f8" fmla="val 631"/>
                <a:gd name="f9" fmla="val 1387"/>
                <a:gd name="f10" fmla="val 284"/>
                <a:gd name="f11" fmla="val 2017"/>
                <a:gd name="f12" fmla="val 4223"/>
                <a:gd name="f13" fmla="val 3938"/>
                <a:gd name="f14" fmla="val 6774"/>
                <a:gd name="f15" fmla="val 6270"/>
                <a:gd name="f16" fmla="val 7972"/>
                <a:gd name="f17" fmla="val 6499"/>
                <a:gd name="f18" fmla="val 8086"/>
                <a:gd name="f19" fmla="val 6745"/>
                <a:gd name="f20" fmla="val 6996"/>
                <a:gd name="f21" fmla="val 7434"/>
                <a:gd name="f22" fmla="val 7886"/>
                <a:gd name="f23" fmla="val 7963"/>
                <a:gd name="f24" fmla="val 7562"/>
                <a:gd name="f25" fmla="*/ f0 1 8286"/>
                <a:gd name="f26" fmla="*/ f1 1 8147"/>
                <a:gd name="f27" fmla="val f2"/>
                <a:gd name="f28" fmla="val f3"/>
                <a:gd name="f29" fmla="val f4"/>
                <a:gd name="f30" fmla="+- f29 0 f27"/>
                <a:gd name="f31" fmla="+- f28 0 f27"/>
                <a:gd name="f32" fmla="*/ f31 1 8286"/>
                <a:gd name="f33" fmla="*/ f30 1 8147"/>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8286" h="8147">
                  <a:moveTo>
                    <a:pt x="f5" y="f6"/>
                  </a:moveTo>
                  <a:cubicBezTo>
                    <a:pt x="f7" y="f8"/>
                    <a:pt x="f2" y="f9"/>
                    <a:pt x="f10" y="f11"/>
                  </a:cubicBezTo>
                  <a:cubicBezTo>
                    <a:pt x="f9" y="f12"/>
                    <a:pt x="f13" y="f14"/>
                    <a:pt x="f15" y="f16"/>
                  </a:cubicBezTo>
                  <a:cubicBezTo>
                    <a:pt x="f17" y="f18"/>
                    <a:pt x="f19" y="f4"/>
                    <a:pt x="f20" y="f4"/>
                  </a:cubicBezTo>
                  <a:cubicBezTo>
                    <a:pt x="f21" y="f4"/>
                    <a:pt x="f22" y="f23"/>
                    <a:pt x="f3" y="f24"/>
                  </a:cubicBez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98" name="Google Shape;7015;p88">
            <a:extLst>
              <a:ext uri="{FF2B5EF4-FFF2-40B4-BE49-F238E27FC236}">
                <a16:creationId xmlns:a16="http://schemas.microsoft.com/office/drawing/2014/main" id="{7F3D0A24-4939-0D2B-5440-6C598F941FC9}"/>
              </a:ext>
            </a:extLst>
          </p:cNvPr>
          <p:cNvGrpSpPr/>
          <p:nvPr/>
        </p:nvGrpSpPr>
        <p:grpSpPr>
          <a:xfrm>
            <a:off x="9123664" y="2414810"/>
            <a:ext cx="664804" cy="661855"/>
            <a:chOff x="8170804" y="1679597"/>
            <a:chExt cx="498603" cy="496391"/>
          </a:xfrm>
          <a:solidFill>
            <a:srgbClr val="0072BF"/>
          </a:solidFill>
        </p:grpSpPr>
        <p:sp>
          <p:nvSpPr>
            <p:cNvPr id="99" name="Google Shape;7016;p88">
              <a:extLst>
                <a:ext uri="{FF2B5EF4-FFF2-40B4-BE49-F238E27FC236}">
                  <a16:creationId xmlns:a16="http://schemas.microsoft.com/office/drawing/2014/main" id="{B275324E-0A84-DF8C-B573-631487F6B874}"/>
                </a:ext>
              </a:extLst>
            </p:cNvPr>
            <p:cNvSpPr/>
            <p:nvPr/>
          </p:nvSpPr>
          <p:spPr>
            <a:xfrm>
              <a:off x="8377769" y="1855683"/>
              <a:ext cx="291638" cy="320305"/>
            </a:xfrm>
            <a:custGeom>
              <a:avLst/>
              <a:gdLst>
                <a:gd name="f0" fmla="val w"/>
                <a:gd name="f1" fmla="val h"/>
                <a:gd name="f2" fmla="val 0"/>
                <a:gd name="f3" fmla="val 6837"/>
                <a:gd name="f4" fmla="val 7509"/>
                <a:gd name="f5" fmla="val 5120"/>
                <a:gd name="f6" fmla="val 2079"/>
                <a:gd name="f7" fmla="val 5206"/>
                <a:gd name="f8" fmla="val 5293"/>
                <a:gd name="f9" fmla="val 2111"/>
                <a:gd name="f10" fmla="val 5356"/>
                <a:gd name="f11" fmla="val 2174"/>
                <a:gd name="f12" fmla="val 5451"/>
                <a:gd name="f13" fmla="val 2268"/>
                <a:gd name="f14" fmla="val 2458"/>
                <a:gd name="f15" fmla="val 2647"/>
                <a:gd name="f16" fmla="val 3308"/>
                <a:gd name="f17" fmla="val 4694"/>
                <a:gd name="f18" fmla="val 3214"/>
                <a:gd name="f19" fmla="val 4757"/>
                <a:gd name="f20" fmla="val 3151"/>
                <a:gd name="f21" fmla="val 4789"/>
                <a:gd name="f22" fmla="val 3056"/>
                <a:gd name="f23" fmla="val 2993"/>
                <a:gd name="f24" fmla="val 2899"/>
                <a:gd name="f25" fmla="val 2836"/>
                <a:gd name="f26" fmla="val 4001"/>
                <a:gd name="f27" fmla="val 2048"/>
                <a:gd name="f28" fmla="val 3907"/>
                <a:gd name="f29" fmla="val 3655"/>
                <a:gd name="f30" fmla="val 3529"/>
                <a:gd name="f31" fmla="val 2221"/>
                <a:gd name="f32" fmla="val 3481"/>
                <a:gd name="f33" fmla="val 2308"/>
                <a:gd name="f34" fmla="val 3458"/>
                <a:gd name="f35" fmla="val 2399"/>
                <a:gd name="f36" fmla="val 2489"/>
                <a:gd name="f37" fmla="val 2584"/>
                <a:gd name="f38" fmla="val 3970"/>
                <a:gd name="f39" fmla="val 4883"/>
                <a:gd name="f40" fmla="val 4946"/>
                <a:gd name="f41" fmla="val 5033"/>
                <a:gd name="f42" fmla="val 1701"/>
                <a:gd name="f43" fmla="val 725"/>
                <a:gd name="f44" fmla="val 756"/>
                <a:gd name="f45" fmla="val 4411"/>
                <a:gd name="f46" fmla="val 6112"/>
                <a:gd name="f47" fmla="val 7152"/>
                <a:gd name="f48" fmla="val 7309"/>
                <a:gd name="f49" fmla="val 7435"/>
                <a:gd name="f50" fmla="val 2237"/>
                <a:gd name="f51" fmla="val 7467"/>
                <a:gd name="f52" fmla="val 2289"/>
                <a:gd name="f53" fmla="val 7493"/>
                <a:gd name="f54" fmla="val 2347"/>
                <a:gd name="f55" fmla="val 7508"/>
                <a:gd name="f56" fmla="val 2401"/>
                <a:gd name="f57" fmla="val 2477"/>
                <a:gd name="f58" fmla="val 2547"/>
                <a:gd name="f59" fmla="val 7478"/>
                <a:gd name="f60" fmla="val 7404"/>
                <a:gd name="f61" fmla="val 3844"/>
                <a:gd name="f62" fmla="val 5073"/>
                <a:gd name="f63" fmla="val 6018"/>
                <a:gd name="f64" fmla="val 6805"/>
                <a:gd name="f65" fmla="val 6049"/>
                <a:gd name="f66" fmla="val 5104"/>
                <a:gd name="f67" fmla="*/ f0 1 6837"/>
                <a:gd name="f68" fmla="*/ f1 1 7509"/>
                <a:gd name="f69" fmla="val f2"/>
                <a:gd name="f70" fmla="val f3"/>
                <a:gd name="f71" fmla="val f4"/>
                <a:gd name="f72" fmla="+- f71 0 f69"/>
                <a:gd name="f73" fmla="+- f70 0 f69"/>
                <a:gd name="f74" fmla="*/ f73 1 6837"/>
                <a:gd name="f75" fmla="*/ f72 1 7509"/>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6837" h="7509">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lnTo>
                    <a:pt x="f11" y="f26"/>
                  </a:lnTo>
                  <a:cubicBezTo>
                    <a:pt x="f27" y="f28"/>
                    <a:pt x="f27" y="f29"/>
                    <a:pt x="f11" y="f30"/>
                  </a:cubicBezTo>
                  <a:cubicBezTo>
                    <a:pt x="f31" y="f32"/>
                    <a:pt x="f33" y="f34"/>
                    <a:pt x="f35" y="f34"/>
                  </a:cubicBezTo>
                  <a:cubicBezTo>
                    <a:pt x="f36" y="f34"/>
                    <a:pt x="f37" y="f32"/>
                    <a:pt x="f15" y="f30"/>
                  </a:cubicBezTo>
                  <a:lnTo>
                    <a:pt x="f22" y="f38"/>
                  </a:lnTo>
                  <a:lnTo>
                    <a:pt x="f39" y="f11"/>
                  </a:lnTo>
                  <a:cubicBezTo>
                    <a:pt x="f40" y="f9"/>
                    <a:pt x="f41" y="f6"/>
                    <a:pt x="f5" y="f6"/>
                  </a:cubicBezTo>
                  <a:close/>
                  <a:moveTo>
                    <a:pt x="f42" y="f2"/>
                  </a:moveTo>
                  <a:cubicBezTo>
                    <a:pt x="f43" y="f2"/>
                    <a:pt x="f2" y="f44"/>
                    <a:pt x="f2" y="f42"/>
                  </a:cubicBezTo>
                  <a:lnTo>
                    <a:pt x="f2" y="f45"/>
                  </a:lnTo>
                  <a:cubicBezTo>
                    <a:pt x="f2" y="f10"/>
                    <a:pt x="f43" y="f46"/>
                    <a:pt x="f42" y="f46"/>
                  </a:cubicBezTo>
                  <a:lnTo>
                    <a:pt x="f27" y="f46"/>
                  </a:lnTo>
                  <a:lnTo>
                    <a:pt x="f27" y="f47"/>
                  </a:lnTo>
                  <a:cubicBezTo>
                    <a:pt x="f27" y="f48"/>
                    <a:pt x="f9" y="f49"/>
                    <a:pt x="f50" y="f51"/>
                  </a:cubicBezTo>
                  <a:cubicBezTo>
                    <a:pt x="f52" y="f53"/>
                    <a:pt x="f54" y="f55"/>
                    <a:pt x="f56" y="f55"/>
                  </a:cubicBezTo>
                  <a:cubicBezTo>
                    <a:pt x="f57" y="f55"/>
                    <a:pt x="f58" y="f59"/>
                    <a:pt x="f37" y="f60"/>
                  </a:cubicBezTo>
                  <a:lnTo>
                    <a:pt x="f61" y="f46"/>
                  </a:lnTo>
                  <a:lnTo>
                    <a:pt x="f62" y="f46"/>
                  </a:lnTo>
                  <a:cubicBezTo>
                    <a:pt x="f63" y="f46"/>
                    <a:pt x="f64" y="f10"/>
                    <a:pt x="f64" y="f45"/>
                  </a:cubicBezTo>
                  <a:lnTo>
                    <a:pt x="f64" y="f42"/>
                  </a:lnTo>
                  <a:cubicBezTo>
                    <a:pt x="f3" y="f44"/>
                    <a:pt x="f65" y="f2"/>
                    <a:pt x="f66"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0" name="Google Shape;7017;p88">
              <a:extLst>
                <a:ext uri="{FF2B5EF4-FFF2-40B4-BE49-F238E27FC236}">
                  <a16:creationId xmlns:a16="http://schemas.microsoft.com/office/drawing/2014/main" id="{9256B9D0-5EC2-B04C-083C-803DD03B53FD}"/>
                </a:ext>
              </a:extLst>
            </p:cNvPr>
            <p:cNvSpPr/>
            <p:nvPr/>
          </p:nvSpPr>
          <p:spPr>
            <a:xfrm>
              <a:off x="8170804" y="1679597"/>
              <a:ext cx="321247" cy="349913"/>
            </a:xfrm>
            <a:custGeom>
              <a:avLst/>
              <a:gdLst>
                <a:gd name="f0" fmla="val w"/>
                <a:gd name="f1" fmla="val h"/>
                <a:gd name="f2" fmla="val 0"/>
                <a:gd name="f3" fmla="val 7531"/>
                <a:gd name="f4" fmla="val 8203"/>
                <a:gd name="f5" fmla="val 3781"/>
                <a:gd name="f6" fmla="val 1356"/>
                <a:gd name="f7" fmla="val 4317"/>
                <a:gd name="f8" fmla="val 4789"/>
                <a:gd name="f9" fmla="val 1828"/>
                <a:gd name="f10" fmla="val 2395"/>
                <a:gd name="f11" fmla="val 2710"/>
                <a:gd name="f12" fmla="val 4632"/>
                <a:gd name="f13" fmla="val 3025"/>
                <a:gd name="f14" fmla="val 4411"/>
                <a:gd name="f15" fmla="val 3214"/>
                <a:gd name="f16" fmla="val 4254"/>
                <a:gd name="f17" fmla="val 3341"/>
                <a:gd name="f18" fmla="val 4128"/>
                <a:gd name="f19" fmla="val 3530"/>
                <a:gd name="f20" fmla="val 3782"/>
                <a:gd name="f21" fmla="val 3971"/>
                <a:gd name="f22" fmla="val 3970"/>
                <a:gd name="f23" fmla="val 3592"/>
                <a:gd name="f24" fmla="val 3434"/>
                <a:gd name="f25" fmla="val 3624"/>
                <a:gd name="f26" fmla="val 2931"/>
                <a:gd name="f27" fmla="val 2679"/>
                <a:gd name="f28" fmla="val 4065"/>
                <a:gd name="f29" fmla="val 2584"/>
                <a:gd name="f30" fmla="val 4096"/>
                <a:gd name="f31" fmla="val 2521"/>
                <a:gd name="f32" fmla="val 2206"/>
                <a:gd name="f33" fmla="val 3939"/>
                <a:gd name="f34" fmla="val 2049"/>
                <a:gd name="f35" fmla="val 3750"/>
                <a:gd name="f36" fmla="val 3529"/>
                <a:gd name="f37" fmla="val 3371"/>
                <a:gd name="f38" fmla="val 2742"/>
                <a:gd name="f39" fmla="val 2836"/>
                <a:gd name="f40" fmla="val 2678"/>
                <a:gd name="f41" fmla="val 2741"/>
                <a:gd name="f42" fmla="val 4758"/>
                <a:gd name="f43" fmla="val 4916"/>
                <a:gd name="f44" fmla="val 5105"/>
                <a:gd name="f45" fmla="val 5294"/>
                <a:gd name="f46" fmla="val 5451"/>
                <a:gd name="f47" fmla="val 1733"/>
                <a:gd name="f48" fmla="val 1"/>
                <a:gd name="f49" fmla="val 788"/>
                <a:gd name="f50" fmla="val 789"/>
                <a:gd name="f51" fmla="val 1734"/>
                <a:gd name="f52" fmla="val 5136"/>
                <a:gd name="f53" fmla="val 5987"/>
                <a:gd name="f54" fmla="val 631"/>
                <a:gd name="f55" fmla="val 6649"/>
                <a:gd name="f56" fmla="val 1418"/>
                <a:gd name="f57" fmla="val 6806"/>
                <a:gd name="f58" fmla="val 7846"/>
                <a:gd name="f59" fmla="val 8003"/>
                <a:gd name="f60" fmla="val 1481"/>
                <a:gd name="f61" fmla="val 8129"/>
                <a:gd name="f62" fmla="val 1607"/>
                <a:gd name="f63" fmla="val 8161"/>
                <a:gd name="f64" fmla="val 1659"/>
                <a:gd name="f65" fmla="val 8187"/>
                <a:gd name="f66" fmla="val 1717"/>
                <a:gd name="f67" fmla="val 8202"/>
                <a:gd name="f68" fmla="val 1771"/>
                <a:gd name="f69" fmla="val 1848"/>
                <a:gd name="f70" fmla="val 1917"/>
                <a:gd name="f71" fmla="val 8172"/>
                <a:gd name="f72" fmla="val 1954"/>
                <a:gd name="f73" fmla="val 8098"/>
                <a:gd name="f74" fmla="val 6838"/>
                <a:gd name="f75" fmla="val 5798"/>
                <a:gd name="f76" fmla="val 4475"/>
                <a:gd name="f77" fmla="val 5167"/>
                <a:gd name="f78" fmla="val 3404"/>
                <a:gd name="f79" fmla="val 6490"/>
                <a:gd name="f80" fmla="val 7530"/>
                <a:gd name="f81" fmla="val 6774"/>
                <a:gd name="f82" fmla="val 5829"/>
                <a:gd name="f83" fmla="*/ f0 1 7531"/>
                <a:gd name="f84" fmla="*/ f1 1 8203"/>
                <a:gd name="f85" fmla="val f2"/>
                <a:gd name="f86" fmla="val f3"/>
                <a:gd name="f87" fmla="val f4"/>
                <a:gd name="f88" fmla="+- f87 0 f85"/>
                <a:gd name="f89" fmla="+- f86 0 f85"/>
                <a:gd name="f90" fmla="*/ f89 1 7531"/>
                <a:gd name="f91" fmla="*/ f88 1 8203"/>
                <a:gd name="f92" fmla="*/ f85 1 f90"/>
                <a:gd name="f93" fmla="*/ f86 1 f90"/>
                <a:gd name="f94" fmla="*/ f85 1 f91"/>
                <a:gd name="f95" fmla="*/ f87 1 f91"/>
                <a:gd name="f96" fmla="*/ f92 f83 1"/>
                <a:gd name="f97" fmla="*/ f93 f83 1"/>
                <a:gd name="f98" fmla="*/ f95 f84 1"/>
                <a:gd name="f99" fmla="*/ f94 f84 1"/>
              </a:gdLst>
              <a:ahLst/>
              <a:cxnLst>
                <a:cxn ang="3cd4">
                  <a:pos x="hc" y="t"/>
                </a:cxn>
                <a:cxn ang="0">
                  <a:pos x="r" y="vc"/>
                </a:cxn>
                <a:cxn ang="cd4">
                  <a:pos x="hc" y="b"/>
                </a:cxn>
                <a:cxn ang="cd2">
                  <a:pos x="l" y="vc"/>
                </a:cxn>
              </a:cxnLst>
              <a:rect l="f96" t="f99" r="f97" b="f98"/>
              <a:pathLst>
                <a:path w="7531" h="8203">
                  <a:moveTo>
                    <a:pt x="f5" y="f6"/>
                  </a:moveTo>
                  <a:cubicBezTo>
                    <a:pt x="f7" y="f6"/>
                    <a:pt x="f8" y="f9"/>
                    <a:pt x="f8" y="f10"/>
                  </a:cubicBezTo>
                  <a:cubicBezTo>
                    <a:pt x="f8" y="f11"/>
                    <a:pt x="f12" y="f13"/>
                    <a:pt x="f14" y="f15"/>
                  </a:cubicBezTo>
                  <a:cubicBezTo>
                    <a:pt x="f16" y="f17"/>
                    <a:pt x="f18" y="f19"/>
                    <a:pt x="f18" y="f20"/>
                  </a:cubicBezTo>
                  <a:cubicBezTo>
                    <a:pt x="f18" y="f21"/>
                    <a:pt x="f22" y="f18"/>
                    <a:pt x="f5" y="f18"/>
                  </a:cubicBezTo>
                  <a:cubicBezTo>
                    <a:pt x="f23" y="f18"/>
                    <a:pt x="f24" y="f21"/>
                    <a:pt x="f24" y="f20"/>
                  </a:cubicBezTo>
                  <a:cubicBezTo>
                    <a:pt x="f24" y="f17"/>
                    <a:pt x="f25" y="f26"/>
                    <a:pt x="f22" y="f27"/>
                  </a:cubicBezTo>
                  <a:cubicBezTo>
                    <a:pt x="f28" y="f29"/>
                    <a:pt x="f30" y="f31"/>
                    <a:pt x="f30" y="f10"/>
                  </a:cubicBezTo>
                  <a:cubicBezTo>
                    <a:pt x="f30" y="f32"/>
                    <a:pt x="f33" y="f34"/>
                    <a:pt x="f35" y="f34"/>
                  </a:cubicBezTo>
                  <a:cubicBezTo>
                    <a:pt x="f36" y="f34"/>
                    <a:pt x="f37" y="f32"/>
                    <a:pt x="f37" y="f10"/>
                  </a:cubicBezTo>
                  <a:cubicBezTo>
                    <a:pt x="f37" y="f29"/>
                    <a:pt x="f15" y="f38"/>
                    <a:pt x="f13" y="f38"/>
                  </a:cubicBezTo>
                  <a:cubicBezTo>
                    <a:pt x="f39" y="f38"/>
                    <a:pt x="f40" y="f29"/>
                    <a:pt x="f40" y="f10"/>
                  </a:cubicBezTo>
                  <a:cubicBezTo>
                    <a:pt x="f41" y="f9"/>
                    <a:pt x="f15" y="f6"/>
                    <a:pt x="f5" y="f6"/>
                  </a:cubicBezTo>
                  <a:close/>
                  <a:moveTo>
                    <a:pt x="f5" y="f42"/>
                  </a:moveTo>
                  <a:cubicBezTo>
                    <a:pt x="f22" y="f42"/>
                    <a:pt x="f18" y="f43"/>
                    <a:pt x="f18" y="f44"/>
                  </a:cubicBezTo>
                  <a:cubicBezTo>
                    <a:pt x="f18" y="f45"/>
                    <a:pt x="f22" y="f46"/>
                    <a:pt x="f5" y="f46"/>
                  </a:cubicBezTo>
                  <a:cubicBezTo>
                    <a:pt x="f23" y="f46"/>
                    <a:pt x="f24" y="f45"/>
                    <a:pt x="f24" y="f44"/>
                  </a:cubicBezTo>
                  <a:cubicBezTo>
                    <a:pt x="f24" y="f43"/>
                    <a:pt x="f23" y="f42"/>
                    <a:pt x="f5" y="f42"/>
                  </a:cubicBezTo>
                  <a:close/>
                  <a:moveTo>
                    <a:pt x="f47" y="f48"/>
                  </a:moveTo>
                  <a:cubicBezTo>
                    <a:pt x="f49" y="f48"/>
                    <a:pt x="f2" y="f50"/>
                    <a:pt x="f2" y="f51"/>
                  </a:cubicBezTo>
                  <a:lnTo>
                    <a:pt x="f2" y="f52"/>
                  </a:lnTo>
                  <a:cubicBezTo>
                    <a:pt x="f2" y="f53"/>
                    <a:pt x="f54" y="f55"/>
                    <a:pt x="f56" y="f57"/>
                  </a:cubicBezTo>
                  <a:lnTo>
                    <a:pt x="f56" y="f58"/>
                  </a:lnTo>
                  <a:cubicBezTo>
                    <a:pt x="f56" y="f59"/>
                    <a:pt x="f60" y="f61"/>
                    <a:pt x="f62" y="f63"/>
                  </a:cubicBezTo>
                  <a:cubicBezTo>
                    <a:pt x="f64" y="f65"/>
                    <a:pt x="f66" y="f67"/>
                    <a:pt x="f68" y="f67"/>
                  </a:cubicBezTo>
                  <a:cubicBezTo>
                    <a:pt x="f69" y="f67"/>
                    <a:pt x="f70" y="f71"/>
                    <a:pt x="f72" y="f73"/>
                  </a:cubicBezTo>
                  <a:lnTo>
                    <a:pt x="f15" y="f74"/>
                  </a:lnTo>
                  <a:lnTo>
                    <a:pt x="f30" y="f74"/>
                  </a:lnTo>
                  <a:lnTo>
                    <a:pt x="f30" y="f75"/>
                  </a:lnTo>
                  <a:cubicBezTo>
                    <a:pt x="f30" y="f76"/>
                    <a:pt x="f77" y="f78"/>
                    <a:pt x="f79" y="f78"/>
                  </a:cubicBezTo>
                  <a:lnTo>
                    <a:pt x="f80" y="f78"/>
                  </a:lnTo>
                  <a:lnTo>
                    <a:pt x="f80" y="f51"/>
                  </a:lnTo>
                  <a:cubicBezTo>
                    <a:pt x="f80" y="f50"/>
                    <a:pt x="f81" y="f48"/>
                    <a:pt x="f82" y="f48"/>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sp>
        <p:nvSpPr>
          <p:cNvPr id="101" name="Google Shape;6799;p88">
            <a:extLst>
              <a:ext uri="{FF2B5EF4-FFF2-40B4-BE49-F238E27FC236}">
                <a16:creationId xmlns:a16="http://schemas.microsoft.com/office/drawing/2014/main" id="{0485B2DB-8565-A1D8-64E6-1C06B5D1A1F7}"/>
              </a:ext>
            </a:extLst>
          </p:cNvPr>
          <p:cNvSpPr/>
          <p:nvPr/>
        </p:nvSpPr>
        <p:spPr>
          <a:xfrm>
            <a:off x="4024725" y="2452555"/>
            <a:ext cx="593616" cy="595200"/>
          </a:xfrm>
          <a:custGeom>
            <a:avLst/>
            <a:gdLst>
              <a:gd name="f0" fmla="val w"/>
              <a:gd name="f1" fmla="val h"/>
              <a:gd name="f2" fmla="val 0"/>
              <a:gd name="f3" fmla="val 11658"/>
              <a:gd name="f4" fmla="val 11689"/>
              <a:gd name="f5" fmla="val 7877"/>
              <a:gd name="f6" fmla="val 1386"/>
              <a:gd name="f7" fmla="val 9232"/>
              <a:gd name="f8" fmla="val 10303"/>
              <a:gd name="f9" fmla="val 2458"/>
              <a:gd name="f10" fmla="val 3781"/>
              <a:gd name="f11" fmla="val 4883"/>
              <a:gd name="f12" fmla="val 10240"/>
              <a:gd name="f13" fmla="val 10209"/>
              <a:gd name="f14" fmla="val 4946"/>
              <a:gd name="f15" fmla="val 10177"/>
              <a:gd name="f16" fmla="val 10019"/>
              <a:gd name="f17" fmla="val 4190"/>
              <a:gd name="f18" fmla="val 9704"/>
              <a:gd name="f19" fmla="val 3529"/>
              <a:gd name="f20" fmla="val 9200"/>
              <a:gd name="f21" fmla="val 2962"/>
              <a:gd name="f22" fmla="val 7720"/>
              <a:gd name="f23" fmla="val 4442"/>
              <a:gd name="f24" fmla="val 8192"/>
              <a:gd name="f25" fmla="val 5072"/>
              <a:gd name="f26" fmla="val 8318"/>
              <a:gd name="f27" fmla="val 5860"/>
              <a:gd name="f28" fmla="val 8098"/>
              <a:gd name="f29" fmla="val 6648"/>
              <a:gd name="f30" fmla="val 8003"/>
              <a:gd name="f31" fmla="val 6868"/>
              <a:gd name="f32" fmla="val 7057"/>
              <a:gd name="f33" fmla="val 7278"/>
              <a:gd name="f34" fmla="val 8727"/>
              <a:gd name="f35" fmla="val 9673"/>
              <a:gd name="f36" fmla="val 8160"/>
              <a:gd name="f37" fmla="val 7498"/>
              <a:gd name="f38" fmla="val 6742"/>
              <a:gd name="f39" fmla="val 6805"/>
              <a:gd name="f40" fmla="val 7908"/>
              <a:gd name="f41" fmla="val 9231"/>
              <a:gd name="f42" fmla="val 10302"/>
              <a:gd name="f43" fmla="val 6774"/>
              <a:gd name="f44" fmla="val 10271"/>
              <a:gd name="f45" fmla="val 6743"/>
              <a:gd name="f46" fmla="val 10208"/>
              <a:gd name="f47" fmla="val 10176"/>
              <a:gd name="f48" fmla="val 7499"/>
              <a:gd name="f49" fmla="val 8161"/>
              <a:gd name="f50" fmla="val 8728"/>
              <a:gd name="f51" fmla="val 7279"/>
              <a:gd name="f52" fmla="val 7750"/>
              <a:gd name="f53" fmla="val 7058"/>
              <a:gd name="f54" fmla="val 6869"/>
              <a:gd name="f55" fmla="val 8002"/>
              <a:gd name="f56" fmla="val 8097"/>
              <a:gd name="f57" fmla="val 6365"/>
              <a:gd name="f58" fmla="val 6081"/>
              <a:gd name="f59" fmla="val 8223"/>
              <a:gd name="f60" fmla="val 5861"/>
              <a:gd name="f61" fmla="val 5325"/>
              <a:gd name="f62" fmla="val 4821"/>
              <a:gd name="f63" fmla="val 8065"/>
              <a:gd name="f64" fmla="val 4443"/>
              <a:gd name="f65" fmla="val 9672"/>
              <a:gd name="f66" fmla="val 4191"/>
              <a:gd name="f67" fmla="val 4947"/>
              <a:gd name="f68" fmla="val 4916"/>
              <a:gd name="f69" fmla="val 3813"/>
              <a:gd name="f70" fmla="val 1387"/>
              <a:gd name="f71" fmla="val 1450"/>
              <a:gd name="f72" fmla="val 1482"/>
              <a:gd name="f73" fmla="val 1513"/>
              <a:gd name="f74" fmla="val 1671"/>
              <a:gd name="f75" fmla="val 1986"/>
              <a:gd name="f76" fmla="val 2490"/>
              <a:gd name="f77" fmla="val 3971"/>
              <a:gd name="f78" fmla="val 3498"/>
              <a:gd name="f79" fmla="val 3372"/>
              <a:gd name="f80" fmla="val 3592"/>
              <a:gd name="f81" fmla="val 3687"/>
              <a:gd name="f82" fmla="val 4820"/>
              <a:gd name="f83" fmla="val 4631"/>
              <a:gd name="f84" fmla="val 2017"/>
              <a:gd name="f85" fmla="val 1418"/>
              <a:gd name="f86" fmla="val 1481"/>
              <a:gd name="f87" fmla="val 1512"/>
              <a:gd name="f88" fmla="val 1670"/>
              <a:gd name="f89" fmla="val 1985"/>
              <a:gd name="f90" fmla="val 2489"/>
              <a:gd name="f91" fmla="val 3938"/>
              <a:gd name="f92" fmla="val 4632"/>
              <a:gd name="f93" fmla="val 3686"/>
              <a:gd name="f94" fmla="val 5073"/>
              <a:gd name="f95" fmla="val 5339"/>
              <a:gd name="f96" fmla="val 3496"/>
              <a:gd name="f97" fmla="val 5605"/>
              <a:gd name="f98" fmla="val 3451"/>
              <a:gd name="f99" fmla="val 5865"/>
              <a:gd name="f100" fmla="val 6375"/>
              <a:gd name="f101" fmla="val 6861"/>
              <a:gd name="f102" fmla="val 3625"/>
              <a:gd name="f103" fmla="val 2016"/>
              <a:gd name="f104" fmla="val 5829"/>
              <a:gd name="f105" fmla="val 5420"/>
              <a:gd name="f106" fmla="val 5010"/>
              <a:gd name="f107" fmla="val 315"/>
              <a:gd name="f108" fmla="val 4884"/>
              <a:gd name="f109" fmla="val 725"/>
              <a:gd name="f110" fmla="val 3782"/>
              <a:gd name="f111" fmla="val 2112"/>
              <a:gd name="f112" fmla="val 726"/>
              <a:gd name="f113" fmla="val 2111"/>
              <a:gd name="f114" fmla="val 316"/>
              <a:gd name="f115" fmla="val 5041"/>
              <a:gd name="f116" fmla="val 1"/>
              <a:gd name="f117" fmla="val 5419"/>
              <a:gd name="f118" fmla="val 6270"/>
              <a:gd name="f119" fmla="val 6679"/>
              <a:gd name="f120" fmla="val 7876"/>
              <a:gd name="f121" fmla="val 9578"/>
              <a:gd name="f122" fmla="val 10964"/>
              <a:gd name="f123" fmla="val 5042"/>
              <a:gd name="f124" fmla="val 11342"/>
              <a:gd name="f125" fmla="val 11688"/>
              <a:gd name="f126" fmla="val 6680"/>
              <a:gd name="f127" fmla="val 10965"/>
              <a:gd name="f128" fmla="val 11343"/>
              <a:gd name="f129" fmla="val 6616"/>
              <a:gd name="f130" fmla="val 6617"/>
              <a:gd name="f131" fmla="*/ f0 1 11658"/>
              <a:gd name="f132" fmla="*/ f1 1 11689"/>
              <a:gd name="f133" fmla="val f2"/>
              <a:gd name="f134" fmla="val f3"/>
              <a:gd name="f135" fmla="val f4"/>
              <a:gd name="f136" fmla="+- f135 0 f133"/>
              <a:gd name="f137" fmla="+- f134 0 f133"/>
              <a:gd name="f138" fmla="*/ f137 1 11658"/>
              <a:gd name="f139" fmla="*/ f136 1 11689"/>
              <a:gd name="f140" fmla="*/ f133 1 f138"/>
              <a:gd name="f141" fmla="*/ f134 1 f138"/>
              <a:gd name="f142" fmla="*/ f133 1 f139"/>
              <a:gd name="f143" fmla="*/ f135 1 f139"/>
              <a:gd name="f144" fmla="*/ f140 f131 1"/>
              <a:gd name="f145" fmla="*/ f141 f131 1"/>
              <a:gd name="f146" fmla="*/ f143 f132 1"/>
              <a:gd name="f147" fmla="*/ f142 f132 1"/>
            </a:gdLst>
            <a:ahLst/>
            <a:cxnLst>
              <a:cxn ang="3cd4">
                <a:pos x="hc" y="t"/>
              </a:cxn>
              <a:cxn ang="0">
                <a:pos x="r" y="vc"/>
              </a:cxn>
              <a:cxn ang="cd4">
                <a:pos x="hc" y="b"/>
              </a:cxn>
              <a:cxn ang="cd2">
                <a:pos x="l" y="vc"/>
              </a:cxn>
            </a:cxnLst>
            <a:rect l="f144" t="f147" r="f145" b="f146"/>
            <a:pathLst>
              <a:path w="11658" h="11689">
                <a:moveTo>
                  <a:pt x="f5" y="f6"/>
                </a:moveTo>
                <a:cubicBezTo>
                  <a:pt x="f7" y="f6"/>
                  <a:pt x="f8" y="f9"/>
                  <a:pt x="f8" y="f10"/>
                </a:cubicBezTo>
                <a:lnTo>
                  <a:pt x="f8" y="f11"/>
                </a:lnTo>
                <a:cubicBezTo>
                  <a:pt x="f12" y="f11"/>
                  <a:pt x="f13" y="f14"/>
                  <a:pt x="f15" y="f14"/>
                </a:cubicBezTo>
                <a:cubicBezTo>
                  <a:pt x="f16" y="f17"/>
                  <a:pt x="f18" y="f19"/>
                  <a:pt x="f20" y="f21"/>
                </a:cubicBezTo>
                <a:lnTo>
                  <a:pt x="f22" y="f23"/>
                </a:lnTo>
                <a:cubicBezTo>
                  <a:pt x="f24" y="f25"/>
                  <a:pt x="f26" y="f27"/>
                  <a:pt x="f28" y="f29"/>
                </a:cubicBezTo>
                <a:cubicBezTo>
                  <a:pt x="f30" y="f31"/>
                  <a:pt x="f5" y="f32"/>
                  <a:pt x="f22" y="f33"/>
                </a:cubicBezTo>
                <a:lnTo>
                  <a:pt x="f20" y="f34"/>
                </a:lnTo>
                <a:cubicBezTo>
                  <a:pt x="f35" y="f36"/>
                  <a:pt x="f16" y="f37"/>
                  <a:pt x="f15" y="f38"/>
                </a:cubicBezTo>
                <a:cubicBezTo>
                  <a:pt x="f13" y="f38"/>
                  <a:pt x="f12" y="f39"/>
                  <a:pt x="f8" y="f39"/>
                </a:cubicBezTo>
                <a:lnTo>
                  <a:pt x="f8" y="f40"/>
                </a:lnTo>
                <a:cubicBezTo>
                  <a:pt x="f8" y="f41"/>
                  <a:pt x="f7" y="f42"/>
                  <a:pt x="f5" y="f42"/>
                </a:cubicBezTo>
                <a:lnTo>
                  <a:pt x="f43" y="f42"/>
                </a:lnTo>
                <a:cubicBezTo>
                  <a:pt x="f43" y="f44"/>
                  <a:pt x="f45" y="f46"/>
                  <a:pt x="f45" y="f47"/>
                </a:cubicBezTo>
                <a:cubicBezTo>
                  <a:pt x="f48" y="f16"/>
                  <a:pt x="f49" y="f18"/>
                  <a:pt x="f50" y="f20"/>
                </a:cubicBezTo>
                <a:lnTo>
                  <a:pt x="f51" y="f52"/>
                </a:lnTo>
                <a:cubicBezTo>
                  <a:pt x="f53" y="f40"/>
                  <a:pt x="f54" y="f55"/>
                  <a:pt x="f29" y="f56"/>
                </a:cubicBezTo>
                <a:cubicBezTo>
                  <a:pt x="f57" y="f36"/>
                  <a:pt x="f58" y="f59"/>
                  <a:pt x="f60" y="f59"/>
                </a:cubicBezTo>
                <a:cubicBezTo>
                  <a:pt x="f61" y="f59"/>
                  <a:pt x="f62" y="f63"/>
                  <a:pt x="f64" y="f52"/>
                </a:cubicBezTo>
                <a:lnTo>
                  <a:pt x="f21" y="f20"/>
                </a:lnTo>
                <a:cubicBezTo>
                  <a:pt x="f19" y="f65"/>
                  <a:pt x="f66" y="f16"/>
                  <a:pt x="f67" y="f47"/>
                </a:cubicBezTo>
                <a:cubicBezTo>
                  <a:pt x="f67" y="f46"/>
                  <a:pt x="f68" y="f44"/>
                  <a:pt x="f68" y="f42"/>
                </a:cubicBezTo>
                <a:lnTo>
                  <a:pt x="f69" y="f42"/>
                </a:lnTo>
                <a:cubicBezTo>
                  <a:pt x="f9" y="f42"/>
                  <a:pt x="f70" y="f41"/>
                  <a:pt x="f70" y="f40"/>
                </a:cubicBezTo>
                <a:lnTo>
                  <a:pt x="f70" y="f39"/>
                </a:lnTo>
                <a:cubicBezTo>
                  <a:pt x="f71" y="f39"/>
                  <a:pt x="f72" y="f38"/>
                  <a:pt x="f73" y="f38"/>
                </a:cubicBezTo>
                <a:cubicBezTo>
                  <a:pt x="f74" y="f37"/>
                  <a:pt x="f75" y="f36"/>
                  <a:pt x="f76" y="f34"/>
                </a:cubicBezTo>
                <a:lnTo>
                  <a:pt x="f77" y="f33"/>
                </a:lnTo>
                <a:cubicBezTo>
                  <a:pt x="f78" y="f29"/>
                  <a:pt x="f79" y="f27"/>
                  <a:pt x="f80" y="f25"/>
                </a:cubicBezTo>
                <a:cubicBezTo>
                  <a:pt x="f81" y="f82"/>
                  <a:pt x="f69" y="f83"/>
                  <a:pt x="f77" y="f23"/>
                </a:cubicBezTo>
                <a:lnTo>
                  <a:pt x="f76" y="f21"/>
                </a:lnTo>
                <a:cubicBezTo>
                  <a:pt x="f84" y="f19"/>
                  <a:pt x="f74" y="f17"/>
                  <a:pt x="f73" y="f14"/>
                </a:cubicBezTo>
                <a:cubicBezTo>
                  <a:pt x="f72" y="f14"/>
                  <a:pt x="f71" y="f11"/>
                  <a:pt x="f70" y="f11"/>
                </a:cubicBezTo>
                <a:lnTo>
                  <a:pt x="f70" y="f10"/>
                </a:lnTo>
                <a:cubicBezTo>
                  <a:pt x="f70" y="f9"/>
                  <a:pt x="f9" y="f6"/>
                  <a:pt x="f69" y="f6"/>
                </a:cubicBezTo>
                <a:lnTo>
                  <a:pt x="f68" y="f6"/>
                </a:lnTo>
                <a:cubicBezTo>
                  <a:pt x="f68" y="f85"/>
                  <a:pt x="f67" y="f86"/>
                  <a:pt x="f67" y="f87"/>
                </a:cubicBezTo>
                <a:cubicBezTo>
                  <a:pt x="f66" y="f88"/>
                  <a:pt x="f19" y="f89"/>
                  <a:pt x="f21" y="f90"/>
                </a:cubicBezTo>
                <a:lnTo>
                  <a:pt x="f64" y="f91"/>
                </a:lnTo>
                <a:cubicBezTo>
                  <a:pt x="f92" y="f10"/>
                  <a:pt x="f62" y="f93"/>
                  <a:pt x="f94" y="f80"/>
                </a:cubicBezTo>
                <a:cubicBezTo>
                  <a:pt x="f95" y="f96"/>
                  <a:pt x="f97" y="f98"/>
                  <a:pt x="f99" y="f98"/>
                </a:cubicBezTo>
                <a:cubicBezTo>
                  <a:pt x="f100" y="f98"/>
                  <a:pt x="f101" y="f102"/>
                  <a:pt x="f51" y="f91"/>
                </a:cubicBezTo>
                <a:lnTo>
                  <a:pt x="f50" y="f90"/>
                </a:lnTo>
                <a:cubicBezTo>
                  <a:pt x="f49" y="f103"/>
                  <a:pt x="f48" y="f88"/>
                  <a:pt x="f45" y="f87"/>
                </a:cubicBezTo>
                <a:cubicBezTo>
                  <a:pt x="f45" y="f86"/>
                  <a:pt x="f43" y="f85"/>
                  <a:pt x="f43" y="f6"/>
                </a:cubicBezTo>
                <a:close/>
                <a:moveTo>
                  <a:pt x="f104" y="f2"/>
                </a:moveTo>
                <a:cubicBezTo>
                  <a:pt x="f105" y="f2"/>
                  <a:pt x="f106" y="f107"/>
                  <a:pt x="f108" y="f109"/>
                </a:cubicBezTo>
                <a:lnTo>
                  <a:pt x="f110" y="f109"/>
                </a:lnTo>
                <a:cubicBezTo>
                  <a:pt x="f111" y="f109"/>
                  <a:pt x="f112" y="f113"/>
                  <a:pt x="f112" y="f10"/>
                </a:cubicBezTo>
                <a:lnTo>
                  <a:pt x="f112" y="f11"/>
                </a:lnTo>
                <a:cubicBezTo>
                  <a:pt x="f114" y="f115"/>
                  <a:pt x="f116" y="f117"/>
                  <a:pt x="f116" y="f104"/>
                </a:cubicBezTo>
                <a:cubicBezTo>
                  <a:pt x="f116" y="f118"/>
                  <a:pt x="f114" y="f119"/>
                  <a:pt x="f112" y="f43"/>
                </a:cubicBezTo>
                <a:lnTo>
                  <a:pt x="f112" y="f120"/>
                </a:lnTo>
                <a:cubicBezTo>
                  <a:pt x="f112" y="f121"/>
                  <a:pt x="f111" y="f122"/>
                  <a:pt x="f110" y="f122"/>
                </a:cubicBezTo>
                <a:lnTo>
                  <a:pt x="f108" y="f122"/>
                </a:lnTo>
                <a:cubicBezTo>
                  <a:pt x="f123" y="f124"/>
                  <a:pt x="f105" y="f125"/>
                  <a:pt x="f104" y="f125"/>
                </a:cubicBezTo>
                <a:cubicBezTo>
                  <a:pt x="f118" y="f125"/>
                  <a:pt x="f126" y="f124"/>
                  <a:pt x="f43" y="f122"/>
                </a:cubicBezTo>
                <a:lnTo>
                  <a:pt x="f5" y="f122"/>
                </a:lnTo>
                <a:cubicBezTo>
                  <a:pt x="f121" y="f122"/>
                  <a:pt x="f127" y="f121"/>
                  <a:pt x="f127" y="f120"/>
                </a:cubicBezTo>
                <a:lnTo>
                  <a:pt x="f127" y="f43"/>
                </a:lnTo>
                <a:cubicBezTo>
                  <a:pt x="f128" y="f129"/>
                  <a:pt x="f3" y="f118"/>
                  <a:pt x="f3" y="f104"/>
                </a:cubicBezTo>
                <a:cubicBezTo>
                  <a:pt x="f3" y="f117"/>
                  <a:pt x="f128" y="f25"/>
                  <a:pt x="f127" y="f11"/>
                </a:cubicBezTo>
                <a:lnTo>
                  <a:pt x="f127" y="f10"/>
                </a:lnTo>
                <a:cubicBezTo>
                  <a:pt x="f127" y="f113"/>
                  <a:pt x="f121" y="f109"/>
                  <a:pt x="f5" y="f109"/>
                </a:cubicBezTo>
                <a:lnTo>
                  <a:pt x="f43" y="f109"/>
                </a:lnTo>
                <a:cubicBezTo>
                  <a:pt x="f130" y="f107"/>
                  <a:pt x="f118" y="f2"/>
                  <a:pt x="f104" y="f2"/>
                </a:cubicBezTo>
                <a:close/>
              </a:path>
            </a:pathLst>
          </a:custGeom>
          <a:solidFill>
            <a:srgbClr val="0072BF"/>
          </a:solid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nvGrpSpPr>
          <p:cNvPr id="102" name="Google Shape;6862;p88">
            <a:extLst>
              <a:ext uri="{FF2B5EF4-FFF2-40B4-BE49-F238E27FC236}">
                <a16:creationId xmlns:a16="http://schemas.microsoft.com/office/drawing/2014/main" id="{DB15583F-262C-2613-38FE-B82A1633DCCD}"/>
              </a:ext>
            </a:extLst>
          </p:cNvPr>
          <p:cNvGrpSpPr/>
          <p:nvPr/>
        </p:nvGrpSpPr>
        <p:grpSpPr>
          <a:xfrm>
            <a:off x="4772837" y="2450533"/>
            <a:ext cx="614440" cy="598967"/>
            <a:chOff x="4907685" y="1706389"/>
            <a:chExt cx="460830" cy="449225"/>
          </a:xfrm>
          <a:solidFill>
            <a:srgbClr val="0072BF"/>
          </a:solidFill>
        </p:grpSpPr>
        <p:sp>
          <p:nvSpPr>
            <p:cNvPr id="103" name="Google Shape;6863;p88">
              <a:extLst>
                <a:ext uri="{FF2B5EF4-FFF2-40B4-BE49-F238E27FC236}">
                  <a16:creationId xmlns:a16="http://schemas.microsoft.com/office/drawing/2014/main" id="{666E509D-A48C-CC23-F7E5-9D73691AEFDB}"/>
                </a:ext>
              </a:extLst>
            </p:cNvPr>
            <p:cNvSpPr/>
            <p:nvPr/>
          </p:nvSpPr>
          <p:spPr>
            <a:xfrm>
              <a:off x="4907685" y="1708720"/>
              <a:ext cx="460830" cy="446894"/>
            </a:xfrm>
            <a:custGeom>
              <a:avLst/>
              <a:gdLst>
                <a:gd name="f0" fmla="val w"/>
                <a:gd name="f1" fmla="val h"/>
                <a:gd name="f2" fmla="val 0"/>
                <a:gd name="f3" fmla="val 12067"/>
                <a:gd name="f4" fmla="val 11702"/>
                <a:gd name="f5" fmla="val 2558"/>
                <a:gd name="f6" fmla="val 2357"/>
                <a:gd name="f7" fmla="val 2155"/>
                <a:gd name="f8" fmla="val 24"/>
                <a:gd name="f9" fmla="val 1954"/>
                <a:gd name="f10" fmla="val 70"/>
                <a:gd name="f11" fmla="val 1828"/>
                <a:gd name="f12" fmla="val 102"/>
                <a:gd name="f13" fmla="val 1733"/>
                <a:gd name="f14" fmla="val 196"/>
                <a:gd name="f15" fmla="val 1702"/>
                <a:gd name="f16" fmla="val 322"/>
                <a:gd name="f17" fmla="val 1670"/>
                <a:gd name="f18" fmla="val 448"/>
                <a:gd name="f19" fmla="val 543"/>
                <a:gd name="f20" fmla="val 1796"/>
                <a:gd name="f21" fmla="val 637"/>
                <a:gd name="f22" fmla="val 2679"/>
                <a:gd name="f23" fmla="val 1551"/>
                <a:gd name="f24" fmla="val 2962"/>
                <a:gd name="f25" fmla="val 1803"/>
                <a:gd name="f26" fmla="val 2244"/>
                <a:gd name="f27" fmla="val 2528"/>
                <a:gd name="f28" fmla="val 2553"/>
                <a:gd name="f29" fmla="val 2669"/>
                <a:gd name="f30" fmla="val 2379"/>
                <a:gd name="f31" fmla="val 2740"/>
                <a:gd name="f32" fmla="val 2202"/>
                <a:gd name="f33" fmla="val 2025"/>
                <a:gd name="f34" fmla="val 1844"/>
                <a:gd name="f35" fmla="val 788"/>
                <a:gd name="f36" fmla="val 1614"/>
                <a:gd name="f37" fmla="val 744"/>
                <a:gd name="f38" fmla="val 1569"/>
                <a:gd name="f39" fmla="val 668"/>
                <a:gd name="f40" fmla="val 1525"/>
                <a:gd name="f41" fmla="val 582"/>
                <a:gd name="f42" fmla="val 547"/>
                <a:gd name="f43" fmla="val 510"/>
                <a:gd name="f44" fmla="val 1532"/>
                <a:gd name="f45" fmla="val 473"/>
                <a:gd name="f46" fmla="val 347"/>
                <a:gd name="f47" fmla="val 1582"/>
                <a:gd name="f48" fmla="val 284"/>
                <a:gd name="f49" fmla="val 1645"/>
                <a:gd name="f50" fmla="val 253"/>
                <a:gd name="f51" fmla="val 1771"/>
                <a:gd name="f52" fmla="val 1"/>
                <a:gd name="f53" fmla="val 2591"/>
                <a:gd name="f54" fmla="val 3473"/>
                <a:gd name="f55" fmla="val 883"/>
                <a:gd name="f56" fmla="val 4103"/>
                <a:gd name="f57" fmla="val 1366"/>
                <a:gd name="f58" fmla="val 4494"/>
                <a:gd name="f59" fmla="val 1932"/>
                <a:gd name="f60" fmla="val 4750"/>
                <a:gd name="f61" fmla="val 2619"/>
                <a:gd name="f62" fmla="val 2874"/>
                <a:gd name="f63" fmla="val 3145"/>
                <a:gd name="f64" fmla="val 4715"/>
                <a:gd name="f65" fmla="val 3435"/>
                <a:gd name="f66" fmla="val 4638"/>
                <a:gd name="f67" fmla="val 7247"/>
                <a:gd name="f68" fmla="val 8482"/>
                <a:gd name="f69" fmla="val 6963"/>
                <a:gd name="f70" fmla="val 9522"/>
                <a:gd name="f71" fmla="val 7215"/>
                <a:gd name="f72" fmla="val 10372"/>
                <a:gd name="f73" fmla="val 7814"/>
                <a:gd name="f74" fmla="val 10971"/>
                <a:gd name="f75" fmla="val 8291"/>
                <a:gd name="f76" fmla="val 11472"/>
                <a:gd name="f77" fmla="val 8895"/>
                <a:gd name="f78" fmla="val 9516"/>
                <a:gd name="f79" fmla="val 9714"/>
                <a:gd name="f80" fmla="val 9915"/>
                <a:gd name="f81" fmla="val 11678"/>
                <a:gd name="f82" fmla="val 10114"/>
                <a:gd name="f83" fmla="val 11632"/>
                <a:gd name="f84" fmla="val 10240"/>
                <a:gd name="f85" fmla="val 11569"/>
                <a:gd name="f86" fmla="val 10334"/>
                <a:gd name="f87" fmla="val 11506"/>
                <a:gd name="f88" fmla="val 10366"/>
                <a:gd name="f89" fmla="val 11380"/>
                <a:gd name="f90" fmla="val 10397"/>
                <a:gd name="f91" fmla="val 11254"/>
                <a:gd name="f92" fmla="val 11128"/>
                <a:gd name="f93" fmla="val 10271"/>
                <a:gd name="f94" fmla="val 11065"/>
                <a:gd name="f95" fmla="val 9389"/>
                <a:gd name="f96" fmla="val 10152"/>
                <a:gd name="f97" fmla="val 9106"/>
                <a:gd name="f98" fmla="val 9868"/>
                <a:gd name="f99" fmla="val 9459"/>
                <a:gd name="f100" fmla="val 9175"/>
                <a:gd name="f101" fmla="val 9515"/>
                <a:gd name="f102" fmla="val 9033"/>
                <a:gd name="f103" fmla="val 9688"/>
                <a:gd name="f104" fmla="val 8962"/>
                <a:gd name="f105" fmla="val 9866"/>
                <a:gd name="f106" fmla="val 10043"/>
                <a:gd name="f107" fmla="val 10224"/>
                <a:gd name="f108" fmla="val 11279"/>
                <a:gd name="f109" fmla="val 10089"/>
                <a:gd name="f110" fmla="val 11326"/>
                <a:gd name="f111" fmla="val 10135"/>
                <a:gd name="f112" fmla="val 11405"/>
                <a:gd name="f113" fmla="val 10164"/>
                <a:gd name="f114" fmla="val 11494"/>
                <a:gd name="f115" fmla="val 11527"/>
                <a:gd name="f116" fmla="val 11561"/>
                <a:gd name="f117" fmla="val 10160"/>
                <a:gd name="f118" fmla="val 11594"/>
                <a:gd name="f119" fmla="val 11720"/>
                <a:gd name="f120" fmla="val 10120"/>
                <a:gd name="f121" fmla="val 11783"/>
                <a:gd name="f122" fmla="val 10026"/>
                <a:gd name="f123" fmla="val 11815"/>
                <a:gd name="f124" fmla="val 9931"/>
                <a:gd name="f125" fmla="val 9081"/>
                <a:gd name="f126" fmla="val 8230"/>
                <a:gd name="f127" fmla="val 11185"/>
                <a:gd name="f128" fmla="val 7600"/>
                <a:gd name="f129" fmla="val 10778"/>
                <a:gd name="f130" fmla="val 7170"/>
                <a:gd name="f131" fmla="val 6903"/>
                <a:gd name="f132" fmla="val 9537"/>
                <a:gd name="f133" fmla="val 9266"/>
                <a:gd name="f134" fmla="val 8975"/>
                <a:gd name="f135" fmla="val 6944"/>
                <a:gd name="f136" fmla="val 8665"/>
                <a:gd name="f137" fmla="val 7033"/>
                <a:gd name="f138" fmla="val 4852"/>
                <a:gd name="f139" fmla="val 3221"/>
                <a:gd name="f140" fmla="val 4884"/>
                <a:gd name="f141" fmla="val 3032"/>
                <a:gd name="f142" fmla="val 5136"/>
                <a:gd name="f143" fmla="val 2213"/>
                <a:gd name="f144" fmla="val 1330"/>
                <a:gd name="f145" fmla="val 4254"/>
                <a:gd name="f146" fmla="val 700"/>
                <a:gd name="f147" fmla="val 3778"/>
                <a:gd name="f148" fmla="val 225"/>
                <a:gd name="f149" fmla="val 3177"/>
                <a:gd name="f150" fmla="*/ f0 1 12067"/>
                <a:gd name="f151" fmla="*/ f1 1 11702"/>
                <a:gd name="f152" fmla="val f2"/>
                <a:gd name="f153" fmla="val f3"/>
                <a:gd name="f154" fmla="val f4"/>
                <a:gd name="f155" fmla="+- f154 0 f152"/>
                <a:gd name="f156" fmla="+- f153 0 f152"/>
                <a:gd name="f157" fmla="*/ f156 1 12067"/>
                <a:gd name="f158" fmla="*/ f155 1 11702"/>
                <a:gd name="f159" fmla="*/ f152 1 f157"/>
                <a:gd name="f160" fmla="*/ f153 1 f157"/>
                <a:gd name="f161" fmla="*/ f152 1 f158"/>
                <a:gd name="f162" fmla="*/ f154 1 f158"/>
                <a:gd name="f163" fmla="*/ f159 f150 1"/>
                <a:gd name="f164" fmla="*/ f160 f150 1"/>
                <a:gd name="f165" fmla="*/ f162 f151 1"/>
                <a:gd name="f166" fmla="*/ f161 f151 1"/>
              </a:gdLst>
              <a:ahLst/>
              <a:cxnLst>
                <a:cxn ang="3cd4">
                  <a:pos x="hc" y="t"/>
                </a:cxn>
                <a:cxn ang="0">
                  <a:pos x="r" y="vc"/>
                </a:cxn>
                <a:cxn ang="cd4">
                  <a:pos x="hc" y="b"/>
                </a:cxn>
                <a:cxn ang="cd2">
                  <a:pos x="l" y="vc"/>
                </a:cxn>
              </a:cxnLst>
              <a:rect l="f163" t="f166" r="f164" b="f165"/>
              <a:pathLst>
                <a:path w="12067" h="11702">
                  <a:moveTo>
                    <a:pt x="f5" y="f2"/>
                  </a:moveTo>
                  <a:cubicBezTo>
                    <a:pt x="f6" y="f2"/>
                    <a:pt x="f7" y="f8"/>
                    <a:pt x="f9" y="f10"/>
                  </a:cubicBezTo>
                  <a:cubicBezTo>
                    <a:pt x="f11" y="f12"/>
                    <a:pt x="f13" y="f14"/>
                    <a:pt x="f15" y="f16"/>
                  </a:cubicBezTo>
                  <a:cubicBezTo>
                    <a:pt x="f17" y="f18"/>
                    <a:pt x="f15" y="f19"/>
                    <a:pt x="f20" y="f21"/>
                  </a:cubicBezTo>
                  <a:lnTo>
                    <a:pt x="f22" y="f23"/>
                  </a:lnTo>
                  <a:cubicBezTo>
                    <a:pt x="f24" y="f25"/>
                    <a:pt x="f24" y="f26"/>
                    <a:pt x="f22" y="f27"/>
                  </a:cubicBezTo>
                  <a:cubicBezTo>
                    <a:pt x="f28" y="f29"/>
                    <a:pt x="f30" y="f31"/>
                    <a:pt x="f32" y="f31"/>
                  </a:cubicBezTo>
                  <a:cubicBezTo>
                    <a:pt x="f33" y="f31"/>
                    <a:pt x="f34" y="f29"/>
                    <a:pt x="f15" y="f27"/>
                  </a:cubicBezTo>
                  <a:lnTo>
                    <a:pt x="f35" y="f36"/>
                  </a:lnTo>
                  <a:cubicBezTo>
                    <a:pt x="f37" y="f38"/>
                    <a:pt x="f39" y="f40"/>
                    <a:pt x="f41" y="f40"/>
                  </a:cubicBezTo>
                  <a:cubicBezTo>
                    <a:pt x="f42" y="f40"/>
                    <a:pt x="f43" y="f44"/>
                    <a:pt x="f45" y="f23"/>
                  </a:cubicBezTo>
                  <a:cubicBezTo>
                    <a:pt x="f46" y="f47"/>
                    <a:pt x="f48" y="f49"/>
                    <a:pt x="f50" y="f51"/>
                  </a:cubicBezTo>
                  <a:cubicBezTo>
                    <a:pt x="f52" y="f53"/>
                    <a:pt x="f50" y="f54"/>
                    <a:pt x="f55" y="f56"/>
                  </a:cubicBezTo>
                  <a:cubicBezTo>
                    <a:pt x="f57" y="f58"/>
                    <a:pt x="f59" y="f60"/>
                    <a:pt x="f61" y="f60"/>
                  </a:cubicBezTo>
                  <a:cubicBezTo>
                    <a:pt x="f62" y="f60"/>
                    <a:pt x="f63" y="f64"/>
                    <a:pt x="f65" y="f66"/>
                  </a:cubicBezTo>
                  <a:lnTo>
                    <a:pt x="f67" y="f68"/>
                  </a:lnTo>
                  <a:cubicBezTo>
                    <a:pt x="f69" y="f70"/>
                    <a:pt x="f71" y="f72"/>
                    <a:pt x="f73" y="f74"/>
                  </a:cubicBezTo>
                  <a:cubicBezTo>
                    <a:pt x="f75" y="f76"/>
                    <a:pt x="f77" y="f4"/>
                    <a:pt x="f78" y="f4"/>
                  </a:cubicBezTo>
                  <a:cubicBezTo>
                    <a:pt x="f79" y="f4"/>
                    <a:pt x="f80" y="f81"/>
                    <a:pt x="f82" y="f83"/>
                  </a:cubicBezTo>
                  <a:cubicBezTo>
                    <a:pt x="f84" y="f85"/>
                    <a:pt x="f86" y="f87"/>
                    <a:pt x="f88" y="f89"/>
                  </a:cubicBezTo>
                  <a:cubicBezTo>
                    <a:pt x="f90" y="f91"/>
                    <a:pt x="f88" y="f92"/>
                    <a:pt x="f93" y="f94"/>
                  </a:cubicBezTo>
                  <a:lnTo>
                    <a:pt x="f95" y="f96"/>
                  </a:lnTo>
                  <a:cubicBezTo>
                    <a:pt x="f97" y="f98"/>
                    <a:pt x="f97" y="f99"/>
                    <a:pt x="f95" y="f100"/>
                  </a:cubicBezTo>
                  <a:cubicBezTo>
                    <a:pt x="f101" y="f102"/>
                    <a:pt x="f103" y="f104"/>
                    <a:pt x="f105" y="f104"/>
                  </a:cubicBezTo>
                  <a:cubicBezTo>
                    <a:pt x="f106" y="f104"/>
                    <a:pt x="f107" y="f102"/>
                    <a:pt x="f88" y="f100"/>
                  </a:cubicBezTo>
                  <a:lnTo>
                    <a:pt x="f108" y="f109"/>
                  </a:lnTo>
                  <a:cubicBezTo>
                    <a:pt x="f110" y="f111"/>
                    <a:pt x="f112" y="f113"/>
                    <a:pt x="f114" y="f113"/>
                  </a:cubicBezTo>
                  <a:cubicBezTo>
                    <a:pt x="f115" y="f113"/>
                    <a:pt x="f116" y="f117"/>
                    <a:pt x="f118" y="f96"/>
                  </a:cubicBezTo>
                  <a:cubicBezTo>
                    <a:pt x="f119" y="f120"/>
                    <a:pt x="f121" y="f122"/>
                    <a:pt x="f123" y="f124"/>
                  </a:cubicBezTo>
                  <a:cubicBezTo>
                    <a:pt x="f3" y="f125"/>
                    <a:pt x="f123" y="f126"/>
                    <a:pt x="f127" y="f128"/>
                  </a:cubicBezTo>
                  <a:cubicBezTo>
                    <a:pt x="f129" y="f130"/>
                    <a:pt x="f107" y="f131"/>
                    <a:pt x="f132" y="f131"/>
                  </a:cubicBezTo>
                  <a:cubicBezTo>
                    <a:pt x="f133" y="f131"/>
                    <a:pt x="f134" y="f135"/>
                    <a:pt x="f136" y="f137"/>
                  </a:cubicBezTo>
                  <a:lnTo>
                    <a:pt x="f138" y="f139"/>
                  </a:lnTo>
                  <a:lnTo>
                    <a:pt x="f140" y="f141"/>
                  </a:lnTo>
                  <a:cubicBezTo>
                    <a:pt x="f142" y="f143"/>
                    <a:pt x="f140" y="f144"/>
                    <a:pt x="f145" y="f146"/>
                  </a:cubicBezTo>
                  <a:cubicBezTo>
                    <a:pt x="f147" y="f148"/>
                    <a:pt x="f149"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4" name="Google Shape;6864;p88">
              <a:extLst>
                <a:ext uri="{FF2B5EF4-FFF2-40B4-BE49-F238E27FC236}">
                  <a16:creationId xmlns:a16="http://schemas.microsoft.com/office/drawing/2014/main" id="{ADACCCCB-E82E-4914-6D34-FD50327A7238}"/>
                </a:ext>
              </a:extLst>
            </p:cNvPr>
            <p:cNvSpPr/>
            <p:nvPr/>
          </p:nvSpPr>
          <p:spPr>
            <a:xfrm>
              <a:off x="4908901" y="1940000"/>
              <a:ext cx="220196" cy="214783"/>
            </a:xfrm>
            <a:custGeom>
              <a:avLst/>
              <a:gdLst>
                <a:gd name="f0" fmla="val w"/>
                <a:gd name="f1" fmla="val h"/>
                <a:gd name="f2" fmla="val 0"/>
                <a:gd name="f3" fmla="val 5766"/>
                <a:gd name="f4" fmla="val 5624"/>
                <a:gd name="f5" fmla="val 4080"/>
                <a:gd name="f6" fmla="val 1504"/>
                <a:gd name="f7" fmla="val 4167"/>
                <a:gd name="f8" fmla="val 4253"/>
                <a:gd name="f9" fmla="val 1528"/>
                <a:gd name="f10" fmla="val 4316"/>
                <a:gd name="f11" fmla="val 1575"/>
                <a:gd name="f12" fmla="val 4442"/>
                <a:gd name="f13" fmla="val 1701"/>
                <a:gd name="f14" fmla="val 1953"/>
                <a:gd name="f15" fmla="val 2048"/>
                <a:gd name="f16" fmla="val 2205"/>
                <a:gd name="f17" fmla="val 4159"/>
                <a:gd name="f18" fmla="val 2158"/>
                <a:gd name="f19" fmla="val 4206"/>
                <a:gd name="f20" fmla="val 2072"/>
                <a:gd name="f21" fmla="val 4230"/>
                <a:gd name="f22" fmla="val 1985"/>
                <a:gd name="f23" fmla="val 1898"/>
                <a:gd name="f24" fmla="val 1812"/>
                <a:gd name="f25" fmla="val 1764"/>
                <a:gd name="f26" fmla="val 1638"/>
                <a:gd name="f27" fmla="val 4033"/>
                <a:gd name="f28" fmla="val 3781"/>
                <a:gd name="f29" fmla="val 3686"/>
                <a:gd name="f30" fmla="val 3844"/>
                <a:gd name="f31" fmla="val 3907"/>
                <a:gd name="f32" fmla="val 3993"/>
                <a:gd name="f33" fmla="val 567"/>
                <a:gd name="f34" fmla="val 3277"/>
                <a:gd name="f35" fmla="val 4694"/>
                <a:gd name="f36" fmla="val 5198"/>
                <a:gd name="f37" fmla="val 835"/>
                <a:gd name="f38" fmla="val 5482"/>
                <a:gd name="f39" fmla="val 1189"/>
                <a:gd name="f40" fmla="val 1540"/>
                <a:gd name="f41" fmla="val 1890"/>
                <a:gd name="f42" fmla="val 2237"/>
                <a:gd name="f43" fmla="val 2489"/>
                <a:gd name="f44" fmla="*/ f0 1 5766"/>
                <a:gd name="f45" fmla="*/ f1 1 5624"/>
                <a:gd name="f46" fmla="val f2"/>
                <a:gd name="f47" fmla="val f3"/>
                <a:gd name="f48" fmla="val f4"/>
                <a:gd name="f49" fmla="+- f48 0 f46"/>
                <a:gd name="f50" fmla="+- f47 0 f46"/>
                <a:gd name="f51" fmla="*/ f50 1 5766"/>
                <a:gd name="f52" fmla="*/ f49 1 562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5766" h="5624">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0" y="f2"/>
                  </a:moveTo>
                  <a:lnTo>
                    <a:pt x="f33" y="f34"/>
                  </a:lnTo>
                  <a:cubicBezTo>
                    <a:pt x="f2" y="f30"/>
                    <a:pt x="f2" y="f35"/>
                    <a:pt x="f33" y="f36"/>
                  </a:cubicBezTo>
                  <a:cubicBezTo>
                    <a:pt x="f37" y="f38"/>
                    <a:pt x="f39" y="f4"/>
                    <a:pt x="f40" y="f4"/>
                  </a:cubicBezTo>
                  <a:cubicBezTo>
                    <a:pt x="f41" y="f4"/>
                    <a:pt x="f42" y="f38"/>
                    <a:pt x="f43" y="f36"/>
                  </a:cubicBezTo>
                  <a:lnTo>
                    <a:pt x="f3" y="f14"/>
                  </a:lnTo>
                  <a:lnTo>
                    <a:pt x="f30"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5" name="Google Shape;6865;p88">
              <a:extLst>
                <a:ext uri="{FF2B5EF4-FFF2-40B4-BE49-F238E27FC236}">
                  <a16:creationId xmlns:a16="http://schemas.microsoft.com/office/drawing/2014/main" id="{E089596D-20A0-48AE-745D-9D27DEC23279}"/>
                </a:ext>
              </a:extLst>
            </p:cNvPr>
            <p:cNvSpPr/>
            <p:nvPr/>
          </p:nvSpPr>
          <p:spPr>
            <a:xfrm>
              <a:off x="5166378" y="1706389"/>
              <a:ext cx="197327" cy="195114"/>
            </a:xfrm>
            <a:custGeom>
              <a:avLst/>
              <a:gdLst>
                <a:gd name="f0" fmla="val w"/>
                <a:gd name="f1" fmla="val h"/>
                <a:gd name="f2" fmla="val 0"/>
                <a:gd name="f3" fmla="val 5167"/>
                <a:gd name="f4" fmla="val 5109"/>
                <a:gd name="f5" fmla="val 4249"/>
                <a:gd name="f6" fmla="val 1"/>
                <a:gd name="f7" fmla="val 4179"/>
                <a:gd name="f8" fmla="val 4106"/>
                <a:gd name="f9" fmla="val 24"/>
                <a:gd name="f10" fmla="val 4033"/>
                <a:gd name="f11" fmla="val 68"/>
                <a:gd name="f12" fmla="val 2206"/>
                <a:gd name="f13" fmla="val 1171"/>
                <a:gd name="f14" fmla="val 2017"/>
                <a:gd name="f15" fmla="val 1265"/>
                <a:gd name="f16" fmla="val 1985"/>
                <a:gd name="f17" fmla="val 1549"/>
                <a:gd name="f18" fmla="val 2143"/>
                <a:gd name="f19" fmla="val 1706"/>
                <a:gd name="f20" fmla="val 2300"/>
                <a:gd name="f21" fmla="val 1864"/>
                <a:gd name="f22" fmla="val 4164"/>
                <a:gd name="f23" fmla="val 945"/>
                <a:gd name="f24" fmla="val 3245"/>
                <a:gd name="f25" fmla="val 2809"/>
                <a:gd name="f26" fmla="val 3434"/>
                <a:gd name="f27" fmla="val 2998"/>
                <a:gd name="f28" fmla="val 3502"/>
                <a:gd name="f29" fmla="val 3066"/>
                <a:gd name="f30" fmla="val 3594"/>
                <a:gd name="f31" fmla="val 3099"/>
                <a:gd name="f32" fmla="val 3684"/>
                <a:gd name="f33" fmla="val 3802"/>
                <a:gd name="f34" fmla="val 3916"/>
                <a:gd name="f35" fmla="val 3042"/>
                <a:gd name="f36" fmla="val 3970"/>
                <a:gd name="f37" fmla="val 2935"/>
                <a:gd name="f38" fmla="val 5073"/>
                <a:gd name="f39" fmla="val 1108"/>
                <a:gd name="f40" fmla="val 1013"/>
                <a:gd name="f41" fmla="val 793"/>
                <a:gd name="f42" fmla="val 5041"/>
                <a:gd name="f43" fmla="val 698"/>
                <a:gd name="f44" fmla="val 4474"/>
                <a:gd name="f45" fmla="val 100"/>
                <a:gd name="f46" fmla="val 4406"/>
                <a:gd name="f47" fmla="val 32"/>
                <a:gd name="f48" fmla="val 4330"/>
                <a:gd name="f49" fmla="*/ f0 1 5167"/>
                <a:gd name="f50" fmla="*/ f1 1 5109"/>
                <a:gd name="f51" fmla="val f2"/>
                <a:gd name="f52" fmla="val f3"/>
                <a:gd name="f53" fmla="val f4"/>
                <a:gd name="f54" fmla="+- f53 0 f51"/>
                <a:gd name="f55" fmla="+- f52 0 f51"/>
                <a:gd name="f56" fmla="*/ f55 1 5167"/>
                <a:gd name="f57" fmla="*/ f54 1 5109"/>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5167" h="5109">
                  <a:moveTo>
                    <a:pt x="f5" y="f6"/>
                  </a:moveTo>
                  <a:cubicBezTo>
                    <a:pt x="f7" y="f6"/>
                    <a:pt x="f8" y="f9"/>
                    <a:pt x="f10" y="f11"/>
                  </a:cubicBezTo>
                  <a:lnTo>
                    <a:pt x="f12" y="f13"/>
                  </a:lnTo>
                  <a:cubicBezTo>
                    <a:pt x="f14" y="f15"/>
                    <a:pt x="f16" y="f17"/>
                    <a:pt x="f18" y="f19"/>
                  </a:cubicBezTo>
                  <a:lnTo>
                    <a:pt x="f20" y="f21"/>
                  </a:lnTo>
                  <a:lnTo>
                    <a:pt x="f2" y="f22"/>
                  </a:lnTo>
                  <a:lnTo>
                    <a:pt x="f23" y="f4"/>
                  </a:lnTo>
                  <a:lnTo>
                    <a:pt x="f24" y="f25"/>
                  </a:lnTo>
                  <a:lnTo>
                    <a:pt x="f26" y="f27"/>
                  </a:lnTo>
                  <a:cubicBezTo>
                    <a:pt x="f28" y="f29"/>
                    <a:pt x="f30" y="f31"/>
                    <a:pt x="f32" y="f31"/>
                  </a:cubicBezTo>
                  <a:cubicBezTo>
                    <a:pt x="f33" y="f31"/>
                    <a:pt x="f34" y="f35"/>
                    <a:pt x="f36" y="f37"/>
                  </a:cubicBezTo>
                  <a:lnTo>
                    <a:pt x="f38" y="f39"/>
                  </a:lnTo>
                  <a:cubicBezTo>
                    <a:pt x="f3" y="f40"/>
                    <a:pt x="f3" y="f41"/>
                    <a:pt x="f42" y="f43"/>
                  </a:cubicBezTo>
                  <a:lnTo>
                    <a:pt x="f44" y="f45"/>
                  </a:lnTo>
                  <a:cubicBezTo>
                    <a:pt x="f46" y="f47"/>
                    <a:pt x="f48"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06" name="Google Shape;6913;p88">
            <a:extLst>
              <a:ext uri="{FF2B5EF4-FFF2-40B4-BE49-F238E27FC236}">
                <a16:creationId xmlns:a16="http://schemas.microsoft.com/office/drawing/2014/main" id="{CF3AD40F-EA8E-A9AA-8F62-CB40BBC14F3E}"/>
              </a:ext>
            </a:extLst>
          </p:cNvPr>
          <p:cNvGrpSpPr/>
          <p:nvPr/>
        </p:nvGrpSpPr>
        <p:grpSpPr>
          <a:xfrm>
            <a:off x="5529755" y="2450813"/>
            <a:ext cx="600028" cy="598407"/>
            <a:chOff x="5475372" y="1706599"/>
            <a:chExt cx="450021" cy="448805"/>
          </a:xfrm>
          <a:solidFill>
            <a:srgbClr val="0072BF"/>
          </a:solidFill>
        </p:grpSpPr>
        <p:sp>
          <p:nvSpPr>
            <p:cNvPr id="107" name="Google Shape;6914;p88">
              <a:extLst>
                <a:ext uri="{FF2B5EF4-FFF2-40B4-BE49-F238E27FC236}">
                  <a16:creationId xmlns:a16="http://schemas.microsoft.com/office/drawing/2014/main" id="{899BB21F-3430-86A8-0A1A-328935E92947}"/>
                </a:ext>
              </a:extLst>
            </p:cNvPr>
            <p:cNvSpPr/>
            <p:nvPr/>
          </p:nvSpPr>
          <p:spPr>
            <a:xfrm>
              <a:off x="5475372" y="1706599"/>
              <a:ext cx="450021" cy="448805"/>
            </a:xfrm>
            <a:custGeom>
              <a:avLst/>
              <a:gdLst>
                <a:gd name="f0" fmla="val w"/>
                <a:gd name="f1" fmla="val h"/>
                <a:gd name="f2" fmla="val 0"/>
                <a:gd name="f3" fmla="val 11784"/>
                <a:gd name="f4" fmla="val 11752"/>
                <a:gd name="f5" fmla="val 5199"/>
                <a:gd name="f6" fmla="val 1"/>
                <a:gd name="f7" fmla="val 5042"/>
                <a:gd name="f8" fmla="val 4916"/>
                <a:gd name="f9" fmla="val 127"/>
                <a:gd name="f10" fmla="val 4884"/>
                <a:gd name="f11" fmla="val 284"/>
                <a:gd name="f12" fmla="val 4727"/>
                <a:gd name="f13" fmla="val 883"/>
                <a:gd name="f14" fmla="val 4191"/>
                <a:gd name="f15" fmla="val 977"/>
                <a:gd name="f16" fmla="val 3655"/>
                <a:gd name="f17" fmla="val 1229"/>
                <a:gd name="f18" fmla="val 3151"/>
                <a:gd name="f19" fmla="val 1513"/>
                <a:gd name="f20" fmla="val 2647"/>
                <a:gd name="f21" fmla="val 2599"/>
                <a:gd name="f22" fmla="val 1205"/>
                <a:gd name="f23" fmla="val 2542"/>
                <a:gd name="f24" fmla="val 1195"/>
                <a:gd name="f25" fmla="val 2482"/>
                <a:gd name="f26" fmla="val 2386"/>
                <a:gd name="f27" fmla="val 2284"/>
                <a:gd name="f28" fmla="val 1222"/>
                <a:gd name="f29" fmla="val 2206"/>
                <a:gd name="f30" fmla="val 1261"/>
                <a:gd name="f31" fmla="val 1135"/>
                <a:gd name="f32" fmla="val 2332"/>
                <a:gd name="f33" fmla="val 2490"/>
                <a:gd name="f34" fmla="val 1230"/>
                <a:gd name="f35" fmla="val 1198"/>
                <a:gd name="f36" fmla="val 3624"/>
                <a:gd name="f37" fmla="val 978"/>
                <a:gd name="f38" fmla="val 4726"/>
                <a:gd name="f39" fmla="val 4947"/>
                <a:gd name="f40" fmla="val 5041"/>
                <a:gd name="f41" fmla="val 6585"/>
                <a:gd name="f42" fmla="val 6743"/>
                <a:gd name="f43" fmla="val 6869"/>
                <a:gd name="f44" fmla="val 6900"/>
                <a:gd name="f45" fmla="val 7058"/>
                <a:gd name="f46" fmla="val 946"/>
                <a:gd name="f47" fmla="val 7404"/>
                <a:gd name="f48" fmla="val 1072"/>
                <a:gd name="f49" fmla="val 7782"/>
                <a:gd name="f50" fmla="val 8129"/>
                <a:gd name="f51" fmla="val 1504"/>
                <a:gd name="f52" fmla="val 7854"/>
                <a:gd name="f53" fmla="val 2843"/>
                <a:gd name="f54" fmla="val 6486"/>
                <a:gd name="f55" fmla="val 2841"/>
                <a:gd name="f56" fmla="val 2839"/>
                <a:gd name="f57" fmla="val 6488"/>
                <a:gd name="f58" fmla="val 2836"/>
                <a:gd name="f59" fmla="val 6491"/>
                <a:gd name="f60" fmla="val 6459"/>
                <a:gd name="f61" fmla="val 2805"/>
                <a:gd name="f62" fmla="val 6050"/>
                <a:gd name="f63" fmla="val 5955"/>
                <a:gd name="f64" fmla="val 2773"/>
                <a:gd name="f65" fmla="val 4222"/>
                <a:gd name="f66" fmla="val 5861"/>
                <a:gd name="f67" fmla="val 7562"/>
                <a:gd name="f68" fmla="val 8948"/>
                <a:gd name="f69" fmla="val 5924"/>
                <a:gd name="f70" fmla="val 7499"/>
                <a:gd name="f71" fmla="val 7751"/>
                <a:gd name="f72" fmla="val 8822"/>
                <a:gd name="f73" fmla="val 6113"/>
                <a:gd name="f74" fmla="val 6066"/>
                <a:gd name="f75" fmla="val 5963"/>
                <a:gd name="f76" fmla="val 8956"/>
                <a:gd name="f77" fmla="val 5821"/>
                <a:gd name="f78" fmla="val 5680"/>
                <a:gd name="f79" fmla="val 5499"/>
                <a:gd name="f80" fmla="val 5294"/>
                <a:gd name="f81" fmla="val 8917"/>
                <a:gd name="f82" fmla="val 10523"/>
                <a:gd name="f83" fmla="val 4034"/>
                <a:gd name="f84" fmla="val 10681"/>
                <a:gd name="f85" fmla="val 4349"/>
                <a:gd name="f86" fmla="val 10807"/>
                <a:gd name="f87" fmla="val 10870"/>
                <a:gd name="f88" fmla="val 11468"/>
                <a:gd name="f89" fmla="val 11626"/>
                <a:gd name="f90" fmla="val 6901"/>
                <a:gd name="f91" fmla="val 7594"/>
                <a:gd name="f92" fmla="val 10775"/>
                <a:gd name="f93" fmla="val 8633"/>
                <a:gd name="f94" fmla="val 10240"/>
                <a:gd name="f95" fmla="val 9137"/>
                <a:gd name="f96" fmla="val 9185"/>
                <a:gd name="f97" fmla="val 10547"/>
                <a:gd name="f98" fmla="val 9243"/>
                <a:gd name="f99" fmla="val 10558"/>
                <a:gd name="f100" fmla="val 9302"/>
                <a:gd name="f101" fmla="val 9399"/>
                <a:gd name="f102" fmla="val 9501"/>
                <a:gd name="f103" fmla="val 10531"/>
                <a:gd name="f104" fmla="val 9578"/>
                <a:gd name="f105" fmla="val 10492"/>
                <a:gd name="f106" fmla="val 10524"/>
                <a:gd name="f107" fmla="val 9547"/>
                <a:gd name="f108" fmla="val 10650"/>
                <a:gd name="f109" fmla="val 9421"/>
                <a:gd name="f110" fmla="val 9263"/>
                <a:gd name="f111" fmla="val 10555"/>
                <a:gd name="f112" fmla="val 9106"/>
                <a:gd name="f113" fmla="val 10303"/>
                <a:gd name="f114" fmla="val 8601"/>
                <a:gd name="f115" fmla="val 10618"/>
                <a:gd name="f116" fmla="val 10933"/>
                <a:gd name="f117" fmla="val 7026"/>
                <a:gd name="f118" fmla="val 11500"/>
                <a:gd name="f119" fmla="val 11658"/>
                <a:gd name="f120" fmla="val 6806"/>
                <a:gd name="f121" fmla="val 6711"/>
                <a:gd name="f122" fmla="val 6554"/>
                <a:gd name="f123" fmla="val 5167"/>
                <a:gd name="f124" fmla="val 4915"/>
                <a:gd name="f125" fmla="val 10902"/>
                <a:gd name="f126" fmla="val 3687"/>
                <a:gd name="f127" fmla="val 10272"/>
                <a:gd name="f128" fmla="val 2521"/>
                <a:gd name="f129" fmla="val 10587"/>
                <a:gd name="f130" fmla="val 9509"/>
                <a:gd name="f131" fmla="val 1209"/>
                <a:gd name="f132" fmla="val 9430"/>
                <a:gd name="f133" fmla="val 1185"/>
                <a:gd name="f134" fmla="val 9347"/>
                <a:gd name="f135" fmla="val 9279"/>
                <a:gd name="f136" fmla="val 9208"/>
                <a:gd name="f137" fmla="val 1201"/>
                <a:gd name="f138" fmla="val 8161"/>
                <a:gd name="f139" fmla="*/ f0 1 11784"/>
                <a:gd name="f140" fmla="*/ f1 1 11752"/>
                <a:gd name="f141" fmla="val f2"/>
                <a:gd name="f142" fmla="val f3"/>
                <a:gd name="f143" fmla="val f4"/>
                <a:gd name="f144" fmla="+- f143 0 f141"/>
                <a:gd name="f145" fmla="+- f142 0 f141"/>
                <a:gd name="f146" fmla="*/ f145 1 11784"/>
                <a:gd name="f147" fmla="*/ f144 1 11752"/>
                <a:gd name="f148" fmla="*/ f141 1 f146"/>
                <a:gd name="f149" fmla="*/ f142 1 f146"/>
                <a:gd name="f150" fmla="*/ f141 1 f147"/>
                <a:gd name="f151" fmla="*/ f143 1 f147"/>
                <a:gd name="f152" fmla="*/ f148 f139 1"/>
                <a:gd name="f153" fmla="*/ f149 f139 1"/>
                <a:gd name="f154" fmla="*/ f151 f140 1"/>
                <a:gd name="f155" fmla="*/ f150 f140 1"/>
              </a:gdLst>
              <a:ahLst/>
              <a:cxnLst>
                <a:cxn ang="3cd4">
                  <a:pos x="hc" y="t"/>
                </a:cxn>
                <a:cxn ang="0">
                  <a:pos x="r" y="vc"/>
                </a:cxn>
                <a:cxn ang="cd4">
                  <a:pos x="hc" y="b"/>
                </a:cxn>
                <a:cxn ang="cd2">
                  <a:pos x="l" y="vc"/>
                </a:cxn>
              </a:cxnLst>
              <a:rect l="f152" t="f155" r="f153" b="f154"/>
              <a:pathLst>
                <a:path w="11784" h="11752">
                  <a:moveTo>
                    <a:pt x="f5" y="f6"/>
                  </a:moveTo>
                  <a:cubicBezTo>
                    <a:pt x="f7" y="f6"/>
                    <a:pt x="f8" y="f9"/>
                    <a:pt x="f10" y="f11"/>
                  </a:cubicBezTo>
                  <a:lnTo>
                    <a:pt x="f12" y="f13"/>
                  </a:lnTo>
                  <a:cubicBezTo>
                    <a:pt x="f14" y="f15"/>
                    <a:pt x="f16" y="f17"/>
                    <a:pt x="f18" y="f19"/>
                  </a:cubicBezTo>
                  <a:lnTo>
                    <a:pt x="f20" y="f17"/>
                  </a:lnTo>
                  <a:cubicBezTo>
                    <a:pt x="f21" y="f22"/>
                    <a:pt x="f23" y="f24"/>
                    <a:pt x="f25" y="f24"/>
                  </a:cubicBezTo>
                  <a:cubicBezTo>
                    <a:pt x="f26" y="f24"/>
                    <a:pt x="f27" y="f28"/>
                    <a:pt x="f29" y="f30"/>
                  </a:cubicBezTo>
                  <a:lnTo>
                    <a:pt x="f30" y="f29"/>
                  </a:lnTo>
                  <a:cubicBezTo>
                    <a:pt x="f31" y="f32"/>
                    <a:pt x="f31" y="f33"/>
                    <a:pt x="f34" y="f20"/>
                  </a:cubicBezTo>
                  <a:lnTo>
                    <a:pt x="f19" y="f18"/>
                  </a:lnTo>
                  <a:cubicBezTo>
                    <a:pt x="f35" y="f36"/>
                    <a:pt x="f37" y="f14"/>
                    <a:pt x="f13" y="f38"/>
                  </a:cubicBezTo>
                  <a:lnTo>
                    <a:pt x="f11" y="f10"/>
                  </a:lnTo>
                  <a:cubicBezTo>
                    <a:pt x="f9" y="f39"/>
                    <a:pt x="f6" y="f40"/>
                    <a:pt x="f6" y="f5"/>
                  </a:cubicBezTo>
                  <a:lnTo>
                    <a:pt x="f6" y="f41"/>
                  </a:lnTo>
                  <a:cubicBezTo>
                    <a:pt x="f6" y="f42"/>
                    <a:pt x="f9" y="f43"/>
                    <a:pt x="f11" y="f44"/>
                  </a:cubicBezTo>
                  <a:lnTo>
                    <a:pt x="f13" y="f45"/>
                  </a:lnTo>
                  <a:cubicBezTo>
                    <a:pt x="f46" y="f47"/>
                    <a:pt x="f48" y="f49"/>
                    <a:pt x="f34" y="f50"/>
                  </a:cubicBezTo>
                  <a:cubicBezTo>
                    <a:pt x="f51" y="f52"/>
                    <a:pt x="f53" y="f54"/>
                    <a:pt x="f55" y="f54"/>
                  </a:cubicBezTo>
                  <a:lnTo>
                    <a:pt x="f55" y="f54"/>
                  </a:lnTo>
                  <a:cubicBezTo>
                    <a:pt x="f55" y="f54"/>
                    <a:pt x="f56" y="f57"/>
                    <a:pt x="f58" y="f59"/>
                  </a:cubicBezTo>
                  <a:cubicBezTo>
                    <a:pt x="f58" y="f60"/>
                    <a:pt x="f61" y="f62"/>
                    <a:pt x="f61" y="f63"/>
                  </a:cubicBezTo>
                  <a:cubicBezTo>
                    <a:pt x="f64" y="f65"/>
                    <a:pt x="f14" y="f58"/>
                    <a:pt x="f66" y="f58"/>
                  </a:cubicBezTo>
                  <a:cubicBezTo>
                    <a:pt x="f67" y="f58"/>
                    <a:pt x="f68" y="f65"/>
                    <a:pt x="f68" y="f69"/>
                  </a:cubicBezTo>
                  <a:cubicBezTo>
                    <a:pt x="f68" y="f70"/>
                    <a:pt x="f71" y="f72"/>
                    <a:pt x="f73" y="f68"/>
                  </a:cubicBezTo>
                  <a:cubicBezTo>
                    <a:pt x="f74" y="f68"/>
                    <a:pt x="f75" y="f76"/>
                    <a:pt x="f77" y="f76"/>
                  </a:cubicBezTo>
                  <a:cubicBezTo>
                    <a:pt x="f78" y="f76"/>
                    <a:pt x="f79" y="f68"/>
                    <a:pt x="f80" y="f81"/>
                  </a:cubicBezTo>
                  <a:lnTo>
                    <a:pt x="f16" y="f82"/>
                  </a:lnTo>
                  <a:cubicBezTo>
                    <a:pt x="f83" y="f84"/>
                    <a:pt x="f85" y="f86"/>
                    <a:pt x="f12" y="f87"/>
                  </a:cubicBezTo>
                  <a:lnTo>
                    <a:pt x="f10" y="f88"/>
                  </a:lnTo>
                  <a:cubicBezTo>
                    <a:pt x="f8" y="f89"/>
                    <a:pt x="f7" y="f4"/>
                    <a:pt x="f5" y="f4"/>
                  </a:cubicBezTo>
                  <a:lnTo>
                    <a:pt x="f41" y="f4"/>
                  </a:lnTo>
                  <a:cubicBezTo>
                    <a:pt x="f42" y="f4"/>
                    <a:pt x="f43" y="f89"/>
                    <a:pt x="f90" y="f88"/>
                  </a:cubicBezTo>
                  <a:lnTo>
                    <a:pt x="f45" y="f87"/>
                  </a:lnTo>
                  <a:cubicBezTo>
                    <a:pt x="f91" y="f92"/>
                    <a:pt x="f50" y="f82"/>
                    <a:pt x="f93" y="f94"/>
                  </a:cubicBezTo>
                  <a:lnTo>
                    <a:pt x="f95" y="f82"/>
                  </a:lnTo>
                  <a:cubicBezTo>
                    <a:pt x="f96" y="f97"/>
                    <a:pt x="f98" y="f99"/>
                    <a:pt x="f100" y="f99"/>
                  </a:cubicBezTo>
                  <a:cubicBezTo>
                    <a:pt x="f101" y="f99"/>
                    <a:pt x="f102" y="f103"/>
                    <a:pt x="f104" y="f105"/>
                  </a:cubicBezTo>
                  <a:lnTo>
                    <a:pt x="f106" y="f107"/>
                  </a:lnTo>
                  <a:cubicBezTo>
                    <a:pt x="f108" y="f109"/>
                    <a:pt x="f108" y="f110"/>
                    <a:pt x="f111" y="f112"/>
                  </a:cubicBezTo>
                  <a:lnTo>
                    <a:pt x="f113" y="f114"/>
                  </a:lnTo>
                  <a:cubicBezTo>
                    <a:pt x="f115" y="f50"/>
                    <a:pt x="f86" y="f67"/>
                    <a:pt x="f116" y="f117"/>
                  </a:cubicBezTo>
                  <a:lnTo>
                    <a:pt x="f118" y="f43"/>
                  </a:lnTo>
                  <a:cubicBezTo>
                    <a:pt x="f119" y="f120"/>
                    <a:pt x="f3" y="f121"/>
                    <a:pt x="f3" y="f122"/>
                  </a:cubicBezTo>
                  <a:lnTo>
                    <a:pt x="f3" y="f123"/>
                  </a:lnTo>
                  <a:cubicBezTo>
                    <a:pt x="f4" y="f40"/>
                    <a:pt x="f119" y="f124"/>
                    <a:pt x="f118" y="f10"/>
                  </a:cubicBezTo>
                  <a:lnTo>
                    <a:pt x="f125" y="f38"/>
                  </a:lnTo>
                  <a:cubicBezTo>
                    <a:pt x="f86" y="f14"/>
                    <a:pt x="f111" y="f126"/>
                    <a:pt x="f127" y="f18"/>
                  </a:cubicBezTo>
                  <a:lnTo>
                    <a:pt x="f111" y="f20"/>
                  </a:lnTo>
                  <a:cubicBezTo>
                    <a:pt x="f108" y="f128"/>
                    <a:pt x="f129" y="f32"/>
                    <a:pt x="f106" y="f29"/>
                  </a:cubicBezTo>
                  <a:lnTo>
                    <a:pt x="f104" y="f30"/>
                  </a:lnTo>
                  <a:cubicBezTo>
                    <a:pt x="f130" y="f131"/>
                    <a:pt x="f132" y="f133"/>
                    <a:pt x="f134" y="f133"/>
                  </a:cubicBezTo>
                  <a:cubicBezTo>
                    <a:pt x="f135" y="f133"/>
                    <a:pt x="f136" y="f137"/>
                    <a:pt x="f95" y="f17"/>
                  </a:cubicBezTo>
                  <a:lnTo>
                    <a:pt x="f93" y="f19"/>
                  </a:lnTo>
                  <a:cubicBezTo>
                    <a:pt x="f138" y="f35"/>
                    <a:pt x="f91" y="f15"/>
                    <a:pt x="f45" y="f13"/>
                  </a:cubicBezTo>
                  <a:lnTo>
                    <a:pt x="f90" y="f11"/>
                  </a:lnTo>
                  <a:cubicBezTo>
                    <a:pt x="f43" y="f9"/>
                    <a:pt x="f42" y="f6"/>
                    <a:pt x="f41"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08" name="Google Shape;6915;p88">
              <a:extLst>
                <a:ext uri="{FF2B5EF4-FFF2-40B4-BE49-F238E27FC236}">
                  <a16:creationId xmlns:a16="http://schemas.microsoft.com/office/drawing/2014/main" id="{1240680D-6068-DF61-A08C-8120AC931F9F}"/>
                </a:ext>
              </a:extLst>
            </p:cNvPr>
            <p:cNvSpPr/>
            <p:nvPr/>
          </p:nvSpPr>
          <p:spPr>
            <a:xfrm>
              <a:off x="5475372" y="1841025"/>
              <a:ext cx="328507" cy="313191"/>
            </a:xfrm>
            <a:custGeom>
              <a:avLst/>
              <a:gdLst>
                <a:gd name="f0" fmla="val w"/>
                <a:gd name="f1" fmla="val h"/>
                <a:gd name="f2" fmla="val 0"/>
                <a:gd name="f3" fmla="val 8602"/>
                <a:gd name="f4" fmla="val 8201"/>
                <a:gd name="f5" fmla="val 5939"/>
                <a:gd name="f6" fmla="val 4729"/>
                <a:gd name="f7" fmla="val 3750"/>
                <a:gd name="f8" fmla="val 854"/>
                <a:gd name="f9" fmla="val 3561"/>
                <a:gd name="f10" fmla="val 1963"/>
                <a:gd name="f11" fmla="val 3466"/>
                <a:gd name="f12" fmla="val 2404"/>
                <a:gd name="f13" fmla="val 3498"/>
                <a:gd name="f14" fmla="val 2813"/>
                <a:gd name="f15" fmla="val 3624"/>
                <a:gd name="f16" fmla="val 3223"/>
                <a:gd name="f17" fmla="val 410"/>
                <a:gd name="f18" fmla="val 6468"/>
                <a:gd name="f19" fmla="val 1"/>
                <a:gd name="f20" fmla="val 6846"/>
                <a:gd name="f21" fmla="val 7507"/>
                <a:gd name="f22" fmla="val 7917"/>
                <a:gd name="f23" fmla="val 600"/>
                <a:gd name="f24" fmla="val 8106"/>
                <a:gd name="f25" fmla="val 852"/>
                <a:gd name="f26" fmla="val 8200"/>
                <a:gd name="f27" fmla="val 1111"/>
                <a:gd name="f28" fmla="val 1371"/>
                <a:gd name="f29" fmla="val 1639"/>
                <a:gd name="f30" fmla="val 1860"/>
                <a:gd name="f31" fmla="val 5136"/>
                <a:gd name="f32" fmla="val 4640"/>
                <a:gd name="f33" fmla="val 5388"/>
                <a:gd name="f34" fmla="val 4735"/>
                <a:gd name="f35" fmla="val 5664"/>
                <a:gd name="f36" fmla="val 4782"/>
                <a:gd name="f37" fmla="val 5947"/>
                <a:gd name="f38" fmla="val 6231"/>
                <a:gd name="f39" fmla="val 6522"/>
                <a:gd name="f40" fmla="val 6806"/>
                <a:gd name="f41" fmla="val 7846"/>
                <a:gd name="f42" fmla="val 4294"/>
                <a:gd name="f43" fmla="val 3065"/>
                <a:gd name="f44" fmla="val 8224"/>
                <a:gd name="f45" fmla="val 1773"/>
                <a:gd name="f46" fmla="val 8192"/>
                <a:gd name="f47" fmla="val 1647"/>
                <a:gd name="f48" fmla="val 8129"/>
                <a:gd name="f49" fmla="val 1553"/>
                <a:gd name="f50" fmla="val 8003"/>
                <a:gd name="f51" fmla="val 1521"/>
                <a:gd name="f52" fmla="val 7972"/>
                <a:gd name="f53" fmla="val 1514"/>
                <a:gd name="f54" fmla="val 7942"/>
                <a:gd name="f55" fmla="val 1510"/>
                <a:gd name="f56" fmla="val 7914"/>
                <a:gd name="f57" fmla="val 7830"/>
                <a:gd name="f58" fmla="val 7759"/>
                <a:gd name="f59" fmla="val 1545"/>
                <a:gd name="f60" fmla="val 7688"/>
                <a:gd name="f61" fmla="val 1616"/>
                <a:gd name="f62" fmla="val 6901"/>
                <a:gd name="f63" fmla="val 6759"/>
                <a:gd name="f64" fmla="val 2530"/>
                <a:gd name="f65" fmla="val 6578"/>
                <a:gd name="f66" fmla="val 2593"/>
                <a:gd name="f67" fmla="val 6400"/>
                <a:gd name="f68" fmla="val 6223"/>
                <a:gd name="f69" fmla="val 6050"/>
                <a:gd name="f70" fmla="val 5924"/>
                <a:gd name="f71" fmla="val 5640"/>
                <a:gd name="f72" fmla="val 2120"/>
                <a:gd name="f73" fmla="val 1679"/>
                <a:gd name="f74" fmla="val 1395"/>
                <a:gd name="f75" fmla="val 6711"/>
                <a:gd name="f76" fmla="val 608"/>
                <a:gd name="f77" fmla="val 6774"/>
                <a:gd name="f78" fmla="val 545"/>
                <a:gd name="f79" fmla="val 419"/>
                <a:gd name="f80" fmla="val 293"/>
                <a:gd name="f81" fmla="val 6743"/>
                <a:gd name="f82" fmla="val 198"/>
                <a:gd name="f83" fmla="val 6648"/>
                <a:gd name="f84" fmla="val 104"/>
                <a:gd name="f85" fmla="val 6554"/>
                <a:gd name="f86" fmla="val 72"/>
                <a:gd name="f87" fmla="val 6344"/>
                <a:gd name="f88" fmla="val 23"/>
                <a:gd name="f89" fmla="val 6139"/>
                <a:gd name="f90" fmla="*/ f0 1 8602"/>
                <a:gd name="f91" fmla="*/ f1 1 8201"/>
                <a:gd name="f92" fmla="val f2"/>
                <a:gd name="f93" fmla="val f3"/>
                <a:gd name="f94" fmla="val f4"/>
                <a:gd name="f95" fmla="+- f94 0 f92"/>
                <a:gd name="f96" fmla="+- f93 0 f92"/>
                <a:gd name="f97" fmla="*/ f96 1 8602"/>
                <a:gd name="f98" fmla="*/ f95 1 8201"/>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8602" h="8201">
                  <a:moveTo>
                    <a:pt x="f5" y="f2"/>
                  </a:moveTo>
                  <a:cubicBezTo>
                    <a:pt x="f6" y="f2"/>
                    <a:pt x="f7" y="f8"/>
                    <a:pt x="f9" y="f10"/>
                  </a:cubicBezTo>
                  <a:cubicBezTo>
                    <a:pt x="f11" y="f12"/>
                    <a:pt x="f13" y="f14"/>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3" y="f34"/>
                    <a:pt x="f35" y="f36"/>
                    <a:pt x="f37" y="f36"/>
                  </a:cubicBezTo>
                  <a:cubicBezTo>
                    <a:pt x="f38" y="f36"/>
                    <a:pt x="f39" y="f34"/>
                    <a:pt x="f40" y="f32"/>
                  </a:cubicBezTo>
                  <a:cubicBezTo>
                    <a:pt x="f41" y="f42"/>
                    <a:pt x="f3" y="f43"/>
                    <a:pt x="f44" y="f45"/>
                  </a:cubicBezTo>
                  <a:cubicBezTo>
                    <a:pt x="f46" y="f47"/>
                    <a:pt x="f48" y="f49"/>
                    <a:pt x="f50" y="f51"/>
                  </a:cubicBezTo>
                  <a:cubicBezTo>
                    <a:pt x="f52" y="f53"/>
                    <a:pt x="f54" y="f55"/>
                    <a:pt x="f56" y="f55"/>
                  </a:cubicBezTo>
                  <a:cubicBezTo>
                    <a:pt x="f57" y="f55"/>
                    <a:pt x="f58" y="f59"/>
                    <a:pt x="f60" y="f61"/>
                  </a:cubicBezTo>
                  <a:lnTo>
                    <a:pt x="f62" y="f12"/>
                  </a:lnTo>
                  <a:cubicBezTo>
                    <a:pt x="f63" y="f64"/>
                    <a:pt x="f65" y="f66"/>
                    <a:pt x="f67" y="f66"/>
                  </a:cubicBezTo>
                  <a:cubicBezTo>
                    <a:pt x="f68" y="f66"/>
                    <a:pt x="f69" y="f64"/>
                    <a:pt x="f70" y="f12"/>
                  </a:cubicBezTo>
                  <a:cubicBezTo>
                    <a:pt x="f71" y="f72"/>
                    <a:pt x="f71" y="f73"/>
                    <a:pt x="f70" y="f74"/>
                  </a:cubicBezTo>
                  <a:lnTo>
                    <a:pt x="f75" y="f76"/>
                  </a:lnTo>
                  <a:cubicBezTo>
                    <a:pt x="f77" y="f78"/>
                    <a:pt x="f40" y="f79"/>
                    <a:pt x="f77" y="f80"/>
                  </a:cubicBezTo>
                  <a:cubicBezTo>
                    <a:pt x="f81" y="f82"/>
                    <a:pt x="f83" y="f84"/>
                    <a:pt x="f85" y="f86"/>
                  </a:cubicBezTo>
                  <a:cubicBezTo>
                    <a:pt x="f87" y="f88"/>
                    <a:pt x="f89"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09" name="Google Shape;6947;p88">
            <a:extLst>
              <a:ext uri="{FF2B5EF4-FFF2-40B4-BE49-F238E27FC236}">
                <a16:creationId xmlns:a16="http://schemas.microsoft.com/office/drawing/2014/main" id="{FF7DDA40-65ED-3876-562D-91A1B805F667}"/>
              </a:ext>
            </a:extLst>
          </p:cNvPr>
          <p:cNvGrpSpPr/>
          <p:nvPr/>
        </p:nvGrpSpPr>
        <p:grpSpPr>
          <a:xfrm>
            <a:off x="2426391" y="2476392"/>
            <a:ext cx="595188" cy="596823"/>
            <a:chOff x="3147849" y="1725783"/>
            <a:chExt cx="446391" cy="447617"/>
          </a:xfrm>
          <a:solidFill>
            <a:srgbClr val="0072BF"/>
          </a:solidFill>
        </p:grpSpPr>
        <p:sp>
          <p:nvSpPr>
            <p:cNvPr id="110" name="Google Shape;6948;p88">
              <a:extLst>
                <a:ext uri="{FF2B5EF4-FFF2-40B4-BE49-F238E27FC236}">
                  <a16:creationId xmlns:a16="http://schemas.microsoft.com/office/drawing/2014/main" id="{34592157-4E7D-84DC-C784-5E0B0F39001B}"/>
                </a:ext>
              </a:extLst>
            </p:cNvPr>
            <p:cNvSpPr/>
            <p:nvPr/>
          </p:nvSpPr>
          <p:spPr>
            <a:xfrm>
              <a:off x="3147849" y="1725783"/>
              <a:ext cx="105896" cy="446400"/>
            </a:xfrm>
            <a:custGeom>
              <a:avLst/>
              <a:gdLst>
                <a:gd name="f0" fmla="val w"/>
                <a:gd name="f1" fmla="val h"/>
                <a:gd name="f2" fmla="val 0"/>
                <a:gd name="f3" fmla="val 2773"/>
                <a:gd name="f4" fmla="val 11689"/>
                <a:gd name="f5" fmla="val 1418"/>
                <a:gd name="f6" fmla="val 1072"/>
                <a:gd name="f7" fmla="val 757"/>
                <a:gd name="f8" fmla="val 315"/>
                <a:gd name="f9" fmla="val 662"/>
                <a:gd name="f10" fmla="val 9578"/>
                <a:gd name="f11" fmla="val 9830"/>
                <a:gd name="f12" fmla="val 914"/>
                <a:gd name="f13" fmla="val 10050"/>
                <a:gd name="f14" fmla="val 1103"/>
                <a:gd name="f15" fmla="val 10176"/>
                <a:gd name="f16" fmla="val 10996"/>
                <a:gd name="f17" fmla="val 347"/>
                <a:gd name="f18" fmla="val 158"/>
                <a:gd name="f19" fmla="val 1"/>
                <a:gd name="f20" fmla="val 11153"/>
                <a:gd name="f21" fmla="val 11342"/>
                <a:gd name="f22" fmla="val 11531"/>
                <a:gd name="f23" fmla="val 2395"/>
                <a:gd name="f24" fmla="val 2616"/>
                <a:gd name="f25" fmla="val 1733"/>
                <a:gd name="f26" fmla="val 1922"/>
                <a:gd name="f27" fmla="val 2080"/>
                <a:gd name="f28" fmla="val 9861"/>
                <a:gd name="f29" fmla="val 284"/>
                <a:gd name="f30" fmla="val 1765"/>
                <a:gd name="f31" fmla="*/ f0 1 2773"/>
                <a:gd name="f32" fmla="*/ f1 1 11689"/>
                <a:gd name="f33" fmla="val f2"/>
                <a:gd name="f34" fmla="val f3"/>
                <a:gd name="f35" fmla="val f4"/>
                <a:gd name="f36" fmla="+- f35 0 f33"/>
                <a:gd name="f37" fmla="+- f34 0 f33"/>
                <a:gd name="f38" fmla="*/ f37 1 2773"/>
                <a:gd name="f39" fmla="*/ f36 1 11689"/>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2773" h="11689">
                  <a:moveTo>
                    <a:pt x="f5" y="f2"/>
                  </a:moveTo>
                  <a:cubicBezTo>
                    <a:pt x="f6" y="f2"/>
                    <a:pt x="f7" y="f8"/>
                    <a:pt x="f7" y="f9"/>
                  </a:cubicBezTo>
                  <a:lnTo>
                    <a:pt x="f7" y="f10"/>
                  </a:lnTo>
                  <a:cubicBezTo>
                    <a:pt x="f7" y="f11"/>
                    <a:pt x="f12" y="f13"/>
                    <a:pt x="f14" y="f15"/>
                  </a:cubicBezTo>
                  <a:lnTo>
                    <a:pt x="f14" y="f16"/>
                  </a:lnTo>
                  <a:lnTo>
                    <a:pt x="f17" y="f16"/>
                  </a:lnTo>
                  <a:cubicBezTo>
                    <a:pt x="f18" y="f16"/>
                    <a:pt x="f19" y="f20"/>
                    <a:pt x="f19" y="f21"/>
                  </a:cubicBezTo>
                  <a:cubicBezTo>
                    <a:pt x="f19" y="f22"/>
                    <a:pt x="f18" y="f4"/>
                    <a:pt x="f17" y="f4"/>
                  </a:cubicBezTo>
                  <a:lnTo>
                    <a:pt x="f23" y="f4"/>
                  </a:lnTo>
                  <a:cubicBezTo>
                    <a:pt x="f24" y="f4"/>
                    <a:pt x="f3" y="f22"/>
                    <a:pt x="f3" y="f21"/>
                  </a:cubicBezTo>
                  <a:cubicBezTo>
                    <a:pt x="f3" y="f20"/>
                    <a:pt x="f24" y="f16"/>
                    <a:pt x="f23" y="f16"/>
                  </a:cubicBezTo>
                  <a:lnTo>
                    <a:pt x="f25" y="f16"/>
                  </a:lnTo>
                  <a:lnTo>
                    <a:pt x="f25" y="f15"/>
                  </a:lnTo>
                  <a:cubicBezTo>
                    <a:pt x="f26" y="f13"/>
                    <a:pt x="f27" y="f28"/>
                    <a:pt x="f27" y="f10"/>
                  </a:cubicBezTo>
                  <a:lnTo>
                    <a:pt x="f27" y="f9"/>
                  </a:lnTo>
                  <a:cubicBezTo>
                    <a:pt x="f27" y="f29"/>
                    <a:pt x="f30"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1" name="Google Shape;6949;p88">
              <a:extLst>
                <a:ext uri="{FF2B5EF4-FFF2-40B4-BE49-F238E27FC236}">
                  <a16:creationId xmlns:a16="http://schemas.microsoft.com/office/drawing/2014/main" id="{B590D756-14A6-57D0-9771-6C3D52A33072}"/>
                </a:ext>
              </a:extLst>
            </p:cNvPr>
            <p:cNvSpPr/>
            <p:nvPr/>
          </p:nvSpPr>
          <p:spPr>
            <a:xfrm>
              <a:off x="3464286" y="1897828"/>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val 190"/>
                <a:gd name="f12" fmla="*/ f0 1 3403"/>
                <a:gd name="f13" fmla="*/ f1 1 1009"/>
                <a:gd name="f14" fmla="val f2"/>
                <a:gd name="f15" fmla="val f3"/>
                <a:gd name="f16" fmla="val f4"/>
                <a:gd name="f17" fmla="+- f16 0 f14"/>
                <a:gd name="f18" fmla="+- f15 0 f14"/>
                <a:gd name="f19" fmla="*/ f18 1 3403"/>
                <a:gd name="f20" fmla="*/ f17 1 100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11"/>
                    <a:pt x="f10" y="f6"/>
                    <a:pt x="f9"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2" name="Google Shape;6950;p88">
              <a:extLst>
                <a:ext uri="{FF2B5EF4-FFF2-40B4-BE49-F238E27FC236}">
                  <a16:creationId xmlns:a16="http://schemas.microsoft.com/office/drawing/2014/main" id="{E4CD7997-759D-3094-573D-A399D0E80C0B}"/>
                </a:ext>
              </a:extLst>
            </p:cNvPr>
            <p:cNvSpPr/>
            <p:nvPr/>
          </p:nvSpPr>
          <p:spPr>
            <a:xfrm>
              <a:off x="3464286" y="1962787"/>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 f0 1 3403"/>
                <a:gd name="f12" fmla="*/ f1 1 1009"/>
                <a:gd name="f13" fmla="val f2"/>
                <a:gd name="f14" fmla="val f3"/>
                <a:gd name="f15" fmla="val f4"/>
                <a:gd name="f16" fmla="+- f15 0 f13"/>
                <a:gd name="f17" fmla="+- f14 0 f13"/>
                <a:gd name="f18" fmla="*/ f17 1 3403"/>
                <a:gd name="f19" fmla="*/ f16 1 100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3" name="Google Shape;6951;p88">
              <a:extLst>
                <a:ext uri="{FF2B5EF4-FFF2-40B4-BE49-F238E27FC236}">
                  <a16:creationId xmlns:a16="http://schemas.microsoft.com/office/drawing/2014/main" id="{7AC14CE2-6C7C-31B8-771C-9A5ADF6DD59B}"/>
                </a:ext>
              </a:extLst>
            </p:cNvPr>
            <p:cNvSpPr/>
            <p:nvPr/>
          </p:nvSpPr>
          <p:spPr>
            <a:xfrm>
              <a:off x="3464286" y="2026566"/>
              <a:ext cx="103491" cy="39758"/>
            </a:xfrm>
            <a:custGeom>
              <a:avLst/>
              <a:gdLst>
                <a:gd name="f0" fmla="val w"/>
                <a:gd name="f1" fmla="val h"/>
                <a:gd name="f2" fmla="val 0"/>
                <a:gd name="f3" fmla="val 2710"/>
                <a:gd name="f4" fmla="val 1041"/>
                <a:gd name="f5" fmla="val 505"/>
                <a:gd name="f6" fmla="val 1"/>
                <a:gd name="f7" fmla="val 221"/>
                <a:gd name="f8" fmla="val 253"/>
                <a:gd name="f9" fmla="val 536"/>
                <a:gd name="f10" fmla="val 788"/>
                <a:gd name="f11" fmla="val 1040"/>
                <a:gd name="f12" fmla="val 2206"/>
                <a:gd name="f13" fmla="val 2458"/>
                <a:gd name="f14" fmla="val 2521"/>
                <a:gd name="f15" fmla="*/ f0 1 2710"/>
                <a:gd name="f16" fmla="*/ f1 1 1041"/>
                <a:gd name="f17" fmla="val f2"/>
                <a:gd name="f18" fmla="val f3"/>
                <a:gd name="f19" fmla="val f4"/>
                <a:gd name="f20" fmla="+- f19 0 f17"/>
                <a:gd name="f21" fmla="+- f18 0 f17"/>
                <a:gd name="f22" fmla="*/ f21 1 2710"/>
                <a:gd name="f23" fmla="*/ f20 1 1041"/>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2710" h="1041">
                  <a:moveTo>
                    <a:pt x="f5" y="f6"/>
                  </a:moveTo>
                  <a:cubicBezTo>
                    <a:pt x="f7" y="f6"/>
                    <a:pt x="f2" y="f8"/>
                    <a:pt x="f2" y="f9"/>
                  </a:cubicBezTo>
                  <a:cubicBezTo>
                    <a:pt x="f2" y="f10"/>
                    <a:pt x="f7" y="f11"/>
                    <a:pt x="f5" y="f11"/>
                  </a:cubicBezTo>
                  <a:lnTo>
                    <a:pt x="f12" y="f11"/>
                  </a:lnTo>
                  <a:cubicBezTo>
                    <a:pt x="f13" y="f11"/>
                    <a:pt x="f3" y="f10"/>
                    <a:pt x="f3" y="f9"/>
                  </a:cubicBezTo>
                  <a:cubicBezTo>
                    <a:pt x="f3" y="f8"/>
                    <a:pt x="f14" y="f6"/>
                    <a:pt x="f12"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4" name="Google Shape;6952;p88">
              <a:extLst>
                <a:ext uri="{FF2B5EF4-FFF2-40B4-BE49-F238E27FC236}">
                  <a16:creationId xmlns:a16="http://schemas.microsoft.com/office/drawing/2014/main" id="{4309DC8E-500F-D381-BC8D-E9680887ACE6}"/>
                </a:ext>
              </a:extLst>
            </p:cNvPr>
            <p:cNvSpPr/>
            <p:nvPr/>
          </p:nvSpPr>
          <p:spPr>
            <a:xfrm>
              <a:off x="3412540" y="1725783"/>
              <a:ext cx="78254" cy="79433"/>
            </a:xfrm>
            <a:custGeom>
              <a:avLst/>
              <a:gdLst>
                <a:gd name="f0" fmla="val w"/>
                <a:gd name="f1" fmla="val h"/>
                <a:gd name="f2" fmla="val 0"/>
                <a:gd name="f3" fmla="val 2049"/>
                <a:gd name="f4" fmla="val 2080"/>
                <a:gd name="f5" fmla="val 1702"/>
                <a:gd name="f6" fmla="val 757"/>
                <a:gd name="f7" fmla="val 1"/>
                <a:gd name="f8" fmla="val 788"/>
                <a:gd name="f9" fmla="val 1733"/>
                <a:gd name="f10" fmla="*/ f0 1 2049"/>
                <a:gd name="f11" fmla="*/ f1 1 2080"/>
                <a:gd name="f12" fmla="val f2"/>
                <a:gd name="f13" fmla="val f3"/>
                <a:gd name="f14" fmla="val f4"/>
                <a:gd name="f15" fmla="+- f14 0 f12"/>
                <a:gd name="f16" fmla="+- f13 0 f12"/>
                <a:gd name="f17" fmla="*/ f16 1 2049"/>
                <a:gd name="f18" fmla="*/ f15 1 208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049" h="2080">
                  <a:moveTo>
                    <a:pt x="f5" y="f2"/>
                  </a:moveTo>
                  <a:cubicBezTo>
                    <a:pt x="f6" y="f2"/>
                    <a:pt x="f7" y="f8"/>
                    <a:pt x="f7" y="f9"/>
                  </a:cubicBezTo>
                  <a:lnTo>
                    <a:pt x="f7" y="f4"/>
                  </a:lnTo>
                  <a:lnTo>
                    <a:pt x="f3" y="f4"/>
                  </a:ln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5" name="Google Shape;6953;p88">
              <a:extLst>
                <a:ext uri="{FF2B5EF4-FFF2-40B4-BE49-F238E27FC236}">
                  <a16:creationId xmlns:a16="http://schemas.microsoft.com/office/drawing/2014/main" id="{CA357093-6453-2402-CCBC-02EACFB89C7C}"/>
                </a:ext>
              </a:extLst>
            </p:cNvPr>
            <p:cNvSpPr/>
            <p:nvPr/>
          </p:nvSpPr>
          <p:spPr>
            <a:xfrm>
              <a:off x="3514816" y="1725783"/>
              <a:ext cx="52971" cy="84243"/>
            </a:xfrm>
            <a:custGeom>
              <a:avLst/>
              <a:gdLst>
                <a:gd name="f0" fmla="val w"/>
                <a:gd name="f1" fmla="val h"/>
                <a:gd name="f2" fmla="val 0"/>
                <a:gd name="f3" fmla="val 1387"/>
                <a:gd name="f4" fmla="val 2206"/>
                <a:gd name="f5" fmla="val 1"/>
                <a:gd name="f6" fmla="val 2111"/>
                <a:gd name="f7" fmla="val 883"/>
                <a:gd name="f8" fmla="val 1072"/>
                <a:gd name="f9" fmla="val 1261"/>
                <a:gd name="f10" fmla="val 2143"/>
                <a:gd name="f11" fmla="val 1040"/>
                <a:gd name="f12" fmla="val 473"/>
                <a:gd name="f13" fmla="val 914"/>
                <a:gd name="f14" fmla="val 347"/>
                <a:gd name="f15" fmla="*/ f0 1 1387"/>
                <a:gd name="f16" fmla="*/ f1 1 2206"/>
                <a:gd name="f17" fmla="val f2"/>
                <a:gd name="f18" fmla="val f3"/>
                <a:gd name="f19" fmla="val f4"/>
                <a:gd name="f20" fmla="+- f19 0 f17"/>
                <a:gd name="f21" fmla="+- f18 0 f17"/>
                <a:gd name="f22" fmla="*/ f21 1 1387"/>
                <a:gd name="f23" fmla="*/ f20 1 220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2206">
                  <a:moveTo>
                    <a:pt x="f5" y="f2"/>
                  </a:moveTo>
                  <a:lnTo>
                    <a:pt x="f5" y="f6"/>
                  </a:lnTo>
                  <a:lnTo>
                    <a:pt x="f7" y="f6"/>
                  </a:lnTo>
                  <a:cubicBezTo>
                    <a:pt x="f8" y="f6"/>
                    <a:pt x="f9" y="f10"/>
                    <a:pt x="f3" y="f4"/>
                  </a:cubicBezTo>
                  <a:lnTo>
                    <a:pt x="f3" y="f11"/>
                  </a:lnTo>
                  <a:cubicBezTo>
                    <a:pt x="f3" y="f12"/>
                    <a:pt x="f13" y="f2"/>
                    <a:pt x="f14"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6" name="Google Shape;6954;p88">
              <a:extLst>
                <a:ext uri="{FF2B5EF4-FFF2-40B4-BE49-F238E27FC236}">
                  <a16:creationId xmlns:a16="http://schemas.microsoft.com/office/drawing/2014/main" id="{F620744D-42D6-65CA-390A-C106FEDA513F}"/>
                </a:ext>
              </a:extLst>
            </p:cNvPr>
            <p:cNvSpPr/>
            <p:nvPr/>
          </p:nvSpPr>
          <p:spPr>
            <a:xfrm>
              <a:off x="3251350" y="1831643"/>
              <a:ext cx="316437" cy="234671"/>
            </a:xfrm>
            <a:custGeom>
              <a:avLst/>
              <a:gdLst>
                <a:gd name="f0" fmla="val w"/>
                <a:gd name="f1" fmla="val h"/>
                <a:gd name="f2" fmla="val 0"/>
                <a:gd name="f3" fmla="val 8286"/>
                <a:gd name="f4" fmla="val 6145"/>
                <a:gd name="f5" fmla="val 1"/>
                <a:gd name="f6" fmla="val 6144"/>
                <a:gd name="f7" fmla="val 378"/>
                <a:gd name="f8" fmla="val 756"/>
                <a:gd name="f9" fmla="val 1071"/>
                <a:gd name="f10" fmla="val 5892"/>
                <a:gd name="f11" fmla="val 1260"/>
                <a:gd name="f12" fmla="val 5577"/>
                <a:gd name="f13" fmla="val 2016"/>
                <a:gd name="f14" fmla="val 5955"/>
                <a:gd name="f15" fmla="val 2268"/>
                <a:gd name="f16" fmla="val 6050"/>
                <a:gd name="f17" fmla="val 2552"/>
                <a:gd name="f18" fmla="val 2773"/>
                <a:gd name="f19" fmla="val 3497"/>
                <a:gd name="f20" fmla="val 3057"/>
                <a:gd name="f21" fmla="val 3214"/>
                <a:gd name="f22" fmla="val 3309"/>
                <a:gd name="f23" fmla="val 2867"/>
                <a:gd name="f24" fmla="val 3435"/>
                <a:gd name="f25" fmla="val 2457"/>
                <a:gd name="f26" fmla="val 2111"/>
                <a:gd name="f27" fmla="val 3277"/>
                <a:gd name="f28" fmla="val 2868"/>
                <a:gd name="f29" fmla="val 2710"/>
                <a:gd name="f30" fmla="val 3025"/>
                <a:gd name="f31" fmla="val 2238"/>
                <a:gd name="f32" fmla="val 1702"/>
                <a:gd name="f33" fmla="val 1009"/>
                <a:gd name="f34" fmla="val 7782"/>
                <a:gd name="f35" fmla="val 8065"/>
                <a:gd name="f36" fmla="val 788"/>
                <a:gd name="f37" fmla="val 505"/>
                <a:gd name="f38" fmla="val 221"/>
                <a:gd name="f39" fmla="val 3560"/>
                <a:gd name="f40" fmla="val 3308"/>
                <a:gd name="f41" fmla="val 2899"/>
                <a:gd name="f42" fmla="val 158"/>
                <a:gd name="f43" fmla="val 2583"/>
                <a:gd name="f44" fmla="val 442"/>
                <a:gd name="f45" fmla="val 2426"/>
                <a:gd name="f46" fmla="val 599"/>
                <a:gd name="f47" fmla="val 2205"/>
                <a:gd name="f48" fmla="val 662"/>
                <a:gd name="f49" fmla="val 1985"/>
                <a:gd name="f50" fmla="val 1323"/>
                <a:gd name="f51" fmla="val 1166"/>
                <a:gd name="f52" fmla="val 284"/>
                <a:gd name="f53" fmla="*/ f0 1 8286"/>
                <a:gd name="f54" fmla="*/ f1 1 6145"/>
                <a:gd name="f55" fmla="val f2"/>
                <a:gd name="f56" fmla="val f3"/>
                <a:gd name="f57" fmla="val f4"/>
                <a:gd name="f58" fmla="+- f57 0 f55"/>
                <a:gd name="f59" fmla="+- f56 0 f55"/>
                <a:gd name="f60" fmla="*/ f59 1 8286"/>
                <a:gd name="f61" fmla="*/ f58 1 6145"/>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8286" h="6145">
                  <a:moveTo>
                    <a:pt x="f2" y="f5"/>
                  </a:moveTo>
                  <a:lnTo>
                    <a:pt x="f2" y="f6"/>
                  </a:lnTo>
                  <a:lnTo>
                    <a:pt x="f7" y="f6"/>
                  </a:lnTo>
                  <a:cubicBezTo>
                    <a:pt x="f8" y="f6"/>
                    <a:pt x="f9" y="f10"/>
                    <a:pt x="f11" y="f12"/>
                  </a:cubicBezTo>
                  <a:lnTo>
                    <a:pt x="f13" y="f14"/>
                  </a:lnTo>
                  <a:cubicBezTo>
                    <a:pt x="f15" y="f16"/>
                    <a:pt x="f17" y="f6"/>
                    <a:pt x="f18" y="f6"/>
                  </a:cubicBezTo>
                  <a:lnTo>
                    <a:pt x="f19" y="f6"/>
                  </a:lnTo>
                  <a:lnTo>
                    <a:pt x="f19" y="f20"/>
                  </a:lnTo>
                  <a:cubicBezTo>
                    <a:pt x="f21" y="f22"/>
                    <a:pt x="f23" y="f24"/>
                    <a:pt x="f25" y="f24"/>
                  </a:cubicBezTo>
                  <a:cubicBezTo>
                    <a:pt x="f15" y="f24"/>
                    <a:pt x="f26" y="f27"/>
                    <a:pt x="f26" y="f20"/>
                  </a:cubicBezTo>
                  <a:cubicBezTo>
                    <a:pt x="f26" y="f28"/>
                    <a:pt x="f15" y="f29"/>
                    <a:pt x="f25" y="f29"/>
                  </a:cubicBezTo>
                  <a:cubicBezTo>
                    <a:pt x="f30" y="f29"/>
                    <a:pt x="f19" y="f31"/>
                    <a:pt x="f19" y="f32"/>
                  </a:cubicBezTo>
                  <a:lnTo>
                    <a:pt x="f19" y="f33"/>
                  </a:lnTo>
                  <a:lnTo>
                    <a:pt x="f34" y="f33"/>
                  </a:lnTo>
                  <a:cubicBezTo>
                    <a:pt x="f35" y="f33"/>
                    <a:pt x="f3" y="f36"/>
                    <a:pt x="f3" y="f37"/>
                  </a:cubicBezTo>
                  <a:cubicBezTo>
                    <a:pt x="f3" y="f38"/>
                    <a:pt x="f35" y="f5"/>
                    <a:pt x="f34" y="f5"/>
                  </a:cubicBezTo>
                  <a:lnTo>
                    <a:pt x="f39" y="f5"/>
                  </a:lnTo>
                  <a:cubicBezTo>
                    <a:pt x="f40" y="f5"/>
                    <a:pt x="f41" y="f42"/>
                    <a:pt x="f43" y="f44"/>
                  </a:cubicBezTo>
                  <a:cubicBezTo>
                    <a:pt x="f45" y="f46"/>
                    <a:pt x="f47" y="f48"/>
                    <a:pt x="f49" y="f48"/>
                  </a:cubicBezTo>
                  <a:lnTo>
                    <a:pt x="f50" y="f48"/>
                  </a:lnTo>
                  <a:cubicBezTo>
                    <a:pt x="f51" y="f52"/>
                    <a:pt x="f36" y="f5"/>
                    <a:pt x="f7"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7" name="Google Shape;6955;p88">
              <a:extLst>
                <a:ext uri="{FF2B5EF4-FFF2-40B4-BE49-F238E27FC236}">
                  <a16:creationId xmlns:a16="http://schemas.microsoft.com/office/drawing/2014/main" id="{EBE83A48-9915-FA20-E360-F9CA91C66E59}"/>
                </a:ext>
              </a:extLst>
            </p:cNvPr>
            <p:cNvSpPr/>
            <p:nvPr/>
          </p:nvSpPr>
          <p:spPr>
            <a:xfrm>
              <a:off x="3411361" y="1895423"/>
              <a:ext cx="78208" cy="276761"/>
            </a:xfrm>
            <a:custGeom>
              <a:avLst/>
              <a:gdLst>
                <a:gd name="f0" fmla="val w"/>
                <a:gd name="f1" fmla="val h"/>
                <a:gd name="f2" fmla="val 0"/>
                <a:gd name="f3" fmla="val 2048"/>
                <a:gd name="f4" fmla="val 7247"/>
                <a:gd name="f5" fmla="val 1"/>
                <a:gd name="f6" fmla="val 64"/>
                <a:gd name="f7" fmla="val 5514"/>
                <a:gd name="f8" fmla="val 6459"/>
                <a:gd name="f9" fmla="val 756"/>
                <a:gd name="f10" fmla="val 1701"/>
                <a:gd name="f11" fmla="val 5167"/>
                <a:gd name="f12" fmla="val 1891"/>
                <a:gd name="f13" fmla="val 1229"/>
                <a:gd name="f14" fmla="val 725"/>
                <a:gd name="f15" fmla="val 4632"/>
                <a:gd name="f16" fmla="val 4002"/>
                <a:gd name="f17" fmla="val 3624"/>
                <a:gd name="f18" fmla="val 882"/>
                <a:gd name="f19" fmla="val 3372"/>
                <a:gd name="f20" fmla="val 1071"/>
                <a:gd name="f21" fmla="val 3120"/>
                <a:gd name="f22" fmla="val 819"/>
                <a:gd name="f23" fmla="val 2899"/>
                <a:gd name="f24" fmla="val 2615"/>
                <a:gd name="f25" fmla="val 2269"/>
                <a:gd name="f26" fmla="val 1922"/>
                <a:gd name="f27" fmla="val 1639"/>
                <a:gd name="f28" fmla="val 1387"/>
                <a:gd name="f29" fmla="val 1166"/>
                <a:gd name="f30" fmla="val 883"/>
                <a:gd name="f31" fmla="val 536"/>
                <a:gd name="f32" fmla="val 316"/>
                <a:gd name="f33" fmla="val 190"/>
                <a:gd name="f34" fmla="*/ f0 1 2048"/>
                <a:gd name="f35" fmla="*/ f1 1 7247"/>
                <a:gd name="f36" fmla="val f2"/>
                <a:gd name="f37" fmla="val f3"/>
                <a:gd name="f38" fmla="val f4"/>
                <a:gd name="f39" fmla="+- f38 0 f36"/>
                <a:gd name="f40" fmla="+- f37 0 f36"/>
                <a:gd name="f41" fmla="*/ f40 1 2048"/>
                <a:gd name="f42" fmla="*/ f39 1 724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2048" h="7247">
                  <a:moveTo>
                    <a:pt x="f2" y="f5"/>
                  </a:moveTo>
                  <a:lnTo>
                    <a:pt x="f2" y="f6"/>
                  </a:lnTo>
                  <a:lnTo>
                    <a:pt x="f2" y="f7"/>
                  </a:lnTo>
                  <a:cubicBezTo>
                    <a:pt x="f2" y="f8"/>
                    <a:pt x="f9" y="f4"/>
                    <a:pt x="f10" y="f4"/>
                  </a:cubicBezTo>
                  <a:lnTo>
                    <a:pt x="f3" y="f4"/>
                  </a:lnTo>
                  <a:lnTo>
                    <a:pt x="f3" y="f11"/>
                  </a:lnTo>
                  <a:lnTo>
                    <a:pt x="f12" y="f11"/>
                  </a:lnTo>
                  <a:cubicBezTo>
                    <a:pt x="f13" y="f11"/>
                    <a:pt x="f14" y="f15"/>
                    <a:pt x="f14" y="f16"/>
                  </a:cubicBezTo>
                  <a:cubicBezTo>
                    <a:pt x="f14" y="f17"/>
                    <a:pt x="f18" y="f19"/>
                    <a:pt x="f20" y="f21"/>
                  </a:cubicBezTo>
                  <a:cubicBezTo>
                    <a:pt x="f22" y="f23"/>
                    <a:pt x="f14" y="f24"/>
                    <a:pt x="f14" y="f25"/>
                  </a:cubicBezTo>
                  <a:cubicBezTo>
                    <a:pt x="f14" y="f26"/>
                    <a:pt x="f18" y="f27"/>
                    <a:pt x="f20" y="f28"/>
                  </a:cubicBezTo>
                  <a:cubicBezTo>
                    <a:pt x="f22" y="f29"/>
                    <a:pt x="f14" y="f30"/>
                    <a:pt x="f14" y="f31"/>
                  </a:cubicBezTo>
                  <a:cubicBezTo>
                    <a:pt x="f14" y="f32"/>
                    <a:pt x="f9" y="f33"/>
                    <a:pt x="f22" y="f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18" name="Google Shape;6956;p88">
              <a:extLst>
                <a:ext uri="{FF2B5EF4-FFF2-40B4-BE49-F238E27FC236}">
                  <a16:creationId xmlns:a16="http://schemas.microsoft.com/office/drawing/2014/main" id="{C7458D01-F7C0-2980-63AB-22A3DAC668B1}"/>
                </a:ext>
              </a:extLst>
            </p:cNvPr>
            <p:cNvSpPr/>
            <p:nvPr/>
          </p:nvSpPr>
          <p:spPr>
            <a:xfrm>
              <a:off x="3516041" y="2089120"/>
              <a:ext cx="52971" cy="84280"/>
            </a:xfrm>
            <a:custGeom>
              <a:avLst/>
              <a:gdLst>
                <a:gd name="f0" fmla="val w"/>
                <a:gd name="f1" fmla="val h"/>
                <a:gd name="f2" fmla="val 0"/>
                <a:gd name="f3" fmla="val 1387"/>
                <a:gd name="f4" fmla="val 2207"/>
                <a:gd name="f5" fmla="val 1386"/>
                <a:gd name="f6" fmla="val 1"/>
                <a:gd name="f7" fmla="val 1229"/>
                <a:gd name="f8" fmla="val 64"/>
                <a:gd name="f9" fmla="val 1071"/>
                <a:gd name="f10" fmla="val 95"/>
                <a:gd name="f11" fmla="val 882"/>
                <a:gd name="f12" fmla="val 2206"/>
                <a:gd name="f13" fmla="val 378"/>
                <a:gd name="f14" fmla="val 914"/>
                <a:gd name="f15" fmla="val 1734"/>
                <a:gd name="f16" fmla="val 1167"/>
                <a:gd name="f17" fmla="*/ f0 1 1387"/>
                <a:gd name="f18" fmla="*/ f1 1 2207"/>
                <a:gd name="f19" fmla="val f2"/>
                <a:gd name="f20" fmla="val f3"/>
                <a:gd name="f21" fmla="val f4"/>
                <a:gd name="f22" fmla="+- f21 0 f19"/>
                <a:gd name="f23" fmla="+- f20 0 f19"/>
                <a:gd name="f24" fmla="*/ f23 1 1387"/>
                <a:gd name="f25" fmla="*/ f22 1 2207"/>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387" h="2207">
                  <a:moveTo>
                    <a:pt x="f5" y="f6"/>
                  </a:moveTo>
                  <a:cubicBezTo>
                    <a:pt x="f7" y="f8"/>
                    <a:pt x="f9" y="f10"/>
                    <a:pt x="f11" y="f10"/>
                  </a:cubicBezTo>
                  <a:lnTo>
                    <a:pt x="f2" y="f10"/>
                  </a:lnTo>
                  <a:lnTo>
                    <a:pt x="f2" y="f12"/>
                  </a:lnTo>
                  <a:lnTo>
                    <a:pt x="f13" y="f12"/>
                  </a:lnTo>
                  <a:cubicBezTo>
                    <a:pt x="f14" y="f12"/>
                    <a:pt x="f5" y="f15"/>
                    <a:pt x="f5" y="f16"/>
                  </a:cubicBez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19" name="Google Shape;6971;p88">
            <a:extLst>
              <a:ext uri="{FF2B5EF4-FFF2-40B4-BE49-F238E27FC236}">
                <a16:creationId xmlns:a16="http://schemas.microsoft.com/office/drawing/2014/main" id="{573FEC7D-225C-4B67-26A8-5B45E1BE5F8F}"/>
              </a:ext>
            </a:extLst>
          </p:cNvPr>
          <p:cNvGrpSpPr/>
          <p:nvPr/>
        </p:nvGrpSpPr>
        <p:grpSpPr>
          <a:xfrm>
            <a:off x="6372929" y="2442304"/>
            <a:ext cx="593616" cy="593567"/>
            <a:chOff x="6107753" y="1700217"/>
            <a:chExt cx="445212" cy="445175"/>
          </a:xfrm>
          <a:solidFill>
            <a:srgbClr val="0072BF"/>
          </a:solidFill>
        </p:grpSpPr>
        <p:sp>
          <p:nvSpPr>
            <p:cNvPr id="120" name="Google Shape;6972;p88">
              <a:extLst>
                <a:ext uri="{FF2B5EF4-FFF2-40B4-BE49-F238E27FC236}">
                  <a16:creationId xmlns:a16="http://schemas.microsoft.com/office/drawing/2014/main" id="{37955411-57CA-59F6-50D3-31EEC189A9A7}"/>
                </a:ext>
              </a:extLst>
            </p:cNvPr>
            <p:cNvSpPr/>
            <p:nvPr/>
          </p:nvSpPr>
          <p:spPr>
            <a:xfrm>
              <a:off x="6107753" y="1700217"/>
              <a:ext cx="445212" cy="445175"/>
            </a:xfrm>
            <a:custGeom>
              <a:avLst/>
              <a:gdLst>
                <a:gd name="f0" fmla="val w"/>
                <a:gd name="f1" fmla="val h"/>
                <a:gd name="f2" fmla="val 0"/>
                <a:gd name="f3" fmla="val 11658"/>
                <a:gd name="f4" fmla="val 11657"/>
                <a:gd name="f5" fmla="val 5829"/>
                <a:gd name="f6" fmla="val 3372"/>
                <a:gd name="f7" fmla="val 1261"/>
                <a:gd name="f8" fmla="val 1796"/>
                <a:gd name="f9" fmla="val 788"/>
                <a:gd name="f10" fmla="val 4159"/>
                <a:gd name="f11" fmla="val 347"/>
                <a:gd name="f12" fmla="val 4285"/>
                <a:gd name="f13" fmla="val 1"/>
                <a:gd name="f14" fmla="val 4694"/>
                <a:gd name="f15" fmla="val 5167"/>
                <a:gd name="f16" fmla="val 7876"/>
                <a:gd name="f17" fmla="val 8412"/>
                <a:gd name="f18" fmla="val 473"/>
                <a:gd name="f19" fmla="val 8885"/>
                <a:gd name="f20" fmla="val 1009"/>
                <a:gd name="f21" fmla="val 1702"/>
                <a:gd name="f22" fmla="val 1891"/>
                <a:gd name="f23" fmla="val 2049"/>
                <a:gd name="f24" fmla="val 8727"/>
                <a:gd name="f25" fmla="val 8538"/>
                <a:gd name="f26" fmla="val 4442"/>
                <a:gd name="f27" fmla="val 4253"/>
                <a:gd name="f28" fmla="val 4096"/>
                <a:gd name="f29" fmla="val 1481"/>
                <a:gd name="f30" fmla="val 1954"/>
                <a:gd name="f31" fmla="val 2111"/>
                <a:gd name="f32" fmla="val 3781"/>
                <a:gd name="f33" fmla="val 630"/>
                <a:gd name="f34" fmla="val 7877"/>
                <a:gd name="f35" fmla="val 9673"/>
                <a:gd name="f36" fmla="val 10145"/>
                <a:gd name="f37" fmla="val 9956"/>
                <a:gd name="f38" fmla="val 9767"/>
                <a:gd name="f39" fmla="val 9610"/>
                <a:gd name="f40" fmla="val 10271"/>
                <a:gd name="f41" fmla="val 10114"/>
                <a:gd name="f42" fmla="val 9672"/>
                <a:gd name="f43" fmla="val 9421"/>
                <a:gd name="f44" fmla="val 8570"/>
                <a:gd name="f45" fmla="val 6774"/>
                <a:gd name="f46" fmla="val 6617"/>
                <a:gd name="f47" fmla="val 9893"/>
                <a:gd name="f48" fmla="val 6270"/>
                <a:gd name="f49" fmla="val 9609"/>
                <a:gd name="f50" fmla="val 5262"/>
                <a:gd name="f51" fmla="val 4789"/>
                <a:gd name="f52" fmla="val 10082"/>
                <a:gd name="f53" fmla="val 10617"/>
                <a:gd name="f54" fmla="val 11184"/>
                <a:gd name="f55" fmla="val 6648"/>
                <a:gd name="f56" fmla="val 11373"/>
                <a:gd name="f57" fmla="val 10995"/>
                <a:gd name="f58" fmla="val 9799"/>
                <a:gd name="f59" fmla="val 10775"/>
                <a:gd name="f60" fmla="val 10933"/>
                <a:gd name="f61" fmla="val 11342"/>
                <a:gd name="f62" fmla="val 8790"/>
                <a:gd name="f63" fmla="val 8380"/>
                <a:gd name="f64" fmla="val 7908"/>
                <a:gd name="f65" fmla="val 5198"/>
                <a:gd name="f66" fmla="val 11311"/>
                <a:gd name="f67" fmla="val 10870"/>
                <a:gd name="f68" fmla="val 10397"/>
                <a:gd name="f69" fmla="val 8255"/>
                <a:gd name="f70" fmla="*/ f0 1 11658"/>
                <a:gd name="f71" fmla="*/ f1 1 11657"/>
                <a:gd name="f72" fmla="val f2"/>
                <a:gd name="f73" fmla="val f3"/>
                <a:gd name="f74" fmla="val f4"/>
                <a:gd name="f75" fmla="+- f74 0 f72"/>
                <a:gd name="f76" fmla="+- f73 0 f72"/>
                <a:gd name="f77" fmla="*/ f76 1 11658"/>
                <a:gd name="f78" fmla="*/ f75 1 11657"/>
                <a:gd name="f79" fmla="*/ f72 1 f77"/>
                <a:gd name="f80" fmla="*/ f73 1 f77"/>
                <a:gd name="f81" fmla="*/ f72 1 f78"/>
                <a:gd name="f82" fmla="*/ f74 1 f78"/>
                <a:gd name="f83" fmla="*/ f79 f70 1"/>
                <a:gd name="f84" fmla="*/ f80 f70 1"/>
                <a:gd name="f85" fmla="*/ f82 f71 1"/>
                <a:gd name="f86" fmla="*/ f81 f71 1"/>
              </a:gdLst>
              <a:ahLst/>
              <a:cxnLst>
                <a:cxn ang="3cd4">
                  <a:pos x="hc" y="t"/>
                </a:cxn>
                <a:cxn ang="0">
                  <a:pos x="r" y="vc"/>
                </a:cxn>
                <a:cxn ang="cd4">
                  <a:pos x="hc" y="b"/>
                </a:cxn>
                <a:cxn ang="cd2">
                  <a:pos x="l" y="vc"/>
                </a:cxn>
              </a:cxnLst>
              <a:rect l="f83" t="f86" r="f84" b="f85"/>
              <a:pathLst>
                <a:path w="11658" h="11657">
                  <a:moveTo>
                    <a:pt x="f5" y="f2"/>
                  </a:moveTo>
                  <a:cubicBezTo>
                    <a:pt x="f6" y="f2"/>
                    <a:pt x="f7" y="f8"/>
                    <a:pt x="f9" y="f10"/>
                  </a:cubicBezTo>
                  <a:cubicBezTo>
                    <a:pt x="f11" y="f12"/>
                    <a:pt x="f13" y="f14"/>
                    <a:pt x="f13" y="f15"/>
                  </a:cubicBezTo>
                  <a:lnTo>
                    <a:pt x="f13" y="f16"/>
                  </a:lnTo>
                  <a:cubicBezTo>
                    <a:pt x="f13" y="f17"/>
                    <a:pt x="f18" y="f19"/>
                    <a:pt x="f20" y="f19"/>
                  </a:cubicBezTo>
                  <a:lnTo>
                    <a:pt x="f21" y="f19"/>
                  </a:lnTo>
                  <a:cubicBezTo>
                    <a:pt x="f22" y="f19"/>
                    <a:pt x="f23" y="f24"/>
                    <a:pt x="f23" y="f25"/>
                  </a:cubicBezTo>
                  <a:lnTo>
                    <a:pt x="f23" y="f26"/>
                  </a:lnTo>
                  <a:cubicBezTo>
                    <a:pt x="f23" y="f27"/>
                    <a:pt x="f22" y="f28"/>
                    <a:pt x="f21" y="f28"/>
                  </a:cubicBezTo>
                  <a:lnTo>
                    <a:pt x="f29" y="f28"/>
                  </a:lnTo>
                  <a:cubicBezTo>
                    <a:pt x="f30" y="f31"/>
                    <a:pt x="f32" y="f33"/>
                    <a:pt x="f5" y="f33"/>
                  </a:cubicBezTo>
                  <a:cubicBezTo>
                    <a:pt x="f34" y="f33"/>
                    <a:pt x="f35" y="f31"/>
                    <a:pt x="f36" y="f28"/>
                  </a:cubicBezTo>
                  <a:lnTo>
                    <a:pt x="f37" y="f28"/>
                  </a:lnTo>
                  <a:cubicBezTo>
                    <a:pt x="f38" y="f28"/>
                    <a:pt x="f39" y="f27"/>
                    <a:pt x="f39" y="f26"/>
                  </a:cubicBezTo>
                  <a:lnTo>
                    <a:pt x="f39" y="f25"/>
                  </a:lnTo>
                  <a:cubicBezTo>
                    <a:pt x="f39" y="f24"/>
                    <a:pt x="f38" y="f19"/>
                    <a:pt x="f37" y="f19"/>
                  </a:cubicBezTo>
                  <a:lnTo>
                    <a:pt x="f40" y="f19"/>
                  </a:lnTo>
                  <a:cubicBezTo>
                    <a:pt x="f41" y="f42"/>
                    <a:pt x="f43" y="f40"/>
                    <a:pt x="f44" y="f40"/>
                  </a:cubicBezTo>
                  <a:lnTo>
                    <a:pt x="f45" y="f40"/>
                  </a:lnTo>
                  <a:cubicBezTo>
                    <a:pt x="f46" y="f47"/>
                    <a:pt x="f48" y="f49"/>
                    <a:pt x="f5" y="f49"/>
                  </a:cubicBezTo>
                  <a:cubicBezTo>
                    <a:pt x="f50" y="f49"/>
                    <a:pt x="f51" y="f52"/>
                    <a:pt x="f51" y="f53"/>
                  </a:cubicBezTo>
                  <a:cubicBezTo>
                    <a:pt x="f51" y="f54"/>
                    <a:pt x="f50" y="f4"/>
                    <a:pt x="f5" y="f4"/>
                  </a:cubicBezTo>
                  <a:cubicBezTo>
                    <a:pt x="f48" y="f4"/>
                    <a:pt x="f55" y="f56"/>
                    <a:pt x="f45" y="f57"/>
                  </a:cubicBezTo>
                  <a:lnTo>
                    <a:pt x="f44" y="f57"/>
                  </a:lnTo>
                  <a:cubicBezTo>
                    <a:pt x="f58" y="f57"/>
                    <a:pt x="f59" y="f52"/>
                    <a:pt x="f60" y="f19"/>
                  </a:cubicBezTo>
                  <a:cubicBezTo>
                    <a:pt x="f61" y="f62"/>
                    <a:pt x="f3" y="f63"/>
                    <a:pt x="f3" y="f64"/>
                  </a:cubicBezTo>
                  <a:lnTo>
                    <a:pt x="f3" y="f65"/>
                  </a:lnTo>
                  <a:cubicBezTo>
                    <a:pt x="f3" y="f14"/>
                    <a:pt x="f66" y="f27"/>
                    <a:pt x="f67" y="f10"/>
                  </a:cubicBezTo>
                  <a:cubicBezTo>
                    <a:pt x="f68" y="f8"/>
                    <a:pt x="f69"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21" name="Google Shape;6973;p88">
              <a:extLst>
                <a:ext uri="{FF2B5EF4-FFF2-40B4-BE49-F238E27FC236}">
                  <a16:creationId xmlns:a16="http://schemas.microsoft.com/office/drawing/2014/main" id="{BE5AA39F-9606-D2B3-A527-9211E3D71C04}"/>
                </a:ext>
              </a:extLst>
            </p:cNvPr>
            <p:cNvSpPr/>
            <p:nvPr/>
          </p:nvSpPr>
          <p:spPr>
            <a:xfrm>
              <a:off x="6211244" y="1804897"/>
              <a:ext cx="239444" cy="235631"/>
            </a:xfrm>
            <a:custGeom>
              <a:avLst/>
              <a:gdLst>
                <a:gd name="f0" fmla="val w"/>
                <a:gd name="f1" fmla="val h"/>
                <a:gd name="f2" fmla="val 0"/>
                <a:gd name="f3" fmla="val 6270"/>
                <a:gd name="f4" fmla="val 6170"/>
                <a:gd name="f5" fmla="val 3119"/>
                <a:gd name="f6" fmla="val 1386"/>
                <a:gd name="f7" fmla="val 3308"/>
                <a:gd name="f8" fmla="val 3466"/>
                <a:gd name="f9" fmla="val 1544"/>
                <a:gd name="f10" fmla="val 1733"/>
                <a:gd name="f11" fmla="val 1953"/>
                <a:gd name="f12" fmla="val 2079"/>
                <a:gd name="f13" fmla="val 2930"/>
                <a:gd name="f14" fmla="val 2773"/>
                <a:gd name="f15" fmla="val 2741"/>
                <a:gd name="f16" fmla="val 2867"/>
                <a:gd name="f17" fmla="val 3088"/>
                <a:gd name="f18" fmla="val 4474"/>
                <a:gd name="f19" fmla="val 4663"/>
                <a:gd name="f20" fmla="val 4820"/>
                <a:gd name="f21" fmla="val 3151"/>
                <a:gd name="f22" fmla="val 1449"/>
                <a:gd name="f23" fmla="val 63"/>
                <a:gd name="f24" fmla="val 3592"/>
                <a:gd name="f25" fmla="val 158"/>
                <a:gd name="f26" fmla="val 4096"/>
                <a:gd name="f27" fmla="val 441"/>
                <a:gd name="f28" fmla="val 4568"/>
                <a:gd name="f29" fmla="val 5734"/>
                <a:gd name="f30" fmla="val 5828"/>
                <a:gd name="f31" fmla="val 5955"/>
                <a:gd name="f32" fmla="val 126"/>
                <a:gd name="f33" fmla="val 6081"/>
                <a:gd name="f34" fmla="val 171"/>
                <a:gd name="f35" fmla="val 6125"/>
                <a:gd name="f36" fmla="val 263"/>
                <a:gd name="f37" fmla="val 357"/>
                <a:gd name="f38" fmla="val 396"/>
                <a:gd name="f39" fmla="val 436"/>
                <a:gd name="f40" fmla="val 6162"/>
                <a:gd name="f41" fmla="val 473"/>
                <a:gd name="f42" fmla="val 6144"/>
                <a:gd name="f43" fmla="val 1638"/>
                <a:gd name="f44" fmla="val 5765"/>
                <a:gd name="f45" fmla="val 6049"/>
                <a:gd name="f46" fmla="val 2615"/>
                <a:gd name="f47" fmla="val 4852"/>
                <a:gd name="f48" fmla="val 4789"/>
                <a:gd name="f49" fmla="*/ f0 1 6270"/>
                <a:gd name="f50" fmla="*/ f1 1 6170"/>
                <a:gd name="f51" fmla="val f2"/>
                <a:gd name="f52" fmla="val f3"/>
                <a:gd name="f53" fmla="val f4"/>
                <a:gd name="f54" fmla="+- f53 0 f51"/>
                <a:gd name="f55" fmla="+- f52 0 f51"/>
                <a:gd name="f56" fmla="*/ f55 1 6270"/>
                <a:gd name="f57" fmla="*/ f54 1 617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6270" h="6170">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21" y="f2"/>
                  </a:moveTo>
                  <a:cubicBezTo>
                    <a:pt x="f22" y="f2"/>
                    <a:pt x="f23" y="f6"/>
                    <a:pt x="f23" y="f17"/>
                  </a:cubicBezTo>
                  <a:cubicBezTo>
                    <a:pt x="f23" y="f24"/>
                    <a:pt x="f25" y="f26"/>
                    <a:pt x="f27" y="f28"/>
                  </a:cubicBezTo>
                  <a:lnTo>
                    <a:pt x="f23" y="f29"/>
                  </a:lnTo>
                  <a:cubicBezTo>
                    <a:pt x="f2" y="f30"/>
                    <a:pt x="f2" y="f31"/>
                    <a:pt x="f32" y="f33"/>
                  </a:cubicBezTo>
                  <a:cubicBezTo>
                    <a:pt x="f34" y="f35"/>
                    <a:pt x="f36" y="f4"/>
                    <a:pt x="f37" y="f4"/>
                  </a:cubicBezTo>
                  <a:cubicBezTo>
                    <a:pt x="f38" y="f4"/>
                    <a:pt x="f39" y="f40"/>
                    <a:pt x="f41" y="f42"/>
                  </a:cubicBezTo>
                  <a:lnTo>
                    <a:pt x="f43" y="f44"/>
                  </a:lnTo>
                  <a:cubicBezTo>
                    <a:pt x="f12" y="f45"/>
                    <a:pt x="f46" y="f42"/>
                    <a:pt x="f21" y="f42"/>
                  </a:cubicBezTo>
                  <a:cubicBezTo>
                    <a:pt x="f47" y="f42"/>
                    <a:pt x="f3" y="f48"/>
                    <a:pt x="f3" y="f17"/>
                  </a:cubicBezTo>
                  <a:cubicBezTo>
                    <a:pt x="f3" y="f6"/>
                    <a:pt x="f47" y="f2"/>
                    <a:pt x="f21"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22" name="Google Shape;7004;p88">
            <a:extLst>
              <a:ext uri="{FF2B5EF4-FFF2-40B4-BE49-F238E27FC236}">
                <a16:creationId xmlns:a16="http://schemas.microsoft.com/office/drawing/2014/main" id="{9ADC5959-C660-360C-449B-DBA0ED80CA4A}"/>
              </a:ext>
            </a:extLst>
          </p:cNvPr>
          <p:cNvGrpSpPr/>
          <p:nvPr/>
        </p:nvGrpSpPr>
        <p:grpSpPr>
          <a:xfrm>
            <a:off x="3271308" y="2452617"/>
            <a:ext cx="625693" cy="594799"/>
            <a:chOff x="3781537" y="1707952"/>
            <a:chExt cx="469270" cy="446099"/>
          </a:xfrm>
          <a:solidFill>
            <a:srgbClr val="0072BF"/>
          </a:solidFill>
        </p:grpSpPr>
        <p:sp>
          <p:nvSpPr>
            <p:cNvPr id="123" name="Google Shape;7005;p88">
              <a:extLst>
                <a:ext uri="{FF2B5EF4-FFF2-40B4-BE49-F238E27FC236}">
                  <a16:creationId xmlns:a16="http://schemas.microsoft.com/office/drawing/2014/main" id="{2A036D39-CFAD-C250-2C28-0A94F5979E0C}"/>
                </a:ext>
              </a:extLst>
            </p:cNvPr>
            <p:cNvSpPr/>
            <p:nvPr/>
          </p:nvSpPr>
          <p:spPr>
            <a:xfrm>
              <a:off x="3924705" y="1707952"/>
              <a:ext cx="326102" cy="327894"/>
            </a:xfrm>
            <a:custGeom>
              <a:avLst/>
              <a:gdLst>
                <a:gd name="f0" fmla="val w"/>
                <a:gd name="f1" fmla="val h"/>
                <a:gd name="f2" fmla="val 0"/>
                <a:gd name="f3" fmla="val 8539"/>
                <a:gd name="f4" fmla="val 8586"/>
                <a:gd name="f5" fmla="val 5156"/>
                <a:gd name="f6" fmla="val 1"/>
                <a:gd name="f7" fmla="val 4372"/>
                <a:gd name="f8" fmla="val 3593"/>
                <a:gd name="f9" fmla="val 308"/>
                <a:gd name="f10" fmla="val 2994"/>
                <a:gd name="f11" fmla="val 922"/>
                <a:gd name="f12" fmla="val 1450"/>
                <a:gd name="f13" fmla="val 2466"/>
                <a:gd name="f14" fmla="val 1681"/>
                <a:gd name="f15" fmla="val 2417"/>
                <a:gd name="f16" fmla="val 1916"/>
                <a:gd name="f17" fmla="val 2392"/>
                <a:gd name="f18" fmla="val 2152"/>
                <a:gd name="f19" fmla="val 2529"/>
                <a:gd name="f20" fmla="val 2909"/>
                <a:gd name="f21" fmla="val 2456"/>
                <a:gd name="f22" fmla="val 3277"/>
                <a:gd name="f23" fmla="val 2592"/>
                <a:gd name="f24" fmla="val 3939"/>
                <a:gd name="f25" fmla="val 1899"/>
                <a:gd name="f26" fmla="val 4270"/>
                <a:gd name="f27" fmla="val 1568"/>
                <a:gd name="f28" fmla="val 4703"/>
                <a:gd name="f29" fmla="val 1402"/>
                <a:gd name="f30" fmla="val 5136"/>
                <a:gd name="f31" fmla="val 5569"/>
                <a:gd name="f32" fmla="val 6003"/>
                <a:gd name="f33" fmla="val 6333"/>
                <a:gd name="f34" fmla="val 7027"/>
                <a:gd name="f35" fmla="val 3631"/>
                <a:gd name="f36" fmla="val 4325"/>
                <a:gd name="f37" fmla="val 6719"/>
                <a:gd name="f38" fmla="val 3608"/>
                <a:gd name="f39" fmla="val 7050"/>
                <a:gd name="f40" fmla="val 3175"/>
                <a:gd name="f41" fmla="val 7215"/>
                <a:gd name="f42" fmla="val 2742"/>
                <a:gd name="f43" fmla="val 2309"/>
                <a:gd name="f44" fmla="val 1875"/>
                <a:gd name="f45" fmla="val 1545"/>
                <a:gd name="f46" fmla="val 1261"/>
                <a:gd name="f47" fmla="val 6435"/>
                <a:gd name="f48" fmla="val 1104"/>
                <a:gd name="f49" fmla="val 6089"/>
                <a:gd name="f50" fmla="val 1072"/>
                <a:gd name="f51" fmla="val 5742"/>
                <a:gd name="f52" fmla="val 6782"/>
                <a:gd name="f53" fmla="val 158"/>
                <a:gd name="f54" fmla="val 7097"/>
                <a:gd name="f55" fmla="val 348"/>
                <a:gd name="f56" fmla="val 7381"/>
                <a:gd name="f57" fmla="val 600"/>
                <a:gd name="f58" fmla="val 7664"/>
                <a:gd name="f59" fmla="val 1214"/>
                <a:gd name="f60" fmla="val 8278"/>
                <a:gd name="f61" fmla="val 2002"/>
                <a:gd name="f62" fmla="val 2781"/>
                <a:gd name="f63" fmla="val 3561"/>
                <a:gd name="f64" fmla="val 4333"/>
                <a:gd name="f65" fmla="val 4916"/>
                <a:gd name="f66" fmla="val 7342"/>
                <a:gd name="f67" fmla="val 5270"/>
                <a:gd name="f68" fmla="val 4073"/>
                <a:gd name="f69" fmla="val 2151"/>
                <a:gd name="f70" fmla="val 6727"/>
                <a:gd name="f71" fmla="val 5940"/>
                <a:gd name="f72" fmla="*/ f0 1 8539"/>
                <a:gd name="f73" fmla="*/ f1 1 8586"/>
                <a:gd name="f74" fmla="val f2"/>
                <a:gd name="f75" fmla="val f3"/>
                <a:gd name="f76" fmla="val f4"/>
                <a:gd name="f77" fmla="+- f76 0 f74"/>
                <a:gd name="f78" fmla="+- f75 0 f74"/>
                <a:gd name="f79" fmla="*/ f78 1 8539"/>
                <a:gd name="f80" fmla="*/ f77 1 8586"/>
                <a:gd name="f81" fmla="*/ f74 1 f79"/>
                <a:gd name="f82" fmla="*/ f75 1 f79"/>
                <a:gd name="f83" fmla="*/ f74 1 f80"/>
                <a:gd name="f84" fmla="*/ f76 1 f80"/>
                <a:gd name="f85" fmla="*/ f81 f72 1"/>
                <a:gd name="f86" fmla="*/ f82 f72 1"/>
                <a:gd name="f87" fmla="*/ f84 f73 1"/>
                <a:gd name="f88" fmla="*/ f83 f73 1"/>
              </a:gdLst>
              <a:ahLst/>
              <a:cxnLst>
                <a:cxn ang="3cd4">
                  <a:pos x="hc" y="t"/>
                </a:cxn>
                <a:cxn ang="0">
                  <a:pos x="r" y="vc"/>
                </a:cxn>
                <a:cxn ang="cd4">
                  <a:pos x="hc" y="b"/>
                </a:cxn>
                <a:cxn ang="cd2">
                  <a:pos x="l" y="vc"/>
                </a:cxn>
              </a:cxnLst>
              <a:rect l="f85" t="f88" r="f86" b="f87"/>
              <a:pathLst>
                <a:path w="8539" h="8586">
                  <a:moveTo>
                    <a:pt x="f5" y="f6"/>
                  </a:moveTo>
                  <a:cubicBezTo>
                    <a:pt x="f7" y="f6"/>
                    <a:pt x="f8" y="f9"/>
                    <a:pt x="f10" y="f11"/>
                  </a:cubicBezTo>
                  <a:lnTo>
                    <a:pt x="f12" y="f13"/>
                  </a:lnTo>
                  <a:cubicBezTo>
                    <a:pt x="f14" y="f15"/>
                    <a:pt x="f16" y="f17"/>
                    <a:pt x="f18" y="f17"/>
                  </a:cubicBezTo>
                  <a:cubicBezTo>
                    <a:pt x="f19" y="f17"/>
                    <a:pt x="f20" y="f21"/>
                    <a:pt x="f22" y="f23"/>
                  </a:cubicBezTo>
                  <a:lnTo>
                    <a:pt x="f24" y="f25"/>
                  </a:lnTo>
                  <a:cubicBezTo>
                    <a:pt x="f26" y="f27"/>
                    <a:pt x="f28" y="f29"/>
                    <a:pt x="f30" y="f29"/>
                  </a:cubicBezTo>
                  <a:cubicBezTo>
                    <a:pt x="f31" y="f29"/>
                    <a:pt x="f32" y="f27"/>
                    <a:pt x="f33" y="f25"/>
                  </a:cubicBezTo>
                  <a:cubicBezTo>
                    <a:pt x="f34" y="f23"/>
                    <a:pt x="f34" y="f35"/>
                    <a:pt x="f33" y="f36"/>
                  </a:cubicBezTo>
                  <a:lnTo>
                    <a:pt x="f24" y="f37"/>
                  </a:lnTo>
                  <a:cubicBezTo>
                    <a:pt x="f38" y="f39"/>
                    <a:pt x="f40" y="f41"/>
                    <a:pt x="f42" y="f41"/>
                  </a:cubicBezTo>
                  <a:cubicBezTo>
                    <a:pt x="f43" y="f41"/>
                    <a:pt x="f44" y="f39"/>
                    <a:pt x="f45" y="f37"/>
                  </a:cubicBezTo>
                  <a:cubicBezTo>
                    <a:pt x="f46" y="f47"/>
                    <a:pt x="f48" y="f49"/>
                    <a:pt x="f50" y="f51"/>
                  </a:cubicBezTo>
                  <a:lnTo>
                    <a:pt x="f6" y="f52"/>
                  </a:lnTo>
                  <a:cubicBezTo>
                    <a:pt x="f53" y="f54"/>
                    <a:pt x="f55" y="f56"/>
                    <a:pt x="f57" y="f58"/>
                  </a:cubicBezTo>
                  <a:cubicBezTo>
                    <a:pt x="f59" y="f60"/>
                    <a:pt x="f61" y="f4"/>
                    <a:pt x="f62" y="f4"/>
                  </a:cubicBezTo>
                  <a:cubicBezTo>
                    <a:pt x="f63" y="f4"/>
                    <a:pt x="f64" y="f60"/>
                    <a:pt x="f65" y="f58"/>
                  </a:cubicBezTo>
                  <a:lnTo>
                    <a:pt x="f66" y="f67"/>
                  </a:lnTo>
                  <a:cubicBezTo>
                    <a:pt x="f3" y="f68"/>
                    <a:pt x="f3" y="f69"/>
                    <a:pt x="f66" y="f11"/>
                  </a:cubicBezTo>
                  <a:cubicBezTo>
                    <a:pt x="f70" y="f9"/>
                    <a:pt x="f71"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24" name="Google Shape;7006;p88">
              <a:extLst>
                <a:ext uri="{FF2B5EF4-FFF2-40B4-BE49-F238E27FC236}">
                  <a16:creationId xmlns:a16="http://schemas.microsoft.com/office/drawing/2014/main" id="{20303F55-A9E5-7549-4481-3972677E8A93}"/>
                </a:ext>
              </a:extLst>
            </p:cNvPr>
            <p:cNvSpPr/>
            <p:nvPr/>
          </p:nvSpPr>
          <p:spPr>
            <a:xfrm>
              <a:off x="3781537" y="1823441"/>
              <a:ext cx="329723" cy="330610"/>
            </a:xfrm>
            <a:custGeom>
              <a:avLst/>
              <a:gdLst>
                <a:gd name="f0" fmla="val w"/>
                <a:gd name="f1" fmla="val h"/>
                <a:gd name="f2" fmla="val 0"/>
                <a:gd name="f3" fmla="val 8634"/>
                <a:gd name="f4" fmla="val 8657"/>
                <a:gd name="f5" fmla="val 5865"/>
                <a:gd name="f6" fmla="val 1"/>
                <a:gd name="f7" fmla="val 5081"/>
                <a:gd name="f8" fmla="val 4301"/>
                <a:gd name="f9" fmla="val 308"/>
                <a:gd name="f10" fmla="val 3718"/>
                <a:gd name="f11" fmla="val 922"/>
                <a:gd name="f12" fmla="val 1230"/>
                <a:gd name="f13" fmla="val 3411"/>
                <a:gd name="f14" fmla="val 4640"/>
                <a:gd name="f15" fmla="val 6562"/>
                <a:gd name="f16" fmla="val 7759"/>
                <a:gd name="f17" fmla="val 1844"/>
                <a:gd name="f18" fmla="val 8358"/>
                <a:gd name="f19" fmla="val 2632"/>
                <a:gd name="f20" fmla="val 3415"/>
                <a:gd name="f21" fmla="val 4199"/>
                <a:gd name="f22" fmla="val 4979"/>
                <a:gd name="f23" fmla="val 5577"/>
                <a:gd name="f24" fmla="val 7152"/>
                <a:gd name="f25" fmla="val 6184"/>
                <a:gd name="f26" fmla="val 6938"/>
                <a:gd name="f27" fmla="val 6218"/>
                <a:gd name="f28" fmla="val 6719"/>
                <a:gd name="f29" fmla="val 6235"/>
                <a:gd name="f30" fmla="val 6499"/>
                <a:gd name="f31" fmla="val 6106"/>
                <a:gd name="f32" fmla="val 5709"/>
                <a:gd name="f33" fmla="val 6179"/>
                <a:gd name="f34" fmla="val 5325"/>
                <a:gd name="f35" fmla="val 6058"/>
                <a:gd name="f36" fmla="val 4569"/>
                <a:gd name="f37" fmla="val 6814"/>
                <a:gd name="f38" fmla="val 4238"/>
                <a:gd name="f39" fmla="val 7145"/>
                <a:gd name="f40" fmla="val 3805"/>
                <a:gd name="f41" fmla="val 7310"/>
                <a:gd name="f42" fmla="val 3372"/>
                <a:gd name="f43" fmla="val 2939"/>
                <a:gd name="f44" fmla="val 2505"/>
                <a:gd name="f45" fmla="val 2175"/>
                <a:gd name="f46" fmla="val 1513"/>
                <a:gd name="f47" fmla="val 6121"/>
                <a:gd name="f48" fmla="val 4388"/>
                <a:gd name="f49" fmla="val 4664"/>
                <a:gd name="f50" fmla="val 1899"/>
                <a:gd name="f51" fmla="val 4994"/>
                <a:gd name="f52" fmla="val 1568"/>
                <a:gd name="f53" fmla="val 5428"/>
                <a:gd name="f54" fmla="val 1403"/>
                <a:gd name="f55" fmla="val 5861"/>
                <a:gd name="f56" fmla="val 6294"/>
                <a:gd name="f57" fmla="val 6727"/>
                <a:gd name="f58" fmla="val 7058"/>
                <a:gd name="f59" fmla="val 7342"/>
                <a:gd name="f60" fmla="val 2183"/>
                <a:gd name="f61" fmla="val 7499"/>
                <a:gd name="f62" fmla="val 2561"/>
                <a:gd name="f63" fmla="val 7531"/>
                <a:gd name="f64" fmla="val 2907"/>
                <a:gd name="f65" fmla="val 8287"/>
                <a:gd name="f66" fmla="val 2151"/>
                <a:gd name="f67" fmla="val 8633"/>
                <a:gd name="f68" fmla="val 1805"/>
                <a:gd name="f69" fmla="val 8476"/>
                <a:gd name="f70" fmla="val 1490"/>
                <a:gd name="f71" fmla="val 1206"/>
                <a:gd name="f72" fmla="val 8035"/>
                <a:gd name="f73" fmla="val 7436"/>
                <a:gd name="f74" fmla="val 6648"/>
                <a:gd name="f75" fmla="*/ f0 1 8634"/>
                <a:gd name="f76" fmla="*/ f1 1 8657"/>
                <a:gd name="f77" fmla="val f2"/>
                <a:gd name="f78" fmla="val f3"/>
                <a:gd name="f79" fmla="val f4"/>
                <a:gd name="f80" fmla="+- f79 0 f77"/>
                <a:gd name="f81" fmla="+- f78 0 f77"/>
                <a:gd name="f82" fmla="*/ f81 1 8634"/>
                <a:gd name="f83" fmla="*/ f80 1 8657"/>
                <a:gd name="f84" fmla="*/ f77 1 f82"/>
                <a:gd name="f85" fmla="*/ f78 1 f82"/>
                <a:gd name="f86" fmla="*/ f77 1 f83"/>
                <a:gd name="f87" fmla="*/ f79 1 f83"/>
                <a:gd name="f88" fmla="*/ f84 f75 1"/>
                <a:gd name="f89" fmla="*/ f85 f75 1"/>
                <a:gd name="f90" fmla="*/ f87 f76 1"/>
                <a:gd name="f91" fmla="*/ f86 f76 1"/>
              </a:gdLst>
              <a:ahLst/>
              <a:cxnLst>
                <a:cxn ang="3cd4">
                  <a:pos x="hc" y="t"/>
                </a:cxn>
                <a:cxn ang="0">
                  <a:pos x="r" y="vc"/>
                </a:cxn>
                <a:cxn ang="cd4">
                  <a:pos x="hc" y="b"/>
                </a:cxn>
                <a:cxn ang="cd2">
                  <a:pos x="l" y="vc"/>
                </a:cxn>
              </a:cxnLst>
              <a:rect l="f88" t="f91" r="f89" b="f90"/>
              <a:pathLst>
                <a:path w="8634" h="8657">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23" y="f16"/>
                  </a:cubicBezTo>
                  <a:lnTo>
                    <a:pt x="f24" y="f25"/>
                  </a:lnTo>
                  <a:lnTo>
                    <a:pt x="f24" y="f25"/>
                  </a:lnTo>
                  <a:cubicBezTo>
                    <a:pt x="f26" y="f27"/>
                    <a:pt x="f28" y="f29"/>
                    <a:pt x="f30" y="f29"/>
                  </a:cubicBezTo>
                  <a:cubicBezTo>
                    <a:pt x="f31" y="f29"/>
                    <a:pt x="f32" y="f33"/>
                    <a:pt x="f34" y="f35"/>
                  </a:cubicBezTo>
                  <a:lnTo>
                    <a:pt x="f36" y="f37"/>
                  </a:lnTo>
                  <a:cubicBezTo>
                    <a:pt x="f38" y="f39"/>
                    <a:pt x="f40" y="f41"/>
                    <a:pt x="f42" y="f41"/>
                  </a:cubicBezTo>
                  <a:cubicBezTo>
                    <a:pt x="f43" y="f41"/>
                    <a:pt x="f44" y="f39"/>
                    <a:pt x="f45" y="f37"/>
                  </a:cubicBezTo>
                  <a:cubicBezTo>
                    <a:pt x="f46" y="f47"/>
                    <a:pt x="f46" y="f7"/>
                    <a:pt x="f45" y="f48"/>
                  </a:cubicBezTo>
                  <a:lnTo>
                    <a:pt x="f49" y="f50"/>
                  </a:lnTo>
                  <a:cubicBezTo>
                    <a:pt x="f51" y="f52"/>
                    <a:pt x="f53" y="f54"/>
                    <a:pt x="f55" y="f54"/>
                  </a:cubicBezTo>
                  <a:cubicBezTo>
                    <a:pt x="f56" y="f54"/>
                    <a:pt x="f57" y="f52"/>
                    <a:pt x="f58" y="f50"/>
                  </a:cubicBezTo>
                  <a:cubicBezTo>
                    <a:pt x="f59" y="f60"/>
                    <a:pt x="f61" y="f62"/>
                    <a:pt x="f63" y="f64"/>
                  </a:cubicBezTo>
                  <a:lnTo>
                    <a:pt x="f65" y="f66"/>
                  </a:lnTo>
                  <a:lnTo>
                    <a:pt x="f67" y="f68"/>
                  </a:lnTo>
                  <a:cubicBezTo>
                    <a:pt x="f69" y="f70"/>
                    <a:pt x="f65" y="f71"/>
                    <a:pt x="f72" y="f11"/>
                  </a:cubicBezTo>
                  <a:cubicBezTo>
                    <a:pt x="f73" y="f9"/>
                    <a:pt x="f74"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25" name="Google Shape;7018;p88">
            <a:extLst>
              <a:ext uri="{FF2B5EF4-FFF2-40B4-BE49-F238E27FC236}">
                <a16:creationId xmlns:a16="http://schemas.microsoft.com/office/drawing/2014/main" id="{C7C5AD2B-B520-8741-5E4F-26A25A677CCF}"/>
              </a:ext>
            </a:extLst>
          </p:cNvPr>
          <p:cNvGrpSpPr/>
          <p:nvPr/>
        </p:nvGrpSpPr>
        <p:grpSpPr>
          <a:xfrm>
            <a:off x="7203057" y="2451664"/>
            <a:ext cx="595200" cy="593616"/>
            <a:chOff x="6730349" y="1707239"/>
            <a:chExt cx="446400" cy="445212"/>
          </a:xfrm>
          <a:solidFill>
            <a:srgbClr val="0072BF"/>
          </a:solidFill>
        </p:grpSpPr>
        <p:sp>
          <p:nvSpPr>
            <p:cNvPr id="126" name="Google Shape;7019;p88">
              <a:extLst>
                <a:ext uri="{FF2B5EF4-FFF2-40B4-BE49-F238E27FC236}">
                  <a16:creationId xmlns:a16="http://schemas.microsoft.com/office/drawing/2014/main" id="{23A74C74-7072-A9B6-5AF0-093F2568263A}"/>
                </a:ext>
              </a:extLst>
            </p:cNvPr>
            <p:cNvSpPr/>
            <p:nvPr/>
          </p:nvSpPr>
          <p:spPr>
            <a:xfrm>
              <a:off x="6809747" y="1786637"/>
              <a:ext cx="287606" cy="285201"/>
            </a:xfrm>
            <a:custGeom>
              <a:avLst/>
              <a:gdLst>
                <a:gd name="f0" fmla="val w"/>
                <a:gd name="f1" fmla="val h"/>
                <a:gd name="f2" fmla="val 0"/>
                <a:gd name="f3" fmla="val 7531"/>
                <a:gd name="f4" fmla="val 7468"/>
                <a:gd name="f5" fmla="val 3750"/>
                <a:gd name="f6" fmla="val 663"/>
                <a:gd name="f7" fmla="val 3939"/>
                <a:gd name="f8" fmla="val 4096"/>
                <a:gd name="f9" fmla="val 820"/>
                <a:gd name="f10" fmla="val 1009"/>
                <a:gd name="f11" fmla="val 3624"/>
                <a:gd name="f12" fmla="val 5357"/>
                <a:gd name="f13" fmla="val 4884"/>
                <a:gd name="f14" fmla="val 5514"/>
                <a:gd name="f15" fmla="val 5042"/>
                <a:gd name="f16" fmla="val 5231"/>
                <a:gd name="f17" fmla="val 5294"/>
                <a:gd name="f18" fmla="val 5420"/>
                <a:gd name="f19" fmla="val 5207"/>
                <a:gd name="f20" fmla="val 5451"/>
                <a:gd name="f21" fmla="val 5120"/>
                <a:gd name="f22" fmla="val 5034"/>
                <a:gd name="f23" fmla="val 4947"/>
                <a:gd name="f24" fmla="val 3498"/>
                <a:gd name="f25" fmla="val 3971"/>
                <a:gd name="f26" fmla="val 3435"/>
                <a:gd name="f27" fmla="val 3908"/>
                <a:gd name="f28" fmla="val 3403"/>
                <a:gd name="f29" fmla="val 3813"/>
                <a:gd name="f30" fmla="val 3719"/>
                <a:gd name="f31" fmla="val 3561"/>
                <a:gd name="f32" fmla="val 1"/>
                <a:gd name="f33" fmla="val 1671"/>
                <a:gd name="f34" fmla="val 1702"/>
                <a:gd name="f35" fmla="val 5829"/>
                <a:gd name="f36" fmla="val 5798"/>
                <a:gd name="f37" fmla="val 7499"/>
                <a:gd name="f38" fmla="val 7530"/>
                <a:gd name="f39" fmla="*/ f0 1 7531"/>
                <a:gd name="f40" fmla="*/ f1 1 7468"/>
                <a:gd name="f41" fmla="val f2"/>
                <a:gd name="f42" fmla="val f3"/>
                <a:gd name="f43" fmla="val f4"/>
                <a:gd name="f44" fmla="+- f43 0 f41"/>
                <a:gd name="f45" fmla="+- f42 0 f41"/>
                <a:gd name="f46" fmla="*/ f45 1 7531"/>
                <a:gd name="f47" fmla="*/ f44 1 7468"/>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7531" h="7468">
                  <a:moveTo>
                    <a:pt x="f5" y="f6"/>
                  </a:moveTo>
                  <a:cubicBezTo>
                    <a:pt x="f7" y="f6"/>
                    <a:pt x="f8" y="f9"/>
                    <a:pt x="f8" y="f10"/>
                  </a:cubicBezTo>
                  <a:lnTo>
                    <a:pt x="f8" y="f11"/>
                  </a:lnTo>
                  <a:lnTo>
                    <a:pt x="f12" y="f13"/>
                  </a:lnTo>
                  <a:cubicBezTo>
                    <a:pt x="f14" y="f15"/>
                    <a:pt x="f14" y="f16"/>
                    <a:pt x="f12" y="f12"/>
                  </a:cubicBezTo>
                  <a:cubicBezTo>
                    <a:pt x="f17" y="f18"/>
                    <a:pt x="f19" y="f20"/>
                    <a:pt x="f21" y="f20"/>
                  </a:cubicBezTo>
                  <a:cubicBezTo>
                    <a:pt x="f22" y="f20"/>
                    <a:pt x="f23" y="f18"/>
                    <a:pt x="f13" y="f12"/>
                  </a:cubicBezTo>
                  <a:lnTo>
                    <a:pt x="f24" y="f25"/>
                  </a:lnTo>
                  <a:cubicBezTo>
                    <a:pt x="f26" y="f27"/>
                    <a:pt x="f28" y="f29"/>
                    <a:pt x="f28" y="f30"/>
                  </a:cubicBezTo>
                  <a:lnTo>
                    <a:pt x="f28" y="f10"/>
                  </a:lnTo>
                  <a:cubicBezTo>
                    <a:pt x="f28" y="f9"/>
                    <a:pt x="f31" y="f6"/>
                    <a:pt x="f5" y="f6"/>
                  </a:cubicBezTo>
                  <a:close/>
                  <a:moveTo>
                    <a:pt x="f5" y="f32"/>
                  </a:moveTo>
                  <a:cubicBezTo>
                    <a:pt x="f33" y="f32"/>
                    <a:pt x="f32" y="f34"/>
                    <a:pt x="f32" y="f5"/>
                  </a:cubicBezTo>
                  <a:cubicBezTo>
                    <a:pt x="f32" y="f35"/>
                    <a:pt x="f34" y="f4"/>
                    <a:pt x="f5" y="f4"/>
                  </a:cubicBezTo>
                  <a:cubicBezTo>
                    <a:pt x="f36" y="f4"/>
                    <a:pt x="f37" y="f36"/>
                    <a:pt x="f37" y="f5"/>
                  </a:cubicBezTo>
                  <a:cubicBezTo>
                    <a:pt x="f38" y="f34"/>
                    <a:pt x="f35" y="f32"/>
                    <a:pt x="f5" y="f3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27" name="Google Shape;7020;p88">
              <a:extLst>
                <a:ext uri="{FF2B5EF4-FFF2-40B4-BE49-F238E27FC236}">
                  <a16:creationId xmlns:a16="http://schemas.microsoft.com/office/drawing/2014/main" id="{A3D24D6D-9BCE-9BE4-F8EB-FA35579BE71C}"/>
                </a:ext>
              </a:extLst>
            </p:cNvPr>
            <p:cNvSpPr/>
            <p:nvPr/>
          </p:nvSpPr>
          <p:spPr>
            <a:xfrm>
              <a:off x="6730349" y="1707239"/>
              <a:ext cx="446400" cy="445212"/>
            </a:xfrm>
            <a:custGeom>
              <a:avLst/>
              <a:gdLst>
                <a:gd name="f0" fmla="val w"/>
                <a:gd name="f1" fmla="val h"/>
                <a:gd name="f2" fmla="val 0"/>
                <a:gd name="f3" fmla="val 11689"/>
                <a:gd name="f4" fmla="val 11658"/>
                <a:gd name="f5" fmla="val 5829"/>
                <a:gd name="f6" fmla="val 1355"/>
                <a:gd name="f7" fmla="val 8286"/>
                <a:gd name="f8" fmla="val 10271"/>
                <a:gd name="f9" fmla="val 3372"/>
                <a:gd name="f10" fmla="val 8318"/>
                <a:gd name="f11" fmla="val 3403"/>
                <a:gd name="f12" fmla="val 1387"/>
                <a:gd name="f13" fmla="val 8255"/>
                <a:gd name="f14" fmla="val 3371"/>
                <a:gd name="f15" fmla="val 1"/>
                <a:gd name="f16" fmla="val 2647"/>
                <a:gd name="f17" fmla="val 2616"/>
                <a:gd name="f18" fmla="val 9011"/>
                <a:gd name="f19" fmla="val 11657"/>
                <a:gd name="f20" fmla="val 9042"/>
                <a:gd name="f21" fmla="*/ f0 1 11689"/>
                <a:gd name="f22" fmla="*/ f1 1 11658"/>
                <a:gd name="f23" fmla="val f2"/>
                <a:gd name="f24" fmla="val f3"/>
                <a:gd name="f25" fmla="val f4"/>
                <a:gd name="f26" fmla="+- f25 0 f23"/>
                <a:gd name="f27" fmla="+- f24 0 f23"/>
                <a:gd name="f28" fmla="*/ f27 1 11689"/>
                <a:gd name="f29" fmla="*/ f26 1 11658"/>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1689" h="11658">
                  <a:moveTo>
                    <a:pt x="f5" y="f6"/>
                  </a:moveTo>
                  <a:cubicBezTo>
                    <a:pt x="f7" y="f6"/>
                    <a:pt x="f8" y="f9"/>
                    <a:pt x="f8" y="f5"/>
                  </a:cubicBezTo>
                  <a:cubicBezTo>
                    <a:pt x="f8" y="f7"/>
                    <a:pt x="f10" y="f8"/>
                    <a:pt x="f5" y="f8"/>
                  </a:cubicBezTo>
                  <a:cubicBezTo>
                    <a:pt x="f11" y="f8"/>
                    <a:pt x="f12" y="f13"/>
                    <a:pt x="f12" y="f5"/>
                  </a:cubicBezTo>
                  <a:cubicBezTo>
                    <a:pt x="f12" y="f9"/>
                    <a:pt x="f14" y="f6"/>
                    <a:pt x="f5" y="f6"/>
                  </a:cubicBezTo>
                  <a:close/>
                  <a:moveTo>
                    <a:pt x="f5" y="f15"/>
                  </a:moveTo>
                  <a:cubicBezTo>
                    <a:pt x="f16" y="f15"/>
                    <a:pt x="f2" y="f17"/>
                    <a:pt x="f2" y="f5"/>
                  </a:cubicBezTo>
                  <a:cubicBezTo>
                    <a:pt x="f2" y="f18"/>
                    <a:pt x="f16" y="f19"/>
                    <a:pt x="f5" y="f19"/>
                  </a:cubicBezTo>
                  <a:cubicBezTo>
                    <a:pt x="f18" y="f19"/>
                    <a:pt x="f19" y="f18"/>
                    <a:pt x="f19" y="f5"/>
                  </a:cubicBezTo>
                  <a:cubicBezTo>
                    <a:pt x="f3" y="f17"/>
                    <a:pt x="f20" y="f15"/>
                    <a:pt x="f5" y="f1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sp>
        <p:nvSpPr>
          <p:cNvPr id="128" name="Google Shape;5917;p86">
            <a:extLst>
              <a:ext uri="{FF2B5EF4-FFF2-40B4-BE49-F238E27FC236}">
                <a16:creationId xmlns:a16="http://schemas.microsoft.com/office/drawing/2014/main" id="{04B2DBC0-6173-E03D-00CD-C61F1E9E95B7}"/>
              </a:ext>
            </a:extLst>
          </p:cNvPr>
          <p:cNvSpPr/>
          <p:nvPr/>
        </p:nvSpPr>
        <p:spPr>
          <a:xfrm>
            <a:off x="4015629" y="3611480"/>
            <a:ext cx="601381" cy="617561"/>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val f2"/>
              <a:gd name="f77" fmla="val f3"/>
              <a:gd name="f78" fmla="val f4"/>
              <a:gd name="f79" fmla="+- f78 0 f76"/>
              <a:gd name="f80" fmla="+- f77 0 f76"/>
              <a:gd name="f81" fmla="*/ f80 1 12446"/>
              <a:gd name="f82" fmla="*/ f79 1 12698"/>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rgbClr val="0072BF"/>
          </a:solid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29" name="Google Shape;5955;p86">
            <a:extLst>
              <a:ext uri="{FF2B5EF4-FFF2-40B4-BE49-F238E27FC236}">
                <a16:creationId xmlns:a16="http://schemas.microsoft.com/office/drawing/2014/main" id="{9644E34A-06CA-0296-CD52-E56BE39F915C}"/>
              </a:ext>
            </a:extLst>
          </p:cNvPr>
          <p:cNvSpPr/>
          <p:nvPr/>
        </p:nvSpPr>
        <p:spPr>
          <a:xfrm>
            <a:off x="4735092" y="3708002"/>
            <a:ext cx="612001" cy="521024"/>
          </a:xfrm>
          <a:custGeom>
            <a:avLst/>
            <a:gdLst>
              <a:gd name="f0" fmla="val w"/>
              <a:gd name="f1" fmla="val h"/>
              <a:gd name="f2" fmla="val 0"/>
              <a:gd name="f3" fmla="val 12666"/>
              <a:gd name="f4" fmla="val 10713"/>
              <a:gd name="f5" fmla="val 1765"/>
              <a:gd name="f6" fmla="val 3309"/>
              <a:gd name="f7" fmla="val 7058"/>
              <a:gd name="f8" fmla="val 7278"/>
              <a:gd name="f9" fmla="val 1954"/>
              <a:gd name="f10" fmla="val 7436"/>
              <a:gd name="f11" fmla="val 2206"/>
              <a:gd name="f12" fmla="val 2615"/>
              <a:gd name="f13" fmla="val 9925"/>
              <a:gd name="f14" fmla="val 788"/>
              <a:gd name="f15" fmla="val 5073"/>
              <a:gd name="f16" fmla="val 5262"/>
              <a:gd name="f17" fmla="val 5514"/>
              <a:gd name="f18" fmla="val 5892"/>
              <a:gd name="f19" fmla="val 3403"/>
              <a:gd name="f20" fmla="val 3813"/>
              <a:gd name="f21" fmla="val 4033"/>
              <a:gd name="f22" fmla="val 4254"/>
              <a:gd name="f23" fmla="val 7247"/>
              <a:gd name="f24" fmla="val 8412"/>
              <a:gd name="f25" fmla="val 8601"/>
              <a:gd name="f26" fmla="val 8853"/>
              <a:gd name="f27" fmla="val 9294"/>
              <a:gd name="f28" fmla="val 6711"/>
              <a:gd name="f29" fmla="val 7152"/>
              <a:gd name="f30" fmla="val 7404"/>
              <a:gd name="f31" fmla="val 7593"/>
              <a:gd name="f32" fmla="val 11815"/>
              <a:gd name="f33" fmla="val 9988"/>
              <a:gd name="f34" fmla="val 10429"/>
              <a:gd name="f35" fmla="val 10649"/>
              <a:gd name="f36" fmla="val 10870"/>
              <a:gd name="f37" fmla="val 379"/>
              <a:gd name="f38" fmla="val 1"/>
              <a:gd name="f39" fmla="val 158"/>
              <a:gd name="f40" fmla="val 190"/>
              <a:gd name="f41" fmla="val 10334"/>
              <a:gd name="f42" fmla="val 10555"/>
              <a:gd name="f43" fmla="val 10712"/>
              <a:gd name="f44" fmla="val 12224"/>
              <a:gd name="f45" fmla="val 12476"/>
              <a:gd name="f46" fmla="val 12665"/>
              <a:gd name="f47" fmla="val 10523"/>
              <a:gd name="f48" fmla="val 12634"/>
              <a:gd name="f49" fmla="val 12445"/>
              <a:gd name="f50" fmla="*/ f0 1 12666"/>
              <a:gd name="f51" fmla="*/ f1 1 10713"/>
              <a:gd name="f52" fmla="val f2"/>
              <a:gd name="f53" fmla="val f3"/>
              <a:gd name="f54" fmla="val f4"/>
              <a:gd name="f55" fmla="+- f54 0 f52"/>
              <a:gd name="f56" fmla="+- f53 0 f52"/>
              <a:gd name="f57" fmla="*/ f56 1 12666"/>
              <a:gd name="f58" fmla="*/ f55 1 10713"/>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12666" h="10713">
                <a:moveTo>
                  <a:pt x="f5" y="f6"/>
                </a:moveTo>
                <a:lnTo>
                  <a:pt x="f5" y="f7"/>
                </a:lnTo>
                <a:cubicBezTo>
                  <a:pt x="f5" y="f8"/>
                  <a:pt x="f9" y="f10"/>
                  <a:pt x="f11" y="f10"/>
                </a:cubicBezTo>
                <a:lnTo>
                  <a:pt x="f12" y="f10"/>
                </a:lnTo>
                <a:lnTo>
                  <a:pt x="f12" y="f13"/>
                </a:lnTo>
                <a:lnTo>
                  <a:pt x="f14" y="f13"/>
                </a:lnTo>
                <a:lnTo>
                  <a:pt x="f14" y="f6"/>
                </a:lnTo>
                <a:close/>
                <a:moveTo>
                  <a:pt x="f15" y="f6"/>
                </a:moveTo>
                <a:lnTo>
                  <a:pt x="f15" y="f7"/>
                </a:lnTo>
                <a:cubicBezTo>
                  <a:pt x="f15" y="f8"/>
                  <a:pt x="f16" y="f10"/>
                  <a:pt x="f17" y="f10"/>
                </a:cubicBezTo>
                <a:lnTo>
                  <a:pt x="f18" y="f10"/>
                </a:lnTo>
                <a:lnTo>
                  <a:pt x="f18" y="f13"/>
                </a:lnTo>
                <a:lnTo>
                  <a:pt x="f19" y="f13"/>
                </a:lnTo>
                <a:lnTo>
                  <a:pt x="f19" y="f10"/>
                </a:lnTo>
                <a:lnTo>
                  <a:pt x="f20" y="f10"/>
                </a:lnTo>
                <a:cubicBezTo>
                  <a:pt x="f21" y="f10"/>
                  <a:pt x="f22" y="f23"/>
                  <a:pt x="f22" y="f7"/>
                </a:cubicBezTo>
                <a:lnTo>
                  <a:pt x="f22" y="f6"/>
                </a:lnTo>
                <a:close/>
                <a:moveTo>
                  <a:pt x="f24" y="f6"/>
                </a:moveTo>
                <a:lnTo>
                  <a:pt x="f24" y="f7"/>
                </a:lnTo>
                <a:cubicBezTo>
                  <a:pt x="f24" y="f8"/>
                  <a:pt x="f25" y="f10"/>
                  <a:pt x="f26" y="f10"/>
                </a:cubicBezTo>
                <a:lnTo>
                  <a:pt x="f27" y="f10"/>
                </a:lnTo>
                <a:lnTo>
                  <a:pt x="f27" y="f13"/>
                </a:lnTo>
                <a:lnTo>
                  <a:pt x="f28" y="f13"/>
                </a:lnTo>
                <a:lnTo>
                  <a:pt x="f28" y="f10"/>
                </a:lnTo>
                <a:lnTo>
                  <a:pt x="f29" y="f10"/>
                </a:lnTo>
                <a:cubicBezTo>
                  <a:pt x="f30" y="f10"/>
                  <a:pt x="f31" y="f23"/>
                  <a:pt x="f31" y="f7"/>
                </a:cubicBezTo>
                <a:lnTo>
                  <a:pt x="f31" y="f6"/>
                </a:lnTo>
                <a:close/>
                <a:moveTo>
                  <a:pt x="f32" y="f6"/>
                </a:moveTo>
                <a:lnTo>
                  <a:pt x="f32" y="f13"/>
                </a:lnTo>
                <a:lnTo>
                  <a:pt x="f33" y="f13"/>
                </a:lnTo>
                <a:lnTo>
                  <a:pt x="f33" y="f10"/>
                </a:lnTo>
                <a:lnTo>
                  <a:pt x="f34" y="f10"/>
                </a:lnTo>
                <a:cubicBezTo>
                  <a:pt x="f35" y="f10"/>
                  <a:pt x="f36" y="f23"/>
                  <a:pt x="f36" y="f7"/>
                </a:cubicBezTo>
                <a:lnTo>
                  <a:pt x="f36" y="f6"/>
                </a:lnTo>
                <a:close/>
                <a:moveTo>
                  <a:pt x="f37" y="f38"/>
                </a:moveTo>
                <a:cubicBezTo>
                  <a:pt x="f39" y="f38"/>
                  <a:pt x="f38" y="f40"/>
                  <a:pt x="f38" y="f37"/>
                </a:cubicBezTo>
                <a:lnTo>
                  <a:pt x="f38" y="f41"/>
                </a:lnTo>
                <a:cubicBezTo>
                  <a:pt x="f38" y="f42"/>
                  <a:pt x="f40" y="f43"/>
                  <a:pt x="f37" y="f43"/>
                </a:cubicBezTo>
                <a:lnTo>
                  <a:pt x="f44" y="f43"/>
                </a:lnTo>
                <a:cubicBezTo>
                  <a:pt x="f45" y="f43"/>
                  <a:pt x="f46" y="f47"/>
                  <a:pt x="f46" y="f41"/>
                </a:cubicBezTo>
                <a:lnTo>
                  <a:pt x="f46" y="f37"/>
                </a:lnTo>
                <a:cubicBezTo>
                  <a:pt x="f48" y="f40"/>
                  <a:pt x="f49" y="f38"/>
                  <a:pt x="f44" y="f38"/>
                </a:cubicBezTo>
                <a:close/>
              </a:path>
            </a:pathLst>
          </a:custGeom>
          <a:solidFill>
            <a:srgbClr val="0072BF"/>
          </a:solid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nvGrpSpPr>
          <p:cNvPr id="130" name="Google Shape;5983;p86">
            <a:extLst>
              <a:ext uri="{FF2B5EF4-FFF2-40B4-BE49-F238E27FC236}">
                <a16:creationId xmlns:a16="http://schemas.microsoft.com/office/drawing/2014/main" id="{753FA3AD-772B-5514-9358-E1B9DFAFB8F9}"/>
              </a:ext>
            </a:extLst>
          </p:cNvPr>
          <p:cNvGrpSpPr/>
          <p:nvPr/>
        </p:nvGrpSpPr>
        <p:grpSpPr>
          <a:xfrm>
            <a:off x="5598371" y="3627668"/>
            <a:ext cx="615049" cy="616000"/>
            <a:chOff x="5526834" y="2589242"/>
            <a:chExt cx="461287" cy="462000"/>
          </a:xfrm>
          <a:solidFill>
            <a:srgbClr val="0072BF"/>
          </a:solidFill>
        </p:grpSpPr>
        <p:sp>
          <p:nvSpPr>
            <p:cNvPr id="131" name="Google Shape;5984;p86">
              <a:extLst>
                <a:ext uri="{FF2B5EF4-FFF2-40B4-BE49-F238E27FC236}">
                  <a16:creationId xmlns:a16="http://schemas.microsoft.com/office/drawing/2014/main" id="{F203BDFD-8A3E-153C-9CCF-9150B0F2C0EB}"/>
                </a:ext>
              </a:extLst>
            </p:cNvPr>
            <p:cNvSpPr/>
            <p:nvPr/>
          </p:nvSpPr>
          <p:spPr>
            <a:xfrm>
              <a:off x="5526834" y="2589242"/>
              <a:ext cx="368804" cy="370048"/>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val f2"/>
                <a:gd name="f25" fmla="val f3"/>
                <a:gd name="f26" fmla="val f4"/>
                <a:gd name="f27" fmla="+- f26 0 f24"/>
                <a:gd name="f28" fmla="+- f25 0 f24"/>
                <a:gd name="f29" fmla="*/ f28 1 10177"/>
                <a:gd name="f30" fmla="*/ f27 1 1014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32" name="Google Shape;5985;p86">
              <a:extLst>
                <a:ext uri="{FF2B5EF4-FFF2-40B4-BE49-F238E27FC236}">
                  <a16:creationId xmlns:a16="http://schemas.microsoft.com/office/drawing/2014/main" id="{871FCE81-A02B-CDB9-77E8-D949AFE6E6B5}"/>
                </a:ext>
              </a:extLst>
            </p:cNvPr>
            <p:cNvSpPr/>
            <p:nvPr/>
          </p:nvSpPr>
          <p:spPr>
            <a:xfrm>
              <a:off x="5588474" y="2775231"/>
              <a:ext cx="399647" cy="276011"/>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val f2"/>
                <a:gd name="f66" fmla="val f3"/>
                <a:gd name="f67" fmla="val f4"/>
                <a:gd name="f68" fmla="+- f67 0 f65"/>
                <a:gd name="f69" fmla="+- f66 0 f65"/>
                <a:gd name="f70" fmla="*/ f69 1 11028"/>
                <a:gd name="f71" fmla="*/ f68 1 7567"/>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33" name="Google Shape;5986;p86">
            <a:extLst>
              <a:ext uri="{FF2B5EF4-FFF2-40B4-BE49-F238E27FC236}">
                <a16:creationId xmlns:a16="http://schemas.microsoft.com/office/drawing/2014/main" id="{2F9A5532-B90A-9C41-2920-DC56D3865D52}"/>
              </a:ext>
            </a:extLst>
          </p:cNvPr>
          <p:cNvGrpSpPr/>
          <p:nvPr/>
        </p:nvGrpSpPr>
        <p:grpSpPr>
          <a:xfrm>
            <a:off x="8034395" y="3604164"/>
            <a:ext cx="621097" cy="619060"/>
            <a:chOff x="7353851" y="2571612"/>
            <a:chExt cx="465823" cy="464295"/>
          </a:xfrm>
          <a:solidFill>
            <a:srgbClr val="0072BF"/>
          </a:solidFill>
        </p:grpSpPr>
        <p:sp>
          <p:nvSpPr>
            <p:cNvPr id="134" name="Google Shape;5987;p86">
              <a:extLst>
                <a:ext uri="{FF2B5EF4-FFF2-40B4-BE49-F238E27FC236}">
                  <a16:creationId xmlns:a16="http://schemas.microsoft.com/office/drawing/2014/main" id="{D25F9F50-05C6-10CD-8DCF-725B6316422F}"/>
                </a:ext>
              </a:extLst>
            </p:cNvPr>
            <p:cNvSpPr/>
            <p:nvPr/>
          </p:nvSpPr>
          <p:spPr>
            <a:xfrm>
              <a:off x="7635834" y="2856594"/>
              <a:ext cx="183840" cy="179313"/>
            </a:xfrm>
            <a:custGeom>
              <a:avLst/>
              <a:gdLst>
                <a:gd name="f0" fmla="val w"/>
                <a:gd name="f1" fmla="val h"/>
                <a:gd name="f2" fmla="val 0"/>
                <a:gd name="f3" fmla="val 5073"/>
                <a:gd name="f4" fmla="val 4916"/>
                <a:gd name="f5" fmla="val 2238"/>
                <a:gd name="f6" fmla="val 1"/>
                <a:gd name="f7" fmla="val 1986"/>
                <a:gd name="f8" fmla="val 442"/>
                <a:gd name="f9" fmla="val 1671"/>
                <a:gd name="f10" fmla="val 820"/>
                <a:gd name="f11" fmla="val 1324"/>
                <a:gd name="f12" fmla="val 1229"/>
                <a:gd name="f13" fmla="val 946"/>
                <a:gd name="f14" fmla="val 473"/>
                <a:gd name="f15" fmla="val 2206"/>
                <a:gd name="f16" fmla="val 4443"/>
                <a:gd name="f17" fmla="val 2521"/>
                <a:gd name="f18" fmla="val 4758"/>
                <a:gd name="f19" fmla="val 2923"/>
                <a:gd name="f20" fmla="val 3325"/>
                <a:gd name="f21" fmla="val 3726"/>
                <a:gd name="f22" fmla="val 4128"/>
                <a:gd name="f23" fmla="val 3813"/>
                <a:gd name="f24" fmla="val 2836"/>
                <a:gd name="f25" fmla="*/ f0 1 5073"/>
                <a:gd name="f26" fmla="*/ f1 1 4916"/>
                <a:gd name="f27" fmla="val f2"/>
                <a:gd name="f28" fmla="val f3"/>
                <a:gd name="f29" fmla="val f4"/>
                <a:gd name="f30" fmla="+- f29 0 f27"/>
                <a:gd name="f31" fmla="+- f28 0 f27"/>
                <a:gd name="f32" fmla="*/ f31 1 5073"/>
                <a:gd name="f33" fmla="*/ f30 1 4916"/>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5073" h="4916">
                  <a:moveTo>
                    <a:pt x="f5" y="f6"/>
                  </a:moveTo>
                  <a:cubicBezTo>
                    <a:pt x="f7" y="f8"/>
                    <a:pt x="f9" y="f10"/>
                    <a:pt x="f11" y="f12"/>
                  </a:cubicBezTo>
                  <a:cubicBezTo>
                    <a:pt x="f13" y="f9"/>
                    <a:pt x="f14" y="f7"/>
                    <a:pt x="f6" y="f5"/>
                  </a:cubicBezTo>
                  <a:lnTo>
                    <a:pt x="f15" y="f16"/>
                  </a:lnTo>
                  <a:cubicBezTo>
                    <a:pt x="f17" y="f18"/>
                    <a:pt x="f19" y="f4"/>
                    <a:pt x="f20" y="f4"/>
                  </a:cubicBezTo>
                  <a:cubicBezTo>
                    <a:pt x="f21" y="f4"/>
                    <a:pt x="f22" y="f18"/>
                    <a:pt x="f16" y="f16"/>
                  </a:cubicBezTo>
                  <a:cubicBezTo>
                    <a:pt x="f3" y="f23"/>
                    <a:pt x="f3" y="f24"/>
                    <a:pt x="f16" y="f15"/>
                  </a:cubicBez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35" name="Google Shape;5988;p86">
              <a:extLst>
                <a:ext uri="{FF2B5EF4-FFF2-40B4-BE49-F238E27FC236}">
                  <a16:creationId xmlns:a16="http://schemas.microsoft.com/office/drawing/2014/main" id="{C7B444F9-F405-8797-78EE-E6185284985D}"/>
                </a:ext>
              </a:extLst>
            </p:cNvPr>
            <p:cNvSpPr/>
            <p:nvPr/>
          </p:nvSpPr>
          <p:spPr>
            <a:xfrm>
              <a:off x="7353851" y="2571612"/>
              <a:ext cx="359670" cy="363227"/>
            </a:xfrm>
            <a:custGeom>
              <a:avLst/>
              <a:gdLst>
                <a:gd name="f0" fmla="val w"/>
                <a:gd name="f1" fmla="val h"/>
                <a:gd name="f2" fmla="val 0"/>
                <a:gd name="f3" fmla="val 9925"/>
                <a:gd name="f4" fmla="val 9958"/>
                <a:gd name="f5" fmla="val 4978"/>
                <a:gd name="f6" fmla="val 1702"/>
                <a:gd name="f7" fmla="val 6774"/>
                <a:gd name="f8" fmla="val 8286"/>
                <a:gd name="f9" fmla="val 3214"/>
                <a:gd name="f10" fmla="val 5010"/>
                <a:gd name="f11" fmla="val 8254"/>
                <a:gd name="f12" fmla="val 5892"/>
                <a:gd name="f13" fmla="val 7939"/>
                <a:gd name="f14" fmla="val 6711"/>
                <a:gd name="f15" fmla="val 7341"/>
                <a:gd name="f16" fmla="val 7310"/>
                <a:gd name="f17" fmla="val 6742"/>
                <a:gd name="f18" fmla="val 7908"/>
                <a:gd name="f19" fmla="val 5923"/>
                <a:gd name="f20" fmla="val 8318"/>
                <a:gd name="f21" fmla="val 3151"/>
                <a:gd name="f22" fmla="val 1670"/>
                <a:gd name="f23" fmla="val 6837"/>
                <a:gd name="f24" fmla="val 1"/>
                <a:gd name="f25" fmla="val 2268"/>
                <a:gd name="f26" fmla="val 2269"/>
                <a:gd name="f27" fmla="val 7688"/>
                <a:gd name="f28" fmla="val 9956"/>
                <a:gd name="f29" fmla="val 5013"/>
                <a:gd name="f30" fmla="val 9957"/>
                <a:gd name="f31" fmla="val 5048"/>
                <a:gd name="f32" fmla="val 5083"/>
                <a:gd name="f33" fmla="val 6367"/>
                <a:gd name="f34" fmla="val 7586"/>
                <a:gd name="f35" fmla="val 9395"/>
                <a:gd name="f36" fmla="val 8506"/>
                <a:gd name="f37" fmla="val 8444"/>
                <a:gd name="f38" fmla="val 9420"/>
                <a:gd name="f39" fmla="val 7499"/>
                <a:gd name="f40" fmla="val 9924"/>
                <a:gd name="f41" fmla="val 6270"/>
                <a:gd name="f42" fmla="val 7687"/>
                <a:gd name="f43" fmla="*/ f0 1 9925"/>
                <a:gd name="f44" fmla="*/ f1 1 9958"/>
                <a:gd name="f45" fmla="val f2"/>
                <a:gd name="f46" fmla="val f3"/>
                <a:gd name="f47" fmla="val f4"/>
                <a:gd name="f48" fmla="+- f47 0 f45"/>
                <a:gd name="f49" fmla="+- f46 0 f45"/>
                <a:gd name="f50" fmla="*/ f49 1 9925"/>
                <a:gd name="f51" fmla="*/ f48 1 9958"/>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9925" h="9958">
                  <a:moveTo>
                    <a:pt x="f5" y="f6"/>
                  </a:moveTo>
                  <a:cubicBezTo>
                    <a:pt x="f7" y="f6"/>
                    <a:pt x="f8" y="f9"/>
                    <a:pt x="f8" y="f10"/>
                  </a:cubicBezTo>
                  <a:cubicBezTo>
                    <a:pt x="f11" y="f12"/>
                    <a:pt x="f13" y="f14"/>
                    <a:pt x="f15" y="f16"/>
                  </a:cubicBezTo>
                  <a:cubicBezTo>
                    <a:pt x="f17" y="f18"/>
                    <a:pt x="f19" y="f20"/>
                    <a:pt x="f5" y="f20"/>
                  </a:cubicBezTo>
                  <a:cubicBezTo>
                    <a:pt x="f21" y="f20"/>
                    <a:pt x="f22" y="f23"/>
                    <a:pt x="f22" y="f10"/>
                  </a:cubicBezTo>
                  <a:cubicBezTo>
                    <a:pt x="f22" y="f9"/>
                    <a:pt x="f21" y="f6"/>
                    <a:pt x="f5" y="f6"/>
                  </a:cubicBezTo>
                  <a:close/>
                  <a:moveTo>
                    <a:pt x="f5" y="f24"/>
                  </a:moveTo>
                  <a:cubicBezTo>
                    <a:pt x="f25" y="f24"/>
                    <a:pt x="f2" y="f26"/>
                    <a:pt x="f2" y="f5"/>
                  </a:cubicBezTo>
                  <a:cubicBezTo>
                    <a:pt x="f2" y="f27"/>
                    <a:pt x="f25" y="f28"/>
                    <a:pt x="f5" y="f28"/>
                  </a:cubicBezTo>
                  <a:cubicBezTo>
                    <a:pt x="f29" y="f30"/>
                    <a:pt x="f31" y="f30"/>
                    <a:pt x="f32" y="f30"/>
                  </a:cubicBezTo>
                  <a:cubicBezTo>
                    <a:pt x="f33" y="f30"/>
                    <a:pt x="f34" y="f35"/>
                    <a:pt x="f36" y="f37"/>
                  </a:cubicBezTo>
                  <a:cubicBezTo>
                    <a:pt x="f38" y="f39"/>
                    <a:pt x="f40" y="f41"/>
                    <a:pt x="f40" y="f5"/>
                  </a:cubicBezTo>
                  <a:cubicBezTo>
                    <a:pt x="f40" y="f26"/>
                    <a:pt x="f42" y="f24"/>
                    <a:pt x="f5" y="f24"/>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36" name="Google Shape;6005;p86">
            <a:extLst>
              <a:ext uri="{FF2B5EF4-FFF2-40B4-BE49-F238E27FC236}">
                <a16:creationId xmlns:a16="http://schemas.microsoft.com/office/drawing/2014/main" id="{646F3AF4-BE29-A550-C790-1F2EF8E0D593}"/>
              </a:ext>
            </a:extLst>
          </p:cNvPr>
          <p:cNvGrpSpPr/>
          <p:nvPr/>
        </p:nvGrpSpPr>
        <p:grpSpPr>
          <a:xfrm>
            <a:off x="4764389" y="4835738"/>
            <a:ext cx="541715" cy="545200"/>
            <a:chOff x="4901348" y="3495294"/>
            <a:chExt cx="406286" cy="408900"/>
          </a:xfrm>
          <a:solidFill>
            <a:srgbClr val="0072BF"/>
          </a:solidFill>
        </p:grpSpPr>
        <p:sp>
          <p:nvSpPr>
            <p:cNvPr id="137" name="Google Shape;6006;p86">
              <a:extLst>
                <a:ext uri="{FF2B5EF4-FFF2-40B4-BE49-F238E27FC236}">
                  <a16:creationId xmlns:a16="http://schemas.microsoft.com/office/drawing/2014/main" id="{941ADE97-3C0E-CEEE-EBC9-513AB4E2E004}"/>
                </a:ext>
              </a:extLst>
            </p:cNvPr>
            <p:cNvSpPr/>
            <p:nvPr/>
          </p:nvSpPr>
          <p:spPr>
            <a:xfrm>
              <a:off x="4901348" y="3495294"/>
              <a:ext cx="406286" cy="300069"/>
            </a:xfrm>
            <a:custGeom>
              <a:avLst/>
              <a:gdLst>
                <a:gd name="f0" fmla="val w"/>
                <a:gd name="f1" fmla="val h"/>
                <a:gd name="f2" fmla="val 0"/>
                <a:gd name="f3" fmla="val 12666"/>
                <a:gd name="f4" fmla="val 9294"/>
                <a:gd name="f5" fmla="val 11405"/>
                <a:gd name="f6" fmla="val 1701"/>
                <a:gd name="f7" fmla="val 11626"/>
                <a:gd name="f8" fmla="val 11846"/>
                <a:gd name="f9" fmla="val 1890"/>
                <a:gd name="f10" fmla="val 2142"/>
                <a:gd name="f11" fmla="val 3749"/>
                <a:gd name="f12" fmla="val 11090"/>
                <a:gd name="f13" fmla="val 4663"/>
                <a:gd name="f14" fmla="val 9956"/>
                <a:gd name="f15" fmla="val 4978"/>
                <a:gd name="f16" fmla="val 10051"/>
                <a:gd name="f17" fmla="val 4631"/>
                <a:gd name="f18" fmla="val 10145"/>
                <a:gd name="f19" fmla="val 4222"/>
                <a:gd name="f20" fmla="val 3844"/>
                <a:gd name="f21" fmla="val 2584"/>
                <a:gd name="f22" fmla="val 3812"/>
                <a:gd name="f23" fmla="val 2647"/>
                <a:gd name="f24" fmla="val 4600"/>
                <a:gd name="f25" fmla="val 2773"/>
                <a:gd name="f26" fmla="val 5009"/>
                <a:gd name="f27" fmla="val 1639"/>
                <a:gd name="f28" fmla="val 4694"/>
                <a:gd name="f29" fmla="val 851"/>
                <a:gd name="f30" fmla="val 3781"/>
                <a:gd name="f31" fmla="val 1040"/>
                <a:gd name="f32" fmla="val 1292"/>
                <a:gd name="f33" fmla="val 4065"/>
                <a:gd name="f34" fmla="val 3655"/>
                <a:gd name="f35" fmla="val 4317"/>
                <a:gd name="f36" fmla="val 4506"/>
                <a:gd name="f37" fmla="val 3875"/>
                <a:gd name="f38" fmla="val 4096"/>
                <a:gd name="f39" fmla="val 4821"/>
                <a:gd name="f40" fmla="val 5041"/>
                <a:gd name="f41" fmla="val 5262"/>
                <a:gd name="f42" fmla="val 5261"/>
                <a:gd name="f43" fmla="val 5451"/>
                <a:gd name="f44" fmla="val 5324"/>
                <a:gd name="f45" fmla="val 5577"/>
                <a:gd name="f46" fmla="val 5608"/>
                <a:gd name="f47" fmla="val 5482"/>
                <a:gd name="f48" fmla="val 5797"/>
                <a:gd name="f49" fmla="val 5431"/>
                <a:gd name="f50" fmla="val 5952"/>
                <a:gd name="f51" fmla="val 5229"/>
                <a:gd name="f52" fmla="val 6065"/>
                <a:gd name="f53" fmla="val 5054"/>
                <a:gd name="f54" fmla="val 5017"/>
                <a:gd name="f55" fmla="val 4980"/>
                <a:gd name="f56" fmla="val 6060"/>
                <a:gd name="f57" fmla="val 4947"/>
                <a:gd name="f58" fmla="val 6049"/>
                <a:gd name="f59" fmla="val 4128"/>
                <a:gd name="f60" fmla="val 5734"/>
                <a:gd name="f61" fmla="val 4946"/>
                <a:gd name="f62" fmla="val 2993"/>
                <a:gd name="f63" fmla="val 2741"/>
                <a:gd name="f64" fmla="val 2552"/>
                <a:gd name="f65" fmla="val 189"/>
                <a:gd name="f66" fmla="val 441"/>
                <a:gd name="f67" fmla="val 882"/>
                <a:gd name="f68" fmla="val 1261"/>
                <a:gd name="f69" fmla="val 536"/>
                <a:gd name="f70" fmla="val 1"/>
                <a:gd name="f71" fmla="val 1418"/>
                <a:gd name="f72" fmla="val 4568"/>
                <a:gd name="f73" fmla="val 1513"/>
                <a:gd name="f74" fmla="val 3183"/>
                <a:gd name="f75" fmla="val 5923"/>
                <a:gd name="f76" fmla="val 4159"/>
                <a:gd name="f77" fmla="val 7372"/>
                <a:gd name="f78" fmla="val 5073"/>
                <a:gd name="f79" fmla="val 7089"/>
                <a:gd name="f80" fmla="val 7687"/>
                <a:gd name="f81" fmla="val 8286"/>
                <a:gd name="f82" fmla="val 8884"/>
                <a:gd name="f83" fmla="val 4443"/>
                <a:gd name="f84" fmla="val 8192"/>
                <a:gd name="f85" fmla="val 7782"/>
                <a:gd name="f86" fmla="val 7562"/>
                <a:gd name="f87" fmla="val 8507"/>
                <a:gd name="f88" fmla="val 9484"/>
                <a:gd name="f89" fmla="val 11216"/>
                <a:gd name="f90" fmla="val 4537"/>
                <a:gd name="f91" fmla="val 12098"/>
                <a:gd name="f92" fmla="val 9704"/>
                <a:gd name="f93" fmla="*/ f0 1 12666"/>
                <a:gd name="f94" fmla="*/ f1 1 9294"/>
                <a:gd name="f95" fmla="val f2"/>
                <a:gd name="f96" fmla="val f3"/>
                <a:gd name="f97" fmla="val f4"/>
                <a:gd name="f98" fmla="+- f97 0 f95"/>
                <a:gd name="f99" fmla="+- f96 0 f95"/>
                <a:gd name="f100" fmla="*/ f99 1 12666"/>
                <a:gd name="f101" fmla="*/ f98 1 9294"/>
                <a:gd name="f102" fmla="*/ f95 1 f100"/>
                <a:gd name="f103" fmla="*/ f96 1 f100"/>
                <a:gd name="f104" fmla="*/ f95 1 f101"/>
                <a:gd name="f105" fmla="*/ f97 1 f101"/>
                <a:gd name="f106" fmla="*/ f102 f93 1"/>
                <a:gd name="f107" fmla="*/ f103 f93 1"/>
                <a:gd name="f108" fmla="*/ f105 f94 1"/>
                <a:gd name="f109" fmla="*/ f104 f94 1"/>
              </a:gdLst>
              <a:ahLst/>
              <a:cxnLst>
                <a:cxn ang="3cd4">
                  <a:pos x="hc" y="t"/>
                </a:cxn>
                <a:cxn ang="0">
                  <a:pos x="r" y="vc"/>
                </a:cxn>
                <a:cxn ang="cd4">
                  <a:pos x="hc" y="b"/>
                </a:cxn>
                <a:cxn ang="cd2">
                  <a:pos x="l" y="vc"/>
                </a:cxn>
              </a:cxnLst>
              <a:rect l="f106" t="f109" r="f107" b="f108"/>
              <a:pathLst>
                <a:path w="12666" h="9294">
                  <a:moveTo>
                    <a:pt x="f5" y="f6"/>
                  </a:moveTo>
                  <a:cubicBezTo>
                    <a:pt x="f7" y="f6"/>
                    <a:pt x="f8" y="f9"/>
                    <a:pt x="f8" y="f10"/>
                  </a:cubicBezTo>
                  <a:cubicBezTo>
                    <a:pt x="f8" y="f11"/>
                    <a:pt x="f12" y="f13"/>
                    <a:pt x="f14" y="f15"/>
                  </a:cubicBezTo>
                  <a:cubicBezTo>
                    <a:pt x="f16" y="f17"/>
                    <a:pt x="f18" y="f19"/>
                    <a:pt x="f18" y="f20"/>
                  </a:cubicBezTo>
                  <a:lnTo>
                    <a:pt x="f18" y="f6"/>
                  </a:lnTo>
                  <a:close/>
                  <a:moveTo>
                    <a:pt x="f21" y="f6"/>
                  </a:moveTo>
                  <a:lnTo>
                    <a:pt x="f21" y="f22"/>
                  </a:lnTo>
                  <a:cubicBezTo>
                    <a:pt x="f21" y="f19"/>
                    <a:pt x="f23" y="f24"/>
                    <a:pt x="f25" y="f26"/>
                  </a:cubicBezTo>
                  <a:cubicBezTo>
                    <a:pt x="f27" y="f28"/>
                    <a:pt x="f29" y="f30"/>
                    <a:pt x="f29" y="f10"/>
                  </a:cubicBezTo>
                  <a:cubicBezTo>
                    <a:pt x="f29" y="f9"/>
                    <a:pt x="f31" y="f6"/>
                    <a:pt x="f32" y="f6"/>
                  </a:cubicBezTo>
                  <a:close/>
                  <a:moveTo>
                    <a:pt x="f33" y="f34"/>
                  </a:moveTo>
                  <a:cubicBezTo>
                    <a:pt x="f35" y="f34"/>
                    <a:pt x="f36" y="f37"/>
                    <a:pt x="f36" y="f38"/>
                  </a:cubicBezTo>
                  <a:cubicBezTo>
                    <a:pt x="f36" y="f17"/>
                    <a:pt x="f39" y="f40"/>
                    <a:pt x="f41" y="f42"/>
                  </a:cubicBezTo>
                  <a:cubicBezTo>
                    <a:pt x="f43" y="f44"/>
                    <a:pt x="f45" y="f46"/>
                    <a:pt x="f47" y="f48"/>
                  </a:cubicBezTo>
                  <a:cubicBezTo>
                    <a:pt x="f49" y="f50"/>
                    <a:pt x="f51" y="f52"/>
                    <a:pt x="f53" y="f52"/>
                  </a:cubicBezTo>
                  <a:cubicBezTo>
                    <a:pt x="f54" y="f52"/>
                    <a:pt x="f55" y="f56"/>
                    <a:pt x="f57" y="f58"/>
                  </a:cubicBezTo>
                  <a:cubicBezTo>
                    <a:pt x="f59" y="f60"/>
                    <a:pt x="f34" y="f61"/>
                    <a:pt x="f34" y="f38"/>
                  </a:cubicBezTo>
                  <a:cubicBezTo>
                    <a:pt x="f34" y="f37"/>
                    <a:pt x="f20" y="f34"/>
                    <a:pt x="f33" y="f34"/>
                  </a:cubicBezTo>
                  <a:close/>
                  <a:moveTo>
                    <a:pt x="f62" y="f2"/>
                  </a:moveTo>
                  <a:cubicBezTo>
                    <a:pt x="f63" y="f2"/>
                    <a:pt x="f64" y="f65"/>
                    <a:pt x="f64" y="f66"/>
                  </a:cubicBezTo>
                  <a:lnTo>
                    <a:pt x="f64" y="f67"/>
                  </a:lnTo>
                  <a:lnTo>
                    <a:pt x="f68" y="f67"/>
                  </a:lnTo>
                  <a:cubicBezTo>
                    <a:pt x="f69" y="f67"/>
                    <a:pt x="f70" y="f71"/>
                    <a:pt x="f70" y="f10"/>
                  </a:cubicBezTo>
                  <a:cubicBezTo>
                    <a:pt x="f70" y="f72"/>
                    <a:pt x="f73" y="f48"/>
                    <a:pt x="f74" y="f75"/>
                  </a:cubicBezTo>
                  <a:cubicBezTo>
                    <a:pt x="f76" y="f77"/>
                    <a:pt x="f78" y="f79"/>
                    <a:pt x="f78" y="f80"/>
                  </a:cubicBezTo>
                  <a:cubicBezTo>
                    <a:pt x="f78" y="f81"/>
                    <a:pt x="f39" y="f82"/>
                    <a:pt x="f83" y="f4"/>
                  </a:cubicBezTo>
                  <a:lnTo>
                    <a:pt x="f84" y="f4"/>
                  </a:lnTo>
                  <a:cubicBezTo>
                    <a:pt x="f85" y="f82"/>
                    <a:pt x="f86" y="f81"/>
                    <a:pt x="f86" y="f80"/>
                  </a:cubicBezTo>
                  <a:cubicBezTo>
                    <a:pt x="f86" y="f79"/>
                    <a:pt x="f87" y="f77"/>
                    <a:pt x="f88" y="f75"/>
                  </a:cubicBezTo>
                  <a:cubicBezTo>
                    <a:pt x="f89" y="f48"/>
                    <a:pt x="f3" y="f90"/>
                    <a:pt x="f3" y="f10"/>
                  </a:cubicBezTo>
                  <a:cubicBezTo>
                    <a:pt x="f3" y="f71"/>
                    <a:pt x="f91" y="f67"/>
                    <a:pt x="f5" y="f67"/>
                  </a:cubicBezTo>
                  <a:lnTo>
                    <a:pt x="f18" y="f67"/>
                  </a:lnTo>
                  <a:lnTo>
                    <a:pt x="f18" y="f66"/>
                  </a:lnTo>
                  <a:cubicBezTo>
                    <a:pt x="f18" y="f65"/>
                    <a:pt x="f14" y="f2"/>
                    <a:pt x="f92"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38" name="Google Shape;6007;p86">
              <a:extLst>
                <a:ext uri="{FF2B5EF4-FFF2-40B4-BE49-F238E27FC236}">
                  <a16:creationId xmlns:a16="http://schemas.microsoft.com/office/drawing/2014/main" id="{DA0B80C2-2F0E-009A-C952-95D5CDC7920B}"/>
                </a:ext>
              </a:extLst>
            </p:cNvPr>
            <p:cNvSpPr/>
            <p:nvPr/>
          </p:nvSpPr>
          <p:spPr>
            <a:xfrm>
              <a:off x="4979173" y="3822804"/>
              <a:ext cx="249658" cy="81390"/>
            </a:xfrm>
            <a:custGeom>
              <a:avLst/>
              <a:gdLst>
                <a:gd name="f0" fmla="val w"/>
                <a:gd name="f1" fmla="val h"/>
                <a:gd name="f2" fmla="val 0"/>
                <a:gd name="f3" fmla="val 7783"/>
                <a:gd name="f4" fmla="val 2521"/>
                <a:gd name="f5" fmla="val 757"/>
                <a:gd name="f6" fmla="val 1"/>
                <a:gd name="f7" fmla="val 63"/>
                <a:gd name="f8" fmla="val 1954"/>
                <a:gd name="f9" fmla="val 2237"/>
                <a:gd name="f10" fmla="val 158"/>
                <a:gd name="f11" fmla="val 473"/>
                <a:gd name="f12" fmla="val 7278"/>
                <a:gd name="f13" fmla="val 7593"/>
                <a:gd name="f14" fmla="val 7782"/>
                <a:gd name="f15" fmla="val 7688"/>
                <a:gd name="f16" fmla="val 6995"/>
                <a:gd name="f17" fmla="*/ f0 1 7783"/>
                <a:gd name="f18" fmla="*/ f1 1 2521"/>
                <a:gd name="f19" fmla="val f2"/>
                <a:gd name="f20" fmla="val f3"/>
                <a:gd name="f21" fmla="val f4"/>
                <a:gd name="f22" fmla="+- f21 0 f19"/>
                <a:gd name="f23" fmla="+- f20 0 f19"/>
                <a:gd name="f24" fmla="*/ f23 1 7783"/>
                <a:gd name="f25" fmla="*/ f22 1 2521"/>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7783" h="2521">
                  <a:moveTo>
                    <a:pt x="f5" y="f6"/>
                  </a:moveTo>
                  <a:lnTo>
                    <a:pt x="f7" y="f8"/>
                  </a:lnTo>
                  <a:cubicBezTo>
                    <a:pt x="f2" y="f9"/>
                    <a:pt x="f10" y="f4"/>
                    <a:pt x="f11" y="f4"/>
                  </a:cubicBezTo>
                  <a:lnTo>
                    <a:pt x="f12" y="f4"/>
                  </a:lnTo>
                  <a:cubicBezTo>
                    <a:pt x="f13" y="f4"/>
                    <a:pt x="f14" y="f9"/>
                    <a:pt x="f15" y="f8"/>
                  </a:cubicBezTo>
                  <a:lnTo>
                    <a:pt x="f16"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39" name="Google Shape;6020;p86">
            <a:extLst>
              <a:ext uri="{FF2B5EF4-FFF2-40B4-BE49-F238E27FC236}">
                <a16:creationId xmlns:a16="http://schemas.microsoft.com/office/drawing/2014/main" id="{BD04068B-0941-E656-17E5-E65A330B6C6F}"/>
              </a:ext>
            </a:extLst>
          </p:cNvPr>
          <p:cNvGrpSpPr/>
          <p:nvPr/>
        </p:nvGrpSpPr>
        <p:grpSpPr>
          <a:xfrm>
            <a:off x="6427012" y="3619366"/>
            <a:ext cx="363893" cy="616000"/>
            <a:chOff x="6148315" y="2583015"/>
            <a:chExt cx="272920" cy="462000"/>
          </a:xfrm>
          <a:solidFill>
            <a:srgbClr val="0072BF"/>
          </a:solidFill>
        </p:grpSpPr>
        <p:sp>
          <p:nvSpPr>
            <p:cNvPr id="140" name="Google Shape;6021;p86">
              <a:extLst>
                <a:ext uri="{FF2B5EF4-FFF2-40B4-BE49-F238E27FC236}">
                  <a16:creationId xmlns:a16="http://schemas.microsoft.com/office/drawing/2014/main" id="{3A59458A-64B0-2EAC-7251-2DB03D42CD57}"/>
                </a:ext>
              </a:extLst>
            </p:cNvPr>
            <p:cNvSpPr/>
            <p:nvPr/>
          </p:nvSpPr>
          <p:spPr>
            <a:xfrm>
              <a:off x="6148315" y="2583015"/>
              <a:ext cx="272920" cy="321832"/>
            </a:xfrm>
            <a:custGeom>
              <a:avLst/>
              <a:gdLst>
                <a:gd name="f0" fmla="val w"/>
                <a:gd name="f1" fmla="val h"/>
                <a:gd name="f2" fmla="val 0"/>
                <a:gd name="f3" fmla="val 7531"/>
                <a:gd name="f4" fmla="val 8823"/>
                <a:gd name="f5" fmla="val 3372"/>
                <a:gd name="f6" fmla="val 1"/>
                <a:gd name="f7" fmla="val 95"/>
                <a:gd name="f8" fmla="val 5703"/>
                <a:gd name="f9" fmla="val 5829"/>
                <a:gd name="f10" fmla="val 5987"/>
                <a:gd name="f11" fmla="val 6113"/>
                <a:gd name="f12" fmla="val 1418"/>
                <a:gd name="f13" fmla="val 8822"/>
                <a:gd name="f14" fmla="val 6081"/>
                <a:gd name="f15" fmla="val 7467"/>
                <a:gd name="f16" fmla="val 7530"/>
                <a:gd name="f17" fmla="val 7499"/>
                <a:gd name="f18" fmla="val 4191"/>
                <a:gd name="f19" fmla="val 4727"/>
                <a:gd name="f20" fmla="val 4663"/>
                <a:gd name="f21" fmla="val 4884"/>
                <a:gd name="f22" fmla="val 5010"/>
                <a:gd name="f23" fmla="val 5357"/>
                <a:gd name="f24" fmla="val 5892"/>
                <a:gd name="f25" fmla="val 6585"/>
                <a:gd name="f26" fmla="val 4474"/>
                <a:gd name="f27" fmla="val 7121"/>
                <a:gd name="f28" fmla="val 3750"/>
                <a:gd name="f29" fmla="val 3088"/>
                <a:gd name="f30" fmla="val 2521"/>
                <a:gd name="f31" fmla="val 2899"/>
                <a:gd name="f32" fmla="val 4916"/>
                <a:gd name="f33" fmla="*/ f0 1 7531"/>
                <a:gd name="f34" fmla="*/ f1 1 8823"/>
                <a:gd name="f35" fmla="val f2"/>
                <a:gd name="f36" fmla="val f3"/>
                <a:gd name="f37" fmla="val f4"/>
                <a:gd name="f38" fmla="+- f37 0 f35"/>
                <a:gd name="f39" fmla="+- f36 0 f35"/>
                <a:gd name="f40" fmla="*/ f39 1 7531"/>
                <a:gd name="f41" fmla="*/ f38 1 8823"/>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7531" h="8823">
                  <a:moveTo>
                    <a:pt x="f5" y="f6"/>
                  </a:moveTo>
                  <a:lnTo>
                    <a:pt x="f7" y="f8"/>
                  </a:lnTo>
                  <a:cubicBezTo>
                    <a:pt x="f6" y="f9"/>
                    <a:pt x="f6" y="f10"/>
                    <a:pt x="f7" y="f11"/>
                  </a:cubicBezTo>
                  <a:lnTo>
                    <a:pt x="f12" y="f13"/>
                  </a:lnTo>
                  <a:lnTo>
                    <a:pt x="f14" y="f13"/>
                  </a:lnTo>
                  <a:lnTo>
                    <a:pt x="f15" y="f11"/>
                  </a:lnTo>
                  <a:cubicBezTo>
                    <a:pt x="f16" y="f10"/>
                    <a:pt x="f17" y="f9"/>
                    <a:pt x="f15" y="f8"/>
                  </a:cubicBezTo>
                  <a:lnTo>
                    <a:pt x="f18" y="f6"/>
                  </a:lnTo>
                  <a:lnTo>
                    <a:pt x="f18" y="f19"/>
                  </a:lnTo>
                  <a:cubicBezTo>
                    <a:pt x="f20" y="f21"/>
                    <a:pt x="f22" y="f23"/>
                    <a:pt x="f22" y="f24"/>
                  </a:cubicBezTo>
                  <a:cubicBezTo>
                    <a:pt x="f22" y="f25"/>
                    <a:pt x="f26" y="f27"/>
                    <a:pt x="f28" y="f27"/>
                  </a:cubicBezTo>
                  <a:cubicBezTo>
                    <a:pt x="f29" y="f27"/>
                    <a:pt x="f30" y="f25"/>
                    <a:pt x="f30" y="f24"/>
                  </a:cubicBezTo>
                  <a:cubicBezTo>
                    <a:pt x="f30" y="f23"/>
                    <a:pt x="f31" y="f32"/>
                    <a:pt x="f5" y="f19"/>
                  </a:cubicBezTo>
                  <a:lnTo>
                    <a:pt x="f5"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1" name="Google Shape;6022;p86">
              <a:extLst>
                <a:ext uri="{FF2B5EF4-FFF2-40B4-BE49-F238E27FC236}">
                  <a16:creationId xmlns:a16="http://schemas.microsoft.com/office/drawing/2014/main" id="{322DC2E4-3E43-4863-47FC-5DA9675A14AB}"/>
                </a:ext>
              </a:extLst>
            </p:cNvPr>
            <p:cNvSpPr/>
            <p:nvPr/>
          </p:nvSpPr>
          <p:spPr>
            <a:xfrm>
              <a:off x="6209955" y="2934675"/>
              <a:ext cx="151881" cy="110340"/>
            </a:xfrm>
            <a:custGeom>
              <a:avLst/>
              <a:gdLst>
                <a:gd name="f0" fmla="val w"/>
                <a:gd name="f1" fmla="val h"/>
                <a:gd name="f2" fmla="val 0"/>
                <a:gd name="f3" fmla="val 4191"/>
                <a:gd name="f4" fmla="val 3025"/>
                <a:gd name="f5" fmla="val 32"/>
                <a:gd name="f6" fmla="val 2615"/>
                <a:gd name="f7" fmla="val 1"/>
                <a:gd name="f8" fmla="val 2836"/>
                <a:gd name="f9" fmla="val 190"/>
                <a:gd name="f10" fmla="val 442"/>
                <a:gd name="f11" fmla="val 3750"/>
                <a:gd name="f12" fmla="val 3970"/>
                <a:gd name="f13" fmla="*/ f0 1 4191"/>
                <a:gd name="f14" fmla="*/ f1 1 3025"/>
                <a:gd name="f15" fmla="val f2"/>
                <a:gd name="f16" fmla="val f3"/>
                <a:gd name="f17" fmla="val f4"/>
                <a:gd name="f18" fmla="+- f17 0 f15"/>
                <a:gd name="f19" fmla="+- f16 0 f15"/>
                <a:gd name="f20" fmla="*/ f19 1 4191"/>
                <a:gd name="f21" fmla="*/ f18 1 302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4191" h="3025">
                  <a:moveTo>
                    <a:pt x="f5" y="f2"/>
                  </a:moveTo>
                  <a:lnTo>
                    <a:pt x="f5" y="f6"/>
                  </a:lnTo>
                  <a:cubicBezTo>
                    <a:pt x="f7" y="f8"/>
                    <a:pt x="f9" y="f4"/>
                    <a:pt x="f10" y="f4"/>
                  </a:cubicBezTo>
                  <a:lnTo>
                    <a:pt x="f11" y="f4"/>
                  </a:lnTo>
                  <a:cubicBezTo>
                    <a:pt x="f12" y="f4"/>
                    <a:pt x="f3" y="f8"/>
                    <a:pt x="f3" y="f6"/>
                  </a:cubicBezTo>
                  <a:lnTo>
                    <a:pt x="f3"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42" name="Google Shape;6038;p86">
            <a:extLst>
              <a:ext uri="{FF2B5EF4-FFF2-40B4-BE49-F238E27FC236}">
                <a16:creationId xmlns:a16="http://schemas.microsoft.com/office/drawing/2014/main" id="{1BC62C47-C953-9339-2DE6-99A88EAA10FE}"/>
              </a:ext>
            </a:extLst>
          </p:cNvPr>
          <p:cNvGrpSpPr/>
          <p:nvPr/>
        </p:nvGrpSpPr>
        <p:grpSpPr>
          <a:xfrm>
            <a:off x="3290669" y="3648017"/>
            <a:ext cx="605917" cy="616781"/>
            <a:chOff x="3796058" y="2604503"/>
            <a:chExt cx="454438" cy="462586"/>
          </a:xfrm>
          <a:solidFill>
            <a:srgbClr val="0072BF"/>
          </a:solidFill>
        </p:grpSpPr>
        <p:sp>
          <p:nvSpPr>
            <p:cNvPr id="143" name="Google Shape;6039;p86">
              <a:extLst>
                <a:ext uri="{FF2B5EF4-FFF2-40B4-BE49-F238E27FC236}">
                  <a16:creationId xmlns:a16="http://schemas.microsoft.com/office/drawing/2014/main" id="{4E7695E8-4147-3BCD-914E-F1758AC136B6}"/>
                </a:ext>
              </a:extLst>
            </p:cNvPr>
            <p:cNvSpPr/>
            <p:nvPr/>
          </p:nvSpPr>
          <p:spPr>
            <a:xfrm>
              <a:off x="3796058" y="2604503"/>
              <a:ext cx="138184" cy="224658"/>
            </a:xfrm>
            <a:custGeom>
              <a:avLst/>
              <a:gdLst>
                <a:gd name="f0" fmla="val w"/>
                <a:gd name="f1" fmla="val h"/>
                <a:gd name="f2" fmla="val 0"/>
                <a:gd name="f3" fmla="val 3813"/>
                <a:gd name="f4" fmla="val 6159"/>
                <a:gd name="f5" fmla="val 1698"/>
                <a:gd name="f6" fmla="val 1"/>
                <a:gd name="f7" fmla="val 1520"/>
                <a:gd name="f8" fmla="val 1373"/>
                <a:gd name="f9" fmla="val 138"/>
                <a:gd name="f10" fmla="val 1293"/>
                <a:gd name="f11" fmla="val 299"/>
                <a:gd name="f12" fmla="val 5119"/>
                <a:gd name="f13" fmla="val 5308"/>
                <a:gd name="f14" fmla="val 127"/>
                <a:gd name="f15" fmla="val 5528"/>
                <a:gd name="f16" fmla="val 316"/>
                <a:gd name="f17" fmla="val 5623"/>
                <a:gd name="f18" fmla="val 2332"/>
                <a:gd name="f19" fmla="val 6158"/>
                <a:gd name="f20" fmla="val 3277"/>
                <a:gd name="f21" fmla="val 2630"/>
                <a:gd name="f22" fmla="val 2868"/>
                <a:gd name="f23" fmla="val 4111"/>
                <a:gd name="f24" fmla="val 582"/>
                <a:gd name="f25" fmla="val 1797"/>
                <a:gd name="f26" fmla="val 15"/>
                <a:gd name="f27" fmla="val 1763"/>
                <a:gd name="f28" fmla="val 5"/>
                <a:gd name="f29" fmla="val 1730"/>
                <a:gd name="f30" fmla="*/ f0 1 3813"/>
                <a:gd name="f31" fmla="*/ f1 1 6159"/>
                <a:gd name="f32" fmla="val f2"/>
                <a:gd name="f33" fmla="val f3"/>
                <a:gd name="f34" fmla="val f4"/>
                <a:gd name="f35" fmla="+- f34 0 f32"/>
                <a:gd name="f36" fmla="+- f33 0 f32"/>
                <a:gd name="f37" fmla="*/ f36 1 3813"/>
                <a:gd name="f38" fmla="*/ f35 1 6159"/>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3813" h="6159">
                  <a:moveTo>
                    <a:pt x="f5" y="f6"/>
                  </a:moveTo>
                  <a:cubicBezTo>
                    <a:pt x="f7" y="f6"/>
                    <a:pt x="f8" y="f9"/>
                    <a:pt x="f10" y="f11"/>
                  </a:cubicBezTo>
                  <a:lnTo>
                    <a:pt x="f6" y="f12"/>
                  </a:lnTo>
                  <a:cubicBezTo>
                    <a:pt x="f6" y="f13"/>
                    <a:pt x="f14" y="f15"/>
                    <a:pt x="f16" y="f17"/>
                  </a:cubicBezTo>
                  <a:lnTo>
                    <a:pt x="f18" y="f19"/>
                  </a:lnTo>
                  <a:cubicBezTo>
                    <a:pt x="f20" y="f21"/>
                    <a:pt x="f22" y="f23"/>
                    <a:pt x="f3" y="f24"/>
                  </a:cubicBezTo>
                  <a:lnTo>
                    <a:pt x="f25" y="f26"/>
                  </a:lnTo>
                  <a:cubicBezTo>
                    <a:pt x="f27" y="f28"/>
                    <a:pt x="f29"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4" name="Google Shape;6040;p86">
              <a:extLst>
                <a:ext uri="{FF2B5EF4-FFF2-40B4-BE49-F238E27FC236}">
                  <a16:creationId xmlns:a16="http://schemas.microsoft.com/office/drawing/2014/main" id="{A3813D48-9D03-D307-2FC9-F2880E90E9EC}"/>
                </a:ext>
              </a:extLst>
            </p:cNvPr>
            <p:cNvSpPr/>
            <p:nvPr/>
          </p:nvSpPr>
          <p:spPr>
            <a:xfrm>
              <a:off x="3880567" y="2662495"/>
              <a:ext cx="313977" cy="404594"/>
            </a:xfrm>
            <a:custGeom>
              <a:avLst/>
              <a:gdLst>
                <a:gd name="f0" fmla="val w"/>
                <a:gd name="f1" fmla="val h"/>
                <a:gd name="f2" fmla="val 0"/>
                <a:gd name="f3" fmla="val 8664"/>
                <a:gd name="f4" fmla="val 11092"/>
                <a:gd name="f5" fmla="val 4348"/>
                <a:gd name="f6" fmla="val 3466"/>
                <a:gd name="f7" fmla="val 4820"/>
                <a:gd name="f8" fmla="val 5199"/>
                <a:gd name="f9" fmla="val 3844"/>
                <a:gd name="f10" fmla="val 4316"/>
                <a:gd name="f11" fmla="val 4789"/>
                <a:gd name="f12" fmla="val 5136"/>
                <a:gd name="f13" fmla="val 3907"/>
                <a:gd name="f14" fmla="val 3529"/>
                <a:gd name="f15" fmla="val 3875"/>
                <a:gd name="f16" fmla="val 5104"/>
                <a:gd name="f17" fmla="val 5766"/>
                <a:gd name="f18" fmla="val 6081"/>
                <a:gd name="f19" fmla="val 7624"/>
                <a:gd name="f20" fmla="val 2615"/>
                <a:gd name="f21" fmla="val 3560"/>
                <a:gd name="f22" fmla="val 3812"/>
                <a:gd name="f23" fmla="val 5892"/>
                <a:gd name="f24" fmla="val 4096"/>
                <a:gd name="f25" fmla="val 5955"/>
                <a:gd name="f26" fmla="val 4631"/>
                <a:gd name="f27" fmla="val 4883"/>
                <a:gd name="f28" fmla="val 2048"/>
                <a:gd name="f29" fmla="val 1386"/>
                <a:gd name="f30" fmla="val 2458"/>
                <a:gd name="f31" fmla="val 1638"/>
                <a:gd name="f32" fmla="val 1544"/>
                <a:gd name="f33" fmla="val 977"/>
                <a:gd name="f34" fmla="val 4001"/>
                <a:gd name="f35" fmla="val 2678"/>
                <a:gd name="f36" fmla="val 4474"/>
                <a:gd name="f37" fmla="val 4726"/>
                <a:gd name="f38" fmla="val 2741"/>
                <a:gd name="f39" fmla="val 5010"/>
                <a:gd name="f40" fmla="val 2899"/>
                <a:gd name="f41" fmla="val 32"/>
                <a:gd name="f42" fmla="val 10523"/>
                <a:gd name="f43" fmla="val 10680"/>
                <a:gd name="f44" fmla="val 63"/>
                <a:gd name="f45" fmla="val 10964"/>
                <a:gd name="f46" fmla="val 252"/>
                <a:gd name="f47" fmla="val 11027"/>
                <a:gd name="f48" fmla="val 328"/>
                <a:gd name="f49" fmla="val 11070"/>
                <a:gd name="f50" fmla="val 404"/>
                <a:gd name="f51" fmla="val 11091"/>
                <a:gd name="f52" fmla="val 475"/>
                <a:gd name="f53" fmla="val 613"/>
                <a:gd name="f54" fmla="val 737"/>
                <a:gd name="f55" fmla="val 11014"/>
                <a:gd name="f56" fmla="val 819"/>
                <a:gd name="f57" fmla="val 10869"/>
                <a:gd name="f58" fmla="val 2143"/>
                <a:gd name="f59" fmla="val 8475"/>
                <a:gd name="f60" fmla="val 6490"/>
                <a:gd name="f61" fmla="val 7845"/>
                <a:gd name="f62" fmla="val 7907"/>
                <a:gd name="f63" fmla="val 8037"/>
                <a:gd name="f64" fmla="val 8173"/>
                <a:gd name="f65" fmla="val 8243"/>
                <a:gd name="f66" fmla="val 8316"/>
                <a:gd name="f67" fmla="val 8381"/>
                <a:gd name="f68" fmla="val 8570"/>
                <a:gd name="f69" fmla="val 10932"/>
                <a:gd name="f70" fmla="val 8538"/>
                <a:gd name="f71" fmla="val 10491"/>
                <a:gd name="f72" fmla="val 5734"/>
                <a:gd name="f73" fmla="val 5262"/>
                <a:gd name="f74" fmla="val 6585"/>
                <a:gd name="f75" fmla="val 5482"/>
                <a:gd name="f76" fmla="val 7120"/>
                <a:gd name="f77" fmla="val 3434"/>
                <a:gd name="f78" fmla="val 6931"/>
                <a:gd name="f79" fmla="val 4222"/>
                <a:gd name="f80" fmla="val 1513"/>
                <a:gd name="f81" fmla="*/ f0 1 8664"/>
                <a:gd name="f82" fmla="*/ f1 1 11092"/>
                <a:gd name="f83" fmla="val f2"/>
                <a:gd name="f84" fmla="val f3"/>
                <a:gd name="f85" fmla="val f4"/>
                <a:gd name="f86" fmla="+- f85 0 f83"/>
                <a:gd name="f87" fmla="+- f84 0 f83"/>
                <a:gd name="f88" fmla="*/ f87 1 8664"/>
                <a:gd name="f89" fmla="*/ f86 1 11092"/>
                <a:gd name="f90" fmla="*/ f83 1 f88"/>
                <a:gd name="f91" fmla="*/ f84 1 f88"/>
                <a:gd name="f92" fmla="*/ f83 1 f89"/>
                <a:gd name="f93" fmla="*/ f85 1 f89"/>
                <a:gd name="f94" fmla="*/ f90 f81 1"/>
                <a:gd name="f95" fmla="*/ f91 f81 1"/>
                <a:gd name="f96" fmla="*/ f93 f82 1"/>
                <a:gd name="f97" fmla="*/ f92 f82 1"/>
              </a:gdLst>
              <a:ahLst/>
              <a:cxnLst>
                <a:cxn ang="3cd4">
                  <a:pos x="hc" y="t"/>
                </a:cxn>
                <a:cxn ang="0">
                  <a:pos x="r" y="vc"/>
                </a:cxn>
                <a:cxn ang="cd4">
                  <a:pos x="hc" y="b"/>
                </a:cxn>
                <a:cxn ang="cd2">
                  <a:pos x="l" y="vc"/>
                </a:cxn>
              </a:cxnLst>
              <a:rect l="f94" t="f97" r="f95" b="f96"/>
              <a:pathLst>
                <a:path w="8664" h="11092">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16" y="f17"/>
                  </a:moveTo>
                  <a:lnTo>
                    <a:pt x="f18" y="f19"/>
                  </a:lnTo>
                  <a:lnTo>
                    <a:pt x="f20" y="f19"/>
                  </a:lnTo>
                  <a:lnTo>
                    <a:pt x="f21" y="f17"/>
                  </a:lnTo>
                  <a:cubicBezTo>
                    <a:pt x="f22" y="f23"/>
                    <a:pt x="f24" y="f25"/>
                    <a:pt x="f5" y="f25"/>
                  </a:cubicBezTo>
                  <a:cubicBezTo>
                    <a:pt x="f26" y="f25"/>
                    <a:pt x="f27" y="f23"/>
                    <a:pt x="f16" y="f17"/>
                  </a:cubicBezTo>
                  <a:close/>
                  <a:moveTo>
                    <a:pt x="f28" y="f2"/>
                  </a:moveTo>
                  <a:cubicBezTo>
                    <a:pt x="f29" y="f30"/>
                    <a:pt x="f31" y="f32"/>
                    <a:pt x="f33" y="f34"/>
                  </a:cubicBezTo>
                  <a:lnTo>
                    <a:pt x="f35" y="f36"/>
                  </a:lnTo>
                  <a:cubicBezTo>
                    <a:pt x="f35" y="f37"/>
                    <a:pt x="f38" y="f39"/>
                    <a:pt x="f40" y="f8"/>
                  </a:cubicBezTo>
                  <a:lnTo>
                    <a:pt x="f41" y="f42"/>
                  </a:lnTo>
                  <a:cubicBezTo>
                    <a:pt x="f2" y="f43"/>
                    <a:pt x="f44" y="f45"/>
                    <a:pt x="f46" y="f47"/>
                  </a:cubicBezTo>
                  <a:cubicBezTo>
                    <a:pt x="f48" y="f49"/>
                    <a:pt x="f50" y="f51"/>
                    <a:pt x="f52" y="f51"/>
                  </a:cubicBezTo>
                  <a:cubicBezTo>
                    <a:pt x="f53" y="f51"/>
                    <a:pt x="f54" y="f55"/>
                    <a:pt x="f56" y="f57"/>
                  </a:cubicBezTo>
                  <a:lnTo>
                    <a:pt x="f58" y="f59"/>
                  </a:lnTo>
                  <a:lnTo>
                    <a:pt x="f60" y="f59"/>
                  </a:lnTo>
                  <a:lnTo>
                    <a:pt x="f61" y="f57"/>
                  </a:lnTo>
                  <a:cubicBezTo>
                    <a:pt x="f62" y="f55"/>
                    <a:pt x="f63" y="f51"/>
                    <a:pt x="f64" y="f51"/>
                  </a:cubicBezTo>
                  <a:cubicBezTo>
                    <a:pt x="f65" y="f51"/>
                    <a:pt x="f66" y="f49"/>
                    <a:pt x="f67" y="f47"/>
                  </a:cubicBezTo>
                  <a:cubicBezTo>
                    <a:pt x="f68" y="f69"/>
                    <a:pt x="f3" y="f43"/>
                    <a:pt x="f70" y="f71"/>
                  </a:cubicBezTo>
                  <a:lnTo>
                    <a:pt x="f72" y="f73"/>
                  </a:lnTo>
                  <a:lnTo>
                    <a:pt x="f74" y="f75"/>
                  </a:lnTo>
                  <a:cubicBezTo>
                    <a:pt x="f76" y="f77"/>
                    <a:pt x="f78" y="f79"/>
                    <a:pt x="f19" y="f80"/>
                  </a:cubicBezTo>
                  <a:lnTo>
                    <a:pt x="f28"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5" name="Google Shape;6041;p86">
              <a:extLst>
                <a:ext uri="{FF2B5EF4-FFF2-40B4-BE49-F238E27FC236}">
                  <a16:creationId xmlns:a16="http://schemas.microsoft.com/office/drawing/2014/main" id="{6612A772-F491-E02D-8456-FD16464FEC64}"/>
                </a:ext>
              </a:extLst>
            </p:cNvPr>
            <p:cNvSpPr/>
            <p:nvPr/>
          </p:nvSpPr>
          <p:spPr>
            <a:xfrm>
              <a:off x="4156853" y="2753285"/>
              <a:ext cx="93643" cy="104470"/>
            </a:xfrm>
            <a:custGeom>
              <a:avLst/>
              <a:gdLst>
                <a:gd name="f0" fmla="val w"/>
                <a:gd name="f1" fmla="val h"/>
                <a:gd name="f2" fmla="val 0"/>
                <a:gd name="f3" fmla="val 2584"/>
                <a:gd name="f4" fmla="val 2864"/>
                <a:gd name="f5" fmla="val 630"/>
                <a:gd name="f6" fmla="val 252"/>
                <a:gd name="f7" fmla="val 1449"/>
                <a:gd name="f8" fmla="val 410"/>
                <a:gd name="f9" fmla="val 945"/>
                <a:gd name="f10" fmla="val 2395"/>
                <a:gd name="f11" fmla="val 1607"/>
                <a:gd name="f12" fmla="val 2836"/>
                <a:gd name="f13" fmla="val 1658"/>
                <a:gd name="f14" fmla="val 2855"/>
                <a:gd name="f15" fmla="val 1707"/>
                <a:gd name="f16" fmla="val 1753"/>
                <a:gd name="f17" fmla="val 1932"/>
                <a:gd name="f18" fmla="val 2067"/>
                <a:gd name="f19" fmla="val 2728"/>
                <a:gd name="f20" fmla="val 2143"/>
                <a:gd name="f21" fmla="val 2552"/>
                <a:gd name="f22" fmla="val 725"/>
                <a:gd name="f23" fmla="val 2458"/>
                <a:gd name="f24" fmla="val 473"/>
                <a:gd name="f25" fmla="val 2237"/>
                <a:gd name="f26" fmla="val 441"/>
                <a:gd name="f27" fmla="*/ f0 1 2584"/>
                <a:gd name="f28" fmla="*/ f1 1 2864"/>
                <a:gd name="f29" fmla="val f2"/>
                <a:gd name="f30" fmla="val f3"/>
                <a:gd name="f31" fmla="val f4"/>
                <a:gd name="f32" fmla="+- f31 0 f29"/>
                <a:gd name="f33" fmla="+- f30 0 f29"/>
                <a:gd name="f34" fmla="*/ f33 1 2584"/>
                <a:gd name="f35" fmla="*/ f32 1 2864"/>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2584" h="2864">
                  <a:moveTo>
                    <a:pt x="f5" y="f2"/>
                  </a:moveTo>
                  <a:cubicBezTo>
                    <a:pt x="f6" y="f7"/>
                    <a:pt x="f8" y="f9"/>
                    <a:pt x="f2" y="f10"/>
                  </a:cubicBezTo>
                  <a:lnTo>
                    <a:pt x="f11" y="f12"/>
                  </a:lnTo>
                  <a:cubicBezTo>
                    <a:pt x="f13" y="f14"/>
                    <a:pt x="f15" y="f4"/>
                    <a:pt x="f16" y="f4"/>
                  </a:cubicBezTo>
                  <a:cubicBezTo>
                    <a:pt x="f17" y="f4"/>
                    <a:pt x="f18" y="f19"/>
                    <a:pt x="f20" y="f21"/>
                  </a:cubicBezTo>
                  <a:lnTo>
                    <a:pt x="f3" y="f9"/>
                  </a:lnTo>
                  <a:cubicBezTo>
                    <a:pt x="f21" y="f22"/>
                    <a:pt x="f23" y="f24"/>
                    <a:pt x="f25" y="f26"/>
                  </a:cubicBezTo>
                  <a:lnTo>
                    <a:pt x="f5" y="f2"/>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46" name="Google Shape;6048;p86">
            <a:extLst>
              <a:ext uri="{FF2B5EF4-FFF2-40B4-BE49-F238E27FC236}">
                <a16:creationId xmlns:a16="http://schemas.microsoft.com/office/drawing/2014/main" id="{13A87405-C2F4-BE0E-B4B1-4756BF310ABC}"/>
              </a:ext>
            </a:extLst>
          </p:cNvPr>
          <p:cNvGrpSpPr/>
          <p:nvPr/>
        </p:nvGrpSpPr>
        <p:grpSpPr>
          <a:xfrm>
            <a:off x="7169640" y="3610380"/>
            <a:ext cx="608964" cy="619072"/>
            <a:chOff x="6705286" y="2576276"/>
            <a:chExt cx="456723" cy="464304"/>
          </a:xfrm>
          <a:solidFill>
            <a:srgbClr val="0072BF"/>
          </a:solidFill>
        </p:grpSpPr>
        <p:sp>
          <p:nvSpPr>
            <p:cNvPr id="147" name="Google Shape;6049;p86">
              <a:extLst>
                <a:ext uri="{FF2B5EF4-FFF2-40B4-BE49-F238E27FC236}">
                  <a16:creationId xmlns:a16="http://schemas.microsoft.com/office/drawing/2014/main" id="{75CE7C28-237A-D05C-8E15-4007D438ED7E}"/>
                </a:ext>
              </a:extLst>
            </p:cNvPr>
            <p:cNvSpPr/>
            <p:nvPr/>
          </p:nvSpPr>
          <p:spPr>
            <a:xfrm>
              <a:off x="6981608" y="2578580"/>
              <a:ext cx="180401" cy="271677"/>
            </a:xfrm>
            <a:custGeom>
              <a:avLst/>
              <a:gdLst>
                <a:gd name="f0" fmla="val w"/>
                <a:gd name="f1" fmla="val h"/>
                <a:gd name="f2" fmla="val 0"/>
                <a:gd name="f3" fmla="val 4978"/>
                <a:gd name="f4" fmla="val 7448"/>
                <a:gd name="f5" fmla="val 2489"/>
                <a:gd name="f6" fmla="val 820"/>
                <a:gd name="f7" fmla="val 3403"/>
                <a:gd name="f8" fmla="val 4127"/>
                <a:gd name="f9" fmla="val 1576"/>
                <a:gd name="f10" fmla="val 2490"/>
                <a:gd name="f11" fmla="val 3372"/>
                <a:gd name="f12" fmla="val 4128"/>
                <a:gd name="f13" fmla="val 1575"/>
                <a:gd name="f14" fmla="val 819"/>
                <a:gd name="f15" fmla="val 1"/>
                <a:gd name="f16" fmla="val 1103"/>
                <a:gd name="f17" fmla="val 1104"/>
                <a:gd name="f18" fmla="val 3214"/>
                <a:gd name="f19" fmla="val 315"/>
                <a:gd name="f20" fmla="val 3845"/>
                <a:gd name="f21" fmla="val 4317"/>
                <a:gd name="f22" fmla="val 7058"/>
                <a:gd name="f23" fmla="val 7287"/>
                <a:gd name="f24" fmla="val 1012"/>
                <a:gd name="f25" fmla="val 1225"/>
                <a:gd name="f26" fmla="val 1334"/>
                <a:gd name="f27" fmla="val 1448"/>
                <a:gd name="f28" fmla="val 7406"/>
                <a:gd name="f29" fmla="val 1544"/>
                <a:gd name="f30" fmla="val 7310"/>
                <a:gd name="f31" fmla="val 6365"/>
                <a:gd name="f32" fmla="val 3434"/>
                <a:gd name="f33" fmla="val 3530"/>
                <a:gd name="f34" fmla="val 3640"/>
                <a:gd name="f35" fmla="val 3744"/>
                <a:gd name="f36" fmla="val 3948"/>
                <a:gd name="f37" fmla="val 4663"/>
                <a:gd name="f38" fmla="val 3875"/>
                <a:gd name="f39" fmla="*/ f0 1 4978"/>
                <a:gd name="f40" fmla="*/ f1 1 7448"/>
                <a:gd name="f41" fmla="val f2"/>
                <a:gd name="f42" fmla="val f3"/>
                <a:gd name="f43" fmla="val f4"/>
                <a:gd name="f44" fmla="+- f43 0 f41"/>
                <a:gd name="f45" fmla="+- f42 0 f41"/>
                <a:gd name="f46" fmla="*/ f45 1 4978"/>
                <a:gd name="f47" fmla="*/ f44 1 7448"/>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4978" h="7448">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16" y="f15"/>
                    <a:pt x="f2" y="f17"/>
                    <a:pt x="f2" y="f10"/>
                  </a:cubicBezTo>
                  <a:cubicBezTo>
                    <a:pt x="f2" y="f18"/>
                    <a:pt x="f19" y="f20"/>
                    <a:pt x="f14" y="f21"/>
                  </a:cubicBezTo>
                  <a:lnTo>
                    <a:pt x="f14" y="f22"/>
                  </a:lnTo>
                  <a:cubicBezTo>
                    <a:pt x="f14" y="f23"/>
                    <a:pt x="f24" y="f4"/>
                    <a:pt x="f25" y="f4"/>
                  </a:cubicBezTo>
                  <a:cubicBezTo>
                    <a:pt x="f26" y="f4"/>
                    <a:pt x="f27" y="f28"/>
                    <a:pt x="f29" y="f30"/>
                  </a:cubicBezTo>
                  <a:lnTo>
                    <a:pt x="f5" y="f31"/>
                  </a:lnTo>
                  <a:lnTo>
                    <a:pt x="f32" y="f30"/>
                  </a:lnTo>
                  <a:cubicBezTo>
                    <a:pt x="f33" y="f28"/>
                    <a:pt x="f34" y="f4"/>
                    <a:pt x="f35" y="f4"/>
                  </a:cubicBezTo>
                  <a:cubicBezTo>
                    <a:pt x="f36" y="f4"/>
                    <a:pt x="f8" y="f23"/>
                    <a:pt x="f8" y="f22"/>
                  </a:cubicBezTo>
                  <a:lnTo>
                    <a:pt x="f8" y="f21"/>
                  </a:lnTo>
                  <a:cubicBezTo>
                    <a:pt x="f37" y="f20"/>
                    <a:pt x="f3" y="f18"/>
                    <a:pt x="f3" y="f10"/>
                  </a:cubicBezTo>
                  <a:cubicBezTo>
                    <a:pt x="f3" y="f17"/>
                    <a:pt x="f38" y="f15"/>
                    <a:pt x="f5" y="f15"/>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8" name="Google Shape;6050;p86">
              <a:extLst>
                <a:ext uri="{FF2B5EF4-FFF2-40B4-BE49-F238E27FC236}">
                  <a16:creationId xmlns:a16="http://schemas.microsoft.com/office/drawing/2014/main" id="{557A47E5-D70F-80FA-992B-AF3F2D015DF4}"/>
                </a:ext>
              </a:extLst>
            </p:cNvPr>
            <p:cNvSpPr/>
            <p:nvPr/>
          </p:nvSpPr>
          <p:spPr>
            <a:xfrm>
              <a:off x="6768087" y="2980797"/>
              <a:ext cx="391637" cy="59783"/>
            </a:xfrm>
            <a:custGeom>
              <a:avLst/>
              <a:gdLst>
                <a:gd name="f0" fmla="val w"/>
                <a:gd name="f1" fmla="val h"/>
                <a:gd name="f2" fmla="val 0"/>
                <a:gd name="f3" fmla="val 10807"/>
                <a:gd name="f4" fmla="val 1639"/>
                <a:gd name="f5" fmla="val 1450"/>
                <a:gd name="f6" fmla="val 1"/>
                <a:gd name="f7" fmla="val 1292"/>
                <a:gd name="f8" fmla="val 788"/>
                <a:gd name="f9" fmla="val 662"/>
                <a:gd name="f10" fmla="val 1387"/>
                <a:gd name="f11" fmla="val 8822"/>
                <a:gd name="f12" fmla="val 9799"/>
                <a:gd name="f13" fmla="val 10649"/>
                <a:gd name="f14" fmla="val 946"/>
                <a:gd name="f15" fmla="*/ f0 1 10807"/>
                <a:gd name="f16" fmla="*/ f1 1 1639"/>
                <a:gd name="f17" fmla="val f2"/>
                <a:gd name="f18" fmla="val f3"/>
                <a:gd name="f19" fmla="val f4"/>
                <a:gd name="f20" fmla="+- f19 0 f17"/>
                <a:gd name="f21" fmla="+- f18 0 f17"/>
                <a:gd name="f22" fmla="*/ f21 1 10807"/>
                <a:gd name="f23" fmla="*/ f20 1 16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07" h="1639">
                  <a:moveTo>
                    <a:pt x="f5" y="f6"/>
                  </a:moveTo>
                  <a:cubicBezTo>
                    <a:pt x="f7" y="f8"/>
                    <a:pt x="f9" y="f10"/>
                    <a:pt x="f6" y="f4"/>
                  </a:cubicBezTo>
                  <a:lnTo>
                    <a:pt x="f11" y="f4"/>
                  </a:lnTo>
                  <a:cubicBezTo>
                    <a:pt x="f12" y="f4"/>
                    <a:pt x="f13" y="f14"/>
                    <a:pt x="f3"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49" name="Google Shape;6051;p86">
              <a:extLst>
                <a:ext uri="{FF2B5EF4-FFF2-40B4-BE49-F238E27FC236}">
                  <a16:creationId xmlns:a16="http://schemas.microsoft.com/office/drawing/2014/main" id="{5785663D-6B53-BE65-D7C7-4C649400A50E}"/>
                </a:ext>
              </a:extLst>
            </p:cNvPr>
            <p:cNvSpPr/>
            <p:nvPr/>
          </p:nvSpPr>
          <p:spPr>
            <a:xfrm>
              <a:off x="6705286" y="2576276"/>
              <a:ext cx="397361" cy="431404"/>
            </a:xfrm>
            <a:custGeom>
              <a:avLst/>
              <a:gdLst>
                <a:gd name="f0" fmla="val w"/>
                <a:gd name="f1" fmla="val h"/>
                <a:gd name="f2" fmla="val 0"/>
                <a:gd name="f3" fmla="val 10965"/>
                <a:gd name="f4" fmla="val 11827"/>
                <a:gd name="f5" fmla="val 379"/>
                <a:gd name="f6" fmla="val 1"/>
                <a:gd name="f7" fmla="val 158"/>
                <a:gd name="f8" fmla="val 221"/>
                <a:gd name="f9" fmla="val 411"/>
                <a:gd name="f10" fmla="val 10618"/>
                <a:gd name="f11" fmla="val 11280"/>
                <a:gd name="f12" fmla="val 537"/>
                <a:gd name="f13" fmla="val 11815"/>
                <a:gd name="f14" fmla="val 1198"/>
                <a:gd name="f15" fmla="val 1247"/>
                <a:gd name="f16" fmla="val 11823"/>
                <a:gd name="f17" fmla="val 1295"/>
                <a:gd name="f18" fmla="val 11826"/>
                <a:gd name="f19" fmla="val 1342"/>
                <a:gd name="f20" fmla="val 1912"/>
                <a:gd name="f21" fmla="val 2395"/>
                <a:gd name="f22" fmla="val 11318"/>
                <a:gd name="f23" fmla="val 10650"/>
                <a:gd name="f24" fmla="val 10398"/>
                <a:gd name="f25" fmla="val 2584"/>
                <a:gd name="f26" fmla="val 10272"/>
                <a:gd name="f27" fmla="val 2836"/>
                <a:gd name="f28" fmla="val 8255"/>
                <a:gd name="f29" fmla="val 10807"/>
                <a:gd name="f30" fmla="val 8161"/>
                <a:gd name="f31" fmla="val 8098"/>
                <a:gd name="f32" fmla="val 10492"/>
                <a:gd name="f33" fmla="val 7972"/>
                <a:gd name="f34" fmla="val 10146"/>
                <a:gd name="f35" fmla="val 7625"/>
                <a:gd name="f36" fmla="val 9799"/>
                <a:gd name="f37" fmla="val 9547"/>
                <a:gd name="f38" fmla="val 8224"/>
                <a:gd name="f39" fmla="val 9232"/>
                <a:gd name="f40" fmla="val 8318"/>
                <a:gd name="f41" fmla="val 8917"/>
                <a:gd name="f42" fmla="val 7720"/>
                <a:gd name="f43" fmla="val 7783"/>
                <a:gd name="f44" fmla="val 7058"/>
                <a:gd name="f45" fmla="val 4664"/>
                <a:gd name="f46" fmla="val 7184"/>
                <a:gd name="f47" fmla="val 4065"/>
                <a:gd name="f48" fmla="val 6869"/>
                <a:gd name="f49" fmla="val 3309"/>
                <a:gd name="f50" fmla="val 2490"/>
                <a:gd name="f51" fmla="val 1513"/>
                <a:gd name="f52" fmla="val 7310"/>
                <a:gd name="f53" fmla="val 600"/>
                <a:gd name="f54" fmla="val 8035"/>
                <a:gd name="f55" fmla="*/ f0 1 10965"/>
                <a:gd name="f56" fmla="*/ f1 1 11827"/>
                <a:gd name="f57" fmla="val f2"/>
                <a:gd name="f58" fmla="val f3"/>
                <a:gd name="f59" fmla="val f4"/>
                <a:gd name="f60" fmla="+- f59 0 f57"/>
                <a:gd name="f61" fmla="+- f58 0 f57"/>
                <a:gd name="f62" fmla="*/ f61 1 10965"/>
                <a:gd name="f63" fmla="*/ f60 1 11827"/>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10965" h="11827">
                  <a:moveTo>
                    <a:pt x="f5" y="f6"/>
                  </a:moveTo>
                  <a:cubicBezTo>
                    <a:pt x="f7" y="f6"/>
                    <a:pt x="f6" y="f8"/>
                    <a:pt x="f6" y="f9"/>
                  </a:cubicBezTo>
                  <a:lnTo>
                    <a:pt x="f6" y="f10"/>
                  </a:lnTo>
                  <a:cubicBezTo>
                    <a:pt x="f6" y="f11"/>
                    <a:pt x="f12" y="f13"/>
                    <a:pt x="f14" y="f13"/>
                  </a:cubicBezTo>
                  <a:cubicBezTo>
                    <a:pt x="f15" y="f16"/>
                    <a:pt x="f17" y="f18"/>
                    <a:pt x="f19" y="f18"/>
                  </a:cubicBezTo>
                  <a:cubicBezTo>
                    <a:pt x="f20" y="f18"/>
                    <a:pt x="f21" y="f22"/>
                    <a:pt x="f21" y="f23"/>
                  </a:cubicBezTo>
                  <a:cubicBezTo>
                    <a:pt x="f21" y="f24"/>
                    <a:pt x="f25" y="f26"/>
                    <a:pt x="f27" y="f26"/>
                  </a:cubicBezTo>
                  <a:lnTo>
                    <a:pt x="f3" y="f26"/>
                  </a:lnTo>
                  <a:lnTo>
                    <a:pt x="f3" y="f28"/>
                  </a:lnTo>
                  <a:cubicBezTo>
                    <a:pt x="f29" y="f30"/>
                    <a:pt x="f23" y="f31"/>
                    <a:pt x="f32" y="f33"/>
                  </a:cubicBezTo>
                  <a:lnTo>
                    <a:pt x="f34" y="f35"/>
                  </a:lnTo>
                  <a:lnTo>
                    <a:pt x="f36" y="f33"/>
                  </a:lnTo>
                  <a:cubicBezTo>
                    <a:pt x="f37" y="f38"/>
                    <a:pt x="f39" y="f40"/>
                    <a:pt x="f41" y="f40"/>
                  </a:cubicBezTo>
                  <a:cubicBezTo>
                    <a:pt x="f28" y="f40"/>
                    <a:pt x="f42" y="f43"/>
                    <a:pt x="f42" y="f44"/>
                  </a:cubicBezTo>
                  <a:lnTo>
                    <a:pt x="f42" y="f45"/>
                  </a:lnTo>
                  <a:cubicBezTo>
                    <a:pt x="f46" y="f47"/>
                    <a:pt x="f48" y="f49"/>
                    <a:pt x="f48" y="f50"/>
                  </a:cubicBezTo>
                  <a:cubicBezTo>
                    <a:pt x="f48" y="f51"/>
                    <a:pt x="f52" y="f53"/>
                    <a:pt x="f54"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50" name="Google Shape;5717;p85">
            <a:extLst>
              <a:ext uri="{FF2B5EF4-FFF2-40B4-BE49-F238E27FC236}">
                <a16:creationId xmlns:a16="http://schemas.microsoft.com/office/drawing/2014/main" id="{CE5DD9E5-2EA1-0878-0223-DDE716E90D3B}"/>
              </a:ext>
            </a:extLst>
          </p:cNvPr>
          <p:cNvGrpSpPr/>
          <p:nvPr/>
        </p:nvGrpSpPr>
        <p:grpSpPr>
          <a:xfrm>
            <a:off x="5653040" y="4873410"/>
            <a:ext cx="656503" cy="517245"/>
            <a:chOff x="5567836" y="3523548"/>
            <a:chExt cx="492377" cy="387934"/>
          </a:xfrm>
          <a:solidFill>
            <a:srgbClr val="0072BF"/>
          </a:solidFill>
        </p:grpSpPr>
        <p:sp>
          <p:nvSpPr>
            <p:cNvPr id="151" name="Google Shape;5718;p85">
              <a:extLst>
                <a:ext uri="{FF2B5EF4-FFF2-40B4-BE49-F238E27FC236}">
                  <a16:creationId xmlns:a16="http://schemas.microsoft.com/office/drawing/2014/main" id="{0C245FC4-37D1-E64B-5F1F-BCBB84E43101}"/>
                </a:ext>
              </a:extLst>
            </p:cNvPr>
            <p:cNvSpPr/>
            <p:nvPr/>
          </p:nvSpPr>
          <p:spPr>
            <a:xfrm>
              <a:off x="5691198"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3"/>
                <a:gd name="f13" fmla="val 5736"/>
                <a:gd name="f14" fmla="val 3506"/>
                <a:gd name="f15" fmla="val 3729"/>
                <a:gd name="f16" fmla="*/ f0 1 4518"/>
                <a:gd name="f17" fmla="*/ f1 1 5737"/>
                <a:gd name="f18" fmla="val f2"/>
                <a:gd name="f19" fmla="val f3"/>
                <a:gd name="f20" fmla="val f4"/>
                <a:gd name="f21" fmla="+- f20 0 f18"/>
                <a:gd name="f22" fmla="+- f19 0 f18"/>
                <a:gd name="f23" fmla="*/ f22 1 4518"/>
                <a:gd name="f24" fmla="*/ f21 1 573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4518" h="5737">
                  <a:moveTo>
                    <a:pt x="f5" y="f2"/>
                  </a:moveTo>
                  <a:cubicBezTo>
                    <a:pt x="f6" y="f2"/>
                    <a:pt x="f7" y="f8"/>
                    <a:pt x="f7" y="f9"/>
                  </a:cubicBezTo>
                  <a:cubicBezTo>
                    <a:pt x="f7" y="f10"/>
                    <a:pt x="f11" y="f12"/>
                    <a:pt x="f5" y="f13"/>
                  </a:cubicBezTo>
                  <a:cubicBezTo>
                    <a:pt x="f14" y="f12"/>
                    <a:pt x="f3" y="f10"/>
                    <a:pt x="f3" y="f9"/>
                  </a:cubicBezTo>
                  <a:cubicBezTo>
                    <a:pt x="f3" y="f8"/>
                    <a:pt x="f15"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2" name="Google Shape;5719;p85">
              <a:extLst>
                <a:ext uri="{FF2B5EF4-FFF2-40B4-BE49-F238E27FC236}">
                  <a16:creationId xmlns:a16="http://schemas.microsoft.com/office/drawing/2014/main" id="{A6A9371D-4775-5EA1-3C21-AB4EC3D16F24}"/>
                </a:ext>
              </a:extLst>
            </p:cNvPr>
            <p:cNvSpPr/>
            <p:nvPr/>
          </p:nvSpPr>
          <p:spPr>
            <a:xfrm>
              <a:off x="5567836" y="3639321"/>
              <a:ext cx="137196" cy="132898"/>
            </a:xfrm>
            <a:custGeom>
              <a:avLst/>
              <a:gdLst>
                <a:gd name="f0" fmla="val w"/>
                <a:gd name="f1" fmla="val h"/>
                <a:gd name="f2" fmla="val 0"/>
                <a:gd name="f3" fmla="val 5623"/>
                <a:gd name="f4" fmla="val 5447"/>
                <a:gd name="f5" fmla="val 1951"/>
                <a:gd name="f6" fmla="val 1711"/>
                <a:gd name="f7" fmla="val 1480"/>
                <a:gd name="f8" fmla="val 53"/>
                <a:gd name="f9" fmla="val 1269"/>
                <a:gd name="f10" fmla="val 175"/>
                <a:gd name="f11" fmla="val 1"/>
                <a:gd name="f12" fmla="val 907"/>
                <a:gd name="f13" fmla="val 582"/>
                <a:gd name="f14" fmla="val 3443"/>
                <a:gd name="f15" fmla="val 1088"/>
                <a:gd name="f16" fmla="val 4316"/>
                <a:gd name="f17" fmla="val 1506"/>
                <a:gd name="f18" fmla="val 5041"/>
                <a:gd name="f19" fmla="val 2265"/>
                <a:gd name="f20" fmla="val 3045"/>
                <a:gd name="f21" fmla="val 3428"/>
                <a:gd name="f22" fmla="val 3816"/>
                <a:gd name="f23" fmla="val 5349"/>
                <a:gd name="f24" fmla="val 4172"/>
                <a:gd name="f25" fmla="val 5144"/>
                <a:gd name="f26" fmla="val 5253"/>
                <a:gd name="f27" fmla="val 4521"/>
                <a:gd name="f28" fmla="val 3138"/>
                <a:gd name="f29" fmla="val 5000"/>
                <a:gd name="f30" fmla="val 2057"/>
                <a:gd name="f31" fmla="val 4578"/>
                <a:gd name="f32" fmla="val 1330"/>
                <a:gd name="f33" fmla="val 3149"/>
                <a:gd name="f34" fmla="*/ f0 1 5623"/>
                <a:gd name="f35" fmla="*/ f1 1 5447"/>
                <a:gd name="f36" fmla="val f2"/>
                <a:gd name="f37" fmla="val f3"/>
                <a:gd name="f38" fmla="val f4"/>
                <a:gd name="f39" fmla="+- f38 0 f36"/>
                <a:gd name="f40" fmla="+- f37 0 f36"/>
                <a:gd name="f41" fmla="*/ f40 1 5623"/>
                <a:gd name="f42" fmla="*/ f39 1 544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5623" h="5447">
                  <a:moveTo>
                    <a:pt x="f5" y="f2"/>
                  </a:moveTo>
                  <a:cubicBezTo>
                    <a:pt x="f6" y="f2"/>
                    <a:pt x="f7" y="f8"/>
                    <a:pt x="f9" y="f10"/>
                  </a:cubicBezTo>
                  <a:cubicBezTo>
                    <a:pt x="f11" y="f12"/>
                    <a:pt x="f13" y="f14"/>
                    <a:pt x="f15" y="f16"/>
                  </a:cubicBezTo>
                  <a:cubicBezTo>
                    <a:pt x="f17" y="f18"/>
                    <a:pt x="f19" y="f4"/>
                    <a:pt x="f20" y="f4"/>
                  </a:cubicBezTo>
                  <a:cubicBezTo>
                    <a:pt x="f21" y="f4"/>
                    <a:pt x="f22" y="f23"/>
                    <a:pt x="f24" y="f25"/>
                  </a:cubicBezTo>
                  <a:cubicBezTo>
                    <a:pt x="f26" y="f27"/>
                    <a:pt x="f3" y="f28"/>
                    <a:pt x="f29" y="f30"/>
                  </a:cubicBezTo>
                  <a:cubicBezTo>
                    <a:pt x="f31" y="f32"/>
                    <a:pt x="f33"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3" name="Google Shape;5720;p85">
              <a:extLst>
                <a:ext uri="{FF2B5EF4-FFF2-40B4-BE49-F238E27FC236}">
                  <a16:creationId xmlns:a16="http://schemas.microsoft.com/office/drawing/2014/main" id="{60889EA0-172F-1BC4-1E7F-AE277C890E8D}"/>
                </a:ext>
              </a:extLst>
            </p:cNvPr>
            <p:cNvSpPr/>
            <p:nvPr/>
          </p:nvSpPr>
          <p:spPr>
            <a:xfrm>
              <a:off x="5828952"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6"/>
                <a:gd name="f13" fmla="val 3506"/>
                <a:gd name="f14" fmla="val 3729"/>
                <a:gd name="f15" fmla="*/ f0 1 4518"/>
                <a:gd name="f16" fmla="*/ f1 1 5737"/>
                <a:gd name="f17" fmla="val f2"/>
                <a:gd name="f18" fmla="val f3"/>
                <a:gd name="f19" fmla="val f4"/>
                <a:gd name="f20" fmla="+- f19 0 f17"/>
                <a:gd name="f21" fmla="+- f18 0 f17"/>
                <a:gd name="f22" fmla="*/ f21 1 4518"/>
                <a:gd name="f23" fmla="*/ f20 1 5737"/>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518" h="5737">
                  <a:moveTo>
                    <a:pt x="f5" y="f2"/>
                  </a:moveTo>
                  <a:cubicBezTo>
                    <a:pt x="f6" y="f2"/>
                    <a:pt x="f7" y="f8"/>
                    <a:pt x="f7" y="f9"/>
                  </a:cubicBezTo>
                  <a:cubicBezTo>
                    <a:pt x="f7" y="f10"/>
                    <a:pt x="f11" y="f12"/>
                    <a:pt x="f5" y="f12"/>
                  </a:cubicBezTo>
                  <a:cubicBezTo>
                    <a:pt x="f13" y="f12"/>
                    <a:pt x="f3" y="f10"/>
                    <a:pt x="f3" y="f9"/>
                  </a:cubicBezTo>
                  <a:cubicBezTo>
                    <a:pt x="f3" y="f8"/>
                    <a:pt x="f14"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4" name="Google Shape;5721;p85">
              <a:extLst>
                <a:ext uri="{FF2B5EF4-FFF2-40B4-BE49-F238E27FC236}">
                  <a16:creationId xmlns:a16="http://schemas.microsoft.com/office/drawing/2014/main" id="{7F542C4B-0A30-1507-E708-47AE3F1FFABA}"/>
                </a:ext>
              </a:extLst>
            </p:cNvPr>
            <p:cNvSpPr/>
            <p:nvPr/>
          </p:nvSpPr>
          <p:spPr>
            <a:xfrm>
              <a:off x="5925138" y="3638827"/>
              <a:ext cx="135075" cy="132926"/>
            </a:xfrm>
            <a:custGeom>
              <a:avLst/>
              <a:gdLst>
                <a:gd name="f0" fmla="val w"/>
                <a:gd name="f1" fmla="val h"/>
                <a:gd name="f2" fmla="val 0"/>
                <a:gd name="f3" fmla="val 5536"/>
                <a:gd name="f4" fmla="val 5448"/>
                <a:gd name="f5" fmla="val 3670"/>
                <a:gd name="f6" fmla="val 1"/>
                <a:gd name="f7" fmla="val 2471"/>
                <a:gd name="f8" fmla="val 1045"/>
                <a:gd name="f9" fmla="val 1330"/>
                <a:gd name="f10" fmla="val 624"/>
                <a:gd name="f11" fmla="val 2059"/>
                <a:gd name="f12" fmla="val 3137"/>
                <a:gd name="f13" fmla="val 371"/>
                <a:gd name="f14" fmla="val 4523"/>
                <a:gd name="f15" fmla="val 1452"/>
                <a:gd name="f16" fmla="val 5146"/>
                <a:gd name="f17" fmla="val 1808"/>
                <a:gd name="f18" fmla="val 5351"/>
                <a:gd name="f19" fmla="val 2199"/>
                <a:gd name="f20" fmla="val 2586"/>
                <a:gd name="f21" fmla="val 3381"/>
                <a:gd name="f22" fmla="val 4158"/>
                <a:gd name="f23" fmla="val 5039"/>
                <a:gd name="f24" fmla="val 4575"/>
                <a:gd name="f25" fmla="val 4318"/>
                <a:gd name="f26" fmla="val 5168"/>
                <a:gd name="f27" fmla="val 3288"/>
                <a:gd name="f28" fmla="val 5535"/>
                <a:gd name="f29" fmla="val 858"/>
                <a:gd name="f30" fmla="val 4355"/>
                <a:gd name="f31" fmla="val 177"/>
                <a:gd name="f32" fmla="val 4142"/>
                <a:gd name="f33" fmla="val 54"/>
                <a:gd name="f34" fmla="val 3911"/>
                <a:gd name="f35" fmla="*/ f0 1 5536"/>
                <a:gd name="f36" fmla="*/ f1 1 5448"/>
                <a:gd name="f37" fmla="val f2"/>
                <a:gd name="f38" fmla="val f3"/>
                <a:gd name="f39" fmla="val f4"/>
                <a:gd name="f40" fmla="+- f39 0 f37"/>
                <a:gd name="f41" fmla="+- f38 0 f37"/>
                <a:gd name="f42" fmla="*/ f41 1 5536"/>
                <a:gd name="f43" fmla="*/ f40 1 5448"/>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5536" h="5448">
                  <a:moveTo>
                    <a:pt x="f5" y="f6"/>
                  </a:moveTo>
                  <a:cubicBezTo>
                    <a:pt x="f7" y="f6"/>
                    <a:pt x="f8" y="f9"/>
                    <a:pt x="f10" y="f11"/>
                  </a:cubicBezTo>
                  <a:cubicBezTo>
                    <a:pt x="f6" y="f12"/>
                    <a:pt x="f13" y="f14"/>
                    <a:pt x="f15" y="f16"/>
                  </a:cubicBezTo>
                  <a:cubicBezTo>
                    <a:pt x="f17" y="f18"/>
                    <a:pt x="f19" y="f4"/>
                    <a:pt x="f20" y="f4"/>
                  </a:cubicBezTo>
                  <a:cubicBezTo>
                    <a:pt x="f21" y="f4"/>
                    <a:pt x="f22" y="f23"/>
                    <a:pt x="f24" y="f25"/>
                  </a:cubicBezTo>
                  <a:cubicBezTo>
                    <a:pt x="f26" y="f27"/>
                    <a:pt x="f28" y="f29"/>
                    <a:pt x="f30" y="f31"/>
                  </a:cubicBezTo>
                  <a:cubicBezTo>
                    <a:pt x="f32" y="f33"/>
                    <a:pt x="f34"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5" name="Google Shape;5722;p85">
              <a:extLst>
                <a:ext uri="{FF2B5EF4-FFF2-40B4-BE49-F238E27FC236}">
                  <a16:creationId xmlns:a16="http://schemas.microsoft.com/office/drawing/2014/main" id="{3B360340-2939-0A94-40FF-5386AC1810AD}"/>
                </a:ext>
              </a:extLst>
            </p:cNvPr>
            <p:cNvSpPr/>
            <p:nvPr/>
          </p:nvSpPr>
          <p:spPr>
            <a:xfrm>
              <a:off x="5663656" y="3691039"/>
              <a:ext cx="303105" cy="220443"/>
            </a:xfrm>
            <a:custGeom>
              <a:avLst/>
              <a:gdLst>
                <a:gd name="f0" fmla="val w"/>
                <a:gd name="f1" fmla="val h"/>
                <a:gd name="f2" fmla="val 0"/>
                <a:gd name="f3" fmla="val 12423"/>
                <a:gd name="f4" fmla="val 9035"/>
                <a:gd name="f5" fmla="val 6213"/>
                <a:gd name="f6" fmla="val 1"/>
                <a:gd name="f7" fmla="val 5234"/>
                <a:gd name="f8" fmla="val 2259"/>
                <a:gd name="f9" fmla="val 2822"/>
                <a:gd name="f10" fmla="val 3147"/>
                <a:gd name="f11" fmla="val 3376"/>
                <a:gd name="f12" fmla="val 2121"/>
                <a:gd name="f13" fmla="val 3584"/>
                <a:gd name="f14" fmla="val 1907"/>
                <a:gd name="f15" fmla="val 3671"/>
                <a:gd name="f16" fmla="val 750"/>
                <a:gd name="f17" fmla="val 4144"/>
                <a:gd name="f18" fmla="val 5141"/>
                <a:gd name="f19" fmla="val 6210"/>
                <a:gd name="f20" fmla="val 7767"/>
                <a:gd name="f21" fmla="val 1521"/>
                <a:gd name="f22" fmla="val 9034"/>
                <a:gd name="f23" fmla="val 3388"/>
                <a:gd name="f24" fmla="val 3400"/>
                <a:gd name="f25" fmla="val 3413"/>
                <a:gd name="f26" fmla="val 3425"/>
                <a:gd name="f27" fmla="val 3753"/>
                <a:gd name="f28" fmla="val 4081"/>
                <a:gd name="f29" fmla="val 8995"/>
                <a:gd name="f30" fmla="val 4400"/>
                <a:gd name="f31" fmla="val 8917"/>
                <a:gd name="f32" fmla="val 4995"/>
                <a:gd name="f33" fmla="val 8766"/>
                <a:gd name="f34" fmla="val 5604"/>
                <a:gd name="f35" fmla="val 8691"/>
                <a:gd name="f36" fmla="val 6823"/>
                <a:gd name="f37" fmla="val 7432"/>
                <a:gd name="f38" fmla="val 8029"/>
                <a:gd name="f39" fmla="val 8345"/>
                <a:gd name="f40" fmla="val 8670"/>
                <a:gd name="f41" fmla="val 8998"/>
                <a:gd name="f42" fmla="val 9010"/>
                <a:gd name="f43" fmla="val 9022"/>
                <a:gd name="f44" fmla="val 10901"/>
                <a:gd name="f45" fmla="val 12422"/>
                <a:gd name="f46" fmla="val 5138"/>
                <a:gd name="f47" fmla="val 11675"/>
                <a:gd name="f48" fmla="val 4141"/>
                <a:gd name="f49" fmla="val 10516"/>
                <a:gd name="f50" fmla="val 10302"/>
                <a:gd name="f51" fmla="val 10164"/>
                <a:gd name="f52" fmla="val 7191"/>
                <a:gd name="f53" fmla="*/ f0 1 12423"/>
                <a:gd name="f54" fmla="*/ f1 1 9035"/>
                <a:gd name="f55" fmla="val f2"/>
                <a:gd name="f56" fmla="val f3"/>
                <a:gd name="f57" fmla="val f4"/>
                <a:gd name="f58" fmla="+- f57 0 f55"/>
                <a:gd name="f59" fmla="+- f56 0 f55"/>
                <a:gd name="f60" fmla="*/ f59 1 12423"/>
                <a:gd name="f61" fmla="*/ f58 1 9035"/>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12423" h="9035">
                  <a:moveTo>
                    <a:pt x="f5" y="f6"/>
                  </a:moveTo>
                  <a:cubicBezTo>
                    <a:pt x="f7" y="f6"/>
                    <a:pt x="f8" y="f6"/>
                    <a:pt x="f8" y="f9"/>
                  </a:cubicBezTo>
                  <a:lnTo>
                    <a:pt x="f8" y="f10"/>
                  </a:lnTo>
                  <a:cubicBezTo>
                    <a:pt x="f8" y="f11"/>
                    <a:pt x="f12" y="f13"/>
                    <a:pt x="f14" y="f15"/>
                  </a:cubicBezTo>
                  <a:cubicBezTo>
                    <a:pt x="f16" y="f17"/>
                    <a:pt x="f6" y="f18"/>
                    <a:pt x="f6" y="f19"/>
                  </a:cubicBezTo>
                  <a:cubicBezTo>
                    <a:pt x="f6" y="f20"/>
                    <a:pt x="f21" y="f22"/>
                    <a:pt x="f23" y="f22"/>
                  </a:cubicBezTo>
                  <a:cubicBezTo>
                    <a:pt x="f24" y="f4"/>
                    <a:pt x="f25" y="f4"/>
                    <a:pt x="f26" y="f4"/>
                  </a:cubicBezTo>
                  <a:cubicBezTo>
                    <a:pt x="f27" y="f4"/>
                    <a:pt x="f28" y="f29"/>
                    <a:pt x="f30" y="f31"/>
                  </a:cubicBezTo>
                  <a:cubicBezTo>
                    <a:pt x="f32" y="f33"/>
                    <a:pt x="f34" y="f35"/>
                    <a:pt x="f5" y="f35"/>
                  </a:cubicBezTo>
                  <a:cubicBezTo>
                    <a:pt x="f36" y="f35"/>
                    <a:pt x="f37" y="f33"/>
                    <a:pt x="f38" y="f31"/>
                  </a:cubicBezTo>
                  <a:cubicBezTo>
                    <a:pt x="f39" y="f29"/>
                    <a:pt x="f40" y="f4"/>
                    <a:pt x="f41" y="f4"/>
                  </a:cubicBezTo>
                  <a:cubicBezTo>
                    <a:pt x="f42" y="f4"/>
                    <a:pt x="f43" y="f4"/>
                    <a:pt x="f22" y="f22"/>
                  </a:cubicBezTo>
                  <a:cubicBezTo>
                    <a:pt x="f44" y="f22"/>
                    <a:pt x="f45" y="f20"/>
                    <a:pt x="f45" y="f19"/>
                  </a:cubicBezTo>
                  <a:cubicBezTo>
                    <a:pt x="f45" y="f46"/>
                    <a:pt x="f47" y="f48"/>
                    <a:pt x="f49" y="f15"/>
                  </a:cubicBezTo>
                  <a:cubicBezTo>
                    <a:pt x="f50" y="f13"/>
                    <a:pt x="f51" y="f11"/>
                    <a:pt x="f51" y="f10"/>
                  </a:cubicBezTo>
                  <a:lnTo>
                    <a:pt x="f51" y="f9"/>
                  </a:lnTo>
                  <a:cubicBezTo>
                    <a:pt x="f51" y="f6"/>
                    <a:pt x="f52" y="f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grpSp>
        <p:nvGrpSpPr>
          <p:cNvPr id="156" name="Google Shape;5723;p85">
            <a:extLst>
              <a:ext uri="{FF2B5EF4-FFF2-40B4-BE49-F238E27FC236}">
                <a16:creationId xmlns:a16="http://schemas.microsoft.com/office/drawing/2014/main" id="{A4FE14E6-CAC5-24AE-077F-A43AE998D81B}"/>
              </a:ext>
            </a:extLst>
          </p:cNvPr>
          <p:cNvGrpSpPr/>
          <p:nvPr/>
        </p:nvGrpSpPr>
        <p:grpSpPr>
          <a:xfrm>
            <a:off x="2333193" y="3636473"/>
            <a:ext cx="741944" cy="609831"/>
            <a:chOff x="3077952" y="2595844"/>
            <a:chExt cx="556458" cy="457373"/>
          </a:xfrm>
          <a:solidFill>
            <a:srgbClr val="0072BF"/>
          </a:solidFill>
        </p:grpSpPr>
        <p:sp>
          <p:nvSpPr>
            <p:cNvPr id="157" name="Google Shape;5724;p85">
              <a:extLst>
                <a:ext uri="{FF2B5EF4-FFF2-40B4-BE49-F238E27FC236}">
                  <a16:creationId xmlns:a16="http://schemas.microsoft.com/office/drawing/2014/main" id="{FD9048F5-AA9D-E7DA-9FF6-3B0058F8D89C}"/>
                </a:ext>
              </a:extLst>
            </p:cNvPr>
            <p:cNvSpPr/>
            <p:nvPr/>
          </p:nvSpPr>
          <p:spPr>
            <a:xfrm>
              <a:off x="3319445" y="2595844"/>
              <a:ext cx="147739" cy="103866"/>
            </a:xfrm>
            <a:custGeom>
              <a:avLst/>
              <a:gdLst>
                <a:gd name="f0" fmla="val w"/>
                <a:gd name="f1" fmla="val h"/>
                <a:gd name="f2" fmla="val 0"/>
                <a:gd name="f3" fmla="val 5132"/>
                <a:gd name="f4" fmla="val 3608"/>
                <a:gd name="f5" fmla="val 567"/>
                <a:gd name="f6" fmla="val 254"/>
                <a:gd name="f7" fmla="val 1"/>
                <a:gd name="f8" fmla="val 253"/>
                <a:gd name="f9" fmla="val 563"/>
                <a:gd name="f10" fmla="val 7"/>
                <a:gd name="f11" fmla="val 1662"/>
                <a:gd name="f12" fmla="val 368"/>
                <a:gd name="f13" fmla="val 2731"/>
                <a:gd name="f14" fmla="val 1034"/>
                <a:gd name="f15" fmla="val 2097"/>
                <a:gd name="f16" fmla="val 3138"/>
                <a:gd name="f17" fmla="val 3325"/>
                <a:gd name="f18" fmla="val 2864"/>
                <a:gd name="f19" fmla="val 5014"/>
                <a:gd name="f20" fmla="val 5054"/>
                <a:gd name="f21" fmla="val 5093"/>
                <a:gd name="f22" fmla="val 2873"/>
                <a:gd name="f23" fmla="val 4289"/>
                <a:gd name="f24" fmla="val 1117"/>
                <a:gd name="f25" fmla="val 2515"/>
                <a:gd name="f26" fmla="*/ f0 1 5132"/>
                <a:gd name="f27" fmla="*/ f1 1 3608"/>
                <a:gd name="f28" fmla="val f2"/>
                <a:gd name="f29" fmla="val f3"/>
                <a:gd name="f30" fmla="val f4"/>
                <a:gd name="f31" fmla="+- f30 0 f28"/>
                <a:gd name="f32" fmla="+- f29 0 f28"/>
                <a:gd name="f33" fmla="*/ f32 1 5132"/>
                <a:gd name="f34" fmla="*/ f31 1 3608"/>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5132" h="3608">
                  <a:moveTo>
                    <a:pt x="f5" y="f2"/>
                  </a:moveTo>
                  <a:cubicBezTo>
                    <a:pt x="f6" y="f2"/>
                    <a:pt x="f7" y="f8"/>
                    <a:pt x="f7" y="f9"/>
                  </a:cubicBezTo>
                  <a:cubicBezTo>
                    <a:pt x="f10" y="f11"/>
                    <a:pt x="f12" y="f13"/>
                    <a:pt x="f14" y="f4"/>
                  </a:cubicBezTo>
                  <a:cubicBezTo>
                    <a:pt x="f15" y="f16"/>
                    <a:pt x="f17" y="f18"/>
                    <a:pt x="f19" y="f18"/>
                  </a:cubicBezTo>
                  <a:cubicBezTo>
                    <a:pt x="f20" y="f18"/>
                    <a:pt x="f21" y="f22"/>
                    <a:pt x="f3" y="f22"/>
                  </a:cubicBezTo>
                  <a:cubicBezTo>
                    <a:pt x="f23" y="f24"/>
                    <a:pt x="f25" y="f2"/>
                    <a:pt x="f5"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8" name="Google Shape;5725;p85">
              <a:extLst>
                <a:ext uri="{FF2B5EF4-FFF2-40B4-BE49-F238E27FC236}">
                  <a16:creationId xmlns:a16="http://schemas.microsoft.com/office/drawing/2014/main" id="{5120F1F0-50D5-D1A6-26AB-EF5F9C4A7FAF}"/>
                </a:ext>
              </a:extLst>
            </p:cNvPr>
            <p:cNvSpPr/>
            <p:nvPr/>
          </p:nvSpPr>
          <p:spPr>
            <a:xfrm>
              <a:off x="3319528" y="2949671"/>
              <a:ext cx="147648" cy="103546"/>
            </a:xfrm>
            <a:custGeom>
              <a:avLst/>
              <a:gdLst>
                <a:gd name="f0" fmla="val w"/>
                <a:gd name="f1" fmla="val h"/>
                <a:gd name="f2" fmla="val 0"/>
                <a:gd name="f3" fmla="val 5129"/>
                <a:gd name="f4" fmla="val 3597"/>
                <a:gd name="f5" fmla="val 1022"/>
                <a:gd name="f6" fmla="val 1"/>
                <a:gd name="f7" fmla="val 362"/>
                <a:gd name="f8" fmla="val 874"/>
                <a:gd name="f9" fmla="val 4"/>
                <a:gd name="f10" fmla="val 1937"/>
                <a:gd name="f11" fmla="val 3033"/>
                <a:gd name="f12" fmla="val 3343"/>
                <a:gd name="f13" fmla="val 251"/>
                <a:gd name="f14" fmla="val 3596"/>
                <a:gd name="f15" fmla="val 564"/>
                <a:gd name="f16" fmla="val 2512"/>
                <a:gd name="f17" fmla="val 4286"/>
                <a:gd name="f18" fmla="val 2479"/>
                <a:gd name="f19" fmla="val 724"/>
                <a:gd name="f20" fmla="val 5093"/>
                <a:gd name="f21" fmla="val 5051"/>
                <a:gd name="f22" fmla="val 736"/>
                <a:gd name="f23" fmla="val 5011"/>
                <a:gd name="f24" fmla="val 3319"/>
                <a:gd name="f25" fmla="val 2088"/>
                <a:gd name="f26" fmla="val 462"/>
                <a:gd name="f27" fmla="*/ f0 1 5129"/>
                <a:gd name="f28" fmla="*/ f1 1 3597"/>
                <a:gd name="f29" fmla="val f2"/>
                <a:gd name="f30" fmla="val f3"/>
                <a:gd name="f31" fmla="val f4"/>
                <a:gd name="f32" fmla="+- f31 0 f29"/>
                <a:gd name="f33" fmla="+- f30 0 f29"/>
                <a:gd name="f34" fmla="*/ f33 1 5129"/>
                <a:gd name="f35" fmla="*/ f32 1 3597"/>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5129" h="3597">
                  <a:moveTo>
                    <a:pt x="f5" y="f6"/>
                  </a:moveTo>
                  <a:cubicBezTo>
                    <a:pt x="f7" y="f8"/>
                    <a:pt x="f9" y="f10"/>
                    <a:pt x="f6" y="f11"/>
                  </a:cubicBezTo>
                  <a:cubicBezTo>
                    <a:pt x="f6" y="f12"/>
                    <a:pt x="f13" y="f14"/>
                    <a:pt x="f15" y="f14"/>
                  </a:cubicBezTo>
                  <a:cubicBezTo>
                    <a:pt x="f16" y="f14"/>
                    <a:pt x="f17" y="f18"/>
                    <a:pt x="f3" y="f19"/>
                  </a:cubicBezTo>
                  <a:cubicBezTo>
                    <a:pt x="f20" y="f19"/>
                    <a:pt x="f21" y="f22"/>
                    <a:pt x="f23" y="f22"/>
                  </a:cubicBezTo>
                  <a:cubicBezTo>
                    <a:pt x="f24" y="f22"/>
                    <a:pt x="f25" y="f26"/>
                    <a:pt x="f5"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59" name="Google Shape;5726;p85">
              <a:extLst>
                <a:ext uri="{FF2B5EF4-FFF2-40B4-BE49-F238E27FC236}">
                  <a16:creationId xmlns:a16="http://schemas.microsoft.com/office/drawing/2014/main" id="{21F64416-E423-9E95-5CE4-FB30061E97E5}"/>
                </a:ext>
              </a:extLst>
            </p:cNvPr>
            <p:cNvSpPr/>
            <p:nvPr/>
          </p:nvSpPr>
          <p:spPr>
            <a:xfrm>
              <a:off x="3239618" y="2710683"/>
              <a:ext cx="281827" cy="227594"/>
            </a:xfrm>
            <a:custGeom>
              <a:avLst/>
              <a:gdLst>
                <a:gd name="f0" fmla="val w"/>
                <a:gd name="f1" fmla="val h"/>
                <a:gd name="f2" fmla="val 0"/>
                <a:gd name="f3" fmla="val 9790"/>
                <a:gd name="f4" fmla="val 7906"/>
                <a:gd name="f5" fmla="val 6045"/>
                <a:gd name="f6" fmla="val 2610"/>
                <a:gd name="f7" fmla="val 6190"/>
                <a:gd name="f8" fmla="val 6335"/>
                <a:gd name="f9" fmla="val 2666"/>
                <a:gd name="f10" fmla="val 6444"/>
                <a:gd name="f11" fmla="val 2777"/>
                <a:gd name="f12" fmla="val 6664"/>
                <a:gd name="f13" fmla="val 2997"/>
                <a:gd name="f14" fmla="val 3356"/>
                <a:gd name="f15" fmla="val 3575"/>
                <a:gd name="f16" fmla="val 6225"/>
                <a:gd name="f17" fmla="val 3795"/>
                <a:gd name="f18" fmla="val 4153"/>
                <a:gd name="f19" fmla="val 4373"/>
                <a:gd name="f20" fmla="val 4593"/>
                <a:gd name="f21" fmla="val 4951"/>
                <a:gd name="f22" fmla="val 5171"/>
                <a:gd name="f23" fmla="val 5281"/>
                <a:gd name="f24" fmla="val 5336"/>
                <a:gd name="f25" fmla="val 5901"/>
                <a:gd name="f26" fmla="val 5756"/>
                <a:gd name="f27" fmla="val 5646"/>
                <a:gd name="f28" fmla="val 4984"/>
                <a:gd name="f29" fmla="val 4509"/>
                <a:gd name="f30" fmla="val 3440"/>
                <a:gd name="f31" fmla="val 7787"/>
                <a:gd name="f32" fmla="val 1"/>
                <a:gd name="f33" fmla="val 4463"/>
                <a:gd name="f34" fmla="val 3204"/>
                <a:gd name="f35" fmla="val 1064"/>
                <a:gd name="f36" fmla="val 919"/>
                <a:gd name="f37" fmla="val 271"/>
                <a:gd name="f38" fmla="val 3542"/>
                <a:gd name="f39" fmla="val 3765"/>
                <a:gd name="f40" fmla="val 4181"/>
                <a:gd name="f41" fmla="val 4406"/>
                <a:gd name="f42" fmla="val 856"/>
                <a:gd name="f43" fmla="val 4897"/>
                <a:gd name="f44" fmla="val 3147"/>
                <a:gd name="f45" fmla="val 6837"/>
                <a:gd name="f46" fmla="val 4412"/>
                <a:gd name="f47" fmla="val 8450"/>
                <a:gd name="f48" fmla="val 7902"/>
                <a:gd name="f49" fmla="val 9106"/>
                <a:gd name="f50" fmla="val 7788"/>
                <a:gd name="f51" fmla="val 9730"/>
                <a:gd name="f52" fmla="val 7574"/>
                <a:gd name="f53" fmla="val 8357"/>
                <a:gd name="f54" fmla="val 6951"/>
                <a:gd name="f55" fmla="val 7456"/>
                <a:gd name="f56" fmla="val 5602"/>
                <a:gd name="f57" fmla="val 7411"/>
                <a:gd name="f58" fmla="val 4093"/>
                <a:gd name="f59" fmla="val 7366"/>
                <a:gd name="f60" fmla="val 2588"/>
                <a:gd name="f61" fmla="val 8179"/>
                <a:gd name="f62" fmla="val 1184"/>
                <a:gd name="f63" fmla="val 9513"/>
                <a:gd name="f64" fmla="val 480"/>
                <a:gd name="f65" fmla="val 9603"/>
                <a:gd name="f66" fmla="val 432"/>
                <a:gd name="f67" fmla="val 9697"/>
                <a:gd name="f68" fmla="val 398"/>
                <a:gd name="f69" fmla="val 356"/>
                <a:gd name="f70" fmla="val 9149"/>
                <a:gd name="f71" fmla="val 124"/>
                <a:gd name="f72" fmla="val 8471"/>
                <a:gd name="f73" fmla="val 4"/>
                <a:gd name="f74" fmla="*/ f0 1 9790"/>
                <a:gd name="f75" fmla="*/ f1 1 7906"/>
                <a:gd name="f76" fmla="val f2"/>
                <a:gd name="f77" fmla="val f3"/>
                <a:gd name="f78" fmla="val f4"/>
                <a:gd name="f79" fmla="+- f78 0 f76"/>
                <a:gd name="f80" fmla="+- f77 0 f76"/>
                <a:gd name="f81" fmla="*/ f80 1 9790"/>
                <a:gd name="f82" fmla="*/ f79 1 7906"/>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9790" h="7906">
                  <a:moveTo>
                    <a:pt x="f5" y="f6"/>
                  </a:moveTo>
                  <a:cubicBezTo>
                    <a:pt x="f7" y="f6"/>
                    <a:pt x="f8" y="f9"/>
                    <a:pt x="f10" y="f11"/>
                  </a:cubicBezTo>
                  <a:cubicBezTo>
                    <a:pt x="f12" y="f13"/>
                    <a:pt x="f12" y="f14"/>
                    <a:pt x="f10" y="f15"/>
                  </a:cubicBezTo>
                  <a:cubicBezTo>
                    <a:pt x="f16" y="f17"/>
                    <a:pt x="f16" y="f18"/>
                    <a:pt x="f10" y="f19"/>
                  </a:cubicBezTo>
                  <a:cubicBezTo>
                    <a:pt x="f12" y="f20"/>
                    <a:pt x="f12" y="f21"/>
                    <a:pt x="f10" y="f22"/>
                  </a:cubicBezTo>
                  <a:cubicBezTo>
                    <a:pt x="f8" y="f23"/>
                    <a:pt x="f7" y="f24"/>
                    <a:pt x="f5" y="f24"/>
                  </a:cubicBezTo>
                  <a:cubicBezTo>
                    <a:pt x="f25" y="f24"/>
                    <a:pt x="f26" y="f23"/>
                    <a:pt x="f27" y="f22"/>
                  </a:cubicBezTo>
                  <a:cubicBezTo>
                    <a:pt x="f28" y="f29"/>
                    <a:pt x="f28" y="f30"/>
                    <a:pt x="f27" y="f11"/>
                  </a:cubicBezTo>
                  <a:cubicBezTo>
                    <a:pt x="f26" y="f9"/>
                    <a:pt x="f25" y="f6"/>
                    <a:pt x="f5" y="f6"/>
                  </a:cubicBezTo>
                  <a:close/>
                  <a:moveTo>
                    <a:pt x="f31" y="f32"/>
                  </a:moveTo>
                  <a:cubicBezTo>
                    <a:pt x="f33" y="f32"/>
                    <a:pt x="f34" y="f35"/>
                    <a:pt x="f36" y="f13"/>
                  </a:cubicBezTo>
                  <a:lnTo>
                    <a:pt x="f37" y="f38"/>
                  </a:lnTo>
                  <a:cubicBezTo>
                    <a:pt x="f2" y="f39"/>
                    <a:pt x="f2" y="f40"/>
                    <a:pt x="f37" y="f41"/>
                  </a:cubicBezTo>
                  <a:lnTo>
                    <a:pt x="f42" y="f43"/>
                  </a:lnTo>
                  <a:cubicBezTo>
                    <a:pt x="f44" y="f45"/>
                    <a:pt x="f46" y="f4"/>
                    <a:pt x="f31" y="f4"/>
                  </a:cubicBezTo>
                  <a:cubicBezTo>
                    <a:pt x="f47" y="f48"/>
                    <a:pt x="f49" y="f50"/>
                    <a:pt x="f51" y="f52"/>
                  </a:cubicBezTo>
                  <a:cubicBezTo>
                    <a:pt x="f53" y="f54"/>
                    <a:pt x="f55" y="f56"/>
                    <a:pt x="f57" y="f58"/>
                  </a:cubicBezTo>
                  <a:cubicBezTo>
                    <a:pt x="f59" y="f60"/>
                    <a:pt x="f61" y="f62"/>
                    <a:pt x="f63" y="f64"/>
                  </a:cubicBezTo>
                  <a:cubicBezTo>
                    <a:pt x="f65" y="f66"/>
                    <a:pt x="f67" y="f68"/>
                    <a:pt x="f3" y="f69"/>
                  </a:cubicBezTo>
                  <a:cubicBezTo>
                    <a:pt x="f70" y="f71"/>
                    <a:pt x="f72" y="f73"/>
                    <a:pt x="f31" y="f3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0" name="Google Shape;5727;p85">
              <a:extLst>
                <a:ext uri="{FF2B5EF4-FFF2-40B4-BE49-F238E27FC236}">
                  <a16:creationId xmlns:a16="http://schemas.microsoft.com/office/drawing/2014/main" id="{4BB6E54B-E89D-210D-FB5E-8181791E4C50}"/>
                </a:ext>
              </a:extLst>
            </p:cNvPr>
            <p:cNvSpPr/>
            <p:nvPr/>
          </p:nvSpPr>
          <p:spPr>
            <a:xfrm>
              <a:off x="3484339" y="2744589"/>
              <a:ext cx="150071" cy="161784"/>
            </a:xfrm>
            <a:custGeom>
              <a:avLst/>
              <a:gdLst>
                <a:gd name="f0" fmla="val w"/>
                <a:gd name="f1" fmla="val h"/>
                <a:gd name="f2" fmla="val 0"/>
                <a:gd name="f3" fmla="val 5213"/>
                <a:gd name="f4" fmla="val 5620"/>
                <a:gd name="f5" fmla="val 2343"/>
                <a:gd name="f6" fmla="val 1789"/>
                <a:gd name="f7" fmla="val 2633"/>
                <a:gd name="f8" fmla="val 2912"/>
                <a:gd name="f9" fmla="val 2015"/>
                <a:gd name="f10" fmla="val 2355"/>
                <a:gd name="f11" fmla="val 2665"/>
                <a:gd name="f12" fmla="val 2659"/>
                <a:gd name="f13" fmla="val 2918"/>
                <a:gd name="f14" fmla="val 2349"/>
                <a:gd name="f15" fmla="val 1846"/>
                <a:gd name="f16" fmla="val 1593"/>
                <a:gd name="f17" fmla="val 2310"/>
                <a:gd name="f18" fmla="val 1948"/>
                <a:gd name="f19" fmla="val 1955"/>
                <a:gd name="f20" fmla="val 2063"/>
                <a:gd name="f21" fmla="val 1840"/>
                <a:gd name="f22" fmla="val 2204"/>
                <a:gd name="f23" fmla="val 2846"/>
                <a:gd name="f24" fmla="val 2394"/>
                <a:gd name="f25" fmla="val 1947"/>
                <a:gd name="f26" fmla="val 85"/>
                <a:gd name="f27" fmla="val 1539"/>
                <a:gd name="f28" fmla="val 301"/>
                <a:gd name="f29" fmla="val 645"/>
                <a:gd name="f30" fmla="val 774"/>
                <a:gd name="f31" fmla="val 72"/>
                <a:gd name="f32" fmla="val 1687"/>
                <a:gd name="f33" fmla="val 36"/>
                <a:gd name="f34" fmla="val 2698"/>
                <a:gd name="f35" fmla="val 3707"/>
                <a:gd name="f36" fmla="val 506"/>
                <a:gd name="f37" fmla="val 4662"/>
                <a:gd name="f38" fmla="val 1367"/>
                <a:gd name="f39" fmla="val 5195"/>
                <a:gd name="f40" fmla="val 1792"/>
                <a:gd name="f41" fmla="val 5460"/>
                <a:gd name="f42" fmla="val 2280"/>
                <a:gd name="f43" fmla="val 5607"/>
                <a:gd name="f44" fmla="val 2782"/>
                <a:gd name="f45" fmla="val 5619"/>
                <a:gd name="f46" fmla="val 3752"/>
                <a:gd name="f47" fmla="val 4957"/>
                <a:gd name="f48" fmla="val 4550"/>
                <a:gd name="f49" fmla="val 4078"/>
                <a:gd name="f50" fmla="val 5119"/>
                <a:gd name="f51" fmla="val 3051"/>
                <a:gd name="f52" fmla="val 2882"/>
                <a:gd name="f53" fmla="val 2674"/>
                <a:gd name="f54" fmla="val 2506"/>
                <a:gd name="f55" fmla="val 4568"/>
                <a:gd name="f56" fmla="val 1512"/>
                <a:gd name="f57" fmla="val 3797"/>
                <a:gd name="f58" fmla="val 654"/>
                <a:gd name="f59" fmla="val 2870"/>
                <a:gd name="f60" fmla="val 2862"/>
                <a:gd name="f61" fmla="val 2854"/>
                <a:gd name="f62" fmla="*/ f0 1 5213"/>
                <a:gd name="f63" fmla="*/ f1 1 5620"/>
                <a:gd name="f64" fmla="val f2"/>
                <a:gd name="f65" fmla="val f3"/>
                <a:gd name="f66" fmla="val f4"/>
                <a:gd name="f67" fmla="+- f66 0 f64"/>
                <a:gd name="f68" fmla="+- f65 0 f64"/>
                <a:gd name="f69" fmla="*/ f68 1 5213"/>
                <a:gd name="f70" fmla="*/ f67 1 5620"/>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213" h="5620">
                  <a:moveTo>
                    <a:pt x="f5" y="f6"/>
                  </a:moveTo>
                  <a:cubicBezTo>
                    <a:pt x="f7" y="f6"/>
                    <a:pt x="f8" y="f9"/>
                    <a:pt x="f8" y="f10"/>
                  </a:cubicBezTo>
                  <a:cubicBezTo>
                    <a:pt x="f8" y="f11"/>
                    <a:pt x="f12" y="f13"/>
                    <a:pt x="f14" y="f13"/>
                  </a:cubicBezTo>
                  <a:cubicBezTo>
                    <a:pt x="f15" y="f13"/>
                    <a:pt x="f16" y="f17"/>
                    <a:pt x="f18" y="f19"/>
                  </a:cubicBezTo>
                  <a:cubicBezTo>
                    <a:pt x="f20" y="f21"/>
                    <a:pt x="f22" y="f6"/>
                    <a:pt x="f5" y="f6"/>
                  </a:cubicBezTo>
                  <a:close/>
                  <a:moveTo>
                    <a:pt x="f23" y="f2"/>
                  </a:moveTo>
                  <a:cubicBezTo>
                    <a:pt x="f24" y="f2"/>
                    <a:pt x="f25" y="f26"/>
                    <a:pt x="f27" y="f28"/>
                  </a:cubicBezTo>
                  <a:cubicBezTo>
                    <a:pt x="f29" y="f30"/>
                    <a:pt x="f31" y="f32"/>
                    <a:pt x="f33" y="f34"/>
                  </a:cubicBezTo>
                  <a:cubicBezTo>
                    <a:pt x="f2" y="f35"/>
                    <a:pt x="f36" y="f37"/>
                    <a:pt x="f38" y="f39"/>
                  </a:cubicBezTo>
                  <a:cubicBezTo>
                    <a:pt x="f40" y="f41"/>
                    <a:pt x="f42" y="f43"/>
                    <a:pt x="f44" y="f45"/>
                  </a:cubicBezTo>
                  <a:cubicBezTo>
                    <a:pt x="f46" y="f47"/>
                    <a:pt x="f48" y="f49"/>
                    <a:pt x="f50" y="f51"/>
                  </a:cubicBezTo>
                  <a:cubicBezTo>
                    <a:pt x="f3" y="f52"/>
                    <a:pt x="f3" y="f53"/>
                    <a:pt x="f50" y="f54"/>
                  </a:cubicBezTo>
                  <a:cubicBezTo>
                    <a:pt x="f55" y="f56"/>
                    <a:pt x="f57" y="f58"/>
                    <a:pt x="f59" y="f2"/>
                  </a:cubicBezTo>
                  <a:cubicBezTo>
                    <a:pt x="f60" y="f2"/>
                    <a:pt x="f61" y="f2"/>
                    <a:pt x="f23" y="f2"/>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1" name="Google Shape;5728;p85">
              <a:extLst>
                <a:ext uri="{FF2B5EF4-FFF2-40B4-BE49-F238E27FC236}">
                  <a16:creationId xmlns:a16="http://schemas.microsoft.com/office/drawing/2014/main" id="{3579BE0E-4033-F8E9-E4F0-63C43F7B7E3F}"/>
                </a:ext>
              </a:extLst>
            </p:cNvPr>
            <p:cNvSpPr/>
            <p:nvPr/>
          </p:nvSpPr>
          <p:spPr>
            <a:xfrm>
              <a:off x="3077952" y="2841315"/>
              <a:ext cx="190048" cy="162589"/>
            </a:xfrm>
            <a:custGeom>
              <a:avLst/>
              <a:gdLst>
                <a:gd name="f0" fmla="val w"/>
                <a:gd name="f1" fmla="val h"/>
                <a:gd name="f2" fmla="val 0"/>
                <a:gd name="f3" fmla="val 6602"/>
                <a:gd name="f4" fmla="val 5648"/>
                <a:gd name="f5" fmla="val 3990"/>
                <a:gd name="f6" fmla="val 1"/>
                <a:gd name="f7" fmla="val 1807"/>
                <a:gd name="f8" fmla="val 1772"/>
                <a:gd name="f9" fmla="val 3955"/>
                <a:gd name="f10" fmla="val 5084"/>
                <a:gd name="f11" fmla="val 5394"/>
                <a:gd name="f12" fmla="val 253"/>
                <a:gd name="f13" fmla="val 5647"/>
                <a:gd name="f14" fmla="val 566"/>
                <a:gd name="f15" fmla="val 1696"/>
                <a:gd name="f16" fmla="val 4014"/>
                <a:gd name="f17" fmla="val 5996"/>
                <a:gd name="f18" fmla="val 4075"/>
                <a:gd name="f19" fmla="val 6601"/>
                <a:gd name="f20" fmla="val 1943"/>
                <a:gd name="f21" fmla="val 6324"/>
                <a:gd name="f22" fmla="val 1717"/>
                <a:gd name="f23" fmla="val 6041"/>
                <a:gd name="f24" fmla="val 1476"/>
                <a:gd name="f25" fmla="val 5740"/>
                <a:gd name="f26" fmla="val 1223"/>
                <a:gd name="f27" fmla="val 5481"/>
                <a:gd name="f28" fmla="val 1004"/>
                <a:gd name="f29" fmla="val 4391"/>
                <a:gd name="f30" fmla="val 2097"/>
                <a:gd name="f31" fmla="val 4281"/>
                <a:gd name="f32" fmla="val 2203"/>
                <a:gd name="f33" fmla="val 4139"/>
                <a:gd name="f34" fmla="val 2255"/>
                <a:gd name="f35" fmla="val 3997"/>
                <a:gd name="f36" fmla="val 3852"/>
                <a:gd name="f37" fmla="val 3708"/>
                <a:gd name="f38" fmla="val 2200"/>
                <a:gd name="f39" fmla="val 3599"/>
                <a:gd name="f40" fmla="val 2091"/>
                <a:gd name="f41" fmla="val 3379"/>
                <a:gd name="f42" fmla="val 1871"/>
                <a:gd name="f43" fmla="val 3376"/>
                <a:gd name="f44" fmla="val 1519"/>
                <a:gd name="f45" fmla="val 3593"/>
                <a:gd name="f46" fmla="val 1299"/>
                <a:gd name="f47" fmla="val 4611"/>
                <a:gd name="f48" fmla="val 278"/>
                <a:gd name="f49" fmla="val 4285"/>
                <a:gd name="f50" fmla="*/ f0 1 6602"/>
                <a:gd name="f51" fmla="*/ f1 1 5648"/>
                <a:gd name="f52" fmla="val f2"/>
                <a:gd name="f53" fmla="val f3"/>
                <a:gd name="f54" fmla="val f4"/>
                <a:gd name="f55" fmla="+- f54 0 f52"/>
                <a:gd name="f56" fmla="+- f53 0 f52"/>
                <a:gd name="f57" fmla="*/ f56 1 6602"/>
                <a:gd name="f58" fmla="*/ f55 1 5648"/>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6602" h="5648">
                  <a:moveTo>
                    <a:pt x="f5" y="f6"/>
                  </a:moveTo>
                  <a:cubicBezTo>
                    <a:pt x="f7" y="f6"/>
                    <a:pt x="f2" y="f8"/>
                    <a:pt x="f2" y="f9"/>
                  </a:cubicBezTo>
                  <a:lnTo>
                    <a:pt x="f2" y="f10"/>
                  </a:lnTo>
                  <a:cubicBezTo>
                    <a:pt x="f2" y="f11"/>
                    <a:pt x="f12" y="f13"/>
                    <a:pt x="f14" y="f13"/>
                  </a:cubicBezTo>
                  <a:lnTo>
                    <a:pt x="f15" y="f13"/>
                  </a:lnTo>
                  <a:cubicBezTo>
                    <a:pt x="f16" y="f13"/>
                    <a:pt x="f17" y="f18"/>
                    <a:pt x="f19" y="f20"/>
                  </a:cubicBezTo>
                  <a:cubicBezTo>
                    <a:pt x="f21" y="f22"/>
                    <a:pt x="f23" y="f24"/>
                    <a:pt x="f25" y="f26"/>
                  </a:cubicBezTo>
                  <a:lnTo>
                    <a:pt x="f27" y="f28"/>
                  </a:lnTo>
                  <a:lnTo>
                    <a:pt x="f29" y="f30"/>
                  </a:lnTo>
                  <a:cubicBezTo>
                    <a:pt x="f31" y="f32"/>
                    <a:pt x="f33" y="f34"/>
                    <a:pt x="f35" y="f34"/>
                  </a:cubicBezTo>
                  <a:cubicBezTo>
                    <a:pt x="f36" y="f34"/>
                    <a:pt x="f37" y="f38"/>
                    <a:pt x="f39" y="f40"/>
                  </a:cubicBezTo>
                  <a:cubicBezTo>
                    <a:pt x="f41" y="f42"/>
                    <a:pt x="f43" y="f44"/>
                    <a:pt x="f45" y="f46"/>
                  </a:cubicBezTo>
                  <a:lnTo>
                    <a:pt x="f47" y="f48"/>
                  </a:lnTo>
                  <a:lnTo>
                    <a:pt x="f49" y="f6"/>
                  </a:ln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sp>
          <p:nvSpPr>
            <p:cNvPr id="162" name="Google Shape;5729;p85">
              <a:extLst>
                <a:ext uri="{FF2B5EF4-FFF2-40B4-BE49-F238E27FC236}">
                  <a16:creationId xmlns:a16="http://schemas.microsoft.com/office/drawing/2014/main" id="{ABB5D0CD-8725-3AF3-66BE-824ABF551717}"/>
                </a:ext>
              </a:extLst>
            </p:cNvPr>
            <p:cNvSpPr/>
            <p:nvPr/>
          </p:nvSpPr>
          <p:spPr>
            <a:xfrm>
              <a:off x="3077952" y="2646282"/>
              <a:ext cx="190048" cy="162562"/>
            </a:xfrm>
            <a:custGeom>
              <a:avLst/>
              <a:gdLst>
                <a:gd name="f0" fmla="val w"/>
                <a:gd name="f1" fmla="val h"/>
                <a:gd name="f2" fmla="val 0"/>
                <a:gd name="f3" fmla="val 6602"/>
                <a:gd name="f4" fmla="val 5647"/>
                <a:gd name="f5" fmla="val 566"/>
                <a:gd name="f6" fmla="val 1"/>
                <a:gd name="f7" fmla="val 253"/>
                <a:gd name="f8" fmla="val 3"/>
                <a:gd name="f9" fmla="val 254"/>
                <a:gd name="f10" fmla="val 567"/>
                <a:gd name="f11" fmla="val 1699"/>
                <a:gd name="f12" fmla="val 3879"/>
                <a:gd name="f13" fmla="val 1807"/>
                <a:gd name="f14" fmla="val 3990"/>
                <a:gd name="f15" fmla="val 4285"/>
                <a:gd name="f16" fmla="val 4611"/>
                <a:gd name="f17" fmla="val 5373"/>
                <a:gd name="f18" fmla="val 3593"/>
                <a:gd name="f19" fmla="val 4352"/>
                <a:gd name="f20" fmla="val 3379"/>
                <a:gd name="f21" fmla="val 4132"/>
                <a:gd name="f22" fmla="val 3382"/>
                <a:gd name="f23" fmla="val 3780"/>
                <a:gd name="f24" fmla="val 3599"/>
                <a:gd name="f25" fmla="val 3563"/>
                <a:gd name="f26" fmla="val 3710"/>
                <a:gd name="f27" fmla="val 3451"/>
                <a:gd name="f28" fmla="val 3856"/>
                <a:gd name="f29" fmla="val 3396"/>
                <a:gd name="f30" fmla="val 4001"/>
                <a:gd name="f31" fmla="val 4142"/>
                <a:gd name="f32" fmla="val 4282"/>
                <a:gd name="f33" fmla="val 3448"/>
                <a:gd name="f34" fmla="val 4391"/>
                <a:gd name="f35" fmla="val 3554"/>
                <a:gd name="f36" fmla="val 5481"/>
                <a:gd name="f37" fmla="val 4644"/>
                <a:gd name="f38" fmla="val 5809"/>
                <a:gd name="f39" fmla="val 4370"/>
                <a:gd name="f40" fmla="val 6083"/>
                <a:gd name="f41" fmla="val 4138"/>
                <a:gd name="f42" fmla="val 6345"/>
                <a:gd name="f43" fmla="val 3918"/>
                <a:gd name="f44" fmla="val 6601"/>
                <a:gd name="f45" fmla="val 3704"/>
                <a:gd name="f46" fmla="val 5996"/>
                <a:gd name="f47" fmla="val 1575"/>
                <a:gd name="f48" fmla="val 4017"/>
                <a:gd name="f49" fmla="val 1696"/>
                <a:gd name="f50" fmla="*/ f0 1 6602"/>
                <a:gd name="f51" fmla="*/ f1 1 5647"/>
                <a:gd name="f52" fmla="val f2"/>
                <a:gd name="f53" fmla="val f3"/>
                <a:gd name="f54" fmla="val f4"/>
                <a:gd name="f55" fmla="+- f54 0 f52"/>
                <a:gd name="f56" fmla="+- f53 0 f52"/>
                <a:gd name="f57" fmla="*/ f56 1 6602"/>
                <a:gd name="f58" fmla="*/ f55 1 5647"/>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6602" h="5647">
                  <a:moveTo>
                    <a:pt x="f5" y="f6"/>
                  </a:moveTo>
                  <a:cubicBezTo>
                    <a:pt x="f7" y="f6"/>
                    <a:pt x="f8" y="f9"/>
                    <a:pt x="f8" y="f10"/>
                  </a:cubicBezTo>
                  <a:lnTo>
                    <a:pt x="f8" y="f11"/>
                  </a:lnTo>
                  <a:cubicBezTo>
                    <a:pt x="f2" y="f12"/>
                    <a:pt x="f13" y="f4"/>
                    <a:pt x="f14" y="f4"/>
                  </a:cubicBezTo>
                  <a:lnTo>
                    <a:pt x="f15" y="f4"/>
                  </a:lnTo>
                  <a:lnTo>
                    <a:pt x="f16" y="f17"/>
                  </a:lnTo>
                  <a:lnTo>
                    <a:pt x="f18" y="f19"/>
                  </a:lnTo>
                  <a:cubicBezTo>
                    <a:pt x="f20" y="f21"/>
                    <a:pt x="f22" y="f23"/>
                    <a:pt x="f24" y="f25"/>
                  </a:cubicBezTo>
                  <a:cubicBezTo>
                    <a:pt x="f26" y="f27"/>
                    <a:pt x="f28" y="f29"/>
                    <a:pt x="f30" y="f29"/>
                  </a:cubicBezTo>
                  <a:cubicBezTo>
                    <a:pt x="f31" y="f29"/>
                    <a:pt x="f32" y="f33"/>
                    <a:pt x="f34" y="f35"/>
                  </a:cubicBezTo>
                  <a:lnTo>
                    <a:pt x="f36" y="f37"/>
                  </a:lnTo>
                  <a:lnTo>
                    <a:pt x="f38" y="f39"/>
                  </a:lnTo>
                  <a:cubicBezTo>
                    <a:pt x="f40" y="f41"/>
                    <a:pt x="f42" y="f43"/>
                    <a:pt x="f44" y="f45"/>
                  </a:cubicBezTo>
                  <a:cubicBezTo>
                    <a:pt x="f46" y="f47"/>
                    <a:pt x="f48" y="f6"/>
                    <a:pt x="f49" y="f6"/>
                  </a:cubicBezTo>
                  <a:close/>
                </a:path>
              </a:pathLst>
            </a:custGeom>
            <a:grpFill/>
            <a:ln cap="flat">
              <a:noFill/>
              <a:prstDash val="solid"/>
            </a:ln>
          </p:spPr>
          <p:txBody>
            <a:bodyPr vert="horz" wrap="square" lIns="91427" tIns="91427" rIns="91427" bIns="91427" anchor="ctr" anchorCtr="0" compatLnSpc="1">
              <a:noAutofit/>
            </a:bodyPr>
            <a:lstStyle/>
            <a:p>
              <a:pPr defTabSz="1219140">
                <a:defRPr sz="1800" b="0" i="0" u="none" strike="noStrike" kern="0" cap="none" spc="0" baseline="0">
                  <a:solidFill>
                    <a:srgbClr val="000000"/>
                  </a:solidFill>
                  <a:uFillTx/>
                </a:defRPr>
              </a:pPr>
              <a:endParaRPr lang="es-PE" sz="1400">
                <a:solidFill>
                  <a:schemeClr val="bg1"/>
                </a:solidFill>
                <a:cs typeface="B Nazanin" panose="00000700000000000000" pitchFamily="2" charset="-78"/>
              </a:endParaRPr>
            </a:p>
          </p:txBody>
        </p:sp>
      </p:grpSp>
      <p:sp>
        <p:nvSpPr>
          <p:cNvPr id="163" name="Text Placeholder 1">
            <a:extLst>
              <a:ext uri="{FF2B5EF4-FFF2-40B4-BE49-F238E27FC236}">
                <a16:creationId xmlns:a16="http://schemas.microsoft.com/office/drawing/2014/main" id="{F42780E1-616A-EF01-1220-0FF6385C3EE0}"/>
              </a:ext>
            </a:extLst>
          </p:cNvPr>
          <p:cNvSpPr txBox="1">
            <a:spLocks/>
          </p:cNvSpPr>
          <p:nvPr/>
        </p:nvSpPr>
        <p:spPr>
          <a:xfrm>
            <a:off x="1103088" y="257860"/>
            <a:ext cx="9279657" cy="543181"/>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4800" dirty="0">
                <a:solidFill>
                  <a:schemeClr val="bg1"/>
                </a:solidFill>
                <a:latin typeface="Arial"/>
                <a:cs typeface="B Nazanin" panose="00000700000000000000" pitchFamily="2" charset="-78"/>
              </a:rPr>
              <a:t>مجموعه آیکون های کاملاً قابل ویرایش: </a:t>
            </a:r>
            <a:r>
              <a:rPr lang="en-US" sz="4800" dirty="0">
                <a:solidFill>
                  <a:schemeClr val="bg1"/>
                </a:solidFill>
                <a:latin typeface="Arial"/>
                <a:cs typeface="B Nazanin" panose="00000700000000000000" pitchFamily="2" charset="-78"/>
              </a:rPr>
              <a:t>C</a:t>
            </a:r>
          </a:p>
        </p:txBody>
      </p:sp>
    </p:spTree>
    <p:extLst>
      <p:ext uri="{BB962C8B-B14F-4D97-AF65-F5344CB8AC3E}">
        <p14:creationId xmlns:p14="http://schemas.microsoft.com/office/powerpoint/2010/main" val="38525797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955700" y="1584000"/>
            <a:ext cx="10280800" cy="1030000"/>
          </a:xfrm>
          <a:prstGeom prst="rect">
            <a:avLst/>
          </a:prstGeom>
          <a:noFill/>
          <a:ln>
            <a:noFill/>
          </a:ln>
        </p:spPr>
        <p:txBody>
          <a:bodyPr spcFirstLastPara="1" wrap="square" lIns="121900" tIns="121900" rIns="121900" bIns="121900" anchor="t" anchorCtr="0">
            <a:noAutofit/>
          </a:bodyPr>
          <a:lstStyle/>
          <a:p>
            <a:pPr algn="r" rtl="1"/>
            <a:r>
              <a:rPr lang="fa-IR" sz="1867" dirty="0">
                <a:solidFill>
                  <a:srgbClr val="0070C0"/>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6823520" y="4114315"/>
            <a:ext cx="632392" cy="735055"/>
            <a:chOff x="4727025" y="1332775"/>
            <a:chExt cx="59900" cy="69625"/>
          </a:xfrm>
          <a:noFill/>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201" name="Google Shape;1201;p70"/>
          <p:cNvGrpSpPr/>
          <p:nvPr/>
        </p:nvGrpSpPr>
        <p:grpSpPr>
          <a:xfrm>
            <a:off x="7641729" y="3085787"/>
            <a:ext cx="740871" cy="742708"/>
            <a:chOff x="4820425" y="1329900"/>
            <a:chExt cx="70175" cy="70350"/>
          </a:xfrm>
          <a:noFill/>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206" name="Google Shape;1206;p70"/>
          <p:cNvGrpSpPr/>
          <p:nvPr/>
        </p:nvGrpSpPr>
        <p:grpSpPr>
          <a:xfrm>
            <a:off x="8476886" y="3091794"/>
            <a:ext cx="776765" cy="711828"/>
            <a:chOff x="4903200" y="1331525"/>
            <a:chExt cx="73575" cy="67425"/>
          </a:xfrm>
          <a:noFill/>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209" name="Google Shape;1209;p70"/>
          <p:cNvGrpSpPr/>
          <p:nvPr/>
        </p:nvGrpSpPr>
        <p:grpSpPr>
          <a:xfrm>
            <a:off x="7622856" y="4104946"/>
            <a:ext cx="778613" cy="753793"/>
            <a:chOff x="4815575" y="1416800"/>
            <a:chExt cx="73750" cy="71400"/>
          </a:xfrm>
          <a:noFill/>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213" name="Google Shape;1213;p70"/>
          <p:cNvGrpSpPr/>
          <p:nvPr/>
        </p:nvGrpSpPr>
        <p:grpSpPr>
          <a:xfrm>
            <a:off x="8469232" y="4145195"/>
            <a:ext cx="786531" cy="673293"/>
            <a:chOff x="4902475" y="1418875"/>
            <a:chExt cx="74500" cy="63775"/>
          </a:xfrm>
          <a:noFill/>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216" name="Google Shape;1216;p70"/>
          <p:cNvGrpSpPr/>
          <p:nvPr/>
        </p:nvGrpSpPr>
        <p:grpSpPr>
          <a:xfrm>
            <a:off x="7636186" y="5101334"/>
            <a:ext cx="751956" cy="756169"/>
            <a:chOff x="4818100" y="1507675"/>
            <a:chExt cx="71225" cy="71625"/>
          </a:xfrm>
          <a:noFill/>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221" name="Google Shape;1221;p70"/>
          <p:cNvGrpSpPr/>
          <p:nvPr/>
        </p:nvGrpSpPr>
        <p:grpSpPr>
          <a:xfrm>
            <a:off x="6720849" y="5105949"/>
            <a:ext cx="837735" cy="784673"/>
            <a:chOff x="4721450" y="1509475"/>
            <a:chExt cx="79350" cy="74325"/>
          </a:xfrm>
          <a:noFill/>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226" name="Google Shape;1226;p70"/>
          <p:cNvGrpSpPr/>
          <p:nvPr/>
        </p:nvGrpSpPr>
        <p:grpSpPr>
          <a:xfrm>
            <a:off x="8514894" y="5085369"/>
            <a:ext cx="742717" cy="750363"/>
            <a:chOff x="4906800" y="1507500"/>
            <a:chExt cx="70350" cy="71075"/>
          </a:xfrm>
          <a:noFill/>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232" name="Google Shape;1232;p70"/>
          <p:cNvGrpSpPr/>
          <p:nvPr/>
        </p:nvGrpSpPr>
        <p:grpSpPr>
          <a:xfrm>
            <a:off x="5898371" y="3121284"/>
            <a:ext cx="690579" cy="690579"/>
            <a:chOff x="3736598" y="2170606"/>
            <a:chExt cx="404889" cy="404889"/>
          </a:xfrm>
          <a:noFill/>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237" name="Google Shape;1237;p70"/>
          <p:cNvGrpSpPr/>
          <p:nvPr/>
        </p:nvGrpSpPr>
        <p:grpSpPr>
          <a:xfrm>
            <a:off x="4921119" y="3121415"/>
            <a:ext cx="782648" cy="690320"/>
            <a:chOff x="3161917" y="2170682"/>
            <a:chExt cx="458870" cy="404737"/>
          </a:xfrm>
          <a:noFill/>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241" name="Google Shape;1241;p70"/>
          <p:cNvGrpSpPr/>
          <p:nvPr/>
        </p:nvGrpSpPr>
        <p:grpSpPr>
          <a:xfrm>
            <a:off x="4951814" y="4136534"/>
            <a:ext cx="721257" cy="690617"/>
            <a:chOff x="3179914" y="2889488"/>
            <a:chExt cx="422876" cy="404911"/>
          </a:xfrm>
          <a:noFill/>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248" name="Google Shape;1248;p70"/>
          <p:cNvGrpSpPr/>
          <p:nvPr/>
        </p:nvGrpSpPr>
        <p:grpSpPr>
          <a:xfrm>
            <a:off x="5886205" y="4136478"/>
            <a:ext cx="714907" cy="690729"/>
            <a:chOff x="3729467" y="2889422"/>
            <a:chExt cx="419153" cy="404977"/>
          </a:xfrm>
          <a:noFill/>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256" name="Google Shape;1256;p70"/>
          <p:cNvGrpSpPr/>
          <p:nvPr/>
        </p:nvGrpSpPr>
        <p:grpSpPr>
          <a:xfrm>
            <a:off x="2602251" y="4594384"/>
            <a:ext cx="1287135" cy="179481"/>
            <a:chOff x="4411970" y="2962952"/>
            <a:chExt cx="706544" cy="104212"/>
          </a:xfrm>
          <a:noFill/>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261" name="Google Shape;1261;p70"/>
          <p:cNvGrpSpPr/>
          <p:nvPr/>
        </p:nvGrpSpPr>
        <p:grpSpPr>
          <a:xfrm>
            <a:off x="2602251" y="4054769"/>
            <a:ext cx="1280211" cy="385563"/>
            <a:chOff x="4411970" y="2726085"/>
            <a:chExt cx="643107" cy="193659"/>
          </a:xfrm>
          <a:noFill/>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265" name="Google Shape;1265;p70"/>
          <p:cNvGrpSpPr/>
          <p:nvPr/>
        </p:nvGrpSpPr>
        <p:grpSpPr>
          <a:xfrm>
            <a:off x="1280247" y="4393867"/>
            <a:ext cx="1082004" cy="336779"/>
            <a:chOff x="4411970" y="4340222"/>
            <a:chExt cx="779467" cy="242683"/>
          </a:xfrm>
          <a:noFill/>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269" name="Google Shape;1269;p70"/>
          <p:cNvGrpSpPr/>
          <p:nvPr/>
        </p:nvGrpSpPr>
        <p:grpSpPr>
          <a:xfrm>
            <a:off x="2602251" y="3612411"/>
            <a:ext cx="1286880" cy="288307"/>
            <a:chOff x="4411970" y="2468674"/>
            <a:chExt cx="747317" cy="167425"/>
          </a:xfrm>
          <a:noFill/>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sp>
        <p:nvSpPr>
          <p:cNvPr id="1272" name="Google Shape;1272;p70"/>
          <p:cNvSpPr/>
          <p:nvPr/>
        </p:nvSpPr>
        <p:spPr>
          <a:xfrm>
            <a:off x="1277913"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nvGrpSpPr>
          <p:cNvPr id="1273" name="Google Shape;1273;p70"/>
          <p:cNvGrpSpPr/>
          <p:nvPr/>
        </p:nvGrpSpPr>
        <p:grpSpPr>
          <a:xfrm>
            <a:off x="1279006" y="3112916"/>
            <a:ext cx="2612055" cy="278379"/>
            <a:chOff x="6336019" y="3733725"/>
            <a:chExt cx="2566206" cy="351310"/>
          </a:xfrm>
          <a:noFill/>
        </p:grpSpPr>
        <p:sp>
          <p:nvSpPr>
            <p:cNvPr id="1274" name="Google Shape;1274;p70"/>
            <p:cNvSpPr/>
            <p:nvPr/>
          </p:nvSpPr>
          <p:spPr>
            <a:xfrm>
              <a:off x="6336019" y="3733735"/>
              <a:ext cx="1881300" cy="351300"/>
            </a:xfrm>
            <a:prstGeom prst="homePlate">
              <a:avLst>
                <a:gd name="adj" fmla="val 50000"/>
              </a:avLst>
            </a:pr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278" name="Google Shape;1278;p70"/>
          <p:cNvGrpSpPr/>
          <p:nvPr/>
        </p:nvGrpSpPr>
        <p:grpSpPr>
          <a:xfrm>
            <a:off x="2602251" y="5267469"/>
            <a:ext cx="1262068" cy="204267"/>
            <a:chOff x="4404545" y="3301592"/>
            <a:chExt cx="782403" cy="129272"/>
          </a:xfrm>
          <a:noFill/>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281" name="Google Shape;1281;p70"/>
          <p:cNvGrpSpPr/>
          <p:nvPr/>
        </p:nvGrpSpPr>
        <p:grpSpPr>
          <a:xfrm>
            <a:off x="2602252" y="4927917"/>
            <a:ext cx="1283009" cy="185503"/>
            <a:chOff x="4411970" y="3131459"/>
            <a:chExt cx="710520" cy="117397"/>
          </a:xfrm>
          <a:noFill/>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sp>
        <p:nvSpPr>
          <p:cNvPr id="1284" name="Google Shape;1284;p70" descr="Timeline background shape"/>
          <p:cNvSpPr/>
          <p:nvPr/>
        </p:nvSpPr>
        <p:spPr>
          <a:xfrm>
            <a:off x="2602251" y="5625788"/>
            <a:ext cx="1280400" cy="204000"/>
          </a:xfrm>
          <a:prstGeom prst="homePlate">
            <a:avLst>
              <a:gd name="adj" fmla="val 50000"/>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nvGrpSpPr>
          <p:cNvPr id="1285" name="Google Shape;1285;p70"/>
          <p:cNvGrpSpPr/>
          <p:nvPr/>
        </p:nvGrpSpPr>
        <p:grpSpPr>
          <a:xfrm>
            <a:off x="1269111" y="4828804"/>
            <a:ext cx="1098451" cy="611984"/>
            <a:chOff x="4411970" y="1801825"/>
            <a:chExt cx="734586" cy="409262"/>
          </a:xfrm>
          <a:noFill/>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288" name="Google Shape;1288;p70"/>
          <p:cNvGrpSpPr/>
          <p:nvPr/>
        </p:nvGrpSpPr>
        <p:grpSpPr>
          <a:xfrm>
            <a:off x="4075739" y="3118897"/>
            <a:ext cx="695352" cy="695352"/>
            <a:chOff x="5681300" y="2527788"/>
            <a:chExt cx="805800" cy="805800"/>
          </a:xfrm>
          <a:noFill/>
        </p:grpSpPr>
        <p:sp>
          <p:nvSpPr>
            <p:cNvPr id="1289" name="Google Shape;1289;p70"/>
            <p:cNvSpPr/>
            <p:nvPr/>
          </p:nvSpPr>
          <p:spPr>
            <a:xfrm>
              <a:off x="5681300" y="2527788"/>
              <a:ext cx="805800" cy="805800"/>
            </a:xfrm>
            <a:prstGeom prst="ellipse">
              <a:avLst/>
            </a:pr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291" name="Google Shape;1291;p70"/>
          <p:cNvGrpSpPr/>
          <p:nvPr/>
        </p:nvGrpSpPr>
        <p:grpSpPr>
          <a:xfrm>
            <a:off x="4068059" y="4126487"/>
            <a:ext cx="710711" cy="710711"/>
            <a:chOff x="4049800" y="640400"/>
            <a:chExt cx="858900" cy="858900"/>
          </a:xfrm>
          <a:noFill/>
        </p:grpSpPr>
        <p:sp>
          <p:nvSpPr>
            <p:cNvPr id="1292" name="Google Shape;1292;p70"/>
            <p:cNvSpPr/>
            <p:nvPr/>
          </p:nvSpPr>
          <p:spPr>
            <a:xfrm>
              <a:off x="4049800" y="640400"/>
              <a:ext cx="858900" cy="858900"/>
            </a:xfrm>
            <a:prstGeom prst="donut">
              <a:avLst>
                <a:gd name="adj" fmla="val 25000"/>
              </a:avLst>
            </a:pr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294" name="Google Shape;1294;p70"/>
          <p:cNvGrpSpPr/>
          <p:nvPr/>
        </p:nvGrpSpPr>
        <p:grpSpPr>
          <a:xfrm>
            <a:off x="3968703" y="5030057"/>
            <a:ext cx="909424" cy="909424"/>
            <a:chOff x="5080188" y="927900"/>
            <a:chExt cx="961200" cy="961200"/>
          </a:xfrm>
          <a:noFill/>
        </p:grpSpPr>
        <p:sp>
          <p:nvSpPr>
            <p:cNvPr id="1295" name="Google Shape;1295;p70"/>
            <p:cNvSpPr/>
            <p:nvPr/>
          </p:nvSpPr>
          <p:spPr>
            <a:xfrm>
              <a:off x="5201900" y="1050116"/>
              <a:ext cx="716700" cy="716700"/>
            </a:xfrm>
            <a:prstGeom prst="donut">
              <a:avLst>
                <a:gd name="adj" fmla="val 4716"/>
              </a:avLst>
            </a:pr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303" name="Google Shape;1303;p70"/>
          <p:cNvGrpSpPr/>
          <p:nvPr/>
        </p:nvGrpSpPr>
        <p:grpSpPr>
          <a:xfrm>
            <a:off x="5920035" y="5158979"/>
            <a:ext cx="674200" cy="672008"/>
            <a:chOff x="6039282" y="1042577"/>
            <a:chExt cx="734315" cy="731929"/>
          </a:xfrm>
          <a:noFill/>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325" name="Google Shape;1325;p70"/>
          <p:cNvGrpSpPr/>
          <p:nvPr/>
        </p:nvGrpSpPr>
        <p:grpSpPr>
          <a:xfrm>
            <a:off x="6736837" y="3065149"/>
            <a:ext cx="756992" cy="802848"/>
            <a:chOff x="1825800" y="1651625"/>
            <a:chExt cx="539989" cy="571775"/>
          </a:xfrm>
          <a:noFill/>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330" name="Google Shape;1330;p70"/>
          <p:cNvGrpSpPr/>
          <p:nvPr/>
        </p:nvGrpSpPr>
        <p:grpSpPr>
          <a:xfrm>
            <a:off x="4970077" y="5140773"/>
            <a:ext cx="677497" cy="677273"/>
            <a:chOff x="1897577" y="2802432"/>
            <a:chExt cx="492176" cy="492014"/>
          </a:xfrm>
          <a:noFill/>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grp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343" name="Google Shape;1343;p70"/>
          <p:cNvGrpSpPr/>
          <p:nvPr/>
        </p:nvGrpSpPr>
        <p:grpSpPr>
          <a:xfrm>
            <a:off x="1278784" y="5558831"/>
            <a:ext cx="1078969" cy="267789"/>
            <a:chOff x="2013045" y="4813233"/>
            <a:chExt cx="921986" cy="228854"/>
          </a:xfrm>
          <a:noFill/>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346" name="Google Shape;1346;p70"/>
          <p:cNvGrpSpPr/>
          <p:nvPr/>
        </p:nvGrpSpPr>
        <p:grpSpPr>
          <a:xfrm>
            <a:off x="1290064" y="3541340"/>
            <a:ext cx="1056561" cy="359921"/>
            <a:chOff x="1046767" y="4756633"/>
            <a:chExt cx="859646" cy="292841"/>
          </a:xfrm>
          <a:noFill/>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grpFill/>
            <a:ln w="9525" cap="flat" cmpd="sng">
              <a:solidFill>
                <a:srgbClr val="0070C0"/>
              </a:solidFill>
              <a:prstDash val="solid"/>
              <a:miter lim="123487"/>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sp>
        <p:nvSpPr>
          <p:cNvPr id="1350" name="Google Shape;1350;p70"/>
          <p:cNvSpPr/>
          <p:nvPr/>
        </p:nvSpPr>
        <p:spPr>
          <a:xfrm>
            <a:off x="9868400"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51" name="Google Shape;1351;p70"/>
          <p:cNvSpPr/>
          <p:nvPr/>
        </p:nvSpPr>
        <p:spPr>
          <a:xfrm>
            <a:off x="9467673"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52" name="Google Shape;1352;p70"/>
          <p:cNvSpPr/>
          <p:nvPr/>
        </p:nvSpPr>
        <p:spPr>
          <a:xfrm>
            <a:off x="10297391"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53" name="Google Shape;1353;p70"/>
          <p:cNvSpPr/>
          <p:nvPr/>
        </p:nvSpPr>
        <p:spPr>
          <a:xfrm>
            <a:off x="10690332"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nvGrpSpPr>
          <p:cNvPr id="1354" name="Google Shape;1354;p70"/>
          <p:cNvGrpSpPr/>
          <p:nvPr/>
        </p:nvGrpSpPr>
        <p:grpSpPr>
          <a:xfrm>
            <a:off x="9471205" y="3400750"/>
            <a:ext cx="221964" cy="188663"/>
            <a:chOff x="4660325" y="1866850"/>
            <a:chExt cx="68350" cy="58100"/>
          </a:xfrm>
          <a:noFill/>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357" name="Google Shape;1357;p70"/>
          <p:cNvGrpSpPr/>
          <p:nvPr/>
        </p:nvGrpSpPr>
        <p:grpSpPr>
          <a:xfrm>
            <a:off x="9883663" y="3435049"/>
            <a:ext cx="216687" cy="120065"/>
            <a:chOff x="4791775" y="1877500"/>
            <a:chExt cx="66725" cy="36975"/>
          </a:xfrm>
          <a:noFill/>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360" name="Google Shape;1360;p70"/>
          <p:cNvGrpSpPr/>
          <p:nvPr/>
        </p:nvGrpSpPr>
        <p:grpSpPr>
          <a:xfrm>
            <a:off x="10312614" y="3435049"/>
            <a:ext cx="193305" cy="120065"/>
            <a:chOff x="4923925" y="1877500"/>
            <a:chExt cx="59525" cy="36975"/>
          </a:xfrm>
          <a:noFill/>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363" name="Google Shape;1363;p70"/>
          <p:cNvGrpSpPr/>
          <p:nvPr/>
        </p:nvGrpSpPr>
        <p:grpSpPr>
          <a:xfrm>
            <a:off x="10705270" y="3411303"/>
            <a:ext cx="188596" cy="167556"/>
            <a:chOff x="5058450" y="1870100"/>
            <a:chExt cx="58075" cy="51600"/>
          </a:xfrm>
          <a:noFill/>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366" name="Google Shape;1366;p70"/>
          <p:cNvGrpSpPr/>
          <p:nvPr/>
        </p:nvGrpSpPr>
        <p:grpSpPr>
          <a:xfrm>
            <a:off x="9924622" y="3974514"/>
            <a:ext cx="134769" cy="143527"/>
            <a:chOff x="4811425" y="2065025"/>
            <a:chExt cx="41500" cy="44200"/>
          </a:xfrm>
          <a:noFill/>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369" name="Google Shape;1369;p70"/>
          <p:cNvGrpSpPr/>
          <p:nvPr/>
        </p:nvGrpSpPr>
        <p:grpSpPr>
          <a:xfrm>
            <a:off x="10314539" y="3974798"/>
            <a:ext cx="161156" cy="142957"/>
            <a:chOff x="4929875" y="2065025"/>
            <a:chExt cx="49625" cy="44025"/>
          </a:xfrm>
          <a:noFill/>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372" name="Google Shape;1372;p70"/>
          <p:cNvGrpSpPr/>
          <p:nvPr/>
        </p:nvGrpSpPr>
        <p:grpSpPr>
          <a:xfrm>
            <a:off x="10752763" y="3978817"/>
            <a:ext cx="93608" cy="134921"/>
            <a:chOff x="5083925" y="2066350"/>
            <a:chExt cx="28825" cy="41550"/>
          </a:xfrm>
          <a:noFill/>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375" name="Google Shape;1375;p70"/>
          <p:cNvGrpSpPr/>
          <p:nvPr/>
        </p:nvGrpSpPr>
        <p:grpSpPr>
          <a:xfrm>
            <a:off x="9461501" y="3999679"/>
            <a:ext cx="241368" cy="93195"/>
            <a:chOff x="4659775" y="2072775"/>
            <a:chExt cx="74325" cy="28700"/>
          </a:xfrm>
          <a:noFill/>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379" name="Google Shape;1379;p70"/>
          <p:cNvGrpSpPr/>
          <p:nvPr/>
        </p:nvGrpSpPr>
        <p:grpSpPr>
          <a:xfrm>
            <a:off x="10687977" y="3720433"/>
            <a:ext cx="223183" cy="118929"/>
            <a:chOff x="4662475" y="1976500"/>
            <a:chExt cx="68725" cy="36625"/>
          </a:xfrm>
          <a:noFill/>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383" name="Google Shape;1383;p70"/>
          <p:cNvGrpSpPr/>
          <p:nvPr/>
        </p:nvGrpSpPr>
        <p:grpSpPr>
          <a:xfrm>
            <a:off x="10283850" y="3725019"/>
            <a:ext cx="222532" cy="109756"/>
            <a:chOff x="4920150" y="1977875"/>
            <a:chExt cx="68525" cy="33800"/>
          </a:xfrm>
          <a:noFill/>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387" name="Google Shape;1387;p70"/>
          <p:cNvGrpSpPr/>
          <p:nvPr/>
        </p:nvGrpSpPr>
        <p:grpSpPr>
          <a:xfrm>
            <a:off x="9498725" y="4263577"/>
            <a:ext cx="166920" cy="170479"/>
            <a:chOff x="4676550" y="2160575"/>
            <a:chExt cx="51400" cy="52500"/>
          </a:xfrm>
          <a:noFill/>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391" name="Google Shape;1391;p70"/>
          <p:cNvGrpSpPr/>
          <p:nvPr/>
        </p:nvGrpSpPr>
        <p:grpSpPr>
          <a:xfrm>
            <a:off x="9895070" y="4272952"/>
            <a:ext cx="193873" cy="151725"/>
            <a:chOff x="4768325" y="2163475"/>
            <a:chExt cx="59700" cy="46725"/>
          </a:xfrm>
          <a:noFill/>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sp>
        <p:nvSpPr>
          <p:cNvPr id="1394" name="Google Shape;1394;p70"/>
          <p:cNvSpPr/>
          <p:nvPr/>
        </p:nvSpPr>
        <p:spPr>
          <a:xfrm>
            <a:off x="10337677"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95" name="Google Shape;1395;p70"/>
          <p:cNvSpPr/>
          <p:nvPr/>
        </p:nvSpPr>
        <p:spPr>
          <a:xfrm>
            <a:off x="10700844"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96" name="Google Shape;1396;p70"/>
          <p:cNvSpPr/>
          <p:nvPr/>
        </p:nvSpPr>
        <p:spPr>
          <a:xfrm>
            <a:off x="9502786"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97" name="Google Shape;1397;p70"/>
          <p:cNvSpPr/>
          <p:nvPr/>
        </p:nvSpPr>
        <p:spPr>
          <a:xfrm>
            <a:off x="9460082"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98" name="Google Shape;1398;p70"/>
          <p:cNvSpPr/>
          <p:nvPr/>
        </p:nvSpPr>
        <p:spPr>
          <a:xfrm>
            <a:off x="9483179"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no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399" name="Google Shape;1399;p70"/>
          <p:cNvSpPr/>
          <p:nvPr/>
        </p:nvSpPr>
        <p:spPr>
          <a:xfrm>
            <a:off x="10328178"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nvGrpSpPr>
          <p:cNvPr id="1400" name="Google Shape;1400;p70"/>
          <p:cNvGrpSpPr/>
          <p:nvPr/>
        </p:nvGrpSpPr>
        <p:grpSpPr>
          <a:xfrm>
            <a:off x="9916828" y="4613078"/>
            <a:ext cx="150357" cy="142471"/>
            <a:chOff x="4768575" y="2253950"/>
            <a:chExt cx="46300" cy="43875"/>
          </a:xfrm>
          <a:noFill/>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403" name="Google Shape;1403;p70"/>
          <p:cNvGrpSpPr/>
          <p:nvPr/>
        </p:nvGrpSpPr>
        <p:grpSpPr>
          <a:xfrm>
            <a:off x="10316325" y="5265112"/>
            <a:ext cx="157583" cy="194995"/>
            <a:chOff x="4960900" y="2433225"/>
            <a:chExt cx="48525" cy="60050"/>
          </a:xfrm>
          <a:noFill/>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406" name="Google Shape;1406;p70"/>
          <p:cNvGrpSpPr/>
          <p:nvPr/>
        </p:nvGrpSpPr>
        <p:grpSpPr>
          <a:xfrm>
            <a:off x="9901077" y="5617193"/>
            <a:ext cx="181859" cy="191747"/>
            <a:chOff x="4854075" y="2527625"/>
            <a:chExt cx="56000" cy="59050"/>
          </a:xfrm>
          <a:noFill/>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sp>
        <p:nvSpPr>
          <p:cNvPr id="1409" name="Google Shape;1409;p70"/>
          <p:cNvSpPr/>
          <p:nvPr/>
        </p:nvSpPr>
        <p:spPr>
          <a:xfrm>
            <a:off x="9921415"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10" name="Google Shape;1410;p70"/>
          <p:cNvSpPr/>
          <p:nvPr/>
        </p:nvSpPr>
        <p:spPr>
          <a:xfrm>
            <a:off x="10692970"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11" name="Google Shape;1411;p70"/>
          <p:cNvSpPr/>
          <p:nvPr/>
        </p:nvSpPr>
        <p:spPr>
          <a:xfrm>
            <a:off x="9491988"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nvGrpSpPr>
          <p:cNvPr id="1412" name="Google Shape;1412;p70"/>
          <p:cNvGrpSpPr/>
          <p:nvPr/>
        </p:nvGrpSpPr>
        <p:grpSpPr>
          <a:xfrm>
            <a:off x="10733360" y="4902186"/>
            <a:ext cx="132416" cy="214396"/>
            <a:chOff x="5059700" y="2334775"/>
            <a:chExt cx="40775" cy="66025"/>
          </a:xfrm>
          <a:noFill/>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422" name="Google Shape;1422;p70"/>
          <p:cNvGrpSpPr/>
          <p:nvPr/>
        </p:nvGrpSpPr>
        <p:grpSpPr>
          <a:xfrm>
            <a:off x="10676246" y="5255695"/>
            <a:ext cx="246645" cy="213828"/>
            <a:chOff x="5037700" y="2430325"/>
            <a:chExt cx="75950" cy="65850"/>
          </a:xfrm>
          <a:noFill/>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grp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425" name="Google Shape;1425;p70"/>
          <p:cNvGrpSpPr/>
          <p:nvPr/>
        </p:nvGrpSpPr>
        <p:grpSpPr>
          <a:xfrm>
            <a:off x="9902252" y="4944298"/>
            <a:ext cx="230685" cy="130172"/>
            <a:chOff x="4756975" y="2341800"/>
            <a:chExt cx="91975" cy="51925"/>
          </a:xfrm>
          <a:noFill/>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grpSp>
        <p:nvGrpSpPr>
          <p:cNvPr id="1446" name="Google Shape;1446;p70"/>
          <p:cNvGrpSpPr/>
          <p:nvPr/>
        </p:nvGrpSpPr>
        <p:grpSpPr>
          <a:xfrm>
            <a:off x="10258169" y="5595894"/>
            <a:ext cx="283329" cy="234348"/>
            <a:chOff x="4943575" y="2516350"/>
            <a:chExt cx="98675" cy="81700"/>
          </a:xfrm>
          <a:noFill/>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grp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grpSp>
      <p:sp>
        <p:nvSpPr>
          <p:cNvPr id="1525" name="Google Shape;1525;p70"/>
          <p:cNvSpPr/>
          <p:nvPr/>
        </p:nvSpPr>
        <p:spPr>
          <a:xfrm>
            <a:off x="10278893"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26" name="Google Shape;1526;p70"/>
          <p:cNvSpPr/>
          <p:nvPr/>
        </p:nvSpPr>
        <p:spPr>
          <a:xfrm>
            <a:off x="10700568" y="4606513"/>
            <a:ext cx="198000" cy="155600"/>
          </a:xfrm>
          <a:prstGeom prst="stripedRightArrow">
            <a:avLst>
              <a:gd name="adj1" fmla="val 50000"/>
              <a:gd name="adj2" fmla="val 50000"/>
            </a:avLst>
          </a:prstGeom>
          <a:noFill/>
          <a:ln>
            <a:solidFill>
              <a:srgbClr val="0070C0"/>
            </a:solidFill>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27" name="Google Shape;1527;p70"/>
          <p:cNvSpPr/>
          <p:nvPr/>
        </p:nvSpPr>
        <p:spPr>
          <a:xfrm>
            <a:off x="9503385" y="3701096"/>
            <a:ext cx="157600" cy="157600"/>
          </a:xfrm>
          <a:prstGeom prst="curvedRightArrow">
            <a:avLst>
              <a:gd name="adj1" fmla="val 25000"/>
              <a:gd name="adj2" fmla="val 50000"/>
              <a:gd name="adj3" fmla="val 25000"/>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28" name="Google Shape;1528;p70"/>
          <p:cNvSpPr/>
          <p:nvPr/>
        </p:nvSpPr>
        <p:spPr>
          <a:xfrm flipH="1">
            <a:off x="9913207" y="3701096"/>
            <a:ext cx="157600" cy="157600"/>
          </a:xfrm>
          <a:prstGeom prst="curvedRightArrow">
            <a:avLst>
              <a:gd name="adj1" fmla="val 25000"/>
              <a:gd name="adj2" fmla="val 50000"/>
              <a:gd name="adj3" fmla="val 25000"/>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cs typeface="B Nazanin" panose="00000700000000000000" pitchFamily="2" charset="-78"/>
            </a:endParaRPr>
          </a:p>
        </p:txBody>
      </p:sp>
      <p:sp>
        <p:nvSpPr>
          <p:cNvPr id="1529" name="Google Shape;1529;p70"/>
          <p:cNvSpPr txBox="1">
            <a:spLocks noGrp="1"/>
          </p:cNvSpPr>
          <p:nvPr>
            <p:ph type="title" idx="4294967295"/>
          </p:nvPr>
        </p:nvSpPr>
        <p:spPr>
          <a:xfrm>
            <a:off x="0" y="215900"/>
            <a:ext cx="12192000" cy="711200"/>
          </a:xfrm>
          <a:prstGeom prst="rect">
            <a:avLst/>
          </a:prstGeom>
        </p:spPr>
        <p:txBody>
          <a:bodyPr spcFirstLastPara="1" wrap="square" lIns="121900" tIns="121900" rIns="121900" bIns="121900" anchor="t" anchorCtr="0">
            <a:noAutofit/>
          </a:bodyPr>
          <a:lstStyle/>
          <a:p>
            <a:pPr algn="ctr">
              <a:spcBef>
                <a:spcPts val="0"/>
              </a:spcBef>
            </a:pPr>
            <a:r>
              <a:rPr lang="fa-IR" dirty="0">
                <a:solidFill>
                  <a:srgbClr val="0070C0"/>
                </a:solidFill>
                <a:cs typeface="B Nazanin" panose="00000700000000000000" pitchFamily="2" charset="-78"/>
              </a:rPr>
              <a:t>از منابع گرافیکی قابل ویرایش ما استفاده کنید...</a:t>
            </a:r>
            <a:endParaRPr dirty="0">
              <a:solidFill>
                <a:srgbClr val="0070C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1BB3ACD-39D6-4B07-B165-F979837486AA}"/>
              </a:ext>
            </a:extLst>
          </p:cNvPr>
          <p:cNvSpPr>
            <a:spLocks noGrp="1"/>
          </p:cNvSpPr>
          <p:nvPr>
            <p:ph type="body" sz="quarter" idx="10"/>
          </p:nvPr>
        </p:nvSpPr>
        <p:spPr/>
        <p:txBody>
          <a:bodyPr/>
          <a:lstStyle/>
          <a:p>
            <a:r>
              <a:rPr lang="fa-IR" dirty="0">
                <a:cs typeface="B Nazanin" panose="00000700000000000000" pitchFamily="2" charset="-78"/>
              </a:rPr>
              <a:t>سبک تیم ما</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3722D21D-0544-4888-8849-7986AE52B7E5}"/>
              </a:ext>
            </a:extLst>
          </p:cNvPr>
          <p:cNvSpPr/>
          <p:nvPr/>
        </p:nvSpPr>
        <p:spPr>
          <a:xfrm>
            <a:off x="2630921" y="2468896"/>
            <a:ext cx="1728000" cy="22082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4" name="Rectangle 3">
            <a:extLst>
              <a:ext uri="{FF2B5EF4-FFF2-40B4-BE49-F238E27FC236}">
                <a16:creationId xmlns:a16="http://schemas.microsoft.com/office/drawing/2014/main" id="{92ED380B-0B89-4EBE-9645-DD48F7778956}"/>
              </a:ext>
            </a:extLst>
          </p:cNvPr>
          <p:cNvSpPr/>
          <p:nvPr/>
        </p:nvSpPr>
        <p:spPr>
          <a:xfrm>
            <a:off x="6086497" y="2468896"/>
            <a:ext cx="1728000" cy="220824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5" name="Rectangle 4">
            <a:extLst>
              <a:ext uri="{FF2B5EF4-FFF2-40B4-BE49-F238E27FC236}">
                <a16:creationId xmlns:a16="http://schemas.microsoft.com/office/drawing/2014/main" id="{A6CCF545-1834-4690-A111-D5C0264CDB53}"/>
              </a:ext>
            </a:extLst>
          </p:cNvPr>
          <p:cNvSpPr/>
          <p:nvPr/>
        </p:nvSpPr>
        <p:spPr>
          <a:xfrm>
            <a:off x="9542072" y="2468896"/>
            <a:ext cx="1728000" cy="22082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6" name="Text Placeholder 14">
            <a:extLst>
              <a:ext uri="{FF2B5EF4-FFF2-40B4-BE49-F238E27FC236}">
                <a16:creationId xmlns:a16="http://schemas.microsoft.com/office/drawing/2014/main" id="{50C2A6D9-DCCD-4948-9B1B-FFB983B5C0F6}"/>
              </a:ext>
            </a:extLst>
          </p:cNvPr>
          <p:cNvSpPr txBox="1">
            <a:spLocks/>
          </p:cNvSpPr>
          <p:nvPr/>
        </p:nvSpPr>
        <p:spPr>
          <a:xfrm>
            <a:off x="939441" y="1916850"/>
            <a:ext cx="10349425" cy="557245"/>
          </a:xfrm>
          <a:prstGeom prst="rect">
            <a:avLst/>
          </a:prstGeom>
          <a:noFill/>
          <a:ln w="12700">
            <a:noFill/>
          </a:ln>
          <a:effectLst>
            <a:innerShdw blurRad="114300">
              <a:schemeClr val="bg1"/>
            </a:innerShdw>
          </a:effectLst>
        </p:spPr>
        <p:txBody>
          <a:bodyPr lIns="0" anchor="t"/>
          <a:lstStyle>
            <a:lvl1pPr marL="0" marR="0" indent="0" algn="l" defTabSz="914400" rtl="0" eaLnBrk="1" fontAlgn="auto" latinLnBrk="1" hangingPunct="1">
              <a:lnSpc>
                <a:spcPct val="100000"/>
              </a:lnSpc>
              <a:spcBef>
                <a:spcPct val="20000"/>
              </a:spcBef>
              <a:spcAft>
                <a:spcPts val="0"/>
              </a:spcAft>
              <a:buClrTx/>
              <a:buSzTx/>
              <a:buFont typeface="Arial" pitchFamily="34" charset="0"/>
              <a:buNone/>
              <a:tabLst/>
              <a:defRPr lang="ko-KR" altLang="en-US" sz="1200" kern="1200">
                <a:solidFill>
                  <a:schemeClr val="tx1">
                    <a:lumMod val="75000"/>
                    <a:lumOff val="25000"/>
                  </a:schemeClr>
                </a:solidFill>
                <a:latin typeface="+mn-lt"/>
                <a:ea typeface="+mn-ea"/>
                <a:cs typeface="Arial" pitchFamily="34" charset="0"/>
              </a:defRPr>
            </a:lvl1pPr>
            <a:lvl2pPr marL="742950" indent="-28575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lvl="0" algn="r">
              <a:defRPr/>
            </a:pPr>
            <a:r>
              <a:rPr lang="fa-IR" altLang="ko-KR" dirty="0">
                <a:solidFill>
                  <a:schemeClr val="tx1">
                    <a:lumMod val="85000"/>
                    <a:lumOff val="1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به ارمغان خواهد آورد.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7" name="Text Placeholder 15">
            <a:extLst>
              <a:ext uri="{FF2B5EF4-FFF2-40B4-BE49-F238E27FC236}">
                <a16:creationId xmlns:a16="http://schemas.microsoft.com/office/drawing/2014/main" id="{9D9E5F96-C55A-4C0E-B3BD-AF422A42C48E}"/>
              </a:ext>
            </a:extLst>
          </p:cNvPr>
          <p:cNvSpPr txBox="1">
            <a:spLocks/>
          </p:cNvSpPr>
          <p:nvPr/>
        </p:nvSpPr>
        <p:spPr>
          <a:xfrm>
            <a:off x="3277184" y="1595444"/>
            <a:ext cx="7992888" cy="328672"/>
          </a:xfrm>
          <a:prstGeom prst="rect">
            <a:avLst/>
          </a:prstGeom>
          <a:noFill/>
          <a:ln w="12700">
            <a:noFill/>
          </a:ln>
          <a:effectLst>
            <a:innerShdw blurRad="114300">
              <a:schemeClr val="bg1"/>
            </a:innerShdw>
          </a:effectLst>
        </p:spPr>
        <p:txBody>
          <a:bodyPr lIns="0" anchor="ctr"/>
          <a:lstStyle>
            <a:lvl1pPr marL="0" indent="0" algn="l" defTabSz="914400" rtl="0" eaLnBrk="1" latinLnBrk="1" hangingPunct="1">
              <a:spcBef>
                <a:spcPct val="20000"/>
              </a:spcBef>
              <a:buFontTx/>
              <a:buNone/>
              <a:defRPr lang="ko-KR" altLang="en-US" sz="1400" b="1" kern="1200" dirty="0">
                <a:solidFill>
                  <a:schemeClr val="tx1">
                    <a:lumMod val="75000"/>
                    <a:lumOff val="25000"/>
                  </a:schemeClr>
                </a:solidFill>
                <a:latin typeface="+mn-lt"/>
                <a:ea typeface="+mn-ea"/>
                <a:cs typeface="Arial" pitchFamily="34" charset="0"/>
              </a:defRPr>
            </a:lvl1pPr>
            <a:lvl2pPr marL="742950" indent="-28575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a:r>
              <a:rPr lang="fa-IR" altLang="ko-KR" dirty="0">
                <a:solidFill>
                  <a:schemeClr val="tx1">
                    <a:lumMod val="85000"/>
                    <a:lumOff val="15000"/>
                  </a:schemeClr>
                </a:solidFill>
                <a:cs typeface="B Nazanin" panose="00000700000000000000" pitchFamily="2" charset="-78"/>
              </a:rPr>
              <a:t>مطالب_اینجا</a:t>
            </a:r>
            <a:endParaRPr lang="en-US" dirty="0">
              <a:solidFill>
                <a:schemeClr val="tx1">
                  <a:lumMod val="85000"/>
                  <a:lumOff val="15000"/>
                </a:schemeClr>
              </a:solidFill>
              <a:cs typeface="B Nazanin" panose="00000700000000000000" pitchFamily="2" charset="-78"/>
            </a:endParaRPr>
          </a:p>
        </p:txBody>
      </p:sp>
      <p:grpSp>
        <p:nvGrpSpPr>
          <p:cNvPr id="8" name="그룹 5">
            <a:extLst>
              <a:ext uri="{FF2B5EF4-FFF2-40B4-BE49-F238E27FC236}">
                <a16:creationId xmlns:a16="http://schemas.microsoft.com/office/drawing/2014/main" id="{827765E2-49D5-4E75-B9F2-8AC79CF913DE}"/>
              </a:ext>
            </a:extLst>
          </p:cNvPr>
          <p:cNvGrpSpPr/>
          <p:nvPr/>
        </p:nvGrpSpPr>
        <p:grpSpPr>
          <a:xfrm>
            <a:off x="2775667" y="2626568"/>
            <a:ext cx="1444945" cy="1452914"/>
            <a:chOff x="2775666" y="2626568"/>
            <a:chExt cx="1444945" cy="1452914"/>
          </a:xfrm>
        </p:grpSpPr>
        <p:sp>
          <p:nvSpPr>
            <p:cNvPr id="9" name="직사각형 1">
              <a:extLst>
                <a:ext uri="{FF2B5EF4-FFF2-40B4-BE49-F238E27FC236}">
                  <a16:creationId xmlns:a16="http://schemas.microsoft.com/office/drawing/2014/main" id="{CA328A2B-0124-4CA0-A203-37A5D22409F5}"/>
                </a:ext>
              </a:extLst>
            </p:cNvPr>
            <p:cNvSpPr/>
            <p:nvPr/>
          </p:nvSpPr>
          <p:spPr>
            <a:xfrm>
              <a:off x="2775666" y="3248485"/>
              <a:ext cx="1444944" cy="830997"/>
            </a:xfrm>
            <a:prstGeom prst="rect">
              <a:avLst/>
            </a:prstGeom>
          </p:spPr>
          <p:txBody>
            <a:bodyPr wrap="square">
              <a:spAutoFit/>
            </a:bodyPr>
            <a:lstStyle/>
            <a:p>
              <a:pPr algn="just"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bg1"/>
                </a:solidFill>
                <a:cs typeface="B Nazanin" panose="00000700000000000000" pitchFamily="2" charset="-78"/>
              </a:endParaRPr>
            </a:p>
          </p:txBody>
        </p:sp>
        <p:sp>
          <p:nvSpPr>
            <p:cNvPr id="10" name="직사각형 2">
              <a:extLst>
                <a:ext uri="{FF2B5EF4-FFF2-40B4-BE49-F238E27FC236}">
                  <a16:creationId xmlns:a16="http://schemas.microsoft.com/office/drawing/2014/main" id="{CD62DA44-0B79-4267-A346-5CE40941BA7B}"/>
                </a:ext>
              </a:extLst>
            </p:cNvPr>
            <p:cNvSpPr/>
            <p:nvPr/>
          </p:nvSpPr>
          <p:spPr>
            <a:xfrm>
              <a:off x="2775666" y="2952916"/>
              <a:ext cx="1436692" cy="369332"/>
            </a:xfrm>
            <a:prstGeom prst="rect">
              <a:avLst/>
            </a:prstGeom>
          </p:spPr>
          <p:txBody>
            <a:bodyPr wrap="square">
              <a:spAutoFit/>
            </a:bodyPr>
            <a:lstStyle/>
            <a:p>
              <a:pPr algn="r"/>
              <a:r>
                <a:rPr lang="fa-IR" altLang="ko-KR" dirty="0">
                  <a:solidFill>
                    <a:schemeClr val="bg1"/>
                  </a:solidFill>
                  <a:cs typeface="B Nazanin" panose="00000700000000000000" pitchFamily="2" charset="-78"/>
                </a:rPr>
                <a:t>هدایت کننده</a:t>
              </a:r>
              <a:endParaRPr lang="en-US" altLang="ko-KR" dirty="0">
                <a:solidFill>
                  <a:schemeClr val="bg1"/>
                </a:solidFill>
                <a:cs typeface="B Nazanin" panose="00000700000000000000" pitchFamily="2" charset="-78"/>
              </a:endParaRPr>
            </a:p>
          </p:txBody>
        </p:sp>
        <p:sp>
          <p:nvSpPr>
            <p:cNvPr id="11" name="직사각형 3">
              <a:extLst>
                <a:ext uri="{FF2B5EF4-FFF2-40B4-BE49-F238E27FC236}">
                  <a16:creationId xmlns:a16="http://schemas.microsoft.com/office/drawing/2014/main" id="{FA99985A-5692-4C91-817B-EBEC9610D6D6}"/>
                </a:ext>
              </a:extLst>
            </p:cNvPr>
            <p:cNvSpPr/>
            <p:nvPr/>
          </p:nvSpPr>
          <p:spPr>
            <a:xfrm>
              <a:off x="2775666" y="2626568"/>
              <a:ext cx="1444945" cy="307777"/>
            </a:xfrm>
            <a:prstGeom prst="rect">
              <a:avLst/>
            </a:prstGeom>
          </p:spPr>
          <p:txBody>
            <a:bodyPr wrap="square">
              <a:spAutoFit/>
            </a:bodyPr>
            <a:lstStyle/>
            <a:p>
              <a:pPr algn="r"/>
              <a:r>
                <a:rPr lang="fa-IR" altLang="ko-KR" sz="1400" b="1" dirty="0">
                  <a:solidFill>
                    <a:schemeClr val="bg1"/>
                  </a:solidFill>
                  <a:cs typeface="B Nazanin" panose="00000700000000000000" pitchFamily="2" charset="-78"/>
                </a:rPr>
                <a:t>نام عضو</a:t>
              </a:r>
              <a:endParaRPr lang="en-US" altLang="ko-KR" sz="1400" b="1" dirty="0">
                <a:solidFill>
                  <a:schemeClr val="bg1"/>
                </a:solidFill>
                <a:cs typeface="B Nazanin" panose="00000700000000000000" pitchFamily="2" charset="-78"/>
              </a:endParaRPr>
            </a:p>
          </p:txBody>
        </p:sp>
      </p:grpSp>
      <p:grpSp>
        <p:nvGrpSpPr>
          <p:cNvPr id="12" name="그룹 28">
            <a:extLst>
              <a:ext uri="{FF2B5EF4-FFF2-40B4-BE49-F238E27FC236}">
                <a16:creationId xmlns:a16="http://schemas.microsoft.com/office/drawing/2014/main" id="{A459CCCA-7837-454A-80C0-0DA9DFF379AB}"/>
              </a:ext>
            </a:extLst>
          </p:cNvPr>
          <p:cNvGrpSpPr/>
          <p:nvPr/>
        </p:nvGrpSpPr>
        <p:grpSpPr>
          <a:xfrm>
            <a:off x="6232047" y="2632907"/>
            <a:ext cx="1444945" cy="1452914"/>
            <a:chOff x="2775666" y="2626568"/>
            <a:chExt cx="1444945" cy="1452914"/>
          </a:xfrm>
        </p:grpSpPr>
        <p:sp>
          <p:nvSpPr>
            <p:cNvPr id="13" name="직사각형 29">
              <a:extLst>
                <a:ext uri="{FF2B5EF4-FFF2-40B4-BE49-F238E27FC236}">
                  <a16:creationId xmlns:a16="http://schemas.microsoft.com/office/drawing/2014/main" id="{F2D6236A-7A08-40DB-BF50-79D01063C1F7}"/>
                </a:ext>
              </a:extLst>
            </p:cNvPr>
            <p:cNvSpPr/>
            <p:nvPr/>
          </p:nvSpPr>
          <p:spPr>
            <a:xfrm>
              <a:off x="2775666" y="3248485"/>
              <a:ext cx="1444944" cy="830997"/>
            </a:xfrm>
            <a:prstGeom prst="rect">
              <a:avLst/>
            </a:prstGeom>
          </p:spPr>
          <p:txBody>
            <a:bodyPr wrap="square">
              <a:spAutoFit/>
            </a:bodyPr>
            <a:lstStyle/>
            <a:p>
              <a:pPr algn="just"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bg1"/>
                </a:solidFill>
                <a:cs typeface="B Nazanin" panose="00000700000000000000" pitchFamily="2" charset="-78"/>
              </a:endParaRPr>
            </a:p>
          </p:txBody>
        </p:sp>
        <p:sp>
          <p:nvSpPr>
            <p:cNvPr id="14" name="직사각형 30">
              <a:extLst>
                <a:ext uri="{FF2B5EF4-FFF2-40B4-BE49-F238E27FC236}">
                  <a16:creationId xmlns:a16="http://schemas.microsoft.com/office/drawing/2014/main" id="{C7115643-BC04-4221-8137-B057FAC6D213}"/>
                </a:ext>
              </a:extLst>
            </p:cNvPr>
            <p:cNvSpPr/>
            <p:nvPr/>
          </p:nvSpPr>
          <p:spPr>
            <a:xfrm>
              <a:off x="2775666" y="2952916"/>
              <a:ext cx="1436692" cy="369332"/>
            </a:xfrm>
            <a:prstGeom prst="rect">
              <a:avLst/>
            </a:prstGeom>
          </p:spPr>
          <p:txBody>
            <a:bodyPr wrap="square">
              <a:spAutoFit/>
            </a:bodyPr>
            <a:lstStyle/>
            <a:p>
              <a:pPr algn="r"/>
              <a:r>
                <a:rPr lang="fa-IR" altLang="ko-KR" dirty="0">
                  <a:solidFill>
                    <a:schemeClr val="bg1"/>
                  </a:solidFill>
                  <a:cs typeface="B Nazanin" panose="00000700000000000000" pitchFamily="2" charset="-78"/>
                </a:rPr>
                <a:t>بازاریابی</a:t>
              </a:r>
              <a:endParaRPr lang="en-US" altLang="ko-KR" dirty="0">
                <a:solidFill>
                  <a:schemeClr val="bg1"/>
                </a:solidFill>
                <a:cs typeface="B Nazanin" panose="00000700000000000000" pitchFamily="2" charset="-78"/>
              </a:endParaRPr>
            </a:p>
          </p:txBody>
        </p:sp>
        <p:sp>
          <p:nvSpPr>
            <p:cNvPr id="15" name="직사각형 31">
              <a:extLst>
                <a:ext uri="{FF2B5EF4-FFF2-40B4-BE49-F238E27FC236}">
                  <a16:creationId xmlns:a16="http://schemas.microsoft.com/office/drawing/2014/main" id="{03960E70-F035-45EC-9C59-AD75B1C06707}"/>
                </a:ext>
              </a:extLst>
            </p:cNvPr>
            <p:cNvSpPr/>
            <p:nvPr/>
          </p:nvSpPr>
          <p:spPr>
            <a:xfrm>
              <a:off x="2775666" y="2626568"/>
              <a:ext cx="1444945" cy="307777"/>
            </a:xfrm>
            <a:prstGeom prst="rect">
              <a:avLst/>
            </a:prstGeom>
          </p:spPr>
          <p:txBody>
            <a:bodyPr wrap="square">
              <a:spAutoFit/>
            </a:bodyPr>
            <a:lstStyle/>
            <a:p>
              <a:pPr algn="r"/>
              <a:r>
                <a:rPr lang="fa-IR" altLang="ko-KR" sz="1400" b="1" dirty="0">
                  <a:solidFill>
                    <a:schemeClr val="bg1"/>
                  </a:solidFill>
                  <a:cs typeface="B Nazanin" panose="00000700000000000000" pitchFamily="2" charset="-78"/>
                </a:rPr>
                <a:t>نام عضو</a:t>
              </a:r>
              <a:endParaRPr lang="en-US" altLang="ko-KR" sz="1400" b="1" dirty="0">
                <a:solidFill>
                  <a:schemeClr val="bg1"/>
                </a:solidFill>
                <a:cs typeface="B Nazanin" panose="00000700000000000000" pitchFamily="2" charset="-78"/>
              </a:endParaRPr>
            </a:p>
          </p:txBody>
        </p:sp>
      </p:grpSp>
      <p:grpSp>
        <p:nvGrpSpPr>
          <p:cNvPr id="16" name="그룹 32">
            <a:extLst>
              <a:ext uri="{FF2B5EF4-FFF2-40B4-BE49-F238E27FC236}">
                <a16:creationId xmlns:a16="http://schemas.microsoft.com/office/drawing/2014/main" id="{AB4A52AC-27FD-47DA-A836-CA1064C0DD85}"/>
              </a:ext>
            </a:extLst>
          </p:cNvPr>
          <p:cNvGrpSpPr/>
          <p:nvPr/>
        </p:nvGrpSpPr>
        <p:grpSpPr>
          <a:xfrm>
            <a:off x="9688427" y="2639246"/>
            <a:ext cx="1444945" cy="1452914"/>
            <a:chOff x="2775666" y="2626568"/>
            <a:chExt cx="1444945" cy="1452914"/>
          </a:xfrm>
        </p:grpSpPr>
        <p:sp>
          <p:nvSpPr>
            <p:cNvPr id="17" name="직사각형 33">
              <a:extLst>
                <a:ext uri="{FF2B5EF4-FFF2-40B4-BE49-F238E27FC236}">
                  <a16:creationId xmlns:a16="http://schemas.microsoft.com/office/drawing/2014/main" id="{9EB693A0-060D-4AF4-AE72-5A15211C1913}"/>
                </a:ext>
              </a:extLst>
            </p:cNvPr>
            <p:cNvSpPr/>
            <p:nvPr/>
          </p:nvSpPr>
          <p:spPr>
            <a:xfrm>
              <a:off x="2775666" y="3248485"/>
              <a:ext cx="1444944" cy="830997"/>
            </a:xfrm>
            <a:prstGeom prst="rect">
              <a:avLst/>
            </a:prstGeom>
          </p:spPr>
          <p:txBody>
            <a:bodyPr wrap="square">
              <a:spAutoFit/>
            </a:bodyPr>
            <a:lstStyle/>
            <a:p>
              <a:pPr algn="just"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bg1"/>
                </a:solidFill>
                <a:cs typeface="B Nazanin" panose="00000700000000000000" pitchFamily="2" charset="-78"/>
              </a:endParaRPr>
            </a:p>
          </p:txBody>
        </p:sp>
        <p:sp>
          <p:nvSpPr>
            <p:cNvPr id="18" name="직사각형 34">
              <a:extLst>
                <a:ext uri="{FF2B5EF4-FFF2-40B4-BE49-F238E27FC236}">
                  <a16:creationId xmlns:a16="http://schemas.microsoft.com/office/drawing/2014/main" id="{AA1E3405-266D-404A-86D4-EEC89A7D5EFA}"/>
                </a:ext>
              </a:extLst>
            </p:cNvPr>
            <p:cNvSpPr/>
            <p:nvPr/>
          </p:nvSpPr>
          <p:spPr>
            <a:xfrm>
              <a:off x="2775666" y="2952916"/>
              <a:ext cx="1436692" cy="369332"/>
            </a:xfrm>
            <a:prstGeom prst="rect">
              <a:avLst/>
            </a:prstGeom>
          </p:spPr>
          <p:txBody>
            <a:bodyPr wrap="square">
              <a:spAutoFit/>
            </a:bodyPr>
            <a:lstStyle/>
            <a:p>
              <a:pPr algn="r"/>
              <a:r>
                <a:rPr lang="fa-IR" altLang="ko-KR" dirty="0">
                  <a:solidFill>
                    <a:schemeClr val="bg1"/>
                  </a:solidFill>
                  <a:cs typeface="B Nazanin" panose="00000700000000000000" pitchFamily="2" charset="-78"/>
                </a:rPr>
                <a:t>طراحی</a:t>
              </a:r>
              <a:endParaRPr lang="en-US" altLang="ko-KR" dirty="0">
                <a:solidFill>
                  <a:schemeClr val="bg1"/>
                </a:solidFill>
                <a:cs typeface="B Nazanin" panose="00000700000000000000" pitchFamily="2" charset="-78"/>
              </a:endParaRPr>
            </a:p>
          </p:txBody>
        </p:sp>
        <p:sp>
          <p:nvSpPr>
            <p:cNvPr id="19" name="직사각형 35">
              <a:extLst>
                <a:ext uri="{FF2B5EF4-FFF2-40B4-BE49-F238E27FC236}">
                  <a16:creationId xmlns:a16="http://schemas.microsoft.com/office/drawing/2014/main" id="{AC8ED389-6CBE-4BE7-995A-0BB50A8A5B33}"/>
                </a:ext>
              </a:extLst>
            </p:cNvPr>
            <p:cNvSpPr/>
            <p:nvPr/>
          </p:nvSpPr>
          <p:spPr>
            <a:xfrm>
              <a:off x="2775666" y="2626568"/>
              <a:ext cx="1444945" cy="307777"/>
            </a:xfrm>
            <a:prstGeom prst="rect">
              <a:avLst/>
            </a:prstGeom>
          </p:spPr>
          <p:txBody>
            <a:bodyPr wrap="square">
              <a:spAutoFit/>
            </a:bodyPr>
            <a:lstStyle/>
            <a:p>
              <a:pPr algn="r"/>
              <a:r>
                <a:rPr lang="fa-IR" altLang="ko-KR" sz="1400" b="1" dirty="0">
                  <a:solidFill>
                    <a:schemeClr val="bg1"/>
                  </a:solidFill>
                  <a:cs typeface="B Nazanin" panose="00000700000000000000" pitchFamily="2" charset="-78"/>
                </a:rPr>
                <a:t>نام عضو</a:t>
              </a:r>
              <a:endParaRPr lang="en-US" altLang="ko-KR" sz="1400" b="1" dirty="0">
                <a:solidFill>
                  <a:schemeClr val="bg1"/>
                </a:solidFill>
                <a:cs typeface="B Nazanin" panose="00000700000000000000" pitchFamily="2" charset="-78"/>
              </a:endParaRPr>
            </a:p>
          </p:txBody>
        </p:sp>
      </p:grpSp>
      <p:grpSp>
        <p:nvGrpSpPr>
          <p:cNvPr id="20" name="그룹 8">
            <a:extLst>
              <a:ext uri="{FF2B5EF4-FFF2-40B4-BE49-F238E27FC236}">
                <a16:creationId xmlns:a16="http://schemas.microsoft.com/office/drawing/2014/main" id="{AEA06927-3BD0-4589-AD89-0610551BBBF0}"/>
              </a:ext>
            </a:extLst>
          </p:cNvPr>
          <p:cNvGrpSpPr/>
          <p:nvPr/>
        </p:nvGrpSpPr>
        <p:grpSpPr>
          <a:xfrm>
            <a:off x="999000" y="4836856"/>
            <a:ext cx="3150969" cy="1138774"/>
            <a:chOff x="963831" y="4706784"/>
            <a:chExt cx="2802673" cy="1138774"/>
          </a:xfrm>
        </p:grpSpPr>
        <p:sp>
          <p:nvSpPr>
            <p:cNvPr id="21" name="직사각형 6">
              <a:extLst>
                <a:ext uri="{FF2B5EF4-FFF2-40B4-BE49-F238E27FC236}">
                  <a16:creationId xmlns:a16="http://schemas.microsoft.com/office/drawing/2014/main" id="{522FA860-2424-448B-8B8E-A6B2EC1250C6}"/>
                </a:ext>
              </a:extLst>
            </p:cNvPr>
            <p:cNvSpPr/>
            <p:nvPr/>
          </p:nvSpPr>
          <p:spPr>
            <a:xfrm>
              <a:off x="963831" y="4706784"/>
              <a:ext cx="2802673" cy="307777"/>
            </a:xfrm>
            <a:prstGeom prst="rect">
              <a:avLst/>
            </a:prstGeom>
          </p:spPr>
          <p:txBody>
            <a:bodyPr wrap="square">
              <a:spAutoFit/>
            </a:bodyPr>
            <a:lstStyle/>
            <a:p>
              <a:pPr algn="r"/>
              <a:r>
                <a:rPr lang="fa-IR" altLang="ko-KR" sz="1400" b="1" dirty="0">
                  <a:solidFill>
                    <a:schemeClr val="tx1">
                      <a:lumMod val="85000"/>
                      <a:lumOff val="15000"/>
                    </a:schemeClr>
                  </a:solidFill>
                  <a:cs typeface="B Nazanin" panose="00000700000000000000" pitchFamily="2" charset="-78"/>
                </a:rPr>
                <a:t>مطالب_اینجا</a:t>
              </a:r>
              <a:endParaRPr lang="en-US" altLang="ko-KR" sz="1400" b="1" dirty="0">
                <a:solidFill>
                  <a:schemeClr val="tx1">
                    <a:lumMod val="85000"/>
                    <a:lumOff val="15000"/>
                  </a:schemeClr>
                </a:solidFill>
                <a:cs typeface="B Nazanin" panose="00000700000000000000" pitchFamily="2" charset="-78"/>
              </a:endParaRPr>
            </a:p>
          </p:txBody>
        </p:sp>
        <p:sp>
          <p:nvSpPr>
            <p:cNvPr id="22" name="직사각형 7">
              <a:extLst>
                <a:ext uri="{FF2B5EF4-FFF2-40B4-BE49-F238E27FC236}">
                  <a16:creationId xmlns:a16="http://schemas.microsoft.com/office/drawing/2014/main" id="{C2418BD6-9635-4F57-8D1E-1C0EA99AF40B}"/>
                </a:ext>
              </a:extLst>
            </p:cNvPr>
            <p:cNvSpPr/>
            <p:nvPr/>
          </p:nvSpPr>
          <p:spPr>
            <a:xfrm>
              <a:off x="963831" y="5014561"/>
              <a:ext cx="2802673" cy="830997"/>
            </a:xfrm>
            <a:prstGeom prst="rect">
              <a:avLst/>
            </a:prstGeom>
          </p:spPr>
          <p:txBody>
            <a:bodyPr wrap="square">
              <a:spAutoFit/>
            </a:bodyPr>
            <a:lstStyle/>
            <a:p>
              <a:pPr algn="just" rtl="1"/>
              <a:r>
                <a:rPr lang="fa-IR" altLang="ko-KR" sz="1200" dirty="0">
                  <a:solidFill>
                    <a:schemeClr val="tx1">
                      <a:lumMod val="85000"/>
                      <a:lumOff val="15000"/>
                    </a:schemeClr>
                  </a:solidFill>
                  <a:cs typeface="B Nazanin" panose="00000700000000000000" pitchFamily="2" charset="-78"/>
                </a:rPr>
                <a:t>متن مثال: ارائه پاورپوینت مدرنی که به زیبایی طراحی شده است را دریافت کنید.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grpSp>
      <p:grpSp>
        <p:nvGrpSpPr>
          <p:cNvPr id="23" name="그룹 39">
            <a:extLst>
              <a:ext uri="{FF2B5EF4-FFF2-40B4-BE49-F238E27FC236}">
                <a16:creationId xmlns:a16="http://schemas.microsoft.com/office/drawing/2014/main" id="{FBA59007-729B-4B69-A3CB-E17B9E4CBA4A}"/>
              </a:ext>
            </a:extLst>
          </p:cNvPr>
          <p:cNvGrpSpPr/>
          <p:nvPr/>
        </p:nvGrpSpPr>
        <p:grpSpPr>
          <a:xfrm>
            <a:off x="4454513" y="4836856"/>
            <a:ext cx="3150969" cy="1138774"/>
            <a:chOff x="963831" y="4706784"/>
            <a:chExt cx="2802673" cy="1138774"/>
          </a:xfrm>
        </p:grpSpPr>
        <p:sp>
          <p:nvSpPr>
            <p:cNvPr id="24" name="직사각형 47">
              <a:extLst>
                <a:ext uri="{FF2B5EF4-FFF2-40B4-BE49-F238E27FC236}">
                  <a16:creationId xmlns:a16="http://schemas.microsoft.com/office/drawing/2014/main" id="{F8A6BA97-3D3B-4BAF-97B1-AB093FEDBDD3}"/>
                </a:ext>
              </a:extLst>
            </p:cNvPr>
            <p:cNvSpPr/>
            <p:nvPr/>
          </p:nvSpPr>
          <p:spPr>
            <a:xfrm>
              <a:off x="963831" y="4706784"/>
              <a:ext cx="2802673" cy="307777"/>
            </a:xfrm>
            <a:prstGeom prst="rect">
              <a:avLst/>
            </a:prstGeom>
          </p:spPr>
          <p:txBody>
            <a:bodyPr wrap="square">
              <a:spAutoFit/>
            </a:bodyPr>
            <a:lstStyle/>
            <a:p>
              <a:pPr algn="r"/>
              <a:r>
                <a:rPr lang="fa-IR" altLang="ko-KR" sz="1400" b="1" dirty="0">
                  <a:solidFill>
                    <a:schemeClr val="tx1">
                      <a:lumMod val="85000"/>
                      <a:lumOff val="15000"/>
                    </a:schemeClr>
                  </a:solidFill>
                  <a:cs typeface="B Nazanin" panose="00000700000000000000" pitchFamily="2" charset="-78"/>
                </a:rPr>
                <a:t>مطالب_اینجا</a:t>
              </a:r>
              <a:endParaRPr lang="en-US" altLang="ko-KR" sz="1400" b="1" dirty="0">
                <a:solidFill>
                  <a:schemeClr val="tx1">
                    <a:lumMod val="85000"/>
                    <a:lumOff val="15000"/>
                  </a:schemeClr>
                </a:solidFill>
                <a:cs typeface="B Nazanin" panose="00000700000000000000" pitchFamily="2" charset="-78"/>
              </a:endParaRPr>
            </a:p>
          </p:txBody>
        </p:sp>
        <p:sp>
          <p:nvSpPr>
            <p:cNvPr id="25" name="직사각형 48">
              <a:extLst>
                <a:ext uri="{FF2B5EF4-FFF2-40B4-BE49-F238E27FC236}">
                  <a16:creationId xmlns:a16="http://schemas.microsoft.com/office/drawing/2014/main" id="{42A88620-2B22-4DA3-A3BE-3E746D451B36}"/>
                </a:ext>
              </a:extLst>
            </p:cNvPr>
            <p:cNvSpPr/>
            <p:nvPr/>
          </p:nvSpPr>
          <p:spPr>
            <a:xfrm>
              <a:off x="963831" y="5014561"/>
              <a:ext cx="2802673" cy="830997"/>
            </a:xfrm>
            <a:prstGeom prst="rect">
              <a:avLst/>
            </a:prstGeom>
          </p:spPr>
          <p:txBody>
            <a:bodyPr wrap="square">
              <a:spAutoFit/>
            </a:bodyPr>
            <a:lstStyle/>
            <a:p>
              <a:pPr algn="just" rtl="1"/>
              <a:r>
                <a:rPr lang="fa-IR" altLang="ko-KR" sz="1200" dirty="0">
                  <a:solidFill>
                    <a:schemeClr val="tx1">
                      <a:lumMod val="85000"/>
                      <a:lumOff val="15000"/>
                    </a:schemeClr>
                  </a:solidFill>
                  <a:cs typeface="B Nazanin" panose="00000700000000000000" pitchFamily="2" charset="-78"/>
                </a:rPr>
                <a:t>متن مثال: ارائه پاورپوینت مدرنی که به زیبایی طراحی شده است را دریافت کنید.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grpSp>
      <p:grpSp>
        <p:nvGrpSpPr>
          <p:cNvPr id="26" name="그룹 49">
            <a:extLst>
              <a:ext uri="{FF2B5EF4-FFF2-40B4-BE49-F238E27FC236}">
                <a16:creationId xmlns:a16="http://schemas.microsoft.com/office/drawing/2014/main" id="{F0A256AC-F4AA-4D18-91CF-40B20BB9D398}"/>
              </a:ext>
            </a:extLst>
          </p:cNvPr>
          <p:cNvGrpSpPr/>
          <p:nvPr/>
        </p:nvGrpSpPr>
        <p:grpSpPr>
          <a:xfrm>
            <a:off x="7910025" y="4836856"/>
            <a:ext cx="3150969" cy="1138774"/>
            <a:chOff x="963831" y="4706784"/>
            <a:chExt cx="2802673" cy="1138774"/>
          </a:xfrm>
        </p:grpSpPr>
        <p:sp>
          <p:nvSpPr>
            <p:cNvPr id="27" name="직사각형 50">
              <a:extLst>
                <a:ext uri="{FF2B5EF4-FFF2-40B4-BE49-F238E27FC236}">
                  <a16:creationId xmlns:a16="http://schemas.microsoft.com/office/drawing/2014/main" id="{3CC83914-BFC9-4384-A2EB-83C67BEC600D}"/>
                </a:ext>
              </a:extLst>
            </p:cNvPr>
            <p:cNvSpPr/>
            <p:nvPr/>
          </p:nvSpPr>
          <p:spPr>
            <a:xfrm>
              <a:off x="963831" y="4706784"/>
              <a:ext cx="2802673" cy="307777"/>
            </a:xfrm>
            <a:prstGeom prst="rect">
              <a:avLst/>
            </a:prstGeom>
          </p:spPr>
          <p:txBody>
            <a:bodyPr wrap="square">
              <a:spAutoFit/>
            </a:bodyPr>
            <a:lstStyle/>
            <a:p>
              <a:pPr algn="r"/>
              <a:r>
                <a:rPr lang="fa-IR" altLang="ko-KR" sz="1400" b="1" dirty="0">
                  <a:solidFill>
                    <a:schemeClr val="tx1">
                      <a:lumMod val="85000"/>
                      <a:lumOff val="15000"/>
                    </a:schemeClr>
                  </a:solidFill>
                  <a:cs typeface="B Nazanin" panose="00000700000000000000" pitchFamily="2" charset="-78"/>
                </a:rPr>
                <a:t>مطالب_اینجا</a:t>
              </a:r>
              <a:endParaRPr lang="en-US" altLang="ko-KR" sz="1400" b="1" dirty="0">
                <a:solidFill>
                  <a:schemeClr val="tx1">
                    <a:lumMod val="85000"/>
                    <a:lumOff val="15000"/>
                  </a:schemeClr>
                </a:solidFill>
                <a:cs typeface="B Nazanin" panose="00000700000000000000" pitchFamily="2" charset="-78"/>
              </a:endParaRPr>
            </a:p>
          </p:txBody>
        </p:sp>
        <p:sp>
          <p:nvSpPr>
            <p:cNvPr id="28" name="직사각형 51">
              <a:extLst>
                <a:ext uri="{FF2B5EF4-FFF2-40B4-BE49-F238E27FC236}">
                  <a16:creationId xmlns:a16="http://schemas.microsoft.com/office/drawing/2014/main" id="{84C7E9E0-A4B9-49A7-B24B-EFAFAD2D053E}"/>
                </a:ext>
              </a:extLst>
            </p:cNvPr>
            <p:cNvSpPr/>
            <p:nvPr/>
          </p:nvSpPr>
          <p:spPr>
            <a:xfrm>
              <a:off x="963831" y="5014561"/>
              <a:ext cx="2802673" cy="830997"/>
            </a:xfrm>
            <a:prstGeom prst="rect">
              <a:avLst/>
            </a:prstGeom>
          </p:spPr>
          <p:txBody>
            <a:bodyPr wrap="square">
              <a:spAutoFit/>
            </a:bodyPr>
            <a:lstStyle/>
            <a:p>
              <a:pPr algn="just" rtl="1"/>
              <a:r>
                <a:rPr lang="fa-IR" altLang="ko-KR" sz="1200" dirty="0">
                  <a:solidFill>
                    <a:schemeClr val="tx1">
                      <a:lumMod val="85000"/>
                      <a:lumOff val="15000"/>
                    </a:schemeClr>
                  </a:solidFill>
                  <a:cs typeface="B Nazanin" panose="00000700000000000000" pitchFamily="2" charset="-78"/>
                </a:rPr>
                <a:t>متن مثال: ارائه پاورپوینت مدرنی که به زیبایی طراحی شده است را دریافت کنید.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grpSp>
      <p:sp>
        <p:nvSpPr>
          <p:cNvPr id="30" name="Picture Placeholder 29">
            <a:extLst>
              <a:ext uri="{FF2B5EF4-FFF2-40B4-BE49-F238E27FC236}">
                <a16:creationId xmlns:a16="http://schemas.microsoft.com/office/drawing/2014/main" id="{75E7993B-4A5E-4B57-B640-C938DB57229C}"/>
              </a:ext>
            </a:extLst>
          </p:cNvPr>
          <p:cNvSpPr>
            <a:spLocks noGrp="1"/>
          </p:cNvSpPr>
          <p:nvPr>
            <p:ph type="pic" sz="quarter" idx="11"/>
          </p:nvPr>
        </p:nvSpPr>
        <p:spPr/>
        <p:txBody>
          <a:bodyPr/>
          <a:lstStyle/>
          <a:p>
            <a:endParaRPr lang="en-US">
              <a:cs typeface="B Nazanin" panose="00000700000000000000" pitchFamily="2" charset="-78"/>
            </a:endParaRPr>
          </a:p>
        </p:txBody>
      </p:sp>
      <p:sp>
        <p:nvSpPr>
          <p:cNvPr id="32" name="Picture Placeholder 31">
            <a:extLst>
              <a:ext uri="{FF2B5EF4-FFF2-40B4-BE49-F238E27FC236}">
                <a16:creationId xmlns:a16="http://schemas.microsoft.com/office/drawing/2014/main" id="{130CED48-80F2-4E01-8589-E30D15B2A5E1}"/>
              </a:ext>
            </a:extLst>
          </p:cNvPr>
          <p:cNvSpPr>
            <a:spLocks noGrp="1"/>
          </p:cNvSpPr>
          <p:nvPr>
            <p:ph type="pic" sz="quarter" idx="47"/>
          </p:nvPr>
        </p:nvSpPr>
        <p:spPr/>
        <p:txBody>
          <a:bodyPr/>
          <a:lstStyle/>
          <a:p>
            <a:endParaRPr lang="en-US">
              <a:cs typeface="B Nazanin" panose="00000700000000000000" pitchFamily="2" charset="-78"/>
            </a:endParaRPr>
          </a:p>
        </p:txBody>
      </p:sp>
      <p:sp>
        <p:nvSpPr>
          <p:cNvPr id="36" name="Picture Placeholder 35">
            <a:extLst>
              <a:ext uri="{FF2B5EF4-FFF2-40B4-BE49-F238E27FC236}">
                <a16:creationId xmlns:a16="http://schemas.microsoft.com/office/drawing/2014/main" id="{C26F5C07-8503-4E82-A677-7C8C699E257F}"/>
              </a:ext>
            </a:extLst>
          </p:cNvPr>
          <p:cNvSpPr>
            <a:spLocks noGrp="1"/>
          </p:cNvSpPr>
          <p:nvPr>
            <p:ph type="pic" sz="quarter" idx="50"/>
          </p:nvPr>
        </p:nvSpPr>
        <p:spPr/>
        <p:txBody>
          <a:bodyPr/>
          <a:lstStyle/>
          <a:p>
            <a:endParaRPr lang="en-US">
              <a:cs typeface="B Nazanin" panose="00000700000000000000" pitchFamily="2" charset="-78"/>
            </a:endParaRPr>
          </a:p>
        </p:txBody>
      </p:sp>
    </p:spTree>
    <p:extLst>
      <p:ext uri="{BB962C8B-B14F-4D97-AF65-F5344CB8AC3E}">
        <p14:creationId xmlns:p14="http://schemas.microsoft.com/office/powerpoint/2010/main" val="14107854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2005714" y="3448224"/>
            <a:ext cx="2284249" cy="713301"/>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50" name="Google Shape;12250;p21"/>
          <p:cNvSpPr/>
          <p:nvPr/>
        </p:nvSpPr>
        <p:spPr>
          <a:xfrm>
            <a:off x="3538430" y="3310440"/>
            <a:ext cx="917252" cy="988856"/>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51" name="Google Shape;12251;p21"/>
          <p:cNvSpPr/>
          <p:nvPr/>
        </p:nvSpPr>
        <p:spPr>
          <a:xfrm>
            <a:off x="1840379" y="3310440"/>
            <a:ext cx="916733" cy="988856"/>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52" name="Google Shape;12252;p21"/>
          <p:cNvSpPr/>
          <p:nvPr/>
        </p:nvSpPr>
        <p:spPr>
          <a:xfrm>
            <a:off x="2664977" y="4746451"/>
            <a:ext cx="965592" cy="784015"/>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53" name="Google Shape;12253;p21"/>
          <p:cNvSpPr/>
          <p:nvPr/>
        </p:nvSpPr>
        <p:spPr>
          <a:xfrm>
            <a:off x="3932017" y="4746451"/>
            <a:ext cx="966131" cy="784015"/>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54" name="Google Shape;12254;p21"/>
          <p:cNvSpPr/>
          <p:nvPr/>
        </p:nvSpPr>
        <p:spPr>
          <a:xfrm>
            <a:off x="1397937" y="4746451"/>
            <a:ext cx="965592" cy="784015"/>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55" name="Google Shape;12255;p21"/>
          <p:cNvSpPr/>
          <p:nvPr/>
        </p:nvSpPr>
        <p:spPr>
          <a:xfrm>
            <a:off x="2664977" y="2079300"/>
            <a:ext cx="965592" cy="783995"/>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56" name="Google Shape;12256;p21"/>
          <p:cNvSpPr/>
          <p:nvPr/>
        </p:nvSpPr>
        <p:spPr>
          <a:xfrm>
            <a:off x="3932017" y="2079300"/>
            <a:ext cx="966131" cy="783995"/>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57" name="Google Shape;12257;p21"/>
          <p:cNvSpPr/>
          <p:nvPr/>
        </p:nvSpPr>
        <p:spPr>
          <a:xfrm>
            <a:off x="1397937" y="2079300"/>
            <a:ext cx="965592" cy="783995"/>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58" name="Google Shape;12258;p21"/>
          <p:cNvSpPr/>
          <p:nvPr/>
        </p:nvSpPr>
        <p:spPr>
          <a:xfrm>
            <a:off x="1573666" y="2468715"/>
            <a:ext cx="604225" cy="5207"/>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59" name="Google Shape;12259;p21"/>
          <p:cNvSpPr/>
          <p:nvPr/>
        </p:nvSpPr>
        <p:spPr>
          <a:xfrm>
            <a:off x="2842780" y="2468715"/>
            <a:ext cx="604225" cy="5207"/>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60" name="Google Shape;12260;p21"/>
          <p:cNvSpPr/>
          <p:nvPr/>
        </p:nvSpPr>
        <p:spPr>
          <a:xfrm>
            <a:off x="4116064" y="2468715"/>
            <a:ext cx="604225" cy="5207"/>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61" name="Google Shape;12261;p21"/>
          <p:cNvSpPr/>
          <p:nvPr/>
        </p:nvSpPr>
        <p:spPr>
          <a:xfrm>
            <a:off x="4116064" y="5135864"/>
            <a:ext cx="604225" cy="5227"/>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62" name="Google Shape;12262;p21"/>
          <p:cNvSpPr/>
          <p:nvPr/>
        </p:nvSpPr>
        <p:spPr>
          <a:xfrm>
            <a:off x="2842780" y="5135864"/>
            <a:ext cx="604225" cy="5227"/>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63" name="Google Shape;12263;p21"/>
          <p:cNvSpPr/>
          <p:nvPr/>
        </p:nvSpPr>
        <p:spPr>
          <a:xfrm>
            <a:off x="1575222" y="5135864"/>
            <a:ext cx="604225" cy="5227"/>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64" name="Google Shape;12264;p21"/>
          <p:cNvSpPr txBox="1"/>
          <p:nvPr/>
        </p:nvSpPr>
        <p:spPr>
          <a:xfrm>
            <a:off x="2192417" y="3622983"/>
            <a:ext cx="1904800" cy="364000"/>
          </a:xfrm>
          <a:prstGeom prst="rect">
            <a:avLst/>
          </a:prstGeom>
          <a:noFill/>
          <a:ln>
            <a:solidFill>
              <a:srgbClr val="0070C0"/>
            </a:solidFill>
          </a:ln>
        </p:spPr>
        <p:txBody>
          <a:bodyPr spcFirstLastPara="1" wrap="square" lIns="121900" tIns="121900" rIns="121900" bIns="121900" anchor="ctr" anchorCtr="0">
            <a:noAutofit/>
          </a:bodyPr>
          <a:lstStyle/>
          <a:p>
            <a:pPr algn="ctr" defTabSz="1219170">
              <a:buClr>
                <a:srgbClr val="000000"/>
              </a:buClr>
              <a:defRPr/>
            </a:pPr>
            <a:r>
              <a:rPr lang="fa-IR" sz="1333" kern="0" dirty="0">
                <a:solidFill>
                  <a:srgbClr val="0070C0"/>
                </a:solidFill>
                <a:latin typeface="Arial"/>
                <a:cs typeface="Arial"/>
                <a:sym typeface="Arial"/>
              </a:rPr>
              <a:t>عنوان را اینجا اضافه کنید</a:t>
            </a:r>
            <a:endParaRPr sz="1333" kern="0" dirty="0">
              <a:solidFill>
                <a:srgbClr val="0070C0"/>
              </a:solidFill>
              <a:latin typeface="Arial"/>
              <a:cs typeface="Arial"/>
              <a:sym typeface="Arial"/>
            </a:endParaRPr>
          </a:p>
        </p:txBody>
      </p:sp>
      <p:grpSp>
        <p:nvGrpSpPr>
          <p:cNvPr id="12265" name="Google Shape;12265;p21"/>
          <p:cNvGrpSpPr/>
          <p:nvPr/>
        </p:nvGrpSpPr>
        <p:grpSpPr>
          <a:xfrm>
            <a:off x="1748865" y="2160842"/>
            <a:ext cx="263657" cy="263657"/>
            <a:chOff x="2676100" y="832575"/>
            <a:chExt cx="483125" cy="483125"/>
          </a:xfrm>
          <a:noFill/>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grpSp>
      <p:grpSp>
        <p:nvGrpSpPr>
          <p:cNvPr id="12269" name="Google Shape;12269;p21"/>
          <p:cNvGrpSpPr/>
          <p:nvPr/>
        </p:nvGrpSpPr>
        <p:grpSpPr>
          <a:xfrm>
            <a:off x="3011495" y="2151476"/>
            <a:ext cx="272525" cy="263657"/>
            <a:chOff x="3270550" y="832575"/>
            <a:chExt cx="499375" cy="483125"/>
          </a:xfrm>
          <a:noFill/>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grpSp>
      <p:grpSp>
        <p:nvGrpSpPr>
          <p:cNvPr id="12273" name="Google Shape;12273;p21"/>
          <p:cNvGrpSpPr/>
          <p:nvPr/>
        </p:nvGrpSpPr>
        <p:grpSpPr>
          <a:xfrm>
            <a:off x="4282952" y="2160877"/>
            <a:ext cx="263699" cy="263657"/>
            <a:chOff x="3270475" y="1427025"/>
            <a:chExt cx="483200" cy="483125"/>
          </a:xfrm>
          <a:noFill/>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grpSp>
      <p:sp>
        <p:nvSpPr>
          <p:cNvPr id="12277" name="Google Shape;12277;p21"/>
          <p:cNvSpPr/>
          <p:nvPr/>
        </p:nvSpPr>
        <p:spPr>
          <a:xfrm>
            <a:off x="4282911" y="4821240"/>
            <a:ext cx="263712" cy="263657"/>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78" name="Google Shape;12278;p21"/>
          <p:cNvSpPr/>
          <p:nvPr/>
        </p:nvSpPr>
        <p:spPr>
          <a:xfrm>
            <a:off x="1746290" y="4821233"/>
            <a:ext cx="266263" cy="263671"/>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grpSp>
        <p:nvGrpSpPr>
          <p:cNvPr id="12279" name="Google Shape;12279;p21"/>
          <p:cNvGrpSpPr/>
          <p:nvPr/>
        </p:nvGrpSpPr>
        <p:grpSpPr>
          <a:xfrm>
            <a:off x="3011477" y="4823704"/>
            <a:ext cx="272567" cy="258745"/>
            <a:chOff x="6222125" y="2025975"/>
            <a:chExt cx="499450" cy="474125"/>
          </a:xfrm>
          <a:noFill/>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grpSp>
      <p:sp>
        <p:nvSpPr>
          <p:cNvPr id="12283" name="Google Shape;12283;p21"/>
          <p:cNvSpPr txBox="1"/>
          <p:nvPr/>
        </p:nvSpPr>
        <p:spPr>
          <a:xfrm>
            <a:off x="1397937" y="2547719"/>
            <a:ext cx="965600" cy="315600"/>
          </a:xfrm>
          <a:prstGeom prst="rect">
            <a:avLst/>
          </a:prstGeom>
          <a:noFill/>
          <a:ln>
            <a:solidFill>
              <a:srgbClr val="0070C0"/>
            </a:solidFill>
          </a:ln>
        </p:spPr>
        <p:txBody>
          <a:bodyPr spcFirstLastPara="1" wrap="square" lIns="121900" tIns="121900" rIns="121900" bIns="121900" anchor="ctr" anchorCtr="0">
            <a:noAutofit/>
          </a:bodyPr>
          <a:lstStyle/>
          <a:p>
            <a:pPr algn="ctr" defTabSz="1219170">
              <a:buClr>
                <a:srgbClr val="000000"/>
              </a:buClr>
              <a:defRPr/>
            </a:pPr>
            <a:r>
              <a:rPr lang="fa-IR" sz="1200" kern="0" dirty="0">
                <a:solidFill>
                  <a:srgbClr val="0070C0"/>
                </a:solidFill>
                <a:latin typeface="Arial"/>
                <a:cs typeface="Arial"/>
                <a:sym typeface="Arial"/>
              </a:rPr>
              <a:t>متن</a:t>
            </a:r>
            <a:r>
              <a:rPr lang="es" sz="1200" kern="0" dirty="0">
                <a:solidFill>
                  <a:srgbClr val="0070C0"/>
                </a:solidFill>
                <a:latin typeface="Arial"/>
                <a:cs typeface="Arial"/>
                <a:sym typeface="Arial"/>
              </a:rPr>
              <a:t> 1</a:t>
            </a:r>
            <a:endParaRPr sz="1200" kern="0" dirty="0">
              <a:solidFill>
                <a:srgbClr val="0070C0"/>
              </a:solidFill>
              <a:latin typeface="Arial"/>
              <a:cs typeface="Arial"/>
              <a:sym typeface="Arial"/>
            </a:endParaRPr>
          </a:p>
        </p:txBody>
      </p:sp>
      <p:sp>
        <p:nvSpPr>
          <p:cNvPr id="12284" name="Google Shape;12284;p21"/>
          <p:cNvSpPr txBox="1"/>
          <p:nvPr/>
        </p:nvSpPr>
        <p:spPr>
          <a:xfrm>
            <a:off x="2664981" y="2546447"/>
            <a:ext cx="965600" cy="315600"/>
          </a:xfrm>
          <a:prstGeom prst="rect">
            <a:avLst/>
          </a:prstGeom>
          <a:noFill/>
          <a:ln>
            <a:solidFill>
              <a:srgbClr val="0070C0"/>
            </a:solidFill>
          </a:ln>
        </p:spPr>
        <p:txBody>
          <a:bodyPr spcFirstLastPara="1" wrap="square" lIns="121900" tIns="121900" rIns="121900" bIns="121900" anchor="ctr" anchorCtr="0">
            <a:noAutofit/>
          </a:bodyPr>
          <a:lstStyle/>
          <a:p>
            <a:pPr algn="ctr" defTabSz="1219170">
              <a:buClr>
                <a:srgbClr val="000000"/>
              </a:buClr>
              <a:defRPr/>
            </a:pPr>
            <a:r>
              <a:rPr lang="fa-IR" sz="1200" kern="0" dirty="0">
                <a:solidFill>
                  <a:srgbClr val="0070C0"/>
                </a:solidFill>
                <a:latin typeface="Arial"/>
                <a:cs typeface="Arial"/>
                <a:sym typeface="Arial"/>
              </a:rPr>
              <a:t>متن</a:t>
            </a:r>
            <a:r>
              <a:rPr lang="es" sz="1200" kern="0" dirty="0">
                <a:solidFill>
                  <a:srgbClr val="0070C0"/>
                </a:solidFill>
                <a:latin typeface="Arial"/>
                <a:cs typeface="Arial"/>
                <a:sym typeface="Arial"/>
              </a:rPr>
              <a:t> 2</a:t>
            </a:r>
            <a:endParaRPr sz="1200" kern="0" dirty="0">
              <a:solidFill>
                <a:srgbClr val="0070C0"/>
              </a:solidFill>
              <a:latin typeface="Arial"/>
              <a:cs typeface="Arial"/>
              <a:sym typeface="Arial"/>
            </a:endParaRPr>
          </a:p>
        </p:txBody>
      </p:sp>
      <p:sp>
        <p:nvSpPr>
          <p:cNvPr id="12285" name="Google Shape;12285;p21"/>
          <p:cNvSpPr txBox="1"/>
          <p:nvPr/>
        </p:nvSpPr>
        <p:spPr>
          <a:xfrm>
            <a:off x="3932025" y="2546447"/>
            <a:ext cx="965600" cy="315600"/>
          </a:xfrm>
          <a:prstGeom prst="rect">
            <a:avLst/>
          </a:prstGeom>
          <a:noFill/>
          <a:ln>
            <a:solidFill>
              <a:srgbClr val="0070C0"/>
            </a:solidFill>
          </a:ln>
        </p:spPr>
        <p:txBody>
          <a:bodyPr spcFirstLastPara="1" wrap="square" lIns="121900" tIns="121900" rIns="121900" bIns="121900" anchor="ctr" anchorCtr="0">
            <a:noAutofit/>
          </a:bodyPr>
          <a:lstStyle/>
          <a:p>
            <a:pPr algn="ctr" defTabSz="1219170">
              <a:buClr>
                <a:srgbClr val="000000"/>
              </a:buClr>
              <a:defRPr/>
            </a:pPr>
            <a:r>
              <a:rPr lang="fa-IR" sz="1200" kern="0" dirty="0">
                <a:solidFill>
                  <a:srgbClr val="0070C0"/>
                </a:solidFill>
                <a:latin typeface="Arial"/>
                <a:cs typeface="Arial"/>
                <a:sym typeface="Arial"/>
              </a:rPr>
              <a:t>متن</a:t>
            </a:r>
            <a:r>
              <a:rPr lang="es" sz="1200" kern="0" dirty="0">
                <a:solidFill>
                  <a:srgbClr val="0070C0"/>
                </a:solidFill>
                <a:latin typeface="Arial"/>
                <a:cs typeface="Arial"/>
                <a:sym typeface="Arial"/>
              </a:rPr>
              <a:t> 3</a:t>
            </a:r>
            <a:endParaRPr sz="1200" kern="0" dirty="0">
              <a:solidFill>
                <a:srgbClr val="0070C0"/>
              </a:solidFill>
              <a:latin typeface="Arial"/>
              <a:cs typeface="Arial"/>
              <a:sym typeface="Arial"/>
            </a:endParaRPr>
          </a:p>
        </p:txBody>
      </p:sp>
      <p:sp>
        <p:nvSpPr>
          <p:cNvPr id="12286" name="Google Shape;12286;p21"/>
          <p:cNvSpPr txBox="1"/>
          <p:nvPr/>
        </p:nvSpPr>
        <p:spPr>
          <a:xfrm>
            <a:off x="1397800" y="5230877"/>
            <a:ext cx="965600" cy="315600"/>
          </a:xfrm>
          <a:prstGeom prst="rect">
            <a:avLst/>
          </a:prstGeom>
          <a:noFill/>
          <a:ln>
            <a:solidFill>
              <a:srgbClr val="0070C0"/>
            </a:solidFill>
          </a:ln>
        </p:spPr>
        <p:txBody>
          <a:bodyPr spcFirstLastPara="1" wrap="square" lIns="121900" tIns="121900" rIns="121900" bIns="121900" anchor="ctr" anchorCtr="0">
            <a:noAutofit/>
          </a:bodyPr>
          <a:lstStyle/>
          <a:p>
            <a:pPr algn="ctr" defTabSz="1219170">
              <a:buClr>
                <a:srgbClr val="000000"/>
              </a:buClr>
              <a:defRPr/>
            </a:pPr>
            <a:r>
              <a:rPr lang="fa-IR" sz="1200" kern="0" dirty="0">
                <a:solidFill>
                  <a:srgbClr val="0070C0"/>
                </a:solidFill>
                <a:latin typeface="Arial"/>
                <a:cs typeface="Arial"/>
                <a:sym typeface="Arial"/>
              </a:rPr>
              <a:t>متن</a:t>
            </a:r>
            <a:r>
              <a:rPr lang="es" sz="1200" kern="0" dirty="0">
                <a:solidFill>
                  <a:srgbClr val="0070C0"/>
                </a:solidFill>
                <a:latin typeface="Arial"/>
                <a:cs typeface="Arial"/>
                <a:sym typeface="Arial"/>
              </a:rPr>
              <a:t> 4</a:t>
            </a:r>
            <a:endParaRPr sz="1200" kern="0" dirty="0">
              <a:solidFill>
                <a:srgbClr val="0070C0"/>
              </a:solidFill>
              <a:latin typeface="Arial"/>
              <a:cs typeface="Arial"/>
              <a:sym typeface="Arial"/>
            </a:endParaRPr>
          </a:p>
        </p:txBody>
      </p:sp>
      <p:sp>
        <p:nvSpPr>
          <p:cNvPr id="12287" name="Google Shape;12287;p21"/>
          <p:cNvSpPr txBox="1"/>
          <p:nvPr/>
        </p:nvSpPr>
        <p:spPr>
          <a:xfrm>
            <a:off x="2664912" y="5230877"/>
            <a:ext cx="965600" cy="315600"/>
          </a:xfrm>
          <a:prstGeom prst="rect">
            <a:avLst/>
          </a:prstGeom>
          <a:noFill/>
          <a:ln>
            <a:solidFill>
              <a:srgbClr val="0070C0"/>
            </a:solidFill>
          </a:ln>
        </p:spPr>
        <p:txBody>
          <a:bodyPr spcFirstLastPara="1" wrap="square" lIns="121900" tIns="121900" rIns="121900" bIns="121900" anchor="ctr" anchorCtr="0">
            <a:noAutofit/>
          </a:bodyPr>
          <a:lstStyle/>
          <a:p>
            <a:pPr algn="ctr" defTabSz="1219170">
              <a:buClr>
                <a:srgbClr val="000000"/>
              </a:buClr>
              <a:defRPr/>
            </a:pPr>
            <a:r>
              <a:rPr lang="fa-IR" sz="1200" kern="0" dirty="0">
                <a:solidFill>
                  <a:srgbClr val="0070C0"/>
                </a:solidFill>
                <a:latin typeface="Arial"/>
                <a:cs typeface="Arial"/>
                <a:sym typeface="Arial"/>
              </a:rPr>
              <a:t>متن</a:t>
            </a:r>
            <a:r>
              <a:rPr lang="es" sz="1200" kern="0" dirty="0">
                <a:solidFill>
                  <a:srgbClr val="0070C0"/>
                </a:solidFill>
                <a:latin typeface="Arial"/>
                <a:cs typeface="Arial"/>
                <a:sym typeface="Arial"/>
              </a:rPr>
              <a:t> 5</a:t>
            </a:r>
            <a:endParaRPr sz="1200" kern="0" dirty="0">
              <a:solidFill>
                <a:srgbClr val="0070C0"/>
              </a:solidFill>
              <a:latin typeface="Arial"/>
              <a:cs typeface="Arial"/>
              <a:sym typeface="Arial"/>
            </a:endParaRPr>
          </a:p>
        </p:txBody>
      </p:sp>
      <p:sp>
        <p:nvSpPr>
          <p:cNvPr id="12288" name="Google Shape;12288;p21"/>
          <p:cNvSpPr txBox="1"/>
          <p:nvPr/>
        </p:nvSpPr>
        <p:spPr>
          <a:xfrm>
            <a:off x="3932025" y="5230877"/>
            <a:ext cx="965600" cy="315600"/>
          </a:xfrm>
          <a:prstGeom prst="rect">
            <a:avLst/>
          </a:prstGeom>
          <a:noFill/>
          <a:ln>
            <a:solidFill>
              <a:srgbClr val="0070C0"/>
            </a:solidFill>
          </a:ln>
        </p:spPr>
        <p:txBody>
          <a:bodyPr spcFirstLastPara="1" wrap="square" lIns="121900" tIns="121900" rIns="121900" bIns="121900" anchor="ctr" anchorCtr="0">
            <a:noAutofit/>
          </a:bodyPr>
          <a:lstStyle/>
          <a:p>
            <a:pPr algn="ctr" defTabSz="1219170">
              <a:buClr>
                <a:srgbClr val="000000"/>
              </a:buClr>
              <a:defRPr/>
            </a:pPr>
            <a:r>
              <a:rPr lang="fa-IR" sz="1200" kern="0" dirty="0">
                <a:solidFill>
                  <a:srgbClr val="0070C0"/>
                </a:solidFill>
                <a:latin typeface="Arial"/>
                <a:cs typeface="Arial"/>
                <a:sym typeface="Arial"/>
              </a:rPr>
              <a:t>متن</a:t>
            </a:r>
            <a:r>
              <a:rPr lang="es" sz="1200" kern="0" dirty="0">
                <a:solidFill>
                  <a:srgbClr val="0070C0"/>
                </a:solidFill>
                <a:latin typeface="Arial"/>
                <a:cs typeface="Arial"/>
                <a:sym typeface="Arial"/>
              </a:rPr>
              <a:t> 6</a:t>
            </a:r>
            <a:endParaRPr sz="1200" kern="0" dirty="0">
              <a:solidFill>
                <a:srgbClr val="0070C0"/>
              </a:solidFill>
              <a:latin typeface="Arial"/>
              <a:cs typeface="Arial"/>
              <a:sym typeface="Arial"/>
            </a:endParaRPr>
          </a:p>
        </p:txBody>
      </p:sp>
      <p:sp>
        <p:nvSpPr>
          <p:cNvPr id="12289" name="Google Shape;12289;p21"/>
          <p:cNvSpPr/>
          <p:nvPr/>
        </p:nvSpPr>
        <p:spPr>
          <a:xfrm>
            <a:off x="1833049" y="2923235"/>
            <a:ext cx="85200" cy="85200"/>
          </a:xfrm>
          <a:prstGeom prst="ellipse">
            <a:avLst/>
          </a:pr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90" name="Google Shape;12290;p21"/>
          <p:cNvSpPr/>
          <p:nvPr/>
        </p:nvSpPr>
        <p:spPr>
          <a:xfrm>
            <a:off x="3102173" y="2923235"/>
            <a:ext cx="85200" cy="85200"/>
          </a:xfrm>
          <a:prstGeom prst="ellipse">
            <a:avLst/>
          </a:pr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91" name="Google Shape;12291;p21"/>
          <p:cNvSpPr/>
          <p:nvPr/>
        </p:nvSpPr>
        <p:spPr>
          <a:xfrm>
            <a:off x="4371313" y="2923235"/>
            <a:ext cx="85200" cy="85200"/>
          </a:xfrm>
          <a:prstGeom prst="ellipse">
            <a:avLst/>
          </a:pr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92" name="Google Shape;12292;p21"/>
          <p:cNvSpPr/>
          <p:nvPr/>
        </p:nvSpPr>
        <p:spPr>
          <a:xfrm>
            <a:off x="1833032" y="4606047"/>
            <a:ext cx="85200" cy="85200"/>
          </a:xfrm>
          <a:prstGeom prst="ellipse">
            <a:avLst/>
          </a:pr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93" name="Google Shape;12293;p21"/>
          <p:cNvSpPr/>
          <p:nvPr/>
        </p:nvSpPr>
        <p:spPr>
          <a:xfrm>
            <a:off x="3102156" y="4606047"/>
            <a:ext cx="85200" cy="85200"/>
          </a:xfrm>
          <a:prstGeom prst="ellipse">
            <a:avLst/>
          </a:pr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94" name="Google Shape;12294;p21"/>
          <p:cNvSpPr/>
          <p:nvPr/>
        </p:nvSpPr>
        <p:spPr>
          <a:xfrm>
            <a:off x="4371296" y="4606047"/>
            <a:ext cx="85200" cy="85200"/>
          </a:xfrm>
          <a:prstGeom prst="ellipse">
            <a:avLst/>
          </a:pr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95" name="Google Shape;12295;p21"/>
          <p:cNvSpPr/>
          <p:nvPr/>
        </p:nvSpPr>
        <p:spPr>
          <a:xfrm>
            <a:off x="2934305" y="3277607"/>
            <a:ext cx="85200" cy="85200"/>
          </a:xfrm>
          <a:prstGeom prst="ellipse">
            <a:avLst/>
          </a:pr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96" name="Google Shape;12296;p21"/>
          <p:cNvSpPr/>
          <p:nvPr/>
        </p:nvSpPr>
        <p:spPr>
          <a:xfrm>
            <a:off x="3105043" y="3277607"/>
            <a:ext cx="85200" cy="85200"/>
          </a:xfrm>
          <a:prstGeom prst="ellipse">
            <a:avLst/>
          </a:pr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97" name="Google Shape;12297;p21"/>
          <p:cNvSpPr/>
          <p:nvPr/>
        </p:nvSpPr>
        <p:spPr>
          <a:xfrm>
            <a:off x="3275781" y="3277607"/>
            <a:ext cx="85200" cy="85200"/>
          </a:xfrm>
          <a:prstGeom prst="ellipse">
            <a:avLst/>
          </a:pr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98" name="Google Shape;12298;p21"/>
          <p:cNvSpPr/>
          <p:nvPr/>
        </p:nvSpPr>
        <p:spPr>
          <a:xfrm>
            <a:off x="2934305" y="4249224"/>
            <a:ext cx="85200" cy="85200"/>
          </a:xfrm>
          <a:prstGeom prst="ellipse">
            <a:avLst/>
          </a:pr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299" name="Google Shape;12299;p21"/>
          <p:cNvSpPr/>
          <p:nvPr/>
        </p:nvSpPr>
        <p:spPr>
          <a:xfrm>
            <a:off x="3105043" y="4249224"/>
            <a:ext cx="85200" cy="85200"/>
          </a:xfrm>
          <a:prstGeom prst="ellipse">
            <a:avLst/>
          </a:pr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00" name="Google Shape;12300;p21"/>
          <p:cNvSpPr/>
          <p:nvPr/>
        </p:nvSpPr>
        <p:spPr>
          <a:xfrm>
            <a:off x="3275781" y="4249224"/>
            <a:ext cx="85200" cy="85200"/>
          </a:xfrm>
          <a:prstGeom prst="ellipse">
            <a:avLst/>
          </a:pr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cxnSp>
        <p:nvCxnSpPr>
          <p:cNvPr id="12301" name="Google Shape;12301;p21"/>
          <p:cNvCxnSpPr>
            <a:stCxn id="12289" idx="4"/>
            <a:endCxn id="12295" idx="0"/>
          </p:cNvCxnSpPr>
          <p:nvPr/>
        </p:nvCxnSpPr>
        <p:spPr>
          <a:xfrm rot="-5400000" flipH="1">
            <a:off x="2291649" y="2592435"/>
            <a:ext cx="269200" cy="1101200"/>
          </a:xfrm>
          <a:prstGeom prst="curvedConnector3">
            <a:avLst>
              <a:gd name="adj1" fmla="val 49995"/>
            </a:avLst>
          </a:prstGeom>
          <a:noFill/>
          <a:ln w="19050" cap="flat" cmpd="sng">
            <a:solidFill>
              <a:srgbClr val="0070C0"/>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3731513" y="2595235"/>
            <a:ext cx="269200" cy="1095600"/>
          </a:xfrm>
          <a:prstGeom prst="curvedConnector3">
            <a:avLst>
              <a:gd name="adj1" fmla="val 49995"/>
            </a:avLst>
          </a:prstGeom>
          <a:noFill/>
          <a:ln w="19050" cap="flat" cmpd="sng">
            <a:solidFill>
              <a:srgbClr val="0070C0"/>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3011573" y="3141635"/>
            <a:ext cx="269200" cy="2800"/>
          </a:xfrm>
          <a:prstGeom prst="curvedConnector3">
            <a:avLst>
              <a:gd name="adj1" fmla="val 49995"/>
            </a:avLst>
          </a:prstGeom>
          <a:noFill/>
          <a:ln w="19050" cap="flat" cmpd="sng">
            <a:solidFill>
              <a:srgbClr val="0070C0"/>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2290432" y="3919647"/>
            <a:ext cx="271600" cy="1101200"/>
          </a:xfrm>
          <a:prstGeom prst="curvedConnector3">
            <a:avLst>
              <a:gd name="adj1" fmla="val 50004"/>
            </a:avLst>
          </a:prstGeom>
          <a:noFill/>
          <a:ln w="19050" cap="flat" cmpd="sng">
            <a:solidFill>
              <a:srgbClr val="0070C0"/>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3730296" y="3922447"/>
            <a:ext cx="271600" cy="1095600"/>
          </a:xfrm>
          <a:prstGeom prst="curvedConnector3">
            <a:avLst>
              <a:gd name="adj1" fmla="val 50004"/>
            </a:avLst>
          </a:prstGeom>
          <a:noFill/>
          <a:ln w="19050" cap="flat" cmpd="sng">
            <a:solidFill>
              <a:srgbClr val="0070C0"/>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3010356" y="4468847"/>
            <a:ext cx="271600" cy="2800"/>
          </a:xfrm>
          <a:prstGeom prst="curvedConnector3">
            <a:avLst>
              <a:gd name="adj1" fmla="val 50004"/>
            </a:avLst>
          </a:prstGeom>
          <a:noFill/>
          <a:ln w="19050" cap="flat" cmpd="sng">
            <a:solidFill>
              <a:srgbClr val="0070C0"/>
            </a:solidFill>
            <a:prstDash val="solid"/>
            <a:round/>
            <a:headEnd type="none" w="med" len="med"/>
            <a:tailEnd type="none" w="med" len="med"/>
          </a:ln>
        </p:spPr>
      </p:cxnSp>
      <p:sp>
        <p:nvSpPr>
          <p:cNvPr id="12307" name="Google Shape;12307;p21"/>
          <p:cNvSpPr/>
          <p:nvPr/>
        </p:nvSpPr>
        <p:spPr>
          <a:xfrm>
            <a:off x="5652965" y="3611092"/>
            <a:ext cx="1038848" cy="336312"/>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08" name="Google Shape;12308;p21"/>
          <p:cNvSpPr/>
          <p:nvPr/>
        </p:nvSpPr>
        <p:spPr>
          <a:xfrm>
            <a:off x="6691790" y="3611092"/>
            <a:ext cx="1038825" cy="336312"/>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09" name="Google Shape;12309;p21"/>
          <p:cNvSpPr/>
          <p:nvPr/>
        </p:nvSpPr>
        <p:spPr>
          <a:xfrm>
            <a:off x="7730591" y="3611092"/>
            <a:ext cx="1038309" cy="336312"/>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10" name="Google Shape;12310;p21"/>
          <p:cNvSpPr/>
          <p:nvPr/>
        </p:nvSpPr>
        <p:spPr>
          <a:xfrm>
            <a:off x="8768877" y="3611092"/>
            <a:ext cx="1038848" cy="336312"/>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11" name="Google Shape;12311;p21"/>
          <p:cNvSpPr/>
          <p:nvPr/>
        </p:nvSpPr>
        <p:spPr>
          <a:xfrm>
            <a:off x="9807702" y="3611092"/>
            <a:ext cx="1038825" cy="336312"/>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12" name="Google Shape;12312;p21"/>
          <p:cNvSpPr/>
          <p:nvPr/>
        </p:nvSpPr>
        <p:spPr>
          <a:xfrm>
            <a:off x="5905868" y="2216467"/>
            <a:ext cx="457129" cy="515407"/>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13" name="Google Shape;12313;p21"/>
          <p:cNvSpPr/>
          <p:nvPr/>
        </p:nvSpPr>
        <p:spPr>
          <a:xfrm>
            <a:off x="6992265" y="4877779"/>
            <a:ext cx="457129" cy="515571"/>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14" name="Google Shape;12314;p21"/>
          <p:cNvSpPr/>
          <p:nvPr/>
        </p:nvSpPr>
        <p:spPr>
          <a:xfrm>
            <a:off x="8009681" y="2216467"/>
            <a:ext cx="457153" cy="515407"/>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15" name="Google Shape;12315;p21"/>
          <p:cNvSpPr/>
          <p:nvPr/>
        </p:nvSpPr>
        <p:spPr>
          <a:xfrm>
            <a:off x="9061341" y="4877919"/>
            <a:ext cx="457668" cy="515548"/>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16" name="Google Shape;12316;p21"/>
          <p:cNvSpPr/>
          <p:nvPr/>
        </p:nvSpPr>
        <p:spPr>
          <a:xfrm>
            <a:off x="10113517" y="2216467"/>
            <a:ext cx="457129" cy="515407"/>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17" name="Google Shape;12317;p21"/>
          <p:cNvSpPr/>
          <p:nvPr/>
        </p:nvSpPr>
        <p:spPr>
          <a:xfrm>
            <a:off x="6093017" y="3439176"/>
            <a:ext cx="82800" cy="82800"/>
          </a:xfrm>
          <a:prstGeom prst="ellipse">
            <a:avLst/>
          </a:pr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18" name="Google Shape;12318;p21"/>
          <p:cNvSpPr/>
          <p:nvPr/>
        </p:nvSpPr>
        <p:spPr>
          <a:xfrm>
            <a:off x="8196833" y="3439176"/>
            <a:ext cx="82800" cy="82800"/>
          </a:xfrm>
          <a:prstGeom prst="ellipse">
            <a:avLst/>
          </a:pr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19" name="Google Shape;12319;p21"/>
          <p:cNvSpPr/>
          <p:nvPr/>
        </p:nvSpPr>
        <p:spPr>
          <a:xfrm>
            <a:off x="10300633" y="3439176"/>
            <a:ext cx="82800" cy="82800"/>
          </a:xfrm>
          <a:prstGeom prst="ellipse">
            <a:avLst/>
          </a:pr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20" name="Google Shape;12320;p21"/>
          <p:cNvSpPr/>
          <p:nvPr/>
        </p:nvSpPr>
        <p:spPr>
          <a:xfrm>
            <a:off x="7179417" y="3999627"/>
            <a:ext cx="82800" cy="82800"/>
          </a:xfrm>
          <a:prstGeom prst="ellipse">
            <a:avLst/>
          </a:pr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21" name="Google Shape;12321;p21"/>
          <p:cNvSpPr/>
          <p:nvPr/>
        </p:nvSpPr>
        <p:spPr>
          <a:xfrm>
            <a:off x="9248751" y="3999693"/>
            <a:ext cx="82800" cy="82800"/>
          </a:xfrm>
          <a:prstGeom prst="ellipse">
            <a:avLst/>
          </a:pr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22" name="Google Shape;12322;p21"/>
          <p:cNvSpPr txBox="1"/>
          <p:nvPr/>
        </p:nvSpPr>
        <p:spPr>
          <a:xfrm>
            <a:off x="5775229" y="3626545"/>
            <a:ext cx="718400" cy="306000"/>
          </a:xfrm>
          <a:prstGeom prst="rect">
            <a:avLst/>
          </a:prstGeom>
          <a:noFill/>
          <a:ln>
            <a:solidFill>
              <a:srgbClr val="0070C0"/>
            </a:solidFill>
          </a:ln>
        </p:spPr>
        <p:txBody>
          <a:bodyPr spcFirstLastPara="1" wrap="square" lIns="121900" tIns="121900" rIns="121900" bIns="121900" anchor="ctr" anchorCtr="0">
            <a:noAutofit/>
          </a:bodyPr>
          <a:lstStyle/>
          <a:p>
            <a:pPr algn="ctr" defTabSz="1219170">
              <a:buClr>
                <a:srgbClr val="000000"/>
              </a:buClr>
              <a:defRPr/>
            </a:pPr>
            <a:r>
              <a:rPr lang="es" sz="1200" b="1" kern="0">
                <a:solidFill>
                  <a:srgbClr val="0070C0"/>
                </a:solidFill>
                <a:latin typeface="Arial"/>
                <a:cs typeface="Arial"/>
                <a:sym typeface="Arial"/>
              </a:rPr>
              <a:t>2016</a:t>
            </a:r>
            <a:endParaRPr sz="1200" b="1" kern="0">
              <a:solidFill>
                <a:srgbClr val="0070C0"/>
              </a:solidFill>
              <a:latin typeface="Arial"/>
              <a:cs typeface="Arial"/>
              <a:sym typeface="Arial"/>
            </a:endParaRPr>
          </a:p>
        </p:txBody>
      </p:sp>
      <p:sp>
        <p:nvSpPr>
          <p:cNvPr id="12323" name="Google Shape;12323;p21"/>
          <p:cNvSpPr/>
          <p:nvPr/>
        </p:nvSpPr>
        <p:spPr>
          <a:xfrm>
            <a:off x="6093017" y="2767009"/>
            <a:ext cx="82800" cy="82800"/>
          </a:xfrm>
          <a:prstGeom prst="ellipse">
            <a:avLst/>
          </a:pr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24" name="Google Shape;12324;p21"/>
          <p:cNvSpPr/>
          <p:nvPr/>
        </p:nvSpPr>
        <p:spPr>
          <a:xfrm>
            <a:off x="8204067" y="2767009"/>
            <a:ext cx="82800" cy="82800"/>
          </a:xfrm>
          <a:prstGeom prst="ellipse">
            <a:avLst/>
          </a:pr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25" name="Google Shape;12325;p21"/>
          <p:cNvSpPr/>
          <p:nvPr/>
        </p:nvSpPr>
        <p:spPr>
          <a:xfrm>
            <a:off x="10300633" y="2767009"/>
            <a:ext cx="82800" cy="82800"/>
          </a:xfrm>
          <a:prstGeom prst="ellipse">
            <a:avLst/>
          </a:pr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26" name="Google Shape;12326;p21"/>
          <p:cNvSpPr/>
          <p:nvPr/>
        </p:nvSpPr>
        <p:spPr>
          <a:xfrm>
            <a:off x="7178888" y="4759463"/>
            <a:ext cx="82800" cy="82800"/>
          </a:xfrm>
          <a:prstGeom prst="ellipse">
            <a:avLst/>
          </a:pr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27" name="Google Shape;12327;p21"/>
          <p:cNvSpPr/>
          <p:nvPr/>
        </p:nvSpPr>
        <p:spPr>
          <a:xfrm>
            <a:off x="9248755" y="4759463"/>
            <a:ext cx="82800" cy="82800"/>
          </a:xfrm>
          <a:prstGeom prst="ellipse">
            <a:avLst/>
          </a:pr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cxnSp>
        <p:nvCxnSpPr>
          <p:cNvPr id="12328" name="Google Shape;12328;p21"/>
          <p:cNvCxnSpPr>
            <a:stCxn id="12317" idx="0"/>
            <a:endCxn id="12323" idx="4"/>
          </p:cNvCxnSpPr>
          <p:nvPr/>
        </p:nvCxnSpPr>
        <p:spPr>
          <a:xfrm rot="10800000">
            <a:off x="6134417" y="2849976"/>
            <a:ext cx="0" cy="589200"/>
          </a:xfrm>
          <a:prstGeom prst="straightConnector1">
            <a:avLst/>
          </a:prstGeom>
          <a:noFill/>
          <a:ln w="9525" cap="flat" cmpd="sng">
            <a:solidFill>
              <a:srgbClr val="0070C0"/>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8238233" y="2849976"/>
            <a:ext cx="7200" cy="589200"/>
          </a:xfrm>
          <a:prstGeom prst="straightConnector1">
            <a:avLst/>
          </a:prstGeom>
          <a:noFill/>
          <a:ln w="9525" cap="flat" cmpd="sng">
            <a:solidFill>
              <a:srgbClr val="0070C0"/>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10342033" y="2849976"/>
            <a:ext cx="0" cy="589200"/>
          </a:xfrm>
          <a:prstGeom prst="straightConnector1">
            <a:avLst/>
          </a:prstGeom>
          <a:noFill/>
          <a:ln w="9525" cap="flat" cmpd="sng">
            <a:solidFill>
              <a:srgbClr val="0070C0"/>
            </a:solidFill>
            <a:prstDash val="dash"/>
            <a:round/>
            <a:headEnd type="none" w="med" len="med"/>
            <a:tailEnd type="none" w="med" len="med"/>
          </a:ln>
        </p:spPr>
      </p:cxnSp>
      <p:cxnSp>
        <p:nvCxnSpPr>
          <p:cNvPr id="12331" name="Google Shape;12331;p21"/>
          <p:cNvCxnSpPr>
            <a:stCxn id="12320" idx="4"/>
            <a:endCxn id="12326" idx="0"/>
          </p:cNvCxnSpPr>
          <p:nvPr/>
        </p:nvCxnSpPr>
        <p:spPr>
          <a:xfrm flipH="1">
            <a:off x="7220417" y="4082427"/>
            <a:ext cx="400" cy="677200"/>
          </a:xfrm>
          <a:prstGeom prst="straightConnector1">
            <a:avLst/>
          </a:prstGeom>
          <a:noFill/>
          <a:ln w="9525" cap="flat" cmpd="sng">
            <a:solidFill>
              <a:srgbClr val="0070C0"/>
            </a:solidFill>
            <a:prstDash val="dash"/>
            <a:round/>
            <a:headEnd type="none" w="med" len="med"/>
            <a:tailEnd type="none" w="med" len="med"/>
          </a:ln>
        </p:spPr>
      </p:cxnSp>
      <p:cxnSp>
        <p:nvCxnSpPr>
          <p:cNvPr id="12332" name="Google Shape;12332;p21"/>
          <p:cNvCxnSpPr>
            <a:stCxn id="12321" idx="4"/>
            <a:endCxn id="12327" idx="0"/>
          </p:cNvCxnSpPr>
          <p:nvPr/>
        </p:nvCxnSpPr>
        <p:spPr>
          <a:xfrm>
            <a:off x="9290151" y="4082493"/>
            <a:ext cx="0" cy="676800"/>
          </a:xfrm>
          <a:prstGeom prst="straightConnector1">
            <a:avLst/>
          </a:prstGeom>
          <a:noFill/>
          <a:ln w="9525" cap="flat" cmpd="sng">
            <a:solidFill>
              <a:srgbClr val="0070C0"/>
            </a:solidFill>
            <a:prstDash val="dash"/>
            <a:round/>
            <a:headEnd type="none" w="med" len="med"/>
            <a:tailEnd type="none" w="med" len="med"/>
          </a:ln>
        </p:spPr>
      </p:cxnSp>
      <p:sp>
        <p:nvSpPr>
          <p:cNvPr id="12333" name="Google Shape;12333;p21"/>
          <p:cNvSpPr txBox="1"/>
          <p:nvPr/>
        </p:nvSpPr>
        <p:spPr>
          <a:xfrm>
            <a:off x="6851996" y="3626545"/>
            <a:ext cx="718400" cy="306000"/>
          </a:xfrm>
          <a:prstGeom prst="rect">
            <a:avLst/>
          </a:prstGeom>
          <a:noFill/>
          <a:ln>
            <a:solidFill>
              <a:srgbClr val="0070C0"/>
            </a:solidFill>
          </a:ln>
        </p:spPr>
        <p:txBody>
          <a:bodyPr spcFirstLastPara="1" wrap="square" lIns="121900" tIns="121900" rIns="121900" bIns="121900" anchor="ctr" anchorCtr="0">
            <a:noAutofit/>
          </a:bodyPr>
          <a:lstStyle/>
          <a:p>
            <a:pPr algn="ctr" defTabSz="1219170">
              <a:buClr>
                <a:srgbClr val="000000"/>
              </a:buClr>
              <a:defRPr/>
            </a:pPr>
            <a:r>
              <a:rPr lang="es" sz="1200" b="1" kern="0">
                <a:solidFill>
                  <a:srgbClr val="0070C0"/>
                </a:solidFill>
                <a:latin typeface="Arial"/>
                <a:cs typeface="Arial"/>
                <a:sym typeface="Arial"/>
              </a:rPr>
              <a:t>2017</a:t>
            </a:r>
            <a:endParaRPr sz="1200" b="1" kern="0">
              <a:solidFill>
                <a:srgbClr val="0070C0"/>
              </a:solidFill>
              <a:latin typeface="Arial"/>
              <a:cs typeface="Arial"/>
              <a:sym typeface="Arial"/>
            </a:endParaRPr>
          </a:p>
        </p:txBody>
      </p:sp>
      <p:sp>
        <p:nvSpPr>
          <p:cNvPr id="12334" name="Google Shape;12334;p21"/>
          <p:cNvSpPr txBox="1"/>
          <p:nvPr/>
        </p:nvSpPr>
        <p:spPr>
          <a:xfrm>
            <a:off x="7872896" y="3626545"/>
            <a:ext cx="718400" cy="306000"/>
          </a:xfrm>
          <a:prstGeom prst="rect">
            <a:avLst/>
          </a:prstGeom>
          <a:noFill/>
          <a:ln>
            <a:solidFill>
              <a:srgbClr val="0070C0"/>
            </a:solidFill>
          </a:ln>
        </p:spPr>
        <p:txBody>
          <a:bodyPr spcFirstLastPara="1" wrap="square" lIns="121900" tIns="121900" rIns="121900" bIns="121900" anchor="ctr" anchorCtr="0">
            <a:noAutofit/>
          </a:bodyPr>
          <a:lstStyle/>
          <a:p>
            <a:pPr algn="ctr" defTabSz="1219170">
              <a:buClr>
                <a:srgbClr val="000000"/>
              </a:buClr>
              <a:defRPr/>
            </a:pPr>
            <a:r>
              <a:rPr lang="es" sz="1200" b="1" kern="0">
                <a:solidFill>
                  <a:srgbClr val="0070C0"/>
                </a:solidFill>
                <a:latin typeface="Arial"/>
                <a:cs typeface="Arial"/>
                <a:sym typeface="Arial"/>
              </a:rPr>
              <a:t>2018</a:t>
            </a:r>
            <a:endParaRPr sz="1200" b="1" kern="0">
              <a:solidFill>
                <a:srgbClr val="0070C0"/>
              </a:solidFill>
              <a:latin typeface="Arial"/>
              <a:cs typeface="Arial"/>
              <a:sym typeface="Arial"/>
            </a:endParaRPr>
          </a:p>
        </p:txBody>
      </p:sp>
      <p:sp>
        <p:nvSpPr>
          <p:cNvPr id="12335" name="Google Shape;12335;p21"/>
          <p:cNvSpPr txBox="1"/>
          <p:nvPr/>
        </p:nvSpPr>
        <p:spPr>
          <a:xfrm>
            <a:off x="8929096" y="3626545"/>
            <a:ext cx="718400" cy="306000"/>
          </a:xfrm>
          <a:prstGeom prst="rect">
            <a:avLst/>
          </a:prstGeom>
          <a:noFill/>
          <a:ln>
            <a:solidFill>
              <a:srgbClr val="0070C0"/>
            </a:solidFill>
          </a:ln>
        </p:spPr>
        <p:txBody>
          <a:bodyPr spcFirstLastPara="1" wrap="square" lIns="121900" tIns="121900" rIns="121900" bIns="121900" anchor="ctr" anchorCtr="0">
            <a:noAutofit/>
          </a:bodyPr>
          <a:lstStyle/>
          <a:p>
            <a:pPr algn="ctr" defTabSz="1219170">
              <a:buClr>
                <a:srgbClr val="000000"/>
              </a:buClr>
              <a:defRPr/>
            </a:pPr>
            <a:r>
              <a:rPr lang="es" sz="1200" b="1" kern="0">
                <a:solidFill>
                  <a:srgbClr val="0070C0"/>
                </a:solidFill>
                <a:latin typeface="Arial"/>
                <a:cs typeface="Arial"/>
                <a:sym typeface="Arial"/>
              </a:rPr>
              <a:t>2019</a:t>
            </a:r>
            <a:endParaRPr sz="1200" b="1" kern="0">
              <a:solidFill>
                <a:srgbClr val="0070C0"/>
              </a:solidFill>
              <a:latin typeface="Arial"/>
              <a:cs typeface="Arial"/>
              <a:sym typeface="Arial"/>
            </a:endParaRPr>
          </a:p>
        </p:txBody>
      </p:sp>
      <p:sp>
        <p:nvSpPr>
          <p:cNvPr id="12336" name="Google Shape;12336;p21"/>
          <p:cNvSpPr txBox="1"/>
          <p:nvPr/>
        </p:nvSpPr>
        <p:spPr>
          <a:xfrm>
            <a:off x="9985296" y="3626545"/>
            <a:ext cx="718400" cy="306000"/>
          </a:xfrm>
          <a:prstGeom prst="rect">
            <a:avLst/>
          </a:prstGeom>
          <a:noFill/>
          <a:ln>
            <a:solidFill>
              <a:srgbClr val="0070C0"/>
            </a:solidFill>
          </a:ln>
        </p:spPr>
        <p:txBody>
          <a:bodyPr spcFirstLastPara="1" wrap="square" lIns="121900" tIns="121900" rIns="121900" bIns="121900" anchor="ctr" anchorCtr="0">
            <a:noAutofit/>
          </a:bodyPr>
          <a:lstStyle/>
          <a:p>
            <a:pPr algn="ctr" defTabSz="1219170">
              <a:buClr>
                <a:srgbClr val="000000"/>
              </a:buClr>
              <a:defRPr/>
            </a:pPr>
            <a:r>
              <a:rPr lang="es" sz="1200" b="1" kern="0">
                <a:solidFill>
                  <a:srgbClr val="0070C0"/>
                </a:solidFill>
                <a:latin typeface="Arial"/>
                <a:cs typeface="Arial"/>
                <a:sym typeface="Arial"/>
              </a:rPr>
              <a:t>2020</a:t>
            </a:r>
            <a:endParaRPr sz="1200" b="1" kern="0">
              <a:solidFill>
                <a:srgbClr val="0070C0"/>
              </a:solidFill>
              <a:latin typeface="Arial"/>
              <a:cs typeface="Arial"/>
              <a:sym typeface="Arial"/>
            </a:endParaRPr>
          </a:p>
        </p:txBody>
      </p:sp>
      <p:sp>
        <p:nvSpPr>
          <p:cNvPr id="12337" name="Google Shape;12337;p21"/>
          <p:cNvSpPr/>
          <p:nvPr/>
        </p:nvSpPr>
        <p:spPr>
          <a:xfrm>
            <a:off x="9154636" y="4972563"/>
            <a:ext cx="272651" cy="27336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no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grpSp>
        <p:nvGrpSpPr>
          <p:cNvPr id="12338" name="Google Shape;12338;p21"/>
          <p:cNvGrpSpPr/>
          <p:nvPr/>
        </p:nvGrpSpPr>
        <p:grpSpPr>
          <a:xfrm>
            <a:off x="7076475" y="4997959"/>
            <a:ext cx="274820" cy="274820"/>
            <a:chOff x="1049375" y="2680675"/>
            <a:chExt cx="297725" cy="297725"/>
          </a:xfrm>
          <a:noFill/>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grpSp>
      <p:grpSp>
        <p:nvGrpSpPr>
          <p:cNvPr id="12341" name="Google Shape;12341;p21"/>
          <p:cNvGrpSpPr/>
          <p:nvPr/>
        </p:nvGrpSpPr>
        <p:grpSpPr>
          <a:xfrm>
            <a:off x="10204399" y="2345136"/>
            <a:ext cx="274104" cy="272443"/>
            <a:chOff x="5045775" y="1946400"/>
            <a:chExt cx="296950" cy="295150"/>
          </a:xfrm>
          <a:noFill/>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grpSp>
      <p:grpSp>
        <p:nvGrpSpPr>
          <p:cNvPr id="12344" name="Google Shape;12344;p21"/>
          <p:cNvGrpSpPr/>
          <p:nvPr/>
        </p:nvGrpSpPr>
        <p:grpSpPr>
          <a:xfrm>
            <a:off x="8101551" y="2352722"/>
            <a:ext cx="273389" cy="272673"/>
            <a:chOff x="3599700" y="1954475"/>
            <a:chExt cx="296175" cy="295400"/>
          </a:xfrm>
          <a:noFill/>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grpSp>
      <p:grpSp>
        <p:nvGrpSpPr>
          <p:cNvPr id="12348" name="Google Shape;12348;p21"/>
          <p:cNvGrpSpPr/>
          <p:nvPr/>
        </p:nvGrpSpPr>
        <p:grpSpPr>
          <a:xfrm>
            <a:off x="5980532" y="2377745"/>
            <a:ext cx="274128" cy="207228"/>
            <a:chOff x="3962775" y="1990700"/>
            <a:chExt cx="296975" cy="224500"/>
          </a:xfrm>
          <a:noFill/>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Arial"/>
                <a:sym typeface="Arial"/>
              </a:endParaRPr>
            </a:p>
          </p:txBody>
        </p:sp>
      </p:grpSp>
      <p:sp>
        <p:nvSpPr>
          <p:cNvPr id="12353" name="Google Shape;12353;p21"/>
          <p:cNvSpPr txBox="1"/>
          <p:nvPr/>
        </p:nvSpPr>
        <p:spPr>
          <a:xfrm>
            <a:off x="8540351" y="2787079"/>
            <a:ext cx="1506800" cy="589200"/>
          </a:xfrm>
          <a:prstGeom prst="rect">
            <a:avLst/>
          </a:prstGeom>
          <a:noFill/>
          <a:ln>
            <a:solidFill>
              <a:srgbClr val="0070C0"/>
            </a:solidFill>
          </a:ln>
        </p:spPr>
        <p:txBody>
          <a:bodyPr spcFirstLastPara="1" wrap="square" lIns="121900" tIns="121900" rIns="121900" bIns="121900" anchor="ctr" anchorCtr="0">
            <a:noAutofit/>
          </a:bodyPr>
          <a:lstStyle/>
          <a:p>
            <a:pPr algn="ctr" defTabSz="1219170">
              <a:buClr>
                <a:srgbClr val="000000"/>
              </a:buClr>
              <a:defRPr/>
            </a:pPr>
            <a:r>
              <a:rPr lang="fa-IR" sz="1067" kern="0" dirty="0">
                <a:solidFill>
                  <a:srgbClr val="0070C0"/>
                </a:solidFill>
                <a:latin typeface="Arial"/>
                <a:cs typeface="Arial"/>
                <a:sym typeface="Arial"/>
              </a:rPr>
              <a:t>قالب پاورپوینت مدیریت قابل ویرایش می باشد</a:t>
            </a:r>
            <a:endParaRPr sz="1067" kern="0" dirty="0">
              <a:solidFill>
                <a:srgbClr val="0070C0"/>
              </a:solidFill>
              <a:latin typeface="Arial"/>
              <a:cs typeface="Arial"/>
              <a:sym typeface="Arial"/>
            </a:endParaRPr>
          </a:p>
        </p:txBody>
      </p:sp>
      <p:sp>
        <p:nvSpPr>
          <p:cNvPr id="12354" name="Google Shape;12354;p21"/>
          <p:cNvSpPr txBox="1"/>
          <p:nvPr/>
        </p:nvSpPr>
        <p:spPr>
          <a:xfrm>
            <a:off x="6436548" y="2787079"/>
            <a:ext cx="1506800" cy="589200"/>
          </a:xfrm>
          <a:prstGeom prst="rect">
            <a:avLst/>
          </a:prstGeom>
          <a:noFill/>
          <a:ln>
            <a:solidFill>
              <a:srgbClr val="0070C0"/>
            </a:solidFill>
          </a:ln>
        </p:spPr>
        <p:txBody>
          <a:bodyPr spcFirstLastPara="1" wrap="square" lIns="121900" tIns="121900" rIns="121900" bIns="121900" anchor="ctr" anchorCtr="0">
            <a:noAutofit/>
          </a:bodyPr>
          <a:lstStyle/>
          <a:p>
            <a:pPr algn="ctr" defTabSz="1219170">
              <a:buClr>
                <a:srgbClr val="000000"/>
              </a:buClr>
              <a:defRPr/>
            </a:pPr>
            <a:r>
              <a:rPr lang="fa-IR" sz="1067" kern="0" dirty="0">
                <a:solidFill>
                  <a:srgbClr val="0070C0"/>
                </a:solidFill>
                <a:latin typeface="Arial"/>
                <a:cs typeface="Arial"/>
                <a:sym typeface="Arial"/>
              </a:rPr>
              <a:t>قالب پاورپوینت مدیریت قابل ویرایش می باشد</a:t>
            </a:r>
            <a:endParaRPr sz="1067" kern="0" dirty="0">
              <a:solidFill>
                <a:srgbClr val="0070C0"/>
              </a:solidFill>
              <a:latin typeface="Arial"/>
              <a:cs typeface="Arial"/>
              <a:sym typeface="Arial"/>
            </a:endParaRPr>
          </a:p>
        </p:txBody>
      </p:sp>
      <p:sp>
        <p:nvSpPr>
          <p:cNvPr id="12355" name="Google Shape;12355;p21"/>
          <p:cNvSpPr txBox="1"/>
          <p:nvPr/>
        </p:nvSpPr>
        <p:spPr>
          <a:xfrm>
            <a:off x="7501836" y="4199661"/>
            <a:ext cx="1506800" cy="589200"/>
          </a:xfrm>
          <a:prstGeom prst="rect">
            <a:avLst/>
          </a:prstGeom>
          <a:noFill/>
          <a:ln>
            <a:solidFill>
              <a:srgbClr val="0070C0"/>
            </a:solidFill>
          </a:ln>
        </p:spPr>
        <p:txBody>
          <a:bodyPr spcFirstLastPara="1" wrap="square" lIns="121900" tIns="121900" rIns="121900" bIns="121900" anchor="ctr" anchorCtr="0">
            <a:noAutofit/>
          </a:bodyPr>
          <a:lstStyle/>
          <a:p>
            <a:pPr algn="ctr" defTabSz="1219170">
              <a:buClr>
                <a:srgbClr val="000000"/>
              </a:buClr>
              <a:defRPr/>
            </a:pPr>
            <a:r>
              <a:rPr lang="fa-IR" sz="1067" kern="0" dirty="0">
                <a:solidFill>
                  <a:srgbClr val="0070C0"/>
                </a:solidFill>
                <a:latin typeface="Arial"/>
                <a:cs typeface="Arial"/>
                <a:sym typeface="Arial"/>
              </a:rPr>
              <a:t>قالب پاورپوینت مدیریت قابل ویرایش می باشد</a:t>
            </a:r>
            <a:endParaRPr sz="1067" kern="0" dirty="0">
              <a:solidFill>
                <a:srgbClr val="0070C0"/>
              </a:solidFill>
              <a:latin typeface="Arial"/>
              <a:cs typeface="Arial"/>
              <a:sym typeface="Arial"/>
            </a:endParaRPr>
          </a:p>
        </p:txBody>
      </p:sp>
      <p:sp>
        <p:nvSpPr>
          <p:cNvPr id="12356" name="Google Shape;12356;p21"/>
          <p:cNvSpPr txBox="1"/>
          <p:nvPr/>
        </p:nvSpPr>
        <p:spPr>
          <a:xfrm>
            <a:off x="9571703" y="4182228"/>
            <a:ext cx="1506800" cy="589200"/>
          </a:xfrm>
          <a:prstGeom prst="rect">
            <a:avLst/>
          </a:prstGeom>
          <a:noFill/>
          <a:ln>
            <a:solidFill>
              <a:srgbClr val="0070C0"/>
            </a:solidFill>
          </a:ln>
        </p:spPr>
        <p:txBody>
          <a:bodyPr spcFirstLastPara="1" wrap="square" lIns="121900" tIns="121900" rIns="121900" bIns="121900" anchor="ctr" anchorCtr="0">
            <a:noAutofit/>
          </a:bodyPr>
          <a:lstStyle/>
          <a:p>
            <a:pPr algn="ctr" defTabSz="1219170">
              <a:buClr>
                <a:srgbClr val="000000"/>
              </a:buClr>
              <a:defRPr/>
            </a:pPr>
            <a:r>
              <a:rPr lang="fa-IR" sz="1067" kern="0" dirty="0">
                <a:solidFill>
                  <a:srgbClr val="0070C0"/>
                </a:solidFill>
                <a:latin typeface="Arial"/>
                <a:cs typeface="Arial"/>
                <a:sym typeface="Arial"/>
              </a:rPr>
              <a:t>قالب پاورپوینت مدیریت قابل ویرایش می باشد</a:t>
            </a:r>
            <a:endParaRPr sz="1067" kern="0" dirty="0">
              <a:solidFill>
                <a:srgbClr val="0070C0"/>
              </a:solidFill>
              <a:latin typeface="Arial"/>
              <a:cs typeface="Arial"/>
              <a:sym typeface="Arial"/>
            </a:endParaRPr>
          </a:p>
        </p:txBody>
      </p:sp>
      <p:sp>
        <p:nvSpPr>
          <p:cNvPr id="12357" name="Google Shape;12357;p21"/>
          <p:cNvSpPr txBox="1"/>
          <p:nvPr/>
        </p:nvSpPr>
        <p:spPr>
          <a:xfrm>
            <a:off x="5383169" y="4182228"/>
            <a:ext cx="1506800" cy="589200"/>
          </a:xfrm>
          <a:prstGeom prst="rect">
            <a:avLst/>
          </a:prstGeom>
          <a:noFill/>
          <a:ln>
            <a:solidFill>
              <a:srgbClr val="0070C0"/>
            </a:solidFill>
          </a:ln>
        </p:spPr>
        <p:txBody>
          <a:bodyPr spcFirstLastPara="1" wrap="square" lIns="121900" tIns="121900" rIns="121900" bIns="121900" anchor="ctr" anchorCtr="0">
            <a:noAutofit/>
          </a:bodyPr>
          <a:lstStyle/>
          <a:p>
            <a:pPr algn="ctr" defTabSz="1219170">
              <a:buClr>
                <a:srgbClr val="000000"/>
              </a:buClr>
              <a:defRPr/>
            </a:pPr>
            <a:r>
              <a:rPr lang="fa-IR" sz="1067" kern="0" dirty="0">
                <a:solidFill>
                  <a:srgbClr val="0070C0"/>
                </a:solidFill>
                <a:latin typeface="Arial"/>
                <a:cs typeface="Arial"/>
                <a:sym typeface="Arial"/>
              </a:rPr>
              <a:t>قالب پاورپوینت مدیریت قابل ویرایش می باشد</a:t>
            </a:r>
            <a:endParaRPr sz="1067" kern="0" dirty="0">
              <a:solidFill>
                <a:srgbClr val="0070C0"/>
              </a:solidFill>
              <a:latin typeface="Arial"/>
              <a:cs typeface="Arial"/>
              <a:sym typeface="Arial"/>
            </a:endParaRPr>
          </a:p>
        </p:txBody>
      </p:sp>
      <p:sp>
        <p:nvSpPr>
          <p:cNvPr id="12358" name="Google Shape;12358;p21"/>
          <p:cNvSpPr txBox="1">
            <a:spLocks noGrp="1"/>
          </p:cNvSpPr>
          <p:nvPr>
            <p:ph type="title" idx="4294967295"/>
          </p:nvPr>
        </p:nvSpPr>
        <p:spPr>
          <a:xfrm>
            <a:off x="0" y="431800"/>
            <a:ext cx="9398000" cy="642938"/>
          </a:xfrm>
          <a:prstGeom prst="rect">
            <a:avLst/>
          </a:prstGeom>
        </p:spPr>
        <p:txBody>
          <a:bodyPr spcFirstLastPara="1" wrap="square" lIns="121900" tIns="121900" rIns="121900" bIns="121900" anchor="t" anchorCtr="0">
            <a:noAutofit/>
          </a:bodyPr>
          <a:lstStyle/>
          <a:p>
            <a:pPr algn="ctr">
              <a:spcBef>
                <a:spcPts val="0"/>
              </a:spcBef>
            </a:pPr>
            <a:r>
              <a:rPr lang="fa-IR" dirty="0">
                <a:solidFill>
                  <a:srgbClr val="0070C0"/>
                </a:solidFill>
                <a:cs typeface="B Nazanin" panose="00000700000000000000" pitchFamily="2" charset="-78"/>
              </a:rPr>
              <a:t>اینفوگرافیک ممتاز</a:t>
            </a:r>
            <a:endParaRPr dirty="0">
              <a:solidFill>
                <a:srgbClr val="0070C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2362"/>
        <p:cNvGrpSpPr/>
        <p:nvPr/>
      </p:nvGrpSpPr>
      <p:grpSpPr>
        <a:xfrm>
          <a:off x="0" y="0"/>
          <a:ext cx="0" cy="0"/>
          <a:chOff x="0" y="0"/>
          <a:chExt cx="0" cy="0"/>
        </a:xfrm>
      </p:grpSpPr>
      <p:sp>
        <p:nvSpPr>
          <p:cNvPr id="12363" name="Google Shape;12363;p22"/>
          <p:cNvSpPr/>
          <p:nvPr/>
        </p:nvSpPr>
        <p:spPr>
          <a:xfrm>
            <a:off x="1397800" y="5336195"/>
            <a:ext cx="2207600" cy="98400"/>
          </a:xfrm>
          <a:prstGeom prst="rect">
            <a:avLst/>
          </a:prstGeom>
          <a:solidFill>
            <a:srgbClr val="FFFFFF"/>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B Nazanin" panose="00000700000000000000" pitchFamily="2" charset="-78"/>
              <a:sym typeface="Arial"/>
            </a:endParaRPr>
          </a:p>
        </p:txBody>
      </p:sp>
      <p:grpSp>
        <p:nvGrpSpPr>
          <p:cNvPr id="12364" name="Google Shape;12364;p22"/>
          <p:cNvGrpSpPr/>
          <p:nvPr/>
        </p:nvGrpSpPr>
        <p:grpSpPr>
          <a:xfrm>
            <a:off x="1992790" y="2114040"/>
            <a:ext cx="1017625" cy="1017625"/>
            <a:chOff x="4049800" y="640400"/>
            <a:chExt cx="858900" cy="858900"/>
          </a:xfrm>
          <a:solidFill>
            <a:srgbClr val="FFFFFF"/>
          </a:solidFill>
        </p:grpSpPr>
        <p:sp>
          <p:nvSpPr>
            <p:cNvPr id="12365" name="Google Shape;12365;p22"/>
            <p:cNvSpPr/>
            <p:nvPr/>
          </p:nvSpPr>
          <p:spPr>
            <a:xfrm>
              <a:off x="4049800" y="640400"/>
              <a:ext cx="858900" cy="858900"/>
            </a:xfrm>
            <a:prstGeom prst="donut">
              <a:avLst>
                <a:gd name="adj" fmla="val 11951"/>
              </a:avLst>
            </a:prstGeom>
            <a:grp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B Nazanin" panose="00000700000000000000" pitchFamily="2" charset="-78"/>
                <a:sym typeface="Arial"/>
              </a:endParaRPr>
            </a:p>
          </p:txBody>
        </p:sp>
        <p:sp>
          <p:nvSpPr>
            <p:cNvPr id="12366" name="Google Shape;12366;p22"/>
            <p:cNvSpPr/>
            <p:nvPr/>
          </p:nvSpPr>
          <p:spPr>
            <a:xfrm>
              <a:off x="4049800" y="640400"/>
              <a:ext cx="858900" cy="858900"/>
            </a:xfrm>
            <a:prstGeom prst="blockArc">
              <a:avLst>
                <a:gd name="adj1" fmla="val 7914150"/>
                <a:gd name="adj2" fmla="val 1926007"/>
                <a:gd name="adj3" fmla="val 12032"/>
              </a:avLst>
            </a:prstGeom>
            <a:grp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B Nazanin" panose="00000700000000000000" pitchFamily="2" charset="-78"/>
                <a:sym typeface="Arial"/>
              </a:endParaRPr>
            </a:p>
          </p:txBody>
        </p:sp>
      </p:grpSp>
      <p:sp>
        <p:nvSpPr>
          <p:cNvPr id="12367" name="Google Shape;12367;p22"/>
          <p:cNvSpPr/>
          <p:nvPr/>
        </p:nvSpPr>
        <p:spPr>
          <a:xfrm>
            <a:off x="1613469" y="3426153"/>
            <a:ext cx="1776000" cy="1508800"/>
          </a:xfrm>
          <a:prstGeom prst="roundRect">
            <a:avLst>
              <a:gd name="adj" fmla="val 16667"/>
            </a:avLst>
          </a:prstGeom>
          <a:solidFill>
            <a:srgbClr val="FFFFFF"/>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B Nazanin" panose="00000700000000000000" pitchFamily="2" charset="-78"/>
              <a:sym typeface="Arial"/>
            </a:endParaRPr>
          </a:p>
        </p:txBody>
      </p:sp>
      <p:sp>
        <p:nvSpPr>
          <p:cNvPr id="12368" name="Google Shape;12368;p22"/>
          <p:cNvSpPr/>
          <p:nvPr/>
        </p:nvSpPr>
        <p:spPr>
          <a:xfrm>
            <a:off x="2345447" y="5229256"/>
            <a:ext cx="312400" cy="312400"/>
          </a:xfrm>
          <a:prstGeom prst="ellipse">
            <a:avLst/>
          </a:prstGeom>
          <a:solidFill>
            <a:srgbClr val="FFFFFF"/>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B Nazanin" panose="00000700000000000000" pitchFamily="2" charset="-78"/>
              <a:sym typeface="Arial"/>
            </a:endParaRPr>
          </a:p>
        </p:txBody>
      </p:sp>
      <p:cxnSp>
        <p:nvCxnSpPr>
          <p:cNvPr id="12369" name="Google Shape;12369;p22"/>
          <p:cNvCxnSpPr>
            <a:stCxn id="12365" idx="4"/>
            <a:endCxn id="12367" idx="0"/>
          </p:cNvCxnSpPr>
          <p:nvPr/>
        </p:nvCxnSpPr>
        <p:spPr>
          <a:xfrm>
            <a:off x="2501601" y="3131664"/>
            <a:ext cx="0" cy="294400"/>
          </a:xfrm>
          <a:prstGeom prst="straightConnector1">
            <a:avLst/>
          </a:prstGeom>
          <a:noFill/>
          <a:ln w="9525" cap="flat" cmpd="sng">
            <a:solidFill>
              <a:srgbClr val="0070C0"/>
            </a:solidFill>
            <a:prstDash val="solid"/>
            <a:round/>
            <a:headEnd type="none" w="med" len="med"/>
            <a:tailEnd type="none" w="med" len="med"/>
          </a:ln>
        </p:spPr>
      </p:cxnSp>
      <p:cxnSp>
        <p:nvCxnSpPr>
          <p:cNvPr id="12370" name="Google Shape;12370;p22"/>
          <p:cNvCxnSpPr/>
          <p:nvPr/>
        </p:nvCxnSpPr>
        <p:spPr>
          <a:xfrm>
            <a:off x="2501572" y="4934753"/>
            <a:ext cx="0" cy="294400"/>
          </a:xfrm>
          <a:prstGeom prst="straightConnector1">
            <a:avLst/>
          </a:prstGeom>
          <a:noFill/>
          <a:ln w="9525" cap="flat" cmpd="sng">
            <a:solidFill>
              <a:srgbClr val="0070C0"/>
            </a:solidFill>
            <a:prstDash val="solid"/>
            <a:round/>
            <a:headEnd type="none" w="med" len="med"/>
            <a:tailEnd type="none" w="med" len="med"/>
          </a:ln>
        </p:spPr>
      </p:cxnSp>
      <p:sp>
        <p:nvSpPr>
          <p:cNvPr id="12371" name="Google Shape;12371;p22"/>
          <p:cNvSpPr txBox="1"/>
          <p:nvPr/>
        </p:nvSpPr>
        <p:spPr>
          <a:xfrm>
            <a:off x="1729864" y="4156912"/>
            <a:ext cx="1543600" cy="603600"/>
          </a:xfrm>
          <a:prstGeom prst="rect">
            <a:avLst/>
          </a:prstGeom>
          <a:solidFill>
            <a:srgbClr val="FFFFFF"/>
          </a:solidFill>
          <a:ln>
            <a:solidFill>
              <a:srgbClr val="0070C0"/>
            </a:solidFill>
          </a:ln>
        </p:spPr>
        <p:txBody>
          <a:bodyPr spcFirstLastPara="1" wrap="square" lIns="121900" tIns="121900" rIns="121900" bIns="121900" anchor="ctr" anchorCtr="0">
            <a:noAutofit/>
          </a:bodyPr>
          <a:lstStyle/>
          <a:p>
            <a:pPr algn="ctr" defTabSz="1219170">
              <a:buClr>
                <a:srgbClr val="000000"/>
              </a:buClr>
              <a:defRPr/>
            </a:pPr>
            <a:r>
              <a:rPr lang="fa-IR" sz="1067" kern="0" dirty="0">
                <a:solidFill>
                  <a:srgbClr val="0070C0"/>
                </a:solidFill>
                <a:latin typeface="Arial"/>
                <a:cs typeface="B Nazanin" panose="00000700000000000000" pitchFamily="2" charset="-78"/>
                <a:sym typeface="Arial"/>
              </a:rPr>
              <a:t>قالب پاورپوینت مدیریت قابل ویرایش می باشد</a:t>
            </a:r>
            <a:endParaRPr sz="1067" kern="0" dirty="0">
              <a:solidFill>
                <a:srgbClr val="0070C0"/>
              </a:solidFill>
              <a:latin typeface="Arial"/>
              <a:cs typeface="B Nazanin" panose="00000700000000000000" pitchFamily="2" charset="-78"/>
              <a:sym typeface="Arial"/>
            </a:endParaRPr>
          </a:p>
        </p:txBody>
      </p:sp>
      <p:cxnSp>
        <p:nvCxnSpPr>
          <p:cNvPr id="12372" name="Google Shape;12372;p22"/>
          <p:cNvCxnSpPr/>
          <p:nvPr/>
        </p:nvCxnSpPr>
        <p:spPr>
          <a:xfrm>
            <a:off x="2162316" y="3982561"/>
            <a:ext cx="678400" cy="0"/>
          </a:xfrm>
          <a:prstGeom prst="straightConnector1">
            <a:avLst/>
          </a:prstGeom>
          <a:noFill/>
          <a:ln w="19050" cap="flat" cmpd="sng">
            <a:solidFill>
              <a:srgbClr val="0070C0"/>
            </a:solidFill>
            <a:prstDash val="solid"/>
            <a:round/>
            <a:headEnd type="none" w="med" len="med"/>
            <a:tailEnd type="none" w="med" len="med"/>
          </a:ln>
        </p:spPr>
      </p:cxnSp>
      <p:sp>
        <p:nvSpPr>
          <p:cNvPr id="12373" name="Google Shape;12373;p22"/>
          <p:cNvSpPr txBox="1"/>
          <p:nvPr/>
        </p:nvSpPr>
        <p:spPr>
          <a:xfrm>
            <a:off x="1938848" y="3644288"/>
            <a:ext cx="1125600" cy="294400"/>
          </a:xfrm>
          <a:prstGeom prst="rect">
            <a:avLst/>
          </a:prstGeom>
          <a:solidFill>
            <a:srgbClr val="FFFFFF"/>
          </a:solidFill>
          <a:ln>
            <a:solidFill>
              <a:srgbClr val="0070C0"/>
            </a:solidFill>
          </a:ln>
        </p:spPr>
        <p:txBody>
          <a:bodyPr spcFirstLastPara="1" wrap="square" lIns="121900" tIns="121900" rIns="121900" bIns="121900" anchor="ctr" anchorCtr="0">
            <a:noAutofit/>
          </a:bodyPr>
          <a:lstStyle/>
          <a:p>
            <a:pPr algn="ctr" defTabSz="1219170">
              <a:buClr>
                <a:srgbClr val="000000"/>
              </a:buClr>
              <a:defRPr/>
            </a:pPr>
            <a:r>
              <a:rPr lang="fa-IR" sz="1067" b="1" kern="0" dirty="0">
                <a:solidFill>
                  <a:srgbClr val="0070C0"/>
                </a:solidFill>
                <a:latin typeface="Arial"/>
                <a:cs typeface="B Nazanin" panose="00000700000000000000" pitchFamily="2" charset="-78"/>
                <a:sym typeface="Arial"/>
              </a:rPr>
              <a:t>عنوان 1</a:t>
            </a:r>
            <a:endParaRPr sz="1067" b="1" kern="0" dirty="0">
              <a:solidFill>
                <a:srgbClr val="0070C0"/>
              </a:solidFill>
              <a:latin typeface="Arial"/>
              <a:cs typeface="B Nazanin" panose="00000700000000000000" pitchFamily="2" charset="-78"/>
              <a:sym typeface="Arial"/>
            </a:endParaRPr>
          </a:p>
        </p:txBody>
      </p:sp>
      <p:sp>
        <p:nvSpPr>
          <p:cNvPr id="12374" name="Google Shape;12374;p22"/>
          <p:cNvSpPr txBox="1"/>
          <p:nvPr/>
        </p:nvSpPr>
        <p:spPr>
          <a:xfrm>
            <a:off x="2114619" y="2379276"/>
            <a:ext cx="774000" cy="487200"/>
          </a:xfrm>
          <a:prstGeom prst="rect">
            <a:avLst/>
          </a:prstGeom>
          <a:solidFill>
            <a:srgbClr val="FFFFFF"/>
          </a:solidFill>
          <a:ln>
            <a:solidFill>
              <a:srgbClr val="0070C0"/>
            </a:solidFill>
          </a:ln>
        </p:spPr>
        <p:txBody>
          <a:bodyPr spcFirstLastPara="1" wrap="square" lIns="121900" tIns="121900" rIns="121900" bIns="121900" anchor="ctr" anchorCtr="0">
            <a:noAutofit/>
          </a:bodyPr>
          <a:lstStyle/>
          <a:p>
            <a:pPr algn="ctr" defTabSz="1219170">
              <a:buClr>
                <a:srgbClr val="000000"/>
              </a:buClr>
              <a:defRPr/>
            </a:pPr>
            <a:r>
              <a:rPr lang="es" sz="1733" b="1" kern="0">
                <a:solidFill>
                  <a:srgbClr val="0070C0"/>
                </a:solidFill>
                <a:latin typeface="Arial"/>
                <a:cs typeface="B Nazanin" panose="00000700000000000000" pitchFamily="2" charset="-78"/>
                <a:sym typeface="Arial"/>
              </a:rPr>
              <a:t>75%</a:t>
            </a:r>
            <a:endParaRPr sz="1733" b="1" kern="0">
              <a:solidFill>
                <a:srgbClr val="0070C0"/>
              </a:solidFill>
              <a:latin typeface="Arial"/>
              <a:cs typeface="B Nazanin" panose="00000700000000000000" pitchFamily="2" charset="-78"/>
              <a:sym typeface="Arial"/>
            </a:endParaRPr>
          </a:p>
        </p:txBody>
      </p:sp>
      <p:sp>
        <p:nvSpPr>
          <p:cNvPr id="12375" name="Google Shape;12375;p22"/>
          <p:cNvSpPr/>
          <p:nvPr/>
        </p:nvSpPr>
        <p:spPr>
          <a:xfrm>
            <a:off x="4585807" y="2660200"/>
            <a:ext cx="2384400" cy="2384400"/>
          </a:xfrm>
          <a:prstGeom prst="arc">
            <a:avLst>
              <a:gd name="adj1" fmla="val 16200000"/>
              <a:gd name="adj2" fmla="val 5298411"/>
            </a:avLst>
          </a:prstGeom>
          <a:solidFill>
            <a:srgbClr val="FFFFFF"/>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B Nazanin" panose="00000700000000000000" pitchFamily="2" charset="-78"/>
              <a:sym typeface="Arial"/>
            </a:endParaRPr>
          </a:p>
        </p:txBody>
      </p:sp>
      <p:sp>
        <p:nvSpPr>
          <p:cNvPr id="12376" name="Google Shape;12376;p22"/>
          <p:cNvSpPr/>
          <p:nvPr/>
        </p:nvSpPr>
        <p:spPr>
          <a:xfrm>
            <a:off x="8732539" y="2328267"/>
            <a:ext cx="2056400" cy="936000"/>
          </a:xfrm>
          <a:prstGeom prst="roundRect">
            <a:avLst>
              <a:gd name="adj" fmla="val 16667"/>
            </a:avLst>
          </a:prstGeom>
          <a:solidFill>
            <a:srgbClr val="FFFFFF"/>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B Nazanin" panose="00000700000000000000" pitchFamily="2" charset="-78"/>
              <a:sym typeface="Arial"/>
            </a:endParaRPr>
          </a:p>
        </p:txBody>
      </p:sp>
      <p:grpSp>
        <p:nvGrpSpPr>
          <p:cNvPr id="12377" name="Google Shape;12377;p22"/>
          <p:cNvGrpSpPr/>
          <p:nvPr/>
        </p:nvGrpSpPr>
        <p:grpSpPr>
          <a:xfrm>
            <a:off x="4768648" y="2890822"/>
            <a:ext cx="1925109" cy="1925109"/>
            <a:chOff x="5681300" y="2527788"/>
            <a:chExt cx="805800" cy="805800"/>
          </a:xfrm>
          <a:solidFill>
            <a:srgbClr val="FFFFFF"/>
          </a:solidFill>
        </p:grpSpPr>
        <p:sp>
          <p:nvSpPr>
            <p:cNvPr id="12378" name="Google Shape;12378;p22"/>
            <p:cNvSpPr/>
            <p:nvPr/>
          </p:nvSpPr>
          <p:spPr>
            <a:xfrm>
              <a:off x="5681300" y="2527788"/>
              <a:ext cx="805800" cy="805800"/>
            </a:xfrm>
            <a:prstGeom prst="ellipse">
              <a:avLst/>
            </a:pr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B Nazanin" panose="00000700000000000000" pitchFamily="2" charset="-78"/>
                <a:sym typeface="Arial"/>
              </a:endParaRPr>
            </a:p>
          </p:txBody>
        </p:sp>
        <p:sp>
          <p:nvSpPr>
            <p:cNvPr id="12379" name="Google Shape;12379;p22"/>
            <p:cNvSpPr/>
            <p:nvPr/>
          </p:nvSpPr>
          <p:spPr>
            <a:xfrm>
              <a:off x="5681300" y="2527788"/>
              <a:ext cx="805800" cy="805800"/>
            </a:xfrm>
            <a:prstGeom prst="pie">
              <a:avLst>
                <a:gd name="adj1" fmla="val 0"/>
                <a:gd name="adj2" fmla="val 16200000"/>
              </a:avLst>
            </a:pr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B Nazanin" panose="00000700000000000000" pitchFamily="2" charset="-78"/>
                <a:sym typeface="Arial"/>
              </a:endParaRPr>
            </a:p>
          </p:txBody>
        </p:sp>
      </p:grpSp>
      <p:grpSp>
        <p:nvGrpSpPr>
          <p:cNvPr id="12380" name="Google Shape;12380;p22"/>
          <p:cNvGrpSpPr/>
          <p:nvPr/>
        </p:nvGrpSpPr>
        <p:grpSpPr>
          <a:xfrm>
            <a:off x="8321183" y="2378518"/>
            <a:ext cx="835453" cy="835453"/>
            <a:chOff x="5681300" y="2527788"/>
            <a:chExt cx="805800" cy="805800"/>
          </a:xfrm>
          <a:solidFill>
            <a:srgbClr val="FFFFFF"/>
          </a:solidFill>
        </p:grpSpPr>
        <p:sp>
          <p:nvSpPr>
            <p:cNvPr id="12381" name="Google Shape;12381;p22"/>
            <p:cNvSpPr/>
            <p:nvPr/>
          </p:nvSpPr>
          <p:spPr>
            <a:xfrm>
              <a:off x="5681300" y="2527788"/>
              <a:ext cx="805800" cy="805800"/>
            </a:xfrm>
            <a:prstGeom prst="ellipse">
              <a:avLst/>
            </a:pr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B Nazanin" panose="00000700000000000000" pitchFamily="2" charset="-78"/>
                <a:sym typeface="Arial"/>
              </a:endParaRPr>
            </a:p>
          </p:txBody>
        </p:sp>
        <p:sp>
          <p:nvSpPr>
            <p:cNvPr id="12382" name="Google Shape;12382;p22"/>
            <p:cNvSpPr/>
            <p:nvPr/>
          </p:nvSpPr>
          <p:spPr>
            <a:xfrm>
              <a:off x="5681300" y="2527788"/>
              <a:ext cx="805800" cy="805800"/>
            </a:xfrm>
            <a:prstGeom prst="pie">
              <a:avLst>
                <a:gd name="adj1" fmla="val 12271918"/>
                <a:gd name="adj2" fmla="val 16200000"/>
              </a:avLst>
            </a:pr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B Nazanin" panose="00000700000000000000" pitchFamily="2" charset="-78"/>
                <a:sym typeface="Arial"/>
              </a:endParaRPr>
            </a:p>
          </p:txBody>
        </p:sp>
      </p:grpSp>
      <p:sp>
        <p:nvSpPr>
          <p:cNvPr id="12383" name="Google Shape;12383;p22"/>
          <p:cNvSpPr txBox="1"/>
          <p:nvPr/>
        </p:nvSpPr>
        <p:spPr>
          <a:xfrm>
            <a:off x="9324153" y="2501661"/>
            <a:ext cx="1506800" cy="589200"/>
          </a:xfrm>
          <a:prstGeom prst="rect">
            <a:avLst/>
          </a:prstGeom>
          <a:solidFill>
            <a:srgbClr val="FFFFFF"/>
          </a:solidFill>
          <a:ln>
            <a:solidFill>
              <a:srgbClr val="0070C0"/>
            </a:solidFill>
          </a:ln>
        </p:spPr>
        <p:txBody>
          <a:bodyPr spcFirstLastPara="1" wrap="square" lIns="121900" tIns="121900" rIns="121900" bIns="121900" anchor="ctr" anchorCtr="0">
            <a:noAutofit/>
          </a:bodyPr>
          <a:lstStyle/>
          <a:p>
            <a:pPr defTabSz="1219170">
              <a:buClr>
                <a:srgbClr val="000000"/>
              </a:buClr>
              <a:defRPr/>
            </a:pPr>
            <a:r>
              <a:rPr lang="fa-IR" sz="1067" kern="0" dirty="0">
                <a:solidFill>
                  <a:srgbClr val="0070C0"/>
                </a:solidFill>
                <a:latin typeface="Arial"/>
                <a:cs typeface="B Nazanin" panose="00000700000000000000" pitchFamily="2" charset="-78"/>
                <a:sym typeface="Arial"/>
              </a:rPr>
              <a:t>قالب پاورپوینت مدیریت قابل ویرایش می باشد</a:t>
            </a:r>
            <a:endParaRPr sz="1067" kern="0" dirty="0">
              <a:solidFill>
                <a:srgbClr val="0070C0"/>
              </a:solidFill>
              <a:latin typeface="Arial"/>
              <a:cs typeface="B Nazanin" panose="00000700000000000000" pitchFamily="2" charset="-78"/>
              <a:sym typeface="Arial"/>
            </a:endParaRPr>
          </a:p>
        </p:txBody>
      </p:sp>
      <p:sp>
        <p:nvSpPr>
          <p:cNvPr id="12384" name="Google Shape;12384;p22"/>
          <p:cNvSpPr/>
          <p:nvPr/>
        </p:nvSpPr>
        <p:spPr>
          <a:xfrm>
            <a:off x="8732539" y="3384400"/>
            <a:ext cx="2056400" cy="936000"/>
          </a:xfrm>
          <a:prstGeom prst="roundRect">
            <a:avLst>
              <a:gd name="adj" fmla="val 16667"/>
            </a:avLst>
          </a:prstGeom>
          <a:solidFill>
            <a:srgbClr val="FFFFFF"/>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B Nazanin" panose="00000700000000000000" pitchFamily="2" charset="-78"/>
              <a:sym typeface="Arial"/>
            </a:endParaRPr>
          </a:p>
        </p:txBody>
      </p:sp>
      <p:grpSp>
        <p:nvGrpSpPr>
          <p:cNvPr id="12385" name="Google Shape;12385;p22"/>
          <p:cNvGrpSpPr/>
          <p:nvPr/>
        </p:nvGrpSpPr>
        <p:grpSpPr>
          <a:xfrm>
            <a:off x="8321183" y="3434651"/>
            <a:ext cx="835453" cy="835453"/>
            <a:chOff x="5681300" y="2527788"/>
            <a:chExt cx="805800" cy="805800"/>
          </a:xfrm>
          <a:solidFill>
            <a:srgbClr val="FFFFFF"/>
          </a:solidFill>
        </p:grpSpPr>
        <p:sp>
          <p:nvSpPr>
            <p:cNvPr id="12386" name="Google Shape;12386;p22"/>
            <p:cNvSpPr/>
            <p:nvPr/>
          </p:nvSpPr>
          <p:spPr>
            <a:xfrm>
              <a:off x="5681300" y="2527788"/>
              <a:ext cx="805800" cy="805800"/>
            </a:xfrm>
            <a:prstGeom prst="ellipse">
              <a:avLst/>
            </a:pr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B Nazanin" panose="00000700000000000000" pitchFamily="2" charset="-78"/>
                <a:sym typeface="Arial"/>
              </a:endParaRPr>
            </a:p>
          </p:txBody>
        </p:sp>
        <p:sp>
          <p:nvSpPr>
            <p:cNvPr id="12387" name="Google Shape;12387;p22"/>
            <p:cNvSpPr/>
            <p:nvPr/>
          </p:nvSpPr>
          <p:spPr>
            <a:xfrm>
              <a:off x="5681300" y="2527788"/>
              <a:ext cx="805800" cy="805800"/>
            </a:xfrm>
            <a:prstGeom prst="pie">
              <a:avLst>
                <a:gd name="adj1" fmla="val 9253407"/>
                <a:gd name="adj2" fmla="val 16200000"/>
              </a:avLst>
            </a:pr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B Nazanin" panose="00000700000000000000" pitchFamily="2" charset="-78"/>
                <a:sym typeface="Arial"/>
              </a:endParaRPr>
            </a:p>
          </p:txBody>
        </p:sp>
      </p:grpSp>
      <p:sp>
        <p:nvSpPr>
          <p:cNvPr id="12388" name="Google Shape;12388;p22"/>
          <p:cNvSpPr txBox="1"/>
          <p:nvPr/>
        </p:nvSpPr>
        <p:spPr>
          <a:xfrm>
            <a:off x="9324153" y="3557795"/>
            <a:ext cx="1506800" cy="589200"/>
          </a:xfrm>
          <a:prstGeom prst="rect">
            <a:avLst/>
          </a:prstGeom>
          <a:solidFill>
            <a:srgbClr val="FFFFFF"/>
          </a:solidFill>
          <a:ln>
            <a:solidFill>
              <a:srgbClr val="0070C0"/>
            </a:solidFill>
          </a:ln>
        </p:spPr>
        <p:txBody>
          <a:bodyPr spcFirstLastPara="1" wrap="square" lIns="121900" tIns="121900" rIns="121900" bIns="121900" anchor="ctr" anchorCtr="0">
            <a:noAutofit/>
          </a:bodyPr>
          <a:lstStyle/>
          <a:p>
            <a:pPr defTabSz="1219170">
              <a:buClr>
                <a:srgbClr val="000000"/>
              </a:buClr>
              <a:defRPr/>
            </a:pPr>
            <a:r>
              <a:rPr lang="fa-IR" sz="1067" kern="0" dirty="0">
                <a:solidFill>
                  <a:srgbClr val="0070C0"/>
                </a:solidFill>
                <a:latin typeface="Arial"/>
                <a:cs typeface="B Nazanin" panose="00000700000000000000" pitchFamily="2" charset="-78"/>
                <a:sym typeface="Arial"/>
              </a:rPr>
              <a:t>قالب پاورپوینت مدیریت قابل ویرایش می باشد</a:t>
            </a:r>
            <a:endParaRPr sz="1067" kern="0" dirty="0">
              <a:solidFill>
                <a:srgbClr val="0070C0"/>
              </a:solidFill>
              <a:latin typeface="Arial"/>
              <a:cs typeface="B Nazanin" panose="00000700000000000000" pitchFamily="2" charset="-78"/>
              <a:sym typeface="Arial"/>
            </a:endParaRPr>
          </a:p>
        </p:txBody>
      </p:sp>
      <p:sp>
        <p:nvSpPr>
          <p:cNvPr id="12389" name="Google Shape;12389;p22"/>
          <p:cNvSpPr/>
          <p:nvPr/>
        </p:nvSpPr>
        <p:spPr>
          <a:xfrm>
            <a:off x="8732539" y="4440533"/>
            <a:ext cx="2056400" cy="936000"/>
          </a:xfrm>
          <a:prstGeom prst="roundRect">
            <a:avLst>
              <a:gd name="adj" fmla="val 16667"/>
            </a:avLst>
          </a:prstGeom>
          <a:solidFill>
            <a:srgbClr val="FFFFFF"/>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B Nazanin" panose="00000700000000000000" pitchFamily="2" charset="-78"/>
              <a:sym typeface="Arial"/>
            </a:endParaRPr>
          </a:p>
        </p:txBody>
      </p:sp>
      <p:grpSp>
        <p:nvGrpSpPr>
          <p:cNvPr id="12390" name="Google Shape;12390;p22"/>
          <p:cNvGrpSpPr/>
          <p:nvPr/>
        </p:nvGrpSpPr>
        <p:grpSpPr>
          <a:xfrm>
            <a:off x="8321183" y="4490784"/>
            <a:ext cx="835453" cy="835453"/>
            <a:chOff x="5681300" y="2527788"/>
            <a:chExt cx="805800" cy="805800"/>
          </a:xfrm>
          <a:solidFill>
            <a:srgbClr val="FFFFFF"/>
          </a:solidFill>
        </p:grpSpPr>
        <p:sp>
          <p:nvSpPr>
            <p:cNvPr id="12391" name="Google Shape;12391;p22"/>
            <p:cNvSpPr/>
            <p:nvPr/>
          </p:nvSpPr>
          <p:spPr>
            <a:xfrm>
              <a:off x="5681300" y="2527788"/>
              <a:ext cx="805800" cy="805800"/>
            </a:xfrm>
            <a:prstGeom prst="ellipse">
              <a:avLst/>
            </a:pr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B Nazanin" panose="00000700000000000000" pitchFamily="2" charset="-78"/>
                <a:sym typeface="Arial"/>
              </a:endParaRPr>
            </a:p>
          </p:txBody>
        </p:sp>
        <p:sp>
          <p:nvSpPr>
            <p:cNvPr id="12392" name="Google Shape;12392;p22"/>
            <p:cNvSpPr/>
            <p:nvPr/>
          </p:nvSpPr>
          <p:spPr>
            <a:xfrm>
              <a:off x="5681300" y="2527788"/>
              <a:ext cx="805800" cy="805800"/>
            </a:xfrm>
            <a:prstGeom prst="pie">
              <a:avLst>
                <a:gd name="adj1" fmla="val 5544305"/>
                <a:gd name="adj2" fmla="val 16200000"/>
              </a:avLst>
            </a:prstGeom>
            <a:grp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B Nazanin" panose="00000700000000000000" pitchFamily="2" charset="-78"/>
                <a:sym typeface="Arial"/>
              </a:endParaRPr>
            </a:p>
          </p:txBody>
        </p:sp>
      </p:grpSp>
      <p:sp>
        <p:nvSpPr>
          <p:cNvPr id="12393" name="Google Shape;12393;p22"/>
          <p:cNvSpPr txBox="1"/>
          <p:nvPr/>
        </p:nvSpPr>
        <p:spPr>
          <a:xfrm>
            <a:off x="9324153" y="4613928"/>
            <a:ext cx="1506800" cy="589200"/>
          </a:xfrm>
          <a:prstGeom prst="rect">
            <a:avLst/>
          </a:prstGeom>
          <a:solidFill>
            <a:srgbClr val="FFFFFF"/>
          </a:solidFill>
          <a:ln>
            <a:solidFill>
              <a:srgbClr val="0070C0"/>
            </a:solidFill>
          </a:ln>
        </p:spPr>
        <p:txBody>
          <a:bodyPr spcFirstLastPara="1" wrap="square" lIns="121900" tIns="121900" rIns="121900" bIns="121900" anchor="ctr" anchorCtr="0">
            <a:noAutofit/>
          </a:bodyPr>
          <a:lstStyle/>
          <a:p>
            <a:pPr defTabSz="1219170">
              <a:buClr>
                <a:srgbClr val="000000"/>
              </a:buClr>
              <a:defRPr/>
            </a:pPr>
            <a:r>
              <a:rPr lang="fa-IR" sz="1067" kern="0" dirty="0">
                <a:solidFill>
                  <a:srgbClr val="0070C0"/>
                </a:solidFill>
                <a:latin typeface="Arial"/>
                <a:cs typeface="B Nazanin" panose="00000700000000000000" pitchFamily="2" charset="-78"/>
                <a:sym typeface="Arial"/>
              </a:rPr>
              <a:t>قالب پاورپوینت مدیریت قابل ویرایش می باشد</a:t>
            </a:r>
            <a:endParaRPr sz="1067" kern="0" dirty="0">
              <a:solidFill>
                <a:srgbClr val="0070C0"/>
              </a:solidFill>
              <a:latin typeface="Arial"/>
              <a:cs typeface="B Nazanin" panose="00000700000000000000" pitchFamily="2" charset="-78"/>
              <a:sym typeface="Arial"/>
            </a:endParaRPr>
          </a:p>
        </p:txBody>
      </p:sp>
      <p:sp>
        <p:nvSpPr>
          <p:cNvPr id="12394" name="Google Shape;12394;p22"/>
          <p:cNvSpPr/>
          <p:nvPr/>
        </p:nvSpPr>
        <p:spPr>
          <a:xfrm>
            <a:off x="5639805" y="2572967"/>
            <a:ext cx="182800" cy="182800"/>
          </a:xfrm>
          <a:prstGeom prst="ellipse">
            <a:avLst/>
          </a:prstGeom>
          <a:solidFill>
            <a:srgbClr val="FFFFFF"/>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B Nazanin" panose="00000700000000000000" pitchFamily="2" charset="-78"/>
              <a:sym typeface="Arial"/>
            </a:endParaRPr>
          </a:p>
        </p:txBody>
      </p:sp>
      <p:sp>
        <p:nvSpPr>
          <p:cNvPr id="12395" name="Google Shape;12395;p22"/>
          <p:cNvSpPr/>
          <p:nvPr/>
        </p:nvSpPr>
        <p:spPr>
          <a:xfrm>
            <a:off x="5639805" y="4951000"/>
            <a:ext cx="182800" cy="182800"/>
          </a:xfrm>
          <a:prstGeom prst="ellipse">
            <a:avLst/>
          </a:prstGeom>
          <a:solidFill>
            <a:srgbClr val="FFFFFF"/>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B Nazanin" panose="00000700000000000000" pitchFamily="2" charset="-78"/>
              <a:sym typeface="Arial"/>
            </a:endParaRPr>
          </a:p>
        </p:txBody>
      </p:sp>
      <p:sp>
        <p:nvSpPr>
          <p:cNvPr id="12396" name="Google Shape;12396;p22"/>
          <p:cNvSpPr/>
          <p:nvPr/>
        </p:nvSpPr>
        <p:spPr>
          <a:xfrm>
            <a:off x="6877205" y="3761984"/>
            <a:ext cx="182800" cy="182800"/>
          </a:xfrm>
          <a:prstGeom prst="ellipse">
            <a:avLst/>
          </a:prstGeom>
          <a:solidFill>
            <a:srgbClr val="FFFFFF"/>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latin typeface="Arial"/>
              <a:cs typeface="B Nazanin" panose="00000700000000000000" pitchFamily="2" charset="-78"/>
              <a:sym typeface="Arial"/>
            </a:endParaRPr>
          </a:p>
        </p:txBody>
      </p:sp>
      <p:cxnSp>
        <p:nvCxnSpPr>
          <p:cNvPr id="12397" name="Google Shape;12397;p22"/>
          <p:cNvCxnSpPr>
            <a:stCxn id="12396" idx="6"/>
            <a:endCxn id="12382" idx="2"/>
          </p:cNvCxnSpPr>
          <p:nvPr/>
        </p:nvCxnSpPr>
        <p:spPr>
          <a:xfrm rot="10800000" flipH="1">
            <a:off x="7060005" y="2796184"/>
            <a:ext cx="1261200" cy="1057200"/>
          </a:xfrm>
          <a:prstGeom prst="bentConnector3">
            <a:avLst>
              <a:gd name="adj1" fmla="val 51494"/>
            </a:avLst>
          </a:prstGeom>
          <a:noFill/>
          <a:ln w="19050" cap="flat" cmpd="sng">
            <a:solidFill>
              <a:srgbClr val="0070C0"/>
            </a:solidFill>
            <a:prstDash val="solid"/>
            <a:round/>
            <a:headEnd type="none" w="med" len="med"/>
            <a:tailEnd type="none" w="med" len="med"/>
          </a:ln>
        </p:spPr>
      </p:cxnSp>
      <p:cxnSp>
        <p:nvCxnSpPr>
          <p:cNvPr id="12398" name="Google Shape;12398;p22"/>
          <p:cNvCxnSpPr>
            <a:stCxn id="12396" idx="6"/>
            <a:endCxn id="12392" idx="2"/>
          </p:cNvCxnSpPr>
          <p:nvPr/>
        </p:nvCxnSpPr>
        <p:spPr>
          <a:xfrm>
            <a:off x="7060005" y="3853384"/>
            <a:ext cx="1261200" cy="1055200"/>
          </a:xfrm>
          <a:prstGeom prst="bentConnector3">
            <a:avLst>
              <a:gd name="adj1" fmla="val 49999"/>
            </a:avLst>
          </a:prstGeom>
          <a:noFill/>
          <a:ln w="19050" cap="flat" cmpd="sng">
            <a:solidFill>
              <a:srgbClr val="0070C0"/>
            </a:solidFill>
            <a:prstDash val="solid"/>
            <a:round/>
            <a:headEnd type="none" w="med" len="med"/>
            <a:tailEnd type="none" w="med" len="med"/>
          </a:ln>
        </p:spPr>
      </p:cxnSp>
      <p:cxnSp>
        <p:nvCxnSpPr>
          <p:cNvPr id="12399" name="Google Shape;12399;p22"/>
          <p:cNvCxnSpPr>
            <a:stCxn id="12396" idx="6"/>
            <a:endCxn id="12387" idx="2"/>
          </p:cNvCxnSpPr>
          <p:nvPr/>
        </p:nvCxnSpPr>
        <p:spPr>
          <a:xfrm rot="10800000" flipH="1">
            <a:off x="7060005" y="3852184"/>
            <a:ext cx="1261200" cy="1200"/>
          </a:xfrm>
          <a:prstGeom prst="bentConnector3">
            <a:avLst>
              <a:gd name="adj1" fmla="val 49999"/>
            </a:avLst>
          </a:prstGeom>
          <a:noFill/>
          <a:ln w="19050" cap="flat" cmpd="sng">
            <a:solidFill>
              <a:srgbClr val="0070C0"/>
            </a:solidFill>
            <a:prstDash val="solid"/>
            <a:round/>
            <a:headEnd type="none" w="med" len="med"/>
            <a:tailEnd type="none" w="med" len="med"/>
          </a:ln>
        </p:spPr>
      </p:cxnSp>
      <p:sp>
        <p:nvSpPr>
          <p:cNvPr id="12400" name="Google Shape;12400;p22"/>
          <p:cNvSpPr txBox="1"/>
          <p:nvPr/>
        </p:nvSpPr>
        <p:spPr>
          <a:xfrm>
            <a:off x="5067617" y="3435591"/>
            <a:ext cx="1327200" cy="835600"/>
          </a:xfrm>
          <a:prstGeom prst="rect">
            <a:avLst/>
          </a:prstGeom>
          <a:solidFill>
            <a:srgbClr val="FFFFFF"/>
          </a:solidFill>
          <a:ln>
            <a:solidFill>
              <a:srgbClr val="0070C0"/>
            </a:solidFill>
          </a:ln>
        </p:spPr>
        <p:txBody>
          <a:bodyPr spcFirstLastPara="1" wrap="square" lIns="121900" tIns="121900" rIns="121900" bIns="121900" anchor="ctr" anchorCtr="0">
            <a:noAutofit/>
          </a:bodyPr>
          <a:lstStyle/>
          <a:p>
            <a:pPr algn="ctr" defTabSz="1219170">
              <a:buClr>
                <a:srgbClr val="000000"/>
              </a:buClr>
              <a:defRPr/>
            </a:pPr>
            <a:r>
              <a:rPr lang="es" sz="4000" b="1" kern="0">
                <a:solidFill>
                  <a:srgbClr val="0070C0"/>
                </a:solidFill>
                <a:latin typeface="Arial"/>
                <a:cs typeface="B Nazanin" panose="00000700000000000000" pitchFamily="2" charset="-78"/>
                <a:sym typeface="Arial"/>
              </a:rPr>
              <a:t>75%</a:t>
            </a:r>
            <a:endParaRPr sz="4000" b="1" kern="0">
              <a:solidFill>
                <a:srgbClr val="0070C0"/>
              </a:solidFill>
              <a:latin typeface="Arial"/>
              <a:cs typeface="B Nazanin" panose="00000700000000000000" pitchFamily="2" charset="-78"/>
              <a:sym typeface="Arial"/>
            </a:endParaRPr>
          </a:p>
        </p:txBody>
      </p:sp>
      <p:sp>
        <p:nvSpPr>
          <p:cNvPr id="12401" name="Google Shape;12401;p22"/>
          <p:cNvSpPr txBox="1">
            <a:spLocks noGrp="1"/>
          </p:cNvSpPr>
          <p:nvPr>
            <p:ph type="title" idx="4294967295"/>
          </p:nvPr>
        </p:nvSpPr>
        <p:spPr>
          <a:xfrm>
            <a:off x="0" y="431800"/>
            <a:ext cx="9398000" cy="642938"/>
          </a:xfrm>
          <a:prstGeom prst="rect">
            <a:avLst/>
          </a:prstGeom>
        </p:spPr>
        <p:txBody>
          <a:bodyPr spcFirstLastPara="1" wrap="square" lIns="121900" tIns="121900" rIns="121900" bIns="121900" anchor="t" anchorCtr="0">
            <a:noAutofit/>
          </a:bodyPr>
          <a:lstStyle/>
          <a:p>
            <a:pPr algn="ctr">
              <a:spcBef>
                <a:spcPts val="0"/>
              </a:spcBef>
            </a:pPr>
            <a:r>
              <a:rPr lang="fa-IR" dirty="0">
                <a:solidFill>
                  <a:srgbClr val="0070C0"/>
                </a:solidFill>
                <a:cs typeface="B Nazanin" panose="00000700000000000000" pitchFamily="2" charset="-78"/>
              </a:rPr>
              <a:t>اینفوگرافیک ممتاز</a:t>
            </a:r>
            <a:endParaRPr dirty="0">
              <a:solidFill>
                <a:srgbClr val="0070C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800748" y="4531551"/>
            <a:ext cx="1470521" cy="1013783"/>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7463" name="Google Shape;7463;p72"/>
          <p:cNvGrpSpPr/>
          <p:nvPr/>
        </p:nvGrpSpPr>
        <p:grpSpPr>
          <a:xfrm>
            <a:off x="4672625" y="1715920"/>
            <a:ext cx="2082548" cy="944773"/>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0070C0"/>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0070C0"/>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0070C0"/>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0070C0"/>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0070C0"/>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sp>
          <p:nvSpPr>
            <p:cNvPr id="7473" name="Google Shape;7473;p72"/>
            <p:cNvSpPr/>
            <p:nvPr/>
          </p:nvSpPr>
          <p:spPr>
            <a:xfrm>
              <a:off x="3530532" y="1771972"/>
              <a:ext cx="187800" cy="1878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474" name="Google Shape;7474;p72"/>
            <p:cNvSpPr/>
            <p:nvPr/>
          </p:nvSpPr>
          <p:spPr>
            <a:xfrm>
              <a:off x="3891569" y="1779209"/>
              <a:ext cx="187800" cy="1878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0070C0"/>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0070C0"/>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sp>
          <p:nvSpPr>
            <p:cNvPr id="7481" name="Google Shape;7481;p72"/>
            <p:cNvSpPr/>
            <p:nvPr/>
          </p:nvSpPr>
          <p:spPr>
            <a:xfrm>
              <a:off x="4252606" y="1771972"/>
              <a:ext cx="187800" cy="1878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466" name="Google Shape;7466;p72"/>
            <p:cNvSpPr/>
            <p:nvPr/>
          </p:nvSpPr>
          <p:spPr>
            <a:xfrm>
              <a:off x="4613643" y="1763716"/>
              <a:ext cx="187800" cy="1878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0070C0"/>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7485" name="Google Shape;7485;p72"/>
          <p:cNvGrpSpPr/>
          <p:nvPr/>
        </p:nvGrpSpPr>
        <p:grpSpPr>
          <a:xfrm>
            <a:off x="4648651" y="2865382"/>
            <a:ext cx="2129376" cy="504865"/>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0070C0"/>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0070C0"/>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0070C0"/>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0070C0"/>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494" name="Google Shape;7494;p72"/>
              <p:cNvSpPr/>
              <p:nvPr/>
            </p:nvSpPr>
            <p:spPr>
              <a:xfrm>
                <a:off x="3998471" y="2468982"/>
                <a:ext cx="168300" cy="1683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0070C0"/>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497" name="Google Shape;7497;p72"/>
              <p:cNvSpPr/>
              <p:nvPr/>
            </p:nvSpPr>
            <p:spPr>
              <a:xfrm>
                <a:off x="4455644" y="2468982"/>
                <a:ext cx="168000" cy="1680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0070C0"/>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02" name="Google Shape;7502;p72"/>
              <p:cNvSpPr/>
              <p:nvPr/>
            </p:nvSpPr>
            <p:spPr>
              <a:xfrm>
                <a:off x="4912810" y="2468982"/>
                <a:ext cx="168000" cy="1680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0070C0"/>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05" name="Google Shape;7505;p72"/>
              <p:cNvSpPr/>
              <p:nvPr/>
            </p:nvSpPr>
            <p:spPr>
              <a:xfrm>
                <a:off x="2283911" y="2393814"/>
                <a:ext cx="590100" cy="5901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7506" name="Google Shape;7506;p72"/>
          <p:cNvGrpSpPr/>
          <p:nvPr/>
        </p:nvGrpSpPr>
        <p:grpSpPr>
          <a:xfrm>
            <a:off x="9128761" y="1297112"/>
            <a:ext cx="2079745" cy="96348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0070C0"/>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0070C0"/>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0070C0"/>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0070C0"/>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0070C0"/>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70C0"/>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0070C0"/>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70C0"/>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0070C0"/>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70C0"/>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0070C0"/>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70C0"/>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0070C0"/>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70C0"/>
                </a:solidFill>
                <a:latin typeface="Calibri"/>
                <a:ea typeface="Calibri"/>
                <a:cs typeface="Calibri"/>
                <a:sym typeface="Calibri"/>
              </a:endParaRPr>
            </a:p>
          </p:txBody>
        </p:sp>
      </p:grpSp>
      <p:grpSp>
        <p:nvGrpSpPr>
          <p:cNvPr id="7516" name="Google Shape;7516;p72"/>
          <p:cNvGrpSpPr/>
          <p:nvPr/>
        </p:nvGrpSpPr>
        <p:grpSpPr>
          <a:xfrm>
            <a:off x="4667147" y="3576989"/>
            <a:ext cx="2094292" cy="392164"/>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7522" name="Google Shape;7522;p72"/>
          <p:cNvGrpSpPr/>
          <p:nvPr/>
        </p:nvGrpSpPr>
        <p:grpSpPr>
          <a:xfrm>
            <a:off x="9124822" y="2400305"/>
            <a:ext cx="2087621" cy="488972"/>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0070C0"/>
              </a:solidFill>
              <a:prstDash val="solid"/>
              <a:miter lim="1300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7529" name="Google Shape;7529;p72"/>
          <p:cNvGrpSpPr/>
          <p:nvPr/>
        </p:nvGrpSpPr>
        <p:grpSpPr>
          <a:xfrm>
            <a:off x="9103905" y="3932057"/>
            <a:ext cx="2129415" cy="884587"/>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0070C0"/>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0070C0"/>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0070C0"/>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0070C0"/>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7538" name="Google Shape;7538;p72"/>
          <p:cNvGrpSpPr/>
          <p:nvPr/>
        </p:nvGrpSpPr>
        <p:grpSpPr>
          <a:xfrm>
            <a:off x="7132088" y="1293914"/>
            <a:ext cx="1824808" cy="2125073"/>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40" name="Google Shape;7540;p72"/>
            <p:cNvSpPr/>
            <p:nvPr/>
          </p:nvSpPr>
          <p:spPr>
            <a:xfrm>
              <a:off x="3182171" y="2209163"/>
              <a:ext cx="575100" cy="575100"/>
            </a:xfrm>
            <a:prstGeom prst="flowChartConnector">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41" name="Google Shape;7541;p72"/>
            <p:cNvSpPr/>
            <p:nvPr/>
          </p:nvSpPr>
          <p:spPr>
            <a:xfrm>
              <a:off x="3182171" y="3040766"/>
              <a:ext cx="575100" cy="575100"/>
            </a:xfrm>
            <a:prstGeom prst="flowChartConnector">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0070C0"/>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0070C0"/>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0070C0"/>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0070C0"/>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47" name="Google Shape;7547;p72"/>
            <p:cNvSpPr/>
            <p:nvPr/>
          </p:nvSpPr>
          <p:spPr>
            <a:xfrm>
              <a:off x="1839112" y="3867848"/>
              <a:ext cx="575100" cy="575100"/>
            </a:xfrm>
            <a:prstGeom prst="flowChartConnector">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48" name="Google Shape;7548;p72"/>
            <p:cNvSpPr/>
            <p:nvPr/>
          </p:nvSpPr>
          <p:spPr>
            <a:xfrm>
              <a:off x="3182171" y="3867848"/>
              <a:ext cx="575100" cy="575100"/>
            </a:xfrm>
            <a:prstGeom prst="flowChartConnector">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0070C0"/>
              </a:solidFill>
              <a:prstDash val="solid"/>
              <a:round/>
              <a:headEnd type="none" w="med" len="med"/>
              <a:tailEnd type="none" w="med" len="med"/>
            </a:ln>
          </p:spPr>
        </p:cxnSp>
      </p:grpSp>
      <p:grpSp>
        <p:nvGrpSpPr>
          <p:cNvPr id="7550" name="Google Shape;7550;p72"/>
          <p:cNvGrpSpPr/>
          <p:nvPr/>
        </p:nvGrpSpPr>
        <p:grpSpPr>
          <a:xfrm>
            <a:off x="4641919" y="1302228"/>
            <a:ext cx="2183957" cy="206589"/>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7556" name="Google Shape;7556;p72"/>
          <p:cNvGrpSpPr/>
          <p:nvPr/>
        </p:nvGrpSpPr>
        <p:grpSpPr>
          <a:xfrm>
            <a:off x="960166" y="1731026"/>
            <a:ext cx="3302349" cy="122324"/>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58" name="Google Shape;7558;p72"/>
            <p:cNvSpPr/>
            <p:nvPr/>
          </p:nvSpPr>
          <p:spPr>
            <a:xfrm>
              <a:off x="4410215" y="436376"/>
              <a:ext cx="222300" cy="222300"/>
            </a:xfrm>
            <a:prstGeom prst="diamond">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59" name="Google Shape;7559;p72"/>
            <p:cNvSpPr/>
            <p:nvPr/>
          </p:nvSpPr>
          <p:spPr>
            <a:xfrm>
              <a:off x="7243912" y="436376"/>
              <a:ext cx="222300" cy="222300"/>
            </a:xfrm>
            <a:prstGeom prst="diamond">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60" name="Google Shape;7560;p72"/>
            <p:cNvSpPr/>
            <p:nvPr/>
          </p:nvSpPr>
          <p:spPr>
            <a:xfrm>
              <a:off x="2920366" y="436376"/>
              <a:ext cx="222300" cy="222300"/>
            </a:xfrm>
            <a:prstGeom prst="diamond">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561" name="Google Shape;7561;p72"/>
            <p:cNvSpPr/>
            <p:nvPr/>
          </p:nvSpPr>
          <p:spPr>
            <a:xfrm>
              <a:off x="5831847" y="436376"/>
              <a:ext cx="222300" cy="222300"/>
            </a:xfrm>
            <a:prstGeom prst="diamond">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cxnSp>
          <p:nvCxnSpPr>
            <p:cNvPr id="7562" name="Google Shape;7562;p72"/>
            <p:cNvCxnSpPr/>
            <p:nvPr/>
          </p:nvCxnSpPr>
          <p:spPr>
            <a:xfrm>
              <a:off x="1798637" y="547513"/>
              <a:ext cx="988200" cy="0"/>
            </a:xfrm>
            <a:prstGeom prst="straightConnector1">
              <a:avLst/>
            </a:prstGeom>
            <a:noFill/>
            <a:ln w="9525" cap="flat" cmpd="sng">
              <a:solidFill>
                <a:srgbClr val="0070C0"/>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0070C0"/>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0070C0"/>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0070C0"/>
              </a:solidFill>
              <a:prstDash val="solid"/>
              <a:round/>
              <a:headEnd type="none" w="med" len="med"/>
              <a:tailEnd type="none" w="med" len="med"/>
            </a:ln>
          </p:spPr>
        </p:cxnSp>
      </p:grpSp>
      <p:grpSp>
        <p:nvGrpSpPr>
          <p:cNvPr id="7566" name="Google Shape;7566;p72"/>
          <p:cNvGrpSpPr/>
          <p:nvPr/>
        </p:nvGrpSpPr>
        <p:grpSpPr>
          <a:xfrm>
            <a:off x="941855" y="3378313"/>
            <a:ext cx="1936947" cy="869231"/>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0070C0"/>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0070C0"/>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0070C0"/>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0070C0"/>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0070C0"/>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0070C0"/>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0070C0"/>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0070C0"/>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0070C0"/>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0070C0"/>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0070C0"/>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0070C0"/>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7580" name="Google Shape;7580;p72"/>
          <p:cNvGrpSpPr/>
          <p:nvPr/>
        </p:nvGrpSpPr>
        <p:grpSpPr>
          <a:xfrm>
            <a:off x="941858" y="1292365"/>
            <a:ext cx="3358055" cy="27907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0070C0"/>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0070C0"/>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0070C0"/>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sp>
            <p:nvSpPr>
              <p:cNvPr id="7592" name="Google Shape;7592;p72"/>
              <p:cNvSpPr/>
              <p:nvPr/>
            </p:nvSpPr>
            <p:spPr>
              <a:xfrm>
                <a:off x="818321" y="1194219"/>
                <a:ext cx="576000" cy="393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0070C0"/>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sp>
            <p:nvSpPr>
              <p:cNvPr id="7597" name="Google Shape;7597;p72"/>
              <p:cNvSpPr/>
              <p:nvPr/>
            </p:nvSpPr>
            <p:spPr>
              <a:xfrm>
                <a:off x="1394250" y="1194219"/>
                <a:ext cx="576000" cy="393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0070C0"/>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sp>
            <p:nvSpPr>
              <p:cNvPr id="7602" name="Google Shape;7602;p72"/>
              <p:cNvSpPr/>
              <p:nvPr/>
            </p:nvSpPr>
            <p:spPr>
              <a:xfrm>
                <a:off x="2546107" y="1194219"/>
                <a:ext cx="690900" cy="393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7603" name="Google Shape;7603;p72"/>
          <p:cNvGrpSpPr/>
          <p:nvPr/>
        </p:nvGrpSpPr>
        <p:grpSpPr>
          <a:xfrm>
            <a:off x="4665871" y="4887873"/>
            <a:ext cx="2090371" cy="655569"/>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7620" name="Google Shape;7620;p72"/>
          <p:cNvGrpSpPr/>
          <p:nvPr/>
        </p:nvGrpSpPr>
        <p:grpSpPr>
          <a:xfrm>
            <a:off x="4613349" y="4195087"/>
            <a:ext cx="2155952" cy="461675"/>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7631" name="Google Shape;7631;p72"/>
          <p:cNvGrpSpPr/>
          <p:nvPr/>
        </p:nvGrpSpPr>
        <p:grpSpPr>
          <a:xfrm>
            <a:off x="984299" y="4576459"/>
            <a:ext cx="1727843" cy="862116"/>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0070C0"/>
              </a:solidFill>
              <a:prstDash val="solid"/>
              <a:miter lim="364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0070C0"/>
              </a:solidFill>
              <a:prstDash val="solid"/>
              <a:miter lim="364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0070C0"/>
              </a:solidFill>
              <a:prstDash val="solid"/>
              <a:miter lim="364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0070C0"/>
              </a:solidFill>
              <a:prstDash val="solid"/>
              <a:miter lim="364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0070C0"/>
              </a:solidFill>
              <a:prstDash val="solid"/>
              <a:miter lim="364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0070C0"/>
              </a:solidFill>
              <a:prstDash val="solid"/>
              <a:miter lim="364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0070C0"/>
              </a:solidFill>
              <a:prstDash val="solid"/>
              <a:miter lim="364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0070C0"/>
              </a:solidFill>
              <a:prstDash val="solid"/>
              <a:miter lim="364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0070C0"/>
              </a:solidFill>
              <a:prstDash val="solid"/>
              <a:miter lim="364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0070C0"/>
                </a:solidFill>
                <a:prstDash val="solid"/>
                <a:miter lim="364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0070C0"/>
                </a:solidFill>
                <a:prstDash val="solid"/>
                <a:miter lim="364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0070C0"/>
                </a:solidFill>
                <a:prstDash val="solid"/>
                <a:miter lim="364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0070C0"/>
                </a:solidFill>
                <a:prstDash val="solid"/>
                <a:miter lim="364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0070C0"/>
                </a:solidFill>
                <a:prstDash val="solid"/>
                <a:miter lim="364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0070C0"/>
                </a:solidFill>
                <a:prstDash val="solid"/>
                <a:miter lim="364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0070C0"/>
                </a:solidFill>
                <a:prstDash val="solid"/>
                <a:miter lim="364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0070C0"/>
                </a:solidFill>
                <a:prstDash val="solid"/>
                <a:miter lim="364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0070C0"/>
                </a:solidFill>
                <a:prstDash val="solid"/>
                <a:miter lim="364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0070C0"/>
                </a:solidFill>
                <a:prstDash val="solid"/>
                <a:miter lim="364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0070C0"/>
                </a:solidFill>
                <a:prstDash val="solid"/>
                <a:miter lim="364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7692" name="Google Shape;7692;p72"/>
          <p:cNvGrpSpPr/>
          <p:nvPr/>
        </p:nvGrpSpPr>
        <p:grpSpPr>
          <a:xfrm rot="5400000">
            <a:off x="7935116" y="4305121"/>
            <a:ext cx="218752" cy="1886555"/>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7725" name="Google Shape;7725;p72"/>
          <p:cNvGrpSpPr/>
          <p:nvPr/>
        </p:nvGrpSpPr>
        <p:grpSpPr>
          <a:xfrm rot="10800000" flipH="1">
            <a:off x="7098355" y="3756514"/>
            <a:ext cx="1892276" cy="33077"/>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0070C0"/>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28" name="Google Shape;7728;p72"/>
            <p:cNvSpPr/>
            <p:nvPr/>
          </p:nvSpPr>
          <p:spPr>
            <a:xfrm>
              <a:off x="2175146" y="4738465"/>
              <a:ext cx="102300" cy="102300"/>
            </a:xfrm>
            <a:prstGeom prst="ellipse">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29" name="Google Shape;7729;p72"/>
            <p:cNvSpPr/>
            <p:nvPr/>
          </p:nvSpPr>
          <p:spPr>
            <a:xfrm>
              <a:off x="3040751" y="4738465"/>
              <a:ext cx="102300" cy="102300"/>
            </a:xfrm>
            <a:prstGeom prst="ellipse">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30" name="Google Shape;7730;p72"/>
            <p:cNvSpPr/>
            <p:nvPr/>
          </p:nvSpPr>
          <p:spPr>
            <a:xfrm>
              <a:off x="4028157" y="4738465"/>
              <a:ext cx="102300" cy="102300"/>
            </a:xfrm>
            <a:prstGeom prst="ellipse">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31" name="Google Shape;7731;p72"/>
            <p:cNvSpPr/>
            <p:nvPr/>
          </p:nvSpPr>
          <p:spPr>
            <a:xfrm>
              <a:off x="5040827" y="4738465"/>
              <a:ext cx="102300" cy="102300"/>
            </a:xfrm>
            <a:prstGeom prst="ellipse">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7732" name="Google Shape;7732;p72"/>
          <p:cNvGrpSpPr/>
          <p:nvPr/>
        </p:nvGrpSpPr>
        <p:grpSpPr>
          <a:xfrm>
            <a:off x="7113446" y="4253931"/>
            <a:ext cx="1862093" cy="513355"/>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0070C0"/>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0070C0"/>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0070C0"/>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0070C0"/>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0070C0"/>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0070C0"/>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0070C0"/>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0070C0"/>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0070C0"/>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0070C0"/>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0070C0"/>
              </a:solidFill>
              <a:prstDash val="solid"/>
              <a:round/>
              <a:headEnd type="oval" w="med" len="med"/>
              <a:tailEnd type="oval" w="med" len="med"/>
            </a:ln>
          </p:spPr>
        </p:cxnSp>
      </p:grpSp>
      <p:grpSp>
        <p:nvGrpSpPr>
          <p:cNvPr id="7745" name="Google Shape;7745;p72"/>
          <p:cNvGrpSpPr/>
          <p:nvPr/>
        </p:nvGrpSpPr>
        <p:grpSpPr>
          <a:xfrm>
            <a:off x="2694867" y="2145633"/>
            <a:ext cx="1576368" cy="882703"/>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0070C0"/>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0070C0"/>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0070C0"/>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0070C0"/>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0070C0"/>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0070C0"/>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grpSp>
      </p:grpSp>
      <p:grpSp>
        <p:nvGrpSpPr>
          <p:cNvPr id="7769" name="Google Shape;7769;p72"/>
          <p:cNvGrpSpPr/>
          <p:nvPr/>
        </p:nvGrpSpPr>
        <p:grpSpPr>
          <a:xfrm>
            <a:off x="941866" y="2075783"/>
            <a:ext cx="1283535" cy="1080077"/>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0070C0"/>
                </a:solidFill>
                <a:prstDash val="solid"/>
                <a:miter lim="3335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0070C0"/>
                </a:solidFill>
                <a:prstDash val="solid"/>
                <a:miter lim="3335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0070C0"/>
                    </a:solidFill>
                    <a:prstDash val="solid"/>
                    <a:miter lim="3335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0070C0"/>
                    </a:solidFill>
                    <a:prstDash val="solid"/>
                    <a:miter lim="3335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0070C0"/>
                    </a:solidFill>
                    <a:prstDash val="solid"/>
                    <a:miter lim="3335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0070C0"/>
                    </a:solidFill>
                    <a:prstDash val="solid"/>
                    <a:miter lim="3335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0070C0"/>
                    </a:solidFill>
                    <a:prstDash val="solid"/>
                    <a:miter lim="3335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0070C0"/>
                    </a:solidFill>
                    <a:prstDash val="solid"/>
                    <a:miter lim="3335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0070C0"/>
                    </a:solidFill>
                    <a:prstDash val="solid"/>
                    <a:miter lim="3335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0070C0"/>
                    </a:solidFill>
                    <a:prstDash val="solid"/>
                    <a:miter lim="3335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grpSp>
      <p:grpSp>
        <p:nvGrpSpPr>
          <p:cNvPr id="7803" name="Google Shape;7803;p72"/>
          <p:cNvGrpSpPr/>
          <p:nvPr/>
        </p:nvGrpSpPr>
        <p:grpSpPr>
          <a:xfrm>
            <a:off x="9087120" y="3099023"/>
            <a:ext cx="2163025" cy="736591"/>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0070C0"/>
              </a:solidFill>
              <a:prstDash val="solid"/>
              <a:round/>
              <a:headEnd type="none" w="med" len="med"/>
              <a:tailEnd type="none" w="med" len="med"/>
            </a:ln>
          </p:spPr>
        </p:cxnSp>
      </p:grpSp>
      <p:grpSp>
        <p:nvGrpSpPr>
          <p:cNvPr id="7810" name="Google Shape;7810;p72"/>
          <p:cNvGrpSpPr/>
          <p:nvPr/>
        </p:nvGrpSpPr>
        <p:grpSpPr>
          <a:xfrm>
            <a:off x="9113176" y="4931364"/>
            <a:ext cx="2110941" cy="634273"/>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0070C0"/>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0070C0"/>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0070C0"/>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0070C0"/>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0070C0"/>
              </a:solidFill>
              <a:prstDash val="solid"/>
              <a:round/>
              <a:headEnd type="none" w="med" len="med"/>
              <a:tailEnd type="none" w="med" len="med"/>
            </a:ln>
          </p:spPr>
        </p:cxnSp>
      </p:grpSp>
      <p:grpSp>
        <p:nvGrpSpPr>
          <p:cNvPr id="7816" name="Google Shape;7816;p72"/>
          <p:cNvGrpSpPr/>
          <p:nvPr/>
        </p:nvGrpSpPr>
        <p:grpSpPr>
          <a:xfrm>
            <a:off x="3117960" y="3279558"/>
            <a:ext cx="1115048" cy="1099372"/>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807367" y="338341"/>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400" dirty="0">
                <a:solidFill>
                  <a:srgbClr val="0070C0"/>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980701" y="4495763"/>
            <a:ext cx="3187219" cy="13664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67">
                  <a:solidFill>
                    <a:srgbClr val="0070C0"/>
                  </a:solidFill>
                </a:endParaRPr>
              </a:p>
            </p:txBody>
          </p:sp>
          <p:sp>
            <p:nvSpPr>
              <p:cNvPr id="7878" name="Google Shape;7878;p73"/>
              <p:cNvSpPr/>
              <p:nvPr/>
            </p:nvSpPr>
            <p:spPr>
              <a:xfrm>
                <a:off x="728939" y="3953593"/>
                <a:ext cx="2390400" cy="1671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67">
                  <a:solidFill>
                    <a:srgbClr val="0070C0"/>
                  </a:solidFill>
                </a:endParaRPr>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67">
                  <a:solidFill>
                    <a:srgbClr val="0070C0"/>
                  </a:solidFill>
                </a:endParaRPr>
              </a:p>
            </p:txBody>
          </p:sp>
          <p:sp>
            <p:nvSpPr>
              <p:cNvPr id="7881" name="Google Shape;7881;p73"/>
              <p:cNvSpPr/>
              <p:nvPr/>
            </p:nvSpPr>
            <p:spPr>
              <a:xfrm>
                <a:off x="1687082" y="3296613"/>
                <a:ext cx="307200" cy="1024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67">
                  <a:solidFill>
                    <a:srgbClr val="0070C0"/>
                  </a:solidFill>
                </a:endParaRPr>
              </a:p>
            </p:txBody>
          </p:sp>
          <p:sp>
            <p:nvSpPr>
              <p:cNvPr id="7882" name="Google Shape;7882;p73"/>
              <p:cNvSpPr/>
              <p:nvPr/>
            </p:nvSpPr>
            <p:spPr>
              <a:xfrm>
                <a:off x="2040389" y="3296613"/>
                <a:ext cx="307200" cy="1024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67">
                  <a:solidFill>
                    <a:srgbClr val="0070C0"/>
                  </a:solidFill>
                </a:endParaRPr>
              </a:p>
            </p:txBody>
          </p:sp>
          <p:sp>
            <p:nvSpPr>
              <p:cNvPr id="7883" name="Google Shape;7883;p73"/>
              <p:cNvSpPr/>
              <p:nvPr/>
            </p:nvSpPr>
            <p:spPr>
              <a:xfrm>
                <a:off x="2393695" y="3296613"/>
                <a:ext cx="307200" cy="1024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67">
                  <a:solidFill>
                    <a:srgbClr val="0070C0"/>
                  </a:solidFill>
                </a:endParaRPr>
              </a:p>
            </p:txBody>
          </p:sp>
          <p:sp>
            <p:nvSpPr>
              <p:cNvPr id="7884" name="Google Shape;7884;p73"/>
              <p:cNvSpPr/>
              <p:nvPr/>
            </p:nvSpPr>
            <p:spPr>
              <a:xfrm>
                <a:off x="2747002" y="3296613"/>
                <a:ext cx="307200" cy="1024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67">
                  <a:solidFill>
                    <a:srgbClr val="0070C0"/>
                  </a:solidFill>
                </a:endParaRPr>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graphicFrame>
        <p:nvGraphicFramePr>
          <p:cNvPr id="7906" name="Google Shape;7906;p73"/>
          <p:cNvGraphicFramePr/>
          <p:nvPr/>
        </p:nvGraphicFramePr>
        <p:xfrm>
          <a:off x="7961633" y="3159645"/>
          <a:ext cx="3338800" cy="1158119"/>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444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dirty="0">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991870" y="1596665"/>
            <a:ext cx="3195340" cy="1302003"/>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10" name="Google Shape;7910;p73"/>
              <p:cNvSpPr/>
              <p:nvPr/>
            </p:nvSpPr>
            <p:spPr>
              <a:xfrm>
                <a:off x="1434943" y="1112739"/>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11" name="Google Shape;7911;p73"/>
              <p:cNvSpPr/>
              <p:nvPr/>
            </p:nvSpPr>
            <p:spPr>
              <a:xfrm>
                <a:off x="1777760" y="1112739"/>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12" name="Google Shape;7912;p73"/>
              <p:cNvSpPr/>
              <p:nvPr/>
            </p:nvSpPr>
            <p:spPr>
              <a:xfrm>
                <a:off x="2120578" y="1112739"/>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13" name="Google Shape;7913;p73"/>
              <p:cNvSpPr/>
              <p:nvPr/>
            </p:nvSpPr>
            <p:spPr>
              <a:xfrm>
                <a:off x="2463395" y="1112739"/>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14" name="Google Shape;7914;p73"/>
              <p:cNvSpPr/>
              <p:nvPr/>
            </p:nvSpPr>
            <p:spPr>
              <a:xfrm>
                <a:off x="2806212" y="1112739"/>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15" name="Google Shape;7915;p73"/>
              <p:cNvSpPr/>
              <p:nvPr/>
            </p:nvSpPr>
            <p:spPr>
              <a:xfrm>
                <a:off x="1092126" y="1362294"/>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16" name="Google Shape;7916;p73"/>
              <p:cNvSpPr/>
              <p:nvPr/>
            </p:nvSpPr>
            <p:spPr>
              <a:xfrm>
                <a:off x="1434943" y="1362294"/>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17" name="Google Shape;7917;p73"/>
              <p:cNvSpPr/>
              <p:nvPr/>
            </p:nvSpPr>
            <p:spPr>
              <a:xfrm>
                <a:off x="1777760" y="1362294"/>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18" name="Google Shape;7918;p73"/>
              <p:cNvSpPr/>
              <p:nvPr/>
            </p:nvSpPr>
            <p:spPr>
              <a:xfrm>
                <a:off x="2120578" y="1362294"/>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19" name="Google Shape;7919;p73"/>
              <p:cNvSpPr/>
              <p:nvPr/>
            </p:nvSpPr>
            <p:spPr>
              <a:xfrm>
                <a:off x="2463395" y="1362294"/>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20" name="Google Shape;7920;p73"/>
              <p:cNvSpPr/>
              <p:nvPr/>
            </p:nvSpPr>
            <p:spPr>
              <a:xfrm>
                <a:off x="2806212" y="1362294"/>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21" name="Google Shape;7921;p73"/>
              <p:cNvSpPr/>
              <p:nvPr/>
            </p:nvSpPr>
            <p:spPr>
              <a:xfrm>
                <a:off x="1092126" y="1611849"/>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22" name="Google Shape;7922;p73"/>
              <p:cNvSpPr/>
              <p:nvPr/>
            </p:nvSpPr>
            <p:spPr>
              <a:xfrm>
                <a:off x="1434943" y="1611849"/>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23" name="Google Shape;7923;p73"/>
              <p:cNvSpPr/>
              <p:nvPr/>
            </p:nvSpPr>
            <p:spPr>
              <a:xfrm>
                <a:off x="1777760" y="1611849"/>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24" name="Google Shape;7924;p73"/>
              <p:cNvSpPr/>
              <p:nvPr/>
            </p:nvSpPr>
            <p:spPr>
              <a:xfrm>
                <a:off x="2120578" y="1611849"/>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25" name="Google Shape;7925;p73"/>
              <p:cNvSpPr/>
              <p:nvPr/>
            </p:nvSpPr>
            <p:spPr>
              <a:xfrm>
                <a:off x="2463395" y="1611849"/>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26" name="Google Shape;7926;p73"/>
              <p:cNvSpPr/>
              <p:nvPr/>
            </p:nvSpPr>
            <p:spPr>
              <a:xfrm>
                <a:off x="2806212" y="1611849"/>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27" name="Google Shape;7927;p73"/>
              <p:cNvSpPr/>
              <p:nvPr/>
            </p:nvSpPr>
            <p:spPr>
              <a:xfrm>
                <a:off x="1092126" y="1861404"/>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28" name="Google Shape;7928;p73"/>
              <p:cNvSpPr/>
              <p:nvPr/>
            </p:nvSpPr>
            <p:spPr>
              <a:xfrm>
                <a:off x="1434943" y="1861404"/>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29" name="Google Shape;7929;p73"/>
              <p:cNvSpPr/>
              <p:nvPr/>
            </p:nvSpPr>
            <p:spPr>
              <a:xfrm>
                <a:off x="1777760" y="1861404"/>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30" name="Google Shape;7930;p73"/>
              <p:cNvSpPr/>
              <p:nvPr/>
            </p:nvSpPr>
            <p:spPr>
              <a:xfrm>
                <a:off x="2120578" y="1861404"/>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31" name="Google Shape;7931;p73"/>
              <p:cNvSpPr/>
              <p:nvPr/>
            </p:nvSpPr>
            <p:spPr>
              <a:xfrm>
                <a:off x="2463395" y="1861404"/>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32" name="Google Shape;7932;p73"/>
              <p:cNvSpPr/>
              <p:nvPr/>
            </p:nvSpPr>
            <p:spPr>
              <a:xfrm>
                <a:off x="2806212" y="1861404"/>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35" name="Google Shape;7935;p73"/>
              <p:cNvSpPr/>
              <p:nvPr/>
            </p:nvSpPr>
            <p:spPr>
              <a:xfrm>
                <a:off x="749309" y="1611849"/>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36" name="Google Shape;7936;p73"/>
              <p:cNvSpPr/>
              <p:nvPr/>
            </p:nvSpPr>
            <p:spPr>
              <a:xfrm>
                <a:off x="749309" y="1861404"/>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37" name="Google Shape;7937;p73"/>
              <p:cNvSpPr/>
              <p:nvPr/>
            </p:nvSpPr>
            <p:spPr>
              <a:xfrm>
                <a:off x="749309" y="1112739"/>
                <a:ext cx="314700" cy="2268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sp>
          <p:nvSpPr>
            <p:cNvPr id="7938" name="Google Shape;7938;p73"/>
            <p:cNvSpPr/>
            <p:nvPr/>
          </p:nvSpPr>
          <p:spPr>
            <a:xfrm>
              <a:off x="1434877" y="1258345"/>
              <a:ext cx="1685700" cy="78600"/>
            </a:xfrm>
            <a:prstGeom prst="rect">
              <a:avLst/>
            </a:prstGeom>
            <a:solidFill>
              <a:srgbClr val="7994A9"/>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939" name="Google Shape;7939;p73"/>
            <p:cNvSpPr/>
            <p:nvPr/>
          </p:nvSpPr>
          <p:spPr>
            <a:xfrm>
              <a:off x="1777683" y="2010641"/>
              <a:ext cx="1000200" cy="78600"/>
            </a:xfrm>
            <a:prstGeom prst="rect">
              <a:avLst/>
            </a:prstGeom>
            <a:solidFill>
              <a:srgbClr val="7994A9"/>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940" name="Google Shape;7940;p73"/>
            <p:cNvSpPr/>
            <p:nvPr/>
          </p:nvSpPr>
          <p:spPr>
            <a:xfrm>
              <a:off x="1092070" y="1759876"/>
              <a:ext cx="657600" cy="78600"/>
            </a:xfrm>
            <a:prstGeom prst="rect">
              <a:avLst/>
            </a:prstGeom>
            <a:solidFill>
              <a:srgbClr val="7994A9"/>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941" name="Google Shape;7941;p73"/>
            <p:cNvSpPr/>
            <p:nvPr/>
          </p:nvSpPr>
          <p:spPr>
            <a:xfrm>
              <a:off x="2463277" y="1759876"/>
              <a:ext cx="657600" cy="78600"/>
            </a:xfrm>
            <a:prstGeom prst="rect">
              <a:avLst/>
            </a:prstGeom>
            <a:solidFill>
              <a:srgbClr val="7994A9"/>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aphicFrame>
        <p:nvGraphicFramePr>
          <p:cNvPr id="7942" name="Google Shape;7942;p73"/>
          <p:cNvGraphicFramePr/>
          <p:nvPr/>
        </p:nvGraphicFramePr>
        <p:xfrm>
          <a:off x="7961667" y="1596645"/>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4522817" y="3159646"/>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4525466" y="4480927"/>
            <a:ext cx="3151169" cy="1396083"/>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47" name="Google Shape;7947;p73"/>
              <p:cNvSpPr/>
              <p:nvPr/>
            </p:nvSpPr>
            <p:spPr>
              <a:xfrm>
                <a:off x="3838898" y="3285485"/>
                <a:ext cx="441300" cy="1395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48" name="Google Shape;7948;p73"/>
              <p:cNvSpPr/>
              <p:nvPr/>
            </p:nvSpPr>
            <p:spPr>
              <a:xfrm>
                <a:off x="4319384" y="3285485"/>
                <a:ext cx="441300" cy="1395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49" name="Google Shape;7949;p73"/>
              <p:cNvSpPr/>
              <p:nvPr/>
            </p:nvSpPr>
            <p:spPr>
              <a:xfrm>
                <a:off x="4799870" y="3285485"/>
                <a:ext cx="441300" cy="1395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50" name="Google Shape;7950;p73"/>
              <p:cNvSpPr/>
              <p:nvPr/>
            </p:nvSpPr>
            <p:spPr>
              <a:xfrm>
                <a:off x="5280356" y="3285485"/>
                <a:ext cx="441300" cy="1395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53" name="Google Shape;7953;p73"/>
              <p:cNvSpPr/>
              <p:nvPr/>
            </p:nvSpPr>
            <p:spPr>
              <a:xfrm>
                <a:off x="3838898" y="3466996"/>
                <a:ext cx="441300" cy="1395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54" name="Google Shape;7954;p73"/>
              <p:cNvSpPr/>
              <p:nvPr/>
            </p:nvSpPr>
            <p:spPr>
              <a:xfrm>
                <a:off x="4319384" y="3466996"/>
                <a:ext cx="441300" cy="1395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55" name="Google Shape;7955;p73"/>
              <p:cNvSpPr/>
              <p:nvPr/>
            </p:nvSpPr>
            <p:spPr>
              <a:xfrm>
                <a:off x="4799870" y="3466996"/>
                <a:ext cx="441300" cy="1395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56" name="Google Shape;7956;p73"/>
              <p:cNvSpPr/>
              <p:nvPr/>
            </p:nvSpPr>
            <p:spPr>
              <a:xfrm>
                <a:off x="5280356" y="3466996"/>
                <a:ext cx="441300" cy="1395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59" name="Google Shape;7959;p73"/>
              <p:cNvSpPr/>
              <p:nvPr/>
            </p:nvSpPr>
            <p:spPr>
              <a:xfrm>
                <a:off x="3838898" y="3648507"/>
                <a:ext cx="441300" cy="1395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60" name="Google Shape;7960;p73"/>
              <p:cNvSpPr/>
              <p:nvPr/>
            </p:nvSpPr>
            <p:spPr>
              <a:xfrm>
                <a:off x="4319384" y="3648507"/>
                <a:ext cx="441300" cy="1395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61" name="Google Shape;7961;p73"/>
              <p:cNvSpPr/>
              <p:nvPr/>
            </p:nvSpPr>
            <p:spPr>
              <a:xfrm>
                <a:off x="4799870" y="3648507"/>
                <a:ext cx="441300" cy="1395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62" name="Google Shape;7962;p73"/>
              <p:cNvSpPr/>
              <p:nvPr/>
            </p:nvSpPr>
            <p:spPr>
              <a:xfrm>
                <a:off x="5280356" y="3648507"/>
                <a:ext cx="441300" cy="1395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65" name="Google Shape;7965;p73"/>
              <p:cNvSpPr/>
              <p:nvPr/>
            </p:nvSpPr>
            <p:spPr>
              <a:xfrm>
                <a:off x="3838898" y="3830018"/>
                <a:ext cx="441300" cy="1395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66" name="Google Shape;7966;p73"/>
              <p:cNvSpPr/>
              <p:nvPr/>
            </p:nvSpPr>
            <p:spPr>
              <a:xfrm>
                <a:off x="4319384" y="3830018"/>
                <a:ext cx="441300" cy="1395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67" name="Google Shape;7967;p73"/>
              <p:cNvSpPr/>
              <p:nvPr/>
            </p:nvSpPr>
            <p:spPr>
              <a:xfrm>
                <a:off x="4799870" y="3830018"/>
                <a:ext cx="441300" cy="1395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68" name="Google Shape;7968;p73"/>
              <p:cNvSpPr/>
              <p:nvPr/>
            </p:nvSpPr>
            <p:spPr>
              <a:xfrm>
                <a:off x="5280356" y="3830018"/>
                <a:ext cx="441300" cy="1395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71" name="Google Shape;7971;p73"/>
              <p:cNvSpPr/>
              <p:nvPr/>
            </p:nvSpPr>
            <p:spPr>
              <a:xfrm>
                <a:off x="3831294" y="4134603"/>
                <a:ext cx="492900" cy="1524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72" name="Google Shape;7972;p73"/>
              <p:cNvSpPr/>
              <p:nvPr/>
            </p:nvSpPr>
            <p:spPr>
              <a:xfrm>
                <a:off x="4367788" y="4134603"/>
                <a:ext cx="492900" cy="1524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73" name="Google Shape;7973;p73"/>
              <p:cNvSpPr/>
              <p:nvPr/>
            </p:nvSpPr>
            <p:spPr>
              <a:xfrm>
                <a:off x="4904282" y="4134603"/>
                <a:ext cx="492900" cy="1524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74" name="Google Shape;7974;p73"/>
              <p:cNvSpPr/>
              <p:nvPr/>
            </p:nvSpPr>
            <p:spPr>
              <a:xfrm>
                <a:off x="5440776" y="4134603"/>
                <a:ext cx="492900" cy="1524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77" name="Google Shape;7977;p73"/>
              <p:cNvSpPr/>
              <p:nvPr/>
            </p:nvSpPr>
            <p:spPr>
              <a:xfrm>
                <a:off x="3831294" y="4134603"/>
                <a:ext cx="492900" cy="1524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78" name="Google Shape;7978;p73"/>
              <p:cNvSpPr/>
              <p:nvPr/>
            </p:nvSpPr>
            <p:spPr>
              <a:xfrm>
                <a:off x="4367788" y="4134603"/>
                <a:ext cx="492900" cy="1524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79" name="Google Shape;7979;p73"/>
              <p:cNvSpPr/>
              <p:nvPr/>
            </p:nvSpPr>
            <p:spPr>
              <a:xfrm>
                <a:off x="4904282" y="4134603"/>
                <a:ext cx="492900" cy="1524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80" name="Google Shape;7980;p73"/>
              <p:cNvSpPr/>
              <p:nvPr/>
            </p:nvSpPr>
            <p:spPr>
              <a:xfrm>
                <a:off x="5440776" y="4134603"/>
                <a:ext cx="492900" cy="152400"/>
              </a:xfrm>
              <a:prstGeom prst="flowChartAlternateProcess">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graphicFrame>
        <p:nvGraphicFramePr>
          <p:cNvPr id="7981" name="Google Shape;7981;p73"/>
          <p:cNvGraphicFramePr/>
          <p:nvPr/>
        </p:nvGraphicFramePr>
        <p:xfrm>
          <a:off x="993202" y="3159645"/>
          <a:ext cx="3159732" cy="1185801"/>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5592761" y="3698066"/>
            <a:ext cx="1736127" cy="8127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7985" name="Google Shape;7985;p73"/>
          <p:cNvGrpSpPr/>
          <p:nvPr/>
        </p:nvGrpSpPr>
        <p:grpSpPr>
          <a:xfrm>
            <a:off x="6320077" y="4074278"/>
            <a:ext cx="1219120" cy="8127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7988" name="Google Shape;7988;p73"/>
          <p:cNvGrpSpPr/>
          <p:nvPr/>
        </p:nvGrpSpPr>
        <p:grpSpPr>
          <a:xfrm>
            <a:off x="7873143" y="4511341"/>
            <a:ext cx="3363823" cy="1335272"/>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0070C0"/>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0070C0"/>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0070C0"/>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solidFill>
                <a:srgbClr val="0070C0"/>
              </a:solidFill>
            </a:ln>
          </p:spPr>
          <p:txBody>
            <a:bodyPr spcFirstLastPara="1" wrap="square" lIns="0" tIns="121900" rIns="0" bIns="121900" anchor="t" anchorCtr="0">
              <a:noAutofit/>
            </a:bodyPr>
            <a:lstStyle/>
            <a:p>
              <a:pPr algn="ctr">
                <a:spcAft>
                  <a:spcPts val="2133"/>
                </a:spcAft>
              </a:pPr>
              <a:r>
                <a:rPr lang="en" sz="533">
                  <a:solidFill>
                    <a:srgbClr val="0070C0"/>
                  </a:solidFill>
                </a:rPr>
                <a:t>JANUARY</a:t>
              </a:r>
              <a:endParaRPr sz="533">
                <a:solidFill>
                  <a:srgbClr val="0070C0"/>
                </a:solidFill>
              </a:endParaRPr>
            </a:p>
          </p:txBody>
        </p:sp>
        <p:sp>
          <p:nvSpPr>
            <p:cNvPr id="7993" name="Google Shape;7993;p73"/>
            <p:cNvSpPr txBox="1"/>
            <p:nvPr/>
          </p:nvSpPr>
          <p:spPr>
            <a:xfrm flipH="1">
              <a:off x="2434275" y="789980"/>
              <a:ext cx="289200" cy="107400"/>
            </a:xfrm>
            <a:prstGeom prst="rect">
              <a:avLst/>
            </a:prstGeom>
            <a:noFill/>
            <a:ln>
              <a:solidFill>
                <a:srgbClr val="0070C0"/>
              </a:solidFill>
            </a:ln>
          </p:spPr>
          <p:txBody>
            <a:bodyPr spcFirstLastPara="1" wrap="square" lIns="0" tIns="121900" rIns="0" bIns="121900" anchor="t" anchorCtr="0">
              <a:noAutofit/>
            </a:bodyPr>
            <a:lstStyle/>
            <a:p>
              <a:pPr algn="ctr">
                <a:spcAft>
                  <a:spcPts val="2133"/>
                </a:spcAft>
              </a:pPr>
              <a:r>
                <a:rPr lang="en" sz="533">
                  <a:solidFill>
                    <a:srgbClr val="0070C0"/>
                  </a:solidFill>
                </a:rPr>
                <a:t>FEBRUARY</a:t>
              </a:r>
              <a:endParaRPr sz="533">
                <a:solidFill>
                  <a:srgbClr val="0070C0"/>
                </a:solidFill>
              </a:endParaRPr>
            </a:p>
          </p:txBody>
        </p:sp>
        <p:sp>
          <p:nvSpPr>
            <p:cNvPr id="7994" name="Google Shape;7994;p73"/>
            <p:cNvSpPr txBox="1"/>
            <p:nvPr/>
          </p:nvSpPr>
          <p:spPr>
            <a:xfrm flipH="1">
              <a:off x="2781049" y="789981"/>
              <a:ext cx="281100" cy="107400"/>
            </a:xfrm>
            <a:prstGeom prst="rect">
              <a:avLst/>
            </a:prstGeom>
            <a:noFill/>
            <a:ln>
              <a:solidFill>
                <a:srgbClr val="0070C0"/>
              </a:solidFill>
            </a:ln>
          </p:spPr>
          <p:txBody>
            <a:bodyPr spcFirstLastPara="1" wrap="square" lIns="0" tIns="121900" rIns="0" bIns="121900" anchor="t" anchorCtr="0">
              <a:noAutofit/>
            </a:bodyPr>
            <a:lstStyle/>
            <a:p>
              <a:pPr algn="ctr">
                <a:spcAft>
                  <a:spcPts val="2133"/>
                </a:spcAft>
              </a:pPr>
              <a:r>
                <a:rPr lang="en" sz="533">
                  <a:solidFill>
                    <a:srgbClr val="0070C0"/>
                  </a:solidFill>
                </a:rPr>
                <a:t>MARCH</a:t>
              </a:r>
              <a:endParaRPr sz="533">
                <a:solidFill>
                  <a:srgbClr val="0070C0"/>
                </a:solidFill>
              </a:endParaRPr>
            </a:p>
          </p:txBody>
        </p:sp>
        <p:sp>
          <p:nvSpPr>
            <p:cNvPr id="7995" name="Google Shape;7995;p73"/>
            <p:cNvSpPr txBox="1"/>
            <p:nvPr/>
          </p:nvSpPr>
          <p:spPr>
            <a:xfrm flipH="1">
              <a:off x="3112690" y="789981"/>
              <a:ext cx="281100" cy="107400"/>
            </a:xfrm>
            <a:prstGeom prst="rect">
              <a:avLst/>
            </a:prstGeom>
            <a:noFill/>
            <a:ln>
              <a:solidFill>
                <a:srgbClr val="0070C0"/>
              </a:solidFill>
            </a:ln>
          </p:spPr>
          <p:txBody>
            <a:bodyPr spcFirstLastPara="1" wrap="square" lIns="0" tIns="121900" rIns="0" bIns="121900" anchor="t" anchorCtr="0">
              <a:noAutofit/>
            </a:bodyPr>
            <a:lstStyle/>
            <a:p>
              <a:pPr algn="ctr">
                <a:spcAft>
                  <a:spcPts val="2133"/>
                </a:spcAft>
              </a:pPr>
              <a:r>
                <a:rPr lang="en" sz="533">
                  <a:solidFill>
                    <a:srgbClr val="0070C0"/>
                  </a:solidFill>
                </a:rPr>
                <a:t>APRIL</a:t>
              </a:r>
              <a:endParaRPr sz="533">
                <a:solidFill>
                  <a:srgbClr val="0070C0"/>
                </a:solidFill>
              </a:endParaRPr>
            </a:p>
          </p:txBody>
        </p:sp>
        <p:sp>
          <p:nvSpPr>
            <p:cNvPr id="7996" name="Google Shape;7996;p73"/>
            <p:cNvSpPr/>
            <p:nvPr/>
          </p:nvSpPr>
          <p:spPr>
            <a:xfrm>
              <a:off x="2105681" y="964326"/>
              <a:ext cx="289200" cy="42600"/>
            </a:xfrm>
            <a:prstGeom prst="rect">
              <a:avLst/>
            </a:prstGeom>
            <a:solidFill>
              <a:srgbClr val="869FB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997" name="Google Shape;7997;p73"/>
            <p:cNvSpPr/>
            <p:nvPr/>
          </p:nvSpPr>
          <p:spPr>
            <a:xfrm>
              <a:off x="2109515" y="1159286"/>
              <a:ext cx="280200" cy="42600"/>
            </a:xfrm>
            <a:prstGeom prst="rect">
              <a:avLst/>
            </a:prstGeom>
            <a:solidFill>
              <a:srgbClr val="EEEEEE"/>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998" name="Google Shape;7998;p73"/>
            <p:cNvSpPr/>
            <p:nvPr/>
          </p:nvSpPr>
          <p:spPr>
            <a:xfrm>
              <a:off x="2753389" y="1353677"/>
              <a:ext cx="325500" cy="42600"/>
            </a:xfrm>
            <a:prstGeom prst="rect">
              <a:avLst/>
            </a:pr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7999" name="Google Shape;7999;p73"/>
            <p:cNvSpPr/>
            <p:nvPr/>
          </p:nvSpPr>
          <p:spPr>
            <a:xfrm>
              <a:off x="2105681" y="1159287"/>
              <a:ext cx="289200" cy="42600"/>
            </a:xfrm>
            <a:prstGeom prst="rect">
              <a:avLst/>
            </a:pr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000" name="Google Shape;8000;p73"/>
            <p:cNvSpPr/>
            <p:nvPr/>
          </p:nvSpPr>
          <p:spPr>
            <a:xfrm>
              <a:off x="2412005" y="1354248"/>
              <a:ext cx="325500" cy="42600"/>
            </a:xfrm>
            <a:prstGeom prst="rect">
              <a:avLst/>
            </a:pr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001" name="Google Shape;8001;p73"/>
            <p:cNvSpPr/>
            <p:nvPr/>
          </p:nvSpPr>
          <p:spPr>
            <a:xfrm>
              <a:off x="2410087" y="964961"/>
              <a:ext cx="325500" cy="42600"/>
            </a:xfrm>
            <a:prstGeom prst="rect">
              <a:avLst/>
            </a:prstGeom>
            <a:solidFill>
              <a:srgbClr val="869FB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002" name="Google Shape;8002;p73"/>
            <p:cNvSpPr txBox="1"/>
            <p:nvPr/>
          </p:nvSpPr>
          <p:spPr>
            <a:xfrm flipH="1">
              <a:off x="1906114" y="918164"/>
              <a:ext cx="203400" cy="106500"/>
            </a:xfrm>
            <a:prstGeom prst="rect">
              <a:avLst/>
            </a:prstGeom>
            <a:noFill/>
            <a:ln>
              <a:solidFill>
                <a:srgbClr val="0070C0"/>
              </a:solidFill>
            </a:ln>
          </p:spPr>
          <p:txBody>
            <a:bodyPr spcFirstLastPara="1" wrap="square" lIns="0" tIns="121900" rIns="0" bIns="121900" anchor="t" anchorCtr="0">
              <a:noAutofit/>
            </a:bodyPr>
            <a:lstStyle/>
            <a:p>
              <a:pPr>
                <a:spcAft>
                  <a:spcPts val="2133"/>
                </a:spcAft>
              </a:pPr>
              <a:r>
                <a:rPr lang="en" sz="533">
                  <a:solidFill>
                    <a:srgbClr val="0070C0"/>
                  </a:solidFill>
                </a:rPr>
                <a:t>PHASE 1</a:t>
              </a:r>
              <a:endParaRPr sz="533">
                <a:solidFill>
                  <a:srgbClr val="0070C0"/>
                </a:solidFill>
              </a:endParaRPr>
            </a:p>
          </p:txBody>
        </p:sp>
        <p:sp>
          <p:nvSpPr>
            <p:cNvPr id="8003" name="Google Shape;8003;p73"/>
            <p:cNvSpPr txBox="1"/>
            <p:nvPr/>
          </p:nvSpPr>
          <p:spPr>
            <a:xfrm flipH="1">
              <a:off x="1904318" y="1113390"/>
              <a:ext cx="205200" cy="91200"/>
            </a:xfrm>
            <a:prstGeom prst="rect">
              <a:avLst/>
            </a:prstGeom>
            <a:noFill/>
            <a:ln>
              <a:solidFill>
                <a:srgbClr val="0070C0"/>
              </a:solidFill>
            </a:ln>
          </p:spPr>
          <p:txBody>
            <a:bodyPr spcFirstLastPara="1" wrap="square" lIns="0" tIns="121900" rIns="0" bIns="121900" anchor="t" anchorCtr="0">
              <a:noAutofit/>
            </a:bodyPr>
            <a:lstStyle/>
            <a:p>
              <a:pPr>
                <a:lnSpc>
                  <a:spcPct val="115000"/>
                </a:lnSpc>
                <a:spcAft>
                  <a:spcPts val="2133"/>
                </a:spcAft>
              </a:pPr>
              <a:r>
                <a:rPr lang="en" sz="533">
                  <a:solidFill>
                    <a:srgbClr val="0070C0"/>
                  </a:solidFill>
                </a:rPr>
                <a:t>Task 1</a:t>
              </a:r>
              <a:endParaRPr sz="533">
                <a:solidFill>
                  <a:srgbClr val="0070C0"/>
                </a:solidFill>
              </a:endParaRPr>
            </a:p>
          </p:txBody>
        </p:sp>
        <p:sp>
          <p:nvSpPr>
            <p:cNvPr id="8004" name="Google Shape;8004;p73"/>
            <p:cNvSpPr txBox="1"/>
            <p:nvPr/>
          </p:nvSpPr>
          <p:spPr>
            <a:xfrm flipH="1">
              <a:off x="1906118" y="1304527"/>
              <a:ext cx="203400" cy="91200"/>
            </a:xfrm>
            <a:prstGeom prst="rect">
              <a:avLst/>
            </a:prstGeom>
            <a:noFill/>
            <a:ln>
              <a:solidFill>
                <a:srgbClr val="0070C0"/>
              </a:solidFill>
            </a:ln>
          </p:spPr>
          <p:txBody>
            <a:bodyPr spcFirstLastPara="1" wrap="square" lIns="0" tIns="121900" rIns="0" bIns="121900" anchor="t" anchorCtr="0">
              <a:noAutofit/>
            </a:bodyPr>
            <a:lstStyle/>
            <a:p>
              <a:pPr>
                <a:lnSpc>
                  <a:spcPct val="115000"/>
                </a:lnSpc>
                <a:spcAft>
                  <a:spcPts val="2133"/>
                </a:spcAft>
              </a:pPr>
              <a:r>
                <a:rPr lang="en" sz="533">
                  <a:solidFill>
                    <a:srgbClr val="0070C0"/>
                  </a:solidFill>
                </a:rPr>
                <a:t>Task 2</a:t>
              </a:r>
              <a:endParaRPr sz="533">
                <a:solidFill>
                  <a:srgbClr val="0070C0"/>
                </a:solidFill>
              </a:endParaRPr>
            </a:p>
          </p:txBody>
        </p:sp>
        <p:sp>
          <p:nvSpPr>
            <p:cNvPr id="8005" name="Google Shape;8005;p73"/>
            <p:cNvSpPr/>
            <p:nvPr/>
          </p:nvSpPr>
          <p:spPr>
            <a:xfrm>
              <a:off x="2750975" y="964961"/>
              <a:ext cx="325500" cy="42600"/>
            </a:xfrm>
            <a:prstGeom prst="rect">
              <a:avLst/>
            </a:prstGeom>
            <a:solidFill>
              <a:srgbClr val="869FB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006" name="Google Shape;8006;p73"/>
          <p:cNvGrpSpPr/>
          <p:nvPr/>
        </p:nvGrpSpPr>
        <p:grpSpPr>
          <a:xfrm>
            <a:off x="4519017" y="1556724"/>
            <a:ext cx="3151191" cy="1341153"/>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533">
                <a:solidFill>
                  <a:srgbClr val="0070C0"/>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533">
                <a:solidFill>
                  <a:srgbClr val="0070C0"/>
                </a:solidFill>
              </a:endParaRPr>
            </a:p>
          </p:txBody>
        </p:sp>
        <p:sp>
          <p:nvSpPr>
            <p:cNvPr id="8009" name="Google Shape;8009;p73"/>
            <p:cNvSpPr txBox="1"/>
            <p:nvPr/>
          </p:nvSpPr>
          <p:spPr>
            <a:xfrm flipH="1">
              <a:off x="3678794" y="1193199"/>
              <a:ext cx="370500" cy="84300"/>
            </a:xfrm>
            <a:prstGeom prst="rect">
              <a:avLst/>
            </a:prstGeom>
            <a:noFill/>
            <a:ln>
              <a:solidFill>
                <a:srgbClr val="0070C0"/>
              </a:solidFill>
            </a:ln>
          </p:spPr>
          <p:txBody>
            <a:bodyPr spcFirstLastPara="1" wrap="square" lIns="0" tIns="0" rIns="0" bIns="0" anchor="t" anchorCtr="0">
              <a:noAutofit/>
            </a:bodyPr>
            <a:lstStyle/>
            <a:p>
              <a:pPr algn="ctr">
                <a:spcAft>
                  <a:spcPts val="2133"/>
                </a:spcAft>
              </a:pPr>
              <a:r>
                <a:rPr lang="en" sz="533">
                  <a:solidFill>
                    <a:srgbClr val="0070C0"/>
                  </a:solidFill>
                </a:rPr>
                <a:t>JANUARY</a:t>
              </a:r>
              <a:endParaRPr sz="533">
                <a:solidFill>
                  <a:srgbClr val="0070C0"/>
                </a:solidFill>
              </a:endParaRPr>
            </a:p>
          </p:txBody>
        </p:sp>
        <p:sp>
          <p:nvSpPr>
            <p:cNvPr id="8010" name="Google Shape;8010;p73"/>
            <p:cNvSpPr txBox="1"/>
            <p:nvPr/>
          </p:nvSpPr>
          <p:spPr>
            <a:xfrm flipH="1">
              <a:off x="4051671" y="1193188"/>
              <a:ext cx="401400" cy="84300"/>
            </a:xfrm>
            <a:prstGeom prst="rect">
              <a:avLst/>
            </a:prstGeom>
            <a:noFill/>
            <a:ln>
              <a:solidFill>
                <a:srgbClr val="0070C0"/>
              </a:solidFill>
            </a:ln>
          </p:spPr>
          <p:txBody>
            <a:bodyPr spcFirstLastPara="1" wrap="square" lIns="0" tIns="0" rIns="0" bIns="0" anchor="t" anchorCtr="0">
              <a:noAutofit/>
            </a:bodyPr>
            <a:lstStyle/>
            <a:p>
              <a:pPr algn="ctr">
                <a:spcAft>
                  <a:spcPts val="2133"/>
                </a:spcAft>
              </a:pPr>
              <a:r>
                <a:rPr lang="en" sz="533">
                  <a:solidFill>
                    <a:srgbClr val="0070C0"/>
                  </a:solidFill>
                </a:rPr>
                <a:t>FEBRUARY</a:t>
              </a:r>
              <a:endParaRPr sz="533">
                <a:solidFill>
                  <a:srgbClr val="0070C0"/>
                </a:solidFill>
              </a:endParaRPr>
            </a:p>
          </p:txBody>
        </p:sp>
        <p:sp>
          <p:nvSpPr>
            <p:cNvPr id="8011" name="Google Shape;8011;p73"/>
            <p:cNvSpPr txBox="1"/>
            <p:nvPr/>
          </p:nvSpPr>
          <p:spPr>
            <a:xfrm flipH="1">
              <a:off x="4453057" y="1193188"/>
              <a:ext cx="348000" cy="84300"/>
            </a:xfrm>
            <a:prstGeom prst="rect">
              <a:avLst/>
            </a:prstGeom>
            <a:noFill/>
            <a:ln>
              <a:solidFill>
                <a:srgbClr val="0070C0"/>
              </a:solidFill>
            </a:ln>
          </p:spPr>
          <p:txBody>
            <a:bodyPr spcFirstLastPara="1" wrap="square" lIns="0" tIns="0" rIns="0" bIns="0" anchor="t" anchorCtr="0">
              <a:noAutofit/>
            </a:bodyPr>
            <a:lstStyle/>
            <a:p>
              <a:pPr algn="ctr">
                <a:spcAft>
                  <a:spcPts val="2133"/>
                </a:spcAft>
              </a:pPr>
              <a:r>
                <a:rPr lang="en" sz="533">
                  <a:solidFill>
                    <a:srgbClr val="0070C0"/>
                  </a:solidFill>
                </a:rPr>
                <a:t>MARCH</a:t>
              </a:r>
              <a:endParaRPr sz="533">
                <a:solidFill>
                  <a:srgbClr val="0070C0"/>
                </a:solidFill>
              </a:endParaRPr>
            </a:p>
          </p:txBody>
        </p:sp>
        <p:sp>
          <p:nvSpPr>
            <p:cNvPr id="8012" name="Google Shape;8012;p73"/>
            <p:cNvSpPr txBox="1"/>
            <p:nvPr/>
          </p:nvSpPr>
          <p:spPr>
            <a:xfrm flipH="1">
              <a:off x="4831790" y="1193197"/>
              <a:ext cx="313200" cy="84300"/>
            </a:xfrm>
            <a:prstGeom prst="rect">
              <a:avLst/>
            </a:prstGeom>
            <a:noFill/>
            <a:ln>
              <a:solidFill>
                <a:srgbClr val="0070C0"/>
              </a:solidFill>
            </a:ln>
          </p:spPr>
          <p:txBody>
            <a:bodyPr spcFirstLastPara="1" wrap="square" lIns="0" tIns="0" rIns="0" bIns="0" anchor="t" anchorCtr="0">
              <a:noAutofit/>
            </a:bodyPr>
            <a:lstStyle/>
            <a:p>
              <a:pPr algn="ctr">
                <a:spcAft>
                  <a:spcPts val="2133"/>
                </a:spcAft>
              </a:pPr>
              <a:r>
                <a:rPr lang="en" sz="533">
                  <a:solidFill>
                    <a:srgbClr val="0070C0"/>
                  </a:solidFill>
                </a:rPr>
                <a:t>APRIL</a:t>
              </a:r>
              <a:endParaRPr sz="533">
                <a:solidFill>
                  <a:srgbClr val="0070C0"/>
                </a:solidFill>
              </a:endParaRPr>
            </a:p>
          </p:txBody>
        </p:sp>
        <p:sp>
          <p:nvSpPr>
            <p:cNvPr id="8013" name="Google Shape;8013;p73"/>
            <p:cNvSpPr txBox="1"/>
            <p:nvPr/>
          </p:nvSpPr>
          <p:spPr>
            <a:xfrm flipH="1">
              <a:off x="5186134" y="1193197"/>
              <a:ext cx="313200" cy="84300"/>
            </a:xfrm>
            <a:prstGeom prst="rect">
              <a:avLst/>
            </a:prstGeom>
            <a:noFill/>
            <a:ln>
              <a:solidFill>
                <a:srgbClr val="0070C0"/>
              </a:solidFill>
            </a:ln>
          </p:spPr>
          <p:txBody>
            <a:bodyPr spcFirstLastPara="1" wrap="square" lIns="0" tIns="0" rIns="0" bIns="0" anchor="t" anchorCtr="0">
              <a:noAutofit/>
            </a:bodyPr>
            <a:lstStyle/>
            <a:p>
              <a:pPr algn="ctr">
                <a:spcAft>
                  <a:spcPts val="2133"/>
                </a:spcAft>
              </a:pPr>
              <a:r>
                <a:rPr lang="en" sz="533">
                  <a:solidFill>
                    <a:srgbClr val="0070C0"/>
                  </a:solidFill>
                </a:rPr>
                <a:t>MAY</a:t>
              </a:r>
              <a:endParaRPr sz="533">
                <a:solidFill>
                  <a:srgbClr val="0070C0"/>
                </a:solidFill>
              </a:endParaRPr>
            </a:p>
          </p:txBody>
        </p:sp>
        <p:sp>
          <p:nvSpPr>
            <p:cNvPr id="8014" name="Google Shape;8014;p73"/>
            <p:cNvSpPr txBox="1"/>
            <p:nvPr/>
          </p:nvSpPr>
          <p:spPr>
            <a:xfrm flipH="1">
              <a:off x="5562148" y="1193197"/>
              <a:ext cx="313200" cy="84300"/>
            </a:xfrm>
            <a:prstGeom prst="rect">
              <a:avLst/>
            </a:prstGeom>
            <a:noFill/>
            <a:ln>
              <a:solidFill>
                <a:srgbClr val="0070C0"/>
              </a:solidFill>
            </a:ln>
          </p:spPr>
          <p:txBody>
            <a:bodyPr spcFirstLastPara="1" wrap="square" lIns="0" tIns="0" rIns="0" bIns="0" anchor="t" anchorCtr="0">
              <a:noAutofit/>
            </a:bodyPr>
            <a:lstStyle/>
            <a:p>
              <a:pPr algn="ctr">
                <a:spcAft>
                  <a:spcPts val="2133"/>
                </a:spcAft>
              </a:pPr>
              <a:r>
                <a:rPr lang="en" sz="533">
                  <a:solidFill>
                    <a:srgbClr val="0070C0"/>
                  </a:solidFill>
                </a:rPr>
                <a:t>JUNE</a:t>
              </a:r>
              <a:endParaRPr sz="533">
                <a:solidFill>
                  <a:srgbClr val="0070C0"/>
                </a:solidFill>
              </a:endParaRPr>
            </a:p>
          </p:txBody>
        </p:sp>
        <p:sp>
          <p:nvSpPr>
            <p:cNvPr id="8015" name="Google Shape;8015;p73"/>
            <p:cNvSpPr txBox="1"/>
            <p:nvPr/>
          </p:nvSpPr>
          <p:spPr>
            <a:xfrm flipH="1">
              <a:off x="3349576" y="1372466"/>
              <a:ext cx="272700" cy="96600"/>
            </a:xfrm>
            <a:prstGeom prst="rect">
              <a:avLst/>
            </a:prstGeom>
            <a:noFill/>
            <a:ln>
              <a:solidFill>
                <a:srgbClr val="0070C0"/>
              </a:solidFill>
            </a:ln>
          </p:spPr>
          <p:txBody>
            <a:bodyPr spcFirstLastPara="1" wrap="square" lIns="0" tIns="0" rIns="0" bIns="0" anchor="t" anchorCtr="0">
              <a:noAutofit/>
            </a:bodyPr>
            <a:lstStyle/>
            <a:p>
              <a:pPr algn="r">
                <a:spcAft>
                  <a:spcPts val="2133"/>
                </a:spcAft>
              </a:pPr>
              <a:r>
                <a:rPr lang="en" sz="533">
                  <a:solidFill>
                    <a:srgbClr val="0070C0"/>
                  </a:solidFill>
                </a:rPr>
                <a:t>PHASE 1</a:t>
              </a:r>
              <a:endParaRPr sz="533">
                <a:solidFill>
                  <a:srgbClr val="0070C0"/>
                </a:solidFill>
              </a:endParaRPr>
            </a:p>
          </p:txBody>
        </p:sp>
        <p:sp>
          <p:nvSpPr>
            <p:cNvPr id="8016" name="Google Shape;8016;p73"/>
            <p:cNvSpPr txBox="1"/>
            <p:nvPr/>
          </p:nvSpPr>
          <p:spPr>
            <a:xfrm flipH="1">
              <a:off x="3349579" y="1895516"/>
              <a:ext cx="272700" cy="96600"/>
            </a:xfrm>
            <a:prstGeom prst="rect">
              <a:avLst/>
            </a:prstGeom>
            <a:noFill/>
            <a:ln>
              <a:solidFill>
                <a:srgbClr val="0070C0"/>
              </a:solidFill>
            </a:ln>
          </p:spPr>
          <p:txBody>
            <a:bodyPr spcFirstLastPara="1" wrap="square" lIns="0" tIns="0" rIns="0" bIns="0" anchor="t" anchorCtr="0">
              <a:noAutofit/>
            </a:bodyPr>
            <a:lstStyle/>
            <a:p>
              <a:pPr algn="r">
                <a:spcAft>
                  <a:spcPts val="2133"/>
                </a:spcAft>
              </a:pPr>
              <a:r>
                <a:rPr lang="en" sz="533">
                  <a:solidFill>
                    <a:srgbClr val="0070C0"/>
                  </a:solidFill>
                </a:rPr>
                <a:t>PHASE 2</a:t>
              </a:r>
              <a:endParaRPr sz="533">
                <a:solidFill>
                  <a:srgbClr val="0070C0"/>
                </a:solidFill>
              </a:endParaRPr>
            </a:p>
          </p:txBody>
        </p:sp>
        <p:sp>
          <p:nvSpPr>
            <p:cNvPr id="8017" name="Google Shape;8017;p73"/>
            <p:cNvSpPr txBox="1"/>
            <p:nvPr/>
          </p:nvSpPr>
          <p:spPr>
            <a:xfrm flipH="1">
              <a:off x="3355878" y="1543623"/>
              <a:ext cx="256200" cy="96600"/>
            </a:xfrm>
            <a:prstGeom prst="rect">
              <a:avLst/>
            </a:prstGeom>
            <a:noFill/>
            <a:ln>
              <a:solidFill>
                <a:srgbClr val="0070C0"/>
              </a:solidFill>
            </a:ln>
          </p:spPr>
          <p:txBody>
            <a:bodyPr spcFirstLastPara="1" wrap="square" lIns="0" tIns="0" rIns="0" bIns="0" anchor="t" anchorCtr="0">
              <a:noAutofit/>
            </a:bodyPr>
            <a:lstStyle/>
            <a:p>
              <a:pPr algn="r">
                <a:lnSpc>
                  <a:spcPct val="115000"/>
                </a:lnSpc>
                <a:spcAft>
                  <a:spcPts val="2133"/>
                </a:spcAft>
              </a:pPr>
              <a:r>
                <a:rPr lang="en" sz="533">
                  <a:solidFill>
                    <a:srgbClr val="0070C0"/>
                  </a:solidFill>
                </a:rPr>
                <a:t>Task 1</a:t>
              </a:r>
              <a:endParaRPr sz="533">
                <a:solidFill>
                  <a:srgbClr val="0070C0"/>
                </a:solidFill>
              </a:endParaRPr>
            </a:p>
          </p:txBody>
        </p:sp>
        <p:sp>
          <p:nvSpPr>
            <p:cNvPr id="8018" name="Google Shape;8018;p73"/>
            <p:cNvSpPr txBox="1"/>
            <p:nvPr/>
          </p:nvSpPr>
          <p:spPr>
            <a:xfrm flipH="1">
              <a:off x="3355878" y="1720328"/>
              <a:ext cx="256200" cy="96600"/>
            </a:xfrm>
            <a:prstGeom prst="rect">
              <a:avLst/>
            </a:prstGeom>
            <a:noFill/>
            <a:ln>
              <a:solidFill>
                <a:srgbClr val="0070C0"/>
              </a:solidFill>
            </a:ln>
          </p:spPr>
          <p:txBody>
            <a:bodyPr spcFirstLastPara="1" wrap="square" lIns="0" tIns="0" rIns="0" bIns="0" anchor="t" anchorCtr="0">
              <a:noAutofit/>
            </a:bodyPr>
            <a:lstStyle/>
            <a:p>
              <a:pPr algn="r">
                <a:lnSpc>
                  <a:spcPct val="115000"/>
                </a:lnSpc>
                <a:spcAft>
                  <a:spcPts val="2133"/>
                </a:spcAft>
              </a:pPr>
              <a:r>
                <a:rPr lang="en" sz="533">
                  <a:solidFill>
                    <a:srgbClr val="0070C0"/>
                  </a:solidFill>
                </a:rPr>
                <a:t>Task 2</a:t>
              </a:r>
              <a:endParaRPr sz="533">
                <a:solidFill>
                  <a:srgbClr val="0070C0"/>
                </a:solidFill>
              </a:endParaRPr>
            </a:p>
          </p:txBody>
        </p:sp>
        <p:sp>
          <p:nvSpPr>
            <p:cNvPr id="8019" name="Google Shape;8019;p73"/>
            <p:cNvSpPr txBox="1"/>
            <p:nvPr/>
          </p:nvSpPr>
          <p:spPr>
            <a:xfrm flipH="1">
              <a:off x="3355878" y="2072220"/>
              <a:ext cx="256200" cy="96600"/>
            </a:xfrm>
            <a:prstGeom prst="rect">
              <a:avLst/>
            </a:prstGeom>
            <a:noFill/>
            <a:ln>
              <a:solidFill>
                <a:srgbClr val="0070C0"/>
              </a:solidFill>
            </a:ln>
          </p:spPr>
          <p:txBody>
            <a:bodyPr spcFirstLastPara="1" wrap="square" lIns="0" tIns="0" rIns="0" bIns="0" anchor="t" anchorCtr="0">
              <a:noAutofit/>
            </a:bodyPr>
            <a:lstStyle/>
            <a:p>
              <a:pPr algn="r">
                <a:lnSpc>
                  <a:spcPct val="115000"/>
                </a:lnSpc>
                <a:spcAft>
                  <a:spcPts val="2133"/>
                </a:spcAft>
              </a:pPr>
              <a:r>
                <a:rPr lang="en" sz="533">
                  <a:solidFill>
                    <a:srgbClr val="0070C0"/>
                  </a:solidFill>
                </a:rPr>
                <a:t>Task 1</a:t>
              </a:r>
              <a:endParaRPr sz="533">
                <a:solidFill>
                  <a:srgbClr val="0070C0"/>
                </a:solidFill>
              </a:endParaRPr>
            </a:p>
          </p:txBody>
        </p:sp>
        <p:sp>
          <p:nvSpPr>
            <p:cNvPr id="8020" name="Google Shape;8020;p73"/>
            <p:cNvSpPr txBox="1"/>
            <p:nvPr/>
          </p:nvSpPr>
          <p:spPr>
            <a:xfrm flipH="1">
              <a:off x="3355889" y="2248920"/>
              <a:ext cx="256200" cy="68400"/>
            </a:xfrm>
            <a:prstGeom prst="rect">
              <a:avLst/>
            </a:prstGeom>
            <a:noFill/>
            <a:ln>
              <a:solidFill>
                <a:srgbClr val="0070C0"/>
              </a:solidFill>
            </a:ln>
          </p:spPr>
          <p:txBody>
            <a:bodyPr spcFirstLastPara="1" wrap="square" lIns="0" tIns="0" rIns="0" bIns="0" anchor="t" anchorCtr="0">
              <a:noAutofit/>
            </a:bodyPr>
            <a:lstStyle/>
            <a:p>
              <a:pPr algn="r">
                <a:lnSpc>
                  <a:spcPct val="115000"/>
                </a:lnSpc>
                <a:spcAft>
                  <a:spcPts val="2133"/>
                </a:spcAft>
              </a:pPr>
              <a:r>
                <a:rPr lang="en" sz="533">
                  <a:solidFill>
                    <a:srgbClr val="0070C0"/>
                  </a:solidFill>
                </a:rPr>
                <a:t>Task 2</a:t>
              </a:r>
              <a:endParaRPr sz="533">
                <a:solidFill>
                  <a:srgbClr val="0070C0"/>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solidFill>
                  <a:srgbClr val="0070C0"/>
                </a:solidFill>
              </a:ln>
            </p:spPr>
            <p:txBody>
              <a:bodyPr spcFirstLastPara="1" wrap="square" lIns="121900" tIns="121900" rIns="121900" bIns="121900" anchor="ctr" anchorCtr="0">
                <a:noAutofit/>
              </a:bodyPr>
              <a:lstStyle/>
              <a:p>
                <a:endParaRPr sz="533">
                  <a:solidFill>
                    <a:srgbClr val="0070C0"/>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solidFill>
                  <a:srgbClr val="0070C0"/>
                </a:solidFill>
              </a:ln>
            </p:spPr>
            <p:txBody>
              <a:bodyPr spcFirstLastPara="1" wrap="square" lIns="121900" tIns="121900" rIns="121900" bIns="121900" anchor="ctr" anchorCtr="0">
                <a:noAutofit/>
              </a:bodyPr>
              <a:lstStyle/>
              <a:p>
                <a:endParaRPr sz="533">
                  <a:solidFill>
                    <a:srgbClr val="0070C0"/>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solidFill>
                  <a:srgbClr val="0070C0"/>
                </a:solidFill>
              </a:ln>
            </p:spPr>
            <p:txBody>
              <a:bodyPr spcFirstLastPara="1" wrap="square" lIns="121900" tIns="121900" rIns="121900" bIns="121900" anchor="ctr" anchorCtr="0">
                <a:noAutofit/>
              </a:bodyPr>
              <a:lstStyle/>
              <a:p>
                <a:endParaRPr sz="533">
                  <a:solidFill>
                    <a:srgbClr val="0070C0"/>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solidFill>
                  <a:srgbClr val="0070C0"/>
                </a:solidFill>
              </a:ln>
            </p:spPr>
            <p:txBody>
              <a:bodyPr spcFirstLastPara="1" wrap="square" lIns="121900" tIns="121900" rIns="121900" bIns="121900" anchor="ctr" anchorCtr="0">
                <a:noAutofit/>
              </a:bodyPr>
              <a:lstStyle/>
              <a:p>
                <a:endParaRPr sz="533">
                  <a:solidFill>
                    <a:srgbClr val="0070C0"/>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solidFill>
                  <a:srgbClr val="0070C0"/>
                </a:solidFill>
              </a:ln>
            </p:spPr>
            <p:txBody>
              <a:bodyPr spcFirstLastPara="1" wrap="square" lIns="121900" tIns="121900" rIns="121900" bIns="121900" anchor="ctr" anchorCtr="0">
                <a:noAutofit/>
              </a:bodyPr>
              <a:lstStyle/>
              <a:p>
                <a:endParaRPr sz="533">
                  <a:solidFill>
                    <a:srgbClr val="0070C0"/>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solidFill>
                  <a:srgbClr val="0070C0"/>
                </a:solidFill>
              </a:ln>
            </p:spPr>
            <p:txBody>
              <a:bodyPr spcFirstLastPara="1" wrap="square" lIns="121900" tIns="121900" rIns="121900" bIns="121900" anchor="ctr" anchorCtr="0">
                <a:noAutofit/>
              </a:bodyPr>
              <a:lstStyle/>
              <a:p>
                <a:endParaRPr sz="533">
                  <a:solidFill>
                    <a:srgbClr val="0070C0"/>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solidFill>
                  <a:srgbClr val="0070C0"/>
                </a:solidFill>
              </a:ln>
            </p:spPr>
            <p:txBody>
              <a:bodyPr spcFirstLastPara="1" wrap="square" lIns="121900" tIns="121900" rIns="121900" bIns="121900" anchor="ctr" anchorCtr="0">
                <a:noAutofit/>
              </a:bodyPr>
              <a:lstStyle/>
              <a:p>
                <a:endParaRPr sz="533">
                  <a:solidFill>
                    <a:srgbClr val="0070C0"/>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solidFill>
                  <a:srgbClr val="0070C0"/>
                </a:solidFill>
              </a:ln>
            </p:spPr>
            <p:txBody>
              <a:bodyPr spcFirstLastPara="1" wrap="square" lIns="121900" tIns="121900" rIns="121900" bIns="121900" anchor="ctr" anchorCtr="0">
                <a:noAutofit/>
              </a:bodyPr>
              <a:lstStyle/>
              <a:p>
                <a:endParaRPr sz="533">
                  <a:solidFill>
                    <a:srgbClr val="0070C0"/>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solidFill>
                  <a:srgbClr val="0070C0"/>
                </a:solidFill>
              </a:ln>
            </p:spPr>
            <p:txBody>
              <a:bodyPr spcFirstLastPara="1" wrap="square" lIns="121900" tIns="121900" rIns="121900" bIns="121900" anchor="ctr" anchorCtr="0">
                <a:noAutofit/>
              </a:bodyPr>
              <a:lstStyle/>
              <a:p>
                <a:endParaRPr sz="533">
                  <a:solidFill>
                    <a:srgbClr val="0070C0"/>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solidFill>
                  <a:srgbClr val="0070C0"/>
                </a:solidFill>
              </a:ln>
            </p:spPr>
            <p:txBody>
              <a:bodyPr spcFirstLastPara="1" wrap="square" lIns="121900" tIns="121900" rIns="121900" bIns="121900" anchor="ctr" anchorCtr="0">
                <a:noAutofit/>
              </a:bodyPr>
              <a:lstStyle/>
              <a:p>
                <a:endParaRPr sz="533">
                  <a:solidFill>
                    <a:srgbClr val="0070C0"/>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solidFill>
                  <a:srgbClr val="0070C0"/>
                </a:solidFill>
              </a:ln>
            </p:spPr>
            <p:txBody>
              <a:bodyPr spcFirstLastPara="1" wrap="square" lIns="121900" tIns="121900" rIns="121900" bIns="121900" anchor="ctr" anchorCtr="0">
                <a:noAutofit/>
              </a:bodyPr>
              <a:lstStyle/>
              <a:p>
                <a:endParaRPr sz="533">
                  <a:solidFill>
                    <a:srgbClr val="0070C0"/>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solidFill>
                  <a:srgbClr val="0070C0"/>
                </a:solidFill>
              </a:ln>
            </p:spPr>
            <p:txBody>
              <a:bodyPr spcFirstLastPara="1" wrap="square" lIns="121900" tIns="121900" rIns="121900" bIns="121900" anchor="ctr" anchorCtr="0">
                <a:noAutofit/>
              </a:bodyPr>
              <a:lstStyle/>
              <a:p>
                <a:endParaRPr sz="533">
                  <a:solidFill>
                    <a:srgbClr val="0070C0"/>
                  </a:solidFill>
                </a:endParaRPr>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1019667" y="499183"/>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2667" dirty="0">
                <a:solidFill>
                  <a:srgbClr val="0070C0"/>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6414638" y="1642925"/>
            <a:ext cx="993908" cy="958484"/>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0070C0"/>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0070C0"/>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0070C0"/>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0070C0"/>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0070C0"/>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8055" name="Google Shape;8055;p74"/>
          <p:cNvGrpSpPr/>
          <p:nvPr/>
        </p:nvGrpSpPr>
        <p:grpSpPr>
          <a:xfrm>
            <a:off x="969802" y="2814191"/>
            <a:ext cx="1015689" cy="973195"/>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062" name="Google Shape;8062;p74"/>
          <p:cNvGrpSpPr/>
          <p:nvPr/>
        </p:nvGrpSpPr>
        <p:grpSpPr>
          <a:xfrm>
            <a:off x="4317754" y="2818466"/>
            <a:ext cx="914092" cy="964781"/>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0070C0"/>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70C0"/>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0070C0"/>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0070C0"/>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70C0"/>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0070C0"/>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0070C0"/>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70C0"/>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0070C0"/>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0070C0"/>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70C0"/>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0070C0"/>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0070C0"/>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70C0"/>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0070C0"/>
                </a:solidFill>
                <a:prstDash val="solid"/>
                <a:round/>
                <a:headEnd type="none" w="med" len="med"/>
                <a:tailEnd type="none" w="med" len="med"/>
              </a:ln>
            </p:spPr>
          </p:cxnSp>
        </p:grpSp>
      </p:grpSp>
      <p:grpSp>
        <p:nvGrpSpPr>
          <p:cNvPr id="8078" name="Google Shape;8078;p74"/>
          <p:cNvGrpSpPr/>
          <p:nvPr/>
        </p:nvGrpSpPr>
        <p:grpSpPr>
          <a:xfrm>
            <a:off x="6551383" y="2827394"/>
            <a:ext cx="946871" cy="946871"/>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080" name="Google Shape;8080;p74"/>
            <p:cNvSpPr/>
            <p:nvPr/>
          </p:nvSpPr>
          <p:spPr>
            <a:xfrm>
              <a:off x="5069448" y="2141702"/>
              <a:ext cx="563100" cy="5628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081" name="Google Shape;8081;p74"/>
            <p:cNvSpPr/>
            <p:nvPr/>
          </p:nvSpPr>
          <p:spPr>
            <a:xfrm>
              <a:off x="5146403" y="2218605"/>
              <a:ext cx="409200" cy="4092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082" name="Google Shape;8082;p74"/>
            <p:cNvSpPr/>
            <p:nvPr/>
          </p:nvSpPr>
          <p:spPr>
            <a:xfrm>
              <a:off x="5221891" y="2294066"/>
              <a:ext cx="258300" cy="2583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083" name="Google Shape;8083;p74"/>
          <p:cNvGrpSpPr/>
          <p:nvPr/>
        </p:nvGrpSpPr>
        <p:grpSpPr>
          <a:xfrm>
            <a:off x="7630633" y="2820069"/>
            <a:ext cx="961331" cy="961577"/>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085" name="Google Shape;8085;p74"/>
            <p:cNvSpPr/>
            <p:nvPr/>
          </p:nvSpPr>
          <p:spPr>
            <a:xfrm>
              <a:off x="5872067" y="2212295"/>
              <a:ext cx="549000" cy="5490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086" name="Google Shape;8086;p74"/>
            <p:cNvSpPr/>
            <p:nvPr/>
          </p:nvSpPr>
          <p:spPr>
            <a:xfrm>
              <a:off x="5921353" y="2310867"/>
              <a:ext cx="450300" cy="4503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087" name="Google Shape;8087;p74"/>
            <p:cNvSpPr/>
            <p:nvPr/>
          </p:nvSpPr>
          <p:spPr>
            <a:xfrm>
              <a:off x="5967936" y="2404033"/>
              <a:ext cx="357300" cy="3573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088" name="Google Shape;8088;p74"/>
          <p:cNvGrpSpPr/>
          <p:nvPr/>
        </p:nvGrpSpPr>
        <p:grpSpPr>
          <a:xfrm>
            <a:off x="10890830" y="5014208"/>
            <a:ext cx="374113" cy="897552"/>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093" name="Google Shape;8093;p74"/>
          <p:cNvGrpSpPr/>
          <p:nvPr/>
        </p:nvGrpSpPr>
        <p:grpSpPr>
          <a:xfrm>
            <a:off x="7046907" y="4999271"/>
            <a:ext cx="627136" cy="911660"/>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sp>
        <p:nvSpPr>
          <p:cNvPr id="8096" name="Google Shape;8096;p74"/>
          <p:cNvSpPr/>
          <p:nvPr/>
        </p:nvSpPr>
        <p:spPr>
          <a:xfrm>
            <a:off x="10856860" y="4884607"/>
            <a:ext cx="272" cy="5"/>
          </a:xfrm>
          <a:custGeom>
            <a:avLst/>
            <a:gdLst/>
            <a:ahLst/>
            <a:cxnLst/>
            <a:rect l="l" t="t" r="r" b="b"/>
            <a:pathLst>
              <a:path w="48" h="1" extrusionOk="0">
                <a:moveTo>
                  <a:pt x="48" y="0"/>
                </a:moveTo>
                <a:lnTo>
                  <a:pt x="1" y="0"/>
                </a:lnTo>
                <a:close/>
              </a:path>
            </a:pathLst>
          </a:custGeom>
          <a:solidFill>
            <a:srgbClr val="FFFFFF"/>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nvGrpSpPr>
          <p:cNvPr id="8097" name="Google Shape;8097;p74"/>
          <p:cNvGrpSpPr/>
          <p:nvPr/>
        </p:nvGrpSpPr>
        <p:grpSpPr>
          <a:xfrm>
            <a:off x="7875109" y="5014208"/>
            <a:ext cx="391855" cy="391793"/>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100" name="Google Shape;8100;p74"/>
          <p:cNvGrpSpPr/>
          <p:nvPr/>
        </p:nvGrpSpPr>
        <p:grpSpPr>
          <a:xfrm>
            <a:off x="7875109" y="5519102"/>
            <a:ext cx="391855" cy="391855"/>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sp>
        <p:nvSpPr>
          <p:cNvPr id="8103" name="Google Shape;8103;p74"/>
          <p:cNvSpPr/>
          <p:nvPr/>
        </p:nvSpPr>
        <p:spPr>
          <a:xfrm>
            <a:off x="9259678" y="5013136"/>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104" name="Google Shape;8104;p74"/>
          <p:cNvSpPr/>
          <p:nvPr/>
        </p:nvSpPr>
        <p:spPr>
          <a:xfrm rot="10800000">
            <a:off x="8468028" y="5010120"/>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nvGrpSpPr>
          <p:cNvPr id="8105" name="Google Shape;8105;p74"/>
          <p:cNvGrpSpPr/>
          <p:nvPr/>
        </p:nvGrpSpPr>
        <p:grpSpPr>
          <a:xfrm>
            <a:off x="10441742" y="3957359"/>
            <a:ext cx="830511" cy="829259"/>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110" name="Google Shape;8110;p74"/>
          <p:cNvGrpSpPr/>
          <p:nvPr/>
        </p:nvGrpSpPr>
        <p:grpSpPr>
          <a:xfrm>
            <a:off x="3051215" y="3970170"/>
            <a:ext cx="1747983" cy="816543"/>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116" name="Google Shape;8116;p74"/>
          <p:cNvGrpSpPr/>
          <p:nvPr/>
        </p:nvGrpSpPr>
        <p:grpSpPr>
          <a:xfrm>
            <a:off x="8819045" y="3957576"/>
            <a:ext cx="1480399" cy="828936"/>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120" name="Google Shape;8120;p74"/>
          <p:cNvGrpSpPr/>
          <p:nvPr/>
        </p:nvGrpSpPr>
        <p:grpSpPr>
          <a:xfrm>
            <a:off x="7242592" y="3953440"/>
            <a:ext cx="1432601" cy="83624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0070C0"/>
                </a:solidFill>
                <a:prstDash val="solid"/>
                <a:round/>
                <a:headEnd type="none" w="sm" len="sm"/>
                <a:tailEnd type="none" w="sm" len="sm"/>
              </a:ln>
            </p:spPr>
            <p:txBody>
              <a:bodyPr spcFirstLastPara="1" wrap="square" lIns="0" tIns="0" rIns="0" bIns="0" anchor="t" anchorCtr="0">
                <a:noAutofit/>
              </a:bodyPr>
              <a:lstStyle/>
              <a:p>
                <a:endParaRPr sz="1200">
                  <a:solidFill>
                    <a:srgbClr val="0070C0"/>
                  </a:solidFill>
                </a:endParaRPr>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0070C0"/>
                </a:solidFill>
                <a:prstDash val="solid"/>
                <a:round/>
                <a:headEnd type="none" w="sm" len="sm"/>
                <a:tailEnd type="none" w="sm" len="sm"/>
              </a:ln>
            </p:spPr>
            <p:txBody>
              <a:bodyPr spcFirstLastPara="1" wrap="square" lIns="0" tIns="0" rIns="0" bIns="0" anchor="t" anchorCtr="0">
                <a:noAutofit/>
              </a:bodyPr>
              <a:lstStyle/>
              <a:p>
                <a:endParaRPr sz="1200">
                  <a:solidFill>
                    <a:srgbClr val="0070C0"/>
                  </a:solidFill>
                </a:endParaRPr>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0070C0"/>
                </a:solidFill>
                <a:prstDash val="solid"/>
                <a:round/>
                <a:headEnd type="none" w="sm" len="sm"/>
                <a:tailEnd type="none" w="sm" len="sm"/>
              </a:ln>
            </p:spPr>
            <p:txBody>
              <a:bodyPr spcFirstLastPara="1" wrap="square" lIns="0" tIns="0" rIns="0" bIns="0" anchor="t" anchorCtr="0">
                <a:noAutofit/>
              </a:bodyPr>
              <a:lstStyle/>
              <a:p>
                <a:endParaRPr sz="1200">
                  <a:solidFill>
                    <a:srgbClr val="0070C0"/>
                  </a:solidFill>
                </a:endParaRPr>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0070C0"/>
                </a:solidFill>
                <a:prstDash val="solid"/>
                <a:round/>
                <a:headEnd type="none" w="sm" len="sm"/>
                <a:tailEnd type="none" w="sm" len="sm"/>
              </a:ln>
            </p:spPr>
            <p:txBody>
              <a:bodyPr spcFirstLastPara="1" wrap="square" lIns="0" tIns="0" rIns="0" bIns="0" anchor="t" anchorCtr="0">
                <a:noAutofit/>
              </a:bodyPr>
              <a:lstStyle/>
              <a:p>
                <a:endParaRPr sz="1200">
                  <a:solidFill>
                    <a:srgbClr val="0070C0"/>
                  </a:solidFill>
                </a:endParaRPr>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0070C0"/>
                </a:solidFill>
                <a:prstDash val="solid"/>
                <a:round/>
                <a:headEnd type="none" w="sm" len="sm"/>
                <a:tailEnd type="none" w="sm" len="sm"/>
              </a:ln>
            </p:spPr>
            <p:txBody>
              <a:bodyPr spcFirstLastPara="1" wrap="square" lIns="0" tIns="0" rIns="0" bIns="0" anchor="t" anchorCtr="0">
                <a:noAutofit/>
              </a:bodyPr>
              <a:lstStyle/>
              <a:p>
                <a:endParaRPr sz="1200">
                  <a:solidFill>
                    <a:srgbClr val="0070C0"/>
                  </a:solidFill>
                </a:endParaRPr>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0070C0"/>
                </a:solidFill>
                <a:prstDash val="solid"/>
                <a:round/>
                <a:headEnd type="none" w="sm" len="sm"/>
                <a:tailEnd type="none" w="sm" len="sm"/>
              </a:ln>
            </p:spPr>
            <p:txBody>
              <a:bodyPr spcFirstLastPara="1" wrap="square" lIns="0" tIns="0" rIns="0" bIns="0" anchor="t" anchorCtr="0">
                <a:noAutofit/>
              </a:bodyPr>
              <a:lstStyle/>
              <a:p>
                <a:endParaRPr sz="1200">
                  <a:solidFill>
                    <a:srgbClr val="0070C0"/>
                  </a:solidFill>
                </a:endParaRPr>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0070C0"/>
                </a:solidFill>
                <a:prstDash val="solid"/>
                <a:round/>
                <a:headEnd type="none" w="sm" len="sm"/>
                <a:tailEnd type="none" w="sm" len="sm"/>
              </a:ln>
            </p:spPr>
            <p:txBody>
              <a:bodyPr spcFirstLastPara="1" wrap="square" lIns="0" tIns="0" rIns="0" bIns="0" anchor="t" anchorCtr="0">
                <a:noAutofit/>
              </a:bodyPr>
              <a:lstStyle/>
              <a:p>
                <a:endParaRPr sz="1200">
                  <a:solidFill>
                    <a:srgbClr val="0070C0"/>
                  </a:solidFill>
                </a:endParaRPr>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0070C0"/>
                </a:solidFill>
                <a:prstDash val="solid"/>
                <a:round/>
                <a:headEnd type="none" w="sm" len="sm"/>
                <a:tailEnd type="none" w="sm" len="sm"/>
              </a:ln>
            </p:spPr>
            <p:txBody>
              <a:bodyPr spcFirstLastPara="1" wrap="square" lIns="0" tIns="0" rIns="0" bIns="0" anchor="t" anchorCtr="0">
                <a:noAutofit/>
              </a:bodyPr>
              <a:lstStyle/>
              <a:p>
                <a:endParaRPr sz="1200">
                  <a:solidFill>
                    <a:srgbClr val="0070C0"/>
                  </a:solidFill>
                </a:endParaRPr>
              </a:p>
            </p:txBody>
          </p:sp>
        </p:grpSp>
      </p:grpSp>
      <p:grpSp>
        <p:nvGrpSpPr>
          <p:cNvPr id="8133" name="Google Shape;8133;p74"/>
          <p:cNvGrpSpPr/>
          <p:nvPr/>
        </p:nvGrpSpPr>
        <p:grpSpPr>
          <a:xfrm>
            <a:off x="10110875" y="2821055"/>
            <a:ext cx="1166635" cy="959467"/>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0070C0"/>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0070C0"/>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0070C0"/>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0070C0"/>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0070C0"/>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0070C0"/>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grpSp>
      <p:grpSp>
        <p:nvGrpSpPr>
          <p:cNvPr id="8157" name="Google Shape;8157;p74"/>
          <p:cNvGrpSpPr/>
          <p:nvPr/>
        </p:nvGrpSpPr>
        <p:grpSpPr>
          <a:xfrm>
            <a:off x="5370123" y="1642925"/>
            <a:ext cx="950076" cy="1047868"/>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8196" name="Google Shape;8196;p74"/>
          <p:cNvGrpSpPr/>
          <p:nvPr/>
        </p:nvGrpSpPr>
        <p:grpSpPr>
          <a:xfrm>
            <a:off x="5364092" y="2820555"/>
            <a:ext cx="1055049" cy="960467"/>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205" name="Google Shape;8205;p74"/>
          <p:cNvGrpSpPr/>
          <p:nvPr/>
        </p:nvGrpSpPr>
        <p:grpSpPr>
          <a:xfrm>
            <a:off x="964751" y="5013395"/>
            <a:ext cx="1877925" cy="897555"/>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8221" name="Google Shape;8221;p74"/>
          <p:cNvGrpSpPr/>
          <p:nvPr/>
        </p:nvGrpSpPr>
        <p:grpSpPr>
          <a:xfrm>
            <a:off x="4215038" y="1642925"/>
            <a:ext cx="1060647" cy="985108"/>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8234" name="Google Shape;8234;p74"/>
          <p:cNvGrpSpPr/>
          <p:nvPr/>
        </p:nvGrpSpPr>
        <p:grpSpPr>
          <a:xfrm>
            <a:off x="3043740" y="5006786"/>
            <a:ext cx="1766565" cy="904111"/>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0070C0"/>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0070C0"/>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0070C0"/>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0070C0"/>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0070C0"/>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8255" name="Google Shape;8255;p74"/>
          <p:cNvGrpSpPr/>
          <p:nvPr/>
        </p:nvGrpSpPr>
        <p:grpSpPr>
          <a:xfrm>
            <a:off x="8542770" y="1740850"/>
            <a:ext cx="1508116" cy="783177"/>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265" name="Google Shape;8265;p74"/>
          <p:cNvGrpSpPr/>
          <p:nvPr/>
        </p:nvGrpSpPr>
        <p:grpSpPr>
          <a:xfrm>
            <a:off x="5011371" y="5006842"/>
            <a:ext cx="1834472" cy="904175"/>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0070C0"/>
                  </a:solidFill>
                  <a:prstDash val="solid"/>
                  <a:miter lim="2676"/>
                  <a:headEnd type="none" w="sm" len="sm"/>
                  <a:tailEnd type="none" w="sm" len="sm"/>
                </a:ln>
              </p:spPr>
              <p:txBody>
                <a:bodyPr spcFirstLastPara="1" wrap="square" lIns="121900" tIns="121900" rIns="121900" bIns="121900" anchor="ctr" anchorCtr="0">
                  <a:noAutofit/>
                </a:bodyPr>
                <a:lstStyle/>
                <a:p>
                  <a:r>
                    <a:rPr lang="en" sz="2400">
                      <a:solidFill>
                        <a:srgbClr val="0070C0"/>
                      </a:solidFill>
                    </a:rPr>
                    <a:t>     </a:t>
                  </a:r>
                  <a:endParaRPr sz="2400">
                    <a:solidFill>
                      <a:srgbClr val="0070C0"/>
                    </a:solidFill>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0070C0"/>
                  </a:solidFill>
                  <a:prstDash val="solid"/>
                  <a:miter lim="2676"/>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0070C0"/>
                  </a:solidFill>
                  <a:prstDash val="solid"/>
                  <a:miter lim="2676"/>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0070C0"/>
                </a:solidFill>
                <a:prstDash val="solid"/>
                <a:miter lim="2676"/>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0070C0"/>
                </a:solidFill>
                <a:prstDash val="solid"/>
                <a:miter lim="2676"/>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0070C0"/>
                </a:solidFill>
                <a:prstDash val="solid"/>
                <a:miter lim="2676"/>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8281" name="Google Shape;8281;p74"/>
          <p:cNvGrpSpPr/>
          <p:nvPr/>
        </p:nvGrpSpPr>
        <p:grpSpPr>
          <a:xfrm>
            <a:off x="8724317" y="2820078"/>
            <a:ext cx="1254316" cy="961423"/>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0070C0"/>
              </a:solidFill>
              <a:prstDash val="solid"/>
              <a:miter lim="12565"/>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0070C0"/>
              </a:solidFill>
              <a:prstDash val="solid"/>
              <a:miter lim="12565"/>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0070C0"/>
              </a:solidFill>
              <a:prstDash val="solid"/>
              <a:miter lim="12565"/>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0070C0"/>
              </a:solidFill>
              <a:prstDash val="solid"/>
              <a:miter lim="12565"/>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0070C0"/>
              </a:solidFill>
              <a:prstDash val="solid"/>
              <a:miter lim="12565"/>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0070C0"/>
              </a:solidFill>
              <a:prstDash val="solid"/>
              <a:miter lim="12565"/>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0070C0"/>
                </a:solidFill>
                <a:prstDash val="solid"/>
                <a:miter lim="12565"/>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0070C0"/>
                </a:solidFill>
                <a:prstDash val="solid"/>
                <a:miter lim="12565"/>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0070C0"/>
                </a:solidFill>
                <a:prstDash val="solid"/>
                <a:miter lim="12565"/>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0070C0"/>
                </a:solidFill>
                <a:prstDash val="solid"/>
                <a:miter lim="12565"/>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0070C0"/>
                </a:solidFill>
                <a:prstDash val="solid"/>
                <a:miter lim="12565"/>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0070C0"/>
                </a:solidFill>
                <a:prstDash val="solid"/>
                <a:miter lim="12565"/>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0070C0"/>
                  </a:solidFill>
                  <a:prstDash val="solid"/>
                  <a:miter lim="12565"/>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0070C0"/>
                  </a:solidFill>
                  <a:prstDash val="solid"/>
                  <a:miter lim="12565"/>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0070C0"/>
                  </a:solidFill>
                  <a:prstDash val="solid"/>
                  <a:miter lim="12565"/>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0070C0"/>
                  </a:solidFill>
                  <a:prstDash val="solid"/>
                  <a:miter lim="12565"/>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0070C0"/>
                  </a:solidFill>
                  <a:prstDash val="solid"/>
                  <a:miter lim="12565"/>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0070C0"/>
                  </a:solidFill>
                  <a:prstDash val="solid"/>
                  <a:miter lim="12565"/>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0070C0"/>
                  </a:solidFill>
                  <a:prstDash val="solid"/>
                  <a:miter lim="12565"/>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grpSp>
      <p:grpSp>
        <p:nvGrpSpPr>
          <p:cNvPr id="8303" name="Google Shape;8303;p74"/>
          <p:cNvGrpSpPr/>
          <p:nvPr/>
        </p:nvGrpSpPr>
        <p:grpSpPr>
          <a:xfrm>
            <a:off x="3235407" y="2825872"/>
            <a:ext cx="950103" cy="949832"/>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317" name="Google Shape;8317;p74"/>
          <p:cNvGrpSpPr/>
          <p:nvPr/>
        </p:nvGrpSpPr>
        <p:grpSpPr>
          <a:xfrm>
            <a:off x="10145325" y="1642925"/>
            <a:ext cx="1127527" cy="949215"/>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0070C0"/>
              </a:solidFill>
              <a:prstDash val="solid"/>
              <a:miter lim="221980"/>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0070C0"/>
              </a:solidFill>
              <a:prstDash val="solid"/>
              <a:miter lim="221980"/>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0070C0"/>
              </a:solidFill>
              <a:prstDash val="solid"/>
              <a:miter lim="221980"/>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0070C0"/>
              </a:solidFill>
              <a:prstDash val="solid"/>
              <a:miter lim="221980"/>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326" name="Google Shape;8326;p74"/>
          <p:cNvGrpSpPr/>
          <p:nvPr/>
        </p:nvGrpSpPr>
        <p:grpSpPr>
          <a:xfrm>
            <a:off x="4941496" y="3957736"/>
            <a:ext cx="2157243" cy="828965"/>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0070C0"/>
                </a:solidFill>
                <a:prstDash val="solid"/>
                <a:miter lim="163566"/>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0070C0"/>
                </a:solidFill>
                <a:prstDash val="solid"/>
                <a:miter lim="163566"/>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0070C0"/>
                </a:solidFill>
                <a:prstDash val="solid"/>
                <a:miter lim="163566"/>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0070C0"/>
                </a:solidFill>
                <a:prstDash val="solid"/>
                <a:miter lim="163566"/>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0070C0"/>
                </a:solidFill>
                <a:prstDash val="solid"/>
                <a:miter lim="163566"/>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0070C0"/>
                </a:solidFill>
                <a:prstDash val="solid"/>
                <a:miter lim="163566"/>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0070C0"/>
                </a:solidFill>
                <a:prstDash val="solid"/>
                <a:miter lim="163566"/>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0070C0"/>
                </a:solidFill>
                <a:prstDash val="solid"/>
                <a:miter lim="163566"/>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8341" name="Google Shape;8341;p74"/>
          <p:cNvGrpSpPr/>
          <p:nvPr/>
        </p:nvGrpSpPr>
        <p:grpSpPr>
          <a:xfrm>
            <a:off x="952593" y="1642924"/>
            <a:ext cx="1177607" cy="1033568"/>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0070C0"/>
              </a:solidFill>
              <a:prstDash val="solid"/>
              <a:miter lim="221980"/>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0070C0"/>
              </a:solidFill>
              <a:prstDash val="solid"/>
              <a:miter lim="221980"/>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0070C0"/>
              </a:solidFill>
              <a:prstDash val="solid"/>
              <a:miter lim="221980"/>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0070C0"/>
              </a:solidFill>
              <a:prstDash val="solid"/>
              <a:miter lim="221980"/>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0070C0"/>
              </a:solidFill>
              <a:prstDash val="solid"/>
              <a:miter lim="221980"/>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0070C0"/>
              </a:solidFill>
              <a:prstDash val="solid"/>
              <a:miter lim="221980"/>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0070C0"/>
              </a:solidFill>
              <a:prstDash val="solid"/>
              <a:miter lim="221980"/>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0070C0"/>
              </a:solidFill>
              <a:prstDash val="solid"/>
              <a:miter lim="221980"/>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0070C0"/>
              </a:solidFill>
              <a:prstDash val="solid"/>
              <a:miter lim="221980"/>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0070C0"/>
              </a:solidFill>
              <a:prstDash val="solid"/>
              <a:miter lim="221980"/>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0070C0"/>
              </a:solidFill>
              <a:prstDash val="solid"/>
              <a:miter lim="221980"/>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0070C0"/>
              </a:solidFill>
              <a:prstDash val="solid"/>
              <a:miter lim="221980"/>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354" name="Google Shape;8354;p74"/>
          <p:cNvGrpSpPr/>
          <p:nvPr/>
        </p:nvGrpSpPr>
        <p:grpSpPr>
          <a:xfrm>
            <a:off x="3096994" y="1642925"/>
            <a:ext cx="1023605" cy="108731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0070C0"/>
                </a:solidFill>
                <a:prstDash val="solid"/>
                <a:miter lim="201878"/>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8389" name="Google Shape;8389;p74"/>
          <p:cNvGrpSpPr/>
          <p:nvPr/>
        </p:nvGrpSpPr>
        <p:grpSpPr>
          <a:xfrm>
            <a:off x="2224637" y="1642925"/>
            <a:ext cx="777919" cy="1160305"/>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0070C0"/>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0070C0"/>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0070C0"/>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0070C0"/>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sp>
          <p:nvSpPr>
            <p:cNvPr id="8402" name="Google Shape;8402;p74"/>
            <p:cNvSpPr/>
            <p:nvPr/>
          </p:nvSpPr>
          <p:spPr>
            <a:xfrm>
              <a:off x="1920625" y="1326000"/>
              <a:ext cx="215400" cy="2154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403" name="Google Shape;8403;p74"/>
          <p:cNvGrpSpPr/>
          <p:nvPr/>
        </p:nvGrpSpPr>
        <p:grpSpPr>
          <a:xfrm>
            <a:off x="2117734" y="2824687"/>
            <a:ext cx="985429" cy="952203"/>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0070C0"/>
                </a:solidFill>
                <a:prstDash val="solid"/>
                <a:miter lim="2452"/>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0070C0"/>
                </a:solidFill>
                <a:prstDash val="solid"/>
                <a:miter lim="2452"/>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0070C0"/>
                </a:solidFill>
                <a:prstDash val="solid"/>
                <a:miter lim="2452"/>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8412" name="Google Shape;8412;p74"/>
          <p:cNvGrpSpPr/>
          <p:nvPr/>
        </p:nvGrpSpPr>
        <p:grpSpPr>
          <a:xfrm>
            <a:off x="10273665" y="4999049"/>
            <a:ext cx="416099" cy="912231"/>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415" name="Google Shape;8415;p74"/>
          <p:cNvGrpSpPr/>
          <p:nvPr/>
        </p:nvGrpSpPr>
        <p:grpSpPr>
          <a:xfrm>
            <a:off x="7502983" y="1642925"/>
            <a:ext cx="945348" cy="985812"/>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429" name="Google Shape;8429;p74"/>
          <p:cNvGrpSpPr/>
          <p:nvPr/>
        </p:nvGrpSpPr>
        <p:grpSpPr>
          <a:xfrm>
            <a:off x="971644" y="3957745"/>
            <a:ext cx="1937273" cy="82848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3200" dirty="0">
                <a:solidFill>
                  <a:srgbClr val="0070C0"/>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955016" y="1609563"/>
            <a:ext cx="2181489" cy="2034859"/>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43" name="Google Shape;8443;p75"/>
              <p:cNvSpPr/>
              <p:nvPr/>
            </p:nvSpPr>
            <p:spPr>
              <a:xfrm>
                <a:off x="729238" y="1340360"/>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44" name="Google Shape;8444;p75"/>
              <p:cNvSpPr/>
              <p:nvPr/>
            </p:nvSpPr>
            <p:spPr>
              <a:xfrm>
                <a:off x="729238" y="1501056"/>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45" name="Google Shape;8445;p75"/>
              <p:cNvSpPr/>
              <p:nvPr/>
            </p:nvSpPr>
            <p:spPr>
              <a:xfrm>
                <a:off x="729238" y="1661752"/>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46" name="Google Shape;8446;p75"/>
              <p:cNvSpPr/>
              <p:nvPr/>
            </p:nvSpPr>
            <p:spPr>
              <a:xfrm>
                <a:off x="729238" y="1821630"/>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447" name="Google Shape;8447;p75"/>
              <p:cNvSpPr/>
              <p:nvPr/>
            </p:nvSpPr>
            <p:spPr>
              <a:xfrm>
                <a:off x="729238" y="1982326"/>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448" name="Google Shape;8448;p75"/>
              <p:cNvSpPr/>
              <p:nvPr/>
            </p:nvSpPr>
            <p:spPr>
              <a:xfrm>
                <a:off x="729238" y="2143022"/>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449" name="Google Shape;8449;p75"/>
              <p:cNvSpPr/>
              <p:nvPr/>
            </p:nvSpPr>
            <p:spPr>
              <a:xfrm>
                <a:off x="729238" y="2303717"/>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450" name="Google Shape;8450;p75"/>
              <p:cNvSpPr/>
              <p:nvPr/>
            </p:nvSpPr>
            <p:spPr>
              <a:xfrm>
                <a:off x="729238" y="2464413"/>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451" name="Google Shape;8451;p75"/>
              <p:cNvSpPr/>
              <p:nvPr/>
            </p:nvSpPr>
            <p:spPr>
              <a:xfrm>
                <a:off x="729238" y="2625109"/>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54" name="Google Shape;8454;p75"/>
              <p:cNvSpPr/>
              <p:nvPr/>
            </p:nvSpPr>
            <p:spPr>
              <a:xfrm>
                <a:off x="903098" y="1340360"/>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55" name="Google Shape;8455;p75"/>
              <p:cNvSpPr/>
              <p:nvPr/>
            </p:nvSpPr>
            <p:spPr>
              <a:xfrm>
                <a:off x="903098" y="1501056"/>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56" name="Google Shape;8456;p75"/>
              <p:cNvSpPr/>
              <p:nvPr/>
            </p:nvSpPr>
            <p:spPr>
              <a:xfrm>
                <a:off x="903098" y="1661752"/>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57" name="Google Shape;8457;p75"/>
              <p:cNvSpPr/>
              <p:nvPr/>
            </p:nvSpPr>
            <p:spPr>
              <a:xfrm>
                <a:off x="903098" y="1821630"/>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58" name="Google Shape;8458;p75"/>
              <p:cNvSpPr/>
              <p:nvPr/>
            </p:nvSpPr>
            <p:spPr>
              <a:xfrm>
                <a:off x="903098" y="1982326"/>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59" name="Google Shape;8459;p75"/>
              <p:cNvSpPr/>
              <p:nvPr/>
            </p:nvSpPr>
            <p:spPr>
              <a:xfrm>
                <a:off x="903098" y="2143022"/>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460" name="Google Shape;8460;p75"/>
              <p:cNvSpPr/>
              <p:nvPr/>
            </p:nvSpPr>
            <p:spPr>
              <a:xfrm>
                <a:off x="903098" y="2303717"/>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461" name="Google Shape;8461;p75"/>
              <p:cNvSpPr/>
              <p:nvPr/>
            </p:nvSpPr>
            <p:spPr>
              <a:xfrm>
                <a:off x="903098" y="2464413"/>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462" name="Google Shape;8462;p75"/>
              <p:cNvSpPr/>
              <p:nvPr/>
            </p:nvSpPr>
            <p:spPr>
              <a:xfrm>
                <a:off x="903098" y="2625109"/>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65" name="Google Shape;8465;p75"/>
              <p:cNvSpPr/>
              <p:nvPr/>
            </p:nvSpPr>
            <p:spPr>
              <a:xfrm>
                <a:off x="1076958" y="1340360"/>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66" name="Google Shape;8466;p75"/>
              <p:cNvSpPr/>
              <p:nvPr/>
            </p:nvSpPr>
            <p:spPr>
              <a:xfrm>
                <a:off x="1076958" y="1501056"/>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67" name="Google Shape;8467;p75"/>
              <p:cNvSpPr/>
              <p:nvPr/>
            </p:nvSpPr>
            <p:spPr>
              <a:xfrm>
                <a:off x="1076958" y="1661752"/>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68" name="Google Shape;8468;p75"/>
              <p:cNvSpPr/>
              <p:nvPr/>
            </p:nvSpPr>
            <p:spPr>
              <a:xfrm>
                <a:off x="1076958" y="1821630"/>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69" name="Google Shape;8469;p75"/>
              <p:cNvSpPr/>
              <p:nvPr/>
            </p:nvSpPr>
            <p:spPr>
              <a:xfrm>
                <a:off x="1076958" y="1982326"/>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70" name="Google Shape;8470;p75"/>
              <p:cNvSpPr/>
              <p:nvPr/>
            </p:nvSpPr>
            <p:spPr>
              <a:xfrm>
                <a:off x="1076958" y="2143022"/>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71" name="Google Shape;8471;p75"/>
              <p:cNvSpPr/>
              <p:nvPr/>
            </p:nvSpPr>
            <p:spPr>
              <a:xfrm>
                <a:off x="1076958" y="2303717"/>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472" name="Google Shape;8472;p75"/>
              <p:cNvSpPr/>
              <p:nvPr/>
            </p:nvSpPr>
            <p:spPr>
              <a:xfrm>
                <a:off x="1076958" y="2464413"/>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473" name="Google Shape;8473;p75"/>
              <p:cNvSpPr/>
              <p:nvPr/>
            </p:nvSpPr>
            <p:spPr>
              <a:xfrm>
                <a:off x="1076958" y="2625109"/>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76" name="Google Shape;8476;p75"/>
              <p:cNvSpPr/>
              <p:nvPr/>
            </p:nvSpPr>
            <p:spPr>
              <a:xfrm>
                <a:off x="1247707" y="1340360"/>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77" name="Google Shape;8477;p75"/>
              <p:cNvSpPr/>
              <p:nvPr/>
            </p:nvSpPr>
            <p:spPr>
              <a:xfrm>
                <a:off x="1247707" y="1501056"/>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78" name="Google Shape;8478;p75"/>
              <p:cNvSpPr/>
              <p:nvPr/>
            </p:nvSpPr>
            <p:spPr>
              <a:xfrm>
                <a:off x="1247707" y="1661752"/>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479" name="Google Shape;8479;p75"/>
              <p:cNvSpPr/>
              <p:nvPr/>
            </p:nvSpPr>
            <p:spPr>
              <a:xfrm>
                <a:off x="1247707" y="1821630"/>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480" name="Google Shape;8480;p75"/>
              <p:cNvSpPr/>
              <p:nvPr/>
            </p:nvSpPr>
            <p:spPr>
              <a:xfrm>
                <a:off x="1247707" y="1982326"/>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481" name="Google Shape;8481;p75"/>
              <p:cNvSpPr/>
              <p:nvPr/>
            </p:nvSpPr>
            <p:spPr>
              <a:xfrm>
                <a:off x="1247707" y="2143022"/>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482" name="Google Shape;8482;p75"/>
              <p:cNvSpPr/>
              <p:nvPr/>
            </p:nvSpPr>
            <p:spPr>
              <a:xfrm>
                <a:off x="1247707" y="2303717"/>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483" name="Google Shape;8483;p75"/>
              <p:cNvSpPr/>
              <p:nvPr/>
            </p:nvSpPr>
            <p:spPr>
              <a:xfrm>
                <a:off x="1247707" y="2464413"/>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484" name="Google Shape;8484;p75"/>
              <p:cNvSpPr/>
              <p:nvPr/>
            </p:nvSpPr>
            <p:spPr>
              <a:xfrm>
                <a:off x="1247707" y="2625109"/>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87" name="Google Shape;8487;p75"/>
              <p:cNvSpPr/>
              <p:nvPr/>
            </p:nvSpPr>
            <p:spPr>
              <a:xfrm>
                <a:off x="1421567" y="1340360"/>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88" name="Google Shape;8488;p75"/>
              <p:cNvSpPr/>
              <p:nvPr/>
            </p:nvSpPr>
            <p:spPr>
              <a:xfrm>
                <a:off x="1421567" y="1501056"/>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89" name="Google Shape;8489;p75"/>
              <p:cNvSpPr/>
              <p:nvPr/>
            </p:nvSpPr>
            <p:spPr>
              <a:xfrm>
                <a:off x="1421567" y="1661752"/>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90" name="Google Shape;8490;p75"/>
              <p:cNvSpPr/>
              <p:nvPr/>
            </p:nvSpPr>
            <p:spPr>
              <a:xfrm>
                <a:off x="1421567" y="1821630"/>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91" name="Google Shape;8491;p75"/>
              <p:cNvSpPr/>
              <p:nvPr/>
            </p:nvSpPr>
            <p:spPr>
              <a:xfrm>
                <a:off x="1421567" y="1982326"/>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92" name="Google Shape;8492;p75"/>
              <p:cNvSpPr/>
              <p:nvPr/>
            </p:nvSpPr>
            <p:spPr>
              <a:xfrm>
                <a:off x="1421567" y="2143022"/>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93" name="Google Shape;8493;p75"/>
              <p:cNvSpPr/>
              <p:nvPr/>
            </p:nvSpPr>
            <p:spPr>
              <a:xfrm>
                <a:off x="1421567" y="2303717"/>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94" name="Google Shape;8494;p75"/>
              <p:cNvSpPr/>
              <p:nvPr/>
            </p:nvSpPr>
            <p:spPr>
              <a:xfrm>
                <a:off x="1421567" y="2464413"/>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495" name="Google Shape;8495;p75"/>
              <p:cNvSpPr/>
              <p:nvPr/>
            </p:nvSpPr>
            <p:spPr>
              <a:xfrm>
                <a:off x="1421567" y="2625109"/>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98" name="Google Shape;8498;p75"/>
              <p:cNvSpPr/>
              <p:nvPr/>
            </p:nvSpPr>
            <p:spPr>
              <a:xfrm>
                <a:off x="1592327" y="1340360"/>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499" name="Google Shape;8499;p75"/>
              <p:cNvSpPr/>
              <p:nvPr/>
            </p:nvSpPr>
            <p:spPr>
              <a:xfrm>
                <a:off x="1592327" y="1501056"/>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00" name="Google Shape;8500;p75"/>
              <p:cNvSpPr/>
              <p:nvPr/>
            </p:nvSpPr>
            <p:spPr>
              <a:xfrm>
                <a:off x="1592327" y="1661752"/>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01" name="Google Shape;8501;p75"/>
              <p:cNvSpPr/>
              <p:nvPr/>
            </p:nvSpPr>
            <p:spPr>
              <a:xfrm>
                <a:off x="1592327" y="1821630"/>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02" name="Google Shape;8502;p75"/>
              <p:cNvSpPr/>
              <p:nvPr/>
            </p:nvSpPr>
            <p:spPr>
              <a:xfrm>
                <a:off x="1592327" y="1982326"/>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03" name="Google Shape;8503;p75"/>
              <p:cNvSpPr/>
              <p:nvPr/>
            </p:nvSpPr>
            <p:spPr>
              <a:xfrm>
                <a:off x="1592327" y="2143022"/>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04" name="Google Shape;8504;p75"/>
              <p:cNvSpPr/>
              <p:nvPr/>
            </p:nvSpPr>
            <p:spPr>
              <a:xfrm>
                <a:off x="1592327" y="2303717"/>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05" name="Google Shape;8505;p75"/>
              <p:cNvSpPr/>
              <p:nvPr/>
            </p:nvSpPr>
            <p:spPr>
              <a:xfrm>
                <a:off x="1592327" y="2464413"/>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06" name="Google Shape;8506;p75"/>
              <p:cNvSpPr/>
              <p:nvPr/>
            </p:nvSpPr>
            <p:spPr>
              <a:xfrm>
                <a:off x="1592327" y="2625109"/>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09" name="Google Shape;8509;p75"/>
              <p:cNvSpPr/>
              <p:nvPr/>
            </p:nvSpPr>
            <p:spPr>
              <a:xfrm>
                <a:off x="1766187" y="1340360"/>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10" name="Google Shape;8510;p75"/>
              <p:cNvSpPr/>
              <p:nvPr/>
            </p:nvSpPr>
            <p:spPr>
              <a:xfrm>
                <a:off x="1766187" y="1501056"/>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11" name="Google Shape;8511;p75"/>
              <p:cNvSpPr/>
              <p:nvPr/>
            </p:nvSpPr>
            <p:spPr>
              <a:xfrm>
                <a:off x="1766187" y="1661752"/>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12" name="Google Shape;8512;p75"/>
              <p:cNvSpPr/>
              <p:nvPr/>
            </p:nvSpPr>
            <p:spPr>
              <a:xfrm>
                <a:off x="1766187" y="1821630"/>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13" name="Google Shape;8513;p75"/>
              <p:cNvSpPr/>
              <p:nvPr/>
            </p:nvSpPr>
            <p:spPr>
              <a:xfrm>
                <a:off x="1766187" y="1982326"/>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14" name="Google Shape;8514;p75"/>
              <p:cNvSpPr/>
              <p:nvPr/>
            </p:nvSpPr>
            <p:spPr>
              <a:xfrm>
                <a:off x="1766187" y="2143022"/>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15" name="Google Shape;8515;p75"/>
              <p:cNvSpPr/>
              <p:nvPr/>
            </p:nvSpPr>
            <p:spPr>
              <a:xfrm>
                <a:off x="1766187" y="2303717"/>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16" name="Google Shape;8516;p75"/>
              <p:cNvSpPr/>
              <p:nvPr/>
            </p:nvSpPr>
            <p:spPr>
              <a:xfrm>
                <a:off x="1766187" y="2464413"/>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17" name="Google Shape;8517;p75"/>
              <p:cNvSpPr/>
              <p:nvPr/>
            </p:nvSpPr>
            <p:spPr>
              <a:xfrm>
                <a:off x="1766187" y="2625109"/>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20" name="Google Shape;8520;p75"/>
              <p:cNvSpPr/>
              <p:nvPr/>
            </p:nvSpPr>
            <p:spPr>
              <a:xfrm>
                <a:off x="1936935" y="1340360"/>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21" name="Google Shape;8521;p75"/>
              <p:cNvSpPr/>
              <p:nvPr/>
            </p:nvSpPr>
            <p:spPr>
              <a:xfrm>
                <a:off x="1936935" y="1501056"/>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22" name="Google Shape;8522;p75"/>
              <p:cNvSpPr/>
              <p:nvPr/>
            </p:nvSpPr>
            <p:spPr>
              <a:xfrm>
                <a:off x="1936935" y="1661752"/>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23" name="Google Shape;8523;p75"/>
              <p:cNvSpPr/>
              <p:nvPr/>
            </p:nvSpPr>
            <p:spPr>
              <a:xfrm>
                <a:off x="1936935" y="1821630"/>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24" name="Google Shape;8524;p75"/>
              <p:cNvSpPr/>
              <p:nvPr/>
            </p:nvSpPr>
            <p:spPr>
              <a:xfrm>
                <a:off x="1936935" y="1982326"/>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25" name="Google Shape;8525;p75"/>
              <p:cNvSpPr/>
              <p:nvPr/>
            </p:nvSpPr>
            <p:spPr>
              <a:xfrm>
                <a:off x="1936935" y="2143022"/>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26" name="Google Shape;8526;p75"/>
              <p:cNvSpPr/>
              <p:nvPr/>
            </p:nvSpPr>
            <p:spPr>
              <a:xfrm>
                <a:off x="1936935" y="2303717"/>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27" name="Google Shape;8527;p75"/>
              <p:cNvSpPr/>
              <p:nvPr/>
            </p:nvSpPr>
            <p:spPr>
              <a:xfrm>
                <a:off x="1936935" y="2464413"/>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28" name="Google Shape;8528;p75"/>
              <p:cNvSpPr/>
              <p:nvPr/>
            </p:nvSpPr>
            <p:spPr>
              <a:xfrm>
                <a:off x="1936935" y="2625109"/>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31" name="Google Shape;8531;p75"/>
              <p:cNvSpPr/>
              <p:nvPr/>
            </p:nvSpPr>
            <p:spPr>
              <a:xfrm>
                <a:off x="2110795" y="1340360"/>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32" name="Google Shape;8532;p75"/>
              <p:cNvSpPr/>
              <p:nvPr/>
            </p:nvSpPr>
            <p:spPr>
              <a:xfrm>
                <a:off x="2110795" y="1501056"/>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33" name="Google Shape;8533;p75"/>
              <p:cNvSpPr/>
              <p:nvPr/>
            </p:nvSpPr>
            <p:spPr>
              <a:xfrm>
                <a:off x="2110795" y="1661752"/>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34" name="Google Shape;8534;p75"/>
              <p:cNvSpPr/>
              <p:nvPr/>
            </p:nvSpPr>
            <p:spPr>
              <a:xfrm>
                <a:off x="2110795" y="1821630"/>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35" name="Google Shape;8535;p75"/>
              <p:cNvSpPr/>
              <p:nvPr/>
            </p:nvSpPr>
            <p:spPr>
              <a:xfrm>
                <a:off x="2110795" y="1982326"/>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36" name="Google Shape;8536;p75"/>
              <p:cNvSpPr/>
              <p:nvPr/>
            </p:nvSpPr>
            <p:spPr>
              <a:xfrm>
                <a:off x="2110795" y="2143022"/>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37" name="Google Shape;8537;p75"/>
              <p:cNvSpPr/>
              <p:nvPr/>
            </p:nvSpPr>
            <p:spPr>
              <a:xfrm>
                <a:off x="2110795" y="2303717"/>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38" name="Google Shape;8538;p75"/>
              <p:cNvSpPr/>
              <p:nvPr/>
            </p:nvSpPr>
            <p:spPr>
              <a:xfrm>
                <a:off x="2110795" y="2464413"/>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39" name="Google Shape;8539;p75"/>
              <p:cNvSpPr/>
              <p:nvPr/>
            </p:nvSpPr>
            <p:spPr>
              <a:xfrm>
                <a:off x="2110795" y="2625109"/>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42" name="Google Shape;8542;p75"/>
              <p:cNvSpPr/>
              <p:nvPr/>
            </p:nvSpPr>
            <p:spPr>
              <a:xfrm>
                <a:off x="2284655" y="1340360"/>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43" name="Google Shape;8543;p75"/>
              <p:cNvSpPr/>
              <p:nvPr/>
            </p:nvSpPr>
            <p:spPr>
              <a:xfrm>
                <a:off x="2284655" y="1501056"/>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44" name="Google Shape;8544;p75"/>
              <p:cNvSpPr/>
              <p:nvPr/>
            </p:nvSpPr>
            <p:spPr>
              <a:xfrm>
                <a:off x="2284655" y="1661752"/>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45" name="Google Shape;8545;p75"/>
              <p:cNvSpPr/>
              <p:nvPr/>
            </p:nvSpPr>
            <p:spPr>
              <a:xfrm>
                <a:off x="2284655" y="1821630"/>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46" name="Google Shape;8546;p75"/>
              <p:cNvSpPr/>
              <p:nvPr/>
            </p:nvSpPr>
            <p:spPr>
              <a:xfrm>
                <a:off x="2284655" y="1982326"/>
                <a:ext cx="80700" cy="807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47" name="Google Shape;8547;p75"/>
              <p:cNvSpPr/>
              <p:nvPr/>
            </p:nvSpPr>
            <p:spPr>
              <a:xfrm>
                <a:off x="2284655" y="2143022"/>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48" name="Google Shape;8548;p75"/>
              <p:cNvSpPr/>
              <p:nvPr/>
            </p:nvSpPr>
            <p:spPr>
              <a:xfrm>
                <a:off x="2284655" y="2303717"/>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49" name="Google Shape;8549;p75"/>
              <p:cNvSpPr/>
              <p:nvPr/>
            </p:nvSpPr>
            <p:spPr>
              <a:xfrm>
                <a:off x="2284655" y="2464413"/>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50" name="Google Shape;8550;p75"/>
              <p:cNvSpPr/>
              <p:nvPr/>
            </p:nvSpPr>
            <p:spPr>
              <a:xfrm>
                <a:off x="2284655" y="2625109"/>
                <a:ext cx="80700" cy="80700"/>
              </a:xfrm>
              <a:prstGeom prst="rect">
                <a:avLst/>
              </a:prstGeom>
              <a:solidFill>
                <a:srgbClr val="657E93"/>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8551" name="Google Shape;8551;p75"/>
          <p:cNvGrpSpPr/>
          <p:nvPr/>
        </p:nvGrpSpPr>
        <p:grpSpPr>
          <a:xfrm>
            <a:off x="3481236" y="1635082"/>
            <a:ext cx="1818997" cy="1469511"/>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54" name="Google Shape;8554;p75"/>
              <p:cNvSpPr/>
              <p:nvPr/>
            </p:nvSpPr>
            <p:spPr>
              <a:xfrm>
                <a:off x="2623907" y="1198803"/>
                <a:ext cx="273000" cy="273000"/>
              </a:xfrm>
              <a:prstGeom prst="diamond">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55" name="Google Shape;8555;p75"/>
              <p:cNvSpPr/>
              <p:nvPr/>
            </p:nvSpPr>
            <p:spPr>
              <a:xfrm>
                <a:off x="2896718" y="1198803"/>
                <a:ext cx="273000" cy="273000"/>
              </a:xfrm>
              <a:prstGeom prst="diamond">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56" name="Google Shape;8556;p75"/>
              <p:cNvSpPr/>
              <p:nvPr/>
            </p:nvSpPr>
            <p:spPr>
              <a:xfrm>
                <a:off x="3169529" y="1198803"/>
                <a:ext cx="273000" cy="273000"/>
              </a:xfrm>
              <a:prstGeom prst="diamond">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57" name="Google Shape;8557;p75"/>
              <p:cNvSpPr/>
              <p:nvPr/>
            </p:nvSpPr>
            <p:spPr>
              <a:xfrm>
                <a:off x="3442341" y="1198803"/>
                <a:ext cx="273000" cy="273000"/>
              </a:xfrm>
              <a:prstGeom prst="diamond">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60" name="Google Shape;8560;p75"/>
              <p:cNvSpPr/>
              <p:nvPr/>
            </p:nvSpPr>
            <p:spPr>
              <a:xfrm>
                <a:off x="3442338" y="1476964"/>
                <a:ext cx="273000" cy="273000"/>
              </a:xfrm>
              <a:prstGeom prst="diamond">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61" name="Google Shape;8561;p75"/>
              <p:cNvSpPr/>
              <p:nvPr/>
            </p:nvSpPr>
            <p:spPr>
              <a:xfrm>
                <a:off x="3715149" y="1476964"/>
                <a:ext cx="273000" cy="273000"/>
              </a:xfrm>
              <a:prstGeom prst="diamond">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62" name="Google Shape;8562;p75"/>
              <p:cNvSpPr/>
              <p:nvPr/>
            </p:nvSpPr>
            <p:spPr>
              <a:xfrm>
                <a:off x="2623904" y="1476964"/>
                <a:ext cx="273000" cy="273000"/>
              </a:xfrm>
              <a:prstGeom prst="diamond">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63" name="Google Shape;8563;p75"/>
              <p:cNvSpPr/>
              <p:nvPr/>
            </p:nvSpPr>
            <p:spPr>
              <a:xfrm>
                <a:off x="2896716" y="1476964"/>
                <a:ext cx="273000" cy="273000"/>
              </a:xfrm>
              <a:prstGeom prst="diamond">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66" name="Google Shape;8566;p75"/>
              <p:cNvSpPr/>
              <p:nvPr/>
            </p:nvSpPr>
            <p:spPr>
              <a:xfrm>
                <a:off x="3715152" y="1749775"/>
                <a:ext cx="273000" cy="273000"/>
              </a:xfrm>
              <a:prstGeom prst="diamond">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67" name="Google Shape;8567;p75"/>
              <p:cNvSpPr/>
              <p:nvPr/>
            </p:nvSpPr>
            <p:spPr>
              <a:xfrm>
                <a:off x="2623907" y="1749775"/>
                <a:ext cx="273000" cy="273000"/>
              </a:xfrm>
              <a:prstGeom prst="diamond">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68" name="Google Shape;8568;p75"/>
              <p:cNvSpPr/>
              <p:nvPr/>
            </p:nvSpPr>
            <p:spPr>
              <a:xfrm>
                <a:off x="2896718" y="1749775"/>
                <a:ext cx="273000" cy="273000"/>
              </a:xfrm>
              <a:prstGeom prst="diamond">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69" name="Google Shape;8569;p75"/>
              <p:cNvSpPr/>
              <p:nvPr/>
            </p:nvSpPr>
            <p:spPr>
              <a:xfrm>
                <a:off x="3169529" y="1749775"/>
                <a:ext cx="273000" cy="273000"/>
              </a:xfrm>
              <a:prstGeom prst="diamond">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72" name="Google Shape;8572;p75"/>
              <p:cNvSpPr/>
              <p:nvPr/>
            </p:nvSpPr>
            <p:spPr>
              <a:xfrm>
                <a:off x="2896716" y="2027936"/>
                <a:ext cx="273000" cy="273000"/>
              </a:xfrm>
              <a:prstGeom prst="diamond">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73" name="Google Shape;8573;p75"/>
              <p:cNvSpPr/>
              <p:nvPr/>
            </p:nvSpPr>
            <p:spPr>
              <a:xfrm>
                <a:off x="3169527" y="2027936"/>
                <a:ext cx="273000" cy="273000"/>
              </a:xfrm>
              <a:prstGeom prst="diamond">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74" name="Google Shape;8574;p75"/>
              <p:cNvSpPr/>
              <p:nvPr/>
            </p:nvSpPr>
            <p:spPr>
              <a:xfrm>
                <a:off x="3442338" y="2027936"/>
                <a:ext cx="273000" cy="273000"/>
              </a:xfrm>
              <a:prstGeom prst="diamond">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575" name="Google Shape;8575;p75"/>
              <p:cNvSpPr/>
              <p:nvPr/>
            </p:nvSpPr>
            <p:spPr>
              <a:xfrm>
                <a:off x="3715149" y="2027936"/>
                <a:ext cx="273000" cy="273000"/>
              </a:xfrm>
              <a:prstGeom prst="diamond">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8576" name="Google Shape;8576;p75"/>
          <p:cNvGrpSpPr/>
          <p:nvPr/>
        </p:nvGrpSpPr>
        <p:grpSpPr>
          <a:xfrm>
            <a:off x="3467185" y="3580658"/>
            <a:ext cx="1850055" cy="212165"/>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595" name="Google Shape;8595;p75"/>
          <p:cNvGrpSpPr/>
          <p:nvPr/>
        </p:nvGrpSpPr>
        <p:grpSpPr>
          <a:xfrm>
            <a:off x="3462551" y="3951092"/>
            <a:ext cx="1854003" cy="212833"/>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597" name="Google Shape;8597;p75"/>
            <p:cNvSpPr/>
            <p:nvPr/>
          </p:nvSpPr>
          <p:spPr>
            <a:xfrm>
              <a:off x="3535069" y="2794464"/>
              <a:ext cx="1104900" cy="216900"/>
            </a:xfrm>
            <a:prstGeom prst="rect">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598" name="Google Shape;8598;p75"/>
          <p:cNvGrpSpPr/>
          <p:nvPr/>
        </p:nvGrpSpPr>
        <p:grpSpPr>
          <a:xfrm>
            <a:off x="3463422" y="4322193"/>
            <a:ext cx="1882172" cy="205015"/>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601" name="Google Shape;8601;p75"/>
          <p:cNvGrpSpPr/>
          <p:nvPr/>
        </p:nvGrpSpPr>
        <p:grpSpPr>
          <a:xfrm>
            <a:off x="3463011" y="3262726"/>
            <a:ext cx="1844671" cy="159665"/>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04" name="Google Shape;8604;p75"/>
            <p:cNvSpPr/>
            <p:nvPr/>
          </p:nvSpPr>
          <p:spPr>
            <a:xfrm rot="-5400000">
              <a:off x="4243603" y="2270305"/>
              <a:ext cx="171900" cy="1719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05" name="Google Shape;8605;p75"/>
            <p:cNvSpPr/>
            <p:nvPr/>
          </p:nvSpPr>
          <p:spPr>
            <a:xfrm rot="-5400000">
              <a:off x="4502812" y="2270305"/>
              <a:ext cx="171900" cy="1719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06" name="Google Shape;8606;p75"/>
            <p:cNvSpPr/>
            <p:nvPr/>
          </p:nvSpPr>
          <p:spPr>
            <a:xfrm rot="-5400000">
              <a:off x="4762021" y="2270305"/>
              <a:ext cx="171900" cy="1719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08" name="Google Shape;8608;p75"/>
            <p:cNvSpPr/>
            <p:nvPr/>
          </p:nvSpPr>
          <p:spPr>
            <a:xfrm rot="-5400000">
              <a:off x="5021230" y="2270276"/>
              <a:ext cx="171900" cy="1719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09" name="Google Shape;8609;p75"/>
            <p:cNvSpPr/>
            <p:nvPr/>
          </p:nvSpPr>
          <p:spPr>
            <a:xfrm rot="-5400000">
              <a:off x="5280440" y="2270276"/>
              <a:ext cx="171900" cy="171900"/>
            </a:xfrm>
            <a:prstGeom prst="ellipse">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610" name="Google Shape;8610;p75"/>
          <p:cNvGrpSpPr/>
          <p:nvPr/>
        </p:nvGrpSpPr>
        <p:grpSpPr>
          <a:xfrm>
            <a:off x="3477689" y="5080926"/>
            <a:ext cx="1826041" cy="260613"/>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616" name="Google Shape;8616;p75"/>
          <p:cNvGrpSpPr/>
          <p:nvPr/>
        </p:nvGrpSpPr>
        <p:grpSpPr>
          <a:xfrm>
            <a:off x="3463769" y="4682499"/>
            <a:ext cx="1852088" cy="24015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618" name="Google Shape;8618;p75"/>
            <p:cNvSpPr/>
            <p:nvPr/>
          </p:nvSpPr>
          <p:spPr>
            <a:xfrm>
              <a:off x="1209923" y="3788465"/>
              <a:ext cx="335400" cy="299400"/>
            </a:xfrm>
            <a:prstGeom prst="heart">
              <a:avLst/>
            </a:pr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619" name="Google Shape;8619;p75"/>
            <p:cNvSpPr/>
            <p:nvPr/>
          </p:nvSpPr>
          <p:spPr>
            <a:xfrm>
              <a:off x="1713905" y="3788465"/>
              <a:ext cx="335400" cy="299400"/>
            </a:xfrm>
            <a:prstGeom prst="heart">
              <a:avLst/>
            </a:prstGeom>
            <a:solidFill>
              <a:srgbClr val="869FB1"/>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620" name="Google Shape;8620;p75"/>
            <p:cNvSpPr/>
            <p:nvPr/>
          </p:nvSpPr>
          <p:spPr>
            <a:xfrm>
              <a:off x="2189639" y="3788465"/>
              <a:ext cx="335400" cy="299400"/>
            </a:xfrm>
            <a:prstGeom prst="hear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21" name="Google Shape;8621;p75"/>
            <p:cNvSpPr/>
            <p:nvPr/>
          </p:nvSpPr>
          <p:spPr>
            <a:xfrm>
              <a:off x="2679500" y="3788465"/>
              <a:ext cx="335400" cy="299400"/>
            </a:xfrm>
            <a:prstGeom prst="hear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622" name="Google Shape;8622;p75"/>
          <p:cNvGrpSpPr/>
          <p:nvPr/>
        </p:nvGrpSpPr>
        <p:grpSpPr>
          <a:xfrm>
            <a:off x="3527686" y="5499805"/>
            <a:ext cx="1739479" cy="392099"/>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8638" name="Google Shape;8638;p75"/>
          <p:cNvGrpSpPr/>
          <p:nvPr/>
        </p:nvGrpSpPr>
        <p:grpSpPr>
          <a:xfrm>
            <a:off x="5686126" y="2810635"/>
            <a:ext cx="1911761" cy="255335"/>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0070C0"/>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0070C0"/>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0070C0"/>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0070C0"/>
                </a:solidFill>
                <a:prstDash val="solid"/>
                <a:round/>
                <a:headEnd type="none" w="med" len="med"/>
                <a:tailEnd type="oval" w="med" len="med"/>
              </a:ln>
            </p:spPr>
          </p:cxnSp>
        </p:grpSp>
      </p:grpSp>
      <p:grpSp>
        <p:nvGrpSpPr>
          <p:cNvPr id="8645" name="Google Shape;8645;p75"/>
          <p:cNvGrpSpPr/>
          <p:nvPr/>
        </p:nvGrpSpPr>
        <p:grpSpPr>
          <a:xfrm>
            <a:off x="5688199" y="1614060"/>
            <a:ext cx="1907615" cy="991185"/>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0070C0"/>
              </a:solidFill>
              <a:prstDash val="solid"/>
              <a:round/>
              <a:headEnd type="oval" w="med" len="med"/>
              <a:tailEnd type="oval" w="med" len="med"/>
            </a:ln>
          </p:spPr>
          <p:txBody>
            <a:bodyPr/>
            <a:lstStyle/>
            <a:p>
              <a:endParaRPr lang="en-US" sz="2400">
                <a:solidFill>
                  <a:srgbClr val="0070C0"/>
                </a:solidFill>
              </a:endParaRPr>
            </a:p>
          </p:txBody>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0070C0"/>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0070C0"/>
                </a:solidFill>
                <a:prstDash val="solid"/>
                <a:round/>
                <a:headEnd type="none" w="med" len="med"/>
                <a:tailEnd type="none" w="med" len="med"/>
              </a:ln>
            </p:spPr>
          </p:cxnSp>
        </p:grpSp>
      </p:grpSp>
      <p:grpSp>
        <p:nvGrpSpPr>
          <p:cNvPr id="8650" name="Google Shape;8650;p75"/>
          <p:cNvGrpSpPr/>
          <p:nvPr/>
        </p:nvGrpSpPr>
        <p:grpSpPr>
          <a:xfrm>
            <a:off x="5675017" y="3245162"/>
            <a:ext cx="1933979" cy="1402783"/>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0070C0"/>
              </a:solidFill>
              <a:prstDash val="solid"/>
              <a:miter lim="2997"/>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664" name="Google Shape;8664;p75"/>
          <p:cNvGrpSpPr/>
          <p:nvPr/>
        </p:nvGrpSpPr>
        <p:grpSpPr>
          <a:xfrm rot="10800000">
            <a:off x="5697085" y="4701415"/>
            <a:ext cx="1889844" cy="1183928"/>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0070C0"/>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0070C0"/>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0070C0"/>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0070C0"/>
              </a:solidFill>
              <a:prstDash val="solid"/>
              <a:round/>
              <a:headEnd type="none" w="med" len="med"/>
              <a:tailEnd type="none" w="med" len="med"/>
            </a:ln>
          </p:spPr>
        </p:cxnSp>
      </p:grpSp>
      <p:grpSp>
        <p:nvGrpSpPr>
          <p:cNvPr id="8673" name="Google Shape;8673;p75"/>
          <p:cNvGrpSpPr/>
          <p:nvPr/>
        </p:nvGrpSpPr>
        <p:grpSpPr>
          <a:xfrm>
            <a:off x="9830898" y="3239222"/>
            <a:ext cx="1428991" cy="1362105"/>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678" name="Google Shape;8678;p75"/>
          <p:cNvGrpSpPr/>
          <p:nvPr/>
        </p:nvGrpSpPr>
        <p:grpSpPr>
          <a:xfrm>
            <a:off x="952592" y="3807765"/>
            <a:ext cx="2260499" cy="2081116"/>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0070C0"/>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0070C0"/>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solidFill>
                  <a:srgbClr val="0070C0"/>
                </a:solidFill>
              </a:ln>
            </p:spPr>
            <p:txBody>
              <a:bodyPr spcFirstLastPara="1" wrap="square" lIns="121900" tIns="121900" rIns="121900" bIns="121900" anchor="ctr" anchorCtr="0">
                <a:noAutofit/>
              </a:bodyPr>
              <a:lstStyle/>
              <a:p>
                <a:endParaRPr sz="2400">
                  <a:solidFill>
                    <a:srgbClr val="0070C0"/>
                  </a:solidFill>
                </a:endParaRPr>
              </a:p>
            </p:txBody>
          </p:sp>
        </p:grpSp>
      </p:grpSp>
      <p:grpSp>
        <p:nvGrpSpPr>
          <p:cNvPr id="8738" name="Google Shape;8738;p75"/>
          <p:cNvGrpSpPr/>
          <p:nvPr/>
        </p:nvGrpSpPr>
        <p:grpSpPr>
          <a:xfrm>
            <a:off x="7897365" y="3244526"/>
            <a:ext cx="1664724" cy="1367092"/>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cxnSp>
          <p:nvCxnSpPr>
            <p:cNvPr id="8743" name="Google Shape;8743;p75"/>
            <p:cNvCxnSpPr/>
            <p:nvPr/>
          </p:nvCxnSpPr>
          <p:spPr>
            <a:xfrm>
              <a:off x="5183758" y="2382654"/>
              <a:ext cx="922800" cy="0"/>
            </a:xfrm>
            <a:prstGeom prst="straightConnector1">
              <a:avLst/>
            </a:prstGeom>
            <a:noFill/>
            <a:ln w="9525" cap="flat" cmpd="sng">
              <a:solidFill>
                <a:srgbClr val="0070C0"/>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0070C0"/>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0070C0"/>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0070C0"/>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748" name="Google Shape;8748;p75"/>
          <p:cNvGrpSpPr/>
          <p:nvPr/>
        </p:nvGrpSpPr>
        <p:grpSpPr>
          <a:xfrm>
            <a:off x="7706781" y="4762281"/>
            <a:ext cx="3553108" cy="1124587"/>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757" name="Google Shape;8757;p75"/>
          <p:cNvGrpSpPr/>
          <p:nvPr/>
        </p:nvGrpSpPr>
        <p:grpSpPr>
          <a:xfrm>
            <a:off x="7850167" y="1627427"/>
            <a:ext cx="1733135" cy="1364451"/>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0070C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0070C0"/>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0070C0"/>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0070C0"/>
                  </a:solidFill>
                  <a:prstDash val="solid"/>
                  <a:round/>
                  <a:headEnd type="none" w="med" len="med"/>
                  <a:tailEnd type="oval" w="med" len="med"/>
                </a:ln>
              </p:spPr>
            </p:cxnSp>
          </p:grpSp>
        </p:grpSp>
      </p:grpSp>
      <p:grpSp>
        <p:nvGrpSpPr>
          <p:cNvPr id="8786" name="Google Shape;8786;p75"/>
          <p:cNvGrpSpPr/>
          <p:nvPr/>
        </p:nvGrpSpPr>
        <p:grpSpPr>
          <a:xfrm>
            <a:off x="9634010" y="1627621"/>
            <a:ext cx="1625884" cy="1401820"/>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0070C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0070C0"/>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0070C0"/>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0070C0"/>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0070C0"/>
                    </a:solidFill>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0070C0"/>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3200" dirty="0">
                <a:solidFill>
                  <a:srgbClr val="0070C0"/>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533401" y="910767"/>
            <a:ext cx="3165583" cy="3651311"/>
            <a:chOff x="884237" y="1516734"/>
            <a:chExt cx="6331165" cy="7302622"/>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60"/>
                <a:ext cx="3886200" cy="1538882"/>
              </a:xfrm>
              <a:prstGeom prst="rect">
                <a:avLst/>
              </a:prstGeom>
              <a:noFill/>
            </p:spPr>
            <p:txBody>
              <a:bodyPr wrap="square" rtlCol="0" anchor="t">
                <a:spAutoFit/>
              </a:bodyPr>
              <a:lstStyle/>
              <a:p>
                <a:pPr algn="r"/>
                <a:r>
                  <a:rPr lang="fa-IR" sz="4400" dirty="0">
                    <a:solidFill>
                      <a:srgbClr val="0070C0"/>
                    </a:solidFill>
                    <a:latin typeface="Lato Black" pitchFamily="34" charset="0"/>
                    <a:ea typeface="Lato Black" pitchFamily="34" charset="0"/>
                    <a:cs typeface="B Nazanin" panose="00000700000000000000" pitchFamily="2" charset="-78"/>
                  </a:rPr>
                  <a:t>نمادها</a:t>
                </a:r>
                <a:endParaRPr lang="en-US" sz="4400" dirty="0">
                  <a:solidFill>
                    <a:srgbClr val="0070C0"/>
                  </a:solidFill>
                  <a:latin typeface="Lato Black" pitchFamily="34" charset="0"/>
                  <a:ea typeface="Lato Black" pitchFamily="34" charset="0"/>
                  <a:cs typeface="B Nazanin" panose="00000700000000000000" pitchFamily="2" charset="-78"/>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45669" tIns="22836" rIns="45669" bIns="22836" anchor="ctr"/>
                <a:lstStyle/>
                <a:p>
                  <a:pPr algn="ctr" defTabSz="543709">
                    <a:defRPr/>
                  </a:pPr>
                  <a:endParaRPr lang="en-US" sz="700" dirty="0">
                    <a:solidFill>
                      <a:srgbClr val="0070C0"/>
                    </a:solidFill>
                    <a:latin typeface="Open Sans Light"/>
                    <a:cs typeface="B Nazanin" panose="00000700000000000000" pitchFamily="2" charset="-78"/>
                  </a:endParaRPr>
                </a:p>
              </p:txBody>
            </p:sp>
            <p:sp>
              <p:nvSpPr>
                <p:cNvPr id="499" name="Rectangle 35"/>
                <p:cNvSpPr/>
                <p:nvPr/>
              </p:nvSpPr>
              <p:spPr>
                <a:xfrm>
                  <a:off x="13526171" y="9528204"/>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45669" tIns="22836" rIns="45669" bIns="22836" anchor="ctr"/>
                <a:lstStyle/>
                <a:p>
                  <a:pPr algn="ctr" defTabSz="543709">
                    <a:defRPr/>
                  </a:pPr>
                  <a:endParaRPr lang="en-US" sz="700" dirty="0">
                    <a:solidFill>
                      <a:srgbClr val="0070C0"/>
                    </a:solidFill>
                    <a:latin typeface="Open Sans Light"/>
                    <a:cs typeface="B Nazanin" panose="00000700000000000000" pitchFamily="2" charset="-78"/>
                  </a:endParaRPr>
                </a:p>
              </p:txBody>
            </p:sp>
          </p:grpSp>
        </p:grpSp>
        <p:grpSp>
          <p:nvGrpSpPr>
            <p:cNvPr id="4" name="กลุ่ม 3"/>
            <p:cNvGrpSpPr/>
            <p:nvPr/>
          </p:nvGrpSpPr>
          <p:grpSpPr>
            <a:xfrm>
              <a:off x="1112837" y="6062993"/>
              <a:ext cx="6102565" cy="2756363"/>
              <a:chOff x="960437" y="4996193"/>
              <a:chExt cx="6102565" cy="2756363"/>
            </a:xfrm>
          </p:grpSpPr>
          <p:sp>
            <p:nvSpPr>
              <p:cNvPr id="273" name="Title 20"/>
              <p:cNvSpPr txBox="1">
                <a:spLocks/>
              </p:cNvSpPr>
              <p:nvPr/>
            </p:nvSpPr>
            <p:spPr bwMode="auto">
              <a:xfrm>
                <a:off x="960437" y="7080692"/>
                <a:ext cx="5943599" cy="671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27" tIns="60963" rIns="121927" bIns="60963"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rtl="1">
                  <a:lnSpc>
                    <a:spcPct val="130000"/>
                  </a:lnSpc>
                </a:pPr>
                <a:endParaRPr lang="en-US" sz="1200" dirty="0">
                  <a:solidFill>
                    <a:srgbClr val="0070C0"/>
                  </a:solidFill>
                  <a:latin typeface="Lato" pitchFamily="34" charset="0"/>
                  <a:ea typeface="Lato" pitchFamily="34" charset="0"/>
                  <a:cs typeface="B Nazanin" panose="00000700000000000000" pitchFamily="2" charset="-78"/>
                </a:endParaRPr>
              </a:p>
            </p:txBody>
          </p:sp>
          <p:sp>
            <p:nvSpPr>
              <p:cNvPr id="274" name="TextBox 273"/>
              <p:cNvSpPr txBox="1"/>
              <p:nvPr/>
            </p:nvSpPr>
            <p:spPr>
              <a:xfrm>
                <a:off x="1119403" y="4996193"/>
                <a:ext cx="5943599" cy="738664"/>
              </a:xfrm>
              <a:prstGeom prst="rect">
                <a:avLst/>
              </a:prstGeom>
              <a:noFill/>
            </p:spPr>
            <p:txBody>
              <a:bodyPr wrap="square" rtlCol="0">
                <a:spAutoFit/>
              </a:bodyPr>
              <a:lstStyle/>
              <a:p>
                <a:r>
                  <a:rPr lang="fa-IR" b="1" dirty="0">
                    <a:solidFill>
                      <a:srgbClr val="0070C0"/>
                    </a:solidFill>
                    <a:latin typeface="Lato Black" charset="0"/>
                    <a:ea typeface="Lato Black" charset="0"/>
                    <a:cs typeface="B Nazanin" panose="00000700000000000000" pitchFamily="2" charset="-78"/>
                  </a:rPr>
                  <a:t>مجموعه آیکون های اجتماعی</a:t>
                </a:r>
                <a:endParaRPr lang="en-US" b="1" dirty="0">
                  <a:solidFill>
                    <a:srgbClr val="0070C0"/>
                  </a:solidFill>
                  <a:latin typeface="Lato Black" charset="0"/>
                  <a:ea typeface="Lato Black" charset="0"/>
                  <a:cs typeface="B Nazanin" panose="00000700000000000000" pitchFamily="2" charset="-78"/>
                </a:endParaRPr>
              </a:p>
            </p:txBody>
          </p:sp>
        </p:grpSp>
      </p:grpSp>
      <p:grpSp>
        <p:nvGrpSpPr>
          <p:cNvPr id="661" name="กลุ่ม 660"/>
          <p:cNvGrpSpPr/>
          <p:nvPr/>
        </p:nvGrpSpPr>
        <p:grpSpPr>
          <a:xfrm>
            <a:off x="4914901" y="1052513"/>
            <a:ext cx="658019" cy="650875"/>
            <a:chOff x="9799638" y="2105025"/>
            <a:chExt cx="1316037" cy="1301750"/>
          </a:xfrm>
        </p:grpSpPr>
        <p:sp>
          <p:nvSpPr>
            <p:cNvPr id="12" name="Oval 6"/>
            <p:cNvSpPr>
              <a:spLocks noChangeArrowheads="1"/>
            </p:cNvSpPr>
            <p:nvPr/>
          </p:nvSpPr>
          <p:spPr bwMode="auto">
            <a:xfrm>
              <a:off x="9799638" y="2105025"/>
              <a:ext cx="1316037" cy="1301750"/>
            </a:xfrm>
            <a:prstGeom prst="ellipse">
              <a:avLst/>
            </a:prstGeom>
            <a:solidFill>
              <a:srgbClr val="4F76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13" name="Freeform 7"/>
            <p:cNvSpPr>
              <a:spLocks/>
            </p:cNvSpPr>
            <p:nvPr/>
          </p:nvSpPr>
          <p:spPr bwMode="auto">
            <a:xfrm>
              <a:off x="10304463" y="2473325"/>
              <a:ext cx="290512" cy="565150"/>
            </a:xfrm>
            <a:custGeom>
              <a:avLst/>
              <a:gdLst>
                <a:gd name="T0" fmla="*/ 16 w 19"/>
                <a:gd name="T1" fmla="*/ 6 h 37"/>
                <a:gd name="T2" fmla="*/ 19 w 19"/>
                <a:gd name="T3" fmla="*/ 6 h 37"/>
                <a:gd name="T4" fmla="*/ 19 w 19"/>
                <a:gd name="T5" fmla="*/ 6 h 37"/>
                <a:gd name="T6" fmla="*/ 19 w 19"/>
                <a:gd name="T7" fmla="*/ 0 h 37"/>
                <a:gd name="T8" fmla="*/ 18 w 19"/>
                <a:gd name="T9" fmla="*/ 0 h 37"/>
                <a:gd name="T10" fmla="*/ 14 w 19"/>
                <a:gd name="T11" fmla="*/ 0 h 37"/>
                <a:gd name="T12" fmla="*/ 9 w 19"/>
                <a:gd name="T13" fmla="*/ 2 h 37"/>
                <a:gd name="T14" fmla="*/ 6 w 19"/>
                <a:gd name="T15" fmla="*/ 7 h 37"/>
                <a:gd name="T16" fmla="*/ 6 w 19"/>
                <a:gd name="T17" fmla="*/ 9 h 37"/>
                <a:gd name="T18" fmla="*/ 6 w 19"/>
                <a:gd name="T19" fmla="*/ 13 h 37"/>
                <a:gd name="T20" fmla="*/ 6 w 19"/>
                <a:gd name="T21" fmla="*/ 14 h 37"/>
                <a:gd name="T22" fmla="*/ 0 w 19"/>
                <a:gd name="T23" fmla="*/ 14 h 37"/>
                <a:gd name="T24" fmla="*/ 0 w 19"/>
                <a:gd name="T25" fmla="*/ 20 h 37"/>
                <a:gd name="T26" fmla="*/ 6 w 19"/>
                <a:gd name="T27" fmla="*/ 20 h 37"/>
                <a:gd name="T28" fmla="*/ 6 w 19"/>
                <a:gd name="T29" fmla="*/ 37 h 37"/>
                <a:gd name="T30" fmla="*/ 13 w 19"/>
                <a:gd name="T31" fmla="*/ 37 h 37"/>
                <a:gd name="T32" fmla="*/ 13 w 19"/>
                <a:gd name="T33" fmla="*/ 20 h 37"/>
                <a:gd name="T34" fmla="*/ 18 w 19"/>
                <a:gd name="T35" fmla="*/ 20 h 37"/>
                <a:gd name="T36" fmla="*/ 19 w 19"/>
                <a:gd name="T37" fmla="*/ 14 h 37"/>
                <a:gd name="T38" fmla="*/ 18 w 19"/>
                <a:gd name="T39" fmla="*/ 14 h 37"/>
                <a:gd name="T40" fmla="*/ 13 w 19"/>
                <a:gd name="T41" fmla="*/ 14 h 37"/>
                <a:gd name="T42" fmla="*/ 13 w 19"/>
                <a:gd name="T43" fmla="*/ 9 h 37"/>
                <a:gd name="T44" fmla="*/ 16 w 19"/>
                <a:gd name="T4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7">
                  <a:moveTo>
                    <a:pt x="16" y="6"/>
                  </a:moveTo>
                  <a:cubicBezTo>
                    <a:pt x="17" y="6"/>
                    <a:pt x="18" y="6"/>
                    <a:pt x="19" y="6"/>
                  </a:cubicBezTo>
                  <a:cubicBezTo>
                    <a:pt x="19" y="6"/>
                    <a:pt x="19" y="6"/>
                    <a:pt x="19" y="6"/>
                  </a:cubicBezTo>
                  <a:cubicBezTo>
                    <a:pt x="19" y="0"/>
                    <a:pt x="19" y="0"/>
                    <a:pt x="19" y="0"/>
                  </a:cubicBezTo>
                  <a:cubicBezTo>
                    <a:pt x="19" y="0"/>
                    <a:pt x="18" y="0"/>
                    <a:pt x="18" y="0"/>
                  </a:cubicBezTo>
                  <a:cubicBezTo>
                    <a:pt x="16" y="0"/>
                    <a:pt x="15" y="0"/>
                    <a:pt x="14" y="0"/>
                  </a:cubicBezTo>
                  <a:cubicBezTo>
                    <a:pt x="12" y="0"/>
                    <a:pt x="10" y="1"/>
                    <a:pt x="9" y="2"/>
                  </a:cubicBezTo>
                  <a:cubicBezTo>
                    <a:pt x="7" y="3"/>
                    <a:pt x="6" y="5"/>
                    <a:pt x="6" y="7"/>
                  </a:cubicBezTo>
                  <a:cubicBezTo>
                    <a:pt x="6" y="8"/>
                    <a:pt x="6" y="8"/>
                    <a:pt x="6" y="9"/>
                  </a:cubicBezTo>
                  <a:cubicBezTo>
                    <a:pt x="6" y="11"/>
                    <a:pt x="6" y="12"/>
                    <a:pt x="6" y="13"/>
                  </a:cubicBezTo>
                  <a:cubicBezTo>
                    <a:pt x="6" y="14"/>
                    <a:pt x="6" y="14"/>
                    <a:pt x="6" y="14"/>
                  </a:cubicBezTo>
                  <a:cubicBezTo>
                    <a:pt x="0" y="14"/>
                    <a:pt x="0" y="14"/>
                    <a:pt x="0" y="14"/>
                  </a:cubicBezTo>
                  <a:cubicBezTo>
                    <a:pt x="0" y="20"/>
                    <a:pt x="0" y="20"/>
                    <a:pt x="0" y="20"/>
                  </a:cubicBezTo>
                  <a:cubicBezTo>
                    <a:pt x="6" y="20"/>
                    <a:pt x="6" y="20"/>
                    <a:pt x="6" y="20"/>
                  </a:cubicBezTo>
                  <a:cubicBezTo>
                    <a:pt x="6" y="37"/>
                    <a:pt x="6" y="37"/>
                    <a:pt x="6" y="37"/>
                  </a:cubicBezTo>
                  <a:cubicBezTo>
                    <a:pt x="13" y="37"/>
                    <a:pt x="13" y="37"/>
                    <a:pt x="13" y="37"/>
                  </a:cubicBezTo>
                  <a:cubicBezTo>
                    <a:pt x="13" y="20"/>
                    <a:pt x="13" y="20"/>
                    <a:pt x="13" y="20"/>
                  </a:cubicBezTo>
                  <a:cubicBezTo>
                    <a:pt x="18" y="20"/>
                    <a:pt x="18" y="20"/>
                    <a:pt x="18" y="20"/>
                  </a:cubicBezTo>
                  <a:cubicBezTo>
                    <a:pt x="19" y="18"/>
                    <a:pt x="19" y="16"/>
                    <a:pt x="19" y="14"/>
                  </a:cubicBezTo>
                  <a:cubicBezTo>
                    <a:pt x="19" y="14"/>
                    <a:pt x="18" y="14"/>
                    <a:pt x="18" y="14"/>
                  </a:cubicBezTo>
                  <a:cubicBezTo>
                    <a:pt x="16" y="14"/>
                    <a:pt x="13" y="14"/>
                    <a:pt x="13" y="14"/>
                  </a:cubicBezTo>
                  <a:cubicBezTo>
                    <a:pt x="13" y="14"/>
                    <a:pt x="13" y="10"/>
                    <a:pt x="13" y="9"/>
                  </a:cubicBezTo>
                  <a:cubicBezTo>
                    <a:pt x="13" y="7"/>
                    <a:pt x="14" y="6"/>
                    <a:pt x="1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662" name="กลุ่ม 661"/>
          <p:cNvGrpSpPr/>
          <p:nvPr/>
        </p:nvGrpSpPr>
        <p:grpSpPr>
          <a:xfrm>
            <a:off x="5963445" y="1052513"/>
            <a:ext cx="658812" cy="650875"/>
            <a:chOff x="11896725" y="2105025"/>
            <a:chExt cx="1317625" cy="1301750"/>
          </a:xfrm>
        </p:grpSpPr>
        <p:sp>
          <p:nvSpPr>
            <p:cNvPr id="14" name="Oval 8"/>
            <p:cNvSpPr>
              <a:spLocks noChangeArrowheads="1"/>
            </p:cNvSpPr>
            <p:nvPr/>
          </p:nvSpPr>
          <p:spPr bwMode="auto">
            <a:xfrm>
              <a:off x="11896725" y="2105025"/>
              <a:ext cx="1317625" cy="1301750"/>
            </a:xfrm>
            <a:prstGeom prst="ellipse">
              <a:avLst/>
            </a:prstGeom>
            <a:solidFill>
              <a:srgbClr val="34C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15" name="Freeform 9"/>
            <p:cNvSpPr>
              <a:spLocks/>
            </p:cNvSpPr>
            <p:nvPr/>
          </p:nvSpPr>
          <p:spPr bwMode="auto">
            <a:xfrm>
              <a:off x="12279313" y="2519363"/>
              <a:ext cx="582612" cy="474663"/>
            </a:xfrm>
            <a:custGeom>
              <a:avLst/>
              <a:gdLst>
                <a:gd name="T0" fmla="*/ 11 w 38"/>
                <a:gd name="T1" fmla="*/ 24 h 31"/>
                <a:gd name="T2" fmla="*/ 4 w 38"/>
                <a:gd name="T3" fmla="*/ 19 h 31"/>
                <a:gd name="T4" fmla="*/ 8 w 38"/>
                <a:gd name="T5" fmla="*/ 19 h 31"/>
                <a:gd name="T6" fmla="*/ 8 w 38"/>
                <a:gd name="T7" fmla="*/ 19 h 31"/>
                <a:gd name="T8" fmla="*/ 3 w 38"/>
                <a:gd name="T9" fmla="*/ 15 h 31"/>
                <a:gd name="T10" fmla="*/ 1 w 38"/>
                <a:gd name="T11" fmla="*/ 11 h 31"/>
                <a:gd name="T12" fmla="*/ 5 w 38"/>
                <a:gd name="T13" fmla="*/ 12 h 31"/>
                <a:gd name="T14" fmla="*/ 2 w 38"/>
                <a:gd name="T15" fmla="*/ 7 h 31"/>
                <a:gd name="T16" fmla="*/ 3 w 38"/>
                <a:gd name="T17" fmla="*/ 2 h 31"/>
                <a:gd name="T18" fmla="*/ 19 w 38"/>
                <a:gd name="T19" fmla="*/ 10 h 31"/>
                <a:gd name="T20" fmla="*/ 18 w 38"/>
                <a:gd name="T21" fmla="*/ 9 h 31"/>
                <a:gd name="T22" fmla="*/ 20 w 38"/>
                <a:gd name="T23" fmla="*/ 4 h 31"/>
                <a:gd name="T24" fmla="*/ 25 w 38"/>
                <a:gd name="T25" fmla="*/ 0 h 31"/>
                <a:gd name="T26" fmla="*/ 32 w 38"/>
                <a:gd name="T27" fmla="*/ 2 h 31"/>
                <a:gd name="T28" fmla="*/ 32 w 38"/>
                <a:gd name="T29" fmla="*/ 3 h 31"/>
                <a:gd name="T30" fmla="*/ 37 w 38"/>
                <a:gd name="T31" fmla="*/ 1 h 31"/>
                <a:gd name="T32" fmla="*/ 37 w 38"/>
                <a:gd name="T33" fmla="*/ 1 h 31"/>
                <a:gd name="T34" fmla="*/ 37 w 38"/>
                <a:gd name="T35" fmla="*/ 1 h 31"/>
                <a:gd name="T36" fmla="*/ 33 w 38"/>
                <a:gd name="T37" fmla="*/ 5 h 31"/>
                <a:gd name="T38" fmla="*/ 38 w 38"/>
                <a:gd name="T39" fmla="*/ 4 h 31"/>
                <a:gd name="T40" fmla="*/ 38 w 38"/>
                <a:gd name="T41" fmla="*/ 4 h 31"/>
                <a:gd name="T42" fmla="*/ 37 w 38"/>
                <a:gd name="T43" fmla="*/ 5 h 31"/>
                <a:gd name="T44" fmla="*/ 34 w 38"/>
                <a:gd name="T45" fmla="*/ 8 h 31"/>
                <a:gd name="T46" fmla="*/ 34 w 38"/>
                <a:gd name="T47" fmla="*/ 8 h 31"/>
                <a:gd name="T48" fmla="*/ 34 w 38"/>
                <a:gd name="T49" fmla="*/ 11 h 31"/>
                <a:gd name="T50" fmla="*/ 32 w 38"/>
                <a:gd name="T51" fmla="*/ 18 h 31"/>
                <a:gd name="T52" fmla="*/ 28 w 38"/>
                <a:gd name="T53" fmla="*/ 25 h 31"/>
                <a:gd name="T54" fmla="*/ 17 w 38"/>
                <a:gd name="T55" fmla="*/ 30 h 31"/>
                <a:gd name="T56" fmla="*/ 13 w 38"/>
                <a:gd name="T57" fmla="*/ 31 h 31"/>
                <a:gd name="T58" fmla="*/ 0 w 38"/>
                <a:gd name="T59" fmla="*/ 28 h 31"/>
                <a:gd name="T60" fmla="*/ 0 w 38"/>
                <a:gd name="T61" fmla="*/ 28 h 31"/>
                <a:gd name="T62" fmla="*/ 8 w 38"/>
                <a:gd name="T63" fmla="*/ 26 h 31"/>
                <a:gd name="T64" fmla="*/ 11 w 38"/>
                <a:gd name="T65"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1">
                  <a:moveTo>
                    <a:pt x="11" y="24"/>
                  </a:moveTo>
                  <a:cubicBezTo>
                    <a:pt x="7" y="24"/>
                    <a:pt x="5" y="21"/>
                    <a:pt x="4" y="19"/>
                  </a:cubicBezTo>
                  <a:cubicBezTo>
                    <a:pt x="5" y="19"/>
                    <a:pt x="6" y="19"/>
                    <a:pt x="8" y="19"/>
                  </a:cubicBezTo>
                  <a:cubicBezTo>
                    <a:pt x="8" y="19"/>
                    <a:pt x="8" y="19"/>
                    <a:pt x="8" y="19"/>
                  </a:cubicBezTo>
                  <a:cubicBezTo>
                    <a:pt x="5" y="18"/>
                    <a:pt x="4" y="17"/>
                    <a:pt x="3" y="15"/>
                  </a:cubicBezTo>
                  <a:cubicBezTo>
                    <a:pt x="2" y="14"/>
                    <a:pt x="1" y="13"/>
                    <a:pt x="1" y="11"/>
                  </a:cubicBezTo>
                  <a:cubicBezTo>
                    <a:pt x="3" y="12"/>
                    <a:pt x="4" y="12"/>
                    <a:pt x="5" y="12"/>
                  </a:cubicBezTo>
                  <a:cubicBezTo>
                    <a:pt x="3" y="11"/>
                    <a:pt x="2" y="9"/>
                    <a:pt x="2" y="7"/>
                  </a:cubicBezTo>
                  <a:cubicBezTo>
                    <a:pt x="1" y="5"/>
                    <a:pt x="2" y="3"/>
                    <a:pt x="3" y="2"/>
                  </a:cubicBezTo>
                  <a:cubicBezTo>
                    <a:pt x="7" y="7"/>
                    <a:pt x="12" y="9"/>
                    <a:pt x="19" y="10"/>
                  </a:cubicBezTo>
                  <a:cubicBezTo>
                    <a:pt x="19" y="9"/>
                    <a:pt x="18" y="9"/>
                    <a:pt x="18" y="9"/>
                  </a:cubicBezTo>
                  <a:cubicBezTo>
                    <a:pt x="18" y="7"/>
                    <a:pt x="19" y="5"/>
                    <a:pt x="20" y="4"/>
                  </a:cubicBezTo>
                  <a:cubicBezTo>
                    <a:pt x="21" y="2"/>
                    <a:pt x="23" y="1"/>
                    <a:pt x="25" y="0"/>
                  </a:cubicBezTo>
                  <a:cubicBezTo>
                    <a:pt x="27" y="0"/>
                    <a:pt x="30" y="1"/>
                    <a:pt x="32" y="2"/>
                  </a:cubicBezTo>
                  <a:cubicBezTo>
                    <a:pt x="32" y="3"/>
                    <a:pt x="32" y="3"/>
                    <a:pt x="32" y="3"/>
                  </a:cubicBezTo>
                  <a:cubicBezTo>
                    <a:pt x="34" y="2"/>
                    <a:pt x="35" y="2"/>
                    <a:pt x="37" y="1"/>
                  </a:cubicBezTo>
                  <a:cubicBezTo>
                    <a:pt x="37" y="1"/>
                    <a:pt x="37" y="1"/>
                    <a:pt x="37" y="1"/>
                  </a:cubicBezTo>
                  <a:cubicBezTo>
                    <a:pt x="37" y="1"/>
                    <a:pt x="37" y="1"/>
                    <a:pt x="37" y="1"/>
                  </a:cubicBezTo>
                  <a:cubicBezTo>
                    <a:pt x="36" y="3"/>
                    <a:pt x="35" y="4"/>
                    <a:pt x="33" y="5"/>
                  </a:cubicBezTo>
                  <a:cubicBezTo>
                    <a:pt x="35" y="5"/>
                    <a:pt x="36" y="4"/>
                    <a:pt x="38" y="4"/>
                  </a:cubicBezTo>
                  <a:cubicBezTo>
                    <a:pt x="38" y="4"/>
                    <a:pt x="38" y="4"/>
                    <a:pt x="38" y="4"/>
                  </a:cubicBezTo>
                  <a:cubicBezTo>
                    <a:pt x="37" y="4"/>
                    <a:pt x="37" y="5"/>
                    <a:pt x="37" y="5"/>
                  </a:cubicBezTo>
                  <a:cubicBezTo>
                    <a:pt x="36" y="6"/>
                    <a:pt x="35" y="7"/>
                    <a:pt x="34" y="8"/>
                  </a:cubicBezTo>
                  <a:cubicBezTo>
                    <a:pt x="34" y="8"/>
                    <a:pt x="34" y="8"/>
                    <a:pt x="34" y="8"/>
                  </a:cubicBezTo>
                  <a:cubicBezTo>
                    <a:pt x="34" y="9"/>
                    <a:pt x="34" y="10"/>
                    <a:pt x="34" y="11"/>
                  </a:cubicBezTo>
                  <a:cubicBezTo>
                    <a:pt x="33" y="14"/>
                    <a:pt x="33" y="16"/>
                    <a:pt x="32" y="18"/>
                  </a:cubicBezTo>
                  <a:cubicBezTo>
                    <a:pt x="31" y="21"/>
                    <a:pt x="29" y="23"/>
                    <a:pt x="28" y="25"/>
                  </a:cubicBezTo>
                  <a:cubicBezTo>
                    <a:pt x="25" y="28"/>
                    <a:pt x="21" y="30"/>
                    <a:pt x="17" y="30"/>
                  </a:cubicBezTo>
                  <a:cubicBezTo>
                    <a:pt x="15" y="31"/>
                    <a:pt x="14" y="31"/>
                    <a:pt x="13" y="31"/>
                  </a:cubicBezTo>
                  <a:cubicBezTo>
                    <a:pt x="8" y="31"/>
                    <a:pt x="4" y="30"/>
                    <a:pt x="0" y="28"/>
                  </a:cubicBezTo>
                  <a:cubicBezTo>
                    <a:pt x="0" y="28"/>
                    <a:pt x="0" y="28"/>
                    <a:pt x="0" y="28"/>
                  </a:cubicBezTo>
                  <a:cubicBezTo>
                    <a:pt x="3" y="28"/>
                    <a:pt x="5" y="27"/>
                    <a:pt x="8" y="26"/>
                  </a:cubicBezTo>
                  <a:cubicBezTo>
                    <a:pt x="9" y="26"/>
                    <a:pt x="10" y="25"/>
                    <a:pt x="11"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2086" name="กลุ่ม 2085"/>
          <p:cNvGrpSpPr/>
          <p:nvPr/>
        </p:nvGrpSpPr>
        <p:grpSpPr>
          <a:xfrm>
            <a:off x="7012781" y="3969545"/>
            <a:ext cx="658019" cy="658812"/>
            <a:chOff x="13995400" y="7939088"/>
            <a:chExt cx="1316037" cy="1317625"/>
          </a:xfrm>
        </p:grpSpPr>
        <p:sp>
          <p:nvSpPr>
            <p:cNvPr id="16" name="Oval 10"/>
            <p:cNvSpPr>
              <a:spLocks noChangeArrowheads="1"/>
            </p:cNvSpPr>
            <p:nvPr/>
          </p:nvSpPr>
          <p:spPr bwMode="auto">
            <a:xfrm>
              <a:off x="13995400" y="7939088"/>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0" name="Freeform 11"/>
            <p:cNvSpPr>
              <a:spLocks noEditPoints="1"/>
            </p:cNvSpPr>
            <p:nvPr/>
          </p:nvSpPr>
          <p:spPr bwMode="auto">
            <a:xfrm>
              <a:off x="14484350" y="8307388"/>
              <a:ext cx="306387" cy="214313"/>
            </a:xfrm>
            <a:custGeom>
              <a:avLst/>
              <a:gdLst>
                <a:gd name="T0" fmla="*/ 8 w 20"/>
                <a:gd name="T1" fmla="*/ 0 h 14"/>
                <a:gd name="T2" fmla="*/ 5 w 20"/>
                <a:gd name="T3" fmla="*/ 0 h 14"/>
                <a:gd name="T4" fmla="*/ 4 w 20"/>
                <a:gd name="T5" fmla="*/ 5 h 14"/>
                <a:gd name="T6" fmla="*/ 3 w 20"/>
                <a:gd name="T7" fmla="*/ 0 h 14"/>
                <a:gd name="T8" fmla="*/ 0 w 20"/>
                <a:gd name="T9" fmla="*/ 0 h 14"/>
                <a:gd name="T10" fmla="*/ 2 w 20"/>
                <a:gd name="T11" fmla="*/ 4 h 14"/>
                <a:gd name="T12" fmla="*/ 3 w 20"/>
                <a:gd name="T13" fmla="*/ 8 h 14"/>
                <a:gd name="T14" fmla="*/ 3 w 20"/>
                <a:gd name="T15" fmla="*/ 14 h 14"/>
                <a:gd name="T16" fmla="*/ 5 w 20"/>
                <a:gd name="T17" fmla="*/ 14 h 14"/>
                <a:gd name="T18" fmla="*/ 5 w 20"/>
                <a:gd name="T19" fmla="*/ 8 h 14"/>
                <a:gd name="T20" fmla="*/ 8 w 20"/>
                <a:gd name="T21" fmla="*/ 0 h 14"/>
                <a:gd name="T22" fmla="*/ 13 w 20"/>
                <a:gd name="T23" fmla="*/ 11 h 14"/>
                <a:gd name="T24" fmla="*/ 13 w 20"/>
                <a:gd name="T25" fmla="*/ 7 h 14"/>
                <a:gd name="T26" fmla="*/ 13 w 20"/>
                <a:gd name="T27" fmla="*/ 4 h 14"/>
                <a:gd name="T28" fmla="*/ 10 w 20"/>
                <a:gd name="T29" fmla="*/ 3 h 14"/>
                <a:gd name="T30" fmla="*/ 8 w 20"/>
                <a:gd name="T31" fmla="*/ 4 h 14"/>
                <a:gd name="T32" fmla="*/ 8 w 20"/>
                <a:gd name="T33" fmla="*/ 7 h 14"/>
                <a:gd name="T34" fmla="*/ 8 w 20"/>
                <a:gd name="T35" fmla="*/ 11 h 14"/>
                <a:gd name="T36" fmla="*/ 8 w 20"/>
                <a:gd name="T37" fmla="*/ 13 h 14"/>
                <a:gd name="T38" fmla="*/ 10 w 20"/>
                <a:gd name="T39" fmla="*/ 14 h 14"/>
                <a:gd name="T40" fmla="*/ 13 w 20"/>
                <a:gd name="T41" fmla="*/ 13 h 14"/>
                <a:gd name="T42" fmla="*/ 13 w 20"/>
                <a:gd name="T43" fmla="*/ 11 h 14"/>
                <a:gd name="T44" fmla="*/ 11 w 20"/>
                <a:gd name="T45" fmla="*/ 11 h 14"/>
                <a:gd name="T46" fmla="*/ 10 w 20"/>
                <a:gd name="T47" fmla="*/ 12 h 14"/>
                <a:gd name="T48" fmla="*/ 9 w 20"/>
                <a:gd name="T49" fmla="*/ 11 h 14"/>
                <a:gd name="T50" fmla="*/ 9 w 20"/>
                <a:gd name="T51" fmla="*/ 6 h 14"/>
                <a:gd name="T52" fmla="*/ 10 w 20"/>
                <a:gd name="T53" fmla="*/ 5 h 14"/>
                <a:gd name="T54" fmla="*/ 11 w 20"/>
                <a:gd name="T55" fmla="*/ 6 h 14"/>
                <a:gd name="T56" fmla="*/ 11 w 20"/>
                <a:gd name="T57" fmla="*/ 11 h 14"/>
                <a:gd name="T58" fmla="*/ 20 w 20"/>
                <a:gd name="T59" fmla="*/ 14 h 14"/>
                <a:gd name="T60" fmla="*/ 20 w 20"/>
                <a:gd name="T61" fmla="*/ 3 h 14"/>
                <a:gd name="T62" fmla="*/ 18 w 20"/>
                <a:gd name="T63" fmla="*/ 3 h 14"/>
                <a:gd name="T64" fmla="*/ 18 w 20"/>
                <a:gd name="T65" fmla="*/ 11 h 14"/>
                <a:gd name="T66" fmla="*/ 17 w 20"/>
                <a:gd name="T67" fmla="*/ 12 h 14"/>
                <a:gd name="T68" fmla="*/ 17 w 20"/>
                <a:gd name="T69" fmla="*/ 12 h 14"/>
                <a:gd name="T70" fmla="*/ 17 w 20"/>
                <a:gd name="T71" fmla="*/ 11 h 14"/>
                <a:gd name="T72" fmla="*/ 17 w 20"/>
                <a:gd name="T73" fmla="*/ 3 h 14"/>
                <a:gd name="T74" fmla="*/ 15 w 20"/>
                <a:gd name="T75" fmla="*/ 3 h 14"/>
                <a:gd name="T76" fmla="*/ 15 w 20"/>
                <a:gd name="T77" fmla="*/ 12 h 14"/>
                <a:gd name="T78" fmla="*/ 15 w 20"/>
                <a:gd name="T79" fmla="*/ 13 h 14"/>
                <a:gd name="T80" fmla="*/ 16 w 20"/>
                <a:gd name="T81" fmla="*/ 14 h 14"/>
                <a:gd name="T82" fmla="*/ 18 w 20"/>
                <a:gd name="T83" fmla="*/ 13 h 14"/>
                <a:gd name="T84" fmla="*/ 18 w 20"/>
                <a:gd name="T85" fmla="*/ 14 h 14"/>
                <a:gd name="T86" fmla="*/ 20 w 20"/>
                <a:gd name="T8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4">
                  <a:moveTo>
                    <a:pt x="8" y="0"/>
                  </a:moveTo>
                  <a:cubicBezTo>
                    <a:pt x="5" y="0"/>
                    <a:pt x="5" y="0"/>
                    <a:pt x="5" y="0"/>
                  </a:cubicBezTo>
                  <a:cubicBezTo>
                    <a:pt x="4" y="5"/>
                    <a:pt x="4" y="5"/>
                    <a:pt x="4" y="5"/>
                  </a:cubicBezTo>
                  <a:cubicBezTo>
                    <a:pt x="3" y="0"/>
                    <a:pt x="3" y="0"/>
                    <a:pt x="3" y="0"/>
                  </a:cubicBezTo>
                  <a:cubicBezTo>
                    <a:pt x="0" y="0"/>
                    <a:pt x="0" y="0"/>
                    <a:pt x="0" y="0"/>
                  </a:cubicBezTo>
                  <a:cubicBezTo>
                    <a:pt x="1" y="1"/>
                    <a:pt x="1" y="2"/>
                    <a:pt x="2" y="4"/>
                  </a:cubicBezTo>
                  <a:cubicBezTo>
                    <a:pt x="2" y="6"/>
                    <a:pt x="3" y="7"/>
                    <a:pt x="3" y="8"/>
                  </a:cubicBezTo>
                  <a:cubicBezTo>
                    <a:pt x="3" y="14"/>
                    <a:pt x="3" y="14"/>
                    <a:pt x="3" y="14"/>
                  </a:cubicBezTo>
                  <a:cubicBezTo>
                    <a:pt x="5" y="14"/>
                    <a:pt x="5" y="14"/>
                    <a:pt x="5" y="14"/>
                  </a:cubicBezTo>
                  <a:cubicBezTo>
                    <a:pt x="5" y="8"/>
                    <a:pt x="5" y="8"/>
                    <a:pt x="5" y="8"/>
                  </a:cubicBezTo>
                  <a:lnTo>
                    <a:pt x="8" y="0"/>
                  </a:lnTo>
                  <a:close/>
                  <a:moveTo>
                    <a:pt x="13" y="11"/>
                  </a:moveTo>
                  <a:cubicBezTo>
                    <a:pt x="13" y="7"/>
                    <a:pt x="13" y="7"/>
                    <a:pt x="13" y="7"/>
                  </a:cubicBezTo>
                  <a:cubicBezTo>
                    <a:pt x="13" y="6"/>
                    <a:pt x="13" y="5"/>
                    <a:pt x="13" y="4"/>
                  </a:cubicBezTo>
                  <a:cubicBezTo>
                    <a:pt x="12" y="4"/>
                    <a:pt x="11" y="3"/>
                    <a:pt x="10" y="3"/>
                  </a:cubicBezTo>
                  <a:cubicBezTo>
                    <a:pt x="9" y="3"/>
                    <a:pt x="9" y="4"/>
                    <a:pt x="8" y="4"/>
                  </a:cubicBezTo>
                  <a:cubicBezTo>
                    <a:pt x="8" y="5"/>
                    <a:pt x="8" y="6"/>
                    <a:pt x="8" y="7"/>
                  </a:cubicBezTo>
                  <a:cubicBezTo>
                    <a:pt x="8" y="11"/>
                    <a:pt x="8" y="11"/>
                    <a:pt x="8" y="11"/>
                  </a:cubicBezTo>
                  <a:cubicBezTo>
                    <a:pt x="8" y="12"/>
                    <a:pt x="8" y="12"/>
                    <a:pt x="8" y="13"/>
                  </a:cubicBezTo>
                  <a:cubicBezTo>
                    <a:pt x="9" y="14"/>
                    <a:pt x="9" y="14"/>
                    <a:pt x="10" y="14"/>
                  </a:cubicBezTo>
                  <a:cubicBezTo>
                    <a:pt x="11" y="14"/>
                    <a:pt x="12" y="14"/>
                    <a:pt x="13" y="13"/>
                  </a:cubicBezTo>
                  <a:cubicBezTo>
                    <a:pt x="13" y="12"/>
                    <a:pt x="13" y="12"/>
                    <a:pt x="13" y="11"/>
                  </a:cubicBezTo>
                  <a:close/>
                  <a:moveTo>
                    <a:pt x="11" y="11"/>
                  </a:moveTo>
                  <a:cubicBezTo>
                    <a:pt x="11" y="12"/>
                    <a:pt x="11" y="12"/>
                    <a:pt x="10" y="12"/>
                  </a:cubicBezTo>
                  <a:cubicBezTo>
                    <a:pt x="10" y="12"/>
                    <a:pt x="9" y="12"/>
                    <a:pt x="9" y="11"/>
                  </a:cubicBezTo>
                  <a:cubicBezTo>
                    <a:pt x="9" y="6"/>
                    <a:pt x="9" y="6"/>
                    <a:pt x="9" y="6"/>
                  </a:cubicBezTo>
                  <a:cubicBezTo>
                    <a:pt x="9" y="6"/>
                    <a:pt x="10" y="5"/>
                    <a:pt x="10" y="5"/>
                  </a:cubicBezTo>
                  <a:cubicBezTo>
                    <a:pt x="11" y="5"/>
                    <a:pt x="11" y="6"/>
                    <a:pt x="11" y="6"/>
                  </a:cubicBezTo>
                  <a:lnTo>
                    <a:pt x="11" y="11"/>
                  </a:lnTo>
                  <a:close/>
                  <a:moveTo>
                    <a:pt x="20" y="14"/>
                  </a:moveTo>
                  <a:cubicBezTo>
                    <a:pt x="20" y="3"/>
                    <a:pt x="20" y="3"/>
                    <a:pt x="20" y="3"/>
                  </a:cubicBezTo>
                  <a:cubicBezTo>
                    <a:pt x="18" y="3"/>
                    <a:pt x="18" y="3"/>
                    <a:pt x="18" y="3"/>
                  </a:cubicBezTo>
                  <a:cubicBezTo>
                    <a:pt x="18" y="11"/>
                    <a:pt x="18" y="11"/>
                    <a:pt x="18" y="11"/>
                  </a:cubicBezTo>
                  <a:cubicBezTo>
                    <a:pt x="18" y="12"/>
                    <a:pt x="17" y="12"/>
                    <a:pt x="17" y="12"/>
                  </a:cubicBezTo>
                  <a:cubicBezTo>
                    <a:pt x="17" y="12"/>
                    <a:pt x="17" y="12"/>
                    <a:pt x="17" y="12"/>
                  </a:cubicBezTo>
                  <a:cubicBezTo>
                    <a:pt x="17" y="12"/>
                    <a:pt x="17" y="12"/>
                    <a:pt x="17" y="11"/>
                  </a:cubicBezTo>
                  <a:cubicBezTo>
                    <a:pt x="17" y="3"/>
                    <a:pt x="17" y="3"/>
                    <a:pt x="17" y="3"/>
                  </a:cubicBezTo>
                  <a:cubicBezTo>
                    <a:pt x="15" y="3"/>
                    <a:pt x="15" y="3"/>
                    <a:pt x="15" y="3"/>
                  </a:cubicBezTo>
                  <a:cubicBezTo>
                    <a:pt x="15" y="12"/>
                    <a:pt x="15" y="12"/>
                    <a:pt x="15" y="12"/>
                  </a:cubicBezTo>
                  <a:cubicBezTo>
                    <a:pt x="15" y="12"/>
                    <a:pt x="15" y="13"/>
                    <a:pt x="15" y="13"/>
                  </a:cubicBezTo>
                  <a:cubicBezTo>
                    <a:pt x="15" y="14"/>
                    <a:pt x="16" y="14"/>
                    <a:pt x="16" y="14"/>
                  </a:cubicBezTo>
                  <a:cubicBezTo>
                    <a:pt x="17" y="14"/>
                    <a:pt x="18" y="14"/>
                    <a:pt x="18" y="13"/>
                  </a:cubicBezTo>
                  <a:cubicBezTo>
                    <a:pt x="18" y="14"/>
                    <a:pt x="18" y="14"/>
                    <a:pt x="18" y="14"/>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1" name="Freeform 12"/>
            <p:cNvSpPr>
              <a:spLocks/>
            </p:cNvSpPr>
            <p:nvPr/>
          </p:nvSpPr>
          <p:spPr bwMode="auto">
            <a:xfrm>
              <a:off x="14684375" y="8674100"/>
              <a:ext cx="30162" cy="122238"/>
            </a:xfrm>
            <a:custGeom>
              <a:avLst/>
              <a:gdLst>
                <a:gd name="T0" fmla="*/ 1 w 2"/>
                <a:gd name="T1" fmla="*/ 0 h 8"/>
                <a:gd name="T2" fmla="*/ 0 w 2"/>
                <a:gd name="T3" fmla="*/ 1 h 8"/>
                <a:gd name="T4" fmla="*/ 0 w 2"/>
                <a:gd name="T5" fmla="*/ 7 h 8"/>
                <a:gd name="T6" fmla="*/ 1 w 2"/>
                <a:gd name="T7" fmla="*/ 8 h 8"/>
                <a:gd name="T8" fmla="*/ 2 w 2"/>
                <a:gd name="T9" fmla="*/ 6 h 8"/>
                <a:gd name="T10" fmla="*/ 2 w 2"/>
                <a:gd name="T11" fmla="*/ 2 h 8"/>
                <a:gd name="T12" fmla="*/ 1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1" y="0"/>
                  </a:moveTo>
                  <a:cubicBezTo>
                    <a:pt x="1" y="0"/>
                    <a:pt x="1" y="1"/>
                    <a:pt x="0" y="1"/>
                  </a:cubicBezTo>
                  <a:cubicBezTo>
                    <a:pt x="0" y="7"/>
                    <a:pt x="0" y="7"/>
                    <a:pt x="0" y="7"/>
                  </a:cubicBezTo>
                  <a:cubicBezTo>
                    <a:pt x="1" y="8"/>
                    <a:pt x="1" y="8"/>
                    <a:pt x="1" y="8"/>
                  </a:cubicBezTo>
                  <a:cubicBezTo>
                    <a:pt x="2" y="8"/>
                    <a:pt x="2" y="7"/>
                    <a:pt x="2" y="6"/>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2" name="Freeform 13"/>
            <p:cNvSpPr>
              <a:spLocks/>
            </p:cNvSpPr>
            <p:nvPr/>
          </p:nvSpPr>
          <p:spPr bwMode="auto">
            <a:xfrm>
              <a:off x="14790738" y="8674100"/>
              <a:ext cx="31750" cy="46038"/>
            </a:xfrm>
            <a:custGeom>
              <a:avLst/>
              <a:gdLst>
                <a:gd name="T0" fmla="*/ 1 w 2"/>
                <a:gd name="T1" fmla="*/ 0 h 3"/>
                <a:gd name="T2" fmla="*/ 0 w 2"/>
                <a:gd name="T3" fmla="*/ 2 h 3"/>
                <a:gd name="T4" fmla="*/ 0 w 2"/>
                <a:gd name="T5" fmla="*/ 3 h 3"/>
                <a:gd name="T6" fmla="*/ 2 w 2"/>
                <a:gd name="T7" fmla="*/ 3 h 3"/>
                <a:gd name="T8" fmla="*/ 2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3"/>
                    <a:pt x="0" y="3"/>
                    <a:pt x="0" y="3"/>
                  </a:cubicBezTo>
                  <a:cubicBezTo>
                    <a:pt x="2" y="3"/>
                    <a:pt x="2" y="3"/>
                    <a:pt x="2" y="3"/>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3" name="Freeform 14"/>
            <p:cNvSpPr>
              <a:spLocks noEditPoints="1"/>
            </p:cNvSpPr>
            <p:nvPr/>
          </p:nvSpPr>
          <p:spPr bwMode="auto">
            <a:xfrm>
              <a:off x="14408150" y="8551863"/>
              <a:ext cx="474662" cy="322263"/>
            </a:xfrm>
            <a:custGeom>
              <a:avLst/>
              <a:gdLst>
                <a:gd name="T0" fmla="*/ 27 w 31"/>
                <a:gd name="T1" fmla="*/ 0 h 21"/>
                <a:gd name="T2" fmla="*/ 4 w 31"/>
                <a:gd name="T3" fmla="*/ 0 h 21"/>
                <a:gd name="T4" fmla="*/ 0 w 31"/>
                <a:gd name="T5" fmla="*/ 11 h 21"/>
                <a:gd name="T6" fmla="*/ 4 w 31"/>
                <a:gd name="T7" fmla="*/ 21 h 21"/>
                <a:gd name="T8" fmla="*/ 27 w 31"/>
                <a:gd name="T9" fmla="*/ 21 h 21"/>
                <a:gd name="T10" fmla="*/ 31 w 31"/>
                <a:gd name="T11" fmla="*/ 11 h 21"/>
                <a:gd name="T12" fmla="*/ 9 w 31"/>
                <a:gd name="T13" fmla="*/ 5 h 21"/>
                <a:gd name="T14" fmla="*/ 7 w 31"/>
                <a:gd name="T15" fmla="*/ 17 h 21"/>
                <a:gd name="T16" fmla="*/ 5 w 31"/>
                <a:gd name="T17" fmla="*/ 5 h 21"/>
                <a:gd name="T18" fmla="*/ 3 w 31"/>
                <a:gd name="T19" fmla="*/ 3 h 21"/>
                <a:gd name="T20" fmla="*/ 9 w 31"/>
                <a:gd name="T21" fmla="*/ 5 h 21"/>
                <a:gd name="T22" fmla="*/ 13 w 31"/>
                <a:gd name="T23" fmla="*/ 17 h 21"/>
                <a:gd name="T24" fmla="*/ 11 w 31"/>
                <a:gd name="T25" fmla="*/ 17 h 21"/>
                <a:gd name="T26" fmla="*/ 9 w 31"/>
                <a:gd name="T27" fmla="*/ 15 h 21"/>
                <a:gd name="T28" fmla="*/ 11 w 31"/>
                <a:gd name="T29" fmla="*/ 7 h 21"/>
                <a:gd name="T30" fmla="*/ 11 w 31"/>
                <a:gd name="T31" fmla="*/ 15 h 21"/>
                <a:gd name="T32" fmla="*/ 13 w 31"/>
                <a:gd name="T33" fmla="*/ 15 h 21"/>
                <a:gd name="T34" fmla="*/ 15 w 31"/>
                <a:gd name="T35" fmla="*/ 7 h 21"/>
                <a:gd name="T36" fmla="*/ 22 w 31"/>
                <a:gd name="T37" fmla="*/ 14 h 21"/>
                <a:gd name="T38" fmla="*/ 20 w 31"/>
                <a:gd name="T39" fmla="*/ 17 h 21"/>
                <a:gd name="T40" fmla="*/ 18 w 31"/>
                <a:gd name="T41" fmla="*/ 17 h 21"/>
                <a:gd name="T42" fmla="*/ 16 w 31"/>
                <a:gd name="T43" fmla="*/ 3 h 21"/>
                <a:gd name="T44" fmla="*/ 18 w 31"/>
                <a:gd name="T45" fmla="*/ 8 h 21"/>
                <a:gd name="T46" fmla="*/ 22 w 31"/>
                <a:gd name="T47" fmla="*/ 8 h 21"/>
                <a:gd name="T48" fmla="*/ 22 w 31"/>
                <a:gd name="T49" fmla="*/ 14 h 21"/>
                <a:gd name="T50" fmla="*/ 25 w 31"/>
                <a:gd name="T51" fmla="*/ 12 h 21"/>
                <a:gd name="T52" fmla="*/ 26 w 31"/>
                <a:gd name="T53" fmla="*/ 16 h 21"/>
                <a:gd name="T54" fmla="*/ 27 w 31"/>
                <a:gd name="T55" fmla="*/ 14 h 21"/>
                <a:gd name="T56" fmla="*/ 29 w 31"/>
                <a:gd name="T57" fmla="*/ 14 h 21"/>
                <a:gd name="T58" fmla="*/ 29 w 31"/>
                <a:gd name="T59" fmla="*/ 16 h 21"/>
                <a:gd name="T60" fmla="*/ 24 w 31"/>
                <a:gd name="T61" fmla="*/ 16 h 21"/>
                <a:gd name="T62" fmla="*/ 23 w 31"/>
                <a:gd name="T63" fmla="*/ 10 h 21"/>
                <a:gd name="T64" fmla="*/ 26 w 31"/>
                <a:gd name="T65" fmla="*/ 7 h 21"/>
                <a:gd name="T66" fmla="*/ 29 w 31"/>
                <a:gd name="T6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21">
                  <a:moveTo>
                    <a:pt x="31" y="3"/>
                  </a:moveTo>
                  <a:cubicBezTo>
                    <a:pt x="30" y="2"/>
                    <a:pt x="29" y="0"/>
                    <a:pt x="27" y="0"/>
                  </a:cubicBezTo>
                  <a:cubicBezTo>
                    <a:pt x="24" y="0"/>
                    <a:pt x="20" y="0"/>
                    <a:pt x="16" y="0"/>
                  </a:cubicBezTo>
                  <a:cubicBezTo>
                    <a:pt x="12" y="0"/>
                    <a:pt x="8" y="0"/>
                    <a:pt x="4" y="0"/>
                  </a:cubicBezTo>
                  <a:cubicBezTo>
                    <a:pt x="3" y="0"/>
                    <a:pt x="1" y="2"/>
                    <a:pt x="1" y="3"/>
                  </a:cubicBezTo>
                  <a:cubicBezTo>
                    <a:pt x="0" y="6"/>
                    <a:pt x="0" y="8"/>
                    <a:pt x="0" y="11"/>
                  </a:cubicBezTo>
                  <a:cubicBezTo>
                    <a:pt x="0" y="13"/>
                    <a:pt x="0" y="16"/>
                    <a:pt x="1" y="18"/>
                  </a:cubicBezTo>
                  <a:cubicBezTo>
                    <a:pt x="1" y="20"/>
                    <a:pt x="3" y="21"/>
                    <a:pt x="4" y="21"/>
                  </a:cubicBezTo>
                  <a:cubicBezTo>
                    <a:pt x="8" y="21"/>
                    <a:pt x="12" y="21"/>
                    <a:pt x="16" y="21"/>
                  </a:cubicBezTo>
                  <a:cubicBezTo>
                    <a:pt x="20" y="21"/>
                    <a:pt x="24" y="21"/>
                    <a:pt x="27" y="21"/>
                  </a:cubicBezTo>
                  <a:cubicBezTo>
                    <a:pt x="29" y="21"/>
                    <a:pt x="30" y="20"/>
                    <a:pt x="31" y="18"/>
                  </a:cubicBezTo>
                  <a:cubicBezTo>
                    <a:pt x="31" y="16"/>
                    <a:pt x="31" y="13"/>
                    <a:pt x="31" y="11"/>
                  </a:cubicBezTo>
                  <a:cubicBezTo>
                    <a:pt x="31" y="8"/>
                    <a:pt x="31" y="6"/>
                    <a:pt x="31" y="3"/>
                  </a:cubicBezTo>
                  <a:close/>
                  <a:moveTo>
                    <a:pt x="9" y="5"/>
                  </a:moveTo>
                  <a:cubicBezTo>
                    <a:pt x="7" y="5"/>
                    <a:pt x="7" y="5"/>
                    <a:pt x="7" y="5"/>
                  </a:cubicBezTo>
                  <a:cubicBezTo>
                    <a:pt x="7" y="17"/>
                    <a:pt x="7" y="17"/>
                    <a:pt x="7" y="17"/>
                  </a:cubicBezTo>
                  <a:cubicBezTo>
                    <a:pt x="5" y="17"/>
                    <a:pt x="5" y="17"/>
                    <a:pt x="5" y="17"/>
                  </a:cubicBezTo>
                  <a:cubicBezTo>
                    <a:pt x="5" y="5"/>
                    <a:pt x="5" y="5"/>
                    <a:pt x="5" y="5"/>
                  </a:cubicBezTo>
                  <a:cubicBezTo>
                    <a:pt x="3" y="5"/>
                    <a:pt x="3" y="5"/>
                    <a:pt x="3" y="5"/>
                  </a:cubicBezTo>
                  <a:cubicBezTo>
                    <a:pt x="3" y="3"/>
                    <a:pt x="3" y="3"/>
                    <a:pt x="3" y="3"/>
                  </a:cubicBezTo>
                  <a:cubicBezTo>
                    <a:pt x="9" y="3"/>
                    <a:pt x="9" y="3"/>
                    <a:pt x="9" y="3"/>
                  </a:cubicBezTo>
                  <a:lnTo>
                    <a:pt x="9" y="5"/>
                  </a:lnTo>
                  <a:close/>
                  <a:moveTo>
                    <a:pt x="15" y="17"/>
                  </a:moveTo>
                  <a:cubicBezTo>
                    <a:pt x="13" y="17"/>
                    <a:pt x="13" y="17"/>
                    <a:pt x="13" y="17"/>
                  </a:cubicBezTo>
                  <a:cubicBezTo>
                    <a:pt x="13" y="16"/>
                    <a:pt x="13" y="16"/>
                    <a:pt x="13" y="16"/>
                  </a:cubicBezTo>
                  <a:cubicBezTo>
                    <a:pt x="12" y="17"/>
                    <a:pt x="11" y="17"/>
                    <a:pt x="11" y="17"/>
                  </a:cubicBezTo>
                  <a:cubicBezTo>
                    <a:pt x="10" y="17"/>
                    <a:pt x="10" y="17"/>
                    <a:pt x="10" y="17"/>
                  </a:cubicBezTo>
                  <a:cubicBezTo>
                    <a:pt x="9" y="16"/>
                    <a:pt x="9" y="16"/>
                    <a:pt x="9" y="15"/>
                  </a:cubicBezTo>
                  <a:cubicBezTo>
                    <a:pt x="9" y="7"/>
                    <a:pt x="9" y="7"/>
                    <a:pt x="9" y="7"/>
                  </a:cubicBezTo>
                  <a:cubicBezTo>
                    <a:pt x="11" y="7"/>
                    <a:pt x="11" y="7"/>
                    <a:pt x="11" y="7"/>
                  </a:cubicBezTo>
                  <a:cubicBezTo>
                    <a:pt x="11" y="15"/>
                    <a:pt x="11" y="15"/>
                    <a:pt x="11" y="15"/>
                  </a:cubicBezTo>
                  <a:cubicBezTo>
                    <a:pt x="11" y="15"/>
                    <a:pt x="11" y="15"/>
                    <a:pt x="11" y="15"/>
                  </a:cubicBezTo>
                  <a:cubicBezTo>
                    <a:pt x="11" y="16"/>
                    <a:pt x="12" y="16"/>
                    <a:pt x="12" y="16"/>
                  </a:cubicBezTo>
                  <a:cubicBezTo>
                    <a:pt x="12" y="16"/>
                    <a:pt x="13" y="15"/>
                    <a:pt x="13" y="15"/>
                  </a:cubicBezTo>
                  <a:cubicBezTo>
                    <a:pt x="13" y="7"/>
                    <a:pt x="13" y="7"/>
                    <a:pt x="13" y="7"/>
                  </a:cubicBezTo>
                  <a:cubicBezTo>
                    <a:pt x="15" y="7"/>
                    <a:pt x="15" y="7"/>
                    <a:pt x="15" y="7"/>
                  </a:cubicBezTo>
                  <a:lnTo>
                    <a:pt x="15" y="17"/>
                  </a:lnTo>
                  <a:close/>
                  <a:moveTo>
                    <a:pt x="22" y="14"/>
                  </a:moveTo>
                  <a:cubicBezTo>
                    <a:pt x="22" y="15"/>
                    <a:pt x="22" y="16"/>
                    <a:pt x="22" y="16"/>
                  </a:cubicBezTo>
                  <a:cubicBezTo>
                    <a:pt x="22" y="17"/>
                    <a:pt x="21" y="17"/>
                    <a:pt x="20" y="17"/>
                  </a:cubicBezTo>
                  <a:cubicBezTo>
                    <a:pt x="20" y="17"/>
                    <a:pt x="19" y="17"/>
                    <a:pt x="18" y="16"/>
                  </a:cubicBezTo>
                  <a:cubicBezTo>
                    <a:pt x="18" y="17"/>
                    <a:pt x="18" y="17"/>
                    <a:pt x="18" y="17"/>
                  </a:cubicBezTo>
                  <a:cubicBezTo>
                    <a:pt x="16" y="17"/>
                    <a:pt x="16" y="17"/>
                    <a:pt x="16" y="17"/>
                  </a:cubicBezTo>
                  <a:cubicBezTo>
                    <a:pt x="16" y="3"/>
                    <a:pt x="16" y="3"/>
                    <a:pt x="16" y="3"/>
                  </a:cubicBezTo>
                  <a:cubicBezTo>
                    <a:pt x="18" y="3"/>
                    <a:pt x="18" y="3"/>
                    <a:pt x="18" y="3"/>
                  </a:cubicBezTo>
                  <a:cubicBezTo>
                    <a:pt x="18" y="8"/>
                    <a:pt x="18" y="8"/>
                    <a:pt x="18" y="8"/>
                  </a:cubicBezTo>
                  <a:cubicBezTo>
                    <a:pt x="19" y="7"/>
                    <a:pt x="20" y="7"/>
                    <a:pt x="20" y="7"/>
                  </a:cubicBezTo>
                  <a:cubicBezTo>
                    <a:pt x="21" y="7"/>
                    <a:pt x="22" y="7"/>
                    <a:pt x="22" y="8"/>
                  </a:cubicBezTo>
                  <a:cubicBezTo>
                    <a:pt x="22" y="8"/>
                    <a:pt x="22" y="9"/>
                    <a:pt x="22" y="10"/>
                  </a:cubicBezTo>
                  <a:lnTo>
                    <a:pt x="22" y="14"/>
                  </a:lnTo>
                  <a:close/>
                  <a:moveTo>
                    <a:pt x="29" y="12"/>
                  </a:moveTo>
                  <a:cubicBezTo>
                    <a:pt x="25" y="12"/>
                    <a:pt x="25" y="12"/>
                    <a:pt x="25" y="12"/>
                  </a:cubicBezTo>
                  <a:cubicBezTo>
                    <a:pt x="25" y="14"/>
                    <a:pt x="25" y="14"/>
                    <a:pt x="25" y="14"/>
                  </a:cubicBezTo>
                  <a:cubicBezTo>
                    <a:pt x="25" y="15"/>
                    <a:pt x="26" y="16"/>
                    <a:pt x="26" y="16"/>
                  </a:cubicBezTo>
                  <a:cubicBezTo>
                    <a:pt x="27" y="16"/>
                    <a:pt x="27" y="15"/>
                    <a:pt x="27" y="15"/>
                  </a:cubicBezTo>
                  <a:cubicBezTo>
                    <a:pt x="27" y="15"/>
                    <a:pt x="27" y="14"/>
                    <a:pt x="27" y="14"/>
                  </a:cubicBezTo>
                  <a:cubicBezTo>
                    <a:pt x="29" y="14"/>
                    <a:pt x="29" y="14"/>
                    <a:pt x="29" y="14"/>
                  </a:cubicBezTo>
                  <a:cubicBezTo>
                    <a:pt x="29" y="14"/>
                    <a:pt x="29" y="14"/>
                    <a:pt x="29" y="14"/>
                  </a:cubicBezTo>
                  <a:cubicBezTo>
                    <a:pt x="29" y="15"/>
                    <a:pt x="29" y="15"/>
                    <a:pt x="29" y="15"/>
                  </a:cubicBezTo>
                  <a:cubicBezTo>
                    <a:pt x="29" y="16"/>
                    <a:pt x="29" y="16"/>
                    <a:pt x="29" y="16"/>
                  </a:cubicBezTo>
                  <a:cubicBezTo>
                    <a:pt x="28" y="17"/>
                    <a:pt x="27" y="17"/>
                    <a:pt x="26" y="17"/>
                  </a:cubicBezTo>
                  <a:cubicBezTo>
                    <a:pt x="25" y="17"/>
                    <a:pt x="25" y="17"/>
                    <a:pt x="24" y="16"/>
                  </a:cubicBezTo>
                  <a:cubicBezTo>
                    <a:pt x="24" y="16"/>
                    <a:pt x="23" y="15"/>
                    <a:pt x="23" y="14"/>
                  </a:cubicBezTo>
                  <a:cubicBezTo>
                    <a:pt x="23" y="10"/>
                    <a:pt x="23" y="10"/>
                    <a:pt x="23" y="10"/>
                  </a:cubicBezTo>
                  <a:cubicBezTo>
                    <a:pt x="23" y="9"/>
                    <a:pt x="24" y="8"/>
                    <a:pt x="24" y="8"/>
                  </a:cubicBezTo>
                  <a:cubicBezTo>
                    <a:pt x="25" y="7"/>
                    <a:pt x="25" y="7"/>
                    <a:pt x="26" y="7"/>
                  </a:cubicBezTo>
                  <a:cubicBezTo>
                    <a:pt x="27" y="7"/>
                    <a:pt x="28" y="7"/>
                    <a:pt x="28" y="8"/>
                  </a:cubicBezTo>
                  <a:cubicBezTo>
                    <a:pt x="29" y="8"/>
                    <a:pt x="29" y="9"/>
                    <a:pt x="29" y="10"/>
                  </a:cubicBezTo>
                  <a:lnTo>
                    <a:pt x="2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663" name="กลุ่ม 662"/>
          <p:cNvGrpSpPr/>
          <p:nvPr/>
        </p:nvGrpSpPr>
        <p:grpSpPr>
          <a:xfrm>
            <a:off x="7012781" y="1052513"/>
            <a:ext cx="658019" cy="650875"/>
            <a:chOff x="13995400" y="2105025"/>
            <a:chExt cx="1316037" cy="1301750"/>
          </a:xfrm>
        </p:grpSpPr>
        <p:sp>
          <p:nvSpPr>
            <p:cNvPr id="24" name="Oval 15"/>
            <p:cNvSpPr>
              <a:spLocks noChangeArrowheads="1"/>
            </p:cNvSpPr>
            <p:nvPr/>
          </p:nvSpPr>
          <p:spPr bwMode="auto">
            <a:xfrm>
              <a:off x="13995400" y="2105025"/>
              <a:ext cx="1316037" cy="1301750"/>
            </a:xfrm>
            <a:prstGeom prst="ellipse">
              <a:avLst/>
            </a:prstGeom>
            <a:solidFill>
              <a:srgbClr val="F15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5" name="Freeform 16"/>
            <p:cNvSpPr>
              <a:spLocks/>
            </p:cNvSpPr>
            <p:nvPr/>
          </p:nvSpPr>
          <p:spPr bwMode="auto">
            <a:xfrm>
              <a:off x="14347825" y="2533650"/>
              <a:ext cx="442912" cy="444500"/>
            </a:xfrm>
            <a:custGeom>
              <a:avLst/>
              <a:gdLst>
                <a:gd name="T0" fmla="*/ 15 w 29"/>
                <a:gd name="T1" fmla="*/ 12 h 29"/>
                <a:gd name="T2" fmla="*/ 14 w 29"/>
                <a:gd name="T3" fmla="*/ 12 h 29"/>
                <a:gd name="T4" fmla="*/ 15 w 29"/>
                <a:gd name="T5" fmla="*/ 18 h 29"/>
                <a:gd name="T6" fmla="*/ 22 w 29"/>
                <a:gd name="T7" fmla="*/ 18 h 29"/>
                <a:gd name="T8" fmla="*/ 19 w 29"/>
                <a:gd name="T9" fmla="*/ 22 h 29"/>
                <a:gd name="T10" fmla="*/ 15 w 29"/>
                <a:gd name="T11" fmla="*/ 23 h 29"/>
                <a:gd name="T12" fmla="*/ 12 w 29"/>
                <a:gd name="T13" fmla="*/ 23 h 29"/>
                <a:gd name="T14" fmla="*/ 6 w 29"/>
                <a:gd name="T15" fmla="*/ 16 h 29"/>
                <a:gd name="T16" fmla="*/ 6 w 29"/>
                <a:gd name="T17" fmla="*/ 13 h 29"/>
                <a:gd name="T18" fmla="*/ 16 w 29"/>
                <a:gd name="T19" fmla="*/ 6 h 29"/>
                <a:gd name="T20" fmla="*/ 20 w 29"/>
                <a:gd name="T21" fmla="*/ 8 h 29"/>
                <a:gd name="T22" fmla="*/ 24 w 29"/>
                <a:gd name="T23" fmla="*/ 4 h 29"/>
                <a:gd name="T24" fmla="*/ 22 w 29"/>
                <a:gd name="T25" fmla="*/ 2 h 29"/>
                <a:gd name="T26" fmla="*/ 15 w 29"/>
                <a:gd name="T27" fmla="*/ 0 h 29"/>
                <a:gd name="T28" fmla="*/ 13 w 29"/>
                <a:gd name="T29" fmla="*/ 0 h 29"/>
                <a:gd name="T30" fmla="*/ 11 w 29"/>
                <a:gd name="T31" fmla="*/ 1 h 29"/>
                <a:gd name="T32" fmla="*/ 3 w 29"/>
                <a:gd name="T33" fmla="*/ 6 h 29"/>
                <a:gd name="T34" fmla="*/ 0 w 29"/>
                <a:gd name="T35" fmla="*/ 14 h 29"/>
                <a:gd name="T36" fmla="*/ 0 w 29"/>
                <a:gd name="T37" fmla="*/ 18 h 29"/>
                <a:gd name="T38" fmla="*/ 6 w 29"/>
                <a:gd name="T39" fmla="*/ 27 h 29"/>
                <a:gd name="T40" fmla="*/ 14 w 29"/>
                <a:gd name="T41" fmla="*/ 29 h 29"/>
                <a:gd name="T42" fmla="*/ 19 w 29"/>
                <a:gd name="T43" fmla="*/ 29 h 29"/>
                <a:gd name="T44" fmla="*/ 26 w 29"/>
                <a:gd name="T45" fmla="*/ 24 h 29"/>
                <a:gd name="T46" fmla="*/ 28 w 29"/>
                <a:gd name="T47" fmla="*/ 12 h 29"/>
                <a:gd name="T48" fmla="*/ 15 w 29"/>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9">
                  <a:moveTo>
                    <a:pt x="15" y="12"/>
                  </a:moveTo>
                  <a:cubicBezTo>
                    <a:pt x="15" y="12"/>
                    <a:pt x="14" y="12"/>
                    <a:pt x="14" y="12"/>
                  </a:cubicBezTo>
                  <a:cubicBezTo>
                    <a:pt x="14" y="14"/>
                    <a:pt x="15" y="18"/>
                    <a:pt x="15" y="18"/>
                  </a:cubicBezTo>
                  <a:cubicBezTo>
                    <a:pt x="15" y="18"/>
                    <a:pt x="22" y="18"/>
                    <a:pt x="22" y="18"/>
                  </a:cubicBezTo>
                  <a:cubicBezTo>
                    <a:pt x="22" y="18"/>
                    <a:pt x="22" y="21"/>
                    <a:pt x="19" y="22"/>
                  </a:cubicBezTo>
                  <a:cubicBezTo>
                    <a:pt x="18" y="23"/>
                    <a:pt x="17" y="23"/>
                    <a:pt x="15" y="23"/>
                  </a:cubicBezTo>
                  <a:cubicBezTo>
                    <a:pt x="14" y="24"/>
                    <a:pt x="13" y="23"/>
                    <a:pt x="12" y="23"/>
                  </a:cubicBezTo>
                  <a:cubicBezTo>
                    <a:pt x="9" y="22"/>
                    <a:pt x="6" y="19"/>
                    <a:pt x="6" y="16"/>
                  </a:cubicBezTo>
                  <a:cubicBezTo>
                    <a:pt x="6" y="15"/>
                    <a:pt x="6" y="14"/>
                    <a:pt x="6" y="13"/>
                  </a:cubicBezTo>
                  <a:cubicBezTo>
                    <a:pt x="7" y="9"/>
                    <a:pt x="11" y="6"/>
                    <a:pt x="16" y="6"/>
                  </a:cubicBezTo>
                  <a:cubicBezTo>
                    <a:pt x="18" y="7"/>
                    <a:pt x="19" y="7"/>
                    <a:pt x="20" y="8"/>
                  </a:cubicBezTo>
                  <a:cubicBezTo>
                    <a:pt x="21" y="7"/>
                    <a:pt x="23" y="6"/>
                    <a:pt x="24" y="4"/>
                  </a:cubicBezTo>
                  <a:cubicBezTo>
                    <a:pt x="24" y="4"/>
                    <a:pt x="23" y="3"/>
                    <a:pt x="22" y="2"/>
                  </a:cubicBezTo>
                  <a:cubicBezTo>
                    <a:pt x="20" y="1"/>
                    <a:pt x="17" y="0"/>
                    <a:pt x="15" y="0"/>
                  </a:cubicBezTo>
                  <a:cubicBezTo>
                    <a:pt x="14" y="0"/>
                    <a:pt x="14" y="0"/>
                    <a:pt x="13" y="0"/>
                  </a:cubicBezTo>
                  <a:cubicBezTo>
                    <a:pt x="13" y="0"/>
                    <a:pt x="12" y="1"/>
                    <a:pt x="11" y="1"/>
                  </a:cubicBezTo>
                  <a:cubicBezTo>
                    <a:pt x="8" y="2"/>
                    <a:pt x="5" y="3"/>
                    <a:pt x="3" y="6"/>
                  </a:cubicBezTo>
                  <a:cubicBezTo>
                    <a:pt x="1" y="8"/>
                    <a:pt x="0" y="11"/>
                    <a:pt x="0" y="14"/>
                  </a:cubicBezTo>
                  <a:cubicBezTo>
                    <a:pt x="0" y="15"/>
                    <a:pt x="0" y="17"/>
                    <a:pt x="0" y="18"/>
                  </a:cubicBezTo>
                  <a:cubicBezTo>
                    <a:pt x="1" y="22"/>
                    <a:pt x="3" y="24"/>
                    <a:pt x="6" y="27"/>
                  </a:cubicBezTo>
                  <a:cubicBezTo>
                    <a:pt x="8" y="28"/>
                    <a:pt x="11" y="29"/>
                    <a:pt x="14" y="29"/>
                  </a:cubicBezTo>
                  <a:cubicBezTo>
                    <a:pt x="15" y="29"/>
                    <a:pt x="17" y="29"/>
                    <a:pt x="19" y="29"/>
                  </a:cubicBezTo>
                  <a:cubicBezTo>
                    <a:pt x="21" y="28"/>
                    <a:pt x="24" y="27"/>
                    <a:pt x="26" y="24"/>
                  </a:cubicBezTo>
                  <a:cubicBezTo>
                    <a:pt x="28" y="21"/>
                    <a:pt x="29" y="16"/>
                    <a:pt x="28" y="12"/>
                  </a:cubicBezTo>
                  <a:cubicBezTo>
                    <a:pt x="24" y="12"/>
                    <a:pt x="19" y="12"/>
                    <a:pt x="1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6" name="Freeform 17"/>
            <p:cNvSpPr>
              <a:spLocks/>
            </p:cNvSpPr>
            <p:nvPr/>
          </p:nvSpPr>
          <p:spPr bwMode="auto">
            <a:xfrm>
              <a:off x="14836775" y="2641600"/>
              <a:ext cx="214312" cy="214313"/>
            </a:xfrm>
            <a:custGeom>
              <a:avLst/>
              <a:gdLst>
                <a:gd name="T0" fmla="*/ 135 w 135"/>
                <a:gd name="T1" fmla="*/ 48 h 135"/>
                <a:gd name="T2" fmla="*/ 87 w 135"/>
                <a:gd name="T3" fmla="*/ 48 h 135"/>
                <a:gd name="T4" fmla="*/ 87 w 135"/>
                <a:gd name="T5" fmla="*/ 0 h 135"/>
                <a:gd name="T6" fmla="*/ 87 w 135"/>
                <a:gd name="T7" fmla="*/ 0 h 135"/>
                <a:gd name="T8" fmla="*/ 87 w 135"/>
                <a:gd name="T9" fmla="*/ 0 h 135"/>
                <a:gd name="T10" fmla="*/ 48 w 135"/>
                <a:gd name="T11" fmla="*/ 0 h 135"/>
                <a:gd name="T12" fmla="*/ 48 w 135"/>
                <a:gd name="T13" fmla="*/ 0 h 135"/>
                <a:gd name="T14" fmla="*/ 48 w 135"/>
                <a:gd name="T15" fmla="*/ 0 h 135"/>
                <a:gd name="T16" fmla="*/ 48 w 135"/>
                <a:gd name="T17" fmla="*/ 48 h 135"/>
                <a:gd name="T18" fmla="*/ 0 w 135"/>
                <a:gd name="T19" fmla="*/ 48 h 135"/>
                <a:gd name="T20" fmla="*/ 0 w 135"/>
                <a:gd name="T21" fmla="*/ 48 h 135"/>
                <a:gd name="T22" fmla="*/ 0 w 135"/>
                <a:gd name="T23" fmla="*/ 48 h 135"/>
                <a:gd name="T24" fmla="*/ 0 w 135"/>
                <a:gd name="T25" fmla="*/ 87 h 135"/>
                <a:gd name="T26" fmla="*/ 0 w 135"/>
                <a:gd name="T27" fmla="*/ 87 h 135"/>
                <a:gd name="T28" fmla="*/ 0 w 135"/>
                <a:gd name="T29" fmla="*/ 87 h 135"/>
                <a:gd name="T30" fmla="*/ 48 w 135"/>
                <a:gd name="T31" fmla="*/ 87 h 135"/>
                <a:gd name="T32" fmla="*/ 48 w 135"/>
                <a:gd name="T33" fmla="*/ 135 h 135"/>
                <a:gd name="T34" fmla="*/ 48 w 135"/>
                <a:gd name="T35" fmla="*/ 135 h 135"/>
                <a:gd name="T36" fmla="*/ 48 w 135"/>
                <a:gd name="T37" fmla="*/ 135 h 135"/>
                <a:gd name="T38" fmla="*/ 87 w 135"/>
                <a:gd name="T39" fmla="*/ 135 h 135"/>
                <a:gd name="T40" fmla="*/ 87 w 135"/>
                <a:gd name="T41" fmla="*/ 135 h 135"/>
                <a:gd name="T42" fmla="*/ 87 w 135"/>
                <a:gd name="T43" fmla="*/ 135 h 135"/>
                <a:gd name="T44" fmla="*/ 87 w 135"/>
                <a:gd name="T45" fmla="*/ 87 h 135"/>
                <a:gd name="T46" fmla="*/ 135 w 135"/>
                <a:gd name="T47" fmla="*/ 87 h 135"/>
                <a:gd name="T48" fmla="*/ 135 w 135"/>
                <a:gd name="T49" fmla="*/ 87 h 135"/>
                <a:gd name="T50" fmla="*/ 135 w 135"/>
                <a:gd name="T51" fmla="*/ 87 h 135"/>
                <a:gd name="T52" fmla="*/ 135 w 135"/>
                <a:gd name="T53" fmla="*/ 48 h 135"/>
                <a:gd name="T54" fmla="*/ 135 w 135"/>
                <a:gd name="T55" fmla="*/ 48 h 135"/>
                <a:gd name="T56" fmla="*/ 135 w 135"/>
                <a:gd name="T57"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135">
                  <a:moveTo>
                    <a:pt x="135" y="48"/>
                  </a:moveTo>
                  <a:lnTo>
                    <a:pt x="87" y="48"/>
                  </a:lnTo>
                  <a:lnTo>
                    <a:pt x="87" y="0"/>
                  </a:lnTo>
                  <a:lnTo>
                    <a:pt x="87" y="0"/>
                  </a:lnTo>
                  <a:lnTo>
                    <a:pt x="87" y="0"/>
                  </a:lnTo>
                  <a:lnTo>
                    <a:pt x="48" y="0"/>
                  </a:lnTo>
                  <a:lnTo>
                    <a:pt x="48" y="0"/>
                  </a:lnTo>
                  <a:lnTo>
                    <a:pt x="48" y="0"/>
                  </a:lnTo>
                  <a:lnTo>
                    <a:pt x="48" y="48"/>
                  </a:lnTo>
                  <a:lnTo>
                    <a:pt x="0" y="48"/>
                  </a:lnTo>
                  <a:lnTo>
                    <a:pt x="0" y="48"/>
                  </a:lnTo>
                  <a:lnTo>
                    <a:pt x="0" y="48"/>
                  </a:lnTo>
                  <a:lnTo>
                    <a:pt x="0" y="87"/>
                  </a:lnTo>
                  <a:lnTo>
                    <a:pt x="0" y="87"/>
                  </a:lnTo>
                  <a:lnTo>
                    <a:pt x="0" y="87"/>
                  </a:lnTo>
                  <a:lnTo>
                    <a:pt x="48" y="87"/>
                  </a:lnTo>
                  <a:lnTo>
                    <a:pt x="48" y="135"/>
                  </a:lnTo>
                  <a:lnTo>
                    <a:pt x="48" y="135"/>
                  </a:lnTo>
                  <a:lnTo>
                    <a:pt x="48" y="135"/>
                  </a:lnTo>
                  <a:lnTo>
                    <a:pt x="87" y="135"/>
                  </a:lnTo>
                  <a:lnTo>
                    <a:pt x="87" y="135"/>
                  </a:lnTo>
                  <a:lnTo>
                    <a:pt x="87" y="135"/>
                  </a:lnTo>
                  <a:lnTo>
                    <a:pt x="87" y="87"/>
                  </a:lnTo>
                  <a:lnTo>
                    <a:pt x="135" y="87"/>
                  </a:lnTo>
                  <a:lnTo>
                    <a:pt x="135" y="87"/>
                  </a:lnTo>
                  <a:lnTo>
                    <a:pt x="135" y="87"/>
                  </a:lnTo>
                  <a:lnTo>
                    <a:pt x="135" y="48"/>
                  </a:lnTo>
                  <a:lnTo>
                    <a:pt x="135" y="48"/>
                  </a:lnTo>
                  <a:lnTo>
                    <a:pt x="13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664" name="กลุ่ม 663"/>
          <p:cNvGrpSpPr/>
          <p:nvPr/>
        </p:nvGrpSpPr>
        <p:grpSpPr>
          <a:xfrm>
            <a:off x="8061327" y="1052513"/>
            <a:ext cx="658812" cy="650875"/>
            <a:chOff x="16092488" y="2105025"/>
            <a:chExt cx="1317625" cy="1301750"/>
          </a:xfrm>
        </p:grpSpPr>
        <p:sp>
          <p:nvSpPr>
            <p:cNvPr id="27" name="Oval 18"/>
            <p:cNvSpPr>
              <a:spLocks noChangeArrowheads="1"/>
            </p:cNvSpPr>
            <p:nvPr/>
          </p:nvSpPr>
          <p:spPr bwMode="auto">
            <a:xfrm>
              <a:off x="16092488" y="2105025"/>
              <a:ext cx="1317625" cy="1301750"/>
            </a:xfrm>
            <a:prstGeom prst="ellipse">
              <a:avLst/>
            </a:prstGeom>
            <a:solidFill>
              <a:srgbClr val="138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8" name="Freeform 19"/>
            <p:cNvSpPr>
              <a:spLocks noEditPoints="1"/>
            </p:cNvSpPr>
            <p:nvPr/>
          </p:nvSpPr>
          <p:spPr bwMode="auto">
            <a:xfrm>
              <a:off x="16506825" y="2487613"/>
              <a:ext cx="122237" cy="536575"/>
            </a:xfrm>
            <a:custGeom>
              <a:avLst/>
              <a:gdLst>
                <a:gd name="T0" fmla="*/ 1 w 8"/>
                <a:gd name="T1" fmla="*/ 12 h 35"/>
                <a:gd name="T2" fmla="*/ 8 w 8"/>
                <a:gd name="T3" fmla="*/ 12 h 35"/>
                <a:gd name="T4" fmla="*/ 8 w 8"/>
                <a:gd name="T5" fmla="*/ 35 h 35"/>
                <a:gd name="T6" fmla="*/ 1 w 8"/>
                <a:gd name="T7" fmla="*/ 35 h 35"/>
                <a:gd name="T8" fmla="*/ 1 w 8"/>
                <a:gd name="T9" fmla="*/ 12 h 35"/>
                <a:gd name="T10" fmla="*/ 4 w 8"/>
                <a:gd name="T11" fmla="*/ 0 h 35"/>
                <a:gd name="T12" fmla="*/ 8 w 8"/>
                <a:gd name="T13" fmla="*/ 5 h 35"/>
                <a:gd name="T14" fmla="*/ 4 w 8"/>
                <a:gd name="T15" fmla="*/ 9 h 35"/>
                <a:gd name="T16" fmla="*/ 0 w 8"/>
                <a:gd name="T17" fmla="*/ 5 h 35"/>
                <a:gd name="T18" fmla="*/ 4 w 8"/>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5">
                  <a:moveTo>
                    <a:pt x="1" y="12"/>
                  </a:moveTo>
                  <a:cubicBezTo>
                    <a:pt x="8" y="12"/>
                    <a:pt x="8" y="12"/>
                    <a:pt x="8" y="12"/>
                  </a:cubicBezTo>
                  <a:cubicBezTo>
                    <a:pt x="8" y="35"/>
                    <a:pt x="8" y="35"/>
                    <a:pt x="8" y="35"/>
                  </a:cubicBezTo>
                  <a:cubicBezTo>
                    <a:pt x="1" y="35"/>
                    <a:pt x="1" y="35"/>
                    <a:pt x="1" y="35"/>
                  </a:cubicBezTo>
                  <a:lnTo>
                    <a:pt x="1" y="12"/>
                  </a:lnTo>
                  <a:close/>
                  <a:moveTo>
                    <a:pt x="4" y="0"/>
                  </a:moveTo>
                  <a:cubicBezTo>
                    <a:pt x="7" y="0"/>
                    <a:pt x="8" y="2"/>
                    <a:pt x="8" y="5"/>
                  </a:cubicBezTo>
                  <a:cubicBezTo>
                    <a:pt x="8" y="7"/>
                    <a:pt x="7" y="9"/>
                    <a:pt x="4" y="9"/>
                  </a:cubicBezTo>
                  <a:cubicBezTo>
                    <a:pt x="2" y="9"/>
                    <a:pt x="0" y="7"/>
                    <a:pt x="0" y="5"/>
                  </a:cubicBezTo>
                  <a:cubicBezTo>
                    <a:pt x="0" y="2"/>
                    <a:pt x="2"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9" name="Freeform 20"/>
            <p:cNvSpPr>
              <a:spLocks/>
            </p:cNvSpPr>
            <p:nvPr/>
          </p:nvSpPr>
          <p:spPr bwMode="auto">
            <a:xfrm>
              <a:off x="16689388" y="2655888"/>
              <a:ext cx="336550" cy="368300"/>
            </a:xfrm>
            <a:custGeom>
              <a:avLst/>
              <a:gdLst>
                <a:gd name="T0" fmla="*/ 0 w 22"/>
                <a:gd name="T1" fmla="*/ 1 h 24"/>
                <a:gd name="T2" fmla="*/ 7 w 22"/>
                <a:gd name="T3" fmla="*/ 1 h 24"/>
                <a:gd name="T4" fmla="*/ 7 w 22"/>
                <a:gd name="T5" fmla="*/ 4 h 24"/>
                <a:gd name="T6" fmla="*/ 7 w 22"/>
                <a:gd name="T7" fmla="*/ 4 h 24"/>
                <a:gd name="T8" fmla="*/ 14 w 22"/>
                <a:gd name="T9" fmla="*/ 0 h 24"/>
                <a:gd name="T10" fmla="*/ 22 w 22"/>
                <a:gd name="T11" fmla="*/ 11 h 24"/>
                <a:gd name="T12" fmla="*/ 22 w 22"/>
                <a:gd name="T13" fmla="*/ 24 h 24"/>
                <a:gd name="T14" fmla="*/ 15 w 22"/>
                <a:gd name="T15" fmla="*/ 24 h 24"/>
                <a:gd name="T16" fmla="*/ 15 w 22"/>
                <a:gd name="T17" fmla="*/ 13 h 24"/>
                <a:gd name="T18" fmla="*/ 12 w 22"/>
                <a:gd name="T19" fmla="*/ 7 h 24"/>
                <a:gd name="T20" fmla="*/ 7 w 22"/>
                <a:gd name="T21" fmla="*/ 12 h 24"/>
                <a:gd name="T22" fmla="*/ 7 w 22"/>
                <a:gd name="T23" fmla="*/ 24 h 24"/>
                <a:gd name="T24" fmla="*/ 0 w 22"/>
                <a:gd name="T25" fmla="*/ 24 h 24"/>
                <a:gd name="T26" fmla="*/ 0 w 22"/>
                <a:gd name="T2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4">
                  <a:moveTo>
                    <a:pt x="0" y="1"/>
                  </a:moveTo>
                  <a:cubicBezTo>
                    <a:pt x="7" y="1"/>
                    <a:pt x="7" y="1"/>
                    <a:pt x="7" y="1"/>
                  </a:cubicBezTo>
                  <a:cubicBezTo>
                    <a:pt x="7" y="4"/>
                    <a:pt x="7" y="4"/>
                    <a:pt x="7" y="4"/>
                  </a:cubicBezTo>
                  <a:cubicBezTo>
                    <a:pt x="7" y="4"/>
                    <a:pt x="7" y="4"/>
                    <a:pt x="7" y="4"/>
                  </a:cubicBezTo>
                  <a:cubicBezTo>
                    <a:pt x="8" y="2"/>
                    <a:pt x="10" y="0"/>
                    <a:pt x="14" y="0"/>
                  </a:cubicBezTo>
                  <a:cubicBezTo>
                    <a:pt x="21" y="0"/>
                    <a:pt x="22" y="5"/>
                    <a:pt x="22" y="11"/>
                  </a:cubicBezTo>
                  <a:cubicBezTo>
                    <a:pt x="22" y="24"/>
                    <a:pt x="22" y="24"/>
                    <a:pt x="22" y="24"/>
                  </a:cubicBezTo>
                  <a:cubicBezTo>
                    <a:pt x="15" y="24"/>
                    <a:pt x="15" y="24"/>
                    <a:pt x="15" y="24"/>
                  </a:cubicBezTo>
                  <a:cubicBezTo>
                    <a:pt x="15" y="13"/>
                    <a:pt x="15" y="13"/>
                    <a:pt x="15" y="13"/>
                  </a:cubicBezTo>
                  <a:cubicBezTo>
                    <a:pt x="15" y="10"/>
                    <a:pt x="15" y="7"/>
                    <a:pt x="12" y="7"/>
                  </a:cubicBezTo>
                  <a:cubicBezTo>
                    <a:pt x="8" y="7"/>
                    <a:pt x="7" y="9"/>
                    <a:pt x="7" y="12"/>
                  </a:cubicBezTo>
                  <a:cubicBezTo>
                    <a:pt x="7" y="24"/>
                    <a:pt x="7" y="24"/>
                    <a:pt x="7" y="24"/>
                  </a:cubicBezTo>
                  <a:cubicBezTo>
                    <a:pt x="0" y="24"/>
                    <a:pt x="0" y="24"/>
                    <a:pt x="0" y="24"/>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2085" name="กลุ่ม 2084"/>
          <p:cNvGrpSpPr/>
          <p:nvPr/>
        </p:nvGrpSpPr>
        <p:grpSpPr>
          <a:xfrm>
            <a:off x="8061327" y="3969545"/>
            <a:ext cx="658812" cy="658812"/>
            <a:chOff x="16092488" y="7939088"/>
            <a:chExt cx="1317625" cy="1317625"/>
          </a:xfrm>
        </p:grpSpPr>
        <p:sp>
          <p:nvSpPr>
            <p:cNvPr id="30" name="Oval 21"/>
            <p:cNvSpPr>
              <a:spLocks noChangeArrowheads="1"/>
            </p:cNvSpPr>
            <p:nvPr/>
          </p:nvSpPr>
          <p:spPr bwMode="auto">
            <a:xfrm>
              <a:off x="16092488" y="7939088"/>
              <a:ext cx="1317625" cy="1317625"/>
            </a:xfrm>
            <a:prstGeom prst="ellipse">
              <a:avLst/>
            </a:prstGeom>
            <a:solidFill>
              <a:srgbClr val="486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31" name="Freeform 22"/>
            <p:cNvSpPr>
              <a:spLocks noEditPoints="1"/>
            </p:cNvSpPr>
            <p:nvPr/>
          </p:nvSpPr>
          <p:spPr bwMode="auto">
            <a:xfrm>
              <a:off x="16460788" y="8399463"/>
              <a:ext cx="304800" cy="382588"/>
            </a:xfrm>
            <a:custGeom>
              <a:avLst/>
              <a:gdLst>
                <a:gd name="T0" fmla="*/ 0 w 20"/>
                <a:gd name="T1" fmla="*/ 25 h 25"/>
                <a:gd name="T2" fmla="*/ 0 w 20"/>
                <a:gd name="T3" fmla="*/ 0 h 25"/>
                <a:gd name="T4" fmla="*/ 0 w 20"/>
                <a:gd name="T5" fmla="*/ 0 h 25"/>
                <a:gd name="T6" fmla="*/ 12 w 20"/>
                <a:gd name="T7" fmla="*/ 0 h 25"/>
                <a:gd name="T8" fmla="*/ 16 w 20"/>
                <a:gd name="T9" fmla="*/ 1 h 25"/>
                <a:gd name="T10" fmla="*/ 19 w 20"/>
                <a:gd name="T11" fmla="*/ 6 h 25"/>
                <a:gd name="T12" fmla="*/ 19 w 20"/>
                <a:gd name="T13" fmla="*/ 9 h 25"/>
                <a:gd name="T14" fmla="*/ 17 w 20"/>
                <a:gd name="T15" fmla="*/ 11 h 25"/>
                <a:gd name="T16" fmla="*/ 16 w 20"/>
                <a:gd name="T17" fmla="*/ 12 h 25"/>
                <a:gd name="T18" fmla="*/ 16 w 20"/>
                <a:gd name="T19" fmla="*/ 12 h 25"/>
                <a:gd name="T20" fmla="*/ 20 w 20"/>
                <a:gd name="T21" fmla="*/ 16 h 25"/>
                <a:gd name="T22" fmla="*/ 19 w 20"/>
                <a:gd name="T23" fmla="*/ 21 h 25"/>
                <a:gd name="T24" fmla="*/ 14 w 20"/>
                <a:gd name="T25" fmla="*/ 25 h 25"/>
                <a:gd name="T26" fmla="*/ 11 w 20"/>
                <a:gd name="T27" fmla="*/ 25 h 25"/>
                <a:gd name="T28" fmla="*/ 0 w 20"/>
                <a:gd name="T29" fmla="*/ 25 h 25"/>
                <a:gd name="T30" fmla="*/ 0 w 20"/>
                <a:gd name="T31" fmla="*/ 25 h 25"/>
                <a:gd name="T32" fmla="*/ 6 w 20"/>
                <a:gd name="T33" fmla="*/ 21 h 25"/>
                <a:gd name="T34" fmla="*/ 6 w 20"/>
                <a:gd name="T35" fmla="*/ 21 h 25"/>
                <a:gd name="T36" fmla="*/ 11 w 20"/>
                <a:gd name="T37" fmla="*/ 21 h 25"/>
                <a:gd name="T38" fmla="*/ 12 w 20"/>
                <a:gd name="T39" fmla="*/ 20 h 25"/>
                <a:gd name="T40" fmla="*/ 15 w 20"/>
                <a:gd name="T41" fmla="*/ 18 h 25"/>
                <a:gd name="T42" fmla="*/ 15 w 20"/>
                <a:gd name="T43" fmla="*/ 17 h 25"/>
                <a:gd name="T44" fmla="*/ 13 w 20"/>
                <a:gd name="T45" fmla="*/ 14 h 25"/>
                <a:gd name="T46" fmla="*/ 11 w 20"/>
                <a:gd name="T47" fmla="*/ 14 h 25"/>
                <a:gd name="T48" fmla="*/ 6 w 20"/>
                <a:gd name="T49" fmla="*/ 14 h 25"/>
                <a:gd name="T50" fmla="*/ 6 w 20"/>
                <a:gd name="T51" fmla="*/ 14 h 25"/>
                <a:gd name="T52" fmla="*/ 6 w 20"/>
                <a:gd name="T53" fmla="*/ 21 h 25"/>
                <a:gd name="T54" fmla="*/ 6 w 20"/>
                <a:gd name="T55" fmla="*/ 10 h 25"/>
                <a:gd name="T56" fmla="*/ 6 w 20"/>
                <a:gd name="T57" fmla="*/ 10 h 25"/>
                <a:gd name="T58" fmla="*/ 11 w 20"/>
                <a:gd name="T59" fmla="*/ 10 h 25"/>
                <a:gd name="T60" fmla="*/ 13 w 20"/>
                <a:gd name="T61" fmla="*/ 10 h 25"/>
                <a:gd name="T62" fmla="*/ 14 w 20"/>
                <a:gd name="T63" fmla="*/ 8 h 25"/>
                <a:gd name="T64" fmla="*/ 14 w 20"/>
                <a:gd name="T65" fmla="*/ 7 h 25"/>
                <a:gd name="T66" fmla="*/ 13 w 20"/>
                <a:gd name="T67" fmla="*/ 5 h 25"/>
                <a:gd name="T68" fmla="*/ 10 w 20"/>
                <a:gd name="T69" fmla="*/ 5 h 25"/>
                <a:gd name="T70" fmla="*/ 6 w 20"/>
                <a:gd name="T71" fmla="*/ 5 h 25"/>
                <a:gd name="T72" fmla="*/ 6 w 20"/>
                <a:gd name="T73" fmla="*/ 5 h 25"/>
                <a:gd name="T74" fmla="*/ 6 w 20"/>
                <a:gd name="T7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5">
                  <a:moveTo>
                    <a:pt x="0" y="25"/>
                  </a:moveTo>
                  <a:cubicBezTo>
                    <a:pt x="0" y="17"/>
                    <a:pt x="0" y="9"/>
                    <a:pt x="0" y="0"/>
                  </a:cubicBezTo>
                  <a:cubicBezTo>
                    <a:pt x="0" y="0"/>
                    <a:pt x="0" y="0"/>
                    <a:pt x="0" y="0"/>
                  </a:cubicBezTo>
                  <a:cubicBezTo>
                    <a:pt x="4" y="0"/>
                    <a:pt x="8" y="0"/>
                    <a:pt x="12" y="0"/>
                  </a:cubicBezTo>
                  <a:cubicBezTo>
                    <a:pt x="13" y="0"/>
                    <a:pt x="15" y="1"/>
                    <a:pt x="16" y="1"/>
                  </a:cubicBezTo>
                  <a:cubicBezTo>
                    <a:pt x="18" y="2"/>
                    <a:pt x="19" y="4"/>
                    <a:pt x="19" y="6"/>
                  </a:cubicBezTo>
                  <a:cubicBezTo>
                    <a:pt x="19" y="7"/>
                    <a:pt x="19" y="8"/>
                    <a:pt x="19" y="9"/>
                  </a:cubicBezTo>
                  <a:cubicBezTo>
                    <a:pt x="19" y="10"/>
                    <a:pt x="18" y="11"/>
                    <a:pt x="17" y="11"/>
                  </a:cubicBezTo>
                  <a:cubicBezTo>
                    <a:pt x="17" y="12"/>
                    <a:pt x="16" y="12"/>
                    <a:pt x="16" y="12"/>
                  </a:cubicBezTo>
                  <a:cubicBezTo>
                    <a:pt x="16" y="12"/>
                    <a:pt x="16" y="12"/>
                    <a:pt x="16" y="12"/>
                  </a:cubicBezTo>
                  <a:cubicBezTo>
                    <a:pt x="18" y="13"/>
                    <a:pt x="20" y="14"/>
                    <a:pt x="20" y="16"/>
                  </a:cubicBezTo>
                  <a:cubicBezTo>
                    <a:pt x="20" y="18"/>
                    <a:pt x="20" y="19"/>
                    <a:pt x="19" y="21"/>
                  </a:cubicBezTo>
                  <a:cubicBezTo>
                    <a:pt x="18" y="23"/>
                    <a:pt x="16" y="24"/>
                    <a:pt x="14" y="25"/>
                  </a:cubicBezTo>
                  <a:cubicBezTo>
                    <a:pt x="13" y="25"/>
                    <a:pt x="12" y="25"/>
                    <a:pt x="11" y="25"/>
                  </a:cubicBezTo>
                  <a:cubicBezTo>
                    <a:pt x="7" y="25"/>
                    <a:pt x="4" y="25"/>
                    <a:pt x="0" y="25"/>
                  </a:cubicBezTo>
                  <a:cubicBezTo>
                    <a:pt x="0" y="25"/>
                    <a:pt x="0" y="25"/>
                    <a:pt x="0" y="25"/>
                  </a:cubicBezTo>
                  <a:close/>
                  <a:moveTo>
                    <a:pt x="6" y="21"/>
                  </a:moveTo>
                  <a:cubicBezTo>
                    <a:pt x="6" y="21"/>
                    <a:pt x="6" y="21"/>
                    <a:pt x="6" y="21"/>
                  </a:cubicBezTo>
                  <a:cubicBezTo>
                    <a:pt x="7" y="21"/>
                    <a:pt x="9" y="21"/>
                    <a:pt x="11" y="21"/>
                  </a:cubicBezTo>
                  <a:cubicBezTo>
                    <a:pt x="11" y="21"/>
                    <a:pt x="12" y="21"/>
                    <a:pt x="12" y="20"/>
                  </a:cubicBezTo>
                  <a:cubicBezTo>
                    <a:pt x="14" y="20"/>
                    <a:pt x="14" y="19"/>
                    <a:pt x="15" y="18"/>
                  </a:cubicBezTo>
                  <a:cubicBezTo>
                    <a:pt x="15" y="18"/>
                    <a:pt x="15" y="17"/>
                    <a:pt x="15" y="17"/>
                  </a:cubicBezTo>
                  <a:cubicBezTo>
                    <a:pt x="15" y="16"/>
                    <a:pt x="14" y="15"/>
                    <a:pt x="13" y="14"/>
                  </a:cubicBezTo>
                  <a:cubicBezTo>
                    <a:pt x="13" y="14"/>
                    <a:pt x="12" y="14"/>
                    <a:pt x="11" y="14"/>
                  </a:cubicBezTo>
                  <a:cubicBezTo>
                    <a:pt x="9" y="14"/>
                    <a:pt x="8" y="14"/>
                    <a:pt x="6" y="14"/>
                  </a:cubicBezTo>
                  <a:cubicBezTo>
                    <a:pt x="6" y="14"/>
                    <a:pt x="6" y="14"/>
                    <a:pt x="6" y="14"/>
                  </a:cubicBezTo>
                  <a:cubicBezTo>
                    <a:pt x="6" y="16"/>
                    <a:pt x="6" y="18"/>
                    <a:pt x="6" y="21"/>
                  </a:cubicBezTo>
                  <a:close/>
                  <a:moveTo>
                    <a:pt x="6" y="10"/>
                  </a:moveTo>
                  <a:cubicBezTo>
                    <a:pt x="6" y="10"/>
                    <a:pt x="6" y="10"/>
                    <a:pt x="6" y="10"/>
                  </a:cubicBezTo>
                  <a:cubicBezTo>
                    <a:pt x="7" y="10"/>
                    <a:pt x="9" y="10"/>
                    <a:pt x="11" y="10"/>
                  </a:cubicBezTo>
                  <a:cubicBezTo>
                    <a:pt x="12" y="10"/>
                    <a:pt x="13" y="10"/>
                    <a:pt x="13" y="10"/>
                  </a:cubicBezTo>
                  <a:cubicBezTo>
                    <a:pt x="14" y="9"/>
                    <a:pt x="14" y="9"/>
                    <a:pt x="14" y="8"/>
                  </a:cubicBezTo>
                  <a:cubicBezTo>
                    <a:pt x="14" y="8"/>
                    <a:pt x="14" y="7"/>
                    <a:pt x="14" y="7"/>
                  </a:cubicBezTo>
                  <a:cubicBezTo>
                    <a:pt x="14" y="6"/>
                    <a:pt x="14" y="5"/>
                    <a:pt x="13" y="5"/>
                  </a:cubicBezTo>
                  <a:cubicBezTo>
                    <a:pt x="12" y="5"/>
                    <a:pt x="11" y="5"/>
                    <a:pt x="10" y="5"/>
                  </a:cubicBezTo>
                  <a:cubicBezTo>
                    <a:pt x="9" y="5"/>
                    <a:pt x="7" y="5"/>
                    <a:pt x="6" y="5"/>
                  </a:cubicBezTo>
                  <a:cubicBezTo>
                    <a:pt x="6" y="5"/>
                    <a:pt x="6" y="5"/>
                    <a:pt x="6" y="5"/>
                  </a:cubicBezTo>
                  <a:cubicBezTo>
                    <a:pt x="6" y="6"/>
                    <a:pt x="6" y="8"/>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048" name="Freeform 23"/>
            <p:cNvSpPr>
              <a:spLocks noEditPoints="1"/>
            </p:cNvSpPr>
            <p:nvPr/>
          </p:nvSpPr>
          <p:spPr bwMode="auto">
            <a:xfrm>
              <a:off x="16797338" y="8491538"/>
              <a:ext cx="260350" cy="290513"/>
            </a:xfrm>
            <a:custGeom>
              <a:avLst/>
              <a:gdLst>
                <a:gd name="T0" fmla="*/ 17 w 17"/>
                <a:gd name="T1" fmla="*/ 11 h 19"/>
                <a:gd name="T2" fmla="*/ 5 w 17"/>
                <a:gd name="T3" fmla="*/ 11 h 19"/>
                <a:gd name="T4" fmla="*/ 5 w 17"/>
                <a:gd name="T5" fmla="*/ 11 h 19"/>
                <a:gd name="T6" fmla="*/ 5 w 17"/>
                <a:gd name="T7" fmla="*/ 13 h 19"/>
                <a:gd name="T8" fmla="*/ 8 w 17"/>
                <a:gd name="T9" fmla="*/ 15 h 19"/>
                <a:gd name="T10" fmla="*/ 10 w 17"/>
                <a:gd name="T11" fmla="*/ 15 h 19"/>
                <a:gd name="T12" fmla="*/ 12 w 17"/>
                <a:gd name="T13" fmla="*/ 13 h 19"/>
                <a:gd name="T14" fmla="*/ 13 w 17"/>
                <a:gd name="T15" fmla="*/ 13 h 19"/>
                <a:gd name="T16" fmla="*/ 17 w 17"/>
                <a:gd name="T17" fmla="*/ 13 h 19"/>
                <a:gd name="T18" fmla="*/ 17 w 17"/>
                <a:gd name="T19" fmla="*/ 13 h 19"/>
                <a:gd name="T20" fmla="*/ 17 w 17"/>
                <a:gd name="T21" fmla="*/ 14 h 19"/>
                <a:gd name="T22" fmla="*/ 16 w 17"/>
                <a:gd name="T23" fmla="*/ 16 h 19"/>
                <a:gd name="T24" fmla="*/ 11 w 17"/>
                <a:gd name="T25" fmla="*/ 19 h 19"/>
                <a:gd name="T26" fmla="*/ 6 w 17"/>
                <a:gd name="T27" fmla="*/ 18 h 19"/>
                <a:gd name="T28" fmla="*/ 2 w 17"/>
                <a:gd name="T29" fmla="*/ 16 h 19"/>
                <a:gd name="T30" fmla="*/ 0 w 17"/>
                <a:gd name="T31" fmla="*/ 13 h 19"/>
                <a:gd name="T32" fmla="*/ 0 w 17"/>
                <a:gd name="T33" fmla="*/ 6 h 19"/>
                <a:gd name="T34" fmla="*/ 7 w 17"/>
                <a:gd name="T35" fmla="*/ 0 h 19"/>
                <a:gd name="T36" fmla="*/ 13 w 17"/>
                <a:gd name="T37" fmla="*/ 1 h 19"/>
                <a:gd name="T38" fmla="*/ 16 w 17"/>
                <a:gd name="T39" fmla="*/ 4 h 19"/>
                <a:gd name="T40" fmla="*/ 17 w 17"/>
                <a:gd name="T41" fmla="*/ 8 h 19"/>
                <a:gd name="T42" fmla="*/ 17 w 17"/>
                <a:gd name="T43" fmla="*/ 11 h 19"/>
                <a:gd name="T44" fmla="*/ 17 w 17"/>
                <a:gd name="T45" fmla="*/ 11 h 19"/>
                <a:gd name="T46" fmla="*/ 13 w 17"/>
                <a:gd name="T47" fmla="*/ 8 h 19"/>
                <a:gd name="T48" fmla="*/ 13 w 17"/>
                <a:gd name="T49" fmla="*/ 8 h 19"/>
                <a:gd name="T50" fmla="*/ 13 w 17"/>
                <a:gd name="T51" fmla="*/ 7 h 19"/>
                <a:gd name="T52" fmla="*/ 10 w 17"/>
                <a:gd name="T53" fmla="*/ 4 h 19"/>
                <a:gd name="T54" fmla="*/ 8 w 17"/>
                <a:gd name="T55" fmla="*/ 4 h 19"/>
                <a:gd name="T56" fmla="*/ 5 w 17"/>
                <a:gd name="T57" fmla="*/ 6 h 19"/>
                <a:gd name="T58" fmla="*/ 5 w 17"/>
                <a:gd name="T59" fmla="*/ 7 h 19"/>
                <a:gd name="T60" fmla="*/ 5 w 17"/>
                <a:gd name="T61" fmla="*/ 8 h 19"/>
                <a:gd name="T62" fmla="*/ 13 w 17"/>
                <a:gd name="T6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9">
                  <a:moveTo>
                    <a:pt x="17" y="11"/>
                  </a:moveTo>
                  <a:cubicBezTo>
                    <a:pt x="13" y="11"/>
                    <a:pt x="9" y="11"/>
                    <a:pt x="5" y="11"/>
                  </a:cubicBezTo>
                  <a:cubicBezTo>
                    <a:pt x="5" y="11"/>
                    <a:pt x="5" y="11"/>
                    <a:pt x="5" y="11"/>
                  </a:cubicBezTo>
                  <a:cubicBezTo>
                    <a:pt x="5" y="12"/>
                    <a:pt x="5" y="12"/>
                    <a:pt x="5" y="13"/>
                  </a:cubicBezTo>
                  <a:cubicBezTo>
                    <a:pt x="6" y="14"/>
                    <a:pt x="7" y="15"/>
                    <a:pt x="8" y="15"/>
                  </a:cubicBezTo>
                  <a:cubicBezTo>
                    <a:pt x="9" y="15"/>
                    <a:pt x="9" y="15"/>
                    <a:pt x="10" y="15"/>
                  </a:cubicBezTo>
                  <a:cubicBezTo>
                    <a:pt x="11" y="15"/>
                    <a:pt x="12" y="14"/>
                    <a:pt x="12" y="13"/>
                  </a:cubicBezTo>
                  <a:cubicBezTo>
                    <a:pt x="12" y="13"/>
                    <a:pt x="12" y="13"/>
                    <a:pt x="13" y="13"/>
                  </a:cubicBezTo>
                  <a:cubicBezTo>
                    <a:pt x="14" y="13"/>
                    <a:pt x="15" y="13"/>
                    <a:pt x="17" y="13"/>
                  </a:cubicBezTo>
                  <a:cubicBezTo>
                    <a:pt x="17" y="13"/>
                    <a:pt x="17" y="13"/>
                    <a:pt x="17" y="13"/>
                  </a:cubicBezTo>
                  <a:cubicBezTo>
                    <a:pt x="17" y="13"/>
                    <a:pt x="17" y="13"/>
                    <a:pt x="17" y="14"/>
                  </a:cubicBezTo>
                  <a:cubicBezTo>
                    <a:pt x="17" y="15"/>
                    <a:pt x="16" y="15"/>
                    <a:pt x="16" y="16"/>
                  </a:cubicBezTo>
                  <a:cubicBezTo>
                    <a:pt x="14" y="18"/>
                    <a:pt x="13" y="18"/>
                    <a:pt x="11" y="19"/>
                  </a:cubicBezTo>
                  <a:cubicBezTo>
                    <a:pt x="9" y="19"/>
                    <a:pt x="8" y="19"/>
                    <a:pt x="6" y="18"/>
                  </a:cubicBezTo>
                  <a:cubicBezTo>
                    <a:pt x="4" y="18"/>
                    <a:pt x="3" y="17"/>
                    <a:pt x="2" y="16"/>
                  </a:cubicBezTo>
                  <a:cubicBezTo>
                    <a:pt x="1" y="15"/>
                    <a:pt x="1" y="14"/>
                    <a:pt x="0" y="13"/>
                  </a:cubicBezTo>
                  <a:cubicBezTo>
                    <a:pt x="0" y="10"/>
                    <a:pt x="0" y="8"/>
                    <a:pt x="0" y="6"/>
                  </a:cubicBezTo>
                  <a:cubicBezTo>
                    <a:pt x="1" y="3"/>
                    <a:pt x="4" y="1"/>
                    <a:pt x="7" y="0"/>
                  </a:cubicBezTo>
                  <a:cubicBezTo>
                    <a:pt x="9" y="0"/>
                    <a:pt x="11" y="0"/>
                    <a:pt x="13" y="1"/>
                  </a:cubicBezTo>
                  <a:cubicBezTo>
                    <a:pt x="14" y="2"/>
                    <a:pt x="16" y="3"/>
                    <a:pt x="16" y="4"/>
                  </a:cubicBezTo>
                  <a:cubicBezTo>
                    <a:pt x="17" y="6"/>
                    <a:pt x="17" y="7"/>
                    <a:pt x="17" y="8"/>
                  </a:cubicBezTo>
                  <a:cubicBezTo>
                    <a:pt x="17" y="9"/>
                    <a:pt x="17" y="10"/>
                    <a:pt x="17" y="11"/>
                  </a:cubicBezTo>
                  <a:cubicBezTo>
                    <a:pt x="17" y="11"/>
                    <a:pt x="17" y="11"/>
                    <a:pt x="17" y="11"/>
                  </a:cubicBezTo>
                  <a:close/>
                  <a:moveTo>
                    <a:pt x="13" y="8"/>
                  </a:moveTo>
                  <a:cubicBezTo>
                    <a:pt x="13" y="8"/>
                    <a:pt x="13" y="8"/>
                    <a:pt x="13" y="8"/>
                  </a:cubicBezTo>
                  <a:cubicBezTo>
                    <a:pt x="13" y="7"/>
                    <a:pt x="13" y="7"/>
                    <a:pt x="13" y="7"/>
                  </a:cubicBezTo>
                  <a:cubicBezTo>
                    <a:pt x="12" y="6"/>
                    <a:pt x="12" y="5"/>
                    <a:pt x="10" y="4"/>
                  </a:cubicBezTo>
                  <a:cubicBezTo>
                    <a:pt x="10" y="4"/>
                    <a:pt x="9" y="4"/>
                    <a:pt x="8" y="4"/>
                  </a:cubicBezTo>
                  <a:cubicBezTo>
                    <a:pt x="7" y="4"/>
                    <a:pt x="6" y="5"/>
                    <a:pt x="5" y="6"/>
                  </a:cubicBezTo>
                  <a:cubicBezTo>
                    <a:pt x="5" y="6"/>
                    <a:pt x="5" y="7"/>
                    <a:pt x="5" y="7"/>
                  </a:cubicBezTo>
                  <a:cubicBezTo>
                    <a:pt x="5" y="7"/>
                    <a:pt x="5" y="7"/>
                    <a:pt x="5" y="8"/>
                  </a:cubicBezTo>
                  <a:cubicBezTo>
                    <a:pt x="7" y="8"/>
                    <a:pt x="10" y="8"/>
                    <a:pt x="1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049" name="Freeform 24"/>
            <p:cNvSpPr>
              <a:spLocks/>
            </p:cNvSpPr>
            <p:nvPr/>
          </p:nvSpPr>
          <p:spPr bwMode="auto">
            <a:xfrm>
              <a:off x="16857663" y="8413750"/>
              <a:ext cx="153987" cy="46038"/>
            </a:xfrm>
            <a:custGeom>
              <a:avLst/>
              <a:gdLst>
                <a:gd name="T0" fmla="*/ 0 w 10"/>
                <a:gd name="T1" fmla="*/ 3 h 3"/>
                <a:gd name="T2" fmla="*/ 0 w 10"/>
                <a:gd name="T3" fmla="*/ 0 h 3"/>
                <a:gd name="T4" fmla="*/ 10 w 10"/>
                <a:gd name="T5" fmla="*/ 0 h 3"/>
                <a:gd name="T6" fmla="*/ 10 w 10"/>
                <a:gd name="T7" fmla="*/ 3 h 3"/>
                <a:gd name="T8" fmla="*/ 0 w 10"/>
                <a:gd name="T9" fmla="*/ 3 h 3"/>
              </a:gdLst>
              <a:ahLst/>
              <a:cxnLst>
                <a:cxn ang="0">
                  <a:pos x="T0" y="T1"/>
                </a:cxn>
                <a:cxn ang="0">
                  <a:pos x="T2" y="T3"/>
                </a:cxn>
                <a:cxn ang="0">
                  <a:pos x="T4" y="T5"/>
                </a:cxn>
                <a:cxn ang="0">
                  <a:pos x="T6" y="T7"/>
                </a:cxn>
                <a:cxn ang="0">
                  <a:pos x="T8" y="T9"/>
                </a:cxn>
              </a:cxnLst>
              <a:rect l="0" t="0" r="r" b="b"/>
              <a:pathLst>
                <a:path w="10" h="3">
                  <a:moveTo>
                    <a:pt x="0" y="3"/>
                  </a:moveTo>
                  <a:cubicBezTo>
                    <a:pt x="0" y="2"/>
                    <a:pt x="0" y="1"/>
                    <a:pt x="0" y="0"/>
                  </a:cubicBezTo>
                  <a:cubicBezTo>
                    <a:pt x="3" y="0"/>
                    <a:pt x="6" y="0"/>
                    <a:pt x="10" y="0"/>
                  </a:cubicBezTo>
                  <a:cubicBezTo>
                    <a:pt x="10" y="1"/>
                    <a:pt x="10" y="2"/>
                    <a:pt x="10" y="3"/>
                  </a:cubicBezTo>
                  <a:cubicBezTo>
                    <a:pt x="6" y="3"/>
                    <a:pt x="3"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669" name="กลุ่ม 668"/>
          <p:cNvGrpSpPr/>
          <p:nvPr/>
        </p:nvGrpSpPr>
        <p:grpSpPr>
          <a:xfrm>
            <a:off x="8061327" y="2024858"/>
            <a:ext cx="658812" cy="658812"/>
            <a:chOff x="16092488" y="4049713"/>
            <a:chExt cx="1317625" cy="1317625"/>
          </a:xfrm>
        </p:grpSpPr>
        <p:sp>
          <p:nvSpPr>
            <p:cNvPr id="2051" name="Oval 25"/>
            <p:cNvSpPr>
              <a:spLocks noChangeArrowheads="1"/>
            </p:cNvSpPr>
            <p:nvPr/>
          </p:nvSpPr>
          <p:spPr bwMode="auto">
            <a:xfrm>
              <a:off x="16092488" y="4049713"/>
              <a:ext cx="1317625" cy="1317625"/>
            </a:xfrm>
            <a:prstGeom prst="ellipse">
              <a:avLst/>
            </a:prstGeom>
            <a:solidFill>
              <a:srgbClr val="F05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052" name="Freeform 26"/>
            <p:cNvSpPr>
              <a:spLocks noEditPoints="1"/>
            </p:cNvSpPr>
            <p:nvPr/>
          </p:nvSpPr>
          <p:spPr bwMode="auto">
            <a:xfrm>
              <a:off x="16460788" y="4418013"/>
              <a:ext cx="565150" cy="566738"/>
            </a:xfrm>
            <a:custGeom>
              <a:avLst/>
              <a:gdLst>
                <a:gd name="T0" fmla="*/ 19 w 37"/>
                <a:gd name="T1" fmla="*/ 0 h 37"/>
                <a:gd name="T2" fmla="*/ 0 w 37"/>
                <a:gd name="T3" fmla="*/ 19 h 37"/>
                <a:gd name="T4" fmla="*/ 19 w 37"/>
                <a:gd name="T5" fmla="*/ 37 h 37"/>
                <a:gd name="T6" fmla="*/ 37 w 37"/>
                <a:gd name="T7" fmla="*/ 19 h 37"/>
                <a:gd name="T8" fmla="*/ 19 w 37"/>
                <a:gd name="T9" fmla="*/ 0 h 37"/>
                <a:gd name="T10" fmla="*/ 31 w 37"/>
                <a:gd name="T11" fmla="*/ 9 h 37"/>
                <a:gd name="T12" fmla="*/ 34 w 37"/>
                <a:gd name="T13" fmla="*/ 18 h 37"/>
                <a:gd name="T14" fmla="*/ 24 w 37"/>
                <a:gd name="T15" fmla="*/ 18 h 37"/>
                <a:gd name="T16" fmla="*/ 22 w 37"/>
                <a:gd name="T17" fmla="*/ 15 h 37"/>
                <a:gd name="T18" fmla="*/ 31 w 37"/>
                <a:gd name="T19" fmla="*/ 9 h 37"/>
                <a:gd name="T20" fmla="*/ 28 w 37"/>
                <a:gd name="T21" fmla="*/ 7 h 37"/>
                <a:gd name="T22" fmla="*/ 21 w 37"/>
                <a:gd name="T23" fmla="*/ 12 h 37"/>
                <a:gd name="T24" fmla="*/ 20 w 37"/>
                <a:gd name="T25" fmla="*/ 10 h 37"/>
                <a:gd name="T26" fmla="*/ 15 w 37"/>
                <a:gd name="T27" fmla="*/ 4 h 37"/>
                <a:gd name="T28" fmla="*/ 19 w 37"/>
                <a:gd name="T29" fmla="*/ 3 h 37"/>
                <a:gd name="T30" fmla="*/ 28 w 37"/>
                <a:gd name="T31" fmla="*/ 7 h 37"/>
                <a:gd name="T32" fmla="*/ 12 w 37"/>
                <a:gd name="T33" fmla="*/ 5 h 37"/>
                <a:gd name="T34" fmla="*/ 18 w 37"/>
                <a:gd name="T35" fmla="*/ 13 h 37"/>
                <a:gd name="T36" fmla="*/ 4 w 37"/>
                <a:gd name="T37" fmla="*/ 15 h 37"/>
                <a:gd name="T38" fmla="*/ 12 w 37"/>
                <a:gd name="T39" fmla="*/ 5 h 37"/>
                <a:gd name="T40" fmla="*/ 4 w 37"/>
                <a:gd name="T41" fmla="*/ 19 h 37"/>
                <a:gd name="T42" fmla="*/ 4 w 37"/>
                <a:gd name="T43" fmla="*/ 18 h 37"/>
                <a:gd name="T44" fmla="*/ 5 w 37"/>
                <a:gd name="T45" fmla="*/ 18 h 37"/>
                <a:gd name="T46" fmla="*/ 14 w 37"/>
                <a:gd name="T47" fmla="*/ 17 h 37"/>
                <a:gd name="T48" fmla="*/ 19 w 37"/>
                <a:gd name="T49" fmla="*/ 16 h 37"/>
                <a:gd name="T50" fmla="*/ 20 w 37"/>
                <a:gd name="T51" fmla="*/ 18 h 37"/>
                <a:gd name="T52" fmla="*/ 13 w 37"/>
                <a:gd name="T53" fmla="*/ 22 h 37"/>
                <a:gd name="T54" fmla="*/ 7 w 37"/>
                <a:gd name="T55" fmla="*/ 29 h 37"/>
                <a:gd name="T56" fmla="*/ 4 w 37"/>
                <a:gd name="T57" fmla="*/ 19 h 37"/>
                <a:gd name="T58" fmla="*/ 10 w 37"/>
                <a:gd name="T59" fmla="*/ 31 h 37"/>
                <a:gd name="T60" fmla="*/ 15 w 37"/>
                <a:gd name="T61" fmla="*/ 25 h 37"/>
                <a:gd name="T62" fmla="*/ 22 w 37"/>
                <a:gd name="T63" fmla="*/ 21 h 37"/>
                <a:gd name="T64" fmla="*/ 24 w 37"/>
                <a:gd name="T65" fmla="*/ 33 h 37"/>
                <a:gd name="T66" fmla="*/ 19 w 37"/>
                <a:gd name="T67" fmla="*/ 34 h 37"/>
                <a:gd name="T68" fmla="*/ 10 w 37"/>
                <a:gd name="T69" fmla="*/ 31 h 37"/>
                <a:gd name="T70" fmla="*/ 27 w 37"/>
                <a:gd name="T71" fmla="*/ 31 h 37"/>
                <a:gd name="T72" fmla="*/ 25 w 37"/>
                <a:gd name="T73" fmla="*/ 21 h 37"/>
                <a:gd name="T74" fmla="*/ 34 w 37"/>
                <a:gd name="T75" fmla="*/ 21 h 37"/>
                <a:gd name="T76" fmla="*/ 27 w 37"/>
                <a:gd name="T7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7">
                  <a:moveTo>
                    <a:pt x="19" y="0"/>
                  </a:moveTo>
                  <a:cubicBezTo>
                    <a:pt x="9" y="0"/>
                    <a:pt x="0" y="8"/>
                    <a:pt x="0" y="19"/>
                  </a:cubicBezTo>
                  <a:cubicBezTo>
                    <a:pt x="0" y="29"/>
                    <a:pt x="9" y="37"/>
                    <a:pt x="19" y="37"/>
                  </a:cubicBezTo>
                  <a:cubicBezTo>
                    <a:pt x="29" y="37"/>
                    <a:pt x="37" y="29"/>
                    <a:pt x="37" y="19"/>
                  </a:cubicBezTo>
                  <a:cubicBezTo>
                    <a:pt x="37" y="8"/>
                    <a:pt x="29" y="0"/>
                    <a:pt x="19" y="0"/>
                  </a:cubicBezTo>
                  <a:close/>
                  <a:moveTo>
                    <a:pt x="31" y="9"/>
                  </a:moveTo>
                  <a:cubicBezTo>
                    <a:pt x="33" y="12"/>
                    <a:pt x="34" y="14"/>
                    <a:pt x="34" y="18"/>
                  </a:cubicBezTo>
                  <a:cubicBezTo>
                    <a:pt x="30" y="17"/>
                    <a:pt x="27" y="17"/>
                    <a:pt x="24" y="18"/>
                  </a:cubicBezTo>
                  <a:cubicBezTo>
                    <a:pt x="23" y="17"/>
                    <a:pt x="23" y="16"/>
                    <a:pt x="22" y="15"/>
                  </a:cubicBezTo>
                  <a:cubicBezTo>
                    <a:pt x="26" y="14"/>
                    <a:pt x="29" y="12"/>
                    <a:pt x="31" y="9"/>
                  </a:cubicBezTo>
                  <a:close/>
                  <a:moveTo>
                    <a:pt x="28" y="7"/>
                  </a:moveTo>
                  <a:cubicBezTo>
                    <a:pt x="26" y="9"/>
                    <a:pt x="24" y="11"/>
                    <a:pt x="21" y="12"/>
                  </a:cubicBezTo>
                  <a:cubicBezTo>
                    <a:pt x="21" y="12"/>
                    <a:pt x="20" y="11"/>
                    <a:pt x="20" y="10"/>
                  </a:cubicBezTo>
                  <a:cubicBezTo>
                    <a:pt x="18" y="8"/>
                    <a:pt x="17" y="5"/>
                    <a:pt x="15" y="4"/>
                  </a:cubicBezTo>
                  <a:cubicBezTo>
                    <a:pt x="16" y="4"/>
                    <a:pt x="18" y="3"/>
                    <a:pt x="19" y="3"/>
                  </a:cubicBezTo>
                  <a:cubicBezTo>
                    <a:pt x="22" y="3"/>
                    <a:pt x="26" y="5"/>
                    <a:pt x="28" y="7"/>
                  </a:cubicBezTo>
                  <a:close/>
                  <a:moveTo>
                    <a:pt x="12" y="5"/>
                  </a:moveTo>
                  <a:cubicBezTo>
                    <a:pt x="13" y="6"/>
                    <a:pt x="16" y="9"/>
                    <a:pt x="18" y="13"/>
                  </a:cubicBezTo>
                  <a:cubicBezTo>
                    <a:pt x="13" y="15"/>
                    <a:pt x="7" y="15"/>
                    <a:pt x="4" y="15"/>
                  </a:cubicBezTo>
                  <a:cubicBezTo>
                    <a:pt x="5" y="11"/>
                    <a:pt x="8" y="7"/>
                    <a:pt x="12" y="5"/>
                  </a:cubicBezTo>
                  <a:close/>
                  <a:moveTo>
                    <a:pt x="4" y="19"/>
                  </a:moveTo>
                  <a:cubicBezTo>
                    <a:pt x="4" y="18"/>
                    <a:pt x="4" y="18"/>
                    <a:pt x="4" y="18"/>
                  </a:cubicBezTo>
                  <a:cubicBezTo>
                    <a:pt x="4" y="18"/>
                    <a:pt x="5" y="18"/>
                    <a:pt x="5" y="18"/>
                  </a:cubicBezTo>
                  <a:cubicBezTo>
                    <a:pt x="7" y="18"/>
                    <a:pt x="11" y="18"/>
                    <a:pt x="14" y="17"/>
                  </a:cubicBezTo>
                  <a:cubicBezTo>
                    <a:pt x="16" y="17"/>
                    <a:pt x="18" y="17"/>
                    <a:pt x="19" y="16"/>
                  </a:cubicBezTo>
                  <a:cubicBezTo>
                    <a:pt x="20" y="17"/>
                    <a:pt x="20" y="18"/>
                    <a:pt x="20" y="18"/>
                  </a:cubicBezTo>
                  <a:cubicBezTo>
                    <a:pt x="17" y="19"/>
                    <a:pt x="15" y="21"/>
                    <a:pt x="13" y="22"/>
                  </a:cubicBezTo>
                  <a:cubicBezTo>
                    <a:pt x="10" y="24"/>
                    <a:pt x="9" y="27"/>
                    <a:pt x="7" y="29"/>
                  </a:cubicBezTo>
                  <a:cubicBezTo>
                    <a:pt x="5" y="26"/>
                    <a:pt x="4" y="22"/>
                    <a:pt x="4" y="19"/>
                  </a:cubicBezTo>
                  <a:close/>
                  <a:moveTo>
                    <a:pt x="10" y="31"/>
                  </a:moveTo>
                  <a:cubicBezTo>
                    <a:pt x="11" y="29"/>
                    <a:pt x="12" y="27"/>
                    <a:pt x="15" y="25"/>
                  </a:cubicBezTo>
                  <a:cubicBezTo>
                    <a:pt x="17" y="23"/>
                    <a:pt x="19" y="22"/>
                    <a:pt x="22" y="21"/>
                  </a:cubicBezTo>
                  <a:cubicBezTo>
                    <a:pt x="23" y="25"/>
                    <a:pt x="24" y="28"/>
                    <a:pt x="24" y="33"/>
                  </a:cubicBezTo>
                  <a:cubicBezTo>
                    <a:pt x="23" y="33"/>
                    <a:pt x="21" y="34"/>
                    <a:pt x="19" y="34"/>
                  </a:cubicBezTo>
                  <a:cubicBezTo>
                    <a:pt x="16" y="34"/>
                    <a:pt x="12" y="33"/>
                    <a:pt x="10" y="31"/>
                  </a:cubicBezTo>
                  <a:close/>
                  <a:moveTo>
                    <a:pt x="27" y="31"/>
                  </a:moveTo>
                  <a:cubicBezTo>
                    <a:pt x="27" y="27"/>
                    <a:pt x="26" y="24"/>
                    <a:pt x="25" y="21"/>
                  </a:cubicBezTo>
                  <a:cubicBezTo>
                    <a:pt x="28" y="20"/>
                    <a:pt x="31" y="20"/>
                    <a:pt x="34" y="21"/>
                  </a:cubicBezTo>
                  <a:cubicBezTo>
                    <a:pt x="33" y="25"/>
                    <a:pt x="31" y="29"/>
                    <a:pt x="27"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665" name="กลุ่ม 664"/>
          <p:cNvGrpSpPr/>
          <p:nvPr/>
        </p:nvGrpSpPr>
        <p:grpSpPr>
          <a:xfrm>
            <a:off x="9110663" y="1052513"/>
            <a:ext cx="658019" cy="650875"/>
            <a:chOff x="18191163" y="2105025"/>
            <a:chExt cx="1316037" cy="1301750"/>
          </a:xfrm>
        </p:grpSpPr>
        <p:sp>
          <p:nvSpPr>
            <p:cNvPr id="2053" name="Oval 27"/>
            <p:cNvSpPr>
              <a:spLocks noChangeArrowheads="1"/>
            </p:cNvSpPr>
            <p:nvPr/>
          </p:nvSpPr>
          <p:spPr bwMode="auto">
            <a:xfrm>
              <a:off x="18191163" y="2105025"/>
              <a:ext cx="1316037" cy="1301750"/>
            </a:xfrm>
            <a:prstGeom prst="ellipse">
              <a:avLst/>
            </a:prstGeom>
            <a:solidFill>
              <a:srgbClr val="EF3E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054" name="Freeform 28"/>
            <p:cNvSpPr>
              <a:spLocks/>
            </p:cNvSpPr>
            <p:nvPr/>
          </p:nvSpPr>
          <p:spPr bwMode="auto">
            <a:xfrm>
              <a:off x="18619788" y="2473325"/>
              <a:ext cx="442912" cy="565150"/>
            </a:xfrm>
            <a:custGeom>
              <a:avLst/>
              <a:gdLst>
                <a:gd name="T0" fmla="*/ 13 w 29"/>
                <a:gd name="T1" fmla="*/ 24 h 37"/>
                <a:gd name="T2" fmla="*/ 12 w 29"/>
                <a:gd name="T3" fmla="*/ 25 h 37"/>
                <a:gd name="T4" fmla="*/ 10 w 29"/>
                <a:gd name="T5" fmla="*/ 33 h 37"/>
                <a:gd name="T6" fmla="*/ 7 w 29"/>
                <a:gd name="T7" fmla="*/ 37 h 37"/>
                <a:gd name="T8" fmla="*/ 7 w 29"/>
                <a:gd name="T9" fmla="*/ 37 h 37"/>
                <a:gd name="T10" fmla="*/ 7 w 29"/>
                <a:gd name="T11" fmla="*/ 37 h 37"/>
                <a:gd name="T12" fmla="*/ 6 w 29"/>
                <a:gd name="T13" fmla="*/ 32 h 37"/>
                <a:gd name="T14" fmla="*/ 9 w 29"/>
                <a:gd name="T15" fmla="*/ 17 h 37"/>
                <a:gd name="T16" fmla="*/ 9 w 29"/>
                <a:gd name="T17" fmla="*/ 17 h 37"/>
                <a:gd name="T18" fmla="*/ 9 w 29"/>
                <a:gd name="T19" fmla="*/ 12 h 37"/>
                <a:gd name="T20" fmla="*/ 16 w 29"/>
                <a:gd name="T21" fmla="*/ 11 h 37"/>
                <a:gd name="T22" fmla="*/ 14 w 29"/>
                <a:gd name="T23" fmla="*/ 19 h 37"/>
                <a:gd name="T24" fmla="*/ 20 w 29"/>
                <a:gd name="T25" fmla="*/ 22 h 37"/>
                <a:gd name="T26" fmla="*/ 24 w 29"/>
                <a:gd name="T27" fmla="*/ 11 h 37"/>
                <a:gd name="T28" fmla="*/ 10 w 29"/>
                <a:gd name="T29" fmla="*/ 5 h 37"/>
                <a:gd name="T30" fmla="*/ 6 w 29"/>
                <a:gd name="T31" fmla="*/ 18 h 37"/>
                <a:gd name="T32" fmla="*/ 6 w 29"/>
                <a:gd name="T33" fmla="*/ 19 h 37"/>
                <a:gd name="T34" fmla="*/ 6 w 29"/>
                <a:gd name="T35" fmla="*/ 21 h 37"/>
                <a:gd name="T36" fmla="*/ 5 w 29"/>
                <a:gd name="T37" fmla="*/ 21 h 37"/>
                <a:gd name="T38" fmla="*/ 2 w 29"/>
                <a:gd name="T39" fmla="*/ 20 h 37"/>
                <a:gd name="T40" fmla="*/ 3 w 29"/>
                <a:gd name="T41" fmla="*/ 7 h 37"/>
                <a:gd name="T42" fmla="*/ 17 w 29"/>
                <a:gd name="T43" fmla="*/ 0 h 37"/>
                <a:gd name="T44" fmla="*/ 29 w 29"/>
                <a:gd name="T45" fmla="*/ 11 h 37"/>
                <a:gd name="T46" fmla="*/ 26 w 29"/>
                <a:gd name="T47" fmla="*/ 23 h 37"/>
                <a:gd name="T48" fmla="*/ 13 w 29"/>
                <a:gd name="T49" fmla="*/ 25 h 37"/>
                <a:gd name="T50" fmla="*/ 13 w 29"/>
                <a:gd name="T51"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7">
                  <a:moveTo>
                    <a:pt x="13" y="24"/>
                  </a:moveTo>
                  <a:cubicBezTo>
                    <a:pt x="13" y="24"/>
                    <a:pt x="12" y="24"/>
                    <a:pt x="12" y="25"/>
                  </a:cubicBezTo>
                  <a:cubicBezTo>
                    <a:pt x="11" y="30"/>
                    <a:pt x="11" y="31"/>
                    <a:pt x="10" y="33"/>
                  </a:cubicBezTo>
                  <a:cubicBezTo>
                    <a:pt x="9" y="35"/>
                    <a:pt x="8" y="36"/>
                    <a:pt x="7" y="37"/>
                  </a:cubicBezTo>
                  <a:cubicBezTo>
                    <a:pt x="7" y="37"/>
                    <a:pt x="7" y="37"/>
                    <a:pt x="7" y="37"/>
                  </a:cubicBezTo>
                  <a:cubicBezTo>
                    <a:pt x="7" y="37"/>
                    <a:pt x="7" y="37"/>
                    <a:pt x="7" y="37"/>
                  </a:cubicBezTo>
                  <a:cubicBezTo>
                    <a:pt x="6" y="35"/>
                    <a:pt x="6" y="33"/>
                    <a:pt x="6" y="32"/>
                  </a:cubicBezTo>
                  <a:cubicBezTo>
                    <a:pt x="6" y="30"/>
                    <a:pt x="7" y="29"/>
                    <a:pt x="9" y="17"/>
                  </a:cubicBezTo>
                  <a:cubicBezTo>
                    <a:pt x="10" y="17"/>
                    <a:pt x="9" y="17"/>
                    <a:pt x="9" y="17"/>
                  </a:cubicBezTo>
                  <a:cubicBezTo>
                    <a:pt x="9" y="15"/>
                    <a:pt x="9" y="13"/>
                    <a:pt x="9" y="12"/>
                  </a:cubicBezTo>
                  <a:cubicBezTo>
                    <a:pt x="10" y="8"/>
                    <a:pt x="15" y="7"/>
                    <a:pt x="16" y="11"/>
                  </a:cubicBezTo>
                  <a:cubicBezTo>
                    <a:pt x="16" y="13"/>
                    <a:pt x="15" y="15"/>
                    <a:pt x="14" y="19"/>
                  </a:cubicBezTo>
                  <a:cubicBezTo>
                    <a:pt x="13" y="22"/>
                    <a:pt x="17" y="25"/>
                    <a:pt x="20" y="22"/>
                  </a:cubicBezTo>
                  <a:cubicBezTo>
                    <a:pt x="23" y="20"/>
                    <a:pt x="24" y="15"/>
                    <a:pt x="24" y="11"/>
                  </a:cubicBezTo>
                  <a:cubicBezTo>
                    <a:pt x="24" y="4"/>
                    <a:pt x="16" y="2"/>
                    <a:pt x="10" y="5"/>
                  </a:cubicBezTo>
                  <a:cubicBezTo>
                    <a:pt x="5" y="7"/>
                    <a:pt x="3" y="15"/>
                    <a:pt x="6" y="18"/>
                  </a:cubicBezTo>
                  <a:cubicBezTo>
                    <a:pt x="6" y="18"/>
                    <a:pt x="7" y="19"/>
                    <a:pt x="6" y="19"/>
                  </a:cubicBezTo>
                  <a:cubicBezTo>
                    <a:pt x="6" y="20"/>
                    <a:pt x="6" y="20"/>
                    <a:pt x="6" y="21"/>
                  </a:cubicBezTo>
                  <a:cubicBezTo>
                    <a:pt x="6" y="21"/>
                    <a:pt x="5" y="22"/>
                    <a:pt x="5" y="21"/>
                  </a:cubicBezTo>
                  <a:cubicBezTo>
                    <a:pt x="4" y="21"/>
                    <a:pt x="3" y="20"/>
                    <a:pt x="2" y="20"/>
                  </a:cubicBezTo>
                  <a:cubicBezTo>
                    <a:pt x="0" y="17"/>
                    <a:pt x="0" y="11"/>
                    <a:pt x="3" y="7"/>
                  </a:cubicBezTo>
                  <a:cubicBezTo>
                    <a:pt x="6" y="2"/>
                    <a:pt x="12" y="0"/>
                    <a:pt x="17" y="0"/>
                  </a:cubicBezTo>
                  <a:cubicBezTo>
                    <a:pt x="24" y="1"/>
                    <a:pt x="28" y="5"/>
                    <a:pt x="29" y="11"/>
                  </a:cubicBezTo>
                  <a:cubicBezTo>
                    <a:pt x="29" y="13"/>
                    <a:pt x="29" y="19"/>
                    <a:pt x="26" y="23"/>
                  </a:cubicBezTo>
                  <a:cubicBezTo>
                    <a:pt x="22" y="28"/>
                    <a:pt x="16" y="28"/>
                    <a:pt x="13" y="25"/>
                  </a:cubicBezTo>
                  <a:cubicBezTo>
                    <a:pt x="13" y="25"/>
                    <a:pt x="13" y="24"/>
                    <a:pt x="13"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2084" name="กลุ่ม 2083"/>
          <p:cNvGrpSpPr/>
          <p:nvPr/>
        </p:nvGrpSpPr>
        <p:grpSpPr>
          <a:xfrm>
            <a:off x="9110663" y="3969545"/>
            <a:ext cx="658019" cy="658812"/>
            <a:chOff x="18191163" y="7939088"/>
            <a:chExt cx="1316037" cy="1317625"/>
          </a:xfrm>
        </p:grpSpPr>
        <p:sp>
          <p:nvSpPr>
            <p:cNvPr id="2055" name="Oval 29"/>
            <p:cNvSpPr>
              <a:spLocks noChangeArrowheads="1"/>
            </p:cNvSpPr>
            <p:nvPr/>
          </p:nvSpPr>
          <p:spPr bwMode="auto">
            <a:xfrm>
              <a:off x="18191163" y="7939088"/>
              <a:ext cx="1316037" cy="1317625"/>
            </a:xfrm>
            <a:prstGeom prst="ellipse">
              <a:avLst/>
            </a:prstGeom>
            <a:solidFill>
              <a:srgbClr val="397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056" name="Freeform 30"/>
            <p:cNvSpPr>
              <a:spLocks/>
            </p:cNvSpPr>
            <p:nvPr/>
          </p:nvSpPr>
          <p:spPr bwMode="auto">
            <a:xfrm>
              <a:off x="18557875" y="8337550"/>
              <a:ext cx="290512" cy="198438"/>
            </a:xfrm>
            <a:custGeom>
              <a:avLst/>
              <a:gdLst>
                <a:gd name="T0" fmla="*/ 106 w 183"/>
                <a:gd name="T1" fmla="*/ 0 h 125"/>
                <a:gd name="T2" fmla="*/ 0 w 183"/>
                <a:gd name="T3" fmla="*/ 68 h 125"/>
                <a:gd name="T4" fmla="*/ 77 w 183"/>
                <a:gd name="T5" fmla="*/ 125 h 125"/>
                <a:gd name="T6" fmla="*/ 183 w 183"/>
                <a:gd name="T7" fmla="*/ 68 h 125"/>
                <a:gd name="T8" fmla="*/ 106 w 183"/>
                <a:gd name="T9" fmla="*/ 0 h 125"/>
              </a:gdLst>
              <a:ahLst/>
              <a:cxnLst>
                <a:cxn ang="0">
                  <a:pos x="T0" y="T1"/>
                </a:cxn>
                <a:cxn ang="0">
                  <a:pos x="T2" y="T3"/>
                </a:cxn>
                <a:cxn ang="0">
                  <a:pos x="T4" y="T5"/>
                </a:cxn>
                <a:cxn ang="0">
                  <a:pos x="T6" y="T7"/>
                </a:cxn>
                <a:cxn ang="0">
                  <a:pos x="T8" y="T9"/>
                </a:cxn>
              </a:cxnLst>
              <a:rect l="0" t="0" r="r" b="b"/>
              <a:pathLst>
                <a:path w="183" h="125">
                  <a:moveTo>
                    <a:pt x="106" y="0"/>
                  </a:moveTo>
                  <a:lnTo>
                    <a:pt x="0" y="68"/>
                  </a:lnTo>
                  <a:lnTo>
                    <a:pt x="77" y="125"/>
                  </a:lnTo>
                  <a:lnTo>
                    <a:pt x="183" y="6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057" name="Freeform 31"/>
            <p:cNvSpPr>
              <a:spLocks/>
            </p:cNvSpPr>
            <p:nvPr/>
          </p:nvSpPr>
          <p:spPr bwMode="auto">
            <a:xfrm>
              <a:off x="18848388" y="8337550"/>
              <a:ext cx="276225" cy="198438"/>
            </a:xfrm>
            <a:custGeom>
              <a:avLst/>
              <a:gdLst>
                <a:gd name="T0" fmla="*/ 174 w 174"/>
                <a:gd name="T1" fmla="*/ 68 h 125"/>
                <a:gd name="T2" fmla="*/ 77 w 174"/>
                <a:gd name="T3" fmla="*/ 0 h 125"/>
                <a:gd name="T4" fmla="*/ 0 w 174"/>
                <a:gd name="T5" fmla="*/ 68 h 125"/>
                <a:gd name="T6" fmla="*/ 106 w 174"/>
                <a:gd name="T7" fmla="*/ 125 h 125"/>
                <a:gd name="T8" fmla="*/ 174 w 174"/>
                <a:gd name="T9" fmla="*/ 68 h 125"/>
              </a:gdLst>
              <a:ahLst/>
              <a:cxnLst>
                <a:cxn ang="0">
                  <a:pos x="T0" y="T1"/>
                </a:cxn>
                <a:cxn ang="0">
                  <a:pos x="T2" y="T3"/>
                </a:cxn>
                <a:cxn ang="0">
                  <a:pos x="T4" y="T5"/>
                </a:cxn>
                <a:cxn ang="0">
                  <a:pos x="T6" y="T7"/>
                </a:cxn>
                <a:cxn ang="0">
                  <a:pos x="T8" y="T9"/>
                </a:cxn>
              </a:cxnLst>
              <a:rect l="0" t="0" r="r" b="b"/>
              <a:pathLst>
                <a:path w="174" h="125">
                  <a:moveTo>
                    <a:pt x="174" y="68"/>
                  </a:moveTo>
                  <a:lnTo>
                    <a:pt x="77" y="0"/>
                  </a:lnTo>
                  <a:lnTo>
                    <a:pt x="0" y="68"/>
                  </a:lnTo>
                  <a:lnTo>
                    <a:pt x="106" y="125"/>
                  </a:lnTo>
                  <a:lnTo>
                    <a:pt x="174"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058" name="Freeform 32"/>
            <p:cNvSpPr>
              <a:spLocks/>
            </p:cNvSpPr>
            <p:nvPr/>
          </p:nvSpPr>
          <p:spPr bwMode="auto">
            <a:xfrm>
              <a:off x="18848388" y="8535988"/>
              <a:ext cx="276225" cy="215900"/>
            </a:xfrm>
            <a:custGeom>
              <a:avLst/>
              <a:gdLst>
                <a:gd name="T0" fmla="*/ 0 w 174"/>
                <a:gd name="T1" fmla="*/ 68 h 136"/>
                <a:gd name="T2" fmla="*/ 77 w 174"/>
                <a:gd name="T3" fmla="*/ 136 h 136"/>
                <a:gd name="T4" fmla="*/ 174 w 174"/>
                <a:gd name="T5" fmla="*/ 68 h 136"/>
                <a:gd name="T6" fmla="*/ 106 w 174"/>
                <a:gd name="T7" fmla="*/ 0 h 136"/>
                <a:gd name="T8" fmla="*/ 0 w 174"/>
                <a:gd name="T9" fmla="*/ 68 h 136"/>
              </a:gdLst>
              <a:ahLst/>
              <a:cxnLst>
                <a:cxn ang="0">
                  <a:pos x="T0" y="T1"/>
                </a:cxn>
                <a:cxn ang="0">
                  <a:pos x="T2" y="T3"/>
                </a:cxn>
                <a:cxn ang="0">
                  <a:pos x="T4" y="T5"/>
                </a:cxn>
                <a:cxn ang="0">
                  <a:pos x="T6" y="T7"/>
                </a:cxn>
                <a:cxn ang="0">
                  <a:pos x="T8" y="T9"/>
                </a:cxn>
              </a:cxnLst>
              <a:rect l="0" t="0" r="r" b="b"/>
              <a:pathLst>
                <a:path w="174" h="136">
                  <a:moveTo>
                    <a:pt x="0" y="68"/>
                  </a:moveTo>
                  <a:lnTo>
                    <a:pt x="77" y="136"/>
                  </a:lnTo>
                  <a:lnTo>
                    <a:pt x="174" y="68"/>
                  </a:lnTo>
                  <a:lnTo>
                    <a:pt x="106"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059" name="Freeform 33"/>
            <p:cNvSpPr>
              <a:spLocks/>
            </p:cNvSpPr>
            <p:nvPr/>
          </p:nvSpPr>
          <p:spPr bwMode="auto">
            <a:xfrm>
              <a:off x="18557875" y="8535988"/>
              <a:ext cx="290512" cy="215900"/>
            </a:xfrm>
            <a:custGeom>
              <a:avLst/>
              <a:gdLst>
                <a:gd name="T0" fmla="*/ 0 w 183"/>
                <a:gd name="T1" fmla="*/ 68 h 136"/>
                <a:gd name="T2" fmla="*/ 106 w 183"/>
                <a:gd name="T3" fmla="*/ 136 h 136"/>
                <a:gd name="T4" fmla="*/ 183 w 183"/>
                <a:gd name="T5" fmla="*/ 68 h 136"/>
                <a:gd name="T6" fmla="*/ 77 w 183"/>
                <a:gd name="T7" fmla="*/ 0 h 136"/>
                <a:gd name="T8" fmla="*/ 0 w 183"/>
                <a:gd name="T9" fmla="*/ 68 h 136"/>
              </a:gdLst>
              <a:ahLst/>
              <a:cxnLst>
                <a:cxn ang="0">
                  <a:pos x="T0" y="T1"/>
                </a:cxn>
                <a:cxn ang="0">
                  <a:pos x="T2" y="T3"/>
                </a:cxn>
                <a:cxn ang="0">
                  <a:pos x="T4" y="T5"/>
                </a:cxn>
                <a:cxn ang="0">
                  <a:pos x="T6" y="T7"/>
                </a:cxn>
                <a:cxn ang="0">
                  <a:pos x="T8" y="T9"/>
                </a:cxn>
              </a:cxnLst>
              <a:rect l="0" t="0" r="r" b="b"/>
              <a:pathLst>
                <a:path w="183" h="136">
                  <a:moveTo>
                    <a:pt x="0" y="68"/>
                  </a:moveTo>
                  <a:lnTo>
                    <a:pt x="106" y="136"/>
                  </a:lnTo>
                  <a:lnTo>
                    <a:pt x="183" y="68"/>
                  </a:lnTo>
                  <a:lnTo>
                    <a:pt x="77"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060" name="Freeform 34"/>
            <p:cNvSpPr>
              <a:spLocks/>
            </p:cNvSpPr>
            <p:nvPr/>
          </p:nvSpPr>
          <p:spPr bwMode="auto">
            <a:xfrm>
              <a:off x="18680113" y="8674100"/>
              <a:ext cx="336550" cy="200025"/>
            </a:xfrm>
            <a:custGeom>
              <a:avLst/>
              <a:gdLst>
                <a:gd name="T0" fmla="*/ 106 w 212"/>
                <a:gd name="T1" fmla="*/ 0 h 126"/>
                <a:gd name="T2" fmla="*/ 29 w 212"/>
                <a:gd name="T3" fmla="*/ 58 h 126"/>
                <a:gd name="T4" fmla="*/ 0 w 212"/>
                <a:gd name="T5" fmla="*/ 39 h 126"/>
                <a:gd name="T6" fmla="*/ 0 w 212"/>
                <a:gd name="T7" fmla="*/ 58 h 126"/>
                <a:gd name="T8" fmla="*/ 106 w 212"/>
                <a:gd name="T9" fmla="*/ 126 h 126"/>
                <a:gd name="T10" fmla="*/ 212 w 212"/>
                <a:gd name="T11" fmla="*/ 58 h 126"/>
                <a:gd name="T12" fmla="*/ 212 w 212"/>
                <a:gd name="T13" fmla="*/ 39 h 126"/>
                <a:gd name="T14" fmla="*/ 183 w 212"/>
                <a:gd name="T15" fmla="*/ 58 h 126"/>
                <a:gd name="T16" fmla="*/ 106 w 212"/>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26">
                  <a:moveTo>
                    <a:pt x="106" y="0"/>
                  </a:moveTo>
                  <a:lnTo>
                    <a:pt x="29" y="58"/>
                  </a:lnTo>
                  <a:lnTo>
                    <a:pt x="0" y="39"/>
                  </a:lnTo>
                  <a:lnTo>
                    <a:pt x="0" y="58"/>
                  </a:lnTo>
                  <a:lnTo>
                    <a:pt x="106" y="126"/>
                  </a:lnTo>
                  <a:lnTo>
                    <a:pt x="212" y="58"/>
                  </a:lnTo>
                  <a:lnTo>
                    <a:pt x="212" y="39"/>
                  </a:lnTo>
                  <a:lnTo>
                    <a:pt x="183" y="5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2080" name="กลุ่ม 2079"/>
          <p:cNvGrpSpPr/>
          <p:nvPr/>
        </p:nvGrpSpPr>
        <p:grpSpPr>
          <a:xfrm>
            <a:off x="5963445" y="2997201"/>
            <a:ext cx="658812" cy="658812"/>
            <a:chOff x="11896725" y="5994400"/>
            <a:chExt cx="1317625" cy="1317625"/>
          </a:xfrm>
        </p:grpSpPr>
        <p:sp>
          <p:nvSpPr>
            <p:cNvPr id="2061" name="Oval 35"/>
            <p:cNvSpPr>
              <a:spLocks noChangeArrowheads="1"/>
            </p:cNvSpPr>
            <p:nvPr/>
          </p:nvSpPr>
          <p:spPr bwMode="auto">
            <a:xfrm>
              <a:off x="11896725" y="5994400"/>
              <a:ext cx="1317625" cy="1317625"/>
            </a:xfrm>
            <a:prstGeom prst="ellipse">
              <a:avLst/>
            </a:prstGeom>
            <a:solidFill>
              <a:srgbClr val="FFC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062" name="Freeform 36"/>
            <p:cNvSpPr>
              <a:spLocks noEditPoints="1"/>
            </p:cNvSpPr>
            <p:nvPr/>
          </p:nvSpPr>
          <p:spPr bwMode="auto">
            <a:xfrm>
              <a:off x="12311063" y="6392863"/>
              <a:ext cx="488950" cy="504825"/>
            </a:xfrm>
            <a:custGeom>
              <a:avLst/>
              <a:gdLst>
                <a:gd name="T0" fmla="*/ 9 w 32"/>
                <a:gd name="T1" fmla="*/ 33 h 33"/>
                <a:gd name="T2" fmla="*/ 6 w 32"/>
                <a:gd name="T3" fmla="*/ 32 h 33"/>
                <a:gd name="T4" fmla="*/ 0 w 32"/>
                <a:gd name="T5" fmla="*/ 23 h 33"/>
                <a:gd name="T6" fmla="*/ 0 w 32"/>
                <a:gd name="T7" fmla="*/ 11 h 33"/>
                <a:gd name="T8" fmla="*/ 7 w 32"/>
                <a:gd name="T9" fmla="*/ 1 h 33"/>
                <a:gd name="T10" fmla="*/ 19 w 32"/>
                <a:gd name="T11" fmla="*/ 1 h 33"/>
                <a:gd name="T12" fmla="*/ 26 w 32"/>
                <a:gd name="T13" fmla="*/ 8 h 33"/>
                <a:gd name="T14" fmla="*/ 27 w 32"/>
                <a:gd name="T15" fmla="*/ 13 h 33"/>
                <a:gd name="T16" fmla="*/ 31 w 32"/>
                <a:gd name="T17" fmla="*/ 13 h 33"/>
                <a:gd name="T18" fmla="*/ 32 w 32"/>
                <a:gd name="T19" fmla="*/ 15 h 33"/>
                <a:gd name="T20" fmla="*/ 31 w 32"/>
                <a:gd name="T21" fmla="*/ 27 h 33"/>
                <a:gd name="T22" fmla="*/ 23 w 32"/>
                <a:gd name="T23" fmla="*/ 33 h 33"/>
                <a:gd name="T24" fmla="*/ 21 w 32"/>
                <a:gd name="T25" fmla="*/ 33 h 33"/>
                <a:gd name="T26" fmla="*/ 9 w 32"/>
                <a:gd name="T27" fmla="*/ 33 h 33"/>
                <a:gd name="T28" fmla="*/ 21 w 32"/>
                <a:gd name="T29" fmla="*/ 24 h 33"/>
                <a:gd name="T30" fmla="*/ 21 w 32"/>
                <a:gd name="T31" fmla="*/ 21 h 33"/>
                <a:gd name="T32" fmla="*/ 10 w 32"/>
                <a:gd name="T33" fmla="*/ 21 h 33"/>
                <a:gd name="T34" fmla="*/ 10 w 32"/>
                <a:gd name="T35" fmla="*/ 24 h 33"/>
                <a:gd name="T36" fmla="*/ 21 w 32"/>
                <a:gd name="T37" fmla="*/ 24 h 33"/>
                <a:gd name="T38" fmla="*/ 16 w 32"/>
                <a:gd name="T39" fmla="*/ 13 h 33"/>
                <a:gd name="T40" fmla="*/ 15 w 32"/>
                <a:gd name="T41" fmla="*/ 9 h 33"/>
                <a:gd name="T42" fmla="*/ 10 w 32"/>
                <a:gd name="T43" fmla="*/ 9 h 33"/>
                <a:gd name="T44" fmla="*/ 10 w 32"/>
                <a:gd name="T45" fmla="*/ 13 h 33"/>
                <a:gd name="T46" fmla="*/ 16 w 32"/>
                <a:gd name="T4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9" y="33"/>
                  </a:moveTo>
                  <a:cubicBezTo>
                    <a:pt x="8" y="33"/>
                    <a:pt x="7" y="32"/>
                    <a:pt x="6" y="32"/>
                  </a:cubicBezTo>
                  <a:cubicBezTo>
                    <a:pt x="2" y="30"/>
                    <a:pt x="0" y="27"/>
                    <a:pt x="0" y="23"/>
                  </a:cubicBezTo>
                  <a:cubicBezTo>
                    <a:pt x="0" y="21"/>
                    <a:pt x="0" y="12"/>
                    <a:pt x="0" y="11"/>
                  </a:cubicBezTo>
                  <a:cubicBezTo>
                    <a:pt x="0" y="6"/>
                    <a:pt x="3" y="2"/>
                    <a:pt x="7" y="1"/>
                  </a:cubicBezTo>
                  <a:cubicBezTo>
                    <a:pt x="9" y="0"/>
                    <a:pt x="17" y="0"/>
                    <a:pt x="19" y="1"/>
                  </a:cubicBezTo>
                  <a:cubicBezTo>
                    <a:pt x="22" y="2"/>
                    <a:pt x="25" y="4"/>
                    <a:pt x="26" y="8"/>
                  </a:cubicBezTo>
                  <a:cubicBezTo>
                    <a:pt x="26" y="10"/>
                    <a:pt x="26" y="12"/>
                    <a:pt x="27" y="13"/>
                  </a:cubicBezTo>
                  <a:cubicBezTo>
                    <a:pt x="29" y="13"/>
                    <a:pt x="30" y="13"/>
                    <a:pt x="31" y="13"/>
                  </a:cubicBezTo>
                  <a:cubicBezTo>
                    <a:pt x="31" y="13"/>
                    <a:pt x="32" y="14"/>
                    <a:pt x="32" y="15"/>
                  </a:cubicBezTo>
                  <a:cubicBezTo>
                    <a:pt x="32" y="24"/>
                    <a:pt x="32" y="25"/>
                    <a:pt x="31" y="27"/>
                  </a:cubicBezTo>
                  <a:cubicBezTo>
                    <a:pt x="29" y="30"/>
                    <a:pt x="26" y="33"/>
                    <a:pt x="23" y="33"/>
                  </a:cubicBezTo>
                  <a:cubicBezTo>
                    <a:pt x="22" y="33"/>
                    <a:pt x="22" y="33"/>
                    <a:pt x="21" y="33"/>
                  </a:cubicBezTo>
                  <a:cubicBezTo>
                    <a:pt x="21" y="33"/>
                    <a:pt x="11" y="33"/>
                    <a:pt x="9" y="33"/>
                  </a:cubicBezTo>
                  <a:close/>
                  <a:moveTo>
                    <a:pt x="21" y="24"/>
                  </a:moveTo>
                  <a:cubicBezTo>
                    <a:pt x="24" y="24"/>
                    <a:pt x="24" y="21"/>
                    <a:pt x="21" y="21"/>
                  </a:cubicBezTo>
                  <a:cubicBezTo>
                    <a:pt x="18" y="21"/>
                    <a:pt x="14" y="21"/>
                    <a:pt x="10" y="21"/>
                  </a:cubicBezTo>
                  <a:cubicBezTo>
                    <a:pt x="7" y="21"/>
                    <a:pt x="8" y="24"/>
                    <a:pt x="10" y="24"/>
                  </a:cubicBezTo>
                  <a:cubicBezTo>
                    <a:pt x="12" y="24"/>
                    <a:pt x="21" y="24"/>
                    <a:pt x="21" y="24"/>
                  </a:cubicBezTo>
                  <a:close/>
                  <a:moveTo>
                    <a:pt x="16" y="13"/>
                  </a:moveTo>
                  <a:cubicBezTo>
                    <a:pt x="18" y="12"/>
                    <a:pt x="18" y="9"/>
                    <a:pt x="15" y="9"/>
                  </a:cubicBezTo>
                  <a:cubicBezTo>
                    <a:pt x="15" y="9"/>
                    <a:pt x="10" y="9"/>
                    <a:pt x="10" y="9"/>
                  </a:cubicBezTo>
                  <a:cubicBezTo>
                    <a:pt x="7" y="9"/>
                    <a:pt x="8" y="13"/>
                    <a:pt x="10" y="13"/>
                  </a:cubicBezTo>
                  <a:cubicBezTo>
                    <a:pt x="10" y="13"/>
                    <a:pt x="15" y="13"/>
                    <a:pt x="1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667" name="กลุ่ม 666"/>
          <p:cNvGrpSpPr/>
          <p:nvPr/>
        </p:nvGrpSpPr>
        <p:grpSpPr>
          <a:xfrm>
            <a:off x="5963445" y="2024858"/>
            <a:ext cx="658812" cy="658812"/>
            <a:chOff x="11896725" y="4049713"/>
            <a:chExt cx="1317625" cy="1317625"/>
          </a:xfrm>
        </p:grpSpPr>
        <p:sp>
          <p:nvSpPr>
            <p:cNvPr id="2063" name="Oval 37"/>
            <p:cNvSpPr>
              <a:spLocks noChangeArrowheads="1"/>
            </p:cNvSpPr>
            <p:nvPr/>
          </p:nvSpPr>
          <p:spPr bwMode="auto">
            <a:xfrm>
              <a:off x="11896725" y="4049713"/>
              <a:ext cx="1317625" cy="1317625"/>
            </a:xfrm>
            <a:prstGeom prst="ellipse">
              <a:avLst/>
            </a:prstGeom>
            <a:solidFill>
              <a:srgbClr val="1F9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064" name="Freeform 38"/>
            <p:cNvSpPr>
              <a:spLocks noEditPoints="1"/>
            </p:cNvSpPr>
            <p:nvPr/>
          </p:nvSpPr>
          <p:spPr bwMode="auto">
            <a:xfrm>
              <a:off x="12295188" y="4432300"/>
              <a:ext cx="520700" cy="536575"/>
            </a:xfrm>
            <a:custGeom>
              <a:avLst/>
              <a:gdLst>
                <a:gd name="T0" fmla="*/ 32 w 34"/>
                <a:gd name="T1" fmla="*/ 20 h 35"/>
                <a:gd name="T2" fmla="*/ 33 w 34"/>
                <a:gd name="T3" fmla="*/ 18 h 35"/>
                <a:gd name="T4" fmla="*/ 17 w 34"/>
                <a:gd name="T5" fmla="*/ 2 h 35"/>
                <a:gd name="T6" fmla="*/ 14 w 34"/>
                <a:gd name="T7" fmla="*/ 2 h 35"/>
                <a:gd name="T8" fmla="*/ 9 w 34"/>
                <a:gd name="T9" fmla="*/ 0 h 35"/>
                <a:gd name="T10" fmla="*/ 0 w 34"/>
                <a:gd name="T11" fmla="*/ 10 h 35"/>
                <a:gd name="T12" fmla="*/ 1 w 34"/>
                <a:gd name="T13" fmla="*/ 14 h 35"/>
                <a:gd name="T14" fmla="*/ 1 w 34"/>
                <a:gd name="T15" fmla="*/ 18 h 35"/>
                <a:gd name="T16" fmla="*/ 17 w 34"/>
                <a:gd name="T17" fmla="*/ 34 h 35"/>
                <a:gd name="T18" fmla="*/ 20 w 34"/>
                <a:gd name="T19" fmla="*/ 34 h 35"/>
                <a:gd name="T20" fmla="*/ 25 w 34"/>
                <a:gd name="T21" fmla="*/ 35 h 35"/>
                <a:gd name="T22" fmla="*/ 34 w 34"/>
                <a:gd name="T23" fmla="*/ 26 h 35"/>
                <a:gd name="T24" fmla="*/ 32 w 34"/>
                <a:gd name="T25" fmla="*/ 20 h 35"/>
                <a:gd name="T26" fmla="*/ 21 w 34"/>
                <a:gd name="T27" fmla="*/ 27 h 35"/>
                <a:gd name="T28" fmla="*/ 14 w 34"/>
                <a:gd name="T29" fmla="*/ 27 h 35"/>
                <a:gd name="T30" fmla="*/ 9 w 34"/>
                <a:gd name="T31" fmla="*/ 23 h 35"/>
                <a:gd name="T32" fmla="*/ 12 w 34"/>
                <a:gd name="T33" fmla="*/ 22 h 35"/>
                <a:gd name="T34" fmla="*/ 13 w 34"/>
                <a:gd name="T35" fmla="*/ 23 h 35"/>
                <a:gd name="T36" fmla="*/ 20 w 34"/>
                <a:gd name="T37" fmla="*/ 23 h 35"/>
                <a:gd name="T38" fmla="*/ 20 w 34"/>
                <a:gd name="T39" fmla="*/ 21 h 35"/>
                <a:gd name="T40" fmla="*/ 13 w 34"/>
                <a:gd name="T41" fmla="*/ 19 h 35"/>
                <a:gd name="T42" fmla="*/ 10 w 34"/>
                <a:gd name="T43" fmla="*/ 10 h 35"/>
                <a:gd name="T44" fmla="*/ 16 w 34"/>
                <a:gd name="T45" fmla="*/ 7 h 35"/>
                <a:gd name="T46" fmla="*/ 24 w 34"/>
                <a:gd name="T47" fmla="*/ 12 h 35"/>
                <a:gd name="T48" fmla="*/ 23 w 34"/>
                <a:gd name="T49" fmla="*/ 14 h 35"/>
                <a:gd name="T50" fmla="*/ 20 w 34"/>
                <a:gd name="T51" fmla="*/ 12 h 35"/>
                <a:gd name="T52" fmla="*/ 14 w 34"/>
                <a:gd name="T53" fmla="*/ 11 h 35"/>
                <a:gd name="T54" fmla="*/ 14 w 34"/>
                <a:gd name="T55" fmla="*/ 14 h 35"/>
                <a:gd name="T56" fmla="*/ 22 w 34"/>
                <a:gd name="T57" fmla="*/ 17 h 35"/>
                <a:gd name="T58" fmla="*/ 25 w 34"/>
                <a:gd name="T59" fmla="*/ 22 h 35"/>
                <a:gd name="T60" fmla="*/ 21 w 34"/>
                <a:gd name="T6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35">
                  <a:moveTo>
                    <a:pt x="32" y="20"/>
                  </a:moveTo>
                  <a:cubicBezTo>
                    <a:pt x="33" y="20"/>
                    <a:pt x="33" y="19"/>
                    <a:pt x="33" y="18"/>
                  </a:cubicBezTo>
                  <a:cubicBezTo>
                    <a:pt x="33" y="9"/>
                    <a:pt x="25" y="2"/>
                    <a:pt x="17" y="2"/>
                  </a:cubicBezTo>
                  <a:cubicBezTo>
                    <a:pt x="16" y="2"/>
                    <a:pt x="15" y="2"/>
                    <a:pt x="14" y="2"/>
                  </a:cubicBezTo>
                  <a:cubicBezTo>
                    <a:pt x="13" y="1"/>
                    <a:pt x="11" y="0"/>
                    <a:pt x="9" y="0"/>
                  </a:cubicBezTo>
                  <a:cubicBezTo>
                    <a:pt x="4" y="0"/>
                    <a:pt x="0" y="5"/>
                    <a:pt x="0" y="10"/>
                  </a:cubicBezTo>
                  <a:cubicBezTo>
                    <a:pt x="0" y="11"/>
                    <a:pt x="0" y="13"/>
                    <a:pt x="1" y="14"/>
                  </a:cubicBezTo>
                  <a:cubicBezTo>
                    <a:pt x="1" y="16"/>
                    <a:pt x="1" y="17"/>
                    <a:pt x="1" y="18"/>
                  </a:cubicBezTo>
                  <a:cubicBezTo>
                    <a:pt x="1" y="27"/>
                    <a:pt x="8" y="34"/>
                    <a:pt x="17" y="34"/>
                  </a:cubicBezTo>
                  <a:cubicBezTo>
                    <a:pt x="18" y="34"/>
                    <a:pt x="19" y="34"/>
                    <a:pt x="20" y="34"/>
                  </a:cubicBezTo>
                  <a:cubicBezTo>
                    <a:pt x="21" y="34"/>
                    <a:pt x="23" y="35"/>
                    <a:pt x="25" y="35"/>
                  </a:cubicBezTo>
                  <a:cubicBezTo>
                    <a:pt x="30" y="35"/>
                    <a:pt x="34" y="31"/>
                    <a:pt x="34" y="26"/>
                  </a:cubicBezTo>
                  <a:cubicBezTo>
                    <a:pt x="34" y="24"/>
                    <a:pt x="33" y="22"/>
                    <a:pt x="32" y="20"/>
                  </a:cubicBezTo>
                  <a:close/>
                  <a:moveTo>
                    <a:pt x="21" y="27"/>
                  </a:moveTo>
                  <a:cubicBezTo>
                    <a:pt x="19" y="28"/>
                    <a:pt x="16" y="28"/>
                    <a:pt x="14" y="27"/>
                  </a:cubicBezTo>
                  <a:cubicBezTo>
                    <a:pt x="10" y="27"/>
                    <a:pt x="9" y="25"/>
                    <a:pt x="9" y="23"/>
                  </a:cubicBezTo>
                  <a:cubicBezTo>
                    <a:pt x="8" y="21"/>
                    <a:pt x="11" y="20"/>
                    <a:pt x="12" y="22"/>
                  </a:cubicBezTo>
                  <a:cubicBezTo>
                    <a:pt x="13" y="22"/>
                    <a:pt x="13" y="23"/>
                    <a:pt x="13" y="23"/>
                  </a:cubicBezTo>
                  <a:cubicBezTo>
                    <a:pt x="15" y="25"/>
                    <a:pt x="19" y="25"/>
                    <a:pt x="20" y="23"/>
                  </a:cubicBezTo>
                  <a:cubicBezTo>
                    <a:pt x="21" y="22"/>
                    <a:pt x="21" y="22"/>
                    <a:pt x="20" y="21"/>
                  </a:cubicBezTo>
                  <a:cubicBezTo>
                    <a:pt x="19" y="20"/>
                    <a:pt x="19" y="20"/>
                    <a:pt x="13" y="19"/>
                  </a:cubicBezTo>
                  <a:cubicBezTo>
                    <a:pt x="8" y="17"/>
                    <a:pt x="8" y="13"/>
                    <a:pt x="10" y="10"/>
                  </a:cubicBezTo>
                  <a:cubicBezTo>
                    <a:pt x="11" y="8"/>
                    <a:pt x="13" y="8"/>
                    <a:pt x="16" y="7"/>
                  </a:cubicBezTo>
                  <a:cubicBezTo>
                    <a:pt x="20" y="7"/>
                    <a:pt x="24" y="9"/>
                    <a:pt x="24" y="12"/>
                  </a:cubicBezTo>
                  <a:cubicBezTo>
                    <a:pt x="24" y="13"/>
                    <a:pt x="24" y="13"/>
                    <a:pt x="23" y="14"/>
                  </a:cubicBezTo>
                  <a:cubicBezTo>
                    <a:pt x="21" y="14"/>
                    <a:pt x="21" y="13"/>
                    <a:pt x="20" y="12"/>
                  </a:cubicBezTo>
                  <a:cubicBezTo>
                    <a:pt x="18" y="10"/>
                    <a:pt x="15" y="11"/>
                    <a:pt x="14" y="11"/>
                  </a:cubicBezTo>
                  <a:cubicBezTo>
                    <a:pt x="13" y="12"/>
                    <a:pt x="13" y="14"/>
                    <a:pt x="14" y="14"/>
                  </a:cubicBezTo>
                  <a:cubicBezTo>
                    <a:pt x="15" y="15"/>
                    <a:pt x="20" y="16"/>
                    <a:pt x="22" y="17"/>
                  </a:cubicBezTo>
                  <a:cubicBezTo>
                    <a:pt x="24" y="18"/>
                    <a:pt x="25" y="19"/>
                    <a:pt x="25" y="22"/>
                  </a:cubicBezTo>
                  <a:cubicBezTo>
                    <a:pt x="25" y="24"/>
                    <a:pt x="24" y="26"/>
                    <a:pt x="21"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2081" name="กลุ่ม 2080"/>
          <p:cNvGrpSpPr/>
          <p:nvPr/>
        </p:nvGrpSpPr>
        <p:grpSpPr>
          <a:xfrm>
            <a:off x="7012781" y="2997201"/>
            <a:ext cx="658019" cy="658812"/>
            <a:chOff x="13995400" y="5994400"/>
            <a:chExt cx="1316037" cy="1317625"/>
          </a:xfrm>
        </p:grpSpPr>
        <p:sp>
          <p:nvSpPr>
            <p:cNvPr id="2065" name="Oval 39"/>
            <p:cNvSpPr>
              <a:spLocks noChangeArrowheads="1"/>
            </p:cNvSpPr>
            <p:nvPr/>
          </p:nvSpPr>
          <p:spPr bwMode="auto">
            <a:xfrm>
              <a:off x="13995400" y="5994400"/>
              <a:ext cx="1316037" cy="1317625"/>
            </a:xfrm>
            <a:prstGeom prst="ellipse">
              <a:avLst/>
            </a:prstGeom>
            <a:solidFill>
              <a:srgbClr val="7D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066" name="Freeform 40"/>
            <p:cNvSpPr>
              <a:spLocks noEditPoints="1"/>
            </p:cNvSpPr>
            <p:nvPr/>
          </p:nvSpPr>
          <p:spPr bwMode="auto">
            <a:xfrm>
              <a:off x="14392275" y="6392863"/>
              <a:ext cx="520700" cy="504825"/>
            </a:xfrm>
            <a:custGeom>
              <a:avLst/>
              <a:gdLst>
                <a:gd name="T0" fmla="*/ 28 w 34"/>
                <a:gd name="T1" fmla="*/ 0 h 33"/>
                <a:gd name="T2" fmla="*/ 5 w 34"/>
                <a:gd name="T3" fmla="*/ 0 h 33"/>
                <a:gd name="T4" fmla="*/ 0 w 34"/>
                <a:gd name="T5" fmla="*/ 5 h 33"/>
                <a:gd name="T6" fmla="*/ 0 w 34"/>
                <a:gd name="T7" fmla="*/ 28 h 33"/>
                <a:gd name="T8" fmla="*/ 5 w 34"/>
                <a:gd name="T9" fmla="*/ 33 h 33"/>
                <a:gd name="T10" fmla="*/ 28 w 34"/>
                <a:gd name="T11" fmla="*/ 33 h 33"/>
                <a:gd name="T12" fmla="*/ 34 w 34"/>
                <a:gd name="T13" fmla="*/ 28 h 33"/>
                <a:gd name="T14" fmla="*/ 34 w 34"/>
                <a:gd name="T15" fmla="*/ 5 h 33"/>
                <a:gd name="T16" fmla="*/ 28 w 34"/>
                <a:gd name="T17" fmla="*/ 0 h 33"/>
                <a:gd name="T18" fmla="*/ 24 w 34"/>
                <a:gd name="T19" fmla="*/ 4 h 33"/>
                <a:gd name="T20" fmla="*/ 25 w 34"/>
                <a:gd name="T21" fmla="*/ 3 h 33"/>
                <a:gd name="T22" fmla="*/ 29 w 34"/>
                <a:gd name="T23" fmla="*/ 3 h 33"/>
                <a:gd name="T24" fmla="*/ 30 w 34"/>
                <a:gd name="T25" fmla="*/ 4 h 33"/>
                <a:gd name="T26" fmla="*/ 30 w 34"/>
                <a:gd name="T27" fmla="*/ 8 h 33"/>
                <a:gd name="T28" fmla="*/ 29 w 34"/>
                <a:gd name="T29" fmla="*/ 9 h 33"/>
                <a:gd name="T30" fmla="*/ 25 w 34"/>
                <a:gd name="T31" fmla="*/ 9 h 33"/>
                <a:gd name="T32" fmla="*/ 24 w 34"/>
                <a:gd name="T33" fmla="*/ 8 h 33"/>
                <a:gd name="T34" fmla="*/ 24 w 34"/>
                <a:gd name="T35" fmla="*/ 4 h 33"/>
                <a:gd name="T36" fmla="*/ 11 w 34"/>
                <a:gd name="T37" fmla="*/ 14 h 33"/>
                <a:gd name="T38" fmla="*/ 17 w 34"/>
                <a:gd name="T39" fmla="*/ 10 h 33"/>
                <a:gd name="T40" fmla="*/ 23 w 34"/>
                <a:gd name="T41" fmla="*/ 14 h 33"/>
                <a:gd name="T42" fmla="*/ 24 w 34"/>
                <a:gd name="T43" fmla="*/ 17 h 33"/>
                <a:gd name="T44" fmla="*/ 17 w 34"/>
                <a:gd name="T45" fmla="*/ 23 h 33"/>
                <a:gd name="T46" fmla="*/ 10 w 34"/>
                <a:gd name="T47" fmla="*/ 17 h 33"/>
                <a:gd name="T48" fmla="*/ 11 w 34"/>
                <a:gd name="T49" fmla="*/ 14 h 33"/>
                <a:gd name="T50" fmla="*/ 30 w 34"/>
                <a:gd name="T51" fmla="*/ 28 h 33"/>
                <a:gd name="T52" fmla="*/ 28 w 34"/>
                <a:gd name="T53" fmla="*/ 30 h 33"/>
                <a:gd name="T54" fmla="*/ 5 w 34"/>
                <a:gd name="T55" fmla="*/ 30 h 33"/>
                <a:gd name="T56" fmla="*/ 4 w 34"/>
                <a:gd name="T57" fmla="*/ 28 h 33"/>
                <a:gd name="T58" fmla="*/ 4 w 34"/>
                <a:gd name="T59" fmla="*/ 14 h 33"/>
                <a:gd name="T60" fmla="*/ 7 w 34"/>
                <a:gd name="T61" fmla="*/ 14 h 33"/>
                <a:gd name="T62" fmla="*/ 7 w 34"/>
                <a:gd name="T63" fmla="*/ 17 h 33"/>
                <a:gd name="T64" fmla="*/ 17 w 34"/>
                <a:gd name="T65" fmla="*/ 27 h 33"/>
                <a:gd name="T66" fmla="*/ 27 w 34"/>
                <a:gd name="T67" fmla="*/ 17 h 33"/>
                <a:gd name="T68" fmla="*/ 27 w 34"/>
                <a:gd name="T69" fmla="*/ 14 h 33"/>
                <a:gd name="T70" fmla="*/ 30 w 34"/>
                <a:gd name="T71" fmla="*/ 14 h 33"/>
                <a:gd name="T72" fmla="*/ 30 w 34"/>
                <a:gd name="T7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3">
                  <a:moveTo>
                    <a:pt x="28" y="0"/>
                  </a:moveTo>
                  <a:cubicBezTo>
                    <a:pt x="5" y="0"/>
                    <a:pt x="5" y="0"/>
                    <a:pt x="5" y="0"/>
                  </a:cubicBezTo>
                  <a:cubicBezTo>
                    <a:pt x="2" y="0"/>
                    <a:pt x="0" y="2"/>
                    <a:pt x="0" y="5"/>
                  </a:cubicBezTo>
                  <a:cubicBezTo>
                    <a:pt x="0" y="28"/>
                    <a:pt x="0" y="28"/>
                    <a:pt x="0" y="28"/>
                  </a:cubicBezTo>
                  <a:cubicBezTo>
                    <a:pt x="0" y="31"/>
                    <a:pt x="2" y="33"/>
                    <a:pt x="5" y="33"/>
                  </a:cubicBezTo>
                  <a:cubicBezTo>
                    <a:pt x="28" y="33"/>
                    <a:pt x="28" y="33"/>
                    <a:pt x="28" y="33"/>
                  </a:cubicBezTo>
                  <a:cubicBezTo>
                    <a:pt x="31" y="33"/>
                    <a:pt x="34" y="31"/>
                    <a:pt x="34" y="28"/>
                  </a:cubicBezTo>
                  <a:cubicBezTo>
                    <a:pt x="34" y="5"/>
                    <a:pt x="34" y="5"/>
                    <a:pt x="34" y="5"/>
                  </a:cubicBezTo>
                  <a:cubicBezTo>
                    <a:pt x="34" y="2"/>
                    <a:pt x="31" y="0"/>
                    <a:pt x="28" y="0"/>
                  </a:cubicBezTo>
                  <a:close/>
                  <a:moveTo>
                    <a:pt x="24" y="4"/>
                  </a:moveTo>
                  <a:cubicBezTo>
                    <a:pt x="24" y="4"/>
                    <a:pt x="24" y="3"/>
                    <a:pt x="25" y="3"/>
                  </a:cubicBezTo>
                  <a:cubicBezTo>
                    <a:pt x="29" y="3"/>
                    <a:pt x="29" y="3"/>
                    <a:pt x="29" y="3"/>
                  </a:cubicBezTo>
                  <a:cubicBezTo>
                    <a:pt x="30" y="3"/>
                    <a:pt x="30" y="4"/>
                    <a:pt x="30" y="4"/>
                  </a:cubicBezTo>
                  <a:cubicBezTo>
                    <a:pt x="30" y="8"/>
                    <a:pt x="30" y="8"/>
                    <a:pt x="30" y="8"/>
                  </a:cubicBezTo>
                  <a:cubicBezTo>
                    <a:pt x="30" y="9"/>
                    <a:pt x="30" y="9"/>
                    <a:pt x="29" y="9"/>
                  </a:cubicBezTo>
                  <a:cubicBezTo>
                    <a:pt x="25" y="9"/>
                    <a:pt x="25" y="9"/>
                    <a:pt x="25" y="9"/>
                  </a:cubicBezTo>
                  <a:cubicBezTo>
                    <a:pt x="24" y="9"/>
                    <a:pt x="24" y="9"/>
                    <a:pt x="24" y="8"/>
                  </a:cubicBezTo>
                  <a:lnTo>
                    <a:pt x="24" y="4"/>
                  </a:lnTo>
                  <a:close/>
                  <a:moveTo>
                    <a:pt x="11" y="14"/>
                  </a:moveTo>
                  <a:cubicBezTo>
                    <a:pt x="12" y="12"/>
                    <a:pt x="14" y="10"/>
                    <a:pt x="17" y="10"/>
                  </a:cubicBezTo>
                  <a:cubicBezTo>
                    <a:pt x="20" y="10"/>
                    <a:pt x="22" y="12"/>
                    <a:pt x="23" y="14"/>
                  </a:cubicBezTo>
                  <a:cubicBezTo>
                    <a:pt x="23" y="15"/>
                    <a:pt x="24" y="16"/>
                    <a:pt x="24" y="17"/>
                  </a:cubicBezTo>
                  <a:cubicBezTo>
                    <a:pt x="24" y="20"/>
                    <a:pt x="21" y="23"/>
                    <a:pt x="17" y="23"/>
                  </a:cubicBezTo>
                  <a:cubicBezTo>
                    <a:pt x="13" y="23"/>
                    <a:pt x="10" y="20"/>
                    <a:pt x="10" y="17"/>
                  </a:cubicBezTo>
                  <a:cubicBezTo>
                    <a:pt x="10" y="16"/>
                    <a:pt x="10" y="15"/>
                    <a:pt x="11" y="14"/>
                  </a:cubicBezTo>
                  <a:close/>
                  <a:moveTo>
                    <a:pt x="30" y="28"/>
                  </a:moveTo>
                  <a:cubicBezTo>
                    <a:pt x="30" y="29"/>
                    <a:pt x="29" y="30"/>
                    <a:pt x="28" y="30"/>
                  </a:cubicBezTo>
                  <a:cubicBezTo>
                    <a:pt x="5" y="30"/>
                    <a:pt x="5" y="30"/>
                    <a:pt x="5" y="30"/>
                  </a:cubicBezTo>
                  <a:cubicBezTo>
                    <a:pt x="4" y="30"/>
                    <a:pt x="4" y="29"/>
                    <a:pt x="4" y="28"/>
                  </a:cubicBezTo>
                  <a:cubicBezTo>
                    <a:pt x="4" y="14"/>
                    <a:pt x="4" y="14"/>
                    <a:pt x="4" y="14"/>
                  </a:cubicBezTo>
                  <a:cubicBezTo>
                    <a:pt x="7" y="14"/>
                    <a:pt x="7" y="14"/>
                    <a:pt x="7" y="14"/>
                  </a:cubicBezTo>
                  <a:cubicBezTo>
                    <a:pt x="7" y="15"/>
                    <a:pt x="7" y="16"/>
                    <a:pt x="7" y="17"/>
                  </a:cubicBezTo>
                  <a:cubicBezTo>
                    <a:pt x="7" y="22"/>
                    <a:pt x="11" y="27"/>
                    <a:pt x="17" y="27"/>
                  </a:cubicBezTo>
                  <a:cubicBezTo>
                    <a:pt x="22" y="27"/>
                    <a:pt x="27" y="22"/>
                    <a:pt x="27" y="17"/>
                  </a:cubicBezTo>
                  <a:cubicBezTo>
                    <a:pt x="27" y="16"/>
                    <a:pt x="27" y="15"/>
                    <a:pt x="27" y="14"/>
                  </a:cubicBezTo>
                  <a:cubicBezTo>
                    <a:pt x="30" y="14"/>
                    <a:pt x="30" y="14"/>
                    <a:pt x="30" y="14"/>
                  </a:cubicBez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2088" name="กลุ่ม 2087"/>
          <p:cNvGrpSpPr/>
          <p:nvPr/>
        </p:nvGrpSpPr>
        <p:grpSpPr>
          <a:xfrm>
            <a:off x="4914901" y="3969545"/>
            <a:ext cx="658019" cy="658812"/>
            <a:chOff x="9799638" y="7939088"/>
            <a:chExt cx="1316037" cy="1317625"/>
          </a:xfrm>
        </p:grpSpPr>
        <p:sp>
          <p:nvSpPr>
            <p:cNvPr id="2067" name="Oval 41"/>
            <p:cNvSpPr>
              <a:spLocks noChangeArrowheads="1"/>
            </p:cNvSpPr>
            <p:nvPr/>
          </p:nvSpPr>
          <p:spPr bwMode="auto">
            <a:xfrm>
              <a:off x="9799638" y="7939088"/>
              <a:ext cx="1316037" cy="1317625"/>
            </a:xfrm>
            <a:prstGeom prst="ellipse">
              <a:avLst/>
            </a:prstGeom>
            <a:solidFill>
              <a:srgbClr val="28B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068" name="Freeform 42"/>
            <p:cNvSpPr>
              <a:spLocks/>
            </p:cNvSpPr>
            <p:nvPr/>
          </p:nvSpPr>
          <p:spPr bwMode="auto">
            <a:xfrm>
              <a:off x="10182225" y="8353425"/>
              <a:ext cx="550862" cy="474663"/>
            </a:xfrm>
            <a:custGeom>
              <a:avLst/>
              <a:gdLst>
                <a:gd name="T0" fmla="*/ 35 w 36"/>
                <a:gd name="T1" fmla="*/ 7 h 31"/>
                <a:gd name="T2" fmla="*/ 16 w 36"/>
                <a:gd name="T3" fmla="*/ 31 h 31"/>
                <a:gd name="T4" fmla="*/ 11 w 36"/>
                <a:gd name="T5" fmla="*/ 25 h 31"/>
                <a:gd name="T6" fmla="*/ 5 w 36"/>
                <a:gd name="T7" fmla="*/ 9 h 31"/>
                <a:gd name="T8" fmla="*/ 2 w 36"/>
                <a:gd name="T9" fmla="*/ 11 h 31"/>
                <a:gd name="T10" fmla="*/ 0 w 36"/>
                <a:gd name="T11" fmla="*/ 9 h 31"/>
                <a:gd name="T12" fmla="*/ 10 w 36"/>
                <a:gd name="T13" fmla="*/ 1 h 31"/>
                <a:gd name="T14" fmla="*/ 16 w 36"/>
                <a:gd name="T15" fmla="*/ 6 h 31"/>
                <a:gd name="T16" fmla="*/ 20 w 36"/>
                <a:gd name="T17" fmla="*/ 20 h 31"/>
                <a:gd name="T18" fmla="*/ 25 w 36"/>
                <a:gd name="T19" fmla="*/ 11 h 31"/>
                <a:gd name="T20" fmla="*/ 20 w 36"/>
                <a:gd name="T21" fmla="*/ 9 h 31"/>
                <a:gd name="T22" fmla="*/ 30 w 36"/>
                <a:gd name="T23" fmla="*/ 0 h 31"/>
                <a:gd name="T24" fmla="*/ 35 w 36"/>
                <a:gd name="T2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1">
                  <a:moveTo>
                    <a:pt x="35" y="7"/>
                  </a:moveTo>
                  <a:cubicBezTo>
                    <a:pt x="35" y="14"/>
                    <a:pt x="23" y="31"/>
                    <a:pt x="16" y="31"/>
                  </a:cubicBezTo>
                  <a:cubicBezTo>
                    <a:pt x="14" y="31"/>
                    <a:pt x="12" y="29"/>
                    <a:pt x="11" y="25"/>
                  </a:cubicBezTo>
                  <a:cubicBezTo>
                    <a:pt x="8" y="15"/>
                    <a:pt x="7" y="9"/>
                    <a:pt x="5" y="9"/>
                  </a:cubicBezTo>
                  <a:cubicBezTo>
                    <a:pt x="4" y="9"/>
                    <a:pt x="3" y="10"/>
                    <a:pt x="2" y="11"/>
                  </a:cubicBezTo>
                  <a:cubicBezTo>
                    <a:pt x="0" y="9"/>
                    <a:pt x="0" y="9"/>
                    <a:pt x="0" y="9"/>
                  </a:cubicBezTo>
                  <a:cubicBezTo>
                    <a:pt x="5" y="5"/>
                    <a:pt x="8" y="1"/>
                    <a:pt x="10" y="1"/>
                  </a:cubicBezTo>
                  <a:cubicBezTo>
                    <a:pt x="13" y="1"/>
                    <a:pt x="15" y="2"/>
                    <a:pt x="16" y="6"/>
                  </a:cubicBezTo>
                  <a:cubicBezTo>
                    <a:pt x="16" y="12"/>
                    <a:pt x="18" y="20"/>
                    <a:pt x="20" y="20"/>
                  </a:cubicBezTo>
                  <a:cubicBezTo>
                    <a:pt x="21" y="20"/>
                    <a:pt x="25" y="13"/>
                    <a:pt x="25" y="11"/>
                  </a:cubicBezTo>
                  <a:cubicBezTo>
                    <a:pt x="26" y="8"/>
                    <a:pt x="23" y="8"/>
                    <a:pt x="20" y="9"/>
                  </a:cubicBezTo>
                  <a:cubicBezTo>
                    <a:pt x="22" y="3"/>
                    <a:pt x="25" y="0"/>
                    <a:pt x="30" y="0"/>
                  </a:cubicBezTo>
                  <a:cubicBezTo>
                    <a:pt x="34" y="1"/>
                    <a:pt x="36" y="3"/>
                    <a:pt x="35"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668" name="กลุ่ม 667"/>
          <p:cNvGrpSpPr/>
          <p:nvPr/>
        </p:nvGrpSpPr>
        <p:grpSpPr>
          <a:xfrm>
            <a:off x="7012781" y="2024858"/>
            <a:ext cx="658019" cy="658812"/>
            <a:chOff x="13995400" y="4049713"/>
            <a:chExt cx="1316037" cy="1317625"/>
          </a:xfrm>
        </p:grpSpPr>
        <p:sp>
          <p:nvSpPr>
            <p:cNvPr id="2069" name="Oval 43"/>
            <p:cNvSpPr>
              <a:spLocks noChangeArrowheads="1"/>
            </p:cNvSpPr>
            <p:nvPr/>
          </p:nvSpPr>
          <p:spPr bwMode="auto">
            <a:xfrm>
              <a:off x="13995400" y="4049713"/>
              <a:ext cx="1316037" cy="1317625"/>
            </a:xfrm>
            <a:prstGeom prst="ellipse">
              <a:avLst/>
            </a:prstGeom>
            <a:solidFill>
              <a:srgbClr val="209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070" name="Freeform 44"/>
            <p:cNvSpPr>
              <a:spLocks noEditPoints="1"/>
            </p:cNvSpPr>
            <p:nvPr/>
          </p:nvSpPr>
          <p:spPr bwMode="auto">
            <a:xfrm>
              <a:off x="14331950" y="4402138"/>
              <a:ext cx="612775" cy="566738"/>
            </a:xfrm>
            <a:custGeom>
              <a:avLst/>
              <a:gdLst>
                <a:gd name="T0" fmla="*/ 3 w 40"/>
                <a:gd name="T1" fmla="*/ 37 h 37"/>
                <a:gd name="T2" fmla="*/ 4 w 40"/>
                <a:gd name="T3" fmla="*/ 35 h 37"/>
                <a:gd name="T4" fmla="*/ 6 w 40"/>
                <a:gd name="T5" fmla="*/ 29 h 37"/>
                <a:gd name="T6" fmla="*/ 6 w 40"/>
                <a:gd name="T7" fmla="*/ 28 h 37"/>
                <a:gd name="T8" fmla="*/ 17 w 40"/>
                <a:gd name="T9" fmla="*/ 3 h 37"/>
                <a:gd name="T10" fmla="*/ 38 w 40"/>
                <a:gd name="T11" fmla="*/ 16 h 37"/>
                <a:gd name="T12" fmla="*/ 24 w 40"/>
                <a:gd name="T13" fmla="*/ 37 h 37"/>
                <a:gd name="T14" fmla="*/ 13 w 40"/>
                <a:gd name="T15" fmla="*/ 35 h 37"/>
                <a:gd name="T16" fmla="*/ 12 w 40"/>
                <a:gd name="T17" fmla="*/ 35 h 37"/>
                <a:gd name="T18" fmla="*/ 3 w 40"/>
                <a:gd name="T19" fmla="*/ 37 h 37"/>
                <a:gd name="T20" fmla="*/ 7 w 40"/>
                <a:gd name="T21" fmla="*/ 33 h 37"/>
                <a:gd name="T22" fmla="*/ 12 w 40"/>
                <a:gd name="T23" fmla="*/ 32 h 37"/>
                <a:gd name="T24" fmla="*/ 14 w 40"/>
                <a:gd name="T25" fmla="*/ 32 h 37"/>
                <a:gd name="T26" fmla="*/ 23 w 40"/>
                <a:gd name="T27" fmla="*/ 34 h 37"/>
                <a:gd name="T28" fmla="*/ 35 w 40"/>
                <a:gd name="T29" fmla="*/ 17 h 37"/>
                <a:gd name="T30" fmla="*/ 18 w 40"/>
                <a:gd name="T31" fmla="*/ 5 h 37"/>
                <a:gd name="T32" fmla="*/ 8 w 40"/>
                <a:gd name="T33" fmla="*/ 26 h 37"/>
                <a:gd name="T34" fmla="*/ 9 w 40"/>
                <a:gd name="T35" fmla="*/ 29 h 37"/>
                <a:gd name="T36" fmla="*/ 7 w 40"/>
                <a:gd name="T3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7">
                  <a:moveTo>
                    <a:pt x="3" y="37"/>
                  </a:moveTo>
                  <a:cubicBezTo>
                    <a:pt x="4" y="36"/>
                    <a:pt x="4" y="36"/>
                    <a:pt x="4" y="35"/>
                  </a:cubicBezTo>
                  <a:cubicBezTo>
                    <a:pt x="5" y="33"/>
                    <a:pt x="5" y="31"/>
                    <a:pt x="6" y="29"/>
                  </a:cubicBezTo>
                  <a:cubicBezTo>
                    <a:pt x="6" y="28"/>
                    <a:pt x="6" y="28"/>
                    <a:pt x="6" y="28"/>
                  </a:cubicBezTo>
                  <a:cubicBezTo>
                    <a:pt x="0" y="18"/>
                    <a:pt x="6" y="5"/>
                    <a:pt x="17" y="3"/>
                  </a:cubicBezTo>
                  <a:cubicBezTo>
                    <a:pt x="27" y="0"/>
                    <a:pt x="36" y="7"/>
                    <a:pt x="38" y="16"/>
                  </a:cubicBezTo>
                  <a:cubicBezTo>
                    <a:pt x="40" y="26"/>
                    <a:pt x="33" y="35"/>
                    <a:pt x="24" y="37"/>
                  </a:cubicBezTo>
                  <a:cubicBezTo>
                    <a:pt x="20" y="37"/>
                    <a:pt x="17" y="37"/>
                    <a:pt x="13" y="35"/>
                  </a:cubicBezTo>
                  <a:cubicBezTo>
                    <a:pt x="13" y="35"/>
                    <a:pt x="12" y="35"/>
                    <a:pt x="12" y="35"/>
                  </a:cubicBezTo>
                  <a:cubicBezTo>
                    <a:pt x="7" y="36"/>
                    <a:pt x="4" y="37"/>
                    <a:pt x="3" y="37"/>
                  </a:cubicBezTo>
                  <a:close/>
                  <a:moveTo>
                    <a:pt x="7" y="33"/>
                  </a:moveTo>
                  <a:cubicBezTo>
                    <a:pt x="9" y="33"/>
                    <a:pt x="11" y="32"/>
                    <a:pt x="12" y="32"/>
                  </a:cubicBezTo>
                  <a:cubicBezTo>
                    <a:pt x="13" y="32"/>
                    <a:pt x="13" y="32"/>
                    <a:pt x="14" y="32"/>
                  </a:cubicBezTo>
                  <a:cubicBezTo>
                    <a:pt x="17" y="34"/>
                    <a:pt x="20" y="34"/>
                    <a:pt x="23" y="34"/>
                  </a:cubicBezTo>
                  <a:cubicBezTo>
                    <a:pt x="31" y="33"/>
                    <a:pt x="36" y="25"/>
                    <a:pt x="35" y="17"/>
                  </a:cubicBezTo>
                  <a:cubicBezTo>
                    <a:pt x="34" y="9"/>
                    <a:pt x="26" y="4"/>
                    <a:pt x="18" y="5"/>
                  </a:cubicBezTo>
                  <a:cubicBezTo>
                    <a:pt x="9" y="7"/>
                    <a:pt x="3" y="18"/>
                    <a:pt x="8" y="26"/>
                  </a:cubicBezTo>
                  <a:cubicBezTo>
                    <a:pt x="9" y="27"/>
                    <a:pt x="9" y="28"/>
                    <a:pt x="9" y="29"/>
                  </a:cubicBezTo>
                  <a:cubicBezTo>
                    <a:pt x="8" y="30"/>
                    <a:pt x="8" y="32"/>
                    <a:pt x="7"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071" name="Freeform 45"/>
            <p:cNvSpPr>
              <a:spLocks/>
            </p:cNvSpPr>
            <p:nvPr/>
          </p:nvSpPr>
          <p:spPr bwMode="auto">
            <a:xfrm>
              <a:off x="14516100" y="4570413"/>
              <a:ext cx="274637" cy="260350"/>
            </a:xfrm>
            <a:custGeom>
              <a:avLst/>
              <a:gdLst>
                <a:gd name="T0" fmla="*/ 13 w 18"/>
                <a:gd name="T1" fmla="*/ 17 h 17"/>
                <a:gd name="T2" fmla="*/ 1 w 18"/>
                <a:gd name="T3" fmla="*/ 8 h 17"/>
                <a:gd name="T4" fmla="*/ 2 w 18"/>
                <a:gd name="T5" fmla="*/ 1 h 17"/>
                <a:gd name="T6" fmla="*/ 4 w 18"/>
                <a:gd name="T7" fmla="*/ 1 h 17"/>
                <a:gd name="T8" fmla="*/ 4 w 18"/>
                <a:gd name="T9" fmla="*/ 1 h 17"/>
                <a:gd name="T10" fmla="*/ 6 w 18"/>
                <a:gd name="T11" fmla="*/ 4 h 17"/>
                <a:gd name="T12" fmla="*/ 5 w 18"/>
                <a:gd name="T13" fmla="*/ 7 h 17"/>
                <a:gd name="T14" fmla="*/ 5 w 18"/>
                <a:gd name="T15" fmla="*/ 8 h 17"/>
                <a:gd name="T16" fmla="*/ 11 w 18"/>
                <a:gd name="T17" fmla="*/ 13 h 17"/>
                <a:gd name="T18" fmla="*/ 12 w 18"/>
                <a:gd name="T19" fmla="*/ 13 h 17"/>
                <a:gd name="T20" fmla="*/ 14 w 18"/>
                <a:gd name="T21" fmla="*/ 11 h 17"/>
                <a:gd name="T22" fmla="*/ 18 w 18"/>
                <a:gd name="T23" fmla="*/ 13 h 17"/>
                <a:gd name="T24" fmla="*/ 13 w 1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13" y="17"/>
                  </a:moveTo>
                  <a:cubicBezTo>
                    <a:pt x="10" y="17"/>
                    <a:pt x="5" y="14"/>
                    <a:pt x="1" y="8"/>
                  </a:cubicBezTo>
                  <a:cubicBezTo>
                    <a:pt x="0" y="5"/>
                    <a:pt x="0" y="3"/>
                    <a:pt x="2" y="1"/>
                  </a:cubicBezTo>
                  <a:cubicBezTo>
                    <a:pt x="2" y="0"/>
                    <a:pt x="3" y="0"/>
                    <a:pt x="4" y="1"/>
                  </a:cubicBezTo>
                  <a:cubicBezTo>
                    <a:pt x="4" y="1"/>
                    <a:pt x="4" y="1"/>
                    <a:pt x="4" y="1"/>
                  </a:cubicBezTo>
                  <a:cubicBezTo>
                    <a:pt x="5" y="2"/>
                    <a:pt x="5" y="3"/>
                    <a:pt x="6" y="4"/>
                  </a:cubicBezTo>
                  <a:cubicBezTo>
                    <a:pt x="6" y="5"/>
                    <a:pt x="6" y="6"/>
                    <a:pt x="5" y="7"/>
                  </a:cubicBezTo>
                  <a:cubicBezTo>
                    <a:pt x="4" y="7"/>
                    <a:pt x="4" y="7"/>
                    <a:pt x="5" y="8"/>
                  </a:cubicBezTo>
                  <a:cubicBezTo>
                    <a:pt x="6" y="10"/>
                    <a:pt x="8" y="12"/>
                    <a:pt x="11" y="13"/>
                  </a:cubicBezTo>
                  <a:cubicBezTo>
                    <a:pt x="11" y="13"/>
                    <a:pt x="11" y="13"/>
                    <a:pt x="12" y="13"/>
                  </a:cubicBezTo>
                  <a:cubicBezTo>
                    <a:pt x="13" y="11"/>
                    <a:pt x="13" y="10"/>
                    <a:pt x="14" y="11"/>
                  </a:cubicBezTo>
                  <a:cubicBezTo>
                    <a:pt x="17" y="12"/>
                    <a:pt x="18" y="12"/>
                    <a:pt x="18" y="13"/>
                  </a:cubicBezTo>
                  <a:cubicBezTo>
                    <a:pt x="18" y="16"/>
                    <a:pt x="15" y="17"/>
                    <a:pt x="13"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2083" name="กลุ่ม 2082"/>
          <p:cNvGrpSpPr/>
          <p:nvPr/>
        </p:nvGrpSpPr>
        <p:grpSpPr>
          <a:xfrm>
            <a:off x="9110663" y="2997201"/>
            <a:ext cx="658019" cy="658812"/>
            <a:chOff x="18191163" y="5994400"/>
            <a:chExt cx="1316037" cy="1317625"/>
          </a:xfrm>
        </p:grpSpPr>
        <p:sp>
          <p:nvSpPr>
            <p:cNvPr id="2072" name="Oval 46"/>
            <p:cNvSpPr>
              <a:spLocks noChangeArrowheads="1"/>
            </p:cNvSpPr>
            <p:nvPr/>
          </p:nvSpPr>
          <p:spPr bwMode="auto">
            <a:xfrm>
              <a:off x="18191163" y="5994400"/>
              <a:ext cx="1316037" cy="1317625"/>
            </a:xfrm>
            <a:prstGeom prst="ellipse">
              <a:avLst/>
            </a:prstGeom>
            <a:solidFill>
              <a:srgbClr val="4C7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073" name="Freeform 47"/>
            <p:cNvSpPr>
              <a:spLocks/>
            </p:cNvSpPr>
            <p:nvPr/>
          </p:nvSpPr>
          <p:spPr bwMode="auto">
            <a:xfrm>
              <a:off x="18680113" y="6362700"/>
              <a:ext cx="336550" cy="566738"/>
            </a:xfrm>
            <a:custGeom>
              <a:avLst/>
              <a:gdLst>
                <a:gd name="T0" fmla="*/ 22 w 22"/>
                <a:gd name="T1" fmla="*/ 29 h 37"/>
                <a:gd name="T2" fmla="*/ 22 w 22"/>
                <a:gd name="T3" fmla="*/ 29 h 37"/>
                <a:gd name="T4" fmla="*/ 13 w 22"/>
                <a:gd name="T5" fmla="*/ 30 h 37"/>
                <a:gd name="T6" fmla="*/ 12 w 22"/>
                <a:gd name="T7" fmla="*/ 22 h 37"/>
                <a:gd name="T8" fmla="*/ 12 w 22"/>
                <a:gd name="T9" fmla="*/ 15 h 37"/>
                <a:gd name="T10" fmla="*/ 21 w 22"/>
                <a:gd name="T11" fmla="*/ 15 h 37"/>
                <a:gd name="T12" fmla="*/ 21 w 22"/>
                <a:gd name="T13" fmla="*/ 10 h 37"/>
                <a:gd name="T14" fmla="*/ 12 w 22"/>
                <a:gd name="T15" fmla="*/ 10 h 37"/>
                <a:gd name="T16" fmla="*/ 12 w 22"/>
                <a:gd name="T17" fmla="*/ 0 h 37"/>
                <a:gd name="T18" fmla="*/ 7 w 22"/>
                <a:gd name="T19" fmla="*/ 0 h 37"/>
                <a:gd name="T20" fmla="*/ 7 w 22"/>
                <a:gd name="T21" fmla="*/ 0 h 37"/>
                <a:gd name="T22" fmla="*/ 0 w 22"/>
                <a:gd name="T23" fmla="*/ 10 h 37"/>
                <a:gd name="T24" fmla="*/ 0 w 22"/>
                <a:gd name="T25" fmla="*/ 15 h 37"/>
                <a:gd name="T26" fmla="*/ 4 w 22"/>
                <a:gd name="T27" fmla="*/ 15 h 37"/>
                <a:gd name="T28" fmla="*/ 4 w 22"/>
                <a:gd name="T29" fmla="*/ 28 h 37"/>
                <a:gd name="T30" fmla="*/ 6 w 22"/>
                <a:gd name="T31" fmla="*/ 35 h 37"/>
                <a:gd name="T32" fmla="*/ 18 w 22"/>
                <a:gd name="T33" fmla="*/ 36 h 37"/>
                <a:gd name="T34" fmla="*/ 22 w 22"/>
                <a:gd name="T35" fmla="*/ 35 h 37"/>
                <a:gd name="T36" fmla="*/ 22 w 22"/>
                <a:gd name="T3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7">
                  <a:moveTo>
                    <a:pt x="22" y="29"/>
                  </a:moveTo>
                  <a:cubicBezTo>
                    <a:pt x="22" y="29"/>
                    <a:pt x="22" y="29"/>
                    <a:pt x="22" y="29"/>
                  </a:cubicBezTo>
                  <a:cubicBezTo>
                    <a:pt x="22" y="29"/>
                    <a:pt x="17" y="33"/>
                    <a:pt x="13" y="30"/>
                  </a:cubicBezTo>
                  <a:cubicBezTo>
                    <a:pt x="12" y="29"/>
                    <a:pt x="12" y="28"/>
                    <a:pt x="12" y="22"/>
                  </a:cubicBezTo>
                  <a:cubicBezTo>
                    <a:pt x="12" y="21"/>
                    <a:pt x="12" y="16"/>
                    <a:pt x="12" y="15"/>
                  </a:cubicBezTo>
                  <a:cubicBezTo>
                    <a:pt x="12" y="15"/>
                    <a:pt x="12" y="15"/>
                    <a:pt x="21" y="15"/>
                  </a:cubicBezTo>
                  <a:cubicBezTo>
                    <a:pt x="21" y="10"/>
                    <a:pt x="21" y="10"/>
                    <a:pt x="21" y="10"/>
                  </a:cubicBezTo>
                  <a:cubicBezTo>
                    <a:pt x="19" y="10"/>
                    <a:pt x="12" y="10"/>
                    <a:pt x="12" y="10"/>
                  </a:cubicBezTo>
                  <a:cubicBezTo>
                    <a:pt x="12" y="0"/>
                    <a:pt x="12" y="1"/>
                    <a:pt x="12" y="0"/>
                  </a:cubicBezTo>
                  <a:cubicBezTo>
                    <a:pt x="7" y="0"/>
                    <a:pt x="7" y="0"/>
                    <a:pt x="7" y="0"/>
                  </a:cubicBezTo>
                  <a:cubicBezTo>
                    <a:pt x="7" y="0"/>
                    <a:pt x="7" y="0"/>
                    <a:pt x="7" y="0"/>
                  </a:cubicBezTo>
                  <a:cubicBezTo>
                    <a:pt x="6" y="5"/>
                    <a:pt x="5" y="9"/>
                    <a:pt x="0" y="10"/>
                  </a:cubicBezTo>
                  <a:cubicBezTo>
                    <a:pt x="0" y="15"/>
                    <a:pt x="0" y="15"/>
                    <a:pt x="0" y="15"/>
                  </a:cubicBezTo>
                  <a:cubicBezTo>
                    <a:pt x="1" y="15"/>
                    <a:pt x="2" y="15"/>
                    <a:pt x="4" y="15"/>
                  </a:cubicBezTo>
                  <a:cubicBezTo>
                    <a:pt x="4" y="16"/>
                    <a:pt x="4" y="14"/>
                    <a:pt x="4" y="28"/>
                  </a:cubicBezTo>
                  <a:cubicBezTo>
                    <a:pt x="4" y="31"/>
                    <a:pt x="4" y="33"/>
                    <a:pt x="6" y="35"/>
                  </a:cubicBezTo>
                  <a:cubicBezTo>
                    <a:pt x="9" y="37"/>
                    <a:pt x="15" y="37"/>
                    <a:pt x="18" y="36"/>
                  </a:cubicBezTo>
                  <a:cubicBezTo>
                    <a:pt x="20" y="36"/>
                    <a:pt x="22" y="35"/>
                    <a:pt x="22" y="35"/>
                  </a:cubicBezTo>
                  <a:cubicBezTo>
                    <a:pt x="22" y="35"/>
                    <a:pt x="22" y="35"/>
                    <a:pt x="2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2082" name="กลุ่ม 2081"/>
          <p:cNvGrpSpPr/>
          <p:nvPr/>
        </p:nvGrpSpPr>
        <p:grpSpPr>
          <a:xfrm>
            <a:off x="8061327" y="2997201"/>
            <a:ext cx="658812" cy="658812"/>
            <a:chOff x="16092488" y="5994400"/>
            <a:chExt cx="1317625" cy="1317625"/>
          </a:xfrm>
        </p:grpSpPr>
        <p:sp>
          <p:nvSpPr>
            <p:cNvPr id="2074" name="Oval 48"/>
            <p:cNvSpPr>
              <a:spLocks noChangeArrowheads="1"/>
            </p:cNvSpPr>
            <p:nvPr/>
          </p:nvSpPr>
          <p:spPr bwMode="auto">
            <a:xfrm>
              <a:off x="16092488" y="5994400"/>
              <a:ext cx="1317625" cy="1317625"/>
            </a:xfrm>
            <a:prstGeom prst="ellipse">
              <a:avLst/>
            </a:prstGeom>
            <a:solidFill>
              <a:srgbClr val="00B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075" name="Freeform 49"/>
            <p:cNvSpPr>
              <a:spLocks/>
            </p:cNvSpPr>
            <p:nvPr/>
          </p:nvSpPr>
          <p:spPr bwMode="auto">
            <a:xfrm>
              <a:off x="16506825" y="6362700"/>
              <a:ext cx="488950" cy="566738"/>
            </a:xfrm>
            <a:custGeom>
              <a:avLst/>
              <a:gdLst>
                <a:gd name="T0" fmla="*/ 31 w 32"/>
                <a:gd name="T1" fmla="*/ 19 h 37"/>
                <a:gd name="T2" fmla="*/ 21 w 32"/>
                <a:gd name="T3" fmla="*/ 11 h 37"/>
                <a:gd name="T4" fmla="*/ 26 w 32"/>
                <a:gd name="T5" fmla="*/ 7 h 37"/>
                <a:gd name="T6" fmla="*/ 25 w 32"/>
                <a:gd name="T7" fmla="*/ 14 h 37"/>
                <a:gd name="T8" fmla="*/ 25 w 32"/>
                <a:gd name="T9" fmla="*/ 14 h 37"/>
                <a:gd name="T10" fmla="*/ 31 w 32"/>
                <a:gd name="T11" fmla="*/ 15 h 37"/>
                <a:gd name="T12" fmla="*/ 32 w 32"/>
                <a:gd name="T13" fmla="*/ 10 h 37"/>
                <a:gd name="T14" fmla="*/ 23 w 32"/>
                <a:gd name="T15" fmla="*/ 0 h 37"/>
                <a:gd name="T16" fmla="*/ 16 w 32"/>
                <a:gd name="T17" fmla="*/ 7 h 37"/>
                <a:gd name="T18" fmla="*/ 17 w 32"/>
                <a:gd name="T19" fmla="*/ 17 h 37"/>
                <a:gd name="T20" fmla="*/ 22 w 32"/>
                <a:gd name="T21" fmla="*/ 22 h 37"/>
                <a:gd name="T22" fmla="*/ 22 w 32"/>
                <a:gd name="T23" fmla="*/ 22 h 37"/>
                <a:gd name="T24" fmla="*/ 16 w 32"/>
                <a:gd name="T25" fmla="*/ 31 h 37"/>
                <a:gd name="T26" fmla="*/ 15 w 32"/>
                <a:gd name="T27" fmla="*/ 31 h 37"/>
                <a:gd name="T28" fmla="*/ 6 w 32"/>
                <a:gd name="T29" fmla="*/ 6 h 37"/>
                <a:gd name="T30" fmla="*/ 0 w 32"/>
                <a:gd name="T31" fmla="*/ 6 h 37"/>
                <a:gd name="T32" fmla="*/ 13 w 32"/>
                <a:gd name="T33" fmla="*/ 36 h 37"/>
                <a:gd name="T34" fmla="*/ 14 w 32"/>
                <a:gd name="T35" fmla="*/ 37 h 37"/>
                <a:gd name="T36" fmla="*/ 17 w 32"/>
                <a:gd name="T37" fmla="*/ 36 h 37"/>
                <a:gd name="T38" fmla="*/ 27 w 32"/>
                <a:gd name="T39" fmla="*/ 24 h 37"/>
                <a:gd name="T40" fmla="*/ 28 w 32"/>
                <a:gd name="T41" fmla="*/ 23 h 37"/>
                <a:gd name="T42" fmla="*/ 31 w 32"/>
                <a:gd name="T43" fmla="*/ 23 h 37"/>
                <a:gd name="T44" fmla="*/ 31 w 32"/>
                <a:gd name="T4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7">
                  <a:moveTo>
                    <a:pt x="31" y="19"/>
                  </a:moveTo>
                  <a:cubicBezTo>
                    <a:pt x="26" y="20"/>
                    <a:pt x="21" y="17"/>
                    <a:pt x="21" y="11"/>
                  </a:cubicBezTo>
                  <a:cubicBezTo>
                    <a:pt x="21" y="5"/>
                    <a:pt x="25" y="5"/>
                    <a:pt x="26" y="7"/>
                  </a:cubicBezTo>
                  <a:cubicBezTo>
                    <a:pt x="26" y="10"/>
                    <a:pt x="26" y="12"/>
                    <a:pt x="25" y="14"/>
                  </a:cubicBezTo>
                  <a:cubicBezTo>
                    <a:pt x="25" y="14"/>
                    <a:pt x="25" y="14"/>
                    <a:pt x="25" y="14"/>
                  </a:cubicBezTo>
                  <a:cubicBezTo>
                    <a:pt x="27" y="16"/>
                    <a:pt x="30" y="16"/>
                    <a:pt x="31" y="15"/>
                  </a:cubicBezTo>
                  <a:cubicBezTo>
                    <a:pt x="31" y="14"/>
                    <a:pt x="32" y="12"/>
                    <a:pt x="32" y="10"/>
                  </a:cubicBezTo>
                  <a:cubicBezTo>
                    <a:pt x="32" y="3"/>
                    <a:pt x="28" y="0"/>
                    <a:pt x="23" y="0"/>
                  </a:cubicBezTo>
                  <a:cubicBezTo>
                    <a:pt x="19" y="1"/>
                    <a:pt x="16" y="4"/>
                    <a:pt x="16" y="7"/>
                  </a:cubicBezTo>
                  <a:cubicBezTo>
                    <a:pt x="15" y="10"/>
                    <a:pt x="15" y="14"/>
                    <a:pt x="17" y="17"/>
                  </a:cubicBezTo>
                  <a:cubicBezTo>
                    <a:pt x="18" y="19"/>
                    <a:pt x="20" y="21"/>
                    <a:pt x="22" y="22"/>
                  </a:cubicBezTo>
                  <a:cubicBezTo>
                    <a:pt x="22" y="22"/>
                    <a:pt x="22" y="22"/>
                    <a:pt x="22" y="22"/>
                  </a:cubicBezTo>
                  <a:cubicBezTo>
                    <a:pt x="20" y="25"/>
                    <a:pt x="18" y="28"/>
                    <a:pt x="16" y="31"/>
                  </a:cubicBezTo>
                  <a:cubicBezTo>
                    <a:pt x="16" y="31"/>
                    <a:pt x="16" y="31"/>
                    <a:pt x="15" y="31"/>
                  </a:cubicBezTo>
                  <a:cubicBezTo>
                    <a:pt x="9" y="23"/>
                    <a:pt x="7" y="15"/>
                    <a:pt x="6" y="6"/>
                  </a:cubicBezTo>
                  <a:cubicBezTo>
                    <a:pt x="0" y="6"/>
                    <a:pt x="0" y="6"/>
                    <a:pt x="0" y="6"/>
                  </a:cubicBezTo>
                  <a:cubicBezTo>
                    <a:pt x="0" y="8"/>
                    <a:pt x="2" y="28"/>
                    <a:pt x="13" y="36"/>
                  </a:cubicBezTo>
                  <a:cubicBezTo>
                    <a:pt x="13" y="36"/>
                    <a:pt x="14" y="36"/>
                    <a:pt x="14" y="37"/>
                  </a:cubicBezTo>
                  <a:cubicBezTo>
                    <a:pt x="15" y="37"/>
                    <a:pt x="16" y="37"/>
                    <a:pt x="17" y="36"/>
                  </a:cubicBezTo>
                  <a:cubicBezTo>
                    <a:pt x="19" y="35"/>
                    <a:pt x="24" y="30"/>
                    <a:pt x="27" y="24"/>
                  </a:cubicBezTo>
                  <a:cubicBezTo>
                    <a:pt x="27" y="23"/>
                    <a:pt x="28" y="23"/>
                    <a:pt x="28" y="23"/>
                  </a:cubicBezTo>
                  <a:cubicBezTo>
                    <a:pt x="29" y="23"/>
                    <a:pt x="30" y="23"/>
                    <a:pt x="31" y="23"/>
                  </a:cubicBezTo>
                  <a:lnTo>
                    <a:pt x="3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2087" name="กลุ่ม 2086"/>
          <p:cNvGrpSpPr/>
          <p:nvPr/>
        </p:nvGrpSpPr>
        <p:grpSpPr>
          <a:xfrm>
            <a:off x="5963445" y="3969545"/>
            <a:ext cx="658812" cy="658812"/>
            <a:chOff x="11896725" y="7939088"/>
            <a:chExt cx="1317625" cy="1317625"/>
          </a:xfrm>
        </p:grpSpPr>
        <p:sp>
          <p:nvSpPr>
            <p:cNvPr id="2076" name="Oval 50"/>
            <p:cNvSpPr>
              <a:spLocks noChangeArrowheads="1"/>
            </p:cNvSpPr>
            <p:nvPr/>
          </p:nvSpPr>
          <p:spPr bwMode="auto">
            <a:xfrm>
              <a:off x="11896725" y="7939088"/>
              <a:ext cx="1317625" cy="1317625"/>
            </a:xfrm>
            <a:prstGeom prst="ellipse">
              <a:avLst/>
            </a:pr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077" name="Oval 51"/>
            <p:cNvSpPr>
              <a:spLocks noChangeArrowheads="1"/>
            </p:cNvSpPr>
            <p:nvPr/>
          </p:nvSpPr>
          <p:spPr bwMode="auto">
            <a:xfrm>
              <a:off x="12279313" y="8475663"/>
              <a:ext cx="246062" cy="230188"/>
            </a:xfrm>
            <a:prstGeom prst="ellipse">
              <a:avLst/>
            </a:prstGeom>
            <a:solidFill>
              <a:srgbClr val="3865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078" name="Oval 52"/>
            <p:cNvSpPr>
              <a:spLocks noChangeArrowheads="1"/>
            </p:cNvSpPr>
            <p:nvPr/>
          </p:nvSpPr>
          <p:spPr bwMode="auto">
            <a:xfrm>
              <a:off x="12585700" y="8475663"/>
              <a:ext cx="246062" cy="230188"/>
            </a:xfrm>
            <a:prstGeom prst="ellipse">
              <a:avLst/>
            </a:prstGeom>
            <a:solidFill>
              <a:srgbClr val="ED2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666" name="กลุ่ม 665"/>
          <p:cNvGrpSpPr/>
          <p:nvPr/>
        </p:nvGrpSpPr>
        <p:grpSpPr>
          <a:xfrm>
            <a:off x="4914901" y="2024858"/>
            <a:ext cx="658019" cy="658812"/>
            <a:chOff x="9799638" y="4049713"/>
            <a:chExt cx="1316037" cy="1317625"/>
          </a:xfrm>
        </p:grpSpPr>
        <p:sp>
          <p:nvSpPr>
            <p:cNvPr id="2079" name="Oval 53"/>
            <p:cNvSpPr>
              <a:spLocks noChangeArrowheads="1"/>
            </p:cNvSpPr>
            <p:nvPr/>
          </p:nvSpPr>
          <p:spPr bwMode="auto">
            <a:xfrm>
              <a:off x="9799638" y="4049713"/>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56" name="Freeform 54"/>
            <p:cNvSpPr>
              <a:spLocks noEditPoints="1"/>
            </p:cNvSpPr>
            <p:nvPr/>
          </p:nvSpPr>
          <p:spPr bwMode="auto">
            <a:xfrm>
              <a:off x="10152063" y="4494213"/>
              <a:ext cx="596900" cy="412750"/>
            </a:xfrm>
            <a:custGeom>
              <a:avLst/>
              <a:gdLst>
                <a:gd name="T0" fmla="*/ 5 w 39"/>
                <a:gd name="T1" fmla="*/ 26 h 27"/>
                <a:gd name="T2" fmla="*/ 2 w 39"/>
                <a:gd name="T3" fmla="*/ 23 h 27"/>
                <a:gd name="T4" fmla="*/ 2 w 39"/>
                <a:gd name="T5" fmla="*/ 2 h 27"/>
                <a:gd name="T6" fmla="*/ 6 w 39"/>
                <a:gd name="T7" fmla="*/ 1 h 27"/>
                <a:gd name="T8" fmla="*/ 35 w 39"/>
                <a:gd name="T9" fmla="*/ 1 h 27"/>
                <a:gd name="T10" fmla="*/ 38 w 39"/>
                <a:gd name="T11" fmla="*/ 4 h 27"/>
                <a:gd name="T12" fmla="*/ 38 w 39"/>
                <a:gd name="T13" fmla="*/ 24 h 27"/>
                <a:gd name="T14" fmla="*/ 36 w 39"/>
                <a:gd name="T15" fmla="*/ 26 h 27"/>
                <a:gd name="T16" fmla="*/ 5 w 39"/>
                <a:gd name="T17" fmla="*/ 26 h 27"/>
                <a:gd name="T18" fmla="*/ 15 w 39"/>
                <a:gd name="T19" fmla="*/ 19 h 27"/>
                <a:gd name="T20" fmla="*/ 27 w 39"/>
                <a:gd name="T21" fmla="*/ 13 h 27"/>
                <a:gd name="T22" fmla="*/ 15 w 39"/>
                <a:gd name="T23" fmla="*/ 7 h 27"/>
                <a:gd name="T24" fmla="*/ 15 w 39"/>
                <a:gd name="T2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7">
                  <a:moveTo>
                    <a:pt x="5" y="26"/>
                  </a:moveTo>
                  <a:cubicBezTo>
                    <a:pt x="3" y="26"/>
                    <a:pt x="2" y="25"/>
                    <a:pt x="2" y="23"/>
                  </a:cubicBezTo>
                  <a:cubicBezTo>
                    <a:pt x="0" y="20"/>
                    <a:pt x="0" y="5"/>
                    <a:pt x="2" y="2"/>
                  </a:cubicBezTo>
                  <a:cubicBezTo>
                    <a:pt x="3" y="1"/>
                    <a:pt x="4" y="1"/>
                    <a:pt x="6" y="1"/>
                  </a:cubicBezTo>
                  <a:cubicBezTo>
                    <a:pt x="12" y="0"/>
                    <a:pt x="33" y="0"/>
                    <a:pt x="35" y="1"/>
                  </a:cubicBezTo>
                  <a:cubicBezTo>
                    <a:pt x="36" y="1"/>
                    <a:pt x="37" y="2"/>
                    <a:pt x="38" y="4"/>
                  </a:cubicBezTo>
                  <a:cubicBezTo>
                    <a:pt x="39" y="7"/>
                    <a:pt x="39" y="20"/>
                    <a:pt x="38" y="24"/>
                  </a:cubicBezTo>
                  <a:cubicBezTo>
                    <a:pt x="37" y="25"/>
                    <a:pt x="37" y="26"/>
                    <a:pt x="36" y="26"/>
                  </a:cubicBezTo>
                  <a:cubicBezTo>
                    <a:pt x="33" y="27"/>
                    <a:pt x="8" y="27"/>
                    <a:pt x="5" y="26"/>
                  </a:cubicBezTo>
                  <a:close/>
                  <a:moveTo>
                    <a:pt x="15" y="19"/>
                  </a:moveTo>
                  <a:cubicBezTo>
                    <a:pt x="19" y="17"/>
                    <a:pt x="23" y="15"/>
                    <a:pt x="27" y="13"/>
                  </a:cubicBezTo>
                  <a:cubicBezTo>
                    <a:pt x="23" y="11"/>
                    <a:pt x="19" y="9"/>
                    <a:pt x="15" y="7"/>
                  </a:cubicBezTo>
                  <a:cubicBezTo>
                    <a:pt x="15" y="11"/>
                    <a:pt x="15" y="15"/>
                    <a:pt x="15"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670" name="กลุ่ม 669"/>
          <p:cNvGrpSpPr/>
          <p:nvPr/>
        </p:nvGrpSpPr>
        <p:grpSpPr>
          <a:xfrm>
            <a:off x="9110663" y="2024858"/>
            <a:ext cx="658019" cy="658812"/>
            <a:chOff x="18191163" y="4049713"/>
            <a:chExt cx="1316037" cy="1317625"/>
          </a:xfrm>
        </p:grpSpPr>
        <p:sp>
          <p:nvSpPr>
            <p:cNvPr id="257" name="Oval 55"/>
            <p:cNvSpPr>
              <a:spLocks noChangeArrowheads="1"/>
            </p:cNvSpPr>
            <p:nvPr/>
          </p:nvSpPr>
          <p:spPr bwMode="auto">
            <a:xfrm>
              <a:off x="18191163" y="4049713"/>
              <a:ext cx="1316037" cy="1317625"/>
            </a:xfrm>
            <a:prstGeom prst="ellipse">
              <a:avLst/>
            </a:prstGeom>
            <a:solidFill>
              <a:srgbClr val="FBC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58" name="Oval 56"/>
            <p:cNvSpPr>
              <a:spLocks noChangeArrowheads="1"/>
            </p:cNvSpPr>
            <p:nvPr/>
          </p:nvSpPr>
          <p:spPr bwMode="auto">
            <a:xfrm>
              <a:off x="18603913" y="4800600"/>
              <a:ext cx="138112" cy="1381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59" name="Freeform 57"/>
            <p:cNvSpPr>
              <a:spLocks/>
            </p:cNvSpPr>
            <p:nvPr/>
          </p:nvSpPr>
          <p:spPr bwMode="auto">
            <a:xfrm>
              <a:off x="18603913" y="4616450"/>
              <a:ext cx="320675" cy="322263"/>
            </a:xfrm>
            <a:custGeom>
              <a:avLst/>
              <a:gdLst>
                <a:gd name="T0" fmla="*/ 0 w 21"/>
                <a:gd name="T1" fmla="*/ 6 h 21"/>
                <a:gd name="T2" fmla="*/ 15 w 21"/>
                <a:gd name="T3" fmla="*/ 21 h 21"/>
                <a:gd name="T4" fmla="*/ 21 w 21"/>
                <a:gd name="T5" fmla="*/ 21 h 21"/>
                <a:gd name="T6" fmla="*/ 0 w 21"/>
                <a:gd name="T7" fmla="*/ 0 h 21"/>
                <a:gd name="T8" fmla="*/ 0 w 21"/>
                <a:gd name="T9" fmla="*/ 6 h 21"/>
              </a:gdLst>
              <a:ahLst/>
              <a:cxnLst>
                <a:cxn ang="0">
                  <a:pos x="T0" y="T1"/>
                </a:cxn>
                <a:cxn ang="0">
                  <a:pos x="T2" y="T3"/>
                </a:cxn>
                <a:cxn ang="0">
                  <a:pos x="T4" y="T5"/>
                </a:cxn>
                <a:cxn ang="0">
                  <a:pos x="T6" y="T7"/>
                </a:cxn>
                <a:cxn ang="0">
                  <a:pos x="T8" y="T9"/>
                </a:cxn>
              </a:cxnLst>
              <a:rect l="0" t="0" r="r" b="b"/>
              <a:pathLst>
                <a:path w="21" h="21">
                  <a:moveTo>
                    <a:pt x="0" y="6"/>
                  </a:moveTo>
                  <a:cubicBezTo>
                    <a:pt x="8" y="6"/>
                    <a:pt x="15" y="13"/>
                    <a:pt x="15" y="21"/>
                  </a:cubicBezTo>
                  <a:cubicBezTo>
                    <a:pt x="21" y="21"/>
                    <a:pt x="21" y="21"/>
                    <a:pt x="21" y="21"/>
                  </a:cubicBezTo>
                  <a:cubicBezTo>
                    <a:pt x="21" y="9"/>
                    <a:pt x="11"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60" name="Freeform 58"/>
            <p:cNvSpPr>
              <a:spLocks/>
            </p:cNvSpPr>
            <p:nvPr/>
          </p:nvSpPr>
          <p:spPr bwMode="auto">
            <a:xfrm>
              <a:off x="18603913" y="4432300"/>
              <a:ext cx="490537" cy="506413"/>
            </a:xfrm>
            <a:custGeom>
              <a:avLst/>
              <a:gdLst>
                <a:gd name="T0" fmla="*/ 0 w 32"/>
                <a:gd name="T1" fmla="*/ 7 h 33"/>
                <a:gd name="T2" fmla="*/ 26 w 32"/>
                <a:gd name="T3" fmla="*/ 33 h 33"/>
                <a:gd name="T4" fmla="*/ 32 w 32"/>
                <a:gd name="T5" fmla="*/ 33 h 33"/>
                <a:gd name="T6" fmla="*/ 0 w 32"/>
                <a:gd name="T7" fmla="*/ 0 h 33"/>
                <a:gd name="T8" fmla="*/ 0 w 32"/>
                <a:gd name="T9" fmla="*/ 7 h 33"/>
              </a:gdLst>
              <a:ahLst/>
              <a:cxnLst>
                <a:cxn ang="0">
                  <a:pos x="T0" y="T1"/>
                </a:cxn>
                <a:cxn ang="0">
                  <a:pos x="T2" y="T3"/>
                </a:cxn>
                <a:cxn ang="0">
                  <a:pos x="T4" y="T5"/>
                </a:cxn>
                <a:cxn ang="0">
                  <a:pos x="T6" y="T7"/>
                </a:cxn>
                <a:cxn ang="0">
                  <a:pos x="T8" y="T9"/>
                </a:cxn>
              </a:cxnLst>
              <a:rect l="0" t="0" r="r" b="b"/>
              <a:pathLst>
                <a:path w="32" h="33">
                  <a:moveTo>
                    <a:pt x="0" y="7"/>
                  </a:moveTo>
                  <a:cubicBezTo>
                    <a:pt x="14" y="7"/>
                    <a:pt x="26" y="19"/>
                    <a:pt x="26" y="33"/>
                  </a:cubicBezTo>
                  <a:cubicBezTo>
                    <a:pt x="32" y="33"/>
                    <a:pt x="32" y="33"/>
                    <a:pt x="32" y="33"/>
                  </a:cubicBezTo>
                  <a:cubicBezTo>
                    <a:pt x="32" y="15"/>
                    <a:pt x="18" y="0"/>
                    <a:pt x="0"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671" name="กลุ่ม 670"/>
          <p:cNvGrpSpPr/>
          <p:nvPr/>
        </p:nvGrpSpPr>
        <p:grpSpPr>
          <a:xfrm>
            <a:off x="4914901" y="2997201"/>
            <a:ext cx="658019" cy="658812"/>
            <a:chOff x="9799638" y="5994400"/>
            <a:chExt cx="1316037" cy="1317625"/>
          </a:xfrm>
        </p:grpSpPr>
        <p:sp>
          <p:nvSpPr>
            <p:cNvPr id="261" name="Oval 59"/>
            <p:cNvSpPr>
              <a:spLocks noChangeArrowheads="1"/>
            </p:cNvSpPr>
            <p:nvPr/>
          </p:nvSpPr>
          <p:spPr bwMode="auto">
            <a:xfrm>
              <a:off x="9799638" y="5994400"/>
              <a:ext cx="1316037" cy="1317625"/>
            </a:xfrm>
            <a:prstGeom prst="ellipse">
              <a:avLst/>
            </a:prstGeom>
            <a:solidFill>
              <a:srgbClr val="49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62" name="Freeform 60"/>
            <p:cNvSpPr>
              <a:spLocks/>
            </p:cNvSpPr>
            <p:nvPr/>
          </p:nvSpPr>
          <p:spPr bwMode="auto">
            <a:xfrm>
              <a:off x="10304463" y="6408738"/>
              <a:ext cx="306387" cy="488950"/>
            </a:xfrm>
            <a:custGeom>
              <a:avLst/>
              <a:gdLst>
                <a:gd name="T0" fmla="*/ 193 w 193"/>
                <a:gd name="T1" fmla="*/ 0 h 308"/>
                <a:gd name="T2" fmla="*/ 135 w 193"/>
                <a:gd name="T3" fmla="*/ 0 h 308"/>
                <a:gd name="T4" fmla="*/ 97 w 193"/>
                <a:gd name="T5" fmla="*/ 58 h 308"/>
                <a:gd name="T6" fmla="*/ 0 w 193"/>
                <a:gd name="T7" fmla="*/ 58 h 308"/>
                <a:gd name="T8" fmla="*/ 0 w 193"/>
                <a:gd name="T9" fmla="*/ 135 h 308"/>
                <a:gd name="T10" fmla="*/ 58 w 193"/>
                <a:gd name="T11" fmla="*/ 135 h 308"/>
                <a:gd name="T12" fmla="*/ 0 w 193"/>
                <a:gd name="T13" fmla="*/ 250 h 308"/>
                <a:gd name="T14" fmla="*/ 0 w 193"/>
                <a:gd name="T15" fmla="*/ 308 h 308"/>
                <a:gd name="T16" fmla="*/ 58 w 193"/>
                <a:gd name="T17" fmla="*/ 308 h 308"/>
                <a:gd name="T18" fmla="*/ 87 w 193"/>
                <a:gd name="T19" fmla="*/ 241 h 308"/>
                <a:gd name="T20" fmla="*/ 193 w 193"/>
                <a:gd name="T21" fmla="*/ 241 h 308"/>
                <a:gd name="T22" fmla="*/ 193 w 193"/>
                <a:gd name="T23" fmla="*/ 164 h 308"/>
                <a:gd name="T24" fmla="*/ 135 w 193"/>
                <a:gd name="T25" fmla="*/ 164 h 308"/>
                <a:gd name="T26" fmla="*/ 193 w 193"/>
                <a:gd name="T27" fmla="*/ 48 h 308"/>
                <a:gd name="T28" fmla="*/ 193 w 193"/>
                <a:gd name="T2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3" h="308">
                  <a:moveTo>
                    <a:pt x="193" y="0"/>
                  </a:moveTo>
                  <a:lnTo>
                    <a:pt x="135" y="0"/>
                  </a:lnTo>
                  <a:lnTo>
                    <a:pt x="97" y="58"/>
                  </a:lnTo>
                  <a:lnTo>
                    <a:pt x="0" y="58"/>
                  </a:lnTo>
                  <a:lnTo>
                    <a:pt x="0" y="135"/>
                  </a:lnTo>
                  <a:lnTo>
                    <a:pt x="58" y="135"/>
                  </a:lnTo>
                  <a:lnTo>
                    <a:pt x="0" y="250"/>
                  </a:lnTo>
                  <a:lnTo>
                    <a:pt x="0" y="308"/>
                  </a:lnTo>
                  <a:lnTo>
                    <a:pt x="58" y="308"/>
                  </a:lnTo>
                  <a:lnTo>
                    <a:pt x="87" y="241"/>
                  </a:lnTo>
                  <a:lnTo>
                    <a:pt x="193" y="241"/>
                  </a:lnTo>
                  <a:lnTo>
                    <a:pt x="193" y="164"/>
                  </a:lnTo>
                  <a:lnTo>
                    <a:pt x="135" y="164"/>
                  </a:lnTo>
                  <a:lnTo>
                    <a:pt x="193" y="48"/>
                  </a:lnTo>
                  <a:lnTo>
                    <a:pt x="1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2091" name="กลุ่ม 2090"/>
          <p:cNvGrpSpPr/>
          <p:nvPr/>
        </p:nvGrpSpPr>
        <p:grpSpPr>
          <a:xfrm>
            <a:off x="7012781" y="4941889"/>
            <a:ext cx="658019" cy="658812"/>
            <a:chOff x="13995400" y="9883775"/>
            <a:chExt cx="1316037" cy="1317625"/>
          </a:xfrm>
        </p:grpSpPr>
        <p:sp>
          <p:nvSpPr>
            <p:cNvPr id="263" name="Oval 61"/>
            <p:cNvSpPr>
              <a:spLocks noChangeArrowheads="1"/>
            </p:cNvSpPr>
            <p:nvPr/>
          </p:nvSpPr>
          <p:spPr bwMode="auto">
            <a:xfrm>
              <a:off x="13995400" y="9883775"/>
              <a:ext cx="1316037" cy="1317625"/>
            </a:xfrm>
            <a:prstGeom prst="ellipse">
              <a:avLst/>
            </a:prstGeom>
            <a:solidFill>
              <a:srgbClr val="F04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64" name="Freeform 62"/>
            <p:cNvSpPr>
              <a:spLocks noEditPoints="1"/>
            </p:cNvSpPr>
            <p:nvPr/>
          </p:nvSpPr>
          <p:spPr bwMode="auto">
            <a:xfrm>
              <a:off x="14377988" y="10328275"/>
              <a:ext cx="550862" cy="428625"/>
            </a:xfrm>
            <a:custGeom>
              <a:avLst/>
              <a:gdLst>
                <a:gd name="T0" fmla="*/ 18 w 36"/>
                <a:gd name="T1" fmla="*/ 0 h 28"/>
                <a:gd name="T2" fmla="*/ 10 w 36"/>
                <a:gd name="T3" fmla="*/ 8 h 28"/>
                <a:gd name="T4" fmla="*/ 10 w 36"/>
                <a:gd name="T5" fmla="*/ 19 h 28"/>
                <a:gd name="T6" fmla="*/ 8 w 36"/>
                <a:gd name="T7" fmla="*/ 21 h 28"/>
                <a:gd name="T8" fmla="*/ 6 w 36"/>
                <a:gd name="T9" fmla="*/ 19 h 28"/>
                <a:gd name="T10" fmla="*/ 6 w 36"/>
                <a:gd name="T11" fmla="*/ 14 h 28"/>
                <a:gd name="T12" fmla="*/ 0 w 36"/>
                <a:gd name="T13" fmla="*/ 14 h 28"/>
                <a:gd name="T14" fmla="*/ 0 w 36"/>
                <a:gd name="T15" fmla="*/ 19 h 28"/>
                <a:gd name="T16" fmla="*/ 8 w 36"/>
                <a:gd name="T17" fmla="*/ 28 h 28"/>
                <a:gd name="T18" fmla="*/ 16 w 36"/>
                <a:gd name="T19" fmla="*/ 19 h 28"/>
                <a:gd name="T20" fmla="*/ 16 w 36"/>
                <a:gd name="T21" fmla="*/ 8 h 28"/>
                <a:gd name="T22" fmla="*/ 18 w 36"/>
                <a:gd name="T23" fmla="*/ 6 h 28"/>
                <a:gd name="T24" fmla="*/ 20 w 36"/>
                <a:gd name="T25" fmla="*/ 8 h 28"/>
                <a:gd name="T26" fmla="*/ 20 w 36"/>
                <a:gd name="T27" fmla="*/ 10 h 28"/>
                <a:gd name="T28" fmla="*/ 22 w 36"/>
                <a:gd name="T29" fmla="*/ 11 h 28"/>
                <a:gd name="T30" fmla="*/ 26 w 36"/>
                <a:gd name="T31" fmla="*/ 10 h 28"/>
                <a:gd name="T32" fmla="*/ 26 w 36"/>
                <a:gd name="T33" fmla="*/ 8 h 28"/>
                <a:gd name="T34" fmla="*/ 18 w 36"/>
                <a:gd name="T35" fmla="*/ 0 h 28"/>
                <a:gd name="T36" fmla="*/ 20 w 36"/>
                <a:gd name="T37" fmla="*/ 14 h 28"/>
                <a:gd name="T38" fmla="*/ 20 w 36"/>
                <a:gd name="T39" fmla="*/ 19 h 28"/>
                <a:gd name="T40" fmla="*/ 28 w 36"/>
                <a:gd name="T41" fmla="*/ 28 h 28"/>
                <a:gd name="T42" fmla="*/ 36 w 36"/>
                <a:gd name="T43" fmla="*/ 19 h 28"/>
                <a:gd name="T44" fmla="*/ 36 w 36"/>
                <a:gd name="T45" fmla="*/ 14 h 28"/>
                <a:gd name="T46" fmla="*/ 30 w 36"/>
                <a:gd name="T47" fmla="*/ 14 h 28"/>
                <a:gd name="T48" fmla="*/ 30 w 36"/>
                <a:gd name="T49" fmla="*/ 19 h 28"/>
                <a:gd name="T50" fmla="*/ 28 w 36"/>
                <a:gd name="T51" fmla="*/ 21 h 28"/>
                <a:gd name="T52" fmla="*/ 26 w 36"/>
                <a:gd name="T53" fmla="*/ 19 h 28"/>
                <a:gd name="T54" fmla="*/ 26 w 36"/>
                <a:gd name="T55" fmla="*/ 14 h 28"/>
                <a:gd name="T56" fmla="*/ 22 w 36"/>
                <a:gd name="T57" fmla="*/ 15 h 28"/>
                <a:gd name="T58" fmla="*/ 20 w 36"/>
                <a:gd name="T5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8">
                  <a:moveTo>
                    <a:pt x="18" y="0"/>
                  </a:moveTo>
                  <a:cubicBezTo>
                    <a:pt x="13" y="0"/>
                    <a:pt x="10" y="3"/>
                    <a:pt x="10" y="8"/>
                  </a:cubicBezTo>
                  <a:cubicBezTo>
                    <a:pt x="10" y="19"/>
                    <a:pt x="10" y="19"/>
                    <a:pt x="10" y="19"/>
                  </a:cubicBezTo>
                  <a:cubicBezTo>
                    <a:pt x="10" y="20"/>
                    <a:pt x="9" y="21"/>
                    <a:pt x="8" y="21"/>
                  </a:cubicBezTo>
                  <a:cubicBezTo>
                    <a:pt x="7" y="21"/>
                    <a:pt x="6" y="20"/>
                    <a:pt x="6" y="19"/>
                  </a:cubicBezTo>
                  <a:cubicBezTo>
                    <a:pt x="6" y="14"/>
                    <a:pt x="6" y="14"/>
                    <a:pt x="6" y="14"/>
                  </a:cubicBezTo>
                  <a:cubicBezTo>
                    <a:pt x="0" y="14"/>
                    <a:pt x="0" y="14"/>
                    <a:pt x="0" y="14"/>
                  </a:cubicBezTo>
                  <a:cubicBezTo>
                    <a:pt x="0" y="19"/>
                    <a:pt x="0" y="19"/>
                    <a:pt x="0" y="19"/>
                  </a:cubicBezTo>
                  <a:cubicBezTo>
                    <a:pt x="0" y="24"/>
                    <a:pt x="3" y="28"/>
                    <a:pt x="8" y="28"/>
                  </a:cubicBezTo>
                  <a:cubicBezTo>
                    <a:pt x="12" y="28"/>
                    <a:pt x="16" y="24"/>
                    <a:pt x="16" y="19"/>
                  </a:cubicBezTo>
                  <a:cubicBezTo>
                    <a:pt x="16" y="8"/>
                    <a:pt x="16" y="8"/>
                    <a:pt x="16" y="8"/>
                  </a:cubicBezTo>
                  <a:cubicBezTo>
                    <a:pt x="16" y="7"/>
                    <a:pt x="17" y="6"/>
                    <a:pt x="18" y="6"/>
                  </a:cubicBezTo>
                  <a:cubicBezTo>
                    <a:pt x="19" y="6"/>
                    <a:pt x="20" y="7"/>
                    <a:pt x="20" y="8"/>
                  </a:cubicBezTo>
                  <a:cubicBezTo>
                    <a:pt x="20" y="10"/>
                    <a:pt x="20" y="10"/>
                    <a:pt x="20" y="10"/>
                  </a:cubicBezTo>
                  <a:cubicBezTo>
                    <a:pt x="22" y="11"/>
                    <a:pt x="22" y="11"/>
                    <a:pt x="22" y="11"/>
                  </a:cubicBezTo>
                  <a:cubicBezTo>
                    <a:pt x="26" y="10"/>
                    <a:pt x="26" y="10"/>
                    <a:pt x="26" y="10"/>
                  </a:cubicBezTo>
                  <a:cubicBezTo>
                    <a:pt x="26" y="8"/>
                    <a:pt x="26" y="8"/>
                    <a:pt x="26" y="8"/>
                  </a:cubicBezTo>
                  <a:cubicBezTo>
                    <a:pt x="26" y="3"/>
                    <a:pt x="22" y="0"/>
                    <a:pt x="18" y="0"/>
                  </a:cubicBezTo>
                  <a:close/>
                  <a:moveTo>
                    <a:pt x="20" y="14"/>
                  </a:moveTo>
                  <a:cubicBezTo>
                    <a:pt x="20" y="19"/>
                    <a:pt x="20" y="19"/>
                    <a:pt x="20" y="19"/>
                  </a:cubicBezTo>
                  <a:cubicBezTo>
                    <a:pt x="20" y="24"/>
                    <a:pt x="23" y="28"/>
                    <a:pt x="28" y="28"/>
                  </a:cubicBezTo>
                  <a:cubicBezTo>
                    <a:pt x="32" y="28"/>
                    <a:pt x="36" y="24"/>
                    <a:pt x="36" y="19"/>
                  </a:cubicBezTo>
                  <a:cubicBezTo>
                    <a:pt x="36" y="14"/>
                    <a:pt x="36" y="14"/>
                    <a:pt x="36" y="14"/>
                  </a:cubicBezTo>
                  <a:cubicBezTo>
                    <a:pt x="30" y="14"/>
                    <a:pt x="30" y="14"/>
                    <a:pt x="30" y="14"/>
                  </a:cubicBezTo>
                  <a:cubicBezTo>
                    <a:pt x="30" y="19"/>
                    <a:pt x="30" y="19"/>
                    <a:pt x="30" y="19"/>
                  </a:cubicBezTo>
                  <a:cubicBezTo>
                    <a:pt x="30" y="21"/>
                    <a:pt x="29" y="21"/>
                    <a:pt x="28" y="21"/>
                  </a:cubicBezTo>
                  <a:cubicBezTo>
                    <a:pt x="27" y="21"/>
                    <a:pt x="26" y="21"/>
                    <a:pt x="26" y="19"/>
                  </a:cubicBezTo>
                  <a:cubicBezTo>
                    <a:pt x="26" y="14"/>
                    <a:pt x="26" y="14"/>
                    <a:pt x="26" y="14"/>
                  </a:cubicBezTo>
                  <a:cubicBezTo>
                    <a:pt x="22" y="15"/>
                    <a:pt x="22" y="15"/>
                    <a:pt x="22" y="15"/>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2090" name="กลุ่ม 2089"/>
          <p:cNvGrpSpPr/>
          <p:nvPr/>
        </p:nvGrpSpPr>
        <p:grpSpPr>
          <a:xfrm>
            <a:off x="5963445" y="4941889"/>
            <a:ext cx="658812" cy="658812"/>
            <a:chOff x="11896725" y="9883775"/>
            <a:chExt cx="1317625" cy="1317625"/>
          </a:xfrm>
        </p:grpSpPr>
        <p:sp>
          <p:nvSpPr>
            <p:cNvPr id="265" name="Oval 63"/>
            <p:cNvSpPr>
              <a:spLocks noChangeArrowheads="1"/>
            </p:cNvSpPr>
            <p:nvPr/>
          </p:nvSpPr>
          <p:spPr bwMode="auto">
            <a:xfrm>
              <a:off x="11896725" y="9883775"/>
              <a:ext cx="1317625" cy="1317625"/>
            </a:xfrm>
            <a:prstGeom prst="ellipse">
              <a:avLst/>
            </a:prstGeom>
            <a:solidFill>
              <a:srgbClr val="38A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66" name="Freeform 64"/>
            <p:cNvSpPr>
              <a:spLocks/>
            </p:cNvSpPr>
            <p:nvPr/>
          </p:nvSpPr>
          <p:spPr bwMode="auto">
            <a:xfrm>
              <a:off x="12311063" y="10344150"/>
              <a:ext cx="198437" cy="182563"/>
            </a:xfrm>
            <a:custGeom>
              <a:avLst/>
              <a:gdLst>
                <a:gd name="T0" fmla="*/ 125 w 125"/>
                <a:gd name="T1" fmla="*/ 115 h 115"/>
                <a:gd name="T2" fmla="*/ 125 w 125"/>
                <a:gd name="T3" fmla="*/ 0 h 115"/>
                <a:gd name="T4" fmla="*/ 0 w 125"/>
                <a:gd name="T5" fmla="*/ 9 h 115"/>
                <a:gd name="T6" fmla="*/ 0 w 125"/>
                <a:gd name="T7" fmla="*/ 115 h 115"/>
                <a:gd name="T8" fmla="*/ 125 w 125"/>
                <a:gd name="T9" fmla="*/ 115 h 115"/>
              </a:gdLst>
              <a:ahLst/>
              <a:cxnLst>
                <a:cxn ang="0">
                  <a:pos x="T0" y="T1"/>
                </a:cxn>
                <a:cxn ang="0">
                  <a:pos x="T2" y="T3"/>
                </a:cxn>
                <a:cxn ang="0">
                  <a:pos x="T4" y="T5"/>
                </a:cxn>
                <a:cxn ang="0">
                  <a:pos x="T6" y="T7"/>
                </a:cxn>
                <a:cxn ang="0">
                  <a:pos x="T8" y="T9"/>
                </a:cxn>
              </a:cxnLst>
              <a:rect l="0" t="0" r="r" b="b"/>
              <a:pathLst>
                <a:path w="125" h="115">
                  <a:moveTo>
                    <a:pt x="125" y="115"/>
                  </a:moveTo>
                  <a:lnTo>
                    <a:pt x="125" y="0"/>
                  </a:lnTo>
                  <a:lnTo>
                    <a:pt x="0" y="9"/>
                  </a:lnTo>
                  <a:lnTo>
                    <a:pt x="0" y="115"/>
                  </a:lnTo>
                  <a:lnTo>
                    <a:pt x="125" y="1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67" name="Freeform 65"/>
            <p:cNvSpPr>
              <a:spLocks/>
            </p:cNvSpPr>
            <p:nvPr/>
          </p:nvSpPr>
          <p:spPr bwMode="auto">
            <a:xfrm>
              <a:off x="12311063" y="10542588"/>
              <a:ext cx="198437" cy="200025"/>
            </a:xfrm>
            <a:custGeom>
              <a:avLst/>
              <a:gdLst>
                <a:gd name="T0" fmla="*/ 0 w 125"/>
                <a:gd name="T1" fmla="*/ 0 h 126"/>
                <a:gd name="T2" fmla="*/ 0 w 125"/>
                <a:gd name="T3" fmla="*/ 106 h 126"/>
                <a:gd name="T4" fmla="*/ 125 w 125"/>
                <a:gd name="T5" fmla="*/ 126 h 126"/>
                <a:gd name="T6" fmla="*/ 125 w 125"/>
                <a:gd name="T7" fmla="*/ 0 h 126"/>
                <a:gd name="T8" fmla="*/ 0 w 125"/>
                <a:gd name="T9" fmla="*/ 0 h 126"/>
              </a:gdLst>
              <a:ahLst/>
              <a:cxnLst>
                <a:cxn ang="0">
                  <a:pos x="T0" y="T1"/>
                </a:cxn>
                <a:cxn ang="0">
                  <a:pos x="T2" y="T3"/>
                </a:cxn>
                <a:cxn ang="0">
                  <a:pos x="T4" y="T5"/>
                </a:cxn>
                <a:cxn ang="0">
                  <a:pos x="T6" y="T7"/>
                </a:cxn>
                <a:cxn ang="0">
                  <a:pos x="T8" y="T9"/>
                </a:cxn>
              </a:cxnLst>
              <a:rect l="0" t="0" r="r" b="b"/>
              <a:pathLst>
                <a:path w="125" h="126">
                  <a:moveTo>
                    <a:pt x="0" y="0"/>
                  </a:moveTo>
                  <a:lnTo>
                    <a:pt x="0" y="106"/>
                  </a:lnTo>
                  <a:lnTo>
                    <a:pt x="125" y="126"/>
                  </a:lnTo>
                  <a:lnTo>
                    <a:pt x="12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68" name="Freeform 66"/>
            <p:cNvSpPr>
              <a:spLocks/>
            </p:cNvSpPr>
            <p:nvPr/>
          </p:nvSpPr>
          <p:spPr bwMode="auto">
            <a:xfrm>
              <a:off x="12525375" y="10542588"/>
              <a:ext cx="260350" cy="230188"/>
            </a:xfrm>
            <a:custGeom>
              <a:avLst/>
              <a:gdLst>
                <a:gd name="T0" fmla="*/ 0 w 164"/>
                <a:gd name="T1" fmla="*/ 0 h 145"/>
                <a:gd name="T2" fmla="*/ 0 w 164"/>
                <a:gd name="T3" fmla="*/ 126 h 145"/>
                <a:gd name="T4" fmla="*/ 164 w 164"/>
                <a:gd name="T5" fmla="*/ 145 h 145"/>
                <a:gd name="T6" fmla="*/ 164 w 164"/>
                <a:gd name="T7" fmla="*/ 0 h 145"/>
                <a:gd name="T8" fmla="*/ 0 w 164"/>
                <a:gd name="T9" fmla="*/ 0 h 145"/>
              </a:gdLst>
              <a:ahLst/>
              <a:cxnLst>
                <a:cxn ang="0">
                  <a:pos x="T0" y="T1"/>
                </a:cxn>
                <a:cxn ang="0">
                  <a:pos x="T2" y="T3"/>
                </a:cxn>
                <a:cxn ang="0">
                  <a:pos x="T4" y="T5"/>
                </a:cxn>
                <a:cxn ang="0">
                  <a:pos x="T6" y="T7"/>
                </a:cxn>
                <a:cxn ang="0">
                  <a:pos x="T8" y="T9"/>
                </a:cxn>
              </a:cxnLst>
              <a:rect l="0" t="0" r="r" b="b"/>
              <a:pathLst>
                <a:path w="164" h="145">
                  <a:moveTo>
                    <a:pt x="0" y="0"/>
                  </a:moveTo>
                  <a:lnTo>
                    <a:pt x="0" y="126"/>
                  </a:lnTo>
                  <a:lnTo>
                    <a:pt x="164" y="145"/>
                  </a:lnTo>
                  <a:lnTo>
                    <a:pt x="16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69" name="Freeform 67"/>
            <p:cNvSpPr>
              <a:spLocks/>
            </p:cNvSpPr>
            <p:nvPr/>
          </p:nvSpPr>
          <p:spPr bwMode="auto">
            <a:xfrm>
              <a:off x="12525375" y="10298113"/>
              <a:ext cx="260350" cy="228600"/>
            </a:xfrm>
            <a:custGeom>
              <a:avLst/>
              <a:gdLst>
                <a:gd name="T0" fmla="*/ 164 w 164"/>
                <a:gd name="T1" fmla="*/ 144 h 144"/>
                <a:gd name="T2" fmla="*/ 164 w 164"/>
                <a:gd name="T3" fmla="*/ 0 h 144"/>
                <a:gd name="T4" fmla="*/ 0 w 164"/>
                <a:gd name="T5" fmla="*/ 19 h 144"/>
                <a:gd name="T6" fmla="*/ 0 w 164"/>
                <a:gd name="T7" fmla="*/ 144 h 144"/>
                <a:gd name="T8" fmla="*/ 164 w 164"/>
                <a:gd name="T9" fmla="*/ 144 h 144"/>
              </a:gdLst>
              <a:ahLst/>
              <a:cxnLst>
                <a:cxn ang="0">
                  <a:pos x="T0" y="T1"/>
                </a:cxn>
                <a:cxn ang="0">
                  <a:pos x="T2" y="T3"/>
                </a:cxn>
                <a:cxn ang="0">
                  <a:pos x="T4" y="T5"/>
                </a:cxn>
                <a:cxn ang="0">
                  <a:pos x="T6" y="T7"/>
                </a:cxn>
                <a:cxn ang="0">
                  <a:pos x="T8" y="T9"/>
                </a:cxn>
              </a:cxnLst>
              <a:rect l="0" t="0" r="r" b="b"/>
              <a:pathLst>
                <a:path w="164" h="144">
                  <a:moveTo>
                    <a:pt x="164" y="144"/>
                  </a:moveTo>
                  <a:lnTo>
                    <a:pt x="164" y="0"/>
                  </a:lnTo>
                  <a:lnTo>
                    <a:pt x="0" y="19"/>
                  </a:lnTo>
                  <a:lnTo>
                    <a:pt x="0" y="144"/>
                  </a:lnTo>
                  <a:lnTo>
                    <a:pt x="164"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2089" name="กลุ่ม 2088"/>
          <p:cNvGrpSpPr/>
          <p:nvPr/>
        </p:nvGrpSpPr>
        <p:grpSpPr>
          <a:xfrm>
            <a:off x="4914901" y="4941889"/>
            <a:ext cx="658019" cy="658812"/>
            <a:chOff x="9799638" y="9883775"/>
            <a:chExt cx="1316037" cy="1317625"/>
          </a:xfrm>
        </p:grpSpPr>
        <p:sp>
          <p:nvSpPr>
            <p:cNvPr id="270" name="Oval 68"/>
            <p:cNvSpPr>
              <a:spLocks noChangeArrowheads="1"/>
            </p:cNvSpPr>
            <p:nvPr/>
          </p:nvSpPr>
          <p:spPr bwMode="auto">
            <a:xfrm>
              <a:off x="9799638" y="9883775"/>
              <a:ext cx="1316037" cy="1317625"/>
            </a:xfrm>
            <a:prstGeom prst="ellipse">
              <a:avLst/>
            </a:pr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71" name="Freeform 69"/>
            <p:cNvSpPr>
              <a:spLocks/>
            </p:cNvSpPr>
            <p:nvPr/>
          </p:nvSpPr>
          <p:spPr bwMode="auto">
            <a:xfrm>
              <a:off x="10212388" y="10374313"/>
              <a:ext cx="474662" cy="444500"/>
            </a:xfrm>
            <a:custGeom>
              <a:avLst/>
              <a:gdLst>
                <a:gd name="T0" fmla="*/ 31 w 31"/>
                <a:gd name="T1" fmla="*/ 19 h 29"/>
                <a:gd name="T2" fmla="*/ 22 w 31"/>
                <a:gd name="T3" fmla="*/ 28 h 29"/>
                <a:gd name="T4" fmla="*/ 15 w 31"/>
                <a:gd name="T5" fmla="*/ 27 h 29"/>
                <a:gd name="T6" fmla="*/ 11 w 31"/>
                <a:gd name="T7" fmla="*/ 28 h 29"/>
                <a:gd name="T8" fmla="*/ 5 w 31"/>
                <a:gd name="T9" fmla="*/ 24 h 29"/>
                <a:gd name="T10" fmla="*/ 2 w 31"/>
                <a:gd name="T11" fmla="*/ 20 h 29"/>
                <a:gd name="T12" fmla="*/ 1 w 31"/>
                <a:gd name="T13" fmla="*/ 8 h 29"/>
                <a:gd name="T14" fmla="*/ 7 w 31"/>
                <a:gd name="T15" fmla="*/ 2 h 29"/>
                <a:gd name="T16" fmla="*/ 15 w 31"/>
                <a:gd name="T17" fmla="*/ 3 h 29"/>
                <a:gd name="T18" fmla="*/ 19 w 31"/>
                <a:gd name="T19" fmla="*/ 2 h 29"/>
                <a:gd name="T20" fmla="*/ 30 w 31"/>
                <a:gd name="T21" fmla="*/ 5 h 29"/>
                <a:gd name="T22" fmla="*/ 30 w 31"/>
                <a:gd name="T23" fmla="*/ 5 h 29"/>
                <a:gd name="T24" fmla="*/ 31 w 31"/>
                <a:gd name="T25" fmla="*/ 19 h 29"/>
                <a:gd name="T26" fmla="*/ 31 w 31"/>
                <a:gd name="T2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9">
                  <a:moveTo>
                    <a:pt x="31" y="19"/>
                  </a:moveTo>
                  <a:cubicBezTo>
                    <a:pt x="29" y="23"/>
                    <a:pt x="26" y="29"/>
                    <a:pt x="22" y="28"/>
                  </a:cubicBezTo>
                  <a:cubicBezTo>
                    <a:pt x="19" y="28"/>
                    <a:pt x="18" y="26"/>
                    <a:pt x="15" y="27"/>
                  </a:cubicBezTo>
                  <a:cubicBezTo>
                    <a:pt x="13" y="27"/>
                    <a:pt x="12" y="28"/>
                    <a:pt x="11" y="28"/>
                  </a:cubicBezTo>
                  <a:cubicBezTo>
                    <a:pt x="8" y="28"/>
                    <a:pt x="6" y="26"/>
                    <a:pt x="5" y="24"/>
                  </a:cubicBezTo>
                  <a:cubicBezTo>
                    <a:pt x="4" y="23"/>
                    <a:pt x="3" y="21"/>
                    <a:pt x="2" y="20"/>
                  </a:cubicBezTo>
                  <a:cubicBezTo>
                    <a:pt x="1" y="16"/>
                    <a:pt x="0" y="12"/>
                    <a:pt x="1" y="8"/>
                  </a:cubicBezTo>
                  <a:cubicBezTo>
                    <a:pt x="2" y="5"/>
                    <a:pt x="4" y="3"/>
                    <a:pt x="7" y="2"/>
                  </a:cubicBezTo>
                  <a:cubicBezTo>
                    <a:pt x="11" y="0"/>
                    <a:pt x="14" y="2"/>
                    <a:pt x="15" y="3"/>
                  </a:cubicBezTo>
                  <a:cubicBezTo>
                    <a:pt x="17" y="3"/>
                    <a:pt x="17" y="2"/>
                    <a:pt x="19" y="2"/>
                  </a:cubicBezTo>
                  <a:cubicBezTo>
                    <a:pt x="22" y="1"/>
                    <a:pt x="27" y="1"/>
                    <a:pt x="30" y="5"/>
                  </a:cubicBezTo>
                  <a:cubicBezTo>
                    <a:pt x="30" y="5"/>
                    <a:pt x="30" y="5"/>
                    <a:pt x="30" y="5"/>
                  </a:cubicBezTo>
                  <a:cubicBezTo>
                    <a:pt x="24" y="9"/>
                    <a:pt x="25" y="15"/>
                    <a:pt x="31" y="19"/>
                  </a:cubicBezTo>
                  <a:cubicBezTo>
                    <a:pt x="31" y="19"/>
                    <a:pt x="31" y="19"/>
                    <a:pt x="31"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272" name="Freeform 70"/>
            <p:cNvSpPr>
              <a:spLocks/>
            </p:cNvSpPr>
            <p:nvPr/>
          </p:nvSpPr>
          <p:spPr bwMode="auto">
            <a:xfrm>
              <a:off x="10442575" y="10266363"/>
              <a:ext cx="122237" cy="138113"/>
            </a:xfrm>
            <a:custGeom>
              <a:avLst/>
              <a:gdLst>
                <a:gd name="T0" fmla="*/ 8 w 8"/>
                <a:gd name="T1" fmla="*/ 0 h 9"/>
                <a:gd name="T2" fmla="*/ 8 w 8"/>
                <a:gd name="T3" fmla="*/ 2 h 9"/>
                <a:gd name="T4" fmla="*/ 1 w 8"/>
                <a:gd name="T5" fmla="*/ 9 h 9"/>
                <a:gd name="T6" fmla="*/ 1 w 8"/>
                <a:gd name="T7" fmla="*/ 9 h 9"/>
                <a:gd name="T8" fmla="*/ 0 w 8"/>
                <a:gd name="T9" fmla="*/ 7 h 9"/>
                <a:gd name="T10" fmla="*/ 7 w 8"/>
                <a:gd name="T11" fmla="*/ 0 h 9"/>
                <a:gd name="T12" fmla="*/ 8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0"/>
                  </a:moveTo>
                  <a:cubicBezTo>
                    <a:pt x="8" y="0"/>
                    <a:pt x="8" y="1"/>
                    <a:pt x="8" y="2"/>
                  </a:cubicBezTo>
                  <a:cubicBezTo>
                    <a:pt x="8" y="5"/>
                    <a:pt x="4" y="9"/>
                    <a:pt x="1" y="9"/>
                  </a:cubicBezTo>
                  <a:cubicBezTo>
                    <a:pt x="1" y="9"/>
                    <a:pt x="1" y="9"/>
                    <a:pt x="1" y="9"/>
                  </a:cubicBezTo>
                  <a:cubicBezTo>
                    <a:pt x="0" y="8"/>
                    <a:pt x="0" y="8"/>
                    <a:pt x="0" y="7"/>
                  </a:cubicBezTo>
                  <a:cubicBezTo>
                    <a:pt x="1" y="4"/>
                    <a:pt x="4" y="1"/>
                    <a:pt x="7" y="0"/>
                  </a:cubicBezTo>
                  <a:cubicBezTo>
                    <a:pt x="7" y="0"/>
                    <a:pt x="8"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2092" name="กลุ่ม 2091"/>
          <p:cNvGrpSpPr/>
          <p:nvPr/>
        </p:nvGrpSpPr>
        <p:grpSpPr>
          <a:xfrm>
            <a:off x="8061327" y="4941889"/>
            <a:ext cx="658812" cy="658812"/>
            <a:chOff x="16092488" y="9883775"/>
            <a:chExt cx="1317625" cy="1317625"/>
          </a:xfrm>
        </p:grpSpPr>
        <p:sp>
          <p:nvSpPr>
            <p:cNvPr id="275" name="Oval 71"/>
            <p:cNvSpPr>
              <a:spLocks noChangeArrowheads="1"/>
            </p:cNvSpPr>
            <p:nvPr/>
          </p:nvSpPr>
          <p:spPr bwMode="auto">
            <a:xfrm>
              <a:off x="16092488" y="9883775"/>
              <a:ext cx="1317625" cy="1317625"/>
            </a:xfrm>
            <a:prstGeom prst="ellipse">
              <a:avLst/>
            </a:prstGeom>
            <a:solidFill>
              <a:srgbClr val="82B5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656" name="Freeform 72"/>
            <p:cNvSpPr>
              <a:spLocks/>
            </p:cNvSpPr>
            <p:nvPr/>
          </p:nvSpPr>
          <p:spPr bwMode="auto">
            <a:xfrm>
              <a:off x="16475075" y="10282238"/>
              <a:ext cx="582612" cy="550863"/>
            </a:xfrm>
            <a:custGeom>
              <a:avLst/>
              <a:gdLst>
                <a:gd name="T0" fmla="*/ 10 w 38"/>
                <a:gd name="T1" fmla="*/ 21 h 36"/>
                <a:gd name="T2" fmla="*/ 10 w 38"/>
                <a:gd name="T3" fmla="*/ 18 h 36"/>
                <a:gd name="T4" fmla="*/ 18 w 38"/>
                <a:gd name="T5" fmla="*/ 3 h 36"/>
                <a:gd name="T6" fmla="*/ 25 w 38"/>
                <a:gd name="T7" fmla="*/ 0 h 36"/>
                <a:gd name="T8" fmla="*/ 29 w 38"/>
                <a:gd name="T9" fmla="*/ 1 h 36"/>
                <a:gd name="T10" fmla="*/ 31 w 38"/>
                <a:gd name="T11" fmla="*/ 5 h 36"/>
                <a:gd name="T12" fmla="*/ 13 w 38"/>
                <a:gd name="T13" fmla="*/ 32 h 36"/>
                <a:gd name="T14" fmla="*/ 7 w 38"/>
                <a:gd name="T15" fmla="*/ 9 h 36"/>
                <a:gd name="T16" fmla="*/ 8 w 38"/>
                <a:gd name="T17" fmla="*/ 10 h 36"/>
                <a:gd name="T18" fmla="*/ 10 w 38"/>
                <a:gd name="T19" fmla="*/ 21 h 36"/>
                <a:gd name="T20" fmla="*/ 10 w 38"/>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6">
                  <a:moveTo>
                    <a:pt x="10" y="21"/>
                  </a:moveTo>
                  <a:cubicBezTo>
                    <a:pt x="10" y="20"/>
                    <a:pt x="10" y="19"/>
                    <a:pt x="10" y="18"/>
                  </a:cubicBezTo>
                  <a:cubicBezTo>
                    <a:pt x="11" y="12"/>
                    <a:pt x="13" y="7"/>
                    <a:pt x="18" y="3"/>
                  </a:cubicBezTo>
                  <a:cubicBezTo>
                    <a:pt x="20" y="1"/>
                    <a:pt x="21" y="1"/>
                    <a:pt x="25" y="0"/>
                  </a:cubicBezTo>
                  <a:cubicBezTo>
                    <a:pt x="27" y="0"/>
                    <a:pt x="28" y="0"/>
                    <a:pt x="29" y="1"/>
                  </a:cubicBezTo>
                  <a:cubicBezTo>
                    <a:pt x="30" y="2"/>
                    <a:pt x="30" y="4"/>
                    <a:pt x="31" y="5"/>
                  </a:cubicBezTo>
                  <a:cubicBezTo>
                    <a:pt x="38" y="27"/>
                    <a:pt x="24" y="36"/>
                    <a:pt x="13" y="32"/>
                  </a:cubicBezTo>
                  <a:cubicBezTo>
                    <a:pt x="3" y="29"/>
                    <a:pt x="0" y="16"/>
                    <a:pt x="7" y="9"/>
                  </a:cubicBezTo>
                  <a:cubicBezTo>
                    <a:pt x="8" y="8"/>
                    <a:pt x="8" y="9"/>
                    <a:pt x="8" y="10"/>
                  </a:cubicBezTo>
                  <a:cubicBezTo>
                    <a:pt x="8" y="11"/>
                    <a:pt x="6" y="17"/>
                    <a:pt x="10" y="21"/>
                  </a:cubicBezTo>
                  <a:cubicBezTo>
                    <a:pt x="10" y="21"/>
                    <a:pt x="10" y="21"/>
                    <a:pt x="10"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grpSp>
        <p:nvGrpSpPr>
          <p:cNvPr id="2093" name="กลุ่ม 2092"/>
          <p:cNvGrpSpPr/>
          <p:nvPr/>
        </p:nvGrpSpPr>
        <p:grpSpPr>
          <a:xfrm>
            <a:off x="9110663" y="4941889"/>
            <a:ext cx="658019" cy="658812"/>
            <a:chOff x="18191163" y="9883775"/>
            <a:chExt cx="1316037" cy="1317625"/>
          </a:xfrm>
        </p:grpSpPr>
        <p:sp>
          <p:nvSpPr>
            <p:cNvPr id="657" name="Oval 73"/>
            <p:cNvSpPr>
              <a:spLocks noChangeArrowheads="1"/>
            </p:cNvSpPr>
            <p:nvPr/>
          </p:nvSpPr>
          <p:spPr bwMode="auto">
            <a:xfrm>
              <a:off x="18191163" y="9883775"/>
              <a:ext cx="1316037" cy="1317625"/>
            </a:xfrm>
            <a:prstGeom prst="ellipse">
              <a:avLst/>
            </a:prstGeom>
            <a:solidFill>
              <a:srgbClr val="53A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658" name="Freeform 74"/>
            <p:cNvSpPr>
              <a:spLocks/>
            </p:cNvSpPr>
            <p:nvPr/>
          </p:nvSpPr>
          <p:spPr bwMode="auto">
            <a:xfrm>
              <a:off x="18542000" y="10282238"/>
              <a:ext cx="292100" cy="520700"/>
            </a:xfrm>
            <a:custGeom>
              <a:avLst/>
              <a:gdLst>
                <a:gd name="T0" fmla="*/ 184 w 184"/>
                <a:gd name="T1" fmla="*/ 106 h 328"/>
                <a:gd name="T2" fmla="*/ 58 w 184"/>
                <a:gd name="T3" fmla="*/ 328 h 328"/>
                <a:gd name="T4" fmla="*/ 0 w 184"/>
                <a:gd name="T5" fmla="*/ 212 h 328"/>
                <a:gd name="T6" fmla="*/ 126 w 184"/>
                <a:gd name="T7" fmla="*/ 0 h 328"/>
                <a:gd name="T8" fmla="*/ 184 w 184"/>
                <a:gd name="T9" fmla="*/ 106 h 328"/>
              </a:gdLst>
              <a:ahLst/>
              <a:cxnLst>
                <a:cxn ang="0">
                  <a:pos x="T0" y="T1"/>
                </a:cxn>
                <a:cxn ang="0">
                  <a:pos x="T2" y="T3"/>
                </a:cxn>
                <a:cxn ang="0">
                  <a:pos x="T4" y="T5"/>
                </a:cxn>
                <a:cxn ang="0">
                  <a:pos x="T6" y="T7"/>
                </a:cxn>
                <a:cxn ang="0">
                  <a:pos x="T8" y="T9"/>
                </a:cxn>
              </a:cxnLst>
              <a:rect l="0" t="0" r="r" b="b"/>
              <a:pathLst>
                <a:path w="184" h="328">
                  <a:moveTo>
                    <a:pt x="184" y="106"/>
                  </a:moveTo>
                  <a:lnTo>
                    <a:pt x="58" y="328"/>
                  </a:lnTo>
                  <a:lnTo>
                    <a:pt x="0" y="212"/>
                  </a:lnTo>
                  <a:lnTo>
                    <a:pt x="126" y="0"/>
                  </a:lnTo>
                  <a:lnTo>
                    <a:pt x="184"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659" name="Freeform 75"/>
            <p:cNvSpPr>
              <a:spLocks/>
            </p:cNvSpPr>
            <p:nvPr/>
          </p:nvSpPr>
          <p:spPr bwMode="auto">
            <a:xfrm>
              <a:off x="18756313" y="10266363"/>
              <a:ext cx="398462" cy="352425"/>
            </a:xfrm>
            <a:custGeom>
              <a:avLst/>
              <a:gdLst>
                <a:gd name="T0" fmla="*/ 251 w 251"/>
                <a:gd name="T1" fmla="*/ 222 h 222"/>
                <a:gd name="T2" fmla="*/ 126 w 251"/>
                <a:gd name="T3" fmla="*/ 222 h 222"/>
                <a:gd name="T4" fmla="*/ 0 w 251"/>
                <a:gd name="T5" fmla="*/ 0 h 222"/>
                <a:gd name="T6" fmla="*/ 126 w 251"/>
                <a:gd name="T7" fmla="*/ 0 h 222"/>
                <a:gd name="T8" fmla="*/ 251 w 251"/>
                <a:gd name="T9" fmla="*/ 222 h 222"/>
              </a:gdLst>
              <a:ahLst/>
              <a:cxnLst>
                <a:cxn ang="0">
                  <a:pos x="T0" y="T1"/>
                </a:cxn>
                <a:cxn ang="0">
                  <a:pos x="T2" y="T3"/>
                </a:cxn>
                <a:cxn ang="0">
                  <a:pos x="T4" y="T5"/>
                </a:cxn>
                <a:cxn ang="0">
                  <a:pos x="T6" y="T7"/>
                </a:cxn>
                <a:cxn ang="0">
                  <a:pos x="T8" y="T9"/>
                </a:cxn>
              </a:cxnLst>
              <a:rect l="0" t="0" r="r" b="b"/>
              <a:pathLst>
                <a:path w="251" h="222">
                  <a:moveTo>
                    <a:pt x="251" y="222"/>
                  </a:moveTo>
                  <a:lnTo>
                    <a:pt x="126" y="222"/>
                  </a:lnTo>
                  <a:lnTo>
                    <a:pt x="0" y="0"/>
                  </a:lnTo>
                  <a:lnTo>
                    <a:pt x="126" y="0"/>
                  </a:lnTo>
                  <a:lnTo>
                    <a:pt x="251"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sp>
          <p:nvSpPr>
            <p:cNvPr id="660" name="Freeform 76"/>
            <p:cNvSpPr>
              <a:spLocks/>
            </p:cNvSpPr>
            <p:nvPr/>
          </p:nvSpPr>
          <p:spPr bwMode="auto">
            <a:xfrm>
              <a:off x="18649950" y="10634663"/>
              <a:ext cx="504825" cy="168275"/>
            </a:xfrm>
            <a:custGeom>
              <a:avLst/>
              <a:gdLst>
                <a:gd name="T0" fmla="*/ 318 w 318"/>
                <a:gd name="T1" fmla="*/ 0 h 106"/>
                <a:gd name="T2" fmla="*/ 260 w 318"/>
                <a:gd name="T3" fmla="*/ 106 h 106"/>
                <a:gd name="T4" fmla="*/ 0 w 318"/>
                <a:gd name="T5" fmla="*/ 106 h 106"/>
                <a:gd name="T6" fmla="*/ 67 w 318"/>
                <a:gd name="T7" fmla="*/ 0 h 106"/>
                <a:gd name="T8" fmla="*/ 318 w 318"/>
                <a:gd name="T9" fmla="*/ 0 h 106"/>
              </a:gdLst>
              <a:ahLst/>
              <a:cxnLst>
                <a:cxn ang="0">
                  <a:pos x="T0" y="T1"/>
                </a:cxn>
                <a:cxn ang="0">
                  <a:pos x="T2" y="T3"/>
                </a:cxn>
                <a:cxn ang="0">
                  <a:pos x="T4" y="T5"/>
                </a:cxn>
                <a:cxn ang="0">
                  <a:pos x="T6" y="T7"/>
                </a:cxn>
                <a:cxn ang="0">
                  <a:pos x="T8" y="T9"/>
                </a:cxn>
              </a:cxnLst>
              <a:rect l="0" t="0" r="r" b="b"/>
              <a:pathLst>
                <a:path w="318" h="106">
                  <a:moveTo>
                    <a:pt x="318" y="0"/>
                  </a:moveTo>
                  <a:lnTo>
                    <a:pt x="260" y="106"/>
                  </a:lnTo>
                  <a:lnTo>
                    <a:pt x="0" y="106"/>
                  </a:lnTo>
                  <a:lnTo>
                    <a:pt x="67" y="0"/>
                  </a:lnTo>
                  <a:lnTo>
                    <a:pt x="3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solidFill>
                  <a:srgbClr val="0070C0"/>
                </a:solidFill>
              </a:endParaRPr>
            </a:p>
          </p:txBody>
        </p:sp>
      </p:grpSp>
    </p:spTree>
    <p:extLst>
      <p:ext uri="{BB962C8B-B14F-4D97-AF65-F5344CB8AC3E}">
        <p14:creationId xmlns:p14="http://schemas.microsoft.com/office/powerpoint/2010/main" val="1985625934"/>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2405"/>
        <p:cNvGrpSpPr/>
        <p:nvPr/>
      </p:nvGrpSpPr>
      <p:grpSpPr>
        <a:xfrm>
          <a:off x="0" y="0"/>
          <a:ext cx="0" cy="0"/>
          <a:chOff x="0" y="0"/>
          <a:chExt cx="0" cy="0"/>
        </a:xfrm>
      </p:grpSpPr>
      <p:grpSp>
        <p:nvGrpSpPr>
          <p:cNvPr id="12406" name="Google Shape;12406;p23"/>
          <p:cNvGrpSpPr/>
          <p:nvPr/>
        </p:nvGrpSpPr>
        <p:grpSpPr>
          <a:xfrm>
            <a:off x="2353959" y="2428558"/>
            <a:ext cx="493467" cy="334167"/>
            <a:chOff x="980425" y="4196875"/>
            <a:chExt cx="370100" cy="250625"/>
          </a:xfrm>
        </p:grpSpPr>
        <p:sp>
          <p:nvSpPr>
            <p:cNvPr id="12407" name="Google Shape;12407;p23"/>
            <p:cNvSpPr/>
            <p:nvPr/>
          </p:nvSpPr>
          <p:spPr>
            <a:xfrm>
              <a:off x="1154775" y="4246525"/>
              <a:ext cx="129650" cy="103900"/>
            </a:xfrm>
            <a:custGeom>
              <a:avLst/>
              <a:gdLst/>
              <a:ahLst/>
              <a:cxnLst/>
              <a:rect l="l" t="t" r="r" b="b"/>
              <a:pathLst>
                <a:path w="5186" h="4156" extrusionOk="0">
                  <a:moveTo>
                    <a:pt x="2747" y="422"/>
                  </a:moveTo>
                  <a:cubicBezTo>
                    <a:pt x="3241" y="422"/>
                    <a:pt x="3735" y="669"/>
                    <a:pt x="4044" y="1070"/>
                  </a:cubicBezTo>
                  <a:cubicBezTo>
                    <a:pt x="4321" y="1409"/>
                    <a:pt x="4445" y="1872"/>
                    <a:pt x="4383" y="2304"/>
                  </a:cubicBezTo>
                  <a:cubicBezTo>
                    <a:pt x="4269" y="3170"/>
                    <a:pt x="3534" y="3733"/>
                    <a:pt x="2747" y="3733"/>
                  </a:cubicBezTo>
                  <a:cubicBezTo>
                    <a:pt x="2467" y="3733"/>
                    <a:pt x="2181" y="3662"/>
                    <a:pt x="1914" y="3508"/>
                  </a:cubicBezTo>
                  <a:cubicBezTo>
                    <a:pt x="896" y="2921"/>
                    <a:pt x="803" y="1502"/>
                    <a:pt x="1729" y="761"/>
                  </a:cubicBezTo>
                  <a:cubicBezTo>
                    <a:pt x="2007" y="545"/>
                    <a:pt x="2377" y="422"/>
                    <a:pt x="2747" y="422"/>
                  </a:cubicBezTo>
                  <a:close/>
                  <a:moveTo>
                    <a:pt x="2757" y="1"/>
                  </a:moveTo>
                  <a:cubicBezTo>
                    <a:pt x="2314" y="1"/>
                    <a:pt x="1865" y="144"/>
                    <a:pt x="1482" y="453"/>
                  </a:cubicBezTo>
                  <a:cubicBezTo>
                    <a:pt x="1" y="1594"/>
                    <a:pt x="649" y="3909"/>
                    <a:pt x="2470" y="4156"/>
                  </a:cubicBezTo>
                  <a:lnTo>
                    <a:pt x="2747" y="4156"/>
                  </a:lnTo>
                  <a:cubicBezTo>
                    <a:pt x="4167" y="4156"/>
                    <a:pt x="5186" y="2767"/>
                    <a:pt x="4723" y="1409"/>
                  </a:cubicBezTo>
                  <a:cubicBezTo>
                    <a:pt x="4419" y="519"/>
                    <a:pt x="3599" y="1"/>
                    <a:pt x="2757"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08" name="Google Shape;12408;p23"/>
            <p:cNvSpPr/>
            <p:nvPr/>
          </p:nvSpPr>
          <p:spPr>
            <a:xfrm>
              <a:off x="1199775" y="4267525"/>
              <a:ext cx="51200" cy="20950"/>
            </a:xfrm>
            <a:custGeom>
              <a:avLst/>
              <a:gdLst/>
              <a:ahLst/>
              <a:cxnLst/>
              <a:rect l="l" t="t" r="r" b="b"/>
              <a:pathLst>
                <a:path w="2048" h="838" extrusionOk="0">
                  <a:moveTo>
                    <a:pt x="925" y="1"/>
                  </a:moveTo>
                  <a:cubicBezTo>
                    <a:pt x="664" y="1"/>
                    <a:pt x="402" y="85"/>
                    <a:pt x="176" y="261"/>
                  </a:cubicBezTo>
                  <a:cubicBezTo>
                    <a:pt x="1" y="411"/>
                    <a:pt x="130" y="642"/>
                    <a:pt x="300" y="642"/>
                  </a:cubicBezTo>
                  <a:cubicBezTo>
                    <a:pt x="340" y="642"/>
                    <a:pt x="382" y="629"/>
                    <a:pt x="423" y="600"/>
                  </a:cubicBezTo>
                  <a:cubicBezTo>
                    <a:pt x="577" y="484"/>
                    <a:pt x="759" y="427"/>
                    <a:pt x="938" y="427"/>
                  </a:cubicBezTo>
                  <a:cubicBezTo>
                    <a:pt x="1188" y="427"/>
                    <a:pt x="1434" y="538"/>
                    <a:pt x="1596" y="754"/>
                  </a:cubicBezTo>
                  <a:cubicBezTo>
                    <a:pt x="1646" y="813"/>
                    <a:pt x="1706" y="838"/>
                    <a:pt x="1763" y="838"/>
                  </a:cubicBezTo>
                  <a:cubicBezTo>
                    <a:pt x="1915" y="838"/>
                    <a:pt x="2047" y="665"/>
                    <a:pt x="1935" y="508"/>
                  </a:cubicBezTo>
                  <a:cubicBezTo>
                    <a:pt x="1679" y="178"/>
                    <a:pt x="1304" y="1"/>
                    <a:pt x="925"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09" name="Google Shape;12409;p23"/>
            <p:cNvSpPr/>
            <p:nvPr/>
          </p:nvSpPr>
          <p:spPr>
            <a:xfrm>
              <a:off x="980425" y="4196875"/>
              <a:ext cx="370100" cy="250625"/>
            </a:xfrm>
            <a:custGeom>
              <a:avLst/>
              <a:gdLst/>
              <a:ahLst/>
              <a:cxnLst/>
              <a:rect l="l" t="t" r="r" b="b"/>
              <a:pathLst>
                <a:path w="14804" h="10025" extrusionOk="0">
                  <a:moveTo>
                    <a:pt x="11666" y="6235"/>
                  </a:moveTo>
                  <a:lnTo>
                    <a:pt x="11974" y="6636"/>
                  </a:lnTo>
                  <a:lnTo>
                    <a:pt x="11604" y="6913"/>
                  </a:lnTo>
                  <a:lnTo>
                    <a:pt x="11295" y="6512"/>
                  </a:lnTo>
                  <a:cubicBezTo>
                    <a:pt x="11357" y="6481"/>
                    <a:pt x="11419" y="6420"/>
                    <a:pt x="11481" y="6389"/>
                  </a:cubicBezTo>
                  <a:cubicBezTo>
                    <a:pt x="11542" y="6327"/>
                    <a:pt x="11604" y="6296"/>
                    <a:pt x="11666" y="6235"/>
                  </a:cubicBezTo>
                  <a:close/>
                  <a:moveTo>
                    <a:pt x="12701" y="6716"/>
                  </a:moveTo>
                  <a:cubicBezTo>
                    <a:pt x="12752" y="6716"/>
                    <a:pt x="12805" y="6739"/>
                    <a:pt x="12839" y="6790"/>
                  </a:cubicBezTo>
                  <a:cubicBezTo>
                    <a:pt x="12900" y="6883"/>
                    <a:pt x="12869" y="6975"/>
                    <a:pt x="12808" y="7037"/>
                  </a:cubicBezTo>
                  <a:lnTo>
                    <a:pt x="11789" y="7808"/>
                  </a:lnTo>
                  <a:cubicBezTo>
                    <a:pt x="11748" y="7836"/>
                    <a:pt x="11700" y="7851"/>
                    <a:pt x="11654" y="7851"/>
                  </a:cubicBezTo>
                  <a:cubicBezTo>
                    <a:pt x="11598" y="7851"/>
                    <a:pt x="11545" y="7829"/>
                    <a:pt x="11511" y="7778"/>
                  </a:cubicBezTo>
                  <a:cubicBezTo>
                    <a:pt x="11450" y="7716"/>
                    <a:pt x="11481" y="7592"/>
                    <a:pt x="11542" y="7531"/>
                  </a:cubicBezTo>
                  <a:lnTo>
                    <a:pt x="12592" y="6759"/>
                  </a:lnTo>
                  <a:cubicBezTo>
                    <a:pt x="12619" y="6731"/>
                    <a:pt x="12660" y="6716"/>
                    <a:pt x="12701" y="6716"/>
                  </a:cubicBezTo>
                  <a:close/>
                  <a:moveTo>
                    <a:pt x="12839" y="7562"/>
                  </a:moveTo>
                  <a:lnTo>
                    <a:pt x="13980" y="9012"/>
                  </a:lnTo>
                  <a:cubicBezTo>
                    <a:pt x="14042" y="9105"/>
                    <a:pt x="14073" y="9197"/>
                    <a:pt x="14042" y="9290"/>
                  </a:cubicBezTo>
                  <a:cubicBezTo>
                    <a:pt x="14003" y="9484"/>
                    <a:pt x="13842" y="9593"/>
                    <a:pt x="13674" y="9593"/>
                  </a:cubicBezTo>
                  <a:cubicBezTo>
                    <a:pt x="13575" y="9593"/>
                    <a:pt x="13474" y="9555"/>
                    <a:pt x="13394" y="9475"/>
                  </a:cubicBezTo>
                  <a:lnTo>
                    <a:pt x="12252" y="7994"/>
                  </a:lnTo>
                  <a:lnTo>
                    <a:pt x="12839" y="7562"/>
                  </a:lnTo>
                  <a:close/>
                  <a:moveTo>
                    <a:pt x="1883" y="0"/>
                  </a:moveTo>
                  <a:cubicBezTo>
                    <a:pt x="864" y="0"/>
                    <a:pt x="0" y="834"/>
                    <a:pt x="0" y="1883"/>
                  </a:cubicBezTo>
                  <a:cubicBezTo>
                    <a:pt x="0" y="2932"/>
                    <a:pt x="833" y="3766"/>
                    <a:pt x="1883" y="3766"/>
                  </a:cubicBezTo>
                  <a:lnTo>
                    <a:pt x="6820" y="3766"/>
                  </a:lnTo>
                  <a:cubicBezTo>
                    <a:pt x="6666" y="5340"/>
                    <a:pt x="7777" y="6728"/>
                    <a:pt x="9351" y="6944"/>
                  </a:cubicBezTo>
                  <a:cubicBezTo>
                    <a:pt x="9475" y="6975"/>
                    <a:pt x="9598" y="6975"/>
                    <a:pt x="9721" y="6975"/>
                  </a:cubicBezTo>
                  <a:cubicBezTo>
                    <a:pt x="10123" y="6975"/>
                    <a:pt x="10555" y="6883"/>
                    <a:pt x="10925" y="6728"/>
                  </a:cubicBezTo>
                  <a:lnTo>
                    <a:pt x="11295" y="7191"/>
                  </a:lnTo>
                  <a:cubicBezTo>
                    <a:pt x="10842" y="7554"/>
                    <a:pt x="11099" y="8272"/>
                    <a:pt x="11661" y="8272"/>
                  </a:cubicBezTo>
                  <a:cubicBezTo>
                    <a:pt x="11673" y="8272"/>
                    <a:pt x="11685" y="8272"/>
                    <a:pt x="11697" y="8271"/>
                  </a:cubicBezTo>
                  <a:cubicBezTo>
                    <a:pt x="11724" y="8280"/>
                    <a:pt x="11748" y="8284"/>
                    <a:pt x="11772" y="8284"/>
                  </a:cubicBezTo>
                  <a:cubicBezTo>
                    <a:pt x="11828" y="8284"/>
                    <a:pt x="11878" y="8262"/>
                    <a:pt x="11944" y="8241"/>
                  </a:cubicBezTo>
                  <a:lnTo>
                    <a:pt x="13085" y="9722"/>
                  </a:lnTo>
                  <a:cubicBezTo>
                    <a:pt x="13250" y="9936"/>
                    <a:pt x="13461" y="10025"/>
                    <a:pt x="13670" y="10025"/>
                  </a:cubicBezTo>
                  <a:cubicBezTo>
                    <a:pt x="14244" y="10025"/>
                    <a:pt x="14803" y="9354"/>
                    <a:pt x="14351" y="8765"/>
                  </a:cubicBezTo>
                  <a:lnTo>
                    <a:pt x="13209" y="7284"/>
                  </a:lnTo>
                  <a:cubicBezTo>
                    <a:pt x="13271" y="7191"/>
                    <a:pt x="13301" y="7068"/>
                    <a:pt x="13332" y="6975"/>
                  </a:cubicBezTo>
                  <a:cubicBezTo>
                    <a:pt x="13355" y="6588"/>
                    <a:pt x="13042" y="6302"/>
                    <a:pt x="12703" y="6302"/>
                  </a:cubicBezTo>
                  <a:cubicBezTo>
                    <a:pt x="12582" y="6302"/>
                    <a:pt x="12458" y="6339"/>
                    <a:pt x="12345" y="6420"/>
                  </a:cubicBezTo>
                  <a:lnTo>
                    <a:pt x="11974" y="5926"/>
                  </a:lnTo>
                  <a:cubicBezTo>
                    <a:pt x="12129" y="5741"/>
                    <a:pt x="12252" y="5494"/>
                    <a:pt x="12376" y="5278"/>
                  </a:cubicBezTo>
                  <a:cubicBezTo>
                    <a:pt x="12437" y="5113"/>
                    <a:pt x="12293" y="4990"/>
                    <a:pt x="12154" y="4990"/>
                  </a:cubicBezTo>
                  <a:cubicBezTo>
                    <a:pt x="12084" y="4990"/>
                    <a:pt x="12016" y="5021"/>
                    <a:pt x="11974" y="5093"/>
                  </a:cubicBezTo>
                  <a:cubicBezTo>
                    <a:pt x="11560" y="6059"/>
                    <a:pt x="10644" y="6572"/>
                    <a:pt x="9723" y="6572"/>
                  </a:cubicBezTo>
                  <a:cubicBezTo>
                    <a:pt x="8997" y="6572"/>
                    <a:pt x="8267" y="6253"/>
                    <a:pt x="7777" y="5586"/>
                  </a:cubicBezTo>
                  <a:cubicBezTo>
                    <a:pt x="6728" y="4259"/>
                    <a:pt x="7283" y="2315"/>
                    <a:pt x="8857" y="1760"/>
                  </a:cubicBezTo>
                  <a:cubicBezTo>
                    <a:pt x="9148" y="1653"/>
                    <a:pt x="9441" y="1604"/>
                    <a:pt x="9725" y="1604"/>
                  </a:cubicBezTo>
                  <a:cubicBezTo>
                    <a:pt x="11013" y="1604"/>
                    <a:pt x="12140" y="2617"/>
                    <a:pt x="12190" y="3982"/>
                  </a:cubicBezTo>
                  <a:cubicBezTo>
                    <a:pt x="12205" y="4097"/>
                    <a:pt x="12294" y="4152"/>
                    <a:pt x="12388" y="4152"/>
                  </a:cubicBezTo>
                  <a:cubicBezTo>
                    <a:pt x="12494" y="4152"/>
                    <a:pt x="12606" y="4082"/>
                    <a:pt x="12623" y="3951"/>
                  </a:cubicBezTo>
                  <a:cubicBezTo>
                    <a:pt x="12623" y="3889"/>
                    <a:pt x="12623" y="3858"/>
                    <a:pt x="12623" y="3796"/>
                  </a:cubicBezTo>
                  <a:cubicBezTo>
                    <a:pt x="13641" y="3766"/>
                    <a:pt x="14474" y="2932"/>
                    <a:pt x="14474" y="1883"/>
                  </a:cubicBezTo>
                  <a:cubicBezTo>
                    <a:pt x="14474" y="834"/>
                    <a:pt x="13641" y="0"/>
                    <a:pt x="12592" y="0"/>
                  </a:cubicBezTo>
                  <a:lnTo>
                    <a:pt x="3765" y="0"/>
                  </a:lnTo>
                  <a:cubicBezTo>
                    <a:pt x="3487" y="0"/>
                    <a:pt x="3487" y="432"/>
                    <a:pt x="3765" y="432"/>
                  </a:cubicBezTo>
                  <a:lnTo>
                    <a:pt x="12592" y="432"/>
                  </a:lnTo>
                  <a:cubicBezTo>
                    <a:pt x="13394" y="432"/>
                    <a:pt x="14042" y="1081"/>
                    <a:pt x="14042" y="1883"/>
                  </a:cubicBezTo>
                  <a:cubicBezTo>
                    <a:pt x="14042" y="2685"/>
                    <a:pt x="13394" y="3364"/>
                    <a:pt x="12592" y="3364"/>
                  </a:cubicBezTo>
                  <a:lnTo>
                    <a:pt x="12530" y="3364"/>
                  </a:lnTo>
                  <a:cubicBezTo>
                    <a:pt x="12437" y="2994"/>
                    <a:pt x="12252" y="2624"/>
                    <a:pt x="12005" y="2315"/>
                  </a:cubicBezTo>
                  <a:cubicBezTo>
                    <a:pt x="11419" y="1542"/>
                    <a:pt x="10572" y="1182"/>
                    <a:pt x="9731" y="1182"/>
                  </a:cubicBezTo>
                  <a:cubicBezTo>
                    <a:pt x="8489" y="1182"/>
                    <a:pt x="7263" y="1966"/>
                    <a:pt x="6913" y="3364"/>
                  </a:cubicBezTo>
                  <a:lnTo>
                    <a:pt x="1883" y="3364"/>
                  </a:lnTo>
                  <a:cubicBezTo>
                    <a:pt x="1080" y="3364"/>
                    <a:pt x="432" y="2685"/>
                    <a:pt x="432" y="1883"/>
                  </a:cubicBezTo>
                  <a:cubicBezTo>
                    <a:pt x="432" y="1081"/>
                    <a:pt x="1080" y="432"/>
                    <a:pt x="1883" y="432"/>
                  </a:cubicBezTo>
                  <a:lnTo>
                    <a:pt x="2438" y="432"/>
                  </a:lnTo>
                  <a:cubicBezTo>
                    <a:pt x="2716" y="432"/>
                    <a:pt x="2716" y="0"/>
                    <a:pt x="243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10" name="Google Shape;12410;p23"/>
            <p:cNvSpPr/>
            <p:nvPr/>
          </p:nvSpPr>
          <p:spPr>
            <a:xfrm>
              <a:off x="1027475" y="4239300"/>
              <a:ext cx="110350" cy="10825"/>
            </a:xfrm>
            <a:custGeom>
              <a:avLst/>
              <a:gdLst/>
              <a:ahLst/>
              <a:cxnLst/>
              <a:rect l="l" t="t" r="r" b="b"/>
              <a:pathLst>
                <a:path w="4414" h="433" extrusionOk="0">
                  <a:moveTo>
                    <a:pt x="217" y="1"/>
                  </a:moveTo>
                  <a:cubicBezTo>
                    <a:pt x="93" y="1"/>
                    <a:pt x="1" y="93"/>
                    <a:pt x="1" y="217"/>
                  </a:cubicBezTo>
                  <a:cubicBezTo>
                    <a:pt x="1" y="340"/>
                    <a:pt x="93" y="433"/>
                    <a:pt x="217" y="433"/>
                  </a:cubicBezTo>
                  <a:lnTo>
                    <a:pt x="4136" y="433"/>
                  </a:lnTo>
                  <a:cubicBezTo>
                    <a:pt x="4414" y="433"/>
                    <a:pt x="4414" y="1"/>
                    <a:pt x="4136"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411" name="Google Shape;12411;p23"/>
          <p:cNvGrpSpPr/>
          <p:nvPr/>
        </p:nvGrpSpPr>
        <p:grpSpPr>
          <a:xfrm>
            <a:off x="3334984" y="2369808"/>
            <a:ext cx="485600" cy="451667"/>
            <a:chOff x="7731450" y="3574225"/>
            <a:chExt cx="364200" cy="338750"/>
          </a:xfrm>
        </p:grpSpPr>
        <p:sp>
          <p:nvSpPr>
            <p:cNvPr id="12412" name="Google Shape;12412;p23"/>
            <p:cNvSpPr/>
            <p:nvPr/>
          </p:nvSpPr>
          <p:spPr>
            <a:xfrm>
              <a:off x="7940850" y="3673950"/>
              <a:ext cx="38275" cy="39575"/>
            </a:xfrm>
            <a:custGeom>
              <a:avLst/>
              <a:gdLst/>
              <a:ahLst/>
              <a:cxnLst/>
              <a:rect l="l" t="t" r="r" b="b"/>
              <a:pathLst>
                <a:path w="1531" h="1583" extrusionOk="0">
                  <a:moveTo>
                    <a:pt x="790" y="703"/>
                  </a:moveTo>
                  <a:lnTo>
                    <a:pt x="914" y="981"/>
                  </a:lnTo>
                  <a:lnTo>
                    <a:pt x="667" y="981"/>
                  </a:lnTo>
                  <a:lnTo>
                    <a:pt x="790" y="703"/>
                  </a:lnTo>
                  <a:close/>
                  <a:moveTo>
                    <a:pt x="790" y="1"/>
                  </a:moveTo>
                  <a:cubicBezTo>
                    <a:pt x="713" y="1"/>
                    <a:pt x="636" y="39"/>
                    <a:pt x="605" y="117"/>
                  </a:cubicBezTo>
                  <a:lnTo>
                    <a:pt x="80" y="1289"/>
                  </a:lnTo>
                  <a:cubicBezTo>
                    <a:pt x="1" y="1449"/>
                    <a:pt x="127" y="1582"/>
                    <a:pt x="259" y="1582"/>
                  </a:cubicBezTo>
                  <a:cubicBezTo>
                    <a:pt x="332" y="1582"/>
                    <a:pt x="407" y="1542"/>
                    <a:pt x="451" y="1444"/>
                  </a:cubicBezTo>
                  <a:lnTo>
                    <a:pt x="451" y="1413"/>
                  </a:lnTo>
                  <a:lnTo>
                    <a:pt x="1099" y="1413"/>
                  </a:lnTo>
                  <a:lnTo>
                    <a:pt x="1099" y="1444"/>
                  </a:lnTo>
                  <a:cubicBezTo>
                    <a:pt x="1146" y="1538"/>
                    <a:pt x="1229" y="1578"/>
                    <a:pt x="1307" y="1578"/>
                  </a:cubicBezTo>
                  <a:cubicBezTo>
                    <a:pt x="1331" y="1578"/>
                    <a:pt x="1355" y="1574"/>
                    <a:pt x="1377" y="1567"/>
                  </a:cubicBezTo>
                  <a:cubicBezTo>
                    <a:pt x="1500" y="1505"/>
                    <a:pt x="1531" y="1382"/>
                    <a:pt x="1500" y="1289"/>
                  </a:cubicBezTo>
                  <a:lnTo>
                    <a:pt x="975" y="117"/>
                  </a:lnTo>
                  <a:cubicBezTo>
                    <a:pt x="945" y="39"/>
                    <a:pt x="867" y="1"/>
                    <a:pt x="790"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13" name="Google Shape;12413;p23"/>
            <p:cNvSpPr/>
            <p:nvPr/>
          </p:nvSpPr>
          <p:spPr>
            <a:xfrm>
              <a:off x="7988375" y="3673000"/>
              <a:ext cx="40900" cy="40150"/>
            </a:xfrm>
            <a:custGeom>
              <a:avLst/>
              <a:gdLst/>
              <a:ahLst/>
              <a:cxnLst/>
              <a:rect l="l" t="t" r="r" b="b"/>
              <a:pathLst>
                <a:path w="1636" h="1606" extrusionOk="0">
                  <a:moveTo>
                    <a:pt x="587" y="432"/>
                  </a:moveTo>
                  <a:cubicBezTo>
                    <a:pt x="957" y="556"/>
                    <a:pt x="957" y="1080"/>
                    <a:pt x="587" y="1173"/>
                  </a:cubicBezTo>
                  <a:lnTo>
                    <a:pt x="402" y="1173"/>
                  </a:lnTo>
                  <a:lnTo>
                    <a:pt x="402" y="432"/>
                  </a:lnTo>
                  <a:close/>
                  <a:moveTo>
                    <a:pt x="587" y="0"/>
                  </a:moveTo>
                  <a:lnTo>
                    <a:pt x="587" y="31"/>
                  </a:lnTo>
                  <a:lnTo>
                    <a:pt x="216" y="31"/>
                  </a:lnTo>
                  <a:cubicBezTo>
                    <a:pt x="93" y="31"/>
                    <a:pt x="0" y="124"/>
                    <a:pt x="0" y="216"/>
                  </a:cubicBezTo>
                  <a:lnTo>
                    <a:pt x="0" y="1389"/>
                  </a:lnTo>
                  <a:cubicBezTo>
                    <a:pt x="0" y="1512"/>
                    <a:pt x="93" y="1605"/>
                    <a:pt x="216" y="1605"/>
                  </a:cubicBezTo>
                  <a:lnTo>
                    <a:pt x="587" y="1605"/>
                  </a:lnTo>
                  <a:cubicBezTo>
                    <a:pt x="1636" y="1605"/>
                    <a:pt x="1636" y="0"/>
                    <a:pt x="587"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14" name="Google Shape;12414;p23"/>
            <p:cNvSpPr/>
            <p:nvPr/>
          </p:nvSpPr>
          <p:spPr>
            <a:xfrm>
              <a:off x="7760775" y="3614350"/>
              <a:ext cx="282400" cy="10825"/>
            </a:xfrm>
            <a:custGeom>
              <a:avLst/>
              <a:gdLst/>
              <a:ahLst/>
              <a:cxnLst/>
              <a:rect l="l" t="t" r="r" b="b"/>
              <a:pathLst>
                <a:path w="11296" h="433" extrusionOk="0">
                  <a:moveTo>
                    <a:pt x="278" y="1"/>
                  </a:moveTo>
                  <a:cubicBezTo>
                    <a:pt x="0" y="1"/>
                    <a:pt x="0" y="433"/>
                    <a:pt x="278" y="433"/>
                  </a:cubicBezTo>
                  <a:lnTo>
                    <a:pt x="11079" y="433"/>
                  </a:lnTo>
                  <a:cubicBezTo>
                    <a:pt x="11203" y="433"/>
                    <a:pt x="11296" y="340"/>
                    <a:pt x="11296" y="217"/>
                  </a:cubicBezTo>
                  <a:cubicBezTo>
                    <a:pt x="11296" y="93"/>
                    <a:pt x="11203" y="1"/>
                    <a:pt x="11079"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15" name="Google Shape;12415;p23"/>
            <p:cNvSpPr/>
            <p:nvPr/>
          </p:nvSpPr>
          <p:spPr>
            <a:xfrm>
              <a:off x="7760775" y="3643675"/>
              <a:ext cx="145825" cy="10825"/>
            </a:xfrm>
            <a:custGeom>
              <a:avLst/>
              <a:gdLst/>
              <a:ahLst/>
              <a:cxnLst/>
              <a:rect l="l" t="t" r="r" b="b"/>
              <a:pathLst>
                <a:path w="5833" h="433" extrusionOk="0">
                  <a:moveTo>
                    <a:pt x="278" y="1"/>
                  </a:moveTo>
                  <a:cubicBezTo>
                    <a:pt x="0" y="1"/>
                    <a:pt x="0" y="433"/>
                    <a:pt x="278" y="433"/>
                  </a:cubicBezTo>
                  <a:lnTo>
                    <a:pt x="5555" y="433"/>
                  </a:lnTo>
                  <a:cubicBezTo>
                    <a:pt x="5833" y="433"/>
                    <a:pt x="5833" y="1"/>
                    <a:pt x="5555"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16" name="Google Shape;12416;p23"/>
            <p:cNvSpPr/>
            <p:nvPr/>
          </p:nvSpPr>
          <p:spPr>
            <a:xfrm>
              <a:off x="7760775" y="3673000"/>
              <a:ext cx="145825" cy="10825"/>
            </a:xfrm>
            <a:custGeom>
              <a:avLst/>
              <a:gdLst/>
              <a:ahLst/>
              <a:cxnLst/>
              <a:rect l="l" t="t" r="r" b="b"/>
              <a:pathLst>
                <a:path w="5833" h="433" extrusionOk="0">
                  <a:moveTo>
                    <a:pt x="278" y="0"/>
                  </a:moveTo>
                  <a:cubicBezTo>
                    <a:pt x="0" y="0"/>
                    <a:pt x="0" y="432"/>
                    <a:pt x="278" y="432"/>
                  </a:cubicBezTo>
                  <a:lnTo>
                    <a:pt x="5555" y="432"/>
                  </a:lnTo>
                  <a:cubicBezTo>
                    <a:pt x="5833" y="432"/>
                    <a:pt x="5833" y="0"/>
                    <a:pt x="5555"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17" name="Google Shape;12417;p23"/>
            <p:cNvSpPr/>
            <p:nvPr/>
          </p:nvSpPr>
          <p:spPr>
            <a:xfrm>
              <a:off x="7760775" y="3702325"/>
              <a:ext cx="145825" cy="10825"/>
            </a:xfrm>
            <a:custGeom>
              <a:avLst/>
              <a:gdLst/>
              <a:ahLst/>
              <a:cxnLst/>
              <a:rect l="l" t="t" r="r" b="b"/>
              <a:pathLst>
                <a:path w="5833" h="433" extrusionOk="0">
                  <a:moveTo>
                    <a:pt x="278" y="0"/>
                  </a:moveTo>
                  <a:cubicBezTo>
                    <a:pt x="0" y="0"/>
                    <a:pt x="0" y="432"/>
                    <a:pt x="278" y="432"/>
                  </a:cubicBezTo>
                  <a:lnTo>
                    <a:pt x="5555" y="432"/>
                  </a:lnTo>
                  <a:cubicBezTo>
                    <a:pt x="5833" y="432"/>
                    <a:pt x="5833" y="0"/>
                    <a:pt x="5555"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18" name="Google Shape;12418;p23"/>
            <p:cNvSpPr/>
            <p:nvPr/>
          </p:nvSpPr>
          <p:spPr>
            <a:xfrm>
              <a:off x="7760775" y="3731625"/>
              <a:ext cx="145825" cy="10825"/>
            </a:xfrm>
            <a:custGeom>
              <a:avLst/>
              <a:gdLst/>
              <a:ahLst/>
              <a:cxnLst/>
              <a:rect l="l" t="t" r="r" b="b"/>
              <a:pathLst>
                <a:path w="5833" h="433" extrusionOk="0">
                  <a:moveTo>
                    <a:pt x="278" y="1"/>
                  </a:moveTo>
                  <a:cubicBezTo>
                    <a:pt x="0" y="1"/>
                    <a:pt x="0" y="433"/>
                    <a:pt x="278" y="433"/>
                  </a:cubicBezTo>
                  <a:lnTo>
                    <a:pt x="5555" y="433"/>
                  </a:lnTo>
                  <a:cubicBezTo>
                    <a:pt x="5833" y="433"/>
                    <a:pt x="5833" y="1"/>
                    <a:pt x="5555"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19" name="Google Shape;12419;p23"/>
            <p:cNvSpPr/>
            <p:nvPr/>
          </p:nvSpPr>
          <p:spPr>
            <a:xfrm>
              <a:off x="7731450" y="3574225"/>
              <a:ext cx="364200" cy="338750"/>
            </a:xfrm>
            <a:custGeom>
              <a:avLst/>
              <a:gdLst/>
              <a:ahLst/>
              <a:cxnLst/>
              <a:rect l="l" t="t" r="r" b="b"/>
              <a:pathLst>
                <a:path w="14568" h="13550" extrusionOk="0">
                  <a:moveTo>
                    <a:pt x="12036" y="3211"/>
                  </a:moveTo>
                  <a:lnTo>
                    <a:pt x="12036" y="5957"/>
                  </a:lnTo>
                  <a:cubicBezTo>
                    <a:pt x="12020" y="5955"/>
                    <a:pt x="12005" y="5953"/>
                    <a:pt x="11989" y="5953"/>
                  </a:cubicBezTo>
                  <a:cubicBezTo>
                    <a:pt x="11826" y="5953"/>
                    <a:pt x="11697" y="6097"/>
                    <a:pt x="11697" y="6266"/>
                  </a:cubicBezTo>
                  <a:lnTo>
                    <a:pt x="11697" y="6328"/>
                  </a:lnTo>
                  <a:lnTo>
                    <a:pt x="8055" y="6297"/>
                  </a:lnTo>
                  <a:lnTo>
                    <a:pt x="8055" y="3211"/>
                  </a:lnTo>
                  <a:close/>
                  <a:moveTo>
                    <a:pt x="12129" y="6482"/>
                  </a:moveTo>
                  <a:lnTo>
                    <a:pt x="13826" y="7716"/>
                  </a:lnTo>
                  <a:lnTo>
                    <a:pt x="12901" y="7716"/>
                  </a:lnTo>
                  <a:cubicBezTo>
                    <a:pt x="12808" y="7716"/>
                    <a:pt x="12715" y="7778"/>
                    <a:pt x="12654" y="7871"/>
                  </a:cubicBezTo>
                  <a:lnTo>
                    <a:pt x="12129" y="8581"/>
                  </a:lnTo>
                  <a:lnTo>
                    <a:pt x="12129" y="6482"/>
                  </a:lnTo>
                  <a:close/>
                  <a:moveTo>
                    <a:pt x="13425" y="8148"/>
                  </a:moveTo>
                  <a:lnTo>
                    <a:pt x="13425" y="9383"/>
                  </a:lnTo>
                  <a:cubicBezTo>
                    <a:pt x="13425" y="9815"/>
                    <a:pt x="13086" y="10154"/>
                    <a:pt x="12654" y="10154"/>
                  </a:cubicBezTo>
                  <a:lnTo>
                    <a:pt x="1173" y="10154"/>
                  </a:lnTo>
                  <a:cubicBezTo>
                    <a:pt x="741" y="10154"/>
                    <a:pt x="402" y="9815"/>
                    <a:pt x="402" y="9383"/>
                  </a:cubicBezTo>
                  <a:lnTo>
                    <a:pt x="402" y="8241"/>
                  </a:lnTo>
                  <a:lnTo>
                    <a:pt x="11697" y="8241"/>
                  </a:lnTo>
                  <a:lnTo>
                    <a:pt x="11697" y="8920"/>
                  </a:lnTo>
                  <a:cubicBezTo>
                    <a:pt x="11697" y="9115"/>
                    <a:pt x="11858" y="9237"/>
                    <a:pt x="12023" y="9237"/>
                  </a:cubicBezTo>
                  <a:cubicBezTo>
                    <a:pt x="12118" y="9237"/>
                    <a:pt x="12215" y="9196"/>
                    <a:pt x="12283" y="9105"/>
                  </a:cubicBezTo>
                  <a:lnTo>
                    <a:pt x="12962" y="8148"/>
                  </a:lnTo>
                  <a:close/>
                  <a:moveTo>
                    <a:pt x="7932" y="10587"/>
                  </a:moveTo>
                  <a:lnTo>
                    <a:pt x="7932" y="12161"/>
                  </a:lnTo>
                  <a:lnTo>
                    <a:pt x="5926" y="12161"/>
                  </a:lnTo>
                  <a:lnTo>
                    <a:pt x="5926" y="10587"/>
                  </a:lnTo>
                  <a:close/>
                  <a:moveTo>
                    <a:pt x="1173" y="1"/>
                  </a:moveTo>
                  <a:cubicBezTo>
                    <a:pt x="525" y="32"/>
                    <a:pt x="0" y="556"/>
                    <a:pt x="0" y="1174"/>
                  </a:cubicBezTo>
                  <a:lnTo>
                    <a:pt x="0" y="9383"/>
                  </a:lnTo>
                  <a:cubicBezTo>
                    <a:pt x="0" y="10031"/>
                    <a:pt x="525" y="10556"/>
                    <a:pt x="1173" y="10556"/>
                  </a:cubicBezTo>
                  <a:lnTo>
                    <a:pt x="5525" y="10556"/>
                  </a:lnTo>
                  <a:lnTo>
                    <a:pt x="5525" y="12130"/>
                  </a:lnTo>
                  <a:lnTo>
                    <a:pt x="4352" y="12130"/>
                  </a:lnTo>
                  <a:cubicBezTo>
                    <a:pt x="3488" y="12191"/>
                    <a:pt x="3488" y="13488"/>
                    <a:pt x="4352" y="13549"/>
                  </a:cubicBezTo>
                  <a:lnTo>
                    <a:pt x="8117" y="13549"/>
                  </a:lnTo>
                  <a:cubicBezTo>
                    <a:pt x="8395" y="13549"/>
                    <a:pt x="8395" y="13148"/>
                    <a:pt x="8117" y="13148"/>
                  </a:cubicBezTo>
                  <a:lnTo>
                    <a:pt x="4352" y="13148"/>
                  </a:lnTo>
                  <a:cubicBezTo>
                    <a:pt x="4012" y="13086"/>
                    <a:pt x="4012" y="12593"/>
                    <a:pt x="4352" y="12562"/>
                  </a:cubicBezTo>
                  <a:lnTo>
                    <a:pt x="9506" y="12562"/>
                  </a:lnTo>
                  <a:cubicBezTo>
                    <a:pt x="9845" y="12593"/>
                    <a:pt x="9845" y="13086"/>
                    <a:pt x="9506" y="13148"/>
                  </a:cubicBezTo>
                  <a:lnTo>
                    <a:pt x="9351" y="13148"/>
                  </a:lnTo>
                  <a:cubicBezTo>
                    <a:pt x="9074" y="13148"/>
                    <a:pt x="9074" y="13549"/>
                    <a:pt x="9351" y="13549"/>
                  </a:cubicBezTo>
                  <a:lnTo>
                    <a:pt x="9506" y="13549"/>
                  </a:lnTo>
                  <a:cubicBezTo>
                    <a:pt x="10370" y="13488"/>
                    <a:pt x="10370" y="12191"/>
                    <a:pt x="9506" y="12130"/>
                  </a:cubicBezTo>
                  <a:lnTo>
                    <a:pt x="8333" y="12130"/>
                  </a:lnTo>
                  <a:lnTo>
                    <a:pt x="8333" y="10556"/>
                  </a:lnTo>
                  <a:lnTo>
                    <a:pt x="12685" y="10556"/>
                  </a:lnTo>
                  <a:cubicBezTo>
                    <a:pt x="13333" y="10556"/>
                    <a:pt x="13857" y="10031"/>
                    <a:pt x="13857" y="9383"/>
                  </a:cubicBezTo>
                  <a:lnTo>
                    <a:pt x="13857" y="8118"/>
                  </a:lnTo>
                  <a:lnTo>
                    <a:pt x="14135" y="8118"/>
                  </a:lnTo>
                  <a:cubicBezTo>
                    <a:pt x="14444" y="8118"/>
                    <a:pt x="14567" y="7747"/>
                    <a:pt x="14320" y="7562"/>
                  </a:cubicBezTo>
                  <a:lnTo>
                    <a:pt x="14320" y="7562"/>
                  </a:lnTo>
                  <a:lnTo>
                    <a:pt x="14320" y="7593"/>
                  </a:lnTo>
                  <a:lnTo>
                    <a:pt x="13857" y="7223"/>
                  </a:lnTo>
                  <a:lnTo>
                    <a:pt x="13857" y="1205"/>
                  </a:lnTo>
                  <a:cubicBezTo>
                    <a:pt x="13857" y="556"/>
                    <a:pt x="13333" y="32"/>
                    <a:pt x="12685" y="32"/>
                  </a:cubicBezTo>
                  <a:lnTo>
                    <a:pt x="3056" y="32"/>
                  </a:lnTo>
                  <a:cubicBezTo>
                    <a:pt x="2778" y="32"/>
                    <a:pt x="2778" y="464"/>
                    <a:pt x="3056" y="464"/>
                  </a:cubicBezTo>
                  <a:lnTo>
                    <a:pt x="12685" y="464"/>
                  </a:lnTo>
                  <a:cubicBezTo>
                    <a:pt x="13117" y="464"/>
                    <a:pt x="13456" y="803"/>
                    <a:pt x="13456" y="1235"/>
                  </a:cubicBezTo>
                  <a:lnTo>
                    <a:pt x="13456" y="6914"/>
                  </a:lnTo>
                  <a:lnTo>
                    <a:pt x="12469" y="6173"/>
                  </a:lnTo>
                  <a:cubicBezTo>
                    <a:pt x="12469" y="6173"/>
                    <a:pt x="12469" y="6142"/>
                    <a:pt x="12469" y="6142"/>
                  </a:cubicBezTo>
                  <a:lnTo>
                    <a:pt x="12469" y="2995"/>
                  </a:lnTo>
                  <a:cubicBezTo>
                    <a:pt x="12469" y="2871"/>
                    <a:pt x="12376" y="2779"/>
                    <a:pt x="12252" y="2779"/>
                  </a:cubicBezTo>
                  <a:lnTo>
                    <a:pt x="7839" y="2779"/>
                  </a:lnTo>
                  <a:cubicBezTo>
                    <a:pt x="7716" y="2779"/>
                    <a:pt x="7623" y="2871"/>
                    <a:pt x="7623" y="2995"/>
                  </a:cubicBezTo>
                  <a:lnTo>
                    <a:pt x="7623" y="6513"/>
                  </a:lnTo>
                  <a:cubicBezTo>
                    <a:pt x="7623" y="6636"/>
                    <a:pt x="7716" y="6729"/>
                    <a:pt x="7839" y="6729"/>
                  </a:cubicBezTo>
                  <a:lnTo>
                    <a:pt x="11697" y="6729"/>
                  </a:lnTo>
                  <a:lnTo>
                    <a:pt x="11697" y="7809"/>
                  </a:lnTo>
                  <a:lnTo>
                    <a:pt x="402" y="7809"/>
                  </a:lnTo>
                  <a:lnTo>
                    <a:pt x="402" y="1205"/>
                  </a:lnTo>
                  <a:cubicBezTo>
                    <a:pt x="402" y="772"/>
                    <a:pt x="741" y="433"/>
                    <a:pt x="1173" y="433"/>
                  </a:cubicBezTo>
                  <a:lnTo>
                    <a:pt x="1883" y="433"/>
                  </a:lnTo>
                  <a:cubicBezTo>
                    <a:pt x="2161" y="433"/>
                    <a:pt x="2161" y="1"/>
                    <a:pt x="1883"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420" name="Google Shape;12420;p23"/>
          <p:cNvGrpSpPr/>
          <p:nvPr/>
        </p:nvGrpSpPr>
        <p:grpSpPr>
          <a:xfrm>
            <a:off x="4331941" y="2354391"/>
            <a:ext cx="423867" cy="482500"/>
            <a:chOff x="3275000" y="4141325"/>
            <a:chExt cx="317900" cy="361875"/>
          </a:xfrm>
        </p:grpSpPr>
        <p:sp>
          <p:nvSpPr>
            <p:cNvPr id="12421" name="Google Shape;12421;p23"/>
            <p:cNvSpPr/>
            <p:nvPr/>
          </p:nvSpPr>
          <p:spPr>
            <a:xfrm>
              <a:off x="3520025" y="4162925"/>
              <a:ext cx="11925" cy="8175"/>
            </a:xfrm>
            <a:custGeom>
              <a:avLst/>
              <a:gdLst/>
              <a:ahLst/>
              <a:cxnLst/>
              <a:rect l="l" t="t" r="r" b="b"/>
              <a:pathLst>
                <a:path w="477" h="327" extrusionOk="0">
                  <a:moveTo>
                    <a:pt x="260" y="1"/>
                  </a:moveTo>
                  <a:cubicBezTo>
                    <a:pt x="0" y="1"/>
                    <a:pt x="265" y="326"/>
                    <a:pt x="403" y="326"/>
                  </a:cubicBezTo>
                  <a:cubicBezTo>
                    <a:pt x="446" y="326"/>
                    <a:pt x="476" y="296"/>
                    <a:pt x="476" y="217"/>
                  </a:cubicBezTo>
                  <a:cubicBezTo>
                    <a:pt x="476" y="93"/>
                    <a:pt x="384" y="1"/>
                    <a:pt x="260"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22" name="Google Shape;12422;p23"/>
            <p:cNvSpPr/>
            <p:nvPr/>
          </p:nvSpPr>
          <p:spPr>
            <a:xfrm>
              <a:off x="3336725" y="4162925"/>
              <a:ext cx="83350" cy="10825"/>
            </a:xfrm>
            <a:custGeom>
              <a:avLst/>
              <a:gdLst/>
              <a:ahLst/>
              <a:cxnLst/>
              <a:rect l="l" t="t" r="r" b="b"/>
              <a:pathLst>
                <a:path w="3334" h="433" extrusionOk="0">
                  <a:moveTo>
                    <a:pt x="216" y="1"/>
                  </a:moveTo>
                  <a:cubicBezTo>
                    <a:pt x="93" y="1"/>
                    <a:pt x="0" y="93"/>
                    <a:pt x="0" y="217"/>
                  </a:cubicBezTo>
                  <a:cubicBezTo>
                    <a:pt x="0" y="340"/>
                    <a:pt x="93" y="433"/>
                    <a:pt x="216" y="433"/>
                  </a:cubicBezTo>
                  <a:lnTo>
                    <a:pt x="3117" y="433"/>
                  </a:lnTo>
                  <a:cubicBezTo>
                    <a:pt x="3241" y="433"/>
                    <a:pt x="3333" y="340"/>
                    <a:pt x="3333" y="217"/>
                  </a:cubicBezTo>
                  <a:cubicBezTo>
                    <a:pt x="3333" y="93"/>
                    <a:pt x="3241" y="1"/>
                    <a:pt x="3117"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23" name="Google Shape;12423;p23"/>
            <p:cNvSpPr/>
            <p:nvPr/>
          </p:nvSpPr>
          <p:spPr>
            <a:xfrm>
              <a:off x="3342125" y="4216150"/>
              <a:ext cx="185200" cy="73325"/>
            </a:xfrm>
            <a:custGeom>
              <a:avLst/>
              <a:gdLst/>
              <a:ahLst/>
              <a:cxnLst/>
              <a:rect l="l" t="t" r="r" b="b"/>
              <a:pathLst>
                <a:path w="7408" h="2933" extrusionOk="0">
                  <a:moveTo>
                    <a:pt x="7006" y="433"/>
                  </a:moveTo>
                  <a:lnTo>
                    <a:pt x="6975" y="2532"/>
                  </a:lnTo>
                  <a:lnTo>
                    <a:pt x="432" y="2532"/>
                  </a:lnTo>
                  <a:lnTo>
                    <a:pt x="432" y="433"/>
                  </a:lnTo>
                  <a:close/>
                  <a:moveTo>
                    <a:pt x="216" y="1"/>
                  </a:moveTo>
                  <a:cubicBezTo>
                    <a:pt x="93" y="1"/>
                    <a:pt x="0" y="94"/>
                    <a:pt x="0" y="217"/>
                  </a:cubicBezTo>
                  <a:lnTo>
                    <a:pt x="0" y="2717"/>
                  </a:lnTo>
                  <a:cubicBezTo>
                    <a:pt x="0" y="2840"/>
                    <a:pt x="93" y="2933"/>
                    <a:pt x="216" y="2933"/>
                  </a:cubicBezTo>
                  <a:lnTo>
                    <a:pt x="7191" y="2933"/>
                  </a:lnTo>
                  <a:cubicBezTo>
                    <a:pt x="7314" y="2933"/>
                    <a:pt x="7407" y="2840"/>
                    <a:pt x="7407" y="2717"/>
                  </a:cubicBezTo>
                  <a:lnTo>
                    <a:pt x="7407" y="217"/>
                  </a:lnTo>
                  <a:cubicBezTo>
                    <a:pt x="7407" y="94"/>
                    <a:pt x="7314" y="1"/>
                    <a:pt x="7191"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24" name="Google Shape;12424;p23"/>
            <p:cNvSpPr/>
            <p:nvPr/>
          </p:nvSpPr>
          <p:spPr>
            <a:xfrm>
              <a:off x="3339800" y="4311825"/>
              <a:ext cx="189050" cy="10075"/>
            </a:xfrm>
            <a:custGeom>
              <a:avLst/>
              <a:gdLst/>
              <a:ahLst/>
              <a:cxnLst/>
              <a:rect l="l" t="t" r="r" b="b"/>
              <a:pathLst>
                <a:path w="7562" h="403" extrusionOk="0">
                  <a:moveTo>
                    <a:pt x="278" y="1"/>
                  </a:moveTo>
                  <a:cubicBezTo>
                    <a:pt x="1" y="1"/>
                    <a:pt x="1" y="402"/>
                    <a:pt x="278" y="402"/>
                  </a:cubicBezTo>
                  <a:lnTo>
                    <a:pt x="7253" y="402"/>
                  </a:lnTo>
                  <a:cubicBezTo>
                    <a:pt x="7562" y="402"/>
                    <a:pt x="7562" y="1"/>
                    <a:pt x="7253"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25" name="Google Shape;12425;p23"/>
            <p:cNvSpPr/>
            <p:nvPr/>
          </p:nvSpPr>
          <p:spPr>
            <a:xfrm>
              <a:off x="3339800" y="4341150"/>
              <a:ext cx="189050" cy="10825"/>
            </a:xfrm>
            <a:custGeom>
              <a:avLst/>
              <a:gdLst/>
              <a:ahLst/>
              <a:cxnLst/>
              <a:rect l="l" t="t" r="r" b="b"/>
              <a:pathLst>
                <a:path w="7562" h="433" extrusionOk="0">
                  <a:moveTo>
                    <a:pt x="278" y="1"/>
                  </a:moveTo>
                  <a:cubicBezTo>
                    <a:pt x="1" y="1"/>
                    <a:pt x="1" y="433"/>
                    <a:pt x="278" y="433"/>
                  </a:cubicBezTo>
                  <a:lnTo>
                    <a:pt x="7253" y="433"/>
                  </a:lnTo>
                  <a:cubicBezTo>
                    <a:pt x="7562" y="433"/>
                    <a:pt x="7562" y="1"/>
                    <a:pt x="7253"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26" name="Google Shape;12426;p23"/>
            <p:cNvSpPr/>
            <p:nvPr/>
          </p:nvSpPr>
          <p:spPr>
            <a:xfrm>
              <a:off x="3275000" y="4141325"/>
              <a:ext cx="317900" cy="361875"/>
            </a:xfrm>
            <a:custGeom>
              <a:avLst/>
              <a:gdLst/>
              <a:ahLst/>
              <a:cxnLst/>
              <a:rect l="l" t="t" r="r" b="b"/>
              <a:pathLst>
                <a:path w="12716" h="14475" extrusionOk="0">
                  <a:moveTo>
                    <a:pt x="2386" y="430"/>
                  </a:moveTo>
                  <a:cubicBezTo>
                    <a:pt x="2403" y="430"/>
                    <a:pt x="2421" y="431"/>
                    <a:pt x="2438" y="432"/>
                  </a:cubicBezTo>
                  <a:lnTo>
                    <a:pt x="10308" y="432"/>
                  </a:lnTo>
                  <a:cubicBezTo>
                    <a:pt x="10586" y="432"/>
                    <a:pt x="10833" y="648"/>
                    <a:pt x="10802" y="926"/>
                  </a:cubicBezTo>
                  <a:lnTo>
                    <a:pt x="10802" y="1760"/>
                  </a:lnTo>
                  <a:lnTo>
                    <a:pt x="1914" y="1760"/>
                  </a:lnTo>
                  <a:lnTo>
                    <a:pt x="1914" y="926"/>
                  </a:lnTo>
                  <a:cubicBezTo>
                    <a:pt x="1914" y="664"/>
                    <a:pt x="2106" y="430"/>
                    <a:pt x="2386" y="430"/>
                  </a:cubicBezTo>
                  <a:close/>
                  <a:moveTo>
                    <a:pt x="1482" y="6728"/>
                  </a:moveTo>
                  <a:lnTo>
                    <a:pt x="1482" y="8487"/>
                  </a:lnTo>
                  <a:lnTo>
                    <a:pt x="587" y="7932"/>
                  </a:lnTo>
                  <a:cubicBezTo>
                    <a:pt x="617" y="7839"/>
                    <a:pt x="679" y="7716"/>
                    <a:pt x="772" y="7654"/>
                  </a:cubicBezTo>
                  <a:lnTo>
                    <a:pt x="1482" y="6728"/>
                  </a:lnTo>
                  <a:close/>
                  <a:moveTo>
                    <a:pt x="11234" y="6728"/>
                  </a:moveTo>
                  <a:lnTo>
                    <a:pt x="11975" y="7654"/>
                  </a:lnTo>
                  <a:cubicBezTo>
                    <a:pt x="12067" y="7716"/>
                    <a:pt x="12098" y="7808"/>
                    <a:pt x="12160" y="7932"/>
                  </a:cubicBezTo>
                  <a:lnTo>
                    <a:pt x="11234" y="8487"/>
                  </a:lnTo>
                  <a:lnTo>
                    <a:pt x="11234" y="6728"/>
                  </a:lnTo>
                  <a:close/>
                  <a:moveTo>
                    <a:pt x="9444" y="9598"/>
                  </a:moveTo>
                  <a:lnTo>
                    <a:pt x="8240" y="10370"/>
                  </a:lnTo>
                  <a:lnTo>
                    <a:pt x="4506" y="10370"/>
                  </a:lnTo>
                  <a:lnTo>
                    <a:pt x="3272" y="9598"/>
                  </a:lnTo>
                  <a:close/>
                  <a:moveTo>
                    <a:pt x="7561" y="10802"/>
                  </a:moveTo>
                  <a:lnTo>
                    <a:pt x="6389" y="11543"/>
                  </a:lnTo>
                  <a:lnTo>
                    <a:pt x="5185" y="10802"/>
                  </a:lnTo>
                  <a:close/>
                  <a:moveTo>
                    <a:pt x="2438" y="0"/>
                  </a:moveTo>
                  <a:cubicBezTo>
                    <a:pt x="1914" y="0"/>
                    <a:pt x="1482" y="432"/>
                    <a:pt x="1482" y="957"/>
                  </a:cubicBezTo>
                  <a:lnTo>
                    <a:pt x="1482" y="6080"/>
                  </a:lnTo>
                  <a:lnTo>
                    <a:pt x="432" y="7376"/>
                  </a:lnTo>
                  <a:cubicBezTo>
                    <a:pt x="154" y="7685"/>
                    <a:pt x="31" y="8086"/>
                    <a:pt x="31" y="8487"/>
                  </a:cubicBezTo>
                  <a:lnTo>
                    <a:pt x="31" y="11296"/>
                  </a:lnTo>
                  <a:cubicBezTo>
                    <a:pt x="31" y="11450"/>
                    <a:pt x="139" y="11527"/>
                    <a:pt x="247" y="11527"/>
                  </a:cubicBezTo>
                  <a:cubicBezTo>
                    <a:pt x="355" y="11527"/>
                    <a:pt x="463" y="11450"/>
                    <a:pt x="463" y="11296"/>
                  </a:cubicBezTo>
                  <a:lnTo>
                    <a:pt x="463" y="8518"/>
                  </a:lnTo>
                  <a:lnTo>
                    <a:pt x="463" y="8364"/>
                  </a:lnTo>
                  <a:lnTo>
                    <a:pt x="6265" y="11975"/>
                  </a:lnTo>
                  <a:cubicBezTo>
                    <a:pt x="6296" y="12006"/>
                    <a:pt x="6335" y="12021"/>
                    <a:pt x="6373" y="12021"/>
                  </a:cubicBezTo>
                  <a:cubicBezTo>
                    <a:pt x="6412" y="12021"/>
                    <a:pt x="6450" y="12006"/>
                    <a:pt x="6481" y="11975"/>
                  </a:cubicBezTo>
                  <a:lnTo>
                    <a:pt x="12283" y="8364"/>
                  </a:lnTo>
                  <a:cubicBezTo>
                    <a:pt x="12283" y="8426"/>
                    <a:pt x="12283" y="8457"/>
                    <a:pt x="12283" y="8518"/>
                  </a:cubicBezTo>
                  <a:lnTo>
                    <a:pt x="12283" y="13148"/>
                  </a:lnTo>
                  <a:cubicBezTo>
                    <a:pt x="12283" y="13641"/>
                    <a:pt x="11882" y="14043"/>
                    <a:pt x="11357" y="14043"/>
                  </a:cubicBezTo>
                  <a:lnTo>
                    <a:pt x="1327" y="14043"/>
                  </a:lnTo>
                  <a:cubicBezTo>
                    <a:pt x="833" y="14043"/>
                    <a:pt x="432" y="13641"/>
                    <a:pt x="432" y="13148"/>
                  </a:cubicBezTo>
                  <a:lnTo>
                    <a:pt x="432" y="12623"/>
                  </a:lnTo>
                  <a:cubicBezTo>
                    <a:pt x="432" y="12484"/>
                    <a:pt x="324" y="12415"/>
                    <a:pt x="216" y="12415"/>
                  </a:cubicBezTo>
                  <a:cubicBezTo>
                    <a:pt x="108" y="12415"/>
                    <a:pt x="0" y="12484"/>
                    <a:pt x="0" y="12623"/>
                  </a:cubicBezTo>
                  <a:lnTo>
                    <a:pt x="0" y="13148"/>
                  </a:lnTo>
                  <a:cubicBezTo>
                    <a:pt x="31" y="13888"/>
                    <a:pt x="617" y="14475"/>
                    <a:pt x="1327" y="14475"/>
                  </a:cubicBezTo>
                  <a:lnTo>
                    <a:pt x="11357" y="14475"/>
                  </a:lnTo>
                  <a:cubicBezTo>
                    <a:pt x="12098" y="14475"/>
                    <a:pt x="12684" y="13888"/>
                    <a:pt x="12684" y="13148"/>
                  </a:cubicBezTo>
                  <a:lnTo>
                    <a:pt x="12684" y="8518"/>
                  </a:lnTo>
                  <a:cubicBezTo>
                    <a:pt x="12715" y="8117"/>
                    <a:pt x="12561" y="7716"/>
                    <a:pt x="12314" y="7407"/>
                  </a:cubicBezTo>
                  <a:lnTo>
                    <a:pt x="12314" y="7376"/>
                  </a:lnTo>
                  <a:lnTo>
                    <a:pt x="11234" y="6049"/>
                  </a:lnTo>
                  <a:lnTo>
                    <a:pt x="11234" y="5185"/>
                  </a:lnTo>
                  <a:cubicBezTo>
                    <a:pt x="11234" y="5031"/>
                    <a:pt x="11126" y="4954"/>
                    <a:pt x="11018" y="4954"/>
                  </a:cubicBezTo>
                  <a:cubicBezTo>
                    <a:pt x="10910" y="4954"/>
                    <a:pt x="10802" y="5031"/>
                    <a:pt x="10802" y="5185"/>
                  </a:cubicBezTo>
                  <a:lnTo>
                    <a:pt x="10802" y="8734"/>
                  </a:lnTo>
                  <a:lnTo>
                    <a:pt x="10030" y="9259"/>
                  </a:lnTo>
                  <a:cubicBezTo>
                    <a:pt x="9969" y="9197"/>
                    <a:pt x="9907" y="9166"/>
                    <a:pt x="9845" y="9166"/>
                  </a:cubicBezTo>
                  <a:lnTo>
                    <a:pt x="2870" y="9166"/>
                  </a:lnTo>
                  <a:cubicBezTo>
                    <a:pt x="2809" y="9166"/>
                    <a:pt x="2747" y="9197"/>
                    <a:pt x="2716" y="9259"/>
                  </a:cubicBezTo>
                  <a:lnTo>
                    <a:pt x="1914" y="8734"/>
                  </a:lnTo>
                  <a:lnTo>
                    <a:pt x="1914" y="2161"/>
                  </a:lnTo>
                  <a:lnTo>
                    <a:pt x="10833" y="2161"/>
                  </a:lnTo>
                  <a:lnTo>
                    <a:pt x="10833" y="3889"/>
                  </a:lnTo>
                  <a:cubicBezTo>
                    <a:pt x="10833" y="4028"/>
                    <a:pt x="10941" y="4097"/>
                    <a:pt x="11049" y="4097"/>
                  </a:cubicBezTo>
                  <a:cubicBezTo>
                    <a:pt x="11157" y="4097"/>
                    <a:pt x="11265" y="4028"/>
                    <a:pt x="11265" y="3889"/>
                  </a:cubicBezTo>
                  <a:lnTo>
                    <a:pt x="11265" y="957"/>
                  </a:lnTo>
                  <a:cubicBezTo>
                    <a:pt x="11265" y="432"/>
                    <a:pt x="10833" y="0"/>
                    <a:pt x="1033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427" name="Google Shape;12427;p23"/>
          <p:cNvGrpSpPr/>
          <p:nvPr/>
        </p:nvGrpSpPr>
        <p:grpSpPr>
          <a:xfrm>
            <a:off x="7312526" y="2354375"/>
            <a:ext cx="482500" cy="482533"/>
            <a:chOff x="6250075" y="3563425"/>
            <a:chExt cx="361875" cy="361900"/>
          </a:xfrm>
        </p:grpSpPr>
        <p:sp>
          <p:nvSpPr>
            <p:cNvPr id="12428" name="Google Shape;12428;p23"/>
            <p:cNvSpPr/>
            <p:nvPr/>
          </p:nvSpPr>
          <p:spPr>
            <a:xfrm>
              <a:off x="6309050" y="3728950"/>
              <a:ext cx="126650" cy="94125"/>
            </a:xfrm>
            <a:custGeom>
              <a:avLst/>
              <a:gdLst/>
              <a:ahLst/>
              <a:cxnLst/>
              <a:rect l="l" t="t" r="r" b="b"/>
              <a:pathLst>
                <a:path w="5066" h="3765" extrusionOk="0">
                  <a:moveTo>
                    <a:pt x="2543" y="439"/>
                  </a:moveTo>
                  <a:cubicBezTo>
                    <a:pt x="2840" y="439"/>
                    <a:pt x="3135" y="533"/>
                    <a:pt x="3382" y="725"/>
                  </a:cubicBezTo>
                  <a:lnTo>
                    <a:pt x="1376" y="2731"/>
                  </a:lnTo>
                  <a:cubicBezTo>
                    <a:pt x="944" y="2176"/>
                    <a:pt x="1005" y="1373"/>
                    <a:pt x="1499" y="879"/>
                  </a:cubicBezTo>
                  <a:cubicBezTo>
                    <a:pt x="1791" y="587"/>
                    <a:pt x="2169" y="439"/>
                    <a:pt x="2543" y="439"/>
                  </a:cubicBezTo>
                  <a:close/>
                  <a:moveTo>
                    <a:pt x="3690" y="1034"/>
                  </a:moveTo>
                  <a:lnTo>
                    <a:pt x="3690" y="1034"/>
                  </a:lnTo>
                  <a:cubicBezTo>
                    <a:pt x="4123" y="1620"/>
                    <a:pt x="4061" y="2392"/>
                    <a:pt x="3536" y="2916"/>
                  </a:cubicBezTo>
                  <a:cubicBezTo>
                    <a:pt x="3289" y="3194"/>
                    <a:pt x="2919" y="3348"/>
                    <a:pt x="2518" y="3348"/>
                  </a:cubicBezTo>
                  <a:cubicBezTo>
                    <a:pt x="2209" y="3348"/>
                    <a:pt x="1900" y="3225"/>
                    <a:pt x="1684" y="3040"/>
                  </a:cubicBezTo>
                  <a:lnTo>
                    <a:pt x="3690" y="1034"/>
                  </a:lnTo>
                  <a:close/>
                  <a:moveTo>
                    <a:pt x="2548" y="0"/>
                  </a:moveTo>
                  <a:cubicBezTo>
                    <a:pt x="1162" y="0"/>
                    <a:pt x="0" y="1682"/>
                    <a:pt x="1067" y="3040"/>
                  </a:cubicBezTo>
                  <a:lnTo>
                    <a:pt x="697" y="3410"/>
                  </a:lnTo>
                  <a:cubicBezTo>
                    <a:pt x="635" y="3503"/>
                    <a:pt x="635" y="3626"/>
                    <a:pt x="697" y="3719"/>
                  </a:cubicBezTo>
                  <a:cubicBezTo>
                    <a:pt x="743" y="3749"/>
                    <a:pt x="797" y="3765"/>
                    <a:pt x="851" y="3765"/>
                  </a:cubicBezTo>
                  <a:cubicBezTo>
                    <a:pt x="905" y="3765"/>
                    <a:pt x="959" y="3749"/>
                    <a:pt x="1005" y="3719"/>
                  </a:cubicBezTo>
                  <a:lnTo>
                    <a:pt x="1376" y="3348"/>
                  </a:lnTo>
                  <a:cubicBezTo>
                    <a:pt x="1746" y="3639"/>
                    <a:pt x="2141" y="3764"/>
                    <a:pt x="2519" y="3764"/>
                  </a:cubicBezTo>
                  <a:cubicBezTo>
                    <a:pt x="3904" y="3764"/>
                    <a:pt x="5066" y="2083"/>
                    <a:pt x="3999" y="725"/>
                  </a:cubicBezTo>
                  <a:lnTo>
                    <a:pt x="4339" y="355"/>
                  </a:lnTo>
                  <a:cubicBezTo>
                    <a:pt x="4502" y="214"/>
                    <a:pt x="4365" y="3"/>
                    <a:pt x="4208" y="3"/>
                  </a:cubicBezTo>
                  <a:cubicBezTo>
                    <a:pt x="4158" y="3"/>
                    <a:pt x="4106" y="25"/>
                    <a:pt x="4061" y="77"/>
                  </a:cubicBezTo>
                  <a:lnTo>
                    <a:pt x="3690" y="416"/>
                  </a:lnTo>
                  <a:cubicBezTo>
                    <a:pt x="3320" y="125"/>
                    <a:pt x="2925" y="0"/>
                    <a:pt x="254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29" name="Google Shape;12429;p23"/>
            <p:cNvSpPr/>
            <p:nvPr/>
          </p:nvSpPr>
          <p:spPr>
            <a:xfrm>
              <a:off x="6525775" y="3657150"/>
              <a:ext cx="69975" cy="54450"/>
            </a:xfrm>
            <a:custGeom>
              <a:avLst/>
              <a:gdLst/>
              <a:ahLst/>
              <a:cxnLst/>
              <a:rect l="l" t="t" r="r" b="b"/>
              <a:pathLst>
                <a:path w="2799" h="2178" extrusionOk="0">
                  <a:moveTo>
                    <a:pt x="1410" y="449"/>
                  </a:moveTo>
                  <a:cubicBezTo>
                    <a:pt x="1502" y="449"/>
                    <a:pt x="1595" y="480"/>
                    <a:pt x="1688" y="511"/>
                  </a:cubicBezTo>
                  <a:lnTo>
                    <a:pt x="823" y="1375"/>
                  </a:lnTo>
                  <a:cubicBezTo>
                    <a:pt x="700" y="1128"/>
                    <a:pt x="762" y="819"/>
                    <a:pt x="947" y="634"/>
                  </a:cubicBezTo>
                  <a:cubicBezTo>
                    <a:pt x="1070" y="511"/>
                    <a:pt x="1256" y="449"/>
                    <a:pt x="1410" y="449"/>
                  </a:cubicBezTo>
                  <a:close/>
                  <a:moveTo>
                    <a:pt x="1996" y="819"/>
                  </a:moveTo>
                  <a:lnTo>
                    <a:pt x="1996" y="819"/>
                  </a:lnTo>
                  <a:cubicBezTo>
                    <a:pt x="2120" y="1066"/>
                    <a:pt x="2058" y="1344"/>
                    <a:pt x="1873" y="1560"/>
                  </a:cubicBezTo>
                  <a:cubicBezTo>
                    <a:pt x="1753" y="1680"/>
                    <a:pt x="1582" y="1748"/>
                    <a:pt x="1410" y="1748"/>
                  </a:cubicBezTo>
                  <a:cubicBezTo>
                    <a:pt x="1315" y="1748"/>
                    <a:pt x="1220" y="1727"/>
                    <a:pt x="1132" y="1684"/>
                  </a:cubicBezTo>
                  <a:lnTo>
                    <a:pt x="1996" y="819"/>
                  </a:lnTo>
                  <a:close/>
                  <a:moveTo>
                    <a:pt x="1393" y="1"/>
                  </a:moveTo>
                  <a:cubicBezTo>
                    <a:pt x="632" y="1"/>
                    <a:pt x="1" y="900"/>
                    <a:pt x="515" y="1684"/>
                  </a:cubicBezTo>
                  <a:lnTo>
                    <a:pt x="391" y="1807"/>
                  </a:lnTo>
                  <a:cubicBezTo>
                    <a:pt x="249" y="1973"/>
                    <a:pt x="381" y="2176"/>
                    <a:pt x="548" y="2176"/>
                  </a:cubicBezTo>
                  <a:cubicBezTo>
                    <a:pt x="597" y="2176"/>
                    <a:pt x="650" y="2158"/>
                    <a:pt x="700" y="2116"/>
                  </a:cubicBezTo>
                  <a:lnTo>
                    <a:pt x="823" y="1992"/>
                  </a:lnTo>
                  <a:cubicBezTo>
                    <a:pt x="1009" y="2116"/>
                    <a:pt x="1194" y="2177"/>
                    <a:pt x="1410" y="2177"/>
                  </a:cubicBezTo>
                  <a:cubicBezTo>
                    <a:pt x="2274" y="2177"/>
                    <a:pt x="2799" y="1221"/>
                    <a:pt x="2336" y="511"/>
                  </a:cubicBezTo>
                  <a:lnTo>
                    <a:pt x="2459" y="357"/>
                  </a:lnTo>
                  <a:cubicBezTo>
                    <a:pt x="2521" y="295"/>
                    <a:pt x="2521" y="140"/>
                    <a:pt x="2459" y="79"/>
                  </a:cubicBezTo>
                  <a:lnTo>
                    <a:pt x="2428" y="79"/>
                  </a:lnTo>
                  <a:cubicBezTo>
                    <a:pt x="2382" y="32"/>
                    <a:pt x="2328" y="9"/>
                    <a:pt x="2274" y="9"/>
                  </a:cubicBezTo>
                  <a:cubicBezTo>
                    <a:pt x="2220" y="9"/>
                    <a:pt x="2166" y="32"/>
                    <a:pt x="2120" y="79"/>
                  </a:cubicBezTo>
                  <a:lnTo>
                    <a:pt x="1996" y="202"/>
                  </a:lnTo>
                  <a:cubicBezTo>
                    <a:pt x="1798" y="62"/>
                    <a:pt x="1591" y="1"/>
                    <a:pt x="1393"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30" name="Google Shape;12430;p23"/>
            <p:cNvSpPr/>
            <p:nvPr/>
          </p:nvSpPr>
          <p:spPr>
            <a:xfrm>
              <a:off x="6510075" y="3563625"/>
              <a:ext cx="101875" cy="177300"/>
            </a:xfrm>
            <a:custGeom>
              <a:avLst/>
              <a:gdLst/>
              <a:ahLst/>
              <a:cxnLst/>
              <a:rect l="l" t="t" r="r" b="b"/>
              <a:pathLst>
                <a:path w="4075" h="7092" extrusionOk="0">
                  <a:moveTo>
                    <a:pt x="2038" y="1"/>
                  </a:moveTo>
                  <a:cubicBezTo>
                    <a:pt x="1930" y="1"/>
                    <a:pt x="1822" y="70"/>
                    <a:pt x="1822" y="209"/>
                  </a:cubicBezTo>
                  <a:lnTo>
                    <a:pt x="1822" y="980"/>
                  </a:lnTo>
                  <a:lnTo>
                    <a:pt x="1451" y="980"/>
                  </a:lnTo>
                  <a:cubicBezTo>
                    <a:pt x="1174" y="980"/>
                    <a:pt x="896" y="1104"/>
                    <a:pt x="742" y="1320"/>
                  </a:cubicBezTo>
                  <a:lnTo>
                    <a:pt x="217" y="1968"/>
                  </a:lnTo>
                  <a:cubicBezTo>
                    <a:pt x="63" y="2122"/>
                    <a:pt x="1" y="2338"/>
                    <a:pt x="1" y="2554"/>
                  </a:cubicBezTo>
                  <a:lnTo>
                    <a:pt x="1" y="6165"/>
                  </a:lnTo>
                  <a:cubicBezTo>
                    <a:pt x="1" y="6659"/>
                    <a:pt x="402" y="7091"/>
                    <a:pt x="927" y="7091"/>
                  </a:cubicBezTo>
                  <a:lnTo>
                    <a:pt x="3180" y="7091"/>
                  </a:lnTo>
                  <a:cubicBezTo>
                    <a:pt x="3674" y="7091"/>
                    <a:pt x="4075" y="6659"/>
                    <a:pt x="4075" y="6165"/>
                  </a:cubicBezTo>
                  <a:lnTo>
                    <a:pt x="4075" y="4344"/>
                  </a:lnTo>
                  <a:cubicBezTo>
                    <a:pt x="4075" y="4206"/>
                    <a:pt x="3974" y="4136"/>
                    <a:pt x="3874" y="4136"/>
                  </a:cubicBezTo>
                  <a:cubicBezTo>
                    <a:pt x="3774" y="4136"/>
                    <a:pt x="3674" y="4206"/>
                    <a:pt x="3674" y="4344"/>
                  </a:cubicBezTo>
                  <a:lnTo>
                    <a:pt x="3674" y="6165"/>
                  </a:lnTo>
                  <a:cubicBezTo>
                    <a:pt x="3674" y="6443"/>
                    <a:pt x="3458" y="6659"/>
                    <a:pt x="3180" y="6659"/>
                  </a:cubicBezTo>
                  <a:lnTo>
                    <a:pt x="927" y="6659"/>
                  </a:lnTo>
                  <a:cubicBezTo>
                    <a:pt x="649" y="6659"/>
                    <a:pt x="433" y="6443"/>
                    <a:pt x="433" y="6165"/>
                  </a:cubicBezTo>
                  <a:lnTo>
                    <a:pt x="433" y="2524"/>
                  </a:lnTo>
                  <a:cubicBezTo>
                    <a:pt x="433" y="2431"/>
                    <a:pt x="464" y="2308"/>
                    <a:pt x="526" y="2215"/>
                  </a:cubicBezTo>
                  <a:lnTo>
                    <a:pt x="1050" y="1567"/>
                  </a:lnTo>
                  <a:cubicBezTo>
                    <a:pt x="1143" y="1443"/>
                    <a:pt x="1297" y="1382"/>
                    <a:pt x="1451" y="1382"/>
                  </a:cubicBezTo>
                  <a:lnTo>
                    <a:pt x="1822" y="1382"/>
                  </a:lnTo>
                  <a:lnTo>
                    <a:pt x="1822" y="2308"/>
                  </a:lnTo>
                  <a:cubicBezTo>
                    <a:pt x="1822" y="2431"/>
                    <a:pt x="1914" y="2524"/>
                    <a:pt x="2038" y="2524"/>
                  </a:cubicBezTo>
                  <a:cubicBezTo>
                    <a:pt x="2161" y="2524"/>
                    <a:pt x="2254" y="2431"/>
                    <a:pt x="2254" y="2308"/>
                  </a:cubicBezTo>
                  <a:lnTo>
                    <a:pt x="2254" y="1382"/>
                  </a:lnTo>
                  <a:lnTo>
                    <a:pt x="2655" y="1382"/>
                  </a:lnTo>
                  <a:cubicBezTo>
                    <a:pt x="2809" y="1382"/>
                    <a:pt x="2933" y="1443"/>
                    <a:pt x="3025" y="1567"/>
                  </a:cubicBezTo>
                  <a:lnTo>
                    <a:pt x="3550" y="2215"/>
                  </a:lnTo>
                  <a:cubicBezTo>
                    <a:pt x="3612" y="2308"/>
                    <a:pt x="3674" y="2431"/>
                    <a:pt x="3674" y="2524"/>
                  </a:cubicBezTo>
                  <a:lnTo>
                    <a:pt x="3674" y="3141"/>
                  </a:lnTo>
                  <a:cubicBezTo>
                    <a:pt x="3674" y="3264"/>
                    <a:pt x="3766" y="3357"/>
                    <a:pt x="3859" y="3357"/>
                  </a:cubicBezTo>
                  <a:cubicBezTo>
                    <a:pt x="3982" y="3357"/>
                    <a:pt x="4075" y="3264"/>
                    <a:pt x="4075" y="3141"/>
                  </a:cubicBezTo>
                  <a:lnTo>
                    <a:pt x="4075" y="2554"/>
                  </a:lnTo>
                  <a:cubicBezTo>
                    <a:pt x="4075" y="2338"/>
                    <a:pt x="4013" y="2122"/>
                    <a:pt x="3890" y="1968"/>
                  </a:cubicBezTo>
                  <a:lnTo>
                    <a:pt x="3365" y="1320"/>
                  </a:lnTo>
                  <a:cubicBezTo>
                    <a:pt x="3180" y="1104"/>
                    <a:pt x="2933" y="980"/>
                    <a:pt x="2655" y="980"/>
                  </a:cubicBezTo>
                  <a:lnTo>
                    <a:pt x="2254" y="980"/>
                  </a:lnTo>
                  <a:lnTo>
                    <a:pt x="2254" y="209"/>
                  </a:lnTo>
                  <a:cubicBezTo>
                    <a:pt x="2254" y="70"/>
                    <a:pt x="2146" y="1"/>
                    <a:pt x="2038"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31" name="Google Shape;12431;p23"/>
            <p:cNvSpPr/>
            <p:nvPr/>
          </p:nvSpPr>
          <p:spPr>
            <a:xfrm>
              <a:off x="6250075" y="3563425"/>
              <a:ext cx="361875" cy="361900"/>
            </a:xfrm>
            <a:custGeom>
              <a:avLst/>
              <a:gdLst/>
              <a:ahLst/>
              <a:cxnLst/>
              <a:rect l="l" t="t" r="r" b="b"/>
              <a:pathLst>
                <a:path w="14475" h="14476" extrusionOk="0">
                  <a:moveTo>
                    <a:pt x="5093" y="433"/>
                  </a:moveTo>
                  <a:cubicBezTo>
                    <a:pt x="6019" y="433"/>
                    <a:pt x="6759" y="1174"/>
                    <a:pt x="6759" y="2099"/>
                  </a:cubicBezTo>
                  <a:lnTo>
                    <a:pt x="6759" y="3365"/>
                  </a:lnTo>
                  <a:lnTo>
                    <a:pt x="3025" y="3365"/>
                  </a:lnTo>
                  <a:lnTo>
                    <a:pt x="3025" y="2099"/>
                  </a:lnTo>
                  <a:cubicBezTo>
                    <a:pt x="3025" y="1174"/>
                    <a:pt x="3766" y="433"/>
                    <a:pt x="4692" y="433"/>
                  </a:cubicBezTo>
                  <a:close/>
                  <a:moveTo>
                    <a:pt x="13641" y="8179"/>
                  </a:moveTo>
                  <a:cubicBezTo>
                    <a:pt x="13858" y="8210"/>
                    <a:pt x="14074" y="8395"/>
                    <a:pt x="14074" y="8642"/>
                  </a:cubicBezTo>
                  <a:lnTo>
                    <a:pt x="14074" y="8982"/>
                  </a:lnTo>
                  <a:lnTo>
                    <a:pt x="8210" y="8982"/>
                  </a:lnTo>
                  <a:lnTo>
                    <a:pt x="8210" y="8642"/>
                  </a:lnTo>
                  <a:cubicBezTo>
                    <a:pt x="8210" y="8395"/>
                    <a:pt x="8395" y="8179"/>
                    <a:pt x="8642" y="8179"/>
                  </a:cubicBezTo>
                  <a:close/>
                  <a:moveTo>
                    <a:pt x="4692" y="1"/>
                  </a:moveTo>
                  <a:cubicBezTo>
                    <a:pt x="3519" y="1"/>
                    <a:pt x="2593" y="927"/>
                    <a:pt x="2593" y="2099"/>
                  </a:cubicBezTo>
                  <a:lnTo>
                    <a:pt x="2593" y="3365"/>
                  </a:lnTo>
                  <a:lnTo>
                    <a:pt x="247" y="3365"/>
                  </a:lnTo>
                  <a:cubicBezTo>
                    <a:pt x="124" y="3365"/>
                    <a:pt x="31" y="3457"/>
                    <a:pt x="31" y="3581"/>
                  </a:cubicBezTo>
                  <a:lnTo>
                    <a:pt x="31" y="4661"/>
                  </a:lnTo>
                  <a:cubicBezTo>
                    <a:pt x="31" y="4800"/>
                    <a:pt x="132" y="4869"/>
                    <a:pt x="232" y="4869"/>
                  </a:cubicBezTo>
                  <a:cubicBezTo>
                    <a:pt x="332" y="4869"/>
                    <a:pt x="433" y="4800"/>
                    <a:pt x="433" y="4661"/>
                  </a:cubicBezTo>
                  <a:lnTo>
                    <a:pt x="433" y="3797"/>
                  </a:lnTo>
                  <a:lnTo>
                    <a:pt x="2624" y="3797"/>
                  </a:lnTo>
                  <a:lnTo>
                    <a:pt x="2624" y="4661"/>
                  </a:lnTo>
                  <a:cubicBezTo>
                    <a:pt x="2624" y="4800"/>
                    <a:pt x="2724" y="4869"/>
                    <a:pt x="2824" y="4869"/>
                  </a:cubicBezTo>
                  <a:cubicBezTo>
                    <a:pt x="2925" y="4869"/>
                    <a:pt x="3025" y="4800"/>
                    <a:pt x="3025" y="4661"/>
                  </a:cubicBezTo>
                  <a:lnTo>
                    <a:pt x="3025" y="3797"/>
                  </a:lnTo>
                  <a:lnTo>
                    <a:pt x="6790" y="3797"/>
                  </a:lnTo>
                  <a:lnTo>
                    <a:pt x="6790" y="4661"/>
                  </a:lnTo>
                  <a:cubicBezTo>
                    <a:pt x="6790" y="4800"/>
                    <a:pt x="6890" y="4869"/>
                    <a:pt x="6991" y="4869"/>
                  </a:cubicBezTo>
                  <a:cubicBezTo>
                    <a:pt x="7091" y="4869"/>
                    <a:pt x="7191" y="4800"/>
                    <a:pt x="7191" y="4661"/>
                  </a:cubicBezTo>
                  <a:lnTo>
                    <a:pt x="7191" y="3797"/>
                  </a:lnTo>
                  <a:lnTo>
                    <a:pt x="9352" y="3797"/>
                  </a:lnTo>
                  <a:lnTo>
                    <a:pt x="9352" y="7778"/>
                  </a:lnTo>
                  <a:lnTo>
                    <a:pt x="8673" y="7778"/>
                  </a:lnTo>
                  <a:cubicBezTo>
                    <a:pt x="8179" y="7778"/>
                    <a:pt x="7809" y="8148"/>
                    <a:pt x="7809" y="8642"/>
                  </a:cubicBezTo>
                  <a:lnTo>
                    <a:pt x="7809" y="12037"/>
                  </a:lnTo>
                  <a:lnTo>
                    <a:pt x="2902" y="12037"/>
                  </a:lnTo>
                  <a:cubicBezTo>
                    <a:pt x="2624" y="12037"/>
                    <a:pt x="2624" y="12438"/>
                    <a:pt x="2902" y="12438"/>
                  </a:cubicBezTo>
                  <a:lnTo>
                    <a:pt x="7778" y="12438"/>
                  </a:lnTo>
                  <a:lnTo>
                    <a:pt x="7778" y="13611"/>
                  </a:lnTo>
                  <a:cubicBezTo>
                    <a:pt x="7778" y="13765"/>
                    <a:pt x="7809" y="13889"/>
                    <a:pt x="7901" y="14043"/>
                  </a:cubicBezTo>
                  <a:lnTo>
                    <a:pt x="1081" y="14043"/>
                  </a:lnTo>
                  <a:cubicBezTo>
                    <a:pt x="710" y="14043"/>
                    <a:pt x="433" y="13765"/>
                    <a:pt x="433" y="13395"/>
                  </a:cubicBezTo>
                  <a:lnTo>
                    <a:pt x="433" y="12438"/>
                  </a:lnTo>
                  <a:lnTo>
                    <a:pt x="1698" y="12438"/>
                  </a:lnTo>
                  <a:cubicBezTo>
                    <a:pt x="1976" y="12438"/>
                    <a:pt x="1976" y="12006"/>
                    <a:pt x="1698" y="12006"/>
                  </a:cubicBezTo>
                  <a:lnTo>
                    <a:pt x="433" y="12006"/>
                  </a:lnTo>
                  <a:lnTo>
                    <a:pt x="433" y="5834"/>
                  </a:lnTo>
                  <a:cubicBezTo>
                    <a:pt x="433" y="5679"/>
                    <a:pt x="325" y="5602"/>
                    <a:pt x="217" y="5602"/>
                  </a:cubicBezTo>
                  <a:cubicBezTo>
                    <a:pt x="109" y="5602"/>
                    <a:pt x="1" y="5679"/>
                    <a:pt x="1" y="5834"/>
                  </a:cubicBezTo>
                  <a:lnTo>
                    <a:pt x="1" y="13426"/>
                  </a:lnTo>
                  <a:cubicBezTo>
                    <a:pt x="1" y="14012"/>
                    <a:pt x="463" y="14475"/>
                    <a:pt x="1081" y="14475"/>
                  </a:cubicBezTo>
                  <a:lnTo>
                    <a:pt x="11944" y="14475"/>
                  </a:lnTo>
                  <a:cubicBezTo>
                    <a:pt x="12222" y="14475"/>
                    <a:pt x="12222" y="14043"/>
                    <a:pt x="11944" y="14043"/>
                  </a:cubicBezTo>
                  <a:lnTo>
                    <a:pt x="8642" y="14043"/>
                  </a:lnTo>
                  <a:cubicBezTo>
                    <a:pt x="8395" y="14043"/>
                    <a:pt x="8210" y="13858"/>
                    <a:pt x="8210" y="13611"/>
                  </a:cubicBezTo>
                  <a:lnTo>
                    <a:pt x="8210" y="9414"/>
                  </a:lnTo>
                  <a:lnTo>
                    <a:pt x="14043" y="9414"/>
                  </a:lnTo>
                  <a:lnTo>
                    <a:pt x="14043" y="13611"/>
                  </a:lnTo>
                  <a:cubicBezTo>
                    <a:pt x="14043" y="13858"/>
                    <a:pt x="13858" y="14043"/>
                    <a:pt x="13611" y="14043"/>
                  </a:cubicBezTo>
                  <a:lnTo>
                    <a:pt x="13117" y="14043"/>
                  </a:lnTo>
                  <a:cubicBezTo>
                    <a:pt x="12839" y="14043"/>
                    <a:pt x="12839" y="14475"/>
                    <a:pt x="13117" y="14475"/>
                  </a:cubicBezTo>
                  <a:lnTo>
                    <a:pt x="13611" y="14475"/>
                  </a:lnTo>
                  <a:cubicBezTo>
                    <a:pt x="14104" y="14475"/>
                    <a:pt x="14475" y="14105"/>
                    <a:pt x="14475" y="13611"/>
                  </a:cubicBezTo>
                  <a:lnTo>
                    <a:pt x="14475" y="8642"/>
                  </a:lnTo>
                  <a:cubicBezTo>
                    <a:pt x="14475" y="8148"/>
                    <a:pt x="14104" y="7778"/>
                    <a:pt x="13641" y="7778"/>
                  </a:cubicBezTo>
                  <a:lnTo>
                    <a:pt x="9784" y="7778"/>
                  </a:lnTo>
                  <a:lnTo>
                    <a:pt x="9784" y="3581"/>
                  </a:lnTo>
                  <a:cubicBezTo>
                    <a:pt x="9784" y="3457"/>
                    <a:pt x="9660" y="3365"/>
                    <a:pt x="9568" y="3365"/>
                  </a:cubicBezTo>
                  <a:lnTo>
                    <a:pt x="7191" y="3365"/>
                  </a:lnTo>
                  <a:lnTo>
                    <a:pt x="7191" y="2099"/>
                  </a:lnTo>
                  <a:cubicBezTo>
                    <a:pt x="7191" y="927"/>
                    <a:pt x="6235" y="1"/>
                    <a:pt x="5093"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32" name="Google Shape;12432;p23"/>
            <p:cNvSpPr/>
            <p:nvPr/>
          </p:nvSpPr>
          <p:spPr>
            <a:xfrm>
              <a:off x="6483950" y="3822850"/>
              <a:ext cx="88575" cy="67175"/>
            </a:xfrm>
            <a:custGeom>
              <a:avLst/>
              <a:gdLst/>
              <a:ahLst/>
              <a:cxnLst/>
              <a:rect l="l" t="t" r="r" b="b"/>
              <a:pathLst>
                <a:path w="3543" h="2687" extrusionOk="0">
                  <a:moveTo>
                    <a:pt x="1787" y="456"/>
                  </a:moveTo>
                  <a:cubicBezTo>
                    <a:pt x="1941" y="456"/>
                    <a:pt x="2095" y="487"/>
                    <a:pt x="2250" y="580"/>
                  </a:cubicBezTo>
                  <a:lnTo>
                    <a:pt x="1015" y="1814"/>
                  </a:lnTo>
                  <a:cubicBezTo>
                    <a:pt x="799" y="1444"/>
                    <a:pt x="861" y="1012"/>
                    <a:pt x="1139" y="703"/>
                  </a:cubicBezTo>
                  <a:cubicBezTo>
                    <a:pt x="1324" y="549"/>
                    <a:pt x="1540" y="456"/>
                    <a:pt x="1787" y="456"/>
                  </a:cubicBezTo>
                  <a:close/>
                  <a:moveTo>
                    <a:pt x="2558" y="858"/>
                  </a:moveTo>
                  <a:lnTo>
                    <a:pt x="2558" y="858"/>
                  </a:lnTo>
                  <a:cubicBezTo>
                    <a:pt x="2774" y="1228"/>
                    <a:pt x="2713" y="1660"/>
                    <a:pt x="2404" y="1969"/>
                  </a:cubicBezTo>
                  <a:cubicBezTo>
                    <a:pt x="2239" y="2133"/>
                    <a:pt x="2010" y="2222"/>
                    <a:pt x="1779" y="2222"/>
                  </a:cubicBezTo>
                  <a:cubicBezTo>
                    <a:pt x="1621" y="2222"/>
                    <a:pt x="1462" y="2180"/>
                    <a:pt x="1324" y="2092"/>
                  </a:cubicBezTo>
                  <a:lnTo>
                    <a:pt x="2558" y="858"/>
                  </a:lnTo>
                  <a:close/>
                  <a:moveTo>
                    <a:pt x="1766" y="1"/>
                  </a:moveTo>
                  <a:cubicBezTo>
                    <a:pt x="793" y="1"/>
                    <a:pt x="0" y="1148"/>
                    <a:pt x="707" y="2123"/>
                  </a:cubicBezTo>
                  <a:lnTo>
                    <a:pt x="521" y="2308"/>
                  </a:lnTo>
                  <a:cubicBezTo>
                    <a:pt x="429" y="2401"/>
                    <a:pt x="429" y="2524"/>
                    <a:pt x="521" y="2617"/>
                  </a:cubicBezTo>
                  <a:cubicBezTo>
                    <a:pt x="552" y="2663"/>
                    <a:pt x="598" y="2686"/>
                    <a:pt x="649" y="2686"/>
                  </a:cubicBezTo>
                  <a:cubicBezTo>
                    <a:pt x="699" y="2686"/>
                    <a:pt x="753" y="2663"/>
                    <a:pt x="799" y="2617"/>
                  </a:cubicBezTo>
                  <a:lnTo>
                    <a:pt x="1015" y="2401"/>
                  </a:lnTo>
                  <a:cubicBezTo>
                    <a:pt x="1269" y="2590"/>
                    <a:pt x="1537" y="2671"/>
                    <a:pt x="1793" y="2671"/>
                  </a:cubicBezTo>
                  <a:cubicBezTo>
                    <a:pt x="2750" y="2671"/>
                    <a:pt x="3542" y="1529"/>
                    <a:pt x="2836" y="580"/>
                  </a:cubicBezTo>
                  <a:lnTo>
                    <a:pt x="3052" y="364"/>
                  </a:lnTo>
                  <a:cubicBezTo>
                    <a:pt x="3114" y="302"/>
                    <a:pt x="3114" y="148"/>
                    <a:pt x="3052" y="86"/>
                  </a:cubicBezTo>
                  <a:cubicBezTo>
                    <a:pt x="3006" y="40"/>
                    <a:pt x="2952" y="17"/>
                    <a:pt x="2898" y="17"/>
                  </a:cubicBezTo>
                  <a:cubicBezTo>
                    <a:pt x="2844" y="17"/>
                    <a:pt x="2790" y="40"/>
                    <a:pt x="2743" y="86"/>
                  </a:cubicBezTo>
                  <a:lnTo>
                    <a:pt x="2558" y="271"/>
                  </a:lnTo>
                  <a:cubicBezTo>
                    <a:pt x="2298" y="83"/>
                    <a:pt x="2026" y="1"/>
                    <a:pt x="1766"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433" name="Google Shape;12433;p23"/>
          <p:cNvGrpSpPr/>
          <p:nvPr/>
        </p:nvGrpSpPr>
        <p:grpSpPr>
          <a:xfrm>
            <a:off x="8355376" y="2354375"/>
            <a:ext cx="487633" cy="482533"/>
            <a:chOff x="5504000" y="3563425"/>
            <a:chExt cx="365725" cy="361900"/>
          </a:xfrm>
        </p:grpSpPr>
        <p:sp>
          <p:nvSpPr>
            <p:cNvPr id="12434" name="Google Shape;12434;p23"/>
            <p:cNvSpPr/>
            <p:nvPr/>
          </p:nvSpPr>
          <p:spPr>
            <a:xfrm>
              <a:off x="5564950" y="3631200"/>
              <a:ext cx="243050" cy="227000"/>
            </a:xfrm>
            <a:custGeom>
              <a:avLst/>
              <a:gdLst/>
              <a:ahLst/>
              <a:cxnLst/>
              <a:rect l="l" t="t" r="r" b="b"/>
              <a:pathLst>
                <a:path w="9722" h="9080" extrusionOk="0">
                  <a:moveTo>
                    <a:pt x="5247" y="2444"/>
                  </a:moveTo>
                  <a:cubicBezTo>
                    <a:pt x="5339" y="2629"/>
                    <a:pt x="5432" y="2783"/>
                    <a:pt x="5586" y="2907"/>
                  </a:cubicBezTo>
                  <a:cubicBezTo>
                    <a:pt x="5833" y="3154"/>
                    <a:pt x="6203" y="3339"/>
                    <a:pt x="6574" y="3370"/>
                  </a:cubicBezTo>
                  <a:lnTo>
                    <a:pt x="6574" y="3740"/>
                  </a:lnTo>
                  <a:cubicBezTo>
                    <a:pt x="6574" y="4604"/>
                    <a:pt x="5864" y="5283"/>
                    <a:pt x="5031" y="5283"/>
                  </a:cubicBezTo>
                  <a:lnTo>
                    <a:pt x="4722" y="5283"/>
                  </a:lnTo>
                  <a:cubicBezTo>
                    <a:pt x="3858" y="5283"/>
                    <a:pt x="3179" y="4604"/>
                    <a:pt x="3179" y="3740"/>
                  </a:cubicBezTo>
                  <a:lnTo>
                    <a:pt x="3148" y="3771"/>
                  </a:lnTo>
                  <a:lnTo>
                    <a:pt x="3148" y="3370"/>
                  </a:lnTo>
                  <a:lnTo>
                    <a:pt x="3673" y="3370"/>
                  </a:lnTo>
                  <a:cubicBezTo>
                    <a:pt x="4167" y="3370"/>
                    <a:pt x="4629" y="3184"/>
                    <a:pt x="4969" y="2814"/>
                  </a:cubicBezTo>
                  <a:cubicBezTo>
                    <a:pt x="5062" y="2722"/>
                    <a:pt x="5154" y="2567"/>
                    <a:pt x="5247" y="2444"/>
                  </a:cubicBezTo>
                  <a:close/>
                  <a:moveTo>
                    <a:pt x="5339" y="5746"/>
                  </a:moveTo>
                  <a:lnTo>
                    <a:pt x="5339" y="6548"/>
                  </a:lnTo>
                  <a:cubicBezTo>
                    <a:pt x="5339" y="6857"/>
                    <a:pt x="5108" y="7011"/>
                    <a:pt x="4876" y="7011"/>
                  </a:cubicBezTo>
                  <a:cubicBezTo>
                    <a:pt x="4645" y="7011"/>
                    <a:pt x="4413" y="6857"/>
                    <a:pt x="4413" y="6548"/>
                  </a:cubicBezTo>
                  <a:lnTo>
                    <a:pt x="4413" y="5746"/>
                  </a:lnTo>
                  <a:lnTo>
                    <a:pt x="4722" y="5746"/>
                  </a:lnTo>
                  <a:cubicBezTo>
                    <a:pt x="4784" y="5756"/>
                    <a:pt x="4849" y="5760"/>
                    <a:pt x="4916" y="5760"/>
                  </a:cubicBezTo>
                  <a:cubicBezTo>
                    <a:pt x="5051" y="5760"/>
                    <a:pt x="5195" y="5746"/>
                    <a:pt x="5339" y="5746"/>
                  </a:cubicBezTo>
                  <a:close/>
                  <a:moveTo>
                    <a:pt x="3981" y="6394"/>
                  </a:moveTo>
                  <a:lnTo>
                    <a:pt x="3981" y="6548"/>
                  </a:lnTo>
                  <a:cubicBezTo>
                    <a:pt x="3981" y="7135"/>
                    <a:pt x="4421" y="7428"/>
                    <a:pt x="4861" y="7428"/>
                  </a:cubicBezTo>
                  <a:cubicBezTo>
                    <a:pt x="5301" y="7428"/>
                    <a:pt x="5741" y="7135"/>
                    <a:pt x="5741" y="6548"/>
                  </a:cubicBezTo>
                  <a:lnTo>
                    <a:pt x="5741" y="6425"/>
                  </a:lnTo>
                  <a:lnTo>
                    <a:pt x="6358" y="6425"/>
                  </a:lnTo>
                  <a:cubicBezTo>
                    <a:pt x="7129" y="6425"/>
                    <a:pt x="7747" y="7042"/>
                    <a:pt x="7747" y="7814"/>
                  </a:cubicBezTo>
                  <a:lnTo>
                    <a:pt x="7747" y="8647"/>
                  </a:lnTo>
                  <a:lnTo>
                    <a:pt x="1975" y="8647"/>
                  </a:lnTo>
                  <a:lnTo>
                    <a:pt x="1975" y="7783"/>
                  </a:lnTo>
                  <a:cubicBezTo>
                    <a:pt x="1975" y="7011"/>
                    <a:pt x="2593" y="6394"/>
                    <a:pt x="3364" y="6394"/>
                  </a:cubicBezTo>
                  <a:close/>
                  <a:moveTo>
                    <a:pt x="4733" y="1"/>
                  </a:moveTo>
                  <a:cubicBezTo>
                    <a:pt x="4318" y="1"/>
                    <a:pt x="3906" y="117"/>
                    <a:pt x="3518" y="283"/>
                  </a:cubicBezTo>
                  <a:cubicBezTo>
                    <a:pt x="3277" y="391"/>
                    <a:pt x="3385" y="708"/>
                    <a:pt x="3600" y="708"/>
                  </a:cubicBezTo>
                  <a:cubicBezTo>
                    <a:pt x="3633" y="708"/>
                    <a:pt x="3667" y="701"/>
                    <a:pt x="3704" y="685"/>
                  </a:cubicBezTo>
                  <a:cubicBezTo>
                    <a:pt x="4074" y="500"/>
                    <a:pt x="4475" y="407"/>
                    <a:pt x="4876" y="407"/>
                  </a:cubicBezTo>
                  <a:cubicBezTo>
                    <a:pt x="6296" y="407"/>
                    <a:pt x="7438" y="1580"/>
                    <a:pt x="7438" y="2999"/>
                  </a:cubicBezTo>
                  <a:cubicBezTo>
                    <a:pt x="7438" y="3184"/>
                    <a:pt x="7438" y="3401"/>
                    <a:pt x="7407" y="3617"/>
                  </a:cubicBezTo>
                  <a:cubicBezTo>
                    <a:pt x="7284" y="4450"/>
                    <a:pt x="7129" y="5592"/>
                    <a:pt x="8364" y="6240"/>
                  </a:cubicBezTo>
                  <a:cubicBezTo>
                    <a:pt x="8981" y="6548"/>
                    <a:pt x="9259" y="7258"/>
                    <a:pt x="9012" y="7906"/>
                  </a:cubicBezTo>
                  <a:cubicBezTo>
                    <a:pt x="8888" y="8308"/>
                    <a:pt x="8549" y="8585"/>
                    <a:pt x="8179" y="8647"/>
                  </a:cubicBezTo>
                  <a:lnTo>
                    <a:pt x="8179" y="7783"/>
                  </a:lnTo>
                  <a:cubicBezTo>
                    <a:pt x="8179" y="6764"/>
                    <a:pt x="7345" y="5962"/>
                    <a:pt x="6358" y="5962"/>
                  </a:cubicBezTo>
                  <a:lnTo>
                    <a:pt x="5741" y="5962"/>
                  </a:lnTo>
                  <a:lnTo>
                    <a:pt x="5741" y="5592"/>
                  </a:lnTo>
                  <a:cubicBezTo>
                    <a:pt x="6481" y="5283"/>
                    <a:pt x="6975" y="4542"/>
                    <a:pt x="6975" y="3740"/>
                  </a:cubicBezTo>
                  <a:lnTo>
                    <a:pt x="6975" y="3154"/>
                  </a:lnTo>
                  <a:cubicBezTo>
                    <a:pt x="6975" y="3030"/>
                    <a:pt x="6882" y="2938"/>
                    <a:pt x="6759" y="2938"/>
                  </a:cubicBezTo>
                  <a:cubicBezTo>
                    <a:pt x="6742" y="2938"/>
                    <a:pt x="6725" y="2939"/>
                    <a:pt x="6708" y="2939"/>
                  </a:cubicBezTo>
                  <a:cubicBezTo>
                    <a:pt x="5992" y="2939"/>
                    <a:pt x="5433" y="2303"/>
                    <a:pt x="5463" y="1580"/>
                  </a:cubicBezTo>
                  <a:cubicBezTo>
                    <a:pt x="5463" y="1410"/>
                    <a:pt x="5355" y="1325"/>
                    <a:pt x="5251" y="1325"/>
                  </a:cubicBezTo>
                  <a:cubicBezTo>
                    <a:pt x="5146" y="1325"/>
                    <a:pt x="5046" y="1410"/>
                    <a:pt x="5062" y="1580"/>
                  </a:cubicBezTo>
                  <a:cubicBezTo>
                    <a:pt x="5031" y="1950"/>
                    <a:pt x="4876" y="2259"/>
                    <a:pt x="4629" y="2506"/>
                  </a:cubicBezTo>
                  <a:cubicBezTo>
                    <a:pt x="4383" y="2783"/>
                    <a:pt x="4043" y="2938"/>
                    <a:pt x="3673" y="2938"/>
                  </a:cubicBezTo>
                  <a:lnTo>
                    <a:pt x="2963" y="2938"/>
                  </a:lnTo>
                  <a:cubicBezTo>
                    <a:pt x="2839" y="2938"/>
                    <a:pt x="2747" y="3030"/>
                    <a:pt x="2747" y="3154"/>
                  </a:cubicBezTo>
                  <a:lnTo>
                    <a:pt x="2747" y="3740"/>
                  </a:lnTo>
                  <a:cubicBezTo>
                    <a:pt x="2747" y="4542"/>
                    <a:pt x="3241" y="5283"/>
                    <a:pt x="3981" y="5592"/>
                  </a:cubicBezTo>
                  <a:lnTo>
                    <a:pt x="3981" y="5962"/>
                  </a:lnTo>
                  <a:lnTo>
                    <a:pt x="3364" y="5962"/>
                  </a:lnTo>
                  <a:cubicBezTo>
                    <a:pt x="2346" y="5962"/>
                    <a:pt x="1543" y="6764"/>
                    <a:pt x="1543" y="7783"/>
                  </a:cubicBezTo>
                  <a:lnTo>
                    <a:pt x="1543" y="8647"/>
                  </a:lnTo>
                  <a:cubicBezTo>
                    <a:pt x="1142" y="8554"/>
                    <a:pt x="833" y="8277"/>
                    <a:pt x="710" y="7906"/>
                  </a:cubicBezTo>
                  <a:cubicBezTo>
                    <a:pt x="463" y="7258"/>
                    <a:pt x="741" y="6518"/>
                    <a:pt x="1358" y="6209"/>
                  </a:cubicBezTo>
                  <a:cubicBezTo>
                    <a:pt x="2593" y="5561"/>
                    <a:pt x="2438" y="4419"/>
                    <a:pt x="2315" y="3586"/>
                  </a:cubicBezTo>
                  <a:cubicBezTo>
                    <a:pt x="2284" y="3401"/>
                    <a:pt x="2284" y="3184"/>
                    <a:pt x="2253" y="2968"/>
                  </a:cubicBezTo>
                  <a:cubicBezTo>
                    <a:pt x="2253" y="2413"/>
                    <a:pt x="2438" y="1857"/>
                    <a:pt x="2809" y="1395"/>
                  </a:cubicBezTo>
                  <a:cubicBezTo>
                    <a:pt x="2921" y="1237"/>
                    <a:pt x="2788" y="1064"/>
                    <a:pt x="2637" y="1064"/>
                  </a:cubicBezTo>
                  <a:cubicBezTo>
                    <a:pt x="2580" y="1064"/>
                    <a:pt x="2520" y="1089"/>
                    <a:pt x="2469" y="1148"/>
                  </a:cubicBezTo>
                  <a:cubicBezTo>
                    <a:pt x="2068" y="1672"/>
                    <a:pt x="1852" y="2320"/>
                    <a:pt x="1852" y="2968"/>
                  </a:cubicBezTo>
                  <a:cubicBezTo>
                    <a:pt x="1852" y="3184"/>
                    <a:pt x="1852" y="3431"/>
                    <a:pt x="1914" y="3647"/>
                  </a:cubicBezTo>
                  <a:cubicBezTo>
                    <a:pt x="2006" y="4481"/>
                    <a:pt x="2130" y="5345"/>
                    <a:pt x="1173" y="5839"/>
                  </a:cubicBezTo>
                  <a:cubicBezTo>
                    <a:pt x="340" y="6240"/>
                    <a:pt x="0" y="7197"/>
                    <a:pt x="309" y="8030"/>
                  </a:cubicBezTo>
                  <a:cubicBezTo>
                    <a:pt x="494" y="8616"/>
                    <a:pt x="1019" y="9048"/>
                    <a:pt x="1636" y="9079"/>
                  </a:cubicBezTo>
                  <a:lnTo>
                    <a:pt x="7963" y="9079"/>
                  </a:lnTo>
                  <a:cubicBezTo>
                    <a:pt x="8611" y="9079"/>
                    <a:pt x="9197" y="8678"/>
                    <a:pt x="9413" y="8030"/>
                  </a:cubicBezTo>
                  <a:cubicBezTo>
                    <a:pt x="9413" y="7999"/>
                    <a:pt x="9444" y="7968"/>
                    <a:pt x="9444" y="7906"/>
                  </a:cubicBezTo>
                  <a:cubicBezTo>
                    <a:pt x="9722" y="7104"/>
                    <a:pt x="9320" y="6240"/>
                    <a:pt x="8580" y="5839"/>
                  </a:cubicBezTo>
                  <a:cubicBezTo>
                    <a:pt x="7623" y="5345"/>
                    <a:pt x="7716" y="4481"/>
                    <a:pt x="7839" y="3647"/>
                  </a:cubicBezTo>
                  <a:cubicBezTo>
                    <a:pt x="7870" y="3431"/>
                    <a:pt x="7870" y="3184"/>
                    <a:pt x="7901" y="2968"/>
                  </a:cubicBezTo>
                  <a:cubicBezTo>
                    <a:pt x="7870" y="1321"/>
                    <a:pt x="6573" y="5"/>
                    <a:pt x="4933" y="5"/>
                  </a:cubicBezTo>
                  <a:cubicBezTo>
                    <a:pt x="4914" y="5"/>
                    <a:pt x="4895" y="5"/>
                    <a:pt x="4876" y="6"/>
                  </a:cubicBezTo>
                  <a:cubicBezTo>
                    <a:pt x="4829" y="3"/>
                    <a:pt x="4781" y="1"/>
                    <a:pt x="4733"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35" name="Google Shape;12435;p23"/>
            <p:cNvSpPr/>
            <p:nvPr/>
          </p:nvSpPr>
          <p:spPr>
            <a:xfrm>
              <a:off x="5544875" y="3839250"/>
              <a:ext cx="49400" cy="46725"/>
            </a:xfrm>
            <a:custGeom>
              <a:avLst/>
              <a:gdLst/>
              <a:ahLst/>
              <a:cxnLst/>
              <a:rect l="l" t="t" r="r" b="b"/>
              <a:pathLst>
                <a:path w="1976" h="1869" extrusionOk="0">
                  <a:moveTo>
                    <a:pt x="201" y="1"/>
                  </a:moveTo>
                  <a:cubicBezTo>
                    <a:pt x="101" y="1"/>
                    <a:pt x="1" y="78"/>
                    <a:pt x="1" y="232"/>
                  </a:cubicBezTo>
                  <a:lnTo>
                    <a:pt x="1" y="1004"/>
                  </a:lnTo>
                  <a:cubicBezTo>
                    <a:pt x="1" y="1467"/>
                    <a:pt x="371" y="1868"/>
                    <a:pt x="865" y="1868"/>
                  </a:cubicBezTo>
                  <a:lnTo>
                    <a:pt x="1667" y="1868"/>
                  </a:lnTo>
                  <a:cubicBezTo>
                    <a:pt x="1976" y="1868"/>
                    <a:pt x="1976" y="1436"/>
                    <a:pt x="1667" y="1436"/>
                  </a:cubicBezTo>
                  <a:lnTo>
                    <a:pt x="865" y="1436"/>
                  </a:lnTo>
                  <a:cubicBezTo>
                    <a:pt x="618" y="1436"/>
                    <a:pt x="402" y="1251"/>
                    <a:pt x="402" y="1004"/>
                  </a:cubicBezTo>
                  <a:lnTo>
                    <a:pt x="402" y="232"/>
                  </a:lnTo>
                  <a:cubicBezTo>
                    <a:pt x="402" y="78"/>
                    <a:pt x="302" y="1"/>
                    <a:pt x="201"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36" name="Google Shape;12436;p23"/>
            <p:cNvSpPr/>
            <p:nvPr/>
          </p:nvSpPr>
          <p:spPr>
            <a:xfrm>
              <a:off x="5780200" y="3838500"/>
              <a:ext cx="47875" cy="47475"/>
            </a:xfrm>
            <a:custGeom>
              <a:avLst/>
              <a:gdLst/>
              <a:ahLst/>
              <a:cxnLst/>
              <a:rect l="l" t="t" r="r" b="b"/>
              <a:pathLst>
                <a:path w="1915" h="1899" extrusionOk="0">
                  <a:moveTo>
                    <a:pt x="1713" y="0"/>
                  </a:moveTo>
                  <a:cubicBezTo>
                    <a:pt x="1613" y="0"/>
                    <a:pt x="1513" y="77"/>
                    <a:pt x="1513" y="232"/>
                  </a:cubicBezTo>
                  <a:lnTo>
                    <a:pt x="1513" y="1034"/>
                  </a:lnTo>
                  <a:cubicBezTo>
                    <a:pt x="1513" y="1281"/>
                    <a:pt x="1297" y="1466"/>
                    <a:pt x="1050" y="1466"/>
                  </a:cubicBezTo>
                  <a:lnTo>
                    <a:pt x="278" y="1466"/>
                  </a:lnTo>
                  <a:cubicBezTo>
                    <a:pt x="1" y="1466"/>
                    <a:pt x="1" y="1898"/>
                    <a:pt x="278" y="1898"/>
                  </a:cubicBezTo>
                  <a:lnTo>
                    <a:pt x="1050" y="1898"/>
                  </a:lnTo>
                  <a:cubicBezTo>
                    <a:pt x="1544" y="1898"/>
                    <a:pt x="1914" y="1497"/>
                    <a:pt x="1914" y="1034"/>
                  </a:cubicBezTo>
                  <a:lnTo>
                    <a:pt x="1914" y="232"/>
                  </a:lnTo>
                  <a:cubicBezTo>
                    <a:pt x="1914" y="77"/>
                    <a:pt x="1814" y="0"/>
                    <a:pt x="1713"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37" name="Google Shape;12437;p23"/>
            <p:cNvSpPr/>
            <p:nvPr/>
          </p:nvSpPr>
          <p:spPr>
            <a:xfrm>
              <a:off x="5781750" y="3602000"/>
              <a:ext cx="47075" cy="46725"/>
            </a:xfrm>
            <a:custGeom>
              <a:avLst/>
              <a:gdLst/>
              <a:ahLst/>
              <a:cxnLst/>
              <a:rect l="l" t="t" r="r" b="b"/>
              <a:pathLst>
                <a:path w="1883" h="1869" extrusionOk="0">
                  <a:moveTo>
                    <a:pt x="309" y="1"/>
                  </a:moveTo>
                  <a:cubicBezTo>
                    <a:pt x="0" y="1"/>
                    <a:pt x="0" y="433"/>
                    <a:pt x="309" y="433"/>
                  </a:cubicBezTo>
                  <a:lnTo>
                    <a:pt x="988" y="433"/>
                  </a:lnTo>
                  <a:cubicBezTo>
                    <a:pt x="1235" y="433"/>
                    <a:pt x="1451" y="618"/>
                    <a:pt x="1451" y="865"/>
                  </a:cubicBezTo>
                  <a:lnTo>
                    <a:pt x="1451" y="1637"/>
                  </a:lnTo>
                  <a:cubicBezTo>
                    <a:pt x="1451" y="1791"/>
                    <a:pt x="1559" y="1868"/>
                    <a:pt x="1667" y="1868"/>
                  </a:cubicBezTo>
                  <a:cubicBezTo>
                    <a:pt x="1775" y="1868"/>
                    <a:pt x="1883" y="1791"/>
                    <a:pt x="1883" y="1637"/>
                  </a:cubicBezTo>
                  <a:lnTo>
                    <a:pt x="1883" y="865"/>
                  </a:lnTo>
                  <a:cubicBezTo>
                    <a:pt x="1883" y="402"/>
                    <a:pt x="1482" y="1"/>
                    <a:pt x="988"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38" name="Google Shape;12438;p23"/>
            <p:cNvSpPr/>
            <p:nvPr/>
          </p:nvSpPr>
          <p:spPr>
            <a:xfrm>
              <a:off x="5544875" y="3602775"/>
              <a:ext cx="46325" cy="45175"/>
            </a:xfrm>
            <a:custGeom>
              <a:avLst/>
              <a:gdLst/>
              <a:ahLst/>
              <a:cxnLst/>
              <a:rect l="l" t="t" r="r" b="b"/>
              <a:pathLst>
                <a:path w="1853" h="1807" extrusionOk="0">
                  <a:moveTo>
                    <a:pt x="865" y="1"/>
                  </a:moveTo>
                  <a:cubicBezTo>
                    <a:pt x="371" y="1"/>
                    <a:pt x="1" y="371"/>
                    <a:pt x="1" y="865"/>
                  </a:cubicBezTo>
                  <a:lnTo>
                    <a:pt x="1" y="1575"/>
                  </a:lnTo>
                  <a:cubicBezTo>
                    <a:pt x="1" y="1729"/>
                    <a:pt x="101" y="1806"/>
                    <a:pt x="201" y="1806"/>
                  </a:cubicBezTo>
                  <a:cubicBezTo>
                    <a:pt x="302" y="1806"/>
                    <a:pt x="402" y="1729"/>
                    <a:pt x="402" y="1575"/>
                  </a:cubicBezTo>
                  <a:lnTo>
                    <a:pt x="402" y="865"/>
                  </a:lnTo>
                  <a:cubicBezTo>
                    <a:pt x="402" y="618"/>
                    <a:pt x="618" y="402"/>
                    <a:pt x="865" y="402"/>
                  </a:cubicBezTo>
                  <a:lnTo>
                    <a:pt x="1575" y="402"/>
                  </a:lnTo>
                  <a:cubicBezTo>
                    <a:pt x="1853" y="402"/>
                    <a:pt x="1853" y="1"/>
                    <a:pt x="1575"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39" name="Google Shape;12439;p23"/>
            <p:cNvSpPr/>
            <p:nvPr/>
          </p:nvSpPr>
          <p:spPr>
            <a:xfrm>
              <a:off x="5504000" y="3563425"/>
              <a:ext cx="365725" cy="361900"/>
            </a:xfrm>
            <a:custGeom>
              <a:avLst/>
              <a:gdLst/>
              <a:ahLst/>
              <a:cxnLst/>
              <a:rect l="l" t="t" r="r" b="b"/>
              <a:pathLst>
                <a:path w="14629" h="14476" extrusionOk="0">
                  <a:moveTo>
                    <a:pt x="7314" y="1"/>
                  </a:moveTo>
                  <a:cubicBezTo>
                    <a:pt x="7191" y="1"/>
                    <a:pt x="7098" y="93"/>
                    <a:pt x="7098" y="217"/>
                  </a:cubicBezTo>
                  <a:lnTo>
                    <a:pt x="7098" y="711"/>
                  </a:lnTo>
                  <a:lnTo>
                    <a:pt x="2407" y="711"/>
                  </a:lnTo>
                  <a:cubicBezTo>
                    <a:pt x="1512" y="711"/>
                    <a:pt x="772" y="1451"/>
                    <a:pt x="772" y="2346"/>
                  </a:cubicBezTo>
                  <a:lnTo>
                    <a:pt x="772" y="7037"/>
                  </a:lnTo>
                  <a:lnTo>
                    <a:pt x="278" y="7037"/>
                  </a:lnTo>
                  <a:cubicBezTo>
                    <a:pt x="0" y="7037"/>
                    <a:pt x="0" y="7439"/>
                    <a:pt x="278" y="7439"/>
                  </a:cubicBezTo>
                  <a:lnTo>
                    <a:pt x="772" y="7439"/>
                  </a:lnTo>
                  <a:lnTo>
                    <a:pt x="772" y="12130"/>
                  </a:lnTo>
                  <a:cubicBezTo>
                    <a:pt x="772" y="13025"/>
                    <a:pt x="1512" y="13765"/>
                    <a:pt x="2407" y="13765"/>
                  </a:cubicBezTo>
                  <a:lnTo>
                    <a:pt x="7098" y="13765"/>
                  </a:lnTo>
                  <a:lnTo>
                    <a:pt x="7098" y="14290"/>
                  </a:lnTo>
                  <a:cubicBezTo>
                    <a:pt x="7098" y="14382"/>
                    <a:pt x="7191" y="14475"/>
                    <a:pt x="7314" y="14475"/>
                  </a:cubicBezTo>
                  <a:cubicBezTo>
                    <a:pt x="7407" y="14475"/>
                    <a:pt x="7530" y="14382"/>
                    <a:pt x="7530" y="14290"/>
                  </a:cubicBezTo>
                  <a:lnTo>
                    <a:pt x="7530" y="13765"/>
                  </a:lnTo>
                  <a:lnTo>
                    <a:pt x="9999" y="13765"/>
                  </a:lnTo>
                  <a:cubicBezTo>
                    <a:pt x="10277" y="13765"/>
                    <a:pt x="10277" y="13364"/>
                    <a:pt x="9999" y="13364"/>
                  </a:cubicBezTo>
                  <a:lnTo>
                    <a:pt x="7530" y="13364"/>
                  </a:lnTo>
                  <a:lnTo>
                    <a:pt x="7530" y="12901"/>
                  </a:lnTo>
                  <a:cubicBezTo>
                    <a:pt x="7530" y="12778"/>
                    <a:pt x="7407" y="12685"/>
                    <a:pt x="7314" y="12685"/>
                  </a:cubicBezTo>
                  <a:cubicBezTo>
                    <a:pt x="7191" y="12685"/>
                    <a:pt x="7098" y="12778"/>
                    <a:pt x="7098" y="12901"/>
                  </a:cubicBezTo>
                  <a:lnTo>
                    <a:pt x="7098" y="13333"/>
                  </a:lnTo>
                  <a:lnTo>
                    <a:pt x="2407" y="13333"/>
                  </a:lnTo>
                  <a:cubicBezTo>
                    <a:pt x="1728" y="13333"/>
                    <a:pt x="1204" y="12809"/>
                    <a:pt x="1204" y="12130"/>
                  </a:cubicBezTo>
                  <a:lnTo>
                    <a:pt x="1204" y="7439"/>
                  </a:lnTo>
                  <a:lnTo>
                    <a:pt x="1636" y="7439"/>
                  </a:lnTo>
                  <a:cubicBezTo>
                    <a:pt x="1914" y="7439"/>
                    <a:pt x="1914" y="7037"/>
                    <a:pt x="1636" y="7037"/>
                  </a:cubicBezTo>
                  <a:lnTo>
                    <a:pt x="1204" y="7037"/>
                  </a:lnTo>
                  <a:lnTo>
                    <a:pt x="1204" y="2316"/>
                  </a:lnTo>
                  <a:cubicBezTo>
                    <a:pt x="1204" y="1667"/>
                    <a:pt x="1728" y="1112"/>
                    <a:pt x="2407" y="1112"/>
                  </a:cubicBezTo>
                  <a:lnTo>
                    <a:pt x="7098" y="1112"/>
                  </a:lnTo>
                  <a:lnTo>
                    <a:pt x="7098" y="1575"/>
                  </a:lnTo>
                  <a:cubicBezTo>
                    <a:pt x="7098" y="1698"/>
                    <a:pt x="7191" y="1791"/>
                    <a:pt x="7314" y="1791"/>
                  </a:cubicBezTo>
                  <a:cubicBezTo>
                    <a:pt x="7407" y="1791"/>
                    <a:pt x="7530" y="1698"/>
                    <a:pt x="7530" y="1575"/>
                  </a:cubicBezTo>
                  <a:lnTo>
                    <a:pt x="7530" y="1174"/>
                  </a:lnTo>
                  <a:lnTo>
                    <a:pt x="12221" y="1174"/>
                  </a:lnTo>
                  <a:cubicBezTo>
                    <a:pt x="12870" y="1174"/>
                    <a:pt x="13394" y="1698"/>
                    <a:pt x="13394" y="2346"/>
                  </a:cubicBezTo>
                  <a:lnTo>
                    <a:pt x="13394" y="7037"/>
                  </a:lnTo>
                  <a:lnTo>
                    <a:pt x="12962" y="7037"/>
                  </a:lnTo>
                  <a:cubicBezTo>
                    <a:pt x="12684" y="7037"/>
                    <a:pt x="12684" y="7439"/>
                    <a:pt x="12962" y="7439"/>
                  </a:cubicBezTo>
                  <a:lnTo>
                    <a:pt x="13394" y="7439"/>
                  </a:lnTo>
                  <a:lnTo>
                    <a:pt x="13394" y="12130"/>
                  </a:lnTo>
                  <a:cubicBezTo>
                    <a:pt x="13394" y="12809"/>
                    <a:pt x="12870" y="13333"/>
                    <a:pt x="12221" y="13333"/>
                  </a:cubicBezTo>
                  <a:lnTo>
                    <a:pt x="11326" y="13333"/>
                  </a:lnTo>
                  <a:cubicBezTo>
                    <a:pt x="11049" y="13333"/>
                    <a:pt x="11049" y="13765"/>
                    <a:pt x="11326" y="13765"/>
                  </a:cubicBezTo>
                  <a:lnTo>
                    <a:pt x="12221" y="13765"/>
                  </a:lnTo>
                  <a:cubicBezTo>
                    <a:pt x="13116" y="13765"/>
                    <a:pt x="13826" y="13025"/>
                    <a:pt x="13826" y="12130"/>
                  </a:cubicBezTo>
                  <a:lnTo>
                    <a:pt x="13826" y="7439"/>
                  </a:lnTo>
                  <a:lnTo>
                    <a:pt x="14320" y="7439"/>
                  </a:lnTo>
                  <a:cubicBezTo>
                    <a:pt x="14629" y="7439"/>
                    <a:pt x="14629" y="7037"/>
                    <a:pt x="14320" y="7037"/>
                  </a:cubicBezTo>
                  <a:lnTo>
                    <a:pt x="13826" y="7037"/>
                  </a:lnTo>
                  <a:lnTo>
                    <a:pt x="13826" y="2316"/>
                  </a:lnTo>
                  <a:cubicBezTo>
                    <a:pt x="13826" y="1421"/>
                    <a:pt x="13116" y="711"/>
                    <a:pt x="12221" y="711"/>
                  </a:cubicBezTo>
                  <a:lnTo>
                    <a:pt x="7530" y="711"/>
                  </a:lnTo>
                  <a:lnTo>
                    <a:pt x="7530" y="186"/>
                  </a:lnTo>
                  <a:cubicBezTo>
                    <a:pt x="7500" y="93"/>
                    <a:pt x="7407" y="1"/>
                    <a:pt x="7314"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440" name="Google Shape;12440;p23"/>
          <p:cNvGrpSpPr/>
          <p:nvPr/>
        </p:nvGrpSpPr>
        <p:grpSpPr>
          <a:xfrm>
            <a:off x="9333501" y="2354108"/>
            <a:ext cx="482500" cy="483067"/>
            <a:chOff x="4755600" y="3563025"/>
            <a:chExt cx="361875" cy="362300"/>
          </a:xfrm>
        </p:grpSpPr>
        <p:sp>
          <p:nvSpPr>
            <p:cNvPr id="12441" name="Google Shape;12441;p23"/>
            <p:cNvSpPr/>
            <p:nvPr/>
          </p:nvSpPr>
          <p:spPr>
            <a:xfrm>
              <a:off x="4755600" y="3700000"/>
              <a:ext cx="74075" cy="225325"/>
            </a:xfrm>
            <a:custGeom>
              <a:avLst/>
              <a:gdLst/>
              <a:ahLst/>
              <a:cxnLst/>
              <a:rect l="l" t="t" r="r" b="b"/>
              <a:pathLst>
                <a:path w="2963" h="9013" extrusionOk="0">
                  <a:moveTo>
                    <a:pt x="926" y="0"/>
                  </a:moveTo>
                  <a:cubicBezTo>
                    <a:pt x="401" y="0"/>
                    <a:pt x="0" y="402"/>
                    <a:pt x="0" y="926"/>
                  </a:cubicBezTo>
                  <a:lnTo>
                    <a:pt x="0" y="5988"/>
                  </a:lnTo>
                  <a:cubicBezTo>
                    <a:pt x="16" y="6111"/>
                    <a:pt x="116" y="6173"/>
                    <a:pt x="216" y="6173"/>
                  </a:cubicBezTo>
                  <a:cubicBezTo>
                    <a:pt x="316" y="6173"/>
                    <a:pt x="417" y="6111"/>
                    <a:pt x="432" y="5988"/>
                  </a:cubicBezTo>
                  <a:lnTo>
                    <a:pt x="432" y="926"/>
                  </a:lnTo>
                  <a:cubicBezTo>
                    <a:pt x="432" y="649"/>
                    <a:pt x="648" y="432"/>
                    <a:pt x="895" y="432"/>
                  </a:cubicBezTo>
                  <a:lnTo>
                    <a:pt x="2037" y="432"/>
                  </a:lnTo>
                  <a:cubicBezTo>
                    <a:pt x="2315" y="432"/>
                    <a:pt x="2531" y="649"/>
                    <a:pt x="2531" y="926"/>
                  </a:cubicBezTo>
                  <a:lnTo>
                    <a:pt x="2531" y="8117"/>
                  </a:lnTo>
                  <a:cubicBezTo>
                    <a:pt x="2531" y="8364"/>
                    <a:pt x="2315" y="8580"/>
                    <a:pt x="2037" y="8580"/>
                  </a:cubicBezTo>
                  <a:lnTo>
                    <a:pt x="926" y="8580"/>
                  </a:lnTo>
                  <a:cubicBezTo>
                    <a:pt x="648" y="8580"/>
                    <a:pt x="432" y="8364"/>
                    <a:pt x="432" y="8117"/>
                  </a:cubicBezTo>
                  <a:lnTo>
                    <a:pt x="432" y="7222"/>
                  </a:lnTo>
                  <a:cubicBezTo>
                    <a:pt x="417" y="7099"/>
                    <a:pt x="316" y="7037"/>
                    <a:pt x="216" y="7037"/>
                  </a:cubicBezTo>
                  <a:cubicBezTo>
                    <a:pt x="116" y="7037"/>
                    <a:pt x="16" y="7099"/>
                    <a:pt x="0" y="7222"/>
                  </a:cubicBezTo>
                  <a:lnTo>
                    <a:pt x="0" y="8117"/>
                  </a:lnTo>
                  <a:cubicBezTo>
                    <a:pt x="0" y="8611"/>
                    <a:pt x="401" y="9012"/>
                    <a:pt x="926" y="9012"/>
                  </a:cubicBezTo>
                  <a:lnTo>
                    <a:pt x="2037" y="9012"/>
                  </a:lnTo>
                  <a:cubicBezTo>
                    <a:pt x="2531" y="9012"/>
                    <a:pt x="2963" y="8611"/>
                    <a:pt x="2963" y="8117"/>
                  </a:cubicBezTo>
                  <a:lnTo>
                    <a:pt x="2963" y="926"/>
                  </a:lnTo>
                  <a:cubicBezTo>
                    <a:pt x="2963" y="402"/>
                    <a:pt x="2531" y="0"/>
                    <a:pt x="2037"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42" name="Google Shape;12442;p23"/>
            <p:cNvSpPr/>
            <p:nvPr/>
          </p:nvSpPr>
          <p:spPr>
            <a:xfrm>
              <a:off x="4852025" y="3783325"/>
              <a:ext cx="73325" cy="142000"/>
            </a:xfrm>
            <a:custGeom>
              <a:avLst/>
              <a:gdLst/>
              <a:ahLst/>
              <a:cxnLst/>
              <a:rect l="l" t="t" r="r" b="b"/>
              <a:pathLst>
                <a:path w="2933" h="5680" extrusionOk="0">
                  <a:moveTo>
                    <a:pt x="2038" y="433"/>
                  </a:moveTo>
                  <a:cubicBezTo>
                    <a:pt x="2315" y="433"/>
                    <a:pt x="2532" y="649"/>
                    <a:pt x="2532" y="926"/>
                  </a:cubicBezTo>
                  <a:lnTo>
                    <a:pt x="2532" y="4784"/>
                  </a:lnTo>
                  <a:cubicBezTo>
                    <a:pt x="2532" y="5031"/>
                    <a:pt x="2315" y="5247"/>
                    <a:pt x="2038" y="5247"/>
                  </a:cubicBezTo>
                  <a:lnTo>
                    <a:pt x="927" y="5247"/>
                  </a:lnTo>
                  <a:cubicBezTo>
                    <a:pt x="649" y="5247"/>
                    <a:pt x="433" y="5031"/>
                    <a:pt x="433" y="4784"/>
                  </a:cubicBezTo>
                  <a:lnTo>
                    <a:pt x="433" y="926"/>
                  </a:lnTo>
                  <a:cubicBezTo>
                    <a:pt x="433" y="649"/>
                    <a:pt x="649" y="433"/>
                    <a:pt x="927" y="433"/>
                  </a:cubicBezTo>
                  <a:close/>
                  <a:moveTo>
                    <a:pt x="896" y="1"/>
                  </a:moveTo>
                  <a:cubicBezTo>
                    <a:pt x="402" y="1"/>
                    <a:pt x="1" y="402"/>
                    <a:pt x="1" y="926"/>
                  </a:cubicBezTo>
                  <a:lnTo>
                    <a:pt x="1" y="4784"/>
                  </a:lnTo>
                  <a:cubicBezTo>
                    <a:pt x="1" y="5278"/>
                    <a:pt x="402" y="5679"/>
                    <a:pt x="896" y="5679"/>
                  </a:cubicBezTo>
                  <a:lnTo>
                    <a:pt x="2038" y="5679"/>
                  </a:lnTo>
                  <a:cubicBezTo>
                    <a:pt x="2532" y="5679"/>
                    <a:pt x="2933" y="5278"/>
                    <a:pt x="2933" y="4784"/>
                  </a:cubicBezTo>
                  <a:lnTo>
                    <a:pt x="2933" y="926"/>
                  </a:lnTo>
                  <a:cubicBezTo>
                    <a:pt x="2933" y="402"/>
                    <a:pt x="2532" y="1"/>
                    <a:pt x="2038"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43" name="Google Shape;12443;p23"/>
            <p:cNvSpPr/>
            <p:nvPr/>
          </p:nvSpPr>
          <p:spPr>
            <a:xfrm>
              <a:off x="4947700" y="3720825"/>
              <a:ext cx="74100" cy="204500"/>
            </a:xfrm>
            <a:custGeom>
              <a:avLst/>
              <a:gdLst/>
              <a:ahLst/>
              <a:cxnLst/>
              <a:rect l="l" t="t" r="r" b="b"/>
              <a:pathLst>
                <a:path w="2964" h="8180" extrusionOk="0">
                  <a:moveTo>
                    <a:pt x="927" y="1"/>
                  </a:moveTo>
                  <a:cubicBezTo>
                    <a:pt x="402" y="1"/>
                    <a:pt x="1" y="402"/>
                    <a:pt x="1" y="896"/>
                  </a:cubicBezTo>
                  <a:lnTo>
                    <a:pt x="1" y="7284"/>
                  </a:lnTo>
                  <a:cubicBezTo>
                    <a:pt x="1" y="7778"/>
                    <a:pt x="402" y="8179"/>
                    <a:pt x="927" y="8179"/>
                  </a:cubicBezTo>
                  <a:lnTo>
                    <a:pt x="2038" y="8179"/>
                  </a:lnTo>
                  <a:cubicBezTo>
                    <a:pt x="2531" y="8179"/>
                    <a:pt x="2963" y="7778"/>
                    <a:pt x="2963" y="7284"/>
                  </a:cubicBezTo>
                  <a:lnTo>
                    <a:pt x="2963" y="2655"/>
                  </a:lnTo>
                  <a:cubicBezTo>
                    <a:pt x="2963" y="2516"/>
                    <a:pt x="2855" y="2446"/>
                    <a:pt x="2747" y="2446"/>
                  </a:cubicBezTo>
                  <a:cubicBezTo>
                    <a:pt x="2639" y="2446"/>
                    <a:pt x="2531" y="2516"/>
                    <a:pt x="2531" y="2655"/>
                  </a:cubicBezTo>
                  <a:lnTo>
                    <a:pt x="2531" y="7284"/>
                  </a:lnTo>
                  <a:cubicBezTo>
                    <a:pt x="2531" y="7531"/>
                    <a:pt x="2315" y="7747"/>
                    <a:pt x="2038" y="7747"/>
                  </a:cubicBezTo>
                  <a:lnTo>
                    <a:pt x="927" y="7747"/>
                  </a:lnTo>
                  <a:cubicBezTo>
                    <a:pt x="649" y="7747"/>
                    <a:pt x="433" y="7531"/>
                    <a:pt x="433" y="7284"/>
                  </a:cubicBezTo>
                  <a:lnTo>
                    <a:pt x="433" y="896"/>
                  </a:lnTo>
                  <a:cubicBezTo>
                    <a:pt x="433" y="649"/>
                    <a:pt x="649" y="433"/>
                    <a:pt x="927" y="433"/>
                  </a:cubicBezTo>
                  <a:lnTo>
                    <a:pt x="2038" y="433"/>
                  </a:lnTo>
                  <a:cubicBezTo>
                    <a:pt x="2315" y="433"/>
                    <a:pt x="2531" y="649"/>
                    <a:pt x="2531" y="896"/>
                  </a:cubicBezTo>
                  <a:lnTo>
                    <a:pt x="2531" y="1389"/>
                  </a:lnTo>
                  <a:cubicBezTo>
                    <a:pt x="2531" y="1528"/>
                    <a:pt x="2639" y="1598"/>
                    <a:pt x="2747" y="1598"/>
                  </a:cubicBezTo>
                  <a:cubicBezTo>
                    <a:pt x="2855" y="1598"/>
                    <a:pt x="2963" y="1528"/>
                    <a:pt x="2963" y="1389"/>
                  </a:cubicBezTo>
                  <a:lnTo>
                    <a:pt x="2963" y="896"/>
                  </a:lnTo>
                  <a:cubicBezTo>
                    <a:pt x="2963" y="402"/>
                    <a:pt x="2562" y="1"/>
                    <a:pt x="2038"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44" name="Google Shape;12444;p23"/>
            <p:cNvSpPr/>
            <p:nvPr/>
          </p:nvSpPr>
          <p:spPr>
            <a:xfrm>
              <a:off x="5044150" y="3652150"/>
              <a:ext cx="73325" cy="273175"/>
            </a:xfrm>
            <a:custGeom>
              <a:avLst/>
              <a:gdLst/>
              <a:ahLst/>
              <a:cxnLst/>
              <a:rect l="l" t="t" r="r" b="b"/>
              <a:pathLst>
                <a:path w="2933" h="10927" extrusionOk="0">
                  <a:moveTo>
                    <a:pt x="2037" y="402"/>
                  </a:moveTo>
                  <a:cubicBezTo>
                    <a:pt x="2315" y="402"/>
                    <a:pt x="2531" y="618"/>
                    <a:pt x="2531" y="896"/>
                  </a:cubicBezTo>
                  <a:lnTo>
                    <a:pt x="2531" y="10031"/>
                  </a:lnTo>
                  <a:cubicBezTo>
                    <a:pt x="2531" y="10278"/>
                    <a:pt x="2315" y="10494"/>
                    <a:pt x="2037" y="10494"/>
                  </a:cubicBezTo>
                  <a:lnTo>
                    <a:pt x="895" y="10494"/>
                  </a:lnTo>
                  <a:cubicBezTo>
                    <a:pt x="618" y="10494"/>
                    <a:pt x="433" y="10278"/>
                    <a:pt x="433" y="10031"/>
                  </a:cubicBezTo>
                  <a:lnTo>
                    <a:pt x="433" y="896"/>
                  </a:lnTo>
                  <a:cubicBezTo>
                    <a:pt x="402" y="618"/>
                    <a:pt x="618" y="402"/>
                    <a:pt x="895" y="402"/>
                  </a:cubicBezTo>
                  <a:close/>
                  <a:moveTo>
                    <a:pt x="895" y="1"/>
                  </a:moveTo>
                  <a:cubicBezTo>
                    <a:pt x="402" y="1"/>
                    <a:pt x="0" y="402"/>
                    <a:pt x="0" y="896"/>
                  </a:cubicBezTo>
                  <a:lnTo>
                    <a:pt x="0" y="10031"/>
                  </a:lnTo>
                  <a:cubicBezTo>
                    <a:pt x="0" y="10525"/>
                    <a:pt x="402" y="10926"/>
                    <a:pt x="895" y="10926"/>
                  </a:cubicBezTo>
                  <a:lnTo>
                    <a:pt x="2037" y="10926"/>
                  </a:lnTo>
                  <a:cubicBezTo>
                    <a:pt x="2531" y="10926"/>
                    <a:pt x="2932" y="10525"/>
                    <a:pt x="2932" y="10031"/>
                  </a:cubicBezTo>
                  <a:lnTo>
                    <a:pt x="2932" y="896"/>
                  </a:lnTo>
                  <a:cubicBezTo>
                    <a:pt x="2932" y="402"/>
                    <a:pt x="2531" y="1"/>
                    <a:pt x="2037"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45" name="Google Shape;12445;p23"/>
            <p:cNvSpPr/>
            <p:nvPr/>
          </p:nvSpPr>
          <p:spPr>
            <a:xfrm>
              <a:off x="4763300" y="3563025"/>
              <a:ext cx="347750" cy="197750"/>
            </a:xfrm>
            <a:custGeom>
              <a:avLst/>
              <a:gdLst/>
              <a:ahLst/>
              <a:cxnLst/>
              <a:rect l="l" t="t" r="r" b="b"/>
              <a:pathLst>
                <a:path w="13910" h="7910" extrusionOk="0">
                  <a:moveTo>
                    <a:pt x="12770" y="446"/>
                  </a:moveTo>
                  <a:cubicBezTo>
                    <a:pt x="13315" y="446"/>
                    <a:pt x="13315" y="1316"/>
                    <a:pt x="12770" y="1316"/>
                  </a:cubicBezTo>
                  <a:cubicBezTo>
                    <a:pt x="12753" y="1316"/>
                    <a:pt x="12735" y="1315"/>
                    <a:pt x="12716" y="1313"/>
                  </a:cubicBezTo>
                  <a:cubicBezTo>
                    <a:pt x="12469" y="1313"/>
                    <a:pt x="12253" y="1128"/>
                    <a:pt x="12253" y="881"/>
                  </a:cubicBezTo>
                  <a:cubicBezTo>
                    <a:pt x="12253" y="634"/>
                    <a:pt x="12469" y="449"/>
                    <a:pt x="12716" y="449"/>
                  </a:cubicBezTo>
                  <a:cubicBezTo>
                    <a:pt x="12735" y="447"/>
                    <a:pt x="12753" y="446"/>
                    <a:pt x="12770" y="446"/>
                  </a:cubicBezTo>
                  <a:close/>
                  <a:moveTo>
                    <a:pt x="1173" y="2640"/>
                  </a:moveTo>
                  <a:cubicBezTo>
                    <a:pt x="1575" y="2640"/>
                    <a:pt x="1760" y="3134"/>
                    <a:pt x="1482" y="3412"/>
                  </a:cubicBezTo>
                  <a:cubicBezTo>
                    <a:pt x="1396" y="3498"/>
                    <a:pt x="1291" y="3537"/>
                    <a:pt x="1188" y="3537"/>
                  </a:cubicBezTo>
                  <a:cubicBezTo>
                    <a:pt x="961" y="3537"/>
                    <a:pt x="741" y="3348"/>
                    <a:pt x="741" y="3072"/>
                  </a:cubicBezTo>
                  <a:cubicBezTo>
                    <a:pt x="711" y="2856"/>
                    <a:pt x="927" y="2640"/>
                    <a:pt x="1173" y="2640"/>
                  </a:cubicBezTo>
                  <a:close/>
                  <a:moveTo>
                    <a:pt x="8858" y="3535"/>
                  </a:moveTo>
                  <a:cubicBezTo>
                    <a:pt x="9455" y="3565"/>
                    <a:pt x="9388" y="4402"/>
                    <a:pt x="8853" y="4402"/>
                  </a:cubicBezTo>
                  <a:cubicBezTo>
                    <a:pt x="8835" y="4402"/>
                    <a:pt x="8816" y="4401"/>
                    <a:pt x="8796" y="4399"/>
                  </a:cubicBezTo>
                  <a:cubicBezTo>
                    <a:pt x="8673" y="4368"/>
                    <a:pt x="8549" y="4307"/>
                    <a:pt x="8488" y="4214"/>
                  </a:cubicBezTo>
                  <a:cubicBezTo>
                    <a:pt x="8426" y="4122"/>
                    <a:pt x="8395" y="3998"/>
                    <a:pt x="8426" y="3875"/>
                  </a:cubicBezTo>
                  <a:lnTo>
                    <a:pt x="8426" y="3875"/>
                  </a:lnTo>
                  <a:lnTo>
                    <a:pt x="8426" y="3905"/>
                  </a:lnTo>
                  <a:cubicBezTo>
                    <a:pt x="8457" y="3689"/>
                    <a:pt x="8642" y="3535"/>
                    <a:pt x="8858" y="3535"/>
                  </a:cubicBezTo>
                  <a:close/>
                  <a:moveTo>
                    <a:pt x="5167" y="6689"/>
                  </a:moveTo>
                  <a:cubicBezTo>
                    <a:pt x="5239" y="6689"/>
                    <a:pt x="5310" y="6723"/>
                    <a:pt x="5371" y="6806"/>
                  </a:cubicBezTo>
                  <a:cubicBezTo>
                    <a:pt x="5432" y="6899"/>
                    <a:pt x="5463" y="7023"/>
                    <a:pt x="5463" y="7115"/>
                  </a:cubicBezTo>
                  <a:cubicBezTo>
                    <a:pt x="5407" y="7341"/>
                    <a:pt x="5221" y="7489"/>
                    <a:pt x="5001" y="7489"/>
                  </a:cubicBezTo>
                  <a:cubicBezTo>
                    <a:pt x="4980" y="7489"/>
                    <a:pt x="4960" y="7488"/>
                    <a:pt x="4939" y="7485"/>
                  </a:cubicBezTo>
                  <a:cubicBezTo>
                    <a:pt x="4483" y="7409"/>
                    <a:pt x="4837" y="6689"/>
                    <a:pt x="5167" y="6689"/>
                  </a:cubicBezTo>
                  <a:close/>
                  <a:moveTo>
                    <a:pt x="12721" y="1"/>
                  </a:moveTo>
                  <a:cubicBezTo>
                    <a:pt x="12148" y="1"/>
                    <a:pt x="11645" y="611"/>
                    <a:pt x="11913" y="1220"/>
                  </a:cubicBezTo>
                  <a:lnTo>
                    <a:pt x="9383" y="3257"/>
                  </a:lnTo>
                  <a:cubicBezTo>
                    <a:pt x="9290" y="3196"/>
                    <a:pt x="9167" y="3134"/>
                    <a:pt x="9012" y="3103"/>
                  </a:cubicBezTo>
                  <a:cubicBezTo>
                    <a:pt x="8973" y="3098"/>
                    <a:pt x="8933" y="3095"/>
                    <a:pt x="8894" y="3095"/>
                  </a:cubicBezTo>
                  <a:cubicBezTo>
                    <a:pt x="8473" y="3095"/>
                    <a:pt x="8081" y="3390"/>
                    <a:pt x="8025" y="3813"/>
                  </a:cubicBezTo>
                  <a:cubicBezTo>
                    <a:pt x="7994" y="3998"/>
                    <a:pt x="8025" y="4152"/>
                    <a:pt x="8087" y="4307"/>
                  </a:cubicBezTo>
                  <a:lnTo>
                    <a:pt x="5556" y="6344"/>
                  </a:lnTo>
                  <a:cubicBezTo>
                    <a:pt x="5432" y="6251"/>
                    <a:pt x="5309" y="6220"/>
                    <a:pt x="5155" y="6189"/>
                  </a:cubicBezTo>
                  <a:cubicBezTo>
                    <a:pt x="5108" y="6182"/>
                    <a:pt x="5060" y="6178"/>
                    <a:pt x="5011" y="6178"/>
                  </a:cubicBezTo>
                  <a:cubicBezTo>
                    <a:pt x="4863" y="6178"/>
                    <a:pt x="4707" y="6212"/>
                    <a:pt x="4568" y="6282"/>
                  </a:cubicBezTo>
                  <a:lnTo>
                    <a:pt x="1914" y="3535"/>
                  </a:lnTo>
                  <a:cubicBezTo>
                    <a:pt x="2007" y="3381"/>
                    <a:pt x="2038" y="3227"/>
                    <a:pt x="2038" y="3072"/>
                  </a:cubicBezTo>
                  <a:cubicBezTo>
                    <a:pt x="2038" y="2549"/>
                    <a:pt x="1612" y="2196"/>
                    <a:pt x="1165" y="2196"/>
                  </a:cubicBezTo>
                  <a:cubicBezTo>
                    <a:pt x="953" y="2196"/>
                    <a:pt x="735" y="2276"/>
                    <a:pt x="556" y="2455"/>
                  </a:cubicBezTo>
                  <a:cubicBezTo>
                    <a:pt x="1" y="3010"/>
                    <a:pt x="402" y="3936"/>
                    <a:pt x="1173" y="3936"/>
                  </a:cubicBezTo>
                  <a:lnTo>
                    <a:pt x="1173" y="3967"/>
                  </a:lnTo>
                  <a:cubicBezTo>
                    <a:pt x="1328" y="3936"/>
                    <a:pt x="1482" y="3905"/>
                    <a:pt x="1606" y="3844"/>
                  </a:cubicBezTo>
                  <a:lnTo>
                    <a:pt x="4291" y="6590"/>
                  </a:lnTo>
                  <a:cubicBezTo>
                    <a:pt x="4229" y="6683"/>
                    <a:pt x="4167" y="6806"/>
                    <a:pt x="4167" y="6899"/>
                  </a:cubicBezTo>
                  <a:cubicBezTo>
                    <a:pt x="4105" y="7115"/>
                    <a:pt x="4167" y="7362"/>
                    <a:pt x="4321" y="7547"/>
                  </a:cubicBezTo>
                  <a:cubicBezTo>
                    <a:pt x="4445" y="7732"/>
                    <a:pt x="4630" y="7856"/>
                    <a:pt x="4877" y="7887"/>
                  </a:cubicBezTo>
                  <a:cubicBezTo>
                    <a:pt x="4892" y="7902"/>
                    <a:pt x="4915" y="7910"/>
                    <a:pt x="4939" y="7910"/>
                  </a:cubicBezTo>
                  <a:cubicBezTo>
                    <a:pt x="4962" y="7910"/>
                    <a:pt x="4985" y="7902"/>
                    <a:pt x="5000" y="7887"/>
                  </a:cubicBezTo>
                  <a:cubicBezTo>
                    <a:pt x="5432" y="7887"/>
                    <a:pt x="5803" y="7609"/>
                    <a:pt x="5864" y="7177"/>
                  </a:cubicBezTo>
                  <a:cubicBezTo>
                    <a:pt x="5895" y="7023"/>
                    <a:pt x="5864" y="6837"/>
                    <a:pt x="5803" y="6683"/>
                  </a:cubicBezTo>
                  <a:lnTo>
                    <a:pt x="8333" y="4646"/>
                  </a:lnTo>
                  <a:cubicBezTo>
                    <a:pt x="8488" y="4770"/>
                    <a:pt x="8673" y="4831"/>
                    <a:pt x="8858" y="4831"/>
                  </a:cubicBezTo>
                  <a:cubicBezTo>
                    <a:pt x="9290" y="4831"/>
                    <a:pt x="9630" y="4523"/>
                    <a:pt x="9722" y="4122"/>
                  </a:cubicBezTo>
                  <a:cubicBezTo>
                    <a:pt x="9753" y="3936"/>
                    <a:pt x="9722" y="3751"/>
                    <a:pt x="9630" y="3597"/>
                  </a:cubicBezTo>
                  <a:lnTo>
                    <a:pt x="12191" y="1560"/>
                  </a:lnTo>
                  <a:cubicBezTo>
                    <a:pt x="12315" y="1653"/>
                    <a:pt x="12500" y="1714"/>
                    <a:pt x="12685" y="1714"/>
                  </a:cubicBezTo>
                  <a:cubicBezTo>
                    <a:pt x="12696" y="1715"/>
                    <a:pt x="12708" y="1715"/>
                    <a:pt x="12719" y="1715"/>
                  </a:cubicBezTo>
                  <a:cubicBezTo>
                    <a:pt x="13559" y="1715"/>
                    <a:pt x="13910" y="597"/>
                    <a:pt x="13179" y="140"/>
                  </a:cubicBezTo>
                  <a:cubicBezTo>
                    <a:pt x="13030" y="43"/>
                    <a:pt x="12873" y="1"/>
                    <a:pt x="12721"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446" name="Google Shape;12446;p23"/>
          <p:cNvGrpSpPr/>
          <p:nvPr/>
        </p:nvGrpSpPr>
        <p:grpSpPr>
          <a:xfrm>
            <a:off x="10395010" y="2354391"/>
            <a:ext cx="282933" cy="482500"/>
            <a:chOff x="7060200" y="4141325"/>
            <a:chExt cx="212200" cy="361875"/>
          </a:xfrm>
        </p:grpSpPr>
        <p:sp>
          <p:nvSpPr>
            <p:cNvPr id="12447" name="Google Shape;12447;p23"/>
            <p:cNvSpPr/>
            <p:nvPr/>
          </p:nvSpPr>
          <p:spPr>
            <a:xfrm>
              <a:off x="7060200" y="4141325"/>
              <a:ext cx="212200" cy="361875"/>
            </a:xfrm>
            <a:custGeom>
              <a:avLst/>
              <a:gdLst/>
              <a:ahLst/>
              <a:cxnLst/>
              <a:rect l="l" t="t" r="r" b="b"/>
              <a:pathLst>
                <a:path w="8488" h="14475" extrusionOk="0">
                  <a:moveTo>
                    <a:pt x="8055" y="1760"/>
                  </a:moveTo>
                  <a:lnTo>
                    <a:pt x="8055" y="11851"/>
                  </a:lnTo>
                  <a:lnTo>
                    <a:pt x="433" y="11851"/>
                  </a:lnTo>
                  <a:lnTo>
                    <a:pt x="433" y="1760"/>
                  </a:lnTo>
                  <a:close/>
                  <a:moveTo>
                    <a:pt x="1297" y="0"/>
                  </a:moveTo>
                  <a:cubicBezTo>
                    <a:pt x="587" y="0"/>
                    <a:pt x="31" y="587"/>
                    <a:pt x="0" y="1297"/>
                  </a:cubicBezTo>
                  <a:lnTo>
                    <a:pt x="0" y="13178"/>
                  </a:lnTo>
                  <a:cubicBezTo>
                    <a:pt x="31" y="13888"/>
                    <a:pt x="587" y="14475"/>
                    <a:pt x="1297" y="14475"/>
                  </a:cubicBezTo>
                  <a:lnTo>
                    <a:pt x="5432" y="14475"/>
                  </a:lnTo>
                  <a:cubicBezTo>
                    <a:pt x="5710" y="14475"/>
                    <a:pt x="5710" y="14043"/>
                    <a:pt x="5432" y="14043"/>
                  </a:cubicBezTo>
                  <a:lnTo>
                    <a:pt x="1297" y="14043"/>
                  </a:lnTo>
                  <a:cubicBezTo>
                    <a:pt x="834" y="14043"/>
                    <a:pt x="433" y="13672"/>
                    <a:pt x="433" y="13178"/>
                  </a:cubicBezTo>
                  <a:lnTo>
                    <a:pt x="433" y="12283"/>
                  </a:lnTo>
                  <a:lnTo>
                    <a:pt x="8055" y="12283"/>
                  </a:lnTo>
                  <a:lnTo>
                    <a:pt x="8055" y="13178"/>
                  </a:lnTo>
                  <a:cubicBezTo>
                    <a:pt x="8055" y="13672"/>
                    <a:pt x="7654" y="14043"/>
                    <a:pt x="7191" y="14043"/>
                  </a:cubicBezTo>
                  <a:lnTo>
                    <a:pt x="6667" y="14043"/>
                  </a:lnTo>
                  <a:cubicBezTo>
                    <a:pt x="6389" y="14043"/>
                    <a:pt x="6389" y="14475"/>
                    <a:pt x="6667" y="14475"/>
                  </a:cubicBezTo>
                  <a:lnTo>
                    <a:pt x="7191" y="14475"/>
                  </a:lnTo>
                  <a:cubicBezTo>
                    <a:pt x="7901" y="14475"/>
                    <a:pt x="8488" y="13888"/>
                    <a:pt x="8488" y="13178"/>
                  </a:cubicBezTo>
                  <a:lnTo>
                    <a:pt x="8488" y="1297"/>
                  </a:lnTo>
                  <a:cubicBezTo>
                    <a:pt x="8488" y="587"/>
                    <a:pt x="7901" y="0"/>
                    <a:pt x="7191" y="0"/>
                  </a:cubicBezTo>
                  <a:lnTo>
                    <a:pt x="3087" y="0"/>
                  </a:lnTo>
                  <a:cubicBezTo>
                    <a:pt x="2809" y="0"/>
                    <a:pt x="2809" y="432"/>
                    <a:pt x="3087" y="432"/>
                  </a:cubicBezTo>
                  <a:lnTo>
                    <a:pt x="7191" y="432"/>
                  </a:lnTo>
                  <a:cubicBezTo>
                    <a:pt x="7654" y="432"/>
                    <a:pt x="8055" y="803"/>
                    <a:pt x="8055" y="1297"/>
                  </a:cubicBezTo>
                  <a:lnTo>
                    <a:pt x="8055" y="1327"/>
                  </a:lnTo>
                  <a:lnTo>
                    <a:pt x="433" y="1327"/>
                  </a:lnTo>
                  <a:lnTo>
                    <a:pt x="433" y="1297"/>
                  </a:lnTo>
                  <a:cubicBezTo>
                    <a:pt x="433" y="803"/>
                    <a:pt x="834" y="432"/>
                    <a:pt x="1297" y="432"/>
                  </a:cubicBezTo>
                  <a:lnTo>
                    <a:pt x="1821" y="432"/>
                  </a:lnTo>
                  <a:cubicBezTo>
                    <a:pt x="2099" y="432"/>
                    <a:pt x="2099" y="0"/>
                    <a:pt x="1821"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48" name="Google Shape;12448;p23"/>
            <p:cNvSpPr/>
            <p:nvPr/>
          </p:nvSpPr>
          <p:spPr>
            <a:xfrm>
              <a:off x="7146625" y="4463825"/>
              <a:ext cx="39350" cy="10825"/>
            </a:xfrm>
            <a:custGeom>
              <a:avLst/>
              <a:gdLst/>
              <a:ahLst/>
              <a:cxnLst/>
              <a:rect l="l" t="t" r="r" b="b"/>
              <a:pathLst>
                <a:path w="1574" h="433" extrusionOk="0">
                  <a:moveTo>
                    <a:pt x="278" y="1"/>
                  </a:moveTo>
                  <a:cubicBezTo>
                    <a:pt x="0" y="1"/>
                    <a:pt x="0" y="433"/>
                    <a:pt x="278" y="433"/>
                  </a:cubicBezTo>
                  <a:lnTo>
                    <a:pt x="1296" y="433"/>
                  </a:lnTo>
                  <a:cubicBezTo>
                    <a:pt x="1574" y="433"/>
                    <a:pt x="1574" y="1"/>
                    <a:pt x="1296"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49" name="Google Shape;12449;p23"/>
            <p:cNvSpPr/>
            <p:nvPr/>
          </p:nvSpPr>
          <p:spPr>
            <a:xfrm>
              <a:off x="7102625" y="4243125"/>
              <a:ext cx="144300" cy="142075"/>
            </a:xfrm>
            <a:custGeom>
              <a:avLst/>
              <a:gdLst/>
              <a:ahLst/>
              <a:cxnLst/>
              <a:rect l="l" t="t" r="r" b="b"/>
              <a:pathLst>
                <a:path w="5772" h="5683" extrusionOk="0">
                  <a:moveTo>
                    <a:pt x="4383" y="1514"/>
                  </a:moveTo>
                  <a:lnTo>
                    <a:pt x="4013" y="3490"/>
                  </a:lnTo>
                  <a:lnTo>
                    <a:pt x="896" y="3490"/>
                  </a:lnTo>
                  <a:cubicBezTo>
                    <a:pt x="865" y="3490"/>
                    <a:pt x="834" y="3459"/>
                    <a:pt x="834" y="3397"/>
                  </a:cubicBezTo>
                  <a:lnTo>
                    <a:pt x="433" y="1607"/>
                  </a:lnTo>
                  <a:cubicBezTo>
                    <a:pt x="433" y="1576"/>
                    <a:pt x="433" y="1576"/>
                    <a:pt x="433" y="1545"/>
                  </a:cubicBezTo>
                  <a:cubicBezTo>
                    <a:pt x="464" y="1514"/>
                    <a:pt x="464" y="1514"/>
                    <a:pt x="495" y="1514"/>
                  </a:cubicBezTo>
                  <a:close/>
                  <a:moveTo>
                    <a:pt x="1359" y="4817"/>
                  </a:moveTo>
                  <a:cubicBezTo>
                    <a:pt x="1482" y="4817"/>
                    <a:pt x="1575" y="4909"/>
                    <a:pt x="1575" y="5033"/>
                  </a:cubicBezTo>
                  <a:cubicBezTo>
                    <a:pt x="1575" y="5112"/>
                    <a:pt x="1544" y="5142"/>
                    <a:pt x="1502" y="5142"/>
                  </a:cubicBezTo>
                  <a:cubicBezTo>
                    <a:pt x="1364" y="5142"/>
                    <a:pt x="1099" y="4817"/>
                    <a:pt x="1359" y="4817"/>
                  </a:cubicBezTo>
                  <a:close/>
                  <a:moveTo>
                    <a:pt x="3457" y="4817"/>
                  </a:moveTo>
                  <a:cubicBezTo>
                    <a:pt x="3735" y="4817"/>
                    <a:pt x="3735" y="5249"/>
                    <a:pt x="3457" y="5249"/>
                  </a:cubicBezTo>
                  <a:cubicBezTo>
                    <a:pt x="3180" y="5249"/>
                    <a:pt x="3180" y="4817"/>
                    <a:pt x="3457" y="4817"/>
                  </a:cubicBezTo>
                  <a:close/>
                  <a:moveTo>
                    <a:pt x="5522" y="1"/>
                  </a:moveTo>
                  <a:cubicBezTo>
                    <a:pt x="5513" y="1"/>
                    <a:pt x="5504" y="1"/>
                    <a:pt x="5494" y="2"/>
                  </a:cubicBezTo>
                  <a:lnTo>
                    <a:pt x="5247" y="2"/>
                  </a:lnTo>
                  <a:cubicBezTo>
                    <a:pt x="4939" y="2"/>
                    <a:pt x="4661" y="218"/>
                    <a:pt x="4630" y="527"/>
                  </a:cubicBezTo>
                  <a:lnTo>
                    <a:pt x="4507" y="1113"/>
                  </a:lnTo>
                  <a:lnTo>
                    <a:pt x="526" y="1113"/>
                  </a:lnTo>
                  <a:cubicBezTo>
                    <a:pt x="371" y="1113"/>
                    <a:pt x="248" y="1175"/>
                    <a:pt x="155" y="1298"/>
                  </a:cubicBezTo>
                  <a:cubicBezTo>
                    <a:pt x="63" y="1391"/>
                    <a:pt x="1" y="1576"/>
                    <a:pt x="32" y="1700"/>
                  </a:cubicBezTo>
                  <a:lnTo>
                    <a:pt x="433" y="3520"/>
                  </a:lnTo>
                  <a:cubicBezTo>
                    <a:pt x="495" y="3736"/>
                    <a:pt x="680" y="3922"/>
                    <a:pt x="927" y="3922"/>
                  </a:cubicBezTo>
                  <a:lnTo>
                    <a:pt x="4013" y="3922"/>
                  </a:lnTo>
                  <a:lnTo>
                    <a:pt x="4013" y="3983"/>
                  </a:lnTo>
                  <a:cubicBezTo>
                    <a:pt x="3982" y="4230"/>
                    <a:pt x="3766" y="4415"/>
                    <a:pt x="3519" y="4415"/>
                  </a:cubicBezTo>
                  <a:lnTo>
                    <a:pt x="958" y="4415"/>
                  </a:lnTo>
                  <a:cubicBezTo>
                    <a:pt x="834" y="4415"/>
                    <a:pt x="742" y="4508"/>
                    <a:pt x="742" y="4631"/>
                  </a:cubicBezTo>
                  <a:cubicBezTo>
                    <a:pt x="742" y="4693"/>
                    <a:pt x="772" y="4755"/>
                    <a:pt x="834" y="4817"/>
                  </a:cubicBezTo>
                  <a:cubicBezTo>
                    <a:pt x="649" y="5218"/>
                    <a:pt x="958" y="5681"/>
                    <a:pt x="1390" y="5681"/>
                  </a:cubicBezTo>
                  <a:cubicBezTo>
                    <a:pt x="1405" y="5682"/>
                    <a:pt x="1421" y="5682"/>
                    <a:pt x="1436" y="5682"/>
                  </a:cubicBezTo>
                  <a:cubicBezTo>
                    <a:pt x="1873" y="5682"/>
                    <a:pt x="2156" y="5265"/>
                    <a:pt x="2007" y="4847"/>
                  </a:cubicBezTo>
                  <a:lnTo>
                    <a:pt x="2902" y="4847"/>
                  </a:lnTo>
                  <a:cubicBezTo>
                    <a:pt x="2871" y="4909"/>
                    <a:pt x="2871" y="4971"/>
                    <a:pt x="2871" y="5063"/>
                  </a:cubicBezTo>
                  <a:cubicBezTo>
                    <a:pt x="2882" y="5337"/>
                    <a:pt x="3087" y="5448"/>
                    <a:pt x="3327" y="5448"/>
                  </a:cubicBezTo>
                  <a:cubicBezTo>
                    <a:pt x="3766" y="5448"/>
                    <a:pt x="4323" y="5081"/>
                    <a:pt x="4044" y="4662"/>
                  </a:cubicBezTo>
                  <a:cubicBezTo>
                    <a:pt x="4229" y="4539"/>
                    <a:pt x="4383" y="4292"/>
                    <a:pt x="4414" y="4045"/>
                  </a:cubicBezTo>
                  <a:lnTo>
                    <a:pt x="5062" y="589"/>
                  </a:lnTo>
                  <a:cubicBezTo>
                    <a:pt x="5093" y="496"/>
                    <a:pt x="5186" y="403"/>
                    <a:pt x="5278" y="403"/>
                  </a:cubicBezTo>
                  <a:lnTo>
                    <a:pt x="5494" y="403"/>
                  </a:lnTo>
                  <a:cubicBezTo>
                    <a:pt x="5762" y="403"/>
                    <a:pt x="5772" y="1"/>
                    <a:pt x="5522"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450" name="Google Shape;12450;p23"/>
          <p:cNvGrpSpPr/>
          <p:nvPr/>
        </p:nvGrpSpPr>
        <p:grpSpPr>
          <a:xfrm>
            <a:off x="10295227" y="3102400"/>
            <a:ext cx="482500" cy="483033"/>
            <a:chOff x="4004875" y="3563050"/>
            <a:chExt cx="361875" cy="362275"/>
          </a:xfrm>
        </p:grpSpPr>
        <p:sp>
          <p:nvSpPr>
            <p:cNvPr id="12451" name="Google Shape;12451;p23"/>
            <p:cNvSpPr/>
            <p:nvPr/>
          </p:nvSpPr>
          <p:spPr>
            <a:xfrm>
              <a:off x="4004875" y="3563050"/>
              <a:ext cx="361875" cy="362275"/>
            </a:xfrm>
            <a:custGeom>
              <a:avLst/>
              <a:gdLst/>
              <a:ahLst/>
              <a:cxnLst/>
              <a:rect l="l" t="t" r="r" b="b"/>
              <a:pathLst>
                <a:path w="14475" h="14491" extrusionOk="0">
                  <a:moveTo>
                    <a:pt x="4769" y="510"/>
                  </a:moveTo>
                  <a:cubicBezTo>
                    <a:pt x="5201" y="510"/>
                    <a:pt x="5633" y="787"/>
                    <a:pt x="5679" y="1343"/>
                  </a:cubicBezTo>
                  <a:cubicBezTo>
                    <a:pt x="5679" y="1466"/>
                    <a:pt x="5648" y="1590"/>
                    <a:pt x="5587" y="1713"/>
                  </a:cubicBezTo>
                  <a:cubicBezTo>
                    <a:pt x="5525" y="1837"/>
                    <a:pt x="5617" y="1991"/>
                    <a:pt x="5772" y="1991"/>
                  </a:cubicBezTo>
                  <a:lnTo>
                    <a:pt x="6512" y="1991"/>
                  </a:lnTo>
                  <a:lnTo>
                    <a:pt x="6512" y="3133"/>
                  </a:lnTo>
                  <a:lnTo>
                    <a:pt x="3025" y="3133"/>
                  </a:lnTo>
                  <a:lnTo>
                    <a:pt x="3025" y="1991"/>
                  </a:lnTo>
                  <a:lnTo>
                    <a:pt x="3735" y="1991"/>
                  </a:lnTo>
                  <a:cubicBezTo>
                    <a:pt x="3889" y="1991"/>
                    <a:pt x="4013" y="1837"/>
                    <a:pt x="3951" y="1713"/>
                  </a:cubicBezTo>
                  <a:cubicBezTo>
                    <a:pt x="3889" y="1590"/>
                    <a:pt x="3858" y="1466"/>
                    <a:pt x="3858" y="1343"/>
                  </a:cubicBezTo>
                  <a:cubicBezTo>
                    <a:pt x="3905" y="787"/>
                    <a:pt x="4337" y="510"/>
                    <a:pt x="4769" y="510"/>
                  </a:cubicBezTo>
                  <a:close/>
                  <a:moveTo>
                    <a:pt x="11759" y="3503"/>
                  </a:moveTo>
                  <a:cubicBezTo>
                    <a:pt x="11882" y="3503"/>
                    <a:pt x="12006" y="3596"/>
                    <a:pt x="12006" y="3719"/>
                  </a:cubicBezTo>
                  <a:lnTo>
                    <a:pt x="10926" y="3719"/>
                  </a:lnTo>
                  <a:cubicBezTo>
                    <a:pt x="10956" y="3596"/>
                    <a:pt x="11049" y="3503"/>
                    <a:pt x="11173" y="3503"/>
                  </a:cubicBezTo>
                  <a:close/>
                  <a:moveTo>
                    <a:pt x="12191" y="4151"/>
                  </a:moveTo>
                  <a:lnTo>
                    <a:pt x="12962" y="4645"/>
                  </a:lnTo>
                  <a:lnTo>
                    <a:pt x="9969" y="4645"/>
                  </a:lnTo>
                  <a:lnTo>
                    <a:pt x="10771" y="4151"/>
                  </a:lnTo>
                  <a:close/>
                  <a:moveTo>
                    <a:pt x="13271" y="5077"/>
                  </a:moveTo>
                  <a:lnTo>
                    <a:pt x="12438" y="6157"/>
                  </a:lnTo>
                  <a:lnTo>
                    <a:pt x="10524" y="6157"/>
                  </a:lnTo>
                  <a:lnTo>
                    <a:pt x="9691" y="5077"/>
                  </a:lnTo>
                  <a:close/>
                  <a:moveTo>
                    <a:pt x="12568" y="6584"/>
                  </a:moveTo>
                  <a:cubicBezTo>
                    <a:pt x="12740" y="6584"/>
                    <a:pt x="12734" y="6961"/>
                    <a:pt x="12551" y="6961"/>
                  </a:cubicBezTo>
                  <a:cubicBezTo>
                    <a:pt x="12544" y="6961"/>
                    <a:pt x="12537" y="6961"/>
                    <a:pt x="12530" y="6960"/>
                  </a:cubicBezTo>
                  <a:lnTo>
                    <a:pt x="10432" y="6960"/>
                  </a:lnTo>
                  <a:cubicBezTo>
                    <a:pt x="10216" y="6929"/>
                    <a:pt x="10216" y="6620"/>
                    <a:pt x="10432" y="6589"/>
                  </a:cubicBezTo>
                  <a:lnTo>
                    <a:pt x="12530" y="6589"/>
                  </a:lnTo>
                  <a:cubicBezTo>
                    <a:pt x="12544" y="6586"/>
                    <a:pt x="12557" y="6584"/>
                    <a:pt x="12568" y="6584"/>
                  </a:cubicBezTo>
                  <a:close/>
                  <a:moveTo>
                    <a:pt x="12098" y="7361"/>
                  </a:moveTo>
                  <a:lnTo>
                    <a:pt x="12098" y="11126"/>
                  </a:lnTo>
                  <a:cubicBezTo>
                    <a:pt x="12098" y="11527"/>
                    <a:pt x="12376" y="11867"/>
                    <a:pt x="12777" y="11898"/>
                  </a:cubicBezTo>
                  <a:lnTo>
                    <a:pt x="12777" y="12083"/>
                  </a:lnTo>
                  <a:lnTo>
                    <a:pt x="10185" y="12083"/>
                  </a:lnTo>
                  <a:lnTo>
                    <a:pt x="10185" y="11898"/>
                  </a:lnTo>
                  <a:cubicBezTo>
                    <a:pt x="10586" y="11867"/>
                    <a:pt x="10864" y="11527"/>
                    <a:pt x="10864" y="11126"/>
                  </a:cubicBezTo>
                  <a:lnTo>
                    <a:pt x="10864" y="7361"/>
                  </a:lnTo>
                  <a:close/>
                  <a:moveTo>
                    <a:pt x="9537" y="5571"/>
                  </a:moveTo>
                  <a:lnTo>
                    <a:pt x="10061" y="6250"/>
                  </a:lnTo>
                  <a:cubicBezTo>
                    <a:pt x="9568" y="6589"/>
                    <a:pt x="9815" y="7392"/>
                    <a:pt x="10432" y="7392"/>
                  </a:cubicBezTo>
                  <a:lnTo>
                    <a:pt x="10463" y="7392"/>
                  </a:lnTo>
                  <a:lnTo>
                    <a:pt x="10463" y="11157"/>
                  </a:lnTo>
                  <a:cubicBezTo>
                    <a:pt x="10432" y="11342"/>
                    <a:pt x="10308" y="11496"/>
                    <a:pt x="10123" y="11496"/>
                  </a:cubicBezTo>
                  <a:cubicBezTo>
                    <a:pt x="9907" y="11496"/>
                    <a:pt x="9753" y="11651"/>
                    <a:pt x="9753" y="11836"/>
                  </a:cubicBezTo>
                  <a:lnTo>
                    <a:pt x="9753" y="12083"/>
                  </a:lnTo>
                  <a:cubicBezTo>
                    <a:pt x="9691" y="12083"/>
                    <a:pt x="9599" y="12114"/>
                    <a:pt x="9537" y="12145"/>
                  </a:cubicBezTo>
                  <a:lnTo>
                    <a:pt x="9537" y="5571"/>
                  </a:lnTo>
                  <a:close/>
                  <a:moveTo>
                    <a:pt x="8055" y="3040"/>
                  </a:moveTo>
                  <a:lnTo>
                    <a:pt x="8055" y="12885"/>
                  </a:lnTo>
                  <a:lnTo>
                    <a:pt x="1482" y="12885"/>
                  </a:lnTo>
                  <a:lnTo>
                    <a:pt x="1482" y="3040"/>
                  </a:lnTo>
                  <a:lnTo>
                    <a:pt x="2593" y="3040"/>
                  </a:lnTo>
                  <a:lnTo>
                    <a:pt x="2593" y="3349"/>
                  </a:lnTo>
                  <a:cubicBezTo>
                    <a:pt x="2593" y="3442"/>
                    <a:pt x="2716" y="3565"/>
                    <a:pt x="2809" y="3565"/>
                  </a:cubicBezTo>
                  <a:lnTo>
                    <a:pt x="6728" y="3565"/>
                  </a:lnTo>
                  <a:cubicBezTo>
                    <a:pt x="6821" y="3565"/>
                    <a:pt x="6914" y="3472"/>
                    <a:pt x="6914" y="3349"/>
                  </a:cubicBezTo>
                  <a:lnTo>
                    <a:pt x="6914" y="3040"/>
                  </a:lnTo>
                  <a:close/>
                  <a:moveTo>
                    <a:pt x="13117" y="12484"/>
                  </a:moveTo>
                  <a:cubicBezTo>
                    <a:pt x="13364" y="12484"/>
                    <a:pt x="13549" y="12669"/>
                    <a:pt x="13549" y="12916"/>
                  </a:cubicBezTo>
                  <a:lnTo>
                    <a:pt x="13549" y="13194"/>
                  </a:lnTo>
                  <a:lnTo>
                    <a:pt x="9383" y="13194"/>
                  </a:lnTo>
                  <a:lnTo>
                    <a:pt x="9383" y="12916"/>
                  </a:lnTo>
                  <a:cubicBezTo>
                    <a:pt x="9383" y="12669"/>
                    <a:pt x="9568" y="12484"/>
                    <a:pt x="9815" y="12484"/>
                  </a:cubicBezTo>
                  <a:close/>
                  <a:moveTo>
                    <a:pt x="4753" y="0"/>
                  </a:moveTo>
                  <a:cubicBezTo>
                    <a:pt x="4090" y="0"/>
                    <a:pt x="3426" y="448"/>
                    <a:pt x="3426" y="1343"/>
                  </a:cubicBezTo>
                  <a:cubicBezTo>
                    <a:pt x="3426" y="1405"/>
                    <a:pt x="3457" y="1497"/>
                    <a:pt x="3457" y="1559"/>
                  </a:cubicBezTo>
                  <a:lnTo>
                    <a:pt x="1544" y="1559"/>
                  </a:lnTo>
                  <a:cubicBezTo>
                    <a:pt x="679" y="1559"/>
                    <a:pt x="1" y="2238"/>
                    <a:pt x="1" y="3102"/>
                  </a:cubicBezTo>
                  <a:lnTo>
                    <a:pt x="1" y="3627"/>
                  </a:lnTo>
                  <a:cubicBezTo>
                    <a:pt x="1" y="3766"/>
                    <a:pt x="101" y="3835"/>
                    <a:pt x="201" y="3835"/>
                  </a:cubicBezTo>
                  <a:cubicBezTo>
                    <a:pt x="301" y="3835"/>
                    <a:pt x="402" y="3766"/>
                    <a:pt x="402" y="3627"/>
                  </a:cubicBezTo>
                  <a:lnTo>
                    <a:pt x="402" y="3102"/>
                  </a:lnTo>
                  <a:cubicBezTo>
                    <a:pt x="402" y="2485"/>
                    <a:pt x="896" y="1991"/>
                    <a:pt x="1513" y="1991"/>
                  </a:cubicBezTo>
                  <a:lnTo>
                    <a:pt x="2593" y="1991"/>
                  </a:lnTo>
                  <a:lnTo>
                    <a:pt x="2593" y="2608"/>
                  </a:lnTo>
                  <a:lnTo>
                    <a:pt x="1235" y="2608"/>
                  </a:lnTo>
                  <a:cubicBezTo>
                    <a:pt x="1142" y="2608"/>
                    <a:pt x="1050" y="2701"/>
                    <a:pt x="1050" y="2824"/>
                  </a:cubicBezTo>
                  <a:lnTo>
                    <a:pt x="1050" y="13101"/>
                  </a:lnTo>
                  <a:cubicBezTo>
                    <a:pt x="1050" y="13194"/>
                    <a:pt x="1142" y="13286"/>
                    <a:pt x="1235" y="13286"/>
                  </a:cubicBezTo>
                  <a:lnTo>
                    <a:pt x="8271" y="13286"/>
                  </a:lnTo>
                  <a:cubicBezTo>
                    <a:pt x="8364" y="13286"/>
                    <a:pt x="8457" y="13194"/>
                    <a:pt x="8457" y="13101"/>
                  </a:cubicBezTo>
                  <a:lnTo>
                    <a:pt x="8457" y="2824"/>
                  </a:lnTo>
                  <a:cubicBezTo>
                    <a:pt x="8457" y="2701"/>
                    <a:pt x="8364" y="2608"/>
                    <a:pt x="8271" y="2608"/>
                  </a:cubicBezTo>
                  <a:lnTo>
                    <a:pt x="6914" y="2608"/>
                  </a:lnTo>
                  <a:lnTo>
                    <a:pt x="6914" y="1991"/>
                  </a:lnTo>
                  <a:lnTo>
                    <a:pt x="7994" y="1991"/>
                  </a:lnTo>
                  <a:cubicBezTo>
                    <a:pt x="8580" y="1991"/>
                    <a:pt x="9105" y="2485"/>
                    <a:pt x="9105" y="3102"/>
                  </a:cubicBezTo>
                  <a:lnTo>
                    <a:pt x="9105" y="12453"/>
                  </a:lnTo>
                  <a:cubicBezTo>
                    <a:pt x="9012" y="12577"/>
                    <a:pt x="8950" y="12731"/>
                    <a:pt x="8981" y="12916"/>
                  </a:cubicBezTo>
                  <a:lnTo>
                    <a:pt x="8981" y="13194"/>
                  </a:lnTo>
                  <a:cubicBezTo>
                    <a:pt x="8673" y="13256"/>
                    <a:pt x="8457" y="13502"/>
                    <a:pt x="8457" y="13811"/>
                  </a:cubicBezTo>
                  <a:cubicBezTo>
                    <a:pt x="8457" y="13904"/>
                    <a:pt x="8488" y="13965"/>
                    <a:pt x="8518" y="14027"/>
                  </a:cubicBezTo>
                  <a:lnTo>
                    <a:pt x="1544" y="14027"/>
                  </a:lnTo>
                  <a:cubicBezTo>
                    <a:pt x="926" y="14027"/>
                    <a:pt x="433" y="13533"/>
                    <a:pt x="433" y="12916"/>
                  </a:cubicBezTo>
                  <a:lnTo>
                    <a:pt x="433" y="4923"/>
                  </a:lnTo>
                  <a:cubicBezTo>
                    <a:pt x="433" y="4784"/>
                    <a:pt x="325" y="4715"/>
                    <a:pt x="217" y="4715"/>
                  </a:cubicBezTo>
                  <a:cubicBezTo>
                    <a:pt x="109" y="4715"/>
                    <a:pt x="1" y="4784"/>
                    <a:pt x="1" y="4923"/>
                  </a:cubicBezTo>
                  <a:lnTo>
                    <a:pt x="1" y="12947"/>
                  </a:lnTo>
                  <a:cubicBezTo>
                    <a:pt x="1" y="13780"/>
                    <a:pt x="679" y="14490"/>
                    <a:pt x="1544" y="14490"/>
                  </a:cubicBezTo>
                  <a:lnTo>
                    <a:pt x="11944" y="14490"/>
                  </a:lnTo>
                  <a:cubicBezTo>
                    <a:pt x="12253" y="14490"/>
                    <a:pt x="12253" y="14058"/>
                    <a:pt x="11944" y="14058"/>
                  </a:cubicBezTo>
                  <a:lnTo>
                    <a:pt x="9105" y="14058"/>
                  </a:lnTo>
                  <a:cubicBezTo>
                    <a:pt x="8981" y="14058"/>
                    <a:pt x="8889" y="13965"/>
                    <a:pt x="8920" y="13873"/>
                  </a:cubicBezTo>
                  <a:cubicBezTo>
                    <a:pt x="8920" y="13749"/>
                    <a:pt x="8981" y="13657"/>
                    <a:pt x="9105" y="13657"/>
                  </a:cubicBezTo>
                  <a:lnTo>
                    <a:pt x="13857" y="13657"/>
                  </a:lnTo>
                  <a:cubicBezTo>
                    <a:pt x="14104" y="13688"/>
                    <a:pt x="14104" y="14027"/>
                    <a:pt x="13857" y="14058"/>
                  </a:cubicBezTo>
                  <a:lnTo>
                    <a:pt x="13271" y="14058"/>
                  </a:lnTo>
                  <a:cubicBezTo>
                    <a:pt x="12993" y="14058"/>
                    <a:pt x="12993" y="14490"/>
                    <a:pt x="13271" y="14490"/>
                  </a:cubicBezTo>
                  <a:lnTo>
                    <a:pt x="13857" y="14490"/>
                  </a:lnTo>
                  <a:cubicBezTo>
                    <a:pt x="14197" y="14490"/>
                    <a:pt x="14475" y="14212"/>
                    <a:pt x="14475" y="13873"/>
                  </a:cubicBezTo>
                  <a:cubicBezTo>
                    <a:pt x="14475" y="13564"/>
                    <a:pt x="14259" y="13317"/>
                    <a:pt x="13981" y="13256"/>
                  </a:cubicBezTo>
                  <a:lnTo>
                    <a:pt x="13981" y="13225"/>
                  </a:lnTo>
                  <a:lnTo>
                    <a:pt x="13981" y="12916"/>
                  </a:lnTo>
                  <a:cubicBezTo>
                    <a:pt x="13981" y="12484"/>
                    <a:pt x="13641" y="12114"/>
                    <a:pt x="13209" y="12083"/>
                  </a:cubicBezTo>
                  <a:lnTo>
                    <a:pt x="13209" y="11836"/>
                  </a:lnTo>
                  <a:cubicBezTo>
                    <a:pt x="13209" y="11620"/>
                    <a:pt x="13055" y="11466"/>
                    <a:pt x="12839" y="11466"/>
                  </a:cubicBezTo>
                  <a:cubicBezTo>
                    <a:pt x="12685" y="11466"/>
                    <a:pt x="12530" y="11342"/>
                    <a:pt x="12530" y="11157"/>
                  </a:cubicBezTo>
                  <a:lnTo>
                    <a:pt x="12530" y="7361"/>
                  </a:lnTo>
                  <a:cubicBezTo>
                    <a:pt x="13148" y="7361"/>
                    <a:pt x="13395" y="6589"/>
                    <a:pt x="12901" y="6250"/>
                  </a:cubicBezTo>
                  <a:lnTo>
                    <a:pt x="13734" y="5170"/>
                  </a:lnTo>
                  <a:cubicBezTo>
                    <a:pt x="13827" y="5077"/>
                    <a:pt x="13857" y="4954"/>
                    <a:pt x="13827" y="4830"/>
                  </a:cubicBezTo>
                  <a:cubicBezTo>
                    <a:pt x="13796" y="4707"/>
                    <a:pt x="13734" y="4614"/>
                    <a:pt x="13611" y="4553"/>
                  </a:cubicBezTo>
                  <a:lnTo>
                    <a:pt x="12438" y="3812"/>
                  </a:lnTo>
                  <a:lnTo>
                    <a:pt x="12438" y="3750"/>
                  </a:lnTo>
                  <a:cubicBezTo>
                    <a:pt x="12438" y="3380"/>
                    <a:pt x="12160" y="3071"/>
                    <a:pt x="11790" y="3071"/>
                  </a:cubicBezTo>
                  <a:lnTo>
                    <a:pt x="11697" y="3071"/>
                  </a:lnTo>
                  <a:lnTo>
                    <a:pt x="11697" y="2423"/>
                  </a:lnTo>
                  <a:lnTo>
                    <a:pt x="11944" y="2423"/>
                  </a:lnTo>
                  <a:cubicBezTo>
                    <a:pt x="12222" y="2423"/>
                    <a:pt x="12222" y="1991"/>
                    <a:pt x="11944" y="1991"/>
                  </a:cubicBezTo>
                  <a:lnTo>
                    <a:pt x="11697" y="1991"/>
                  </a:lnTo>
                  <a:lnTo>
                    <a:pt x="11697" y="1744"/>
                  </a:lnTo>
                  <a:cubicBezTo>
                    <a:pt x="11682" y="1621"/>
                    <a:pt x="11581" y="1559"/>
                    <a:pt x="11481" y="1559"/>
                  </a:cubicBezTo>
                  <a:cubicBezTo>
                    <a:pt x="11381" y="1559"/>
                    <a:pt x="11281" y="1621"/>
                    <a:pt x="11265" y="1744"/>
                  </a:cubicBezTo>
                  <a:lnTo>
                    <a:pt x="11265" y="1991"/>
                  </a:lnTo>
                  <a:lnTo>
                    <a:pt x="11018" y="1991"/>
                  </a:lnTo>
                  <a:cubicBezTo>
                    <a:pt x="10740" y="1991"/>
                    <a:pt x="10740" y="2423"/>
                    <a:pt x="11018" y="2423"/>
                  </a:cubicBezTo>
                  <a:lnTo>
                    <a:pt x="11265" y="2423"/>
                  </a:lnTo>
                  <a:lnTo>
                    <a:pt x="11265" y="3071"/>
                  </a:lnTo>
                  <a:lnTo>
                    <a:pt x="11203" y="3071"/>
                  </a:lnTo>
                  <a:cubicBezTo>
                    <a:pt x="10833" y="3071"/>
                    <a:pt x="10524" y="3380"/>
                    <a:pt x="10524" y="3750"/>
                  </a:cubicBezTo>
                  <a:lnTo>
                    <a:pt x="10524" y="3812"/>
                  </a:lnTo>
                  <a:lnTo>
                    <a:pt x="9537" y="4429"/>
                  </a:lnTo>
                  <a:lnTo>
                    <a:pt x="9537" y="3102"/>
                  </a:lnTo>
                  <a:cubicBezTo>
                    <a:pt x="9537" y="2238"/>
                    <a:pt x="8858" y="1559"/>
                    <a:pt x="7994" y="1559"/>
                  </a:cubicBezTo>
                  <a:lnTo>
                    <a:pt x="6080" y="1559"/>
                  </a:lnTo>
                  <a:cubicBezTo>
                    <a:pt x="6080" y="1497"/>
                    <a:pt x="6080" y="1405"/>
                    <a:pt x="6080" y="1343"/>
                  </a:cubicBezTo>
                  <a:cubicBezTo>
                    <a:pt x="6080" y="448"/>
                    <a:pt x="5417" y="0"/>
                    <a:pt x="4753"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52" name="Google Shape;12452;p23"/>
            <p:cNvSpPr/>
            <p:nvPr/>
          </p:nvSpPr>
          <p:spPr>
            <a:xfrm>
              <a:off x="4105950" y="3583300"/>
              <a:ext cx="36275" cy="28000"/>
            </a:xfrm>
            <a:custGeom>
              <a:avLst/>
              <a:gdLst/>
              <a:ahLst/>
              <a:cxnLst/>
              <a:rect l="l" t="t" r="r" b="b"/>
              <a:pathLst>
                <a:path w="1451" h="1120" extrusionOk="0">
                  <a:moveTo>
                    <a:pt x="683" y="428"/>
                  </a:moveTo>
                  <a:cubicBezTo>
                    <a:pt x="692" y="428"/>
                    <a:pt x="701" y="431"/>
                    <a:pt x="710" y="440"/>
                  </a:cubicBezTo>
                  <a:cubicBezTo>
                    <a:pt x="834" y="440"/>
                    <a:pt x="895" y="564"/>
                    <a:pt x="803" y="656"/>
                  </a:cubicBezTo>
                  <a:cubicBezTo>
                    <a:pt x="774" y="685"/>
                    <a:pt x="742" y="697"/>
                    <a:pt x="711" y="697"/>
                  </a:cubicBezTo>
                  <a:cubicBezTo>
                    <a:pt x="610" y="697"/>
                    <a:pt x="523" y="566"/>
                    <a:pt x="618" y="471"/>
                  </a:cubicBezTo>
                  <a:cubicBezTo>
                    <a:pt x="639" y="449"/>
                    <a:pt x="661" y="428"/>
                    <a:pt x="683" y="428"/>
                  </a:cubicBezTo>
                  <a:close/>
                  <a:moveTo>
                    <a:pt x="726" y="1"/>
                  </a:moveTo>
                  <a:cubicBezTo>
                    <a:pt x="587" y="1"/>
                    <a:pt x="448" y="55"/>
                    <a:pt x="340" y="163"/>
                  </a:cubicBezTo>
                  <a:cubicBezTo>
                    <a:pt x="0" y="502"/>
                    <a:pt x="216" y="1088"/>
                    <a:pt x="710" y="1119"/>
                  </a:cubicBezTo>
                  <a:cubicBezTo>
                    <a:pt x="1204" y="1088"/>
                    <a:pt x="1451" y="502"/>
                    <a:pt x="1111" y="163"/>
                  </a:cubicBezTo>
                  <a:cubicBezTo>
                    <a:pt x="1003" y="55"/>
                    <a:pt x="865" y="1"/>
                    <a:pt x="726"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53" name="Google Shape;12453;p23"/>
            <p:cNvSpPr/>
            <p:nvPr/>
          </p:nvSpPr>
          <p:spPr>
            <a:xfrm>
              <a:off x="4059900" y="3678100"/>
              <a:ext cx="40275" cy="35700"/>
            </a:xfrm>
            <a:custGeom>
              <a:avLst/>
              <a:gdLst/>
              <a:ahLst/>
              <a:cxnLst/>
              <a:rect l="l" t="t" r="r" b="b"/>
              <a:pathLst>
                <a:path w="1611" h="1428" extrusionOk="0">
                  <a:moveTo>
                    <a:pt x="293" y="0"/>
                  </a:moveTo>
                  <a:cubicBezTo>
                    <a:pt x="130" y="0"/>
                    <a:pt x="5" y="211"/>
                    <a:pt x="145" y="352"/>
                  </a:cubicBezTo>
                  <a:lnTo>
                    <a:pt x="484" y="722"/>
                  </a:lnTo>
                  <a:lnTo>
                    <a:pt x="145" y="1062"/>
                  </a:lnTo>
                  <a:cubicBezTo>
                    <a:pt x="0" y="1207"/>
                    <a:pt x="139" y="1427"/>
                    <a:pt x="310" y="1427"/>
                  </a:cubicBezTo>
                  <a:cubicBezTo>
                    <a:pt x="357" y="1427"/>
                    <a:pt x="407" y="1410"/>
                    <a:pt x="454" y="1370"/>
                  </a:cubicBezTo>
                  <a:lnTo>
                    <a:pt x="793" y="1000"/>
                  </a:lnTo>
                  <a:lnTo>
                    <a:pt x="1163" y="1370"/>
                  </a:lnTo>
                  <a:cubicBezTo>
                    <a:pt x="1204" y="1410"/>
                    <a:pt x="1250" y="1427"/>
                    <a:pt x="1295" y="1427"/>
                  </a:cubicBezTo>
                  <a:cubicBezTo>
                    <a:pt x="1458" y="1427"/>
                    <a:pt x="1610" y="1207"/>
                    <a:pt x="1441" y="1062"/>
                  </a:cubicBezTo>
                  <a:lnTo>
                    <a:pt x="1102" y="722"/>
                  </a:lnTo>
                  <a:lnTo>
                    <a:pt x="1441" y="352"/>
                  </a:lnTo>
                  <a:cubicBezTo>
                    <a:pt x="1605" y="211"/>
                    <a:pt x="1467" y="0"/>
                    <a:pt x="1310" y="0"/>
                  </a:cubicBezTo>
                  <a:cubicBezTo>
                    <a:pt x="1260" y="0"/>
                    <a:pt x="1208" y="22"/>
                    <a:pt x="1163" y="74"/>
                  </a:cubicBezTo>
                  <a:lnTo>
                    <a:pt x="793" y="414"/>
                  </a:lnTo>
                  <a:lnTo>
                    <a:pt x="454" y="74"/>
                  </a:lnTo>
                  <a:cubicBezTo>
                    <a:pt x="401" y="22"/>
                    <a:pt x="345" y="0"/>
                    <a:pt x="293"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54" name="Google Shape;12454;p23"/>
            <p:cNvSpPr/>
            <p:nvPr/>
          </p:nvSpPr>
          <p:spPr>
            <a:xfrm>
              <a:off x="4148000" y="3764925"/>
              <a:ext cx="40300" cy="36050"/>
            </a:xfrm>
            <a:custGeom>
              <a:avLst/>
              <a:gdLst/>
              <a:ahLst/>
              <a:cxnLst/>
              <a:rect l="l" t="t" r="r" b="b"/>
              <a:pathLst>
                <a:path w="1612" h="1442" extrusionOk="0">
                  <a:moveTo>
                    <a:pt x="331" y="0"/>
                  </a:moveTo>
                  <a:cubicBezTo>
                    <a:pt x="154" y="0"/>
                    <a:pt x="1" y="221"/>
                    <a:pt x="170" y="366"/>
                  </a:cubicBezTo>
                  <a:lnTo>
                    <a:pt x="510" y="706"/>
                  </a:lnTo>
                  <a:lnTo>
                    <a:pt x="170" y="1076"/>
                  </a:lnTo>
                  <a:cubicBezTo>
                    <a:pt x="1" y="1221"/>
                    <a:pt x="154" y="1442"/>
                    <a:pt x="331" y="1442"/>
                  </a:cubicBezTo>
                  <a:cubicBezTo>
                    <a:pt x="381" y="1442"/>
                    <a:pt x="432" y="1425"/>
                    <a:pt x="479" y="1385"/>
                  </a:cubicBezTo>
                  <a:lnTo>
                    <a:pt x="818" y="1014"/>
                  </a:lnTo>
                  <a:lnTo>
                    <a:pt x="1158" y="1385"/>
                  </a:lnTo>
                  <a:cubicBezTo>
                    <a:pt x="1205" y="1425"/>
                    <a:pt x="1254" y="1442"/>
                    <a:pt x="1302" y="1442"/>
                  </a:cubicBezTo>
                  <a:cubicBezTo>
                    <a:pt x="1472" y="1442"/>
                    <a:pt x="1611" y="1221"/>
                    <a:pt x="1466" y="1076"/>
                  </a:cubicBezTo>
                  <a:lnTo>
                    <a:pt x="1127" y="706"/>
                  </a:lnTo>
                  <a:lnTo>
                    <a:pt x="1466" y="366"/>
                  </a:lnTo>
                  <a:cubicBezTo>
                    <a:pt x="1559" y="274"/>
                    <a:pt x="1559" y="150"/>
                    <a:pt x="1466" y="58"/>
                  </a:cubicBezTo>
                  <a:cubicBezTo>
                    <a:pt x="1420" y="27"/>
                    <a:pt x="1366" y="11"/>
                    <a:pt x="1312" y="11"/>
                  </a:cubicBezTo>
                  <a:cubicBezTo>
                    <a:pt x="1258" y="11"/>
                    <a:pt x="1204" y="27"/>
                    <a:pt x="1158" y="58"/>
                  </a:cubicBezTo>
                  <a:lnTo>
                    <a:pt x="818" y="428"/>
                  </a:lnTo>
                  <a:lnTo>
                    <a:pt x="479" y="58"/>
                  </a:lnTo>
                  <a:cubicBezTo>
                    <a:pt x="432" y="17"/>
                    <a:pt x="381" y="0"/>
                    <a:pt x="331"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55" name="Google Shape;12455;p23"/>
            <p:cNvSpPr/>
            <p:nvPr/>
          </p:nvSpPr>
          <p:spPr>
            <a:xfrm>
              <a:off x="4103875" y="3827425"/>
              <a:ext cx="40275" cy="36050"/>
            </a:xfrm>
            <a:custGeom>
              <a:avLst/>
              <a:gdLst/>
              <a:ahLst/>
              <a:cxnLst/>
              <a:rect l="l" t="t" r="r" b="b"/>
              <a:pathLst>
                <a:path w="1611" h="1442" extrusionOk="0">
                  <a:moveTo>
                    <a:pt x="322" y="0"/>
                  </a:moveTo>
                  <a:cubicBezTo>
                    <a:pt x="158" y="0"/>
                    <a:pt x="0" y="221"/>
                    <a:pt x="145" y="366"/>
                  </a:cubicBezTo>
                  <a:lnTo>
                    <a:pt x="515" y="736"/>
                  </a:lnTo>
                  <a:lnTo>
                    <a:pt x="145" y="1076"/>
                  </a:lnTo>
                  <a:cubicBezTo>
                    <a:pt x="0" y="1221"/>
                    <a:pt x="158" y="1442"/>
                    <a:pt x="322" y="1442"/>
                  </a:cubicBezTo>
                  <a:cubicBezTo>
                    <a:pt x="368" y="1442"/>
                    <a:pt x="414" y="1425"/>
                    <a:pt x="454" y="1384"/>
                  </a:cubicBezTo>
                  <a:lnTo>
                    <a:pt x="793" y="1014"/>
                  </a:lnTo>
                  <a:lnTo>
                    <a:pt x="1164" y="1384"/>
                  </a:lnTo>
                  <a:cubicBezTo>
                    <a:pt x="1204" y="1425"/>
                    <a:pt x="1250" y="1442"/>
                    <a:pt x="1295" y="1442"/>
                  </a:cubicBezTo>
                  <a:cubicBezTo>
                    <a:pt x="1458" y="1442"/>
                    <a:pt x="1611" y="1221"/>
                    <a:pt x="1441" y="1076"/>
                  </a:cubicBezTo>
                  <a:lnTo>
                    <a:pt x="1102" y="736"/>
                  </a:lnTo>
                  <a:lnTo>
                    <a:pt x="1441" y="366"/>
                  </a:lnTo>
                  <a:cubicBezTo>
                    <a:pt x="1534" y="273"/>
                    <a:pt x="1534" y="150"/>
                    <a:pt x="1441" y="57"/>
                  </a:cubicBezTo>
                  <a:cubicBezTo>
                    <a:pt x="1410" y="26"/>
                    <a:pt x="1356" y="11"/>
                    <a:pt x="1302" y="11"/>
                  </a:cubicBezTo>
                  <a:cubicBezTo>
                    <a:pt x="1248" y="11"/>
                    <a:pt x="1194" y="26"/>
                    <a:pt x="1164" y="57"/>
                  </a:cubicBezTo>
                  <a:lnTo>
                    <a:pt x="793" y="428"/>
                  </a:lnTo>
                  <a:lnTo>
                    <a:pt x="454" y="57"/>
                  </a:lnTo>
                  <a:cubicBezTo>
                    <a:pt x="414" y="17"/>
                    <a:pt x="368" y="0"/>
                    <a:pt x="322"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56" name="Google Shape;12456;p23"/>
            <p:cNvSpPr/>
            <p:nvPr/>
          </p:nvSpPr>
          <p:spPr>
            <a:xfrm>
              <a:off x="4063525" y="3691625"/>
              <a:ext cx="124225" cy="140150"/>
            </a:xfrm>
            <a:custGeom>
              <a:avLst/>
              <a:gdLst/>
              <a:ahLst/>
              <a:cxnLst/>
              <a:rect l="l" t="t" r="r" b="b"/>
              <a:pathLst>
                <a:path w="4969" h="5606" extrusionOk="0">
                  <a:moveTo>
                    <a:pt x="4053" y="1"/>
                  </a:moveTo>
                  <a:cubicBezTo>
                    <a:pt x="3882" y="1"/>
                    <a:pt x="3744" y="221"/>
                    <a:pt x="3889" y="366"/>
                  </a:cubicBezTo>
                  <a:lnTo>
                    <a:pt x="4259" y="706"/>
                  </a:lnTo>
                  <a:cubicBezTo>
                    <a:pt x="1852" y="953"/>
                    <a:pt x="0" y="2990"/>
                    <a:pt x="0" y="5397"/>
                  </a:cubicBezTo>
                  <a:cubicBezTo>
                    <a:pt x="0" y="5536"/>
                    <a:pt x="108" y="5605"/>
                    <a:pt x="216" y="5605"/>
                  </a:cubicBezTo>
                  <a:cubicBezTo>
                    <a:pt x="324" y="5605"/>
                    <a:pt x="432" y="5536"/>
                    <a:pt x="432" y="5397"/>
                  </a:cubicBezTo>
                  <a:cubicBezTo>
                    <a:pt x="432" y="3236"/>
                    <a:pt x="2037" y="1416"/>
                    <a:pt x="4197" y="1138"/>
                  </a:cubicBezTo>
                  <a:lnTo>
                    <a:pt x="4197" y="1138"/>
                  </a:lnTo>
                  <a:lnTo>
                    <a:pt x="3889" y="1446"/>
                  </a:lnTo>
                  <a:cubicBezTo>
                    <a:pt x="3744" y="1615"/>
                    <a:pt x="3882" y="1803"/>
                    <a:pt x="4053" y="1803"/>
                  </a:cubicBezTo>
                  <a:cubicBezTo>
                    <a:pt x="4100" y="1803"/>
                    <a:pt x="4150" y="1789"/>
                    <a:pt x="4197" y="1755"/>
                  </a:cubicBezTo>
                  <a:lnTo>
                    <a:pt x="4876" y="1045"/>
                  </a:lnTo>
                  <a:cubicBezTo>
                    <a:pt x="4969" y="984"/>
                    <a:pt x="4969" y="860"/>
                    <a:pt x="4876" y="767"/>
                  </a:cubicBezTo>
                  <a:lnTo>
                    <a:pt x="4197" y="58"/>
                  </a:lnTo>
                  <a:cubicBezTo>
                    <a:pt x="4150" y="18"/>
                    <a:pt x="4101" y="1"/>
                    <a:pt x="4053"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457" name="Google Shape;12457;p23"/>
          <p:cNvGrpSpPr/>
          <p:nvPr/>
        </p:nvGrpSpPr>
        <p:grpSpPr>
          <a:xfrm>
            <a:off x="9332984" y="3104715"/>
            <a:ext cx="483533" cy="478400"/>
            <a:chOff x="3252625" y="3564975"/>
            <a:chExt cx="362650" cy="358800"/>
          </a:xfrm>
        </p:grpSpPr>
        <p:sp>
          <p:nvSpPr>
            <p:cNvPr id="12458" name="Google Shape;12458;p23"/>
            <p:cNvSpPr/>
            <p:nvPr/>
          </p:nvSpPr>
          <p:spPr>
            <a:xfrm>
              <a:off x="3252625" y="3564975"/>
              <a:ext cx="362650" cy="358800"/>
            </a:xfrm>
            <a:custGeom>
              <a:avLst/>
              <a:gdLst/>
              <a:ahLst/>
              <a:cxnLst/>
              <a:rect l="l" t="t" r="r" b="b"/>
              <a:pathLst>
                <a:path w="14506" h="14352" extrusionOk="0">
                  <a:moveTo>
                    <a:pt x="7253" y="1"/>
                  </a:moveTo>
                  <a:cubicBezTo>
                    <a:pt x="6852" y="1"/>
                    <a:pt x="6574" y="433"/>
                    <a:pt x="6265" y="834"/>
                  </a:cubicBezTo>
                  <a:cubicBezTo>
                    <a:pt x="6080" y="1081"/>
                    <a:pt x="5895" y="1389"/>
                    <a:pt x="5710" y="1420"/>
                  </a:cubicBezTo>
                  <a:cubicBezTo>
                    <a:pt x="5432" y="1420"/>
                    <a:pt x="5123" y="1328"/>
                    <a:pt x="4907" y="1173"/>
                  </a:cubicBezTo>
                  <a:cubicBezTo>
                    <a:pt x="4580" y="1021"/>
                    <a:pt x="4268" y="868"/>
                    <a:pt x="3993" y="868"/>
                  </a:cubicBezTo>
                  <a:cubicBezTo>
                    <a:pt x="3880" y="868"/>
                    <a:pt x="3772" y="894"/>
                    <a:pt x="3673" y="957"/>
                  </a:cubicBezTo>
                  <a:cubicBezTo>
                    <a:pt x="3518" y="1050"/>
                    <a:pt x="3395" y="1204"/>
                    <a:pt x="3333" y="1359"/>
                  </a:cubicBezTo>
                  <a:cubicBezTo>
                    <a:pt x="3313" y="1501"/>
                    <a:pt x="3440" y="1603"/>
                    <a:pt x="3565" y="1603"/>
                  </a:cubicBezTo>
                  <a:cubicBezTo>
                    <a:pt x="3629" y="1603"/>
                    <a:pt x="3692" y="1576"/>
                    <a:pt x="3734" y="1513"/>
                  </a:cubicBezTo>
                  <a:cubicBezTo>
                    <a:pt x="3734" y="1420"/>
                    <a:pt x="3796" y="1359"/>
                    <a:pt x="3858" y="1328"/>
                  </a:cubicBezTo>
                  <a:cubicBezTo>
                    <a:pt x="3887" y="1310"/>
                    <a:pt x="3923" y="1303"/>
                    <a:pt x="3965" y="1303"/>
                  </a:cubicBezTo>
                  <a:cubicBezTo>
                    <a:pt x="4148" y="1303"/>
                    <a:pt x="4440" y="1449"/>
                    <a:pt x="4691" y="1575"/>
                  </a:cubicBezTo>
                  <a:cubicBezTo>
                    <a:pt x="4996" y="1741"/>
                    <a:pt x="5325" y="1857"/>
                    <a:pt x="5679" y="1857"/>
                  </a:cubicBezTo>
                  <a:cubicBezTo>
                    <a:pt x="5720" y="1857"/>
                    <a:pt x="5761" y="1856"/>
                    <a:pt x="5802" y="1852"/>
                  </a:cubicBezTo>
                  <a:cubicBezTo>
                    <a:pt x="6142" y="1760"/>
                    <a:pt x="6358" y="1420"/>
                    <a:pt x="6605" y="1081"/>
                  </a:cubicBezTo>
                  <a:cubicBezTo>
                    <a:pt x="6821" y="772"/>
                    <a:pt x="7068" y="433"/>
                    <a:pt x="7253" y="433"/>
                  </a:cubicBezTo>
                  <a:cubicBezTo>
                    <a:pt x="7438" y="433"/>
                    <a:pt x="7685" y="772"/>
                    <a:pt x="7901" y="1081"/>
                  </a:cubicBezTo>
                  <a:cubicBezTo>
                    <a:pt x="8148" y="1420"/>
                    <a:pt x="8364" y="1760"/>
                    <a:pt x="8703" y="1852"/>
                  </a:cubicBezTo>
                  <a:cubicBezTo>
                    <a:pt x="8741" y="1856"/>
                    <a:pt x="8780" y="1857"/>
                    <a:pt x="8819" y="1857"/>
                  </a:cubicBezTo>
                  <a:cubicBezTo>
                    <a:pt x="9156" y="1857"/>
                    <a:pt x="9510" y="1741"/>
                    <a:pt x="9814" y="1575"/>
                  </a:cubicBezTo>
                  <a:cubicBezTo>
                    <a:pt x="10066" y="1449"/>
                    <a:pt x="10358" y="1303"/>
                    <a:pt x="10541" y="1303"/>
                  </a:cubicBezTo>
                  <a:cubicBezTo>
                    <a:pt x="10583" y="1303"/>
                    <a:pt x="10619" y="1310"/>
                    <a:pt x="10648" y="1328"/>
                  </a:cubicBezTo>
                  <a:cubicBezTo>
                    <a:pt x="10802" y="1420"/>
                    <a:pt x="10864" y="1852"/>
                    <a:pt x="10894" y="2192"/>
                  </a:cubicBezTo>
                  <a:cubicBezTo>
                    <a:pt x="10701" y="2938"/>
                    <a:pt x="11299" y="3609"/>
                    <a:pt x="12024" y="3609"/>
                  </a:cubicBezTo>
                  <a:cubicBezTo>
                    <a:pt x="12109" y="3609"/>
                    <a:pt x="12196" y="3600"/>
                    <a:pt x="12283" y="3581"/>
                  </a:cubicBezTo>
                  <a:cubicBezTo>
                    <a:pt x="12623" y="3611"/>
                    <a:pt x="13055" y="3642"/>
                    <a:pt x="13147" y="3797"/>
                  </a:cubicBezTo>
                  <a:cubicBezTo>
                    <a:pt x="13240" y="3951"/>
                    <a:pt x="13055" y="4321"/>
                    <a:pt x="12931" y="4630"/>
                  </a:cubicBezTo>
                  <a:cubicBezTo>
                    <a:pt x="12715" y="4969"/>
                    <a:pt x="12623" y="5340"/>
                    <a:pt x="12654" y="5741"/>
                  </a:cubicBezTo>
                  <a:cubicBezTo>
                    <a:pt x="12746" y="6050"/>
                    <a:pt x="13086" y="6296"/>
                    <a:pt x="13425" y="6543"/>
                  </a:cubicBezTo>
                  <a:cubicBezTo>
                    <a:pt x="13703" y="6728"/>
                    <a:pt x="14073" y="6975"/>
                    <a:pt x="14073" y="7161"/>
                  </a:cubicBezTo>
                  <a:cubicBezTo>
                    <a:pt x="14073" y="7377"/>
                    <a:pt x="13703" y="7623"/>
                    <a:pt x="13425" y="7809"/>
                  </a:cubicBezTo>
                  <a:cubicBezTo>
                    <a:pt x="13055" y="8056"/>
                    <a:pt x="12715" y="8302"/>
                    <a:pt x="12654" y="8611"/>
                  </a:cubicBezTo>
                  <a:cubicBezTo>
                    <a:pt x="12623" y="8981"/>
                    <a:pt x="12715" y="9383"/>
                    <a:pt x="12931" y="9722"/>
                  </a:cubicBezTo>
                  <a:cubicBezTo>
                    <a:pt x="13055" y="10031"/>
                    <a:pt x="13240" y="10401"/>
                    <a:pt x="13147" y="10555"/>
                  </a:cubicBezTo>
                  <a:cubicBezTo>
                    <a:pt x="13055" y="10710"/>
                    <a:pt x="12623" y="10741"/>
                    <a:pt x="12283" y="10771"/>
                  </a:cubicBezTo>
                  <a:cubicBezTo>
                    <a:pt x="11913" y="10771"/>
                    <a:pt x="11512" y="10864"/>
                    <a:pt x="11203" y="11080"/>
                  </a:cubicBezTo>
                  <a:cubicBezTo>
                    <a:pt x="10987" y="11389"/>
                    <a:pt x="10864" y="11790"/>
                    <a:pt x="10894" y="12160"/>
                  </a:cubicBezTo>
                  <a:cubicBezTo>
                    <a:pt x="10864" y="12500"/>
                    <a:pt x="10802" y="12932"/>
                    <a:pt x="10648" y="13024"/>
                  </a:cubicBezTo>
                  <a:cubicBezTo>
                    <a:pt x="10619" y="13042"/>
                    <a:pt x="10583" y="13049"/>
                    <a:pt x="10541" y="13049"/>
                  </a:cubicBezTo>
                  <a:cubicBezTo>
                    <a:pt x="10358" y="13049"/>
                    <a:pt x="10066" y="12903"/>
                    <a:pt x="9814" y="12777"/>
                  </a:cubicBezTo>
                  <a:cubicBezTo>
                    <a:pt x="9517" y="12588"/>
                    <a:pt x="9173" y="12494"/>
                    <a:pt x="8843" y="12494"/>
                  </a:cubicBezTo>
                  <a:cubicBezTo>
                    <a:pt x="8796" y="12494"/>
                    <a:pt x="8750" y="12496"/>
                    <a:pt x="8703" y="12500"/>
                  </a:cubicBezTo>
                  <a:cubicBezTo>
                    <a:pt x="8364" y="12592"/>
                    <a:pt x="8148" y="12932"/>
                    <a:pt x="7901" y="13271"/>
                  </a:cubicBezTo>
                  <a:cubicBezTo>
                    <a:pt x="7685" y="13580"/>
                    <a:pt x="7438" y="13919"/>
                    <a:pt x="7253" y="13919"/>
                  </a:cubicBezTo>
                  <a:cubicBezTo>
                    <a:pt x="7068" y="13919"/>
                    <a:pt x="6821" y="13580"/>
                    <a:pt x="6605" y="13271"/>
                  </a:cubicBezTo>
                  <a:cubicBezTo>
                    <a:pt x="6358" y="12932"/>
                    <a:pt x="6142" y="12592"/>
                    <a:pt x="5802" y="12500"/>
                  </a:cubicBezTo>
                  <a:cubicBezTo>
                    <a:pt x="5752" y="12496"/>
                    <a:pt x="5702" y="12494"/>
                    <a:pt x="5653" y="12494"/>
                  </a:cubicBezTo>
                  <a:cubicBezTo>
                    <a:pt x="5309" y="12494"/>
                    <a:pt x="4988" y="12588"/>
                    <a:pt x="4691" y="12777"/>
                  </a:cubicBezTo>
                  <a:cubicBezTo>
                    <a:pt x="4440" y="12903"/>
                    <a:pt x="4148" y="13049"/>
                    <a:pt x="3965" y="13049"/>
                  </a:cubicBezTo>
                  <a:cubicBezTo>
                    <a:pt x="3923" y="13049"/>
                    <a:pt x="3887" y="13042"/>
                    <a:pt x="3858" y="13024"/>
                  </a:cubicBezTo>
                  <a:cubicBezTo>
                    <a:pt x="3704" y="12932"/>
                    <a:pt x="3642" y="12500"/>
                    <a:pt x="3611" y="12160"/>
                  </a:cubicBezTo>
                  <a:cubicBezTo>
                    <a:pt x="3642" y="11790"/>
                    <a:pt x="3518" y="11389"/>
                    <a:pt x="3302" y="11080"/>
                  </a:cubicBezTo>
                  <a:cubicBezTo>
                    <a:pt x="2994" y="10864"/>
                    <a:pt x="2593" y="10771"/>
                    <a:pt x="2222" y="10771"/>
                  </a:cubicBezTo>
                  <a:cubicBezTo>
                    <a:pt x="1883" y="10741"/>
                    <a:pt x="1451" y="10710"/>
                    <a:pt x="1358" y="10555"/>
                  </a:cubicBezTo>
                  <a:cubicBezTo>
                    <a:pt x="1266" y="10401"/>
                    <a:pt x="1451" y="10031"/>
                    <a:pt x="1574" y="9722"/>
                  </a:cubicBezTo>
                  <a:cubicBezTo>
                    <a:pt x="1790" y="9383"/>
                    <a:pt x="1883" y="8981"/>
                    <a:pt x="1852" y="8611"/>
                  </a:cubicBezTo>
                  <a:cubicBezTo>
                    <a:pt x="1759" y="8302"/>
                    <a:pt x="1420" y="8056"/>
                    <a:pt x="1080" y="7809"/>
                  </a:cubicBezTo>
                  <a:cubicBezTo>
                    <a:pt x="803" y="7623"/>
                    <a:pt x="432" y="7377"/>
                    <a:pt x="432" y="7161"/>
                  </a:cubicBezTo>
                  <a:cubicBezTo>
                    <a:pt x="432" y="6975"/>
                    <a:pt x="803" y="6728"/>
                    <a:pt x="1080" y="6543"/>
                  </a:cubicBezTo>
                  <a:cubicBezTo>
                    <a:pt x="1451" y="6296"/>
                    <a:pt x="1759" y="6050"/>
                    <a:pt x="1852" y="5741"/>
                  </a:cubicBezTo>
                  <a:cubicBezTo>
                    <a:pt x="1883" y="5340"/>
                    <a:pt x="1790" y="4969"/>
                    <a:pt x="1574" y="4630"/>
                  </a:cubicBezTo>
                  <a:cubicBezTo>
                    <a:pt x="1451" y="4321"/>
                    <a:pt x="1266" y="3951"/>
                    <a:pt x="1358" y="3797"/>
                  </a:cubicBezTo>
                  <a:cubicBezTo>
                    <a:pt x="1451" y="3642"/>
                    <a:pt x="1883" y="3611"/>
                    <a:pt x="2222" y="3581"/>
                  </a:cubicBezTo>
                  <a:cubicBezTo>
                    <a:pt x="2593" y="3581"/>
                    <a:pt x="2994" y="3488"/>
                    <a:pt x="3302" y="3272"/>
                  </a:cubicBezTo>
                  <a:cubicBezTo>
                    <a:pt x="3457" y="3056"/>
                    <a:pt x="3580" y="2809"/>
                    <a:pt x="3580" y="2562"/>
                  </a:cubicBezTo>
                  <a:cubicBezTo>
                    <a:pt x="3597" y="2408"/>
                    <a:pt x="3481" y="2320"/>
                    <a:pt x="3364" y="2320"/>
                  </a:cubicBezTo>
                  <a:cubicBezTo>
                    <a:pt x="3270" y="2320"/>
                    <a:pt x="3176" y="2377"/>
                    <a:pt x="3148" y="2500"/>
                  </a:cubicBezTo>
                  <a:cubicBezTo>
                    <a:pt x="3148" y="2655"/>
                    <a:pt x="3086" y="2840"/>
                    <a:pt x="2994" y="2963"/>
                  </a:cubicBezTo>
                  <a:cubicBezTo>
                    <a:pt x="2747" y="3087"/>
                    <a:pt x="2469" y="3149"/>
                    <a:pt x="2191" y="3149"/>
                  </a:cubicBezTo>
                  <a:cubicBezTo>
                    <a:pt x="1698" y="3179"/>
                    <a:pt x="1204" y="3210"/>
                    <a:pt x="988" y="3581"/>
                  </a:cubicBezTo>
                  <a:cubicBezTo>
                    <a:pt x="772" y="3920"/>
                    <a:pt x="988" y="4383"/>
                    <a:pt x="1204" y="4815"/>
                  </a:cubicBezTo>
                  <a:cubicBezTo>
                    <a:pt x="1358" y="5062"/>
                    <a:pt x="1420" y="5340"/>
                    <a:pt x="1451" y="5617"/>
                  </a:cubicBezTo>
                  <a:cubicBezTo>
                    <a:pt x="1389" y="5803"/>
                    <a:pt x="1111" y="6019"/>
                    <a:pt x="833" y="6173"/>
                  </a:cubicBezTo>
                  <a:cubicBezTo>
                    <a:pt x="432" y="6482"/>
                    <a:pt x="0" y="6759"/>
                    <a:pt x="0" y="7161"/>
                  </a:cubicBezTo>
                  <a:cubicBezTo>
                    <a:pt x="0" y="7593"/>
                    <a:pt x="432" y="7870"/>
                    <a:pt x="833" y="8148"/>
                  </a:cubicBezTo>
                  <a:cubicBezTo>
                    <a:pt x="1111" y="8333"/>
                    <a:pt x="1389" y="8549"/>
                    <a:pt x="1451" y="8704"/>
                  </a:cubicBezTo>
                  <a:cubicBezTo>
                    <a:pt x="1420" y="9012"/>
                    <a:pt x="1358" y="9290"/>
                    <a:pt x="1204" y="9537"/>
                  </a:cubicBezTo>
                  <a:cubicBezTo>
                    <a:pt x="988" y="9969"/>
                    <a:pt x="772" y="10432"/>
                    <a:pt x="988" y="10771"/>
                  </a:cubicBezTo>
                  <a:cubicBezTo>
                    <a:pt x="1204" y="11111"/>
                    <a:pt x="1698" y="11173"/>
                    <a:pt x="2191" y="11203"/>
                  </a:cubicBezTo>
                  <a:cubicBezTo>
                    <a:pt x="2228" y="11199"/>
                    <a:pt x="2264" y="11197"/>
                    <a:pt x="2301" y="11197"/>
                  </a:cubicBezTo>
                  <a:cubicBezTo>
                    <a:pt x="2542" y="11197"/>
                    <a:pt x="2779" y="11281"/>
                    <a:pt x="2994" y="11389"/>
                  </a:cubicBezTo>
                  <a:cubicBezTo>
                    <a:pt x="3148" y="11636"/>
                    <a:pt x="3210" y="11913"/>
                    <a:pt x="3210" y="12191"/>
                  </a:cubicBezTo>
                  <a:cubicBezTo>
                    <a:pt x="3241" y="12685"/>
                    <a:pt x="3302" y="13179"/>
                    <a:pt x="3642" y="13395"/>
                  </a:cubicBezTo>
                  <a:cubicBezTo>
                    <a:pt x="3750" y="13458"/>
                    <a:pt x="3864" y="13484"/>
                    <a:pt x="3982" y="13484"/>
                  </a:cubicBezTo>
                  <a:cubicBezTo>
                    <a:pt x="4265" y="13484"/>
                    <a:pt x="4571" y="13331"/>
                    <a:pt x="4876" y="13179"/>
                  </a:cubicBezTo>
                  <a:cubicBezTo>
                    <a:pt x="5123" y="13024"/>
                    <a:pt x="5401" y="12932"/>
                    <a:pt x="5710" y="12932"/>
                  </a:cubicBezTo>
                  <a:cubicBezTo>
                    <a:pt x="5864" y="12963"/>
                    <a:pt x="6080" y="13271"/>
                    <a:pt x="6265" y="13518"/>
                  </a:cubicBezTo>
                  <a:cubicBezTo>
                    <a:pt x="6543" y="13919"/>
                    <a:pt x="6821" y="14351"/>
                    <a:pt x="7253" y="14351"/>
                  </a:cubicBezTo>
                  <a:cubicBezTo>
                    <a:pt x="7654" y="14351"/>
                    <a:pt x="7963" y="13919"/>
                    <a:pt x="8240" y="13518"/>
                  </a:cubicBezTo>
                  <a:cubicBezTo>
                    <a:pt x="8425" y="13271"/>
                    <a:pt x="8642" y="12963"/>
                    <a:pt x="8796" y="12932"/>
                  </a:cubicBezTo>
                  <a:cubicBezTo>
                    <a:pt x="9104" y="12932"/>
                    <a:pt x="9382" y="13024"/>
                    <a:pt x="9629" y="13179"/>
                  </a:cubicBezTo>
                  <a:cubicBezTo>
                    <a:pt x="9944" y="13314"/>
                    <a:pt x="10276" y="13465"/>
                    <a:pt x="10565" y="13465"/>
                  </a:cubicBezTo>
                  <a:cubicBezTo>
                    <a:pt x="10671" y="13465"/>
                    <a:pt x="10772" y="13445"/>
                    <a:pt x="10864" y="13395"/>
                  </a:cubicBezTo>
                  <a:cubicBezTo>
                    <a:pt x="11203" y="13209"/>
                    <a:pt x="11234" y="12685"/>
                    <a:pt x="11296" y="12191"/>
                  </a:cubicBezTo>
                  <a:cubicBezTo>
                    <a:pt x="11296" y="11913"/>
                    <a:pt x="11357" y="11636"/>
                    <a:pt x="11481" y="11389"/>
                  </a:cubicBezTo>
                  <a:cubicBezTo>
                    <a:pt x="11759" y="11265"/>
                    <a:pt x="12036" y="11203"/>
                    <a:pt x="12314" y="11203"/>
                  </a:cubicBezTo>
                  <a:cubicBezTo>
                    <a:pt x="12808" y="11173"/>
                    <a:pt x="13302" y="11111"/>
                    <a:pt x="13518" y="10771"/>
                  </a:cubicBezTo>
                  <a:cubicBezTo>
                    <a:pt x="13734" y="10432"/>
                    <a:pt x="13518" y="9969"/>
                    <a:pt x="13302" y="9537"/>
                  </a:cubicBezTo>
                  <a:cubicBezTo>
                    <a:pt x="13147" y="9290"/>
                    <a:pt x="13055" y="9012"/>
                    <a:pt x="13055" y="8704"/>
                  </a:cubicBezTo>
                  <a:cubicBezTo>
                    <a:pt x="13116" y="8549"/>
                    <a:pt x="13394" y="8333"/>
                    <a:pt x="13672" y="8148"/>
                  </a:cubicBezTo>
                  <a:cubicBezTo>
                    <a:pt x="14073" y="7870"/>
                    <a:pt x="14505" y="7593"/>
                    <a:pt x="14505" y="7161"/>
                  </a:cubicBezTo>
                  <a:cubicBezTo>
                    <a:pt x="14505" y="6759"/>
                    <a:pt x="14073" y="6482"/>
                    <a:pt x="13672" y="6173"/>
                  </a:cubicBezTo>
                  <a:cubicBezTo>
                    <a:pt x="13425" y="6019"/>
                    <a:pt x="13116" y="5803"/>
                    <a:pt x="13086" y="5617"/>
                  </a:cubicBezTo>
                  <a:cubicBezTo>
                    <a:pt x="13086" y="5340"/>
                    <a:pt x="13178" y="5062"/>
                    <a:pt x="13333" y="4815"/>
                  </a:cubicBezTo>
                  <a:cubicBezTo>
                    <a:pt x="13518" y="4383"/>
                    <a:pt x="13734" y="3920"/>
                    <a:pt x="13518" y="3581"/>
                  </a:cubicBezTo>
                  <a:cubicBezTo>
                    <a:pt x="13333" y="3241"/>
                    <a:pt x="12808" y="3179"/>
                    <a:pt x="12345" y="3149"/>
                  </a:cubicBezTo>
                  <a:cubicBezTo>
                    <a:pt x="12036" y="3149"/>
                    <a:pt x="11759" y="3087"/>
                    <a:pt x="11512" y="2963"/>
                  </a:cubicBezTo>
                  <a:cubicBezTo>
                    <a:pt x="11388" y="2716"/>
                    <a:pt x="11296" y="2439"/>
                    <a:pt x="11326" y="2130"/>
                  </a:cubicBezTo>
                  <a:cubicBezTo>
                    <a:pt x="11265" y="1667"/>
                    <a:pt x="11234" y="1173"/>
                    <a:pt x="10864" y="957"/>
                  </a:cubicBezTo>
                  <a:cubicBezTo>
                    <a:pt x="10764" y="894"/>
                    <a:pt x="10657" y="868"/>
                    <a:pt x="10543" y="868"/>
                  </a:cubicBezTo>
                  <a:cubicBezTo>
                    <a:pt x="10268" y="868"/>
                    <a:pt x="9956" y="1021"/>
                    <a:pt x="9629" y="1173"/>
                  </a:cubicBezTo>
                  <a:cubicBezTo>
                    <a:pt x="9382" y="1328"/>
                    <a:pt x="9104" y="1420"/>
                    <a:pt x="8827" y="1420"/>
                  </a:cubicBezTo>
                  <a:cubicBezTo>
                    <a:pt x="8642" y="1389"/>
                    <a:pt x="8425" y="1081"/>
                    <a:pt x="8271" y="834"/>
                  </a:cubicBezTo>
                  <a:cubicBezTo>
                    <a:pt x="7963" y="433"/>
                    <a:pt x="7685" y="1"/>
                    <a:pt x="7253"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59" name="Google Shape;12459;p23"/>
            <p:cNvSpPr/>
            <p:nvPr/>
          </p:nvSpPr>
          <p:spPr>
            <a:xfrm>
              <a:off x="3360125" y="3688425"/>
              <a:ext cx="56850" cy="47125"/>
            </a:xfrm>
            <a:custGeom>
              <a:avLst/>
              <a:gdLst/>
              <a:ahLst/>
              <a:cxnLst/>
              <a:rect l="l" t="t" r="r" b="b"/>
              <a:pathLst>
                <a:path w="2274" h="1885" extrusionOk="0">
                  <a:moveTo>
                    <a:pt x="1526" y="623"/>
                  </a:moveTo>
                  <a:cubicBezTo>
                    <a:pt x="1699" y="623"/>
                    <a:pt x="1842" y="709"/>
                    <a:pt x="1842" y="926"/>
                  </a:cubicBezTo>
                  <a:cubicBezTo>
                    <a:pt x="1842" y="1050"/>
                    <a:pt x="1780" y="1173"/>
                    <a:pt x="1687" y="1266"/>
                  </a:cubicBezTo>
                  <a:cubicBezTo>
                    <a:pt x="1595" y="1358"/>
                    <a:pt x="1471" y="1405"/>
                    <a:pt x="1348" y="1405"/>
                  </a:cubicBezTo>
                  <a:cubicBezTo>
                    <a:pt x="1224" y="1405"/>
                    <a:pt x="1101" y="1358"/>
                    <a:pt x="1008" y="1266"/>
                  </a:cubicBezTo>
                  <a:cubicBezTo>
                    <a:pt x="721" y="958"/>
                    <a:pt x="1184" y="623"/>
                    <a:pt x="1526" y="623"/>
                  </a:cubicBezTo>
                  <a:close/>
                  <a:moveTo>
                    <a:pt x="1348" y="1"/>
                  </a:moveTo>
                  <a:cubicBezTo>
                    <a:pt x="1101" y="1"/>
                    <a:pt x="885" y="124"/>
                    <a:pt x="731" y="278"/>
                  </a:cubicBezTo>
                  <a:cubicBezTo>
                    <a:pt x="1" y="938"/>
                    <a:pt x="619" y="1885"/>
                    <a:pt x="1336" y="1885"/>
                  </a:cubicBezTo>
                  <a:cubicBezTo>
                    <a:pt x="1559" y="1885"/>
                    <a:pt x="1791" y="1794"/>
                    <a:pt x="1996" y="1574"/>
                  </a:cubicBezTo>
                  <a:cubicBezTo>
                    <a:pt x="2181" y="1389"/>
                    <a:pt x="2274" y="1173"/>
                    <a:pt x="2274" y="926"/>
                  </a:cubicBezTo>
                  <a:cubicBezTo>
                    <a:pt x="2274" y="679"/>
                    <a:pt x="2181" y="433"/>
                    <a:pt x="1996" y="278"/>
                  </a:cubicBezTo>
                  <a:cubicBezTo>
                    <a:pt x="1842" y="93"/>
                    <a:pt x="1595" y="1"/>
                    <a:pt x="1348"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60" name="Google Shape;12460;p23"/>
            <p:cNvSpPr/>
            <p:nvPr/>
          </p:nvSpPr>
          <p:spPr>
            <a:xfrm>
              <a:off x="3449350" y="3754575"/>
              <a:ext cx="50175" cy="44975"/>
            </a:xfrm>
            <a:custGeom>
              <a:avLst/>
              <a:gdLst/>
              <a:ahLst/>
              <a:cxnLst/>
              <a:rect l="l" t="t" r="r" b="b"/>
              <a:pathLst>
                <a:path w="2007" h="1799" extrusionOk="0">
                  <a:moveTo>
                    <a:pt x="1019" y="410"/>
                  </a:moveTo>
                  <a:cubicBezTo>
                    <a:pt x="1421" y="410"/>
                    <a:pt x="1668" y="934"/>
                    <a:pt x="1359" y="1243"/>
                  </a:cubicBezTo>
                  <a:cubicBezTo>
                    <a:pt x="1259" y="1343"/>
                    <a:pt x="1135" y="1388"/>
                    <a:pt x="1015" y="1388"/>
                  </a:cubicBezTo>
                  <a:cubicBezTo>
                    <a:pt x="765" y="1388"/>
                    <a:pt x="526" y="1195"/>
                    <a:pt x="526" y="904"/>
                  </a:cubicBezTo>
                  <a:cubicBezTo>
                    <a:pt x="526" y="780"/>
                    <a:pt x="587" y="657"/>
                    <a:pt x="680" y="564"/>
                  </a:cubicBezTo>
                  <a:cubicBezTo>
                    <a:pt x="742" y="472"/>
                    <a:pt x="865" y="410"/>
                    <a:pt x="1019" y="410"/>
                  </a:cubicBezTo>
                  <a:close/>
                  <a:moveTo>
                    <a:pt x="1004" y="1"/>
                  </a:moveTo>
                  <a:cubicBezTo>
                    <a:pt x="773" y="1"/>
                    <a:pt x="541" y="86"/>
                    <a:pt x="371" y="256"/>
                  </a:cubicBezTo>
                  <a:cubicBezTo>
                    <a:pt x="1" y="626"/>
                    <a:pt x="1" y="1181"/>
                    <a:pt x="371" y="1552"/>
                  </a:cubicBezTo>
                  <a:cubicBezTo>
                    <a:pt x="526" y="1706"/>
                    <a:pt x="773" y="1799"/>
                    <a:pt x="1019" y="1799"/>
                  </a:cubicBezTo>
                  <a:cubicBezTo>
                    <a:pt x="1235" y="1799"/>
                    <a:pt x="1482" y="1706"/>
                    <a:pt x="1637" y="1552"/>
                  </a:cubicBezTo>
                  <a:cubicBezTo>
                    <a:pt x="2007" y="1181"/>
                    <a:pt x="2007" y="626"/>
                    <a:pt x="1637" y="256"/>
                  </a:cubicBezTo>
                  <a:cubicBezTo>
                    <a:pt x="1467" y="86"/>
                    <a:pt x="1235" y="1"/>
                    <a:pt x="1004"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61" name="Google Shape;12461;p23"/>
            <p:cNvSpPr/>
            <p:nvPr/>
          </p:nvSpPr>
          <p:spPr>
            <a:xfrm>
              <a:off x="3392375" y="3682000"/>
              <a:ext cx="84425" cy="124050"/>
            </a:xfrm>
            <a:custGeom>
              <a:avLst/>
              <a:gdLst/>
              <a:ahLst/>
              <a:cxnLst/>
              <a:rect l="l" t="t" r="r" b="b"/>
              <a:pathLst>
                <a:path w="3377" h="4962" extrusionOk="0">
                  <a:moveTo>
                    <a:pt x="3070" y="1"/>
                  </a:moveTo>
                  <a:cubicBezTo>
                    <a:pt x="3006" y="1"/>
                    <a:pt x="2942" y="31"/>
                    <a:pt x="2897" y="103"/>
                  </a:cubicBezTo>
                  <a:lnTo>
                    <a:pt x="89" y="4640"/>
                  </a:lnTo>
                  <a:cubicBezTo>
                    <a:pt x="0" y="4817"/>
                    <a:pt x="134" y="4962"/>
                    <a:pt x="273" y="4962"/>
                  </a:cubicBezTo>
                  <a:cubicBezTo>
                    <a:pt x="328" y="4962"/>
                    <a:pt x="385" y="4939"/>
                    <a:pt x="428" y="4887"/>
                  </a:cubicBezTo>
                  <a:lnTo>
                    <a:pt x="3268" y="350"/>
                  </a:lnTo>
                  <a:cubicBezTo>
                    <a:pt x="3377" y="176"/>
                    <a:pt x="3223" y="1"/>
                    <a:pt x="3070"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62" name="Google Shape;12462;p23"/>
            <p:cNvSpPr/>
            <p:nvPr/>
          </p:nvSpPr>
          <p:spPr>
            <a:xfrm>
              <a:off x="3279625" y="3631925"/>
              <a:ext cx="296500" cy="223950"/>
            </a:xfrm>
            <a:custGeom>
              <a:avLst/>
              <a:gdLst/>
              <a:ahLst/>
              <a:cxnLst/>
              <a:rect l="l" t="t" r="r" b="b"/>
              <a:pathLst>
                <a:path w="11860" h="8958" extrusionOk="0">
                  <a:moveTo>
                    <a:pt x="6192" y="1"/>
                  </a:moveTo>
                  <a:cubicBezTo>
                    <a:pt x="5437" y="1"/>
                    <a:pt x="4651" y="202"/>
                    <a:pt x="3889" y="656"/>
                  </a:cubicBezTo>
                  <a:cubicBezTo>
                    <a:pt x="0" y="2970"/>
                    <a:pt x="1636" y="8958"/>
                    <a:pt x="6173" y="8958"/>
                  </a:cubicBezTo>
                  <a:cubicBezTo>
                    <a:pt x="7407" y="8958"/>
                    <a:pt x="8549" y="8464"/>
                    <a:pt x="9382" y="7600"/>
                  </a:cubicBezTo>
                  <a:cubicBezTo>
                    <a:pt x="9475" y="7538"/>
                    <a:pt x="9475" y="7384"/>
                    <a:pt x="9382" y="7322"/>
                  </a:cubicBezTo>
                  <a:cubicBezTo>
                    <a:pt x="9352" y="7276"/>
                    <a:pt x="9297" y="7252"/>
                    <a:pt x="9243" y="7252"/>
                  </a:cubicBezTo>
                  <a:cubicBezTo>
                    <a:pt x="9189" y="7252"/>
                    <a:pt x="9135" y="7276"/>
                    <a:pt x="9105" y="7322"/>
                  </a:cubicBezTo>
                  <a:cubicBezTo>
                    <a:pt x="8320" y="8123"/>
                    <a:pt x="7276" y="8525"/>
                    <a:pt x="6229" y="8525"/>
                  </a:cubicBezTo>
                  <a:cubicBezTo>
                    <a:pt x="5299" y="8525"/>
                    <a:pt x="4366" y="8208"/>
                    <a:pt x="3611" y="7569"/>
                  </a:cubicBezTo>
                  <a:cubicBezTo>
                    <a:pt x="1976" y="6211"/>
                    <a:pt x="1698" y="3834"/>
                    <a:pt x="2963" y="2106"/>
                  </a:cubicBezTo>
                  <a:cubicBezTo>
                    <a:pt x="3739" y="1040"/>
                    <a:pt x="4965" y="461"/>
                    <a:pt x="6214" y="461"/>
                  </a:cubicBezTo>
                  <a:cubicBezTo>
                    <a:pt x="6952" y="461"/>
                    <a:pt x="7699" y="663"/>
                    <a:pt x="8364" y="1088"/>
                  </a:cubicBezTo>
                  <a:cubicBezTo>
                    <a:pt x="10154" y="2199"/>
                    <a:pt x="10771" y="4544"/>
                    <a:pt x="9753" y="6396"/>
                  </a:cubicBezTo>
                  <a:cubicBezTo>
                    <a:pt x="9691" y="6489"/>
                    <a:pt x="9753" y="6643"/>
                    <a:pt x="9845" y="6674"/>
                  </a:cubicBezTo>
                  <a:lnTo>
                    <a:pt x="9845" y="6705"/>
                  </a:lnTo>
                  <a:cubicBezTo>
                    <a:pt x="9868" y="6712"/>
                    <a:pt x="9894" y="6716"/>
                    <a:pt x="9919" y="6716"/>
                  </a:cubicBezTo>
                  <a:cubicBezTo>
                    <a:pt x="9996" y="6716"/>
                    <a:pt x="10077" y="6681"/>
                    <a:pt x="10123" y="6612"/>
                  </a:cubicBezTo>
                  <a:cubicBezTo>
                    <a:pt x="11860" y="3386"/>
                    <a:pt x="9288" y="1"/>
                    <a:pt x="6192"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463" name="Google Shape;12463;p23"/>
          <p:cNvGrpSpPr/>
          <p:nvPr/>
        </p:nvGrpSpPr>
        <p:grpSpPr>
          <a:xfrm>
            <a:off x="6352642" y="3102148"/>
            <a:ext cx="482500" cy="483533"/>
            <a:chOff x="980425" y="3563425"/>
            <a:chExt cx="361875" cy="362650"/>
          </a:xfrm>
        </p:grpSpPr>
        <p:sp>
          <p:nvSpPr>
            <p:cNvPr id="12464" name="Google Shape;12464;p23"/>
            <p:cNvSpPr/>
            <p:nvPr/>
          </p:nvSpPr>
          <p:spPr>
            <a:xfrm>
              <a:off x="1009725" y="3856625"/>
              <a:ext cx="143550" cy="10825"/>
            </a:xfrm>
            <a:custGeom>
              <a:avLst/>
              <a:gdLst/>
              <a:ahLst/>
              <a:cxnLst/>
              <a:rect l="l" t="t" r="r" b="b"/>
              <a:pathLst>
                <a:path w="5742" h="433" extrusionOk="0">
                  <a:moveTo>
                    <a:pt x="309" y="0"/>
                  </a:moveTo>
                  <a:cubicBezTo>
                    <a:pt x="1" y="0"/>
                    <a:pt x="1" y="432"/>
                    <a:pt x="309" y="432"/>
                  </a:cubicBezTo>
                  <a:lnTo>
                    <a:pt x="5463" y="432"/>
                  </a:lnTo>
                  <a:cubicBezTo>
                    <a:pt x="5741" y="432"/>
                    <a:pt x="5741" y="0"/>
                    <a:pt x="5463"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65" name="Google Shape;12465;p23"/>
            <p:cNvSpPr/>
            <p:nvPr/>
          </p:nvSpPr>
          <p:spPr>
            <a:xfrm>
              <a:off x="1009725" y="3880550"/>
              <a:ext cx="143550" cy="10050"/>
            </a:xfrm>
            <a:custGeom>
              <a:avLst/>
              <a:gdLst/>
              <a:ahLst/>
              <a:cxnLst/>
              <a:rect l="l" t="t" r="r" b="b"/>
              <a:pathLst>
                <a:path w="5742" h="402" extrusionOk="0">
                  <a:moveTo>
                    <a:pt x="309" y="0"/>
                  </a:moveTo>
                  <a:cubicBezTo>
                    <a:pt x="1" y="0"/>
                    <a:pt x="1" y="401"/>
                    <a:pt x="309" y="401"/>
                  </a:cubicBezTo>
                  <a:lnTo>
                    <a:pt x="5463" y="401"/>
                  </a:lnTo>
                  <a:cubicBezTo>
                    <a:pt x="5741" y="401"/>
                    <a:pt x="5741" y="0"/>
                    <a:pt x="5463"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66" name="Google Shape;12466;p23"/>
            <p:cNvSpPr/>
            <p:nvPr/>
          </p:nvSpPr>
          <p:spPr>
            <a:xfrm>
              <a:off x="1009725" y="3727000"/>
              <a:ext cx="143550" cy="10825"/>
            </a:xfrm>
            <a:custGeom>
              <a:avLst/>
              <a:gdLst/>
              <a:ahLst/>
              <a:cxnLst/>
              <a:rect l="l" t="t" r="r" b="b"/>
              <a:pathLst>
                <a:path w="5742" h="433" extrusionOk="0">
                  <a:moveTo>
                    <a:pt x="309" y="1"/>
                  </a:moveTo>
                  <a:cubicBezTo>
                    <a:pt x="1" y="1"/>
                    <a:pt x="1" y="433"/>
                    <a:pt x="309" y="433"/>
                  </a:cubicBezTo>
                  <a:lnTo>
                    <a:pt x="5463" y="433"/>
                  </a:lnTo>
                  <a:cubicBezTo>
                    <a:pt x="5741" y="433"/>
                    <a:pt x="5741" y="1"/>
                    <a:pt x="5463"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67" name="Google Shape;12467;p23"/>
            <p:cNvSpPr/>
            <p:nvPr/>
          </p:nvSpPr>
          <p:spPr>
            <a:xfrm>
              <a:off x="1009725" y="3750925"/>
              <a:ext cx="141225" cy="10825"/>
            </a:xfrm>
            <a:custGeom>
              <a:avLst/>
              <a:gdLst/>
              <a:ahLst/>
              <a:cxnLst/>
              <a:rect l="l" t="t" r="r" b="b"/>
              <a:pathLst>
                <a:path w="5649" h="433" extrusionOk="0">
                  <a:moveTo>
                    <a:pt x="309" y="0"/>
                  </a:moveTo>
                  <a:cubicBezTo>
                    <a:pt x="1" y="0"/>
                    <a:pt x="1" y="432"/>
                    <a:pt x="309" y="432"/>
                  </a:cubicBezTo>
                  <a:lnTo>
                    <a:pt x="5463" y="432"/>
                  </a:lnTo>
                  <a:cubicBezTo>
                    <a:pt x="5556" y="432"/>
                    <a:pt x="5648" y="340"/>
                    <a:pt x="5648" y="216"/>
                  </a:cubicBezTo>
                  <a:cubicBezTo>
                    <a:pt x="5648" y="93"/>
                    <a:pt x="5556" y="0"/>
                    <a:pt x="5463"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68" name="Google Shape;12468;p23"/>
            <p:cNvSpPr/>
            <p:nvPr/>
          </p:nvSpPr>
          <p:spPr>
            <a:xfrm>
              <a:off x="1009725" y="3598125"/>
              <a:ext cx="143525" cy="10075"/>
            </a:xfrm>
            <a:custGeom>
              <a:avLst/>
              <a:gdLst/>
              <a:ahLst/>
              <a:cxnLst/>
              <a:rect l="l" t="t" r="r" b="b"/>
              <a:pathLst>
                <a:path w="5741" h="403" extrusionOk="0">
                  <a:moveTo>
                    <a:pt x="5491" y="0"/>
                  </a:moveTo>
                  <a:cubicBezTo>
                    <a:pt x="5482" y="0"/>
                    <a:pt x="5473" y="1"/>
                    <a:pt x="5463" y="2"/>
                  </a:cubicBezTo>
                  <a:lnTo>
                    <a:pt x="309" y="2"/>
                  </a:lnTo>
                  <a:cubicBezTo>
                    <a:pt x="1" y="2"/>
                    <a:pt x="1" y="403"/>
                    <a:pt x="309" y="403"/>
                  </a:cubicBezTo>
                  <a:lnTo>
                    <a:pt x="5463" y="403"/>
                  </a:lnTo>
                  <a:cubicBezTo>
                    <a:pt x="5731" y="403"/>
                    <a:pt x="5741" y="0"/>
                    <a:pt x="5491"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69" name="Google Shape;12469;p23"/>
            <p:cNvSpPr/>
            <p:nvPr/>
          </p:nvSpPr>
          <p:spPr>
            <a:xfrm>
              <a:off x="1009725" y="3621300"/>
              <a:ext cx="143550" cy="10825"/>
            </a:xfrm>
            <a:custGeom>
              <a:avLst/>
              <a:gdLst/>
              <a:ahLst/>
              <a:cxnLst/>
              <a:rect l="l" t="t" r="r" b="b"/>
              <a:pathLst>
                <a:path w="5742" h="433" extrusionOk="0">
                  <a:moveTo>
                    <a:pt x="309" y="1"/>
                  </a:moveTo>
                  <a:cubicBezTo>
                    <a:pt x="1" y="1"/>
                    <a:pt x="1" y="433"/>
                    <a:pt x="309" y="433"/>
                  </a:cubicBezTo>
                  <a:lnTo>
                    <a:pt x="5463" y="433"/>
                  </a:lnTo>
                  <a:cubicBezTo>
                    <a:pt x="5741" y="433"/>
                    <a:pt x="5741" y="1"/>
                    <a:pt x="5463"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70" name="Google Shape;12470;p23"/>
            <p:cNvSpPr/>
            <p:nvPr/>
          </p:nvSpPr>
          <p:spPr>
            <a:xfrm>
              <a:off x="1208025" y="3598125"/>
              <a:ext cx="13900" cy="10075"/>
            </a:xfrm>
            <a:custGeom>
              <a:avLst/>
              <a:gdLst/>
              <a:ahLst/>
              <a:cxnLst/>
              <a:rect l="l" t="t" r="r" b="b"/>
              <a:pathLst>
                <a:path w="556" h="403" extrusionOk="0">
                  <a:moveTo>
                    <a:pt x="306" y="0"/>
                  </a:moveTo>
                  <a:cubicBezTo>
                    <a:pt x="297" y="0"/>
                    <a:pt x="288" y="1"/>
                    <a:pt x="278" y="2"/>
                  </a:cubicBezTo>
                  <a:cubicBezTo>
                    <a:pt x="0" y="2"/>
                    <a:pt x="0" y="403"/>
                    <a:pt x="278" y="403"/>
                  </a:cubicBezTo>
                  <a:cubicBezTo>
                    <a:pt x="546" y="403"/>
                    <a:pt x="555" y="0"/>
                    <a:pt x="306"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71" name="Google Shape;12471;p23"/>
            <p:cNvSpPr/>
            <p:nvPr/>
          </p:nvSpPr>
          <p:spPr>
            <a:xfrm>
              <a:off x="1231175" y="3598125"/>
              <a:ext cx="14675" cy="10075"/>
            </a:xfrm>
            <a:custGeom>
              <a:avLst/>
              <a:gdLst/>
              <a:ahLst/>
              <a:cxnLst/>
              <a:rect l="l" t="t" r="r" b="b"/>
              <a:pathLst>
                <a:path w="587" h="403" extrusionOk="0">
                  <a:moveTo>
                    <a:pt x="336" y="0"/>
                  </a:moveTo>
                  <a:cubicBezTo>
                    <a:pt x="328" y="0"/>
                    <a:pt x="318" y="1"/>
                    <a:pt x="309" y="2"/>
                  </a:cubicBezTo>
                  <a:cubicBezTo>
                    <a:pt x="0" y="2"/>
                    <a:pt x="0" y="403"/>
                    <a:pt x="309" y="403"/>
                  </a:cubicBezTo>
                  <a:cubicBezTo>
                    <a:pt x="577" y="403"/>
                    <a:pt x="586" y="0"/>
                    <a:pt x="336"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72" name="Google Shape;12472;p23"/>
            <p:cNvSpPr/>
            <p:nvPr/>
          </p:nvSpPr>
          <p:spPr>
            <a:xfrm>
              <a:off x="1255075" y="3598125"/>
              <a:ext cx="13925" cy="10075"/>
            </a:xfrm>
            <a:custGeom>
              <a:avLst/>
              <a:gdLst/>
              <a:ahLst/>
              <a:cxnLst/>
              <a:rect l="l" t="t" r="r" b="b"/>
              <a:pathLst>
                <a:path w="557" h="403" extrusionOk="0">
                  <a:moveTo>
                    <a:pt x="306" y="0"/>
                  </a:moveTo>
                  <a:cubicBezTo>
                    <a:pt x="297" y="0"/>
                    <a:pt x="288" y="1"/>
                    <a:pt x="279" y="2"/>
                  </a:cubicBezTo>
                  <a:cubicBezTo>
                    <a:pt x="1" y="2"/>
                    <a:pt x="1" y="403"/>
                    <a:pt x="279" y="403"/>
                  </a:cubicBezTo>
                  <a:cubicBezTo>
                    <a:pt x="547" y="403"/>
                    <a:pt x="556" y="0"/>
                    <a:pt x="306"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73" name="Google Shape;12473;p23"/>
            <p:cNvSpPr/>
            <p:nvPr/>
          </p:nvSpPr>
          <p:spPr>
            <a:xfrm>
              <a:off x="1208025" y="3621300"/>
              <a:ext cx="13900" cy="10825"/>
            </a:xfrm>
            <a:custGeom>
              <a:avLst/>
              <a:gdLst/>
              <a:ahLst/>
              <a:cxnLst/>
              <a:rect l="l" t="t" r="r" b="b"/>
              <a:pathLst>
                <a:path w="556" h="433" extrusionOk="0">
                  <a:moveTo>
                    <a:pt x="278" y="1"/>
                  </a:moveTo>
                  <a:cubicBezTo>
                    <a:pt x="0" y="1"/>
                    <a:pt x="0" y="433"/>
                    <a:pt x="278" y="433"/>
                  </a:cubicBezTo>
                  <a:cubicBezTo>
                    <a:pt x="556" y="433"/>
                    <a:pt x="556" y="1"/>
                    <a:pt x="278"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74" name="Google Shape;12474;p23"/>
            <p:cNvSpPr/>
            <p:nvPr/>
          </p:nvSpPr>
          <p:spPr>
            <a:xfrm>
              <a:off x="1231175" y="3621300"/>
              <a:ext cx="14675" cy="10825"/>
            </a:xfrm>
            <a:custGeom>
              <a:avLst/>
              <a:gdLst/>
              <a:ahLst/>
              <a:cxnLst/>
              <a:rect l="l" t="t" r="r" b="b"/>
              <a:pathLst>
                <a:path w="587" h="433" extrusionOk="0">
                  <a:moveTo>
                    <a:pt x="309" y="1"/>
                  </a:moveTo>
                  <a:cubicBezTo>
                    <a:pt x="0" y="1"/>
                    <a:pt x="0" y="433"/>
                    <a:pt x="309" y="433"/>
                  </a:cubicBezTo>
                  <a:cubicBezTo>
                    <a:pt x="586" y="433"/>
                    <a:pt x="586" y="1"/>
                    <a:pt x="309"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75" name="Google Shape;12475;p23"/>
            <p:cNvSpPr/>
            <p:nvPr/>
          </p:nvSpPr>
          <p:spPr>
            <a:xfrm>
              <a:off x="1255075" y="3621300"/>
              <a:ext cx="13925" cy="10825"/>
            </a:xfrm>
            <a:custGeom>
              <a:avLst/>
              <a:gdLst/>
              <a:ahLst/>
              <a:cxnLst/>
              <a:rect l="l" t="t" r="r" b="b"/>
              <a:pathLst>
                <a:path w="557" h="433" extrusionOk="0">
                  <a:moveTo>
                    <a:pt x="279" y="1"/>
                  </a:moveTo>
                  <a:cubicBezTo>
                    <a:pt x="1" y="1"/>
                    <a:pt x="1" y="433"/>
                    <a:pt x="279" y="433"/>
                  </a:cubicBezTo>
                  <a:cubicBezTo>
                    <a:pt x="556" y="433"/>
                    <a:pt x="556" y="1"/>
                    <a:pt x="279"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76" name="Google Shape;12476;p23"/>
            <p:cNvSpPr/>
            <p:nvPr/>
          </p:nvSpPr>
          <p:spPr>
            <a:xfrm>
              <a:off x="1208025" y="3727725"/>
              <a:ext cx="13900" cy="10100"/>
            </a:xfrm>
            <a:custGeom>
              <a:avLst/>
              <a:gdLst/>
              <a:ahLst/>
              <a:cxnLst/>
              <a:rect l="l" t="t" r="r" b="b"/>
              <a:pathLst>
                <a:path w="556" h="404" extrusionOk="0">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77" name="Google Shape;12477;p23"/>
            <p:cNvSpPr/>
            <p:nvPr/>
          </p:nvSpPr>
          <p:spPr>
            <a:xfrm>
              <a:off x="1231175" y="3727000"/>
              <a:ext cx="14675" cy="10825"/>
            </a:xfrm>
            <a:custGeom>
              <a:avLst/>
              <a:gdLst/>
              <a:ahLst/>
              <a:cxnLst/>
              <a:rect l="l" t="t" r="r" b="b"/>
              <a:pathLst>
                <a:path w="587" h="433" extrusionOk="0">
                  <a:moveTo>
                    <a:pt x="309" y="1"/>
                  </a:moveTo>
                  <a:cubicBezTo>
                    <a:pt x="0" y="1"/>
                    <a:pt x="0" y="433"/>
                    <a:pt x="309" y="433"/>
                  </a:cubicBezTo>
                  <a:cubicBezTo>
                    <a:pt x="586" y="433"/>
                    <a:pt x="586" y="1"/>
                    <a:pt x="309"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78" name="Google Shape;12478;p23"/>
            <p:cNvSpPr/>
            <p:nvPr/>
          </p:nvSpPr>
          <p:spPr>
            <a:xfrm>
              <a:off x="1255075" y="3727000"/>
              <a:ext cx="13925" cy="10825"/>
            </a:xfrm>
            <a:custGeom>
              <a:avLst/>
              <a:gdLst/>
              <a:ahLst/>
              <a:cxnLst/>
              <a:rect l="l" t="t" r="r" b="b"/>
              <a:pathLst>
                <a:path w="557" h="433" extrusionOk="0">
                  <a:moveTo>
                    <a:pt x="279" y="1"/>
                  </a:moveTo>
                  <a:cubicBezTo>
                    <a:pt x="1" y="1"/>
                    <a:pt x="1" y="433"/>
                    <a:pt x="279" y="433"/>
                  </a:cubicBezTo>
                  <a:cubicBezTo>
                    <a:pt x="556" y="433"/>
                    <a:pt x="556" y="1"/>
                    <a:pt x="279"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79" name="Google Shape;12479;p23"/>
            <p:cNvSpPr/>
            <p:nvPr/>
          </p:nvSpPr>
          <p:spPr>
            <a:xfrm>
              <a:off x="1208025" y="3750925"/>
              <a:ext cx="13900" cy="10050"/>
            </a:xfrm>
            <a:custGeom>
              <a:avLst/>
              <a:gdLst/>
              <a:ahLst/>
              <a:cxnLst/>
              <a:rect l="l" t="t" r="r" b="b"/>
              <a:pathLst>
                <a:path w="556" h="402" extrusionOk="0">
                  <a:moveTo>
                    <a:pt x="278" y="0"/>
                  </a:moveTo>
                  <a:cubicBezTo>
                    <a:pt x="0" y="0"/>
                    <a:pt x="0" y="402"/>
                    <a:pt x="278" y="402"/>
                  </a:cubicBezTo>
                  <a:cubicBezTo>
                    <a:pt x="556" y="402"/>
                    <a:pt x="556" y="0"/>
                    <a:pt x="27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80" name="Google Shape;12480;p23"/>
            <p:cNvSpPr/>
            <p:nvPr/>
          </p:nvSpPr>
          <p:spPr>
            <a:xfrm>
              <a:off x="1231175" y="3750925"/>
              <a:ext cx="14675" cy="10050"/>
            </a:xfrm>
            <a:custGeom>
              <a:avLst/>
              <a:gdLst/>
              <a:ahLst/>
              <a:cxnLst/>
              <a:rect l="l" t="t" r="r" b="b"/>
              <a:pathLst>
                <a:path w="587" h="402" extrusionOk="0">
                  <a:moveTo>
                    <a:pt x="309" y="0"/>
                  </a:moveTo>
                  <a:cubicBezTo>
                    <a:pt x="0" y="0"/>
                    <a:pt x="0" y="402"/>
                    <a:pt x="309" y="402"/>
                  </a:cubicBezTo>
                  <a:cubicBezTo>
                    <a:pt x="586" y="402"/>
                    <a:pt x="586" y="0"/>
                    <a:pt x="30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81" name="Google Shape;12481;p23"/>
            <p:cNvSpPr/>
            <p:nvPr/>
          </p:nvSpPr>
          <p:spPr>
            <a:xfrm>
              <a:off x="1255075" y="3750925"/>
              <a:ext cx="13925" cy="10050"/>
            </a:xfrm>
            <a:custGeom>
              <a:avLst/>
              <a:gdLst/>
              <a:ahLst/>
              <a:cxnLst/>
              <a:rect l="l" t="t" r="r" b="b"/>
              <a:pathLst>
                <a:path w="557" h="402" extrusionOk="0">
                  <a:moveTo>
                    <a:pt x="279" y="0"/>
                  </a:moveTo>
                  <a:cubicBezTo>
                    <a:pt x="1" y="0"/>
                    <a:pt x="1" y="402"/>
                    <a:pt x="279" y="402"/>
                  </a:cubicBezTo>
                  <a:cubicBezTo>
                    <a:pt x="556" y="402"/>
                    <a:pt x="556" y="0"/>
                    <a:pt x="27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82" name="Google Shape;12482;p23"/>
            <p:cNvSpPr/>
            <p:nvPr/>
          </p:nvSpPr>
          <p:spPr>
            <a:xfrm>
              <a:off x="1208025" y="38566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83" name="Google Shape;12483;p23"/>
            <p:cNvSpPr/>
            <p:nvPr/>
          </p:nvSpPr>
          <p:spPr>
            <a:xfrm>
              <a:off x="1231175" y="3856625"/>
              <a:ext cx="14675" cy="10825"/>
            </a:xfrm>
            <a:custGeom>
              <a:avLst/>
              <a:gdLst/>
              <a:ahLst/>
              <a:cxnLst/>
              <a:rect l="l" t="t" r="r" b="b"/>
              <a:pathLst>
                <a:path w="587" h="433" extrusionOk="0">
                  <a:moveTo>
                    <a:pt x="309" y="0"/>
                  </a:moveTo>
                  <a:cubicBezTo>
                    <a:pt x="0" y="0"/>
                    <a:pt x="0" y="432"/>
                    <a:pt x="309" y="432"/>
                  </a:cubicBezTo>
                  <a:cubicBezTo>
                    <a:pt x="586" y="432"/>
                    <a:pt x="586" y="0"/>
                    <a:pt x="30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84" name="Google Shape;12484;p23"/>
            <p:cNvSpPr/>
            <p:nvPr/>
          </p:nvSpPr>
          <p:spPr>
            <a:xfrm>
              <a:off x="1255075" y="38566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85" name="Google Shape;12485;p23"/>
            <p:cNvSpPr/>
            <p:nvPr/>
          </p:nvSpPr>
          <p:spPr>
            <a:xfrm>
              <a:off x="1208025" y="3880550"/>
              <a:ext cx="13900" cy="10050"/>
            </a:xfrm>
            <a:custGeom>
              <a:avLst/>
              <a:gdLst/>
              <a:ahLst/>
              <a:cxnLst/>
              <a:rect l="l" t="t" r="r" b="b"/>
              <a:pathLst>
                <a:path w="556" h="402" extrusionOk="0">
                  <a:moveTo>
                    <a:pt x="278" y="0"/>
                  </a:moveTo>
                  <a:cubicBezTo>
                    <a:pt x="0" y="0"/>
                    <a:pt x="0" y="401"/>
                    <a:pt x="278" y="401"/>
                  </a:cubicBezTo>
                  <a:cubicBezTo>
                    <a:pt x="556" y="401"/>
                    <a:pt x="556" y="0"/>
                    <a:pt x="27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86" name="Google Shape;12486;p23"/>
            <p:cNvSpPr/>
            <p:nvPr/>
          </p:nvSpPr>
          <p:spPr>
            <a:xfrm>
              <a:off x="1231175" y="3880550"/>
              <a:ext cx="14675" cy="10050"/>
            </a:xfrm>
            <a:custGeom>
              <a:avLst/>
              <a:gdLst/>
              <a:ahLst/>
              <a:cxnLst/>
              <a:rect l="l" t="t" r="r" b="b"/>
              <a:pathLst>
                <a:path w="587" h="402" extrusionOk="0">
                  <a:moveTo>
                    <a:pt x="309" y="0"/>
                  </a:moveTo>
                  <a:cubicBezTo>
                    <a:pt x="0" y="0"/>
                    <a:pt x="0" y="401"/>
                    <a:pt x="309" y="401"/>
                  </a:cubicBezTo>
                  <a:cubicBezTo>
                    <a:pt x="586" y="401"/>
                    <a:pt x="586" y="0"/>
                    <a:pt x="30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87" name="Google Shape;12487;p23"/>
            <p:cNvSpPr/>
            <p:nvPr/>
          </p:nvSpPr>
          <p:spPr>
            <a:xfrm>
              <a:off x="1255075" y="3880550"/>
              <a:ext cx="13925" cy="10050"/>
            </a:xfrm>
            <a:custGeom>
              <a:avLst/>
              <a:gdLst/>
              <a:ahLst/>
              <a:cxnLst/>
              <a:rect l="l" t="t" r="r" b="b"/>
              <a:pathLst>
                <a:path w="557" h="402" extrusionOk="0">
                  <a:moveTo>
                    <a:pt x="279" y="0"/>
                  </a:moveTo>
                  <a:cubicBezTo>
                    <a:pt x="1" y="0"/>
                    <a:pt x="1" y="401"/>
                    <a:pt x="279" y="401"/>
                  </a:cubicBezTo>
                  <a:cubicBezTo>
                    <a:pt x="556" y="401"/>
                    <a:pt x="556" y="0"/>
                    <a:pt x="27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88" name="Google Shape;12488;p23"/>
            <p:cNvSpPr/>
            <p:nvPr/>
          </p:nvSpPr>
          <p:spPr>
            <a:xfrm>
              <a:off x="980425" y="3563425"/>
              <a:ext cx="361875" cy="362650"/>
            </a:xfrm>
            <a:custGeom>
              <a:avLst/>
              <a:gdLst/>
              <a:ahLst/>
              <a:cxnLst/>
              <a:rect l="l" t="t" r="r" b="b"/>
              <a:pathLst>
                <a:path w="14475" h="14506" extrusionOk="0">
                  <a:moveTo>
                    <a:pt x="12067" y="433"/>
                  </a:moveTo>
                  <a:cubicBezTo>
                    <a:pt x="12283" y="433"/>
                    <a:pt x="12468" y="587"/>
                    <a:pt x="12468" y="803"/>
                  </a:cubicBezTo>
                  <a:lnTo>
                    <a:pt x="12468" y="3303"/>
                  </a:lnTo>
                  <a:cubicBezTo>
                    <a:pt x="12468" y="3519"/>
                    <a:pt x="12283" y="3673"/>
                    <a:pt x="12067" y="3673"/>
                  </a:cubicBezTo>
                  <a:lnTo>
                    <a:pt x="8209" y="3673"/>
                  </a:lnTo>
                  <a:lnTo>
                    <a:pt x="8209" y="433"/>
                  </a:lnTo>
                  <a:close/>
                  <a:moveTo>
                    <a:pt x="11265" y="4106"/>
                  </a:moveTo>
                  <a:cubicBezTo>
                    <a:pt x="11882" y="4229"/>
                    <a:pt x="11851" y="5155"/>
                    <a:pt x="11203" y="5186"/>
                  </a:cubicBezTo>
                  <a:lnTo>
                    <a:pt x="1697" y="5186"/>
                  </a:lnTo>
                  <a:cubicBezTo>
                    <a:pt x="1049" y="5155"/>
                    <a:pt x="988" y="4229"/>
                    <a:pt x="1636" y="4106"/>
                  </a:cubicBezTo>
                  <a:close/>
                  <a:moveTo>
                    <a:pt x="13363" y="2254"/>
                  </a:moveTo>
                  <a:cubicBezTo>
                    <a:pt x="13734" y="2254"/>
                    <a:pt x="14073" y="2562"/>
                    <a:pt x="14073" y="2964"/>
                  </a:cubicBezTo>
                  <a:lnTo>
                    <a:pt x="14073" y="7037"/>
                  </a:lnTo>
                  <a:lnTo>
                    <a:pt x="12869" y="7037"/>
                  </a:lnTo>
                  <a:lnTo>
                    <a:pt x="12869" y="5988"/>
                  </a:lnTo>
                  <a:cubicBezTo>
                    <a:pt x="12869" y="5525"/>
                    <a:pt x="12499" y="5186"/>
                    <a:pt x="12067" y="5186"/>
                  </a:cubicBezTo>
                  <a:lnTo>
                    <a:pt x="11974" y="5186"/>
                  </a:lnTo>
                  <a:cubicBezTo>
                    <a:pt x="12067" y="5031"/>
                    <a:pt x="12129" y="4846"/>
                    <a:pt x="12129" y="4630"/>
                  </a:cubicBezTo>
                  <a:cubicBezTo>
                    <a:pt x="12129" y="4445"/>
                    <a:pt x="12067" y="4260"/>
                    <a:pt x="11974" y="4106"/>
                  </a:cubicBezTo>
                  <a:lnTo>
                    <a:pt x="12067" y="4106"/>
                  </a:lnTo>
                  <a:cubicBezTo>
                    <a:pt x="12499" y="4106"/>
                    <a:pt x="12869" y="3766"/>
                    <a:pt x="12869" y="3303"/>
                  </a:cubicBezTo>
                  <a:lnTo>
                    <a:pt x="12869" y="2254"/>
                  </a:lnTo>
                  <a:close/>
                  <a:moveTo>
                    <a:pt x="7808" y="5618"/>
                  </a:moveTo>
                  <a:lnTo>
                    <a:pt x="7808" y="8889"/>
                  </a:lnTo>
                  <a:lnTo>
                    <a:pt x="802" y="8889"/>
                  </a:lnTo>
                  <a:cubicBezTo>
                    <a:pt x="586" y="8889"/>
                    <a:pt x="432" y="8704"/>
                    <a:pt x="432" y="8488"/>
                  </a:cubicBezTo>
                  <a:lnTo>
                    <a:pt x="432" y="5988"/>
                  </a:lnTo>
                  <a:cubicBezTo>
                    <a:pt x="432" y="5772"/>
                    <a:pt x="586" y="5618"/>
                    <a:pt x="802" y="5618"/>
                  </a:cubicBezTo>
                  <a:close/>
                  <a:moveTo>
                    <a:pt x="12098" y="5587"/>
                  </a:moveTo>
                  <a:cubicBezTo>
                    <a:pt x="12314" y="5587"/>
                    <a:pt x="12468" y="5772"/>
                    <a:pt x="12468" y="5988"/>
                  </a:cubicBezTo>
                  <a:lnTo>
                    <a:pt x="12468" y="8488"/>
                  </a:lnTo>
                  <a:cubicBezTo>
                    <a:pt x="12468" y="8704"/>
                    <a:pt x="12314" y="8889"/>
                    <a:pt x="12098" y="8889"/>
                  </a:cubicBezTo>
                  <a:lnTo>
                    <a:pt x="10616" y="8889"/>
                  </a:lnTo>
                  <a:cubicBezTo>
                    <a:pt x="10308" y="8889"/>
                    <a:pt x="10308" y="9290"/>
                    <a:pt x="10616" y="9290"/>
                  </a:cubicBezTo>
                  <a:lnTo>
                    <a:pt x="11203" y="9290"/>
                  </a:lnTo>
                  <a:cubicBezTo>
                    <a:pt x="11882" y="9290"/>
                    <a:pt x="11882" y="10370"/>
                    <a:pt x="11203" y="10370"/>
                  </a:cubicBezTo>
                  <a:lnTo>
                    <a:pt x="1636" y="10370"/>
                  </a:lnTo>
                  <a:cubicBezTo>
                    <a:pt x="1358" y="10340"/>
                    <a:pt x="1173" y="10093"/>
                    <a:pt x="1173" y="9815"/>
                  </a:cubicBezTo>
                  <a:cubicBezTo>
                    <a:pt x="1173" y="9537"/>
                    <a:pt x="1389" y="9290"/>
                    <a:pt x="1667" y="9290"/>
                  </a:cubicBezTo>
                  <a:lnTo>
                    <a:pt x="9382" y="9290"/>
                  </a:lnTo>
                  <a:cubicBezTo>
                    <a:pt x="9650" y="9290"/>
                    <a:pt x="9659" y="8888"/>
                    <a:pt x="9410" y="8888"/>
                  </a:cubicBezTo>
                  <a:cubicBezTo>
                    <a:pt x="9401" y="8888"/>
                    <a:pt x="9392" y="8888"/>
                    <a:pt x="9382" y="8889"/>
                  </a:cubicBezTo>
                  <a:lnTo>
                    <a:pt x="8240" y="8889"/>
                  </a:lnTo>
                  <a:lnTo>
                    <a:pt x="8240" y="5587"/>
                  </a:lnTo>
                  <a:close/>
                  <a:moveTo>
                    <a:pt x="14073" y="7439"/>
                  </a:moveTo>
                  <a:lnTo>
                    <a:pt x="14073" y="11512"/>
                  </a:lnTo>
                  <a:cubicBezTo>
                    <a:pt x="14073" y="11914"/>
                    <a:pt x="13764" y="12222"/>
                    <a:pt x="13363" y="12222"/>
                  </a:cubicBezTo>
                  <a:lnTo>
                    <a:pt x="12869" y="12222"/>
                  </a:lnTo>
                  <a:lnTo>
                    <a:pt x="12869" y="11204"/>
                  </a:lnTo>
                  <a:cubicBezTo>
                    <a:pt x="12869" y="10741"/>
                    <a:pt x="12499" y="10370"/>
                    <a:pt x="12067" y="10370"/>
                  </a:cubicBezTo>
                  <a:lnTo>
                    <a:pt x="11974" y="10370"/>
                  </a:lnTo>
                  <a:cubicBezTo>
                    <a:pt x="12160" y="10062"/>
                    <a:pt x="12160" y="9630"/>
                    <a:pt x="11974" y="9321"/>
                  </a:cubicBezTo>
                  <a:lnTo>
                    <a:pt x="12067" y="9321"/>
                  </a:lnTo>
                  <a:cubicBezTo>
                    <a:pt x="12499" y="9321"/>
                    <a:pt x="12869" y="8951"/>
                    <a:pt x="12869" y="8488"/>
                  </a:cubicBezTo>
                  <a:lnTo>
                    <a:pt x="12869" y="7439"/>
                  </a:lnTo>
                  <a:close/>
                  <a:moveTo>
                    <a:pt x="12067" y="10772"/>
                  </a:moveTo>
                  <a:cubicBezTo>
                    <a:pt x="12283" y="10772"/>
                    <a:pt x="12468" y="10957"/>
                    <a:pt x="12468" y="11173"/>
                  </a:cubicBezTo>
                  <a:lnTo>
                    <a:pt x="12468" y="13673"/>
                  </a:lnTo>
                  <a:cubicBezTo>
                    <a:pt x="12468" y="13889"/>
                    <a:pt x="12283" y="14043"/>
                    <a:pt x="12067" y="14043"/>
                  </a:cubicBezTo>
                  <a:lnTo>
                    <a:pt x="8209" y="14043"/>
                  </a:lnTo>
                  <a:lnTo>
                    <a:pt x="8209" y="10772"/>
                  </a:lnTo>
                  <a:close/>
                  <a:moveTo>
                    <a:pt x="802" y="1"/>
                  </a:moveTo>
                  <a:cubicBezTo>
                    <a:pt x="370" y="1"/>
                    <a:pt x="0" y="371"/>
                    <a:pt x="0" y="803"/>
                  </a:cubicBezTo>
                  <a:lnTo>
                    <a:pt x="0" y="3303"/>
                  </a:lnTo>
                  <a:cubicBezTo>
                    <a:pt x="0" y="3766"/>
                    <a:pt x="370" y="4106"/>
                    <a:pt x="802" y="4106"/>
                  </a:cubicBezTo>
                  <a:lnTo>
                    <a:pt x="895" y="4106"/>
                  </a:lnTo>
                  <a:cubicBezTo>
                    <a:pt x="710" y="4445"/>
                    <a:pt x="710" y="4846"/>
                    <a:pt x="895" y="5186"/>
                  </a:cubicBezTo>
                  <a:lnTo>
                    <a:pt x="802" y="5186"/>
                  </a:lnTo>
                  <a:cubicBezTo>
                    <a:pt x="370" y="5186"/>
                    <a:pt x="0" y="5525"/>
                    <a:pt x="0" y="5988"/>
                  </a:cubicBezTo>
                  <a:lnTo>
                    <a:pt x="0" y="8488"/>
                  </a:lnTo>
                  <a:cubicBezTo>
                    <a:pt x="0" y="8951"/>
                    <a:pt x="370" y="9290"/>
                    <a:pt x="802" y="9321"/>
                  </a:cubicBezTo>
                  <a:lnTo>
                    <a:pt x="895" y="9321"/>
                  </a:lnTo>
                  <a:cubicBezTo>
                    <a:pt x="802" y="9475"/>
                    <a:pt x="741" y="9630"/>
                    <a:pt x="741" y="9846"/>
                  </a:cubicBezTo>
                  <a:cubicBezTo>
                    <a:pt x="741" y="10031"/>
                    <a:pt x="802" y="10216"/>
                    <a:pt x="895" y="10370"/>
                  </a:cubicBezTo>
                  <a:lnTo>
                    <a:pt x="802" y="10370"/>
                  </a:lnTo>
                  <a:cubicBezTo>
                    <a:pt x="370" y="10370"/>
                    <a:pt x="0" y="10741"/>
                    <a:pt x="0" y="11204"/>
                  </a:cubicBezTo>
                  <a:lnTo>
                    <a:pt x="0" y="13673"/>
                  </a:lnTo>
                  <a:cubicBezTo>
                    <a:pt x="0" y="14136"/>
                    <a:pt x="370" y="14506"/>
                    <a:pt x="802" y="14506"/>
                  </a:cubicBezTo>
                  <a:lnTo>
                    <a:pt x="1512" y="14506"/>
                  </a:lnTo>
                  <a:cubicBezTo>
                    <a:pt x="1790" y="14506"/>
                    <a:pt x="1790" y="14074"/>
                    <a:pt x="1512" y="14074"/>
                  </a:cubicBezTo>
                  <a:lnTo>
                    <a:pt x="802" y="14074"/>
                  </a:lnTo>
                  <a:cubicBezTo>
                    <a:pt x="586" y="14074"/>
                    <a:pt x="432" y="13889"/>
                    <a:pt x="432" y="13673"/>
                  </a:cubicBezTo>
                  <a:lnTo>
                    <a:pt x="432" y="11204"/>
                  </a:lnTo>
                  <a:cubicBezTo>
                    <a:pt x="432" y="10988"/>
                    <a:pt x="586" y="10803"/>
                    <a:pt x="802" y="10803"/>
                  </a:cubicBezTo>
                  <a:lnTo>
                    <a:pt x="7808" y="10803"/>
                  </a:lnTo>
                  <a:lnTo>
                    <a:pt x="7808" y="14074"/>
                  </a:lnTo>
                  <a:lnTo>
                    <a:pt x="2654" y="14074"/>
                  </a:lnTo>
                  <a:cubicBezTo>
                    <a:pt x="2376" y="14074"/>
                    <a:pt x="2376" y="14506"/>
                    <a:pt x="2654" y="14506"/>
                  </a:cubicBezTo>
                  <a:lnTo>
                    <a:pt x="12067" y="14506"/>
                  </a:lnTo>
                  <a:cubicBezTo>
                    <a:pt x="12499" y="14506"/>
                    <a:pt x="12869" y="14136"/>
                    <a:pt x="12869" y="13673"/>
                  </a:cubicBezTo>
                  <a:lnTo>
                    <a:pt x="12869" y="12654"/>
                  </a:lnTo>
                  <a:lnTo>
                    <a:pt x="13363" y="12654"/>
                  </a:lnTo>
                  <a:cubicBezTo>
                    <a:pt x="13980" y="12654"/>
                    <a:pt x="14474" y="12160"/>
                    <a:pt x="14474" y="11543"/>
                  </a:cubicBezTo>
                  <a:lnTo>
                    <a:pt x="14474" y="2964"/>
                  </a:lnTo>
                  <a:cubicBezTo>
                    <a:pt x="14474" y="2346"/>
                    <a:pt x="13980" y="1822"/>
                    <a:pt x="13363" y="1822"/>
                  </a:cubicBezTo>
                  <a:lnTo>
                    <a:pt x="12869" y="1822"/>
                  </a:lnTo>
                  <a:lnTo>
                    <a:pt x="12869" y="803"/>
                  </a:lnTo>
                  <a:cubicBezTo>
                    <a:pt x="12869" y="371"/>
                    <a:pt x="12499" y="1"/>
                    <a:pt x="12067" y="1"/>
                  </a:cubicBezTo>
                  <a:lnTo>
                    <a:pt x="2654" y="1"/>
                  </a:lnTo>
                  <a:cubicBezTo>
                    <a:pt x="2376" y="1"/>
                    <a:pt x="2376" y="433"/>
                    <a:pt x="2654" y="433"/>
                  </a:cubicBezTo>
                  <a:lnTo>
                    <a:pt x="7808" y="433"/>
                  </a:lnTo>
                  <a:lnTo>
                    <a:pt x="7808" y="3704"/>
                  </a:lnTo>
                  <a:lnTo>
                    <a:pt x="802" y="3704"/>
                  </a:lnTo>
                  <a:cubicBezTo>
                    <a:pt x="586" y="3704"/>
                    <a:pt x="432" y="3519"/>
                    <a:pt x="432" y="3303"/>
                  </a:cubicBezTo>
                  <a:lnTo>
                    <a:pt x="432" y="834"/>
                  </a:lnTo>
                  <a:cubicBezTo>
                    <a:pt x="432" y="618"/>
                    <a:pt x="586" y="433"/>
                    <a:pt x="802" y="433"/>
                  </a:cubicBezTo>
                  <a:lnTo>
                    <a:pt x="1512" y="433"/>
                  </a:lnTo>
                  <a:cubicBezTo>
                    <a:pt x="1790" y="433"/>
                    <a:pt x="1790" y="1"/>
                    <a:pt x="1512"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sp>
        <p:nvSpPr>
          <p:cNvPr id="12489" name="Google Shape;12489;p23"/>
          <p:cNvSpPr/>
          <p:nvPr/>
        </p:nvSpPr>
        <p:spPr>
          <a:xfrm>
            <a:off x="4316692" y="3099355"/>
            <a:ext cx="483533" cy="482267"/>
          </a:xfrm>
          <a:custGeom>
            <a:avLst/>
            <a:gdLst/>
            <a:ahLst/>
            <a:cxnLst/>
            <a:rect l="l" t="t" r="r" b="b"/>
            <a:pathLst>
              <a:path w="14506" h="14468" extrusionOk="0">
                <a:moveTo>
                  <a:pt x="8087" y="2092"/>
                </a:moveTo>
                <a:cubicBezTo>
                  <a:pt x="8272" y="2092"/>
                  <a:pt x="8457" y="2246"/>
                  <a:pt x="8457" y="2462"/>
                </a:cubicBezTo>
                <a:lnTo>
                  <a:pt x="8457" y="3172"/>
                </a:lnTo>
                <a:lnTo>
                  <a:pt x="6081" y="3172"/>
                </a:lnTo>
                <a:lnTo>
                  <a:pt x="6081" y="2462"/>
                </a:lnTo>
                <a:cubicBezTo>
                  <a:pt x="6081" y="2246"/>
                  <a:pt x="6235" y="2092"/>
                  <a:pt x="6451" y="2092"/>
                </a:cubicBezTo>
                <a:close/>
                <a:moveTo>
                  <a:pt x="10918" y="439"/>
                </a:moveTo>
                <a:cubicBezTo>
                  <a:pt x="11545" y="439"/>
                  <a:pt x="12130" y="944"/>
                  <a:pt x="12130" y="1660"/>
                </a:cubicBezTo>
                <a:lnTo>
                  <a:pt x="12130" y="3172"/>
                </a:lnTo>
                <a:lnTo>
                  <a:pt x="8858" y="3172"/>
                </a:lnTo>
                <a:lnTo>
                  <a:pt x="8858" y="2462"/>
                </a:lnTo>
                <a:cubicBezTo>
                  <a:pt x="8858" y="2432"/>
                  <a:pt x="8858" y="2401"/>
                  <a:pt x="8858" y="2370"/>
                </a:cubicBezTo>
                <a:cubicBezTo>
                  <a:pt x="9136" y="1691"/>
                  <a:pt x="9599" y="1104"/>
                  <a:pt x="10216" y="672"/>
                </a:cubicBezTo>
                <a:cubicBezTo>
                  <a:pt x="10437" y="511"/>
                  <a:pt x="10681" y="439"/>
                  <a:pt x="10918" y="439"/>
                </a:cubicBezTo>
                <a:close/>
                <a:moveTo>
                  <a:pt x="7994" y="3604"/>
                </a:moveTo>
                <a:lnTo>
                  <a:pt x="6081" y="5147"/>
                </a:lnTo>
                <a:lnTo>
                  <a:pt x="6081" y="3604"/>
                </a:lnTo>
                <a:close/>
                <a:moveTo>
                  <a:pt x="5649" y="3604"/>
                </a:moveTo>
                <a:lnTo>
                  <a:pt x="5649" y="5919"/>
                </a:lnTo>
                <a:lnTo>
                  <a:pt x="927" y="5919"/>
                </a:lnTo>
                <a:cubicBezTo>
                  <a:pt x="649" y="5919"/>
                  <a:pt x="433" y="5703"/>
                  <a:pt x="433" y="5425"/>
                </a:cubicBezTo>
                <a:lnTo>
                  <a:pt x="433" y="4067"/>
                </a:lnTo>
                <a:cubicBezTo>
                  <a:pt x="433" y="3789"/>
                  <a:pt x="618" y="3604"/>
                  <a:pt x="896" y="3604"/>
                </a:cubicBezTo>
                <a:close/>
                <a:moveTo>
                  <a:pt x="8426" y="3789"/>
                </a:moveTo>
                <a:lnTo>
                  <a:pt x="8426" y="5425"/>
                </a:lnTo>
                <a:lnTo>
                  <a:pt x="6081" y="7308"/>
                </a:lnTo>
                <a:lnTo>
                  <a:pt x="6081" y="5703"/>
                </a:lnTo>
                <a:lnTo>
                  <a:pt x="8426" y="3789"/>
                </a:lnTo>
                <a:close/>
                <a:moveTo>
                  <a:pt x="8426" y="5981"/>
                </a:moveTo>
                <a:lnTo>
                  <a:pt x="8426" y="7616"/>
                </a:lnTo>
                <a:lnTo>
                  <a:pt x="6081" y="9499"/>
                </a:lnTo>
                <a:lnTo>
                  <a:pt x="6081" y="7863"/>
                </a:lnTo>
                <a:lnTo>
                  <a:pt x="8426" y="5981"/>
                </a:lnTo>
                <a:close/>
                <a:moveTo>
                  <a:pt x="8426" y="8141"/>
                </a:moveTo>
                <a:lnTo>
                  <a:pt x="8426" y="9777"/>
                </a:lnTo>
                <a:lnTo>
                  <a:pt x="6081" y="11659"/>
                </a:lnTo>
                <a:lnTo>
                  <a:pt x="6081" y="10054"/>
                </a:lnTo>
                <a:lnTo>
                  <a:pt x="8426" y="8141"/>
                </a:lnTo>
                <a:close/>
                <a:moveTo>
                  <a:pt x="8426" y="10332"/>
                </a:moveTo>
                <a:lnTo>
                  <a:pt x="8426" y="11937"/>
                </a:lnTo>
                <a:lnTo>
                  <a:pt x="6081" y="13850"/>
                </a:lnTo>
                <a:lnTo>
                  <a:pt x="6081" y="12215"/>
                </a:lnTo>
                <a:lnTo>
                  <a:pt x="8426" y="10332"/>
                </a:lnTo>
                <a:close/>
                <a:moveTo>
                  <a:pt x="5649" y="6351"/>
                </a:moveTo>
                <a:lnTo>
                  <a:pt x="5649" y="14066"/>
                </a:lnTo>
                <a:lnTo>
                  <a:pt x="2069" y="14066"/>
                </a:lnTo>
                <a:cubicBezTo>
                  <a:pt x="1606" y="14036"/>
                  <a:pt x="1235" y="13665"/>
                  <a:pt x="1235" y="13233"/>
                </a:cubicBezTo>
                <a:lnTo>
                  <a:pt x="1235" y="6351"/>
                </a:lnTo>
                <a:close/>
                <a:moveTo>
                  <a:pt x="8395" y="12492"/>
                </a:moveTo>
                <a:lnTo>
                  <a:pt x="8395" y="14066"/>
                </a:lnTo>
                <a:lnTo>
                  <a:pt x="6451" y="14066"/>
                </a:lnTo>
                <a:lnTo>
                  <a:pt x="8395" y="12492"/>
                </a:lnTo>
                <a:close/>
                <a:moveTo>
                  <a:pt x="13580" y="3604"/>
                </a:moveTo>
                <a:cubicBezTo>
                  <a:pt x="13827" y="3604"/>
                  <a:pt x="14043" y="3820"/>
                  <a:pt x="14043" y="4098"/>
                </a:cubicBezTo>
                <a:lnTo>
                  <a:pt x="14043" y="5456"/>
                </a:lnTo>
                <a:cubicBezTo>
                  <a:pt x="14043" y="5703"/>
                  <a:pt x="13827" y="5919"/>
                  <a:pt x="13580" y="5919"/>
                </a:cubicBezTo>
                <a:lnTo>
                  <a:pt x="11790" y="5919"/>
                </a:lnTo>
                <a:cubicBezTo>
                  <a:pt x="11512" y="5919"/>
                  <a:pt x="11512" y="6351"/>
                  <a:pt x="11790" y="6351"/>
                </a:cubicBezTo>
                <a:lnTo>
                  <a:pt x="13241" y="6351"/>
                </a:lnTo>
                <a:lnTo>
                  <a:pt x="13241" y="13233"/>
                </a:lnTo>
                <a:cubicBezTo>
                  <a:pt x="13241" y="13696"/>
                  <a:pt x="12839" y="14066"/>
                  <a:pt x="12407" y="14066"/>
                </a:cubicBezTo>
                <a:lnTo>
                  <a:pt x="8827" y="14066"/>
                </a:lnTo>
                <a:lnTo>
                  <a:pt x="8827" y="6351"/>
                </a:lnTo>
                <a:lnTo>
                  <a:pt x="10587" y="6351"/>
                </a:lnTo>
                <a:cubicBezTo>
                  <a:pt x="10864" y="6351"/>
                  <a:pt x="10864" y="5919"/>
                  <a:pt x="10587" y="5919"/>
                </a:cubicBezTo>
                <a:lnTo>
                  <a:pt x="8827" y="5919"/>
                </a:lnTo>
                <a:lnTo>
                  <a:pt x="8827" y="3604"/>
                </a:lnTo>
                <a:close/>
                <a:moveTo>
                  <a:pt x="3578" y="1"/>
                </a:moveTo>
                <a:cubicBezTo>
                  <a:pt x="2722" y="1"/>
                  <a:pt x="1914" y="690"/>
                  <a:pt x="1914" y="1660"/>
                </a:cubicBezTo>
                <a:cubicBezTo>
                  <a:pt x="1914" y="1799"/>
                  <a:pt x="2022" y="1868"/>
                  <a:pt x="2130" y="1868"/>
                </a:cubicBezTo>
                <a:cubicBezTo>
                  <a:pt x="2238" y="1868"/>
                  <a:pt x="2346" y="1799"/>
                  <a:pt x="2346" y="1660"/>
                </a:cubicBezTo>
                <a:cubicBezTo>
                  <a:pt x="2346" y="944"/>
                  <a:pt x="2931" y="439"/>
                  <a:pt x="3570" y="439"/>
                </a:cubicBezTo>
                <a:cubicBezTo>
                  <a:pt x="3812" y="439"/>
                  <a:pt x="4062" y="511"/>
                  <a:pt x="4291" y="672"/>
                </a:cubicBezTo>
                <a:cubicBezTo>
                  <a:pt x="4877" y="1104"/>
                  <a:pt x="5340" y="1691"/>
                  <a:pt x="5649" y="2401"/>
                </a:cubicBezTo>
                <a:lnTo>
                  <a:pt x="5649" y="2462"/>
                </a:lnTo>
                <a:lnTo>
                  <a:pt x="5649" y="3172"/>
                </a:lnTo>
                <a:lnTo>
                  <a:pt x="2346" y="3172"/>
                </a:lnTo>
                <a:lnTo>
                  <a:pt x="2346" y="2709"/>
                </a:lnTo>
                <a:cubicBezTo>
                  <a:pt x="2346" y="2570"/>
                  <a:pt x="2238" y="2501"/>
                  <a:pt x="2130" y="2501"/>
                </a:cubicBezTo>
                <a:cubicBezTo>
                  <a:pt x="2022" y="2501"/>
                  <a:pt x="1914" y="2570"/>
                  <a:pt x="1914" y="2709"/>
                </a:cubicBezTo>
                <a:lnTo>
                  <a:pt x="1914" y="3141"/>
                </a:lnTo>
                <a:lnTo>
                  <a:pt x="927" y="3141"/>
                </a:lnTo>
                <a:cubicBezTo>
                  <a:pt x="402" y="3141"/>
                  <a:pt x="1" y="3543"/>
                  <a:pt x="1" y="4036"/>
                </a:cubicBezTo>
                <a:lnTo>
                  <a:pt x="1" y="5425"/>
                </a:lnTo>
                <a:cubicBezTo>
                  <a:pt x="1" y="5888"/>
                  <a:pt x="371" y="6289"/>
                  <a:pt x="834" y="6320"/>
                </a:cubicBezTo>
                <a:lnTo>
                  <a:pt x="834" y="13233"/>
                </a:lnTo>
                <a:cubicBezTo>
                  <a:pt x="834" y="13912"/>
                  <a:pt x="1390" y="14468"/>
                  <a:pt x="2100" y="14468"/>
                </a:cubicBezTo>
                <a:lnTo>
                  <a:pt x="12407" y="14468"/>
                </a:lnTo>
                <a:cubicBezTo>
                  <a:pt x="13086" y="14468"/>
                  <a:pt x="13673" y="13912"/>
                  <a:pt x="13673" y="13233"/>
                </a:cubicBezTo>
                <a:lnTo>
                  <a:pt x="13673" y="6320"/>
                </a:lnTo>
                <a:cubicBezTo>
                  <a:pt x="14136" y="6289"/>
                  <a:pt x="14475" y="5919"/>
                  <a:pt x="14506" y="5425"/>
                </a:cubicBezTo>
                <a:lnTo>
                  <a:pt x="14506" y="4067"/>
                </a:lnTo>
                <a:cubicBezTo>
                  <a:pt x="14506" y="3573"/>
                  <a:pt x="14074" y="3172"/>
                  <a:pt x="13580" y="3172"/>
                </a:cubicBezTo>
                <a:lnTo>
                  <a:pt x="12562" y="3172"/>
                </a:lnTo>
                <a:lnTo>
                  <a:pt x="12562" y="1660"/>
                </a:lnTo>
                <a:cubicBezTo>
                  <a:pt x="12562" y="690"/>
                  <a:pt x="11754" y="1"/>
                  <a:pt x="10898" y="1"/>
                </a:cubicBezTo>
                <a:cubicBezTo>
                  <a:pt x="10582" y="1"/>
                  <a:pt x="10260" y="94"/>
                  <a:pt x="9969" y="302"/>
                </a:cubicBezTo>
                <a:cubicBezTo>
                  <a:pt x="9383" y="703"/>
                  <a:pt x="8920" y="1259"/>
                  <a:pt x="8611" y="1876"/>
                </a:cubicBezTo>
                <a:cubicBezTo>
                  <a:pt x="8457" y="1753"/>
                  <a:pt x="8272" y="1660"/>
                  <a:pt x="8056" y="1660"/>
                </a:cubicBezTo>
                <a:lnTo>
                  <a:pt x="6451" y="1660"/>
                </a:lnTo>
                <a:cubicBezTo>
                  <a:pt x="6235" y="1660"/>
                  <a:pt x="6019" y="1753"/>
                  <a:pt x="5865" y="1907"/>
                </a:cubicBezTo>
                <a:cubicBezTo>
                  <a:pt x="5556" y="1259"/>
                  <a:pt x="5093" y="734"/>
                  <a:pt x="4507" y="302"/>
                </a:cubicBezTo>
                <a:cubicBezTo>
                  <a:pt x="4216" y="94"/>
                  <a:pt x="3894" y="1"/>
                  <a:pt x="3578"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nvGrpSpPr>
          <p:cNvPr id="12490" name="Google Shape;12490;p23"/>
          <p:cNvGrpSpPr/>
          <p:nvPr/>
        </p:nvGrpSpPr>
        <p:grpSpPr>
          <a:xfrm>
            <a:off x="3337051" y="3102015"/>
            <a:ext cx="481467" cy="483800"/>
            <a:chOff x="6250850" y="3021124"/>
            <a:chExt cx="361100" cy="362850"/>
          </a:xfrm>
        </p:grpSpPr>
        <p:sp>
          <p:nvSpPr>
            <p:cNvPr id="12491" name="Google Shape;12491;p23"/>
            <p:cNvSpPr/>
            <p:nvPr/>
          </p:nvSpPr>
          <p:spPr>
            <a:xfrm>
              <a:off x="6384738" y="3021124"/>
              <a:ext cx="93325" cy="26750"/>
            </a:xfrm>
            <a:custGeom>
              <a:avLst/>
              <a:gdLst/>
              <a:ahLst/>
              <a:cxnLst/>
              <a:rect l="l" t="t" r="r" b="b"/>
              <a:pathLst>
                <a:path w="3733" h="1070" extrusionOk="0">
                  <a:moveTo>
                    <a:pt x="1867" y="1"/>
                  </a:moveTo>
                  <a:cubicBezTo>
                    <a:pt x="1246" y="1"/>
                    <a:pt x="621" y="240"/>
                    <a:pt x="143" y="718"/>
                  </a:cubicBezTo>
                  <a:cubicBezTo>
                    <a:pt x="1" y="860"/>
                    <a:pt x="149" y="1057"/>
                    <a:pt x="310" y="1057"/>
                  </a:cubicBezTo>
                  <a:cubicBezTo>
                    <a:pt x="359" y="1057"/>
                    <a:pt x="408" y="1039"/>
                    <a:pt x="451" y="996"/>
                  </a:cubicBezTo>
                  <a:cubicBezTo>
                    <a:pt x="837" y="610"/>
                    <a:pt x="1346" y="417"/>
                    <a:pt x="1860" y="417"/>
                  </a:cubicBezTo>
                  <a:cubicBezTo>
                    <a:pt x="2373" y="417"/>
                    <a:pt x="2890" y="610"/>
                    <a:pt x="3291" y="996"/>
                  </a:cubicBezTo>
                  <a:cubicBezTo>
                    <a:pt x="3336" y="1048"/>
                    <a:pt x="3388" y="1070"/>
                    <a:pt x="3438" y="1070"/>
                  </a:cubicBezTo>
                  <a:cubicBezTo>
                    <a:pt x="3595" y="1070"/>
                    <a:pt x="3732" y="858"/>
                    <a:pt x="3568" y="718"/>
                  </a:cubicBezTo>
                  <a:cubicBezTo>
                    <a:pt x="3106" y="240"/>
                    <a:pt x="2488" y="1"/>
                    <a:pt x="1867"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nvGrpSpPr>
            <p:cNvPr id="12492" name="Google Shape;12492;p23"/>
            <p:cNvGrpSpPr/>
            <p:nvPr/>
          </p:nvGrpSpPr>
          <p:grpSpPr>
            <a:xfrm>
              <a:off x="6250850" y="3042349"/>
              <a:ext cx="361100" cy="341625"/>
              <a:chOff x="6250850" y="3035125"/>
              <a:chExt cx="361100" cy="341625"/>
            </a:xfrm>
          </p:grpSpPr>
          <p:sp>
            <p:nvSpPr>
              <p:cNvPr id="12493" name="Google Shape;12493;p23"/>
              <p:cNvSpPr/>
              <p:nvPr/>
            </p:nvSpPr>
            <p:spPr>
              <a:xfrm>
                <a:off x="6407075" y="3115350"/>
                <a:ext cx="52125" cy="97825"/>
              </a:xfrm>
              <a:custGeom>
                <a:avLst/>
                <a:gdLst/>
                <a:ahLst/>
                <a:cxnLst/>
                <a:rect l="l" t="t" r="r" b="b"/>
                <a:pathLst>
                  <a:path w="2085" h="3913" extrusionOk="0">
                    <a:moveTo>
                      <a:pt x="989" y="1"/>
                    </a:moveTo>
                    <a:cubicBezTo>
                      <a:pt x="888" y="1"/>
                      <a:pt x="788" y="70"/>
                      <a:pt x="788" y="209"/>
                    </a:cubicBezTo>
                    <a:lnTo>
                      <a:pt x="788" y="580"/>
                    </a:lnTo>
                    <a:lnTo>
                      <a:pt x="695" y="580"/>
                    </a:lnTo>
                    <a:cubicBezTo>
                      <a:pt x="232" y="734"/>
                      <a:pt x="16" y="1259"/>
                      <a:pt x="232" y="1691"/>
                    </a:cubicBezTo>
                    <a:cubicBezTo>
                      <a:pt x="325" y="1876"/>
                      <a:pt x="510" y="1999"/>
                      <a:pt x="726" y="2030"/>
                    </a:cubicBezTo>
                    <a:cubicBezTo>
                      <a:pt x="911" y="2061"/>
                      <a:pt x="1097" y="2092"/>
                      <a:pt x="1282" y="2184"/>
                    </a:cubicBezTo>
                    <a:cubicBezTo>
                      <a:pt x="1467" y="2246"/>
                      <a:pt x="1559" y="2493"/>
                      <a:pt x="1467" y="2678"/>
                    </a:cubicBezTo>
                    <a:cubicBezTo>
                      <a:pt x="1384" y="2872"/>
                      <a:pt x="1201" y="2991"/>
                      <a:pt x="1008" y="2991"/>
                    </a:cubicBezTo>
                    <a:cubicBezTo>
                      <a:pt x="986" y="2991"/>
                      <a:pt x="964" y="2990"/>
                      <a:pt x="942" y="2987"/>
                    </a:cubicBezTo>
                    <a:cubicBezTo>
                      <a:pt x="695" y="2956"/>
                      <a:pt x="479" y="2740"/>
                      <a:pt x="418" y="2493"/>
                    </a:cubicBezTo>
                    <a:cubicBezTo>
                      <a:pt x="418" y="2370"/>
                      <a:pt x="310" y="2308"/>
                      <a:pt x="205" y="2308"/>
                    </a:cubicBezTo>
                    <a:cubicBezTo>
                      <a:pt x="101" y="2308"/>
                      <a:pt x="1" y="2370"/>
                      <a:pt x="16" y="2493"/>
                    </a:cubicBezTo>
                    <a:cubicBezTo>
                      <a:pt x="16" y="2771"/>
                      <a:pt x="171" y="3048"/>
                      <a:pt x="387" y="3203"/>
                    </a:cubicBezTo>
                    <a:cubicBezTo>
                      <a:pt x="510" y="3295"/>
                      <a:pt x="634" y="3357"/>
                      <a:pt x="788" y="3388"/>
                    </a:cubicBezTo>
                    <a:lnTo>
                      <a:pt x="788" y="3697"/>
                    </a:lnTo>
                    <a:cubicBezTo>
                      <a:pt x="788" y="3820"/>
                      <a:pt x="880" y="3913"/>
                      <a:pt x="973" y="3913"/>
                    </a:cubicBezTo>
                    <a:lnTo>
                      <a:pt x="1004" y="3882"/>
                    </a:lnTo>
                    <a:cubicBezTo>
                      <a:pt x="1097" y="3882"/>
                      <a:pt x="1189" y="3789"/>
                      <a:pt x="1189" y="3697"/>
                    </a:cubicBezTo>
                    <a:lnTo>
                      <a:pt x="1189" y="3357"/>
                    </a:lnTo>
                    <a:cubicBezTo>
                      <a:pt x="1436" y="3326"/>
                      <a:pt x="1652" y="3172"/>
                      <a:pt x="1775" y="2956"/>
                    </a:cubicBezTo>
                    <a:cubicBezTo>
                      <a:pt x="2084" y="2524"/>
                      <a:pt x="1868" y="1907"/>
                      <a:pt x="1374" y="1721"/>
                    </a:cubicBezTo>
                    <a:cubicBezTo>
                      <a:pt x="1097" y="1629"/>
                      <a:pt x="479" y="1691"/>
                      <a:pt x="603" y="1228"/>
                    </a:cubicBezTo>
                    <a:cubicBezTo>
                      <a:pt x="646" y="1040"/>
                      <a:pt x="791" y="960"/>
                      <a:pt x="948" y="960"/>
                    </a:cubicBezTo>
                    <a:cubicBezTo>
                      <a:pt x="1127" y="960"/>
                      <a:pt x="1323" y="1063"/>
                      <a:pt x="1405" y="1228"/>
                    </a:cubicBezTo>
                    <a:cubicBezTo>
                      <a:pt x="1453" y="1305"/>
                      <a:pt x="1523" y="1337"/>
                      <a:pt x="1590" y="1337"/>
                    </a:cubicBezTo>
                    <a:cubicBezTo>
                      <a:pt x="1740" y="1337"/>
                      <a:pt x="1882" y="1181"/>
                      <a:pt x="1775" y="1012"/>
                    </a:cubicBezTo>
                    <a:cubicBezTo>
                      <a:pt x="1683" y="765"/>
                      <a:pt x="1467" y="610"/>
                      <a:pt x="1189" y="580"/>
                    </a:cubicBezTo>
                    <a:lnTo>
                      <a:pt x="1189" y="209"/>
                    </a:lnTo>
                    <a:cubicBezTo>
                      <a:pt x="1189" y="70"/>
                      <a:pt x="1089" y="1"/>
                      <a:pt x="989"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94" name="Google Shape;12494;p23"/>
              <p:cNvSpPr/>
              <p:nvPr/>
            </p:nvSpPr>
            <p:spPr>
              <a:xfrm>
                <a:off x="6407925" y="3055175"/>
                <a:ext cx="45075" cy="17000"/>
              </a:xfrm>
              <a:custGeom>
                <a:avLst/>
                <a:gdLst/>
                <a:ahLst/>
                <a:cxnLst/>
                <a:rect l="l" t="t" r="r" b="b"/>
                <a:pathLst>
                  <a:path w="1803" h="680" extrusionOk="0">
                    <a:moveTo>
                      <a:pt x="924" y="1"/>
                    </a:moveTo>
                    <a:cubicBezTo>
                      <a:pt x="654" y="1"/>
                      <a:pt x="384" y="101"/>
                      <a:pt x="168" y="302"/>
                    </a:cubicBezTo>
                    <a:cubicBezTo>
                      <a:pt x="1" y="445"/>
                      <a:pt x="165" y="680"/>
                      <a:pt x="334" y="680"/>
                    </a:cubicBezTo>
                    <a:cubicBezTo>
                      <a:pt x="384" y="680"/>
                      <a:pt x="434" y="659"/>
                      <a:pt x="476" y="610"/>
                    </a:cubicBezTo>
                    <a:cubicBezTo>
                      <a:pt x="600" y="487"/>
                      <a:pt x="762" y="425"/>
                      <a:pt x="924" y="425"/>
                    </a:cubicBezTo>
                    <a:cubicBezTo>
                      <a:pt x="1086" y="425"/>
                      <a:pt x="1248" y="487"/>
                      <a:pt x="1371" y="610"/>
                    </a:cubicBezTo>
                    <a:cubicBezTo>
                      <a:pt x="1409" y="642"/>
                      <a:pt x="1450" y="655"/>
                      <a:pt x="1491" y="655"/>
                    </a:cubicBezTo>
                    <a:cubicBezTo>
                      <a:pt x="1652" y="655"/>
                      <a:pt x="1803" y="449"/>
                      <a:pt x="1680" y="302"/>
                    </a:cubicBezTo>
                    <a:cubicBezTo>
                      <a:pt x="1464" y="101"/>
                      <a:pt x="1194" y="1"/>
                      <a:pt x="924"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95" name="Google Shape;12495;p23"/>
              <p:cNvSpPr/>
              <p:nvPr/>
            </p:nvSpPr>
            <p:spPr>
              <a:xfrm>
                <a:off x="6396975" y="3035125"/>
                <a:ext cx="67625" cy="21425"/>
              </a:xfrm>
              <a:custGeom>
                <a:avLst/>
                <a:gdLst/>
                <a:ahLst/>
                <a:cxnLst/>
                <a:rect l="l" t="t" r="r" b="b"/>
                <a:pathLst>
                  <a:path w="2705" h="857" extrusionOk="0">
                    <a:moveTo>
                      <a:pt x="1362" y="0"/>
                    </a:moveTo>
                    <a:cubicBezTo>
                      <a:pt x="922" y="0"/>
                      <a:pt x="482" y="162"/>
                      <a:pt x="143" y="486"/>
                    </a:cubicBezTo>
                    <a:cubicBezTo>
                      <a:pt x="0" y="653"/>
                      <a:pt x="150" y="856"/>
                      <a:pt x="311" y="856"/>
                    </a:cubicBezTo>
                    <a:cubicBezTo>
                      <a:pt x="360" y="856"/>
                      <a:pt x="409" y="838"/>
                      <a:pt x="451" y="795"/>
                    </a:cubicBezTo>
                    <a:cubicBezTo>
                      <a:pt x="698" y="548"/>
                      <a:pt x="1030" y="425"/>
                      <a:pt x="1362" y="425"/>
                    </a:cubicBezTo>
                    <a:cubicBezTo>
                      <a:pt x="1693" y="425"/>
                      <a:pt x="2025" y="548"/>
                      <a:pt x="2272" y="795"/>
                    </a:cubicBezTo>
                    <a:cubicBezTo>
                      <a:pt x="2334" y="826"/>
                      <a:pt x="2365" y="857"/>
                      <a:pt x="2426" y="857"/>
                    </a:cubicBezTo>
                    <a:cubicBezTo>
                      <a:pt x="2612" y="857"/>
                      <a:pt x="2704" y="641"/>
                      <a:pt x="2581" y="486"/>
                    </a:cubicBezTo>
                    <a:cubicBezTo>
                      <a:pt x="2241" y="162"/>
                      <a:pt x="1801" y="0"/>
                      <a:pt x="1362"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96" name="Google Shape;12496;p23"/>
              <p:cNvSpPr/>
              <p:nvPr/>
            </p:nvSpPr>
            <p:spPr>
              <a:xfrm>
                <a:off x="6250850" y="3081825"/>
                <a:ext cx="361100" cy="294925"/>
              </a:xfrm>
              <a:custGeom>
                <a:avLst/>
                <a:gdLst/>
                <a:ahLst/>
                <a:cxnLst/>
                <a:rect l="l" t="t" r="r" b="b"/>
                <a:pathLst>
                  <a:path w="14444" h="11797" extrusionOk="0">
                    <a:moveTo>
                      <a:pt x="3982" y="3093"/>
                    </a:moveTo>
                    <a:lnTo>
                      <a:pt x="3982" y="3278"/>
                    </a:lnTo>
                    <a:lnTo>
                      <a:pt x="3982" y="3587"/>
                    </a:lnTo>
                    <a:lnTo>
                      <a:pt x="1605" y="3587"/>
                    </a:lnTo>
                    <a:cubicBezTo>
                      <a:pt x="1482" y="3587"/>
                      <a:pt x="1389" y="3680"/>
                      <a:pt x="1389" y="3803"/>
                    </a:cubicBezTo>
                    <a:lnTo>
                      <a:pt x="1389" y="4914"/>
                    </a:lnTo>
                    <a:cubicBezTo>
                      <a:pt x="1389" y="5053"/>
                      <a:pt x="1497" y="5122"/>
                      <a:pt x="1605" y="5122"/>
                    </a:cubicBezTo>
                    <a:cubicBezTo>
                      <a:pt x="1713" y="5122"/>
                      <a:pt x="1821" y="5053"/>
                      <a:pt x="1821" y="4914"/>
                    </a:cubicBezTo>
                    <a:lnTo>
                      <a:pt x="1821" y="4019"/>
                    </a:lnTo>
                    <a:lnTo>
                      <a:pt x="4043" y="4019"/>
                    </a:lnTo>
                    <a:cubicBezTo>
                      <a:pt x="4429" y="5701"/>
                      <a:pt x="5826" y="6542"/>
                      <a:pt x="7222" y="6542"/>
                    </a:cubicBezTo>
                    <a:cubicBezTo>
                      <a:pt x="8619" y="6542"/>
                      <a:pt x="10015" y="5701"/>
                      <a:pt x="10401" y="4019"/>
                    </a:cubicBezTo>
                    <a:lnTo>
                      <a:pt x="12623" y="4019"/>
                    </a:lnTo>
                    <a:lnTo>
                      <a:pt x="12623" y="9975"/>
                    </a:lnTo>
                    <a:lnTo>
                      <a:pt x="1790" y="9975"/>
                    </a:lnTo>
                    <a:lnTo>
                      <a:pt x="1790" y="6087"/>
                    </a:lnTo>
                    <a:cubicBezTo>
                      <a:pt x="1790" y="5933"/>
                      <a:pt x="1682" y="5855"/>
                      <a:pt x="1574" y="5855"/>
                    </a:cubicBezTo>
                    <a:cubicBezTo>
                      <a:pt x="1466" y="5855"/>
                      <a:pt x="1358" y="5933"/>
                      <a:pt x="1358" y="6087"/>
                    </a:cubicBezTo>
                    <a:lnTo>
                      <a:pt x="1358" y="9975"/>
                    </a:lnTo>
                    <a:lnTo>
                      <a:pt x="957" y="9975"/>
                    </a:lnTo>
                    <a:lnTo>
                      <a:pt x="957" y="3803"/>
                    </a:lnTo>
                    <a:cubicBezTo>
                      <a:pt x="957" y="3402"/>
                      <a:pt x="1266" y="3093"/>
                      <a:pt x="1667" y="3093"/>
                    </a:cubicBezTo>
                    <a:close/>
                    <a:moveTo>
                      <a:pt x="10463" y="3062"/>
                    </a:moveTo>
                    <a:lnTo>
                      <a:pt x="12746" y="3093"/>
                    </a:lnTo>
                    <a:cubicBezTo>
                      <a:pt x="13148" y="3093"/>
                      <a:pt x="13487" y="3402"/>
                      <a:pt x="13487" y="3803"/>
                    </a:cubicBezTo>
                    <a:lnTo>
                      <a:pt x="13487" y="9975"/>
                    </a:lnTo>
                    <a:lnTo>
                      <a:pt x="13055" y="9975"/>
                    </a:lnTo>
                    <a:lnTo>
                      <a:pt x="13055" y="3803"/>
                    </a:lnTo>
                    <a:cubicBezTo>
                      <a:pt x="13055" y="3680"/>
                      <a:pt x="12962" y="3587"/>
                      <a:pt x="12839" y="3587"/>
                    </a:cubicBezTo>
                    <a:lnTo>
                      <a:pt x="10463" y="3587"/>
                    </a:lnTo>
                    <a:lnTo>
                      <a:pt x="10463" y="3278"/>
                    </a:lnTo>
                    <a:lnTo>
                      <a:pt x="10463" y="3062"/>
                    </a:lnTo>
                    <a:close/>
                    <a:moveTo>
                      <a:pt x="7932" y="10408"/>
                    </a:moveTo>
                    <a:cubicBezTo>
                      <a:pt x="7932" y="10531"/>
                      <a:pt x="7808" y="10654"/>
                      <a:pt x="7654" y="10654"/>
                    </a:cubicBezTo>
                    <a:lnTo>
                      <a:pt x="6759" y="10654"/>
                    </a:lnTo>
                    <a:cubicBezTo>
                      <a:pt x="6605" y="10654"/>
                      <a:pt x="6481" y="10531"/>
                      <a:pt x="6481" y="10408"/>
                    </a:cubicBezTo>
                    <a:close/>
                    <a:moveTo>
                      <a:pt x="7236" y="1"/>
                    </a:moveTo>
                    <a:cubicBezTo>
                      <a:pt x="5729" y="1"/>
                      <a:pt x="4310" y="1066"/>
                      <a:pt x="4012" y="2692"/>
                    </a:cubicBezTo>
                    <a:lnTo>
                      <a:pt x="1667" y="2692"/>
                    </a:lnTo>
                    <a:cubicBezTo>
                      <a:pt x="1019" y="2692"/>
                      <a:pt x="494" y="3186"/>
                      <a:pt x="494" y="3834"/>
                    </a:cubicBezTo>
                    <a:lnTo>
                      <a:pt x="494" y="10006"/>
                    </a:lnTo>
                    <a:lnTo>
                      <a:pt x="216" y="10006"/>
                    </a:lnTo>
                    <a:cubicBezTo>
                      <a:pt x="93" y="10006"/>
                      <a:pt x="0" y="10099"/>
                      <a:pt x="0" y="10222"/>
                    </a:cubicBezTo>
                    <a:lnTo>
                      <a:pt x="0" y="10747"/>
                    </a:lnTo>
                    <a:cubicBezTo>
                      <a:pt x="0" y="11303"/>
                      <a:pt x="463" y="11796"/>
                      <a:pt x="1050" y="11796"/>
                    </a:cubicBezTo>
                    <a:lnTo>
                      <a:pt x="11388" y="11796"/>
                    </a:lnTo>
                    <a:cubicBezTo>
                      <a:pt x="11666" y="11796"/>
                      <a:pt x="11666" y="11364"/>
                      <a:pt x="11388" y="11364"/>
                    </a:cubicBezTo>
                    <a:lnTo>
                      <a:pt x="1019" y="11364"/>
                    </a:lnTo>
                    <a:cubicBezTo>
                      <a:pt x="679" y="11364"/>
                      <a:pt x="402" y="11087"/>
                      <a:pt x="402" y="10747"/>
                    </a:cubicBezTo>
                    <a:lnTo>
                      <a:pt x="402" y="10408"/>
                    </a:lnTo>
                    <a:lnTo>
                      <a:pt x="6080" y="10408"/>
                    </a:lnTo>
                    <a:cubicBezTo>
                      <a:pt x="6080" y="10778"/>
                      <a:pt x="6389" y="11087"/>
                      <a:pt x="6759" y="11087"/>
                    </a:cubicBezTo>
                    <a:lnTo>
                      <a:pt x="7654" y="11087"/>
                    </a:lnTo>
                    <a:cubicBezTo>
                      <a:pt x="8024" y="11087"/>
                      <a:pt x="8333" y="10778"/>
                      <a:pt x="8333" y="10408"/>
                    </a:cubicBezTo>
                    <a:lnTo>
                      <a:pt x="14012" y="10408"/>
                    </a:lnTo>
                    <a:lnTo>
                      <a:pt x="14012" y="10685"/>
                    </a:lnTo>
                    <a:cubicBezTo>
                      <a:pt x="14043" y="11056"/>
                      <a:pt x="13734" y="11333"/>
                      <a:pt x="13394" y="11333"/>
                    </a:cubicBezTo>
                    <a:lnTo>
                      <a:pt x="12623" y="11333"/>
                    </a:lnTo>
                    <a:cubicBezTo>
                      <a:pt x="12355" y="11333"/>
                      <a:pt x="12345" y="11736"/>
                      <a:pt x="12595" y="11736"/>
                    </a:cubicBezTo>
                    <a:cubicBezTo>
                      <a:pt x="12604" y="11736"/>
                      <a:pt x="12613" y="11736"/>
                      <a:pt x="12623" y="11735"/>
                    </a:cubicBezTo>
                    <a:lnTo>
                      <a:pt x="13394" y="11735"/>
                    </a:lnTo>
                    <a:cubicBezTo>
                      <a:pt x="13412" y="11736"/>
                      <a:pt x="13429" y="11736"/>
                      <a:pt x="13446" y="11736"/>
                    </a:cubicBezTo>
                    <a:cubicBezTo>
                      <a:pt x="14008" y="11736"/>
                      <a:pt x="14444" y="11254"/>
                      <a:pt x="14444" y="10685"/>
                    </a:cubicBezTo>
                    <a:lnTo>
                      <a:pt x="14444" y="10192"/>
                    </a:lnTo>
                    <a:cubicBezTo>
                      <a:pt x="14444" y="10068"/>
                      <a:pt x="14351" y="9975"/>
                      <a:pt x="14228" y="9975"/>
                    </a:cubicBezTo>
                    <a:lnTo>
                      <a:pt x="13888" y="9975"/>
                    </a:lnTo>
                    <a:lnTo>
                      <a:pt x="13888" y="3803"/>
                    </a:lnTo>
                    <a:cubicBezTo>
                      <a:pt x="13888" y="3155"/>
                      <a:pt x="13394" y="2630"/>
                      <a:pt x="12746" y="2630"/>
                    </a:cubicBezTo>
                    <a:lnTo>
                      <a:pt x="10401" y="2630"/>
                    </a:lnTo>
                    <a:cubicBezTo>
                      <a:pt x="10308" y="2167"/>
                      <a:pt x="10123" y="1735"/>
                      <a:pt x="9845" y="1365"/>
                    </a:cubicBezTo>
                    <a:cubicBezTo>
                      <a:pt x="9791" y="1293"/>
                      <a:pt x="9724" y="1263"/>
                      <a:pt x="9659" y="1263"/>
                    </a:cubicBezTo>
                    <a:cubicBezTo>
                      <a:pt x="9504" y="1263"/>
                      <a:pt x="9366" y="1437"/>
                      <a:pt x="9475" y="1612"/>
                    </a:cubicBezTo>
                    <a:cubicBezTo>
                      <a:pt x="9845" y="2075"/>
                      <a:pt x="10031" y="2661"/>
                      <a:pt x="10031" y="3278"/>
                    </a:cubicBezTo>
                    <a:cubicBezTo>
                      <a:pt x="10031" y="5030"/>
                      <a:pt x="8605" y="6093"/>
                      <a:pt x="7164" y="6093"/>
                    </a:cubicBezTo>
                    <a:cubicBezTo>
                      <a:pt x="6244" y="6093"/>
                      <a:pt x="5318" y="5660"/>
                      <a:pt x="4753" y="4698"/>
                    </a:cubicBezTo>
                    <a:cubicBezTo>
                      <a:pt x="3573" y="2665"/>
                      <a:pt x="5191" y="427"/>
                      <a:pt x="7181" y="427"/>
                    </a:cubicBezTo>
                    <a:cubicBezTo>
                      <a:pt x="7638" y="427"/>
                      <a:pt x="8114" y="545"/>
                      <a:pt x="8580" y="810"/>
                    </a:cubicBezTo>
                    <a:cubicBezTo>
                      <a:pt x="8619" y="827"/>
                      <a:pt x="8656" y="834"/>
                      <a:pt x="8691" y="834"/>
                    </a:cubicBezTo>
                    <a:cubicBezTo>
                      <a:pt x="8908" y="834"/>
                      <a:pt x="9035" y="541"/>
                      <a:pt x="8796" y="408"/>
                    </a:cubicBezTo>
                    <a:cubicBezTo>
                      <a:pt x="8294" y="130"/>
                      <a:pt x="7760" y="1"/>
                      <a:pt x="7236"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97" name="Google Shape;12497;p23"/>
              <p:cNvSpPr/>
              <p:nvPr/>
            </p:nvSpPr>
            <p:spPr>
              <a:xfrm>
                <a:off x="6426000" y="3259050"/>
                <a:ext cx="10825" cy="58275"/>
              </a:xfrm>
              <a:custGeom>
                <a:avLst/>
                <a:gdLst/>
                <a:ahLst/>
                <a:cxnLst/>
                <a:rect l="l" t="t" r="r" b="b"/>
                <a:pathLst>
                  <a:path w="433" h="2331" extrusionOk="0">
                    <a:moveTo>
                      <a:pt x="201" y="1"/>
                    </a:moveTo>
                    <a:cubicBezTo>
                      <a:pt x="100" y="1"/>
                      <a:pt x="0" y="78"/>
                      <a:pt x="0" y="232"/>
                    </a:cubicBezTo>
                    <a:lnTo>
                      <a:pt x="0" y="2115"/>
                    </a:lnTo>
                    <a:cubicBezTo>
                      <a:pt x="0" y="2238"/>
                      <a:pt x="93" y="2331"/>
                      <a:pt x="216" y="2331"/>
                    </a:cubicBezTo>
                    <a:lnTo>
                      <a:pt x="216" y="2300"/>
                    </a:lnTo>
                    <a:cubicBezTo>
                      <a:pt x="309" y="2300"/>
                      <a:pt x="432" y="2208"/>
                      <a:pt x="401" y="2084"/>
                    </a:cubicBezTo>
                    <a:lnTo>
                      <a:pt x="401" y="232"/>
                    </a:lnTo>
                    <a:cubicBezTo>
                      <a:pt x="401" y="78"/>
                      <a:pt x="301" y="1"/>
                      <a:pt x="201"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98" name="Google Shape;12498;p23"/>
              <p:cNvSpPr/>
              <p:nvPr/>
            </p:nvSpPr>
            <p:spPr>
              <a:xfrm>
                <a:off x="6449900" y="3255000"/>
                <a:ext cx="10825" cy="36875"/>
              </a:xfrm>
              <a:custGeom>
                <a:avLst/>
                <a:gdLst/>
                <a:ahLst/>
                <a:cxnLst/>
                <a:rect l="l" t="t" r="r" b="b"/>
                <a:pathLst>
                  <a:path w="433" h="1475" extrusionOk="0">
                    <a:moveTo>
                      <a:pt x="217" y="1"/>
                    </a:moveTo>
                    <a:cubicBezTo>
                      <a:pt x="109" y="1"/>
                      <a:pt x="1" y="70"/>
                      <a:pt x="1" y="209"/>
                    </a:cubicBezTo>
                    <a:lnTo>
                      <a:pt x="1" y="1258"/>
                    </a:lnTo>
                    <a:cubicBezTo>
                      <a:pt x="1" y="1382"/>
                      <a:pt x="93" y="1475"/>
                      <a:pt x="217" y="1475"/>
                    </a:cubicBezTo>
                    <a:cubicBezTo>
                      <a:pt x="340" y="1475"/>
                      <a:pt x="433" y="1382"/>
                      <a:pt x="433" y="1258"/>
                    </a:cubicBezTo>
                    <a:lnTo>
                      <a:pt x="433" y="209"/>
                    </a:lnTo>
                    <a:cubicBezTo>
                      <a:pt x="433" y="70"/>
                      <a:pt x="325" y="1"/>
                      <a:pt x="217"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499" name="Google Shape;12499;p23"/>
              <p:cNvSpPr/>
              <p:nvPr/>
            </p:nvSpPr>
            <p:spPr>
              <a:xfrm>
                <a:off x="6402075" y="3255000"/>
                <a:ext cx="10050" cy="36875"/>
              </a:xfrm>
              <a:custGeom>
                <a:avLst/>
                <a:gdLst/>
                <a:ahLst/>
                <a:cxnLst/>
                <a:rect l="l" t="t" r="r" b="b"/>
                <a:pathLst>
                  <a:path w="402" h="1475" extrusionOk="0">
                    <a:moveTo>
                      <a:pt x="201" y="1"/>
                    </a:moveTo>
                    <a:cubicBezTo>
                      <a:pt x="101" y="1"/>
                      <a:pt x="0" y="70"/>
                      <a:pt x="0" y="209"/>
                    </a:cubicBezTo>
                    <a:lnTo>
                      <a:pt x="0" y="1258"/>
                    </a:lnTo>
                    <a:cubicBezTo>
                      <a:pt x="0" y="1382"/>
                      <a:pt x="93" y="1475"/>
                      <a:pt x="185" y="1475"/>
                    </a:cubicBezTo>
                    <a:cubicBezTo>
                      <a:pt x="309" y="1475"/>
                      <a:pt x="402" y="1382"/>
                      <a:pt x="402" y="1258"/>
                    </a:cubicBezTo>
                    <a:lnTo>
                      <a:pt x="402" y="209"/>
                    </a:lnTo>
                    <a:cubicBezTo>
                      <a:pt x="402" y="70"/>
                      <a:pt x="301" y="1"/>
                      <a:pt x="201"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grpSp>
        <p:nvGrpSpPr>
          <p:cNvPr id="12500" name="Google Shape;12500;p23"/>
          <p:cNvGrpSpPr/>
          <p:nvPr/>
        </p:nvGrpSpPr>
        <p:grpSpPr>
          <a:xfrm>
            <a:off x="2359426" y="3143815"/>
            <a:ext cx="482533" cy="400200"/>
            <a:chOff x="5505525" y="3044950"/>
            <a:chExt cx="361900" cy="300150"/>
          </a:xfrm>
        </p:grpSpPr>
        <p:sp>
          <p:nvSpPr>
            <p:cNvPr id="12501" name="Google Shape;12501;p23"/>
            <p:cNvSpPr/>
            <p:nvPr/>
          </p:nvSpPr>
          <p:spPr>
            <a:xfrm>
              <a:off x="5505525" y="3044950"/>
              <a:ext cx="361900" cy="300150"/>
            </a:xfrm>
            <a:custGeom>
              <a:avLst/>
              <a:gdLst/>
              <a:ahLst/>
              <a:cxnLst/>
              <a:rect l="l" t="t" r="r" b="b"/>
              <a:pathLst>
                <a:path w="14476" h="12006" extrusionOk="0">
                  <a:moveTo>
                    <a:pt x="12994" y="402"/>
                  </a:moveTo>
                  <a:cubicBezTo>
                    <a:pt x="13580" y="402"/>
                    <a:pt x="14074" y="896"/>
                    <a:pt x="14074" y="1482"/>
                  </a:cubicBezTo>
                  <a:lnTo>
                    <a:pt x="14074" y="2254"/>
                  </a:lnTo>
                  <a:lnTo>
                    <a:pt x="13055" y="2254"/>
                  </a:lnTo>
                  <a:cubicBezTo>
                    <a:pt x="12809" y="2285"/>
                    <a:pt x="12809" y="2624"/>
                    <a:pt x="13055" y="2655"/>
                  </a:cubicBezTo>
                  <a:lnTo>
                    <a:pt x="14074" y="2655"/>
                  </a:lnTo>
                  <a:lnTo>
                    <a:pt x="14074" y="3210"/>
                  </a:lnTo>
                  <a:lnTo>
                    <a:pt x="7562" y="3210"/>
                  </a:lnTo>
                  <a:lnTo>
                    <a:pt x="8087" y="2655"/>
                  </a:lnTo>
                  <a:lnTo>
                    <a:pt x="11759" y="2655"/>
                  </a:lnTo>
                  <a:cubicBezTo>
                    <a:pt x="12006" y="2624"/>
                    <a:pt x="12006" y="2285"/>
                    <a:pt x="11759" y="2254"/>
                  </a:cubicBezTo>
                  <a:lnTo>
                    <a:pt x="433" y="2254"/>
                  </a:lnTo>
                  <a:lnTo>
                    <a:pt x="433" y="1482"/>
                  </a:lnTo>
                  <a:cubicBezTo>
                    <a:pt x="433" y="896"/>
                    <a:pt x="896" y="402"/>
                    <a:pt x="1482" y="402"/>
                  </a:cubicBezTo>
                  <a:close/>
                  <a:moveTo>
                    <a:pt x="3889" y="2655"/>
                  </a:moveTo>
                  <a:lnTo>
                    <a:pt x="3118" y="3426"/>
                  </a:lnTo>
                  <a:cubicBezTo>
                    <a:pt x="2871" y="3704"/>
                    <a:pt x="2501" y="3858"/>
                    <a:pt x="2130" y="3858"/>
                  </a:cubicBezTo>
                  <a:lnTo>
                    <a:pt x="433" y="3828"/>
                  </a:lnTo>
                  <a:lnTo>
                    <a:pt x="433" y="2655"/>
                  </a:lnTo>
                  <a:close/>
                  <a:moveTo>
                    <a:pt x="7500" y="2655"/>
                  </a:moveTo>
                  <a:lnTo>
                    <a:pt x="6729" y="3426"/>
                  </a:lnTo>
                  <a:cubicBezTo>
                    <a:pt x="6451" y="3704"/>
                    <a:pt x="6111" y="3858"/>
                    <a:pt x="5741" y="3858"/>
                  </a:cubicBezTo>
                  <a:lnTo>
                    <a:pt x="5741" y="3828"/>
                  </a:lnTo>
                  <a:lnTo>
                    <a:pt x="3303" y="3828"/>
                  </a:lnTo>
                  <a:lnTo>
                    <a:pt x="4476" y="2655"/>
                  </a:lnTo>
                  <a:close/>
                  <a:moveTo>
                    <a:pt x="1482" y="1"/>
                  </a:moveTo>
                  <a:cubicBezTo>
                    <a:pt x="680" y="1"/>
                    <a:pt x="1" y="649"/>
                    <a:pt x="1" y="1482"/>
                  </a:cubicBezTo>
                  <a:lnTo>
                    <a:pt x="1" y="10525"/>
                  </a:lnTo>
                  <a:cubicBezTo>
                    <a:pt x="1" y="11327"/>
                    <a:pt x="680" y="12006"/>
                    <a:pt x="1482" y="12006"/>
                  </a:cubicBezTo>
                  <a:lnTo>
                    <a:pt x="2315" y="12006"/>
                  </a:lnTo>
                  <a:cubicBezTo>
                    <a:pt x="2593" y="12006"/>
                    <a:pt x="2593" y="11574"/>
                    <a:pt x="2315" y="11574"/>
                  </a:cubicBezTo>
                  <a:lnTo>
                    <a:pt x="1482" y="11574"/>
                  </a:lnTo>
                  <a:cubicBezTo>
                    <a:pt x="896" y="11574"/>
                    <a:pt x="433" y="11111"/>
                    <a:pt x="433" y="10525"/>
                  </a:cubicBezTo>
                  <a:lnTo>
                    <a:pt x="433" y="4260"/>
                  </a:lnTo>
                  <a:lnTo>
                    <a:pt x="5741" y="4260"/>
                  </a:lnTo>
                  <a:cubicBezTo>
                    <a:pt x="6235" y="4260"/>
                    <a:pt x="6698" y="4075"/>
                    <a:pt x="7037" y="3735"/>
                  </a:cubicBezTo>
                  <a:lnTo>
                    <a:pt x="7130" y="3642"/>
                  </a:lnTo>
                  <a:lnTo>
                    <a:pt x="14074" y="3642"/>
                  </a:lnTo>
                  <a:lnTo>
                    <a:pt x="14074" y="10525"/>
                  </a:lnTo>
                  <a:cubicBezTo>
                    <a:pt x="14074" y="11111"/>
                    <a:pt x="13611" y="11574"/>
                    <a:pt x="13025" y="11574"/>
                  </a:cubicBezTo>
                  <a:lnTo>
                    <a:pt x="3612" y="11574"/>
                  </a:lnTo>
                  <a:cubicBezTo>
                    <a:pt x="3334" y="11574"/>
                    <a:pt x="3334" y="12006"/>
                    <a:pt x="3612" y="12006"/>
                  </a:cubicBezTo>
                  <a:lnTo>
                    <a:pt x="12994" y="12006"/>
                  </a:lnTo>
                  <a:cubicBezTo>
                    <a:pt x="13827" y="12006"/>
                    <a:pt x="14475" y="11327"/>
                    <a:pt x="14475" y="10525"/>
                  </a:cubicBezTo>
                  <a:lnTo>
                    <a:pt x="14475" y="1482"/>
                  </a:lnTo>
                  <a:cubicBezTo>
                    <a:pt x="14475" y="649"/>
                    <a:pt x="13827" y="1"/>
                    <a:pt x="12994"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02" name="Google Shape;12502;p23"/>
            <p:cNvSpPr/>
            <p:nvPr/>
          </p:nvSpPr>
          <p:spPr>
            <a:xfrm>
              <a:off x="5537175" y="3069650"/>
              <a:ext cx="22400" cy="19475"/>
            </a:xfrm>
            <a:custGeom>
              <a:avLst/>
              <a:gdLst/>
              <a:ahLst/>
              <a:cxnLst/>
              <a:rect l="l" t="t" r="r" b="b"/>
              <a:pathLst>
                <a:path w="896"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9"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03" name="Google Shape;12503;p23"/>
            <p:cNvSpPr/>
            <p:nvPr/>
          </p:nvSpPr>
          <p:spPr>
            <a:xfrm>
              <a:off x="5571125" y="3069650"/>
              <a:ext cx="22400" cy="19475"/>
            </a:xfrm>
            <a:custGeom>
              <a:avLst/>
              <a:gdLst/>
              <a:ahLst/>
              <a:cxnLst/>
              <a:rect l="l" t="t" r="r" b="b"/>
              <a:pathLst>
                <a:path w="896"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04" name="Google Shape;12504;p23"/>
            <p:cNvSpPr/>
            <p:nvPr/>
          </p:nvSpPr>
          <p:spPr>
            <a:xfrm>
              <a:off x="5605075" y="3069650"/>
              <a:ext cx="22375" cy="19475"/>
            </a:xfrm>
            <a:custGeom>
              <a:avLst/>
              <a:gdLst/>
              <a:ahLst/>
              <a:cxnLst/>
              <a:rect l="l" t="t" r="r" b="b"/>
              <a:pathLst>
                <a:path w="895"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05" name="Google Shape;12505;p23"/>
            <p:cNvSpPr/>
            <p:nvPr/>
          </p:nvSpPr>
          <p:spPr>
            <a:xfrm>
              <a:off x="5538700" y="3184600"/>
              <a:ext cx="129650" cy="10825"/>
            </a:xfrm>
            <a:custGeom>
              <a:avLst/>
              <a:gdLst/>
              <a:ahLst/>
              <a:cxnLst/>
              <a:rect l="l" t="t" r="r" b="b"/>
              <a:pathLst>
                <a:path w="5186" h="433" extrusionOk="0">
                  <a:moveTo>
                    <a:pt x="248" y="1"/>
                  </a:moveTo>
                  <a:cubicBezTo>
                    <a:pt x="1" y="32"/>
                    <a:pt x="1" y="371"/>
                    <a:pt x="248" y="433"/>
                  </a:cubicBezTo>
                  <a:lnTo>
                    <a:pt x="4939" y="433"/>
                  </a:lnTo>
                  <a:cubicBezTo>
                    <a:pt x="5186" y="371"/>
                    <a:pt x="5186" y="32"/>
                    <a:pt x="4939"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06" name="Google Shape;12506;p23"/>
            <p:cNvSpPr/>
            <p:nvPr/>
          </p:nvSpPr>
          <p:spPr>
            <a:xfrm>
              <a:off x="5537950" y="3216250"/>
              <a:ext cx="131950" cy="10825"/>
            </a:xfrm>
            <a:custGeom>
              <a:avLst/>
              <a:gdLst/>
              <a:ahLst/>
              <a:cxnLst/>
              <a:rect l="l" t="t" r="r" b="b"/>
              <a:pathLst>
                <a:path w="5278" h="433" extrusionOk="0">
                  <a:moveTo>
                    <a:pt x="278" y="0"/>
                  </a:moveTo>
                  <a:cubicBezTo>
                    <a:pt x="0" y="0"/>
                    <a:pt x="0" y="432"/>
                    <a:pt x="278" y="432"/>
                  </a:cubicBezTo>
                  <a:lnTo>
                    <a:pt x="4969" y="432"/>
                  </a:lnTo>
                  <a:cubicBezTo>
                    <a:pt x="5277" y="432"/>
                    <a:pt x="5277" y="0"/>
                    <a:pt x="496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07" name="Google Shape;12507;p23"/>
            <p:cNvSpPr/>
            <p:nvPr/>
          </p:nvSpPr>
          <p:spPr>
            <a:xfrm>
              <a:off x="5537950" y="3247875"/>
              <a:ext cx="294750" cy="10825"/>
            </a:xfrm>
            <a:custGeom>
              <a:avLst/>
              <a:gdLst/>
              <a:ahLst/>
              <a:cxnLst/>
              <a:rect l="l" t="t" r="r" b="b"/>
              <a:pathLst>
                <a:path w="11790" h="433" extrusionOk="0">
                  <a:moveTo>
                    <a:pt x="278" y="0"/>
                  </a:moveTo>
                  <a:cubicBezTo>
                    <a:pt x="0" y="0"/>
                    <a:pt x="0" y="432"/>
                    <a:pt x="278" y="432"/>
                  </a:cubicBezTo>
                  <a:lnTo>
                    <a:pt x="11512" y="432"/>
                  </a:lnTo>
                  <a:cubicBezTo>
                    <a:pt x="11789" y="432"/>
                    <a:pt x="11789" y="0"/>
                    <a:pt x="11512"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08" name="Google Shape;12508;p23"/>
            <p:cNvSpPr/>
            <p:nvPr/>
          </p:nvSpPr>
          <p:spPr>
            <a:xfrm>
              <a:off x="5537950" y="3280275"/>
              <a:ext cx="294750" cy="10050"/>
            </a:xfrm>
            <a:custGeom>
              <a:avLst/>
              <a:gdLst/>
              <a:ahLst/>
              <a:cxnLst/>
              <a:rect l="l" t="t" r="r" b="b"/>
              <a:pathLst>
                <a:path w="11790" h="402" extrusionOk="0">
                  <a:moveTo>
                    <a:pt x="278" y="1"/>
                  </a:moveTo>
                  <a:cubicBezTo>
                    <a:pt x="0" y="1"/>
                    <a:pt x="0" y="402"/>
                    <a:pt x="278" y="402"/>
                  </a:cubicBezTo>
                  <a:lnTo>
                    <a:pt x="11512" y="402"/>
                  </a:lnTo>
                  <a:cubicBezTo>
                    <a:pt x="11789" y="402"/>
                    <a:pt x="11789" y="1"/>
                    <a:pt x="11512"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09" name="Google Shape;12509;p23"/>
            <p:cNvSpPr/>
            <p:nvPr/>
          </p:nvSpPr>
          <p:spPr>
            <a:xfrm>
              <a:off x="5683750" y="3180625"/>
              <a:ext cx="148175" cy="50300"/>
            </a:xfrm>
            <a:custGeom>
              <a:avLst/>
              <a:gdLst/>
              <a:ahLst/>
              <a:cxnLst/>
              <a:rect l="l" t="t" r="r" b="b"/>
              <a:pathLst>
                <a:path w="5927" h="2012" extrusionOk="0">
                  <a:moveTo>
                    <a:pt x="5494" y="407"/>
                  </a:moveTo>
                  <a:lnTo>
                    <a:pt x="5494" y="1610"/>
                  </a:lnTo>
                  <a:lnTo>
                    <a:pt x="433" y="1610"/>
                  </a:lnTo>
                  <a:lnTo>
                    <a:pt x="433" y="407"/>
                  </a:lnTo>
                  <a:close/>
                  <a:moveTo>
                    <a:pt x="5741" y="1"/>
                  </a:moveTo>
                  <a:cubicBezTo>
                    <a:pt x="5731" y="1"/>
                    <a:pt x="5720" y="2"/>
                    <a:pt x="5710" y="5"/>
                  </a:cubicBezTo>
                  <a:lnTo>
                    <a:pt x="217" y="5"/>
                  </a:lnTo>
                  <a:cubicBezTo>
                    <a:pt x="94" y="5"/>
                    <a:pt x="1" y="98"/>
                    <a:pt x="1" y="191"/>
                  </a:cubicBezTo>
                  <a:lnTo>
                    <a:pt x="1" y="1826"/>
                  </a:lnTo>
                  <a:cubicBezTo>
                    <a:pt x="1" y="1919"/>
                    <a:pt x="94" y="2011"/>
                    <a:pt x="217" y="2011"/>
                  </a:cubicBezTo>
                  <a:lnTo>
                    <a:pt x="5710" y="2011"/>
                  </a:lnTo>
                  <a:cubicBezTo>
                    <a:pt x="5834" y="2011"/>
                    <a:pt x="5926" y="1919"/>
                    <a:pt x="5926" y="1826"/>
                  </a:cubicBezTo>
                  <a:lnTo>
                    <a:pt x="5926" y="191"/>
                  </a:lnTo>
                  <a:cubicBezTo>
                    <a:pt x="5926" y="108"/>
                    <a:pt x="5828" y="1"/>
                    <a:pt x="5741"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510" name="Google Shape;12510;p23"/>
          <p:cNvGrpSpPr/>
          <p:nvPr/>
        </p:nvGrpSpPr>
        <p:grpSpPr>
          <a:xfrm>
            <a:off x="1432218" y="3102648"/>
            <a:ext cx="483533" cy="482533"/>
            <a:chOff x="4755600" y="3014075"/>
            <a:chExt cx="362650" cy="361900"/>
          </a:xfrm>
        </p:grpSpPr>
        <p:sp>
          <p:nvSpPr>
            <p:cNvPr id="12511" name="Google Shape;12511;p23"/>
            <p:cNvSpPr/>
            <p:nvPr/>
          </p:nvSpPr>
          <p:spPr>
            <a:xfrm>
              <a:off x="4819625" y="3043425"/>
              <a:ext cx="49400" cy="49400"/>
            </a:xfrm>
            <a:custGeom>
              <a:avLst/>
              <a:gdLst/>
              <a:ahLst/>
              <a:cxnLst/>
              <a:rect l="l" t="t" r="r" b="b"/>
              <a:pathLst>
                <a:path w="1976" h="1976" extrusionOk="0">
                  <a:moveTo>
                    <a:pt x="1019" y="432"/>
                  </a:moveTo>
                  <a:cubicBezTo>
                    <a:pt x="1328" y="432"/>
                    <a:pt x="1575" y="679"/>
                    <a:pt x="1575" y="988"/>
                  </a:cubicBezTo>
                  <a:cubicBezTo>
                    <a:pt x="1575" y="1142"/>
                    <a:pt x="1513" y="1265"/>
                    <a:pt x="1420" y="1389"/>
                  </a:cubicBezTo>
                  <a:cubicBezTo>
                    <a:pt x="1297" y="1481"/>
                    <a:pt x="1173" y="1543"/>
                    <a:pt x="1019" y="1543"/>
                  </a:cubicBezTo>
                  <a:cubicBezTo>
                    <a:pt x="710" y="1543"/>
                    <a:pt x="464" y="1296"/>
                    <a:pt x="464" y="988"/>
                  </a:cubicBezTo>
                  <a:cubicBezTo>
                    <a:pt x="464" y="833"/>
                    <a:pt x="525" y="710"/>
                    <a:pt x="618" y="586"/>
                  </a:cubicBezTo>
                  <a:cubicBezTo>
                    <a:pt x="710" y="494"/>
                    <a:pt x="865" y="432"/>
                    <a:pt x="1019" y="432"/>
                  </a:cubicBezTo>
                  <a:close/>
                  <a:moveTo>
                    <a:pt x="988" y="0"/>
                  </a:moveTo>
                  <a:cubicBezTo>
                    <a:pt x="464" y="0"/>
                    <a:pt x="1" y="432"/>
                    <a:pt x="1" y="988"/>
                  </a:cubicBezTo>
                  <a:cubicBezTo>
                    <a:pt x="32" y="1543"/>
                    <a:pt x="464" y="1975"/>
                    <a:pt x="988" y="1975"/>
                  </a:cubicBezTo>
                  <a:lnTo>
                    <a:pt x="1019" y="1975"/>
                  </a:lnTo>
                  <a:cubicBezTo>
                    <a:pt x="1544" y="1975"/>
                    <a:pt x="1976" y="1543"/>
                    <a:pt x="1976" y="988"/>
                  </a:cubicBezTo>
                  <a:cubicBezTo>
                    <a:pt x="1976" y="463"/>
                    <a:pt x="1544" y="0"/>
                    <a:pt x="98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12" name="Google Shape;12512;p23"/>
            <p:cNvSpPr/>
            <p:nvPr/>
          </p:nvSpPr>
          <p:spPr>
            <a:xfrm>
              <a:off x="4755600" y="3014075"/>
              <a:ext cx="179025" cy="361900"/>
            </a:xfrm>
            <a:custGeom>
              <a:avLst/>
              <a:gdLst/>
              <a:ahLst/>
              <a:cxnLst/>
              <a:rect l="l" t="t" r="r" b="b"/>
              <a:pathLst>
                <a:path w="7161" h="14476" extrusionOk="0">
                  <a:moveTo>
                    <a:pt x="3524" y="1"/>
                  </a:moveTo>
                  <a:cubicBezTo>
                    <a:pt x="1575" y="1"/>
                    <a:pt x="0" y="1594"/>
                    <a:pt x="31" y="3550"/>
                  </a:cubicBezTo>
                  <a:cubicBezTo>
                    <a:pt x="31" y="4137"/>
                    <a:pt x="185" y="4723"/>
                    <a:pt x="463" y="5248"/>
                  </a:cubicBezTo>
                  <a:cubicBezTo>
                    <a:pt x="502" y="5325"/>
                    <a:pt x="567" y="5357"/>
                    <a:pt x="634" y="5357"/>
                  </a:cubicBezTo>
                  <a:cubicBezTo>
                    <a:pt x="783" y="5357"/>
                    <a:pt x="940" y="5202"/>
                    <a:pt x="833" y="5032"/>
                  </a:cubicBezTo>
                  <a:cubicBezTo>
                    <a:pt x="586" y="4569"/>
                    <a:pt x="463" y="4075"/>
                    <a:pt x="463" y="3550"/>
                  </a:cubicBezTo>
                  <a:cubicBezTo>
                    <a:pt x="463" y="1822"/>
                    <a:pt x="1852" y="402"/>
                    <a:pt x="3580" y="402"/>
                  </a:cubicBezTo>
                  <a:cubicBezTo>
                    <a:pt x="5339" y="433"/>
                    <a:pt x="6728" y="1822"/>
                    <a:pt x="6759" y="3581"/>
                  </a:cubicBezTo>
                  <a:cubicBezTo>
                    <a:pt x="6759" y="4970"/>
                    <a:pt x="5833" y="6174"/>
                    <a:pt x="4506" y="6575"/>
                  </a:cubicBezTo>
                  <a:cubicBezTo>
                    <a:pt x="4413" y="6606"/>
                    <a:pt x="4352" y="6667"/>
                    <a:pt x="4352" y="6791"/>
                  </a:cubicBezTo>
                  <a:lnTo>
                    <a:pt x="4352" y="9754"/>
                  </a:lnTo>
                  <a:lnTo>
                    <a:pt x="3920" y="10062"/>
                  </a:lnTo>
                  <a:cubicBezTo>
                    <a:pt x="3796" y="10155"/>
                    <a:pt x="3796" y="10309"/>
                    <a:pt x="3920" y="10402"/>
                  </a:cubicBezTo>
                  <a:lnTo>
                    <a:pt x="4352" y="10741"/>
                  </a:lnTo>
                  <a:lnTo>
                    <a:pt x="4352" y="10865"/>
                  </a:lnTo>
                  <a:lnTo>
                    <a:pt x="3920" y="11173"/>
                  </a:lnTo>
                  <a:cubicBezTo>
                    <a:pt x="3858" y="11235"/>
                    <a:pt x="3827" y="11297"/>
                    <a:pt x="3827" y="11358"/>
                  </a:cubicBezTo>
                  <a:cubicBezTo>
                    <a:pt x="3827" y="11420"/>
                    <a:pt x="3858" y="11482"/>
                    <a:pt x="3920" y="11513"/>
                  </a:cubicBezTo>
                  <a:lnTo>
                    <a:pt x="4352" y="11852"/>
                  </a:lnTo>
                  <a:lnTo>
                    <a:pt x="4352" y="12963"/>
                  </a:lnTo>
                  <a:lnTo>
                    <a:pt x="3611" y="13920"/>
                  </a:lnTo>
                  <a:lnTo>
                    <a:pt x="2839" y="12932"/>
                  </a:lnTo>
                  <a:lnTo>
                    <a:pt x="2839" y="6760"/>
                  </a:lnTo>
                  <a:cubicBezTo>
                    <a:pt x="2839" y="6667"/>
                    <a:pt x="2778" y="6606"/>
                    <a:pt x="2685" y="6575"/>
                  </a:cubicBezTo>
                  <a:cubicBezTo>
                    <a:pt x="2253" y="6421"/>
                    <a:pt x="1852" y="6205"/>
                    <a:pt x="1512" y="5896"/>
                  </a:cubicBezTo>
                  <a:cubicBezTo>
                    <a:pt x="1468" y="5858"/>
                    <a:pt x="1422" y="5842"/>
                    <a:pt x="1378" y="5842"/>
                  </a:cubicBezTo>
                  <a:cubicBezTo>
                    <a:pt x="1204" y="5842"/>
                    <a:pt x="1062" y="6088"/>
                    <a:pt x="1235" y="6235"/>
                  </a:cubicBezTo>
                  <a:cubicBezTo>
                    <a:pt x="1574" y="6544"/>
                    <a:pt x="1975" y="6760"/>
                    <a:pt x="2407" y="6914"/>
                  </a:cubicBezTo>
                  <a:lnTo>
                    <a:pt x="2407" y="13025"/>
                  </a:lnTo>
                  <a:cubicBezTo>
                    <a:pt x="2407" y="13056"/>
                    <a:pt x="2438" y="13118"/>
                    <a:pt x="2469" y="13148"/>
                  </a:cubicBezTo>
                  <a:lnTo>
                    <a:pt x="3457" y="14383"/>
                  </a:lnTo>
                  <a:cubicBezTo>
                    <a:pt x="3487" y="14445"/>
                    <a:pt x="3549" y="14475"/>
                    <a:pt x="3611" y="14475"/>
                  </a:cubicBezTo>
                  <a:cubicBezTo>
                    <a:pt x="3673" y="14475"/>
                    <a:pt x="3734" y="14445"/>
                    <a:pt x="3796" y="14383"/>
                  </a:cubicBezTo>
                  <a:lnTo>
                    <a:pt x="4722" y="13148"/>
                  </a:lnTo>
                  <a:cubicBezTo>
                    <a:pt x="4753" y="13118"/>
                    <a:pt x="4784" y="13056"/>
                    <a:pt x="4784" y="13025"/>
                  </a:cubicBezTo>
                  <a:lnTo>
                    <a:pt x="4753" y="11760"/>
                  </a:lnTo>
                  <a:cubicBezTo>
                    <a:pt x="4753" y="11667"/>
                    <a:pt x="4722" y="11605"/>
                    <a:pt x="4660" y="11574"/>
                  </a:cubicBezTo>
                  <a:lnTo>
                    <a:pt x="4352" y="11358"/>
                  </a:lnTo>
                  <a:lnTo>
                    <a:pt x="4660" y="11142"/>
                  </a:lnTo>
                  <a:cubicBezTo>
                    <a:pt x="4722" y="11081"/>
                    <a:pt x="4753" y="11019"/>
                    <a:pt x="4753" y="10957"/>
                  </a:cubicBezTo>
                  <a:lnTo>
                    <a:pt x="4753" y="10649"/>
                  </a:lnTo>
                  <a:cubicBezTo>
                    <a:pt x="4753" y="10556"/>
                    <a:pt x="4722" y="10494"/>
                    <a:pt x="4660" y="10463"/>
                  </a:cubicBezTo>
                  <a:lnTo>
                    <a:pt x="4352" y="10247"/>
                  </a:lnTo>
                  <a:lnTo>
                    <a:pt x="4660" y="10001"/>
                  </a:lnTo>
                  <a:cubicBezTo>
                    <a:pt x="4722" y="9970"/>
                    <a:pt x="4753" y="9908"/>
                    <a:pt x="4753" y="9846"/>
                  </a:cubicBezTo>
                  <a:lnTo>
                    <a:pt x="4753" y="6945"/>
                  </a:lnTo>
                  <a:cubicBezTo>
                    <a:pt x="5432" y="6698"/>
                    <a:pt x="5987" y="6266"/>
                    <a:pt x="6419" y="5711"/>
                  </a:cubicBezTo>
                  <a:cubicBezTo>
                    <a:pt x="6913" y="5093"/>
                    <a:pt x="7160" y="4353"/>
                    <a:pt x="7160" y="3550"/>
                  </a:cubicBezTo>
                  <a:cubicBezTo>
                    <a:pt x="7129" y="1606"/>
                    <a:pt x="5524" y="1"/>
                    <a:pt x="3580" y="1"/>
                  </a:cubicBezTo>
                  <a:cubicBezTo>
                    <a:pt x="3561" y="1"/>
                    <a:pt x="3543" y="1"/>
                    <a:pt x="3524"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13" name="Google Shape;12513;p23"/>
            <p:cNvSpPr/>
            <p:nvPr/>
          </p:nvSpPr>
          <p:spPr>
            <a:xfrm>
              <a:off x="4953100" y="3048825"/>
              <a:ext cx="165150" cy="137350"/>
            </a:xfrm>
            <a:custGeom>
              <a:avLst/>
              <a:gdLst/>
              <a:ahLst/>
              <a:cxnLst/>
              <a:rect l="l" t="t" r="r" b="b"/>
              <a:pathLst>
                <a:path w="6606" h="5494" extrusionOk="0">
                  <a:moveTo>
                    <a:pt x="5371" y="0"/>
                  </a:moveTo>
                  <a:cubicBezTo>
                    <a:pt x="5093" y="0"/>
                    <a:pt x="5093" y="432"/>
                    <a:pt x="5371" y="432"/>
                  </a:cubicBezTo>
                  <a:lnTo>
                    <a:pt x="5463" y="432"/>
                  </a:lnTo>
                  <a:cubicBezTo>
                    <a:pt x="5834" y="432"/>
                    <a:pt x="6142" y="741"/>
                    <a:pt x="6173" y="1111"/>
                  </a:cubicBezTo>
                  <a:lnTo>
                    <a:pt x="6173" y="4382"/>
                  </a:lnTo>
                  <a:cubicBezTo>
                    <a:pt x="6142" y="4753"/>
                    <a:pt x="5834" y="5092"/>
                    <a:pt x="5463" y="5092"/>
                  </a:cubicBezTo>
                  <a:lnTo>
                    <a:pt x="2285" y="5092"/>
                  </a:lnTo>
                  <a:cubicBezTo>
                    <a:pt x="1914" y="5092"/>
                    <a:pt x="1606" y="4753"/>
                    <a:pt x="1606" y="4382"/>
                  </a:cubicBezTo>
                  <a:lnTo>
                    <a:pt x="1606" y="3086"/>
                  </a:lnTo>
                  <a:cubicBezTo>
                    <a:pt x="1606" y="3055"/>
                    <a:pt x="1575" y="2994"/>
                    <a:pt x="1544" y="2963"/>
                  </a:cubicBezTo>
                  <a:lnTo>
                    <a:pt x="711" y="1913"/>
                  </a:lnTo>
                  <a:lnTo>
                    <a:pt x="1390" y="1913"/>
                  </a:lnTo>
                  <a:cubicBezTo>
                    <a:pt x="1513" y="1913"/>
                    <a:pt x="1606" y="1821"/>
                    <a:pt x="1606" y="1728"/>
                  </a:cubicBezTo>
                  <a:lnTo>
                    <a:pt x="1606" y="1142"/>
                  </a:lnTo>
                  <a:cubicBezTo>
                    <a:pt x="1606" y="741"/>
                    <a:pt x="1914" y="432"/>
                    <a:pt x="2285" y="432"/>
                  </a:cubicBezTo>
                  <a:lnTo>
                    <a:pt x="4291" y="432"/>
                  </a:lnTo>
                  <a:cubicBezTo>
                    <a:pt x="4568" y="432"/>
                    <a:pt x="4568" y="31"/>
                    <a:pt x="4291" y="31"/>
                  </a:cubicBezTo>
                  <a:lnTo>
                    <a:pt x="2315" y="31"/>
                  </a:lnTo>
                  <a:cubicBezTo>
                    <a:pt x="1698" y="31"/>
                    <a:pt x="1204" y="525"/>
                    <a:pt x="1204" y="1142"/>
                  </a:cubicBezTo>
                  <a:lnTo>
                    <a:pt x="1204" y="1512"/>
                  </a:lnTo>
                  <a:lnTo>
                    <a:pt x="248" y="1512"/>
                  </a:lnTo>
                  <a:cubicBezTo>
                    <a:pt x="93" y="1543"/>
                    <a:pt x="1" y="1728"/>
                    <a:pt x="93" y="1883"/>
                  </a:cubicBezTo>
                  <a:lnTo>
                    <a:pt x="1173" y="3179"/>
                  </a:lnTo>
                  <a:lnTo>
                    <a:pt x="1173" y="4382"/>
                  </a:lnTo>
                  <a:cubicBezTo>
                    <a:pt x="1173" y="5000"/>
                    <a:pt x="1698" y="5493"/>
                    <a:pt x="2315" y="5493"/>
                  </a:cubicBezTo>
                  <a:lnTo>
                    <a:pt x="5463" y="5493"/>
                  </a:lnTo>
                  <a:cubicBezTo>
                    <a:pt x="6081" y="5493"/>
                    <a:pt x="6605" y="5000"/>
                    <a:pt x="6605" y="4382"/>
                  </a:cubicBezTo>
                  <a:lnTo>
                    <a:pt x="6605" y="1142"/>
                  </a:lnTo>
                  <a:cubicBezTo>
                    <a:pt x="6605" y="525"/>
                    <a:pt x="6081" y="31"/>
                    <a:pt x="5463" y="31"/>
                  </a:cubicBezTo>
                  <a:lnTo>
                    <a:pt x="5463" y="0"/>
                  </a:ln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14" name="Google Shape;12514;p23"/>
            <p:cNvSpPr/>
            <p:nvPr/>
          </p:nvSpPr>
          <p:spPr>
            <a:xfrm>
              <a:off x="5014050" y="3087400"/>
              <a:ext cx="29350" cy="10825"/>
            </a:xfrm>
            <a:custGeom>
              <a:avLst/>
              <a:gdLst/>
              <a:ahLst/>
              <a:cxnLst/>
              <a:rect l="l" t="t" r="r" b="b"/>
              <a:pathLst>
                <a:path w="1174" h="433" extrusionOk="0">
                  <a:moveTo>
                    <a:pt x="309" y="0"/>
                  </a:moveTo>
                  <a:cubicBezTo>
                    <a:pt x="1" y="0"/>
                    <a:pt x="1" y="432"/>
                    <a:pt x="309" y="432"/>
                  </a:cubicBezTo>
                  <a:lnTo>
                    <a:pt x="896" y="432"/>
                  </a:lnTo>
                  <a:cubicBezTo>
                    <a:pt x="1174" y="432"/>
                    <a:pt x="1174" y="0"/>
                    <a:pt x="896"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15" name="Google Shape;12515;p23"/>
            <p:cNvSpPr/>
            <p:nvPr/>
          </p:nvSpPr>
          <p:spPr>
            <a:xfrm>
              <a:off x="5014050" y="3112075"/>
              <a:ext cx="68700" cy="10825"/>
            </a:xfrm>
            <a:custGeom>
              <a:avLst/>
              <a:gdLst/>
              <a:ahLst/>
              <a:cxnLst/>
              <a:rect l="l" t="t" r="r" b="b"/>
              <a:pathLst>
                <a:path w="2748" h="433" extrusionOk="0">
                  <a:moveTo>
                    <a:pt x="309" y="1"/>
                  </a:moveTo>
                  <a:cubicBezTo>
                    <a:pt x="1" y="1"/>
                    <a:pt x="1" y="433"/>
                    <a:pt x="309" y="433"/>
                  </a:cubicBezTo>
                  <a:lnTo>
                    <a:pt x="2532" y="433"/>
                  </a:lnTo>
                  <a:cubicBezTo>
                    <a:pt x="2655" y="433"/>
                    <a:pt x="2748" y="340"/>
                    <a:pt x="2748" y="217"/>
                  </a:cubicBezTo>
                  <a:cubicBezTo>
                    <a:pt x="2748" y="93"/>
                    <a:pt x="2655" y="1"/>
                    <a:pt x="2532"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16" name="Google Shape;12516;p23"/>
            <p:cNvSpPr/>
            <p:nvPr/>
          </p:nvSpPr>
          <p:spPr>
            <a:xfrm>
              <a:off x="5014050" y="3136775"/>
              <a:ext cx="29350" cy="10825"/>
            </a:xfrm>
            <a:custGeom>
              <a:avLst/>
              <a:gdLst/>
              <a:ahLst/>
              <a:cxnLst/>
              <a:rect l="l" t="t" r="r" b="b"/>
              <a:pathLst>
                <a:path w="1174" h="433" extrusionOk="0">
                  <a:moveTo>
                    <a:pt x="309" y="0"/>
                  </a:moveTo>
                  <a:cubicBezTo>
                    <a:pt x="1" y="0"/>
                    <a:pt x="1" y="432"/>
                    <a:pt x="309" y="432"/>
                  </a:cubicBezTo>
                  <a:lnTo>
                    <a:pt x="896" y="432"/>
                  </a:lnTo>
                  <a:cubicBezTo>
                    <a:pt x="1174" y="432"/>
                    <a:pt x="1174" y="0"/>
                    <a:pt x="896"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17" name="Google Shape;12517;p23"/>
            <p:cNvSpPr/>
            <p:nvPr/>
          </p:nvSpPr>
          <p:spPr>
            <a:xfrm>
              <a:off x="5052625" y="3087400"/>
              <a:ext cx="31675" cy="10825"/>
            </a:xfrm>
            <a:custGeom>
              <a:avLst/>
              <a:gdLst/>
              <a:ahLst/>
              <a:cxnLst/>
              <a:rect l="l" t="t" r="r" b="b"/>
              <a:pathLst>
                <a:path w="1267" h="433" extrusionOk="0">
                  <a:moveTo>
                    <a:pt x="186" y="0"/>
                  </a:moveTo>
                  <a:cubicBezTo>
                    <a:pt x="94" y="0"/>
                    <a:pt x="1" y="93"/>
                    <a:pt x="1" y="216"/>
                  </a:cubicBezTo>
                  <a:cubicBezTo>
                    <a:pt x="1" y="340"/>
                    <a:pt x="94" y="432"/>
                    <a:pt x="186" y="432"/>
                  </a:cubicBezTo>
                  <a:lnTo>
                    <a:pt x="989" y="432"/>
                  </a:lnTo>
                  <a:cubicBezTo>
                    <a:pt x="1266" y="432"/>
                    <a:pt x="1266" y="0"/>
                    <a:pt x="98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18" name="Google Shape;12518;p23"/>
            <p:cNvSpPr/>
            <p:nvPr/>
          </p:nvSpPr>
          <p:spPr>
            <a:xfrm>
              <a:off x="4892925" y="3169225"/>
              <a:ext cx="209875" cy="205975"/>
            </a:xfrm>
            <a:custGeom>
              <a:avLst/>
              <a:gdLst/>
              <a:ahLst/>
              <a:cxnLst/>
              <a:rect l="l" t="t" r="r" b="b"/>
              <a:pathLst>
                <a:path w="8395" h="8239" extrusionOk="0">
                  <a:moveTo>
                    <a:pt x="1967" y="1"/>
                  </a:moveTo>
                  <a:cubicBezTo>
                    <a:pt x="1850" y="1"/>
                    <a:pt x="1729" y="103"/>
                    <a:pt x="1729" y="245"/>
                  </a:cubicBezTo>
                  <a:lnTo>
                    <a:pt x="1729" y="1912"/>
                  </a:lnTo>
                  <a:lnTo>
                    <a:pt x="1297" y="1912"/>
                  </a:lnTo>
                  <a:cubicBezTo>
                    <a:pt x="587" y="1912"/>
                    <a:pt x="1" y="2498"/>
                    <a:pt x="31" y="3177"/>
                  </a:cubicBezTo>
                  <a:lnTo>
                    <a:pt x="31" y="6973"/>
                  </a:lnTo>
                  <a:cubicBezTo>
                    <a:pt x="1" y="7652"/>
                    <a:pt x="587" y="8239"/>
                    <a:pt x="1297" y="8239"/>
                  </a:cubicBezTo>
                  <a:lnTo>
                    <a:pt x="3673" y="8239"/>
                  </a:lnTo>
                  <a:cubicBezTo>
                    <a:pt x="3797" y="8239"/>
                    <a:pt x="3889" y="8146"/>
                    <a:pt x="3889" y="8023"/>
                  </a:cubicBezTo>
                  <a:cubicBezTo>
                    <a:pt x="3889" y="7899"/>
                    <a:pt x="3797" y="7807"/>
                    <a:pt x="3673" y="7807"/>
                  </a:cubicBezTo>
                  <a:lnTo>
                    <a:pt x="1297" y="7807"/>
                  </a:lnTo>
                  <a:cubicBezTo>
                    <a:pt x="803" y="7807"/>
                    <a:pt x="433" y="7436"/>
                    <a:pt x="433" y="6973"/>
                  </a:cubicBezTo>
                  <a:lnTo>
                    <a:pt x="433" y="3177"/>
                  </a:lnTo>
                  <a:cubicBezTo>
                    <a:pt x="433" y="2714"/>
                    <a:pt x="803" y="2344"/>
                    <a:pt x="1297" y="2344"/>
                  </a:cubicBezTo>
                  <a:lnTo>
                    <a:pt x="1945" y="2344"/>
                  </a:lnTo>
                  <a:cubicBezTo>
                    <a:pt x="2068" y="2344"/>
                    <a:pt x="2161" y="2251"/>
                    <a:pt x="2161" y="2128"/>
                  </a:cubicBezTo>
                  <a:lnTo>
                    <a:pt x="2161" y="801"/>
                  </a:lnTo>
                  <a:lnTo>
                    <a:pt x="3395" y="2282"/>
                  </a:lnTo>
                  <a:cubicBezTo>
                    <a:pt x="3426" y="2313"/>
                    <a:pt x="3488" y="2344"/>
                    <a:pt x="3550" y="2344"/>
                  </a:cubicBezTo>
                  <a:lnTo>
                    <a:pt x="7130" y="2344"/>
                  </a:lnTo>
                  <a:cubicBezTo>
                    <a:pt x="7593" y="2344"/>
                    <a:pt x="7963" y="2714"/>
                    <a:pt x="7963" y="3177"/>
                  </a:cubicBezTo>
                  <a:lnTo>
                    <a:pt x="7963" y="6973"/>
                  </a:lnTo>
                  <a:cubicBezTo>
                    <a:pt x="7963" y="7436"/>
                    <a:pt x="7593" y="7807"/>
                    <a:pt x="7130" y="7807"/>
                  </a:cubicBezTo>
                  <a:lnTo>
                    <a:pt x="4753" y="7807"/>
                  </a:lnTo>
                  <a:cubicBezTo>
                    <a:pt x="4630" y="7807"/>
                    <a:pt x="4537" y="7899"/>
                    <a:pt x="4537" y="8023"/>
                  </a:cubicBezTo>
                  <a:cubicBezTo>
                    <a:pt x="4537" y="8146"/>
                    <a:pt x="4630" y="8239"/>
                    <a:pt x="4753" y="8239"/>
                  </a:cubicBezTo>
                  <a:lnTo>
                    <a:pt x="7130" y="8239"/>
                  </a:lnTo>
                  <a:cubicBezTo>
                    <a:pt x="7809" y="8239"/>
                    <a:pt x="8395" y="7652"/>
                    <a:pt x="8395" y="6973"/>
                  </a:cubicBezTo>
                  <a:lnTo>
                    <a:pt x="8395" y="3177"/>
                  </a:lnTo>
                  <a:cubicBezTo>
                    <a:pt x="8395" y="2498"/>
                    <a:pt x="7809" y="1912"/>
                    <a:pt x="7130" y="1912"/>
                  </a:cubicBezTo>
                  <a:lnTo>
                    <a:pt x="3673" y="1912"/>
                  </a:lnTo>
                  <a:lnTo>
                    <a:pt x="2130" y="91"/>
                  </a:lnTo>
                  <a:cubicBezTo>
                    <a:pt x="2088" y="28"/>
                    <a:pt x="2028" y="1"/>
                    <a:pt x="1967"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19" name="Google Shape;12519;p23"/>
            <p:cNvSpPr/>
            <p:nvPr/>
          </p:nvSpPr>
          <p:spPr>
            <a:xfrm>
              <a:off x="4972400" y="3261725"/>
              <a:ext cx="94150" cy="10100"/>
            </a:xfrm>
            <a:custGeom>
              <a:avLst/>
              <a:gdLst/>
              <a:ahLst/>
              <a:cxnLst/>
              <a:rect l="l" t="t" r="r" b="b"/>
              <a:pathLst>
                <a:path w="3766" h="404" extrusionOk="0">
                  <a:moveTo>
                    <a:pt x="3488" y="0"/>
                  </a:moveTo>
                  <a:cubicBezTo>
                    <a:pt x="3478" y="0"/>
                    <a:pt x="3467" y="1"/>
                    <a:pt x="3457" y="2"/>
                  </a:cubicBezTo>
                  <a:lnTo>
                    <a:pt x="309" y="2"/>
                  </a:lnTo>
                  <a:cubicBezTo>
                    <a:pt x="0" y="2"/>
                    <a:pt x="0" y="403"/>
                    <a:pt x="309" y="403"/>
                  </a:cubicBezTo>
                  <a:lnTo>
                    <a:pt x="3457" y="403"/>
                  </a:lnTo>
                  <a:cubicBezTo>
                    <a:pt x="3755" y="403"/>
                    <a:pt x="3765" y="0"/>
                    <a:pt x="348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20" name="Google Shape;12520;p23"/>
            <p:cNvSpPr/>
            <p:nvPr/>
          </p:nvSpPr>
          <p:spPr>
            <a:xfrm>
              <a:off x="4930725" y="3290300"/>
              <a:ext cx="52500" cy="10825"/>
            </a:xfrm>
            <a:custGeom>
              <a:avLst/>
              <a:gdLst/>
              <a:ahLst/>
              <a:cxnLst/>
              <a:rect l="l" t="t" r="r" b="b"/>
              <a:pathLst>
                <a:path w="2100" h="433" extrusionOk="0">
                  <a:moveTo>
                    <a:pt x="279" y="1"/>
                  </a:moveTo>
                  <a:cubicBezTo>
                    <a:pt x="1" y="1"/>
                    <a:pt x="1" y="433"/>
                    <a:pt x="279" y="433"/>
                  </a:cubicBezTo>
                  <a:lnTo>
                    <a:pt x="1791" y="433"/>
                  </a:lnTo>
                  <a:cubicBezTo>
                    <a:pt x="2099" y="433"/>
                    <a:pt x="2099" y="1"/>
                    <a:pt x="1791"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21" name="Google Shape;12521;p23"/>
            <p:cNvSpPr/>
            <p:nvPr/>
          </p:nvSpPr>
          <p:spPr>
            <a:xfrm>
              <a:off x="4995550" y="3290300"/>
              <a:ext cx="71000" cy="10825"/>
            </a:xfrm>
            <a:custGeom>
              <a:avLst/>
              <a:gdLst/>
              <a:ahLst/>
              <a:cxnLst/>
              <a:rect l="l" t="t" r="r" b="b"/>
              <a:pathLst>
                <a:path w="2840" h="433" extrusionOk="0">
                  <a:moveTo>
                    <a:pt x="309" y="1"/>
                  </a:moveTo>
                  <a:cubicBezTo>
                    <a:pt x="0" y="1"/>
                    <a:pt x="0" y="433"/>
                    <a:pt x="309" y="433"/>
                  </a:cubicBezTo>
                  <a:lnTo>
                    <a:pt x="2531" y="433"/>
                  </a:lnTo>
                  <a:cubicBezTo>
                    <a:pt x="2839" y="433"/>
                    <a:pt x="2839" y="1"/>
                    <a:pt x="2531"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22" name="Google Shape;12522;p23"/>
            <p:cNvSpPr/>
            <p:nvPr/>
          </p:nvSpPr>
          <p:spPr>
            <a:xfrm>
              <a:off x="4930725" y="3318850"/>
              <a:ext cx="135825" cy="10825"/>
            </a:xfrm>
            <a:custGeom>
              <a:avLst/>
              <a:gdLst/>
              <a:ahLst/>
              <a:cxnLst/>
              <a:rect l="l" t="t" r="r" b="b"/>
              <a:pathLst>
                <a:path w="5433" h="433" extrusionOk="0">
                  <a:moveTo>
                    <a:pt x="279" y="1"/>
                  </a:moveTo>
                  <a:cubicBezTo>
                    <a:pt x="1" y="1"/>
                    <a:pt x="1" y="433"/>
                    <a:pt x="279" y="433"/>
                  </a:cubicBezTo>
                  <a:lnTo>
                    <a:pt x="5124" y="433"/>
                  </a:lnTo>
                  <a:cubicBezTo>
                    <a:pt x="5432" y="433"/>
                    <a:pt x="5432" y="1"/>
                    <a:pt x="5124"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23" name="Google Shape;12523;p23"/>
            <p:cNvSpPr/>
            <p:nvPr/>
          </p:nvSpPr>
          <p:spPr>
            <a:xfrm>
              <a:off x="4930725" y="3261725"/>
              <a:ext cx="31650" cy="10100"/>
            </a:xfrm>
            <a:custGeom>
              <a:avLst/>
              <a:gdLst/>
              <a:ahLst/>
              <a:cxnLst/>
              <a:rect l="l" t="t" r="r" b="b"/>
              <a:pathLst>
                <a:path w="1266" h="404" extrusionOk="0">
                  <a:moveTo>
                    <a:pt x="1016" y="0"/>
                  </a:moveTo>
                  <a:cubicBezTo>
                    <a:pt x="1007" y="0"/>
                    <a:pt x="998" y="1"/>
                    <a:pt x="988" y="2"/>
                  </a:cubicBezTo>
                  <a:lnTo>
                    <a:pt x="279" y="2"/>
                  </a:lnTo>
                  <a:cubicBezTo>
                    <a:pt x="1" y="2"/>
                    <a:pt x="1" y="403"/>
                    <a:pt x="279" y="403"/>
                  </a:cubicBezTo>
                  <a:lnTo>
                    <a:pt x="988" y="403"/>
                  </a:lnTo>
                  <a:cubicBezTo>
                    <a:pt x="1257" y="403"/>
                    <a:pt x="1266" y="0"/>
                    <a:pt x="1016"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524" name="Google Shape;12524;p23"/>
          <p:cNvGrpSpPr/>
          <p:nvPr/>
        </p:nvGrpSpPr>
        <p:grpSpPr>
          <a:xfrm>
            <a:off x="3336018" y="3843825"/>
            <a:ext cx="483533" cy="482500"/>
            <a:chOff x="2498825" y="3014100"/>
            <a:chExt cx="362650" cy="361875"/>
          </a:xfrm>
        </p:grpSpPr>
        <p:sp>
          <p:nvSpPr>
            <p:cNvPr id="12525" name="Google Shape;12525;p23"/>
            <p:cNvSpPr/>
            <p:nvPr/>
          </p:nvSpPr>
          <p:spPr>
            <a:xfrm>
              <a:off x="2534625" y="3297625"/>
              <a:ext cx="54450" cy="54825"/>
            </a:xfrm>
            <a:custGeom>
              <a:avLst/>
              <a:gdLst/>
              <a:ahLst/>
              <a:cxnLst/>
              <a:rect l="l" t="t" r="r" b="b"/>
              <a:pathLst>
                <a:path w="2178" h="2193" extrusionOk="0">
                  <a:moveTo>
                    <a:pt x="1099" y="726"/>
                  </a:moveTo>
                  <a:lnTo>
                    <a:pt x="1346" y="1251"/>
                  </a:lnTo>
                  <a:lnTo>
                    <a:pt x="852" y="1251"/>
                  </a:lnTo>
                  <a:lnTo>
                    <a:pt x="1099" y="726"/>
                  </a:lnTo>
                  <a:close/>
                  <a:moveTo>
                    <a:pt x="1099" y="1"/>
                  </a:moveTo>
                  <a:cubicBezTo>
                    <a:pt x="1022" y="1"/>
                    <a:pt x="945" y="47"/>
                    <a:pt x="914" y="140"/>
                  </a:cubicBezTo>
                  <a:lnTo>
                    <a:pt x="80" y="1899"/>
                  </a:lnTo>
                  <a:cubicBezTo>
                    <a:pt x="1" y="2058"/>
                    <a:pt x="140" y="2192"/>
                    <a:pt x="281" y="2192"/>
                  </a:cubicBezTo>
                  <a:cubicBezTo>
                    <a:pt x="359" y="2192"/>
                    <a:pt x="438" y="2152"/>
                    <a:pt x="482" y="2053"/>
                  </a:cubicBezTo>
                  <a:lnTo>
                    <a:pt x="667" y="1683"/>
                  </a:lnTo>
                  <a:lnTo>
                    <a:pt x="1531" y="1683"/>
                  </a:lnTo>
                  <a:lnTo>
                    <a:pt x="1716" y="2053"/>
                  </a:lnTo>
                  <a:cubicBezTo>
                    <a:pt x="1760" y="2152"/>
                    <a:pt x="1835" y="2192"/>
                    <a:pt x="1909" y="2192"/>
                  </a:cubicBezTo>
                  <a:cubicBezTo>
                    <a:pt x="2044" y="2192"/>
                    <a:pt x="2177" y="2058"/>
                    <a:pt x="2117" y="1899"/>
                  </a:cubicBezTo>
                  <a:lnTo>
                    <a:pt x="1284" y="140"/>
                  </a:lnTo>
                  <a:cubicBezTo>
                    <a:pt x="1253" y="47"/>
                    <a:pt x="1176" y="1"/>
                    <a:pt x="1099"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26" name="Google Shape;12526;p23"/>
            <p:cNvSpPr/>
            <p:nvPr/>
          </p:nvSpPr>
          <p:spPr>
            <a:xfrm>
              <a:off x="2597575" y="3297250"/>
              <a:ext cx="55575" cy="54800"/>
            </a:xfrm>
            <a:custGeom>
              <a:avLst/>
              <a:gdLst/>
              <a:ahLst/>
              <a:cxnLst/>
              <a:rect l="l" t="t" r="r" b="b"/>
              <a:pathLst>
                <a:path w="2223" h="2192" extrusionOk="0">
                  <a:moveTo>
                    <a:pt x="834" y="402"/>
                  </a:moveTo>
                  <a:cubicBezTo>
                    <a:pt x="1667" y="494"/>
                    <a:pt x="1667" y="1729"/>
                    <a:pt x="834" y="1791"/>
                  </a:cubicBezTo>
                  <a:lnTo>
                    <a:pt x="433" y="1791"/>
                  </a:lnTo>
                  <a:lnTo>
                    <a:pt x="433" y="402"/>
                  </a:lnTo>
                  <a:close/>
                  <a:moveTo>
                    <a:pt x="217" y="1"/>
                  </a:moveTo>
                  <a:cubicBezTo>
                    <a:pt x="93" y="1"/>
                    <a:pt x="0" y="93"/>
                    <a:pt x="0" y="217"/>
                  </a:cubicBezTo>
                  <a:lnTo>
                    <a:pt x="0" y="2007"/>
                  </a:lnTo>
                  <a:cubicBezTo>
                    <a:pt x="0" y="2099"/>
                    <a:pt x="93" y="2192"/>
                    <a:pt x="217" y="2192"/>
                  </a:cubicBezTo>
                  <a:lnTo>
                    <a:pt x="834" y="2192"/>
                  </a:lnTo>
                  <a:cubicBezTo>
                    <a:pt x="2223" y="2130"/>
                    <a:pt x="2223" y="62"/>
                    <a:pt x="834"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27" name="Google Shape;12527;p23"/>
            <p:cNvSpPr/>
            <p:nvPr/>
          </p:nvSpPr>
          <p:spPr>
            <a:xfrm>
              <a:off x="2711300" y="3171500"/>
              <a:ext cx="54450" cy="54800"/>
            </a:xfrm>
            <a:custGeom>
              <a:avLst/>
              <a:gdLst/>
              <a:ahLst/>
              <a:cxnLst/>
              <a:rect l="l" t="t" r="r" b="b"/>
              <a:pathLst>
                <a:path w="2178" h="2192" extrusionOk="0">
                  <a:moveTo>
                    <a:pt x="1099" y="741"/>
                  </a:moveTo>
                  <a:lnTo>
                    <a:pt x="1346" y="1235"/>
                  </a:lnTo>
                  <a:lnTo>
                    <a:pt x="852" y="1235"/>
                  </a:lnTo>
                  <a:lnTo>
                    <a:pt x="1099" y="741"/>
                  </a:lnTo>
                  <a:close/>
                  <a:moveTo>
                    <a:pt x="1099" y="0"/>
                  </a:moveTo>
                  <a:cubicBezTo>
                    <a:pt x="1007" y="0"/>
                    <a:pt x="945" y="62"/>
                    <a:pt x="914" y="124"/>
                  </a:cubicBezTo>
                  <a:lnTo>
                    <a:pt x="81" y="1883"/>
                  </a:lnTo>
                  <a:cubicBezTo>
                    <a:pt x="1" y="2063"/>
                    <a:pt x="142" y="2192"/>
                    <a:pt x="285" y="2192"/>
                  </a:cubicBezTo>
                  <a:cubicBezTo>
                    <a:pt x="361" y="2192"/>
                    <a:pt x="439" y="2154"/>
                    <a:pt x="482" y="2068"/>
                  </a:cubicBezTo>
                  <a:lnTo>
                    <a:pt x="667" y="1697"/>
                  </a:lnTo>
                  <a:lnTo>
                    <a:pt x="1531" y="1697"/>
                  </a:lnTo>
                  <a:lnTo>
                    <a:pt x="1716" y="2068"/>
                  </a:lnTo>
                  <a:cubicBezTo>
                    <a:pt x="1760" y="2154"/>
                    <a:pt x="1833" y="2192"/>
                    <a:pt x="1906" y="2192"/>
                  </a:cubicBezTo>
                  <a:cubicBezTo>
                    <a:pt x="2042" y="2192"/>
                    <a:pt x="2178" y="2063"/>
                    <a:pt x="2118" y="1883"/>
                  </a:cubicBezTo>
                  <a:lnTo>
                    <a:pt x="1284" y="124"/>
                  </a:lnTo>
                  <a:cubicBezTo>
                    <a:pt x="1254" y="62"/>
                    <a:pt x="1192" y="0"/>
                    <a:pt x="109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28" name="Google Shape;12528;p23"/>
            <p:cNvSpPr/>
            <p:nvPr/>
          </p:nvSpPr>
          <p:spPr>
            <a:xfrm>
              <a:off x="2774250" y="3171500"/>
              <a:ext cx="57125" cy="54800"/>
            </a:xfrm>
            <a:custGeom>
              <a:avLst/>
              <a:gdLst/>
              <a:ahLst/>
              <a:cxnLst/>
              <a:rect l="l" t="t" r="r" b="b"/>
              <a:pathLst>
                <a:path w="2285" h="2192" extrusionOk="0">
                  <a:moveTo>
                    <a:pt x="803" y="401"/>
                  </a:moveTo>
                  <a:cubicBezTo>
                    <a:pt x="1729" y="401"/>
                    <a:pt x="1729" y="1759"/>
                    <a:pt x="803" y="1759"/>
                  </a:cubicBezTo>
                  <a:lnTo>
                    <a:pt x="433" y="1759"/>
                  </a:lnTo>
                  <a:lnTo>
                    <a:pt x="433" y="401"/>
                  </a:lnTo>
                  <a:close/>
                  <a:moveTo>
                    <a:pt x="217" y="0"/>
                  </a:moveTo>
                  <a:cubicBezTo>
                    <a:pt x="93" y="0"/>
                    <a:pt x="1" y="93"/>
                    <a:pt x="1" y="185"/>
                  </a:cubicBezTo>
                  <a:lnTo>
                    <a:pt x="1" y="1975"/>
                  </a:lnTo>
                  <a:cubicBezTo>
                    <a:pt x="1" y="2099"/>
                    <a:pt x="93" y="2191"/>
                    <a:pt x="217" y="2191"/>
                  </a:cubicBezTo>
                  <a:lnTo>
                    <a:pt x="834" y="2191"/>
                  </a:lnTo>
                  <a:cubicBezTo>
                    <a:pt x="2285" y="2191"/>
                    <a:pt x="2285" y="0"/>
                    <a:pt x="834"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29" name="Google Shape;12529;p23"/>
            <p:cNvSpPr/>
            <p:nvPr/>
          </p:nvSpPr>
          <p:spPr>
            <a:xfrm>
              <a:off x="2673950" y="3014100"/>
              <a:ext cx="187525" cy="239200"/>
            </a:xfrm>
            <a:custGeom>
              <a:avLst/>
              <a:gdLst/>
              <a:ahLst/>
              <a:cxnLst/>
              <a:rect l="l" t="t" r="r" b="b"/>
              <a:pathLst>
                <a:path w="7501" h="9568" extrusionOk="0">
                  <a:moveTo>
                    <a:pt x="1482" y="0"/>
                  </a:moveTo>
                  <a:cubicBezTo>
                    <a:pt x="680" y="0"/>
                    <a:pt x="1" y="648"/>
                    <a:pt x="1" y="1482"/>
                  </a:cubicBezTo>
                  <a:lnTo>
                    <a:pt x="1" y="8086"/>
                  </a:lnTo>
                  <a:cubicBezTo>
                    <a:pt x="1" y="8919"/>
                    <a:pt x="680" y="9567"/>
                    <a:pt x="1482" y="9567"/>
                  </a:cubicBezTo>
                  <a:lnTo>
                    <a:pt x="4476" y="9567"/>
                  </a:lnTo>
                  <a:cubicBezTo>
                    <a:pt x="4754" y="9567"/>
                    <a:pt x="4754" y="9135"/>
                    <a:pt x="4476" y="9135"/>
                  </a:cubicBezTo>
                  <a:lnTo>
                    <a:pt x="1482" y="9135"/>
                  </a:lnTo>
                  <a:cubicBezTo>
                    <a:pt x="896" y="9135"/>
                    <a:pt x="433" y="8672"/>
                    <a:pt x="433" y="8086"/>
                  </a:cubicBezTo>
                  <a:lnTo>
                    <a:pt x="433" y="1482"/>
                  </a:lnTo>
                  <a:cubicBezTo>
                    <a:pt x="433" y="895"/>
                    <a:pt x="896" y="401"/>
                    <a:pt x="1482" y="401"/>
                  </a:cubicBezTo>
                  <a:lnTo>
                    <a:pt x="6019" y="401"/>
                  </a:lnTo>
                  <a:cubicBezTo>
                    <a:pt x="6605" y="401"/>
                    <a:pt x="7068" y="895"/>
                    <a:pt x="7068" y="1482"/>
                  </a:cubicBezTo>
                  <a:lnTo>
                    <a:pt x="7068" y="8086"/>
                  </a:lnTo>
                  <a:cubicBezTo>
                    <a:pt x="7068" y="8672"/>
                    <a:pt x="6605" y="9135"/>
                    <a:pt x="6019" y="9135"/>
                  </a:cubicBezTo>
                  <a:lnTo>
                    <a:pt x="5494" y="9135"/>
                  </a:lnTo>
                  <a:cubicBezTo>
                    <a:pt x="5216" y="9135"/>
                    <a:pt x="5216" y="9567"/>
                    <a:pt x="5494" y="9567"/>
                  </a:cubicBezTo>
                  <a:lnTo>
                    <a:pt x="6019" y="9567"/>
                  </a:lnTo>
                  <a:cubicBezTo>
                    <a:pt x="6821" y="9567"/>
                    <a:pt x="7500" y="8888"/>
                    <a:pt x="7500" y="8086"/>
                  </a:cubicBezTo>
                  <a:lnTo>
                    <a:pt x="7500" y="1482"/>
                  </a:lnTo>
                  <a:cubicBezTo>
                    <a:pt x="7469" y="648"/>
                    <a:pt x="6821" y="0"/>
                    <a:pt x="598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30" name="Google Shape;12530;p23"/>
            <p:cNvSpPr/>
            <p:nvPr/>
          </p:nvSpPr>
          <p:spPr>
            <a:xfrm>
              <a:off x="2790800" y="3040800"/>
              <a:ext cx="41775" cy="37550"/>
            </a:xfrm>
            <a:custGeom>
              <a:avLst/>
              <a:gdLst/>
              <a:ahLst/>
              <a:cxnLst/>
              <a:rect l="l" t="t" r="r" b="b"/>
              <a:pathLst>
                <a:path w="1671" h="1502" extrusionOk="0">
                  <a:moveTo>
                    <a:pt x="291" y="1"/>
                  </a:moveTo>
                  <a:cubicBezTo>
                    <a:pt x="127" y="1"/>
                    <a:pt x="0" y="219"/>
                    <a:pt x="141" y="383"/>
                  </a:cubicBezTo>
                  <a:lnTo>
                    <a:pt x="542" y="753"/>
                  </a:lnTo>
                  <a:lnTo>
                    <a:pt x="141" y="1154"/>
                  </a:lnTo>
                  <a:cubicBezTo>
                    <a:pt x="49" y="1216"/>
                    <a:pt x="49" y="1340"/>
                    <a:pt x="141" y="1432"/>
                  </a:cubicBezTo>
                  <a:cubicBezTo>
                    <a:pt x="188" y="1478"/>
                    <a:pt x="242" y="1502"/>
                    <a:pt x="296" y="1502"/>
                  </a:cubicBezTo>
                  <a:cubicBezTo>
                    <a:pt x="350" y="1502"/>
                    <a:pt x="404" y="1478"/>
                    <a:pt x="450" y="1432"/>
                  </a:cubicBezTo>
                  <a:lnTo>
                    <a:pt x="820" y="1062"/>
                  </a:lnTo>
                  <a:lnTo>
                    <a:pt x="1221" y="1432"/>
                  </a:lnTo>
                  <a:cubicBezTo>
                    <a:pt x="1264" y="1475"/>
                    <a:pt x="1312" y="1493"/>
                    <a:pt x="1359" y="1493"/>
                  </a:cubicBezTo>
                  <a:cubicBezTo>
                    <a:pt x="1512" y="1493"/>
                    <a:pt x="1648" y="1296"/>
                    <a:pt x="1530" y="1154"/>
                  </a:cubicBezTo>
                  <a:lnTo>
                    <a:pt x="1129" y="753"/>
                  </a:lnTo>
                  <a:lnTo>
                    <a:pt x="1530" y="383"/>
                  </a:lnTo>
                  <a:cubicBezTo>
                    <a:pt x="1671" y="219"/>
                    <a:pt x="1526" y="1"/>
                    <a:pt x="1367" y="1"/>
                  </a:cubicBezTo>
                  <a:cubicBezTo>
                    <a:pt x="1317" y="1"/>
                    <a:pt x="1266" y="22"/>
                    <a:pt x="1221" y="74"/>
                  </a:cubicBezTo>
                  <a:lnTo>
                    <a:pt x="820" y="445"/>
                  </a:lnTo>
                  <a:lnTo>
                    <a:pt x="450" y="74"/>
                  </a:lnTo>
                  <a:cubicBezTo>
                    <a:pt x="398" y="22"/>
                    <a:pt x="343" y="1"/>
                    <a:pt x="291"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31" name="Google Shape;12531;p23"/>
            <p:cNvSpPr/>
            <p:nvPr/>
          </p:nvSpPr>
          <p:spPr>
            <a:xfrm>
              <a:off x="2499600" y="3014100"/>
              <a:ext cx="157400" cy="109575"/>
            </a:xfrm>
            <a:custGeom>
              <a:avLst/>
              <a:gdLst/>
              <a:ahLst/>
              <a:cxnLst/>
              <a:rect l="l" t="t" r="r" b="b"/>
              <a:pathLst>
                <a:path w="6296" h="4383" extrusionOk="0">
                  <a:moveTo>
                    <a:pt x="4814" y="401"/>
                  </a:moveTo>
                  <a:cubicBezTo>
                    <a:pt x="5401" y="401"/>
                    <a:pt x="5864" y="895"/>
                    <a:pt x="5864" y="1482"/>
                  </a:cubicBezTo>
                  <a:lnTo>
                    <a:pt x="5864" y="2901"/>
                  </a:lnTo>
                  <a:cubicBezTo>
                    <a:pt x="5864" y="3488"/>
                    <a:pt x="5401" y="3951"/>
                    <a:pt x="4814" y="3951"/>
                  </a:cubicBezTo>
                  <a:lnTo>
                    <a:pt x="1481" y="3951"/>
                  </a:lnTo>
                  <a:cubicBezTo>
                    <a:pt x="895" y="3951"/>
                    <a:pt x="401" y="3488"/>
                    <a:pt x="401" y="2901"/>
                  </a:cubicBezTo>
                  <a:lnTo>
                    <a:pt x="401" y="1482"/>
                  </a:lnTo>
                  <a:cubicBezTo>
                    <a:pt x="401" y="895"/>
                    <a:pt x="895" y="401"/>
                    <a:pt x="1481" y="401"/>
                  </a:cubicBezTo>
                  <a:close/>
                  <a:moveTo>
                    <a:pt x="1481" y="0"/>
                  </a:moveTo>
                  <a:cubicBezTo>
                    <a:pt x="648" y="0"/>
                    <a:pt x="0" y="648"/>
                    <a:pt x="0" y="1482"/>
                  </a:cubicBezTo>
                  <a:lnTo>
                    <a:pt x="0" y="2901"/>
                  </a:lnTo>
                  <a:cubicBezTo>
                    <a:pt x="0" y="3735"/>
                    <a:pt x="648" y="4383"/>
                    <a:pt x="1481" y="4383"/>
                  </a:cubicBezTo>
                  <a:lnTo>
                    <a:pt x="4814" y="4383"/>
                  </a:lnTo>
                  <a:cubicBezTo>
                    <a:pt x="5648" y="4383"/>
                    <a:pt x="6296" y="3735"/>
                    <a:pt x="6296" y="2901"/>
                  </a:cubicBezTo>
                  <a:lnTo>
                    <a:pt x="6296" y="1482"/>
                  </a:lnTo>
                  <a:cubicBezTo>
                    <a:pt x="6296" y="648"/>
                    <a:pt x="5648" y="0"/>
                    <a:pt x="4814"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32" name="Google Shape;12532;p23"/>
            <p:cNvSpPr/>
            <p:nvPr/>
          </p:nvSpPr>
          <p:spPr>
            <a:xfrm>
              <a:off x="2586350" y="3040800"/>
              <a:ext cx="41775" cy="37550"/>
            </a:xfrm>
            <a:custGeom>
              <a:avLst/>
              <a:gdLst/>
              <a:ahLst/>
              <a:cxnLst/>
              <a:rect l="l" t="t" r="r" b="b"/>
              <a:pathLst>
                <a:path w="1671" h="1502" extrusionOk="0">
                  <a:moveTo>
                    <a:pt x="304" y="1"/>
                  </a:moveTo>
                  <a:cubicBezTo>
                    <a:pt x="145" y="1"/>
                    <a:pt x="0" y="219"/>
                    <a:pt x="141" y="383"/>
                  </a:cubicBezTo>
                  <a:lnTo>
                    <a:pt x="542" y="753"/>
                  </a:lnTo>
                  <a:lnTo>
                    <a:pt x="141" y="1154"/>
                  </a:lnTo>
                  <a:cubicBezTo>
                    <a:pt x="79" y="1216"/>
                    <a:pt x="79" y="1340"/>
                    <a:pt x="141" y="1432"/>
                  </a:cubicBezTo>
                  <a:cubicBezTo>
                    <a:pt x="187" y="1478"/>
                    <a:pt x="241" y="1502"/>
                    <a:pt x="295" y="1502"/>
                  </a:cubicBezTo>
                  <a:cubicBezTo>
                    <a:pt x="349" y="1502"/>
                    <a:pt x="403" y="1478"/>
                    <a:pt x="449" y="1432"/>
                  </a:cubicBezTo>
                  <a:lnTo>
                    <a:pt x="851" y="1062"/>
                  </a:lnTo>
                  <a:lnTo>
                    <a:pt x="1221" y="1432"/>
                  </a:lnTo>
                  <a:cubicBezTo>
                    <a:pt x="1271" y="1475"/>
                    <a:pt x="1323" y="1493"/>
                    <a:pt x="1371" y="1493"/>
                  </a:cubicBezTo>
                  <a:cubicBezTo>
                    <a:pt x="1530" y="1493"/>
                    <a:pt x="1648" y="1296"/>
                    <a:pt x="1530" y="1154"/>
                  </a:cubicBezTo>
                  <a:lnTo>
                    <a:pt x="1128" y="753"/>
                  </a:lnTo>
                  <a:lnTo>
                    <a:pt x="1530" y="383"/>
                  </a:lnTo>
                  <a:cubicBezTo>
                    <a:pt x="1670" y="219"/>
                    <a:pt x="1544" y="1"/>
                    <a:pt x="1380" y="1"/>
                  </a:cubicBezTo>
                  <a:cubicBezTo>
                    <a:pt x="1328" y="1"/>
                    <a:pt x="1273" y="22"/>
                    <a:pt x="1221" y="74"/>
                  </a:cubicBezTo>
                  <a:lnTo>
                    <a:pt x="851" y="445"/>
                  </a:lnTo>
                  <a:lnTo>
                    <a:pt x="449" y="74"/>
                  </a:lnTo>
                  <a:cubicBezTo>
                    <a:pt x="405" y="22"/>
                    <a:pt x="354" y="1"/>
                    <a:pt x="304"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33" name="Google Shape;12533;p23"/>
            <p:cNvSpPr/>
            <p:nvPr/>
          </p:nvSpPr>
          <p:spPr>
            <a:xfrm>
              <a:off x="2498825" y="3143725"/>
              <a:ext cx="158175" cy="109575"/>
            </a:xfrm>
            <a:custGeom>
              <a:avLst/>
              <a:gdLst/>
              <a:ahLst/>
              <a:cxnLst/>
              <a:rect l="l" t="t" r="r" b="b"/>
              <a:pathLst>
                <a:path w="6327" h="4383" extrusionOk="0">
                  <a:moveTo>
                    <a:pt x="2870" y="0"/>
                  </a:moveTo>
                  <a:cubicBezTo>
                    <a:pt x="2623" y="31"/>
                    <a:pt x="2623" y="401"/>
                    <a:pt x="2870" y="432"/>
                  </a:cubicBezTo>
                  <a:lnTo>
                    <a:pt x="4845" y="432"/>
                  </a:lnTo>
                  <a:cubicBezTo>
                    <a:pt x="5432" y="432"/>
                    <a:pt x="5895" y="895"/>
                    <a:pt x="5895" y="1481"/>
                  </a:cubicBezTo>
                  <a:lnTo>
                    <a:pt x="5895" y="2901"/>
                  </a:lnTo>
                  <a:cubicBezTo>
                    <a:pt x="5895" y="3487"/>
                    <a:pt x="5432" y="3950"/>
                    <a:pt x="4845" y="3950"/>
                  </a:cubicBezTo>
                  <a:lnTo>
                    <a:pt x="1512" y="3950"/>
                  </a:lnTo>
                  <a:cubicBezTo>
                    <a:pt x="926" y="3950"/>
                    <a:pt x="432" y="3487"/>
                    <a:pt x="432" y="2901"/>
                  </a:cubicBezTo>
                  <a:lnTo>
                    <a:pt x="432" y="1512"/>
                  </a:lnTo>
                  <a:cubicBezTo>
                    <a:pt x="432" y="926"/>
                    <a:pt x="926" y="432"/>
                    <a:pt x="1512" y="432"/>
                  </a:cubicBezTo>
                  <a:lnTo>
                    <a:pt x="1852" y="432"/>
                  </a:lnTo>
                  <a:cubicBezTo>
                    <a:pt x="2099" y="401"/>
                    <a:pt x="2099" y="62"/>
                    <a:pt x="1852" y="31"/>
                  </a:cubicBezTo>
                  <a:lnTo>
                    <a:pt x="1512" y="31"/>
                  </a:lnTo>
                  <a:cubicBezTo>
                    <a:pt x="679" y="31"/>
                    <a:pt x="31" y="679"/>
                    <a:pt x="31" y="1512"/>
                  </a:cubicBezTo>
                  <a:lnTo>
                    <a:pt x="31" y="2901"/>
                  </a:lnTo>
                  <a:cubicBezTo>
                    <a:pt x="0" y="3734"/>
                    <a:pt x="679" y="4382"/>
                    <a:pt x="1512" y="4382"/>
                  </a:cubicBezTo>
                  <a:lnTo>
                    <a:pt x="4845" y="4382"/>
                  </a:lnTo>
                  <a:cubicBezTo>
                    <a:pt x="5679" y="4382"/>
                    <a:pt x="6327" y="3703"/>
                    <a:pt x="6327" y="2901"/>
                  </a:cubicBezTo>
                  <a:lnTo>
                    <a:pt x="6327" y="1481"/>
                  </a:lnTo>
                  <a:cubicBezTo>
                    <a:pt x="6327" y="679"/>
                    <a:pt x="5679" y="0"/>
                    <a:pt x="4845"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34" name="Google Shape;12534;p23"/>
            <p:cNvSpPr/>
            <p:nvPr/>
          </p:nvSpPr>
          <p:spPr>
            <a:xfrm>
              <a:off x="2586300" y="3170750"/>
              <a:ext cx="41925" cy="37675"/>
            </a:xfrm>
            <a:custGeom>
              <a:avLst/>
              <a:gdLst/>
              <a:ahLst/>
              <a:cxnLst/>
              <a:rect l="l" t="t" r="r" b="b"/>
              <a:pathLst>
                <a:path w="1677" h="1507" extrusionOk="0">
                  <a:moveTo>
                    <a:pt x="312" y="0"/>
                  </a:moveTo>
                  <a:cubicBezTo>
                    <a:pt x="150" y="0"/>
                    <a:pt x="0" y="203"/>
                    <a:pt x="143" y="370"/>
                  </a:cubicBezTo>
                  <a:lnTo>
                    <a:pt x="544" y="740"/>
                  </a:lnTo>
                  <a:lnTo>
                    <a:pt x="143" y="1141"/>
                  </a:lnTo>
                  <a:cubicBezTo>
                    <a:pt x="81" y="1203"/>
                    <a:pt x="81" y="1357"/>
                    <a:pt x="143" y="1450"/>
                  </a:cubicBezTo>
                  <a:cubicBezTo>
                    <a:pt x="189" y="1481"/>
                    <a:pt x="243" y="1496"/>
                    <a:pt x="297" y="1496"/>
                  </a:cubicBezTo>
                  <a:cubicBezTo>
                    <a:pt x="351" y="1496"/>
                    <a:pt x="405" y="1481"/>
                    <a:pt x="451" y="1450"/>
                  </a:cubicBezTo>
                  <a:lnTo>
                    <a:pt x="853" y="1049"/>
                  </a:lnTo>
                  <a:lnTo>
                    <a:pt x="1223" y="1450"/>
                  </a:lnTo>
                  <a:cubicBezTo>
                    <a:pt x="1270" y="1490"/>
                    <a:pt x="1320" y="1507"/>
                    <a:pt x="1367" y="1507"/>
                  </a:cubicBezTo>
                  <a:cubicBezTo>
                    <a:pt x="1538" y="1507"/>
                    <a:pt x="1677" y="1286"/>
                    <a:pt x="1532" y="1141"/>
                  </a:cubicBezTo>
                  <a:lnTo>
                    <a:pt x="1130" y="740"/>
                  </a:lnTo>
                  <a:lnTo>
                    <a:pt x="1532" y="370"/>
                  </a:lnTo>
                  <a:cubicBezTo>
                    <a:pt x="1674" y="203"/>
                    <a:pt x="1542" y="0"/>
                    <a:pt x="1375" y="0"/>
                  </a:cubicBezTo>
                  <a:cubicBezTo>
                    <a:pt x="1326" y="0"/>
                    <a:pt x="1273" y="18"/>
                    <a:pt x="1223" y="61"/>
                  </a:cubicBezTo>
                  <a:lnTo>
                    <a:pt x="853" y="462"/>
                  </a:lnTo>
                  <a:lnTo>
                    <a:pt x="451" y="61"/>
                  </a:lnTo>
                  <a:cubicBezTo>
                    <a:pt x="409" y="18"/>
                    <a:pt x="360" y="0"/>
                    <a:pt x="312"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35" name="Google Shape;12535;p23"/>
            <p:cNvSpPr/>
            <p:nvPr/>
          </p:nvSpPr>
          <p:spPr>
            <a:xfrm>
              <a:off x="2499600" y="3274100"/>
              <a:ext cx="361875" cy="101875"/>
            </a:xfrm>
            <a:custGeom>
              <a:avLst/>
              <a:gdLst/>
              <a:ahLst/>
              <a:cxnLst/>
              <a:rect l="l" t="t" r="r" b="b"/>
              <a:pathLst>
                <a:path w="14475" h="4075" extrusionOk="0">
                  <a:moveTo>
                    <a:pt x="12993" y="433"/>
                  </a:moveTo>
                  <a:cubicBezTo>
                    <a:pt x="13548" y="433"/>
                    <a:pt x="14042" y="896"/>
                    <a:pt x="14042" y="1482"/>
                  </a:cubicBezTo>
                  <a:lnTo>
                    <a:pt x="14042" y="2593"/>
                  </a:lnTo>
                  <a:cubicBezTo>
                    <a:pt x="14042" y="3179"/>
                    <a:pt x="13548" y="3642"/>
                    <a:pt x="12993" y="3642"/>
                  </a:cubicBezTo>
                  <a:lnTo>
                    <a:pt x="1481" y="3642"/>
                  </a:lnTo>
                  <a:cubicBezTo>
                    <a:pt x="895" y="3642"/>
                    <a:pt x="401" y="3179"/>
                    <a:pt x="401" y="2593"/>
                  </a:cubicBezTo>
                  <a:lnTo>
                    <a:pt x="401" y="1482"/>
                  </a:lnTo>
                  <a:cubicBezTo>
                    <a:pt x="401" y="896"/>
                    <a:pt x="895" y="433"/>
                    <a:pt x="1481" y="433"/>
                  </a:cubicBezTo>
                  <a:close/>
                  <a:moveTo>
                    <a:pt x="1481" y="1"/>
                  </a:moveTo>
                  <a:cubicBezTo>
                    <a:pt x="648" y="1"/>
                    <a:pt x="0" y="680"/>
                    <a:pt x="0" y="1482"/>
                  </a:cubicBezTo>
                  <a:lnTo>
                    <a:pt x="0" y="2593"/>
                  </a:lnTo>
                  <a:cubicBezTo>
                    <a:pt x="0" y="3426"/>
                    <a:pt x="648" y="4074"/>
                    <a:pt x="1481" y="4074"/>
                  </a:cubicBezTo>
                  <a:lnTo>
                    <a:pt x="12993" y="4074"/>
                  </a:lnTo>
                  <a:cubicBezTo>
                    <a:pt x="13795" y="4074"/>
                    <a:pt x="14474" y="3426"/>
                    <a:pt x="14474" y="2593"/>
                  </a:cubicBezTo>
                  <a:lnTo>
                    <a:pt x="14474" y="1482"/>
                  </a:lnTo>
                  <a:cubicBezTo>
                    <a:pt x="14474" y="680"/>
                    <a:pt x="13795" y="1"/>
                    <a:pt x="12993"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36" name="Google Shape;12536;p23"/>
            <p:cNvSpPr/>
            <p:nvPr/>
          </p:nvSpPr>
          <p:spPr>
            <a:xfrm>
              <a:off x="2789200" y="3301575"/>
              <a:ext cx="41325" cy="37350"/>
            </a:xfrm>
            <a:custGeom>
              <a:avLst/>
              <a:gdLst/>
              <a:ahLst/>
              <a:cxnLst/>
              <a:rect l="l" t="t" r="r" b="b"/>
              <a:pathLst>
                <a:path w="1653" h="1494" extrusionOk="0">
                  <a:moveTo>
                    <a:pt x="305" y="1"/>
                  </a:moveTo>
                  <a:cubicBezTo>
                    <a:pt x="146" y="1"/>
                    <a:pt x="3" y="212"/>
                    <a:pt x="144" y="352"/>
                  </a:cubicBezTo>
                  <a:lnTo>
                    <a:pt x="545" y="753"/>
                  </a:lnTo>
                  <a:lnTo>
                    <a:pt x="144" y="1124"/>
                  </a:lnTo>
                  <a:cubicBezTo>
                    <a:pt x="1" y="1290"/>
                    <a:pt x="151" y="1493"/>
                    <a:pt x="312" y="1493"/>
                  </a:cubicBezTo>
                  <a:cubicBezTo>
                    <a:pt x="360" y="1493"/>
                    <a:pt x="410" y="1475"/>
                    <a:pt x="452" y="1432"/>
                  </a:cubicBezTo>
                  <a:lnTo>
                    <a:pt x="853" y="1031"/>
                  </a:lnTo>
                  <a:lnTo>
                    <a:pt x="1224" y="1432"/>
                  </a:lnTo>
                  <a:cubicBezTo>
                    <a:pt x="1271" y="1466"/>
                    <a:pt x="1319" y="1481"/>
                    <a:pt x="1365" y="1481"/>
                  </a:cubicBezTo>
                  <a:cubicBezTo>
                    <a:pt x="1528" y="1481"/>
                    <a:pt x="1653" y="1293"/>
                    <a:pt x="1532" y="1124"/>
                  </a:cubicBezTo>
                  <a:lnTo>
                    <a:pt x="1131" y="753"/>
                  </a:lnTo>
                  <a:lnTo>
                    <a:pt x="1532" y="352"/>
                  </a:lnTo>
                  <a:cubicBezTo>
                    <a:pt x="1594" y="260"/>
                    <a:pt x="1594" y="136"/>
                    <a:pt x="1532" y="74"/>
                  </a:cubicBezTo>
                  <a:cubicBezTo>
                    <a:pt x="1486" y="28"/>
                    <a:pt x="1432" y="5"/>
                    <a:pt x="1378" y="5"/>
                  </a:cubicBezTo>
                  <a:cubicBezTo>
                    <a:pt x="1324" y="5"/>
                    <a:pt x="1270" y="28"/>
                    <a:pt x="1224" y="74"/>
                  </a:cubicBezTo>
                  <a:lnTo>
                    <a:pt x="853" y="445"/>
                  </a:lnTo>
                  <a:lnTo>
                    <a:pt x="452" y="74"/>
                  </a:lnTo>
                  <a:cubicBezTo>
                    <a:pt x="407" y="22"/>
                    <a:pt x="355" y="1"/>
                    <a:pt x="305"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537" name="Google Shape;12537;p23"/>
          <p:cNvGrpSpPr/>
          <p:nvPr/>
        </p:nvGrpSpPr>
        <p:grpSpPr>
          <a:xfrm>
            <a:off x="4281526" y="3844091"/>
            <a:ext cx="524700" cy="481967"/>
            <a:chOff x="1714150" y="3014050"/>
            <a:chExt cx="393525" cy="361475"/>
          </a:xfrm>
        </p:grpSpPr>
        <p:sp>
          <p:nvSpPr>
            <p:cNvPr id="12538" name="Google Shape;12538;p23"/>
            <p:cNvSpPr/>
            <p:nvPr/>
          </p:nvSpPr>
          <p:spPr>
            <a:xfrm>
              <a:off x="1778200" y="3048625"/>
              <a:ext cx="84875" cy="80750"/>
            </a:xfrm>
            <a:custGeom>
              <a:avLst/>
              <a:gdLst/>
              <a:ahLst/>
              <a:cxnLst/>
              <a:rect l="l" t="t" r="r" b="b"/>
              <a:pathLst>
                <a:path w="3395" h="3230" extrusionOk="0">
                  <a:moveTo>
                    <a:pt x="1698" y="594"/>
                  </a:moveTo>
                  <a:lnTo>
                    <a:pt x="1944" y="1150"/>
                  </a:lnTo>
                  <a:cubicBezTo>
                    <a:pt x="2006" y="1212"/>
                    <a:pt x="2068" y="1273"/>
                    <a:pt x="2160" y="1304"/>
                  </a:cubicBezTo>
                  <a:lnTo>
                    <a:pt x="2778" y="1397"/>
                  </a:lnTo>
                  <a:lnTo>
                    <a:pt x="2346" y="1829"/>
                  </a:lnTo>
                  <a:cubicBezTo>
                    <a:pt x="2284" y="1891"/>
                    <a:pt x="2253" y="1983"/>
                    <a:pt x="2253" y="2076"/>
                  </a:cubicBezTo>
                  <a:lnTo>
                    <a:pt x="2377" y="2693"/>
                  </a:lnTo>
                  <a:lnTo>
                    <a:pt x="2377" y="2693"/>
                  </a:lnTo>
                  <a:lnTo>
                    <a:pt x="1821" y="2384"/>
                  </a:lnTo>
                  <a:cubicBezTo>
                    <a:pt x="1790" y="2384"/>
                    <a:pt x="1728" y="2354"/>
                    <a:pt x="1698" y="2354"/>
                  </a:cubicBezTo>
                  <a:cubicBezTo>
                    <a:pt x="1636" y="2354"/>
                    <a:pt x="1605" y="2384"/>
                    <a:pt x="1543" y="2384"/>
                  </a:cubicBezTo>
                  <a:lnTo>
                    <a:pt x="988" y="2693"/>
                  </a:lnTo>
                  <a:lnTo>
                    <a:pt x="988" y="2693"/>
                  </a:lnTo>
                  <a:lnTo>
                    <a:pt x="1111" y="2076"/>
                  </a:lnTo>
                  <a:cubicBezTo>
                    <a:pt x="1142" y="1983"/>
                    <a:pt x="1080" y="1891"/>
                    <a:pt x="1019" y="1829"/>
                  </a:cubicBezTo>
                  <a:lnTo>
                    <a:pt x="587" y="1397"/>
                  </a:lnTo>
                  <a:lnTo>
                    <a:pt x="1204" y="1304"/>
                  </a:lnTo>
                  <a:cubicBezTo>
                    <a:pt x="1296" y="1273"/>
                    <a:pt x="1389" y="1243"/>
                    <a:pt x="1420" y="1150"/>
                  </a:cubicBezTo>
                  <a:lnTo>
                    <a:pt x="1698" y="594"/>
                  </a:lnTo>
                  <a:close/>
                  <a:moveTo>
                    <a:pt x="1694" y="0"/>
                  </a:moveTo>
                  <a:cubicBezTo>
                    <a:pt x="1590" y="0"/>
                    <a:pt x="1482" y="54"/>
                    <a:pt x="1420" y="162"/>
                  </a:cubicBezTo>
                  <a:lnTo>
                    <a:pt x="1080" y="872"/>
                  </a:lnTo>
                  <a:lnTo>
                    <a:pt x="247" y="996"/>
                  </a:lnTo>
                  <a:cubicBezTo>
                    <a:pt x="154" y="1027"/>
                    <a:pt x="62" y="1088"/>
                    <a:pt x="31" y="1212"/>
                  </a:cubicBezTo>
                  <a:cubicBezTo>
                    <a:pt x="0" y="1304"/>
                    <a:pt x="0" y="1428"/>
                    <a:pt x="93" y="1489"/>
                  </a:cubicBezTo>
                  <a:lnTo>
                    <a:pt x="679" y="2076"/>
                  </a:lnTo>
                  <a:lnTo>
                    <a:pt x="556" y="2878"/>
                  </a:lnTo>
                  <a:cubicBezTo>
                    <a:pt x="525" y="3002"/>
                    <a:pt x="556" y="3094"/>
                    <a:pt x="648" y="3156"/>
                  </a:cubicBezTo>
                  <a:cubicBezTo>
                    <a:pt x="699" y="3207"/>
                    <a:pt x="760" y="3230"/>
                    <a:pt x="819" y="3230"/>
                  </a:cubicBezTo>
                  <a:cubicBezTo>
                    <a:pt x="867" y="3230"/>
                    <a:pt x="915" y="3215"/>
                    <a:pt x="957" y="3187"/>
                  </a:cubicBezTo>
                  <a:lnTo>
                    <a:pt x="1698" y="2816"/>
                  </a:lnTo>
                  <a:lnTo>
                    <a:pt x="2407" y="3187"/>
                  </a:lnTo>
                  <a:cubicBezTo>
                    <a:pt x="2449" y="3215"/>
                    <a:pt x="2497" y="3230"/>
                    <a:pt x="2545" y="3230"/>
                  </a:cubicBezTo>
                  <a:cubicBezTo>
                    <a:pt x="2605" y="3230"/>
                    <a:pt x="2665" y="3207"/>
                    <a:pt x="2716" y="3156"/>
                  </a:cubicBezTo>
                  <a:cubicBezTo>
                    <a:pt x="2809" y="3094"/>
                    <a:pt x="2839" y="3002"/>
                    <a:pt x="2839" y="2878"/>
                  </a:cubicBezTo>
                  <a:lnTo>
                    <a:pt x="2685" y="2076"/>
                  </a:lnTo>
                  <a:lnTo>
                    <a:pt x="3272" y="1489"/>
                  </a:lnTo>
                  <a:cubicBezTo>
                    <a:pt x="3364" y="1428"/>
                    <a:pt x="3395" y="1304"/>
                    <a:pt x="3364" y="1212"/>
                  </a:cubicBezTo>
                  <a:cubicBezTo>
                    <a:pt x="3333" y="1088"/>
                    <a:pt x="3241" y="1027"/>
                    <a:pt x="3117" y="1027"/>
                  </a:cubicBezTo>
                  <a:lnTo>
                    <a:pt x="2315" y="903"/>
                  </a:lnTo>
                  <a:lnTo>
                    <a:pt x="1944" y="162"/>
                  </a:lnTo>
                  <a:cubicBezTo>
                    <a:pt x="1898" y="54"/>
                    <a:pt x="1798" y="0"/>
                    <a:pt x="1694"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39" name="Google Shape;12539;p23"/>
            <p:cNvSpPr/>
            <p:nvPr/>
          </p:nvSpPr>
          <p:spPr>
            <a:xfrm>
              <a:off x="1879275" y="3048050"/>
              <a:ext cx="84875" cy="81325"/>
            </a:xfrm>
            <a:custGeom>
              <a:avLst/>
              <a:gdLst/>
              <a:ahLst/>
              <a:cxnLst/>
              <a:rect l="l" t="t" r="r" b="b"/>
              <a:pathLst>
                <a:path w="3395" h="3253" extrusionOk="0">
                  <a:moveTo>
                    <a:pt x="1728" y="617"/>
                  </a:moveTo>
                  <a:lnTo>
                    <a:pt x="1975" y="1173"/>
                  </a:lnTo>
                  <a:cubicBezTo>
                    <a:pt x="2037" y="1235"/>
                    <a:pt x="2099" y="1296"/>
                    <a:pt x="2191" y="1327"/>
                  </a:cubicBezTo>
                  <a:lnTo>
                    <a:pt x="2809" y="1420"/>
                  </a:lnTo>
                  <a:lnTo>
                    <a:pt x="2376" y="1852"/>
                  </a:lnTo>
                  <a:cubicBezTo>
                    <a:pt x="2284" y="1914"/>
                    <a:pt x="2253" y="2006"/>
                    <a:pt x="2284" y="2099"/>
                  </a:cubicBezTo>
                  <a:lnTo>
                    <a:pt x="2376" y="2716"/>
                  </a:lnTo>
                  <a:lnTo>
                    <a:pt x="1852" y="2407"/>
                  </a:lnTo>
                  <a:cubicBezTo>
                    <a:pt x="1805" y="2392"/>
                    <a:pt x="1759" y="2384"/>
                    <a:pt x="1713" y="2384"/>
                  </a:cubicBezTo>
                  <a:cubicBezTo>
                    <a:pt x="1667" y="2384"/>
                    <a:pt x="1620" y="2392"/>
                    <a:pt x="1574" y="2407"/>
                  </a:cubicBezTo>
                  <a:lnTo>
                    <a:pt x="1049" y="2716"/>
                  </a:lnTo>
                  <a:lnTo>
                    <a:pt x="1142" y="2099"/>
                  </a:lnTo>
                  <a:cubicBezTo>
                    <a:pt x="1173" y="2006"/>
                    <a:pt x="1111" y="1914"/>
                    <a:pt x="1049" y="1852"/>
                  </a:cubicBezTo>
                  <a:lnTo>
                    <a:pt x="617" y="1420"/>
                  </a:lnTo>
                  <a:lnTo>
                    <a:pt x="1235" y="1327"/>
                  </a:lnTo>
                  <a:cubicBezTo>
                    <a:pt x="1327" y="1296"/>
                    <a:pt x="1389" y="1235"/>
                    <a:pt x="1451" y="1173"/>
                  </a:cubicBezTo>
                  <a:lnTo>
                    <a:pt x="1728" y="617"/>
                  </a:lnTo>
                  <a:close/>
                  <a:moveTo>
                    <a:pt x="1697" y="0"/>
                  </a:moveTo>
                  <a:cubicBezTo>
                    <a:pt x="1605" y="0"/>
                    <a:pt x="1481" y="62"/>
                    <a:pt x="1451" y="185"/>
                  </a:cubicBezTo>
                  <a:lnTo>
                    <a:pt x="1080" y="926"/>
                  </a:lnTo>
                  <a:lnTo>
                    <a:pt x="278" y="1019"/>
                  </a:lnTo>
                  <a:cubicBezTo>
                    <a:pt x="154" y="1050"/>
                    <a:pt x="62" y="1111"/>
                    <a:pt x="31" y="1235"/>
                  </a:cubicBezTo>
                  <a:cubicBezTo>
                    <a:pt x="0" y="1327"/>
                    <a:pt x="31" y="1451"/>
                    <a:pt x="124" y="1512"/>
                  </a:cubicBezTo>
                  <a:lnTo>
                    <a:pt x="710" y="2099"/>
                  </a:lnTo>
                  <a:lnTo>
                    <a:pt x="556" y="2901"/>
                  </a:lnTo>
                  <a:cubicBezTo>
                    <a:pt x="525" y="3025"/>
                    <a:pt x="586" y="3117"/>
                    <a:pt x="679" y="3179"/>
                  </a:cubicBezTo>
                  <a:cubicBezTo>
                    <a:pt x="730" y="3230"/>
                    <a:pt x="781" y="3253"/>
                    <a:pt x="837" y="3253"/>
                  </a:cubicBezTo>
                  <a:cubicBezTo>
                    <a:pt x="883" y="3253"/>
                    <a:pt x="932" y="3238"/>
                    <a:pt x="988" y="3210"/>
                  </a:cubicBezTo>
                  <a:lnTo>
                    <a:pt x="1697" y="2839"/>
                  </a:lnTo>
                  <a:lnTo>
                    <a:pt x="2438" y="3210"/>
                  </a:lnTo>
                  <a:cubicBezTo>
                    <a:pt x="2486" y="3237"/>
                    <a:pt x="2534" y="3249"/>
                    <a:pt x="2581" y="3249"/>
                  </a:cubicBezTo>
                  <a:cubicBezTo>
                    <a:pt x="2748" y="3249"/>
                    <a:pt x="2888" y="3094"/>
                    <a:pt x="2839" y="2901"/>
                  </a:cubicBezTo>
                  <a:lnTo>
                    <a:pt x="2716" y="2099"/>
                  </a:lnTo>
                  <a:lnTo>
                    <a:pt x="3302" y="1512"/>
                  </a:lnTo>
                  <a:cubicBezTo>
                    <a:pt x="3364" y="1451"/>
                    <a:pt x="3395" y="1327"/>
                    <a:pt x="3364" y="1235"/>
                  </a:cubicBezTo>
                  <a:cubicBezTo>
                    <a:pt x="3333" y="1111"/>
                    <a:pt x="3241" y="1050"/>
                    <a:pt x="3148" y="1019"/>
                  </a:cubicBezTo>
                  <a:lnTo>
                    <a:pt x="2315" y="895"/>
                  </a:lnTo>
                  <a:lnTo>
                    <a:pt x="1975" y="185"/>
                  </a:lnTo>
                  <a:cubicBezTo>
                    <a:pt x="1914" y="62"/>
                    <a:pt x="1821" y="0"/>
                    <a:pt x="1697"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40" name="Google Shape;12540;p23"/>
            <p:cNvSpPr/>
            <p:nvPr/>
          </p:nvSpPr>
          <p:spPr>
            <a:xfrm>
              <a:off x="1980325" y="3048625"/>
              <a:ext cx="85675" cy="80350"/>
            </a:xfrm>
            <a:custGeom>
              <a:avLst/>
              <a:gdLst/>
              <a:ahLst/>
              <a:cxnLst/>
              <a:rect l="l" t="t" r="r" b="b"/>
              <a:pathLst>
                <a:path w="3427" h="3214" extrusionOk="0">
                  <a:moveTo>
                    <a:pt x="1729" y="594"/>
                  </a:moveTo>
                  <a:lnTo>
                    <a:pt x="1976" y="1150"/>
                  </a:lnTo>
                  <a:cubicBezTo>
                    <a:pt x="2038" y="1212"/>
                    <a:pt x="2100" y="1273"/>
                    <a:pt x="2192" y="1304"/>
                  </a:cubicBezTo>
                  <a:lnTo>
                    <a:pt x="2809" y="1397"/>
                  </a:lnTo>
                  <a:lnTo>
                    <a:pt x="2377" y="1829"/>
                  </a:lnTo>
                  <a:cubicBezTo>
                    <a:pt x="2316" y="1891"/>
                    <a:pt x="2285" y="1983"/>
                    <a:pt x="2285" y="2076"/>
                  </a:cubicBezTo>
                  <a:lnTo>
                    <a:pt x="2408" y="2693"/>
                  </a:lnTo>
                  <a:lnTo>
                    <a:pt x="2408" y="2693"/>
                  </a:lnTo>
                  <a:lnTo>
                    <a:pt x="1853" y="2384"/>
                  </a:lnTo>
                  <a:cubicBezTo>
                    <a:pt x="1806" y="2369"/>
                    <a:pt x="1760" y="2361"/>
                    <a:pt x="1714" y="2361"/>
                  </a:cubicBezTo>
                  <a:cubicBezTo>
                    <a:pt x="1668" y="2361"/>
                    <a:pt x="1621" y="2369"/>
                    <a:pt x="1575" y="2384"/>
                  </a:cubicBezTo>
                  <a:lnTo>
                    <a:pt x="1050" y="2693"/>
                  </a:lnTo>
                  <a:lnTo>
                    <a:pt x="1143" y="2076"/>
                  </a:lnTo>
                  <a:cubicBezTo>
                    <a:pt x="1143" y="1983"/>
                    <a:pt x="1112" y="1891"/>
                    <a:pt x="1050" y="1829"/>
                  </a:cubicBezTo>
                  <a:lnTo>
                    <a:pt x="618" y="1397"/>
                  </a:lnTo>
                  <a:lnTo>
                    <a:pt x="1235" y="1304"/>
                  </a:lnTo>
                  <a:cubicBezTo>
                    <a:pt x="1328" y="1273"/>
                    <a:pt x="1390" y="1212"/>
                    <a:pt x="1451" y="1150"/>
                  </a:cubicBezTo>
                  <a:lnTo>
                    <a:pt x="1729" y="594"/>
                  </a:lnTo>
                  <a:close/>
                  <a:moveTo>
                    <a:pt x="1714" y="0"/>
                  </a:moveTo>
                  <a:cubicBezTo>
                    <a:pt x="1614" y="0"/>
                    <a:pt x="1513" y="54"/>
                    <a:pt x="1451" y="162"/>
                  </a:cubicBezTo>
                  <a:lnTo>
                    <a:pt x="1081" y="872"/>
                  </a:lnTo>
                  <a:lnTo>
                    <a:pt x="279" y="996"/>
                  </a:lnTo>
                  <a:cubicBezTo>
                    <a:pt x="186" y="1027"/>
                    <a:pt x="94" y="1088"/>
                    <a:pt x="63" y="1212"/>
                  </a:cubicBezTo>
                  <a:cubicBezTo>
                    <a:pt x="1" y="1304"/>
                    <a:pt x="32" y="1428"/>
                    <a:pt x="124" y="1489"/>
                  </a:cubicBezTo>
                  <a:lnTo>
                    <a:pt x="711" y="2076"/>
                  </a:lnTo>
                  <a:lnTo>
                    <a:pt x="587" y="2878"/>
                  </a:lnTo>
                  <a:cubicBezTo>
                    <a:pt x="538" y="3076"/>
                    <a:pt x="686" y="3214"/>
                    <a:pt x="858" y="3214"/>
                  </a:cubicBezTo>
                  <a:cubicBezTo>
                    <a:pt x="901" y="3214"/>
                    <a:pt x="945" y="3205"/>
                    <a:pt x="989" y="3187"/>
                  </a:cubicBezTo>
                  <a:lnTo>
                    <a:pt x="1729" y="2786"/>
                  </a:lnTo>
                  <a:lnTo>
                    <a:pt x="2439" y="3187"/>
                  </a:lnTo>
                  <a:cubicBezTo>
                    <a:pt x="2477" y="3200"/>
                    <a:pt x="2521" y="3207"/>
                    <a:pt x="2566" y="3207"/>
                  </a:cubicBezTo>
                  <a:cubicBezTo>
                    <a:pt x="2629" y="3207"/>
                    <a:pt x="2693" y="3192"/>
                    <a:pt x="2748" y="3156"/>
                  </a:cubicBezTo>
                  <a:cubicBezTo>
                    <a:pt x="2840" y="3094"/>
                    <a:pt x="2871" y="2971"/>
                    <a:pt x="2871" y="2878"/>
                  </a:cubicBezTo>
                  <a:lnTo>
                    <a:pt x="2717" y="2076"/>
                  </a:lnTo>
                  <a:lnTo>
                    <a:pt x="3303" y="1489"/>
                  </a:lnTo>
                  <a:cubicBezTo>
                    <a:pt x="3396" y="1428"/>
                    <a:pt x="3427" y="1304"/>
                    <a:pt x="3396" y="1212"/>
                  </a:cubicBezTo>
                  <a:cubicBezTo>
                    <a:pt x="3365" y="1088"/>
                    <a:pt x="3272" y="1027"/>
                    <a:pt x="3149" y="996"/>
                  </a:cubicBezTo>
                  <a:lnTo>
                    <a:pt x="2346" y="872"/>
                  </a:lnTo>
                  <a:lnTo>
                    <a:pt x="1976" y="162"/>
                  </a:lnTo>
                  <a:cubicBezTo>
                    <a:pt x="1914" y="54"/>
                    <a:pt x="1814" y="0"/>
                    <a:pt x="1714"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41" name="Google Shape;12541;p23"/>
            <p:cNvSpPr/>
            <p:nvPr/>
          </p:nvSpPr>
          <p:spPr>
            <a:xfrm>
              <a:off x="1741150" y="3014050"/>
              <a:ext cx="361900" cy="184475"/>
            </a:xfrm>
            <a:custGeom>
              <a:avLst/>
              <a:gdLst/>
              <a:ahLst/>
              <a:cxnLst/>
              <a:rect l="l" t="t" r="r" b="b"/>
              <a:pathLst>
                <a:path w="14476" h="7379" extrusionOk="0">
                  <a:moveTo>
                    <a:pt x="2652" y="1"/>
                  </a:moveTo>
                  <a:cubicBezTo>
                    <a:pt x="2643" y="1"/>
                    <a:pt x="2634" y="1"/>
                    <a:pt x="2624" y="2"/>
                  </a:cubicBezTo>
                  <a:lnTo>
                    <a:pt x="1297" y="2"/>
                  </a:lnTo>
                  <a:cubicBezTo>
                    <a:pt x="587" y="2"/>
                    <a:pt x="1" y="589"/>
                    <a:pt x="1" y="1298"/>
                  </a:cubicBezTo>
                  <a:lnTo>
                    <a:pt x="1" y="4693"/>
                  </a:lnTo>
                  <a:cubicBezTo>
                    <a:pt x="1" y="5403"/>
                    <a:pt x="587" y="5989"/>
                    <a:pt x="1297" y="5989"/>
                  </a:cubicBezTo>
                  <a:lnTo>
                    <a:pt x="2038" y="5989"/>
                  </a:lnTo>
                  <a:lnTo>
                    <a:pt x="3025" y="7286"/>
                  </a:lnTo>
                  <a:cubicBezTo>
                    <a:pt x="3056" y="7347"/>
                    <a:pt x="3118" y="7378"/>
                    <a:pt x="3183" y="7378"/>
                  </a:cubicBezTo>
                  <a:cubicBezTo>
                    <a:pt x="3249" y="7378"/>
                    <a:pt x="3318" y="7347"/>
                    <a:pt x="3365" y="7286"/>
                  </a:cubicBezTo>
                  <a:lnTo>
                    <a:pt x="4321" y="5989"/>
                  </a:lnTo>
                  <a:lnTo>
                    <a:pt x="13179" y="5989"/>
                  </a:lnTo>
                  <a:cubicBezTo>
                    <a:pt x="13889" y="5989"/>
                    <a:pt x="14475" y="5403"/>
                    <a:pt x="14475" y="4693"/>
                  </a:cubicBezTo>
                  <a:lnTo>
                    <a:pt x="14475" y="1298"/>
                  </a:lnTo>
                  <a:cubicBezTo>
                    <a:pt x="14475" y="606"/>
                    <a:pt x="13917" y="1"/>
                    <a:pt x="13230" y="1"/>
                  </a:cubicBezTo>
                  <a:cubicBezTo>
                    <a:pt x="13213" y="1"/>
                    <a:pt x="13196" y="2"/>
                    <a:pt x="13179" y="2"/>
                  </a:cubicBezTo>
                  <a:lnTo>
                    <a:pt x="3673" y="2"/>
                  </a:lnTo>
                  <a:cubicBezTo>
                    <a:pt x="3426" y="33"/>
                    <a:pt x="3426" y="373"/>
                    <a:pt x="3673" y="403"/>
                  </a:cubicBezTo>
                  <a:lnTo>
                    <a:pt x="13179" y="403"/>
                  </a:lnTo>
                  <a:cubicBezTo>
                    <a:pt x="13642" y="403"/>
                    <a:pt x="14043" y="805"/>
                    <a:pt x="14043" y="1298"/>
                  </a:cubicBezTo>
                  <a:lnTo>
                    <a:pt x="14043" y="4662"/>
                  </a:lnTo>
                  <a:cubicBezTo>
                    <a:pt x="14043" y="5156"/>
                    <a:pt x="13642" y="5557"/>
                    <a:pt x="13179" y="5557"/>
                  </a:cubicBezTo>
                  <a:lnTo>
                    <a:pt x="4229" y="5557"/>
                  </a:lnTo>
                  <a:cubicBezTo>
                    <a:pt x="4167" y="5557"/>
                    <a:pt x="4105" y="5588"/>
                    <a:pt x="4075" y="5650"/>
                  </a:cubicBezTo>
                  <a:lnTo>
                    <a:pt x="3180" y="6792"/>
                  </a:lnTo>
                  <a:lnTo>
                    <a:pt x="2315" y="5650"/>
                  </a:lnTo>
                  <a:cubicBezTo>
                    <a:pt x="2254" y="5588"/>
                    <a:pt x="2192" y="5557"/>
                    <a:pt x="2130" y="5557"/>
                  </a:cubicBezTo>
                  <a:lnTo>
                    <a:pt x="1297" y="5557"/>
                  </a:lnTo>
                  <a:cubicBezTo>
                    <a:pt x="834" y="5557"/>
                    <a:pt x="433" y="5156"/>
                    <a:pt x="433" y="4693"/>
                  </a:cubicBezTo>
                  <a:lnTo>
                    <a:pt x="433" y="1298"/>
                  </a:lnTo>
                  <a:cubicBezTo>
                    <a:pt x="433" y="805"/>
                    <a:pt x="834" y="403"/>
                    <a:pt x="1328" y="403"/>
                  </a:cubicBezTo>
                  <a:lnTo>
                    <a:pt x="2624" y="403"/>
                  </a:lnTo>
                  <a:cubicBezTo>
                    <a:pt x="2892" y="403"/>
                    <a:pt x="2901" y="1"/>
                    <a:pt x="2652"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42" name="Google Shape;12542;p23"/>
            <p:cNvSpPr/>
            <p:nvPr/>
          </p:nvSpPr>
          <p:spPr>
            <a:xfrm>
              <a:off x="1714150" y="3216250"/>
              <a:ext cx="196775" cy="159275"/>
            </a:xfrm>
            <a:custGeom>
              <a:avLst/>
              <a:gdLst/>
              <a:ahLst/>
              <a:cxnLst/>
              <a:rect l="l" t="t" r="r" b="b"/>
              <a:pathLst>
                <a:path w="7871" h="6371" extrusionOk="0">
                  <a:moveTo>
                    <a:pt x="4259" y="1669"/>
                  </a:moveTo>
                  <a:cubicBezTo>
                    <a:pt x="4467" y="1669"/>
                    <a:pt x="4677" y="1745"/>
                    <a:pt x="4846" y="1914"/>
                  </a:cubicBezTo>
                  <a:cubicBezTo>
                    <a:pt x="5401" y="2469"/>
                    <a:pt x="5031" y="3395"/>
                    <a:pt x="4260" y="3395"/>
                  </a:cubicBezTo>
                  <a:cubicBezTo>
                    <a:pt x="3766" y="3395"/>
                    <a:pt x="3395" y="2994"/>
                    <a:pt x="3395" y="2531"/>
                  </a:cubicBezTo>
                  <a:cubicBezTo>
                    <a:pt x="3395" y="2007"/>
                    <a:pt x="3821" y="1669"/>
                    <a:pt x="4259" y="1669"/>
                  </a:cubicBezTo>
                  <a:close/>
                  <a:moveTo>
                    <a:pt x="4260" y="463"/>
                  </a:moveTo>
                  <a:cubicBezTo>
                    <a:pt x="6605" y="463"/>
                    <a:pt x="7870" y="3241"/>
                    <a:pt x="6327" y="5031"/>
                  </a:cubicBezTo>
                  <a:cubicBezTo>
                    <a:pt x="6235" y="4629"/>
                    <a:pt x="6019" y="4259"/>
                    <a:pt x="5710" y="4012"/>
                  </a:cubicBezTo>
                  <a:cubicBezTo>
                    <a:pt x="5525" y="3827"/>
                    <a:pt x="5278" y="3673"/>
                    <a:pt x="5031" y="3580"/>
                  </a:cubicBezTo>
                  <a:cubicBezTo>
                    <a:pt x="6019" y="2808"/>
                    <a:pt x="5463" y="1265"/>
                    <a:pt x="4260" y="1265"/>
                  </a:cubicBezTo>
                  <a:cubicBezTo>
                    <a:pt x="3025" y="1265"/>
                    <a:pt x="2500" y="2808"/>
                    <a:pt x="3457" y="3580"/>
                  </a:cubicBezTo>
                  <a:cubicBezTo>
                    <a:pt x="2809" y="3827"/>
                    <a:pt x="2346" y="4352"/>
                    <a:pt x="2161" y="5031"/>
                  </a:cubicBezTo>
                  <a:cubicBezTo>
                    <a:pt x="618" y="3241"/>
                    <a:pt x="1883" y="463"/>
                    <a:pt x="4260" y="463"/>
                  </a:cubicBezTo>
                  <a:close/>
                  <a:moveTo>
                    <a:pt x="4248" y="3812"/>
                  </a:moveTo>
                  <a:cubicBezTo>
                    <a:pt x="5047" y="3812"/>
                    <a:pt x="5849" y="4321"/>
                    <a:pt x="5988" y="5339"/>
                  </a:cubicBezTo>
                  <a:cubicBezTo>
                    <a:pt x="5479" y="5740"/>
                    <a:pt x="4861" y="5941"/>
                    <a:pt x="4248" y="5941"/>
                  </a:cubicBezTo>
                  <a:cubicBezTo>
                    <a:pt x="3635" y="5941"/>
                    <a:pt x="3025" y="5740"/>
                    <a:pt x="2531" y="5339"/>
                  </a:cubicBezTo>
                  <a:cubicBezTo>
                    <a:pt x="2655" y="4321"/>
                    <a:pt x="3449" y="3812"/>
                    <a:pt x="4248" y="3812"/>
                  </a:cubicBezTo>
                  <a:close/>
                  <a:moveTo>
                    <a:pt x="4260" y="0"/>
                  </a:moveTo>
                  <a:cubicBezTo>
                    <a:pt x="1420" y="0"/>
                    <a:pt x="1" y="3426"/>
                    <a:pt x="2007" y="5432"/>
                  </a:cubicBezTo>
                  <a:cubicBezTo>
                    <a:pt x="2655" y="6081"/>
                    <a:pt x="3453" y="6371"/>
                    <a:pt x="4235" y="6371"/>
                  </a:cubicBezTo>
                  <a:cubicBezTo>
                    <a:pt x="5870" y="6371"/>
                    <a:pt x="7438" y="5100"/>
                    <a:pt x="7438" y="3179"/>
                  </a:cubicBezTo>
                  <a:cubicBezTo>
                    <a:pt x="7438" y="1420"/>
                    <a:pt x="6019" y="0"/>
                    <a:pt x="4260"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43" name="Google Shape;12543;p23"/>
            <p:cNvSpPr/>
            <p:nvPr/>
          </p:nvSpPr>
          <p:spPr>
            <a:xfrm>
              <a:off x="1916300" y="3223950"/>
              <a:ext cx="190600" cy="37075"/>
            </a:xfrm>
            <a:custGeom>
              <a:avLst/>
              <a:gdLst/>
              <a:ahLst/>
              <a:cxnLst/>
              <a:rect l="l" t="t" r="r" b="b"/>
              <a:pathLst>
                <a:path w="7624" h="1483" extrusionOk="0">
                  <a:moveTo>
                    <a:pt x="6728" y="433"/>
                  </a:moveTo>
                  <a:cubicBezTo>
                    <a:pt x="7099" y="464"/>
                    <a:pt x="7099" y="1019"/>
                    <a:pt x="6728" y="1050"/>
                  </a:cubicBezTo>
                  <a:lnTo>
                    <a:pt x="895" y="1050"/>
                  </a:lnTo>
                  <a:cubicBezTo>
                    <a:pt x="525" y="1019"/>
                    <a:pt x="525" y="464"/>
                    <a:pt x="895" y="433"/>
                  </a:cubicBezTo>
                  <a:close/>
                  <a:moveTo>
                    <a:pt x="895" y="1"/>
                  </a:moveTo>
                  <a:cubicBezTo>
                    <a:pt x="0" y="62"/>
                    <a:pt x="0" y="1420"/>
                    <a:pt x="895" y="1482"/>
                  </a:cubicBezTo>
                  <a:lnTo>
                    <a:pt x="6728" y="1482"/>
                  </a:lnTo>
                  <a:cubicBezTo>
                    <a:pt x="7623" y="1420"/>
                    <a:pt x="7623" y="62"/>
                    <a:pt x="6728"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44" name="Google Shape;12544;p23"/>
            <p:cNvSpPr/>
            <p:nvPr/>
          </p:nvSpPr>
          <p:spPr>
            <a:xfrm>
              <a:off x="1916300" y="3277975"/>
              <a:ext cx="191375" cy="36275"/>
            </a:xfrm>
            <a:custGeom>
              <a:avLst/>
              <a:gdLst/>
              <a:ahLst/>
              <a:cxnLst/>
              <a:rect l="l" t="t" r="r" b="b"/>
              <a:pathLst>
                <a:path w="7655" h="1451" extrusionOk="0">
                  <a:moveTo>
                    <a:pt x="926" y="0"/>
                  </a:moveTo>
                  <a:cubicBezTo>
                    <a:pt x="0" y="62"/>
                    <a:pt x="0" y="1389"/>
                    <a:pt x="926" y="1451"/>
                  </a:cubicBezTo>
                  <a:lnTo>
                    <a:pt x="6728" y="1451"/>
                  </a:lnTo>
                  <a:cubicBezTo>
                    <a:pt x="7654" y="1389"/>
                    <a:pt x="7654" y="62"/>
                    <a:pt x="6728" y="0"/>
                  </a:cubicBezTo>
                  <a:lnTo>
                    <a:pt x="6389" y="0"/>
                  </a:lnTo>
                  <a:cubicBezTo>
                    <a:pt x="6111" y="0"/>
                    <a:pt x="6111" y="401"/>
                    <a:pt x="6389" y="401"/>
                  </a:cubicBezTo>
                  <a:lnTo>
                    <a:pt x="6728" y="401"/>
                  </a:lnTo>
                  <a:cubicBezTo>
                    <a:pt x="7099" y="463"/>
                    <a:pt x="7099" y="988"/>
                    <a:pt x="6728" y="1049"/>
                  </a:cubicBezTo>
                  <a:lnTo>
                    <a:pt x="926" y="1049"/>
                  </a:lnTo>
                  <a:cubicBezTo>
                    <a:pt x="556" y="988"/>
                    <a:pt x="556" y="463"/>
                    <a:pt x="926" y="401"/>
                  </a:cubicBezTo>
                  <a:lnTo>
                    <a:pt x="5309" y="401"/>
                  </a:lnTo>
                  <a:cubicBezTo>
                    <a:pt x="5586" y="401"/>
                    <a:pt x="5586" y="0"/>
                    <a:pt x="530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45" name="Google Shape;12545;p23"/>
            <p:cNvSpPr/>
            <p:nvPr/>
          </p:nvSpPr>
          <p:spPr>
            <a:xfrm>
              <a:off x="1916300" y="3331975"/>
              <a:ext cx="191375" cy="37050"/>
            </a:xfrm>
            <a:custGeom>
              <a:avLst/>
              <a:gdLst/>
              <a:ahLst/>
              <a:cxnLst/>
              <a:rect l="l" t="t" r="r" b="b"/>
              <a:pathLst>
                <a:path w="7655" h="1482" extrusionOk="0">
                  <a:moveTo>
                    <a:pt x="926" y="0"/>
                  </a:moveTo>
                  <a:cubicBezTo>
                    <a:pt x="0" y="62"/>
                    <a:pt x="0" y="1389"/>
                    <a:pt x="926" y="1482"/>
                  </a:cubicBezTo>
                  <a:lnTo>
                    <a:pt x="1636" y="1482"/>
                  </a:lnTo>
                  <a:cubicBezTo>
                    <a:pt x="1914" y="1482"/>
                    <a:pt x="1914" y="1050"/>
                    <a:pt x="1636" y="1050"/>
                  </a:cubicBezTo>
                  <a:lnTo>
                    <a:pt x="926" y="1050"/>
                  </a:lnTo>
                  <a:cubicBezTo>
                    <a:pt x="556" y="1019"/>
                    <a:pt x="556" y="463"/>
                    <a:pt x="926" y="432"/>
                  </a:cubicBezTo>
                  <a:lnTo>
                    <a:pt x="6759" y="432"/>
                  </a:lnTo>
                  <a:cubicBezTo>
                    <a:pt x="7130" y="463"/>
                    <a:pt x="7130" y="1019"/>
                    <a:pt x="6759" y="1050"/>
                  </a:cubicBezTo>
                  <a:lnTo>
                    <a:pt x="2685" y="1050"/>
                  </a:lnTo>
                  <a:cubicBezTo>
                    <a:pt x="2408" y="1050"/>
                    <a:pt x="2408" y="1482"/>
                    <a:pt x="2685" y="1482"/>
                  </a:cubicBezTo>
                  <a:lnTo>
                    <a:pt x="6759" y="1482"/>
                  </a:lnTo>
                  <a:cubicBezTo>
                    <a:pt x="7654" y="1389"/>
                    <a:pt x="7654" y="62"/>
                    <a:pt x="675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546" name="Google Shape;12546;p23"/>
          <p:cNvGrpSpPr/>
          <p:nvPr/>
        </p:nvGrpSpPr>
        <p:grpSpPr>
          <a:xfrm>
            <a:off x="5285535" y="3843925"/>
            <a:ext cx="513367" cy="482300"/>
            <a:chOff x="959575" y="3014275"/>
            <a:chExt cx="385025" cy="361725"/>
          </a:xfrm>
        </p:grpSpPr>
        <p:sp>
          <p:nvSpPr>
            <p:cNvPr id="12547" name="Google Shape;12547;p23"/>
            <p:cNvSpPr/>
            <p:nvPr/>
          </p:nvSpPr>
          <p:spPr>
            <a:xfrm>
              <a:off x="1094600" y="3051775"/>
              <a:ext cx="250000" cy="324225"/>
            </a:xfrm>
            <a:custGeom>
              <a:avLst/>
              <a:gdLst/>
              <a:ahLst/>
              <a:cxnLst/>
              <a:rect l="l" t="t" r="r" b="b"/>
              <a:pathLst>
                <a:path w="10000" h="12969" extrusionOk="0">
                  <a:moveTo>
                    <a:pt x="9580" y="0"/>
                  </a:moveTo>
                  <a:cubicBezTo>
                    <a:pt x="9469" y="0"/>
                    <a:pt x="9363" y="95"/>
                    <a:pt x="9383" y="252"/>
                  </a:cubicBezTo>
                  <a:cubicBezTo>
                    <a:pt x="9475" y="499"/>
                    <a:pt x="9506" y="746"/>
                    <a:pt x="9506" y="1024"/>
                  </a:cubicBezTo>
                  <a:cubicBezTo>
                    <a:pt x="9475" y="2104"/>
                    <a:pt x="8611" y="2968"/>
                    <a:pt x="7531" y="3030"/>
                  </a:cubicBezTo>
                  <a:cubicBezTo>
                    <a:pt x="7484" y="3033"/>
                    <a:pt x="7438" y="3035"/>
                    <a:pt x="7392" y="3035"/>
                  </a:cubicBezTo>
                  <a:cubicBezTo>
                    <a:pt x="6982" y="3035"/>
                    <a:pt x="6602" y="2912"/>
                    <a:pt x="6296" y="2690"/>
                  </a:cubicBezTo>
                  <a:cubicBezTo>
                    <a:pt x="6025" y="2504"/>
                    <a:pt x="5707" y="2410"/>
                    <a:pt x="5388" y="2410"/>
                  </a:cubicBezTo>
                  <a:cubicBezTo>
                    <a:pt x="5127" y="2410"/>
                    <a:pt x="4866" y="2473"/>
                    <a:pt x="4630" y="2598"/>
                  </a:cubicBezTo>
                  <a:lnTo>
                    <a:pt x="710" y="4573"/>
                  </a:lnTo>
                  <a:cubicBezTo>
                    <a:pt x="278" y="4789"/>
                    <a:pt x="1" y="5221"/>
                    <a:pt x="1" y="5715"/>
                  </a:cubicBezTo>
                  <a:cubicBezTo>
                    <a:pt x="1" y="6209"/>
                    <a:pt x="278" y="6672"/>
                    <a:pt x="710" y="6888"/>
                  </a:cubicBezTo>
                  <a:lnTo>
                    <a:pt x="4630" y="8832"/>
                  </a:lnTo>
                  <a:cubicBezTo>
                    <a:pt x="4866" y="8957"/>
                    <a:pt x="5127" y="9019"/>
                    <a:pt x="5388" y="9019"/>
                  </a:cubicBezTo>
                  <a:cubicBezTo>
                    <a:pt x="5707" y="9019"/>
                    <a:pt x="6025" y="8926"/>
                    <a:pt x="6296" y="8739"/>
                  </a:cubicBezTo>
                  <a:cubicBezTo>
                    <a:pt x="6654" y="8503"/>
                    <a:pt x="7045" y="8396"/>
                    <a:pt x="7426" y="8396"/>
                  </a:cubicBezTo>
                  <a:cubicBezTo>
                    <a:pt x="8490" y="8396"/>
                    <a:pt x="9483" y="9232"/>
                    <a:pt x="9506" y="10437"/>
                  </a:cubicBezTo>
                  <a:cubicBezTo>
                    <a:pt x="9527" y="11691"/>
                    <a:pt x="8495" y="12549"/>
                    <a:pt x="7406" y="12549"/>
                  </a:cubicBezTo>
                  <a:cubicBezTo>
                    <a:pt x="6914" y="12549"/>
                    <a:pt x="6411" y="12374"/>
                    <a:pt x="5988" y="11980"/>
                  </a:cubicBezTo>
                  <a:cubicBezTo>
                    <a:pt x="5617" y="11610"/>
                    <a:pt x="5401" y="11116"/>
                    <a:pt x="5371" y="10591"/>
                  </a:cubicBezTo>
                  <a:cubicBezTo>
                    <a:pt x="5340" y="10005"/>
                    <a:pt x="4969" y="9480"/>
                    <a:pt x="4476" y="9233"/>
                  </a:cubicBezTo>
                  <a:lnTo>
                    <a:pt x="4043" y="9017"/>
                  </a:lnTo>
                  <a:cubicBezTo>
                    <a:pt x="4009" y="9000"/>
                    <a:pt x="3976" y="8992"/>
                    <a:pt x="3945" y="8992"/>
                  </a:cubicBezTo>
                  <a:cubicBezTo>
                    <a:pt x="3753" y="8992"/>
                    <a:pt x="3646" y="9285"/>
                    <a:pt x="3858" y="9418"/>
                  </a:cubicBezTo>
                  <a:lnTo>
                    <a:pt x="4290" y="9604"/>
                  </a:lnTo>
                  <a:cubicBezTo>
                    <a:pt x="4661" y="9789"/>
                    <a:pt x="4908" y="10190"/>
                    <a:pt x="4938" y="10622"/>
                  </a:cubicBezTo>
                  <a:cubicBezTo>
                    <a:pt x="5000" y="11918"/>
                    <a:pt x="6111" y="12967"/>
                    <a:pt x="7438" y="12967"/>
                  </a:cubicBezTo>
                  <a:cubicBezTo>
                    <a:pt x="7457" y="12968"/>
                    <a:pt x="7476" y="12968"/>
                    <a:pt x="7495" y="12968"/>
                  </a:cubicBezTo>
                  <a:cubicBezTo>
                    <a:pt x="8828" y="12968"/>
                    <a:pt x="9939" y="11899"/>
                    <a:pt x="9969" y="10529"/>
                  </a:cubicBezTo>
                  <a:cubicBezTo>
                    <a:pt x="10000" y="9141"/>
                    <a:pt x="8920" y="7999"/>
                    <a:pt x="7531" y="7968"/>
                  </a:cubicBezTo>
                  <a:cubicBezTo>
                    <a:pt x="7487" y="7965"/>
                    <a:pt x="7443" y="7964"/>
                    <a:pt x="7399" y="7964"/>
                  </a:cubicBezTo>
                  <a:cubicBezTo>
                    <a:pt x="6919" y="7964"/>
                    <a:pt x="6445" y="8117"/>
                    <a:pt x="6049" y="8400"/>
                  </a:cubicBezTo>
                  <a:cubicBezTo>
                    <a:pt x="5843" y="8520"/>
                    <a:pt x="5608" y="8583"/>
                    <a:pt x="5371" y="8583"/>
                  </a:cubicBezTo>
                  <a:cubicBezTo>
                    <a:pt x="5182" y="8583"/>
                    <a:pt x="4993" y="8544"/>
                    <a:pt x="4815" y="8462"/>
                  </a:cubicBezTo>
                  <a:lnTo>
                    <a:pt x="896" y="6486"/>
                  </a:lnTo>
                  <a:cubicBezTo>
                    <a:pt x="587" y="6332"/>
                    <a:pt x="433" y="6054"/>
                    <a:pt x="433" y="5715"/>
                  </a:cubicBezTo>
                  <a:cubicBezTo>
                    <a:pt x="402" y="5375"/>
                    <a:pt x="587" y="5098"/>
                    <a:pt x="896" y="4943"/>
                  </a:cubicBezTo>
                  <a:lnTo>
                    <a:pt x="4815" y="2968"/>
                  </a:lnTo>
                  <a:cubicBezTo>
                    <a:pt x="4993" y="2886"/>
                    <a:pt x="5182" y="2847"/>
                    <a:pt x="5371" y="2847"/>
                  </a:cubicBezTo>
                  <a:cubicBezTo>
                    <a:pt x="5608" y="2847"/>
                    <a:pt x="5843" y="2910"/>
                    <a:pt x="6049" y="3030"/>
                  </a:cubicBezTo>
                  <a:cubicBezTo>
                    <a:pt x="6490" y="3329"/>
                    <a:pt x="6969" y="3465"/>
                    <a:pt x="7435" y="3465"/>
                  </a:cubicBezTo>
                  <a:cubicBezTo>
                    <a:pt x="8697" y="3465"/>
                    <a:pt x="9862" y="2467"/>
                    <a:pt x="9907" y="1024"/>
                  </a:cubicBezTo>
                  <a:cubicBezTo>
                    <a:pt x="9907" y="715"/>
                    <a:pt x="9876" y="376"/>
                    <a:pt x="9753" y="98"/>
                  </a:cubicBezTo>
                  <a:cubicBezTo>
                    <a:pt x="9708" y="31"/>
                    <a:pt x="9643" y="0"/>
                    <a:pt x="9580"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48" name="Google Shape;12548;p23"/>
            <p:cNvSpPr/>
            <p:nvPr/>
          </p:nvSpPr>
          <p:spPr>
            <a:xfrm>
              <a:off x="959575" y="3014275"/>
              <a:ext cx="365400" cy="260450"/>
            </a:xfrm>
            <a:custGeom>
              <a:avLst/>
              <a:gdLst/>
              <a:ahLst/>
              <a:cxnLst/>
              <a:rect l="l" t="t" r="r" b="b"/>
              <a:pathLst>
                <a:path w="14616" h="10418" extrusionOk="0">
                  <a:moveTo>
                    <a:pt x="12828" y="0"/>
                  </a:moveTo>
                  <a:cubicBezTo>
                    <a:pt x="11585" y="0"/>
                    <a:pt x="10403" y="942"/>
                    <a:pt x="10339" y="2370"/>
                  </a:cubicBezTo>
                  <a:cubicBezTo>
                    <a:pt x="10309" y="2771"/>
                    <a:pt x="10062" y="3172"/>
                    <a:pt x="9660" y="3357"/>
                  </a:cubicBezTo>
                  <a:lnTo>
                    <a:pt x="5926" y="5209"/>
                  </a:lnTo>
                  <a:cubicBezTo>
                    <a:pt x="5759" y="5306"/>
                    <a:pt x="5574" y="5353"/>
                    <a:pt x="5387" y="5353"/>
                  </a:cubicBezTo>
                  <a:cubicBezTo>
                    <a:pt x="5158" y="5353"/>
                    <a:pt x="4926" y="5283"/>
                    <a:pt x="4723" y="5147"/>
                  </a:cubicBezTo>
                  <a:cubicBezTo>
                    <a:pt x="4301" y="4870"/>
                    <a:pt x="3817" y="4734"/>
                    <a:pt x="3336" y="4734"/>
                  </a:cubicBezTo>
                  <a:cubicBezTo>
                    <a:pt x="2691" y="4734"/>
                    <a:pt x="2052" y="4979"/>
                    <a:pt x="1575" y="5456"/>
                  </a:cubicBezTo>
                  <a:cubicBezTo>
                    <a:pt x="1" y="7030"/>
                    <a:pt x="1112" y="9746"/>
                    <a:pt x="3334" y="9746"/>
                  </a:cubicBezTo>
                  <a:cubicBezTo>
                    <a:pt x="3828" y="9715"/>
                    <a:pt x="4291" y="9591"/>
                    <a:pt x="4692" y="9314"/>
                  </a:cubicBezTo>
                  <a:cubicBezTo>
                    <a:pt x="4903" y="9172"/>
                    <a:pt x="5145" y="9102"/>
                    <a:pt x="5383" y="9102"/>
                  </a:cubicBezTo>
                  <a:cubicBezTo>
                    <a:pt x="5561" y="9102"/>
                    <a:pt x="5737" y="9142"/>
                    <a:pt x="5895" y="9221"/>
                  </a:cubicBezTo>
                  <a:lnTo>
                    <a:pt x="8210" y="10394"/>
                  </a:lnTo>
                  <a:cubicBezTo>
                    <a:pt x="8246" y="10410"/>
                    <a:pt x="8281" y="10417"/>
                    <a:pt x="8313" y="10417"/>
                  </a:cubicBezTo>
                  <a:cubicBezTo>
                    <a:pt x="8528" y="10417"/>
                    <a:pt x="8637" y="10100"/>
                    <a:pt x="8395" y="9993"/>
                  </a:cubicBezTo>
                  <a:lnTo>
                    <a:pt x="8395" y="9993"/>
                  </a:lnTo>
                  <a:lnTo>
                    <a:pt x="8426" y="10023"/>
                  </a:lnTo>
                  <a:lnTo>
                    <a:pt x="6111" y="8851"/>
                  </a:lnTo>
                  <a:cubicBezTo>
                    <a:pt x="5884" y="8743"/>
                    <a:pt x="5639" y="8689"/>
                    <a:pt x="5394" y="8689"/>
                  </a:cubicBezTo>
                  <a:cubicBezTo>
                    <a:pt x="5074" y="8689"/>
                    <a:pt x="4755" y="8782"/>
                    <a:pt x="4476" y="8974"/>
                  </a:cubicBezTo>
                  <a:cubicBezTo>
                    <a:pt x="4136" y="9190"/>
                    <a:pt x="3735" y="9283"/>
                    <a:pt x="3334" y="9314"/>
                  </a:cubicBezTo>
                  <a:cubicBezTo>
                    <a:pt x="2161" y="9283"/>
                    <a:pt x="1235" y="8326"/>
                    <a:pt x="1266" y="7184"/>
                  </a:cubicBezTo>
                  <a:cubicBezTo>
                    <a:pt x="1266" y="6629"/>
                    <a:pt x="1482" y="6135"/>
                    <a:pt x="1883" y="5764"/>
                  </a:cubicBezTo>
                  <a:cubicBezTo>
                    <a:pt x="2254" y="5394"/>
                    <a:pt x="2778" y="5178"/>
                    <a:pt x="3303" y="5178"/>
                  </a:cubicBezTo>
                  <a:cubicBezTo>
                    <a:pt x="3343" y="5175"/>
                    <a:pt x="3384" y="5173"/>
                    <a:pt x="3425" y="5173"/>
                  </a:cubicBezTo>
                  <a:cubicBezTo>
                    <a:pt x="3791" y="5173"/>
                    <a:pt x="4171" y="5296"/>
                    <a:pt x="4476" y="5518"/>
                  </a:cubicBezTo>
                  <a:cubicBezTo>
                    <a:pt x="4750" y="5689"/>
                    <a:pt x="5062" y="5775"/>
                    <a:pt x="5376" y="5775"/>
                  </a:cubicBezTo>
                  <a:cubicBezTo>
                    <a:pt x="5627" y="5775"/>
                    <a:pt x="5878" y="5720"/>
                    <a:pt x="6111" y="5610"/>
                  </a:cubicBezTo>
                  <a:lnTo>
                    <a:pt x="9846" y="3728"/>
                  </a:lnTo>
                  <a:cubicBezTo>
                    <a:pt x="10370" y="3481"/>
                    <a:pt x="10710" y="2956"/>
                    <a:pt x="10741" y="2370"/>
                  </a:cubicBezTo>
                  <a:cubicBezTo>
                    <a:pt x="10802" y="1289"/>
                    <a:pt x="11667" y="456"/>
                    <a:pt x="12747" y="425"/>
                  </a:cubicBezTo>
                  <a:cubicBezTo>
                    <a:pt x="12785" y="423"/>
                    <a:pt x="12822" y="422"/>
                    <a:pt x="12860" y="422"/>
                  </a:cubicBezTo>
                  <a:cubicBezTo>
                    <a:pt x="13342" y="422"/>
                    <a:pt x="13794" y="604"/>
                    <a:pt x="14166" y="919"/>
                  </a:cubicBezTo>
                  <a:cubicBezTo>
                    <a:pt x="14211" y="957"/>
                    <a:pt x="14257" y="973"/>
                    <a:pt x="14302" y="973"/>
                  </a:cubicBezTo>
                  <a:cubicBezTo>
                    <a:pt x="14475" y="973"/>
                    <a:pt x="14616" y="733"/>
                    <a:pt x="14444" y="611"/>
                  </a:cubicBezTo>
                  <a:cubicBezTo>
                    <a:pt x="13957" y="190"/>
                    <a:pt x="13386" y="0"/>
                    <a:pt x="1282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49" name="Google Shape;12549;p23"/>
            <p:cNvSpPr/>
            <p:nvPr/>
          </p:nvSpPr>
          <p:spPr>
            <a:xfrm>
              <a:off x="1229625" y="3038775"/>
              <a:ext cx="87975" cy="75250"/>
            </a:xfrm>
            <a:custGeom>
              <a:avLst/>
              <a:gdLst/>
              <a:ahLst/>
              <a:cxnLst/>
              <a:rect l="l" t="t" r="r" b="b"/>
              <a:pathLst>
                <a:path w="3519" h="3010" extrusionOk="0">
                  <a:moveTo>
                    <a:pt x="2003" y="405"/>
                  </a:moveTo>
                  <a:cubicBezTo>
                    <a:pt x="2557" y="405"/>
                    <a:pt x="3087" y="839"/>
                    <a:pt x="3087" y="1482"/>
                  </a:cubicBezTo>
                  <a:cubicBezTo>
                    <a:pt x="3087" y="2099"/>
                    <a:pt x="2624" y="2562"/>
                    <a:pt x="2006" y="2562"/>
                  </a:cubicBezTo>
                  <a:cubicBezTo>
                    <a:pt x="1994" y="2563"/>
                    <a:pt x="1982" y="2563"/>
                    <a:pt x="1970" y="2563"/>
                  </a:cubicBezTo>
                  <a:cubicBezTo>
                    <a:pt x="1037" y="2563"/>
                    <a:pt x="565" y="1412"/>
                    <a:pt x="1235" y="742"/>
                  </a:cubicBezTo>
                  <a:cubicBezTo>
                    <a:pt x="1458" y="509"/>
                    <a:pt x="1733" y="405"/>
                    <a:pt x="2003" y="405"/>
                  </a:cubicBezTo>
                  <a:close/>
                  <a:moveTo>
                    <a:pt x="2006" y="1"/>
                  </a:moveTo>
                  <a:cubicBezTo>
                    <a:pt x="679" y="1"/>
                    <a:pt x="0" y="1606"/>
                    <a:pt x="957" y="2562"/>
                  </a:cubicBezTo>
                  <a:cubicBezTo>
                    <a:pt x="1266" y="2871"/>
                    <a:pt x="1643" y="3010"/>
                    <a:pt x="2011" y="3010"/>
                  </a:cubicBezTo>
                  <a:cubicBezTo>
                    <a:pt x="2783" y="3010"/>
                    <a:pt x="3519" y="2402"/>
                    <a:pt x="3519" y="1482"/>
                  </a:cubicBezTo>
                  <a:cubicBezTo>
                    <a:pt x="3519" y="649"/>
                    <a:pt x="2840" y="1"/>
                    <a:pt x="2006"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50" name="Google Shape;12550;p23"/>
            <p:cNvSpPr/>
            <p:nvPr/>
          </p:nvSpPr>
          <p:spPr>
            <a:xfrm>
              <a:off x="1005100" y="3156500"/>
              <a:ext cx="85650" cy="75650"/>
            </a:xfrm>
            <a:custGeom>
              <a:avLst/>
              <a:gdLst/>
              <a:ahLst/>
              <a:cxnLst/>
              <a:rect l="l" t="t" r="r" b="b"/>
              <a:pathLst>
                <a:path w="3426" h="3026" extrusionOk="0">
                  <a:moveTo>
                    <a:pt x="1509" y="0"/>
                  </a:moveTo>
                  <a:cubicBezTo>
                    <a:pt x="1235" y="0"/>
                    <a:pt x="951" y="80"/>
                    <a:pt x="680" y="261"/>
                  </a:cubicBezTo>
                  <a:cubicBezTo>
                    <a:pt x="587" y="353"/>
                    <a:pt x="556" y="477"/>
                    <a:pt x="618" y="569"/>
                  </a:cubicBezTo>
                  <a:cubicBezTo>
                    <a:pt x="678" y="629"/>
                    <a:pt x="750" y="663"/>
                    <a:pt x="819" y="663"/>
                  </a:cubicBezTo>
                  <a:cubicBezTo>
                    <a:pt x="857" y="663"/>
                    <a:pt x="894" y="653"/>
                    <a:pt x="926" y="631"/>
                  </a:cubicBezTo>
                  <a:cubicBezTo>
                    <a:pt x="1080" y="529"/>
                    <a:pt x="1233" y="469"/>
                    <a:pt x="1404" y="469"/>
                  </a:cubicBezTo>
                  <a:cubicBezTo>
                    <a:pt x="1440" y="469"/>
                    <a:pt x="1476" y="471"/>
                    <a:pt x="1513" y="477"/>
                  </a:cubicBezTo>
                  <a:cubicBezTo>
                    <a:pt x="1525" y="476"/>
                    <a:pt x="1537" y="476"/>
                    <a:pt x="1550" y="476"/>
                  </a:cubicBezTo>
                  <a:cubicBezTo>
                    <a:pt x="2482" y="476"/>
                    <a:pt x="2955" y="1627"/>
                    <a:pt x="2284" y="2297"/>
                  </a:cubicBezTo>
                  <a:cubicBezTo>
                    <a:pt x="2062" y="2530"/>
                    <a:pt x="1786" y="2634"/>
                    <a:pt x="1516" y="2634"/>
                  </a:cubicBezTo>
                  <a:cubicBezTo>
                    <a:pt x="962" y="2634"/>
                    <a:pt x="433" y="2200"/>
                    <a:pt x="433" y="1557"/>
                  </a:cubicBezTo>
                  <a:cubicBezTo>
                    <a:pt x="433" y="1495"/>
                    <a:pt x="433" y="1433"/>
                    <a:pt x="433" y="1372"/>
                  </a:cubicBezTo>
                  <a:cubicBezTo>
                    <a:pt x="433" y="1279"/>
                    <a:pt x="371" y="1156"/>
                    <a:pt x="247" y="1156"/>
                  </a:cubicBezTo>
                  <a:lnTo>
                    <a:pt x="247" y="1125"/>
                  </a:lnTo>
                  <a:cubicBezTo>
                    <a:pt x="155" y="1125"/>
                    <a:pt x="31" y="1186"/>
                    <a:pt x="31" y="1310"/>
                  </a:cubicBezTo>
                  <a:cubicBezTo>
                    <a:pt x="1" y="1372"/>
                    <a:pt x="1" y="1464"/>
                    <a:pt x="31" y="1526"/>
                  </a:cubicBezTo>
                  <a:cubicBezTo>
                    <a:pt x="31" y="2470"/>
                    <a:pt x="776" y="3026"/>
                    <a:pt x="1531" y="3026"/>
                  </a:cubicBezTo>
                  <a:cubicBezTo>
                    <a:pt x="2035" y="3026"/>
                    <a:pt x="2544" y="2779"/>
                    <a:pt x="2840" y="2236"/>
                  </a:cubicBezTo>
                  <a:cubicBezTo>
                    <a:pt x="3426" y="1137"/>
                    <a:pt x="2544" y="0"/>
                    <a:pt x="150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51" name="Google Shape;12551;p23"/>
            <p:cNvSpPr/>
            <p:nvPr/>
          </p:nvSpPr>
          <p:spPr>
            <a:xfrm>
              <a:off x="1242225" y="3276000"/>
              <a:ext cx="88500" cy="75275"/>
            </a:xfrm>
            <a:custGeom>
              <a:avLst/>
              <a:gdLst/>
              <a:ahLst/>
              <a:cxnLst/>
              <a:rect l="l" t="t" r="r" b="b"/>
              <a:pathLst>
                <a:path w="3540" h="3011" extrusionOk="0">
                  <a:moveTo>
                    <a:pt x="1502" y="418"/>
                  </a:moveTo>
                  <a:cubicBezTo>
                    <a:pt x="2490" y="418"/>
                    <a:pt x="2953" y="1591"/>
                    <a:pt x="2274" y="2270"/>
                  </a:cubicBezTo>
                  <a:cubicBezTo>
                    <a:pt x="2053" y="2492"/>
                    <a:pt x="1779" y="2592"/>
                    <a:pt x="1510" y="2592"/>
                  </a:cubicBezTo>
                  <a:cubicBezTo>
                    <a:pt x="955" y="2592"/>
                    <a:pt x="422" y="2164"/>
                    <a:pt x="422" y="1499"/>
                  </a:cubicBezTo>
                  <a:cubicBezTo>
                    <a:pt x="422" y="912"/>
                    <a:pt x="916" y="418"/>
                    <a:pt x="1502" y="418"/>
                  </a:cubicBezTo>
                  <a:close/>
                  <a:moveTo>
                    <a:pt x="1518" y="1"/>
                  </a:moveTo>
                  <a:cubicBezTo>
                    <a:pt x="740" y="1"/>
                    <a:pt x="0" y="602"/>
                    <a:pt x="21" y="1499"/>
                  </a:cubicBezTo>
                  <a:cubicBezTo>
                    <a:pt x="21" y="2332"/>
                    <a:pt x="669" y="3011"/>
                    <a:pt x="1502" y="3011"/>
                  </a:cubicBezTo>
                  <a:cubicBezTo>
                    <a:pt x="2860" y="3011"/>
                    <a:pt x="3539" y="1375"/>
                    <a:pt x="2583" y="449"/>
                  </a:cubicBezTo>
                  <a:cubicBezTo>
                    <a:pt x="2272" y="139"/>
                    <a:pt x="1891" y="1"/>
                    <a:pt x="1518"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552" name="Google Shape;12552;p23"/>
          <p:cNvGrpSpPr/>
          <p:nvPr/>
        </p:nvGrpSpPr>
        <p:grpSpPr>
          <a:xfrm>
            <a:off x="6352126" y="3843525"/>
            <a:ext cx="483533" cy="483100"/>
            <a:chOff x="7730675" y="2463925"/>
            <a:chExt cx="362650" cy="362325"/>
          </a:xfrm>
        </p:grpSpPr>
        <p:sp>
          <p:nvSpPr>
            <p:cNvPr id="12553" name="Google Shape;12553;p23"/>
            <p:cNvSpPr/>
            <p:nvPr/>
          </p:nvSpPr>
          <p:spPr>
            <a:xfrm>
              <a:off x="7730675" y="2463925"/>
              <a:ext cx="361875" cy="362075"/>
            </a:xfrm>
            <a:custGeom>
              <a:avLst/>
              <a:gdLst/>
              <a:ahLst/>
              <a:cxnLst/>
              <a:rect l="l" t="t" r="r" b="b"/>
              <a:pathLst>
                <a:path w="14475" h="14483" extrusionOk="0">
                  <a:moveTo>
                    <a:pt x="10463" y="7533"/>
                  </a:moveTo>
                  <a:lnTo>
                    <a:pt x="10463" y="8922"/>
                  </a:lnTo>
                  <a:lnTo>
                    <a:pt x="9722" y="8922"/>
                  </a:lnTo>
                  <a:cubicBezTo>
                    <a:pt x="9352" y="8922"/>
                    <a:pt x="9043" y="8613"/>
                    <a:pt x="9043" y="8243"/>
                  </a:cubicBezTo>
                  <a:lnTo>
                    <a:pt x="9074" y="8243"/>
                  </a:lnTo>
                  <a:cubicBezTo>
                    <a:pt x="9043" y="7842"/>
                    <a:pt x="9352" y="7533"/>
                    <a:pt x="9753" y="7533"/>
                  </a:cubicBezTo>
                  <a:close/>
                  <a:moveTo>
                    <a:pt x="3851" y="2718"/>
                  </a:moveTo>
                  <a:cubicBezTo>
                    <a:pt x="4659" y="2718"/>
                    <a:pt x="5309" y="3385"/>
                    <a:pt x="5309" y="4200"/>
                  </a:cubicBezTo>
                  <a:cubicBezTo>
                    <a:pt x="5309" y="5558"/>
                    <a:pt x="6358" y="6669"/>
                    <a:pt x="7716" y="6731"/>
                  </a:cubicBezTo>
                  <a:cubicBezTo>
                    <a:pt x="7747" y="8089"/>
                    <a:pt x="6636" y="9230"/>
                    <a:pt x="5247" y="9261"/>
                  </a:cubicBezTo>
                  <a:lnTo>
                    <a:pt x="4753" y="9261"/>
                  </a:lnTo>
                  <a:cubicBezTo>
                    <a:pt x="3395" y="9261"/>
                    <a:pt x="2284" y="8150"/>
                    <a:pt x="2284" y="6792"/>
                  </a:cubicBezTo>
                  <a:lnTo>
                    <a:pt x="2284" y="4262"/>
                  </a:lnTo>
                  <a:cubicBezTo>
                    <a:pt x="2284" y="3398"/>
                    <a:pt x="2963" y="2719"/>
                    <a:pt x="3796" y="2719"/>
                  </a:cubicBezTo>
                  <a:cubicBezTo>
                    <a:pt x="3815" y="2718"/>
                    <a:pt x="3833" y="2718"/>
                    <a:pt x="3851" y="2718"/>
                  </a:cubicBezTo>
                  <a:close/>
                  <a:moveTo>
                    <a:pt x="13117" y="6329"/>
                  </a:moveTo>
                  <a:lnTo>
                    <a:pt x="13117" y="10064"/>
                  </a:lnTo>
                  <a:lnTo>
                    <a:pt x="10895" y="8953"/>
                  </a:lnTo>
                  <a:lnTo>
                    <a:pt x="10895" y="7410"/>
                  </a:lnTo>
                  <a:lnTo>
                    <a:pt x="13117" y="6329"/>
                  </a:lnTo>
                  <a:close/>
                  <a:moveTo>
                    <a:pt x="10463" y="9323"/>
                  </a:moveTo>
                  <a:lnTo>
                    <a:pt x="10463" y="10249"/>
                  </a:lnTo>
                  <a:cubicBezTo>
                    <a:pt x="10339" y="10218"/>
                    <a:pt x="10216" y="10187"/>
                    <a:pt x="10123" y="10187"/>
                  </a:cubicBezTo>
                  <a:lnTo>
                    <a:pt x="10123" y="10218"/>
                  </a:lnTo>
                  <a:lnTo>
                    <a:pt x="9938" y="10218"/>
                  </a:lnTo>
                  <a:lnTo>
                    <a:pt x="9938" y="9323"/>
                  </a:lnTo>
                  <a:close/>
                  <a:moveTo>
                    <a:pt x="5833" y="9632"/>
                  </a:moveTo>
                  <a:lnTo>
                    <a:pt x="5833" y="10990"/>
                  </a:lnTo>
                  <a:cubicBezTo>
                    <a:pt x="5833" y="11453"/>
                    <a:pt x="5463" y="11823"/>
                    <a:pt x="5000" y="11823"/>
                  </a:cubicBezTo>
                  <a:cubicBezTo>
                    <a:pt x="4568" y="11823"/>
                    <a:pt x="4198" y="11453"/>
                    <a:pt x="4167" y="10990"/>
                  </a:cubicBezTo>
                  <a:lnTo>
                    <a:pt x="4167" y="9632"/>
                  </a:lnTo>
                  <a:cubicBezTo>
                    <a:pt x="4383" y="9663"/>
                    <a:pt x="4568" y="9693"/>
                    <a:pt x="4753" y="9693"/>
                  </a:cubicBezTo>
                  <a:cubicBezTo>
                    <a:pt x="5124" y="9693"/>
                    <a:pt x="5463" y="9693"/>
                    <a:pt x="5833" y="9632"/>
                  </a:cubicBezTo>
                  <a:close/>
                  <a:moveTo>
                    <a:pt x="10108" y="10612"/>
                  </a:moveTo>
                  <a:cubicBezTo>
                    <a:pt x="10470" y="10612"/>
                    <a:pt x="10833" y="10851"/>
                    <a:pt x="10833" y="11329"/>
                  </a:cubicBezTo>
                  <a:lnTo>
                    <a:pt x="10833" y="12656"/>
                  </a:lnTo>
                  <a:lnTo>
                    <a:pt x="9382" y="12656"/>
                  </a:lnTo>
                  <a:lnTo>
                    <a:pt x="9382" y="11329"/>
                  </a:lnTo>
                  <a:cubicBezTo>
                    <a:pt x="9382" y="10851"/>
                    <a:pt x="9745" y="10612"/>
                    <a:pt x="10108" y="10612"/>
                  </a:cubicBezTo>
                  <a:close/>
                  <a:moveTo>
                    <a:pt x="7284" y="10681"/>
                  </a:moveTo>
                  <a:cubicBezTo>
                    <a:pt x="7932" y="10681"/>
                    <a:pt x="8549" y="10959"/>
                    <a:pt x="8981" y="11453"/>
                  </a:cubicBezTo>
                  <a:lnTo>
                    <a:pt x="8981" y="14076"/>
                  </a:lnTo>
                  <a:lnTo>
                    <a:pt x="494" y="14076"/>
                  </a:lnTo>
                  <a:lnTo>
                    <a:pt x="494" y="12903"/>
                  </a:lnTo>
                  <a:cubicBezTo>
                    <a:pt x="494" y="11669"/>
                    <a:pt x="1482" y="10681"/>
                    <a:pt x="2747" y="10681"/>
                  </a:cubicBezTo>
                  <a:lnTo>
                    <a:pt x="3766" y="10681"/>
                  </a:lnTo>
                  <a:lnTo>
                    <a:pt x="3766" y="10990"/>
                  </a:lnTo>
                  <a:cubicBezTo>
                    <a:pt x="3812" y="11777"/>
                    <a:pt x="4414" y="12170"/>
                    <a:pt x="5016" y="12170"/>
                  </a:cubicBezTo>
                  <a:cubicBezTo>
                    <a:pt x="5617" y="12170"/>
                    <a:pt x="6219" y="11777"/>
                    <a:pt x="6265" y="10990"/>
                  </a:cubicBezTo>
                  <a:lnTo>
                    <a:pt x="6265" y="10681"/>
                  </a:lnTo>
                  <a:close/>
                  <a:moveTo>
                    <a:pt x="10833" y="13088"/>
                  </a:moveTo>
                  <a:lnTo>
                    <a:pt x="10833" y="14076"/>
                  </a:lnTo>
                  <a:lnTo>
                    <a:pt x="9382" y="14076"/>
                  </a:lnTo>
                  <a:lnTo>
                    <a:pt x="9382" y="13088"/>
                  </a:lnTo>
                  <a:close/>
                  <a:moveTo>
                    <a:pt x="5769" y="0"/>
                  </a:moveTo>
                  <a:cubicBezTo>
                    <a:pt x="4976" y="0"/>
                    <a:pt x="4165" y="276"/>
                    <a:pt x="3550" y="774"/>
                  </a:cubicBezTo>
                  <a:cubicBezTo>
                    <a:pt x="3217" y="608"/>
                    <a:pt x="2861" y="492"/>
                    <a:pt x="2501" y="492"/>
                  </a:cubicBezTo>
                  <a:cubicBezTo>
                    <a:pt x="2460" y="492"/>
                    <a:pt x="2418" y="493"/>
                    <a:pt x="2377" y="497"/>
                  </a:cubicBezTo>
                  <a:cubicBezTo>
                    <a:pt x="1050" y="497"/>
                    <a:pt x="0" y="1546"/>
                    <a:pt x="0" y="2873"/>
                  </a:cubicBezTo>
                  <a:lnTo>
                    <a:pt x="0" y="3583"/>
                  </a:lnTo>
                  <a:cubicBezTo>
                    <a:pt x="0" y="3722"/>
                    <a:pt x="108" y="3791"/>
                    <a:pt x="216" y="3791"/>
                  </a:cubicBezTo>
                  <a:cubicBezTo>
                    <a:pt x="325" y="3791"/>
                    <a:pt x="433" y="3722"/>
                    <a:pt x="433" y="3583"/>
                  </a:cubicBezTo>
                  <a:lnTo>
                    <a:pt x="433" y="2873"/>
                  </a:lnTo>
                  <a:cubicBezTo>
                    <a:pt x="410" y="1723"/>
                    <a:pt x="1364" y="898"/>
                    <a:pt x="2388" y="898"/>
                  </a:cubicBezTo>
                  <a:cubicBezTo>
                    <a:pt x="2738" y="898"/>
                    <a:pt x="3096" y="994"/>
                    <a:pt x="3426" y="1206"/>
                  </a:cubicBezTo>
                  <a:cubicBezTo>
                    <a:pt x="3468" y="1234"/>
                    <a:pt x="3516" y="1249"/>
                    <a:pt x="3561" y="1249"/>
                  </a:cubicBezTo>
                  <a:cubicBezTo>
                    <a:pt x="3617" y="1249"/>
                    <a:pt x="3670" y="1227"/>
                    <a:pt x="3704" y="1176"/>
                  </a:cubicBezTo>
                  <a:cubicBezTo>
                    <a:pt x="4264" y="699"/>
                    <a:pt x="4952" y="426"/>
                    <a:pt x="5674" y="426"/>
                  </a:cubicBezTo>
                  <a:cubicBezTo>
                    <a:pt x="5748" y="426"/>
                    <a:pt x="5821" y="429"/>
                    <a:pt x="5895" y="435"/>
                  </a:cubicBezTo>
                  <a:cubicBezTo>
                    <a:pt x="7901" y="435"/>
                    <a:pt x="9506" y="2071"/>
                    <a:pt x="9506" y="4077"/>
                  </a:cubicBezTo>
                  <a:lnTo>
                    <a:pt x="9506" y="7132"/>
                  </a:lnTo>
                  <a:cubicBezTo>
                    <a:pt x="8981" y="7224"/>
                    <a:pt x="8611" y="7687"/>
                    <a:pt x="8642" y="8243"/>
                  </a:cubicBezTo>
                  <a:cubicBezTo>
                    <a:pt x="8611" y="8768"/>
                    <a:pt x="8981" y="9200"/>
                    <a:pt x="9506" y="9323"/>
                  </a:cubicBezTo>
                  <a:lnTo>
                    <a:pt x="9506" y="10372"/>
                  </a:lnTo>
                  <a:cubicBezTo>
                    <a:pt x="9290" y="10496"/>
                    <a:pt x="9136" y="10712"/>
                    <a:pt x="9043" y="10928"/>
                  </a:cubicBezTo>
                  <a:cubicBezTo>
                    <a:pt x="8549" y="10496"/>
                    <a:pt x="7901" y="10249"/>
                    <a:pt x="7253" y="10249"/>
                  </a:cubicBezTo>
                  <a:lnTo>
                    <a:pt x="6235" y="10249"/>
                  </a:lnTo>
                  <a:lnTo>
                    <a:pt x="6235" y="9508"/>
                  </a:lnTo>
                  <a:cubicBezTo>
                    <a:pt x="7376" y="9076"/>
                    <a:pt x="8117" y="7996"/>
                    <a:pt x="8148" y="6792"/>
                  </a:cubicBezTo>
                  <a:cubicBezTo>
                    <a:pt x="8148" y="6453"/>
                    <a:pt x="8148" y="6299"/>
                    <a:pt x="7747" y="6299"/>
                  </a:cubicBezTo>
                  <a:cubicBezTo>
                    <a:pt x="7729" y="6299"/>
                    <a:pt x="7711" y="6299"/>
                    <a:pt x="7693" y="6299"/>
                  </a:cubicBezTo>
                  <a:cubicBezTo>
                    <a:pt x="6606" y="6299"/>
                    <a:pt x="5710" y="5386"/>
                    <a:pt x="5710" y="4293"/>
                  </a:cubicBezTo>
                  <a:cubicBezTo>
                    <a:pt x="5726" y="2996"/>
                    <a:pt x="4745" y="2340"/>
                    <a:pt x="3769" y="2340"/>
                  </a:cubicBezTo>
                  <a:cubicBezTo>
                    <a:pt x="2816" y="2340"/>
                    <a:pt x="1867" y="2966"/>
                    <a:pt x="1852" y="4231"/>
                  </a:cubicBezTo>
                  <a:lnTo>
                    <a:pt x="1852" y="6792"/>
                  </a:lnTo>
                  <a:cubicBezTo>
                    <a:pt x="1852" y="7996"/>
                    <a:pt x="2624" y="9045"/>
                    <a:pt x="3735" y="9477"/>
                  </a:cubicBezTo>
                  <a:lnTo>
                    <a:pt x="3735" y="10249"/>
                  </a:lnTo>
                  <a:lnTo>
                    <a:pt x="2747" y="10249"/>
                  </a:lnTo>
                  <a:cubicBezTo>
                    <a:pt x="1790" y="10249"/>
                    <a:pt x="895" y="10743"/>
                    <a:pt x="433" y="11576"/>
                  </a:cubicBezTo>
                  <a:lnTo>
                    <a:pt x="433" y="4632"/>
                  </a:lnTo>
                  <a:cubicBezTo>
                    <a:pt x="417" y="4493"/>
                    <a:pt x="309" y="4424"/>
                    <a:pt x="205" y="4424"/>
                  </a:cubicBezTo>
                  <a:cubicBezTo>
                    <a:pt x="101" y="4424"/>
                    <a:pt x="0" y="4493"/>
                    <a:pt x="0" y="4632"/>
                  </a:cubicBezTo>
                  <a:lnTo>
                    <a:pt x="0" y="14292"/>
                  </a:lnTo>
                  <a:cubicBezTo>
                    <a:pt x="0" y="14399"/>
                    <a:pt x="94" y="14483"/>
                    <a:pt x="199" y="14483"/>
                  </a:cubicBezTo>
                  <a:cubicBezTo>
                    <a:pt x="215" y="14483"/>
                    <a:pt x="231" y="14481"/>
                    <a:pt x="247" y="14477"/>
                  </a:cubicBezTo>
                  <a:lnTo>
                    <a:pt x="11018" y="14477"/>
                  </a:lnTo>
                  <a:cubicBezTo>
                    <a:pt x="11142" y="14477"/>
                    <a:pt x="11234" y="14384"/>
                    <a:pt x="11234" y="14292"/>
                  </a:cubicBezTo>
                  <a:lnTo>
                    <a:pt x="11234" y="11360"/>
                  </a:lnTo>
                  <a:cubicBezTo>
                    <a:pt x="11234" y="11020"/>
                    <a:pt x="11111" y="10712"/>
                    <a:pt x="10864" y="10496"/>
                  </a:cubicBezTo>
                  <a:lnTo>
                    <a:pt x="10864" y="9447"/>
                  </a:lnTo>
                  <a:lnTo>
                    <a:pt x="14166" y="11082"/>
                  </a:lnTo>
                  <a:cubicBezTo>
                    <a:pt x="14192" y="11095"/>
                    <a:pt x="14220" y="11102"/>
                    <a:pt x="14248" y="11102"/>
                  </a:cubicBezTo>
                  <a:cubicBezTo>
                    <a:pt x="14348" y="11102"/>
                    <a:pt x="14444" y="11018"/>
                    <a:pt x="14444" y="10897"/>
                  </a:cubicBezTo>
                  <a:lnTo>
                    <a:pt x="14444" y="10125"/>
                  </a:lnTo>
                  <a:cubicBezTo>
                    <a:pt x="14444" y="9987"/>
                    <a:pt x="14344" y="9917"/>
                    <a:pt x="14243" y="9917"/>
                  </a:cubicBezTo>
                  <a:cubicBezTo>
                    <a:pt x="14143" y="9917"/>
                    <a:pt x="14043" y="9987"/>
                    <a:pt x="14043" y="10125"/>
                  </a:cubicBezTo>
                  <a:lnTo>
                    <a:pt x="14043" y="10558"/>
                  </a:lnTo>
                  <a:lnTo>
                    <a:pt x="13549" y="10280"/>
                  </a:lnTo>
                  <a:lnTo>
                    <a:pt x="13549" y="6144"/>
                  </a:lnTo>
                  <a:lnTo>
                    <a:pt x="14073" y="5867"/>
                  </a:lnTo>
                  <a:lnTo>
                    <a:pt x="14073" y="9045"/>
                  </a:lnTo>
                  <a:cubicBezTo>
                    <a:pt x="14073" y="9169"/>
                    <a:pt x="14166" y="9261"/>
                    <a:pt x="14259" y="9261"/>
                  </a:cubicBezTo>
                  <a:lnTo>
                    <a:pt x="14290" y="9261"/>
                  </a:lnTo>
                  <a:cubicBezTo>
                    <a:pt x="14382" y="9261"/>
                    <a:pt x="14475" y="9169"/>
                    <a:pt x="14475" y="9045"/>
                  </a:cubicBezTo>
                  <a:lnTo>
                    <a:pt x="14475" y="5527"/>
                  </a:lnTo>
                  <a:cubicBezTo>
                    <a:pt x="14475" y="5406"/>
                    <a:pt x="14379" y="5323"/>
                    <a:pt x="14278" y="5323"/>
                  </a:cubicBezTo>
                  <a:cubicBezTo>
                    <a:pt x="14251" y="5323"/>
                    <a:pt x="14223" y="5329"/>
                    <a:pt x="14197" y="5342"/>
                  </a:cubicBezTo>
                  <a:lnTo>
                    <a:pt x="10617" y="7101"/>
                  </a:lnTo>
                  <a:lnTo>
                    <a:pt x="9938" y="7101"/>
                  </a:lnTo>
                  <a:lnTo>
                    <a:pt x="9938" y="4077"/>
                  </a:lnTo>
                  <a:cubicBezTo>
                    <a:pt x="9969" y="1824"/>
                    <a:pt x="8148" y="3"/>
                    <a:pt x="5895" y="3"/>
                  </a:cubicBezTo>
                  <a:cubicBezTo>
                    <a:pt x="5853" y="1"/>
                    <a:pt x="5811" y="0"/>
                    <a:pt x="576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54" name="Google Shape;12554;p23"/>
            <p:cNvSpPr/>
            <p:nvPr/>
          </p:nvSpPr>
          <p:spPr>
            <a:xfrm>
              <a:off x="8028500" y="2464175"/>
              <a:ext cx="64825" cy="62725"/>
            </a:xfrm>
            <a:custGeom>
              <a:avLst/>
              <a:gdLst/>
              <a:ahLst/>
              <a:cxnLst/>
              <a:rect l="l" t="t" r="r" b="b"/>
              <a:pathLst>
                <a:path w="2593" h="2509" extrusionOk="0">
                  <a:moveTo>
                    <a:pt x="1327" y="703"/>
                  </a:moveTo>
                  <a:lnTo>
                    <a:pt x="1451" y="980"/>
                  </a:lnTo>
                  <a:cubicBezTo>
                    <a:pt x="1482" y="1042"/>
                    <a:pt x="1543" y="1104"/>
                    <a:pt x="1605" y="1104"/>
                  </a:cubicBezTo>
                  <a:lnTo>
                    <a:pt x="1914" y="1166"/>
                  </a:lnTo>
                  <a:lnTo>
                    <a:pt x="1698" y="1382"/>
                  </a:lnTo>
                  <a:cubicBezTo>
                    <a:pt x="1636" y="1443"/>
                    <a:pt x="1636" y="1505"/>
                    <a:pt x="1636" y="1567"/>
                  </a:cubicBezTo>
                  <a:lnTo>
                    <a:pt x="1698" y="1875"/>
                  </a:lnTo>
                  <a:lnTo>
                    <a:pt x="1420" y="1752"/>
                  </a:lnTo>
                  <a:cubicBezTo>
                    <a:pt x="1389" y="1737"/>
                    <a:pt x="1358" y="1729"/>
                    <a:pt x="1327" y="1729"/>
                  </a:cubicBezTo>
                  <a:cubicBezTo>
                    <a:pt x="1296" y="1729"/>
                    <a:pt x="1265" y="1737"/>
                    <a:pt x="1235" y="1752"/>
                  </a:cubicBezTo>
                  <a:lnTo>
                    <a:pt x="957" y="1875"/>
                  </a:lnTo>
                  <a:lnTo>
                    <a:pt x="1019" y="1567"/>
                  </a:lnTo>
                  <a:cubicBezTo>
                    <a:pt x="1019" y="1505"/>
                    <a:pt x="1019" y="1443"/>
                    <a:pt x="957" y="1382"/>
                  </a:cubicBezTo>
                  <a:lnTo>
                    <a:pt x="741" y="1166"/>
                  </a:lnTo>
                  <a:lnTo>
                    <a:pt x="1049" y="1104"/>
                  </a:lnTo>
                  <a:cubicBezTo>
                    <a:pt x="1111" y="1104"/>
                    <a:pt x="1173" y="1042"/>
                    <a:pt x="1204" y="980"/>
                  </a:cubicBezTo>
                  <a:lnTo>
                    <a:pt x="1327" y="703"/>
                  </a:lnTo>
                  <a:close/>
                  <a:moveTo>
                    <a:pt x="1327" y="1"/>
                  </a:moveTo>
                  <a:cubicBezTo>
                    <a:pt x="1250" y="1"/>
                    <a:pt x="1173" y="39"/>
                    <a:pt x="1142" y="116"/>
                  </a:cubicBezTo>
                  <a:lnTo>
                    <a:pt x="864" y="703"/>
                  </a:lnTo>
                  <a:lnTo>
                    <a:pt x="247" y="795"/>
                  </a:lnTo>
                  <a:cubicBezTo>
                    <a:pt x="93" y="826"/>
                    <a:pt x="0" y="1011"/>
                    <a:pt x="124" y="1166"/>
                  </a:cubicBezTo>
                  <a:lnTo>
                    <a:pt x="587" y="1598"/>
                  </a:lnTo>
                  <a:lnTo>
                    <a:pt x="463" y="2246"/>
                  </a:lnTo>
                  <a:cubicBezTo>
                    <a:pt x="463" y="2338"/>
                    <a:pt x="494" y="2400"/>
                    <a:pt x="556" y="2462"/>
                  </a:cubicBezTo>
                  <a:cubicBezTo>
                    <a:pt x="587" y="2493"/>
                    <a:pt x="617" y="2493"/>
                    <a:pt x="679" y="2493"/>
                  </a:cubicBezTo>
                  <a:cubicBezTo>
                    <a:pt x="710" y="2493"/>
                    <a:pt x="741" y="2493"/>
                    <a:pt x="772" y="2462"/>
                  </a:cubicBezTo>
                  <a:lnTo>
                    <a:pt x="1327" y="2184"/>
                  </a:lnTo>
                  <a:lnTo>
                    <a:pt x="1852" y="2462"/>
                  </a:lnTo>
                  <a:cubicBezTo>
                    <a:pt x="1883" y="2493"/>
                    <a:pt x="1921" y="2508"/>
                    <a:pt x="1960" y="2508"/>
                  </a:cubicBezTo>
                  <a:cubicBezTo>
                    <a:pt x="1998" y="2508"/>
                    <a:pt x="2037" y="2493"/>
                    <a:pt x="2068" y="2462"/>
                  </a:cubicBezTo>
                  <a:cubicBezTo>
                    <a:pt x="2130" y="2431"/>
                    <a:pt x="2191" y="2338"/>
                    <a:pt x="2160" y="2277"/>
                  </a:cubicBezTo>
                  <a:lnTo>
                    <a:pt x="2068" y="1628"/>
                  </a:lnTo>
                  <a:lnTo>
                    <a:pt x="2531" y="1166"/>
                  </a:lnTo>
                  <a:cubicBezTo>
                    <a:pt x="2562" y="1104"/>
                    <a:pt x="2593" y="1011"/>
                    <a:pt x="2562" y="950"/>
                  </a:cubicBezTo>
                  <a:cubicBezTo>
                    <a:pt x="2531" y="857"/>
                    <a:pt x="2469" y="795"/>
                    <a:pt x="2407" y="795"/>
                  </a:cubicBezTo>
                  <a:lnTo>
                    <a:pt x="1790" y="703"/>
                  </a:lnTo>
                  <a:lnTo>
                    <a:pt x="1512" y="116"/>
                  </a:lnTo>
                  <a:cubicBezTo>
                    <a:pt x="1482" y="39"/>
                    <a:pt x="1404" y="1"/>
                    <a:pt x="1327"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55" name="Google Shape;12555;p23"/>
            <p:cNvSpPr/>
            <p:nvPr/>
          </p:nvSpPr>
          <p:spPr>
            <a:xfrm>
              <a:off x="7995325" y="2537275"/>
              <a:ext cx="62500" cy="62550"/>
            </a:xfrm>
            <a:custGeom>
              <a:avLst/>
              <a:gdLst/>
              <a:ahLst/>
              <a:cxnLst/>
              <a:rect l="l" t="t" r="r" b="b"/>
              <a:pathLst>
                <a:path w="2500" h="2502" extrusionOk="0">
                  <a:moveTo>
                    <a:pt x="1265" y="711"/>
                  </a:moveTo>
                  <a:lnTo>
                    <a:pt x="1389" y="988"/>
                  </a:lnTo>
                  <a:cubicBezTo>
                    <a:pt x="1420" y="1050"/>
                    <a:pt x="1481" y="1081"/>
                    <a:pt x="1543" y="1112"/>
                  </a:cubicBezTo>
                  <a:lnTo>
                    <a:pt x="1852" y="1143"/>
                  </a:lnTo>
                  <a:lnTo>
                    <a:pt x="1605" y="1389"/>
                  </a:lnTo>
                  <a:cubicBezTo>
                    <a:pt x="1574" y="1420"/>
                    <a:pt x="1543" y="1482"/>
                    <a:pt x="1574" y="1575"/>
                  </a:cubicBezTo>
                  <a:lnTo>
                    <a:pt x="1605" y="1883"/>
                  </a:lnTo>
                  <a:lnTo>
                    <a:pt x="1358" y="1729"/>
                  </a:lnTo>
                  <a:cubicBezTo>
                    <a:pt x="1327" y="1714"/>
                    <a:pt x="1289" y="1706"/>
                    <a:pt x="1250" y="1706"/>
                  </a:cubicBezTo>
                  <a:cubicBezTo>
                    <a:pt x="1211" y="1706"/>
                    <a:pt x="1173" y="1714"/>
                    <a:pt x="1142" y="1729"/>
                  </a:cubicBezTo>
                  <a:lnTo>
                    <a:pt x="895" y="1883"/>
                  </a:lnTo>
                  <a:lnTo>
                    <a:pt x="957" y="1575"/>
                  </a:lnTo>
                  <a:cubicBezTo>
                    <a:pt x="957" y="1482"/>
                    <a:pt x="926" y="1420"/>
                    <a:pt x="895" y="1389"/>
                  </a:cubicBezTo>
                  <a:lnTo>
                    <a:pt x="648" y="1143"/>
                  </a:lnTo>
                  <a:lnTo>
                    <a:pt x="957" y="1112"/>
                  </a:lnTo>
                  <a:cubicBezTo>
                    <a:pt x="1049" y="1081"/>
                    <a:pt x="1080" y="1050"/>
                    <a:pt x="1111" y="988"/>
                  </a:cubicBezTo>
                  <a:lnTo>
                    <a:pt x="1265" y="711"/>
                  </a:lnTo>
                  <a:close/>
                  <a:moveTo>
                    <a:pt x="1265" y="1"/>
                  </a:moveTo>
                  <a:cubicBezTo>
                    <a:pt x="1173" y="1"/>
                    <a:pt x="1080" y="62"/>
                    <a:pt x="1049" y="124"/>
                  </a:cubicBezTo>
                  <a:lnTo>
                    <a:pt x="772" y="711"/>
                  </a:lnTo>
                  <a:lnTo>
                    <a:pt x="185" y="803"/>
                  </a:lnTo>
                  <a:cubicBezTo>
                    <a:pt x="93" y="803"/>
                    <a:pt x="31" y="865"/>
                    <a:pt x="0" y="927"/>
                  </a:cubicBezTo>
                  <a:cubicBezTo>
                    <a:pt x="0" y="1019"/>
                    <a:pt x="0" y="1112"/>
                    <a:pt x="62" y="1143"/>
                  </a:cubicBezTo>
                  <a:lnTo>
                    <a:pt x="525" y="1605"/>
                  </a:lnTo>
                  <a:lnTo>
                    <a:pt x="401" y="2254"/>
                  </a:lnTo>
                  <a:cubicBezTo>
                    <a:pt x="401" y="2315"/>
                    <a:pt x="432" y="2408"/>
                    <a:pt x="494" y="2439"/>
                  </a:cubicBezTo>
                  <a:cubicBezTo>
                    <a:pt x="525" y="2470"/>
                    <a:pt x="563" y="2485"/>
                    <a:pt x="602" y="2485"/>
                  </a:cubicBezTo>
                  <a:cubicBezTo>
                    <a:pt x="640" y="2485"/>
                    <a:pt x="679" y="2470"/>
                    <a:pt x="710" y="2439"/>
                  </a:cubicBezTo>
                  <a:lnTo>
                    <a:pt x="1265" y="2161"/>
                  </a:lnTo>
                  <a:lnTo>
                    <a:pt x="1790" y="2470"/>
                  </a:lnTo>
                  <a:cubicBezTo>
                    <a:pt x="1826" y="2491"/>
                    <a:pt x="1864" y="2501"/>
                    <a:pt x="1900" y="2501"/>
                  </a:cubicBezTo>
                  <a:cubicBezTo>
                    <a:pt x="2019" y="2501"/>
                    <a:pt x="2122" y="2395"/>
                    <a:pt x="2099" y="2254"/>
                  </a:cubicBezTo>
                  <a:lnTo>
                    <a:pt x="2006" y="1605"/>
                  </a:lnTo>
                  <a:lnTo>
                    <a:pt x="2438" y="1143"/>
                  </a:lnTo>
                  <a:cubicBezTo>
                    <a:pt x="2500" y="1081"/>
                    <a:pt x="2500" y="1019"/>
                    <a:pt x="2500" y="927"/>
                  </a:cubicBezTo>
                  <a:cubicBezTo>
                    <a:pt x="2469" y="865"/>
                    <a:pt x="2407" y="803"/>
                    <a:pt x="2315" y="803"/>
                  </a:cubicBezTo>
                  <a:lnTo>
                    <a:pt x="1728" y="711"/>
                  </a:lnTo>
                  <a:lnTo>
                    <a:pt x="1451" y="124"/>
                  </a:lnTo>
                  <a:cubicBezTo>
                    <a:pt x="1420" y="62"/>
                    <a:pt x="1327" y="1"/>
                    <a:pt x="1265"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56" name="Google Shape;12556;p23"/>
            <p:cNvSpPr/>
            <p:nvPr/>
          </p:nvSpPr>
          <p:spPr>
            <a:xfrm>
              <a:off x="8022325" y="2763525"/>
              <a:ext cx="62525" cy="62725"/>
            </a:xfrm>
            <a:custGeom>
              <a:avLst/>
              <a:gdLst/>
              <a:ahLst/>
              <a:cxnLst/>
              <a:rect l="l" t="t" r="r" b="b"/>
              <a:pathLst>
                <a:path w="2501" h="2509" extrusionOk="0">
                  <a:moveTo>
                    <a:pt x="1266" y="734"/>
                  </a:moveTo>
                  <a:lnTo>
                    <a:pt x="1389" y="981"/>
                  </a:lnTo>
                  <a:cubicBezTo>
                    <a:pt x="1420" y="1042"/>
                    <a:pt x="1482" y="1104"/>
                    <a:pt x="1543" y="1104"/>
                  </a:cubicBezTo>
                  <a:lnTo>
                    <a:pt x="1852" y="1166"/>
                  </a:lnTo>
                  <a:lnTo>
                    <a:pt x="1605" y="1382"/>
                  </a:lnTo>
                  <a:cubicBezTo>
                    <a:pt x="1574" y="1444"/>
                    <a:pt x="1543" y="1505"/>
                    <a:pt x="1574" y="1567"/>
                  </a:cubicBezTo>
                  <a:lnTo>
                    <a:pt x="1605" y="1907"/>
                  </a:lnTo>
                  <a:lnTo>
                    <a:pt x="1358" y="1752"/>
                  </a:lnTo>
                  <a:cubicBezTo>
                    <a:pt x="1327" y="1737"/>
                    <a:pt x="1289" y="1729"/>
                    <a:pt x="1250" y="1729"/>
                  </a:cubicBezTo>
                  <a:cubicBezTo>
                    <a:pt x="1212" y="1729"/>
                    <a:pt x="1173" y="1737"/>
                    <a:pt x="1142" y="1752"/>
                  </a:cubicBezTo>
                  <a:lnTo>
                    <a:pt x="895" y="1907"/>
                  </a:lnTo>
                  <a:lnTo>
                    <a:pt x="957" y="1567"/>
                  </a:lnTo>
                  <a:cubicBezTo>
                    <a:pt x="957" y="1505"/>
                    <a:pt x="926" y="1444"/>
                    <a:pt x="895" y="1382"/>
                  </a:cubicBezTo>
                  <a:lnTo>
                    <a:pt x="648" y="1166"/>
                  </a:lnTo>
                  <a:lnTo>
                    <a:pt x="957" y="1104"/>
                  </a:lnTo>
                  <a:cubicBezTo>
                    <a:pt x="1050" y="1104"/>
                    <a:pt x="1111" y="1042"/>
                    <a:pt x="1142" y="981"/>
                  </a:cubicBezTo>
                  <a:lnTo>
                    <a:pt x="1266" y="734"/>
                  </a:lnTo>
                  <a:close/>
                  <a:moveTo>
                    <a:pt x="1250" y="1"/>
                  </a:moveTo>
                  <a:cubicBezTo>
                    <a:pt x="1173" y="1"/>
                    <a:pt x="1096" y="39"/>
                    <a:pt x="1050" y="117"/>
                  </a:cubicBezTo>
                  <a:lnTo>
                    <a:pt x="803" y="703"/>
                  </a:lnTo>
                  <a:lnTo>
                    <a:pt x="185" y="796"/>
                  </a:lnTo>
                  <a:cubicBezTo>
                    <a:pt x="93" y="826"/>
                    <a:pt x="31" y="857"/>
                    <a:pt x="31" y="950"/>
                  </a:cubicBezTo>
                  <a:cubicBezTo>
                    <a:pt x="0" y="1012"/>
                    <a:pt x="0" y="1104"/>
                    <a:pt x="62" y="1166"/>
                  </a:cubicBezTo>
                  <a:lnTo>
                    <a:pt x="494" y="1629"/>
                  </a:lnTo>
                  <a:lnTo>
                    <a:pt x="401" y="2246"/>
                  </a:lnTo>
                  <a:cubicBezTo>
                    <a:pt x="401" y="2339"/>
                    <a:pt x="432" y="2431"/>
                    <a:pt x="494" y="2462"/>
                  </a:cubicBezTo>
                  <a:cubicBezTo>
                    <a:pt x="525" y="2493"/>
                    <a:pt x="563" y="2508"/>
                    <a:pt x="602" y="2508"/>
                  </a:cubicBezTo>
                  <a:cubicBezTo>
                    <a:pt x="641" y="2508"/>
                    <a:pt x="679" y="2493"/>
                    <a:pt x="710" y="2462"/>
                  </a:cubicBezTo>
                  <a:lnTo>
                    <a:pt x="1266" y="2184"/>
                  </a:lnTo>
                  <a:lnTo>
                    <a:pt x="1790" y="2462"/>
                  </a:lnTo>
                  <a:cubicBezTo>
                    <a:pt x="1821" y="2493"/>
                    <a:pt x="1860" y="2508"/>
                    <a:pt x="1898" y="2508"/>
                  </a:cubicBezTo>
                  <a:cubicBezTo>
                    <a:pt x="1937" y="2508"/>
                    <a:pt x="1975" y="2493"/>
                    <a:pt x="2006" y="2462"/>
                  </a:cubicBezTo>
                  <a:cubicBezTo>
                    <a:pt x="2068" y="2431"/>
                    <a:pt x="2130" y="2339"/>
                    <a:pt x="2099" y="2246"/>
                  </a:cubicBezTo>
                  <a:lnTo>
                    <a:pt x="2006" y="1629"/>
                  </a:lnTo>
                  <a:lnTo>
                    <a:pt x="2438" y="1166"/>
                  </a:lnTo>
                  <a:cubicBezTo>
                    <a:pt x="2500" y="1104"/>
                    <a:pt x="2500" y="1012"/>
                    <a:pt x="2500" y="950"/>
                  </a:cubicBezTo>
                  <a:cubicBezTo>
                    <a:pt x="2469" y="857"/>
                    <a:pt x="2407" y="826"/>
                    <a:pt x="2315" y="796"/>
                  </a:cubicBezTo>
                  <a:lnTo>
                    <a:pt x="1729" y="703"/>
                  </a:lnTo>
                  <a:lnTo>
                    <a:pt x="1451" y="117"/>
                  </a:lnTo>
                  <a:cubicBezTo>
                    <a:pt x="1404" y="39"/>
                    <a:pt x="1327" y="1"/>
                    <a:pt x="1250"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sp>
        <p:nvSpPr>
          <p:cNvPr id="12557" name="Google Shape;12557;p23"/>
          <p:cNvSpPr/>
          <p:nvPr/>
        </p:nvSpPr>
        <p:spPr>
          <a:xfrm>
            <a:off x="7301208" y="3844325"/>
            <a:ext cx="505133" cy="481500"/>
          </a:xfrm>
          <a:custGeom>
            <a:avLst/>
            <a:gdLst/>
            <a:ahLst/>
            <a:cxnLst/>
            <a:rect l="l" t="t" r="r" b="b"/>
            <a:pathLst>
              <a:path w="15154" h="14445" extrusionOk="0">
                <a:moveTo>
                  <a:pt x="11666" y="1429"/>
                </a:moveTo>
                <a:cubicBezTo>
                  <a:pt x="12090" y="1429"/>
                  <a:pt x="12515" y="1591"/>
                  <a:pt x="12839" y="1915"/>
                </a:cubicBezTo>
                <a:cubicBezTo>
                  <a:pt x="13487" y="2563"/>
                  <a:pt x="13487" y="3643"/>
                  <a:pt x="12839" y="4291"/>
                </a:cubicBezTo>
                <a:lnTo>
                  <a:pt x="11111" y="5989"/>
                </a:lnTo>
                <a:cubicBezTo>
                  <a:pt x="10806" y="6315"/>
                  <a:pt x="10379" y="6473"/>
                  <a:pt x="9949" y="6473"/>
                </a:cubicBezTo>
                <a:cubicBezTo>
                  <a:pt x="9768" y="6473"/>
                  <a:pt x="9586" y="6445"/>
                  <a:pt x="9413" y="6390"/>
                </a:cubicBezTo>
                <a:lnTo>
                  <a:pt x="9629" y="6174"/>
                </a:lnTo>
                <a:cubicBezTo>
                  <a:pt x="10153" y="5650"/>
                  <a:pt x="9629" y="4905"/>
                  <a:pt x="9065" y="4905"/>
                </a:cubicBezTo>
                <a:cubicBezTo>
                  <a:pt x="8898" y="4905"/>
                  <a:pt x="8728" y="4970"/>
                  <a:pt x="8580" y="5125"/>
                </a:cubicBezTo>
                <a:lnTo>
                  <a:pt x="8364" y="5341"/>
                </a:lnTo>
                <a:cubicBezTo>
                  <a:pt x="8148" y="4724"/>
                  <a:pt x="8302" y="4075"/>
                  <a:pt x="8734" y="3643"/>
                </a:cubicBezTo>
                <a:lnTo>
                  <a:pt x="8765" y="3643"/>
                </a:lnTo>
                <a:lnTo>
                  <a:pt x="10493" y="1915"/>
                </a:lnTo>
                <a:cubicBezTo>
                  <a:pt x="10817" y="1591"/>
                  <a:pt x="11242" y="1429"/>
                  <a:pt x="11666" y="1429"/>
                </a:cubicBezTo>
                <a:close/>
                <a:moveTo>
                  <a:pt x="9076" y="5344"/>
                </a:moveTo>
                <a:cubicBezTo>
                  <a:pt x="9325" y="5344"/>
                  <a:pt x="9536" y="5657"/>
                  <a:pt x="9321" y="5896"/>
                </a:cubicBezTo>
                <a:lnTo>
                  <a:pt x="8888" y="6328"/>
                </a:lnTo>
                <a:lnTo>
                  <a:pt x="6234" y="8982"/>
                </a:lnTo>
                <a:cubicBezTo>
                  <a:pt x="6174" y="9043"/>
                  <a:pt x="6105" y="9068"/>
                  <a:pt x="6037" y="9068"/>
                </a:cubicBezTo>
                <a:cubicBezTo>
                  <a:pt x="5791" y="9068"/>
                  <a:pt x="5554" y="8737"/>
                  <a:pt x="5771" y="8520"/>
                </a:cubicBezTo>
                <a:lnTo>
                  <a:pt x="8858" y="5433"/>
                </a:lnTo>
                <a:cubicBezTo>
                  <a:pt x="8927" y="5371"/>
                  <a:pt x="9003" y="5344"/>
                  <a:pt x="9076" y="5344"/>
                </a:cubicBezTo>
                <a:close/>
                <a:moveTo>
                  <a:pt x="5174" y="6884"/>
                </a:moveTo>
                <a:cubicBezTo>
                  <a:pt x="5623" y="6884"/>
                  <a:pt x="6073" y="6995"/>
                  <a:pt x="6481" y="7223"/>
                </a:cubicBezTo>
                <a:lnTo>
                  <a:pt x="6018" y="7686"/>
                </a:lnTo>
                <a:cubicBezTo>
                  <a:pt x="5740" y="7558"/>
                  <a:pt x="5447" y="7496"/>
                  <a:pt x="5157" y="7496"/>
                </a:cubicBezTo>
                <a:cubicBezTo>
                  <a:pt x="4611" y="7496"/>
                  <a:pt x="4076" y="7715"/>
                  <a:pt x="3673" y="8118"/>
                </a:cubicBezTo>
                <a:lnTo>
                  <a:pt x="1945" y="9847"/>
                </a:lnTo>
                <a:cubicBezTo>
                  <a:pt x="540" y="11347"/>
                  <a:pt x="1891" y="13380"/>
                  <a:pt x="3488" y="13380"/>
                </a:cubicBezTo>
                <a:cubicBezTo>
                  <a:pt x="3961" y="13380"/>
                  <a:pt x="4456" y="13201"/>
                  <a:pt x="4907" y="12778"/>
                </a:cubicBezTo>
                <a:cubicBezTo>
                  <a:pt x="5049" y="12636"/>
                  <a:pt x="4919" y="12440"/>
                  <a:pt x="4767" y="12440"/>
                </a:cubicBezTo>
                <a:cubicBezTo>
                  <a:pt x="4721" y="12440"/>
                  <a:pt x="4673" y="12458"/>
                  <a:pt x="4630" y="12501"/>
                </a:cubicBezTo>
                <a:cubicBezTo>
                  <a:pt x="4306" y="12825"/>
                  <a:pt x="3873" y="12987"/>
                  <a:pt x="3441" y="12987"/>
                </a:cubicBezTo>
                <a:cubicBezTo>
                  <a:pt x="3009" y="12987"/>
                  <a:pt x="2577" y="12825"/>
                  <a:pt x="2253" y="12501"/>
                </a:cubicBezTo>
                <a:cubicBezTo>
                  <a:pt x="1605" y="11853"/>
                  <a:pt x="1605" y="10772"/>
                  <a:pt x="2253" y="10124"/>
                </a:cubicBezTo>
                <a:lnTo>
                  <a:pt x="3981" y="8427"/>
                </a:lnTo>
                <a:cubicBezTo>
                  <a:pt x="4284" y="8102"/>
                  <a:pt x="4708" y="7930"/>
                  <a:pt x="5137" y="7930"/>
                </a:cubicBezTo>
                <a:cubicBezTo>
                  <a:pt x="5320" y="7930"/>
                  <a:pt x="5503" y="7961"/>
                  <a:pt x="5679" y="8026"/>
                </a:cubicBezTo>
                <a:lnTo>
                  <a:pt x="5494" y="8242"/>
                </a:lnTo>
                <a:cubicBezTo>
                  <a:pt x="4970" y="8766"/>
                  <a:pt x="5475" y="9511"/>
                  <a:pt x="6046" y="9511"/>
                </a:cubicBezTo>
                <a:cubicBezTo>
                  <a:pt x="6214" y="9511"/>
                  <a:pt x="6388" y="9446"/>
                  <a:pt x="6543" y="9291"/>
                </a:cubicBezTo>
                <a:lnTo>
                  <a:pt x="6728" y="9075"/>
                </a:lnTo>
                <a:lnTo>
                  <a:pt x="6728" y="9075"/>
                </a:lnTo>
                <a:cubicBezTo>
                  <a:pt x="6944" y="9692"/>
                  <a:pt x="6790" y="10340"/>
                  <a:pt x="6327" y="10772"/>
                </a:cubicBezTo>
                <a:lnTo>
                  <a:pt x="5370" y="11760"/>
                </a:lnTo>
                <a:cubicBezTo>
                  <a:pt x="5201" y="11905"/>
                  <a:pt x="5354" y="12126"/>
                  <a:pt x="5517" y="12126"/>
                </a:cubicBezTo>
                <a:cubicBezTo>
                  <a:pt x="5562" y="12126"/>
                  <a:pt x="5608" y="12109"/>
                  <a:pt x="5648" y="12069"/>
                </a:cubicBezTo>
                <a:lnTo>
                  <a:pt x="6636" y="11081"/>
                </a:lnTo>
                <a:cubicBezTo>
                  <a:pt x="7253" y="10464"/>
                  <a:pt x="7407" y="9538"/>
                  <a:pt x="7068" y="8766"/>
                </a:cubicBezTo>
                <a:lnTo>
                  <a:pt x="7531" y="8304"/>
                </a:lnTo>
                <a:lnTo>
                  <a:pt x="7531" y="8304"/>
                </a:lnTo>
                <a:cubicBezTo>
                  <a:pt x="8117" y="9353"/>
                  <a:pt x="7932" y="10680"/>
                  <a:pt x="7068" y="11513"/>
                </a:cubicBezTo>
                <a:lnTo>
                  <a:pt x="5370" y="13211"/>
                </a:lnTo>
                <a:cubicBezTo>
                  <a:pt x="4830" y="13751"/>
                  <a:pt x="4136" y="14021"/>
                  <a:pt x="3441" y="14021"/>
                </a:cubicBezTo>
                <a:cubicBezTo>
                  <a:pt x="2747" y="14021"/>
                  <a:pt x="2053" y="13751"/>
                  <a:pt x="1513" y="13211"/>
                </a:cubicBezTo>
                <a:cubicBezTo>
                  <a:pt x="463" y="12161"/>
                  <a:pt x="463" y="10464"/>
                  <a:pt x="1513" y="9384"/>
                </a:cubicBezTo>
                <a:lnTo>
                  <a:pt x="3241" y="7686"/>
                </a:lnTo>
                <a:cubicBezTo>
                  <a:pt x="3769" y="7158"/>
                  <a:pt x="4469" y="6884"/>
                  <a:pt x="5174" y="6884"/>
                </a:cubicBezTo>
                <a:close/>
                <a:moveTo>
                  <a:pt x="12008" y="0"/>
                </a:moveTo>
                <a:cubicBezTo>
                  <a:pt x="11755" y="0"/>
                  <a:pt x="11706" y="404"/>
                  <a:pt x="11975" y="434"/>
                </a:cubicBezTo>
                <a:cubicBezTo>
                  <a:pt x="14228" y="711"/>
                  <a:pt x="15153" y="3427"/>
                  <a:pt x="13580" y="5032"/>
                </a:cubicBezTo>
                <a:lnTo>
                  <a:pt x="11851" y="6730"/>
                </a:lnTo>
                <a:cubicBezTo>
                  <a:pt x="11323" y="7257"/>
                  <a:pt x="10634" y="7532"/>
                  <a:pt x="9931" y="7532"/>
                </a:cubicBezTo>
                <a:cubicBezTo>
                  <a:pt x="9484" y="7532"/>
                  <a:pt x="9031" y="7421"/>
                  <a:pt x="8611" y="7192"/>
                </a:cubicBezTo>
                <a:lnTo>
                  <a:pt x="9074" y="6730"/>
                </a:lnTo>
                <a:cubicBezTo>
                  <a:pt x="9351" y="6853"/>
                  <a:pt x="9629" y="6915"/>
                  <a:pt x="9938" y="6915"/>
                </a:cubicBezTo>
                <a:cubicBezTo>
                  <a:pt x="10493" y="6915"/>
                  <a:pt x="11018" y="6699"/>
                  <a:pt x="11419" y="6297"/>
                </a:cubicBezTo>
                <a:lnTo>
                  <a:pt x="13147" y="4600"/>
                </a:lnTo>
                <a:cubicBezTo>
                  <a:pt x="14553" y="3076"/>
                  <a:pt x="13201" y="1037"/>
                  <a:pt x="11602" y="1037"/>
                </a:cubicBezTo>
                <a:cubicBezTo>
                  <a:pt x="11130" y="1037"/>
                  <a:pt x="10635" y="1215"/>
                  <a:pt x="10185" y="1637"/>
                </a:cubicBezTo>
                <a:lnTo>
                  <a:pt x="8456" y="3366"/>
                </a:lnTo>
                <a:cubicBezTo>
                  <a:pt x="7839" y="3952"/>
                  <a:pt x="7685" y="4847"/>
                  <a:pt x="7994" y="5649"/>
                </a:cubicBezTo>
                <a:lnTo>
                  <a:pt x="8024" y="5680"/>
                </a:lnTo>
                <a:lnTo>
                  <a:pt x="7561" y="6143"/>
                </a:lnTo>
                <a:cubicBezTo>
                  <a:pt x="6975" y="5094"/>
                  <a:pt x="7160" y="3767"/>
                  <a:pt x="8024" y="2934"/>
                </a:cubicBezTo>
                <a:lnTo>
                  <a:pt x="9753" y="1205"/>
                </a:lnTo>
                <a:cubicBezTo>
                  <a:pt x="10061" y="897"/>
                  <a:pt x="10432" y="650"/>
                  <a:pt x="10864" y="526"/>
                </a:cubicBezTo>
                <a:cubicBezTo>
                  <a:pt x="11092" y="441"/>
                  <a:pt x="11004" y="118"/>
                  <a:pt x="10794" y="118"/>
                </a:cubicBezTo>
                <a:cubicBezTo>
                  <a:pt x="10777" y="118"/>
                  <a:pt x="10759" y="120"/>
                  <a:pt x="10740" y="125"/>
                </a:cubicBezTo>
                <a:cubicBezTo>
                  <a:pt x="10246" y="249"/>
                  <a:pt x="9814" y="526"/>
                  <a:pt x="9444" y="897"/>
                </a:cubicBezTo>
                <a:lnTo>
                  <a:pt x="7716" y="2594"/>
                </a:lnTo>
                <a:cubicBezTo>
                  <a:pt x="6697" y="3613"/>
                  <a:pt x="6512" y="5217"/>
                  <a:pt x="7253" y="6452"/>
                </a:cubicBezTo>
                <a:lnTo>
                  <a:pt x="6790" y="6915"/>
                </a:lnTo>
                <a:cubicBezTo>
                  <a:pt x="6286" y="6612"/>
                  <a:pt x="5720" y="6464"/>
                  <a:pt x="5158" y="6464"/>
                </a:cubicBezTo>
                <a:cubicBezTo>
                  <a:pt x="4343" y="6464"/>
                  <a:pt x="3535" y="6775"/>
                  <a:pt x="2932" y="7378"/>
                </a:cubicBezTo>
                <a:lnTo>
                  <a:pt x="1235" y="9106"/>
                </a:lnTo>
                <a:cubicBezTo>
                  <a:pt x="0" y="10310"/>
                  <a:pt x="0" y="12316"/>
                  <a:pt x="1235" y="13519"/>
                </a:cubicBezTo>
                <a:cubicBezTo>
                  <a:pt x="1837" y="14136"/>
                  <a:pt x="2639" y="14445"/>
                  <a:pt x="3441" y="14445"/>
                </a:cubicBezTo>
                <a:cubicBezTo>
                  <a:pt x="4244" y="14445"/>
                  <a:pt x="5046" y="14136"/>
                  <a:pt x="5648" y="13519"/>
                </a:cubicBezTo>
                <a:lnTo>
                  <a:pt x="7407" y="11791"/>
                </a:lnTo>
                <a:cubicBezTo>
                  <a:pt x="8395" y="10772"/>
                  <a:pt x="8611" y="9198"/>
                  <a:pt x="7870" y="7964"/>
                </a:cubicBezTo>
                <a:lnTo>
                  <a:pt x="8333" y="7501"/>
                </a:lnTo>
                <a:cubicBezTo>
                  <a:pt x="8837" y="7804"/>
                  <a:pt x="9403" y="7952"/>
                  <a:pt x="9965" y="7952"/>
                </a:cubicBezTo>
                <a:cubicBezTo>
                  <a:pt x="10780" y="7952"/>
                  <a:pt x="11588" y="7641"/>
                  <a:pt x="12191" y="7038"/>
                </a:cubicBezTo>
                <a:lnTo>
                  <a:pt x="13919" y="5310"/>
                </a:lnTo>
                <a:cubicBezTo>
                  <a:pt x="15123" y="4106"/>
                  <a:pt x="15123" y="2100"/>
                  <a:pt x="13919" y="897"/>
                </a:cubicBezTo>
                <a:lnTo>
                  <a:pt x="13857" y="897"/>
                </a:lnTo>
                <a:cubicBezTo>
                  <a:pt x="13363" y="403"/>
                  <a:pt x="12746" y="94"/>
                  <a:pt x="12036" y="2"/>
                </a:cubicBezTo>
                <a:cubicBezTo>
                  <a:pt x="12027" y="1"/>
                  <a:pt x="12018" y="0"/>
                  <a:pt x="1200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nvGrpSpPr>
          <p:cNvPr id="12558" name="Google Shape;12558;p23"/>
          <p:cNvGrpSpPr/>
          <p:nvPr/>
        </p:nvGrpSpPr>
        <p:grpSpPr>
          <a:xfrm>
            <a:off x="9333484" y="3842791"/>
            <a:ext cx="482533" cy="484567"/>
            <a:chOff x="5505525" y="2463200"/>
            <a:chExt cx="361900" cy="363425"/>
          </a:xfrm>
        </p:grpSpPr>
        <p:sp>
          <p:nvSpPr>
            <p:cNvPr id="12559" name="Google Shape;12559;p23"/>
            <p:cNvSpPr/>
            <p:nvPr/>
          </p:nvSpPr>
          <p:spPr>
            <a:xfrm>
              <a:off x="5505525" y="2545775"/>
              <a:ext cx="361900" cy="280850"/>
            </a:xfrm>
            <a:custGeom>
              <a:avLst/>
              <a:gdLst/>
              <a:ahLst/>
              <a:cxnLst/>
              <a:rect l="l" t="t" r="r" b="b"/>
              <a:pathLst>
                <a:path w="14476" h="11234" extrusionOk="0">
                  <a:moveTo>
                    <a:pt x="5834" y="6018"/>
                  </a:moveTo>
                  <a:cubicBezTo>
                    <a:pt x="6019" y="6018"/>
                    <a:pt x="6173" y="6142"/>
                    <a:pt x="6173" y="6327"/>
                  </a:cubicBezTo>
                  <a:cubicBezTo>
                    <a:pt x="6173" y="6537"/>
                    <a:pt x="6002" y="6661"/>
                    <a:pt x="5835" y="6661"/>
                  </a:cubicBezTo>
                  <a:cubicBezTo>
                    <a:pt x="5755" y="6661"/>
                    <a:pt x="5677" y="6633"/>
                    <a:pt x="5618" y="6574"/>
                  </a:cubicBezTo>
                  <a:cubicBezTo>
                    <a:pt x="5402" y="6358"/>
                    <a:pt x="5556" y="6018"/>
                    <a:pt x="5834" y="6018"/>
                  </a:cubicBezTo>
                  <a:close/>
                  <a:moveTo>
                    <a:pt x="8519" y="6018"/>
                  </a:moveTo>
                  <a:cubicBezTo>
                    <a:pt x="8796" y="6018"/>
                    <a:pt x="8951" y="6358"/>
                    <a:pt x="8735" y="6574"/>
                  </a:cubicBezTo>
                  <a:cubicBezTo>
                    <a:pt x="8665" y="6633"/>
                    <a:pt x="8584" y="6661"/>
                    <a:pt x="8504" y="6661"/>
                  </a:cubicBezTo>
                  <a:cubicBezTo>
                    <a:pt x="8336" y="6661"/>
                    <a:pt x="8179" y="6537"/>
                    <a:pt x="8179" y="6327"/>
                  </a:cubicBezTo>
                  <a:cubicBezTo>
                    <a:pt x="8179" y="6142"/>
                    <a:pt x="8334" y="6018"/>
                    <a:pt x="8519" y="6018"/>
                  </a:cubicBezTo>
                  <a:close/>
                  <a:moveTo>
                    <a:pt x="4322" y="2562"/>
                  </a:moveTo>
                  <a:lnTo>
                    <a:pt x="4414" y="3086"/>
                  </a:lnTo>
                  <a:lnTo>
                    <a:pt x="1606" y="3086"/>
                  </a:lnTo>
                  <a:cubicBezTo>
                    <a:pt x="1592" y="3083"/>
                    <a:pt x="1580" y="3082"/>
                    <a:pt x="1567" y="3082"/>
                  </a:cubicBezTo>
                  <a:cubicBezTo>
                    <a:pt x="1463" y="3082"/>
                    <a:pt x="1390" y="3189"/>
                    <a:pt x="1390" y="3272"/>
                  </a:cubicBezTo>
                  <a:lnTo>
                    <a:pt x="1390" y="7561"/>
                  </a:lnTo>
                  <a:cubicBezTo>
                    <a:pt x="1390" y="7700"/>
                    <a:pt x="1498" y="7770"/>
                    <a:pt x="1606" y="7770"/>
                  </a:cubicBezTo>
                  <a:cubicBezTo>
                    <a:pt x="1714" y="7770"/>
                    <a:pt x="1822" y="7700"/>
                    <a:pt x="1822" y="7561"/>
                  </a:cubicBezTo>
                  <a:lnTo>
                    <a:pt x="1822" y="3488"/>
                  </a:lnTo>
                  <a:lnTo>
                    <a:pt x="4538" y="3488"/>
                  </a:lnTo>
                  <a:lnTo>
                    <a:pt x="4723" y="4383"/>
                  </a:lnTo>
                  <a:cubicBezTo>
                    <a:pt x="4784" y="4629"/>
                    <a:pt x="5000" y="4815"/>
                    <a:pt x="5278" y="4845"/>
                  </a:cubicBezTo>
                  <a:lnTo>
                    <a:pt x="9229" y="4845"/>
                  </a:lnTo>
                  <a:lnTo>
                    <a:pt x="9198" y="5000"/>
                  </a:lnTo>
                  <a:cubicBezTo>
                    <a:pt x="9136" y="5339"/>
                    <a:pt x="8858" y="5586"/>
                    <a:pt x="8488" y="5617"/>
                  </a:cubicBezTo>
                  <a:lnTo>
                    <a:pt x="5247" y="5617"/>
                  </a:lnTo>
                  <a:cubicBezTo>
                    <a:pt x="5031" y="5617"/>
                    <a:pt x="4970" y="5926"/>
                    <a:pt x="5186" y="6018"/>
                  </a:cubicBezTo>
                  <a:cubicBezTo>
                    <a:pt x="5124" y="6111"/>
                    <a:pt x="5093" y="6234"/>
                    <a:pt x="5093" y="6358"/>
                  </a:cubicBezTo>
                  <a:cubicBezTo>
                    <a:pt x="5093" y="6714"/>
                    <a:pt x="5382" y="6865"/>
                    <a:pt x="5704" y="6865"/>
                  </a:cubicBezTo>
                  <a:cubicBezTo>
                    <a:pt x="6191" y="6865"/>
                    <a:pt x="6754" y="6520"/>
                    <a:pt x="6513" y="6018"/>
                  </a:cubicBezTo>
                  <a:lnTo>
                    <a:pt x="7840" y="6018"/>
                  </a:lnTo>
                  <a:cubicBezTo>
                    <a:pt x="7581" y="6536"/>
                    <a:pt x="7939" y="7108"/>
                    <a:pt x="8489" y="7108"/>
                  </a:cubicBezTo>
                  <a:cubicBezTo>
                    <a:pt x="8529" y="7108"/>
                    <a:pt x="8570" y="7105"/>
                    <a:pt x="8611" y="7098"/>
                  </a:cubicBezTo>
                  <a:cubicBezTo>
                    <a:pt x="9198" y="7037"/>
                    <a:pt x="9475" y="6327"/>
                    <a:pt x="9074" y="5864"/>
                  </a:cubicBezTo>
                  <a:cubicBezTo>
                    <a:pt x="9352" y="5710"/>
                    <a:pt x="9568" y="5401"/>
                    <a:pt x="9630" y="5092"/>
                  </a:cubicBezTo>
                  <a:lnTo>
                    <a:pt x="9938" y="3488"/>
                  </a:lnTo>
                  <a:lnTo>
                    <a:pt x="12654" y="3488"/>
                  </a:lnTo>
                  <a:lnTo>
                    <a:pt x="12654" y="9444"/>
                  </a:lnTo>
                  <a:lnTo>
                    <a:pt x="1822" y="9413"/>
                  </a:lnTo>
                  <a:lnTo>
                    <a:pt x="1822" y="8611"/>
                  </a:lnTo>
                  <a:cubicBezTo>
                    <a:pt x="1822" y="8472"/>
                    <a:pt x="1714" y="8402"/>
                    <a:pt x="1606" y="8402"/>
                  </a:cubicBezTo>
                  <a:cubicBezTo>
                    <a:pt x="1498" y="8402"/>
                    <a:pt x="1390" y="8472"/>
                    <a:pt x="1390" y="8611"/>
                  </a:cubicBezTo>
                  <a:lnTo>
                    <a:pt x="1390" y="9444"/>
                  </a:lnTo>
                  <a:lnTo>
                    <a:pt x="988" y="9444"/>
                  </a:lnTo>
                  <a:lnTo>
                    <a:pt x="988" y="3302"/>
                  </a:lnTo>
                  <a:cubicBezTo>
                    <a:pt x="988" y="2901"/>
                    <a:pt x="1297" y="2562"/>
                    <a:pt x="1698" y="2562"/>
                  </a:cubicBezTo>
                  <a:close/>
                  <a:moveTo>
                    <a:pt x="12809" y="2531"/>
                  </a:moveTo>
                  <a:cubicBezTo>
                    <a:pt x="13210" y="2531"/>
                    <a:pt x="13518" y="2870"/>
                    <a:pt x="13518" y="3302"/>
                  </a:cubicBezTo>
                  <a:lnTo>
                    <a:pt x="13518" y="9475"/>
                  </a:lnTo>
                  <a:lnTo>
                    <a:pt x="13086" y="9413"/>
                  </a:lnTo>
                  <a:lnTo>
                    <a:pt x="13086" y="3241"/>
                  </a:lnTo>
                  <a:cubicBezTo>
                    <a:pt x="13086" y="3117"/>
                    <a:pt x="12994" y="3025"/>
                    <a:pt x="12870" y="3025"/>
                  </a:cubicBezTo>
                  <a:lnTo>
                    <a:pt x="10000" y="3025"/>
                  </a:lnTo>
                  <a:lnTo>
                    <a:pt x="10093" y="2531"/>
                  </a:lnTo>
                  <a:close/>
                  <a:moveTo>
                    <a:pt x="7963" y="9845"/>
                  </a:moveTo>
                  <a:cubicBezTo>
                    <a:pt x="7963" y="9999"/>
                    <a:pt x="7840" y="10123"/>
                    <a:pt x="7685" y="10123"/>
                  </a:cubicBezTo>
                  <a:lnTo>
                    <a:pt x="6790" y="10123"/>
                  </a:lnTo>
                  <a:cubicBezTo>
                    <a:pt x="6636" y="10123"/>
                    <a:pt x="6544" y="9999"/>
                    <a:pt x="6544" y="9845"/>
                  </a:cubicBezTo>
                  <a:close/>
                  <a:moveTo>
                    <a:pt x="10741" y="0"/>
                  </a:moveTo>
                  <a:cubicBezTo>
                    <a:pt x="10401" y="31"/>
                    <a:pt x="10093" y="278"/>
                    <a:pt x="10000" y="617"/>
                  </a:cubicBezTo>
                  <a:lnTo>
                    <a:pt x="9877" y="1389"/>
                  </a:lnTo>
                  <a:lnTo>
                    <a:pt x="7932" y="1389"/>
                  </a:lnTo>
                  <a:cubicBezTo>
                    <a:pt x="7655" y="1389"/>
                    <a:pt x="7655" y="1821"/>
                    <a:pt x="7932" y="1821"/>
                  </a:cubicBezTo>
                  <a:lnTo>
                    <a:pt x="9784" y="1821"/>
                  </a:lnTo>
                  <a:lnTo>
                    <a:pt x="9290" y="4413"/>
                  </a:lnTo>
                  <a:lnTo>
                    <a:pt x="5278" y="4413"/>
                  </a:lnTo>
                  <a:cubicBezTo>
                    <a:pt x="5186" y="4413"/>
                    <a:pt x="5124" y="4352"/>
                    <a:pt x="5124" y="4290"/>
                  </a:cubicBezTo>
                  <a:lnTo>
                    <a:pt x="4661" y="2006"/>
                  </a:lnTo>
                  <a:cubicBezTo>
                    <a:pt x="4630" y="1914"/>
                    <a:pt x="4692" y="1821"/>
                    <a:pt x="4815" y="1821"/>
                  </a:cubicBezTo>
                  <a:lnTo>
                    <a:pt x="6605" y="1821"/>
                  </a:lnTo>
                  <a:cubicBezTo>
                    <a:pt x="6914" y="1821"/>
                    <a:pt x="6914" y="1389"/>
                    <a:pt x="6605" y="1389"/>
                  </a:cubicBezTo>
                  <a:lnTo>
                    <a:pt x="4815" y="1389"/>
                  </a:lnTo>
                  <a:cubicBezTo>
                    <a:pt x="4445" y="1389"/>
                    <a:pt x="4167" y="1728"/>
                    <a:pt x="4229" y="2099"/>
                  </a:cubicBezTo>
                  <a:lnTo>
                    <a:pt x="4229" y="2130"/>
                  </a:lnTo>
                  <a:lnTo>
                    <a:pt x="1698" y="2130"/>
                  </a:lnTo>
                  <a:cubicBezTo>
                    <a:pt x="1050" y="2130"/>
                    <a:pt x="556" y="2654"/>
                    <a:pt x="556" y="3302"/>
                  </a:cubicBezTo>
                  <a:lnTo>
                    <a:pt x="556" y="9475"/>
                  </a:lnTo>
                  <a:lnTo>
                    <a:pt x="217" y="9475"/>
                  </a:lnTo>
                  <a:cubicBezTo>
                    <a:pt x="93" y="9475"/>
                    <a:pt x="1" y="9567"/>
                    <a:pt x="1" y="9660"/>
                  </a:cubicBezTo>
                  <a:lnTo>
                    <a:pt x="1" y="10185"/>
                  </a:lnTo>
                  <a:cubicBezTo>
                    <a:pt x="1" y="10771"/>
                    <a:pt x="464" y="11234"/>
                    <a:pt x="1050" y="11234"/>
                  </a:cubicBezTo>
                  <a:lnTo>
                    <a:pt x="11543" y="11234"/>
                  </a:lnTo>
                  <a:cubicBezTo>
                    <a:pt x="11852" y="11234"/>
                    <a:pt x="11852" y="10833"/>
                    <a:pt x="11543" y="10833"/>
                  </a:cubicBezTo>
                  <a:lnTo>
                    <a:pt x="1050" y="10833"/>
                  </a:lnTo>
                  <a:cubicBezTo>
                    <a:pt x="711" y="10802"/>
                    <a:pt x="433" y="10524"/>
                    <a:pt x="433" y="10185"/>
                  </a:cubicBezTo>
                  <a:lnTo>
                    <a:pt x="433" y="9845"/>
                  </a:lnTo>
                  <a:lnTo>
                    <a:pt x="6111" y="9845"/>
                  </a:lnTo>
                  <a:cubicBezTo>
                    <a:pt x="6111" y="10215"/>
                    <a:pt x="6420" y="10524"/>
                    <a:pt x="6790" y="10524"/>
                  </a:cubicBezTo>
                  <a:lnTo>
                    <a:pt x="7685" y="10524"/>
                  </a:lnTo>
                  <a:cubicBezTo>
                    <a:pt x="7703" y="10525"/>
                    <a:pt x="7720" y="10526"/>
                    <a:pt x="7736" y="10526"/>
                  </a:cubicBezTo>
                  <a:cubicBezTo>
                    <a:pt x="8084" y="10526"/>
                    <a:pt x="8364" y="10228"/>
                    <a:pt x="8364" y="9845"/>
                  </a:cubicBezTo>
                  <a:lnTo>
                    <a:pt x="14074" y="9845"/>
                  </a:lnTo>
                  <a:lnTo>
                    <a:pt x="14074" y="10154"/>
                  </a:lnTo>
                  <a:cubicBezTo>
                    <a:pt x="14074" y="10493"/>
                    <a:pt x="13765" y="10802"/>
                    <a:pt x="13426" y="10802"/>
                  </a:cubicBezTo>
                  <a:lnTo>
                    <a:pt x="12685" y="10802"/>
                  </a:lnTo>
                  <a:cubicBezTo>
                    <a:pt x="12407" y="10802"/>
                    <a:pt x="12407" y="11203"/>
                    <a:pt x="12685" y="11203"/>
                  </a:cubicBezTo>
                  <a:lnTo>
                    <a:pt x="13426" y="11203"/>
                  </a:lnTo>
                  <a:cubicBezTo>
                    <a:pt x="14012" y="11203"/>
                    <a:pt x="14475" y="10740"/>
                    <a:pt x="14475" y="10154"/>
                  </a:cubicBezTo>
                  <a:lnTo>
                    <a:pt x="14475" y="9660"/>
                  </a:lnTo>
                  <a:cubicBezTo>
                    <a:pt x="14475" y="9536"/>
                    <a:pt x="14382" y="9444"/>
                    <a:pt x="14259" y="9444"/>
                  </a:cubicBezTo>
                  <a:lnTo>
                    <a:pt x="13920" y="9444"/>
                  </a:lnTo>
                  <a:lnTo>
                    <a:pt x="13920" y="3302"/>
                  </a:lnTo>
                  <a:cubicBezTo>
                    <a:pt x="13920" y="2654"/>
                    <a:pt x="13426" y="2130"/>
                    <a:pt x="12778" y="2130"/>
                  </a:cubicBezTo>
                  <a:lnTo>
                    <a:pt x="10154" y="2130"/>
                  </a:lnTo>
                  <a:cubicBezTo>
                    <a:pt x="10247" y="1667"/>
                    <a:pt x="10340" y="1173"/>
                    <a:pt x="10432" y="710"/>
                  </a:cubicBezTo>
                  <a:cubicBezTo>
                    <a:pt x="10463" y="556"/>
                    <a:pt x="10586" y="432"/>
                    <a:pt x="10741" y="432"/>
                  </a:cubicBezTo>
                  <a:lnTo>
                    <a:pt x="11049" y="432"/>
                  </a:lnTo>
                  <a:cubicBezTo>
                    <a:pt x="11327" y="432"/>
                    <a:pt x="11327" y="0"/>
                    <a:pt x="1104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60" name="Google Shape;12560;p23"/>
            <p:cNvSpPr/>
            <p:nvPr/>
          </p:nvSpPr>
          <p:spPr>
            <a:xfrm>
              <a:off x="5642100" y="2463200"/>
              <a:ext cx="89525" cy="109025"/>
            </a:xfrm>
            <a:custGeom>
              <a:avLst/>
              <a:gdLst/>
              <a:ahLst/>
              <a:cxnLst/>
              <a:rect l="l" t="t" r="r" b="b"/>
              <a:pathLst>
                <a:path w="3581" h="4361" extrusionOk="0">
                  <a:moveTo>
                    <a:pt x="1790" y="472"/>
                  </a:moveTo>
                  <a:cubicBezTo>
                    <a:pt x="1898" y="472"/>
                    <a:pt x="2006" y="541"/>
                    <a:pt x="2006" y="680"/>
                  </a:cubicBezTo>
                  <a:lnTo>
                    <a:pt x="2006" y="2717"/>
                  </a:lnTo>
                  <a:cubicBezTo>
                    <a:pt x="2006" y="2844"/>
                    <a:pt x="2108" y="2927"/>
                    <a:pt x="2212" y="2927"/>
                  </a:cubicBezTo>
                  <a:cubicBezTo>
                    <a:pt x="2259" y="2927"/>
                    <a:pt x="2307" y="2910"/>
                    <a:pt x="2346" y="2871"/>
                  </a:cubicBezTo>
                  <a:lnTo>
                    <a:pt x="2747" y="2470"/>
                  </a:lnTo>
                  <a:cubicBezTo>
                    <a:pt x="2793" y="2409"/>
                    <a:pt x="2848" y="2384"/>
                    <a:pt x="2902" y="2384"/>
                  </a:cubicBezTo>
                  <a:cubicBezTo>
                    <a:pt x="3066" y="2384"/>
                    <a:pt x="3218" y="2616"/>
                    <a:pt x="3056" y="2779"/>
                  </a:cubicBezTo>
                  <a:cubicBezTo>
                    <a:pt x="2840" y="2964"/>
                    <a:pt x="1945" y="3890"/>
                    <a:pt x="1945" y="3890"/>
                  </a:cubicBezTo>
                  <a:cubicBezTo>
                    <a:pt x="1898" y="3920"/>
                    <a:pt x="1844" y="3936"/>
                    <a:pt x="1790" y="3936"/>
                  </a:cubicBezTo>
                  <a:cubicBezTo>
                    <a:pt x="1736" y="3936"/>
                    <a:pt x="1682" y="3920"/>
                    <a:pt x="1636" y="3890"/>
                  </a:cubicBezTo>
                  <a:lnTo>
                    <a:pt x="525" y="2779"/>
                  </a:lnTo>
                  <a:cubicBezTo>
                    <a:pt x="380" y="2634"/>
                    <a:pt x="538" y="2413"/>
                    <a:pt x="702" y="2413"/>
                  </a:cubicBezTo>
                  <a:cubicBezTo>
                    <a:pt x="748" y="2413"/>
                    <a:pt x="793" y="2430"/>
                    <a:pt x="834" y="2470"/>
                  </a:cubicBezTo>
                  <a:lnTo>
                    <a:pt x="1204" y="2871"/>
                  </a:lnTo>
                  <a:cubicBezTo>
                    <a:pt x="1243" y="2910"/>
                    <a:pt x="1294" y="2927"/>
                    <a:pt x="1345" y="2927"/>
                  </a:cubicBezTo>
                  <a:cubicBezTo>
                    <a:pt x="1458" y="2927"/>
                    <a:pt x="1574" y="2844"/>
                    <a:pt x="1574" y="2717"/>
                  </a:cubicBezTo>
                  <a:lnTo>
                    <a:pt x="1574" y="680"/>
                  </a:lnTo>
                  <a:cubicBezTo>
                    <a:pt x="1574" y="541"/>
                    <a:pt x="1682" y="472"/>
                    <a:pt x="1790" y="472"/>
                  </a:cubicBezTo>
                  <a:close/>
                  <a:moveTo>
                    <a:pt x="1775" y="1"/>
                  </a:moveTo>
                  <a:cubicBezTo>
                    <a:pt x="1459" y="1"/>
                    <a:pt x="1142" y="217"/>
                    <a:pt x="1142" y="649"/>
                  </a:cubicBezTo>
                  <a:lnTo>
                    <a:pt x="1142" y="2192"/>
                  </a:lnTo>
                  <a:lnTo>
                    <a:pt x="1111" y="2161"/>
                  </a:lnTo>
                  <a:cubicBezTo>
                    <a:pt x="983" y="2033"/>
                    <a:pt x="811" y="1968"/>
                    <a:pt x="633" y="1968"/>
                  </a:cubicBezTo>
                  <a:cubicBezTo>
                    <a:pt x="597" y="1968"/>
                    <a:pt x="561" y="1971"/>
                    <a:pt x="525" y="1976"/>
                  </a:cubicBezTo>
                  <a:cubicBezTo>
                    <a:pt x="309" y="2038"/>
                    <a:pt x="124" y="2223"/>
                    <a:pt x="62" y="2470"/>
                  </a:cubicBezTo>
                  <a:cubicBezTo>
                    <a:pt x="0" y="2686"/>
                    <a:pt x="62" y="2902"/>
                    <a:pt x="216" y="3056"/>
                  </a:cubicBezTo>
                  <a:lnTo>
                    <a:pt x="1327" y="4198"/>
                  </a:lnTo>
                  <a:cubicBezTo>
                    <a:pt x="1451" y="4306"/>
                    <a:pt x="1613" y="4360"/>
                    <a:pt x="1775" y="4360"/>
                  </a:cubicBezTo>
                  <a:cubicBezTo>
                    <a:pt x="1937" y="4360"/>
                    <a:pt x="2099" y="4306"/>
                    <a:pt x="2222" y="4198"/>
                  </a:cubicBezTo>
                  <a:lnTo>
                    <a:pt x="3333" y="3087"/>
                  </a:lnTo>
                  <a:cubicBezTo>
                    <a:pt x="3580" y="2809"/>
                    <a:pt x="3580" y="2439"/>
                    <a:pt x="3333" y="2192"/>
                  </a:cubicBezTo>
                  <a:cubicBezTo>
                    <a:pt x="3210" y="2069"/>
                    <a:pt x="3056" y="2007"/>
                    <a:pt x="2871" y="2007"/>
                  </a:cubicBezTo>
                  <a:cubicBezTo>
                    <a:pt x="2716" y="2007"/>
                    <a:pt x="2562" y="2069"/>
                    <a:pt x="2438" y="2192"/>
                  </a:cubicBezTo>
                  <a:lnTo>
                    <a:pt x="2408" y="2192"/>
                  </a:lnTo>
                  <a:lnTo>
                    <a:pt x="2408" y="649"/>
                  </a:lnTo>
                  <a:cubicBezTo>
                    <a:pt x="2408" y="217"/>
                    <a:pt x="2091" y="1"/>
                    <a:pt x="1775"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61" name="Google Shape;12561;p23"/>
            <p:cNvSpPr/>
            <p:nvPr/>
          </p:nvSpPr>
          <p:spPr>
            <a:xfrm>
              <a:off x="5573425" y="2744825"/>
              <a:ext cx="226100" cy="10050"/>
            </a:xfrm>
            <a:custGeom>
              <a:avLst/>
              <a:gdLst/>
              <a:ahLst/>
              <a:cxnLst/>
              <a:rect l="l" t="t" r="r" b="b"/>
              <a:pathLst>
                <a:path w="9044" h="402" extrusionOk="0">
                  <a:moveTo>
                    <a:pt x="309" y="1"/>
                  </a:moveTo>
                  <a:cubicBezTo>
                    <a:pt x="1" y="1"/>
                    <a:pt x="1" y="402"/>
                    <a:pt x="309" y="402"/>
                  </a:cubicBezTo>
                  <a:lnTo>
                    <a:pt x="8765" y="402"/>
                  </a:lnTo>
                  <a:cubicBezTo>
                    <a:pt x="9043" y="402"/>
                    <a:pt x="9043" y="1"/>
                    <a:pt x="8765"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562" name="Google Shape;12562;p23"/>
          <p:cNvGrpSpPr/>
          <p:nvPr/>
        </p:nvGrpSpPr>
        <p:grpSpPr>
          <a:xfrm>
            <a:off x="10336876" y="3843307"/>
            <a:ext cx="399200" cy="483533"/>
            <a:chOff x="6260100" y="4141325"/>
            <a:chExt cx="299400" cy="362650"/>
          </a:xfrm>
        </p:grpSpPr>
        <p:sp>
          <p:nvSpPr>
            <p:cNvPr id="12563" name="Google Shape;12563;p23"/>
            <p:cNvSpPr/>
            <p:nvPr/>
          </p:nvSpPr>
          <p:spPr>
            <a:xfrm>
              <a:off x="6260100" y="4141325"/>
              <a:ext cx="299400" cy="362650"/>
            </a:xfrm>
            <a:custGeom>
              <a:avLst/>
              <a:gdLst/>
              <a:ahLst/>
              <a:cxnLst/>
              <a:rect l="l" t="t" r="r" b="b"/>
              <a:pathLst>
                <a:path w="11976" h="14506" extrusionOk="0">
                  <a:moveTo>
                    <a:pt x="8796" y="10956"/>
                  </a:moveTo>
                  <a:lnTo>
                    <a:pt x="8796" y="11419"/>
                  </a:lnTo>
                  <a:lnTo>
                    <a:pt x="4908" y="11419"/>
                  </a:lnTo>
                  <a:lnTo>
                    <a:pt x="4908" y="10956"/>
                  </a:lnTo>
                  <a:close/>
                  <a:moveTo>
                    <a:pt x="8796" y="11851"/>
                  </a:moveTo>
                  <a:lnTo>
                    <a:pt x="8796" y="12222"/>
                  </a:lnTo>
                  <a:lnTo>
                    <a:pt x="4908" y="12222"/>
                  </a:lnTo>
                  <a:lnTo>
                    <a:pt x="4908" y="11851"/>
                  </a:lnTo>
                  <a:close/>
                  <a:moveTo>
                    <a:pt x="8796" y="12654"/>
                  </a:moveTo>
                  <a:lnTo>
                    <a:pt x="8796" y="12931"/>
                  </a:lnTo>
                  <a:cubicBezTo>
                    <a:pt x="8796" y="13055"/>
                    <a:pt x="8673" y="13148"/>
                    <a:pt x="8580" y="13148"/>
                  </a:cubicBezTo>
                  <a:lnTo>
                    <a:pt x="6451" y="13148"/>
                  </a:lnTo>
                  <a:cubicBezTo>
                    <a:pt x="6204" y="13178"/>
                    <a:pt x="6204" y="13549"/>
                    <a:pt x="6451" y="13580"/>
                  </a:cubicBezTo>
                  <a:lnTo>
                    <a:pt x="8333" y="13580"/>
                  </a:lnTo>
                  <a:cubicBezTo>
                    <a:pt x="8241" y="13857"/>
                    <a:pt x="7994" y="14043"/>
                    <a:pt x="7685" y="14043"/>
                  </a:cubicBezTo>
                  <a:lnTo>
                    <a:pt x="6019" y="14043"/>
                  </a:lnTo>
                  <a:cubicBezTo>
                    <a:pt x="5710" y="14043"/>
                    <a:pt x="5463" y="13857"/>
                    <a:pt x="5371" y="13580"/>
                  </a:cubicBezTo>
                  <a:cubicBezTo>
                    <a:pt x="5618" y="13549"/>
                    <a:pt x="5618" y="13178"/>
                    <a:pt x="5371" y="13148"/>
                  </a:cubicBezTo>
                  <a:lnTo>
                    <a:pt x="5093" y="13148"/>
                  </a:lnTo>
                  <a:cubicBezTo>
                    <a:pt x="4970" y="13148"/>
                    <a:pt x="4877" y="13055"/>
                    <a:pt x="4877" y="12931"/>
                  </a:cubicBezTo>
                  <a:lnTo>
                    <a:pt x="4877" y="12654"/>
                  </a:lnTo>
                  <a:close/>
                  <a:moveTo>
                    <a:pt x="6852" y="0"/>
                  </a:moveTo>
                  <a:cubicBezTo>
                    <a:pt x="2315" y="0"/>
                    <a:pt x="1" y="5401"/>
                    <a:pt x="3118" y="8673"/>
                  </a:cubicBezTo>
                  <a:cubicBezTo>
                    <a:pt x="3396" y="8950"/>
                    <a:pt x="3550" y="9352"/>
                    <a:pt x="3550" y="9753"/>
                  </a:cubicBezTo>
                  <a:lnTo>
                    <a:pt x="3550" y="9784"/>
                  </a:lnTo>
                  <a:cubicBezTo>
                    <a:pt x="3519" y="10339"/>
                    <a:pt x="3920" y="10802"/>
                    <a:pt x="4476" y="10925"/>
                  </a:cubicBezTo>
                  <a:lnTo>
                    <a:pt x="4476" y="11450"/>
                  </a:lnTo>
                  <a:cubicBezTo>
                    <a:pt x="4468" y="11449"/>
                    <a:pt x="4461" y="11449"/>
                    <a:pt x="4454" y="11449"/>
                  </a:cubicBezTo>
                  <a:cubicBezTo>
                    <a:pt x="4236" y="11449"/>
                    <a:pt x="4236" y="11884"/>
                    <a:pt x="4454" y="11884"/>
                  </a:cubicBezTo>
                  <a:cubicBezTo>
                    <a:pt x="4461" y="11884"/>
                    <a:pt x="4468" y="11883"/>
                    <a:pt x="4476" y="11882"/>
                  </a:cubicBezTo>
                  <a:lnTo>
                    <a:pt x="4476" y="12253"/>
                  </a:lnTo>
                  <a:cubicBezTo>
                    <a:pt x="4468" y="12252"/>
                    <a:pt x="4461" y="12251"/>
                    <a:pt x="4454" y="12251"/>
                  </a:cubicBezTo>
                  <a:cubicBezTo>
                    <a:pt x="4236" y="12251"/>
                    <a:pt x="4236" y="12686"/>
                    <a:pt x="4454" y="12686"/>
                  </a:cubicBezTo>
                  <a:cubicBezTo>
                    <a:pt x="4461" y="12686"/>
                    <a:pt x="4468" y="12686"/>
                    <a:pt x="4476" y="12685"/>
                  </a:cubicBezTo>
                  <a:lnTo>
                    <a:pt x="4476" y="12962"/>
                  </a:lnTo>
                  <a:cubicBezTo>
                    <a:pt x="4476" y="13240"/>
                    <a:pt x="4661" y="13487"/>
                    <a:pt x="4939" y="13580"/>
                  </a:cubicBezTo>
                  <a:cubicBezTo>
                    <a:pt x="5031" y="14104"/>
                    <a:pt x="5463" y="14505"/>
                    <a:pt x="6019" y="14505"/>
                  </a:cubicBezTo>
                  <a:lnTo>
                    <a:pt x="7685" y="14505"/>
                  </a:lnTo>
                  <a:cubicBezTo>
                    <a:pt x="8210" y="14505"/>
                    <a:pt x="8673" y="14104"/>
                    <a:pt x="8735" y="13580"/>
                  </a:cubicBezTo>
                  <a:cubicBezTo>
                    <a:pt x="9012" y="13487"/>
                    <a:pt x="9198" y="13240"/>
                    <a:pt x="9198" y="12962"/>
                  </a:cubicBezTo>
                  <a:lnTo>
                    <a:pt x="9198" y="12685"/>
                  </a:lnTo>
                  <a:lnTo>
                    <a:pt x="9228" y="12685"/>
                  </a:lnTo>
                  <a:cubicBezTo>
                    <a:pt x="9475" y="12654"/>
                    <a:pt x="9475" y="12283"/>
                    <a:pt x="9228" y="12253"/>
                  </a:cubicBezTo>
                  <a:lnTo>
                    <a:pt x="9198" y="12253"/>
                  </a:lnTo>
                  <a:lnTo>
                    <a:pt x="9198" y="11882"/>
                  </a:lnTo>
                  <a:lnTo>
                    <a:pt x="9228" y="11882"/>
                  </a:lnTo>
                  <a:cubicBezTo>
                    <a:pt x="9475" y="11820"/>
                    <a:pt x="9475" y="11481"/>
                    <a:pt x="9228" y="11450"/>
                  </a:cubicBezTo>
                  <a:lnTo>
                    <a:pt x="9198" y="11450"/>
                  </a:lnTo>
                  <a:lnTo>
                    <a:pt x="9198" y="10925"/>
                  </a:lnTo>
                  <a:cubicBezTo>
                    <a:pt x="9753" y="10833"/>
                    <a:pt x="10154" y="10339"/>
                    <a:pt x="10154" y="9784"/>
                  </a:cubicBezTo>
                  <a:lnTo>
                    <a:pt x="10154" y="9753"/>
                  </a:lnTo>
                  <a:cubicBezTo>
                    <a:pt x="10154" y="9352"/>
                    <a:pt x="10309" y="8950"/>
                    <a:pt x="10586" y="8673"/>
                  </a:cubicBezTo>
                  <a:cubicBezTo>
                    <a:pt x="11481" y="7716"/>
                    <a:pt x="11975" y="6450"/>
                    <a:pt x="11975" y="5123"/>
                  </a:cubicBezTo>
                  <a:cubicBezTo>
                    <a:pt x="11975" y="3920"/>
                    <a:pt x="11543" y="2747"/>
                    <a:pt x="10772" y="1821"/>
                  </a:cubicBezTo>
                  <a:cubicBezTo>
                    <a:pt x="10726" y="1775"/>
                    <a:pt x="10673" y="1756"/>
                    <a:pt x="10621" y="1756"/>
                  </a:cubicBezTo>
                  <a:cubicBezTo>
                    <a:pt x="10462" y="1756"/>
                    <a:pt x="10316" y="1936"/>
                    <a:pt x="10432" y="2099"/>
                  </a:cubicBezTo>
                  <a:cubicBezTo>
                    <a:pt x="11975" y="3920"/>
                    <a:pt x="11913" y="6636"/>
                    <a:pt x="10247" y="8364"/>
                  </a:cubicBezTo>
                  <a:cubicBezTo>
                    <a:pt x="9877" y="8734"/>
                    <a:pt x="9691" y="9228"/>
                    <a:pt x="9691" y="9753"/>
                  </a:cubicBezTo>
                  <a:cubicBezTo>
                    <a:pt x="9691" y="10154"/>
                    <a:pt x="9383" y="10493"/>
                    <a:pt x="8951" y="10493"/>
                  </a:cubicBezTo>
                  <a:lnTo>
                    <a:pt x="4723" y="10493"/>
                  </a:lnTo>
                  <a:cubicBezTo>
                    <a:pt x="4291" y="10493"/>
                    <a:pt x="3951" y="10154"/>
                    <a:pt x="3951" y="9753"/>
                  </a:cubicBezTo>
                  <a:cubicBezTo>
                    <a:pt x="3982" y="9228"/>
                    <a:pt x="3797" y="8734"/>
                    <a:pt x="3426" y="8364"/>
                  </a:cubicBezTo>
                  <a:cubicBezTo>
                    <a:pt x="1729" y="6574"/>
                    <a:pt x="1729" y="3766"/>
                    <a:pt x="3396" y="1945"/>
                  </a:cubicBezTo>
                  <a:cubicBezTo>
                    <a:pt x="4317" y="938"/>
                    <a:pt x="5586" y="422"/>
                    <a:pt x="6861" y="422"/>
                  </a:cubicBezTo>
                  <a:cubicBezTo>
                    <a:pt x="7893" y="422"/>
                    <a:pt x="8928" y="761"/>
                    <a:pt x="9784" y="1451"/>
                  </a:cubicBezTo>
                  <a:cubicBezTo>
                    <a:pt x="9825" y="1480"/>
                    <a:pt x="9867" y="1493"/>
                    <a:pt x="9907" y="1493"/>
                  </a:cubicBezTo>
                  <a:cubicBezTo>
                    <a:pt x="10078" y="1493"/>
                    <a:pt x="10212" y="1262"/>
                    <a:pt x="10062" y="1111"/>
                  </a:cubicBezTo>
                  <a:cubicBezTo>
                    <a:pt x="9167" y="402"/>
                    <a:pt x="8056" y="0"/>
                    <a:pt x="6914"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nvGrpSpPr>
            <p:cNvPr id="12564" name="Google Shape;12564;p23"/>
            <p:cNvGrpSpPr/>
            <p:nvPr/>
          </p:nvGrpSpPr>
          <p:grpSpPr>
            <a:xfrm>
              <a:off x="6355250" y="4215575"/>
              <a:ext cx="152075" cy="146425"/>
              <a:chOff x="6355250" y="4215575"/>
              <a:chExt cx="152075" cy="146425"/>
            </a:xfrm>
          </p:grpSpPr>
          <p:sp>
            <p:nvSpPr>
              <p:cNvPr id="12565" name="Google Shape;12565;p23"/>
              <p:cNvSpPr/>
              <p:nvPr/>
            </p:nvSpPr>
            <p:spPr>
              <a:xfrm>
                <a:off x="6368900" y="4215575"/>
                <a:ext cx="125000" cy="124075"/>
              </a:xfrm>
              <a:custGeom>
                <a:avLst/>
                <a:gdLst/>
                <a:ahLst/>
                <a:cxnLst/>
                <a:rect l="l" t="t" r="r" b="b"/>
                <a:pathLst>
                  <a:path w="5000" h="4963" extrusionOk="0">
                    <a:moveTo>
                      <a:pt x="2531" y="703"/>
                    </a:moveTo>
                    <a:lnTo>
                      <a:pt x="3025" y="1783"/>
                    </a:lnTo>
                    <a:cubicBezTo>
                      <a:pt x="3056" y="1845"/>
                      <a:pt x="3117" y="1907"/>
                      <a:pt x="3179" y="1907"/>
                    </a:cubicBezTo>
                    <a:lnTo>
                      <a:pt x="4352" y="2092"/>
                    </a:lnTo>
                    <a:lnTo>
                      <a:pt x="3488" y="2956"/>
                    </a:lnTo>
                    <a:cubicBezTo>
                      <a:pt x="3457" y="2987"/>
                      <a:pt x="3426" y="3079"/>
                      <a:pt x="3426" y="3141"/>
                    </a:cubicBezTo>
                    <a:lnTo>
                      <a:pt x="3642" y="4345"/>
                    </a:lnTo>
                    <a:lnTo>
                      <a:pt x="2624" y="3789"/>
                    </a:lnTo>
                    <a:cubicBezTo>
                      <a:pt x="2593" y="3758"/>
                      <a:pt x="2554" y="3743"/>
                      <a:pt x="2516" y="3743"/>
                    </a:cubicBezTo>
                    <a:cubicBezTo>
                      <a:pt x="2477" y="3743"/>
                      <a:pt x="2438" y="3758"/>
                      <a:pt x="2407" y="3789"/>
                    </a:cubicBezTo>
                    <a:lnTo>
                      <a:pt x="1420" y="4345"/>
                    </a:lnTo>
                    <a:lnTo>
                      <a:pt x="1605" y="3141"/>
                    </a:lnTo>
                    <a:cubicBezTo>
                      <a:pt x="1605" y="3079"/>
                      <a:pt x="1574" y="2987"/>
                      <a:pt x="1543" y="2956"/>
                    </a:cubicBezTo>
                    <a:lnTo>
                      <a:pt x="710" y="2092"/>
                    </a:lnTo>
                    <a:lnTo>
                      <a:pt x="1852" y="1907"/>
                    </a:lnTo>
                    <a:cubicBezTo>
                      <a:pt x="1945" y="1876"/>
                      <a:pt x="1975" y="1845"/>
                      <a:pt x="2006" y="1783"/>
                    </a:cubicBezTo>
                    <a:lnTo>
                      <a:pt x="2531" y="703"/>
                    </a:lnTo>
                    <a:close/>
                    <a:moveTo>
                      <a:pt x="2516" y="1"/>
                    </a:moveTo>
                    <a:cubicBezTo>
                      <a:pt x="2438" y="1"/>
                      <a:pt x="2361" y="39"/>
                      <a:pt x="2315" y="117"/>
                    </a:cubicBezTo>
                    <a:lnTo>
                      <a:pt x="1667" y="1505"/>
                    </a:lnTo>
                    <a:lnTo>
                      <a:pt x="216" y="1721"/>
                    </a:lnTo>
                    <a:cubicBezTo>
                      <a:pt x="62" y="1752"/>
                      <a:pt x="0" y="1968"/>
                      <a:pt x="124" y="2092"/>
                    </a:cubicBezTo>
                    <a:lnTo>
                      <a:pt x="1173" y="3172"/>
                    </a:lnTo>
                    <a:lnTo>
                      <a:pt x="926" y="4715"/>
                    </a:lnTo>
                    <a:cubicBezTo>
                      <a:pt x="902" y="4857"/>
                      <a:pt x="1006" y="4962"/>
                      <a:pt x="1125" y="4962"/>
                    </a:cubicBezTo>
                    <a:cubicBezTo>
                      <a:pt x="1161" y="4962"/>
                      <a:pt x="1199" y="4953"/>
                      <a:pt x="1235" y="4931"/>
                    </a:cubicBezTo>
                    <a:lnTo>
                      <a:pt x="2531" y="4221"/>
                    </a:lnTo>
                    <a:lnTo>
                      <a:pt x="3827" y="4931"/>
                    </a:lnTo>
                    <a:cubicBezTo>
                      <a:pt x="3863" y="4953"/>
                      <a:pt x="3899" y="4962"/>
                      <a:pt x="3933" y="4962"/>
                    </a:cubicBezTo>
                    <a:cubicBezTo>
                      <a:pt x="4045" y="4962"/>
                      <a:pt x="4136" y="4857"/>
                      <a:pt x="4136" y="4715"/>
                    </a:cubicBezTo>
                    <a:lnTo>
                      <a:pt x="3889" y="3172"/>
                    </a:lnTo>
                    <a:lnTo>
                      <a:pt x="4938" y="2092"/>
                    </a:lnTo>
                    <a:cubicBezTo>
                      <a:pt x="5000" y="2030"/>
                      <a:pt x="5000" y="1937"/>
                      <a:pt x="4969" y="1876"/>
                    </a:cubicBezTo>
                    <a:cubicBezTo>
                      <a:pt x="4969" y="1783"/>
                      <a:pt x="4876" y="1752"/>
                      <a:pt x="4815" y="1721"/>
                    </a:cubicBezTo>
                    <a:lnTo>
                      <a:pt x="3364" y="1505"/>
                    </a:lnTo>
                    <a:lnTo>
                      <a:pt x="2716" y="117"/>
                    </a:lnTo>
                    <a:cubicBezTo>
                      <a:pt x="2670" y="39"/>
                      <a:pt x="2593" y="1"/>
                      <a:pt x="2516"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66" name="Google Shape;12566;p23"/>
              <p:cNvSpPr/>
              <p:nvPr/>
            </p:nvSpPr>
            <p:spPr>
              <a:xfrm>
                <a:off x="6426750" y="4338075"/>
                <a:ext cx="10825" cy="23925"/>
              </a:xfrm>
              <a:custGeom>
                <a:avLst/>
                <a:gdLst/>
                <a:ahLst/>
                <a:cxnLst/>
                <a:rect l="l" t="t" r="r" b="b"/>
                <a:pathLst>
                  <a:path w="433" h="957" extrusionOk="0">
                    <a:moveTo>
                      <a:pt x="205" y="0"/>
                    </a:moveTo>
                    <a:cubicBezTo>
                      <a:pt x="109" y="0"/>
                      <a:pt x="16" y="62"/>
                      <a:pt x="1" y="185"/>
                    </a:cubicBezTo>
                    <a:lnTo>
                      <a:pt x="1" y="772"/>
                    </a:lnTo>
                    <a:cubicBezTo>
                      <a:pt x="16" y="895"/>
                      <a:pt x="109" y="957"/>
                      <a:pt x="205" y="957"/>
                    </a:cubicBezTo>
                    <a:cubicBezTo>
                      <a:pt x="302" y="957"/>
                      <a:pt x="402" y="895"/>
                      <a:pt x="433" y="772"/>
                    </a:cubicBezTo>
                    <a:lnTo>
                      <a:pt x="433" y="185"/>
                    </a:lnTo>
                    <a:cubicBezTo>
                      <a:pt x="402" y="62"/>
                      <a:pt x="302" y="0"/>
                      <a:pt x="205"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67" name="Google Shape;12567;p23"/>
              <p:cNvSpPr/>
              <p:nvPr/>
            </p:nvSpPr>
            <p:spPr>
              <a:xfrm>
                <a:off x="6355250" y="4297175"/>
                <a:ext cx="25775" cy="14725"/>
              </a:xfrm>
              <a:custGeom>
                <a:avLst/>
                <a:gdLst/>
                <a:ahLst/>
                <a:cxnLst/>
                <a:rect l="l" t="t" r="r" b="b"/>
                <a:pathLst>
                  <a:path w="1031" h="589" extrusionOk="0">
                    <a:moveTo>
                      <a:pt x="731" y="0"/>
                    </a:moveTo>
                    <a:lnTo>
                      <a:pt x="207" y="186"/>
                    </a:lnTo>
                    <a:cubicBezTo>
                      <a:pt x="0" y="274"/>
                      <a:pt x="104" y="589"/>
                      <a:pt x="330" y="589"/>
                    </a:cubicBezTo>
                    <a:cubicBezTo>
                      <a:pt x="340" y="589"/>
                      <a:pt x="350" y="588"/>
                      <a:pt x="361" y="587"/>
                    </a:cubicBezTo>
                    <a:lnTo>
                      <a:pt x="855" y="402"/>
                    </a:lnTo>
                    <a:cubicBezTo>
                      <a:pt x="1030" y="285"/>
                      <a:pt x="956" y="29"/>
                      <a:pt x="764" y="29"/>
                    </a:cubicBezTo>
                    <a:cubicBezTo>
                      <a:pt x="754" y="29"/>
                      <a:pt x="743" y="30"/>
                      <a:pt x="731" y="31"/>
                    </a:cubicBezTo>
                    <a:lnTo>
                      <a:pt x="731" y="0"/>
                    </a:ln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68" name="Google Shape;12568;p23"/>
              <p:cNvSpPr/>
              <p:nvPr/>
            </p:nvSpPr>
            <p:spPr>
              <a:xfrm>
                <a:off x="6481000" y="4297125"/>
                <a:ext cx="26325" cy="14900"/>
              </a:xfrm>
              <a:custGeom>
                <a:avLst/>
                <a:gdLst/>
                <a:ahLst/>
                <a:cxnLst/>
                <a:rect l="l" t="t" r="r" b="b"/>
                <a:pathLst>
                  <a:path w="1053" h="596" extrusionOk="0">
                    <a:moveTo>
                      <a:pt x="298" y="0"/>
                    </a:moveTo>
                    <a:cubicBezTo>
                      <a:pt x="103" y="0"/>
                      <a:pt x="1" y="257"/>
                      <a:pt x="176" y="404"/>
                    </a:cubicBezTo>
                    <a:lnTo>
                      <a:pt x="701" y="589"/>
                    </a:lnTo>
                    <a:cubicBezTo>
                      <a:pt x="720" y="594"/>
                      <a:pt x="738" y="596"/>
                      <a:pt x="755" y="596"/>
                    </a:cubicBezTo>
                    <a:cubicBezTo>
                      <a:pt x="965" y="596"/>
                      <a:pt x="1053" y="273"/>
                      <a:pt x="825" y="188"/>
                    </a:cubicBezTo>
                    <a:lnTo>
                      <a:pt x="331" y="2"/>
                    </a:lnTo>
                    <a:cubicBezTo>
                      <a:pt x="320" y="1"/>
                      <a:pt x="309" y="0"/>
                      <a:pt x="29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69" name="Google Shape;12569;p23"/>
              <p:cNvSpPr/>
              <p:nvPr/>
            </p:nvSpPr>
            <p:spPr>
              <a:xfrm>
                <a:off x="6461475" y="4217300"/>
                <a:ext cx="24300" cy="22800"/>
              </a:xfrm>
              <a:custGeom>
                <a:avLst/>
                <a:gdLst/>
                <a:ahLst/>
                <a:cxnLst/>
                <a:rect l="l" t="t" r="r" b="b"/>
                <a:pathLst>
                  <a:path w="972" h="912" extrusionOk="0">
                    <a:moveTo>
                      <a:pt x="655" y="0"/>
                    </a:moveTo>
                    <a:cubicBezTo>
                      <a:pt x="599" y="0"/>
                      <a:pt x="542" y="23"/>
                      <a:pt x="494" y="78"/>
                    </a:cubicBezTo>
                    <a:lnTo>
                      <a:pt x="124" y="572"/>
                    </a:lnTo>
                    <a:cubicBezTo>
                      <a:pt x="1" y="696"/>
                      <a:pt x="93" y="912"/>
                      <a:pt x="278" y="912"/>
                    </a:cubicBezTo>
                    <a:cubicBezTo>
                      <a:pt x="340" y="912"/>
                      <a:pt x="402" y="881"/>
                      <a:pt x="433" y="819"/>
                    </a:cubicBezTo>
                    <a:lnTo>
                      <a:pt x="834" y="356"/>
                    </a:lnTo>
                    <a:cubicBezTo>
                      <a:pt x="972" y="195"/>
                      <a:pt x="819" y="0"/>
                      <a:pt x="655"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70" name="Google Shape;12570;p23"/>
              <p:cNvSpPr/>
              <p:nvPr/>
            </p:nvSpPr>
            <p:spPr>
              <a:xfrm>
                <a:off x="6380875" y="4218825"/>
                <a:ext cx="22775" cy="21275"/>
              </a:xfrm>
              <a:custGeom>
                <a:avLst/>
                <a:gdLst/>
                <a:ahLst/>
                <a:cxnLst/>
                <a:rect l="l" t="t" r="r" b="b"/>
                <a:pathLst>
                  <a:path w="911" h="851" extrusionOk="0">
                    <a:moveTo>
                      <a:pt x="291" y="1"/>
                    </a:moveTo>
                    <a:cubicBezTo>
                      <a:pt x="136" y="1"/>
                      <a:pt x="1" y="196"/>
                      <a:pt x="139" y="357"/>
                    </a:cubicBezTo>
                    <a:lnTo>
                      <a:pt x="478" y="758"/>
                    </a:lnTo>
                    <a:cubicBezTo>
                      <a:pt x="509" y="789"/>
                      <a:pt x="571" y="820"/>
                      <a:pt x="632" y="820"/>
                    </a:cubicBezTo>
                    <a:lnTo>
                      <a:pt x="632" y="851"/>
                    </a:lnTo>
                    <a:cubicBezTo>
                      <a:pt x="817" y="851"/>
                      <a:pt x="910" y="635"/>
                      <a:pt x="787" y="511"/>
                    </a:cubicBezTo>
                    <a:lnTo>
                      <a:pt x="447" y="79"/>
                    </a:lnTo>
                    <a:cubicBezTo>
                      <a:pt x="400" y="24"/>
                      <a:pt x="344" y="1"/>
                      <a:pt x="291"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grpSp>
        <p:nvGrpSpPr>
          <p:cNvPr id="12571" name="Google Shape;12571;p23"/>
          <p:cNvGrpSpPr/>
          <p:nvPr/>
        </p:nvGrpSpPr>
        <p:grpSpPr>
          <a:xfrm>
            <a:off x="10294710" y="4563638"/>
            <a:ext cx="483533" cy="482500"/>
            <a:chOff x="4755600" y="2463975"/>
            <a:chExt cx="362650" cy="361875"/>
          </a:xfrm>
        </p:grpSpPr>
        <p:sp>
          <p:nvSpPr>
            <p:cNvPr id="12572" name="Google Shape;12572;p23"/>
            <p:cNvSpPr/>
            <p:nvPr/>
          </p:nvSpPr>
          <p:spPr>
            <a:xfrm>
              <a:off x="4755600" y="2463975"/>
              <a:ext cx="362650" cy="361875"/>
            </a:xfrm>
            <a:custGeom>
              <a:avLst/>
              <a:gdLst/>
              <a:ahLst/>
              <a:cxnLst/>
              <a:rect l="l" t="t" r="r" b="b"/>
              <a:pathLst>
                <a:path w="14506" h="14475" extrusionOk="0">
                  <a:moveTo>
                    <a:pt x="5061" y="4044"/>
                  </a:moveTo>
                  <a:cubicBezTo>
                    <a:pt x="5185" y="4044"/>
                    <a:pt x="5277" y="4136"/>
                    <a:pt x="5247" y="4260"/>
                  </a:cubicBezTo>
                  <a:lnTo>
                    <a:pt x="5247" y="8364"/>
                  </a:lnTo>
                  <a:cubicBezTo>
                    <a:pt x="5277" y="8488"/>
                    <a:pt x="5185" y="8580"/>
                    <a:pt x="5061" y="8580"/>
                  </a:cubicBezTo>
                  <a:lnTo>
                    <a:pt x="5000" y="8580"/>
                  </a:lnTo>
                  <a:lnTo>
                    <a:pt x="5000" y="7840"/>
                  </a:lnTo>
                  <a:cubicBezTo>
                    <a:pt x="5000" y="7716"/>
                    <a:pt x="4907" y="7624"/>
                    <a:pt x="4784" y="7624"/>
                  </a:cubicBezTo>
                  <a:lnTo>
                    <a:pt x="4321" y="7593"/>
                  </a:lnTo>
                  <a:lnTo>
                    <a:pt x="4321" y="4260"/>
                  </a:lnTo>
                  <a:cubicBezTo>
                    <a:pt x="4321" y="4136"/>
                    <a:pt x="4413" y="4044"/>
                    <a:pt x="4537" y="4044"/>
                  </a:cubicBezTo>
                  <a:close/>
                  <a:moveTo>
                    <a:pt x="14073" y="10000"/>
                  </a:moveTo>
                  <a:lnTo>
                    <a:pt x="14073" y="10710"/>
                  </a:lnTo>
                  <a:cubicBezTo>
                    <a:pt x="14073" y="11080"/>
                    <a:pt x="13765" y="11358"/>
                    <a:pt x="13394" y="11358"/>
                  </a:cubicBezTo>
                  <a:lnTo>
                    <a:pt x="5000" y="11358"/>
                  </a:lnTo>
                  <a:lnTo>
                    <a:pt x="5000" y="10000"/>
                  </a:lnTo>
                  <a:close/>
                  <a:moveTo>
                    <a:pt x="9135" y="11790"/>
                  </a:moveTo>
                  <a:lnTo>
                    <a:pt x="9135" y="13148"/>
                  </a:lnTo>
                  <a:lnTo>
                    <a:pt x="7376" y="13148"/>
                  </a:lnTo>
                  <a:lnTo>
                    <a:pt x="7376" y="11790"/>
                  </a:lnTo>
                  <a:close/>
                  <a:moveTo>
                    <a:pt x="10555" y="13580"/>
                  </a:moveTo>
                  <a:cubicBezTo>
                    <a:pt x="10678" y="13580"/>
                    <a:pt x="10802" y="13673"/>
                    <a:pt x="10802" y="13827"/>
                  </a:cubicBezTo>
                  <a:cubicBezTo>
                    <a:pt x="10802" y="13950"/>
                    <a:pt x="10678" y="14043"/>
                    <a:pt x="10555" y="14043"/>
                  </a:cubicBezTo>
                  <a:lnTo>
                    <a:pt x="5926" y="14043"/>
                  </a:lnTo>
                  <a:cubicBezTo>
                    <a:pt x="5648" y="14012"/>
                    <a:pt x="5648" y="13611"/>
                    <a:pt x="5926" y="13580"/>
                  </a:cubicBezTo>
                  <a:close/>
                  <a:moveTo>
                    <a:pt x="11500" y="1"/>
                  </a:moveTo>
                  <a:cubicBezTo>
                    <a:pt x="11442" y="1"/>
                    <a:pt x="11388" y="32"/>
                    <a:pt x="11357" y="93"/>
                  </a:cubicBezTo>
                  <a:lnTo>
                    <a:pt x="9968" y="1667"/>
                  </a:lnTo>
                  <a:cubicBezTo>
                    <a:pt x="9845" y="1822"/>
                    <a:pt x="9938" y="2038"/>
                    <a:pt x="10123" y="2038"/>
                  </a:cubicBezTo>
                  <a:lnTo>
                    <a:pt x="10647" y="2038"/>
                  </a:lnTo>
                  <a:lnTo>
                    <a:pt x="10647" y="2593"/>
                  </a:lnTo>
                  <a:lnTo>
                    <a:pt x="5339" y="2593"/>
                  </a:lnTo>
                  <a:cubicBezTo>
                    <a:pt x="5061" y="2593"/>
                    <a:pt x="5061" y="3025"/>
                    <a:pt x="5339" y="3025"/>
                  </a:cubicBezTo>
                  <a:lnTo>
                    <a:pt x="10647" y="3025"/>
                  </a:lnTo>
                  <a:lnTo>
                    <a:pt x="10647" y="8426"/>
                  </a:lnTo>
                  <a:cubicBezTo>
                    <a:pt x="10647" y="8735"/>
                    <a:pt x="10894" y="9012"/>
                    <a:pt x="11203" y="9012"/>
                  </a:cubicBezTo>
                  <a:lnTo>
                    <a:pt x="11851" y="9012"/>
                  </a:lnTo>
                  <a:cubicBezTo>
                    <a:pt x="12160" y="9012"/>
                    <a:pt x="12407" y="8735"/>
                    <a:pt x="12407" y="8426"/>
                  </a:cubicBezTo>
                  <a:lnTo>
                    <a:pt x="12407" y="7778"/>
                  </a:lnTo>
                  <a:cubicBezTo>
                    <a:pt x="12391" y="7655"/>
                    <a:pt x="12299" y="7593"/>
                    <a:pt x="12206" y="7593"/>
                  </a:cubicBezTo>
                  <a:cubicBezTo>
                    <a:pt x="12113" y="7593"/>
                    <a:pt x="12021" y="7655"/>
                    <a:pt x="12005" y="7778"/>
                  </a:cubicBezTo>
                  <a:lnTo>
                    <a:pt x="12005" y="8426"/>
                  </a:lnTo>
                  <a:cubicBezTo>
                    <a:pt x="12005" y="8519"/>
                    <a:pt x="11944" y="8580"/>
                    <a:pt x="11851" y="8580"/>
                  </a:cubicBezTo>
                  <a:lnTo>
                    <a:pt x="11203" y="8580"/>
                  </a:lnTo>
                  <a:cubicBezTo>
                    <a:pt x="11110" y="8580"/>
                    <a:pt x="11049" y="8519"/>
                    <a:pt x="11049" y="8426"/>
                  </a:cubicBezTo>
                  <a:lnTo>
                    <a:pt x="11049" y="1822"/>
                  </a:lnTo>
                  <a:cubicBezTo>
                    <a:pt x="11049" y="1698"/>
                    <a:pt x="10956" y="1606"/>
                    <a:pt x="10833" y="1606"/>
                  </a:cubicBezTo>
                  <a:lnTo>
                    <a:pt x="10617" y="1606"/>
                  </a:lnTo>
                  <a:lnTo>
                    <a:pt x="11512" y="556"/>
                  </a:lnTo>
                  <a:lnTo>
                    <a:pt x="12437" y="1606"/>
                  </a:lnTo>
                  <a:lnTo>
                    <a:pt x="12191" y="1606"/>
                  </a:lnTo>
                  <a:cubicBezTo>
                    <a:pt x="12067" y="1606"/>
                    <a:pt x="11975" y="1698"/>
                    <a:pt x="11975" y="1822"/>
                  </a:cubicBezTo>
                  <a:lnTo>
                    <a:pt x="11975" y="6698"/>
                  </a:lnTo>
                  <a:cubicBezTo>
                    <a:pt x="11990" y="6821"/>
                    <a:pt x="12083" y="6883"/>
                    <a:pt x="12175" y="6883"/>
                  </a:cubicBezTo>
                  <a:cubicBezTo>
                    <a:pt x="12268" y="6883"/>
                    <a:pt x="12360" y="6821"/>
                    <a:pt x="12376" y="6698"/>
                  </a:cubicBezTo>
                  <a:lnTo>
                    <a:pt x="12376" y="3025"/>
                  </a:lnTo>
                  <a:lnTo>
                    <a:pt x="13394" y="3025"/>
                  </a:lnTo>
                  <a:cubicBezTo>
                    <a:pt x="13765" y="3025"/>
                    <a:pt x="14042" y="3303"/>
                    <a:pt x="14042" y="3673"/>
                  </a:cubicBezTo>
                  <a:lnTo>
                    <a:pt x="14042" y="9568"/>
                  </a:lnTo>
                  <a:lnTo>
                    <a:pt x="5000" y="9568"/>
                  </a:lnTo>
                  <a:lnTo>
                    <a:pt x="5000" y="9012"/>
                  </a:lnTo>
                  <a:lnTo>
                    <a:pt x="5061" y="9012"/>
                  </a:lnTo>
                  <a:cubicBezTo>
                    <a:pt x="5401" y="9012"/>
                    <a:pt x="5679" y="8735"/>
                    <a:pt x="5679" y="8364"/>
                  </a:cubicBezTo>
                  <a:lnTo>
                    <a:pt x="5679" y="4260"/>
                  </a:lnTo>
                  <a:cubicBezTo>
                    <a:pt x="5679" y="3889"/>
                    <a:pt x="5401" y="3612"/>
                    <a:pt x="5061" y="3612"/>
                  </a:cubicBezTo>
                  <a:lnTo>
                    <a:pt x="4537" y="3612"/>
                  </a:lnTo>
                  <a:cubicBezTo>
                    <a:pt x="4166" y="3612"/>
                    <a:pt x="3889" y="3889"/>
                    <a:pt x="3889" y="4260"/>
                  </a:cubicBezTo>
                  <a:lnTo>
                    <a:pt x="3889" y="7624"/>
                  </a:lnTo>
                  <a:lnTo>
                    <a:pt x="2438" y="7624"/>
                  </a:lnTo>
                  <a:lnTo>
                    <a:pt x="2438" y="3673"/>
                  </a:lnTo>
                  <a:cubicBezTo>
                    <a:pt x="2438" y="3303"/>
                    <a:pt x="2716" y="3025"/>
                    <a:pt x="3086" y="3025"/>
                  </a:cubicBezTo>
                  <a:lnTo>
                    <a:pt x="4228" y="3025"/>
                  </a:lnTo>
                  <a:cubicBezTo>
                    <a:pt x="4506" y="3025"/>
                    <a:pt x="4506" y="2593"/>
                    <a:pt x="4228" y="2593"/>
                  </a:cubicBezTo>
                  <a:lnTo>
                    <a:pt x="3086" y="2593"/>
                  </a:lnTo>
                  <a:cubicBezTo>
                    <a:pt x="2469" y="2593"/>
                    <a:pt x="2006" y="3087"/>
                    <a:pt x="2006" y="3673"/>
                  </a:cubicBezTo>
                  <a:lnTo>
                    <a:pt x="2006" y="7624"/>
                  </a:lnTo>
                  <a:lnTo>
                    <a:pt x="216" y="7624"/>
                  </a:lnTo>
                  <a:cubicBezTo>
                    <a:pt x="93" y="7624"/>
                    <a:pt x="0" y="7716"/>
                    <a:pt x="0" y="7840"/>
                  </a:cubicBezTo>
                  <a:lnTo>
                    <a:pt x="0" y="14290"/>
                  </a:lnTo>
                  <a:cubicBezTo>
                    <a:pt x="0" y="14382"/>
                    <a:pt x="93" y="14475"/>
                    <a:pt x="216" y="14475"/>
                  </a:cubicBezTo>
                  <a:lnTo>
                    <a:pt x="895" y="14475"/>
                  </a:lnTo>
                  <a:cubicBezTo>
                    <a:pt x="1173" y="14475"/>
                    <a:pt x="1173" y="14074"/>
                    <a:pt x="895" y="14074"/>
                  </a:cubicBezTo>
                  <a:lnTo>
                    <a:pt x="432" y="14074"/>
                  </a:lnTo>
                  <a:lnTo>
                    <a:pt x="432" y="8056"/>
                  </a:lnTo>
                  <a:lnTo>
                    <a:pt x="4599" y="8056"/>
                  </a:lnTo>
                  <a:lnTo>
                    <a:pt x="4599" y="14074"/>
                  </a:lnTo>
                  <a:lnTo>
                    <a:pt x="1975" y="14074"/>
                  </a:lnTo>
                  <a:cubicBezTo>
                    <a:pt x="1698" y="14074"/>
                    <a:pt x="1698" y="14475"/>
                    <a:pt x="1975" y="14475"/>
                  </a:cubicBezTo>
                  <a:lnTo>
                    <a:pt x="4784" y="14475"/>
                  </a:lnTo>
                  <a:cubicBezTo>
                    <a:pt x="4907" y="14475"/>
                    <a:pt x="5000" y="14382"/>
                    <a:pt x="5000" y="14290"/>
                  </a:cubicBezTo>
                  <a:lnTo>
                    <a:pt x="5000" y="11790"/>
                  </a:lnTo>
                  <a:lnTo>
                    <a:pt x="6975" y="11790"/>
                  </a:lnTo>
                  <a:lnTo>
                    <a:pt x="6975" y="13179"/>
                  </a:lnTo>
                  <a:lnTo>
                    <a:pt x="5926" y="13179"/>
                  </a:lnTo>
                  <a:cubicBezTo>
                    <a:pt x="5123" y="13241"/>
                    <a:pt x="5123" y="14413"/>
                    <a:pt x="5926" y="14475"/>
                  </a:cubicBezTo>
                  <a:lnTo>
                    <a:pt x="10555" y="14475"/>
                  </a:lnTo>
                  <a:cubicBezTo>
                    <a:pt x="11388" y="14413"/>
                    <a:pt x="11388" y="13241"/>
                    <a:pt x="10555" y="13179"/>
                  </a:cubicBezTo>
                  <a:lnTo>
                    <a:pt x="9567" y="13179"/>
                  </a:lnTo>
                  <a:lnTo>
                    <a:pt x="9567" y="11790"/>
                  </a:lnTo>
                  <a:lnTo>
                    <a:pt x="13425" y="11790"/>
                  </a:lnTo>
                  <a:cubicBezTo>
                    <a:pt x="14011" y="11790"/>
                    <a:pt x="14505" y="11296"/>
                    <a:pt x="14505" y="10710"/>
                  </a:cubicBezTo>
                  <a:lnTo>
                    <a:pt x="14505" y="3673"/>
                  </a:lnTo>
                  <a:cubicBezTo>
                    <a:pt x="14505" y="3087"/>
                    <a:pt x="14011" y="2593"/>
                    <a:pt x="13425" y="2593"/>
                  </a:cubicBezTo>
                  <a:lnTo>
                    <a:pt x="12407" y="2593"/>
                  </a:lnTo>
                  <a:lnTo>
                    <a:pt x="12407" y="2038"/>
                  </a:lnTo>
                  <a:lnTo>
                    <a:pt x="12870" y="2038"/>
                  </a:lnTo>
                  <a:cubicBezTo>
                    <a:pt x="13055" y="2007"/>
                    <a:pt x="13147" y="1822"/>
                    <a:pt x="13055" y="1667"/>
                  </a:cubicBezTo>
                  <a:lnTo>
                    <a:pt x="11666" y="93"/>
                  </a:lnTo>
                  <a:cubicBezTo>
                    <a:pt x="11620" y="32"/>
                    <a:pt x="11558" y="1"/>
                    <a:pt x="11500"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73" name="Google Shape;12573;p23"/>
            <p:cNvSpPr/>
            <p:nvPr/>
          </p:nvSpPr>
          <p:spPr>
            <a:xfrm>
              <a:off x="4909125" y="2599000"/>
              <a:ext cx="45550" cy="90300"/>
            </a:xfrm>
            <a:custGeom>
              <a:avLst/>
              <a:gdLst/>
              <a:ahLst/>
              <a:cxnLst/>
              <a:rect l="l" t="t" r="r" b="b"/>
              <a:pathLst>
                <a:path w="1822" h="3612" extrusionOk="0">
                  <a:moveTo>
                    <a:pt x="1143" y="464"/>
                  </a:moveTo>
                  <a:cubicBezTo>
                    <a:pt x="1266" y="464"/>
                    <a:pt x="1359" y="556"/>
                    <a:pt x="1359" y="649"/>
                  </a:cubicBezTo>
                  <a:lnTo>
                    <a:pt x="1359" y="2963"/>
                  </a:lnTo>
                  <a:cubicBezTo>
                    <a:pt x="1359" y="3087"/>
                    <a:pt x="1266" y="3179"/>
                    <a:pt x="1143" y="3179"/>
                  </a:cubicBezTo>
                  <a:lnTo>
                    <a:pt x="649" y="3179"/>
                  </a:lnTo>
                  <a:cubicBezTo>
                    <a:pt x="525" y="3179"/>
                    <a:pt x="433" y="3087"/>
                    <a:pt x="433" y="2963"/>
                  </a:cubicBezTo>
                  <a:lnTo>
                    <a:pt x="433" y="649"/>
                  </a:lnTo>
                  <a:cubicBezTo>
                    <a:pt x="433" y="556"/>
                    <a:pt x="494" y="464"/>
                    <a:pt x="618" y="464"/>
                  </a:cubicBezTo>
                  <a:close/>
                  <a:moveTo>
                    <a:pt x="649" y="1"/>
                  </a:moveTo>
                  <a:cubicBezTo>
                    <a:pt x="278" y="1"/>
                    <a:pt x="1" y="278"/>
                    <a:pt x="1" y="618"/>
                  </a:cubicBezTo>
                  <a:lnTo>
                    <a:pt x="1" y="2933"/>
                  </a:lnTo>
                  <a:cubicBezTo>
                    <a:pt x="1" y="3303"/>
                    <a:pt x="278" y="3611"/>
                    <a:pt x="649" y="3611"/>
                  </a:cubicBezTo>
                  <a:lnTo>
                    <a:pt x="1143" y="3611"/>
                  </a:lnTo>
                  <a:cubicBezTo>
                    <a:pt x="1513" y="3611"/>
                    <a:pt x="1791" y="3334"/>
                    <a:pt x="1791" y="2963"/>
                  </a:cubicBezTo>
                  <a:lnTo>
                    <a:pt x="1791" y="649"/>
                  </a:lnTo>
                  <a:cubicBezTo>
                    <a:pt x="1821" y="309"/>
                    <a:pt x="1513" y="1"/>
                    <a:pt x="1143"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74" name="Google Shape;12574;p23"/>
            <p:cNvSpPr/>
            <p:nvPr/>
          </p:nvSpPr>
          <p:spPr>
            <a:xfrm>
              <a:off x="4964675" y="2565825"/>
              <a:ext cx="44775" cy="123475"/>
            </a:xfrm>
            <a:custGeom>
              <a:avLst/>
              <a:gdLst/>
              <a:ahLst/>
              <a:cxnLst/>
              <a:rect l="l" t="t" r="r" b="b"/>
              <a:pathLst>
                <a:path w="1791" h="4939" extrusionOk="0">
                  <a:moveTo>
                    <a:pt x="1173" y="402"/>
                  </a:moveTo>
                  <a:cubicBezTo>
                    <a:pt x="1297" y="402"/>
                    <a:pt x="1359" y="494"/>
                    <a:pt x="1359" y="618"/>
                  </a:cubicBezTo>
                  <a:lnTo>
                    <a:pt x="1359" y="4290"/>
                  </a:lnTo>
                  <a:cubicBezTo>
                    <a:pt x="1389" y="4414"/>
                    <a:pt x="1297" y="4506"/>
                    <a:pt x="1173" y="4506"/>
                  </a:cubicBezTo>
                  <a:lnTo>
                    <a:pt x="649" y="4506"/>
                  </a:lnTo>
                  <a:cubicBezTo>
                    <a:pt x="525" y="4506"/>
                    <a:pt x="433" y="4414"/>
                    <a:pt x="433" y="4290"/>
                  </a:cubicBezTo>
                  <a:lnTo>
                    <a:pt x="433" y="618"/>
                  </a:lnTo>
                  <a:cubicBezTo>
                    <a:pt x="433" y="494"/>
                    <a:pt x="525" y="402"/>
                    <a:pt x="649" y="402"/>
                  </a:cubicBezTo>
                  <a:close/>
                  <a:moveTo>
                    <a:pt x="649" y="1"/>
                  </a:moveTo>
                  <a:cubicBezTo>
                    <a:pt x="278" y="1"/>
                    <a:pt x="1" y="278"/>
                    <a:pt x="1" y="618"/>
                  </a:cubicBezTo>
                  <a:lnTo>
                    <a:pt x="1" y="4290"/>
                  </a:lnTo>
                  <a:cubicBezTo>
                    <a:pt x="1" y="4661"/>
                    <a:pt x="278" y="4938"/>
                    <a:pt x="649" y="4938"/>
                  </a:cubicBezTo>
                  <a:lnTo>
                    <a:pt x="1173" y="4938"/>
                  </a:lnTo>
                  <a:cubicBezTo>
                    <a:pt x="1513" y="4938"/>
                    <a:pt x="1791" y="4661"/>
                    <a:pt x="1791" y="4290"/>
                  </a:cubicBezTo>
                  <a:lnTo>
                    <a:pt x="1791" y="618"/>
                  </a:lnTo>
                  <a:cubicBezTo>
                    <a:pt x="1791" y="278"/>
                    <a:pt x="1513" y="1"/>
                    <a:pt x="1173"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75" name="Google Shape;12575;p23"/>
            <p:cNvSpPr/>
            <p:nvPr/>
          </p:nvSpPr>
          <p:spPr>
            <a:xfrm>
              <a:off x="4777975" y="2679250"/>
              <a:ext cx="90275" cy="79400"/>
            </a:xfrm>
            <a:custGeom>
              <a:avLst/>
              <a:gdLst/>
              <a:ahLst/>
              <a:cxnLst/>
              <a:rect l="l" t="t" r="r" b="b"/>
              <a:pathLst>
                <a:path w="3611" h="3176" extrusionOk="0">
                  <a:moveTo>
                    <a:pt x="1605" y="401"/>
                  </a:moveTo>
                  <a:cubicBezTo>
                    <a:pt x="2191" y="401"/>
                    <a:pt x="2685" y="803"/>
                    <a:pt x="2778" y="1389"/>
                  </a:cubicBezTo>
                  <a:lnTo>
                    <a:pt x="2407" y="1389"/>
                  </a:lnTo>
                  <a:cubicBezTo>
                    <a:pt x="2315" y="1019"/>
                    <a:pt x="1975" y="772"/>
                    <a:pt x="1605" y="772"/>
                  </a:cubicBezTo>
                  <a:cubicBezTo>
                    <a:pt x="1512" y="772"/>
                    <a:pt x="1451" y="772"/>
                    <a:pt x="1358" y="803"/>
                  </a:cubicBezTo>
                  <a:lnTo>
                    <a:pt x="1173" y="494"/>
                  </a:lnTo>
                  <a:cubicBezTo>
                    <a:pt x="1296" y="432"/>
                    <a:pt x="1451" y="401"/>
                    <a:pt x="1605" y="401"/>
                  </a:cubicBezTo>
                  <a:close/>
                  <a:moveTo>
                    <a:pt x="1605" y="1173"/>
                  </a:moveTo>
                  <a:cubicBezTo>
                    <a:pt x="2036" y="1224"/>
                    <a:pt x="1717" y="1899"/>
                    <a:pt x="1436" y="1899"/>
                  </a:cubicBezTo>
                  <a:cubicBezTo>
                    <a:pt x="1374" y="1899"/>
                    <a:pt x="1315" y="1867"/>
                    <a:pt x="1265" y="1790"/>
                  </a:cubicBezTo>
                  <a:cubicBezTo>
                    <a:pt x="1204" y="1729"/>
                    <a:pt x="1204" y="1667"/>
                    <a:pt x="1204" y="1574"/>
                  </a:cubicBezTo>
                  <a:cubicBezTo>
                    <a:pt x="1204" y="1451"/>
                    <a:pt x="1265" y="1327"/>
                    <a:pt x="1389" y="1235"/>
                  </a:cubicBezTo>
                  <a:cubicBezTo>
                    <a:pt x="1451" y="1204"/>
                    <a:pt x="1512" y="1173"/>
                    <a:pt x="1605" y="1173"/>
                  </a:cubicBezTo>
                  <a:close/>
                  <a:moveTo>
                    <a:pt x="803" y="710"/>
                  </a:moveTo>
                  <a:lnTo>
                    <a:pt x="988" y="1019"/>
                  </a:lnTo>
                  <a:cubicBezTo>
                    <a:pt x="864" y="1173"/>
                    <a:pt x="772" y="1389"/>
                    <a:pt x="772" y="1574"/>
                  </a:cubicBezTo>
                  <a:cubicBezTo>
                    <a:pt x="772" y="1636"/>
                    <a:pt x="772" y="1729"/>
                    <a:pt x="803" y="1790"/>
                  </a:cubicBezTo>
                  <a:lnTo>
                    <a:pt x="494" y="1945"/>
                  </a:lnTo>
                  <a:cubicBezTo>
                    <a:pt x="432" y="1821"/>
                    <a:pt x="432" y="1698"/>
                    <a:pt x="432" y="1574"/>
                  </a:cubicBezTo>
                  <a:cubicBezTo>
                    <a:pt x="432" y="1235"/>
                    <a:pt x="556" y="926"/>
                    <a:pt x="803" y="710"/>
                  </a:cubicBezTo>
                  <a:close/>
                  <a:moveTo>
                    <a:pt x="2778" y="1821"/>
                  </a:moveTo>
                  <a:cubicBezTo>
                    <a:pt x="2654" y="2377"/>
                    <a:pt x="2160" y="2778"/>
                    <a:pt x="1605" y="2778"/>
                  </a:cubicBezTo>
                  <a:lnTo>
                    <a:pt x="1605" y="2747"/>
                  </a:lnTo>
                  <a:cubicBezTo>
                    <a:pt x="1235" y="2747"/>
                    <a:pt x="926" y="2593"/>
                    <a:pt x="679" y="2315"/>
                  </a:cubicBezTo>
                  <a:lnTo>
                    <a:pt x="1019" y="2161"/>
                  </a:lnTo>
                  <a:cubicBezTo>
                    <a:pt x="1173" y="2315"/>
                    <a:pt x="1389" y="2407"/>
                    <a:pt x="1605" y="2407"/>
                  </a:cubicBezTo>
                  <a:cubicBezTo>
                    <a:pt x="1975" y="2407"/>
                    <a:pt x="2315" y="2161"/>
                    <a:pt x="2407" y="1821"/>
                  </a:cubicBezTo>
                  <a:close/>
                  <a:moveTo>
                    <a:pt x="1605" y="0"/>
                  </a:moveTo>
                  <a:cubicBezTo>
                    <a:pt x="1296" y="0"/>
                    <a:pt x="1019" y="62"/>
                    <a:pt x="772" y="247"/>
                  </a:cubicBezTo>
                  <a:cubicBezTo>
                    <a:pt x="278" y="525"/>
                    <a:pt x="0" y="1050"/>
                    <a:pt x="0" y="1574"/>
                  </a:cubicBezTo>
                  <a:cubicBezTo>
                    <a:pt x="0" y="1852"/>
                    <a:pt x="93" y="2130"/>
                    <a:pt x="216" y="2346"/>
                  </a:cubicBezTo>
                  <a:cubicBezTo>
                    <a:pt x="516" y="2898"/>
                    <a:pt x="1065" y="3176"/>
                    <a:pt x="1617" y="3176"/>
                  </a:cubicBezTo>
                  <a:cubicBezTo>
                    <a:pt x="2146" y="3176"/>
                    <a:pt x="2677" y="2921"/>
                    <a:pt x="2994" y="2407"/>
                  </a:cubicBezTo>
                  <a:cubicBezTo>
                    <a:pt x="3611" y="1327"/>
                    <a:pt x="2839" y="0"/>
                    <a:pt x="1605"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76" name="Google Shape;12576;p23"/>
            <p:cNvSpPr/>
            <p:nvPr/>
          </p:nvSpPr>
          <p:spPr>
            <a:xfrm>
              <a:off x="4782600" y="2770275"/>
              <a:ext cx="70225" cy="10850"/>
            </a:xfrm>
            <a:custGeom>
              <a:avLst/>
              <a:gdLst/>
              <a:ahLst/>
              <a:cxnLst/>
              <a:rect l="l" t="t" r="r" b="b"/>
              <a:pathLst>
                <a:path w="2809" h="434" extrusionOk="0">
                  <a:moveTo>
                    <a:pt x="309" y="1"/>
                  </a:moveTo>
                  <a:cubicBezTo>
                    <a:pt x="0" y="1"/>
                    <a:pt x="0" y="433"/>
                    <a:pt x="309" y="433"/>
                  </a:cubicBezTo>
                  <a:lnTo>
                    <a:pt x="2531" y="433"/>
                  </a:lnTo>
                  <a:cubicBezTo>
                    <a:pt x="2809" y="433"/>
                    <a:pt x="2809" y="1"/>
                    <a:pt x="2531"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77" name="Google Shape;12577;p23"/>
            <p:cNvSpPr/>
            <p:nvPr/>
          </p:nvSpPr>
          <p:spPr>
            <a:xfrm>
              <a:off x="4782600" y="2791125"/>
              <a:ext cx="68675" cy="10825"/>
            </a:xfrm>
            <a:custGeom>
              <a:avLst/>
              <a:gdLst/>
              <a:ahLst/>
              <a:cxnLst/>
              <a:rect l="l" t="t" r="r" b="b"/>
              <a:pathLst>
                <a:path w="2747" h="433" extrusionOk="0">
                  <a:moveTo>
                    <a:pt x="309" y="0"/>
                  </a:moveTo>
                  <a:cubicBezTo>
                    <a:pt x="0" y="0"/>
                    <a:pt x="0" y="432"/>
                    <a:pt x="309" y="432"/>
                  </a:cubicBezTo>
                  <a:lnTo>
                    <a:pt x="2531" y="432"/>
                  </a:lnTo>
                  <a:cubicBezTo>
                    <a:pt x="2654" y="432"/>
                    <a:pt x="2747" y="340"/>
                    <a:pt x="2747" y="216"/>
                  </a:cubicBezTo>
                  <a:cubicBezTo>
                    <a:pt x="2747" y="93"/>
                    <a:pt x="2654" y="0"/>
                    <a:pt x="2531"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578" name="Google Shape;12578;p23"/>
          <p:cNvGrpSpPr/>
          <p:nvPr/>
        </p:nvGrpSpPr>
        <p:grpSpPr>
          <a:xfrm>
            <a:off x="8347281" y="4608066"/>
            <a:ext cx="484567" cy="411533"/>
            <a:chOff x="3252625" y="2490975"/>
            <a:chExt cx="363425" cy="308650"/>
          </a:xfrm>
        </p:grpSpPr>
        <p:sp>
          <p:nvSpPr>
            <p:cNvPr id="12579" name="Google Shape;12579;p23"/>
            <p:cNvSpPr/>
            <p:nvPr/>
          </p:nvSpPr>
          <p:spPr>
            <a:xfrm>
              <a:off x="3252625" y="2490975"/>
              <a:ext cx="363425" cy="308650"/>
            </a:xfrm>
            <a:custGeom>
              <a:avLst/>
              <a:gdLst/>
              <a:ahLst/>
              <a:cxnLst/>
              <a:rect l="l" t="t" r="r" b="b"/>
              <a:pathLst>
                <a:path w="14537" h="12346" extrusionOk="0">
                  <a:moveTo>
                    <a:pt x="13055" y="4075"/>
                  </a:moveTo>
                  <a:lnTo>
                    <a:pt x="14011" y="5093"/>
                  </a:lnTo>
                  <a:lnTo>
                    <a:pt x="13055" y="6142"/>
                  </a:lnTo>
                  <a:lnTo>
                    <a:pt x="13055" y="5896"/>
                  </a:lnTo>
                  <a:cubicBezTo>
                    <a:pt x="13055" y="5772"/>
                    <a:pt x="12962" y="5680"/>
                    <a:pt x="12839" y="5680"/>
                  </a:cubicBezTo>
                  <a:lnTo>
                    <a:pt x="9876" y="5680"/>
                  </a:lnTo>
                  <a:cubicBezTo>
                    <a:pt x="9629" y="5217"/>
                    <a:pt x="9259" y="4815"/>
                    <a:pt x="8796" y="4538"/>
                  </a:cubicBezTo>
                  <a:lnTo>
                    <a:pt x="12839" y="4538"/>
                  </a:lnTo>
                  <a:cubicBezTo>
                    <a:pt x="12962" y="4538"/>
                    <a:pt x="13055" y="4445"/>
                    <a:pt x="13055" y="4322"/>
                  </a:cubicBezTo>
                  <a:lnTo>
                    <a:pt x="13055" y="4075"/>
                  </a:lnTo>
                  <a:close/>
                  <a:moveTo>
                    <a:pt x="7280" y="5755"/>
                  </a:moveTo>
                  <a:cubicBezTo>
                    <a:pt x="7478" y="5755"/>
                    <a:pt x="7678" y="5827"/>
                    <a:pt x="7839" y="5988"/>
                  </a:cubicBezTo>
                  <a:cubicBezTo>
                    <a:pt x="8333" y="6513"/>
                    <a:pt x="7963" y="7377"/>
                    <a:pt x="7253" y="7377"/>
                  </a:cubicBezTo>
                  <a:cubicBezTo>
                    <a:pt x="6821" y="7377"/>
                    <a:pt x="6450" y="7007"/>
                    <a:pt x="6450" y="6544"/>
                  </a:cubicBezTo>
                  <a:cubicBezTo>
                    <a:pt x="6471" y="6065"/>
                    <a:pt x="6871" y="5755"/>
                    <a:pt x="7280" y="5755"/>
                  </a:cubicBezTo>
                  <a:close/>
                  <a:moveTo>
                    <a:pt x="11666" y="2840"/>
                  </a:moveTo>
                  <a:lnTo>
                    <a:pt x="11666" y="4136"/>
                  </a:lnTo>
                  <a:lnTo>
                    <a:pt x="7160" y="4136"/>
                  </a:lnTo>
                  <a:cubicBezTo>
                    <a:pt x="5092" y="4229"/>
                    <a:pt x="3734" y="6328"/>
                    <a:pt x="4475" y="8241"/>
                  </a:cubicBezTo>
                  <a:lnTo>
                    <a:pt x="2870" y="8241"/>
                  </a:lnTo>
                  <a:lnTo>
                    <a:pt x="2870" y="2840"/>
                  </a:lnTo>
                  <a:close/>
                  <a:moveTo>
                    <a:pt x="7253" y="4507"/>
                  </a:moveTo>
                  <a:cubicBezTo>
                    <a:pt x="8703" y="4507"/>
                    <a:pt x="9876" y="5710"/>
                    <a:pt x="9845" y="7192"/>
                  </a:cubicBezTo>
                  <a:cubicBezTo>
                    <a:pt x="9845" y="7809"/>
                    <a:pt x="9629" y="8395"/>
                    <a:pt x="9228" y="8889"/>
                  </a:cubicBezTo>
                  <a:cubicBezTo>
                    <a:pt x="9135" y="8519"/>
                    <a:pt x="8919" y="8179"/>
                    <a:pt x="8642" y="7932"/>
                  </a:cubicBezTo>
                  <a:cubicBezTo>
                    <a:pt x="8456" y="7747"/>
                    <a:pt x="8240" y="7624"/>
                    <a:pt x="8024" y="7531"/>
                  </a:cubicBezTo>
                  <a:cubicBezTo>
                    <a:pt x="8919" y="6791"/>
                    <a:pt x="8425" y="5340"/>
                    <a:pt x="7253" y="5340"/>
                  </a:cubicBezTo>
                  <a:cubicBezTo>
                    <a:pt x="6080" y="5340"/>
                    <a:pt x="5555" y="6791"/>
                    <a:pt x="6481" y="7531"/>
                  </a:cubicBezTo>
                  <a:cubicBezTo>
                    <a:pt x="5895" y="7778"/>
                    <a:pt x="5432" y="8272"/>
                    <a:pt x="5278" y="8889"/>
                  </a:cubicBezTo>
                  <a:cubicBezTo>
                    <a:pt x="4876" y="8426"/>
                    <a:pt x="4660" y="7809"/>
                    <a:pt x="4660" y="7192"/>
                  </a:cubicBezTo>
                  <a:cubicBezTo>
                    <a:pt x="4599" y="5710"/>
                    <a:pt x="5771" y="4507"/>
                    <a:pt x="7253" y="4507"/>
                  </a:cubicBezTo>
                  <a:close/>
                  <a:moveTo>
                    <a:pt x="7346" y="7806"/>
                  </a:moveTo>
                  <a:cubicBezTo>
                    <a:pt x="7739" y="7806"/>
                    <a:pt x="8078" y="7984"/>
                    <a:pt x="8364" y="8241"/>
                  </a:cubicBezTo>
                  <a:cubicBezTo>
                    <a:pt x="8642" y="8488"/>
                    <a:pt x="8827" y="8858"/>
                    <a:pt x="8888" y="9229"/>
                  </a:cubicBezTo>
                  <a:cubicBezTo>
                    <a:pt x="8425" y="9599"/>
                    <a:pt x="7839" y="9815"/>
                    <a:pt x="7253" y="9815"/>
                  </a:cubicBezTo>
                  <a:cubicBezTo>
                    <a:pt x="6666" y="9815"/>
                    <a:pt x="6111" y="9599"/>
                    <a:pt x="5648" y="9229"/>
                  </a:cubicBezTo>
                  <a:cubicBezTo>
                    <a:pt x="5741" y="8395"/>
                    <a:pt x="6450" y="7809"/>
                    <a:pt x="7253" y="7809"/>
                  </a:cubicBezTo>
                  <a:cubicBezTo>
                    <a:pt x="7284" y="7807"/>
                    <a:pt x="7315" y="7806"/>
                    <a:pt x="7346" y="7806"/>
                  </a:cubicBezTo>
                  <a:close/>
                  <a:moveTo>
                    <a:pt x="11697" y="6112"/>
                  </a:moveTo>
                  <a:lnTo>
                    <a:pt x="11666" y="10772"/>
                  </a:lnTo>
                  <a:cubicBezTo>
                    <a:pt x="11666" y="11389"/>
                    <a:pt x="11172" y="11914"/>
                    <a:pt x="10524" y="11914"/>
                  </a:cubicBezTo>
                  <a:lnTo>
                    <a:pt x="4012" y="11914"/>
                  </a:lnTo>
                  <a:cubicBezTo>
                    <a:pt x="3364" y="11914"/>
                    <a:pt x="2870" y="11389"/>
                    <a:pt x="2870" y="10772"/>
                  </a:cubicBezTo>
                  <a:lnTo>
                    <a:pt x="2870" y="10247"/>
                  </a:lnTo>
                  <a:lnTo>
                    <a:pt x="3734" y="10247"/>
                  </a:lnTo>
                  <a:cubicBezTo>
                    <a:pt x="4012" y="10216"/>
                    <a:pt x="4012" y="9815"/>
                    <a:pt x="3734" y="9815"/>
                  </a:cubicBezTo>
                  <a:lnTo>
                    <a:pt x="1698" y="9815"/>
                  </a:lnTo>
                  <a:cubicBezTo>
                    <a:pt x="1574" y="9815"/>
                    <a:pt x="1482" y="9908"/>
                    <a:pt x="1482" y="10031"/>
                  </a:cubicBezTo>
                  <a:lnTo>
                    <a:pt x="1482" y="10278"/>
                  </a:lnTo>
                  <a:lnTo>
                    <a:pt x="556" y="9229"/>
                  </a:lnTo>
                  <a:lnTo>
                    <a:pt x="1482" y="8210"/>
                  </a:lnTo>
                  <a:lnTo>
                    <a:pt x="1482" y="8457"/>
                  </a:lnTo>
                  <a:cubicBezTo>
                    <a:pt x="1482" y="8581"/>
                    <a:pt x="1574" y="8673"/>
                    <a:pt x="1698" y="8673"/>
                  </a:cubicBezTo>
                  <a:lnTo>
                    <a:pt x="4660" y="8673"/>
                  </a:lnTo>
                  <a:cubicBezTo>
                    <a:pt x="4907" y="9136"/>
                    <a:pt x="5308" y="9537"/>
                    <a:pt x="5771" y="9815"/>
                  </a:cubicBezTo>
                  <a:lnTo>
                    <a:pt x="4784" y="9815"/>
                  </a:lnTo>
                  <a:cubicBezTo>
                    <a:pt x="4506" y="9815"/>
                    <a:pt x="4506" y="10247"/>
                    <a:pt x="4784" y="10247"/>
                  </a:cubicBezTo>
                  <a:lnTo>
                    <a:pt x="7376" y="10247"/>
                  </a:lnTo>
                  <a:cubicBezTo>
                    <a:pt x="9012" y="10155"/>
                    <a:pt x="10308" y="8827"/>
                    <a:pt x="10277" y="7192"/>
                  </a:cubicBezTo>
                  <a:cubicBezTo>
                    <a:pt x="10277" y="6821"/>
                    <a:pt x="10215" y="6451"/>
                    <a:pt x="10092" y="6112"/>
                  </a:cubicBezTo>
                  <a:close/>
                  <a:moveTo>
                    <a:pt x="4012" y="1"/>
                  </a:moveTo>
                  <a:cubicBezTo>
                    <a:pt x="3148" y="1"/>
                    <a:pt x="2438" y="711"/>
                    <a:pt x="2438" y="1575"/>
                  </a:cubicBezTo>
                  <a:lnTo>
                    <a:pt x="2438" y="8241"/>
                  </a:lnTo>
                  <a:lnTo>
                    <a:pt x="1883" y="8241"/>
                  </a:lnTo>
                  <a:lnTo>
                    <a:pt x="1883" y="7686"/>
                  </a:lnTo>
                  <a:cubicBezTo>
                    <a:pt x="1903" y="7543"/>
                    <a:pt x="1790" y="7455"/>
                    <a:pt x="1675" y="7455"/>
                  </a:cubicBezTo>
                  <a:cubicBezTo>
                    <a:pt x="1615" y="7455"/>
                    <a:pt x="1555" y="7479"/>
                    <a:pt x="1512" y="7531"/>
                  </a:cubicBezTo>
                  <a:lnTo>
                    <a:pt x="62" y="9105"/>
                  </a:lnTo>
                  <a:cubicBezTo>
                    <a:pt x="0" y="9167"/>
                    <a:pt x="0" y="9290"/>
                    <a:pt x="62" y="9383"/>
                  </a:cubicBezTo>
                  <a:lnTo>
                    <a:pt x="1512" y="10957"/>
                  </a:lnTo>
                  <a:cubicBezTo>
                    <a:pt x="1555" y="11010"/>
                    <a:pt x="1615" y="11034"/>
                    <a:pt x="1675" y="11034"/>
                  </a:cubicBezTo>
                  <a:cubicBezTo>
                    <a:pt x="1790" y="11034"/>
                    <a:pt x="1903" y="10945"/>
                    <a:pt x="1883" y="10803"/>
                  </a:cubicBezTo>
                  <a:lnTo>
                    <a:pt x="1883" y="10247"/>
                  </a:lnTo>
                  <a:lnTo>
                    <a:pt x="2438" y="10247"/>
                  </a:lnTo>
                  <a:lnTo>
                    <a:pt x="2438" y="10772"/>
                  </a:lnTo>
                  <a:cubicBezTo>
                    <a:pt x="2438" y="11636"/>
                    <a:pt x="3148" y="12346"/>
                    <a:pt x="4012" y="12346"/>
                  </a:cubicBezTo>
                  <a:lnTo>
                    <a:pt x="10524" y="12346"/>
                  </a:lnTo>
                  <a:cubicBezTo>
                    <a:pt x="11388" y="12346"/>
                    <a:pt x="12098" y="11636"/>
                    <a:pt x="12098" y="10772"/>
                  </a:cubicBezTo>
                  <a:lnTo>
                    <a:pt x="12098" y="6112"/>
                  </a:lnTo>
                  <a:lnTo>
                    <a:pt x="12654" y="6112"/>
                  </a:lnTo>
                  <a:lnTo>
                    <a:pt x="12654" y="6698"/>
                  </a:lnTo>
                  <a:cubicBezTo>
                    <a:pt x="12654" y="6818"/>
                    <a:pt x="12745" y="6899"/>
                    <a:pt x="12851" y="6899"/>
                  </a:cubicBezTo>
                  <a:cubicBezTo>
                    <a:pt x="12908" y="6899"/>
                    <a:pt x="12970" y="6876"/>
                    <a:pt x="13024" y="6821"/>
                  </a:cubicBezTo>
                  <a:lnTo>
                    <a:pt x="14444" y="5247"/>
                  </a:lnTo>
                  <a:cubicBezTo>
                    <a:pt x="14536" y="5186"/>
                    <a:pt x="14536" y="5062"/>
                    <a:pt x="14444" y="4970"/>
                  </a:cubicBezTo>
                  <a:lnTo>
                    <a:pt x="13024" y="3396"/>
                  </a:lnTo>
                  <a:cubicBezTo>
                    <a:pt x="12975" y="3357"/>
                    <a:pt x="12921" y="3340"/>
                    <a:pt x="12869" y="3340"/>
                  </a:cubicBezTo>
                  <a:cubicBezTo>
                    <a:pt x="12755" y="3340"/>
                    <a:pt x="12654" y="3423"/>
                    <a:pt x="12654" y="3550"/>
                  </a:cubicBezTo>
                  <a:lnTo>
                    <a:pt x="12654" y="4136"/>
                  </a:lnTo>
                  <a:lnTo>
                    <a:pt x="12129" y="4136"/>
                  </a:lnTo>
                  <a:lnTo>
                    <a:pt x="12129" y="1575"/>
                  </a:lnTo>
                  <a:cubicBezTo>
                    <a:pt x="12129" y="711"/>
                    <a:pt x="11419" y="1"/>
                    <a:pt x="10524" y="1"/>
                  </a:cubicBezTo>
                  <a:lnTo>
                    <a:pt x="9999" y="1"/>
                  </a:lnTo>
                  <a:cubicBezTo>
                    <a:pt x="9722" y="1"/>
                    <a:pt x="9722" y="402"/>
                    <a:pt x="9999" y="402"/>
                  </a:cubicBezTo>
                  <a:lnTo>
                    <a:pt x="10524" y="402"/>
                  </a:lnTo>
                  <a:cubicBezTo>
                    <a:pt x="11172" y="402"/>
                    <a:pt x="11697" y="927"/>
                    <a:pt x="11697" y="1575"/>
                  </a:cubicBezTo>
                  <a:lnTo>
                    <a:pt x="11697" y="2408"/>
                  </a:lnTo>
                  <a:lnTo>
                    <a:pt x="2870" y="2408"/>
                  </a:lnTo>
                  <a:lnTo>
                    <a:pt x="2870" y="1575"/>
                  </a:lnTo>
                  <a:cubicBezTo>
                    <a:pt x="2870" y="927"/>
                    <a:pt x="3364" y="402"/>
                    <a:pt x="4012" y="402"/>
                  </a:cubicBezTo>
                  <a:lnTo>
                    <a:pt x="8858" y="402"/>
                  </a:lnTo>
                  <a:cubicBezTo>
                    <a:pt x="9135" y="402"/>
                    <a:pt x="9135" y="1"/>
                    <a:pt x="8858"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80" name="Google Shape;12580;p23"/>
            <p:cNvSpPr/>
            <p:nvPr/>
          </p:nvSpPr>
          <p:spPr>
            <a:xfrm>
              <a:off x="3350600" y="2518000"/>
              <a:ext cx="23950" cy="20325"/>
            </a:xfrm>
            <a:custGeom>
              <a:avLst/>
              <a:gdLst/>
              <a:ahLst/>
              <a:cxnLst/>
              <a:rect l="l" t="t" r="r" b="b"/>
              <a:pathLst>
                <a:path w="958" h="813" extrusionOk="0">
                  <a:moveTo>
                    <a:pt x="402" y="0"/>
                  </a:moveTo>
                  <a:cubicBezTo>
                    <a:pt x="186" y="0"/>
                    <a:pt x="1" y="185"/>
                    <a:pt x="1" y="401"/>
                  </a:cubicBezTo>
                  <a:cubicBezTo>
                    <a:pt x="1" y="648"/>
                    <a:pt x="193" y="813"/>
                    <a:pt x="394" y="813"/>
                  </a:cubicBezTo>
                  <a:cubicBezTo>
                    <a:pt x="494" y="813"/>
                    <a:pt x="597" y="772"/>
                    <a:pt x="680" y="679"/>
                  </a:cubicBezTo>
                  <a:cubicBezTo>
                    <a:pt x="957" y="432"/>
                    <a:pt x="772" y="0"/>
                    <a:pt x="402"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81" name="Google Shape;12581;p23"/>
            <p:cNvSpPr/>
            <p:nvPr/>
          </p:nvSpPr>
          <p:spPr>
            <a:xfrm>
              <a:off x="3386875" y="2518000"/>
              <a:ext cx="23925" cy="20325"/>
            </a:xfrm>
            <a:custGeom>
              <a:avLst/>
              <a:gdLst/>
              <a:ahLst/>
              <a:cxnLst/>
              <a:rect l="l" t="t" r="r" b="b"/>
              <a:pathLst>
                <a:path w="957" h="813" extrusionOk="0">
                  <a:moveTo>
                    <a:pt x="401" y="0"/>
                  </a:moveTo>
                  <a:cubicBezTo>
                    <a:pt x="185" y="0"/>
                    <a:pt x="0" y="185"/>
                    <a:pt x="0" y="401"/>
                  </a:cubicBezTo>
                  <a:cubicBezTo>
                    <a:pt x="0" y="648"/>
                    <a:pt x="192" y="813"/>
                    <a:pt x="403" y="813"/>
                  </a:cubicBezTo>
                  <a:cubicBezTo>
                    <a:pt x="508" y="813"/>
                    <a:pt x="617" y="772"/>
                    <a:pt x="710" y="679"/>
                  </a:cubicBezTo>
                  <a:cubicBezTo>
                    <a:pt x="957" y="432"/>
                    <a:pt x="772" y="0"/>
                    <a:pt x="401"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82" name="Google Shape;12582;p23"/>
            <p:cNvSpPr/>
            <p:nvPr/>
          </p:nvSpPr>
          <p:spPr>
            <a:xfrm>
              <a:off x="3423125" y="2518000"/>
              <a:ext cx="23950" cy="20325"/>
            </a:xfrm>
            <a:custGeom>
              <a:avLst/>
              <a:gdLst/>
              <a:ahLst/>
              <a:cxnLst/>
              <a:rect l="l" t="t" r="r" b="b"/>
              <a:pathLst>
                <a:path w="958" h="813" extrusionOk="0">
                  <a:moveTo>
                    <a:pt x="433" y="0"/>
                  </a:moveTo>
                  <a:cubicBezTo>
                    <a:pt x="186" y="0"/>
                    <a:pt x="1" y="185"/>
                    <a:pt x="1" y="401"/>
                  </a:cubicBezTo>
                  <a:cubicBezTo>
                    <a:pt x="1" y="648"/>
                    <a:pt x="206" y="813"/>
                    <a:pt x="417" y="813"/>
                  </a:cubicBezTo>
                  <a:cubicBezTo>
                    <a:pt x="522" y="813"/>
                    <a:pt x="628" y="772"/>
                    <a:pt x="710" y="679"/>
                  </a:cubicBezTo>
                  <a:cubicBezTo>
                    <a:pt x="957" y="432"/>
                    <a:pt x="772" y="0"/>
                    <a:pt x="433"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583" name="Google Shape;12583;p23"/>
          <p:cNvGrpSpPr/>
          <p:nvPr/>
        </p:nvGrpSpPr>
        <p:grpSpPr>
          <a:xfrm>
            <a:off x="7312008" y="4566838"/>
            <a:ext cx="483533" cy="476100"/>
            <a:chOff x="2498825" y="2466475"/>
            <a:chExt cx="362650" cy="357075"/>
          </a:xfrm>
        </p:grpSpPr>
        <p:sp>
          <p:nvSpPr>
            <p:cNvPr id="12584" name="Google Shape;12584;p23"/>
            <p:cNvSpPr/>
            <p:nvPr/>
          </p:nvSpPr>
          <p:spPr>
            <a:xfrm>
              <a:off x="2498825" y="2466475"/>
              <a:ext cx="362650" cy="357075"/>
            </a:xfrm>
            <a:custGeom>
              <a:avLst/>
              <a:gdLst/>
              <a:ahLst/>
              <a:cxnLst/>
              <a:rect l="l" t="t" r="r" b="b"/>
              <a:pathLst>
                <a:path w="14506" h="14283" extrusionOk="0">
                  <a:moveTo>
                    <a:pt x="12606" y="422"/>
                  </a:moveTo>
                  <a:cubicBezTo>
                    <a:pt x="12715" y="422"/>
                    <a:pt x="12828" y="454"/>
                    <a:pt x="12931" y="518"/>
                  </a:cubicBezTo>
                  <a:cubicBezTo>
                    <a:pt x="13024" y="580"/>
                    <a:pt x="13086" y="703"/>
                    <a:pt x="13116" y="827"/>
                  </a:cubicBezTo>
                  <a:cubicBezTo>
                    <a:pt x="13147" y="981"/>
                    <a:pt x="13116" y="1104"/>
                    <a:pt x="13024" y="1228"/>
                  </a:cubicBezTo>
                  <a:lnTo>
                    <a:pt x="12623" y="1783"/>
                  </a:lnTo>
                  <a:lnTo>
                    <a:pt x="11789" y="1197"/>
                  </a:lnTo>
                  <a:lnTo>
                    <a:pt x="12221" y="611"/>
                  </a:lnTo>
                  <a:cubicBezTo>
                    <a:pt x="12311" y="485"/>
                    <a:pt x="12454" y="422"/>
                    <a:pt x="12606" y="422"/>
                  </a:cubicBezTo>
                  <a:close/>
                  <a:moveTo>
                    <a:pt x="11542" y="1536"/>
                  </a:moveTo>
                  <a:lnTo>
                    <a:pt x="12376" y="2123"/>
                  </a:lnTo>
                  <a:lnTo>
                    <a:pt x="9567" y="6011"/>
                  </a:lnTo>
                  <a:lnTo>
                    <a:pt x="8734" y="5425"/>
                  </a:lnTo>
                  <a:lnTo>
                    <a:pt x="11542" y="1536"/>
                  </a:lnTo>
                  <a:close/>
                  <a:moveTo>
                    <a:pt x="8641" y="5888"/>
                  </a:moveTo>
                  <a:lnTo>
                    <a:pt x="9166" y="6258"/>
                  </a:lnTo>
                  <a:lnTo>
                    <a:pt x="8641" y="6444"/>
                  </a:lnTo>
                  <a:lnTo>
                    <a:pt x="8641" y="5888"/>
                  </a:lnTo>
                  <a:close/>
                  <a:moveTo>
                    <a:pt x="9691" y="3388"/>
                  </a:moveTo>
                  <a:lnTo>
                    <a:pt x="8271" y="5363"/>
                  </a:lnTo>
                  <a:cubicBezTo>
                    <a:pt x="8240" y="5394"/>
                    <a:pt x="8240" y="5425"/>
                    <a:pt x="8240" y="5487"/>
                  </a:cubicBezTo>
                  <a:lnTo>
                    <a:pt x="8209" y="6752"/>
                  </a:lnTo>
                  <a:cubicBezTo>
                    <a:pt x="8209" y="6853"/>
                    <a:pt x="8312" y="6954"/>
                    <a:pt x="8417" y="6954"/>
                  </a:cubicBezTo>
                  <a:cubicBezTo>
                    <a:pt x="8441" y="6954"/>
                    <a:pt x="8465" y="6949"/>
                    <a:pt x="8487" y="6937"/>
                  </a:cubicBezTo>
                  <a:lnTo>
                    <a:pt x="9691" y="6505"/>
                  </a:lnTo>
                  <a:cubicBezTo>
                    <a:pt x="9722" y="6505"/>
                    <a:pt x="9753" y="6474"/>
                    <a:pt x="9783" y="6444"/>
                  </a:cubicBezTo>
                  <a:lnTo>
                    <a:pt x="10864" y="4962"/>
                  </a:lnTo>
                  <a:lnTo>
                    <a:pt x="10864" y="7493"/>
                  </a:lnTo>
                  <a:cubicBezTo>
                    <a:pt x="10864" y="8110"/>
                    <a:pt x="10370" y="8604"/>
                    <a:pt x="9783" y="8604"/>
                  </a:cubicBezTo>
                  <a:cubicBezTo>
                    <a:pt x="9475" y="8604"/>
                    <a:pt x="9475" y="9036"/>
                    <a:pt x="9783" y="9036"/>
                  </a:cubicBezTo>
                  <a:cubicBezTo>
                    <a:pt x="10617" y="9036"/>
                    <a:pt x="11296" y="8357"/>
                    <a:pt x="11296" y="7493"/>
                  </a:cubicBezTo>
                  <a:lnTo>
                    <a:pt x="11296" y="6567"/>
                  </a:lnTo>
                  <a:lnTo>
                    <a:pt x="12684" y="6567"/>
                  </a:lnTo>
                  <a:lnTo>
                    <a:pt x="12684" y="12523"/>
                  </a:lnTo>
                  <a:lnTo>
                    <a:pt x="1852" y="12492"/>
                  </a:lnTo>
                  <a:lnTo>
                    <a:pt x="1852" y="6567"/>
                  </a:lnTo>
                  <a:lnTo>
                    <a:pt x="3148" y="6567"/>
                  </a:lnTo>
                  <a:lnTo>
                    <a:pt x="3148" y="7493"/>
                  </a:lnTo>
                  <a:cubicBezTo>
                    <a:pt x="3148" y="8264"/>
                    <a:pt x="3704" y="8912"/>
                    <a:pt x="4475" y="9005"/>
                  </a:cubicBezTo>
                  <a:lnTo>
                    <a:pt x="4475" y="10610"/>
                  </a:lnTo>
                  <a:cubicBezTo>
                    <a:pt x="4444" y="10702"/>
                    <a:pt x="4506" y="10795"/>
                    <a:pt x="4599" y="10826"/>
                  </a:cubicBezTo>
                  <a:lnTo>
                    <a:pt x="4660" y="10826"/>
                  </a:lnTo>
                  <a:cubicBezTo>
                    <a:pt x="4722" y="10826"/>
                    <a:pt x="4784" y="10795"/>
                    <a:pt x="4815" y="10764"/>
                  </a:cubicBezTo>
                  <a:lnTo>
                    <a:pt x="6574" y="9005"/>
                  </a:lnTo>
                  <a:lnTo>
                    <a:pt x="8703" y="9005"/>
                  </a:lnTo>
                  <a:cubicBezTo>
                    <a:pt x="8981" y="9005"/>
                    <a:pt x="8981" y="8573"/>
                    <a:pt x="8703" y="8573"/>
                  </a:cubicBezTo>
                  <a:lnTo>
                    <a:pt x="6481" y="8573"/>
                  </a:lnTo>
                  <a:cubicBezTo>
                    <a:pt x="6419" y="8573"/>
                    <a:pt x="6358" y="8604"/>
                    <a:pt x="6327" y="8635"/>
                  </a:cubicBezTo>
                  <a:lnTo>
                    <a:pt x="4876" y="10085"/>
                  </a:lnTo>
                  <a:lnTo>
                    <a:pt x="4876" y="8820"/>
                  </a:lnTo>
                  <a:cubicBezTo>
                    <a:pt x="4876" y="8696"/>
                    <a:pt x="4784" y="8604"/>
                    <a:pt x="4660" y="8604"/>
                  </a:cubicBezTo>
                  <a:cubicBezTo>
                    <a:pt x="4043" y="8604"/>
                    <a:pt x="3549" y="8110"/>
                    <a:pt x="3549" y="7493"/>
                  </a:cubicBezTo>
                  <a:lnTo>
                    <a:pt x="3549" y="4468"/>
                  </a:lnTo>
                  <a:cubicBezTo>
                    <a:pt x="3580" y="3882"/>
                    <a:pt x="4043" y="3388"/>
                    <a:pt x="4660" y="3388"/>
                  </a:cubicBezTo>
                  <a:close/>
                  <a:moveTo>
                    <a:pt x="12808" y="5641"/>
                  </a:moveTo>
                  <a:cubicBezTo>
                    <a:pt x="13209" y="5641"/>
                    <a:pt x="13518" y="5950"/>
                    <a:pt x="13518" y="6351"/>
                  </a:cubicBezTo>
                  <a:lnTo>
                    <a:pt x="13518" y="12523"/>
                  </a:lnTo>
                  <a:lnTo>
                    <a:pt x="13116" y="12492"/>
                  </a:lnTo>
                  <a:lnTo>
                    <a:pt x="13116" y="6320"/>
                  </a:lnTo>
                  <a:cubicBezTo>
                    <a:pt x="13116" y="6227"/>
                    <a:pt x="13024" y="6135"/>
                    <a:pt x="12900" y="6135"/>
                  </a:cubicBezTo>
                  <a:lnTo>
                    <a:pt x="11296" y="6135"/>
                  </a:lnTo>
                  <a:lnTo>
                    <a:pt x="11296" y="5641"/>
                  </a:lnTo>
                  <a:close/>
                  <a:moveTo>
                    <a:pt x="7963" y="12924"/>
                  </a:moveTo>
                  <a:cubicBezTo>
                    <a:pt x="7963" y="13079"/>
                    <a:pt x="7870" y="13202"/>
                    <a:pt x="7716" y="13202"/>
                  </a:cubicBezTo>
                  <a:lnTo>
                    <a:pt x="6821" y="13202"/>
                  </a:lnTo>
                  <a:cubicBezTo>
                    <a:pt x="6666" y="13202"/>
                    <a:pt x="6574" y="13079"/>
                    <a:pt x="6574" y="12924"/>
                  </a:cubicBezTo>
                  <a:close/>
                  <a:moveTo>
                    <a:pt x="12643" y="1"/>
                  </a:moveTo>
                  <a:cubicBezTo>
                    <a:pt x="12364" y="1"/>
                    <a:pt x="12079" y="124"/>
                    <a:pt x="11882" y="395"/>
                  </a:cubicBezTo>
                  <a:lnTo>
                    <a:pt x="9999" y="2987"/>
                  </a:lnTo>
                  <a:lnTo>
                    <a:pt x="4660" y="2987"/>
                  </a:lnTo>
                  <a:cubicBezTo>
                    <a:pt x="3827" y="2987"/>
                    <a:pt x="3148" y="3666"/>
                    <a:pt x="3148" y="4499"/>
                  </a:cubicBezTo>
                  <a:lnTo>
                    <a:pt x="3148" y="5209"/>
                  </a:lnTo>
                  <a:lnTo>
                    <a:pt x="1728" y="5209"/>
                  </a:lnTo>
                  <a:cubicBezTo>
                    <a:pt x="1080" y="5209"/>
                    <a:pt x="556" y="5734"/>
                    <a:pt x="556" y="6382"/>
                  </a:cubicBezTo>
                  <a:lnTo>
                    <a:pt x="556" y="10147"/>
                  </a:lnTo>
                  <a:cubicBezTo>
                    <a:pt x="556" y="10286"/>
                    <a:pt x="664" y="10355"/>
                    <a:pt x="772" y="10355"/>
                  </a:cubicBezTo>
                  <a:cubicBezTo>
                    <a:pt x="880" y="10355"/>
                    <a:pt x="988" y="10286"/>
                    <a:pt x="988" y="10147"/>
                  </a:cubicBezTo>
                  <a:lnTo>
                    <a:pt x="988" y="6351"/>
                  </a:lnTo>
                  <a:cubicBezTo>
                    <a:pt x="988" y="5950"/>
                    <a:pt x="1296" y="5610"/>
                    <a:pt x="1698" y="5610"/>
                  </a:cubicBezTo>
                  <a:lnTo>
                    <a:pt x="3117" y="5610"/>
                  </a:lnTo>
                  <a:lnTo>
                    <a:pt x="3117" y="6135"/>
                  </a:lnTo>
                  <a:lnTo>
                    <a:pt x="1605" y="6135"/>
                  </a:lnTo>
                  <a:cubicBezTo>
                    <a:pt x="1512" y="6135"/>
                    <a:pt x="1389" y="6227"/>
                    <a:pt x="1389" y="6351"/>
                  </a:cubicBezTo>
                  <a:lnTo>
                    <a:pt x="1389" y="12523"/>
                  </a:lnTo>
                  <a:lnTo>
                    <a:pt x="988" y="12523"/>
                  </a:lnTo>
                  <a:lnTo>
                    <a:pt x="988" y="11258"/>
                  </a:lnTo>
                  <a:cubicBezTo>
                    <a:pt x="988" y="11104"/>
                    <a:pt x="880" y="11026"/>
                    <a:pt x="772" y="11026"/>
                  </a:cubicBezTo>
                  <a:cubicBezTo>
                    <a:pt x="664" y="11026"/>
                    <a:pt x="556" y="11104"/>
                    <a:pt x="556" y="11258"/>
                  </a:cubicBezTo>
                  <a:lnTo>
                    <a:pt x="556" y="12523"/>
                  </a:lnTo>
                  <a:lnTo>
                    <a:pt x="216" y="12523"/>
                  </a:lnTo>
                  <a:cubicBezTo>
                    <a:pt x="93" y="12523"/>
                    <a:pt x="0" y="12616"/>
                    <a:pt x="0" y="12739"/>
                  </a:cubicBezTo>
                  <a:lnTo>
                    <a:pt x="0" y="13233"/>
                  </a:lnTo>
                  <a:cubicBezTo>
                    <a:pt x="0" y="13819"/>
                    <a:pt x="463" y="14282"/>
                    <a:pt x="1049" y="14282"/>
                  </a:cubicBezTo>
                  <a:lnTo>
                    <a:pt x="11604" y="14282"/>
                  </a:lnTo>
                  <a:cubicBezTo>
                    <a:pt x="11882" y="14282"/>
                    <a:pt x="11882" y="13881"/>
                    <a:pt x="11604" y="13881"/>
                  </a:cubicBezTo>
                  <a:lnTo>
                    <a:pt x="1049" y="13881"/>
                  </a:lnTo>
                  <a:cubicBezTo>
                    <a:pt x="710" y="13881"/>
                    <a:pt x="432" y="13603"/>
                    <a:pt x="432" y="13233"/>
                  </a:cubicBezTo>
                  <a:lnTo>
                    <a:pt x="432" y="12924"/>
                  </a:lnTo>
                  <a:lnTo>
                    <a:pt x="6142" y="12924"/>
                  </a:lnTo>
                  <a:cubicBezTo>
                    <a:pt x="6142" y="13326"/>
                    <a:pt x="6450" y="13634"/>
                    <a:pt x="6821" y="13634"/>
                  </a:cubicBezTo>
                  <a:lnTo>
                    <a:pt x="7685" y="13634"/>
                  </a:lnTo>
                  <a:cubicBezTo>
                    <a:pt x="8086" y="13634"/>
                    <a:pt x="8395" y="13326"/>
                    <a:pt x="8395" y="12924"/>
                  </a:cubicBezTo>
                  <a:lnTo>
                    <a:pt x="14073" y="12924"/>
                  </a:lnTo>
                  <a:lnTo>
                    <a:pt x="14073" y="13233"/>
                  </a:lnTo>
                  <a:cubicBezTo>
                    <a:pt x="14073" y="13603"/>
                    <a:pt x="13795" y="13881"/>
                    <a:pt x="13456" y="13881"/>
                  </a:cubicBezTo>
                  <a:lnTo>
                    <a:pt x="12808" y="13881"/>
                  </a:lnTo>
                  <a:cubicBezTo>
                    <a:pt x="12530" y="13881"/>
                    <a:pt x="12530" y="14282"/>
                    <a:pt x="12808" y="14282"/>
                  </a:cubicBezTo>
                  <a:lnTo>
                    <a:pt x="13456" y="14282"/>
                  </a:lnTo>
                  <a:cubicBezTo>
                    <a:pt x="14011" y="14282"/>
                    <a:pt x="14505" y="13819"/>
                    <a:pt x="14505" y="13233"/>
                  </a:cubicBezTo>
                  <a:lnTo>
                    <a:pt x="14505" y="12739"/>
                  </a:lnTo>
                  <a:cubicBezTo>
                    <a:pt x="14505" y="12616"/>
                    <a:pt x="14382" y="12523"/>
                    <a:pt x="14289" y="12523"/>
                  </a:cubicBezTo>
                  <a:lnTo>
                    <a:pt x="13950" y="12523"/>
                  </a:lnTo>
                  <a:lnTo>
                    <a:pt x="13950" y="6351"/>
                  </a:lnTo>
                  <a:cubicBezTo>
                    <a:pt x="13950" y="5703"/>
                    <a:pt x="13425" y="5178"/>
                    <a:pt x="12777" y="5178"/>
                  </a:cubicBezTo>
                  <a:lnTo>
                    <a:pt x="11296" y="5178"/>
                  </a:lnTo>
                  <a:lnTo>
                    <a:pt x="11296" y="4345"/>
                  </a:lnTo>
                  <a:lnTo>
                    <a:pt x="12684" y="2431"/>
                  </a:lnTo>
                  <a:cubicBezTo>
                    <a:pt x="12746" y="2493"/>
                    <a:pt x="12777" y="2555"/>
                    <a:pt x="12777" y="2648"/>
                  </a:cubicBezTo>
                  <a:cubicBezTo>
                    <a:pt x="12808" y="2802"/>
                    <a:pt x="12777" y="2925"/>
                    <a:pt x="12684" y="3049"/>
                  </a:cubicBezTo>
                  <a:lnTo>
                    <a:pt x="11789" y="4283"/>
                  </a:lnTo>
                  <a:cubicBezTo>
                    <a:pt x="11702" y="4459"/>
                    <a:pt x="11832" y="4619"/>
                    <a:pt x="11971" y="4619"/>
                  </a:cubicBezTo>
                  <a:cubicBezTo>
                    <a:pt x="12027" y="4619"/>
                    <a:pt x="12084" y="4592"/>
                    <a:pt x="12129" y="4530"/>
                  </a:cubicBezTo>
                  <a:lnTo>
                    <a:pt x="13055" y="3296"/>
                  </a:lnTo>
                  <a:cubicBezTo>
                    <a:pt x="13302" y="2925"/>
                    <a:pt x="13271" y="2401"/>
                    <a:pt x="12962" y="2061"/>
                  </a:cubicBezTo>
                  <a:lnTo>
                    <a:pt x="13394" y="1475"/>
                  </a:lnTo>
                  <a:cubicBezTo>
                    <a:pt x="13549" y="1259"/>
                    <a:pt x="13610" y="1012"/>
                    <a:pt x="13549" y="765"/>
                  </a:cubicBezTo>
                  <a:cubicBezTo>
                    <a:pt x="13474" y="282"/>
                    <a:pt x="13065" y="1"/>
                    <a:pt x="12643"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85" name="Google Shape;12585;p23"/>
            <p:cNvSpPr/>
            <p:nvPr/>
          </p:nvSpPr>
          <p:spPr>
            <a:xfrm>
              <a:off x="2618400" y="2629875"/>
              <a:ext cx="69475" cy="10825"/>
            </a:xfrm>
            <a:custGeom>
              <a:avLst/>
              <a:gdLst/>
              <a:ahLst/>
              <a:cxnLst/>
              <a:rect l="l" t="t" r="r" b="b"/>
              <a:pathLst>
                <a:path w="2779" h="433" extrusionOk="0">
                  <a:moveTo>
                    <a:pt x="217" y="0"/>
                  </a:moveTo>
                  <a:cubicBezTo>
                    <a:pt x="93" y="0"/>
                    <a:pt x="1" y="93"/>
                    <a:pt x="1" y="216"/>
                  </a:cubicBezTo>
                  <a:cubicBezTo>
                    <a:pt x="1" y="309"/>
                    <a:pt x="93" y="432"/>
                    <a:pt x="217" y="432"/>
                  </a:cubicBezTo>
                  <a:lnTo>
                    <a:pt x="2562" y="432"/>
                  </a:lnTo>
                  <a:cubicBezTo>
                    <a:pt x="2686" y="432"/>
                    <a:pt x="2778" y="309"/>
                    <a:pt x="2778" y="216"/>
                  </a:cubicBezTo>
                  <a:cubicBezTo>
                    <a:pt x="2778" y="93"/>
                    <a:pt x="2686" y="0"/>
                    <a:pt x="2562"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86" name="Google Shape;12586;p23"/>
            <p:cNvSpPr/>
            <p:nvPr/>
          </p:nvSpPr>
          <p:spPr>
            <a:xfrm>
              <a:off x="2616875" y="2592050"/>
              <a:ext cx="72550" cy="10825"/>
            </a:xfrm>
            <a:custGeom>
              <a:avLst/>
              <a:gdLst/>
              <a:ahLst/>
              <a:cxnLst/>
              <a:rect l="l" t="t" r="r" b="b"/>
              <a:pathLst>
                <a:path w="2902" h="433" extrusionOk="0">
                  <a:moveTo>
                    <a:pt x="278" y="1"/>
                  </a:moveTo>
                  <a:cubicBezTo>
                    <a:pt x="0" y="1"/>
                    <a:pt x="0" y="433"/>
                    <a:pt x="278" y="433"/>
                  </a:cubicBezTo>
                  <a:lnTo>
                    <a:pt x="2623" y="433"/>
                  </a:lnTo>
                  <a:cubicBezTo>
                    <a:pt x="2901" y="433"/>
                    <a:pt x="2901" y="1"/>
                    <a:pt x="2623"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587" name="Google Shape;12587;p23"/>
          <p:cNvGrpSpPr/>
          <p:nvPr/>
        </p:nvGrpSpPr>
        <p:grpSpPr>
          <a:xfrm>
            <a:off x="6352626" y="4565955"/>
            <a:ext cx="482533" cy="477867"/>
            <a:chOff x="1741150" y="2466500"/>
            <a:chExt cx="361900" cy="358400"/>
          </a:xfrm>
        </p:grpSpPr>
        <p:sp>
          <p:nvSpPr>
            <p:cNvPr id="12588" name="Google Shape;12588;p23"/>
            <p:cNvSpPr/>
            <p:nvPr/>
          </p:nvSpPr>
          <p:spPr>
            <a:xfrm>
              <a:off x="1741150" y="2466500"/>
              <a:ext cx="88000" cy="358400"/>
            </a:xfrm>
            <a:custGeom>
              <a:avLst/>
              <a:gdLst/>
              <a:ahLst/>
              <a:cxnLst/>
              <a:rect l="l" t="t" r="r" b="b"/>
              <a:pathLst>
                <a:path w="3520" h="14336" extrusionOk="0">
                  <a:moveTo>
                    <a:pt x="1744" y="301"/>
                  </a:moveTo>
                  <a:cubicBezTo>
                    <a:pt x="1922" y="301"/>
                    <a:pt x="2099" y="424"/>
                    <a:pt x="2069" y="671"/>
                  </a:cubicBezTo>
                  <a:lnTo>
                    <a:pt x="2069" y="2276"/>
                  </a:lnTo>
                  <a:lnTo>
                    <a:pt x="1420" y="2276"/>
                  </a:lnTo>
                  <a:lnTo>
                    <a:pt x="1420" y="671"/>
                  </a:lnTo>
                  <a:cubicBezTo>
                    <a:pt x="1390" y="424"/>
                    <a:pt x="1567" y="301"/>
                    <a:pt x="1744" y="301"/>
                  </a:cubicBezTo>
                  <a:close/>
                  <a:moveTo>
                    <a:pt x="2069" y="6288"/>
                  </a:moveTo>
                  <a:lnTo>
                    <a:pt x="2069" y="13633"/>
                  </a:lnTo>
                  <a:cubicBezTo>
                    <a:pt x="2099" y="13880"/>
                    <a:pt x="1922" y="14004"/>
                    <a:pt x="1744" y="14004"/>
                  </a:cubicBezTo>
                  <a:cubicBezTo>
                    <a:pt x="1567" y="14004"/>
                    <a:pt x="1390" y="13880"/>
                    <a:pt x="1420" y="13633"/>
                  </a:cubicBezTo>
                  <a:lnTo>
                    <a:pt x="1420" y="6288"/>
                  </a:lnTo>
                  <a:close/>
                  <a:moveTo>
                    <a:pt x="1744" y="0"/>
                  </a:moveTo>
                  <a:cubicBezTo>
                    <a:pt x="1320" y="0"/>
                    <a:pt x="896" y="224"/>
                    <a:pt x="988" y="671"/>
                  </a:cubicBezTo>
                  <a:lnTo>
                    <a:pt x="988" y="2276"/>
                  </a:lnTo>
                  <a:lnTo>
                    <a:pt x="865" y="2276"/>
                  </a:lnTo>
                  <a:cubicBezTo>
                    <a:pt x="371" y="2276"/>
                    <a:pt x="1" y="2677"/>
                    <a:pt x="1" y="3171"/>
                  </a:cubicBezTo>
                  <a:lnTo>
                    <a:pt x="1" y="5455"/>
                  </a:lnTo>
                  <a:cubicBezTo>
                    <a:pt x="1" y="5918"/>
                    <a:pt x="371" y="6319"/>
                    <a:pt x="865" y="6319"/>
                  </a:cubicBezTo>
                  <a:lnTo>
                    <a:pt x="988" y="6319"/>
                  </a:lnTo>
                  <a:lnTo>
                    <a:pt x="988" y="13664"/>
                  </a:lnTo>
                  <a:cubicBezTo>
                    <a:pt x="896" y="14112"/>
                    <a:pt x="1320" y="14335"/>
                    <a:pt x="1744" y="14335"/>
                  </a:cubicBezTo>
                  <a:cubicBezTo>
                    <a:pt x="2169" y="14335"/>
                    <a:pt x="2593" y="14112"/>
                    <a:pt x="2501" y="13664"/>
                  </a:cubicBezTo>
                  <a:lnTo>
                    <a:pt x="2501" y="6319"/>
                  </a:lnTo>
                  <a:lnTo>
                    <a:pt x="2624" y="6319"/>
                  </a:lnTo>
                  <a:cubicBezTo>
                    <a:pt x="3087" y="6319"/>
                    <a:pt x="3488" y="5918"/>
                    <a:pt x="3488" y="5455"/>
                  </a:cubicBezTo>
                  <a:lnTo>
                    <a:pt x="3488" y="4930"/>
                  </a:lnTo>
                  <a:cubicBezTo>
                    <a:pt x="3488" y="4791"/>
                    <a:pt x="3388" y="4722"/>
                    <a:pt x="3288" y="4722"/>
                  </a:cubicBezTo>
                  <a:cubicBezTo>
                    <a:pt x="3187" y="4722"/>
                    <a:pt x="3087" y="4791"/>
                    <a:pt x="3087" y="4930"/>
                  </a:cubicBezTo>
                  <a:lnTo>
                    <a:pt x="3087" y="5424"/>
                  </a:lnTo>
                  <a:cubicBezTo>
                    <a:pt x="3087" y="5671"/>
                    <a:pt x="2871" y="5887"/>
                    <a:pt x="2624" y="5887"/>
                  </a:cubicBezTo>
                  <a:lnTo>
                    <a:pt x="865" y="5887"/>
                  </a:lnTo>
                  <a:cubicBezTo>
                    <a:pt x="618" y="5887"/>
                    <a:pt x="433" y="5671"/>
                    <a:pt x="433" y="5424"/>
                  </a:cubicBezTo>
                  <a:lnTo>
                    <a:pt x="433" y="3140"/>
                  </a:lnTo>
                  <a:cubicBezTo>
                    <a:pt x="433" y="2893"/>
                    <a:pt x="649" y="2677"/>
                    <a:pt x="896" y="2677"/>
                  </a:cubicBezTo>
                  <a:lnTo>
                    <a:pt x="2624" y="2677"/>
                  </a:lnTo>
                  <a:cubicBezTo>
                    <a:pt x="2902" y="2677"/>
                    <a:pt x="3087" y="2893"/>
                    <a:pt x="3087" y="3140"/>
                  </a:cubicBezTo>
                  <a:lnTo>
                    <a:pt x="3087" y="3758"/>
                  </a:lnTo>
                  <a:cubicBezTo>
                    <a:pt x="3087" y="3896"/>
                    <a:pt x="3195" y="3966"/>
                    <a:pt x="3303" y="3966"/>
                  </a:cubicBezTo>
                  <a:cubicBezTo>
                    <a:pt x="3411" y="3966"/>
                    <a:pt x="3519" y="3896"/>
                    <a:pt x="3519" y="3758"/>
                  </a:cubicBezTo>
                  <a:lnTo>
                    <a:pt x="3519" y="3140"/>
                  </a:lnTo>
                  <a:cubicBezTo>
                    <a:pt x="3519" y="2647"/>
                    <a:pt x="3118" y="2276"/>
                    <a:pt x="2624" y="2276"/>
                  </a:cubicBezTo>
                  <a:lnTo>
                    <a:pt x="2501" y="2276"/>
                  </a:lnTo>
                  <a:lnTo>
                    <a:pt x="2501" y="671"/>
                  </a:lnTo>
                  <a:cubicBezTo>
                    <a:pt x="2593" y="224"/>
                    <a:pt x="2169" y="0"/>
                    <a:pt x="1744"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89" name="Google Shape;12589;p23"/>
            <p:cNvSpPr/>
            <p:nvPr/>
          </p:nvSpPr>
          <p:spPr>
            <a:xfrm>
              <a:off x="1761225" y="2554975"/>
              <a:ext cx="46300" cy="10100"/>
            </a:xfrm>
            <a:custGeom>
              <a:avLst/>
              <a:gdLst/>
              <a:ahLst/>
              <a:cxnLst/>
              <a:rect l="l" t="t" r="r" b="b"/>
              <a:pathLst>
                <a:path w="1852" h="404" extrusionOk="0">
                  <a:moveTo>
                    <a:pt x="1602" y="1"/>
                  </a:moveTo>
                  <a:cubicBezTo>
                    <a:pt x="1593" y="1"/>
                    <a:pt x="1584" y="1"/>
                    <a:pt x="1574" y="3"/>
                  </a:cubicBezTo>
                  <a:lnTo>
                    <a:pt x="278" y="3"/>
                  </a:lnTo>
                  <a:cubicBezTo>
                    <a:pt x="0" y="3"/>
                    <a:pt x="0" y="404"/>
                    <a:pt x="278" y="404"/>
                  </a:cubicBezTo>
                  <a:lnTo>
                    <a:pt x="1574" y="404"/>
                  </a:lnTo>
                  <a:cubicBezTo>
                    <a:pt x="1842" y="404"/>
                    <a:pt x="1852" y="1"/>
                    <a:pt x="1602"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90" name="Google Shape;12590;p23"/>
            <p:cNvSpPr/>
            <p:nvPr/>
          </p:nvSpPr>
          <p:spPr>
            <a:xfrm>
              <a:off x="1761225" y="2582025"/>
              <a:ext cx="46300" cy="10825"/>
            </a:xfrm>
            <a:custGeom>
              <a:avLst/>
              <a:gdLst/>
              <a:ahLst/>
              <a:cxnLst/>
              <a:rect l="l" t="t" r="r" b="b"/>
              <a:pathLst>
                <a:path w="1852" h="433" extrusionOk="0">
                  <a:moveTo>
                    <a:pt x="278" y="1"/>
                  </a:moveTo>
                  <a:cubicBezTo>
                    <a:pt x="0" y="1"/>
                    <a:pt x="0" y="433"/>
                    <a:pt x="278" y="433"/>
                  </a:cubicBezTo>
                  <a:lnTo>
                    <a:pt x="1574" y="433"/>
                  </a:lnTo>
                  <a:cubicBezTo>
                    <a:pt x="1852" y="433"/>
                    <a:pt x="1852" y="1"/>
                    <a:pt x="1574"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91" name="Google Shape;12591;p23"/>
            <p:cNvSpPr/>
            <p:nvPr/>
          </p:nvSpPr>
          <p:spPr>
            <a:xfrm>
              <a:off x="1832200" y="2466500"/>
              <a:ext cx="87975" cy="357625"/>
            </a:xfrm>
            <a:custGeom>
              <a:avLst/>
              <a:gdLst/>
              <a:ahLst/>
              <a:cxnLst/>
              <a:rect l="l" t="t" r="r" b="b"/>
              <a:pathLst>
                <a:path w="3519" h="14305" extrusionOk="0">
                  <a:moveTo>
                    <a:pt x="2624" y="9899"/>
                  </a:moveTo>
                  <a:cubicBezTo>
                    <a:pt x="2871" y="9899"/>
                    <a:pt x="3087" y="10115"/>
                    <a:pt x="3087" y="10362"/>
                  </a:cubicBezTo>
                  <a:lnTo>
                    <a:pt x="3087" y="12646"/>
                  </a:lnTo>
                  <a:cubicBezTo>
                    <a:pt x="3087" y="12893"/>
                    <a:pt x="2871" y="13078"/>
                    <a:pt x="2624" y="13078"/>
                  </a:cubicBezTo>
                  <a:lnTo>
                    <a:pt x="895" y="13078"/>
                  </a:lnTo>
                  <a:cubicBezTo>
                    <a:pt x="618" y="13078"/>
                    <a:pt x="433" y="12893"/>
                    <a:pt x="433" y="12646"/>
                  </a:cubicBezTo>
                  <a:lnTo>
                    <a:pt x="433" y="10362"/>
                  </a:lnTo>
                  <a:cubicBezTo>
                    <a:pt x="433" y="10115"/>
                    <a:pt x="618" y="9899"/>
                    <a:pt x="895" y="9899"/>
                  </a:cubicBezTo>
                  <a:close/>
                  <a:moveTo>
                    <a:pt x="2099" y="13510"/>
                  </a:moveTo>
                  <a:lnTo>
                    <a:pt x="2099" y="13633"/>
                  </a:lnTo>
                  <a:cubicBezTo>
                    <a:pt x="2115" y="13880"/>
                    <a:pt x="1937" y="14004"/>
                    <a:pt x="1760" y="14004"/>
                  </a:cubicBezTo>
                  <a:cubicBezTo>
                    <a:pt x="1582" y="14004"/>
                    <a:pt x="1405" y="13880"/>
                    <a:pt x="1420" y="13633"/>
                  </a:cubicBezTo>
                  <a:lnTo>
                    <a:pt x="1420" y="13510"/>
                  </a:lnTo>
                  <a:close/>
                  <a:moveTo>
                    <a:pt x="1744" y="0"/>
                  </a:moveTo>
                  <a:cubicBezTo>
                    <a:pt x="1320" y="0"/>
                    <a:pt x="895" y="224"/>
                    <a:pt x="988" y="671"/>
                  </a:cubicBezTo>
                  <a:lnTo>
                    <a:pt x="988" y="9467"/>
                  </a:lnTo>
                  <a:lnTo>
                    <a:pt x="865" y="9467"/>
                  </a:lnTo>
                  <a:cubicBezTo>
                    <a:pt x="402" y="9467"/>
                    <a:pt x="0" y="9868"/>
                    <a:pt x="0" y="10362"/>
                  </a:cubicBezTo>
                  <a:lnTo>
                    <a:pt x="0" y="12646"/>
                  </a:lnTo>
                  <a:cubicBezTo>
                    <a:pt x="0" y="13109"/>
                    <a:pt x="402" y="13510"/>
                    <a:pt x="865" y="13510"/>
                  </a:cubicBezTo>
                  <a:lnTo>
                    <a:pt x="988" y="13510"/>
                  </a:lnTo>
                  <a:lnTo>
                    <a:pt x="988" y="13633"/>
                  </a:lnTo>
                  <a:cubicBezTo>
                    <a:pt x="895" y="14081"/>
                    <a:pt x="1320" y="14305"/>
                    <a:pt x="1744" y="14305"/>
                  </a:cubicBezTo>
                  <a:cubicBezTo>
                    <a:pt x="2169" y="14305"/>
                    <a:pt x="2593" y="14081"/>
                    <a:pt x="2500" y="13633"/>
                  </a:cubicBezTo>
                  <a:lnTo>
                    <a:pt x="2500" y="13510"/>
                  </a:lnTo>
                  <a:lnTo>
                    <a:pt x="2624" y="13510"/>
                  </a:lnTo>
                  <a:cubicBezTo>
                    <a:pt x="3118" y="13510"/>
                    <a:pt x="3519" y="13109"/>
                    <a:pt x="3519" y="12646"/>
                  </a:cubicBezTo>
                  <a:lnTo>
                    <a:pt x="3519" y="10362"/>
                  </a:lnTo>
                  <a:cubicBezTo>
                    <a:pt x="3519" y="9868"/>
                    <a:pt x="3118" y="9467"/>
                    <a:pt x="2624" y="9467"/>
                  </a:cubicBezTo>
                  <a:lnTo>
                    <a:pt x="2500" y="9467"/>
                  </a:lnTo>
                  <a:lnTo>
                    <a:pt x="2500" y="2863"/>
                  </a:lnTo>
                  <a:cubicBezTo>
                    <a:pt x="2500" y="2708"/>
                    <a:pt x="2400" y="2631"/>
                    <a:pt x="2300" y="2631"/>
                  </a:cubicBezTo>
                  <a:cubicBezTo>
                    <a:pt x="2199" y="2631"/>
                    <a:pt x="2099" y="2708"/>
                    <a:pt x="2099" y="2863"/>
                  </a:cubicBezTo>
                  <a:lnTo>
                    <a:pt x="2099" y="9467"/>
                  </a:lnTo>
                  <a:lnTo>
                    <a:pt x="1420" y="9467"/>
                  </a:lnTo>
                  <a:lnTo>
                    <a:pt x="1420" y="671"/>
                  </a:lnTo>
                  <a:cubicBezTo>
                    <a:pt x="1389" y="424"/>
                    <a:pt x="1567" y="301"/>
                    <a:pt x="1744" y="301"/>
                  </a:cubicBezTo>
                  <a:cubicBezTo>
                    <a:pt x="1922" y="301"/>
                    <a:pt x="2099" y="424"/>
                    <a:pt x="2068" y="671"/>
                  </a:cubicBezTo>
                  <a:lnTo>
                    <a:pt x="2068" y="1628"/>
                  </a:lnTo>
                  <a:cubicBezTo>
                    <a:pt x="2068" y="1782"/>
                    <a:pt x="2176" y="1860"/>
                    <a:pt x="2284" y="1860"/>
                  </a:cubicBezTo>
                  <a:cubicBezTo>
                    <a:pt x="2392" y="1860"/>
                    <a:pt x="2500" y="1782"/>
                    <a:pt x="2500" y="1628"/>
                  </a:cubicBezTo>
                  <a:lnTo>
                    <a:pt x="2500" y="671"/>
                  </a:lnTo>
                  <a:cubicBezTo>
                    <a:pt x="2593" y="224"/>
                    <a:pt x="2169" y="0"/>
                    <a:pt x="1744"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92" name="Google Shape;12592;p23"/>
            <p:cNvSpPr/>
            <p:nvPr/>
          </p:nvSpPr>
          <p:spPr>
            <a:xfrm>
              <a:off x="1853025" y="2734800"/>
              <a:ext cx="46325" cy="10825"/>
            </a:xfrm>
            <a:custGeom>
              <a:avLst/>
              <a:gdLst/>
              <a:ahLst/>
              <a:cxnLst/>
              <a:rect l="l" t="t" r="r" b="b"/>
              <a:pathLst>
                <a:path w="1853" h="433" extrusionOk="0">
                  <a:moveTo>
                    <a:pt x="279" y="0"/>
                  </a:moveTo>
                  <a:cubicBezTo>
                    <a:pt x="1" y="0"/>
                    <a:pt x="1" y="432"/>
                    <a:pt x="279" y="432"/>
                  </a:cubicBezTo>
                  <a:lnTo>
                    <a:pt x="1575" y="432"/>
                  </a:lnTo>
                  <a:cubicBezTo>
                    <a:pt x="1852" y="432"/>
                    <a:pt x="1852" y="0"/>
                    <a:pt x="1575"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93" name="Google Shape;12593;p23"/>
            <p:cNvSpPr/>
            <p:nvPr/>
          </p:nvSpPr>
          <p:spPr>
            <a:xfrm>
              <a:off x="1853025" y="2763300"/>
              <a:ext cx="46325" cy="10100"/>
            </a:xfrm>
            <a:custGeom>
              <a:avLst/>
              <a:gdLst/>
              <a:ahLst/>
              <a:cxnLst/>
              <a:rect l="l" t="t" r="r" b="b"/>
              <a:pathLst>
                <a:path w="1853" h="404" extrusionOk="0">
                  <a:moveTo>
                    <a:pt x="1602" y="1"/>
                  </a:moveTo>
                  <a:cubicBezTo>
                    <a:pt x="1594" y="1"/>
                    <a:pt x="1584" y="1"/>
                    <a:pt x="1575" y="2"/>
                  </a:cubicBezTo>
                  <a:lnTo>
                    <a:pt x="279" y="2"/>
                  </a:lnTo>
                  <a:cubicBezTo>
                    <a:pt x="1" y="2"/>
                    <a:pt x="1" y="403"/>
                    <a:pt x="279" y="403"/>
                  </a:cubicBezTo>
                  <a:lnTo>
                    <a:pt x="1575" y="403"/>
                  </a:lnTo>
                  <a:cubicBezTo>
                    <a:pt x="1843" y="403"/>
                    <a:pt x="1852" y="1"/>
                    <a:pt x="1602"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94" name="Google Shape;12594;p23"/>
            <p:cNvSpPr/>
            <p:nvPr/>
          </p:nvSpPr>
          <p:spPr>
            <a:xfrm>
              <a:off x="1924025" y="2466500"/>
              <a:ext cx="87200" cy="356475"/>
            </a:xfrm>
            <a:custGeom>
              <a:avLst/>
              <a:gdLst/>
              <a:ahLst/>
              <a:cxnLst/>
              <a:rect l="l" t="t" r="r" b="b"/>
              <a:pathLst>
                <a:path w="3488" h="14259" extrusionOk="0">
                  <a:moveTo>
                    <a:pt x="1744" y="347"/>
                  </a:moveTo>
                  <a:cubicBezTo>
                    <a:pt x="1906" y="347"/>
                    <a:pt x="2068" y="455"/>
                    <a:pt x="2068" y="671"/>
                  </a:cubicBezTo>
                  <a:lnTo>
                    <a:pt x="2068" y="5702"/>
                  </a:lnTo>
                  <a:lnTo>
                    <a:pt x="1420" y="5702"/>
                  </a:lnTo>
                  <a:lnTo>
                    <a:pt x="1420" y="671"/>
                  </a:lnTo>
                  <a:cubicBezTo>
                    <a:pt x="1420" y="455"/>
                    <a:pt x="1582" y="347"/>
                    <a:pt x="1744" y="347"/>
                  </a:cubicBezTo>
                  <a:close/>
                  <a:moveTo>
                    <a:pt x="2068" y="9714"/>
                  </a:moveTo>
                  <a:lnTo>
                    <a:pt x="2068" y="13633"/>
                  </a:lnTo>
                  <a:cubicBezTo>
                    <a:pt x="2068" y="13849"/>
                    <a:pt x="1906" y="13957"/>
                    <a:pt x="1744" y="13957"/>
                  </a:cubicBezTo>
                  <a:cubicBezTo>
                    <a:pt x="1582" y="13957"/>
                    <a:pt x="1420" y="13849"/>
                    <a:pt x="1420" y="13633"/>
                  </a:cubicBezTo>
                  <a:lnTo>
                    <a:pt x="1420" y="9714"/>
                  </a:lnTo>
                  <a:close/>
                  <a:moveTo>
                    <a:pt x="1744" y="0"/>
                  </a:moveTo>
                  <a:cubicBezTo>
                    <a:pt x="1319" y="0"/>
                    <a:pt x="895" y="224"/>
                    <a:pt x="988" y="671"/>
                  </a:cubicBezTo>
                  <a:lnTo>
                    <a:pt x="988" y="5702"/>
                  </a:lnTo>
                  <a:lnTo>
                    <a:pt x="864" y="5702"/>
                  </a:lnTo>
                  <a:cubicBezTo>
                    <a:pt x="370" y="5702"/>
                    <a:pt x="0" y="6072"/>
                    <a:pt x="0" y="6566"/>
                  </a:cubicBezTo>
                  <a:lnTo>
                    <a:pt x="0" y="8850"/>
                  </a:lnTo>
                  <a:cubicBezTo>
                    <a:pt x="0" y="9344"/>
                    <a:pt x="370" y="9745"/>
                    <a:pt x="864" y="9745"/>
                  </a:cubicBezTo>
                  <a:lnTo>
                    <a:pt x="988" y="9745"/>
                  </a:lnTo>
                  <a:lnTo>
                    <a:pt x="988" y="13633"/>
                  </a:lnTo>
                  <a:cubicBezTo>
                    <a:pt x="1065" y="14050"/>
                    <a:pt x="1404" y="14258"/>
                    <a:pt x="1744" y="14258"/>
                  </a:cubicBezTo>
                  <a:cubicBezTo>
                    <a:pt x="2083" y="14258"/>
                    <a:pt x="2423" y="14050"/>
                    <a:pt x="2500" y="13633"/>
                  </a:cubicBezTo>
                  <a:lnTo>
                    <a:pt x="2500" y="9714"/>
                  </a:lnTo>
                  <a:lnTo>
                    <a:pt x="2623" y="9714"/>
                  </a:lnTo>
                  <a:cubicBezTo>
                    <a:pt x="3117" y="9714"/>
                    <a:pt x="3487" y="9313"/>
                    <a:pt x="3487" y="8819"/>
                  </a:cubicBezTo>
                  <a:lnTo>
                    <a:pt x="3487" y="8263"/>
                  </a:lnTo>
                  <a:cubicBezTo>
                    <a:pt x="3487" y="8124"/>
                    <a:pt x="3379" y="8055"/>
                    <a:pt x="3275" y="8055"/>
                  </a:cubicBezTo>
                  <a:cubicBezTo>
                    <a:pt x="3171" y="8055"/>
                    <a:pt x="3071" y="8124"/>
                    <a:pt x="3086" y="8263"/>
                  </a:cubicBezTo>
                  <a:lnTo>
                    <a:pt x="3086" y="8819"/>
                  </a:lnTo>
                  <a:cubicBezTo>
                    <a:pt x="3086" y="9066"/>
                    <a:pt x="2870" y="9282"/>
                    <a:pt x="2623" y="9282"/>
                  </a:cubicBezTo>
                  <a:lnTo>
                    <a:pt x="864" y="9282"/>
                  </a:lnTo>
                  <a:cubicBezTo>
                    <a:pt x="617" y="9282"/>
                    <a:pt x="401" y="9066"/>
                    <a:pt x="401" y="8819"/>
                  </a:cubicBezTo>
                  <a:lnTo>
                    <a:pt x="401" y="6535"/>
                  </a:lnTo>
                  <a:cubicBezTo>
                    <a:pt x="401" y="6288"/>
                    <a:pt x="617" y="6072"/>
                    <a:pt x="864" y="6072"/>
                  </a:cubicBezTo>
                  <a:lnTo>
                    <a:pt x="2623" y="6072"/>
                  </a:lnTo>
                  <a:cubicBezTo>
                    <a:pt x="2870" y="6072"/>
                    <a:pt x="3086" y="6288"/>
                    <a:pt x="3086" y="6535"/>
                  </a:cubicBezTo>
                  <a:lnTo>
                    <a:pt x="3086" y="7091"/>
                  </a:lnTo>
                  <a:cubicBezTo>
                    <a:pt x="3086" y="7229"/>
                    <a:pt x="3187" y="7299"/>
                    <a:pt x="3287" y="7299"/>
                  </a:cubicBezTo>
                  <a:cubicBezTo>
                    <a:pt x="3387" y="7299"/>
                    <a:pt x="3487" y="7229"/>
                    <a:pt x="3487" y="7091"/>
                  </a:cubicBezTo>
                  <a:lnTo>
                    <a:pt x="3487" y="6535"/>
                  </a:lnTo>
                  <a:cubicBezTo>
                    <a:pt x="3487" y="6041"/>
                    <a:pt x="3086" y="5671"/>
                    <a:pt x="2623" y="5671"/>
                  </a:cubicBezTo>
                  <a:lnTo>
                    <a:pt x="2500" y="5671"/>
                  </a:lnTo>
                  <a:lnTo>
                    <a:pt x="2500" y="671"/>
                  </a:lnTo>
                  <a:cubicBezTo>
                    <a:pt x="2592" y="224"/>
                    <a:pt x="2168" y="0"/>
                    <a:pt x="1744"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95" name="Google Shape;12595;p23"/>
            <p:cNvSpPr/>
            <p:nvPr/>
          </p:nvSpPr>
          <p:spPr>
            <a:xfrm>
              <a:off x="1944850" y="2639125"/>
              <a:ext cx="45550" cy="10825"/>
            </a:xfrm>
            <a:custGeom>
              <a:avLst/>
              <a:gdLst/>
              <a:ahLst/>
              <a:cxnLst/>
              <a:rect l="l" t="t" r="r" b="b"/>
              <a:pathLst>
                <a:path w="1822" h="433" extrusionOk="0">
                  <a:moveTo>
                    <a:pt x="278" y="0"/>
                  </a:moveTo>
                  <a:cubicBezTo>
                    <a:pt x="0" y="0"/>
                    <a:pt x="0" y="433"/>
                    <a:pt x="278" y="433"/>
                  </a:cubicBezTo>
                  <a:lnTo>
                    <a:pt x="1543" y="433"/>
                  </a:lnTo>
                  <a:cubicBezTo>
                    <a:pt x="1821" y="433"/>
                    <a:pt x="1821" y="0"/>
                    <a:pt x="1543"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96" name="Google Shape;12596;p23"/>
            <p:cNvSpPr/>
            <p:nvPr/>
          </p:nvSpPr>
          <p:spPr>
            <a:xfrm>
              <a:off x="1944850" y="2666900"/>
              <a:ext cx="45550" cy="10825"/>
            </a:xfrm>
            <a:custGeom>
              <a:avLst/>
              <a:gdLst/>
              <a:ahLst/>
              <a:cxnLst/>
              <a:rect l="l" t="t" r="r" b="b"/>
              <a:pathLst>
                <a:path w="1822" h="433" extrusionOk="0">
                  <a:moveTo>
                    <a:pt x="278" y="0"/>
                  </a:moveTo>
                  <a:cubicBezTo>
                    <a:pt x="0" y="0"/>
                    <a:pt x="0" y="433"/>
                    <a:pt x="278" y="433"/>
                  </a:cubicBezTo>
                  <a:lnTo>
                    <a:pt x="1543" y="433"/>
                  </a:lnTo>
                  <a:cubicBezTo>
                    <a:pt x="1821" y="433"/>
                    <a:pt x="1821" y="0"/>
                    <a:pt x="1543"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97" name="Google Shape;12597;p23"/>
            <p:cNvSpPr/>
            <p:nvPr/>
          </p:nvSpPr>
          <p:spPr>
            <a:xfrm>
              <a:off x="2015050" y="2466500"/>
              <a:ext cx="88000" cy="357625"/>
            </a:xfrm>
            <a:custGeom>
              <a:avLst/>
              <a:gdLst/>
              <a:ahLst/>
              <a:cxnLst/>
              <a:rect l="l" t="t" r="r" b="b"/>
              <a:pathLst>
                <a:path w="3520" h="14305" extrusionOk="0">
                  <a:moveTo>
                    <a:pt x="1775" y="347"/>
                  </a:moveTo>
                  <a:cubicBezTo>
                    <a:pt x="1937" y="347"/>
                    <a:pt x="2099" y="455"/>
                    <a:pt x="2099" y="671"/>
                  </a:cubicBezTo>
                  <a:lnTo>
                    <a:pt x="2099" y="764"/>
                  </a:lnTo>
                  <a:lnTo>
                    <a:pt x="1451" y="764"/>
                  </a:lnTo>
                  <a:lnTo>
                    <a:pt x="1451" y="671"/>
                  </a:lnTo>
                  <a:cubicBezTo>
                    <a:pt x="1451" y="455"/>
                    <a:pt x="1613" y="347"/>
                    <a:pt x="1775" y="347"/>
                  </a:cubicBezTo>
                  <a:close/>
                  <a:moveTo>
                    <a:pt x="2655" y="1165"/>
                  </a:moveTo>
                  <a:cubicBezTo>
                    <a:pt x="2902" y="1165"/>
                    <a:pt x="3087" y="1381"/>
                    <a:pt x="3087" y="1628"/>
                  </a:cubicBezTo>
                  <a:lnTo>
                    <a:pt x="3087" y="3912"/>
                  </a:lnTo>
                  <a:cubicBezTo>
                    <a:pt x="3087" y="4159"/>
                    <a:pt x="2902" y="4375"/>
                    <a:pt x="2655" y="4375"/>
                  </a:cubicBezTo>
                  <a:lnTo>
                    <a:pt x="896" y="4375"/>
                  </a:lnTo>
                  <a:cubicBezTo>
                    <a:pt x="649" y="4375"/>
                    <a:pt x="433" y="4159"/>
                    <a:pt x="433" y="3912"/>
                  </a:cubicBezTo>
                  <a:lnTo>
                    <a:pt x="433" y="1628"/>
                  </a:lnTo>
                  <a:cubicBezTo>
                    <a:pt x="433" y="1381"/>
                    <a:pt x="649" y="1165"/>
                    <a:pt x="896" y="1165"/>
                  </a:cubicBezTo>
                  <a:close/>
                  <a:moveTo>
                    <a:pt x="1764" y="0"/>
                  </a:moveTo>
                  <a:cubicBezTo>
                    <a:pt x="1343" y="0"/>
                    <a:pt x="927" y="224"/>
                    <a:pt x="1019" y="671"/>
                  </a:cubicBezTo>
                  <a:lnTo>
                    <a:pt x="1019" y="764"/>
                  </a:lnTo>
                  <a:lnTo>
                    <a:pt x="896" y="764"/>
                  </a:lnTo>
                  <a:cubicBezTo>
                    <a:pt x="402" y="764"/>
                    <a:pt x="1" y="1134"/>
                    <a:pt x="1" y="1628"/>
                  </a:cubicBezTo>
                  <a:lnTo>
                    <a:pt x="1" y="3912"/>
                  </a:lnTo>
                  <a:cubicBezTo>
                    <a:pt x="1" y="4406"/>
                    <a:pt x="402" y="4807"/>
                    <a:pt x="896" y="4807"/>
                  </a:cubicBezTo>
                  <a:lnTo>
                    <a:pt x="1019" y="4807"/>
                  </a:lnTo>
                  <a:lnTo>
                    <a:pt x="1019" y="13633"/>
                  </a:lnTo>
                  <a:cubicBezTo>
                    <a:pt x="927" y="14081"/>
                    <a:pt x="1343" y="14305"/>
                    <a:pt x="1764" y="14305"/>
                  </a:cubicBezTo>
                  <a:cubicBezTo>
                    <a:pt x="2184" y="14305"/>
                    <a:pt x="2609" y="14081"/>
                    <a:pt x="2531" y="13633"/>
                  </a:cubicBezTo>
                  <a:lnTo>
                    <a:pt x="2531" y="12677"/>
                  </a:lnTo>
                  <a:cubicBezTo>
                    <a:pt x="2516" y="12522"/>
                    <a:pt x="2408" y="12445"/>
                    <a:pt x="2304" y="12445"/>
                  </a:cubicBezTo>
                  <a:cubicBezTo>
                    <a:pt x="2200" y="12445"/>
                    <a:pt x="2099" y="12522"/>
                    <a:pt x="2099" y="12677"/>
                  </a:cubicBezTo>
                  <a:lnTo>
                    <a:pt x="2099" y="13633"/>
                  </a:lnTo>
                  <a:cubicBezTo>
                    <a:pt x="2099" y="13849"/>
                    <a:pt x="1930" y="13957"/>
                    <a:pt x="1760" y="13957"/>
                  </a:cubicBezTo>
                  <a:cubicBezTo>
                    <a:pt x="1590" y="13957"/>
                    <a:pt x="1420" y="13849"/>
                    <a:pt x="1420" y="13633"/>
                  </a:cubicBezTo>
                  <a:lnTo>
                    <a:pt x="1420" y="4776"/>
                  </a:lnTo>
                  <a:lnTo>
                    <a:pt x="2099" y="4776"/>
                  </a:lnTo>
                  <a:lnTo>
                    <a:pt x="2099" y="11504"/>
                  </a:lnTo>
                  <a:cubicBezTo>
                    <a:pt x="2099" y="11643"/>
                    <a:pt x="2207" y="11712"/>
                    <a:pt x="2315" y="11712"/>
                  </a:cubicBezTo>
                  <a:cubicBezTo>
                    <a:pt x="2423" y="11712"/>
                    <a:pt x="2531" y="11643"/>
                    <a:pt x="2531" y="11504"/>
                  </a:cubicBezTo>
                  <a:lnTo>
                    <a:pt x="2531" y="4776"/>
                  </a:lnTo>
                  <a:lnTo>
                    <a:pt x="2624" y="4776"/>
                  </a:lnTo>
                  <a:cubicBezTo>
                    <a:pt x="3118" y="4776"/>
                    <a:pt x="3519" y="4375"/>
                    <a:pt x="3519" y="3912"/>
                  </a:cubicBezTo>
                  <a:lnTo>
                    <a:pt x="3519" y="1628"/>
                  </a:lnTo>
                  <a:cubicBezTo>
                    <a:pt x="3519" y="1134"/>
                    <a:pt x="3118" y="733"/>
                    <a:pt x="2624" y="733"/>
                  </a:cubicBezTo>
                  <a:lnTo>
                    <a:pt x="2531" y="733"/>
                  </a:lnTo>
                  <a:lnTo>
                    <a:pt x="2531" y="671"/>
                  </a:lnTo>
                  <a:cubicBezTo>
                    <a:pt x="2609" y="224"/>
                    <a:pt x="2184" y="0"/>
                    <a:pt x="1764"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98" name="Google Shape;12598;p23"/>
            <p:cNvSpPr/>
            <p:nvPr/>
          </p:nvSpPr>
          <p:spPr>
            <a:xfrm>
              <a:off x="2035900" y="2516450"/>
              <a:ext cx="46300" cy="10825"/>
            </a:xfrm>
            <a:custGeom>
              <a:avLst/>
              <a:gdLst/>
              <a:ahLst/>
              <a:cxnLst/>
              <a:rect l="l" t="t" r="r" b="b"/>
              <a:pathLst>
                <a:path w="1852" h="433" extrusionOk="0">
                  <a:moveTo>
                    <a:pt x="278" y="0"/>
                  </a:moveTo>
                  <a:cubicBezTo>
                    <a:pt x="0" y="0"/>
                    <a:pt x="0" y="432"/>
                    <a:pt x="278" y="432"/>
                  </a:cubicBezTo>
                  <a:lnTo>
                    <a:pt x="1574" y="432"/>
                  </a:lnTo>
                  <a:cubicBezTo>
                    <a:pt x="1852" y="432"/>
                    <a:pt x="1852" y="0"/>
                    <a:pt x="1574"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599" name="Google Shape;12599;p23"/>
            <p:cNvSpPr/>
            <p:nvPr/>
          </p:nvSpPr>
          <p:spPr>
            <a:xfrm>
              <a:off x="2035900" y="2544225"/>
              <a:ext cx="46300" cy="10100"/>
            </a:xfrm>
            <a:custGeom>
              <a:avLst/>
              <a:gdLst/>
              <a:ahLst/>
              <a:cxnLst/>
              <a:rect l="l" t="t" r="r" b="b"/>
              <a:pathLst>
                <a:path w="1852" h="404" extrusionOk="0">
                  <a:moveTo>
                    <a:pt x="278" y="0"/>
                  </a:moveTo>
                  <a:cubicBezTo>
                    <a:pt x="10" y="0"/>
                    <a:pt x="0" y="403"/>
                    <a:pt x="250" y="403"/>
                  </a:cubicBezTo>
                  <a:cubicBezTo>
                    <a:pt x="259" y="403"/>
                    <a:pt x="268" y="403"/>
                    <a:pt x="278" y="402"/>
                  </a:cubicBezTo>
                  <a:lnTo>
                    <a:pt x="1574" y="402"/>
                  </a:lnTo>
                  <a:cubicBezTo>
                    <a:pt x="1852" y="402"/>
                    <a:pt x="1852" y="0"/>
                    <a:pt x="1574"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600" name="Google Shape;12600;p23"/>
          <p:cNvGrpSpPr/>
          <p:nvPr/>
        </p:nvGrpSpPr>
        <p:grpSpPr>
          <a:xfrm>
            <a:off x="4301075" y="4563455"/>
            <a:ext cx="485600" cy="482867"/>
            <a:chOff x="7731450" y="1904575"/>
            <a:chExt cx="364200" cy="362150"/>
          </a:xfrm>
        </p:grpSpPr>
        <p:sp>
          <p:nvSpPr>
            <p:cNvPr id="12601" name="Google Shape;12601;p23"/>
            <p:cNvSpPr/>
            <p:nvPr/>
          </p:nvSpPr>
          <p:spPr>
            <a:xfrm>
              <a:off x="7776975" y="2157675"/>
              <a:ext cx="75625" cy="71650"/>
            </a:xfrm>
            <a:custGeom>
              <a:avLst/>
              <a:gdLst/>
              <a:ahLst/>
              <a:cxnLst/>
              <a:rect l="l" t="t" r="r" b="b"/>
              <a:pathLst>
                <a:path w="3025" h="2866" extrusionOk="0">
                  <a:moveTo>
                    <a:pt x="1728" y="1235"/>
                  </a:moveTo>
                  <a:lnTo>
                    <a:pt x="1667" y="1605"/>
                  </a:lnTo>
                  <a:lnTo>
                    <a:pt x="1266" y="1605"/>
                  </a:lnTo>
                  <a:lnTo>
                    <a:pt x="1327" y="1235"/>
                  </a:lnTo>
                  <a:close/>
                  <a:moveTo>
                    <a:pt x="1276" y="0"/>
                  </a:moveTo>
                  <a:cubicBezTo>
                    <a:pt x="1189" y="0"/>
                    <a:pt x="1107" y="49"/>
                    <a:pt x="1080" y="155"/>
                  </a:cubicBezTo>
                  <a:lnTo>
                    <a:pt x="988" y="803"/>
                  </a:lnTo>
                  <a:lnTo>
                    <a:pt x="278" y="803"/>
                  </a:lnTo>
                  <a:cubicBezTo>
                    <a:pt x="0" y="803"/>
                    <a:pt x="0" y="1235"/>
                    <a:pt x="278" y="1235"/>
                  </a:cubicBezTo>
                  <a:lnTo>
                    <a:pt x="926" y="1235"/>
                  </a:lnTo>
                  <a:lnTo>
                    <a:pt x="833" y="1605"/>
                  </a:lnTo>
                  <a:lnTo>
                    <a:pt x="278" y="1605"/>
                  </a:lnTo>
                  <a:cubicBezTo>
                    <a:pt x="0" y="1605"/>
                    <a:pt x="0" y="2038"/>
                    <a:pt x="278" y="2038"/>
                  </a:cubicBezTo>
                  <a:lnTo>
                    <a:pt x="772" y="2038"/>
                  </a:lnTo>
                  <a:lnTo>
                    <a:pt x="679" y="2624"/>
                  </a:lnTo>
                  <a:cubicBezTo>
                    <a:pt x="662" y="2778"/>
                    <a:pt x="778" y="2866"/>
                    <a:pt x="895" y="2866"/>
                  </a:cubicBezTo>
                  <a:cubicBezTo>
                    <a:pt x="989" y="2866"/>
                    <a:pt x="1084" y="2809"/>
                    <a:pt x="1111" y="2686"/>
                  </a:cubicBezTo>
                  <a:lnTo>
                    <a:pt x="1204" y="2038"/>
                  </a:lnTo>
                  <a:lnTo>
                    <a:pt x="1605" y="2038"/>
                  </a:lnTo>
                  <a:lnTo>
                    <a:pt x="1512" y="2624"/>
                  </a:lnTo>
                  <a:cubicBezTo>
                    <a:pt x="1495" y="2763"/>
                    <a:pt x="1604" y="2843"/>
                    <a:pt x="1714" y="2843"/>
                  </a:cubicBezTo>
                  <a:cubicBezTo>
                    <a:pt x="1800" y="2843"/>
                    <a:pt x="1887" y="2794"/>
                    <a:pt x="1914" y="2686"/>
                  </a:cubicBezTo>
                  <a:lnTo>
                    <a:pt x="2037" y="2038"/>
                  </a:lnTo>
                  <a:lnTo>
                    <a:pt x="2747" y="2038"/>
                  </a:lnTo>
                  <a:cubicBezTo>
                    <a:pt x="3025" y="2038"/>
                    <a:pt x="3025" y="1605"/>
                    <a:pt x="2747" y="1605"/>
                  </a:cubicBezTo>
                  <a:lnTo>
                    <a:pt x="2099" y="1605"/>
                  </a:lnTo>
                  <a:lnTo>
                    <a:pt x="2161" y="1235"/>
                  </a:lnTo>
                  <a:lnTo>
                    <a:pt x="2747" y="1235"/>
                  </a:lnTo>
                  <a:cubicBezTo>
                    <a:pt x="3025" y="1235"/>
                    <a:pt x="3025" y="803"/>
                    <a:pt x="2747" y="803"/>
                  </a:cubicBezTo>
                  <a:lnTo>
                    <a:pt x="2222" y="803"/>
                  </a:lnTo>
                  <a:lnTo>
                    <a:pt x="2315" y="248"/>
                  </a:lnTo>
                  <a:cubicBezTo>
                    <a:pt x="2332" y="89"/>
                    <a:pt x="2219" y="0"/>
                    <a:pt x="2106" y="0"/>
                  </a:cubicBezTo>
                  <a:cubicBezTo>
                    <a:pt x="2023" y="0"/>
                    <a:pt x="1940" y="49"/>
                    <a:pt x="1914" y="155"/>
                  </a:cubicBezTo>
                  <a:lnTo>
                    <a:pt x="1790" y="803"/>
                  </a:lnTo>
                  <a:lnTo>
                    <a:pt x="1420" y="803"/>
                  </a:lnTo>
                  <a:lnTo>
                    <a:pt x="1512" y="248"/>
                  </a:lnTo>
                  <a:cubicBezTo>
                    <a:pt x="1512" y="89"/>
                    <a:pt x="1391" y="0"/>
                    <a:pt x="1276"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02" name="Google Shape;12602;p23"/>
            <p:cNvSpPr/>
            <p:nvPr/>
          </p:nvSpPr>
          <p:spPr>
            <a:xfrm>
              <a:off x="7731450" y="1933150"/>
              <a:ext cx="118075" cy="114225"/>
            </a:xfrm>
            <a:custGeom>
              <a:avLst/>
              <a:gdLst/>
              <a:ahLst/>
              <a:cxnLst/>
              <a:rect l="l" t="t" r="r" b="b"/>
              <a:pathLst>
                <a:path w="4723" h="4569" extrusionOk="0">
                  <a:moveTo>
                    <a:pt x="2253" y="433"/>
                  </a:moveTo>
                  <a:cubicBezTo>
                    <a:pt x="3889" y="433"/>
                    <a:pt x="4722" y="2408"/>
                    <a:pt x="3580" y="3581"/>
                  </a:cubicBezTo>
                  <a:cubicBezTo>
                    <a:pt x="3241" y="3951"/>
                    <a:pt x="2747" y="4136"/>
                    <a:pt x="2253" y="4136"/>
                  </a:cubicBezTo>
                  <a:cubicBezTo>
                    <a:pt x="1235" y="4136"/>
                    <a:pt x="402" y="3303"/>
                    <a:pt x="402" y="2285"/>
                  </a:cubicBezTo>
                  <a:cubicBezTo>
                    <a:pt x="402" y="1791"/>
                    <a:pt x="587" y="1328"/>
                    <a:pt x="957" y="988"/>
                  </a:cubicBezTo>
                  <a:cubicBezTo>
                    <a:pt x="1297" y="649"/>
                    <a:pt x="1759" y="433"/>
                    <a:pt x="2253" y="433"/>
                  </a:cubicBezTo>
                  <a:close/>
                  <a:moveTo>
                    <a:pt x="2253" y="1"/>
                  </a:moveTo>
                  <a:cubicBezTo>
                    <a:pt x="1019" y="1"/>
                    <a:pt x="0" y="1019"/>
                    <a:pt x="0" y="2285"/>
                  </a:cubicBezTo>
                  <a:cubicBezTo>
                    <a:pt x="0" y="3550"/>
                    <a:pt x="1019" y="4568"/>
                    <a:pt x="2253" y="4568"/>
                  </a:cubicBezTo>
                  <a:cubicBezTo>
                    <a:pt x="3519" y="4568"/>
                    <a:pt x="4537" y="3550"/>
                    <a:pt x="4537" y="2285"/>
                  </a:cubicBezTo>
                  <a:cubicBezTo>
                    <a:pt x="4537" y="1019"/>
                    <a:pt x="3519" y="1"/>
                    <a:pt x="2253"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03" name="Google Shape;12603;p23"/>
            <p:cNvSpPr/>
            <p:nvPr/>
          </p:nvSpPr>
          <p:spPr>
            <a:xfrm>
              <a:off x="7756900" y="1967875"/>
              <a:ext cx="61750" cy="52500"/>
            </a:xfrm>
            <a:custGeom>
              <a:avLst/>
              <a:gdLst/>
              <a:ahLst/>
              <a:cxnLst/>
              <a:rect l="l" t="t" r="r" b="b"/>
              <a:pathLst>
                <a:path w="2470" h="2100" extrusionOk="0">
                  <a:moveTo>
                    <a:pt x="1694" y="394"/>
                  </a:moveTo>
                  <a:cubicBezTo>
                    <a:pt x="1717" y="394"/>
                    <a:pt x="1739" y="397"/>
                    <a:pt x="1760" y="402"/>
                  </a:cubicBezTo>
                  <a:cubicBezTo>
                    <a:pt x="1945" y="433"/>
                    <a:pt x="2069" y="618"/>
                    <a:pt x="2038" y="772"/>
                  </a:cubicBezTo>
                  <a:cubicBezTo>
                    <a:pt x="2038" y="1112"/>
                    <a:pt x="1852" y="1328"/>
                    <a:pt x="1266" y="1667"/>
                  </a:cubicBezTo>
                  <a:cubicBezTo>
                    <a:pt x="680" y="1328"/>
                    <a:pt x="464" y="1112"/>
                    <a:pt x="464" y="803"/>
                  </a:cubicBezTo>
                  <a:cubicBezTo>
                    <a:pt x="464" y="618"/>
                    <a:pt x="556" y="464"/>
                    <a:pt x="741" y="402"/>
                  </a:cubicBezTo>
                  <a:lnTo>
                    <a:pt x="711" y="402"/>
                  </a:lnTo>
                  <a:cubicBezTo>
                    <a:pt x="732" y="397"/>
                    <a:pt x="754" y="394"/>
                    <a:pt x="776" y="394"/>
                  </a:cubicBezTo>
                  <a:cubicBezTo>
                    <a:pt x="884" y="394"/>
                    <a:pt x="999" y="454"/>
                    <a:pt x="1050" y="556"/>
                  </a:cubicBezTo>
                  <a:cubicBezTo>
                    <a:pt x="1096" y="633"/>
                    <a:pt x="1174" y="672"/>
                    <a:pt x="1251" y="672"/>
                  </a:cubicBezTo>
                  <a:cubicBezTo>
                    <a:pt x="1328" y="672"/>
                    <a:pt x="1405" y="633"/>
                    <a:pt x="1451" y="556"/>
                  </a:cubicBezTo>
                  <a:cubicBezTo>
                    <a:pt x="1477" y="454"/>
                    <a:pt x="1587" y="394"/>
                    <a:pt x="1694" y="394"/>
                  </a:cubicBezTo>
                  <a:close/>
                  <a:moveTo>
                    <a:pt x="587" y="1"/>
                  </a:moveTo>
                  <a:cubicBezTo>
                    <a:pt x="248" y="93"/>
                    <a:pt x="1" y="433"/>
                    <a:pt x="1" y="803"/>
                  </a:cubicBezTo>
                  <a:cubicBezTo>
                    <a:pt x="1" y="1081"/>
                    <a:pt x="124" y="1328"/>
                    <a:pt x="340" y="1544"/>
                  </a:cubicBezTo>
                  <a:cubicBezTo>
                    <a:pt x="556" y="1760"/>
                    <a:pt x="834" y="1945"/>
                    <a:pt x="1143" y="2099"/>
                  </a:cubicBezTo>
                  <a:lnTo>
                    <a:pt x="1143" y="2068"/>
                  </a:lnTo>
                  <a:cubicBezTo>
                    <a:pt x="1174" y="2084"/>
                    <a:pt x="1212" y="2092"/>
                    <a:pt x="1251" y="2092"/>
                  </a:cubicBezTo>
                  <a:cubicBezTo>
                    <a:pt x="1289" y="2092"/>
                    <a:pt x="1328" y="2084"/>
                    <a:pt x="1359" y="2068"/>
                  </a:cubicBezTo>
                  <a:cubicBezTo>
                    <a:pt x="2038" y="1729"/>
                    <a:pt x="2470" y="1359"/>
                    <a:pt x="2470" y="772"/>
                  </a:cubicBezTo>
                  <a:cubicBezTo>
                    <a:pt x="2470" y="402"/>
                    <a:pt x="2192" y="62"/>
                    <a:pt x="1852" y="1"/>
                  </a:cubicBezTo>
                  <a:cubicBezTo>
                    <a:pt x="1652" y="93"/>
                    <a:pt x="1436" y="140"/>
                    <a:pt x="1220" y="140"/>
                  </a:cubicBezTo>
                  <a:cubicBezTo>
                    <a:pt x="1004" y="140"/>
                    <a:pt x="788" y="93"/>
                    <a:pt x="587"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04" name="Google Shape;12604;p23"/>
            <p:cNvSpPr/>
            <p:nvPr/>
          </p:nvSpPr>
          <p:spPr>
            <a:xfrm>
              <a:off x="7954425" y="2178500"/>
              <a:ext cx="102650" cy="88225"/>
            </a:xfrm>
            <a:custGeom>
              <a:avLst/>
              <a:gdLst/>
              <a:ahLst/>
              <a:cxnLst/>
              <a:rect l="l" t="t" r="r" b="b"/>
              <a:pathLst>
                <a:path w="4106" h="3529" extrusionOk="0">
                  <a:moveTo>
                    <a:pt x="2333" y="421"/>
                  </a:moveTo>
                  <a:cubicBezTo>
                    <a:pt x="3028" y="421"/>
                    <a:pt x="3704" y="969"/>
                    <a:pt x="3704" y="1791"/>
                  </a:cubicBezTo>
                  <a:cubicBezTo>
                    <a:pt x="3673" y="2501"/>
                    <a:pt x="3087" y="3118"/>
                    <a:pt x="2346" y="3118"/>
                  </a:cubicBezTo>
                  <a:lnTo>
                    <a:pt x="2346" y="3087"/>
                  </a:lnTo>
                  <a:cubicBezTo>
                    <a:pt x="1173" y="3087"/>
                    <a:pt x="556" y="1637"/>
                    <a:pt x="1420" y="803"/>
                  </a:cubicBezTo>
                  <a:cubicBezTo>
                    <a:pt x="1684" y="539"/>
                    <a:pt x="2011" y="421"/>
                    <a:pt x="2333" y="421"/>
                  </a:cubicBezTo>
                  <a:close/>
                  <a:moveTo>
                    <a:pt x="2346" y="1"/>
                  </a:moveTo>
                  <a:cubicBezTo>
                    <a:pt x="772" y="1"/>
                    <a:pt x="0" y="1914"/>
                    <a:pt x="1111" y="3025"/>
                  </a:cubicBezTo>
                  <a:cubicBezTo>
                    <a:pt x="1469" y="3373"/>
                    <a:pt x="1907" y="3529"/>
                    <a:pt x="2336" y="3529"/>
                  </a:cubicBezTo>
                  <a:cubicBezTo>
                    <a:pt x="3239" y="3529"/>
                    <a:pt x="4105" y="2837"/>
                    <a:pt x="4105" y="1791"/>
                  </a:cubicBezTo>
                  <a:cubicBezTo>
                    <a:pt x="4105" y="822"/>
                    <a:pt x="3362" y="31"/>
                    <a:pt x="2401" y="31"/>
                  </a:cubicBezTo>
                  <a:cubicBezTo>
                    <a:pt x="2383" y="31"/>
                    <a:pt x="2364" y="31"/>
                    <a:pt x="2346" y="32"/>
                  </a:cubicBezTo>
                  <a:lnTo>
                    <a:pt x="2346" y="1"/>
                  </a:ln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05" name="Google Shape;12605;p23"/>
            <p:cNvSpPr/>
            <p:nvPr/>
          </p:nvSpPr>
          <p:spPr>
            <a:xfrm>
              <a:off x="7989925" y="2201075"/>
              <a:ext cx="47075" cy="43625"/>
            </a:xfrm>
            <a:custGeom>
              <a:avLst/>
              <a:gdLst/>
              <a:ahLst/>
              <a:cxnLst/>
              <a:rect l="l" t="t" r="r" b="b"/>
              <a:pathLst>
                <a:path w="1883" h="1745" extrusionOk="0">
                  <a:moveTo>
                    <a:pt x="926" y="1"/>
                  </a:moveTo>
                  <a:cubicBezTo>
                    <a:pt x="818" y="1"/>
                    <a:pt x="710" y="70"/>
                    <a:pt x="710" y="209"/>
                  </a:cubicBezTo>
                  <a:lnTo>
                    <a:pt x="710" y="641"/>
                  </a:lnTo>
                  <a:lnTo>
                    <a:pt x="278" y="641"/>
                  </a:lnTo>
                  <a:cubicBezTo>
                    <a:pt x="0" y="641"/>
                    <a:pt x="0" y="1073"/>
                    <a:pt x="278" y="1073"/>
                  </a:cubicBezTo>
                  <a:lnTo>
                    <a:pt x="710" y="1073"/>
                  </a:lnTo>
                  <a:lnTo>
                    <a:pt x="710" y="1536"/>
                  </a:lnTo>
                  <a:cubicBezTo>
                    <a:pt x="710" y="1675"/>
                    <a:pt x="818" y="1744"/>
                    <a:pt x="926" y="1744"/>
                  </a:cubicBezTo>
                  <a:cubicBezTo>
                    <a:pt x="1034" y="1744"/>
                    <a:pt x="1142" y="1675"/>
                    <a:pt x="1142" y="1536"/>
                  </a:cubicBezTo>
                  <a:lnTo>
                    <a:pt x="1142" y="1073"/>
                  </a:lnTo>
                  <a:lnTo>
                    <a:pt x="1605" y="1073"/>
                  </a:lnTo>
                  <a:cubicBezTo>
                    <a:pt x="1883" y="1073"/>
                    <a:pt x="1883" y="641"/>
                    <a:pt x="1605" y="641"/>
                  </a:cubicBezTo>
                  <a:lnTo>
                    <a:pt x="1142" y="641"/>
                  </a:lnTo>
                  <a:lnTo>
                    <a:pt x="1142" y="209"/>
                  </a:lnTo>
                  <a:cubicBezTo>
                    <a:pt x="1142" y="70"/>
                    <a:pt x="1034" y="1"/>
                    <a:pt x="926"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06" name="Google Shape;12606;p23"/>
            <p:cNvSpPr/>
            <p:nvPr/>
          </p:nvSpPr>
          <p:spPr>
            <a:xfrm>
              <a:off x="7739900" y="1904575"/>
              <a:ext cx="355750" cy="358650"/>
            </a:xfrm>
            <a:custGeom>
              <a:avLst/>
              <a:gdLst/>
              <a:ahLst/>
              <a:cxnLst/>
              <a:rect l="l" t="t" r="r" b="b"/>
              <a:pathLst>
                <a:path w="14230" h="14346" extrusionOk="0">
                  <a:moveTo>
                    <a:pt x="8489" y="5372"/>
                  </a:moveTo>
                  <a:cubicBezTo>
                    <a:pt x="8890" y="5804"/>
                    <a:pt x="9384" y="6113"/>
                    <a:pt x="9939" y="6298"/>
                  </a:cubicBezTo>
                  <a:lnTo>
                    <a:pt x="9939" y="9230"/>
                  </a:lnTo>
                  <a:cubicBezTo>
                    <a:pt x="9939" y="9600"/>
                    <a:pt x="9631" y="9878"/>
                    <a:pt x="9260" y="9878"/>
                  </a:cubicBezTo>
                  <a:lnTo>
                    <a:pt x="8705" y="9878"/>
                  </a:lnTo>
                  <a:cubicBezTo>
                    <a:pt x="8643" y="9878"/>
                    <a:pt x="8581" y="9909"/>
                    <a:pt x="8551" y="9940"/>
                  </a:cubicBezTo>
                  <a:lnTo>
                    <a:pt x="7563" y="10742"/>
                  </a:lnTo>
                  <a:lnTo>
                    <a:pt x="7563" y="10094"/>
                  </a:lnTo>
                  <a:cubicBezTo>
                    <a:pt x="7563" y="9970"/>
                    <a:pt x="7470" y="9878"/>
                    <a:pt x="7347" y="9878"/>
                  </a:cubicBezTo>
                  <a:lnTo>
                    <a:pt x="4724" y="9878"/>
                  </a:lnTo>
                  <a:cubicBezTo>
                    <a:pt x="4353" y="9878"/>
                    <a:pt x="4045" y="9600"/>
                    <a:pt x="4045" y="9230"/>
                  </a:cubicBezTo>
                  <a:lnTo>
                    <a:pt x="4045" y="6051"/>
                  </a:lnTo>
                  <a:cubicBezTo>
                    <a:pt x="4045" y="5681"/>
                    <a:pt x="4353" y="5372"/>
                    <a:pt x="4724" y="5372"/>
                  </a:cubicBezTo>
                  <a:close/>
                  <a:moveTo>
                    <a:pt x="11008" y="0"/>
                  </a:moveTo>
                  <a:cubicBezTo>
                    <a:pt x="10971" y="0"/>
                    <a:pt x="10933" y="1"/>
                    <a:pt x="10896" y="2"/>
                  </a:cubicBezTo>
                  <a:cubicBezTo>
                    <a:pt x="10587" y="2"/>
                    <a:pt x="10310" y="33"/>
                    <a:pt x="10032" y="125"/>
                  </a:cubicBezTo>
                  <a:cubicBezTo>
                    <a:pt x="9803" y="183"/>
                    <a:pt x="9866" y="533"/>
                    <a:pt x="10099" y="533"/>
                  </a:cubicBezTo>
                  <a:cubicBezTo>
                    <a:pt x="10117" y="533"/>
                    <a:pt x="10136" y="531"/>
                    <a:pt x="10155" y="527"/>
                  </a:cubicBezTo>
                  <a:cubicBezTo>
                    <a:pt x="10404" y="455"/>
                    <a:pt x="10655" y="421"/>
                    <a:pt x="10902" y="421"/>
                  </a:cubicBezTo>
                  <a:cubicBezTo>
                    <a:pt x="12034" y="421"/>
                    <a:pt x="13089" y="1140"/>
                    <a:pt x="13519" y="2255"/>
                  </a:cubicBezTo>
                  <a:cubicBezTo>
                    <a:pt x="14013" y="3613"/>
                    <a:pt x="13427" y="5125"/>
                    <a:pt x="12100" y="5742"/>
                  </a:cubicBezTo>
                  <a:cubicBezTo>
                    <a:pt x="11659" y="5956"/>
                    <a:pt x="11229" y="6051"/>
                    <a:pt x="10824" y="6051"/>
                  </a:cubicBezTo>
                  <a:cubicBezTo>
                    <a:pt x="8416" y="6051"/>
                    <a:pt x="6879" y="2702"/>
                    <a:pt x="9230" y="959"/>
                  </a:cubicBezTo>
                  <a:cubicBezTo>
                    <a:pt x="9385" y="829"/>
                    <a:pt x="9258" y="591"/>
                    <a:pt x="9085" y="591"/>
                  </a:cubicBezTo>
                  <a:cubicBezTo>
                    <a:pt x="9052" y="591"/>
                    <a:pt x="9017" y="599"/>
                    <a:pt x="8983" y="619"/>
                  </a:cubicBezTo>
                  <a:cubicBezTo>
                    <a:pt x="8149" y="1236"/>
                    <a:pt x="7656" y="2193"/>
                    <a:pt x="7656" y="3212"/>
                  </a:cubicBezTo>
                  <a:cubicBezTo>
                    <a:pt x="7656" y="3829"/>
                    <a:pt x="7841" y="4446"/>
                    <a:pt x="8180" y="4940"/>
                  </a:cubicBezTo>
                  <a:lnTo>
                    <a:pt x="4724" y="4940"/>
                  </a:lnTo>
                  <a:cubicBezTo>
                    <a:pt x="4106" y="4940"/>
                    <a:pt x="3644" y="5434"/>
                    <a:pt x="3644" y="6051"/>
                  </a:cubicBezTo>
                  <a:lnTo>
                    <a:pt x="3644" y="8828"/>
                  </a:lnTo>
                  <a:cubicBezTo>
                    <a:pt x="3418" y="8774"/>
                    <a:pt x="3195" y="8748"/>
                    <a:pt x="2977" y="8748"/>
                  </a:cubicBezTo>
                  <a:cubicBezTo>
                    <a:pt x="1344" y="8748"/>
                    <a:pt x="0" y="10199"/>
                    <a:pt x="218" y="11915"/>
                  </a:cubicBezTo>
                  <a:cubicBezTo>
                    <a:pt x="404" y="13358"/>
                    <a:pt x="1644" y="14345"/>
                    <a:pt x="2984" y="14345"/>
                  </a:cubicBezTo>
                  <a:cubicBezTo>
                    <a:pt x="3421" y="14345"/>
                    <a:pt x="3867" y="14241"/>
                    <a:pt x="4292" y="14013"/>
                  </a:cubicBezTo>
                  <a:cubicBezTo>
                    <a:pt x="4504" y="13907"/>
                    <a:pt x="4397" y="13618"/>
                    <a:pt x="4205" y="13618"/>
                  </a:cubicBezTo>
                  <a:cubicBezTo>
                    <a:pt x="4174" y="13618"/>
                    <a:pt x="4141" y="13626"/>
                    <a:pt x="4106" y="13643"/>
                  </a:cubicBezTo>
                  <a:cubicBezTo>
                    <a:pt x="3745" y="13828"/>
                    <a:pt x="3364" y="13914"/>
                    <a:pt x="2992" y="13914"/>
                  </a:cubicBezTo>
                  <a:cubicBezTo>
                    <a:pt x="1937" y="13914"/>
                    <a:pt x="955" y="13218"/>
                    <a:pt x="681" y="12100"/>
                  </a:cubicBezTo>
                  <a:cubicBezTo>
                    <a:pt x="310" y="10618"/>
                    <a:pt x="1452" y="9168"/>
                    <a:pt x="2995" y="9168"/>
                  </a:cubicBezTo>
                  <a:cubicBezTo>
                    <a:pt x="3211" y="9168"/>
                    <a:pt x="3427" y="9199"/>
                    <a:pt x="3644" y="9261"/>
                  </a:cubicBezTo>
                  <a:cubicBezTo>
                    <a:pt x="3674" y="9847"/>
                    <a:pt x="4137" y="10310"/>
                    <a:pt x="4755" y="10310"/>
                  </a:cubicBezTo>
                  <a:lnTo>
                    <a:pt x="5032" y="10310"/>
                  </a:lnTo>
                  <a:cubicBezTo>
                    <a:pt x="5557" y="11174"/>
                    <a:pt x="5464" y="12316"/>
                    <a:pt x="4785" y="13087"/>
                  </a:cubicBezTo>
                  <a:cubicBezTo>
                    <a:pt x="4669" y="13250"/>
                    <a:pt x="4816" y="13430"/>
                    <a:pt x="4974" y="13430"/>
                  </a:cubicBezTo>
                  <a:cubicBezTo>
                    <a:pt x="5026" y="13430"/>
                    <a:pt x="5079" y="13411"/>
                    <a:pt x="5125" y="13365"/>
                  </a:cubicBezTo>
                  <a:cubicBezTo>
                    <a:pt x="5835" y="12501"/>
                    <a:pt x="5989" y="11297"/>
                    <a:pt x="5495" y="10310"/>
                  </a:cubicBezTo>
                  <a:lnTo>
                    <a:pt x="7131" y="10310"/>
                  </a:lnTo>
                  <a:lnTo>
                    <a:pt x="7131" y="11205"/>
                  </a:lnTo>
                  <a:cubicBezTo>
                    <a:pt x="7131" y="11317"/>
                    <a:pt x="7244" y="11396"/>
                    <a:pt x="7354" y="11396"/>
                  </a:cubicBezTo>
                  <a:cubicBezTo>
                    <a:pt x="7395" y="11396"/>
                    <a:pt x="7436" y="11385"/>
                    <a:pt x="7470" y="11359"/>
                  </a:cubicBezTo>
                  <a:lnTo>
                    <a:pt x="8767" y="10310"/>
                  </a:lnTo>
                  <a:lnTo>
                    <a:pt x="9260" y="10310"/>
                  </a:lnTo>
                  <a:cubicBezTo>
                    <a:pt x="9878" y="10310"/>
                    <a:pt x="10341" y="9816"/>
                    <a:pt x="10371" y="9199"/>
                  </a:cubicBezTo>
                  <a:lnTo>
                    <a:pt x="10371" y="6390"/>
                  </a:lnTo>
                  <a:cubicBezTo>
                    <a:pt x="10526" y="6421"/>
                    <a:pt x="10711" y="6421"/>
                    <a:pt x="10896" y="6421"/>
                  </a:cubicBezTo>
                  <a:cubicBezTo>
                    <a:pt x="10933" y="6423"/>
                    <a:pt x="10971" y="6423"/>
                    <a:pt x="11008" y="6423"/>
                  </a:cubicBezTo>
                  <a:cubicBezTo>
                    <a:pt x="12778" y="6423"/>
                    <a:pt x="14229" y="4995"/>
                    <a:pt x="14229" y="3212"/>
                  </a:cubicBezTo>
                  <a:cubicBezTo>
                    <a:pt x="14229" y="1428"/>
                    <a:pt x="12778" y="0"/>
                    <a:pt x="1100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07" name="Google Shape;12607;p23"/>
            <p:cNvSpPr/>
            <p:nvPr/>
          </p:nvSpPr>
          <p:spPr>
            <a:xfrm>
              <a:off x="7965225" y="1933425"/>
              <a:ext cx="94150" cy="93900"/>
            </a:xfrm>
            <a:custGeom>
              <a:avLst/>
              <a:gdLst/>
              <a:ahLst/>
              <a:cxnLst/>
              <a:rect l="l" t="t" r="r" b="b"/>
              <a:pathLst>
                <a:path w="3766" h="3756" extrusionOk="0">
                  <a:moveTo>
                    <a:pt x="865" y="1749"/>
                  </a:moveTo>
                  <a:lnTo>
                    <a:pt x="865" y="3230"/>
                  </a:lnTo>
                  <a:lnTo>
                    <a:pt x="433" y="3230"/>
                  </a:lnTo>
                  <a:lnTo>
                    <a:pt x="433" y="1749"/>
                  </a:lnTo>
                  <a:close/>
                  <a:moveTo>
                    <a:pt x="2223" y="515"/>
                  </a:moveTo>
                  <a:cubicBezTo>
                    <a:pt x="2284" y="823"/>
                    <a:pt x="2223" y="1132"/>
                    <a:pt x="2068" y="1410"/>
                  </a:cubicBezTo>
                  <a:cubicBezTo>
                    <a:pt x="2006" y="1564"/>
                    <a:pt x="2130" y="1718"/>
                    <a:pt x="2253" y="1718"/>
                  </a:cubicBezTo>
                  <a:lnTo>
                    <a:pt x="3272" y="1718"/>
                  </a:lnTo>
                  <a:cubicBezTo>
                    <a:pt x="3303" y="1718"/>
                    <a:pt x="3334" y="1718"/>
                    <a:pt x="3334" y="1749"/>
                  </a:cubicBezTo>
                  <a:lnTo>
                    <a:pt x="3334" y="3261"/>
                  </a:lnTo>
                  <a:cubicBezTo>
                    <a:pt x="3334" y="3292"/>
                    <a:pt x="3303" y="3292"/>
                    <a:pt x="3272" y="3292"/>
                  </a:cubicBezTo>
                  <a:lnTo>
                    <a:pt x="1790" y="3292"/>
                  </a:lnTo>
                  <a:cubicBezTo>
                    <a:pt x="1605" y="3292"/>
                    <a:pt x="1420" y="3230"/>
                    <a:pt x="1266" y="3107"/>
                  </a:cubicBezTo>
                  <a:lnTo>
                    <a:pt x="1266" y="1934"/>
                  </a:lnTo>
                  <a:lnTo>
                    <a:pt x="1914" y="1224"/>
                  </a:lnTo>
                  <a:cubicBezTo>
                    <a:pt x="2068" y="1008"/>
                    <a:pt x="2192" y="792"/>
                    <a:pt x="2223" y="515"/>
                  </a:cubicBezTo>
                  <a:close/>
                  <a:moveTo>
                    <a:pt x="2198" y="0"/>
                  </a:moveTo>
                  <a:cubicBezTo>
                    <a:pt x="2005" y="0"/>
                    <a:pt x="1821" y="134"/>
                    <a:pt x="1821" y="360"/>
                  </a:cubicBezTo>
                  <a:lnTo>
                    <a:pt x="1821" y="329"/>
                  </a:lnTo>
                  <a:cubicBezTo>
                    <a:pt x="1821" y="545"/>
                    <a:pt x="1729" y="761"/>
                    <a:pt x="1605" y="916"/>
                  </a:cubicBezTo>
                  <a:lnTo>
                    <a:pt x="1204" y="1379"/>
                  </a:lnTo>
                  <a:cubicBezTo>
                    <a:pt x="1173" y="1348"/>
                    <a:pt x="1111" y="1317"/>
                    <a:pt x="1081" y="1317"/>
                  </a:cubicBezTo>
                  <a:lnTo>
                    <a:pt x="217" y="1317"/>
                  </a:lnTo>
                  <a:cubicBezTo>
                    <a:pt x="93" y="1317"/>
                    <a:pt x="0" y="1410"/>
                    <a:pt x="0" y="1533"/>
                  </a:cubicBezTo>
                  <a:lnTo>
                    <a:pt x="0" y="3477"/>
                  </a:lnTo>
                  <a:cubicBezTo>
                    <a:pt x="0" y="3570"/>
                    <a:pt x="93" y="3662"/>
                    <a:pt x="217" y="3662"/>
                  </a:cubicBezTo>
                  <a:lnTo>
                    <a:pt x="1081" y="3662"/>
                  </a:lnTo>
                  <a:cubicBezTo>
                    <a:pt x="1142" y="3662"/>
                    <a:pt x="1173" y="3662"/>
                    <a:pt x="1235" y="3601"/>
                  </a:cubicBezTo>
                  <a:cubicBezTo>
                    <a:pt x="1389" y="3693"/>
                    <a:pt x="1574" y="3755"/>
                    <a:pt x="1790" y="3755"/>
                  </a:cubicBezTo>
                  <a:lnTo>
                    <a:pt x="3303" y="3755"/>
                  </a:lnTo>
                  <a:cubicBezTo>
                    <a:pt x="3550" y="3755"/>
                    <a:pt x="3766" y="3508"/>
                    <a:pt x="3766" y="3261"/>
                  </a:cubicBezTo>
                  <a:lnTo>
                    <a:pt x="3766" y="1780"/>
                  </a:lnTo>
                  <a:cubicBezTo>
                    <a:pt x="3766" y="1502"/>
                    <a:pt x="3550" y="1317"/>
                    <a:pt x="3303" y="1317"/>
                  </a:cubicBezTo>
                  <a:lnTo>
                    <a:pt x="2593" y="1317"/>
                  </a:lnTo>
                  <a:cubicBezTo>
                    <a:pt x="2747" y="947"/>
                    <a:pt x="2716" y="515"/>
                    <a:pt x="2531" y="175"/>
                  </a:cubicBezTo>
                  <a:cubicBezTo>
                    <a:pt x="2447" y="55"/>
                    <a:pt x="2321" y="0"/>
                    <a:pt x="219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08" name="Google Shape;12608;p23"/>
            <p:cNvSpPr/>
            <p:nvPr/>
          </p:nvSpPr>
          <p:spPr>
            <a:xfrm>
              <a:off x="7942075" y="2075125"/>
              <a:ext cx="25500" cy="10825"/>
            </a:xfrm>
            <a:custGeom>
              <a:avLst/>
              <a:gdLst/>
              <a:ahLst/>
              <a:cxnLst/>
              <a:rect l="l" t="t" r="r" b="b"/>
              <a:pathLst>
                <a:path w="1020" h="433" extrusionOk="0">
                  <a:moveTo>
                    <a:pt x="186" y="0"/>
                  </a:moveTo>
                  <a:cubicBezTo>
                    <a:pt x="93" y="0"/>
                    <a:pt x="1" y="93"/>
                    <a:pt x="1" y="216"/>
                  </a:cubicBezTo>
                  <a:cubicBezTo>
                    <a:pt x="1" y="340"/>
                    <a:pt x="93" y="433"/>
                    <a:pt x="186" y="433"/>
                  </a:cubicBezTo>
                  <a:lnTo>
                    <a:pt x="741" y="433"/>
                  </a:lnTo>
                  <a:cubicBezTo>
                    <a:pt x="1019" y="433"/>
                    <a:pt x="1019" y="0"/>
                    <a:pt x="741"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09" name="Google Shape;12609;p23"/>
            <p:cNvSpPr/>
            <p:nvPr/>
          </p:nvSpPr>
          <p:spPr>
            <a:xfrm>
              <a:off x="7861075" y="2075125"/>
              <a:ext cx="62500" cy="10825"/>
            </a:xfrm>
            <a:custGeom>
              <a:avLst/>
              <a:gdLst/>
              <a:ahLst/>
              <a:cxnLst/>
              <a:rect l="l" t="t" r="r" b="b"/>
              <a:pathLst>
                <a:path w="2500" h="433" extrusionOk="0">
                  <a:moveTo>
                    <a:pt x="309" y="0"/>
                  </a:moveTo>
                  <a:cubicBezTo>
                    <a:pt x="0" y="0"/>
                    <a:pt x="0" y="433"/>
                    <a:pt x="309" y="433"/>
                  </a:cubicBezTo>
                  <a:lnTo>
                    <a:pt x="2222" y="433"/>
                  </a:lnTo>
                  <a:cubicBezTo>
                    <a:pt x="2500" y="433"/>
                    <a:pt x="2500" y="0"/>
                    <a:pt x="2222"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10" name="Google Shape;12610;p23"/>
            <p:cNvSpPr/>
            <p:nvPr/>
          </p:nvSpPr>
          <p:spPr>
            <a:xfrm>
              <a:off x="7861075" y="2108300"/>
              <a:ext cx="28550" cy="10825"/>
            </a:xfrm>
            <a:custGeom>
              <a:avLst/>
              <a:gdLst/>
              <a:ahLst/>
              <a:cxnLst/>
              <a:rect l="l" t="t" r="r" b="b"/>
              <a:pathLst>
                <a:path w="1142" h="433" extrusionOk="0">
                  <a:moveTo>
                    <a:pt x="309" y="1"/>
                  </a:moveTo>
                  <a:cubicBezTo>
                    <a:pt x="0" y="1"/>
                    <a:pt x="0" y="433"/>
                    <a:pt x="309" y="433"/>
                  </a:cubicBezTo>
                  <a:lnTo>
                    <a:pt x="833" y="433"/>
                  </a:lnTo>
                  <a:cubicBezTo>
                    <a:pt x="1142" y="433"/>
                    <a:pt x="1142" y="1"/>
                    <a:pt x="833"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11" name="Google Shape;12611;p23"/>
            <p:cNvSpPr/>
            <p:nvPr/>
          </p:nvSpPr>
          <p:spPr>
            <a:xfrm>
              <a:off x="7905825" y="2108300"/>
              <a:ext cx="61750" cy="10825"/>
            </a:xfrm>
            <a:custGeom>
              <a:avLst/>
              <a:gdLst/>
              <a:ahLst/>
              <a:cxnLst/>
              <a:rect l="l" t="t" r="r" b="b"/>
              <a:pathLst>
                <a:path w="2470" h="433" extrusionOk="0">
                  <a:moveTo>
                    <a:pt x="278" y="1"/>
                  </a:moveTo>
                  <a:cubicBezTo>
                    <a:pt x="0" y="1"/>
                    <a:pt x="0" y="433"/>
                    <a:pt x="278" y="433"/>
                  </a:cubicBezTo>
                  <a:lnTo>
                    <a:pt x="2191" y="433"/>
                  </a:lnTo>
                  <a:cubicBezTo>
                    <a:pt x="2469" y="433"/>
                    <a:pt x="2469" y="1"/>
                    <a:pt x="2191"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612" name="Google Shape;12612;p23"/>
          <p:cNvGrpSpPr/>
          <p:nvPr/>
        </p:nvGrpSpPr>
        <p:grpSpPr>
          <a:xfrm>
            <a:off x="3337034" y="4563638"/>
            <a:ext cx="481500" cy="482500"/>
            <a:chOff x="6986125" y="1904625"/>
            <a:chExt cx="361125" cy="361875"/>
          </a:xfrm>
        </p:grpSpPr>
        <p:sp>
          <p:nvSpPr>
            <p:cNvPr id="12613" name="Google Shape;12613;p23"/>
            <p:cNvSpPr/>
            <p:nvPr/>
          </p:nvSpPr>
          <p:spPr>
            <a:xfrm>
              <a:off x="6986125" y="1904625"/>
              <a:ext cx="361125" cy="361875"/>
            </a:xfrm>
            <a:custGeom>
              <a:avLst/>
              <a:gdLst/>
              <a:ahLst/>
              <a:cxnLst/>
              <a:rect l="l" t="t" r="r" b="b"/>
              <a:pathLst>
                <a:path w="14445" h="14475" extrusionOk="0">
                  <a:moveTo>
                    <a:pt x="7346" y="432"/>
                  </a:moveTo>
                  <a:lnTo>
                    <a:pt x="402" y="7407"/>
                  </a:lnTo>
                  <a:lnTo>
                    <a:pt x="402" y="5154"/>
                  </a:lnTo>
                  <a:lnTo>
                    <a:pt x="5124" y="432"/>
                  </a:lnTo>
                  <a:close/>
                  <a:moveTo>
                    <a:pt x="12592" y="432"/>
                  </a:moveTo>
                  <a:cubicBezTo>
                    <a:pt x="12994" y="432"/>
                    <a:pt x="13302" y="741"/>
                    <a:pt x="13333" y="1173"/>
                  </a:cubicBezTo>
                  <a:lnTo>
                    <a:pt x="13333" y="2531"/>
                  </a:lnTo>
                  <a:cubicBezTo>
                    <a:pt x="13302" y="2531"/>
                    <a:pt x="13302" y="2531"/>
                    <a:pt x="13271" y="2562"/>
                  </a:cubicBezTo>
                  <a:lnTo>
                    <a:pt x="8117" y="7715"/>
                  </a:lnTo>
                  <a:lnTo>
                    <a:pt x="680" y="7715"/>
                  </a:lnTo>
                  <a:lnTo>
                    <a:pt x="7963" y="432"/>
                  </a:lnTo>
                  <a:close/>
                  <a:moveTo>
                    <a:pt x="13333" y="3086"/>
                  </a:moveTo>
                  <a:lnTo>
                    <a:pt x="13333" y="6790"/>
                  </a:lnTo>
                  <a:lnTo>
                    <a:pt x="10926" y="6790"/>
                  </a:lnTo>
                  <a:cubicBezTo>
                    <a:pt x="10401" y="6790"/>
                    <a:pt x="9969" y="7191"/>
                    <a:pt x="9877" y="7715"/>
                  </a:cubicBezTo>
                  <a:lnTo>
                    <a:pt x="8704" y="7715"/>
                  </a:lnTo>
                  <a:lnTo>
                    <a:pt x="13333" y="3086"/>
                  </a:lnTo>
                  <a:close/>
                  <a:moveTo>
                    <a:pt x="13364" y="7222"/>
                  </a:moveTo>
                  <a:cubicBezTo>
                    <a:pt x="13673" y="7222"/>
                    <a:pt x="13919" y="7407"/>
                    <a:pt x="14012" y="7715"/>
                  </a:cubicBezTo>
                  <a:lnTo>
                    <a:pt x="10309" y="7715"/>
                  </a:lnTo>
                  <a:cubicBezTo>
                    <a:pt x="10370" y="7407"/>
                    <a:pt x="10617" y="7222"/>
                    <a:pt x="10926" y="7222"/>
                  </a:cubicBezTo>
                  <a:close/>
                  <a:moveTo>
                    <a:pt x="9877" y="8148"/>
                  </a:moveTo>
                  <a:lnTo>
                    <a:pt x="9877" y="9752"/>
                  </a:lnTo>
                  <a:lnTo>
                    <a:pt x="1143" y="9752"/>
                  </a:lnTo>
                  <a:cubicBezTo>
                    <a:pt x="711" y="9752"/>
                    <a:pt x="402" y="9413"/>
                    <a:pt x="402" y="8981"/>
                  </a:cubicBezTo>
                  <a:lnTo>
                    <a:pt x="402" y="8148"/>
                  </a:lnTo>
                  <a:close/>
                  <a:moveTo>
                    <a:pt x="12901" y="8148"/>
                  </a:moveTo>
                  <a:lnTo>
                    <a:pt x="10278" y="10740"/>
                  </a:lnTo>
                  <a:lnTo>
                    <a:pt x="10278" y="8148"/>
                  </a:lnTo>
                  <a:close/>
                  <a:moveTo>
                    <a:pt x="7840" y="10154"/>
                  </a:moveTo>
                  <a:lnTo>
                    <a:pt x="7840" y="11697"/>
                  </a:lnTo>
                  <a:lnTo>
                    <a:pt x="5865" y="11697"/>
                  </a:lnTo>
                  <a:lnTo>
                    <a:pt x="5865" y="10154"/>
                  </a:lnTo>
                  <a:close/>
                  <a:moveTo>
                    <a:pt x="9877" y="10154"/>
                  </a:moveTo>
                  <a:lnTo>
                    <a:pt x="9877" y="11882"/>
                  </a:lnTo>
                  <a:cubicBezTo>
                    <a:pt x="9753" y="11789"/>
                    <a:pt x="9599" y="11727"/>
                    <a:pt x="9444" y="11727"/>
                  </a:cubicBezTo>
                  <a:lnTo>
                    <a:pt x="8272" y="11727"/>
                  </a:lnTo>
                  <a:lnTo>
                    <a:pt x="8272" y="10154"/>
                  </a:lnTo>
                  <a:close/>
                  <a:moveTo>
                    <a:pt x="9470" y="12155"/>
                  </a:moveTo>
                  <a:cubicBezTo>
                    <a:pt x="9848" y="12155"/>
                    <a:pt x="9857" y="12746"/>
                    <a:pt x="9444" y="12746"/>
                  </a:cubicBezTo>
                  <a:lnTo>
                    <a:pt x="4291" y="12746"/>
                  </a:lnTo>
                  <a:cubicBezTo>
                    <a:pt x="4281" y="12747"/>
                    <a:pt x="4271" y="12747"/>
                    <a:pt x="4261" y="12747"/>
                  </a:cubicBezTo>
                  <a:cubicBezTo>
                    <a:pt x="3868" y="12747"/>
                    <a:pt x="3868" y="12158"/>
                    <a:pt x="4261" y="12158"/>
                  </a:cubicBezTo>
                  <a:cubicBezTo>
                    <a:pt x="4271" y="12158"/>
                    <a:pt x="4281" y="12159"/>
                    <a:pt x="4291" y="12160"/>
                  </a:cubicBezTo>
                  <a:lnTo>
                    <a:pt x="9414" y="12160"/>
                  </a:lnTo>
                  <a:cubicBezTo>
                    <a:pt x="9433" y="12157"/>
                    <a:pt x="9452" y="12155"/>
                    <a:pt x="9470" y="12155"/>
                  </a:cubicBezTo>
                  <a:close/>
                  <a:moveTo>
                    <a:pt x="14074" y="8148"/>
                  </a:moveTo>
                  <a:lnTo>
                    <a:pt x="14074" y="10400"/>
                  </a:lnTo>
                  <a:lnTo>
                    <a:pt x="14012" y="10431"/>
                  </a:lnTo>
                  <a:lnTo>
                    <a:pt x="11481" y="12931"/>
                  </a:lnTo>
                  <a:lnTo>
                    <a:pt x="10339" y="12931"/>
                  </a:lnTo>
                  <a:lnTo>
                    <a:pt x="10339" y="11326"/>
                  </a:lnTo>
                  <a:cubicBezTo>
                    <a:pt x="10370" y="11326"/>
                    <a:pt x="10401" y="11295"/>
                    <a:pt x="10401" y="11295"/>
                  </a:cubicBezTo>
                  <a:lnTo>
                    <a:pt x="13549" y="8148"/>
                  </a:lnTo>
                  <a:close/>
                  <a:moveTo>
                    <a:pt x="14012" y="13363"/>
                  </a:moveTo>
                  <a:lnTo>
                    <a:pt x="14012" y="13425"/>
                  </a:lnTo>
                  <a:cubicBezTo>
                    <a:pt x="14012" y="13795"/>
                    <a:pt x="13734" y="14073"/>
                    <a:pt x="13395" y="14073"/>
                  </a:cubicBezTo>
                  <a:lnTo>
                    <a:pt x="10957" y="14073"/>
                  </a:lnTo>
                  <a:cubicBezTo>
                    <a:pt x="10586" y="14073"/>
                    <a:pt x="10309" y="13795"/>
                    <a:pt x="10309" y="13425"/>
                  </a:cubicBezTo>
                  <a:lnTo>
                    <a:pt x="10309" y="13363"/>
                  </a:lnTo>
                  <a:close/>
                  <a:moveTo>
                    <a:pt x="1143" y="0"/>
                  </a:moveTo>
                  <a:cubicBezTo>
                    <a:pt x="495" y="0"/>
                    <a:pt x="1" y="525"/>
                    <a:pt x="1" y="1173"/>
                  </a:cubicBezTo>
                  <a:lnTo>
                    <a:pt x="1" y="8981"/>
                  </a:lnTo>
                  <a:cubicBezTo>
                    <a:pt x="1" y="9629"/>
                    <a:pt x="495" y="10154"/>
                    <a:pt x="1143" y="10154"/>
                  </a:cubicBezTo>
                  <a:lnTo>
                    <a:pt x="5463" y="10154"/>
                  </a:lnTo>
                  <a:lnTo>
                    <a:pt x="5463" y="11697"/>
                  </a:lnTo>
                  <a:lnTo>
                    <a:pt x="4291" y="11697"/>
                  </a:lnTo>
                  <a:cubicBezTo>
                    <a:pt x="4271" y="11695"/>
                    <a:pt x="4252" y="11695"/>
                    <a:pt x="4233" y="11695"/>
                  </a:cubicBezTo>
                  <a:cubicBezTo>
                    <a:pt x="3300" y="11695"/>
                    <a:pt x="3291" y="13120"/>
                    <a:pt x="4206" y="13120"/>
                  </a:cubicBezTo>
                  <a:cubicBezTo>
                    <a:pt x="4233" y="13120"/>
                    <a:pt x="4261" y="13119"/>
                    <a:pt x="4291" y="13116"/>
                  </a:cubicBezTo>
                  <a:lnTo>
                    <a:pt x="9444" y="13116"/>
                  </a:lnTo>
                  <a:cubicBezTo>
                    <a:pt x="9599" y="13116"/>
                    <a:pt x="9753" y="13085"/>
                    <a:pt x="9877" y="12993"/>
                  </a:cubicBezTo>
                  <a:lnTo>
                    <a:pt x="9877" y="13394"/>
                  </a:lnTo>
                  <a:cubicBezTo>
                    <a:pt x="9877" y="13980"/>
                    <a:pt x="10370" y="14474"/>
                    <a:pt x="10957" y="14474"/>
                  </a:cubicBezTo>
                  <a:lnTo>
                    <a:pt x="13395" y="14474"/>
                  </a:lnTo>
                  <a:cubicBezTo>
                    <a:pt x="13981" y="14474"/>
                    <a:pt x="14444" y="13980"/>
                    <a:pt x="14444" y="13394"/>
                  </a:cubicBezTo>
                  <a:lnTo>
                    <a:pt x="14444" y="12622"/>
                  </a:lnTo>
                  <a:cubicBezTo>
                    <a:pt x="14444" y="12484"/>
                    <a:pt x="14344" y="12414"/>
                    <a:pt x="14244" y="12414"/>
                  </a:cubicBezTo>
                  <a:cubicBezTo>
                    <a:pt x="14143" y="12414"/>
                    <a:pt x="14043" y="12484"/>
                    <a:pt x="14043" y="12622"/>
                  </a:cubicBezTo>
                  <a:lnTo>
                    <a:pt x="14043" y="12931"/>
                  </a:lnTo>
                  <a:lnTo>
                    <a:pt x="12068" y="12931"/>
                  </a:lnTo>
                  <a:lnTo>
                    <a:pt x="14012" y="10956"/>
                  </a:lnTo>
                  <a:lnTo>
                    <a:pt x="14012" y="11419"/>
                  </a:lnTo>
                  <a:cubicBezTo>
                    <a:pt x="14012" y="11542"/>
                    <a:pt x="14105" y="11635"/>
                    <a:pt x="14228" y="11635"/>
                  </a:cubicBezTo>
                  <a:cubicBezTo>
                    <a:pt x="14352" y="11635"/>
                    <a:pt x="14444" y="11542"/>
                    <a:pt x="14444" y="11419"/>
                  </a:cubicBezTo>
                  <a:lnTo>
                    <a:pt x="14444" y="7870"/>
                  </a:lnTo>
                  <a:cubicBezTo>
                    <a:pt x="14444" y="7438"/>
                    <a:pt x="14166" y="7036"/>
                    <a:pt x="13765" y="6882"/>
                  </a:cubicBezTo>
                  <a:lnTo>
                    <a:pt x="13765" y="1173"/>
                  </a:lnTo>
                  <a:cubicBezTo>
                    <a:pt x="13765" y="525"/>
                    <a:pt x="13241" y="0"/>
                    <a:pt x="12592" y="0"/>
                  </a:cubicBezTo>
                  <a:lnTo>
                    <a:pt x="3457" y="0"/>
                  </a:lnTo>
                  <a:cubicBezTo>
                    <a:pt x="3149" y="0"/>
                    <a:pt x="3149" y="432"/>
                    <a:pt x="3457" y="432"/>
                  </a:cubicBezTo>
                  <a:lnTo>
                    <a:pt x="4537" y="432"/>
                  </a:lnTo>
                  <a:lnTo>
                    <a:pt x="402" y="4568"/>
                  </a:lnTo>
                  <a:lnTo>
                    <a:pt x="402" y="1173"/>
                  </a:lnTo>
                  <a:cubicBezTo>
                    <a:pt x="402" y="741"/>
                    <a:pt x="711" y="401"/>
                    <a:pt x="1143" y="401"/>
                  </a:cubicBezTo>
                  <a:lnTo>
                    <a:pt x="2038" y="401"/>
                  </a:lnTo>
                  <a:cubicBezTo>
                    <a:pt x="2254" y="339"/>
                    <a:pt x="2254" y="62"/>
                    <a:pt x="203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14" name="Google Shape;12614;p23"/>
            <p:cNvSpPr/>
            <p:nvPr/>
          </p:nvSpPr>
          <p:spPr>
            <a:xfrm>
              <a:off x="7278550" y="2241000"/>
              <a:ext cx="23175" cy="10825"/>
            </a:xfrm>
            <a:custGeom>
              <a:avLst/>
              <a:gdLst/>
              <a:ahLst/>
              <a:cxnLst/>
              <a:rect l="l" t="t" r="r" b="b"/>
              <a:pathLst>
                <a:path w="927" h="433" extrusionOk="0">
                  <a:moveTo>
                    <a:pt x="216" y="1"/>
                  </a:moveTo>
                  <a:cubicBezTo>
                    <a:pt x="93" y="1"/>
                    <a:pt x="0" y="93"/>
                    <a:pt x="0" y="217"/>
                  </a:cubicBezTo>
                  <a:cubicBezTo>
                    <a:pt x="0" y="340"/>
                    <a:pt x="93" y="433"/>
                    <a:pt x="216" y="433"/>
                  </a:cubicBezTo>
                  <a:lnTo>
                    <a:pt x="741" y="433"/>
                  </a:lnTo>
                  <a:cubicBezTo>
                    <a:pt x="834" y="433"/>
                    <a:pt x="926" y="340"/>
                    <a:pt x="926" y="217"/>
                  </a:cubicBezTo>
                  <a:cubicBezTo>
                    <a:pt x="926" y="93"/>
                    <a:pt x="834" y="1"/>
                    <a:pt x="741"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615" name="Google Shape;12615;p23"/>
          <p:cNvGrpSpPr/>
          <p:nvPr/>
        </p:nvGrpSpPr>
        <p:grpSpPr>
          <a:xfrm>
            <a:off x="1432218" y="5301166"/>
            <a:ext cx="483533" cy="482500"/>
            <a:chOff x="4755600" y="1904625"/>
            <a:chExt cx="362650" cy="361875"/>
          </a:xfrm>
        </p:grpSpPr>
        <p:sp>
          <p:nvSpPr>
            <p:cNvPr id="12616" name="Google Shape;12616;p23"/>
            <p:cNvSpPr/>
            <p:nvPr/>
          </p:nvSpPr>
          <p:spPr>
            <a:xfrm>
              <a:off x="4847400" y="1904625"/>
              <a:ext cx="177475" cy="148150"/>
            </a:xfrm>
            <a:custGeom>
              <a:avLst/>
              <a:gdLst/>
              <a:ahLst/>
              <a:cxnLst/>
              <a:rect l="l" t="t" r="r" b="b"/>
              <a:pathLst>
                <a:path w="7099" h="5926" extrusionOk="0">
                  <a:moveTo>
                    <a:pt x="5834" y="432"/>
                  </a:moveTo>
                  <a:cubicBezTo>
                    <a:pt x="6296" y="432"/>
                    <a:pt x="6698" y="802"/>
                    <a:pt x="6698" y="1265"/>
                  </a:cubicBezTo>
                  <a:lnTo>
                    <a:pt x="6698" y="1512"/>
                  </a:lnTo>
                  <a:lnTo>
                    <a:pt x="6235" y="1512"/>
                  </a:lnTo>
                  <a:cubicBezTo>
                    <a:pt x="5957" y="1512"/>
                    <a:pt x="5957" y="1913"/>
                    <a:pt x="6235" y="1913"/>
                  </a:cubicBezTo>
                  <a:lnTo>
                    <a:pt x="6698" y="1913"/>
                  </a:lnTo>
                  <a:lnTo>
                    <a:pt x="6698" y="4629"/>
                  </a:lnTo>
                  <a:cubicBezTo>
                    <a:pt x="6698" y="5092"/>
                    <a:pt x="6296" y="5463"/>
                    <a:pt x="5834" y="5463"/>
                  </a:cubicBezTo>
                  <a:lnTo>
                    <a:pt x="1297" y="5463"/>
                  </a:lnTo>
                  <a:cubicBezTo>
                    <a:pt x="834" y="5463"/>
                    <a:pt x="464" y="5092"/>
                    <a:pt x="464" y="4629"/>
                  </a:cubicBezTo>
                  <a:lnTo>
                    <a:pt x="464" y="1944"/>
                  </a:lnTo>
                  <a:lnTo>
                    <a:pt x="5124" y="1944"/>
                  </a:lnTo>
                  <a:cubicBezTo>
                    <a:pt x="5401" y="1913"/>
                    <a:pt x="5401" y="1512"/>
                    <a:pt x="5124" y="1512"/>
                  </a:cubicBezTo>
                  <a:lnTo>
                    <a:pt x="464" y="1512"/>
                  </a:lnTo>
                  <a:lnTo>
                    <a:pt x="464" y="1265"/>
                  </a:lnTo>
                  <a:cubicBezTo>
                    <a:pt x="464" y="802"/>
                    <a:pt x="834" y="432"/>
                    <a:pt x="1297" y="432"/>
                  </a:cubicBezTo>
                  <a:close/>
                  <a:moveTo>
                    <a:pt x="1297" y="0"/>
                  </a:moveTo>
                  <a:cubicBezTo>
                    <a:pt x="587" y="0"/>
                    <a:pt x="1" y="556"/>
                    <a:pt x="32" y="1265"/>
                  </a:cubicBezTo>
                  <a:lnTo>
                    <a:pt x="32" y="4629"/>
                  </a:lnTo>
                  <a:cubicBezTo>
                    <a:pt x="32" y="5339"/>
                    <a:pt x="587" y="5895"/>
                    <a:pt x="1297" y="5895"/>
                  </a:cubicBezTo>
                  <a:lnTo>
                    <a:pt x="1297" y="5925"/>
                  </a:lnTo>
                  <a:lnTo>
                    <a:pt x="5834" y="5925"/>
                  </a:lnTo>
                  <a:cubicBezTo>
                    <a:pt x="6543" y="5925"/>
                    <a:pt x="7099" y="5339"/>
                    <a:pt x="7099" y="4629"/>
                  </a:cubicBezTo>
                  <a:lnTo>
                    <a:pt x="7099" y="1265"/>
                  </a:lnTo>
                  <a:cubicBezTo>
                    <a:pt x="7099" y="556"/>
                    <a:pt x="6543" y="0"/>
                    <a:pt x="5834"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17" name="Google Shape;12617;p23"/>
            <p:cNvSpPr/>
            <p:nvPr/>
          </p:nvSpPr>
          <p:spPr>
            <a:xfrm>
              <a:off x="4871325" y="1923900"/>
              <a:ext cx="14675" cy="10825"/>
            </a:xfrm>
            <a:custGeom>
              <a:avLst/>
              <a:gdLst/>
              <a:ahLst/>
              <a:cxnLst/>
              <a:rect l="l" t="t" r="r" b="b"/>
              <a:pathLst>
                <a:path w="587" h="433" extrusionOk="0">
                  <a:moveTo>
                    <a:pt x="278" y="1"/>
                  </a:moveTo>
                  <a:cubicBezTo>
                    <a:pt x="0" y="1"/>
                    <a:pt x="0" y="433"/>
                    <a:pt x="278" y="433"/>
                  </a:cubicBezTo>
                  <a:cubicBezTo>
                    <a:pt x="587" y="433"/>
                    <a:pt x="587" y="1"/>
                    <a:pt x="278"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18" name="Google Shape;12618;p23"/>
            <p:cNvSpPr/>
            <p:nvPr/>
          </p:nvSpPr>
          <p:spPr>
            <a:xfrm>
              <a:off x="4889075" y="1923900"/>
              <a:ext cx="13125" cy="10825"/>
            </a:xfrm>
            <a:custGeom>
              <a:avLst/>
              <a:gdLst/>
              <a:ahLst/>
              <a:cxnLst/>
              <a:rect l="l" t="t" r="r" b="b"/>
              <a:pathLst>
                <a:path w="525" h="433" extrusionOk="0">
                  <a:moveTo>
                    <a:pt x="278" y="1"/>
                  </a:moveTo>
                  <a:cubicBezTo>
                    <a:pt x="0" y="1"/>
                    <a:pt x="0" y="433"/>
                    <a:pt x="278" y="433"/>
                  </a:cubicBezTo>
                  <a:cubicBezTo>
                    <a:pt x="525" y="402"/>
                    <a:pt x="525" y="31"/>
                    <a:pt x="278"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19" name="Google Shape;12619;p23"/>
            <p:cNvSpPr/>
            <p:nvPr/>
          </p:nvSpPr>
          <p:spPr>
            <a:xfrm>
              <a:off x="4906825" y="1923900"/>
              <a:ext cx="13900" cy="10825"/>
            </a:xfrm>
            <a:custGeom>
              <a:avLst/>
              <a:gdLst/>
              <a:ahLst/>
              <a:cxnLst/>
              <a:rect l="l" t="t" r="r" b="b"/>
              <a:pathLst>
                <a:path w="556" h="433" extrusionOk="0">
                  <a:moveTo>
                    <a:pt x="278" y="1"/>
                  </a:moveTo>
                  <a:cubicBezTo>
                    <a:pt x="0" y="1"/>
                    <a:pt x="0" y="433"/>
                    <a:pt x="278" y="433"/>
                  </a:cubicBezTo>
                  <a:cubicBezTo>
                    <a:pt x="556" y="433"/>
                    <a:pt x="556" y="1"/>
                    <a:pt x="278"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20" name="Google Shape;12620;p23"/>
            <p:cNvSpPr/>
            <p:nvPr/>
          </p:nvSpPr>
          <p:spPr>
            <a:xfrm>
              <a:off x="4755600" y="2177750"/>
              <a:ext cx="106500" cy="88750"/>
            </a:xfrm>
            <a:custGeom>
              <a:avLst/>
              <a:gdLst/>
              <a:ahLst/>
              <a:cxnLst/>
              <a:rect l="l" t="t" r="r" b="b"/>
              <a:pathLst>
                <a:path w="4260" h="3550" extrusionOk="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0" y="0"/>
                    <a:pt x="0" y="370"/>
                    <a:pt x="0" y="833"/>
                  </a:cubicBezTo>
                  <a:lnTo>
                    <a:pt x="0" y="2716"/>
                  </a:lnTo>
                  <a:cubicBezTo>
                    <a:pt x="0" y="3179"/>
                    <a:pt x="370" y="3549"/>
                    <a:pt x="833" y="3549"/>
                  </a:cubicBezTo>
                  <a:lnTo>
                    <a:pt x="3395" y="3549"/>
                  </a:lnTo>
                  <a:cubicBezTo>
                    <a:pt x="3858" y="3549"/>
                    <a:pt x="4228" y="3179"/>
                    <a:pt x="4228" y="2716"/>
                  </a:cubicBezTo>
                  <a:cubicBezTo>
                    <a:pt x="4228" y="2577"/>
                    <a:pt x="4120" y="2508"/>
                    <a:pt x="4012" y="2508"/>
                  </a:cubicBezTo>
                  <a:cubicBezTo>
                    <a:pt x="3904" y="2508"/>
                    <a:pt x="3796" y="2577"/>
                    <a:pt x="3796" y="2716"/>
                  </a:cubicBezTo>
                  <a:cubicBezTo>
                    <a:pt x="3796" y="2932"/>
                    <a:pt x="3611" y="3117"/>
                    <a:pt x="3426" y="3117"/>
                  </a:cubicBezTo>
                  <a:lnTo>
                    <a:pt x="833" y="3117"/>
                  </a:lnTo>
                  <a:cubicBezTo>
                    <a:pt x="617" y="3117"/>
                    <a:pt x="463" y="2932"/>
                    <a:pt x="463" y="2716"/>
                  </a:cubicBezTo>
                  <a:lnTo>
                    <a:pt x="463" y="1265"/>
                  </a:lnTo>
                  <a:lnTo>
                    <a:pt x="3827" y="1265"/>
                  </a:lnTo>
                  <a:lnTo>
                    <a:pt x="3827" y="1728"/>
                  </a:lnTo>
                  <a:cubicBezTo>
                    <a:pt x="3827" y="1867"/>
                    <a:pt x="3935" y="1937"/>
                    <a:pt x="4043" y="1937"/>
                  </a:cubicBezTo>
                  <a:cubicBezTo>
                    <a:pt x="4151" y="1937"/>
                    <a:pt x="4259" y="1867"/>
                    <a:pt x="4259" y="1728"/>
                  </a:cubicBezTo>
                  <a:lnTo>
                    <a:pt x="4259" y="833"/>
                  </a:lnTo>
                  <a:cubicBezTo>
                    <a:pt x="4259" y="370"/>
                    <a:pt x="3889" y="0"/>
                    <a:pt x="3426"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21" name="Google Shape;12621;p23"/>
            <p:cNvSpPr/>
            <p:nvPr/>
          </p:nvSpPr>
          <p:spPr>
            <a:xfrm>
              <a:off x="4883675" y="2177750"/>
              <a:ext cx="106500" cy="88750"/>
            </a:xfrm>
            <a:custGeom>
              <a:avLst/>
              <a:gdLst/>
              <a:ahLst/>
              <a:cxnLst/>
              <a:rect l="l" t="t" r="r" b="b"/>
              <a:pathLst>
                <a:path w="4260" h="3550" extrusionOk="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1" y="0"/>
                    <a:pt x="0" y="370"/>
                    <a:pt x="0" y="833"/>
                  </a:cubicBezTo>
                  <a:lnTo>
                    <a:pt x="0" y="2716"/>
                  </a:lnTo>
                  <a:cubicBezTo>
                    <a:pt x="0" y="3179"/>
                    <a:pt x="371" y="3549"/>
                    <a:pt x="833" y="3549"/>
                  </a:cubicBezTo>
                  <a:lnTo>
                    <a:pt x="1173" y="3549"/>
                  </a:lnTo>
                  <a:cubicBezTo>
                    <a:pt x="1420" y="3487"/>
                    <a:pt x="1451" y="3117"/>
                    <a:pt x="1173" y="3117"/>
                  </a:cubicBezTo>
                  <a:lnTo>
                    <a:pt x="833" y="3117"/>
                  </a:lnTo>
                  <a:cubicBezTo>
                    <a:pt x="617" y="3117"/>
                    <a:pt x="463" y="2963"/>
                    <a:pt x="463" y="2747"/>
                  </a:cubicBezTo>
                  <a:lnTo>
                    <a:pt x="463" y="1265"/>
                  </a:lnTo>
                  <a:lnTo>
                    <a:pt x="3827" y="1265"/>
                  </a:lnTo>
                  <a:lnTo>
                    <a:pt x="3827" y="2716"/>
                  </a:lnTo>
                  <a:cubicBezTo>
                    <a:pt x="3827" y="2932"/>
                    <a:pt x="3642" y="3117"/>
                    <a:pt x="3426" y="3117"/>
                  </a:cubicBezTo>
                  <a:lnTo>
                    <a:pt x="2284" y="3117"/>
                  </a:lnTo>
                  <a:cubicBezTo>
                    <a:pt x="2037" y="3148"/>
                    <a:pt x="2037" y="3487"/>
                    <a:pt x="2284" y="3518"/>
                  </a:cubicBezTo>
                  <a:lnTo>
                    <a:pt x="3426" y="3518"/>
                  </a:lnTo>
                  <a:cubicBezTo>
                    <a:pt x="3889" y="3518"/>
                    <a:pt x="4259" y="3148"/>
                    <a:pt x="4259" y="2716"/>
                  </a:cubicBezTo>
                  <a:lnTo>
                    <a:pt x="4259" y="833"/>
                  </a:lnTo>
                  <a:cubicBezTo>
                    <a:pt x="4259" y="370"/>
                    <a:pt x="3889" y="0"/>
                    <a:pt x="3426"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22" name="Google Shape;12622;p23"/>
            <p:cNvSpPr/>
            <p:nvPr/>
          </p:nvSpPr>
          <p:spPr>
            <a:xfrm>
              <a:off x="5012525" y="2177750"/>
              <a:ext cx="105725" cy="88750"/>
            </a:xfrm>
            <a:custGeom>
              <a:avLst/>
              <a:gdLst/>
              <a:ahLst/>
              <a:cxnLst/>
              <a:rect l="l" t="t" r="r" b="b"/>
              <a:pathLst>
                <a:path w="4229" h="3550" extrusionOk="0">
                  <a:moveTo>
                    <a:pt x="3364" y="432"/>
                  </a:moveTo>
                  <a:cubicBezTo>
                    <a:pt x="3580" y="432"/>
                    <a:pt x="3765" y="617"/>
                    <a:pt x="3765" y="833"/>
                  </a:cubicBezTo>
                  <a:lnTo>
                    <a:pt x="3765" y="864"/>
                  </a:lnTo>
                  <a:lnTo>
                    <a:pt x="401" y="864"/>
                  </a:lnTo>
                  <a:lnTo>
                    <a:pt x="401" y="833"/>
                  </a:lnTo>
                  <a:cubicBezTo>
                    <a:pt x="401" y="617"/>
                    <a:pt x="586" y="432"/>
                    <a:pt x="803" y="432"/>
                  </a:cubicBezTo>
                  <a:close/>
                  <a:moveTo>
                    <a:pt x="803" y="0"/>
                  </a:moveTo>
                  <a:cubicBezTo>
                    <a:pt x="370" y="0"/>
                    <a:pt x="0" y="370"/>
                    <a:pt x="0" y="833"/>
                  </a:cubicBezTo>
                  <a:lnTo>
                    <a:pt x="0" y="1728"/>
                  </a:lnTo>
                  <a:cubicBezTo>
                    <a:pt x="0" y="1867"/>
                    <a:pt x="100" y="1937"/>
                    <a:pt x="201" y="1937"/>
                  </a:cubicBezTo>
                  <a:cubicBezTo>
                    <a:pt x="301" y="1937"/>
                    <a:pt x="401" y="1867"/>
                    <a:pt x="401" y="1728"/>
                  </a:cubicBezTo>
                  <a:lnTo>
                    <a:pt x="401" y="1265"/>
                  </a:lnTo>
                  <a:lnTo>
                    <a:pt x="3765" y="1265"/>
                  </a:lnTo>
                  <a:lnTo>
                    <a:pt x="3765" y="2716"/>
                  </a:lnTo>
                  <a:cubicBezTo>
                    <a:pt x="3765" y="2932"/>
                    <a:pt x="3611" y="3117"/>
                    <a:pt x="3395" y="3117"/>
                  </a:cubicBezTo>
                  <a:lnTo>
                    <a:pt x="833" y="3117"/>
                  </a:lnTo>
                  <a:cubicBezTo>
                    <a:pt x="617" y="3117"/>
                    <a:pt x="432" y="2932"/>
                    <a:pt x="432" y="2716"/>
                  </a:cubicBezTo>
                  <a:cubicBezTo>
                    <a:pt x="432" y="2577"/>
                    <a:pt x="324" y="2508"/>
                    <a:pt x="216" y="2508"/>
                  </a:cubicBezTo>
                  <a:cubicBezTo>
                    <a:pt x="108" y="2508"/>
                    <a:pt x="0" y="2577"/>
                    <a:pt x="0" y="2716"/>
                  </a:cubicBezTo>
                  <a:cubicBezTo>
                    <a:pt x="0" y="3179"/>
                    <a:pt x="370" y="3549"/>
                    <a:pt x="833" y="3549"/>
                  </a:cubicBezTo>
                  <a:lnTo>
                    <a:pt x="3395" y="3549"/>
                  </a:lnTo>
                  <a:cubicBezTo>
                    <a:pt x="3858" y="3549"/>
                    <a:pt x="4228" y="3179"/>
                    <a:pt x="4228" y="2716"/>
                  </a:cubicBezTo>
                  <a:lnTo>
                    <a:pt x="4228" y="833"/>
                  </a:lnTo>
                  <a:cubicBezTo>
                    <a:pt x="4228" y="370"/>
                    <a:pt x="3858" y="0"/>
                    <a:pt x="3395"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23" name="Google Shape;12623;p23"/>
            <p:cNvSpPr/>
            <p:nvPr/>
          </p:nvSpPr>
          <p:spPr>
            <a:xfrm>
              <a:off x="4805750" y="2068375"/>
              <a:ext cx="261575" cy="87025"/>
            </a:xfrm>
            <a:custGeom>
              <a:avLst/>
              <a:gdLst/>
              <a:ahLst/>
              <a:cxnLst/>
              <a:rect l="l" t="t" r="r" b="b"/>
              <a:pathLst>
                <a:path w="10463" h="3481" extrusionOk="0">
                  <a:moveTo>
                    <a:pt x="5247" y="0"/>
                  </a:moveTo>
                  <a:cubicBezTo>
                    <a:pt x="5139" y="0"/>
                    <a:pt x="5031" y="70"/>
                    <a:pt x="5031" y="209"/>
                  </a:cubicBezTo>
                  <a:lnTo>
                    <a:pt x="5031" y="1443"/>
                  </a:lnTo>
                  <a:lnTo>
                    <a:pt x="864" y="1443"/>
                  </a:lnTo>
                  <a:cubicBezTo>
                    <a:pt x="370" y="1443"/>
                    <a:pt x="0" y="1814"/>
                    <a:pt x="0" y="2307"/>
                  </a:cubicBezTo>
                  <a:lnTo>
                    <a:pt x="0" y="3264"/>
                  </a:lnTo>
                  <a:cubicBezTo>
                    <a:pt x="0" y="3357"/>
                    <a:pt x="93" y="3480"/>
                    <a:pt x="216" y="3480"/>
                  </a:cubicBezTo>
                  <a:cubicBezTo>
                    <a:pt x="340" y="3480"/>
                    <a:pt x="432" y="3388"/>
                    <a:pt x="432" y="3264"/>
                  </a:cubicBezTo>
                  <a:lnTo>
                    <a:pt x="432" y="2307"/>
                  </a:lnTo>
                  <a:cubicBezTo>
                    <a:pt x="432" y="2060"/>
                    <a:pt x="617" y="1875"/>
                    <a:pt x="864" y="1875"/>
                  </a:cubicBezTo>
                  <a:lnTo>
                    <a:pt x="5031" y="1875"/>
                  </a:lnTo>
                  <a:lnTo>
                    <a:pt x="5031" y="3264"/>
                  </a:lnTo>
                  <a:cubicBezTo>
                    <a:pt x="5031" y="3403"/>
                    <a:pt x="5139" y="3472"/>
                    <a:pt x="5247" y="3472"/>
                  </a:cubicBezTo>
                  <a:cubicBezTo>
                    <a:pt x="5355" y="3472"/>
                    <a:pt x="5463" y="3403"/>
                    <a:pt x="5463" y="3264"/>
                  </a:cubicBezTo>
                  <a:lnTo>
                    <a:pt x="5463" y="1875"/>
                  </a:lnTo>
                  <a:lnTo>
                    <a:pt x="9629" y="1875"/>
                  </a:lnTo>
                  <a:cubicBezTo>
                    <a:pt x="9845" y="1875"/>
                    <a:pt x="10061" y="2060"/>
                    <a:pt x="10061" y="2307"/>
                  </a:cubicBezTo>
                  <a:lnTo>
                    <a:pt x="10061" y="3264"/>
                  </a:lnTo>
                  <a:cubicBezTo>
                    <a:pt x="10061" y="3403"/>
                    <a:pt x="10161" y="3472"/>
                    <a:pt x="10262" y="3472"/>
                  </a:cubicBezTo>
                  <a:cubicBezTo>
                    <a:pt x="10362" y="3472"/>
                    <a:pt x="10462" y="3403"/>
                    <a:pt x="10462" y="3264"/>
                  </a:cubicBezTo>
                  <a:lnTo>
                    <a:pt x="10462" y="2307"/>
                  </a:lnTo>
                  <a:cubicBezTo>
                    <a:pt x="10462" y="1814"/>
                    <a:pt x="10092" y="1443"/>
                    <a:pt x="9629" y="1443"/>
                  </a:cubicBezTo>
                  <a:lnTo>
                    <a:pt x="5463" y="1443"/>
                  </a:lnTo>
                  <a:lnTo>
                    <a:pt x="5463" y="209"/>
                  </a:lnTo>
                  <a:cubicBezTo>
                    <a:pt x="5463" y="70"/>
                    <a:pt x="5355" y="0"/>
                    <a:pt x="5247"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624" name="Google Shape;12624;p23"/>
          <p:cNvGrpSpPr/>
          <p:nvPr/>
        </p:nvGrpSpPr>
        <p:grpSpPr>
          <a:xfrm>
            <a:off x="5299951" y="5300848"/>
            <a:ext cx="484533" cy="483133"/>
            <a:chOff x="2499600" y="1904400"/>
            <a:chExt cx="363400" cy="362350"/>
          </a:xfrm>
        </p:grpSpPr>
        <p:sp>
          <p:nvSpPr>
            <p:cNvPr id="12625" name="Google Shape;12625;p23"/>
            <p:cNvSpPr/>
            <p:nvPr/>
          </p:nvSpPr>
          <p:spPr>
            <a:xfrm>
              <a:off x="2499600" y="1904400"/>
              <a:ext cx="316350" cy="362350"/>
            </a:xfrm>
            <a:custGeom>
              <a:avLst/>
              <a:gdLst/>
              <a:ahLst/>
              <a:cxnLst/>
              <a:rect l="l" t="t" r="r" b="b"/>
              <a:pathLst>
                <a:path w="12654" h="14494" extrusionOk="0">
                  <a:moveTo>
                    <a:pt x="11110" y="4546"/>
                  </a:moveTo>
                  <a:cubicBezTo>
                    <a:pt x="12067" y="4546"/>
                    <a:pt x="12067" y="5996"/>
                    <a:pt x="11110" y="5996"/>
                  </a:cubicBezTo>
                  <a:lnTo>
                    <a:pt x="11079" y="5996"/>
                  </a:lnTo>
                  <a:lnTo>
                    <a:pt x="11079" y="4546"/>
                  </a:lnTo>
                  <a:close/>
                  <a:moveTo>
                    <a:pt x="1212" y="3371"/>
                  </a:moveTo>
                  <a:cubicBezTo>
                    <a:pt x="1229" y="3371"/>
                    <a:pt x="1247" y="3372"/>
                    <a:pt x="1265" y="3373"/>
                  </a:cubicBezTo>
                  <a:lnTo>
                    <a:pt x="1265" y="7107"/>
                  </a:lnTo>
                  <a:cubicBezTo>
                    <a:pt x="741" y="7015"/>
                    <a:pt x="401" y="6737"/>
                    <a:pt x="401" y="6336"/>
                  </a:cubicBezTo>
                  <a:lnTo>
                    <a:pt x="401" y="6305"/>
                  </a:lnTo>
                  <a:lnTo>
                    <a:pt x="401" y="4175"/>
                  </a:lnTo>
                  <a:cubicBezTo>
                    <a:pt x="431" y="3730"/>
                    <a:pt x="774" y="3371"/>
                    <a:pt x="1212" y="3371"/>
                  </a:cubicBezTo>
                  <a:close/>
                  <a:moveTo>
                    <a:pt x="2222" y="3373"/>
                  </a:moveTo>
                  <a:lnTo>
                    <a:pt x="2222" y="7107"/>
                  </a:lnTo>
                  <a:lnTo>
                    <a:pt x="1697" y="7107"/>
                  </a:lnTo>
                  <a:lnTo>
                    <a:pt x="1697" y="3373"/>
                  </a:lnTo>
                  <a:close/>
                  <a:moveTo>
                    <a:pt x="4043" y="3373"/>
                  </a:moveTo>
                  <a:lnTo>
                    <a:pt x="4043" y="7107"/>
                  </a:lnTo>
                  <a:lnTo>
                    <a:pt x="2623" y="7107"/>
                  </a:lnTo>
                  <a:lnTo>
                    <a:pt x="2623" y="3373"/>
                  </a:lnTo>
                  <a:close/>
                  <a:moveTo>
                    <a:pt x="8857" y="1182"/>
                  </a:moveTo>
                  <a:lnTo>
                    <a:pt x="8857" y="9360"/>
                  </a:lnTo>
                  <a:lnTo>
                    <a:pt x="4475" y="7169"/>
                  </a:lnTo>
                  <a:lnTo>
                    <a:pt x="4475" y="3342"/>
                  </a:lnTo>
                  <a:lnTo>
                    <a:pt x="8857" y="1182"/>
                  </a:lnTo>
                  <a:close/>
                  <a:moveTo>
                    <a:pt x="10444" y="1"/>
                  </a:moveTo>
                  <a:cubicBezTo>
                    <a:pt x="10348" y="1"/>
                    <a:pt x="10249" y="23"/>
                    <a:pt x="10154" y="71"/>
                  </a:cubicBezTo>
                  <a:lnTo>
                    <a:pt x="4321" y="2941"/>
                  </a:lnTo>
                  <a:lnTo>
                    <a:pt x="1234" y="2941"/>
                  </a:lnTo>
                  <a:cubicBezTo>
                    <a:pt x="556" y="2941"/>
                    <a:pt x="0" y="3496"/>
                    <a:pt x="0" y="4175"/>
                  </a:cubicBezTo>
                  <a:lnTo>
                    <a:pt x="0" y="6305"/>
                  </a:lnTo>
                  <a:cubicBezTo>
                    <a:pt x="0" y="6644"/>
                    <a:pt x="154" y="6984"/>
                    <a:pt x="432" y="7200"/>
                  </a:cubicBezTo>
                  <a:cubicBezTo>
                    <a:pt x="710" y="7416"/>
                    <a:pt x="1080" y="7539"/>
                    <a:pt x="1481" y="7539"/>
                  </a:cubicBezTo>
                  <a:lnTo>
                    <a:pt x="2222" y="7539"/>
                  </a:lnTo>
                  <a:lnTo>
                    <a:pt x="1420" y="9916"/>
                  </a:lnTo>
                  <a:cubicBezTo>
                    <a:pt x="1420" y="10058"/>
                    <a:pt x="1540" y="10147"/>
                    <a:pt x="1649" y="10147"/>
                  </a:cubicBezTo>
                  <a:cubicBezTo>
                    <a:pt x="1705" y="10147"/>
                    <a:pt x="1758" y="10123"/>
                    <a:pt x="1790" y="10070"/>
                  </a:cubicBezTo>
                  <a:lnTo>
                    <a:pt x="2654" y="7539"/>
                  </a:lnTo>
                  <a:lnTo>
                    <a:pt x="4043" y="7539"/>
                  </a:lnTo>
                  <a:lnTo>
                    <a:pt x="4043" y="13187"/>
                  </a:lnTo>
                  <a:cubicBezTo>
                    <a:pt x="4043" y="13717"/>
                    <a:pt x="3606" y="14073"/>
                    <a:pt x="3152" y="14073"/>
                  </a:cubicBezTo>
                  <a:cubicBezTo>
                    <a:pt x="2945" y="14073"/>
                    <a:pt x="2735" y="13999"/>
                    <a:pt x="2562" y="13835"/>
                  </a:cubicBezTo>
                  <a:lnTo>
                    <a:pt x="1451" y="12817"/>
                  </a:lnTo>
                  <a:cubicBezTo>
                    <a:pt x="1204" y="12601"/>
                    <a:pt x="1111" y="12261"/>
                    <a:pt x="1173" y="11953"/>
                  </a:cubicBezTo>
                  <a:lnTo>
                    <a:pt x="1420" y="11243"/>
                  </a:lnTo>
                  <a:cubicBezTo>
                    <a:pt x="1420" y="11107"/>
                    <a:pt x="1310" y="11020"/>
                    <a:pt x="1198" y="11020"/>
                  </a:cubicBezTo>
                  <a:cubicBezTo>
                    <a:pt x="1132" y="11020"/>
                    <a:pt x="1064" y="11050"/>
                    <a:pt x="1018" y="11119"/>
                  </a:cubicBezTo>
                  <a:lnTo>
                    <a:pt x="802" y="11829"/>
                  </a:lnTo>
                  <a:cubicBezTo>
                    <a:pt x="648" y="12292"/>
                    <a:pt x="802" y="12786"/>
                    <a:pt x="1173" y="13125"/>
                  </a:cubicBezTo>
                  <a:lnTo>
                    <a:pt x="2315" y="14144"/>
                  </a:lnTo>
                  <a:cubicBezTo>
                    <a:pt x="2576" y="14385"/>
                    <a:pt x="2885" y="14494"/>
                    <a:pt x="3187" y="14494"/>
                  </a:cubicBezTo>
                  <a:cubicBezTo>
                    <a:pt x="3852" y="14494"/>
                    <a:pt x="4485" y="13971"/>
                    <a:pt x="4506" y="13187"/>
                  </a:cubicBezTo>
                  <a:lnTo>
                    <a:pt x="4506" y="7663"/>
                  </a:lnTo>
                  <a:lnTo>
                    <a:pt x="10154" y="10440"/>
                  </a:lnTo>
                  <a:cubicBezTo>
                    <a:pt x="10250" y="10489"/>
                    <a:pt x="10350" y="10511"/>
                    <a:pt x="10446" y="10511"/>
                  </a:cubicBezTo>
                  <a:cubicBezTo>
                    <a:pt x="10782" y="10511"/>
                    <a:pt x="11079" y="10244"/>
                    <a:pt x="11079" y="9885"/>
                  </a:cubicBezTo>
                  <a:lnTo>
                    <a:pt x="11079" y="6397"/>
                  </a:lnTo>
                  <a:lnTo>
                    <a:pt x="11110" y="6397"/>
                  </a:lnTo>
                  <a:cubicBezTo>
                    <a:pt x="12653" y="6397"/>
                    <a:pt x="12653" y="4083"/>
                    <a:pt x="11110" y="4083"/>
                  </a:cubicBezTo>
                  <a:lnTo>
                    <a:pt x="11110" y="4114"/>
                  </a:lnTo>
                  <a:lnTo>
                    <a:pt x="11079" y="4114"/>
                  </a:lnTo>
                  <a:lnTo>
                    <a:pt x="11079" y="2571"/>
                  </a:lnTo>
                  <a:cubicBezTo>
                    <a:pt x="11079" y="2432"/>
                    <a:pt x="10971" y="2362"/>
                    <a:pt x="10863" y="2362"/>
                  </a:cubicBezTo>
                  <a:cubicBezTo>
                    <a:pt x="10755" y="2362"/>
                    <a:pt x="10647" y="2432"/>
                    <a:pt x="10647" y="2571"/>
                  </a:cubicBezTo>
                  <a:lnTo>
                    <a:pt x="10647" y="9885"/>
                  </a:lnTo>
                  <a:cubicBezTo>
                    <a:pt x="10647" y="10002"/>
                    <a:pt x="10558" y="10102"/>
                    <a:pt x="10447" y="10102"/>
                  </a:cubicBezTo>
                  <a:cubicBezTo>
                    <a:pt x="10412" y="10102"/>
                    <a:pt x="10376" y="10092"/>
                    <a:pt x="10339" y="10070"/>
                  </a:cubicBezTo>
                  <a:lnTo>
                    <a:pt x="9289" y="9576"/>
                  </a:lnTo>
                  <a:lnTo>
                    <a:pt x="9289" y="966"/>
                  </a:lnTo>
                  <a:lnTo>
                    <a:pt x="10339" y="441"/>
                  </a:lnTo>
                  <a:cubicBezTo>
                    <a:pt x="10371" y="428"/>
                    <a:pt x="10403" y="422"/>
                    <a:pt x="10434" y="422"/>
                  </a:cubicBezTo>
                  <a:cubicBezTo>
                    <a:pt x="10551" y="422"/>
                    <a:pt x="10647" y="511"/>
                    <a:pt x="10647" y="657"/>
                  </a:cubicBezTo>
                  <a:lnTo>
                    <a:pt x="10647" y="1336"/>
                  </a:lnTo>
                  <a:cubicBezTo>
                    <a:pt x="10647" y="1475"/>
                    <a:pt x="10755" y="1544"/>
                    <a:pt x="10863" y="1544"/>
                  </a:cubicBezTo>
                  <a:cubicBezTo>
                    <a:pt x="10971" y="1544"/>
                    <a:pt x="11079" y="1475"/>
                    <a:pt x="11079" y="1336"/>
                  </a:cubicBezTo>
                  <a:lnTo>
                    <a:pt x="11079" y="657"/>
                  </a:lnTo>
                  <a:cubicBezTo>
                    <a:pt x="11079" y="273"/>
                    <a:pt x="10780" y="1"/>
                    <a:pt x="10444"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26" name="Google Shape;12626;p23"/>
            <p:cNvSpPr/>
            <p:nvPr/>
          </p:nvSpPr>
          <p:spPr>
            <a:xfrm>
              <a:off x="2819000" y="2030375"/>
              <a:ext cx="44000" cy="10825"/>
            </a:xfrm>
            <a:custGeom>
              <a:avLst/>
              <a:gdLst/>
              <a:ahLst/>
              <a:cxnLst/>
              <a:rect l="l" t="t" r="r" b="b"/>
              <a:pathLst>
                <a:path w="1760" h="433" extrusionOk="0">
                  <a:moveTo>
                    <a:pt x="309" y="0"/>
                  </a:moveTo>
                  <a:cubicBezTo>
                    <a:pt x="1" y="0"/>
                    <a:pt x="1" y="433"/>
                    <a:pt x="309" y="433"/>
                  </a:cubicBezTo>
                  <a:lnTo>
                    <a:pt x="1482" y="433"/>
                  </a:lnTo>
                  <a:cubicBezTo>
                    <a:pt x="1760" y="433"/>
                    <a:pt x="1760" y="0"/>
                    <a:pt x="1482"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27" name="Google Shape;12627;p23"/>
            <p:cNvSpPr/>
            <p:nvPr/>
          </p:nvSpPr>
          <p:spPr>
            <a:xfrm>
              <a:off x="2802275" y="1973275"/>
              <a:ext cx="39875" cy="32500"/>
            </a:xfrm>
            <a:custGeom>
              <a:avLst/>
              <a:gdLst/>
              <a:ahLst/>
              <a:cxnLst/>
              <a:rect l="l" t="t" r="r" b="b"/>
              <a:pathLst>
                <a:path w="1595" h="1300" extrusionOk="0">
                  <a:moveTo>
                    <a:pt x="1276" y="1"/>
                  </a:moveTo>
                  <a:cubicBezTo>
                    <a:pt x="1239" y="1"/>
                    <a:pt x="1201" y="10"/>
                    <a:pt x="1164" y="32"/>
                  </a:cubicBezTo>
                  <a:lnTo>
                    <a:pt x="176" y="927"/>
                  </a:lnTo>
                  <a:cubicBezTo>
                    <a:pt x="0" y="1044"/>
                    <a:pt x="75" y="1299"/>
                    <a:pt x="267" y="1299"/>
                  </a:cubicBezTo>
                  <a:cubicBezTo>
                    <a:pt x="277" y="1299"/>
                    <a:pt x="288" y="1299"/>
                    <a:pt x="299" y="1297"/>
                  </a:cubicBezTo>
                  <a:cubicBezTo>
                    <a:pt x="361" y="1297"/>
                    <a:pt x="423" y="1266"/>
                    <a:pt x="454" y="1235"/>
                  </a:cubicBezTo>
                  <a:lnTo>
                    <a:pt x="1441" y="371"/>
                  </a:lnTo>
                  <a:cubicBezTo>
                    <a:pt x="1595" y="218"/>
                    <a:pt x="1452" y="1"/>
                    <a:pt x="1276"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28" name="Google Shape;12628;p23"/>
            <p:cNvSpPr/>
            <p:nvPr/>
          </p:nvSpPr>
          <p:spPr>
            <a:xfrm>
              <a:off x="2802900" y="2066575"/>
              <a:ext cx="39650" cy="32375"/>
            </a:xfrm>
            <a:custGeom>
              <a:avLst/>
              <a:gdLst/>
              <a:ahLst/>
              <a:cxnLst/>
              <a:rect l="l" t="t" r="r" b="b"/>
              <a:pathLst>
                <a:path w="1586" h="1295" extrusionOk="0">
                  <a:moveTo>
                    <a:pt x="308" y="1"/>
                  </a:moveTo>
                  <a:cubicBezTo>
                    <a:pt x="136" y="1"/>
                    <a:pt x="0" y="197"/>
                    <a:pt x="151" y="373"/>
                  </a:cubicBezTo>
                  <a:lnTo>
                    <a:pt x="1139" y="1237"/>
                  </a:lnTo>
                  <a:cubicBezTo>
                    <a:pt x="1185" y="1278"/>
                    <a:pt x="1235" y="1295"/>
                    <a:pt x="1282" y="1295"/>
                  </a:cubicBezTo>
                  <a:cubicBezTo>
                    <a:pt x="1452" y="1295"/>
                    <a:pt x="1586" y="1074"/>
                    <a:pt x="1416" y="929"/>
                  </a:cubicBezTo>
                  <a:lnTo>
                    <a:pt x="429" y="34"/>
                  </a:lnTo>
                  <a:cubicBezTo>
                    <a:pt x="389" y="11"/>
                    <a:pt x="348" y="1"/>
                    <a:pt x="308"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629" name="Google Shape;12629;p23"/>
          <p:cNvGrpSpPr/>
          <p:nvPr/>
        </p:nvGrpSpPr>
        <p:grpSpPr>
          <a:xfrm>
            <a:off x="6387609" y="5300633"/>
            <a:ext cx="412567" cy="483567"/>
            <a:chOff x="4781825" y="4140750"/>
            <a:chExt cx="309425" cy="362675"/>
          </a:xfrm>
        </p:grpSpPr>
        <p:sp>
          <p:nvSpPr>
            <p:cNvPr id="12630" name="Google Shape;12630;p23"/>
            <p:cNvSpPr/>
            <p:nvPr/>
          </p:nvSpPr>
          <p:spPr>
            <a:xfrm>
              <a:off x="4781825" y="4208450"/>
              <a:ext cx="309425" cy="294975"/>
            </a:xfrm>
            <a:custGeom>
              <a:avLst/>
              <a:gdLst/>
              <a:ahLst/>
              <a:cxnLst/>
              <a:rect l="l" t="t" r="r" b="b"/>
              <a:pathLst>
                <a:path w="12377" h="11799" extrusionOk="0">
                  <a:moveTo>
                    <a:pt x="11666" y="432"/>
                  </a:moveTo>
                  <a:cubicBezTo>
                    <a:pt x="11851" y="432"/>
                    <a:pt x="11975" y="556"/>
                    <a:pt x="11975" y="710"/>
                  </a:cubicBezTo>
                  <a:lnTo>
                    <a:pt x="11975" y="2253"/>
                  </a:lnTo>
                  <a:lnTo>
                    <a:pt x="9043" y="2253"/>
                  </a:lnTo>
                  <a:lnTo>
                    <a:pt x="9043" y="710"/>
                  </a:lnTo>
                  <a:cubicBezTo>
                    <a:pt x="9043" y="556"/>
                    <a:pt x="9197" y="432"/>
                    <a:pt x="9352" y="432"/>
                  </a:cubicBezTo>
                  <a:close/>
                  <a:moveTo>
                    <a:pt x="710" y="0"/>
                  </a:moveTo>
                  <a:cubicBezTo>
                    <a:pt x="309" y="0"/>
                    <a:pt x="0" y="309"/>
                    <a:pt x="0" y="710"/>
                  </a:cubicBezTo>
                  <a:lnTo>
                    <a:pt x="0" y="5586"/>
                  </a:lnTo>
                  <a:cubicBezTo>
                    <a:pt x="0" y="9125"/>
                    <a:pt x="2897" y="11799"/>
                    <a:pt x="6176" y="11799"/>
                  </a:cubicBezTo>
                  <a:cubicBezTo>
                    <a:pt x="6815" y="11799"/>
                    <a:pt x="7468" y="11697"/>
                    <a:pt x="8117" y="11481"/>
                  </a:cubicBezTo>
                  <a:cubicBezTo>
                    <a:pt x="8293" y="11364"/>
                    <a:pt x="8219" y="11108"/>
                    <a:pt x="8026" y="11108"/>
                  </a:cubicBezTo>
                  <a:cubicBezTo>
                    <a:pt x="8016" y="11108"/>
                    <a:pt x="8005" y="11109"/>
                    <a:pt x="7994" y="11111"/>
                  </a:cubicBezTo>
                  <a:cubicBezTo>
                    <a:pt x="7395" y="11304"/>
                    <a:pt x="6794" y="11394"/>
                    <a:pt x="6207" y="11394"/>
                  </a:cubicBezTo>
                  <a:cubicBezTo>
                    <a:pt x="3131" y="11394"/>
                    <a:pt x="432" y="8908"/>
                    <a:pt x="432" y="5617"/>
                  </a:cubicBezTo>
                  <a:lnTo>
                    <a:pt x="432" y="2716"/>
                  </a:lnTo>
                  <a:lnTo>
                    <a:pt x="1914" y="2716"/>
                  </a:lnTo>
                  <a:cubicBezTo>
                    <a:pt x="2222" y="2716"/>
                    <a:pt x="2222" y="2284"/>
                    <a:pt x="1914" y="2284"/>
                  </a:cubicBezTo>
                  <a:lnTo>
                    <a:pt x="432" y="2284"/>
                  </a:lnTo>
                  <a:lnTo>
                    <a:pt x="432" y="741"/>
                  </a:lnTo>
                  <a:cubicBezTo>
                    <a:pt x="402" y="556"/>
                    <a:pt x="556" y="432"/>
                    <a:pt x="710" y="432"/>
                  </a:cubicBezTo>
                  <a:lnTo>
                    <a:pt x="3025" y="432"/>
                  </a:lnTo>
                  <a:cubicBezTo>
                    <a:pt x="3179" y="432"/>
                    <a:pt x="3303" y="556"/>
                    <a:pt x="3333" y="710"/>
                  </a:cubicBezTo>
                  <a:lnTo>
                    <a:pt x="3333" y="2253"/>
                  </a:lnTo>
                  <a:lnTo>
                    <a:pt x="2963" y="2253"/>
                  </a:lnTo>
                  <a:cubicBezTo>
                    <a:pt x="2655" y="2253"/>
                    <a:pt x="2655" y="2685"/>
                    <a:pt x="2963" y="2685"/>
                  </a:cubicBezTo>
                  <a:lnTo>
                    <a:pt x="3333" y="2685"/>
                  </a:lnTo>
                  <a:lnTo>
                    <a:pt x="3333" y="5586"/>
                  </a:lnTo>
                  <a:cubicBezTo>
                    <a:pt x="3333" y="7191"/>
                    <a:pt x="4630" y="8456"/>
                    <a:pt x="6204" y="8456"/>
                  </a:cubicBezTo>
                  <a:cubicBezTo>
                    <a:pt x="7778" y="8426"/>
                    <a:pt x="9043" y="7129"/>
                    <a:pt x="9043" y="5555"/>
                  </a:cubicBezTo>
                  <a:lnTo>
                    <a:pt x="9043" y="2685"/>
                  </a:lnTo>
                  <a:lnTo>
                    <a:pt x="11944" y="2685"/>
                  </a:lnTo>
                  <a:lnTo>
                    <a:pt x="11944" y="5586"/>
                  </a:lnTo>
                  <a:cubicBezTo>
                    <a:pt x="11944" y="7716"/>
                    <a:pt x="10771" y="9691"/>
                    <a:pt x="8919" y="10679"/>
                  </a:cubicBezTo>
                  <a:cubicBezTo>
                    <a:pt x="8680" y="10811"/>
                    <a:pt x="8807" y="11105"/>
                    <a:pt x="9005" y="11105"/>
                  </a:cubicBezTo>
                  <a:cubicBezTo>
                    <a:pt x="9037" y="11105"/>
                    <a:pt x="9070" y="11097"/>
                    <a:pt x="9105" y="11080"/>
                  </a:cubicBezTo>
                  <a:cubicBezTo>
                    <a:pt x="11111" y="10000"/>
                    <a:pt x="12376" y="7901"/>
                    <a:pt x="12376" y="5617"/>
                  </a:cubicBezTo>
                  <a:lnTo>
                    <a:pt x="12376" y="710"/>
                  </a:lnTo>
                  <a:cubicBezTo>
                    <a:pt x="12376" y="309"/>
                    <a:pt x="12067" y="0"/>
                    <a:pt x="11666" y="0"/>
                  </a:cubicBezTo>
                  <a:lnTo>
                    <a:pt x="9352" y="0"/>
                  </a:lnTo>
                  <a:cubicBezTo>
                    <a:pt x="8950" y="0"/>
                    <a:pt x="8642" y="309"/>
                    <a:pt x="8642" y="710"/>
                  </a:cubicBezTo>
                  <a:lnTo>
                    <a:pt x="8642" y="5555"/>
                  </a:lnTo>
                  <a:cubicBezTo>
                    <a:pt x="8642" y="6913"/>
                    <a:pt x="7562" y="7994"/>
                    <a:pt x="6235" y="8024"/>
                  </a:cubicBezTo>
                  <a:cubicBezTo>
                    <a:pt x="4877" y="8024"/>
                    <a:pt x="3766" y="6944"/>
                    <a:pt x="3766" y="5586"/>
                  </a:cubicBezTo>
                  <a:lnTo>
                    <a:pt x="3766" y="710"/>
                  </a:lnTo>
                  <a:cubicBezTo>
                    <a:pt x="3766" y="309"/>
                    <a:pt x="3426" y="0"/>
                    <a:pt x="3056"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31" name="Google Shape;12631;p23"/>
            <p:cNvSpPr/>
            <p:nvPr/>
          </p:nvSpPr>
          <p:spPr>
            <a:xfrm>
              <a:off x="4929200" y="4434725"/>
              <a:ext cx="97825" cy="43025"/>
            </a:xfrm>
            <a:custGeom>
              <a:avLst/>
              <a:gdLst/>
              <a:ahLst/>
              <a:cxnLst/>
              <a:rect l="l" t="t" r="r" b="b"/>
              <a:pathLst>
                <a:path w="3913" h="1721" extrusionOk="0">
                  <a:moveTo>
                    <a:pt x="3619" y="0"/>
                  </a:moveTo>
                  <a:cubicBezTo>
                    <a:pt x="3576" y="0"/>
                    <a:pt x="3531" y="16"/>
                    <a:pt x="3487" y="54"/>
                  </a:cubicBezTo>
                  <a:lnTo>
                    <a:pt x="3457" y="54"/>
                  </a:lnTo>
                  <a:cubicBezTo>
                    <a:pt x="2592" y="856"/>
                    <a:pt x="1481" y="1288"/>
                    <a:pt x="309" y="1288"/>
                  </a:cubicBezTo>
                  <a:cubicBezTo>
                    <a:pt x="0" y="1288"/>
                    <a:pt x="0" y="1720"/>
                    <a:pt x="309" y="1720"/>
                  </a:cubicBezTo>
                  <a:cubicBezTo>
                    <a:pt x="1574" y="1720"/>
                    <a:pt x="2808" y="1226"/>
                    <a:pt x="3765" y="393"/>
                  </a:cubicBezTo>
                  <a:cubicBezTo>
                    <a:pt x="3913" y="246"/>
                    <a:pt x="3786" y="0"/>
                    <a:pt x="361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32" name="Google Shape;12632;p23"/>
            <p:cNvSpPr/>
            <p:nvPr/>
          </p:nvSpPr>
          <p:spPr>
            <a:xfrm>
              <a:off x="4799575" y="4163300"/>
              <a:ext cx="10050" cy="28200"/>
            </a:xfrm>
            <a:custGeom>
              <a:avLst/>
              <a:gdLst/>
              <a:ahLst/>
              <a:cxnLst/>
              <a:rect l="l" t="t" r="r" b="b"/>
              <a:pathLst>
                <a:path w="402" h="1128" extrusionOk="0">
                  <a:moveTo>
                    <a:pt x="201" y="1"/>
                  </a:moveTo>
                  <a:cubicBezTo>
                    <a:pt x="101" y="1"/>
                    <a:pt x="0" y="78"/>
                    <a:pt x="0" y="232"/>
                  </a:cubicBezTo>
                  <a:lnTo>
                    <a:pt x="0" y="911"/>
                  </a:lnTo>
                  <a:cubicBezTo>
                    <a:pt x="0" y="1035"/>
                    <a:pt x="93" y="1127"/>
                    <a:pt x="185" y="1127"/>
                  </a:cubicBezTo>
                  <a:cubicBezTo>
                    <a:pt x="309" y="1127"/>
                    <a:pt x="401" y="1035"/>
                    <a:pt x="401" y="911"/>
                  </a:cubicBezTo>
                  <a:lnTo>
                    <a:pt x="401" y="232"/>
                  </a:lnTo>
                  <a:cubicBezTo>
                    <a:pt x="401" y="78"/>
                    <a:pt x="301" y="1"/>
                    <a:pt x="201"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33" name="Google Shape;12633;p23"/>
            <p:cNvSpPr/>
            <p:nvPr/>
          </p:nvSpPr>
          <p:spPr>
            <a:xfrm>
              <a:off x="4823475" y="4140750"/>
              <a:ext cx="10075" cy="50750"/>
            </a:xfrm>
            <a:custGeom>
              <a:avLst/>
              <a:gdLst/>
              <a:ahLst/>
              <a:cxnLst/>
              <a:rect l="l" t="t" r="r" b="b"/>
              <a:pathLst>
                <a:path w="403" h="2030" extrusionOk="0">
                  <a:moveTo>
                    <a:pt x="202" y="0"/>
                  </a:moveTo>
                  <a:cubicBezTo>
                    <a:pt x="101" y="0"/>
                    <a:pt x="1" y="70"/>
                    <a:pt x="1" y="209"/>
                  </a:cubicBezTo>
                  <a:lnTo>
                    <a:pt x="1" y="1813"/>
                  </a:lnTo>
                  <a:cubicBezTo>
                    <a:pt x="1" y="1937"/>
                    <a:pt x="94" y="2029"/>
                    <a:pt x="217" y="2029"/>
                  </a:cubicBezTo>
                  <a:cubicBezTo>
                    <a:pt x="310" y="2029"/>
                    <a:pt x="402" y="1937"/>
                    <a:pt x="402" y="1813"/>
                  </a:cubicBezTo>
                  <a:lnTo>
                    <a:pt x="402" y="209"/>
                  </a:lnTo>
                  <a:cubicBezTo>
                    <a:pt x="402" y="70"/>
                    <a:pt x="302" y="0"/>
                    <a:pt x="202"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34" name="Google Shape;12634;p23"/>
            <p:cNvSpPr/>
            <p:nvPr/>
          </p:nvSpPr>
          <p:spPr>
            <a:xfrm>
              <a:off x="4847400" y="4163300"/>
              <a:ext cx="10050" cy="28200"/>
            </a:xfrm>
            <a:custGeom>
              <a:avLst/>
              <a:gdLst/>
              <a:ahLst/>
              <a:cxnLst/>
              <a:rect l="l" t="t" r="r" b="b"/>
              <a:pathLst>
                <a:path w="402" h="1128" extrusionOk="0">
                  <a:moveTo>
                    <a:pt x="201" y="1"/>
                  </a:moveTo>
                  <a:cubicBezTo>
                    <a:pt x="101" y="1"/>
                    <a:pt x="1" y="78"/>
                    <a:pt x="1" y="232"/>
                  </a:cubicBezTo>
                  <a:lnTo>
                    <a:pt x="1" y="911"/>
                  </a:lnTo>
                  <a:cubicBezTo>
                    <a:pt x="1" y="1035"/>
                    <a:pt x="93" y="1127"/>
                    <a:pt x="217" y="1127"/>
                  </a:cubicBezTo>
                  <a:cubicBezTo>
                    <a:pt x="309" y="1127"/>
                    <a:pt x="402" y="1035"/>
                    <a:pt x="402" y="911"/>
                  </a:cubicBezTo>
                  <a:lnTo>
                    <a:pt x="402" y="232"/>
                  </a:lnTo>
                  <a:cubicBezTo>
                    <a:pt x="402" y="78"/>
                    <a:pt x="302" y="1"/>
                    <a:pt x="201"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35" name="Google Shape;12635;p23"/>
            <p:cNvSpPr/>
            <p:nvPr/>
          </p:nvSpPr>
          <p:spPr>
            <a:xfrm>
              <a:off x="5014825" y="4163300"/>
              <a:ext cx="10825" cy="28200"/>
            </a:xfrm>
            <a:custGeom>
              <a:avLst/>
              <a:gdLst/>
              <a:ahLst/>
              <a:cxnLst/>
              <a:rect l="l" t="t" r="r" b="b"/>
              <a:pathLst>
                <a:path w="433" h="1128" extrusionOk="0">
                  <a:moveTo>
                    <a:pt x="217" y="1"/>
                  </a:moveTo>
                  <a:cubicBezTo>
                    <a:pt x="109" y="1"/>
                    <a:pt x="1" y="78"/>
                    <a:pt x="1" y="232"/>
                  </a:cubicBezTo>
                  <a:lnTo>
                    <a:pt x="1" y="911"/>
                  </a:lnTo>
                  <a:cubicBezTo>
                    <a:pt x="1" y="1035"/>
                    <a:pt x="93" y="1127"/>
                    <a:pt x="217" y="1127"/>
                  </a:cubicBezTo>
                  <a:cubicBezTo>
                    <a:pt x="340" y="1127"/>
                    <a:pt x="433" y="1035"/>
                    <a:pt x="433" y="911"/>
                  </a:cubicBezTo>
                  <a:lnTo>
                    <a:pt x="433" y="232"/>
                  </a:lnTo>
                  <a:cubicBezTo>
                    <a:pt x="433" y="78"/>
                    <a:pt x="325" y="1"/>
                    <a:pt x="217"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36" name="Google Shape;12636;p23"/>
            <p:cNvSpPr/>
            <p:nvPr/>
          </p:nvSpPr>
          <p:spPr>
            <a:xfrm>
              <a:off x="5038750" y="4140750"/>
              <a:ext cx="10825" cy="50750"/>
            </a:xfrm>
            <a:custGeom>
              <a:avLst/>
              <a:gdLst/>
              <a:ahLst/>
              <a:cxnLst/>
              <a:rect l="l" t="t" r="r" b="b"/>
              <a:pathLst>
                <a:path w="433" h="2030" extrusionOk="0">
                  <a:moveTo>
                    <a:pt x="216" y="0"/>
                  </a:moveTo>
                  <a:cubicBezTo>
                    <a:pt x="108" y="0"/>
                    <a:pt x="0" y="70"/>
                    <a:pt x="0" y="209"/>
                  </a:cubicBezTo>
                  <a:lnTo>
                    <a:pt x="0" y="1813"/>
                  </a:lnTo>
                  <a:cubicBezTo>
                    <a:pt x="0" y="1937"/>
                    <a:pt x="93" y="2029"/>
                    <a:pt x="216" y="2029"/>
                  </a:cubicBezTo>
                  <a:cubicBezTo>
                    <a:pt x="340" y="2029"/>
                    <a:pt x="432" y="1937"/>
                    <a:pt x="432" y="1813"/>
                  </a:cubicBezTo>
                  <a:lnTo>
                    <a:pt x="432" y="209"/>
                  </a:lnTo>
                  <a:cubicBezTo>
                    <a:pt x="432" y="70"/>
                    <a:pt x="324" y="0"/>
                    <a:pt x="216"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37" name="Google Shape;12637;p23"/>
            <p:cNvSpPr/>
            <p:nvPr/>
          </p:nvSpPr>
          <p:spPr>
            <a:xfrm>
              <a:off x="5062675" y="4163300"/>
              <a:ext cx="10825" cy="28200"/>
            </a:xfrm>
            <a:custGeom>
              <a:avLst/>
              <a:gdLst/>
              <a:ahLst/>
              <a:cxnLst/>
              <a:rect l="l" t="t" r="r" b="b"/>
              <a:pathLst>
                <a:path w="433" h="1128" extrusionOk="0">
                  <a:moveTo>
                    <a:pt x="216" y="1"/>
                  </a:moveTo>
                  <a:cubicBezTo>
                    <a:pt x="108" y="1"/>
                    <a:pt x="0" y="78"/>
                    <a:pt x="0" y="232"/>
                  </a:cubicBezTo>
                  <a:lnTo>
                    <a:pt x="0" y="911"/>
                  </a:lnTo>
                  <a:cubicBezTo>
                    <a:pt x="0" y="1035"/>
                    <a:pt x="93" y="1127"/>
                    <a:pt x="216" y="1127"/>
                  </a:cubicBezTo>
                  <a:cubicBezTo>
                    <a:pt x="340" y="1127"/>
                    <a:pt x="432" y="1035"/>
                    <a:pt x="432" y="911"/>
                  </a:cubicBezTo>
                  <a:lnTo>
                    <a:pt x="432" y="232"/>
                  </a:lnTo>
                  <a:cubicBezTo>
                    <a:pt x="432" y="78"/>
                    <a:pt x="324" y="1"/>
                    <a:pt x="216"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638" name="Google Shape;12638;p23"/>
          <p:cNvGrpSpPr/>
          <p:nvPr/>
        </p:nvGrpSpPr>
        <p:grpSpPr>
          <a:xfrm>
            <a:off x="9364367" y="5301166"/>
            <a:ext cx="420767" cy="482500"/>
            <a:chOff x="4028025" y="4141325"/>
            <a:chExt cx="315575" cy="361875"/>
          </a:xfrm>
        </p:grpSpPr>
        <p:sp>
          <p:nvSpPr>
            <p:cNvPr id="12639" name="Google Shape;12639;p23"/>
            <p:cNvSpPr/>
            <p:nvPr/>
          </p:nvSpPr>
          <p:spPr>
            <a:xfrm>
              <a:off x="4068150" y="4193775"/>
              <a:ext cx="129625" cy="10850"/>
            </a:xfrm>
            <a:custGeom>
              <a:avLst/>
              <a:gdLst/>
              <a:ahLst/>
              <a:cxnLst/>
              <a:rect l="l" t="t" r="r" b="b"/>
              <a:pathLst>
                <a:path w="5185" h="434" extrusionOk="0">
                  <a:moveTo>
                    <a:pt x="309" y="1"/>
                  </a:moveTo>
                  <a:cubicBezTo>
                    <a:pt x="0" y="1"/>
                    <a:pt x="0" y="433"/>
                    <a:pt x="309" y="433"/>
                  </a:cubicBezTo>
                  <a:lnTo>
                    <a:pt x="4907" y="433"/>
                  </a:lnTo>
                  <a:cubicBezTo>
                    <a:pt x="5185" y="433"/>
                    <a:pt x="5185" y="1"/>
                    <a:pt x="4907"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40" name="Google Shape;12640;p23"/>
            <p:cNvSpPr/>
            <p:nvPr/>
          </p:nvSpPr>
          <p:spPr>
            <a:xfrm>
              <a:off x="4068150" y="4234675"/>
              <a:ext cx="129625" cy="10825"/>
            </a:xfrm>
            <a:custGeom>
              <a:avLst/>
              <a:gdLst/>
              <a:ahLst/>
              <a:cxnLst/>
              <a:rect l="l" t="t" r="r" b="b"/>
              <a:pathLst>
                <a:path w="5185" h="433" extrusionOk="0">
                  <a:moveTo>
                    <a:pt x="309" y="1"/>
                  </a:moveTo>
                  <a:cubicBezTo>
                    <a:pt x="0" y="1"/>
                    <a:pt x="0" y="433"/>
                    <a:pt x="309" y="433"/>
                  </a:cubicBezTo>
                  <a:lnTo>
                    <a:pt x="4907" y="433"/>
                  </a:lnTo>
                  <a:cubicBezTo>
                    <a:pt x="5185" y="433"/>
                    <a:pt x="5185" y="1"/>
                    <a:pt x="4907"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41" name="Google Shape;12641;p23"/>
            <p:cNvSpPr/>
            <p:nvPr/>
          </p:nvSpPr>
          <p:spPr>
            <a:xfrm>
              <a:off x="4070450" y="4275575"/>
              <a:ext cx="182125" cy="92600"/>
            </a:xfrm>
            <a:custGeom>
              <a:avLst/>
              <a:gdLst/>
              <a:ahLst/>
              <a:cxnLst/>
              <a:rect l="l" t="t" r="r" b="b"/>
              <a:pathLst>
                <a:path w="7285" h="3704" extrusionOk="0">
                  <a:moveTo>
                    <a:pt x="6883" y="432"/>
                  </a:moveTo>
                  <a:lnTo>
                    <a:pt x="6883" y="2963"/>
                  </a:lnTo>
                  <a:lnTo>
                    <a:pt x="4846" y="926"/>
                  </a:lnTo>
                  <a:cubicBezTo>
                    <a:pt x="4800" y="880"/>
                    <a:pt x="4738" y="857"/>
                    <a:pt x="4680" y="857"/>
                  </a:cubicBezTo>
                  <a:cubicBezTo>
                    <a:pt x="4622" y="857"/>
                    <a:pt x="4568" y="880"/>
                    <a:pt x="4537" y="926"/>
                  </a:cubicBezTo>
                  <a:lnTo>
                    <a:pt x="2686" y="2778"/>
                  </a:lnTo>
                  <a:lnTo>
                    <a:pt x="1822" y="1883"/>
                  </a:lnTo>
                  <a:cubicBezTo>
                    <a:pt x="1791" y="1852"/>
                    <a:pt x="1737" y="1837"/>
                    <a:pt x="1683" y="1837"/>
                  </a:cubicBezTo>
                  <a:cubicBezTo>
                    <a:pt x="1629" y="1837"/>
                    <a:pt x="1575" y="1852"/>
                    <a:pt x="1544" y="1883"/>
                  </a:cubicBezTo>
                  <a:lnTo>
                    <a:pt x="433" y="2994"/>
                  </a:lnTo>
                  <a:lnTo>
                    <a:pt x="433" y="463"/>
                  </a:lnTo>
                  <a:lnTo>
                    <a:pt x="6883" y="432"/>
                  </a:lnTo>
                  <a:close/>
                  <a:moveTo>
                    <a:pt x="1667" y="2346"/>
                  </a:moveTo>
                  <a:lnTo>
                    <a:pt x="2624" y="3303"/>
                  </a:lnTo>
                  <a:lnTo>
                    <a:pt x="711" y="3303"/>
                  </a:lnTo>
                  <a:lnTo>
                    <a:pt x="1667" y="2346"/>
                  </a:lnTo>
                  <a:close/>
                  <a:moveTo>
                    <a:pt x="4692" y="1358"/>
                  </a:moveTo>
                  <a:lnTo>
                    <a:pt x="6605" y="3303"/>
                  </a:lnTo>
                  <a:lnTo>
                    <a:pt x="3241" y="3303"/>
                  </a:lnTo>
                  <a:lnTo>
                    <a:pt x="2994" y="3056"/>
                  </a:lnTo>
                  <a:lnTo>
                    <a:pt x="4692" y="1358"/>
                  </a:lnTo>
                  <a:close/>
                  <a:moveTo>
                    <a:pt x="217" y="0"/>
                  </a:moveTo>
                  <a:cubicBezTo>
                    <a:pt x="93" y="0"/>
                    <a:pt x="1" y="93"/>
                    <a:pt x="1" y="216"/>
                  </a:cubicBezTo>
                  <a:lnTo>
                    <a:pt x="1" y="3519"/>
                  </a:lnTo>
                  <a:cubicBezTo>
                    <a:pt x="1" y="3611"/>
                    <a:pt x="93" y="3704"/>
                    <a:pt x="217" y="3704"/>
                  </a:cubicBezTo>
                  <a:lnTo>
                    <a:pt x="7068" y="3704"/>
                  </a:lnTo>
                  <a:cubicBezTo>
                    <a:pt x="7192" y="3704"/>
                    <a:pt x="7284" y="3611"/>
                    <a:pt x="7284" y="3519"/>
                  </a:cubicBezTo>
                  <a:lnTo>
                    <a:pt x="7284" y="216"/>
                  </a:lnTo>
                  <a:cubicBezTo>
                    <a:pt x="7284" y="93"/>
                    <a:pt x="7192" y="0"/>
                    <a:pt x="706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42" name="Google Shape;12642;p23"/>
            <p:cNvSpPr/>
            <p:nvPr/>
          </p:nvSpPr>
          <p:spPr>
            <a:xfrm>
              <a:off x="4068150" y="4399025"/>
              <a:ext cx="186725" cy="10825"/>
            </a:xfrm>
            <a:custGeom>
              <a:avLst/>
              <a:gdLst/>
              <a:ahLst/>
              <a:cxnLst/>
              <a:rect l="l" t="t" r="r" b="b"/>
              <a:pathLst>
                <a:path w="7469" h="433" extrusionOk="0">
                  <a:moveTo>
                    <a:pt x="309" y="0"/>
                  </a:moveTo>
                  <a:cubicBezTo>
                    <a:pt x="0" y="0"/>
                    <a:pt x="0" y="432"/>
                    <a:pt x="309" y="432"/>
                  </a:cubicBezTo>
                  <a:lnTo>
                    <a:pt x="7160" y="432"/>
                  </a:lnTo>
                  <a:cubicBezTo>
                    <a:pt x="7469" y="432"/>
                    <a:pt x="7469" y="0"/>
                    <a:pt x="7160"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43" name="Google Shape;12643;p23"/>
            <p:cNvSpPr/>
            <p:nvPr/>
          </p:nvSpPr>
          <p:spPr>
            <a:xfrm>
              <a:off x="4069675" y="4439900"/>
              <a:ext cx="183675" cy="10825"/>
            </a:xfrm>
            <a:custGeom>
              <a:avLst/>
              <a:gdLst/>
              <a:ahLst/>
              <a:cxnLst/>
              <a:rect l="l" t="t" r="r" b="b"/>
              <a:pathLst>
                <a:path w="7347" h="433" extrusionOk="0">
                  <a:moveTo>
                    <a:pt x="248" y="1"/>
                  </a:moveTo>
                  <a:cubicBezTo>
                    <a:pt x="1" y="32"/>
                    <a:pt x="1" y="402"/>
                    <a:pt x="248" y="433"/>
                  </a:cubicBezTo>
                  <a:lnTo>
                    <a:pt x="7099" y="433"/>
                  </a:lnTo>
                  <a:cubicBezTo>
                    <a:pt x="7346" y="402"/>
                    <a:pt x="7346" y="32"/>
                    <a:pt x="7099"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44" name="Google Shape;12644;p23"/>
            <p:cNvSpPr/>
            <p:nvPr/>
          </p:nvSpPr>
          <p:spPr>
            <a:xfrm>
              <a:off x="4123700" y="4294800"/>
              <a:ext cx="33200" cy="28625"/>
            </a:xfrm>
            <a:custGeom>
              <a:avLst/>
              <a:gdLst/>
              <a:ahLst/>
              <a:cxnLst/>
              <a:rect l="l" t="t" r="r" b="b"/>
              <a:pathLst>
                <a:path w="1328" h="1145" extrusionOk="0">
                  <a:moveTo>
                    <a:pt x="587" y="435"/>
                  </a:moveTo>
                  <a:cubicBezTo>
                    <a:pt x="648" y="435"/>
                    <a:pt x="710" y="497"/>
                    <a:pt x="710" y="558"/>
                  </a:cubicBezTo>
                  <a:cubicBezTo>
                    <a:pt x="710" y="666"/>
                    <a:pt x="641" y="720"/>
                    <a:pt x="571" y="720"/>
                  </a:cubicBezTo>
                  <a:cubicBezTo>
                    <a:pt x="502" y="720"/>
                    <a:pt x="432" y="666"/>
                    <a:pt x="432" y="558"/>
                  </a:cubicBezTo>
                  <a:cubicBezTo>
                    <a:pt x="432" y="497"/>
                    <a:pt x="494" y="435"/>
                    <a:pt x="587" y="435"/>
                  </a:cubicBezTo>
                  <a:close/>
                  <a:moveTo>
                    <a:pt x="586" y="0"/>
                  </a:moveTo>
                  <a:cubicBezTo>
                    <a:pt x="287" y="0"/>
                    <a:pt x="0" y="222"/>
                    <a:pt x="0" y="558"/>
                  </a:cubicBezTo>
                  <a:cubicBezTo>
                    <a:pt x="0" y="898"/>
                    <a:pt x="278" y="1145"/>
                    <a:pt x="587" y="1145"/>
                  </a:cubicBezTo>
                  <a:cubicBezTo>
                    <a:pt x="1080" y="1145"/>
                    <a:pt x="1327" y="528"/>
                    <a:pt x="988" y="157"/>
                  </a:cubicBezTo>
                  <a:cubicBezTo>
                    <a:pt x="870" y="49"/>
                    <a:pt x="726" y="0"/>
                    <a:pt x="586"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45" name="Google Shape;12645;p23"/>
            <p:cNvSpPr/>
            <p:nvPr/>
          </p:nvSpPr>
          <p:spPr>
            <a:xfrm>
              <a:off x="4028025" y="4141325"/>
              <a:ext cx="315575" cy="361875"/>
            </a:xfrm>
            <a:custGeom>
              <a:avLst/>
              <a:gdLst/>
              <a:ahLst/>
              <a:cxnLst/>
              <a:rect l="l" t="t" r="r" b="b"/>
              <a:pathLst>
                <a:path w="12623" h="14475" extrusionOk="0">
                  <a:moveTo>
                    <a:pt x="8271" y="772"/>
                  </a:moveTo>
                  <a:lnTo>
                    <a:pt x="10061" y="2778"/>
                  </a:lnTo>
                  <a:lnTo>
                    <a:pt x="9043" y="2778"/>
                  </a:lnTo>
                  <a:cubicBezTo>
                    <a:pt x="8642" y="2778"/>
                    <a:pt x="8271" y="2438"/>
                    <a:pt x="8271" y="2006"/>
                  </a:cubicBezTo>
                  <a:lnTo>
                    <a:pt x="8271" y="772"/>
                  </a:lnTo>
                  <a:close/>
                  <a:moveTo>
                    <a:pt x="10851" y="4679"/>
                  </a:moveTo>
                  <a:cubicBezTo>
                    <a:pt x="10874" y="4679"/>
                    <a:pt x="10898" y="4682"/>
                    <a:pt x="10925" y="4691"/>
                  </a:cubicBezTo>
                  <a:cubicBezTo>
                    <a:pt x="11049" y="4691"/>
                    <a:pt x="11172" y="4722"/>
                    <a:pt x="11265" y="4815"/>
                  </a:cubicBezTo>
                  <a:cubicBezTo>
                    <a:pt x="11358" y="4907"/>
                    <a:pt x="11419" y="5031"/>
                    <a:pt x="11419" y="5185"/>
                  </a:cubicBezTo>
                  <a:lnTo>
                    <a:pt x="11419" y="5895"/>
                  </a:lnTo>
                  <a:lnTo>
                    <a:pt x="10432" y="5895"/>
                  </a:lnTo>
                  <a:lnTo>
                    <a:pt x="10432" y="5185"/>
                  </a:lnTo>
                  <a:cubicBezTo>
                    <a:pt x="10401" y="5031"/>
                    <a:pt x="10463" y="4907"/>
                    <a:pt x="10555" y="4815"/>
                  </a:cubicBezTo>
                  <a:cubicBezTo>
                    <a:pt x="10586" y="4815"/>
                    <a:pt x="10586" y="4784"/>
                    <a:pt x="10617" y="4784"/>
                  </a:cubicBezTo>
                  <a:cubicBezTo>
                    <a:pt x="10648" y="4753"/>
                    <a:pt x="10679" y="4753"/>
                    <a:pt x="10709" y="4722"/>
                  </a:cubicBezTo>
                  <a:cubicBezTo>
                    <a:pt x="10753" y="4700"/>
                    <a:pt x="10797" y="4679"/>
                    <a:pt x="10851" y="4679"/>
                  </a:cubicBezTo>
                  <a:close/>
                  <a:moveTo>
                    <a:pt x="11234" y="11543"/>
                  </a:moveTo>
                  <a:lnTo>
                    <a:pt x="10925" y="11975"/>
                  </a:lnTo>
                  <a:lnTo>
                    <a:pt x="10617" y="11543"/>
                  </a:lnTo>
                  <a:close/>
                  <a:moveTo>
                    <a:pt x="1204" y="0"/>
                  </a:moveTo>
                  <a:cubicBezTo>
                    <a:pt x="556" y="0"/>
                    <a:pt x="0" y="525"/>
                    <a:pt x="0" y="1204"/>
                  </a:cubicBezTo>
                  <a:lnTo>
                    <a:pt x="0" y="13271"/>
                  </a:lnTo>
                  <a:cubicBezTo>
                    <a:pt x="0" y="13919"/>
                    <a:pt x="525" y="14475"/>
                    <a:pt x="1204" y="14475"/>
                  </a:cubicBezTo>
                  <a:lnTo>
                    <a:pt x="9537" y="14475"/>
                  </a:lnTo>
                  <a:cubicBezTo>
                    <a:pt x="10185" y="14475"/>
                    <a:pt x="10740" y="13919"/>
                    <a:pt x="10740" y="13271"/>
                  </a:cubicBezTo>
                  <a:lnTo>
                    <a:pt x="10740" y="12499"/>
                  </a:lnTo>
                  <a:cubicBezTo>
                    <a:pt x="10783" y="12542"/>
                    <a:pt x="10840" y="12565"/>
                    <a:pt x="10897" y="12565"/>
                  </a:cubicBezTo>
                  <a:cubicBezTo>
                    <a:pt x="10963" y="12565"/>
                    <a:pt x="11030" y="12535"/>
                    <a:pt x="11080" y="12469"/>
                  </a:cubicBezTo>
                  <a:lnTo>
                    <a:pt x="11790" y="11419"/>
                  </a:lnTo>
                  <a:cubicBezTo>
                    <a:pt x="11790" y="11388"/>
                    <a:pt x="11820" y="11358"/>
                    <a:pt x="11820" y="11327"/>
                  </a:cubicBezTo>
                  <a:lnTo>
                    <a:pt x="11820" y="6358"/>
                  </a:lnTo>
                  <a:cubicBezTo>
                    <a:pt x="12036" y="6420"/>
                    <a:pt x="12160" y="6636"/>
                    <a:pt x="12160" y="6852"/>
                  </a:cubicBezTo>
                  <a:lnTo>
                    <a:pt x="12160" y="8395"/>
                  </a:lnTo>
                  <a:cubicBezTo>
                    <a:pt x="12160" y="8534"/>
                    <a:pt x="12268" y="8603"/>
                    <a:pt x="12376" y="8603"/>
                  </a:cubicBezTo>
                  <a:cubicBezTo>
                    <a:pt x="12484" y="8603"/>
                    <a:pt x="12592" y="8534"/>
                    <a:pt x="12592" y="8395"/>
                  </a:cubicBezTo>
                  <a:lnTo>
                    <a:pt x="12623" y="6852"/>
                  </a:lnTo>
                  <a:cubicBezTo>
                    <a:pt x="12623" y="6389"/>
                    <a:pt x="12283" y="5988"/>
                    <a:pt x="11851" y="5895"/>
                  </a:cubicBezTo>
                  <a:lnTo>
                    <a:pt x="11851" y="5185"/>
                  </a:lnTo>
                  <a:cubicBezTo>
                    <a:pt x="11823" y="4652"/>
                    <a:pt x="11413" y="4247"/>
                    <a:pt x="10921" y="4247"/>
                  </a:cubicBezTo>
                  <a:cubicBezTo>
                    <a:pt x="10872" y="4247"/>
                    <a:pt x="10822" y="4251"/>
                    <a:pt x="10771" y="4259"/>
                  </a:cubicBezTo>
                  <a:lnTo>
                    <a:pt x="10771" y="2994"/>
                  </a:lnTo>
                  <a:cubicBezTo>
                    <a:pt x="10740" y="2932"/>
                    <a:pt x="10740" y="2901"/>
                    <a:pt x="10709" y="2840"/>
                  </a:cubicBezTo>
                  <a:lnTo>
                    <a:pt x="8240" y="62"/>
                  </a:lnTo>
                  <a:cubicBezTo>
                    <a:pt x="8210" y="31"/>
                    <a:pt x="8148" y="0"/>
                    <a:pt x="8086" y="0"/>
                  </a:cubicBezTo>
                  <a:lnTo>
                    <a:pt x="3519" y="0"/>
                  </a:lnTo>
                  <a:cubicBezTo>
                    <a:pt x="3241" y="0"/>
                    <a:pt x="3241" y="402"/>
                    <a:pt x="3519" y="402"/>
                  </a:cubicBezTo>
                  <a:lnTo>
                    <a:pt x="7870" y="402"/>
                  </a:lnTo>
                  <a:lnTo>
                    <a:pt x="7870" y="2006"/>
                  </a:lnTo>
                  <a:cubicBezTo>
                    <a:pt x="7870" y="2654"/>
                    <a:pt x="8395" y="3210"/>
                    <a:pt x="9074" y="3210"/>
                  </a:cubicBezTo>
                  <a:lnTo>
                    <a:pt x="10339" y="3210"/>
                  </a:lnTo>
                  <a:lnTo>
                    <a:pt x="10339" y="4444"/>
                  </a:lnTo>
                  <a:lnTo>
                    <a:pt x="10247" y="4537"/>
                  </a:lnTo>
                  <a:cubicBezTo>
                    <a:pt x="10092" y="4691"/>
                    <a:pt x="9969" y="4938"/>
                    <a:pt x="9969" y="5185"/>
                  </a:cubicBezTo>
                  <a:lnTo>
                    <a:pt x="9969" y="9290"/>
                  </a:lnTo>
                  <a:cubicBezTo>
                    <a:pt x="9969" y="9429"/>
                    <a:pt x="10077" y="9498"/>
                    <a:pt x="10185" y="9498"/>
                  </a:cubicBezTo>
                  <a:cubicBezTo>
                    <a:pt x="10293" y="9498"/>
                    <a:pt x="10401" y="9429"/>
                    <a:pt x="10401" y="9290"/>
                  </a:cubicBezTo>
                  <a:lnTo>
                    <a:pt x="10401" y="6327"/>
                  </a:lnTo>
                  <a:lnTo>
                    <a:pt x="11419" y="6327"/>
                  </a:lnTo>
                  <a:lnTo>
                    <a:pt x="11419" y="11111"/>
                  </a:lnTo>
                  <a:lnTo>
                    <a:pt x="10432" y="11111"/>
                  </a:lnTo>
                  <a:lnTo>
                    <a:pt x="10432" y="10555"/>
                  </a:lnTo>
                  <a:cubicBezTo>
                    <a:pt x="10432" y="10416"/>
                    <a:pt x="10324" y="10347"/>
                    <a:pt x="10216" y="10347"/>
                  </a:cubicBezTo>
                  <a:cubicBezTo>
                    <a:pt x="10108" y="10347"/>
                    <a:pt x="10000" y="10416"/>
                    <a:pt x="10000" y="10555"/>
                  </a:cubicBezTo>
                  <a:lnTo>
                    <a:pt x="10000" y="11327"/>
                  </a:lnTo>
                  <a:cubicBezTo>
                    <a:pt x="10000" y="11388"/>
                    <a:pt x="10000" y="11419"/>
                    <a:pt x="10030" y="11450"/>
                  </a:cubicBezTo>
                  <a:lnTo>
                    <a:pt x="10339" y="11913"/>
                  </a:lnTo>
                  <a:cubicBezTo>
                    <a:pt x="10339" y="11944"/>
                    <a:pt x="10339" y="11944"/>
                    <a:pt x="10339" y="11975"/>
                  </a:cubicBezTo>
                  <a:lnTo>
                    <a:pt x="10339" y="13302"/>
                  </a:lnTo>
                  <a:cubicBezTo>
                    <a:pt x="10339" y="13703"/>
                    <a:pt x="10000" y="14073"/>
                    <a:pt x="9568" y="14073"/>
                  </a:cubicBezTo>
                  <a:lnTo>
                    <a:pt x="1204" y="14073"/>
                  </a:lnTo>
                  <a:cubicBezTo>
                    <a:pt x="803" y="14073"/>
                    <a:pt x="432" y="13703"/>
                    <a:pt x="432" y="13302"/>
                  </a:cubicBezTo>
                  <a:lnTo>
                    <a:pt x="432" y="1204"/>
                  </a:lnTo>
                  <a:cubicBezTo>
                    <a:pt x="432" y="772"/>
                    <a:pt x="803" y="432"/>
                    <a:pt x="1204" y="432"/>
                  </a:cubicBezTo>
                  <a:lnTo>
                    <a:pt x="2253" y="432"/>
                  </a:lnTo>
                  <a:cubicBezTo>
                    <a:pt x="2531" y="432"/>
                    <a:pt x="2531" y="0"/>
                    <a:pt x="2253"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646" name="Google Shape;12646;p23"/>
          <p:cNvGrpSpPr/>
          <p:nvPr/>
        </p:nvGrpSpPr>
        <p:grpSpPr>
          <a:xfrm>
            <a:off x="7301208" y="5301181"/>
            <a:ext cx="505133" cy="482467"/>
            <a:chOff x="1727275" y="1904650"/>
            <a:chExt cx="378850" cy="361850"/>
          </a:xfrm>
        </p:grpSpPr>
        <p:sp>
          <p:nvSpPr>
            <p:cNvPr id="12647" name="Google Shape;12647;p23"/>
            <p:cNvSpPr/>
            <p:nvPr/>
          </p:nvSpPr>
          <p:spPr>
            <a:xfrm>
              <a:off x="1822950" y="1927750"/>
              <a:ext cx="145850" cy="110150"/>
            </a:xfrm>
            <a:custGeom>
              <a:avLst/>
              <a:gdLst/>
              <a:ahLst/>
              <a:cxnLst/>
              <a:rect l="l" t="t" r="r" b="b"/>
              <a:pathLst>
                <a:path w="5834" h="4406" extrusionOk="0">
                  <a:moveTo>
                    <a:pt x="3364" y="1"/>
                  </a:moveTo>
                  <a:cubicBezTo>
                    <a:pt x="1080" y="1"/>
                    <a:pt x="0" y="2809"/>
                    <a:pt x="1698" y="4352"/>
                  </a:cubicBezTo>
                  <a:cubicBezTo>
                    <a:pt x="1741" y="4390"/>
                    <a:pt x="1788" y="4406"/>
                    <a:pt x="1832" y="4406"/>
                  </a:cubicBezTo>
                  <a:cubicBezTo>
                    <a:pt x="2006" y="4406"/>
                    <a:pt x="2147" y="4160"/>
                    <a:pt x="1975" y="4013"/>
                  </a:cubicBezTo>
                  <a:cubicBezTo>
                    <a:pt x="864" y="3025"/>
                    <a:pt x="1142" y="1204"/>
                    <a:pt x="2500" y="587"/>
                  </a:cubicBezTo>
                  <a:cubicBezTo>
                    <a:pt x="2778" y="470"/>
                    <a:pt x="3060" y="416"/>
                    <a:pt x="3335" y="416"/>
                  </a:cubicBezTo>
                  <a:cubicBezTo>
                    <a:pt x="4434" y="416"/>
                    <a:pt x="5407" y="1285"/>
                    <a:pt x="5432" y="2470"/>
                  </a:cubicBezTo>
                  <a:cubicBezTo>
                    <a:pt x="5432" y="3056"/>
                    <a:pt x="5185" y="3612"/>
                    <a:pt x="4753" y="4013"/>
                  </a:cubicBezTo>
                  <a:cubicBezTo>
                    <a:pt x="4581" y="4160"/>
                    <a:pt x="4722" y="4406"/>
                    <a:pt x="4896" y="4406"/>
                  </a:cubicBezTo>
                  <a:cubicBezTo>
                    <a:pt x="4940" y="4406"/>
                    <a:pt x="4987" y="4390"/>
                    <a:pt x="5031" y="4352"/>
                  </a:cubicBezTo>
                  <a:cubicBezTo>
                    <a:pt x="5555" y="3859"/>
                    <a:pt x="5833" y="3210"/>
                    <a:pt x="5833" y="2501"/>
                  </a:cubicBezTo>
                  <a:cubicBezTo>
                    <a:pt x="5833" y="1112"/>
                    <a:pt x="4722" y="1"/>
                    <a:pt x="3364"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48" name="Google Shape;12648;p23"/>
            <p:cNvSpPr/>
            <p:nvPr/>
          </p:nvSpPr>
          <p:spPr>
            <a:xfrm>
              <a:off x="1727275" y="1904650"/>
              <a:ext cx="378850" cy="361850"/>
            </a:xfrm>
            <a:custGeom>
              <a:avLst/>
              <a:gdLst/>
              <a:ahLst/>
              <a:cxnLst/>
              <a:rect l="l" t="t" r="r" b="b"/>
              <a:pathLst>
                <a:path w="15154" h="14474" extrusionOk="0">
                  <a:moveTo>
                    <a:pt x="14073" y="2869"/>
                  </a:moveTo>
                  <a:cubicBezTo>
                    <a:pt x="14567" y="2900"/>
                    <a:pt x="14783" y="3517"/>
                    <a:pt x="14413" y="3826"/>
                  </a:cubicBezTo>
                  <a:cubicBezTo>
                    <a:pt x="14337" y="3902"/>
                    <a:pt x="14219" y="3957"/>
                    <a:pt x="14110" y="3957"/>
                  </a:cubicBezTo>
                  <a:cubicBezTo>
                    <a:pt x="14087" y="3957"/>
                    <a:pt x="14064" y="3955"/>
                    <a:pt x="14042" y="3949"/>
                  </a:cubicBezTo>
                  <a:cubicBezTo>
                    <a:pt x="13888" y="3949"/>
                    <a:pt x="13734" y="3888"/>
                    <a:pt x="13641" y="3764"/>
                  </a:cubicBezTo>
                  <a:cubicBezTo>
                    <a:pt x="13456" y="3548"/>
                    <a:pt x="13456" y="3209"/>
                    <a:pt x="13703" y="2993"/>
                  </a:cubicBezTo>
                  <a:cubicBezTo>
                    <a:pt x="13796" y="2900"/>
                    <a:pt x="13950" y="2869"/>
                    <a:pt x="14073" y="2869"/>
                  </a:cubicBezTo>
                  <a:close/>
                  <a:moveTo>
                    <a:pt x="7195" y="430"/>
                  </a:moveTo>
                  <a:cubicBezTo>
                    <a:pt x="10505" y="430"/>
                    <a:pt x="11368" y="5037"/>
                    <a:pt x="8240" y="6202"/>
                  </a:cubicBezTo>
                  <a:lnTo>
                    <a:pt x="8240" y="4412"/>
                  </a:lnTo>
                  <a:cubicBezTo>
                    <a:pt x="8240" y="3733"/>
                    <a:pt x="7739" y="3394"/>
                    <a:pt x="7237" y="3394"/>
                  </a:cubicBezTo>
                  <a:cubicBezTo>
                    <a:pt x="6736" y="3394"/>
                    <a:pt x="6234" y="3733"/>
                    <a:pt x="6234" y="4412"/>
                  </a:cubicBezTo>
                  <a:lnTo>
                    <a:pt x="6234" y="6233"/>
                  </a:lnTo>
                  <a:cubicBezTo>
                    <a:pt x="3056" y="5153"/>
                    <a:pt x="3796" y="493"/>
                    <a:pt x="7129" y="431"/>
                  </a:cubicBezTo>
                  <a:cubicBezTo>
                    <a:pt x="7151" y="431"/>
                    <a:pt x="7173" y="430"/>
                    <a:pt x="7195" y="430"/>
                  </a:cubicBezTo>
                  <a:close/>
                  <a:moveTo>
                    <a:pt x="1958" y="7720"/>
                  </a:moveTo>
                  <a:cubicBezTo>
                    <a:pt x="2469" y="7720"/>
                    <a:pt x="2963" y="8128"/>
                    <a:pt x="2963" y="8733"/>
                  </a:cubicBezTo>
                  <a:cubicBezTo>
                    <a:pt x="2963" y="9288"/>
                    <a:pt x="2531" y="9720"/>
                    <a:pt x="1975" y="9720"/>
                  </a:cubicBezTo>
                  <a:cubicBezTo>
                    <a:pt x="1080" y="9720"/>
                    <a:pt x="618" y="8640"/>
                    <a:pt x="1266" y="8023"/>
                  </a:cubicBezTo>
                  <a:cubicBezTo>
                    <a:pt x="1465" y="7813"/>
                    <a:pt x="1714" y="7720"/>
                    <a:pt x="1958" y="7720"/>
                  </a:cubicBezTo>
                  <a:close/>
                  <a:moveTo>
                    <a:pt x="7196" y="1"/>
                  </a:moveTo>
                  <a:cubicBezTo>
                    <a:pt x="6755" y="1"/>
                    <a:pt x="6304" y="88"/>
                    <a:pt x="5864" y="277"/>
                  </a:cubicBezTo>
                  <a:cubicBezTo>
                    <a:pt x="3704" y="1172"/>
                    <a:pt x="3086" y="3980"/>
                    <a:pt x="4660" y="5708"/>
                  </a:cubicBezTo>
                  <a:lnTo>
                    <a:pt x="2809" y="7591"/>
                  </a:lnTo>
                  <a:cubicBezTo>
                    <a:pt x="2562" y="7406"/>
                    <a:pt x="2253" y="7282"/>
                    <a:pt x="1975" y="7282"/>
                  </a:cubicBezTo>
                  <a:cubicBezTo>
                    <a:pt x="463" y="7313"/>
                    <a:pt x="0" y="9319"/>
                    <a:pt x="1327" y="9998"/>
                  </a:cubicBezTo>
                  <a:cubicBezTo>
                    <a:pt x="1546" y="10110"/>
                    <a:pt x="1765" y="10160"/>
                    <a:pt x="1975" y="10160"/>
                  </a:cubicBezTo>
                  <a:cubicBezTo>
                    <a:pt x="3040" y="10160"/>
                    <a:pt x="3865" y="8874"/>
                    <a:pt x="3117" y="7869"/>
                  </a:cubicBezTo>
                  <a:lnTo>
                    <a:pt x="5000" y="6017"/>
                  </a:lnTo>
                  <a:cubicBezTo>
                    <a:pt x="5339" y="6326"/>
                    <a:pt x="5771" y="6542"/>
                    <a:pt x="6234" y="6696"/>
                  </a:cubicBezTo>
                  <a:lnTo>
                    <a:pt x="6234" y="10307"/>
                  </a:lnTo>
                  <a:cubicBezTo>
                    <a:pt x="6111" y="10276"/>
                    <a:pt x="5987" y="10245"/>
                    <a:pt x="5864" y="10245"/>
                  </a:cubicBezTo>
                  <a:cubicBezTo>
                    <a:pt x="5617" y="10245"/>
                    <a:pt x="5339" y="10369"/>
                    <a:pt x="5154" y="10554"/>
                  </a:cubicBezTo>
                  <a:cubicBezTo>
                    <a:pt x="4969" y="10739"/>
                    <a:pt x="4876" y="10955"/>
                    <a:pt x="4846" y="11233"/>
                  </a:cubicBezTo>
                  <a:cubicBezTo>
                    <a:pt x="4722" y="12745"/>
                    <a:pt x="6018" y="13825"/>
                    <a:pt x="6605" y="14226"/>
                  </a:cubicBezTo>
                  <a:cubicBezTo>
                    <a:pt x="6790" y="14381"/>
                    <a:pt x="7006" y="14442"/>
                    <a:pt x="7222" y="14473"/>
                  </a:cubicBezTo>
                  <a:lnTo>
                    <a:pt x="10030" y="14473"/>
                  </a:lnTo>
                  <a:cubicBezTo>
                    <a:pt x="10308" y="14473"/>
                    <a:pt x="10308" y="14041"/>
                    <a:pt x="10030" y="14041"/>
                  </a:cubicBezTo>
                  <a:lnTo>
                    <a:pt x="7253" y="14041"/>
                  </a:lnTo>
                  <a:cubicBezTo>
                    <a:pt x="7099" y="14041"/>
                    <a:pt x="6975" y="13979"/>
                    <a:pt x="6852" y="13887"/>
                  </a:cubicBezTo>
                  <a:cubicBezTo>
                    <a:pt x="6358" y="13516"/>
                    <a:pt x="5185" y="12560"/>
                    <a:pt x="5278" y="11264"/>
                  </a:cubicBezTo>
                  <a:cubicBezTo>
                    <a:pt x="5278" y="11109"/>
                    <a:pt x="5339" y="10955"/>
                    <a:pt x="5463" y="10862"/>
                  </a:cubicBezTo>
                  <a:cubicBezTo>
                    <a:pt x="5555" y="10739"/>
                    <a:pt x="5710" y="10677"/>
                    <a:pt x="5833" y="10677"/>
                  </a:cubicBezTo>
                  <a:cubicBezTo>
                    <a:pt x="5987" y="10677"/>
                    <a:pt x="6142" y="10739"/>
                    <a:pt x="6265" y="10862"/>
                  </a:cubicBezTo>
                  <a:cubicBezTo>
                    <a:pt x="6296" y="10893"/>
                    <a:pt x="6358" y="10924"/>
                    <a:pt x="6420" y="10924"/>
                  </a:cubicBezTo>
                  <a:cubicBezTo>
                    <a:pt x="6543" y="10924"/>
                    <a:pt x="6636" y="10831"/>
                    <a:pt x="6636" y="10708"/>
                  </a:cubicBezTo>
                  <a:lnTo>
                    <a:pt x="6636" y="4412"/>
                  </a:lnTo>
                  <a:cubicBezTo>
                    <a:pt x="6682" y="4073"/>
                    <a:pt x="6944" y="3903"/>
                    <a:pt x="7207" y="3903"/>
                  </a:cubicBezTo>
                  <a:cubicBezTo>
                    <a:pt x="7469" y="3903"/>
                    <a:pt x="7731" y="4073"/>
                    <a:pt x="7777" y="4412"/>
                  </a:cubicBezTo>
                  <a:lnTo>
                    <a:pt x="7777" y="9751"/>
                  </a:lnTo>
                  <a:cubicBezTo>
                    <a:pt x="7777" y="9890"/>
                    <a:pt x="7885" y="9960"/>
                    <a:pt x="7994" y="9960"/>
                  </a:cubicBezTo>
                  <a:cubicBezTo>
                    <a:pt x="8102" y="9960"/>
                    <a:pt x="8210" y="9890"/>
                    <a:pt x="8210" y="9751"/>
                  </a:cubicBezTo>
                  <a:lnTo>
                    <a:pt x="8210" y="8332"/>
                  </a:lnTo>
                  <a:cubicBezTo>
                    <a:pt x="8179" y="7961"/>
                    <a:pt x="8456" y="7653"/>
                    <a:pt x="8827" y="7653"/>
                  </a:cubicBezTo>
                  <a:cubicBezTo>
                    <a:pt x="9135" y="7653"/>
                    <a:pt x="9413" y="7900"/>
                    <a:pt x="9413" y="8239"/>
                  </a:cubicBezTo>
                  <a:lnTo>
                    <a:pt x="9413" y="9751"/>
                  </a:lnTo>
                  <a:cubicBezTo>
                    <a:pt x="9413" y="9890"/>
                    <a:pt x="9513" y="9960"/>
                    <a:pt x="9614" y="9960"/>
                  </a:cubicBezTo>
                  <a:cubicBezTo>
                    <a:pt x="9714" y="9960"/>
                    <a:pt x="9814" y="9890"/>
                    <a:pt x="9814" y="9751"/>
                  </a:cubicBezTo>
                  <a:lnTo>
                    <a:pt x="9814" y="8301"/>
                  </a:lnTo>
                  <a:cubicBezTo>
                    <a:pt x="9814" y="7961"/>
                    <a:pt x="10092" y="7653"/>
                    <a:pt x="10432" y="7653"/>
                  </a:cubicBezTo>
                  <a:cubicBezTo>
                    <a:pt x="10771" y="7653"/>
                    <a:pt x="11049" y="7961"/>
                    <a:pt x="11018" y="8301"/>
                  </a:cubicBezTo>
                  <a:lnTo>
                    <a:pt x="11018" y="9751"/>
                  </a:lnTo>
                  <a:cubicBezTo>
                    <a:pt x="11018" y="9875"/>
                    <a:pt x="11111" y="9967"/>
                    <a:pt x="11234" y="9967"/>
                  </a:cubicBezTo>
                  <a:cubicBezTo>
                    <a:pt x="11357" y="9967"/>
                    <a:pt x="11450" y="9875"/>
                    <a:pt x="11450" y="9751"/>
                  </a:cubicBezTo>
                  <a:lnTo>
                    <a:pt x="11450" y="8270"/>
                  </a:lnTo>
                  <a:cubicBezTo>
                    <a:pt x="11450" y="7930"/>
                    <a:pt x="11697" y="7653"/>
                    <a:pt x="12036" y="7653"/>
                  </a:cubicBezTo>
                  <a:cubicBezTo>
                    <a:pt x="12191" y="7653"/>
                    <a:pt x="12345" y="7684"/>
                    <a:pt x="12438" y="7807"/>
                  </a:cubicBezTo>
                  <a:cubicBezTo>
                    <a:pt x="12561" y="7930"/>
                    <a:pt x="12623" y="8085"/>
                    <a:pt x="12623" y="8239"/>
                  </a:cubicBezTo>
                  <a:lnTo>
                    <a:pt x="12623" y="12004"/>
                  </a:lnTo>
                  <a:cubicBezTo>
                    <a:pt x="12623" y="12652"/>
                    <a:pt x="12407" y="13300"/>
                    <a:pt x="12006" y="13794"/>
                  </a:cubicBezTo>
                  <a:cubicBezTo>
                    <a:pt x="11882" y="13949"/>
                    <a:pt x="11697" y="14041"/>
                    <a:pt x="11481" y="14072"/>
                  </a:cubicBezTo>
                  <a:cubicBezTo>
                    <a:pt x="11471" y="14071"/>
                    <a:pt x="11462" y="14070"/>
                    <a:pt x="11453" y="14070"/>
                  </a:cubicBezTo>
                  <a:cubicBezTo>
                    <a:pt x="11203" y="14070"/>
                    <a:pt x="11213" y="14473"/>
                    <a:pt x="11481" y="14473"/>
                  </a:cubicBezTo>
                  <a:cubicBezTo>
                    <a:pt x="11820" y="14473"/>
                    <a:pt x="12129" y="14319"/>
                    <a:pt x="12345" y="14072"/>
                  </a:cubicBezTo>
                  <a:cubicBezTo>
                    <a:pt x="12808" y="13486"/>
                    <a:pt x="13055" y="12745"/>
                    <a:pt x="13055" y="12004"/>
                  </a:cubicBezTo>
                  <a:lnTo>
                    <a:pt x="13055" y="8239"/>
                  </a:lnTo>
                  <a:cubicBezTo>
                    <a:pt x="13055" y="7961"/>
                    <a:pt x="12931" y="7684"/>
                    <a:pt x="12746" y="7498"/>
                  </a:cubicBezTo>
                  <a:cubicBezTo>
                    <a:pt x="12552" y="7332"/>
                    <a:pt x="12334" y="7216"/>
                    <a:pt x="12091" y="7216"/>
                  </a:cubicBezTo>
                  <a:cubicBezTo>
                    <a:pt x="12063" y="7216"/>
                    <a:pt x="12034" y="7217"/>
                    <a:pt x="12006" y="7221"/>
                  </a:cubicBezTo>
                  <a:cubicBezTo>
                    <a:pt x="11697" y="7221"/>
                    <a:pt x="11419" y="7375"/>
                    <a:pt x="11234" y="7622"/>
                  </a:cubicBezTo>
                  <a:cubicBezTo>
                    <a:pt x="11033" y="7344"/>
                    <a:pt x="10725" y="7205"/>
                    <a:pt x="10416" y="7205"/>
                  </a:cubicBezTo>
                  <a:cubicBezTo>
                    <a:pt x="10108" y="7205"/>
                    <a:pt x="9799" y="7344"/>
                    <a:pt x="9598" y="7622"/>
                  </a:cubicBezTo>
                  <a:cubicBezTo>
                    <a:pt x="9415" y="7346"/>
                    <a:pt x="9110" y="7202"/>
                    <a:pt x="8803" y="7202"/>
                  </a:cubicBezTo>
                  <a:cubicBezTo>
                    <a:pt x="8594" y="7202"/>
                    <a:pt x="8384" y="7269"/>
                    <a:pt x="8210" y="7406"/>
                  </a:cubicBezTo>
                  <a:lnTo>
                    <a:pt x="8210" y="6634"/>
                  </a:lnTo>
                  <a:cubicBezTo>
                    <a:pt x="8858" y="6418"/>
                    <a:pt x="9444" y="6017"/>
                    <a:pt x="9845" y="5462"/>
                  </a:cubicBezTo>
                  <a:cubicBezTo>
                    <a:pt x="10277" y="4906"/>
                    <a:pt x="10493" y="4258"/>
                    <a:pt x="10555" y="3610"/>
                  </a:cubicBezTo>
                  <a:lnTo>
                    <a:pt x="13055" y="3610"/>
                  </a:lnTo>
                  <a:cubicBezTo>
                    <a:pt x="13117" y="3764"/>
                    <a:pt x="13209" y="3918"/>
                    <a:pt x="13333" y="4042"/>
                  </a:cubicBezTo>
                  <a:cubicBezTo>
                    <a:pt x="13487" y="4258"/>
                    <a:pt x="13734" y="4351"/>
                    <a:pt x="14012" y="4381"/>
                  </a:cubicBezTo>
                  <a:cubicBezTo>
                    <a:pt x="14043" y="4385"/>
                    <a:pt x="14074" y="4387"/>
                    <a:pt x="14106" y="4387"/>
                  </a:cubicBezTo>
                  <a:cubicBezTo>
                    <a:pt x="14320" y="4387"/>
                    <a:pt x="14529" y="4296"/>
                    <a:pt x="14691" y="4134"/>
                  </a:cubicBezTo>
                  <a:cubicBezTo>
                    <a:pt x="15092" y="3795"/>
                    <a:pt x="15153" y="3178"/>
                    <a:pt x="14814" y="2777"/>
                  </a:cubicBezTo>
                  <a:cubicBezTo>
                    <a:pt x="14629" y="2591"/>
                    <a:pt x="14382" y="2468"/>
                    <a:pt x="14135" y="2437"/>
                  </a:cubicBezTo>
                  <a:cubicBezTo>
                    <a:pt x="14114" y="2436"/>
                    <a:pt x="14093" y="2435"/>
                    <a:pt x="14073" y="2435"/>
                  </a:cubicBezTo>
                  <a:cubicBezTo>
                    <a:pt x="13605" y="2435"/>
                    <a:pt x="13205" y="2765"/>
                    <a:pt x="13117" y="3209"/>
                  </a:cubicBezTo>
                  <a:lnTo>
                    <a:pt x="10586" y="3209"/>
                  </a:lnTo>
                  <a:cubicBezTo>
                    <a:pt x="10488" y="1340"/>
                    <a:pt x="8921" y="1"/>
                    <a:pt x="7196"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649" name="Google Shape;12649;p23"/>
          <p:cNvGrpSpPr/>
          <p:nvPr/>
        </p:nvGrpSpPr>
        <p:grpSpPr>
          <a:xfrm>
            <a:off x="3373051" y="5300648"/>
            <a:ext cx="409467" cy="483533"/>
            <a:chOff x="5533300" y="4140550"/>
            <a:chExt cx="307100" cy="362650"/>
          </a:xfrm>
        </p:grpSpPr>
        <p:sp>
          <p:nvSpPr>
            <p:cNvPr id="12650" name="Google Shape;12650;p23"/>
            <p:cNvSpPr/>
            <p:nvPr/>
          </p:nvSpPr>
          <p:spPr>
            <a:xfrm>
              <a:off x="5698425" y="4326500"/>
              <a:ext cx="109575" cy="93200"/>
            </a:xfrm>
            <a:custGeom>
              <a:avLst/>
              <a:gdLst/>
              <a:ahLst/>
              <a:cxnLst/>
              <a:rect l="l" t="t" r="r" b="b"/>
              <a:pathLst>
                <a:path w="4383" h="3728" extrusionOk="0">
                  <a:moveTo>
                    <a:pt x="2510" y="1424"/>
                  </a:moveTo>
                  <a:cubicBezTo>
                    <a:pt x="2582" y="1424"/>
                    <a:pt x="2656" y="1452"/>
                    <a:pt x="2716" y="1512"/>
                  </a:cubicBezTo>
                  <a:cubicBezTo>
                    <a:pt x="2932" y="1728"/>
                    <a:pt x="2778" y="2037"/>
                    <a:pt x="2500" y="2037"/>
                  </a:cubicBezTo>
                  <a:cubicBezTo>
                    <a:pt x="2346" y="2037"/>
                    <a:pt x="2222" y="1883"/>
                    <a:pt x="2222" y="1728"/>
                  </a:cubicBezTo>
                  <a:cubicBezTo>
                    <a:pt x="2222" y="1541"/>
                    <a:pt x="2362" y="1424"/>
                    <a:pt x="2510" y="1424"/>
                  </a:cubicBezTo>
                  <a:close/>
                  <a:moveTo>
                    <a:pt x="2500" y="463"/>
                  </a:moveTo>
                  <a:cubicBezTo>
                    <a:pt x="3735" y="463"/>
                    <a:pt x="4383" y="1883"/>
                    <a:pt x="3580" y="2778"/>
                  </a:cubicBezTo>
                  <a:lnTo>
                    <a:pt x="3580" y="2809"/>
                  </a:lnTo>
                  <a:cubicBezTo>
                    <a:pt x="3488" y="2531"/>
                    <a:pt x="3303" y="2315"/>
                    <a:pt x="3086" y="2191"/>
                  </a:cubicBezTo>
                  <a:cubicBezTo>
                    <a:pt x="3179" y="2068"/>
                    <a:pt x="3241" y="1883"/>
                    <a:pt x="3241" y="1728"/>
                  </a:cubicBezTo>
                  <a:cubicBezTo>
                    <a:pt x="3272" y="1204"/>
                    <a:pt x="2894" y="941"/>
                    <a:pt x="2516" y="941"/>
                  </a:cubicBezTo>
                  <a:cubicBezTo>
                    <a:pt x="2137" y="941"/>
                    <a:pt x="1759" y="1204"/>
                    <a:pt x="1790" y="1728"/>
                  </a:cubicBezTo>
                  <a:cubicBezTo>
                    <a:pt x="1790" y="1883"/>
                    <a:pt x="1852" y="2068"/>
                    <a:pt x="1945" y="2191"/>
                  </a:cubicBezTo>
                  <a:cubicBezTo>
                    <a:pt x="1729" y="2315"/>
                    <a:pt x="1543" y="2531"/>
                    <a:pt x="1451" y="2778"/>
                  </a:cubicBezTo>
                  <a:cubicBezTo>
                    <a:pt x="648" y="1883"/>
                    <a:pt x="1297" y="463"/>
                    <a:pt x="2500" y="463"/>
                  </a:cubicBezTo>
                  <a:close/>
                  <a:moveTo>
                    <a:pt x="2500" y="2438"/>
                  </a:moveTo>
                  <a:cubicBezTo>
                    <a:pt x="2832" y="2438"/>
                    <a:pt x="3164" y="2654"/>
                    <a:pt x="3210" y="3086"/>
                  </a:cubicBezTo>
                  <a:cubicBezTo>
                    <a:pt x="2994" y="3210"/>
                    <a:pt x="2778" y="3272"/>
                    <a:pt x="2531" y="3272"/>
                  </a:cubicBezTo>
                  <a:cubicBezTo>
                    <a:pt x="2253" y="3272"/>
                    <a:pt x="2006" y="3210"/>
                    <a:pt x="1790" y="3086"/>
                  </a:cubicBezTo>
                  <a:cubicBezTo>
                    <a:pt x="1837" y="2654"/>
                    <a:pt x="2168" y="2438"/>
                    <a:pt x="2500" y="2438"/>
                  </a:cubicBezTo>
                  <a:close/>
                  <a:moveTo>
                    <a:pt x="2531" y="0"/>
                  </a:moveTo>
                  <a:cubicBezTo>
                    <a:pt x="864" y="0"/>
                    <a:pt x="0" y="1975"/>
                    <a:pt x="1173" y="3179"/>
                  </a:cubicBezTo>
                  <a:cubicBezTo>
                    <a:pt x="1552" y="3557"/>
                    <a:pt x="2017" y="3727"/>
                    <a:pt x="2474" y="3727"/>
                  </a:cubicBezTo>
                  <a:cubicBezTo>
                    <a:pt x="3432" y="3727"/>
                    <a:pt x="4352" y="2981"/>
                    <a:pt x="4352" y="1852"/>
                  </a:cubicBezTo>
                  <a:cubicBezTo>
                    <a:pt x="4352" y="833"/>
                    <a:pt x="3549" y="0"/>
                    <a:pt x="2531"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51" name="Google Shape;12651;p23"/>
            <p:cNvSpPr/>
            <p:nvPr/>
          </p:nvSpPr>
          <p:spPr>
            <a:xfrm>
              <a:off x="5533300" y="4140550"/>
              <a:ext cx="307100" cy="362650"/>
            </a:xfrm>
            <a:custGeom>
              <a:avLst/>
              <a:gdLst/>
              <a:ahLst/>
              <a:cxnLst/>
              <a:rect l="l" t="t" r="r" b="b"/>
              <a:pathLst>
                <a:path w="12284" h="14506" extrusionOk="0">
                  <a:moveTo>
                    <a:pt x="10988" y="433"/>
                  </a:moveTo>
                  <a:cubicBezTo>
                    <a:pt x="11451" y="433"/>
                    <a:pt x="11852" y="834"/>
                    <a:pt x="11852" y="1328"/>
                  </a:cubicBezTo>
                  <a:lnTo>
                    <a:pt x="11852" y="1698"/>
                  </a:lnTo>
                  <a:lnTo>
                    <a:pt x="402" y="1698"/>
                  </a:lnTo>
                  <a:lnTo>
                    <a:pt x="402" y="1328"/>
                  </a:lnTo>
                  <a:cubicBezTo>
                    <a:pt x="402" y="834"/>
                    <a:pt x="803" y="433"/>
                    <a:pt x="1297" y="433"/>
                  </a:cubicBezTo>
                  <a:close/>
                  <a:moveTo>
                    <a:pt x="1297" y="1"/>
                  </a:moveTo>
                  <a:cubicBezTo>
                    <a:pt x="556" y="1"/>
                    <a:pt x="1" y="587"/>
                    <a:pt x="1" y="1328"/>
                  </a:cubicBezTo>
                  <a:lnTo>
                    <a:pt x="1" y="13179"/>
                  </a:lnTo>
                  <a:cubicBezTo>
                    <a:pt x="1" y="13919"/>
                    <a:pt x="556" y="14506"/>
                    <a:pt x="1297" y="14506"/>
                  </a:cubicBezTo>
                  <a:lnTo>
                    <a:pt x="10988" y="14506"/>
                  </a:lnTo>
                  <a:cubicBezTo>
                    <a:pt x="11698" y="14506"/>
                    <a:pt x="12284" y="13919"/>
                    <a:pt x="12284" y="13179"/>
                  </a:cubicBezTo>
                  <a:lnTo>
                    <a:pt x="12284" y="9845"/>
                  </a:lnTo>
                  <a:cubicBezTo>
                    <a:pt x="12284" y="9707"/>
                    <a:pt x="12176" y="9637"/>
                    <a:pt x="12068" y="9637"/>
                  </a:cubicBezTo>
                  <a:cubicBezTo>
                    <a:pt x="11960" y="9637"/>
                    <a:pt x="11852" y="9707"/>
                    <a:pt x="11852" y="9845"/>
                  </a:cubicBezTo>
                  <a:lnTo>
                    <a:pt x="11852" y="13179"/>
                  </a:lnTo>
                  <a:cubicBezTo>
                    <a:pt x="11852" y="13672"/>
                    <a:pt x="11451" y="14074"/>
                    <a:pt x="10988" y="14074"/>
                  </a:cubicBezTo>
                  <a:lnTo>
                    <a:pt x="1297" y="14074"/>
                  </a:lnTo>
                  <a:cubicBezTo>
                    <a:pt x="803" y="14074"/>
                    <a:pt x="402" y="13672"/>
                    <a:pt x="402" y="13179"/>
                  </a:cubicBezTo>
                  <a:lnTo>
                    <a:pt x="402" y="2161"/>
                  </a:lnTo>
                  <a:lnTo>
                    <a:pt x="11852" y="2161"/>
                  </a:lnTo>
                  <a:lnTo>
                    <a:pt x="11852" y="8734"/>
                  </a:lnTo>
                  <a:cubicBezTo>
                    <a:pt x="11852" y="8858"/>
                    <a:pt x="11944" y="8950"/>
                    <a:pt x="12068" y="8950"/>
                  </a:cubicBezTo>
                  <a:cubicBezTo>
                    <a:pt x="12191" y="8950"/>
                    <a:pt x="12284" y="8827"/>
                    <a:pt x="12284" y="8734"/>
                  </a:cubicBezTo>
                  <a:lnTo>
                    <a:pt x="12284" y="1328"/>
                  </a:lnTo>
                  <a:cubicBezTo>
                    <a:pt x="12284" y="587"/>
                    <a:pt x="11698" y="1"/>
                    <a:pt x="10988"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52" name="Google Shape;12652;p23"/>
            <p:cNvSpPr/>
            <p:nvPr/>
          </p:nvSpPr>
          <p:spPr>
            <a:xfrm>
              <a:off x="5558000" y="4163700"/>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53" name="Google Shape;12653;p23"/>
            <p:cNvSpPr/>
            <p:nvPr/>
          </p:nvSpPr>
          <p:spPr>
            <a:xfrm>
              <a:off x="5576525" y="4163700"/>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54" name="Google Shape;12654;p23"/>
            <p:cNvSpPr/>
            <p:nvPr/>
          </p:nvSpPr>
          <p:spPr>
            <a:xfrm>
              <a:off x="5595800" y="4163700"/>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55" name="Google Shape;12655;p23"/>
            <p:cNvSpPr/>
            <p:nvPr/>
          </p:nvSpPr>
          <p:spPr>
            <a:xfrm>
              <a:off x="5565725" y="4216350"/>
              <a:ext cx="108800" cy="93200"/>
            </a:xfrm>
            <a:custGeom>
              <a:avLst/>
              <a:gdLst/>
              <a:ahLst/>
              <a:cxnLst/>
              <a:rect l="l" t="t" r="r" b="b"/>
              <a:pathLst>
                <a:path w="4352" h="3728" extrusionOk="0">
                  <a:moveTo>
                    <a:pt x="1836" y="1397"/>
                  </a:moveTo>
                  <a:cubicBezTo>
                    <a:pt x="1998" y="1397"/>
                    <a:pt x="2160" y="1505"/>
                    <a:pt x="2130" y="1721"/>
                  </a:cubicBezTo>
                  <a:cubicBezTo>
                    <a:pt x="2160" y="1953"/>
                    <a:pt x="1998" y="2068"/>
                    <a:pt x="1836" y="2068"/>
                  </a:cubicBezTo>
                  <a:cubicBezTo>
                    <a:pt x="1674" y="2068"/>
                    <a:pt x="1512" y="1953"/>
                    <a:pt x="1543" y="1721"/>
                  </a:cubicBezTo>
                  <a:cubicBezTo>
                    <a:pt x="1512" y="1505"/>
                    <a:pt x="1674" y="1397"/>
                    <a:pt x="1836" y="1397"/>
                  </a:cubicBezTo>
                  <a:close/>
                  <a:moveTo>
                    <a:pt x="1852" y="425"/>
                  </a:moveTo>
                  <a:cubicBezTo>
                    <a:pt x="2623" y="425"/>
                    <a:pt x="3271" y="1073"/>
                    <a:pt x="3271" y="1876"/>
                  </a:cubicBezTo>
                  <a:cubicBezTo>
                    <a:pt x="3271" y="2215"/>
                    <a:pt x="3148" y="2555"/>
                    <a:pt x="2932" y="2832"/>
                  </a:cubicBezTo>
                  <a:cubicBezTo>
                    <a:pt x="2808" y="2555"/>
                    <a:pt x="2654" y="2338"/>
                    <a:pt x="2407" y="2215"/>
                  </a:cubicBezTo>
                  <a:cubicBezTo>
                    <a:pt x="2500" y="2092"/>
                    <a:pt x="2562" y="1906"/>
                    <a:pt x="2562" y="1752"/>
                  </a:cubicBezTo>
                  <a:cubicBezTo>
                    <a:pt x="2608" y="1227"/>
                    <a:pt x="2230" y="965"/>
                    <a:pt x="1848" y="965"/>
                  </a:cubicBezTo>
                  <a:cubicBezTo>
                    <a:pt x="1466" y="965"/>
                    <a:pt x="1080" y="1227"/>
                    <a:pt x="1111" y="1752"/>
                  </a:cubicBezTo>
                  <a:cubicBezTo>
                    <a:pt x="1111" y="1906"/>
                    <a:pt x="1173" y="2092"/>
                    <a:pt x="1296" y="2215"/>
                  </a:cubicBezTo>
                  <a:cubicBezTo>
                    <a:pt x="1049" y="2338"/>
                    <a:pt x="864" y="2555"/>
                    <a:pt x="772" y="2801"/>
                  </a:cubicBezTo>
                  <a:cubicBezTo>
                    <a:pt x="0" y="1876"/>
                    <a:pt x="648" y="456"/>
                    <a:pt x="1852" y="456"/>
                  </a:cubicBezTo>
                  <a:lnTo>
                    <a:pt x="1852" y="425"/>
                  </a:lnTo>
                  <a:close/>
                  <a:moveTo>
                    <a:pt x="1852" y="2462"/>
                  </a:moveTo>
                  <a:cubicBezTo>
                    <a:pt x="2191" y="2462"/>
                    <a:pt x="2500" y="2740"/>
                    <a:pt x="2562" y="3110"/>
                  </a:cubicBezTo>
                  <a:cubicBezTo>
                    <a:pt x="2330" y="3233"/>
                    <a:pt x="2083" y="3295"/>
                    <a:pt x="1840" y="3295"/>
                  </a:cubicBezTo>
                  <a:cubicBezTo>
                    <a:pt x="1597" y="3295"/>
                    <a:pt x="1358" y="3233"/>
                    <a:pt x="1142" y="3110"/>
                  </a:cubicBezTo>
                  <a:cubicBezTo>
                    <a:pt x="1173" y="2740"/>
                    <a:pt x="1481" y="2462"/>
                    <a:pt x="1852" y="2462"/>
                  </a:cubicBezTo>
                  <a:close/>
                  <a:moveTo>
                    <a:pt x="1878" y="0"/>
                  </a:moveTo>
                  <a:cubicBezTo>
                    <a:pt x="920" y="0"/>
                    <a:pt x="0" y="747"/>
                    <a:pt x="0" y="1876"/>
                  </a:cubicBezTo>
                  <a:cubicBezTo>
                    <a:pt x="0" y="2863"/>
                    <a:pt x="833" y="3696"/>
                    <a:pt x="1852" y="3727"/>
                  </a:cubicBezTo>
                  <a:cubicBezTo>
                    <a:pt x="3487" y="3727"/>
                    <a:pt x="4352" y="1721"/>
                    <a:pt x="3179" y="548"/>
                  </a:cubicBezTo>
                  <a:cubicBezTo>
                    <a:pt x="2800" y="170"/>
                    <a:pt x="2335" y="0"/>
                    <a:pt x="187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56" name="Google Shape;12656;p23"/>
            <p:cNvSpPr/>
            <p:nvPr/>
          </p:nvSpPr>
          <p:spPr>
            <a:xfrm>
              <a:off x="5561850" y="4436825"/>
              <a:ext cx="250000" cy="35525"/>
            </a:xfrm>
            <a:custGeom>
              <a:avLst/>
              <a:gdLst/>
              <a:ahLst/>
              <a:cxnLst/>
              <a:rect l="l" t="t" r="r" b="b"/>
              <a:pathLst>
                <a:path w="10000" h="1421" extrusionOk="0">
                  <a:moveTo>
                    <a:pt x="865" y="0"/>
                  </a:moveTo>
                  <a:cubicBezTo>
                    <a:pt x="1" y="62"/>
                    <a:pt x="1" y="1358"/>
                    <a:pt x="865" y="1420"/>
                  </a:cubicBezTo>
                  <a:lnTo>
                    <a:pt x="9105" y="1420"/>
                  </a:lnTo>
                  <a:cubicBezTo>
                    <a:pt x="10000" y="1358"/>
                    <a:pt x="10000" y="62"/>
                    <a:pt x="9105" y="0"/>
                  </a:cubicBezTo>
                  <a:lnTo>
                    <a:pt x="2593" y="0"/>
                  </a:lnTo>
                  <a:cubicBezTo>
                    <a:pt x="2315" y="0"/>
                    <a:pt x="2315" y="433"/>
                    <a:pt x="2593" y="433"/>
                  </a:cubicBezTo>
                  <a:lnTo>
                    <a:pt x="9105" y="433"/>
                  </a:lnTo>
                  <a:cubicBezTo>
                    <a:pt x="9444" y="463"/>
                    <a:pt x="9444" y="957"/>
                    <a:pt x="9105" y="988"/>
                  </a:cubicBezTo>
                  <a:lnTo>
                    <a:pt x="865" y="988"/>
                  </a:lnTo>
                  <a:cubicBezTo>
                    <a:pt x="525" y="957"/>
                    <a:pt x="525" y="463"/>
                    <a:pt x="865" y="433"/>
                  </a:cubicBezTo>
                  <a:lnTo>
                    <a:pt x="1451" y="433"/>
                  </a:lnTo>
                  <a:cubicBezTo>
                    <a:pt x="1729" y="433"/>
                    <a:pt x="1729" y="0"/>
                    <a:pt x="1451"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57" name="Google Shape;12657;p23"/>
            <p:cNvSpPr/>
            <p:nvPr/>
          </p:nvSpPr>
          <p:spPr>
            <a:xfrm>
              <a:off x="5662925" y="4220025"/>
              <a:ext cx="144300" cy="86425"/>
            </a:xfrm>
            <a:custGeom>
              <a:avLst/>
              <a:gdLst/>
              <a:ahLst/>
              <a:cxnLst/>
              <a:rect l="l" t="t" r="r" b="b"/>
              <a:pathLst>
                <a:path w="5772" h="3457" extrusionOk="0">
                  <a:moveTo>
                    <a:pt x="1852" y="0"/>
                  </a:moveTo>
                  <a:cubicBezTo>
                    <a:pt x="1359" y="0"/>
                    <a:pt x="957" y="401"/>
                    <a:pt x="957" y="895"/>
                  </a:cubicBezTo>
                  <a:lnTo>
                    <a:pt x="957" y="988"/>
                  </a:lnTo>
                  <a:lnTo>
                    <a:pt x="278" y="988"/>
                  </a:lnTo>
                  <a:cubicBezTo>
                    <a:pt x="93" y="988"/>
                    <a:pt x="1" y="1204"/>
                    <a:pt x="124" y="1327"/>
                  </a:cubicBezTo>
                  <a:lnTo>
                    <a:pt x="957" y="2315"/>
                  </a:lnTo>
                  <a:lnTo>
                    <a:pt x="957" y="2562"/>
                  </a:lnTo>
                  <a:cubicBezTo>
                    <a:pt x="957" y="3056"/>
                    <a:pt x="1359" y="3457"/>
                    <a:pt x="1852" y="3457"/>
                  </a:cubicBezTo>
                  <a:lnTo>
                    <a:pt x="4877" y="3457"/>
                  </a:lnTo>
                  <a:cubicBezTo>
                    <a:pt x="5371" y="3457"/>
                    <a:pt x="5772" y="3056"/>
                    <a:pt x="5772" y="2562"/>
                  </a:cubicBezTo>
                  <a:lnTo>
                    <a:pt x="5772" y="895"/>
                  </a:lnTo>
                  <a:cubicBezTo>
                    <a:pt x="5772" y="401"/>
                    <a:pt x="5371" y="0"/>
                    <a:pt x="4877" y="0"/>
                  </a:cubicBezTo>
                  <a:lnTo>
                    <a:pt x="4568" y="0"/>
                  </a:lnTo>
                  <a:cubicBezTo>
                    <a:pt x="4290" y="0"/>
                    <a:pt x="4290" y="401"/>
                    <a:pt x="4568" y="401"/>
                  </a:cubicBezTo>
                  <a:lnTo>
                    <a:pt x="4877" y="401"/>
                  </a:lnTo>
                  <a:cubicBezTo>
                    <a:pt x="5124" y="401"/>
                    <a:pt x="5340" y="618"/>
                    <a:pt x="5340" y="895"/>
                  </a:cubicBezTo>
                  <a:lnTo>
                    <a:pt x="5340" y="2562"/>
                  </a:lnTo>
                  <a:cubicBezTo>
                    <a:pt x="5340" y="2809"/>
                    <a:pt x="5124" y="3025"/>
                    <a:pt x="4877" y="3025"/>
                  </a:cubicBezTo>
                  <a:lnTo>
                    <a:pt x="1852" y="3025"/>
                  </a:lnTo>
                  <a:cubicBezTo>
                    <a:pt x="1605" y="3025"/>
                    <a:pt x="1359" y="2809"/>
                    <a:pt x="1359" y="2562"/>
                  </a:cubicBezTo>
                  <a:lnTo>
                    <a:pt x="1359" y="2222"/>
                  </a:lnTo>
                  <a:cubicBezTo>
                    <a:pt x="1359" y="2191"/>
                    <a:pt x="1359" y="2130"/>
                    <a:pt x="1328" y="2099"/>
                  </a:cubicBezTo>
                  <a:lnTo>
                    <a:pt x="741" y="1389"/>
                  </a:lnTo>
                  <a:lnTo>
                    <a:pt x="1173" y="1389"/>
                  </a:lnTo>
                  <a:cubicBezTo>
                    <a:pt x="1183" y="1392"/>
                    <a:pt x="1193" y="1394"/>
                    <a:pt x="1203" y="1394"/>
                  </a:cubicBezTo>
                  <a:cubicBezTo>
                    <a:pt x="1285" y="1394"/>
                    <a:pt x="1359" y="1287"/>
                    <a:pt x="1359" y="1204"/>
                  </a:cubicBezTo>
                  <a:lnTo>
                    <a:pt x="1359" y="895"/>
                  </a:lnTo>
                  <a:cubicBezTo>
                    <a:pt x="1389" y="618"/>
                    <a:pt x="1605" y="401"/>
                    <a:pt x="1852" y="401"/>
                  </a:cubicBezTo>
                  <a:lnTo>
                    <a:pt x="3365" y="401"/>
                  </a:lnTo>
                  <a:cubicBezTo>
                    <a:pt x="3673" y="401"/>
                    <a:pt x="3673" y="0"/>
                    <a:pt x="3365"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58" name="Google Shape;12658;p23"/>
            <p:cNvSpPr/>
            <p:nvPr/>
          </p:nvSpPr>
          <p:spPr>
            <a:xfrm>
              <a:off x="5565725" y="4329575"/>
              <a:ext cx="144300" cy="86450"/>
            </a:xfrm>
            <a:custGeom>
              <a:avLst/>
              <a:gdLst/>
              <a:ahLst/>
              <a:cxnLst/>
              <a:rect l="l" t="t" r="r" b="b"/>
              <a:pathLst>
                <a:path w="5772" h="3458" extrusionOk="0">
                  <a:moveTo>
                    <a:pt x="3920" y="433"/>
                  </a:moveTo>
                  <a:cubicBezTo>
                    <a:pt x="4197" y="433"/>
                    <a:pt x="4413" y="649"/>
                    <a:pt x="4413" y="896"/>
                  </a:cubicBezTo>
                  <a:lnTo>
                    <a:pt x="4413" y="1204"/>
                  </a:lnTo>
                  <a:cubicBezTo>
                    <a:pt x="4413" y="1328"/>
                    <a:pt x="4506" y="1420"/>
                    <a:pt x="4629" y="1420"/>
                  </a:cubicBezTo>
                  <a:lnTo>
                    <a:pt x="5031" y="1420"/>
                  </a:lnTo>
                  <a:lnTo>
                    <a:pt x="4475" y="2161"/>
                  </a:lnTo>
                  <a:cubicBezTo>
                    <a:pt x="4413" y="2192"/>
                    <a:pt x="4413" y="2223"/>
                    <a:pt x="4413" y="2284"/>
                  </a:cubicBezTo>
                  <a:lnTo>
                    <a:pt x="4413" y="2593"/>
                  </a:lnTo>
                  <a:cubicBezTo>
                    <a:pt x="4413" y="2840"/>
                    <a:pt x="4197" y="3056"/>
                    <a:pt x="3920" y="3056"/>
                  </a:cubicBezTo>
                  <a:lnTo>
                    <a:pt x="926" y="3056"/>
                  </a:lnTo>
                  <a:cubicBezTo>
                    <a:pt x="648" y="3056"/>
                    <a:pt x="432" y="2840"/>
                    <a:pt x="432" y="2593"/>
                  </a:cubicBezTo>
                  <a:lnTo>
                    <a:pt x="432" y="896"/>
                  </a:lnTo>
                  <a:cubicBezTo>
                    <a:pt x="432" y="649"/>
                    <a:pt x="648" y="433"/>
                    <a:pt x="926" y="433"/>
                  </a:cubicBezTo>
                  <a:close/>
                  <a:moveTo>
                    <a:pt x="926" y="1"/>
                  </a:moveTo>
                  <a:cubicBezTo>
                    <a:pt x="401" y="1"/>
                    <a:pt x="0" y="402"/>
                    <a:pt x="0" y="896"/>
                  </a:cubicBezTo>
                  <a:lnTo>
                    <a:pt x="0" y="2562"/>
                  </a:lnTo>
                  <a:cubicBezTo>
                    <a:pt x="0" y="3056"/>
                    <a:pt x="401" y="3457"/>
                    <a:pt x="926" y="3457"/>
                  </a:cubicBezTo>
                  <a:lnTo>
                    <a:pt x="3920" y="3457"/>
                  </a:lnTo>
                  <a:cubicBezTo>
                    <a:pt x="4413" y="3457"/>
                    <a:pt x="4815" y="3056"/>
                    <a:pt x="4845" y="2562"/>
                  </a:cubicBezTo>
                  <a:lnTo>
                    <a:pt x="4845" y="2346"/>
                  </a:lnTo>
                  <a:lnTo>
                    <a:pt x="5648" y="1359"/>
                  </a:lnTo>
                  <a:cubicBezTo>
                    <a:pt x="5771" y="1204"/>
                    <a:pt x="5679" y="1019"/>
                    <a:pt x="5493" y="1019"/>
                  </a:cubicBezTo>
                  <a:lnTo>
                    <a:pt x="4845" y="1019"/>
                  </a:lnTo>
                  <a:lnTo>
                    <a:pt x="4845" y="896"/>
                  </a:lnTo>
                  <a:cubicBezTo>
                    <a:pt x="4845" y="402"/>
                    <a:pt x="4444" y="1"/>
                    <a:pt x="3950"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659" name="Google Shape;12659;p23"/>
          <p:cNvGrpSpPr/>
          <p:nvPr/>
        </p:nvGrpSpPr>
        <p:grpSpPr>
          <a:xfrm>
            <a:off x="5315884" y="2354808"/>
            <a:ext cx="452667" cy="481667"/>
            <a:chOff x="2510400" y="4141325"/>
            <a:chExt cx="339500" cy="361250"/>
          </a:xfrm>
        </p:grpSpPr>
        <p:sp>
          <p:nvSpPr>
            <p:cNvPr id="12660" name="Google Shape;12660;p23"/>
            <p:cNvSpPr/>
            <p:nvPr/>
          </p:nvSpPr>
          <p:spPr>
            <a:xfrm>
              <a:off x="2510400" y="4141325"/>
              <a:ext cx="339500" cy="361250"/>
            </a:xfrm>
            <a:custGeom>
              <a:avLst/>
              <a:gdLst/>
              <a:ahLst/>
              <a:cxnLst/>
              <a:rect l="l" t="t" r="r" b="b"/>
              <a:pathLst>
                <a:path w="13580" h="14450" extrusionOk="0">
                  <a:moveTo>
                    <a:pt x="7098" y="0"/>
                  </a:moveTo>
                  <a:cubicBezTo>
                    <a:pt x="6203" y="0"/>
                    <a:pt x="5493" y="710"/>
                    <a:pt x="5493" y="1574"/>
                  </a:cubicBezTo>
                  <a:lnTo>
                    <a:pt x="5493" y="3858"/>
                  </a:lnTo>
                  <a:cubicBezTo>
                    <a:pt x="5428" y="3836"/>
                    <a:pt x="5347" y="3814"/>
                    <a:pt x="5273" y="3814"/>
                  </a:cubicBezTo>
                  <a:cubicBezTo>
                    <a:pt x="5242" y="3814"/>
                    <a:pt x="5212" y="3818"/>
                    <a:pt x="5185" y="3827"/>
                  </a:cubicBezTo>
                  <a:lnTo>
                    <a:pt x="1296" y="3827"/>
                  </a:lnTo>
                  <a:cubicBezTo>
                    <a:pt x="586" y="3827"/>
                    <a:pt x="0" y="4383"/>
                    <a:pt x="0" y="5123"/>
                  </a:cubicBezTo>
                  <a:lnTo>
                    <a:pt x="0" y="5556"/>
                  </a:lnTo>
                  <a:cubicBezTo>
                    <a:pt x="0" y="5694"/>
                    <a:pt x="108" y="5764"/>
                    <a:pt x="216" y="5764"/>
                  </a:cubicBezTo>
                  <a:cubicBezTo>
                    <a:pt x="324" y="5764"/>
                    <a:pt x="432" y="5694"/>
                    <a:pt x="432" y="5556"/>
                  </a:cubicBezTo>
                  <a:lnTo>
                    <a:pt x="432" y="5123"/>
                  </a:lnTo>
                  <a:cubicBezTo>
                    <a:pt x="432" y="4630"/>
                    <a:pt x="802" y="4228"/>
                    <a:pt x="1296" y="4228"/>
                  </a:cubicBezTo>
                  <a:lnTo>
                    <a:pt x="5185" y="4228"/>
                  </a:lnTo>
                  <a:cubicBezTo>
                    <a:pt x="5648" y="4228"/>
                    <a:pt x="6049" y="4630"/>
                    <a:pt x="6049" y="5123"/>
                  </a:cubicBezTo>
                  <a:lnTo>
                    <a:pt x="6049" y="7562"/>
                  </a:lnTo>
                  <a:cubicBezTo>
                    <a:pt x="6049" y="7592"/>
                    <a:pt x="6049" y="7623"/>
                    <a:pt x="6049" y="7623"/>
                  </a:cubicBezTo>
                  <a:lnTo>
                    <a:pt x="6049" y="8981"/>
                  </a:lnTo>
                  <a:lnTo>
                    <a:pt x="6049" y="9074"/>
                  </a:lnTo>
                  <a:lnTo>
                    <a:pt x="5617" y="9074"/>
                  </a:lnTo>
                  <a:cubicBezTo>
                    <a:pt x="5597" y="9072"/>
                    <a:pt x="5578" y="9072"/>
                    <a:pt x="5559" y="9072"/>
                  </a:cubicBezTo>
                  <a:cubicBezTo>
                    <a:pt x="5118" y="9072"/>
                    <a:pt x="4719" y="9403"/>
                    <a:pt x="4660" y="9876"/>
                  </a:cubicBezTo>
                  <a:cubicBezTo>
                    <a:pt x="4629" y="9876"/>
                    <a:pt x="4598" y="9876"/>
                    <a:pt x="4598" y="9907"/>
                  </a:cubicBezTo>
                  <a:lnTo>
                    <a:pt x="3642" y="10617"/>
                  </a:lnTo>
                  <a:lnTo>
                    <a:pt x="3642" y="10061"/>
                  </a:lnTo>
                  <a:cubicBezTo>
                    <a:pt x="3642" y="9938"/>
                    <a:pt x="3549" y="9845"/>
                    <a:pt x="3426" y="9845"/>
                  </a:cubicBezTo>
                  <a:lnTo>
                    <a:pt x="1296" y="9845"/>
                  </a:lnTo>
                  <a:cubicBezTo>
                    <a:pt x="802" y="9845"/>
                    <a:pt x="432" y="9444"/>
                    <a:pt x="432" y="8981"/>
                  </a:cubicBezTo>
                  <a:lnTo>
                    <a:pt x="432" y="6852"/>
                  </a:lnTo>
                  <a:cubicBezTo>
                    <a:pt x="432" y="6697"/>
                    <a:pt x="324" y="6620"/>
                    <a:pt x="216" y="6620"/>
                  </a:cubicBezTo>
                  <a:cubicBezTo>
                    <a:pt x="108" y="6620"/>
                    <a:pt x="0" y="6697"/>
                    <a:pt x="0" y="6852"/>
                  </a:cubicBezTo>
                  <a:lnTo>
                    <a:pt x="0" y="8981"/>
                  </a:lnTo>
                  <a:cubicBezTo>
                    <a:pt x="0" y="9691"/>
                    <a:pt x="586" y="10277"/>
                    <a:pt x="1296" y="10277"/>
                  </a:cubicBezTo>
                  <a:lnTo>
                    <a:pt x="3241" y="10277"/>
                  </a:lnTo>
                  <a:lnTo>
                    <a:pt x="3241" y="11049"/>
                  </a:lnTo>
                  <a:cubicBezTo>
                    <a:pt x="3241" y="11159"/>
                    <a:pt x="3335" y="11254"/>
                    <a:pt x="3445" y="11254"/>
                  </a:cubicBezTo>
                  <a:cubicBezTo>
                    <a:pt x="3489" y="11254"/>
                    <a:pt x="3536" y="11238"/>
                    <a:pt x="3580" y="11203"/>
                  </a:cubicBezTo>
                  <a:lnTo>
                    <a:pt x="4629" y="10401"/>
                  </a:lnTo>
                  <a:lnTo>
                    <a:pt x="4629" y="12777"/>
                  </a:lnTo>
                  <a:cubicBezTo>
                    <a:pt x="4629" y="13302"/>
                    <a:pt x="5092" y="13765"/>
                    <a:pt x="5617" y="13765"/>
                  </a:cubicBezTo>
                  <a:lnTo>
                    <a:pt x="6913" y="13765"/>
                  </a:lnTo>
                  <a:lnTo>
                    <a:pt x="6913" y="14259"/>
                  </a:lnTo>
                  <a:cubicBezTo>
                    <a:pt x="6936" y="14370"/>
                    <a:pt x="7039" y="14450"/>
                    <a:pt x="7141" y="14450"/>
                  </a:cubicBezTo>
                  <a:cubicBezTo>
                    <a:pt x="7180" y="14450"/>
                    <a:pt x="7219" y="14438"/>
                    <a:pt x="7253" y="14413"/>
                  </a:cubicBezTo>
                  <a:lnTo>
                    <a:pt x="8117" y="13765"/>
                  </a:lnTo>
                  <a:lnTo>
                    <a:pt x="8395" y="13765"/>
                  </a:lnTo>
                  <a:cubicBezTo>
                    <a:pt x="8919" y="13765"/>
                    <a:pt x="9351" y="13302"/>
                    <a:pt x="9351" y="12777"/>
                  </a:cubicBezTo>
                  <a:lnTo>
                    <a:pt x="9351" y="12376"/>
                  </a:lnTo>
                  <a:cubicBezTo>
                    <a:pt x="9351" y="12237"/>
                    <a:pt x="9251" y="12168"/>
                    <a:pt x="9151" y="12168"/>
                  </a:cubicBezTo>
                  <a:cubicBezTo>
                    <a:pt x="9050" y="12168"/>
                    <a:pt x="8950" y="12237"/>
                    <a:pt x="8950" y="12376"/>
                  </a:cubicBezTo>
                  <a:lnTo>
                    <a:pt x="8950" y="12777"/>
                  </a:lnTo>
                  <a:cubicBezTo>
                    <a:pt x="8950" y="13086"/>
                    <a:pt x="8672" y="13333"/>
                    <a:pt x="8395" y="13333"/>
                  </a:cubicBezTo>
                  <a:lnTo>
                    <a:pt x="8055" y="13333"/>
                  </a:lnTo>
                  <a:cubicBezTo>
                    <a:pt x="7993" y="13333"/>
                    <a:pt x="7962" y="13333"/>
                    <a:pt x="7932" y="13364"/>
                  </a:cubicBezTo>
                  <a:lnTo>
                    <a:pt x="7345" y="13826"/>
                  </a:lnTo>
                  <a:lnTo>
                    <a:pt x="7345" y="13549"/>
                  </a:lnTo>
                  <a:cubicBezTo>
                    <a:pt x="7345" y="13425"/>
                    <a:pt x="7253" y="13333"/>
                    <a:pt x="7129" y="13333"/>
                  </a:cubicBezTo>
                  <a:lnTo>
                    <a:pt x="5617" y="13333"/>
                  </a:lnTo>
                  <a:cubicBezTo>
                    <a:pt x="5308" y="13333"/>
                    <a:pt x="5061" y="13086"/>
                    <a:pt x="5061" y="12777"/>
                  </a:cubicBezTo>
                  <a:lnTo>
                    <a:pt x="5061" y="10030"/>
                  </a:lnTo>
                  <a:cubicBezTo>
                    <a:pt x="5061" y="9722"/>
                    <a:pt x="5308" y="9475"/>
                    <a:pt x="5617" y="9475"/>
                  </a:cubicBezTo>
                  <a:lnTo>
                    <a:pt x="8395" y="9475"/>
                  </a:lnTo>
                  <a:cubicBezTo>
                    <a:pt x="8672" y="9475"/>
                    <a:pt x="8950" y="9722"/>
                    <a:pt x="8950" y="10030"/>
                  </a:cubicBezTo>
                  <a:lnTo>
                    <a:pt x="8950" y="11049"/>
                  </a:lnTo>
                  <a:cubicBezTo>
                    <a:pt x="8950" y="11203"/>
                    <a:pt x="9050" y="11280"/>
                    <a:pt x="9151" y="11280"/>
                  </a:cubicBezTo>
                  <a:cubicBezTo>
                    <a:pt x="9251" y="11280"/>
                    <a:pt x="9351" y="11203"/>
                    <a:pt x="9351" y="11049"/>
                  </a:cubicBezTo>
                  <a:lnTo>
                    <a:pt x="9351" y="10030"/>
                  </a:lnTo>
                  <a:cubicBezTo>
                    <a:pt x="9351" y="9475"/>
                    <a:pt x="8919" y="9043"/>
                    <a:pt x="8364" y="9043"/>
                  </a:cubicBezTo>
                  <a:lnTo>
                    <a:pt x="6481" y="9043"/>
                  </a:lnTo>
                  <a:lnTo>
                    <a:pt x="6481" y="7932"/>
                  </a:lnTo>
                  <a:cubicBezTo>
                    <a:pt x="6666" y="8024"/>
                    <a:pt x="6882" y="8055"/>
                    <a:pt x="7067" y="8055"/>
                  </a:cubicBezTo>
                  <a:lnTo>
                    <a:pt x="9444" y="8055"/>
                  </a:lnTo>
                  <a:lnTo>
                    <a:pt x="9444" y="9105"/>
                  </a:lnTo>
                  <a:cubicBezTo>
                    <a:pt x="9444" y="9215"/>
                    <a:pt x="9554" y="9309"/>
                    <a:pt x="9662" y="9309"/>
                  </a:cubicBezTo>
                  <a:cubicBezTo>
                    <a:pt x="9705" y="9309"/>
                    <a:pt x="9748" y="9294"/>
                    <a:pt x="9783" y="9259"/>
                  </a:cubicBezTo>
                  <a:lnTo>
                    <a:pt x="11357" y="8055"/>
                  </a:lnTo>
                  <a:lnTo>
                    <a:pt x="12005" y="8055"/>
                  </a:lnTo>
                  <a:cubicBezTo>
                    <a:pt x="12869" y="8055"/>
                    <a:pt x="13579" y="7345"/>
                    <a:pt x="13579" y="6481"/>
                  </a:cubicBezTo>
                  <a:lnTo>
                    <a:pt x="13579" y="1574"/>
                  </a:lnTo>
                  <a:cubicBezTo>
                    <a:pt x="13579" y="710"/>
                    <a:pt x="12869" y="0"/>
                    <a:pt x="12005" y="0"/>
                  </a:cubicBezTo>
                  <a:lnTo>
                    <a:pt x="11388" y="0"/>
                  </a:lnTo>
                  <a:cubicBezTo>
                    <a:pt x="11079" y="0"/>
                    <a:pt x="11079" y="432"/>
                    <a:pt x="11388" y="432"/>
                  </a:cubicBezTo>
                  <a:lnTo>
                    <a:pt x="12005" y="432"/>
                  </a:lnTo>
                  <a:cubicBezTo>
                    <a:pt x="12623" y="432"/>
                    <a:pt x="13147" y="926"/>
                    <a:pt x="13147" y="1574"/>
                  </a:cubicBezTo>
                  <a:lnTo>
                    <a:pt x="13147" y="6481"/>
                  </a:lnTo>
                  <a:cubicBezTo>
                    <a:pt x="13147" y="7129"/>
                    <a:pt x="12623" y="7654"/>
                    <a:pt x="12005" y="7654"/>
                  </a:cubicBezTo>
                  <a:lnTo>
                    <a:pt x="11296" y="7654"/>
                  </a:lnTo>
                  <a:cubicBezTo>
                    <a:pt x="11234" y="7654"/>
                    <a:pt x="11203" y="7654"/>
                    <a:pt x="11172" y="7685"/>
                  </a:cubicBezTo>
                  <a:lnTo>
                    <a:pt x="9876" y="8673"/>
                  </a:lnTo>
                  <a:lnTo>
                    <a:pt x="9876" y="7870"/>
                  </a:lnTo>
                  <a:cubicBezTo>
                    <a:pt x="9876" y="7747"/>
                    <a:pt x="9783" y="7654"/>
                    <a:pt x="9660" y="7654"/>
                  </a:cubicBezTo>
                  <a:lnTo>
                    <a:pt x="7098" y="7654"/>
                  </a:lnTo>
                  <a:cubicBezTo>
                    <a:pt x="6882" y="7654"/>
                    <a:pt x="6666" y="7592"/>
                    <a:pt x="6481" y="7500"/>
                  </a:cubicBezTo>
                  <a:lnTo>
                    <a:pt x="6481" y="5123"/>
                  </a:lnTo>
                  <a:cubicBezTo>
                    <a:pt x="6481" y="4691"/>
                    <a:pt x="6265" y="4259"/>
                    <a:pt x="5926" y="4043"/>
                  </a:cubicBezTo>
                  <a:lnTo>
                    <a:pt x="5926" y="1574"/>
                  </a:lnTo>
                  <a:cubicBezTo>
                    <a:pt x="5926" y="926"/>
                    <a:pt x="6419" y="432"/>
                    <a:pt x="7067" y="432"/>
                  </a:cubicBezTo>
                  <a:lnTo>
                    <a:pt x="10030" y="432"/>
                  </a:lnTo>
                  <a:cubicBezTo>
                    <a:pt x="10339" y="432"/>
                    <a:pt x="10339" y="0"/>
                    <a:pt x="10030"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nvGrpSpPr>
            <p:cNvPr id="12661" name="Google Shape;12661;p23"/>
            <p:cNvGrpSpPr/>
            <p:nvPr/>
          </p:nvGrpSpPr>
          <p:grpSpPr>
            <a:xfrm>
              <a:off x="2548975" y="4180400"/>
              <a:ext cx="260800" cy="179300"/>
              <a:chOff x="2548975" y="4180400"/>
              <a:chExt cx="260800" cy="179300"/>
            </a:xfrm>
          </p:grpSpPr>
          <p:sp>
            <p:nvSpPr>
              <p:cNvPr id="12662" name="Google Shape;12662;p23"/>
              <p:cNvSpPr/>
              <p:nvPr/>
            </p:nvSpPr>
            <p:spPr>
              <a:xfrm>
                <a:off x="2687075" y="4180400"/>
                <a:ext cx="122700" cy="122200"/>
              </a:xfrm>
              <a:custGeom>
                <a:avLst/>
                <a:gdLst/>
                <a:ahLst/>
                <a:cxnLst/>
                <a:rect l="l" t="t" r="r" b="b"/>
                <a:pathLst>
                  <a:path w="4908" h="4888" extrusionOk="0">
                    <a:moveTo>
                      <a:pt x="1173" y="2233"/>
                    </a:moveTo>
                    <a:lnTo>
                      <a:pt x="1173" y="4394"/>
                    </a:lnTo>
                    <a:lnTo>
                      <a:pt x="463" y="4394"/>
                    </a:lnTo>
                    <a:lnTo>
                      <a:pt x="463" y="2233"/>
                    </a:lnTo>
                    <a:close/>
                    <a:moveTo>
                      <a:pt x="2901" y="413"/>
                    </a:moveTo>
                    <a:cubicBezTo>
                      <a:pt x="3087" y="752"/>
                      <a:pt x="3087" y="1153"/>
                      <a:pt x="2963" y="1493"/>
                    </a:cubicBezTo>
                    <a:lnTo>
                      <a:pt x="2778" y="1894"/>
                    </a:lnTo>
                    <a:cubicBezTo>
                      <a:pt x="2747" y="1956"/>
                      <a:pt x="2747" y="2017"/>
                      <a:pt x="2778" y="2079"/>
                    </a:cubicBezTo>
                    <a:cubicBezTo>
                      <a:pt x="2809" y="2141"/>
                      <a:pt x="2901" y="2172"/>
                      <a:pt x="2963" y="2172"/>
                    </a:cubicBezTo>
                    <a:lnTo>
                      <a:pt x="4383" y="2203"/>
                    </a:lnTo>
                    <a:cubicBezTo>
                      <a:pt x="4445" y="2203"/>
                      <a:pt x="4475" y="2233"/>
                      <a:pt x="4506" y="2326"/>
                    </a:cubicBezTo>
                    <a:lnTo>
                      <a:pt x="4506" y="2604"/>
                    </a:lnTo>
                    <a:lnTo>
                      <a:pt x="4506" y="4332"/>
                    </a:lnTo>
                    <a:cubicBezTo>
                      <a:pt x="4475" y="4363"/>
                      <a:pt x="4475" y="4394"/>
                      <a:pt x="4445" y="4425"/>
                    </a:cubicBezTo>
                    <a:cubicBezTo>
                      <a:pt x="4445" y="4455"/>
                      <a:pt x="4414" y="4455"/>
                      <a:pt x="4383" y="4486"/>
                    </a:cubicBezTo>
                    <a:lnTo>
                      <a:pt x="2346" y="4486"/>
                    </a:lnTo>
                    <a:cubicBezTo>
                      <a:pt x="2099" y="4455"/>
                      <a:pt x="1852" y="4394"/>
                      <a:pt x="1667" y="4239"/>
                    </a:cubicBezTo>
                    <a:lnTo>
                      <a:pt x="1574" y="4178"/>
                    </a:lnTo>
                    <a:lnTo>
                      <a:pt x="1574" y="2511"/>
                    </a:lnTo>
                    <a:lnTo>
                      <a:pt x="2439" y="1524"/>
                    </a:lnTo>
                    <a:cubicBezTo>
                      <a:pt x="2716" y="1215"/>
                      <a:pt x="2871" y="814"/>
                      <a:pt x="2871" y="413"/>
                    </a:cubicBezTo>
                    <a:close/>
                    <a:moveTo>
                      <a:pt x="2899" y="1"/>
                    </a:moveTo>
                    <a:cubicBezTo>
                      <a:pt x="2662" y="1"/>
                      <a:pt x="2469" y="198"/>
                      <a:pt x="2469" y="443"/>
                    </a:cubicBezTo>
                    <a:cubicBezTo>
                      <a:pt x="2469" y="752"/>
                      <a:pt x="2346" y="1030"/>
                      <a:pt x="2130" y="1246"/>
                    </a:cubicBezTo>
                    <a:lnTo>
                      <a:pt x="1574" y="1894"/>
                    </a:lnTo>
                    <a:cubicBezTo>
                      <a:pt x="1513" y="1832"/>
                      <a:pt x="1451" y="1801"/>
                      <a:pt x="1389" y="1801"/>
                    </a:cubicBezTo>
                    <a:lnTo>
                      <a:pt x="216" y="1801"/>
                    </a:lnTo>
                    <a:cubicBezTo>
                      <a:pt x="93" y="1801"/>
                      <a:pt x="0" y="1894"/>
                      <a:pt x="0" y="2017"/>
                    </a:cubicBezTo>
                    <a:lnTo>
                      <a:pt x="0" y="4579"/>
                    </a:lnTo>
                    <a:cubicBezTo>
                      <a:pt x="0" y="4702"/>
                      <a:pt x="93" y="4795"/>
                      <a:pt x="216" y="4795"/>
                    </a:cubicBezTo>
                    <a:lnTo>
                      <a:pt x="1389" y="4795"/>
                    </a:lnTo>
                    <a:cubicBezTo>
                      <a:pt x="1451" y="4795"/>
                      <a:pt x="1544" y="4764"/>
                      <a:pt x="1574" y="4671"/>
                    </a:cubicBezTo>
                    <a:cubicBezTo>
                      <a:pt x="1821" y="4826"/>
                      <a:pt x="2068" y="4887"/>
                      <a:pt x="2346" y="4887"/>
                    </a:cubicBezTo>
                    <a:lnTo>
                      <a:pt x="4352" y="4887"/>
                    </a:lnTo>
                    <a:cubicBezTo>
                      <a:pt x="4661" y="4887"/>
                      <a:pt x="4907" y="4641"/>
                      <a:pt x="4907" y="4332"/>
                    </a:cubicBezTo>
                    <a:lnTo>
                      <a:pt x="4907" y="2326"/>
                    </a:lnTo>
                    <a:cubicBezTo>
                      <a:pt x="4907" y="2017"/>
                      <a:pt x="4661" y="1770"/>
                      <a:pt x="4352" y="1770"/>
                    </a:cubicBezTo>
                    <a:lnTo>
                      <a:pt x="3303" y="1770"/>
                    </a:lnTo>
                    <a:lnTo>
                      <a:pt x="3364" y="1678"/>
                    </a:lnTo>
                    <a:cubicBezTo>
                      <a:pt x="3550" y="1184"/>
                      <a:pt x="3519" y="659"/>
                      <a:pt x="3272" y="197"/>
                    </a:cubicBezTo>
                    <a:cubicBezTo>
                      <a:pt x="3210" y="104"/>
                      <a:pt x="3117" y="42"/>
                      <a:pt x="2994" y="11"/>
                    </a:cubicBezTo>
                    <a:cubicBezTo>
                      <a:pt x="2962" y="4"/>
                      <a:pt x="2930" y="1"/>
                      <a:pt x="2899"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63" name="Google Shape;12663;p23"/>
              <p:cNvSpPr/>
              <p:nvPr/>
            </p:nvSpPr>
            <p:spPr>
              <a:xfrm>
                <a:off x="2548975" y="4277875"/>
                <a:ext cx="85650" cy="81825"/>
              </a:xfrm>
              <a:custGeom>
                <a:avLst/>
                <a:gdLst/>
                <a:ahLst/>
                <a:cxnLst/>
                <a:rect l="l" t="t" r="r" b="b"/>
                <a:pathLst>
                  <a:path w="3426" h="3273" extrusionOk="0">
                    <a:moveTo>
                      <a:pt x="2006" y="1390"/>
                    </a:moveTo>
                    <a:lnTo>
                      <a:pt x="1914" y="1914"/>
                    </a:lnTo>
                    <a:lnTo>
                      <a:pt x="1389" y="1914"/>
                    </a:lnTo>
                    <a:lnTo>
                      <a:pt x="1482" y="1390"/>
                    </a:lnTo>
                    <a:close/>
                    <a:moveTo>
                      <a:pt x="1512" y="1"/>
                    </a:moveTo>
                    <a:cubicBezTo>
                      <a:pt x="1420" y="1"/>
                      <a:pt x="1296" y="63"/>
                      <a:pt x="1266" y="186"/>
                    </a:cubicBezTo>
                    <a:lnTo>
                      <a:pt x="1142" y="958"/>
                    </a:lnTo>
                    <a:lnTo>
                      <a:pt x="309" y="958"/>
                    </a:lnTo>
                    <a:cubicBezTo>
                      <a:pt x="0" y="958"/>
                      <a:pt x="0" y="1359"/>
                      <a:pt x="309" y="1359"/>
                    </a:cubicBezTo>
                    <a:lnTo>
                      <a:pt x="1080" y="1359"/>
                    </a:lnTo>
                    <a:lnTo>
                      <a:pt x="988" y="1883"/>
                    </a:lnTo>
                    <a:lnTo>
                      <a:pt x="278" y="1914"/>
                    </a:lnTo>
                    <a:cubicBezTo>
                      <a:pt x="0" y="1914"/>
                      <a:pt x="0" y="2316"/>
                      <a:pt x="278" y="2316"/>
                    </a:cubicBezTo>
                    <a:lnTo>
                      <a:pt x="926" y="2316"/>
                    </a:lnTo>
                    <a:lnTo>
                      <a:pt x="803" y="3025"/>
                    </a:lnTo>
                    <a:cubicBezTo>
                      <a:pt x="772" y="3149"/>
                      <a:pt x="864" y="3241"/>
                      <a:pt x="957" y="3272"/>
                    </a:cubicBezTo>
                    <a:lnTo>
                      <a:pt x="1019" y="3272"/>
                    </a:lnTo>
                    <a:cubicBezTo>
                      <a:pt x="1111" y="3272"/>
                      <a:pt x="1204" y="3211"/>
                      <a:pt x="1204" y="3087"/>
                    </a:cubicBezTo>
                    <a:lnTo>
                      <a:pt x="1327" y="2316"/>
                    </a:lnTo>
                    <a:lnTo>
                      <a:pt x="1852" y="2316"/>
                    </a:lnTo>
                    <a:lnTo>
                      <a:pt x="1728" y="3025"/>
                    </a:lnTo>
                    <a:cubicBezTo>
                      <a:pt x="1728" y="3149"/>
                      <a:pt x="1790" y="3241"/>
                      <a:pt x="1914" y="3272"/>
                    </a:cubicBezTo>
                    <a:lnTo>
                      <a:pt x="1944" y="3272"/>
                    </a:lnTo>
                    <a:cubicBezTo>
                      <a:pt x="2037" y="3272"/>
                      <a:pt x="2130" y="3211"/>
                      <a:pt x="2161" y="3087"/>
                    </a:cubicBezTo>
                    <a:lnTo>
                      <a:pt x="2284" y="2316"/>
                    </a:lnTo>
                    <a:lnTo>
                      <a:pt x="3148" y="2316"/>
                    </a:lnTo>
                    <a:cubicBezTo>
                      <a:pt x="3416" y="2316"/>
                      <a:pt x="3426" y="1913"/>
                      <a:pt x="3176" y="1913"/>
                    </a:cubicBezTo>
                    <a:cubicBezTo>
                      <a:pt x="3167" y="1913"/>
                      <a:pt x="3158" y="1913"/>
                      <a:pt x="3148" y="1914"/>
                    </a:cubicBezTo>
                    <a:lnTo>
                      <a:pt x="2377" y="1914"/>
                    </a:lnTo>
                    <a:lnTo>
                      <a:pt x="2438" y="1390"/>
                    </a:lnTo>
                    <a:lnTo>
                      <a:pt x="3148" y="1390"/>
                    </a:lnTo>
                    <a:cubicBezTo>
                      <a:pt x="3426" y="1390"/>
                      <a:pt x="3426" y="958"/>
                      <a:pt x="3148" y="958"/>
                    </a:cubicBezTo>
                    <a:lnTo>
                      <a:pt x="2531" y="958"/>
                    </a:lnTo>
                    <a:lnTo>
                      <a:pt x="2654" y="248"/>
                    </a:lnTo>
                    <a:cubicBezTo>
                      <a:pt x="2654" y="124"/>
                      <a:pt x="2593" y="32"/>
                      <a:pt x="2469" y="1"/>
                    </a:cubicBezTo>
                    <a:cubicBezTo>
                      <a:pt x="2346" y="1"/>
                      <a:pt x="2253" y="63"/>
                      <a:pt x="2222" y="186"/>
                    </a:cubicBezTo>
                    <a:lnTo>
                      <a:pt x="2099" y="958"/>
                    </a:lnTo>
                    <a:lnTo>
                      <a:pt x="1574" y="958"/>
                    </a:lnTo>
                    <a:lnTo>
                      <a:pt x="1698" y="248"/>
                    </a:lnTo>
                    <a:cubicBezTo>
                      <a:pt x="1728" y="124"/>
                      <a:pt x="1636" y="32"/>
                      <a:pt x="1512"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sp>
          <p:nvSpPr>
            <p:cNvPr id="12664" name="Google Shape;12664;p23"/>
            <p:cNvSpPr/>
            <p:nvPr/>
          </p:nvSpPr>
          <p:spPr>
            <a:xfrm>
              <a:off x="2654675" y="4401500"/>
              <a:ext cx="61750" cy="53100"/>
            </a:xfrm>
            <a:custGeom>
              <a:avLst/>
              <a:gdLst/>
              <a:ahLst/>
              <a:cxnLst/>
              <a:rect l="l" t="t" r="r" b="b"/>
              <a:pathLst>
                <a:path w="2470" h="2124" extrusionOk="0">
                  <a:moveTo>
                    <a:pt x="772" y="426"/>
                  </a:moveTo>
                  <a:cubicBezTo>
                    <a:pt x="864" y="426"/>
                    <a:pt x="988" y="518"/>
                    <a:pt x="1019" y="611"/>
                  </a:cubicBezTo>
                  <a:cubicBezTo>
                    <a:pt x="1080" y="673"/>
                    <a:pt x="1142" y="734"/>
                    <a:pt x="1235" y="734"/>
                  </a:cubicBezTo>
                  <a:cubicBezTo>
                    <a:pt x="1296" y="734"/>
                    <a:pt x="1389" y="673"/>
                    <a:pt x="1420" y="611"/>
                  </a:cubicBezTo>
                  <a:cubicBezTo>
                    <a:pt x="1471" y="509"/>
                    <a:pt x="1565" y="449"/>
                    <a:pt x="1665" y="449"/>
                  </a:cubicBezTo>
                  <a:cubicBezTo>
                    <a:pt x="1686" y="449"/>
                    <a:pt x="1707" y="451"/>
                    <a:pt x="1729" y="457"/>
                  </a:cubicBezTo>
                  <a:cubicBezTo>
                    <a:pt x="1914" y="488"/>
                    <a:pt x="2037" y="673"/>
                    <a:pt x="2006" y="858"/>
                  </a:cubicBezTo>
                  <a:lnTo>
                    <a:pt x="2006" y="827"/>
                  </a:lnTo>
                  <a:cubicBezTo>
                    <a:pt x="2006" y="1136"/>
                    <a:pt x="1821" y="1383"/>
                    <a:pt x="1235" y="1691"/>
                  </a:cubicBezTo>
                  <a:cubicBezTo>
                    <a:pt x="648" y="1383"/>
                    <a:pt x="432" y="1136"/>
                    <a:pt x="432" y="827"/>
                  </a:cubicBezTo>
                  <a:cubicBezTo>
                    <a:pt x="401" y="642"/>
                    <a:pt x="525" y="488"/>
                    <a:pt x="679" y="426"/>
                  </a:cubicBezTo>
                  <a:close/>
                  <a:moveTo>
                    <a:pt x="1648" y="0"/>
                  </a:moveTo>
                  <a:cubicBezTo>
                    <a:pt x="1492" y="0"/>
                    <a:pt x="1339" y="58"/>
                    <a:pt x="1204" y="148"/>
                  </a:cubicBezTo>
                  <a:lnTo>
                    <a:pt x="1235" y="179"/>
                  </a:lnTo>
                  <a:cubicBezTo>
                    <a:pt x="1097" y="65"/>
                    <a:pt x="926" y="1"/>
                    <a:pt x="759" y="1"/>
                  </a:cubicBezTo>
                  <a:cubicBezTo>
                    <a:pt x="700" y="1"/>
                    <a:pt x="642" y="9"/>
                    <a:pt x="587" y="25"/>
                  </a:cubicBezTo>
                  <a:cubicBezTo>
                    <a:pt x="247" y="117"/>
                    <a:pt x="0" y="457"/>
                    <a:pt x="0" y="827"/>
                  </a:cubicBezTo>
                  <a:cubicBezTo>
                    <a:pt x="0" y="1105"/>
                    <a:pt x="124" y="1352"/>
                    <a:pt x="309" y="1568"/>
                  </a:cubicBezTo>
                  <a:cubicBezTo>
                    <a:pt x="556" y="1784"/>
                    <a:pt x="834" y="1969"/>
                    <a:pt x="1111" y="2123"/>
                  </a:cubicBezTo>
                  <a:lnTo>
                    <a:pt x="1327" y="2123"/>
                  </a:lnTo>
                  <a:cubicBezTo>
                    <a:pt x="2006" y="1753"/>
                    <a:pt x="2438" y="1413"/>
                    <a:pt x="2438" y="827"/>
                  </a:cubicBezTo>
                  <a:cubicBezTo>
                    <a:pt x="2469" y="426"/>
                    <a:pt x="2191" y="86"/>
                    <a:pt x="1821" y="25"/>
                  </a:cubicBezTo>
                  <a:cubicBezTo>
                    <a:pt x="1763" y="8"/>
                    <a:pt x="1705" y="0"/>
                    <a:pt x="164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665" name="Google Shape;12665;p23"/>
          <p:cNvGrpSpPr/>
          <p:nvPr/>
        </p:nvGrpSpPr>
        <p:grpSpPr>
          <a:xfrm>
            <a:off x="2359442" y="5301166"/>
            <a:ext cx="482500" cy="482500"/>
            <a:chOff x="4004875" y="1904625"/>
            <a:chExt cx="361875" cy="361875"/>
          </a:xfrm>
        </p:grpSpPr>
        <p:sp>
          <p:nvSpPr>
            <p:cNvPr id="12666" name="Google Shape;12666;p23"/>
            <p:cNvSpPr/>
            <p:nvPr/>
          </p:nvSpPr>
          <p:spPr>
            <a:xfrm>
              <a:off x="4114425" y="1994900"/>
              <a:ext cx="35050" cy="51675"/>
            </a:xfrm>
            <a:custGeom>
              <a:avLst/>
              <a:gdLst/>
              <a:ahLst/>
              <a:cxnLst/>
              <a:rect l="l" t="t" r="r" b="b"/>
              <a:pathLst>
                <a:path w="1402" h="2067" extrusionOk="0">
                  <a:moveTo>
                    <a:pt x="1062" y="1"/>
                  </a:moveTo>
                  <a:cubicBezTo>
                    <a:pt x="1017" y="1"/>
                    <a:pt x="969" y="19"/>
                    <a:pt x="927" y="62"/>
                  </a:cubicBezTo>
                  <a:lnTo>
                    <a:pt x="93" y="864"/>
                  </a:lnTo>
                  <a:cubicBezTo>
                    <a:pt x="1" y="957"/>
                    <a:pt x="1" y="1080"/>
                    <a:pt x="93" y="1173"/>
                  </a:cubicBezTo>
                  <a:lnTo>
                    <a:pt x="958" y="2006"/>
                  </a:lnTo>
                  <a:cubicBezTo>
                    <a:pt x="1001" y="2049"/>
                    <a:pt x="1050" y="2067"/>
                    <a:pt x="1099" y="2067"/>
                  </a:cubicBezTo>
                  <a:cubicBezTo>
                    <a:pt x="1258" y="2067"/>
                    <a:pt x="1401" y="1870"/>
                    <a:pt x="1235" y="1728"/>
                  </a:cubicBezTo>
                  <a:lnTo>
                    <a:pt x="556" y="1018"/>
                  </a:lnTo>
                  <a:lnTo>
                    <a:pt x="1205" y="370"/>
                  </a:lnTo>
                  <a:cubicBezTo>
                    <a:pt x="1347" y="204"/>
                    <a:pt x="1215" y="1"/>
                    <a:pt x="1062"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67" name="Google Shape;12667;p23"/>
            <p:cNvSpPr/>
            <p:nvPr/>
          </p:nvSpPr>
          <p:spPr>
            <a:xfrm>
              <a:off x="4222750" y="1994900"/>
              <a:ext cx="33675" cy="51675"/>
            </a:xfrm>
            <a:custGeom>
              <a:avLst/>
              <a:gdLst/>
              <a:ahLst/>
              <a:cxnLst/>
              <a:rect l="l" t="t" r="r" b="b"/>
              <a:pathLst>
                <a:path w="1347" h="2067" extrusionOk="0">
                  <a:moveTo>
                    <a:pt x="297" y="0"/>
                  </a:moveTo>
                  <a:cubicBezTo>
                    <a:pt x="131" y="0"/>
                    <a:pt x="1" y="197"/>
                    <a:pt x="143" y="339"/>
                  </a:cubicBezTo>
                  <a:lnTo>
                    <a:pt x="822" y="1049"/>
                  </a:lnTo>
                  <a:lnTo>
                    <a:pt x="174" y="1697"/>
                  </a:lnTo>
                  <a:cubicBezTo>
                    <a:pt x="31" y="1864"/>
                    <a:pt x="163" y="2067"/>
                    <a:pt x="330" y="2067"/>
                  </a:cubicBezTo>
                  <a:cubicBezTo>
                    <a:pt x="380" y="2067"/>
                    <a:pt x="433" y="2048"/>
                    <a:pt x="482" y="2006"/>
                  </a:cubicBezTo>
                  <a:lnTo>
                    <a:pt x="1285" y="1203"/>
                  </a:lnTo>
                  <a:cubicBezTo>
                    <a:pt x="1346" y="1111"/>
                    <a:pt x="1346" y="987"/>
                    <a:pt x="1285" y="895"/>
                  </a:cubicBezTo>
                  <a:lnTo>
                    <a:pt x="451" y="62"/>
                  </a:lnTo>
                  <a:cubicBezTo>
                    <a:pt x="401" y="19"/>
                    <a:pt x="348" y="0"/>
                    <a:pt x="297"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68" name="Google Shape;12668;p23"/>
            <p:cNvSpPr/>
            <p:nvPr/>
          </p:nvSpPr>
          <p:spPr>
            <a:xfrm>
              <a:off x="4165875" y="1982250"/>
              <a:ext cx="39625" cy="75850"/>
            </a:xfrm>
            <a:custGeom>
              <a:avLst/>
              <a:gdLst/>
              <a:ahLst/>
              <a:cxnLst/>
              <a:rect l="l" t="t" r="r" b="b"/>
              <a:pathLst>
                <a:path w="1585" h="3034" extrusionOk="0">
                  <a:moveTo>
                    <a:pt x="1357" y="1"/>
                  </a:moveTo>
                  <a:cubicBezTo>
                    <a:pt x="1272" y="1"/>
                    <a:pt x="1176" y="41"/>
                    <a:pt x="1153" y="135"/>
                  </a:cubicBezTo>
                  <a:lnTo>
                    <a:pt x="42" y="2759"/>
                  </a:lnTo>
                  <a:cubicBezTo>
                    <a:pt x="0" y="2923"/>
                    <a:pt x="124" y="3033"/>
                    <a:pt x="247" y="3033"/>
                  </a:cubicBezTo>
                  <a:cubicBezTo>
                    <a:pt x="309" y="3033"/>
                    <a:pt x="371" y="3006"/>
                    <a:pt x="412" y="2944"/>
                  </a:cubicBezTo>
                  <a:lnTo>
                    <a:pt x="1554" y="290"/>
                  </a:lnTo>
                  <a:cubicBezTo>
                    <a:pt x="1585" y="197"/>
                    <a:pt x="1523" y="74"/>
                    <a:pt x="1430" y="12"/>
                  </a:cubicBezTo>
                  <a:cubicBezTo>
                    <a:pt x="1408" y="5"/>
                    <a:pt x="1383" y="1"/>
                    <a:pt x="1357"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69" name="Google Shape;12669;p23"/>
            <p:cNvSpPr/>
            <p:nvPr/>
          </p:nvSpPr>
          <p:spPr>
            <a:xfrm>
              <a:off x="4004875" y="1904625"/>
              <a:ext cx="361875" cy="361875"/>
            </a:xfrm>
            <a:custGeom>
              <a:avLst/>
              <a:gdLst/>
              <a:ahLst/>
              <a:cxnLst/>
              <a:rect l="l" t="t" r="r" b="b"/>
              <a:pathLst>
                <a:path w="14475" h="14475" extrusionOk="0">
                  <a:moveTo>
                    <a:pt x="10833" y="432"/>
                  </a:moveTo>
                  <a:cubicBezTo>
                    <a:pt x="11327" y="432"/>
                    <a:pt x="11728" y="802"/>
                    <a:pt x="11728" y="1296"/>
                  </a:cubicBezTo>
                  <a:lnTo>
                    <a:pt x="11728" y="1636"/>
                  </a:lnTo>
                  <a:lnTo>
                    <a:pt x="2747" y="1636"/>
                  </a:lnTo>
                  <a:lnTo>
                    <a:pt x="2747" y="1296"/>
                  </a:lnTo>
                  <a:cubicBezTo>
                    <a:pt x="2747" y="833"/>
                    <a:pt x="3148" y="432"/>
                    <a:pt x="3642" y="432"/>
                  </a:cubicBezTo>
                  <a:close/>
                  <a:moveTo>
                    <a:pt x="11728" y="2068"/>
                  </a:moveTo>
                  <a:lnTo>
                    <a:pt x="11728" y="6697"/>
                  </a:lnTo>
                  <a:cubicBezTo>
                    <a:pt x="11728" y="7191"/>
                    <a:pt x="11327" y="7592"/>
                    <a:pt x="10864" y="7592"/>
                  </a:cubicBezTo>
                  <a:lnTo>
                    <a:pt x="3642" y="7592"/>
                  </a:lnTo>
                  <a:cubicBezTo>
                    <a:pt x="3148" y="7592"/>
                    <a:pt x="2747" y="7191"/>
                    <a:pt x="2747" y="6697"/>
                  </a:cubicBezTo>
                  <a:lnTo>
                    <a:pt x="2747" y="2068"/>
                  </a:lnTo>
                  <a:close/>
                  <a:moveTo>
                    <a:pt x="14043" y="9660"/>
                  </a:moveTo>
                  <a:lnTo>
                    <a:pt x="14043" y="10678"/>
                  </a:lnTo>
                  <a:cubicBezTo>
                    <a:pt x="14043" y="11049"/>
                    <a:pt x="13734" y="11357"/>
                    <a:pt x="13395" y="11357"/>
                  </a:cubicBezTo>
                  <a:lnTo>
                    <a:pt x="13395" y="11326"/>
                  </a:lnTo>
                  <a:lnTo>
                    <a:pt x="1112" y="11326"/>
                  </a:lnTo>
                  <a:cubicBezTo>
                    <a:pt x="741" y="11326"/>
                    <a:pt x="433" y="11049"/>
                    <a:pt x="433" y="10678"/>
                  </a:cubicBezTo>
                  <a:lnTo>
                    <a:pt x="433" y="9660"/>
                  </a:lnTo>
                  <a:close/>
                  <a:moveTo>
                    <a:pt x="8148" y="11758"/>
                  </a:moveTo>
                  <a:lnTo>
                    <a:pt x="8148" y="13147"/>
                  </a:lnTo>
                  <a:lnTo>
                    <a:pt x="6389" y="13147"/>
                  </a:lnTo>
                  <a:lnTo>
                    <a:pt x="6389" y="11758"/>
                  </a:lnTo>
                  <a:close/>
                  <a:moveTo>
                    <a:pt x="3642" y="0"/>
                  </a:moveTo>
                  <a:cubicBezTo>
                    <a:pt x="2902" y="0"/>
                    <a:pt x="2315" y="586"/>
                    <a:pt x="2315" y="1296"/>
                  </a:cubicBezTo>
                  <a:lnTo>
                    <a:pt x="2315" y="2160"/>
                  </a:lnTo>
                  <a:lnTo>
                    <a:pt x="1081" y="2160"/>
                  </a:lnTo>
                  <a:cubicBezTo>
                    <a:pt x="494" y="2160"/>
                    <a:pt x="1" y="2654"/>
                    <a:pt x="1" y="3271"/>
                  </a:cubicBezTo>
                  <a:lnTo>
                    <a:pt x="1" y="3981"/>
                  </a:lnTo>
                  <a:cubicBezTo>
                    <a:pt x="1" y="4120"/>
                    <a:pt x="109" y="4189"/>
                    <a:pt x="217" y="4189"/>
                  </a:cubicBezTo>
                  <a:cubicBezTo>
                    <a:pt x="325" y="4189"/>
                    <a:pt x="433" y="4120"/>
                    <a:pt x="433" y="3981"/>
                  </a:cubicBezTo>
                  <a:lnTo>
                    <a:pt x="433" y="3271"/>
                  </a:lnTo>
                  <a:cubicBezTo>
                    <a:pt x="433" y="2901"/>
                    <a:pt x="710" y="2592"/>
                    <a:pt x="1081" y="2592"/>
                  </a:cubicBezTo>
                  <a:lnTo>
                    <a:pt x="2315" y="2592"/>
                  </a:lnTo>
                  <a:lnTo>
                    <a:pt x="2315" y="6697"/>
                  </a:lnTo>
                  <a:cubicBezTo>
                    <a:pt x="2315" y="7407"/>
                    <a:pt x="2902" y="7993"/>
                    <a:pt x="3642" y="7993"/>
                  </a:cubicBezTo>
                  <a:lnTo>
                    <a:pt x="10833" y="7993"/>
                  </a:lnTo>
                  <a:cubicBezTo>
                    <a:pt x="11574" y="7993"/>
                    <a:pt x="12129" y="7407"/>
                    <a:pt x="12129" y="6697"/>
                  </a:cubicBezTo>
                  <a:lnTo>
                    <a:pt x="12129" y="2592"/>
                  </a:lnTo>
                  <a:lnTo>
                    <a:pt x="13395" y="2592"/>
                  </a:lnTo>
                  <a:cubicBezTo>
                    <a:pt x="13734" y="2592"/>
                    <a:pt x="14043" y="2901"/>
                    <a:pt x="14043" y="3271"/>
                  </a:cubicBezTo>
                  <a:lnTo>
                    <a:pt x="14043" y="9228"/>
                  </a:lnTo>
                  <a:lnTo>
                    <a:pt x="433" y="9228"/>
                  </a:lnTo>
                  <a:lnTo>
                    <a:pt x="433" y="5185"/>
                  </a:lnTo>
                  <a:cubicBezTo>
                    <a:pt x="433" y="5046"/>
                    <a:pt x="325" y="4976"/>
                    <a:pt x="217" y="4976"/>
                  </a:cubicBezTo>
                  <a:cubicBezTo>
                    <a:pt x="109" y="4976"/>
                    <a:pt x="1" y="5046"/>
                    <a:pt x="1" y="5185"/>
                  </a:cubicBezTo>
                  <a:lnTo>
                    <a:pt x="1" y="10678"/>
                  </a:lnTo>
                  <a:cubicBezTo>
                    <a:pt x="1" y="11265"/>
                    <a:pt x="494" y="11758"/>
                    <a:pt x="1112" y="11758"/>
                  </a:cubicBezTo>
                  <a:lnTo>
                    <a:pt x="5957" y="11758"/>
                  </a:lnTo>
                  <a:lnTo>
                    <a:pt x="5957" y="13147"/>
                  </a:lnTo>
                  <a:lnTo>
                    <a:pt x="4877" y="13147"/>
                  </a:lnTo>
                  <a:cubicBezTo>
                    <a:pt x="4043" y="13147"/>
                    <a:pt x="4043" y="14474"/>
                    <a:pt x="4877" y="14474"/>
                  </a:cubicBezTo>
                  <a:lnTo>
                    <a:pt x="7809" y="14474"/>
                  </a:lnTo>
                  <a:cubicBezTo>
                    <a:pt x="8077" y="14474"/>
                    <a:pt x="8086" y="14071"/>
                    <a:pt x="7836" y="14071"/>
                  </a:cubicBezTo>
                  <a:cubicBezTo>
                    <a:pt x="7827" y="14071"/>
                    <a:pt x="7818" y="14072"/>
                    <a:pt x="7809" y="14073"/>
                  </a:cubicBezTo>
                  <a:lnTo>
                    <a:pt x="4877" y="14073"/>
                  </a:lnTo>
                  <a:cubicBezTo>
                    <a:pt x="4599" y="14011"/>
                    <a:pt x="4599" y="13610"/>
                    <a:pt x="4877" y="13579"/>
                  </a:cubicBezTo>
                  <a:lnTo>
                    <a:pt x="9599" y="13579"/>
                  </a:lnTo>
                  <a:cubicBezTo>
                    <a:pt x="9876" y="13610"/>
                    <a:pt x="9876" y="14011"/>
                    <a:pt x="9599" y="14073"/>
                  </a:cubicBezTo>
                  <a:lnTo>
                    <a:pt x="9043" y="14073"/>
                  </a:lnTo>
                  <a:cubicBezTo>
                    <a:pt x="8765" y="14073"/>
                    <a:pt x="8765" y="14474"/>
                    <a:pt x="9043" y="14474"/>
                  </a:cubicBezTo>
                  <a:lnTo>
                    <a:pt x="9599" y="14474"/>
                  </a:lnTo>
                  <a:cubicBezTo>
                    <a:pt x="10432" y="14474"/>
                    <a:pt x="10432" y="13147"/>
                    <a:pt x="9599" y="13147"/>
                  </a:cubicBezTo>
                  <a:lnTo>
                    <a:pt x="8549" y="13147"/>
                  </a:lnTo>
                  <a:lnTo>
                    <a:pt x="8549" y="11758"/>
                  </a:lnTo>
                  <a:lnTo>
                    <a:pt x="13364" y="11758"/>
                  </a:lnTo>
                  <a:cubicBezTo>
                    <a:pt x="13981" y="11758"/>
                    <a:pt x="14475" y="11265"/>
                    <a:pt x="14475" y="10678"/>
                  </a:cubicBezTo>
                  <a:lnTo>
                    <a:pt x="14475" y="3271"/>
                  </a:lnTo>
                  <a:cubicBezTo>
                    <a:pt x="14475" y="2654"/>
                    <a:pt x="13981" y="2160"/>
                    <a:pt x="13364" y="2160"/>
                  </a:cubicBezTo>
                  <a:lnTo>
                    <a:pt x="12129" y="2160"/>
                  </a:lnTo>
                  <a:lnTo>
                    <a:pt x="12129" y="1296"/>
                  </a:lnTo>
                  <a:cubicBezTo>
                    <a:pt x="12129" y="586"/>
                    <a:pt x="11574" y="0"/>
                    <a:pt x="10833"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70" name="Google Shape;12670;p23"/>
            <p:cNvSpPr/>
            <p:nvPr/>
          </p:nvSpPr>
          <p:spPr>
            <a:xfrm>
              <a:off x="4087425"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71" name="Google Shape;12671;p23"/>
            <p:cNvSpPr/>
            <p:nvPr/>
          </p:nvSpPr>
          <p:spPr>
            <a:xfrm>
              <a:off x="4105175"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72" name="Google Shape;12672;p23"/>
            <p:cNvSpPr/>
            <p:nvPr/>
          </p:nvSpPr>
          <p:spPr>
            <a:xfrm>
              <a:off x="4122925" y="1926225"/>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673" name="Google Shape;12673;p23"/>
          <p:cNvGrpSpPr/>
          <p:nvPr/>
        </p:nvGrpSpPr>
        <p:grpSpPr>
          <a:xfrm>
            <a:off x="1432201" y="2395525"/>
            <a:ext cx="483567" cy="400233"/>
            <a:chOff x="1740375" y="4172175"/>
            <a:chExt cx="362675" cy="300175"/>
          </a:xfrm>
        </p:grpSpPr>
        <p:sp>
          <p:nvSpPr>
            <p:cNvPr id="12674" name="Google Shape;12674;p23"/>
            <p:cNvSpPr/>
            <p:nvPr/>
          </p:nvSpPr>
          <p:spPr>
            <a:xfrm>
              <a:off x="1740375" y="4172175"/>
              <a:ext cx="362675" cy="300175"/>
            </a:xfrm>
            <a:custGeom>
              <a:avLst/>
              <a:gdLst/>
              <a:ahLst/>
              <a:cxnLst/>
              <a:rect l="l" t="t" r="r" b="b"/>
              <a:pathLst>
                <a:path w="14507" h="12007" extrusionOk="0">
                  <a:moveTo>
                    <a:pt x="13025" y="433"/>
                  </a:moveTo>
                  <a:cubicBezTo>
                    <a:pt x="13611" y="433"/>
                    <a:pt x="14105" y="927"/>
                    <a:pt x="14105" y="1513"/>
                  </a:cubicBezTo>
                  <a:lnTo>
                    <a:pt x="14105" y="2285"/>
                  </a:lnTo>
                  <a:lnTo>
                    <a:pt x="464" y="2285"/>
                  </a:lnTo>
                  <a:lnTo>
                    <a:pt x="464" y="1513"/>
                  </a:lnTo>
                  <a:cubicBezTo>
                    <a:pt x="464" y="927"/>
                    <a:pt x="927" y="433"/>
                    <a:pt x="1513" y="433"/>
                  </a:cubicBezTo>
                  <a:close/>
                  <a:moveTo>
                    <a:pt x="12531" y="9013"/>
                  </a:moveTo>
                  <a:lnTo>
                    <a:pt x="12531" y="11574"/>
                  </a:lnTo>
                  <a:lnTo>
                    <a:pt x="8025" y="11574"/>
                  </a:lnTo>
                  <a:lnTo>
                    <a:pt x="8025" y="9013"/>
                  </a:lnTo>
                  <a:close/>
                  <a:moveTo>
                    <a:pt x="1513" y="1"/>
                  </a:moveTo>
                  <a:cubicBezTo>
                    <a:pt x="680" y="1"/>
                    <a:pt x="1" y="680"/>
                    <a:pt x="32" y="1513"/>
                  </a:cubicBezTo>
                  <a:lnTo>
                    <a:pt x="32" y="8704"/>
                  </a:lnTo>
                  <a:cubicBezTo>
                    <a:pt x="32" y="8843"/>
                    <a:pt x="132" y="8912"/>
                    <a:pt x="232" y="8912"/>
                  </a:cubicBezTo>
                  <a:cubicBezTo>
                    <a:pt x="333" y="8912"/>
                    <a:pt x="433" y="8843"/>
                    <a:pt x="433" y="8704"/>
                  </a:cubicBezTo>
                  <a:lnTo>
                    <a:pt x="433" y="2655"/>
                  </a:lnTo>
                  <a:lnTo>
                    <a:pt x="14074" y="2655"/>
                  </a:lnTo>
                  <a:lnTo>
                    <a:pt x="14074" y="10494"/>
                  </a:lnTo>
                  <a:cubicBezTo>
                    <a:pt x="14074" y="11080"/>
                    <a:pt x="13611" y="11574"/>
                    <a:pt x="13025" y="11574"/>
                  </a:cubicBezTo>
                  <a:lnTo>
                    <a:pt x="12963" y="11574"/>
                  </a:lnTo>
                  <a:lnTo>
                    <a:pt x="12963" y="8796"/>
                  </a:lnTo>
                  <a:cubicBezTo>
                    <a:pt x="12963" y="8673"/>
                    <a:pt x="12870" y="8580"/>
                    <a:pt x="12747" y="8580"/>
                  </a:cubicBezTo>
                  <a:lnTo>
                    <a:pt x="7840" y="8580"/>
                  </a:lnTo>
                  <a:cubicBezTo>
                    <a:pt x="7716" y="8580"/>
                    <a:pt x="7624" y="8673"/>
                    <a:pt x="7624" y="8796"/>
                  </a:cubicBezTo>
                  <a:lnTo>
                    <a:pt x="7624" y="11574"/>
                  </a:lnTo>
                  <a:lnTo>
                    <a:pt x="1513" y="11574"/>
                  </a:lnTo>
                  <a:cubicBezTo>
                    <a:pt x="927" y="11543"/>
                    <a:pt x="464" y="11080"/>
                    <a:pt x="464" y="10525"/>
                  </a:cubicBezTo>
                  <a:lnTo>
                    <a:pt x="464" y="9815"/>
                  </a:lnTo>
                  <a:cubicBezTo>
                    <a:pt x="464" y="9676"/>
                    <a:pt x="356" y="9607"/>
                    <a:pt x="248" y="9607"/>
                  </a:cubicBezTo>
                  <a:cubicBezTo>
                    <a:pt x="140" y="9607"/>
                    <a:pt x="32" y="9676"/>
                    <a:pt x="32" y="9815"/>
                  </a:cubicBezTo>
                  <a:lnTo>
                    <a:pt x="32" y="10525"/>
                  </a:lnTo>
                  <a:cubicBezTo>
                    <a:pt x="32" y="11327"/>
                    <a:pt x="711" y="12006"/>
                    <a:pt x="1513" y="12006"/>
                  </a:cubicBezTo>
                  <a:lnTo>
                    <a:pt x="13025" y="12006"/>
                  </a:lnTo>
                  <a:cubicBezTo>
                    <a:pt x="13858" y="12006"/>
                    <a:pt x="14506" y="11327"/>
                    <a:pt x="14506" y="10525"/>
                  </a:cubicBezTo>
                  <a:lnTo>
                    <a:pt x="14506" y="1513"/>
                  </a:lnTo>
                  <a:cubicBezTo>
                    <a:pt x="14506" y="680"/>
                    <a:pt x="13858" y="1"/>
                    <a:pt x="13025"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dirty="0">
                <a:solidFill>
                  <a:srgbClr val="0070C0"/>
                </a:solidFill>
                <a:cs typeface="B Nazanin" panose="00000700000000000000" pitchFamily="2" charset="-78"/>
                <a:sym typeface="Arial"/>
              </a:endParaRPr>
            </a:p>
          </p:txBody>
        </p:sp>
        <p:sp>
          <p:nvSpPr>
            <p:cNvPr id="12675" name="Google Shape;12675;p23"/>
            <p:cNvSpPr/>
            <p:nvPr/>
          </p:nvSpPr>
          <p:spPr>
            <a:xfrm>
              <a:off x="1772025" y="4197650"/>
              <a:ext cx="22400" cy="19050"/>
            </a:xfrm>
            <a:custGeom>
              <a:avLst/>
              <a:gdLst/>
              <a:ahLst/>
              <a:cxnLst/>
              <a:rect l="l" t="t" r="r" b="b"/>
              <a:pathLst>
                <a:path w="896" h="762" extrusionOk="0">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76" name="Google Shape;12676;p23"/>
            <p:cNvSpPr/>
            <p:nvPr/>
          </p:nvSpPr>
          <p:spPr>
            <a:xfrm>
              <a:off x="1806750" y="4197650"/>
              <a:ext cx="22400" cy="19050"/>
            </a:xfrm>
            <a:custGeom>
              <a:avLst/>
              <a:gdLst/>
              <a:ahLst/>
              <a:cxnLst/>
              <a:rect l="l" t="t" r="r" b="b"/>
              <a:pathLst>
                <a:path w="896" h="762" extrusionOk="0">
                  <a:moveTo>
                    <a:pt x="509" y="347"/>
                  </a:moveTo>
                  <a:cubicBezTo>
                    <a:pt x="517" y="347"/>
                    <a:pt x="525" y="355"/>
                    <a:pt x="525" y="371"/>
                  </a:cubicBezTo>
                  <a:cubicBezTo>
                    <a:pt x="525" y="401"/>
                    <a:pt x="525" y="401"/>
                    <a:pt x="525" y="401"/>
                  </a:cubicBezTo>
                  <a:cubicBezTo>
                    <a:pt x="494" y="401"/>
                    <a:pt x="494" y="401"/>
                    <a:pt x="494" y="371"/>
                  </a:cubicBezTo>
                  <a:cubicBezTo>
                    <a:pt x="494" y="355"/>
                    <a:pt x="502" y="347"/>
                    <a:pt x="509" y="347"/>
                  </a:cubicBezTo>
                  <a:close/>
                  <a:moveTo>
                    <a:pt x="525" y="0"/>
                  </a:moveTo>
                  <a:cubicBezTo>
                    <a:pt x="154" y="0"/>
                    <a:pt x="0" y="401"/>
                    <a:pt x="247" y="648"/>
                  </a:cubicBezTo>
                  <a:cubicBezTo>
                    <a:pt x="326" y="727"/>
                    <a:pt x="420" y="762"/>
                    <a:pt x="512" y="762"/>
                  </a:cubicBezTo>
                  <a:cubicBezTo>
                    <a:pt x="709" y="762"/>
                    <a:pt x="895" y="602"/>
                    <a:pt x="895" y="371"/>
                  </a:cubicBezTo>
                  <a:cubicBezTo>
                    <a:pt x="895" y="155"/>
                    <a:pt x="710" y="0"/>
                    <a:pt x="525"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77" name="Google Shape;12677;p23"/>
            <p:cNvSpPr/>
            <p:nvPr/>
          </p:nvSpPr>
          <p:spPr>
            <a:xfrm>
              <a:off x="1839925" y="4197650"/>
              <a:ext cx="22400" cy="19050"/>
            </a:xfrm>
            <a:custGeom>
              <a:avLst/>
              <a:gdLst/>
              <a:ahLst/>
              <a:cxnLst/>
              <a:rect l="l" t="t" r="r" b="b"/>
              <a:pathLst>
                <a:path w="896" h="762" extrusionOk="0">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78" name="Google Shape;12678;p23"/>
            <p:cNvSpPr/>
            <p:nvPr/>
          </p:nvSpPr>
          <p:spPr>
            <a:xfrm>
              <a:off x="1775875" y="4262450"/>
              <a:ext cx="290125" cy="104950"/>
            </a:xfrm>
            <a:custGeom>
              <a:avLst/>
              <a:gdLst/>
              <a:ahLst/>
              <a:cxnLst/>
              <a:rect l="l" t="t" r="r" b="b"/>
              <a:pathLst>
                <a:path w="11605" h="4198" extrusionOk="0">
                  <a:moveTo>
                    <a:pt x="7932" y="433"/>
                  </a:moveTo>
                  <a:lnTo>
                    <a:pt x="4537" y="3797"/>
                  </a:lnTo>
                  <a:lnTo>
                    <a:pt x="402" y="3797"/>
                  </a:lnTo>
                  <a:lnTo>
                    <a:pt x="402" y="433"/>
                  </a:lnTo>
                  <a:close/>
                  <a:moveTo>
                    <a:pt x="217" y="1"/>
                  </a:moveTo>
                  <a:cubicBezTo>
                    <a:pt x="93" y="1"/>
                    <a:pt x="1" y="93"/>
                    <a:pt x="1" y="217"/>
                  </a:cubicBezTo>
                  <a:lnTo>
                    <a:pt x="1" y="3982"/>
                  </a:lnTo>
                  <a:cubicBezTo>
                    <a:pt x="1" y="4105"/>
                    <a:pt x="93" y="4198"/>
                    <a:pt x="217" y="4198"/>
                  </a:cubicBezTo>
                  <a:lnTo>
                    <a:pt x="11389" y="4198"/>
                  </a:lnTo>
                  <a:cubicBezTo>
                    <a:pt x="11512" y="4198"/>
                    <a:pt x="11605" y="4105"/>
                    <a:pt x="11605" y="3982"/>
                  </a:cubicBezTo>
                  <a:lnTo>
                    <a:pt x="11605" y="2254"/>
                  </a:lnTo>
                  <a:cubicBezTo>
                    <a:pt x="11605" y="2115"/>
                    <a:pt x="11497" y="2045"/>
                    <a:pt x="11389" y="2045"/>
                  </a:cubicBezTo>
                  <a:cubicBezTo>
                    <a:pt x="11281" y="2045"/>
                    <a:pt x="11173" y="2115"/>
                    <a:pt x="11173" y="2254"/>
                  </a:cubicBezTo>
                  <a:lnTo>
                    <a:pt x="11173" y="3797"/>
                  </a:lnTo>
                  <a:lnTo>
                    <a:pt x="5124" y="3797"/>
                  </a:lnTo>
                  <a:lnTo>
                    <a:pt x="8518" y="433"/>
                  </a:lnTo>
                  <a:lnTo>
                    <a:pt x="11142" y="433"/>
                  </a:lnTo>
                  <a:lnTo>
                    <a:pt x="11142" y="1112"/>
                  </a:lnTo>
                  <a:cubicBezTo>
                    <a:pt x="11142" y="1235"/>
                    <a:pt x="11234" y="1328"/>
                    <a:pt x="11358" y="1328"/>
                  </a:cubicBezTo>
                  <a:cubicBezTo>
                    <a:pt x="11481" y="1328"/>
                    <a:pt x="11574" y="1235"/>
                    <a:pt x="11574" y="1112"/>
                  </a:cubicBezTo>
                  <a:lnTo>
                    <a:pt x="11574" y="217"/>
                  </a:lnTo>
                  <a:cubicBezTo>
                    <a:pt x="11574" y="93"/>
                    <a:pt x="11481" y="1"/>
                    <a:pt x="11358"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79" name="Google Shape;12679;p23"/>
            <p:cNvSpPr/>
            <p:nvPr/>
          </p:nvSpPr>
          <p:spPr>
            <a:xfrm>
              <a:off x="1991900" y="4300250"/>
              <a:ext cx="44775" cy="10825"/>
            </a:xfrm>
            <a:custGeom>
              <a:avLst/>
              <a:gdLst/>
              <a:ahLst/>
              <a:cxnLst/>
              <a:rect l="l" t="t" r="r" b="b"/>
              <a:pathLst>
                <a:path w="1791" h="433" extrusionOk="0">
                  <a:moveTo>
                    <a:pt x="310" y="1"/>
                  </a:moveTo>
                  <a:cubicBezTo>
                    <a:pt x="1" y="1"/>
                    <a:pt x="1" y="433"/>
                    <a:pt x="310" y="433"/>
                  </a:cubicBezTo>
                  <a:lnTo>
                    <a:pt x="1513" y="433"/>
                  </a:lnTo>
                  <a:cubicBezTo>
                    <a:pt x="1791" y="433"/>
                    <a:pt x="1791" y="1"/>
                    <a:pt x="1513"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80" name="Google Shape;12680;p23"/>
            <p:cNvSpPr/>
            <p:nvPr/>
          </p:nvSpPr>
          <p:spPr>
            <a:xfrm>
              <a:off x="1964125" y="4324175"/>
              <a:ext cx="72550" cy="10050"/>
            </a:xfrm>
            <a:custGeom>
              <a:avLst/>
              <a:gdLst/>
              <a:ahLst/>
              <a:cxnLst/>
              <a:rect l="l" t="t" r="r" b="b"/>
              <a:pathLst>
                <a:path w="2902" h="402" extrusionOk="0">
                  <a:moveTo>
                    <a:pt x="279" y="1"/>
                  </a:moveTo>
                  <a:cubicBezTo>
                    <a:pt x="1" y="1"/>
                    <a:pt x="1" y="402"/>
                    <a:pt x="279" y="402"/>
                  </a:cubicBezTo>
                  <a:lnTo>
                    <a:pt x="2624" y="402"/>
                  </a:lnTo>
                  <a:cubicBezTo>
                    <a:pt x="2902" y="402"/>
                    <a:pt x="2902" y="1"/>
                    <a:pt x="2624"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81" name="Google Shape;12681;p23"/>
            <p:cNvSpPr/>
            <p:nvPr/>
          </p:nvSpPr>
          <p:spPr>
            <a:xfrm>
              <a:off x="1773550" y="4386675"/>
              <a:ext cx="130425" cy="10825"/>
            </a:xfrm>
            <a:custGeom>
              <a:avLst/>
              <a:gdLst/>
              <a:ahLst/>
              <a:cxnLst/>
              <a:rect l="l" t="t" r="r" b="b"/>
              <a:pathLst>
                <a:path w="5217" h="433" extrusionOk="0">
                  <a:moveTo>
                    <a:pt x="310" y="0"/>
                  </a:moveTo>
                  <a:cubicBezTo>
                    <a:pt x="1" y="0"/>
                    <a:pt x="1" y="433"/>
                    <a:pt x="310" y="433"/>
                  </a:cubicBezTo>
                  <a:lnTo>
                    <a:pt x="4939" y="433"/>
                  </a:lnTo>
                  <a:cubicBezTo>
                    <a:pt x="5217" y="433"/>
                    <a:pt x="5217" y="0"/>
                    <a:pt x="493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82" name="Google Shape;12682;p23"/>
            <p:cNvSpPr/>
            <p:nvPr/>
          </p:nvSpPr>
          <p:spPr>
            <a:xfrm>
              <a:off x="1773550" y="4411375"/>
              <a:ext cx="130425" cy="10825"/>
            </a:xfrm>
            <a:custGeom>
              <a:avLst/>
              <a:gdLst/>
              <a:ahLst/>
              <a:cxnLst/>
              <a:rect l="l" t="t" r="r" b="b"/>
              <a:pathLst>
                <a:path w="5217" h="433" extrusionOk="0">
                  <a:moveTo>
                    <a:pt x="310" y="0"/>
                  </a:moveTo>
                  <a:cubicBezTo>
                    <a:pt x="1" y="0"/>
                    <a:pt x="1" y="432"/>
                    <a:pt x="310" y="432"/>
                  </a:cubicBezTo>
                  <a:lnTo>
                    <a:pt x="4939" y="432"/>
                  </a:lnTo>
                  <a:cubicBezTo>
                    <a:pt x="5217" y="432"/>
                    <a:pt x="5217" y="0"/>
                    <a:pt x="493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83" name="Google Shape;12683;p23"/>
            <p:cNvSpPr/>
            <p:nvPr/>
          </p:nvSpPr>
          <p:spPr>
            <a:xfrm>
              <a:off x="1773550" y="4434500"/>
              <a:ext cx="130425" cy="10825"/>
            </a:xfrm>
            <a:custGeom>
              <a:avLst/>
              <a:gdLst/>
              <a:ahLst/>
              <a:cxnLst/>
              <a:rect l="l" t="t" r="r" b="b"/>
              <a:pathLst>
                <a:path w="5217" h="433" extrusionOk="0">
                  <a:moveTo>
                    <a:pt x="310" y="1"/>
                  </a:moveTo>
                  <a:cubicBezTo>
                    <a:pt x="1" y="1"/>
                    <a:pt x="1" y="433"/>
                    <a:pt x="310" y="433"/>
                  </a:cubicBezTo>
                  <a:lnTo>
                    <a:pt x="4939" y="433"/>
                  </a:lnTo>
                  <a:cubicBezTo>
                    <a:pt x="5217" y="433"/>
                    <a:pt x="5217" y="1"/>
                    <a:pt x="4939"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684" name="Google Shape;12684;p23"/>
          <p:cNvGrpSpPr/>
          <p:nvPr/>
        </p:nvGrpSpPr>
        <p:grpSpPr>
          <a:xfrm>
            <a:off x="10295227" y="5301166"/>
            <a:ext cx="482500" cy="482500"/>
            <a:chOff x="980425" y="1904625"/>
            <a:chExt cx="361875" cy="361875"/>
          </a:xfrm>
        </p:grpSpPr>
        <p:sp>
          <p:nvSpPr>
            <p:cNvPr id="12685" name="Google Shape;12685;p23"/>
            <p:cNvSpPr/>
            <p:nvPr/>
          </p:nvSpPr>
          <p:spPr>
            <a:xfrm>
              <a:off x="980425" y="1904625"/>
              <a:ext cx="361875" cy="361875"/>
            </a:xfrm>
            <a:custGeom>
              <a:avLst/>
              <a:gdLst/>
              <a:ahLst/>
              <a:cxnLst/>
              <a:rect l="l" t="t" r="r" b="b"/>
              <a:pathLst>
                <a:path w="14475" h="14475" extrusionOk="0">
                  <a:moveTo>
                    <a:pt x="5740" y="432"/>
                  </a:moveTo>
                  <a:cubicBezTo>
                    <a:pt x="6234" y="432"/>
                    <a:pt x="6604" y="802"/>
                    <a:pt x="6604" y="1296"/>
                  </a:cubicBezTo>
                  <a:lnTo>
                    <a:pt x="6604" y="1636"/>
                  </a:lnTo>
                  <a:lnTo>
                    <a:pt x="1512" y="1636"/>
                  </a:lnTo>
                  <a:lnTo>
                    <a:pt x="1512" y="1296"/>
                  </a:lnTo>
                  <a:cubicBezTo>
                    <a:pt x="1512" y="802"/>
                    <a:pt x="1913" y="432"/>
                    <a:pt x="2376" y="432"/>
                  </a:cubicBezTo>
                  <a:close/>
                  <a:moveTo>
                    <a:pt x="12098" y="432"/>
                  </a:moveTo>
                  <a:cubicBezTo>
                    <a:pt x="12592" y="432"/>
                    <a:pt x="12962" y="802"/>
                    <a:pt x="12962" y="1296"/>
                  </a:cubicBezTo>
                  <a:lnTo>
                    <a:pt x="12962" y="1636"/>
                  </a:lnTo>
                  <a:lnTo>
                    <a:pt x="7870" y="1636"/>
                  </a:lnTo>
                  <a:lnTo>
                    <a:pt x="7870" y="1296"/>
                  </a:lnTo>
                  <a:cubicBezTo>
                    <a:pt x="7870" y="802"/>
                    <a:pt x="8271" y="432"/>
                    <a:pt x="8734" y="432"/>
                  </a:cubicBezTo>
                  <a:close/>
                  <a:moveTo>
                    <a:pt x="12962" y="2068"/>
                  </a:moveTo>
                  <a:lnTo>
                    <a:pt x="12962" y="6697"/>
                  </a:lnTo>
                  <a:cubicBezTo>
                    <a:pt x="12962" y="7191"/>
                    <a:pt x="12592" y="7592"/>
                    <a:pt x="12098" y="7592"/>
                  </a:cubicBezTo>
                  <a:lnTo>
                    <a:pt x="8734" y="7592"/>
                  </a:lnTo>
                  <a:cubicBezTo>
                    <a:pt x="8271" y="7592"/>
                    <a:pt x="7870" y="7191"/>
                    <a:pt x="7870" y="6697"/>
                  </a:cubicBezTo>
                  <a:lnTo>
                    <a:pt x="7870" y="2068"/>
                  </a:lnTo>
                  <a:close/>
                  <a:moveTo>
                    <a:pt x="6604" y="2068"/>
                  </a:moveTo>
                  <a:lnTo>
                    <a:pt x="6604" y="4722"/>
                  </a:lnTo>
                  <a:cubicBezTo>
                    <a:pt x="6604" y="4861"/>
                    <a:pt x="6712" y="4930"/>
                    <a:pt x="6820" y="4930"/>
                  </a:cubicBezTo>
                  <a:cubicBezTo>
                    <a:pt x="6928" y="4930"/>
                    <a:pt x="7037" y="4861"/>
                    <a:pt x="7037" y="4722"/>
                  </a:cubicBezTo>
                  <a:lnTo>
                    <a:pt x="7037" y="2592"/>
                  </a:lnTo>
                  <a:lnTo>
                    <a:pt x="7438" y="2592"/>
                  </a:lnTo>
                  <a:lnTo>
                    <a:pt x="7438" y="6697"/>
                  </a:lnTo>
                  <a:cubicBezTo>
                    <a:pt x="7438" y="7407"/>
                    <a:pt x="8024" y="7993"/>
                    <a:pt x="8734" y="7993"/>
                  </a:cubicBezTo>
                  <a:lnTo>
                    <a:pt x="12098" y="7993"/>
                  </a:lnTo>
                  <a:cubicBezTo>
                    <a:pt x="12808" y="7993"/>
                    <a:pt x="13394" y="7407"/>
                    <a:pt x="13394" y="6697"/>
                  </a:cubicBezTo>
                  <a:lnTo>
                    <a:pt x="13394" y="2592"/>
                  </a:lnTo>
                  <a:cubicBezTo>
                    <a:pt x="13734" y="2592"/>
                    <a:pt x="14042" y="2901"/>
                    <a:pt x="14042" y="3271"/>
                  </a:cubicBezTo>
                  <a:lnTo>
                    <a:pt x="14042" y="9228"/>
                  </a:lnTo>
                  <a:lnTo>
                    <a:pt x="432" y="9228"/>
                  </a:lnTo>
                  <a:lnTo>
                    <a:pt x="432" y="3271"/>
                  </a:lnTo>
                  <a:cubicBezTo>
                    <a:pt x="432" y="2901"/>
                    <a:pt x="710" y="2592"/>
                    <a:pt x="1080" y="2592"/>
                  </a:cubicBezTo>
                  <a:lnTo>
                    <a:pt x="1080" y="6697"/>
                  </a:lnTo>
                  <a:cubicBezTo>
                    <a:pt x="1080" y="7407"/>
                    <a:pt x="1667" y="7993"/>
                    <a:pt x="2376" y="7993"/>
                  </a:cubicBezTo>
                  <a:lnTo>
                    <a:pt x="5740" y="7993"/>
                  </a:lnTo>
                  <a:cubicBezTo>
                    <a:pt x="6450" y="7993"/>
                    <a:pt x="7037" y="7407"/>
                    <a:pt x="7037" y="6697"/>
                  </a:cubicBezTo>
                  <a:lnTo>
                    <a:pt x="7037" y="5987"/>
                  </a:lnTo>
                  <a:cubicBezTo>
                    <a:pt x="7037" y="5848"/>
                    <a:pt x="6928" y="5779"/>
                    <a:pt x="6820" y="5779"/>
                  </a:cubicBezTo>
                  <a:cubicBezTo>
                    <a:pt x="6712" y="5779"/>
                    <a:pt x="6604" y="5848"/>
                    <a:pt x="6604" y="5987"/>
                  </a:cubicBezTo>
                  <a:lnTo>
                    <a:pt x="6604" y="6697"/>
                  </a:lnTo>
                  <a:cubicBezTo>
                    <a:pt x="6604" y="7191"/>
                    <a:pt x="6234" y="7592"/>
                    <a:pt x="5740" y="7592"/>
                  </a:cubicBezTo>
                  <a:lnTo>
                    <a:pt x="2376" y="7592"/>
                  </a:lnTo>
                  <a:cubicBezTo>
                    <a:pt x="1913" y="7592"/>
                    <a:pt x="1512" y="7191"/>
                    <a:pt x="1512" y="6697"/>
                  </a:cubicBezTo>
                  <a:lnTo>
                    <a:pt x="1512" y="2068"/>
                  </a:lnTo>
                  <a:close/>
                  <a:moveTo>
                    <a:pt x="8148" y="11758"/>
                  </a:moveTo>
                  <a:lnTo>
                    <a:pt x="8148" y="13147"/>
                  </a:lnTo>
                  <a:lnTo>
                    <a:pt x="6388" y="13147"/>
                  </a:lnTo>
                  <a:lnTo>
                    <a:pt x="6388" y="11758"/>
                  </a:lnTo>
                  <a:close/>
                  <a:moveTo>
                    <a:pt x="2376" y="0"/>
                  </a:moveTo>
                  <a:cubicBezTo>
                    <a:pt x="1667" y="0"/>
                    <a:pt x="1080" y="586"/>
                    <a:pt x="1080" y="1296"/>
                  </a:cubicBezTo>
                  <a:lnTo>
                    <a:pt x="1080" y="2160"/>
                  </a:lnTo>
                  <a:cubicBezTo>
                    <a:pt x="494" y="2191"/>
                    <a:pt x="0" y="2654"/>
                    <a:pt x="0" y="3271"/>
                  </a:cubicBezTo>
                  <a:lnTo>
                    <a:pt x="0" y="10678"/>
                  </a:lnTo>
                  <a:cubicBezTo>
                    <a:pt x="0" y="11265"/>
                    <a:pt x="494" y="11758"/>
                    <a:pt x="1080" y="11758"/>
                  </a:cubicBezTo>
                  <a:lnTo>
                    <a:pt x="5956" y="11758"/>
                  </a:lnTo>
                  <a:lnTo>
                    <a:pt x="5956" y="13147"/>
                  </a:lnTo>
                  <a:lnTo>
                    <a:pt x="4876" y="13147"/>
                  </a:lnTo>
                  <a:cubicBezTo>
                    <a:pt x="4043" y="13147"/>
                    <a:pt x="4043" y="14474"/>
                    <a:pt x="4876" y="14474"/>
                  </a:cubicBezTo>
                  <a:lnTo>
                    <a:pt x="5586" y="14474"/>
                  </a:lnTo>
                  <a:cubicBezTo>
                    <a:pt x="5854" y="14474"/>
                    <a:pt x="5863" y="14071"/>
                    <a:pt x="5614" y="14071"/>
                  </a:cubicBezTo>
                  <a:cubicBezTo>
                    <a:pt x="5605" y="14071"/>
                    <a:pt x="5596" y="14072"/>
                    <a:pt x="5586" y="14073"/>
                  </a:cubicBezTo>
                  <a:lnTo>
                    <a:pt x="4876" y="14073"/>
                  </a:lnTo>
                  <a:cubicBezTo>
                    <a:pt x="4598" y="14011"/>
                    <a:pt x="4598" y="13610"/>
                    <a:pt x="4876" y="13579"/>
                  </a:cubicBezTo>
                  <a:lnTo>
                    <a:pt x="9598" y="13579"/>
                  </a:lnTo>
                  <a:cubicBezTo>
                    <a:pt x="9876" y="13579"/>
                    <a:pt x="9876" y="14073"/>
                    <a:pt x="9598" y="14073"/>
                  </a:cubicBezTo>
                  <a:lnTo>
                    <a:pt x="6820" y="14073"/>
                  </a:lnTo>
                  <a:cubicBezTo>
                    <a:pt x="6543" y="14073"/>
                    <a:pt x="6543" y="14474"/>
                    <a:pt x="6820" y="14474"/>
                  </a:cubicBezTo>
                  <a:lnTo>
                    <a:pt x="9598" y="14474"/>
                  </a:lnTo>
                  <a:cubicBezTo>
                    <a:pt x="10431" y="14474"/>
                    <a:pt x="10431" y="13147"/>
                    <a:pt x="9598" y="13147"/>
                  </a:cubicBezTo>
                  <a:lnTo>
                    <a:pt x="8549" y="13147"/>
                  </a:lnTo>
                  <a:lnTo>
                    <a:pt x="8549" y="11758"/>
                  </a:lnTo>
                  <a:lnTo>
                    <a:pt x="10956" y="11758"/>
                  </a:lnTo>
                  <a:cubicBezTo>
                    <a:pt x="11265" y="11758"/>
                    <a:pt x="11265" y="11326"/>
                    <a:pt x="10956" y="11326"/>
                  </a:cubicBezTo>
                  <a:lnTo>
                    <a:pt x="1111" y="11326"/>
                  </a:lnTo>
                  <a:cubicBezTo>
                    <a:pt x="741" y="11326"/>
                    <a:pt x="432" y="11049"/>
                    <a:pt x="432" y="10678"/>
                  </a:cubicBezTo>
                  <a:lnTo>
                    <a:pt x="432" y="9660"/>
                  </a:lnTo>
                  <a:lnTo>
                    <a:pt x="14042" y="9660"/>
                  </a:lnTo>
                  <a:lnTo>
                    <a:pt x="14042" y="10678"/>
                  </a:lnTo>
                  <a:cubicBezTo>
                    <a:pt x="14042" y="11049"/>
                    <a:pt x="13734" y="11357"/>
                    <a:pt x="13394" y="11357"/>
                  </a:cubicBezTo>
                  <a:lnTo>
                    <a:pt x="12221" y="11357"/>
                  </a:lnTo>
                  <a:cubicBezTo>
                    <a:pt x="11944" y="11357"/>
                    <a:pt x="11944" y="11758"/>
                    <a:pt x="12221" y="11758"/>
                  </a:cubicBezTo>
                  <a:lnTo>
                    <a:pt x="13394" y="11758"/>
                  </a:lnTo>
                  <a:cubicBezTo>
                    <a:pt x="13980" y="11758"/>
                    <a:pt x="14474" y="11265"/>
                    <a:pt x="14474" y="10678"/>
                  </a:cubicBezTo>
                  <a:lnTo>
                    <a:pt x="14474" y="3271"/>
                  </a:lnTo>
                  <a:cubicBezTo>
                    <a:pt x="14474" y="2654"/>
                    <a:pt x="13980" y="2191"/>
                    <a:pt x="13394" y="2160"/>
                  </a:cubicBezTo>
                  <a:lnTo>
                    <a:pt x="13394" y="1296"/>
                  </a:lnTo>
                  <a:cubicBezTo>
                    <a:pt x="13394" y="586"/>
                    <a:pt x="12808" y="0"/>
                    <a:pt x="12098" y="0"/>
                  </a:cubicBezTo>
                  <a:lnTo>
                    <a:pt x="8734" y="0"/>
                  </a:lnTo>
                  <a:cubicBezTo>
                    <a:pt x="8024" y="0"/>
                    <a:pt x="7438" y="586"/>
                    <a:pt x="7438" y="1296"/>
                  </a:cubicBezTo>
                  <a:lnTo>
                    <a:pt x="7438" y="2160"/>
                  </a:lnTo>
                  <a:lnTo>
                    <a:pt x="7067" y="2160"/>
                  </a:lnTo>
                  <a:lnTo>
                    <a:pt x="7067" y="1296"/>
                  </a:lnTo>
                  <a:cubicBezTo>
                    <a:pt x="7067" y="586"/>
                    <a:pt x="6450" y="0"/>
                    <a:pt x="5740"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86" name="Google Shape;12686;p23"/>
            <p:cNvSpPr/>
            <p:nvPr/>
          </p:nvSpPr>
          <p:spPr>
            <a:xfrm>
              <a:off x="1054750" y="1995075"/>
              <a:ext cx="54275" cy="54450"/>
            </a:xfrm>
            <a:custGeom>
              <a:avLst/>
              <a:gdLst/>
              <a:ahLst/>
              <a:cxnLst/>
              <a:rect l="l" t="t" r="r" b="b"/>
              <a:pathLst>
                <a:path w="2171" h="2178" extrusionOk="0">
                  <a:moveTo>
                    <a:pt x="1101" y="703"/>
                  </a:moveTo>
                  <a:lnTo>
                    <a:pt x="1317" y="1227"/>
                  </a:lnTo>
                  <a:lnTo>
                    <a:pt x="854" y="1227"/>
                  </a:lnTo>
                  <a:lnTo>
                    <a:pt x="1101" y="703"/>
                  </a:lnTo>
                  <a:close/>
                  <a:moveTo>
                    <a:pt x="1085" y="1"/>
                  </a:moveTo>
                  <a:cubicBezTo>
                    <a:pt x="1008" y="1"/>
                    <a:pt x="931" y="39"/>
                    <a:pt x="885" y="116"/>
                  </a:cubicBezTo>
                  <a:lnTo>
                    <a:pt x="82" y="1875"/>
                  </a:lnTo>
                  <a:cubicBezTo>
                    <a:pt x="0" y="2040"/>
                    <a:pt x="137" y="2177"/>
                    <a:pt x="274" y="2177"/>
                  </a:cubicBezTo>
                  <a:cubicBezTo>
                    <a:pt x="343" y="2177"/>
                    <a:pt x="412" y="2143"/>
                    <a:pt x="453" y="2061"/>
                  </a:cubicBezTo>
                  <a:lnTo>
                    <a:pt x="638" y="1659"/>
                  </a:lnTo>
                  <a:lnTo>
                    <a:pt x="1533" y="1659"/>
                  </a:lnTo>
                  <a:lnTo>
                    <a:pt x="1718" y="2061"/>
                  </a:lnTo>
                  <a:cubicBezTo>
                    <a:pt x="1749" y="2143"/>
                    <a:pt x="1814" y="2177"/>
                    <a:pt x="1883" y="2177"/>
                  </a:cubicBezTo>
                  <a:cubicBezTo>
                    <a:pt x="2020" y="2177"/>
                    <a:pt x="2171" y="2040"/>
                    <a:pt x="2088" y="1875"/>
                  </a:cubicBezTo>
                  <a:lnTo>
                    <a:pt x="1286" y="116"/>
                  </a:lnTo>
                  <a:cubicBezTo>
                    <a:pt x="1240" y="39"/>
                    <a:pt x="1162" y="1"/>
                    <a:pt x="1085"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87" name="Google Shape;12687;p23"/>
            <p:cNvSpPr/>
            <p:nvPr/>
          </p:nvSpPr>
          <p:spPr>
            <a:xfrm>
              <a:off x="1221125" y="1993225"/>
              <a:ext cx="39375" cy="56475"/>
            </a:xfrm>
            <a:custGeom>
              <a:avLst/>
              <a:gdLst/>
              <a:ahLst/>
              <a:cxnLst/>
              <a:rect l="l" t="t" r="r" b="b"/>
              <a:pathLst>
                <a:path w="1575" h="2259" extrusionOk="0">
                  <a:moveTo>
                    <a:pt x="803" y="406"/>
                  </a:moveTo>
                  <a:cubicBezTo>
                    <a:pt x="988" y="406"/>
                    <a:pt x="988" y="715"/>
                    <a:pt x="803" y="715"/>
                  </a:cubicBezTo>
                  <a:lnTo>
                    <a:pt x="402" y="715"/>
                  </a:lnTo>
                  <a:lnTo>
                    <a:pt x="402" y="406"/>
                  </a:lnTo>
                  <a:close/>
                  <a:moveTo>
                    <a:pt x="803" y="1116"/>
                  </a:moveTo>
                  <a:cubicBezTo>
                    <a:pt x="988" y="1147"/>
                    <a:pt x="1143" y="1209"/>
                    <a:pt x="1174" y="1425"/>
                  </a:cubicBezTo>
                  <a:cubicBezTo>
                    <a:pt x="1205" y="1641"/>
                    <a:pt x="1019" y="1795"/>
                    <a:pt x="834" y="1826"/>
                  </a:cubicBezTo>
                  <a:lnTo>
                    <a:pt x="402" y="1826"/>
                  </a:lnTo>
                  <a:lnTo>
                    <a:pt x="402" y="1116"/>
                  </a:lnTo>
                  <a:close/>
                  <a:moveTo>
                    <a:pt x="178" y="0"/>
                  </a:moveTo>
                  <a:cubicBezTo>
                    <a:pt x="75" y="0"/>
                    <a:pt x="1" y="108"/>
                    <a:pt x="1" y="190"/>
                  </a:cubicBezTo>
                  <a:lnTo>
                    <a:pt x="1" y="2042"/>
                  </a:lnTo>
                  <a:cubicBezTo>
                    <a:pt x="1" y="2165"/>
                    <a:pt x="93" y="2258"/>
                    <a:pt x="217" y="2258"/>
                  </a:cubicBezTo>
                  <a:lnTo>
                    <a:pt x="803" y="2258"/>
                  </a:lnTo>
                  <a:cubicBezTo>
                    <a:pt x="1235" y="2258"/>
                    <a:pt x="1575" y="1888"/>
                    <a:pt x="1575" y="1486"/>
                  </a:cubicBezTo>
                  <a:cubicBezTo>
                    <a:pt x="1575" y="1209"/>
                    <a:pt x="1451" y="993"/>
                    <a:pt x="1266" y="838"/>
                  </a:cubicBezTo>
                  <a:cubicBezTo>
                    <a:pt x="1328" y="746"/>
                    <a:pt x="1359" y="653"/>
                    <a:pt x="1359" y="561"/>
                  </a:cubicBezTo>
                  <a:cubicBezTo>
                    <a:pt x="1359" y="252"/>
                    <a:pt x="1112" y="5"/>
                    <a:pt x="803" y="5"/>
                  </a:cubicBezTo>
                  <a:lnTo>
                    <a:pt x="217" y="5"/>
                  </a:lnTo>
                  <a:cubicBezTo>
                    <a:pt x="204" y="2"/>
                    <a:pt x="191" y="0"/>
                    <a:pt x="17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88" name="Google Shape;12688;p23"/>
            <p:cNvSpPr/>
            <p:nvPr/>
          </p:nvSpPr>
          <p:spPr>
            <a:xfrm>
              <a:off x="1031325" y="19262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89" name="Google Shape;12689;p23"/>
            <p:cNvSpPr/>
            <p:nvPr/>
          </p:nvSpPr>
          <p:spPr>
            <a:xfrm>
              <a:off x="1049850"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90" name="Google Shape;12690;p23"/>
            <p:cNvSpPr/>
            <p:nvPr/>
          </p:nvSpPr>
          <p:spPr>
            <a:xfrm>
              <a:off x="1067600" y="19262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91" name="Google Shape;12691;p23"/>
            <p:cNvSpPr/>
            <p:nvPr/>
          </p:nvSpPr>
          <p:spPr>
            <a:xfrm>
              <a:off x="1190275" y="1926225"/>
              <a:ext cx="14675" cy="10825"/>
            </a:xfrm>
            <a:custGeom>
              <a:avLst/>
              <a:gdLst/>
              <a:ahLst/>
              <a:cxnLst/>
              <a:rect l="l" t="t" r="r" b="b"/>
              <a:pathLst>
                <a:path w="587" h="433" extrusionOk="0">
                  <a:moveTo>
                    <a:pt x="278" y="0"/>
                  </a:moveTo>
                  <a:cubicBezTo>
                    <a:pt x="0" y="0"/>
                    <a:pt x="0" y="432"/>
                    <a:pt x="278" y="432"/>
                  </a:cubicBezTo>
                  <a:cubicBezTo>
                    <a:pt x="587" y="432"/>
                    <a:pt x="587" y="0"/>
                    <a:pt x="27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92" name="Google Shape;12692;p23"/>
            <p:cNvSpPr/>
            <p:nvPr/>
          </p:nvSpPr>
          <p:spPr>
            <a:xfrm>
              <a:off x="1208800" y="19262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93" name="Google Shape;12693;p23"/>
            <p:cNvSpPr/>
            <p:nvPr/>
          </p:nvSpPr>
          <p:spPr>
            <a:xfrm>
              <a:off x="1226525" y="19262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694" name="Google Shape;12694;p23"/>
          <p:cNvGrpSpPr/>
          <p:nvPr/>
        </p:nvGrpSpPr>
        <p:grpSpPr>
          <a:xfrm>
            <a:off x="8354342" y="5300915"/>
            <a:ext cx="489700" cy="483000"/>
            <a:chOff x="7726050" y="4141325"/>
            <a:chExt cx="367275" cy="362250"/>
          </a:xfrm>
        </p:grpSpPr>
        <p:sp>
          <p:nvSpPr>
            <p:cNvPr id="12695" name="Google Shape;12695;p23"/>
            <p:cNvSpPr/>
            <p:nvPr/>
          </p:nvSpPr>
          <p:spPr>
            <a:xfrm>
              <a:off x="7793175" y="4357550"/>
              <a:ext cx="60200" cy="109000"/>
            </a:xfrm>
            <a:custGeom>
              <a:avLst/>
              <a:gdLst/>
              <a:ahLst/>
              <a:cxnLst/>
              <a:rect l="l" t="t" r="r" b="b"/>
              <a:pathLst>
                <a:path w="2408" h="4360" extrusionOk="0">
                  <a:moveTo>
                    <a:pt x="1219" y="0"/>
                  </a:moveTo>
                  <a:cubicBezTo>
                    <a:pt x="1119" y="0"/>
                    <a:pt x="1019" y="70"/>
                    <a:pt x="1019" y="209"/>
                  </a:cubicBezTo>
                  <a:lnTo>
                    <a:pt x="1019" y="610"/>
                  </a:lnTo>
                  <a:cubicBezTo>
                    <a:pt x="957" y="610"/>
                    <a:pt x="895" y="641"/>
                    <a:pt x="864" y="641"/>
                  </a:cubicBezTo>
                  <a:cubicBezTo>
                    <a:pt x="0" y="888"/>
                    <a:pt x="124" y="2153"/>
                    <a:pt x="1019" y="2246"/>
                  </a:cubicBezTo>
                  <a:cubicBezTo>
                    <a:pt x="1235" y="2246"/>
                    <a:pt x="1451" y="2307"/>
                    <a:pt x="1636" y="2431"/>
                  </a:cubicBezTo>
                  <a:cubicBezTo>
                    <a:pt x="1821" y="2585"/>
                    <a:pt x="1852" y="2832"/>
                    <a:pt x="1759" y="3048"/>
                  </a:cubicBezTo>
                  <a:cubicBezTo>
                    <a:pt x="1632" y="3226"/>
                    <a:pt x="1441" y="3342"/>
                    <a:pt x="1240" y="3342"/>
                  </a:cubicBezTo>
                  <a:cubicBezTo>
                    <a:pt x="1197" y="3342"/>
                    <a:pt x="1154" y="3337"/>
                    <a:pt x="1111" y="3326"/>
                  </a:cubicBezTo>
                  <a:lnTo>
                    <a:pt x="1080" y="3357"/>
                  </a:lnTo>
                  <a:cubicBezTo>
                    <a:pt x="803" y="3295"/>
                    <a:pt x="587" y="3079"/>
                    <a:pt x="525" y="2801"/>
                  </a:cubicBezTo>
                  <a:cubicBezTo>
                    <a:pt x="525" y="2662"/>
                    <a:pt x="417" y="2593"/>
                    <a:pt x="313" y="2593"/>
                  </a:cubicBezTo>
                  <a:cubicBezTo>
                    <a:pt x="209" y="2593"/>
                    <a:pt x="108" y="2662"/>
                    <a:pt x="124" y="2801"/>
                  </a:cubicBezTo>
                  <a:cubicBezTo>
                    <a:pt x="124" y="3295"/>
                    <a:pt x="494" y="3696"/>
                    <a:pt x="988" y="3758"/>
                  </a:cubicBezTo>
                  <a:lnTo>
                    <a:pt x="988" y="4128"/>
                  </a:lnTo>
                  <a:cubicBezTo>
                    <a:pt x="988" y="4282"/>
                    <a:pt x="1096" y="4360"/>
                    <a:pt x="1204" y="4360"/>
                  </a:cubicBezTo>
                  <a:cubicBezTo>
                    <a:pt x="1312" y="4360"/>
                    <a:pt x="1420" y="4282"/>
                    <a:pt x="1420" y="4128"/>
                  </a:cubicBezTo>
                  <a:lnTo>
                    <a:pt x="1420" y="3758"/>
                  </a:lnTo>
                  <a:cubicBezTo>
                    <a:pt x="1667" y="3696"/>
                    <a:pt x="1914" y="3542"/>
                    <a:pt x="2068" y="3326"/>
                  </a:cubicBezTo>
                  <a:cubicBezTo>
                    <a:pt x="2408" y="2801"/>
                    <a:pt x="2130" y="2122"/>
                    <a:pt x="1574" y="1937"/>
                  </a:cubicBezTo>
                  <a:cubicBezTo>
                    <a:pt x="1358" y="1875"/>
                    <a:pt x="1111" y="1875"/>
                    <a:pt x="895" y="1814"/>
                  </a:cubicBezTo>
                  <a:cubicBezTo>
                    <a:pt x="741" y="1721"/>
                    <a:pt x="648" y="1505"/>
                    <a:pt x="710" y="1320"/>
                  </a:cubicBezTo>
                  <a:cubicBezTo>
                    <a:pt x="781" y="1120"/>
                    <a:pt x="958" y="1033"/>
                    <a:pt x="1143" y="1033"/>
                  </a:cubicBezTo>
                  <a:cubicBezTo>
                    <a:pt x="1358" y="1033"/>
                    <a:pt x="1584" y="1151"/>
                    <a:pt x="1667" y="1351"/>
                  </a:cubicBezTo>
                  <a:cubicBezTo>
                    <a:pt x="1705" y="1428"/>
                    <a:pt x="1768" y="1460"/>
                    <a:pt x="1833" y="1460"/>
                  </a:cubicBezTo>
                  <a:cubicBezTo>
                    <a:pt x="1976" y="1460"/>
                    <a:pt x="2132" y="1304"/>
                    <a:pt x="2068" y="1135"/>
                  </a:cubicBezTo>
                  <a:cubicBezTo>
                    <a:pt x="1945" y="919"/>
                    <a:pt x="1759" y="764"/>
                    <a:pt x="1543" y="672"/>
                  </a:cubicBezTo>
                  <a:lnTo>
                    <a:pt x="1420" y="641"/>
                  </a:lnTo>
                  <a:lnTo>
                    <a:pt x="1420" y="209"/>
                  </a:lnTo>
                  <a:cubicBezTo>
                    <a:pt x="1420" y="70"/>
                    <a:pt x="1320" y="0"/>
                    <a:pt x="121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696" name="Google Shape;12696;p23"/>
            <p:cNvSpPr/>
            <p:nvPr/>
          </p:nvSpPr>
          <p:spPr>
            <a:xfrm>
              <a:off x="7726050" y="4141325"/>
              <a:ext cx="367275" cy="362250"/>
            </a:xfrm>
            <a:custGeom>
              <a:avLst/>
              <a:gdLst/>
              <a:ahLst/>
              <a:cxnLst/>
              <a:rect l="l" t="t" r="r" b="b"/>
              <a:pathLst>
                <a:path w="14691" h="14490" extrusionOk="0">
                  <a:moveTo>
                    <a:pt x="10185" y="2438"/>
                  </a:moveTo>
                  <a:lnTo>
                    <a:pt x="10185" y="6481"/>
                  </a:lnTo>
                  <a:cubicBezTo>
                    <a:pt x="10185" y="6512"/>
                    <a:pt x="10216" y="6543"/>
                    <a:pt x="10216" y="6574"/>
                  </a:cubicBezTo>
                  <a:lnTo>
                    <a:pt x="6574" y="6574"/>
                  </a:lnTo>
                  <a:lnTo>
                    <a:pt x="6574" y="6296"/>
                  </a:lnTo>
                  <a:cubicBezTo>
                    <a:pt x="6574" y="4259"/>
                    <a:pt x="8148" y="2562"/>
                    <a:pt x="10185" y="2438"/>
                  </a:cubicBezTo>
                  <a:close/>
                  <a:moveTo>
                    <a:pt x="9660" y="432"/>
                  </a:moveTo>
                  <a:cubicBezTo>
                    <a:pt x="9938" y="432"/>
                    <a:pt x="10185" y="648"/>
                    <a:pt x="10185" y="957"/>
                  </a:cubicBezTo>
                  <a:lnTo>
                    <a:pt x="10185" y="2037"/>
                  </a:lnTo>
                  <a:cubicBezTo>
                    <a:pt x="7932" y="2130"/>
                    <a:pt x="6142" y="4012"/>
                    <a:pt x="6142" y="6296"/>
                  </a:cubicBezTo>
                  <a:lnTo>
                    <a:pt x="6142" y="7994"/>
                  </a:lnTo>
                  <a:cubicBezTo>
                    <a:pt x="5555" y="7500"/>
                    <a:pt x="4846" y="7222"/>
                    <a:pt x="4105" y="7191"/>
                  </a:cubicBezTo>
                  <a:lnTo>
                    <a:pt x="4105" y="5401"/>
                  </a:lnTo>
                  <a:cubicBezTo>
                    <a:pt x="4105" y="4877"/>
                    <a:pt x="3673" y="4444"/>
                    <a:pt x="3148" y="4444"/>
                  </a:cubicBezTo>
                  <a:lnTo>
                    <a:pt x="1235" y="4444"/>
                  </a:lnTo>
                  <a:cubicBezTo>
                    <a:pt x="587" y="4383"/>
                    <a:pt x="587" y="3457"/>
                    <a:pt x="1235" y="3395"/>
                  </a:cubicBezTo>
                  <a:lnTo>
                    <a:pt x="5123" y="3395"/>
                  </a:lnTo>
                  <a:cubicBezTo>
                    <a:pt x="6358" y="3395"/>
                    <a:pt x="6358" y="1482"/>
                    <a:pt x="5123" y="1482"/>
                  </a:cubicBezTo>
                  <a:lnTo>
                    <a:pt x="2562" y="1482"/>
                  </a:lnTo>
                  <a:cubicBezTo>
                    <a:pt x="1914" y="1420"/>
                    <a:pt x="1914" y="463"/>
                    <a:pt x="2562" y="432"/>
                  </a:cubicBezTo>
                  <a:close/>
                  <a:moveTo>
                    <a:pt x="14228" y="7006"/>
                  </a:moveTo>
                  <a:lnTo>
                    <a:pt x="14228" y="10154"/>
                  </a:lnTo>
                  <a:cubicBezTo>
                    <a:pt x="14228" y="12283"/>
                    <a:pt x="12499" y="14012"/>
                    <a:pt x="10370" y="14012"/>
                  </a:cubicBezTo>
                  <a:lnTo>
                    <a:pt x="10401" y="13981"/>
                  </a:lnTo>
                  <a:cubicBezTo>
                    <a:pt x="9105" y="13981"/>
                    <a:pt x="7932" y="13333"/>
                    <a:pt x="7222" y="12253"/>
                  </a:cubicBezTo>
                  <a:cubicBezTo>
                    <a:pt x="7777" y="10956"/>
                    <a:pt x="7500" y="9444"/>
                    <a:pt x="6574" y="8364"/>
                  </a:cubicBezTo>
                  <a:cubicBezTo>
                    <a:pt x="6574" y="8364"/>
                    <a:pt x="6574" y="8333"/>
                    <a:pt x="6574" y="8302"/>
                  </a:cubicBezTo>
                  <a:lnTo>
                    <a:pt x="6574" y="7006"/>
                  </a:lnTo>
                  <a:close/>
                  <a:moveTo>
                    <a:pt x="2562" y="0"/>
                  </a:moveTo>
                  <a:cubicBezTo>
                    <a:pt x="1358" y="0"/>
                    <a:pt x="1358" y="1883"/>
                    <a:pt x="2562" y="1883"/>
                  </a:cubicBezTo>
                  <a:lnTo>
                    <a:pt x="5123" y="1883"/>
                  </a:lnTo>
                  <a:cubicBezTo>
                    <a:pt x="5771" y="1945"/>
                    <a:pt x="5771" y="2901"/>
                    <a:pt x="5123" y="2963"/>
                  </a:cubicBezTo>
                  <a:lnTo>
                    <a:pt x="1235" y="2963"/>
                  </a:lnTo>
                  <a:cubicBezTo>
                    <a:pt x="0" y="2963"/>
                    <a:pt x="0" y="4877"/>
                    <a:pt x="1235" y="4877"/>
                  </a:cubicBezTo>
                  <a:lnTo>
                    <a:pt x="3148" y="4877"/>
                  </a:lnTo>
                  <a:cubicBezTo>
                    <a:pt x="3457" y="4877"/>
                    <a:pt x="3704" y="5123"/>
                    <a:pt x="3704" y="5401"/>
                  </a:cubicBezTo>
                  <a:lnTo>
                    <a:pt x="3704" y="7191"/>
                  </a:lnTo>
                  <a:cubicBezTo>
                    <a:pt x="1759" y="7284"/>
                    <a:pt x="216" y="8889"/>
                    <a:pt x="216" y="10833"/>
                  </a:cubicBezTo>
                  <a:cubicBezTo>
                    <a:pt x="216" y="11265"/>
                    <a:pt x="278" y="11697"/>
                    <a:pt x="432" y="12098"/>
                  </a:cubicBezTo>
                  <a:cubicBezTo>
                    <a:pt x="474" y="12161"/>
                    <a:pt x="538" y="12189"/>
                    <a:pt x="602" y="12189"/>
                  </a:cubicBezTo>
                  <a:cubicBezTo>
                    <a:pt x="727" y="12189"/>
                    <a:pt x="854" y="12086"/>
                    <a:pt x="834" y="11944"/>
                  </a:cubicBezTo>
                  <a:cubicBezTo>
                    <a:pt x="247" y="10370"/>
                    <a:pt x="957" y="8611"/>
                    <a:pt x="2500" y="7901"/>
                  </a:cubicBezTo>
                  <a:cubicBezTo>
                    <a:pt x="2935" y="7697"/>
                    <a:pt x="3393" y="7600"/>
                    <a:pt x="3844" y="7600"/>
                  </a:cubicBezTo>
                  <a:cubicBezTo>
                    <a:pt x="4963" y="7600"/>
                    <a:pt x="6042" y="8195"/>
                    <a:pt x="6636" y="9228"/>
                  </a:cubicBezTo>
                  <a:cubicBezTo>
                    <a:pt x="7469" y="10679"/>
                    <a:pt x="7068" y="12530"/>
                    <a:pt x="5679" y="13487"/>
                  </a:cubicBezTo>
                  <a:cubicBezTo>
                    <a:pt x="5121" y="13871"/>
                    <a:pt x="4484" y="14056"/>
                    <a:pt x="3853" y="14056"/>
                  </a:cubicBezTo>
                  <a:cubicBezTo>
                    <a:pt x="2912" y="14056"/>
                    <a:pt x="1986" y="13645"/>
                    <a:pt x="1358" y="12870"/>
                  </a:cubicBezTo>
                  <a:cubicBezTo>
                    <a:pt x="1312" y="12824"/>
                    <a:pt x="1261" y="12805"/>
                    <a:pt x="1212" y="12805"/>
                  </a:cubicBezTo>
                  <a:cubicBezTo>
                    <a:pt x="1060" y="12805"/>
                    <a:pt x="926" y="12985"/>
                    <a:pt x="1019" y="13148"/>
                  </a:cubicBezTo>
                  <a:cubicBezTo>
                    <a:pt x="1753" y="14051"/>
                    <a:pt x="2797" y="14490"/>
                    <a:pt x="3838" y="14490"/>
                  </a:cubicBezTo>
                  <a:cubicBezTo>
                    <a:pt x="5073" y="14490"/>
                    <a:pt x="6303" y="13873"/>
                    <a:pt x="7006" y="12685"/>
                  </a:cubicBezTo>
                  <a:cubicBezTo>
                    <a:pt x="7891" y="13883"/>
                    <a:pt x="9146" y="14419"/>
                    <a:pt x="10386" y="14419"/>
                  </a:cubicBezTo>
                  <a:cubicBezTo>
                    <a:pt x="12562" y="14419"/>
                    <a:pt x="14691" y="12769"/>
                    <a:pt x="14691" y="10154"/>
                  </a:cubicBezTo>
                  <a:lnTo>
                    <a:pt x="14691" y="6296"/>
                  </a:lnTo>
                  <a:cubicBezTo>
                    <a:pt x="14660" y="5123"/>
                    <a:pt x="14166" y="3982"/>
                    <a:pt x="13333" y="3179"/>
                  </a:cubicBezTo>
                  <a:cubicBezTo>
                    <a:pt x="13283" y="3130"/>
                    <a:pt x="13231" y="3110"/>
                    <a:pt x="13182" y="3110"/>
                  </a:cubicBezTo>
                  <a:cubicBezTo>
                    <a:pt x="13016" y="3110"/>
                    <a:pt x="12888" y="3345"/>
                    <a:pt x="13055" y="3488"/>
                  </a:cubicBezTo>
                  <a:lnTo>
                    <a:pt x="13024" y="3488"/>
                  </a:lnTo>
                  <a:cubicBezTo>
                    <a:pt x="13796" y="4198"/>
                    <a:pt x="14258" y="5216"/>
                    <a:pt x="14258" y="6296"/>
                  </a:cubicBezTo>
                  <a:lnTo>
                    <a:pt x="14258" y="6605"/>
                  </a:lnTo>
                  <a:lnTo>
                    <a:pt x="10586" y="6605"/>
                  </a:lnTo>
                  <a:cubicBezTo>
                    <a:pt x="10617" y="6574"/>
                    <a:pt x="10617" y="6543"/>
                    <a:pt x="10617" y="6512"/>
                  </a:cubicBezTo>
                  <a:lnTo>
                    <a:pt x="10617" y="2438"/>
                  </a:lnTo>
                  <a:cubicBezTo>
                    <a:pt x="11141" y="2469"/>
                    <a:pt x="11666" y="2624"/>
                    <a:pt x="12160" y="2871"/>
                  </a:cubicBezTo>
                  <a:cubicBezTo>
                    <a:pt x="12192" y="2887"/>
                    <a:pt x="12224" y="2894"/>
                    <a:pt x="12254" y="2894"/>
                  </a:cubicBezTo>
                  <a:cubicBezTo>
                    <a:pt x="12455" y="2894"/>
                    <a:pt x="12586" y="2577"/>
                    <a:pt x="12345" y="2469"/>
                  </a:cubicBezTo>
                  <a:cubicBezTo>
                    <a:pt x="11820" y="2192"/>
                    <a:pt x="11234" y="2037"/>
                    <a:pt x="10617" y="2006"/>
                  </a:cubicBezTo>
                  <a:lnTo>
                    <a:pt x="10617" y="926"/>
                  </a:lnTo>
                  <a:cubicBezTo>
                    <a:pt x="10617" y="402"/>
                    <a:pt x="10216" y="0"/>
                    <a:pt x="9660"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sp>
        <p:nvSpPr>
          <p:cNvPr id="12697" name="Google Shape;12697;p23"/>
          <p:cNvSpPr/>
          <p:nvPr/>
        </p:nvSpPr>
        <p:spPr>
          <a:xfrm>
            <a:off x="5298384" y="3102000"/>
            <a:ext cx="487667" cy="483833"/>
          </a:xfrm>
          <a:custGeom>
            <a:avLst/>
            <a:gdLst/>
            <a:ahLst/>
            <a:cxnLst/>
            <a:rect l="l" t="t" r="r" b="b"/>
            <a:pathLst>
              <a:path w="14630" h="14515" extrusionOk="0">
                <a:moveTo>
                  <a:pt x="10803" y="5062"/>
                </a:moveTo>
                <a:lnTo>
                  <a:pt x="10586" y="6204"/>
                </a:lnTo>
                <a:lnTo>
                  <a:pt x="9506" y="6204"/>
                </a:lnTo>
                <a:cubicBezTo>
                  <a:pt x="9198" y="6204"/>
                  <a:pt x="9198" y="6605"/>
                  <a:pt x="9506" y="6605"/>
                </a:cubicBezTo>
                <a:lnTo>
                  <a:pt x="10525" y="6605"/>
                </a:lnTo>
                <a:lnTo>
                  <a:pt x="10309" y="7747"/>
                </a:lnTo>
                <a:lnTo>
                  <a:pt x="1297" y="7747"/>
                </a:lnTo>
                <a:lnTo>
                  <a:pt x="1050" y="6605"/>
                </a:lnTo>
                <a:lnTo>
                  <a:pt x="8241" y="6605"/>
                </a:lnTo>
                <a:cubicBezTo>
                  <a:pt x="8519" y="6605"/>
                  <a:pt x="8519" y="6204"/>
                  <a:pt x="8241" y="6204"/>
                </a:cubicBezTo>
                <a:lnTo>
                  <a:pt x="988" y="6204"/>
                </a:lnTo>
                <a:lnTo>
                  <a:pt x="742" y="5062"/>
                </a:lnTo>
                <a:close/>
                <a:moveTo>
                  <a:pt x="10216" y="8179"/>
                </a:moveTo>
                <a:lnTo>
                  <a:pt x="10000" y="9352"/>
                </a:lnTo>
                <a:lnTo>
                  <a:pt x="2099" y="9352"/>
                </a:lnTo>
                <a:cubicBezTo>
                  <a:pt x="1822" y="9352"/>
                  <a:pt x="1575" y="9166"/>
                  <a:pt x="1544" y="8889"/>
                </a:cubicBezTo>
                <a:lnTo>
                  <a:pt x="1390" y="8179"/>
                </a:lnTo>
                <a:close/>
                <a:moveTo>
                  <a:pt x="8111" y="12228"/>
                </a:moveTo>
                <a:cubicBezTo>
                  <a:pt x="8588" y="12228"/>
                  <a:pt x="9043" y="12602"/>
                  <a:pt x="9043" y="13148"/>
                </a:cubicBezTo>
                <a:cubicBezTo>
                  <a:pt x="9043" y="13672"/>
                  <a:pt x="8642" y="14073"/>
                  <a:pt x="8118" y="14073"/>
                </a:cubicBezTo>
                <a:cubicBezTo>
                  <a:pt x="7315" y="14073"/>
                  <a:pt x="6883" y="13086"/>
                  <a:pt x="7469" y="12499"/>
                </a:cubicBezTo>
                <a:cubicBezTo>
                  <a:pt x="7657" y="12311"/>
                  <a:pt x="7887" y="12228"/>
                  <a:pt x="8111" y="12228"/>
                </a:cubicBezTo>
                <a:close/>
                <a:moveTo>
                  <a:pt x="14352" y="0"/>
                </a:moveTo>
                <a:lnTo>
                  <a:pt x="14352" y="31"/>
                </a:lnTo>
                <a:lnTo>
                  <a:pt x="13549" y="31"/>
                </a:lnTo>
                <a:cubicBezTo>
                  <a:pt x="13529" y="31"/>
                  <a:pt x="13509" y="30"/>
                  <a:pt x="13488" y="30"/>
                </a:cubicBezTo>
                <a:cubicBezTo>
                  <a:pt x="12466" y="30"/>
                  <a:pt x="11601" y="792"/>
                  <a:pt x="11420" y="1790"/>
                </a:cubicBezTo>
                <a:lnTo>
                  <a:pt x="11204" y="2994"/>
                </a:lnTo>
                <a:lnTo>
                  <a:pt x="3149" y="2994"/>
                </a:lnTo>
                <a:cubicBezTo>
                  <a:pt x="2871" y="2994"/>
                  <a:pt x="2871" y="3426"/>
                  <a:pt x="3149" y="3426"/>
                </a:cubicBezTo>
                <a:lnTo>
                  <a:pt x="11111" y="3426"/>
                </a:lnTo>
                <a:lnTo>
                  <a:pt x="10864" y="4630"/>
                </a:lnTo>
                <a:lnTo>
                  <a:pt x="649" y="4630"/>
                </a:lnTo>
                <a:lnTo>
                  <a:pt x="556" y="4105"/>
                </a:lnTo>
                <a:cubicBezTo>
                  <a:pt x="526" y="3920"/>
                  <a:pt x="556" y="3766"/>
                  <a:pt x="680" y="3611"/>
                </a:cubicBezTo>
                <a:cubicBezTo>
                  <a:pt x="760" y="3504"/>
                  <a:pt x="887" y="3420"/>
                  <a:pt x="1041" y="3420"/>
                </a:cubicBezTo>
                <a:cubicBezTo>
                  <a:pt x="1064" y="3420"/>
                  <a:pt x="1088" y="3422"/>
                  <a:pt x="1112" y="3426"/>
                </a:cubicBezTo>
                <a:lnTo>
                  <a:pt x="2007" y="3426"/>
                </a:lnTo>
                <a:cubicBezTo>
                  <a:pt x="2285" y="3395"/>
                  <a:pt x="2285" y="2994"/>
                  <a:pt x="2007" y="2994"/>
                </a:cubicBezTo>
                <a:lnTo>
                  <a:pt x="1112" y="2994"/>
                </a:lnTo>
                <a:cubicBezTo>
                  <a:pt x="495" y="2994"/>
                  <a:pt x="1" y="3550"/>
                  <a:pt x="124" y="4198"/>
                </a:cubicBezTo>
                <a:lnTo>
                  <a:pt x="1112" y="8981"/>
                </a:lnTo>
                <a:cubicBezTo>
                  <a:pt x="1204" y="9444"/>
                  <a:pt x="1637" y="9784"/>
                  <a:pt x="2099" y="9784"/>
                </a:cubicBezTo>
                <a:lnTo>
                  <a:pt x="9938" y="9784"/>
                </a:lnTo>
                <a:lnTo>
                  <a:pt x="9815" y="10401"/>
                </a:lnTo>
                <a:cubicBezTo>
                  <a:pt x="9661" y="11234"/>
                  <a:pt x="8951" y="11820"/>
                  <a:pt x="8118" y="11820"/>
                </a:cubicBezTo>
                <a:lnTo>
                  <a:pt x="2099" y="11820"/>
                </a:lnTo>
                <a:cubicBezTo>
                  <a:pt x="1822" y="11820"/>
                  <a:pt x="1822" y="12222"/>
                  <a:pt x="2099" y="12222"/>
                </a:cubicBezTo>
                <a:lnTo>
                  <a:pt x="2346" y="12222"/>
                </a:lnTo>
                <a:cubicBezTo>
                  <a:pt x="1432" y="13209"/>
                  <a:pt x="2300" y="14515"/>
                  <a:pt x="3327" y="14515"/>
                </a:cubicBezTo>
                <a:cubicBezTo>
                  <a:pt x="3617" y="14515"/>
                  <a:pt x="3920" y="14411"/>
                  <a:pt x="4198" y="14166"/>
                </a:cubicBezTo>
                <a:cubicBezTo>
                  <a:pt x="4367" y="14021"/>
                  <a:pt x="4234" y="13800"/>
                  <a:pt x="4064" y="13800"/>
                </a:cubicBezTo>
                <a:cubicBezTo>
                  <a:pt x="4017" y="13800"/>
                  <a:pt x="3967" y="13817"/>
                  <a:pt x="3920" y="13857"/>
                </a:cubicBezTo>
                <a:cubicBezTo>
                  <a:pt x="3738" y="14009"/>
                  <a:pt x="3536" y="14075"/>
                  <a:pt x="3340" y="14075"/>
                </a:cubicBezTo>
                <a:cubicBezTo>
                  <a:pt x="2738" y="14075"/>
                  <a:pt x="2198" y="13452"/>
                  <a:pt x="2501" y="12777"/>
                </a:cubicBezTo>
                <a:cubicBezTo>
                  <a:pt x="2667" y="12405"/>
                  <a:pt x="2994" y="12236"/>
                  <a:pt x="3319" y="12236"/>
                </a:cubicBezTo>
                <a:cubicBezTo>
                  <a:pt x="3776" y="12236"/>
                  <a:pt x="4229" y="12570"/>
                  <a:pt x="4229" y="13148"/>
                </a:cubicBezTo>
                <a:cubicBezTo>
                  <a:pt x="4229" y="13286"/>
                  <a:pt x="4337" y="13356"/>
                  <a:pt x="4445" y="13356"/>
                </a:cubicBezTo>
                <a:cubicBezTo>
                  <a:pt x="4553" y="13356"/>
                  <a:pt x="4661" y="13286"/>
                  <a:pt x="4661" y="13148"/>
                </a:cubicBezTo>
                <a:cubicBezTo>
                  <a:pt x="4661" y="12808"/>
                  <a:pt x="4538" y="12499"/>
                  <a:pt x="4291" y="12222"/>
                </a:cubicBezTo>
                <a:lnTo>
                  <a:pt x="7161" y="12222"/>
                </a:lnTo>
                <a:cubicBezTo>
                  <a:pt x="6914" y="12469"/>
                  <a:pt x="6760" y="12808"/>
                  <a:pt x="6760" y="13148"/>
                </a:cubicBezTo>
                <a:cubicBezTo>
                  <a:pt x="6760" y="13937"/>
                  <a:pt x="7389" y="14503"/>
                  <a:pt x="8089" y="14503"/>
                </a:cubicBezTo>
                <a:cubicBezTo>
                  <a:pt x="8293" y="14503"/>
                  <a:pt x="8502" y="14455"/>
                  <a:pt x="8704" y="14351"/>
                </a:cubicBezTo>
                <a:cubicBezTo>
                  <a:pt x="9599" y="13919"/>
                  <a:pt x="9722" y="12685"/>
                  <a:pt x="8920" y="12067"/>
                </a:cubicBezTo>
                <a:cubicBezTo>
                  <a:pt x="9599" y="11790"/>
                  <a:pt x="10062" y="11203"/>
                  <a:pt x="10216" y="10463"/>
                </a:cubicBezTo>
                <a:lnTo>
                  <a:pt x="11821" y="1852"/>
                </a:lnTo>
                <a:cubicBezTo>
                  <a:pt x="11975" y="1050"/>
                  <a:pt x="12685" y="432"/>
                  <a:pt x="13518" y="432"/>
                </a:cubicBezTo>
                <a:lnTo>
                  <a:pt x="14352" y="432"/>
                </a:lnTo>
                <a:cubicBezTo>
                  <a:pt x="14629" y="432"/>
                  <a:pt x="14629" y="0"/>
                  <a:pt x="14352"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nvGrpSpPr>
          <p:cNvPr id="12698" name="Google Shape;12698;p23"/>
          <p:cNvGrpSpPr/>
          <p:nvPr/>
        </p:nvGrpSpPr>
        <p:grpSpPr>
          <a:xfrm>
            <a:off x="9326301" y="4563805"/>
            <a:ext cx="496900" cy="482167"/>
            <a:chOff x="3994075" y="2464225"/>
            <a:chExt cx="372675" cy="361625"/>
          </a:xfrm>
        </p:grpSpPr>
        <p:sp>
          <p:nvSpPr>
            <p:cNvPr id="12699" name="Google Shape;12699;p23"/>
            <p:cNvSpPr/>
            <p:nvPr/>
          </p:nvSpPr>
          <p:spPr>
            <a:xfrm>
              <a:off x="4058100" y="2612900"/>
              <a:ext cx="157425" cy="134825"/>
            </a:xfrm>
            <a:custGeom>
              <a:avLst/>
              <a:gdLst/>
              <a:ahLst/>
              <a:cxnLst/>
              <a:rect l="l" t="t" r="r" b="b"/>
              <a:pathLst>
                <a:path w="6297" h="5393" extrusionOk="0">
                  <a:moveTo>
                    <a:pt x="3593" y="412"/>
                  </a:moveTo>
                  <a:cubicBezTo>
                    <a:pt x="4753" y="412"/>
                    <a:pt x="5865" y="1309"/>
                    <a:pt x="5865" y="2685"/>
                  </a:cubicBezTo>
                  <a:cubicBezTo>
                    <a:pt x="5865" y="3920"/>
                    <a:pt x="4846" y="4938"/>
                    <a:pt x="3612" y="4938"/>
                  </a:cubicBezTo>
                  <a:cubicBezTo>
                    <a:pt x="1606" y="4938"/>
                    <a:pt x="587" y="2500"/>
                    <a:pt x="2007" y="1080"/>
                  </a:cubicBezTo>
                  <a:cubicBezTo>
                    <a:pt x="2468" y="620"/>
                    <a:pt x="3036" y="412"/>
                    <a:pt x="3593" y="412"/>
                  </a:cubicBezTo>
                  <a:close/>
                  <a:moveTo>
                    <a:pt x="3612" y="0"/>
                  </a:moveTo>
                  <a:cubicBezTo>
                    <a:pt x="1205" y="0"/>
                    <a:pt x="1" y="2901"/>
                    <a:pt x="1698" y="4599"/>
                  </a:cubicBezTo>
                  <a:cubicBezTo>
                    <a:pt x="2247" y="5147"/>
                    <a:pt x="2921" y="5393"/>
                    <a:pt x="3582" y="5393"/>
                  </a:cubicBezTo>
                  <a:cubicBezTo>
                    <a:pt x="4968" y="5393"/>
                    <a:pt x="6297" y="4315"/>
                    <a:pt x="6297" y="2685"/>
                  </a:cubicBezTo>
                  <a:cubicBezTo>
                    <a:pt x="6297" y="1204"/>
                    <a:pt x="5093" y="0"/>
                    <a:pt x="3612"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00" name="Google Shape;12700;p23"/>
            <p:cNvSpPr/>
            <p:nvPr/>
          </p:nvSpPr>
          <p:spPr>
            <a:xfrm>
              <a:off x="4128325" y="2639125"/>
              <a:ext cx="44000" cy="81025"/>
            </a:xfrm>
            <a:custGeom>
              <a:avLst/>
              <a:gdLst/>
              <a:ahLst/>
              <a:cxnLst/>
              <a:rect l="l" t="t" r="r" b="b"/>
              <a:pathLst>
                <a:path w="1760" h="3241" extrusionOk="0">
                  <a:moveTo>
                    <a:pt x="834" y="0"/>
                  </a:moveTo>
                  <a:cubicBezTo>
                    <a:pt x="710" y="0"/>
                    <a:pt x="618" y="93"/>
                    <a:pt x="618" y="216"/>
                  </a:cubicBezTo>
                  <a:lnTo>
                    <a:pt x="618" y="463"/>
                  </a:lnTo>
                  <a:cubicBezTo>
                    <a:pt x="247" y="556"/>
                    <a:pt x="31" y="957"/>
                    <a:pt x="124" y="1328"/>
                  </a:cubicBezTo>
                  <a:cubicBezTo>
                    <a:pt x="186" y="1513"/>
                    <a:pt x="340" y="1636"/>
                    <a:pt x="525" y="1698"/>
                  </a:cubicBezTo>
                  <a:cubicBezTo>
                    <a:pt x="679" y="1760"/>
                    <a:pt x="834" y="1729"/>
                    <a:pt x="988" y="1790"/>
                  </a:cubicBezTo>
                  <a:cubicBezTo>
                    <a:pt x="1358" y="1945"/>
                    <a:pt x="1173" y="2408"/>
                    <a:pt x="834" y="2408"/>
                  </a:cubicBezTo>
                  <a:cubicBezTo>
                    <a:pt x="679" y="2408"/>
                    <a:pt x="525" y="2346"/>
                    <a:pt x="432" y="2222"/>
                  </a:cubicBezTo>
                  <a:lnTo>
                    <a:pt x="432" y="2161"/>
                  </a:lnTo>
                  <a:cubicBezTo>
                    <a:pt x="432" y="2161"/>
                    <a:pt x="432" y="2130"/>
                    <a:pt x="432" y="2099"/>
                  </a:cubicBezTo>
                  <a:cubicBezTo>
                    <a:pt x="417" y="1976"/>
                    <a:pt x="309" y="1914"/>
                    <a:pt x="205" y="1914"/>
                  </a:cubicBezTo>
                  <a:cubicBezTo>
                    <a:pt x="101" y="1914"/>
                    <a:pt x="0" y="1976"/>
                    <a:pt x="0" y="2099"/>
                  </a:cubicBezTo>
                  <a:cubicBezTo>
                    <a:pt x="31" y="2315"/>
                    <a:pt x="124" y="2531"/>
                    <a:pt x="309" y="2685"/>
                  </a:cubicBezTo>
                  <a:cubicBezTo>
                    <a:pt x="402" y="2747"/>
                    <a:pt x="525" y="2809"/>
                    <a:pt x="618" y="2840"/>
                  </a:cubicBezTo>
                  <a:lnTo>
                    <a:pt x="618" y="3025"/>
                  </a:lnTo>
                  <a:cubicBezTo>
                    <a:pt x="618" y="3148"/>
                    <a:pt x="741" y="3241"/>
                    <a:pt x="834" y="3241"/>
                  </a:cubicBezTo>
                  <a:cubicBezTo>
                    <a:pt x="957" y="3241"/>
                    <a:pt x="1050" y="3148"/>
                    <a:pt x="1050" y="3025"/>
                  </a:cubicBezTo>
                  <a:lnTo>
                    <a:pt x="1050" y="2778"/>
                  </a:lnTo>
                  <a:cubicBezTo>
                    <a:pt x="1204" y="2747"/>
                    <a:pt x="1358" y="2655"/>
                    <a:pt x="1451" y="2531"/>
                  </a:cubicBezTo>
                  <a:cubicBezTo>
                    <a:pt x="1760" y="2192"/>
                    <a:pt x="1667" y="1667"/>
                    <a:pt x="1266" y="1451"/>
                  </a:cubicBezTo>
                  <a:lnTo>
                    <a:pt x="1235" y="1451"/>
                  </a:lnTo>
                  <a:cubicBezTo>
                    <a:pt x="1081" y="1389"/>
                    <a:pt x="926" y="1358"/>
                    <a:pt x="741" y="1328"/>
                  </a:cubicBezTo>
                  <a:cubicBezTo>
                    <a:pt x="618" y="1297"/>
                    <a:pt x="494" y="1235"/>
                    <a:pt x="525" y="1081"/>
                  </a:cubicBezTo>
                  <a:cubicBezTo>
                    <a:pt x="540" y="935"/>
                    <a:pt x="651" y="872"/>
                    <a:pt x="774" y="872"/>
                  </a:cubicBezTo>
                  <a:cubicBezTo>
                    <a:pt x="911" y="872"/>
                    <a:pt x="1063" y="950"/>
                    <a:pt x="1111" y="1081"/>
                  </a:cubicBezTo>
                  <a:cubicBezTo>
                    <a:pt x="1151" y="1140"/>
                    <a:pt x="1217" y="1174"/>
                    <a:pt x="1292" y="1174"/>
                  </a:cubicBezTo>
                  <a:cubicBezTo>
                    <a:pt x="1333" y="1174"/>
                    <a:pt x="1376" y="1164"/>
                    <a:pt x="1420" y="1142"/>
                  </a:cubicBezTo>
                  <a:cubicBezTo>
                    <a:pt x="1513" y="1081"/>
                    <a:pt x="1544" y="957"/>
                    <a:pt x="1482" y="865"/>
                  </a:cubicBezTo>
                  <a:cubicBezTo>
                    <a:pt x="1389" y="679"/>
                    <a:pt x="1235" y="525"/>
                    <a:pt x="1050" y="463"/>
                  </a:cubicBezTo>
                  <a:lnTo>
                    <a:pt x="1050" y="216"/>
                  </a:lnTo>
                  <a:cubicBezTo>
                    <a:pt x="1050" y="93"/>
                    <a:pt x="926" y="0"/>
                    <a:pt x="834"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01" name="Google Shape;12701;p23"/>
            <p:cNvSpPr/>
            <p:nvPr/>
          </p:nvSpPr>
          <p:spPr>
            <a:xfrm>
              <a:off x="4138350" y="2690825"/>
              <a:ext cx="25" cy="800"/>
            </a:xfrm>
            <a:custGeom>
              <a:avLst/>
              <a:gdLst/>
              <a:ahLst/>
              <a:cxnLst/>
              <a:rect l="l" t="t" r="r" b="b"/>
              <a:pathLst>
                <a:path w="1" h="32" extrusionOk="0">
                  <a:moveTo>
                    <a:pt x="1" y="31"/>
                  </a:moveTo>
                  <a:cubicBezTo>
                    <a:pt x="1" y="0"/>
                    <a:pt x="1" y="0"/>
                    <a:pt x="1" y="0"/>
                  </a:cubicBezTo>
                  <a:lnTo>
                    <a:pt x="1" y="0"/>
                  </a:lnTo>
                  <a:cubicBezTo>
                    <a:pt x="1" y="0"/>
                    <a:pt x="1" y="0"/>
                    <a:pt x="1"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02" name="Google Shape;12702;p23"/>
            <p:cNvSpPr/>
            <p:nvPr/>
          </p:nvSpPr>
          <p:spPr>
            <a:xfrm>
              <a:off x="4328925" y="2762000"/>
              <a:ext cx="10825" cy="35325"/>
            </a:xfrm>
            <a:custGeom>
              <a:avLst/>
              <a:gdLst/>
              <a:ahLst/>
              <a:cxnLst/>
              <a:rect l="l" t="t" r="r" b="b"/>
              <a:pathLst>
                <a:path w="433" h="1413" extrusionOk="0">
                  <a:moveTo>
                    <a:pt x="217" y="0"/>
                  </a:moveTo>
                  <a:cubicBezTo>
                    <a:pt x="109" y="0"/>
                    <a:pt x="0" y="70"/>
                    <a:pt x="0" y="209"/>
                  </a:cubicBezTo>
                  <a:lnTo>
                    <a:pt x="0" y="1196"/>
                  </a:lnTo>
                  <a:cubicBezTo>
                    <a:pt x="0" y="1320"/>
                    <a:pt x="93" y="1412"/>
                    <a:pt x="217" y="1412"/>
                  </a:cubicBezTo>
                  <a:cubicBezTo>
                    <a:pt x="340" y="1412"/>
                    <a:pt x="433" y="1320"/>
                    <a:pt x="433" y="1196"/>
                  </a:cubicBezTo>
                  <a:lnTo>
                    <a:pt x="433" y="209"/>
                  </a:lnTo>
                  <a:cubicBezTo>
                    <a:pt x="433" y="70"/>
                    <a:pt x="325" y="0"/>
                    <a:pt x="217"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03" name="Google Shape;12703;p23"/>
            <p:cNvSpPr/>
            <p:nvPr/>
          </p:nvSpPr>
          <p:spPr>
            <a:xfrm>
              <a:off x="3994075" y="2464225"/>
              <a:ext cx="372675" cy="361625"/>
            </a:xfrm>
            <a:custGeom>
              <a:avLst/>
              <a:gdLst/>
              <a:ahLst/>
              <a:cxnLst/>
              <a:rect l="l" t="t" r="r" b="b"/>
              <a:pathLst>
                <a:path w="14907" h="14465" extrusionOk="0">
                  <a:moveTo>
                    <a:pt x="8086" y="3077"/>
                  </a:moveTo>
                  <a:cubicBezTo>
                    <a:pt x="8210" y="3077"/>
                    <a:pt x="8333" y="3200"/>
                    <a:pt x="8333" y="3324"/>
                  </a:cubicBezTo>
                  <a:lnTo>
                    <a:pt x="8333" y="3509"/>
                  </a:lnTo>
                  <a:cubicBezTo>
                    <a:pt x="8333" y="3663"/>
                    <a:pt x="8210" y="3787"/>
                    <a:pt x="8086" y="3787"/>
                  </a:cubicBezTo>
                  <a:lnTo>
                    <a:pt x="4290" y="3787"/>
                  </a:lnTo>
                  <a:cubicBezTo>
                    <a:pt x="4136" y="3787"/>
                    <a:pt x="4012" y="3663"/>
                    <a:pt x="4012" y="3509"/>
                  </a:cubicBezTo>
                  <a:lnTo>
                    <a:pt x="4012" y="3324"/>
                  </a:lnTo>
                  <a:cubicBezTo>
                    <a:pt x="4012" y="3200"/>
                    <a:pt x="4136" y="3077"/>
                    <a:pt x="4290" y="3077"/>
                  </a:cubicBezTo>
                  <a:close/>
                  <a:moveTo>
                    <a:pt x="7130" y="4188"/>
                  </a:moveTo>
                  <a:cubicBezTo>
                    <a:pt x="9043" y="4188"/>
                    <a:pt x="10648" y="5669"/>
                    <a:pt x="10802" y="7583"/>
                  </a:cubicBezTo>
                  <a:lnTo>
                    <a:pt x="10185" y="7583"/>
                  </a:lnTo>
                  <a:cubicBezTo>
                    <a:pt x="9691" y="7583"/>
                    <a:pt x="9290" y="7984"/>
                    <a:pt x="9290" y="8478"/>
                  </a:cubicBezTo>
                  <a:lnTo>
                    <a:pt x="9290" y="12336"/>
                  </a:lnTo>
                  <a:lnTo>
                    <a:pt x="3364" y="12336"/>
                  </a:lnTo>
                  <a:cubicBezTo>
                    <a:pt x="3087" y="12336"/>
                    <a:pt x="3087" y="12768"/>
                    <a:pt x="3364" y="12768"/>
                  </a:cubicBezTo>
                  <a:lnTo>
                    <a:pt x="9290" y="12768"/>
                  </a:lnTo>
                  <a:lnTo>
                    <a:pt x="9290" y="13601"/>
                  </a:lnTo>
                  <a:cubicBezTo>
                    <a:pt x="9290" y="13755"/>
                    <a:pt x="9321" y="13909"/>
                    <a:pt x="9413" y="14064"/>
                  </a:cubicBezTo>
                  <a:lnTo>
                    <a:pt x="1513" y="14064"/>
                  </a:lnTo>
                  <a:cubicBezTo>
                    <a:pt x="741" y="14064"/>
                    <a:pt x="587" y="12953"/>
                    <a:pt x="1358" y="12768"/>
                  </a:cubicBezTo>
                  <a:lnTo>
                    <a:pt x="2284" y="12768"/>
                  </a:lnTo>
                  <a:cubicBezTo>
                    <a:pt x="2562" y="12768"/>
                    <a:pt x="2562" y="12336"/>
                    <a:pt x="2284" y="12336"/>
                  </a:cubicBezTo>
                  <a:lnTo>
                    <a:pt x="1513" y="12336"/>
                  </a:lnTo>
                  <a:lnTo>
                    <a:pt x="1513" y="7891"/>
                  </a:lnTo>
                  <a:cubicBezTo>
                    <a:pt x="1482" y="6904"/>
                    <a:pt x="1883" y="5978"/>
                    <a:pt x="2593" y="5268"/>
                  </a:cubicBezTo>
                  <a:cubicBezTo>
                    <a:pt x="3272" y="4589"/>
                    <a:pt x="4229" y="4188"/>
                    <a:pt x="5216" y="4188"/>
                  </a:cubicBezTo>
                  <a:close/>
                  <a:moveTo>
                    <a:pt x="4557" y="1"/>
                  </a:moveTo>
                  <a:cubicBezTo>
                    <a:pt x="4127" y="1"/>
                    <a:pt x="3765" y="422"/>
                    <a:pt x="3920" y="886"/>
                  </a:cubicBezTo>
                  <a:lnTo>
                    <a:pt x="4445" y="2645"/>
                  </a:lnTo>
                  <a:lnTo>
                    <a:pt x="4290" y="2645"/>
                  </a:lnTo>
                  <a:cubicBezTo>
                    <a:pt x="3889" y="2645"/>
                    <a:pt x="3580" y="2954"/>
                    <a:pt x="3580" y="3324"/>
                  </a:cubicBezTo>
                  <a:lnTo>
                    <a:pt x="3580" y="3509"/>
                  </a:lnTo>
                  <a:cubicBezTo>
                    <a:pt x="3580" y="3694"/>
                    <a:pt x="3673" y="3879"/>
                    <a:pt x="3796" y="4034"/>
                  </a:cubicBezTo>
                  <a:cubicBezTo>
                    <a:pt x="3241" y="4219"/>
                    <a:pt x="2716" y="4558"/>
                    <a:pt x="2284" y="4990"/>
                  </a:cubicBezTo>
                  <a:cubicBezTo>
                    <a:pt x="1513" y="5762"/>
                    <a:pt x="1081" y="6811"/>
                    <a:pt x="1081" y="7891"/>
                  </a:cubicBezTo>
                  <a:lnTo>
                    <a:pt x="1081" y="12397"/>
                  </a:lnTo>
                  <a:cubicBezTo>
                    <a:pt x="0" y="12860"/>
                    <a:pt x="340" y="14465"/>
                    <a:pt x="1513" y="14465"/>
                  </a:cubicBezTo>
                  <a:lnTo>
                    <a:pt x="14012" y="14465"/>
                  </a:lnTo>
                  <a:cubicBezTo>
                    <a:pt x="14506" y="14465"/>
                    <a:pt x="14907" y="14064"/>
                    <a:pt x="14907" y="13570"/>
                  </a:cubicBezTo>
                  <a:lnTo>
                    <a:pt x="14907" y="13200"/>
                  </a:lnTo>
                  <a:cubicBezTo>
                    <a:pt x="14907" y="13061"/>
                    <a:pt x="14799" y="12991"/>
                    <a:pt x="14691" y="12991"/>
                  </a:cubicBezTo>
                  <a:cubicBezTo>
                    <a:pt x="14583" y="12991"/>
                    <a:pt x="14475" y="13061"/>
                    <a:pt x="14475" y="13200"/>
                  </a:cubicBezTo>
                  <a:lnTo>
                    <a:pt x="14475" y="13570"/>
                  </a:lnTo>
                  <a:cubicBezTo>
                    <a:pt x="14475" y="13848"/>
                    <a:pt x="14289" y="14064"/>
                    <a:pt x="14012" y="14064"/>
                  </a:cubicBezTo>
                  <a:lnTo>
                    <a:pt x="10185" y="14064"/>
                  </a:lnTo>
                  <a:cubicBezTo>
                    <a:pt x="9907" y="14064"/>
                    <a:pt x="9691" y="13848"/>
                    <a:pt x="9691" y="13570"/>
                  </a:cubicBezTo>
                  <a:lnTo>
                    <a:pt x="9691" y="8478"/>
                  </a:lnTo>
                  <a:cubicBezTo>
                    <a:pt x="9691" y="8231"/>
                    <a:pt x="9907" y="8015"/>
                    <a:pt x="10185" y="8015"/>
                  </a:cubicBezTo>
                  <a:lnTo>
                    <a:pt x="14012" y="8015"/>
                  </a:lnTo>
                  <a:cubicBezTo>
                    <a:pt x="14259" y="8015"/>
                    <a:pt x="14475" y="8231"/>
                    <a:pt x="14475" y="8478"/>
                  </a:cubicBezTo>
                  <a:lnTo>
                    <a:pt x="14475" y="12120"/>
                  </a:lnTo>
                  <a:cubicBezTo>
                    <a:pt x="14475" y="12212"/>
                    <a:pt x="14567" y="12336"/>
                    <a:pt x="14691" y="12336"/>
                  </a:cubicBezTo>
                  <a:lnTo>
                    <a:pt x="14691" y="12305"/>
                  </a:lnTo>
                  <a:cubicBezTo>
                    <a:pt x="14814" y="12305"/>
                    <a:pt x="14907" y="12212"/>
                    <a:pt x="14907" y="12089"/>
                  </a:cubicBezTo>
                  <a:lnTo>
                    <a:pt x="14907" y="8478"/>
                  </a:lnTo>
                  <a:cubicBezTo>
                    <a:pt x="14907" y="7984"/>
                    <a:pt x="14506" y="7583"/>
                    <a:pt x="14012" y="7583"/>
                  </a:cubicBezTo>
                  <a:lnTo>
                    <a:pt x="11234" y="7583"/>
                  </a:lnTo>
                  <a:cubicBezTo>
                    <a:pt x="11172" y="6564"/>
                    <a:pt x="10710" y="5639"/>
                    <a:pt x="10000" y="4929"/>
                  </a:cubicBezTo>
                  <a:cubicBezTo>
                    <a:pt x="9568" y="4527"/>
                    <a:pt x="9074" y="4219"/>
                    <a:pt x="8518" y="4034"/>
                  </a:cubicBezTo>
                  <a:cubicBezTo>
                    <a:pt x="8673" y="3910"/>
                    <a:pt x="8765" y="3694"/>
                    <a:pt x="8765" y="3509"/>
                  </a:cubicBezTo>
                  <a:lnTo>
                    <a:pt x="8765" y="3355"/>
                  </a:lnTo>
                  <a:cubicBezTo>
                    <a:pt x="8765" y="2954"/>
                    <a:pt x="8457" y="2645"/>
                    <a:pt x="8055" y="2645"/>
                  </a:cubicBezTo>
                  <a:lnTo>
                    <a:pt x="7901" y="2645"/>
                  </a:lnTo>
                  <a:lnTo>
                    <a:pt x="8025" y="2182"/>
                  </a:lnTo>
                  <a:cubicBezTo>
                    <a:pt x="8043" y="2031"/>
                    <a:pt x="7923" y="1937"/>
                    <a:pt x="7806" y="1937"/>
                  </a:cubicBezTo>
                  <a:cubicBezTo>
                    <a:pt x="7732" y="1937"/>
                    <a:pt x="7659" y="1975"/>
                    <a:pt x="7623" y="2059"/>
                  </a:cubicBezTo>
                  <a:lnTo>
                    <a:pt x="7438" y="2645"/>
                  </a:lnTo>
                  <a:lnTo>
                    <a:pt x="4877" y="2645"/>
                  </a:lnTo>
                  <a:lnTo>
                    <a:pt x="4352" y="762"/>
                  </a:lnTo>
                  <a:cubicBezTo>
                    <a:pt x="4290" y="670"/>
                    <a:pt x="4321" y="546"/>
                    <a:pt x="4414" y="485"/>
                  </a:cubicBezTo>
                  <a:cubicBezTo>
                    <a:pt x="4459" y="439"/>
                    <a:pt x="4537" y="411"/>
                    <a:pt x="4612" y="411"/>
                  </a:cubicBezTo>
                  <a:cubicBezTo>
                    <a:pt x="4640" y="411"/>
                    <a:pt x="4667" y="415"/>
                    <a:pt x="4691" y="423"/>
                  </a:cubicBezTo>
                  <a:cubicBezTo>
                    <a:pt x="5170" y="608"/>
                    <a:pt x="5671" y="701"/>
                    <a:pt x="6173" y="701"/>
                  </a:cubicBezTo>
                  <a:cubicBezTo>
                    <a:pt x="6674" y="701"/>
                    <a:pt x="7176" y="608"/>
                    <a:pt x="7654" y="423"/>
                  </a:cubicBezTo>
                  <a:cubicBezTo>
                    <a:pt x="7679" y="415"/>
                    <a:pt x="7704" y="411"/>
                    <a:pt x="7729" y="411"/>
                  </a:cubicBezTo>
                  <a:cubicBezTo>
                    <a:pt x="7796" y="411"/>
                    <a:pt x="7864" y="439"/>
                    <a:pt x="7932" y="485"/>
                  </a:cubicBezTo>
                  <a:cubicBezTo>
                    <a:pt x="7994" y="546"/>
                    <a:pt x="8025" y="670"/>
                    <a:pt x="7994" y="762"/>
                  </a:cubicBezTo>
                  <a:lnTo>
                    <a:pt x="7901" y="1102"/>
                  </a:lnTo>
                  <a:cubicBezTo>
                    <a:pt x="7901" y="1222"/>
                    <a:pt x="8018" y="1303"/>
                    <a:pt x="8134" y="1303"/>
                  </a:cubicBezTo>
                  <a:cubicBezTo>
                    <a:pt x="8197" y="1303"/>
                    <a:pt x="8259" y="1279"/>
                    <a:pt x="8302" y="1225"/>
                  </a:cubicBezTo>
                  <a:lnTo>
                    <a:pt x="8395" y="886"/>
                  </a:lnTo>
                  <a:cubicBezTo>
                    <a:pt x="8524" y="422"/>
                    <a:pt x="8179" y="1"/>
                    <a:pt x="7738" y="1"/>
                  </a:cubicBezTo>
                  <a:cubicBezTo>
                    <a:pt x="7651" y="1"/>
                    <a:pt x="7560" y="17"/>
                    <a:pt x="7469" y="53"/>
                  </a:cubicBezTo>
                  <a:cubicBezTo>
                    <a:pt x="7037" y="207"/>
                    <a:pt x="6589" y="284"/>
                    <a:pt x="6142" y="284"/>
                  </a:cubicBezTo>
                  <a:cubicBezTo>
                    <a:pt x="5694" y="284"/>
                    <a:pt x="5247" y="207"/>
                    <a:pt x="4815" y="53"/>
                  </a:cubicBezTo>
                  <a:cubicBezTo>
                    <a:pt x="4729" y="17"/>
                    <a:pt x="4641" y="1"/>
                    <a:pt x="4557"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04" name="Google Shape;12704;p23"/>
            <p:cNvSpPr/>
            <p:nvPr/>
          </p:nvSpPr>
          <p:spPr>
            <a:xfrm>
              <a:off x="4253325" y="2682325"/>
              <a:ext cx="86425" cy="41700"/>
            </a:xfrm>
            <a:custGeom>
              <a:avLst/>
              <a:gdLst/>
              <a:ahLst/>
              <a:cxnLst/>
              <a:rect l="l" t="t" r="r" b="b"/>
              <a:pathLst>
                <a:path w="3457" h="1668" extrusionOk="0">
                  <a:moveTo>
                    <a:pt x="3024" y="433"/>
                  </a:moveTo>
                  <a:lnTo>
                    <a:pt x="3024" y="1235"/>
                  </a:lnTo>
                  <a:lnTo>
                    <a:pt x="432" y="1235"/>
                  </a:lnTo>
                  <a:lnTo>
                    <a:pt x="432" y="433"/>
                  </a:lnTo>
                  <a:close/>
                  <a:moveTo>
                    <a:pt x="216" y="1"/>
                  </a:moveTo>
                  <a:cubicBezTo>
                    <a:pt x="93" y="1"/>
                    <a:pt x="0" y="93"/>
                    <a:pt x="0" y="217"/>
                  </a:cubicBezTo>
                  <a:lnTo>
                    <a:pt x="0" y="1451"/>
                  </a:lnTo>
                  <a:cubicBezTo>
                    <a:pt x="0" y="1575"/>
                    <a:pt x="93" y="1667"/>
                    <a:pt x="216" y="1667"/>
                  </a:cubicBezTo>
                  <a:lnTo>
                    <a:pt x="3241" y="1667"/>
                  </a:lnTo>
                  <a:cubicBezTo>
                    <a:pt x="3364" y="1667"/>
                    <a:pt x="3457" y="1575"/>
                    <a:pt x="3457" y="1451"/>
                  </a:cubicBezTo>
                  <a:lnTo>
                    <a:pt x="3457" y="217"/>
                  </a:lnTo>
                  <a:cubicBezTo>
                    <a:pt x="3457" y="93"/>
                    <a:pt x="3364" y="1"/>
                    <a:pt x="3241"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05" name="Google Shape;12705;p23"/>
            <p:cNvSpPr/>
            <p:nvPr/>
          </p:nvSpPr>
          <p:spPr>
            <a:xfrm>
              <a:off x="4252550" y="2740150"/>
              <a:ext cx="13900" cy="10100"/>
            </a:xfrm>
            <a:custGeom>
              <a:avLst/>
              <a:gdLst/>
              <a:ahLst/>
              <a:cxnLst/>
              <a:rect l="l" t="t" r="r" b="b"/>
              <a:pathLst>
                <a:path w="556" h="404" extrusionOk="0">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06" name="Google Shape;12706;p23"/>
            <p:cNvSpPr/>
            <p:nvPr/>
          </p:nvSpPr>
          <p:spPr>
            <a:xfrm>
              <a:off x="4277225" y="2740150"/>
              <a:ext cx="14675" cy="10100"/>
            </a:xfrm>
            <a:custGeom>
              <a:avLst/>
              <a:gdLst/>
              <a:ahLst/>
              <a:cxnLst/>
              <a:rect l="l" t="t" r="r" b="b"/>
              <a:pathLst>
                <a:path w="587" h="404" extrusionOk="0">
                  <a:moveTo>
                    <a:pt x="309" y="1"/>
                  </a:moveTo>
                  <a:cubicBezTo>
                    <a:pt x="299" y="1"/>
                    <a:pt x="289" y="1"/>
                    <a:pt x="279" y="2"/>
                  </a:cubicBezTo>
                  <a:cubicBezTo>
                    <a:pt x="1" y="2"/>
                    <a:pt x="1" y="404"/>
                    <a:pt x="279" y="404"/>
                  </a:cubicBezTo>
                  <a:cubicBezTo>
                    <a:pt x="576" y="404"/>
                    <a:pt x="587" y="1"/>
                    <a:pt x="309"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07" name="Google Shape;12707;p23"/>
            <p:cNvSpPr/>
            <p:nvPr/>
          </p:nvSpPr>
          <p:spPr>
            <a:xfrm>
              <a:off x="4301925" y="2740150"/>
              <a:ext cx="14675" cy="10100"/>
            </a:xfrm>
            <a:custGeom>
              <a:avLst/>
              <a:gdLst/>
              <a:ahLst/>
              <a:cxnLst/>
              <a:rect l="l" t="t" r="r" b="b"/>
              <a:pathLst>
                <a:path w="587" h="404" extrusionOk="0">
                  <a:moveTo>
                    <a:pt x="337" y="1"/>
                  </a:moveTo>
                  <a:cubicBezTo>
                    <a:pt x="328" y="1"/>
                    <a:pt x="319" y="1"/>
                    <a:pt x="309" y="2"/>
                  </a:cubicBezTo>
                  <a:cubicBezTo>
                    <a:pt x="0" y="2"/>
                    <a:pt x="0" y="404"/>
                    <a:pt x="309" y="404"/>
                  </a:cubicBezTo>
                  <a:cubicBezTo>
                    <a:pt x="577" y="404"/>
                    <a:pt x="586" y="1"/>
                    <a:pt x="337"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08" name="Google Shape;12708;p23"/>
            <p:cNvSpPr/>
            <p:nvPr/>
          </p:nvSpPr>
          <p:spPr>
            <a:xfrm>
              <a:off x="4327375" y="2740150"/>
              <a:ext cx="13900" cy="10100"/>
            </a:xfrm>
            <a:custGeom>
              <a:avLst/>
              <a:gdLst/>
              <a:ahLst/>
              <a:cxnLst/>
              <a:rect l="l" t="t" r="r" b="b"/>
              <a:pathLst>
                <a:path w="556" h="404" extrusionOk="0">
                  <a:moveTo>
                    <a:pt x="306" y="1"/>
                  </a:moveTo>
                  <a:cubicBezTo>
                    <a:pt x="297" y="1"/>
                    <a:pt x="288" y="1"/>
                    <a:pt x="279" y="2"/>
                  </a:cubicBezTo>
                  <a:cubicBezTo>
                    <a:pt x="1" y="2"/>
                    <a:pt x="1" y="404"/>
                    <a:pt x="279" y="404"/>
                  </a:cubicBezTo>
                  <a:cubicBezTo>
                    <a:pt x="547" y="404"/>
                    <a:pt x="556" y="1"/>
                    <a:pt x="306"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09" name="Google Shape;12709;p23"/>
            <p:cNvSpPr/>
            <p:nvPr/>
          </p:nvSpPr>
          <p:spPr>
            <a:xfrm>
              <a:off x="4252550" y="2763300"/>
              <a:ext cx="13900" cy="10100"/>
            </a:xfrm>
            <a:custGeom>
              <a:avLst/>
              <a:gdLst/>
              <a:ahLst/>
              <a:cxnLst/>
              <a:rect l="l" t="t" r="r" b="b"/>
              <a:pathLst>
                <a:path w="556" h="404" extrusionOk="0">
                  <a:moveTo>
                    <a:pt x="306" y="1"/>
                  </a:moveTo>
                  <a:cubicBezTo>
                    <a:pt x="297" y="1"/>
                    <a:pt x="288" y="1"/>
                    <a:pt x="278" y="2"/>
                  </a:cubicBezTo>
                  <a:cubicBezTo>
                    <a:pt x="0" y="2"/>
                    <a:pt x="0" y="403"/>
                    <a:pt x="278" y="403"/>
                  </a:cubicBezTo>
                  <a:cubicBezTo>
                    <a:pt x="546" y="403"/>
                    <a:pt x="555" y="1"/>
                    <a:pt x="306"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10" name="Google Shape;12710;p23"/>
            <p:cNvSpPr/>
            <p:nvPr/>
          </p:nvSpPr>
          <p:spPr>
            <a:xfrm>
              <a:off x="4277225" y="2763300"/>
              <a:ext cx="14675" cy="10100"/>
            </a:xfrm>
            <a:custGeom>
              <a:avLst/>
              <a:gdLst/>
              <a:ahLst/>
              <a:cxnLst/>
              <a:rect l="l" t="t" r="r" b="b"/>
              <a:pathLst>
                <a:path w="587" h="404" extrusionOk="0">
                  <a:moveTo>
                    <a:pt x="309" y="1"/>
                  </a:moveTo>
                  <a:cubicBezTo>
                    <a:pt x="299" y="1"/>
                    <a:pt x="289" y="1"/>
                    <a:pt x="279" y="2"/>
                  </a:cubicBezTo>
                  <a:cubicBezTo>
                    <a:pt x="1" y="2"/>
                    <a:pt x="1" y="403"/>
                    <a:pt x="279" y="403"/>
                  </a:cubicBezTo>
                  <a:cubicBezTo>
                    <a:pt x="576" y="403"/>
                    <a:pt x="587" y="1"/>
                    <a:pt x="309"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11" name="Google Shape;12711;p23"/>
            <p:cNvSpPr/>
            <p:nvPr/>
          </p:nvSpPr>
          <p:spPr>
            <a:xfrm>
              <a:off x="4301925" y="2761800"/>
              <a:ext cx="14675" cy="10825"/>
            </a:xfrm>
            <a:custGeom>
              <a:avLst/>
              <a:gdLst/>
              <a:ahLst/>
              <a:cxnLst/>
              <a:rect l="l" t="t" r="r" b="b"/>
              <a:pathLst>
                <a:path w="587" h="433" extrusionOk="0">
                  <a:moveTo>
                    <a:pt x="309" y="0"/>
                  </a:moveTo>
                  <a:cubicBezTo>
                    <a:pt x="0" y="0"/>
                    <a:pt x="0" y="433"/>
                    <a:pt x="309" y="433"/>
                  </a:cubicBezTo>
                  <a:cubicBezTo>
                    <a:pt x="587" y="433"/>
                    <a:pt x="587" y="0"/>
                    <a:pt x="30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12" name="Google Shape;12712;p23"/>
            <p:cNvSpPr/>
            <p:nvPr/>
          </p:nvSpPr>
          <p:spPr>
            <a:xfrm>
              <a:off x="4252550" y="2786500"/>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13" name="Google Shape;12713;p23"/>
            <p:cNvSpPr/>
            <p:nvPr/>
          </p:nvSpPr>
          <p:spPr>
            <a:xfrm>
              <a:off x="4277225" y="2786500"/>
              <a:ext cx="14700" cy="10825"/>
            </a:xfrm>
            <a:custGeom>
              <a:avLst/>
              <a:gdLst/>
              <a:ahLst/>
              <a:cxnLst/>
              <a:rect l="l" t="t" r="r" b="b"/>
              <a:pathLst>
                <a:path w="588" h="433" extrusionOk="0">
                  <a:moveTo>
                    <a:pt x="279" y="0"/>
                  </a:moveTo>
                  <a:cubicBezTo>
                    <a:pt x="1" y="0"/>
                    <a:pt x="1" y="432"/>
                    <a:pt x="279" y="432"/>
                  </a:cubicBezTo>
                  <a:cubicBezTo>
                    <a:pt x="587" y="432"/>
                    <a:pt x="587" y="0"/>
                    <a:pt x="27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14" name="Google Shape;12714;p23"/>
            <p:cNvSpPr/>
            <p:nvPr/>
          </p:nvSpPr>
          <p:spPr>
            <a:xfrm>
              <a:off x="4301925" y="2786500"/>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sp>
        <p:nvSpPr>
          <p:cNvPr id="12715" name="Google Shape;12715;p23"/>
          <p:cNvSpPr/>
          <p:nvPr/>
        </p:nvSpPr>
        <p:spPr>
          <a:xfrm>
            <a:off x="6351109" y="2358491"/>
            <a:ext cx="485567" cy="474300"/>
          </a:xfrm>
          <a:custGeom>
            <a:avLst/>
            <a:gdLst/>
            <a:ahLst/>
            <a:cxnLst/>
            <a:rect l="l" t="t" r="r" b="b"/>
            <a:pathLst>
              <a:path w="14567" h="14229" extrusionOk="0">
                <a:moveTo>
                  <a:pt x="6157" y="209"/>
                </a:moveTo>
                <a:cubicBezTo>
                  <a:pt x="7199" y="209"/>
                  <a:pt x="8240" y="911"/>
                  <a:pt x="8240" y="2316"/>
                </a:cubicBezTo>
                <a:lnTo>
                  <a:pt x="8240" y="3550"/>
                </a:lnTo>
                <a:lnTo>
                  <a:pt x="4074" y="3550"/>
                </a:lnTo>
                <a:lnTo>
                  <a:pt x="4074" y="2316"/>
                </a:lnTo>
                <a:cubicBezTo>
                  <a:pt x="4074" y="911"/>
                  <a:pt x="5115" y="209"/>
                  <a:pt x="6157" y="209"/>
                </a:cubicBezTo>
                <a:close/>
                <a:moveTo>
                  <a:pt x="10894" y="6945"/>
                </a:moveTo>
                <a:lnTo>
                  <a:pt x="10894" y="8148"/>
                </a:lnTo>
                <a:lnTo>
                  <a:pt x="10092" y="8148"/>
                </a:lnTo>
                <a:lnTo>
                  <a:pt x="10092" y="7871"/>
                </a:lnTo>
                <a:cubicBezTo>
                  <a:pt x="10092" y="7377"/>
                  <a:pt x="10431" y="6976"/>
                  <a:pt x="10894" y="6945"/>
                </a:cubicBezTo>
                <a:close/>
                <a:moveTo>
                  <a:pt x="11326" y="6976"/>
                </a:moveTo>
                <a:cubicBezTo>
                  <a:pt x="11697" y="7099"/>
                  <a:pt x="11913" y="7469"/>
                  <a:pt x="11913" y="7840"/>
                </a:cubicBezTo>
                <a:lnTo>
                  <a:pt x="11913" y="7871"/>
                </a:lnTo>
                <a:lnTo>
                  <a:pt x="11913" y="8148"/>
                </a:lnTo>
                <a:lnTo>
                  <a:pt x="11326" y="8148"/>
                </a:lnTo>
                <a:lnTo>
                  <a:pt x="11326" y="6976"/>
                </a:lnTo>
                <a:close/>
                <a:moveTo>
                  <a:pt x="13425" y="8550"/>
                </a:moveTo>
                <a:lnTo>
                  <a:pt x="13425" y="12623"/>
                </a:lnTo>
                <a:lnTo>
                  <a:pt x="12592" y="12623"/>
                </a:lnTo>
                <a:cubicBezTo>
                  <a:pt x="12314" y="12623"/>
                  <a:pt x="12314" y="13025"/>
                  <a:pt x="12592" y="13025"/>
                </a:cubicBezTo>
                <a:lnTo>
                  <a:pt x="13518" y="13025"/>
                </a:lnTo>
                <a:lnTo>
                  <a:pt x="13950" y="13796"/>
                </a:lnTo>
                <a:lnTo>
                  <a:pt x="8055" y="13827"/>
                </a:lnTo>
                <a:lnTo>
                  <a:pt x="8055" y="13827"/>
                </a:lnTo>
                <a:lnTo>
                  <a:pt x="8487" y="13055"/>
                </a:lnTo>
                <a:lnTo>
                  <a:pt x="11481" y="13055"/>
                </a:lnTo>
                <a:cubicBezTo>
                  <a:pt x="11758" y="13055"/>
                  <a:pt x="11758" y="12623"/>
                  <a:pt x="11481" y="12623"/>
                </a:cubicBezTo>
                <a:lnTo>
                  <a:pt x="8580" y="12623"/>
                </a:lnTo>
                <a:lnTo>
                  <a:pt x="8580" y="8550"/>
                </a:lnTo>
                <a:lnTo>
                  <a:pt x="9660" y="8550"/>
                </a:lnTo>
                <a:lnTo>
                  <a:pt x="9660" y="9074"/>
                </a:lnTo>
                <a:cubicBezTo>
                  <a:pt x="9660" y="9213"/>
                  <a:pt x="9768" y="9283"/>
                  <a:pt x="9876" y="9283"/>
                </a:cubicBezTo>
                <a:cubicBezTo>
                  <a:pt x="9984" y="9283"/>
                  <a:pt x="10092" y="9213"/>
                  <a:pt x="10092" y="9074"/>
                </a:cubicBezTo>
                <a:lnTo>
                  <a:pt x="10092" y="8550"/>
                </a:lnTo>
                <a:lnTo>
                  <a:pt x="11913" y="8550"/>
                </a:lnTo>
                <a:lnTo>
                  <a:pt x="11913" y="9074"/>
                </a:lnTo>
                <a:cubicBezTo>
                  <a:pt x="11913" y="9213"/>
                  <a:pt x="12021" y="9283"/>
                  <a:pt x="12129" y="9283"/>
                </a:cubicBezTo>
                <a:cubicBezTo>
                  <a:pt x="12237" y="9283"/>
                  <a:pt x="12345" y="9213"/>
                  <a:pt x="12345" y="9074"/>
                </a:cubicBezTo>
                <a:lnTo>
                  <a:pt x="12345" y="8550"/>
                </a:lnTo>
                <a:close/>
                <a:moveTo>
                  <a:pt x="8178" y="11512"/>
                </a:moveTo>
                <a:lnTo>
                  <a:pt x="8178" y="12778"/>
                </a:lnTo>
                <a:lnTo>
                  <a:pt x="7592" y="13827"/>
                </a:lnTo>
                <a:lnTo>
                  <a:pt x="556" y="13827"/>
                </a:lnTo>
                <a:lnTo>
                  <a:pt x="1358" y="11512"/>
                </a:lnTo>
                <a:close/>
                <a:moveTo>
                  <a:pt x="6157" y="1"/>
                </a:moveTo>
                <a:cubicBezTo>
                  <a:pt x="4961" y="1"/>
                  <a:pt x="3765" y="772"/>
                  <a:pt x="3642" y="2316"/>
                </a:cubicBezTo>
                <a:lnTo>
                  <a:pt x="3642" y="3550"/>
                </a:lnTo>
                <a:lnTo>
                  <a:pt x="1204" y="3550"/>
                </a:lnTo>
                <a:cubicBezTo>
                  <a:pt x="1080" y="3550"/>
                  <a:pt x="988" y="3643"/>
                  <a:pt x="988" y="3766"/>
                </a:cubicBezTo>
                <a:lnTo>
                  <a:pt x="988" y="4692"/>
                </a:lnTo>
                <a:cubicBezTo>
                  <a:pt x="988" y="4831"/>
                  <a:pt x="1096" y="4900"/>
                  <a:pt x="1204" y="4900"/>
                </a:cubicBezTo>
                <a:cubicBezTo>
                  <a:pt x="1312" y="4900"/>
                  <a:pt x="1420" y="4831"/>
                  <a:pt x="1420" y="4692"/>
                </a:cubicBezTo>
                <a:lnTo>
                  <a:pt x="1420" y="3982"/>
                </a:lnTo>
                <a:lnTo>
                  <a:pt x="3642" y="3982"/>
                </a:lnTo>
                <a:lnTo>
                  <a:pt x="3642" y="5340"/>
                </a:lnTo>
                <a:cubicBezTo>
                  <a:pt x="3642" y="5479"/>
                  <a:pt x="3750" y="5548"/>
                  <a:pt x="3858" y="5548"/>
                </a:cubicBezTo>
                <a:cubicBezTo>
                  <a:pt x="3966" y="5548"/>
                  <a:pt x="4074" y="5479"/>
                  <a:pt x="4074" y="5340"/>
                </a:cubicBezTo>
                <a:lnTo>
                  <a:pt x="4074" y="3982"/>
                </a:lnTo>
                <a:lnTo>
                  <a:pt x="8240" y="3982"/>
                </a:lnTo>
                <a:lnTo>
                  <a:pt x="8240" y="5340"/>
                </a:lnTo>
                <a:cubicBezTo>
                  <a:pt x="8240" y="5479"/>
                  <a:pt x="8348" y="5548"/>
                  <a:pt x="8456" y="5548"/>
                </a:cubicBezTo>
                <a:cubicBezTo>
                  <a:pt x="8564" y="5548"/>
                  <a:pt x="8672" y="5479"/>
                  <a:pt x="8672" y="5340"/>
                </a:cubicBezTo>
                <a:lnTo>
                  <a:pt x="8672" y="3982"/>
                </a:lnTo>
                <a:lnTo>
                  <a:pt x="10894" y="3982"/>
                </a:lnTo>
                <a:lnTo>
                  <a:pt x="10894" y="6513"/>
                </a:lnTo>
                <a:cubicBezTo>
                  <a:pt x="10215" y="6574"/>
                  <a:pt x="9660" y="7161"/>
                  <a:pt x="9660" y="7871"/>
                </a:cubicBezTo>
                <a:lnTo>
                  <a:pt x="9660" y="8148"/>
                </a:lnTo>
                <a:lnTo>
                  <a:pt x="8364" y="8148"/>
                </a:lnTo>
                <a:cubicBezTo>
                  <a:pt x="8271" y="8148"/>
                  <a:pt x="8148" y="8241"/>
                  <a:pt x="8178" y="8364"/>
                </a:cubicBezTo>
                <a:lnTo>
                  <a:pt x="8178" y="11080"/>
                </a:lnTo>
                <a:lnTo>
                  <a:pt x="1420" y="11080"/>
                </a:lnTo>
                <a:lnTo>
                  <a:pt x="1420" y="5772"/>
                </a:lnTo>
                <a:cubicBezTo>
                  <a:pt x="1420" y="5633"/>
                  <a:pt x="1312" y="5564"/>
                  <a:pt x="1204" y="5564"/>
                </a:cubicBezTo>
                <a:cubicBezTo>
                  <a:pt x="1096" y="5564"/>
                  <a:pt x="988" y="5633"/>
                  <a:pt x="988" y="5772"/>
                </a:cubicBezTo>
                <a:lnTo>
                  <a:pt x="988" y="11265"/>
                </a:lnTo>
                <a:lnTo>
                  <a:pt x="31" y="13950"/>
                </a:lnTo>
                <a:cubicBezTo>
                  <a:pt x="0" y="14105"/>
                  <a:pt x="93" y="14228"/>
                  <a:pt x="247" y="14228"/>
                </a:cubicBezTo>
                <a:lnTo>
                  <a:pt x="14289" y="14228"/>
                </a:lnTo>
                <a:cubicBezTo>
                  <a:pt x="14443" y="14228"/>
                  <a:pt x="14567" y="14074"/>
                  <a:pt x="14474" y="13920"/>
                </a:cubicBezTo>
                <a:lnTo>
                  <a:pt x="13857" y="12778"/>
                </a:lnTo>
                <a:lnTo>
                  <a:pt x="13857" y="8364"/>
                </a:lnTo>
                <a:cubicBezTo>
                  <a:pt x="13857" y="8241"/>
                  <a:pt x="13764" y="8148"/>
                  <a:pt x="13641" y="8148"/>
                </a:cubicBezTo>
                <a:lnTo>
                  <a:pt x="12345" y="8148"/>
                </a:lnTo>
                <a:lnTo>
                  <a:pt x="12345" y="7871"/>
                </a:lnTo>
                <a:cubicBezTo>
                  <a:pt x="12345" y="7253"/>
                  <a:pt x="11913" y="6698"/>
                  <a:pt x="11326" y="6544"/>
                </a:cubicBezTo>
                <a:lnTo>
                  <a:pt x="11326" y="3766"/>
                </a:lnTo>
                <a:cubicBezTo>
                  <a:pt x="11326" y="3643"/>
                  <a:pt x="11234" y="3550"/>
                  <a:pt x="11110" y="3550"/>
                </a:cubicBezTo>
                <a:lnTo>
                  <a:pt x="8672" y="3550"/>
                </a:lnTo>
                <a:lnTo>
                  <a:pt x="8672" y="2316"/>
                </a:lnTo>
                <a:cubicBezTo>
                  <a:pt x="8549" y="772"/>
                  <a:pt x="7353" y="1"/>
                  <a:pt x="6157"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nvGrpSpPr>
          <p:cNvPr id="12716" name="Google Shape;12716;p23"/>
          <p:cNvGrpSpPr/>
          <p:nvPr/>
        </p:nvGrpSpPr>
        <p:grpSpPr>
          <a:xfrm>
            <a:off x="1432718" y="4621772"/>
            <a:ext cx="482533" cy="366233"/>
            <a:chOff x="5505525" y="1948600"/>
            <a:chExt cx="361900" cy="274675"/>
          </a:xfrm>
        </p:grpSpPr>
        <p:sp>
          <p:nvSpPr>
            <p:cNvPr id="12717" name="Google Shape;12717;p23"/>
            <p:cNvSpPr/>
            <p:nvPr/>
          </p:nvSpPr>
          <p:spPr>
            <a:xfrm>
              <a:off x="5505525" y="1948600"/>
              <a:ext cx="361900" cy="274675"/>
            </a:xfrm>
            <a:custGeom>
              <a:avLst/>
              <a:gdLst/>
              <a:ahLst/>
              <a:cxnLst/>
              <a:rect l="l" t="t" r="r" b="b"/>
              <a:pathLst>
                <a:path w="14476" h="10987" extrusionOk="0">
                  <a:moveTo>
                    <a:pt x="12592" y="3333"/>
                  </a:moveTo>
                  <a:cubicBezTo>
                    <a:pt x="12469" y="3518"/>
                    <a:pt x="12376" y="3734"/>
                    <a:pt x="12376" y="3981"/>
                  </a:cubicBezTo>
                  <a:lnTo>
                    <a:pt x="12376" y="8209"/>
                  </a:lnTo>
                  <a:lnTo>
                    <a:pt x="11204" y="8209"/>
                  </a:lnTo>
                  <a:lnTo>
                    <a:pt x="11204" y="3333"/>
                  </a:lnTo>
                  <a:close/>
                  <a:moveTo>
                    <a:pt x="10772" y="432"/>
                  </a:moveTo>
                  <a:lnTo>
                    <a:pt x="10772" y="9104"/>
                  </a:lnTo>
                  <a:cubicBezTo>
                    <a:pt x="10772" y="9660"/>
                    <a:pt x="11019" y="10185"/>
                    <a:pt x="11451" y="10524"/>
                  </a:cubicBezTo>
                  <a:lnTo>
                    <a:pt x="1853" y="10524"/>
                  </a:lnTo>
                  <a:cubicBezTo>
                    <a:pt x="1050" y="10524"/>
                    <a:pt x="433" y="9876"/>
                    <a:pt x="433" y="9104"/>
                  </a:cubicBezTo>
                  <a:lnTo>
                    <a:pt x="433" y="432"/>
                  </a:lnTo>
                  <a:close/>
                  <a:moveTo>
                    <a:pt x="217" y="0"/>
                  </a:moveTo>
                  <a:cubicBezTo>
                    <a:pt x="93" y="0"/>
                    <a:pt x="1" y="93"/>
                    <a:pt x="1" y="216"/>
                  </a:cubicBezTo>
                  <a:lnTo>
                    <a:pt x="1" y="9073"/>
                  </a:lnTo>
                  <a:cubicBezTo>
                    <a:pt x="1" y="10123"/>
                    <a:pt x="803" y="10956"/>
                    <a:pt x="1853" y="10987"/>
                  </a:cubicBezTo>
                  <a:lnTo>
                    <a:pt x="12623" y="10987"/>
                  </a:lnTo>
                  <a:cubicBezTo>
                    <a:pt x="13642" y="10956"/>
                    <a:pt x="14475" y="10154"/>
                    <a:pt x="14475" y="9104"/>
                  </a:cubicBezTo>
                  <a:lnTo>
                    <a:pt x="14475" y="7901"/>
                  </a:lnTo>
                  <a:cubicBezTo>
                    <a:pt x="14475" y="7762"/>
                    <a:pt x="14375" y="7692"/>
                    <a:pt x="14274" y="7692"/>
                  </a:cubicBezTo>
                  <a:cubicBezTo>
                    <a:pt x="14174" y="7692"/>
                    <a:pt x="14074" y="7762"/>
                    <a:pt x="14074" y="7901"/>
                  </a:cubicBezTo>
                  <a:lnTo>
                    <a:pt x="14074" y="9104"/>
                  </a:lnTo>
                  <a:cubicBezTo>
                    <a:pt x="14074" y="9876"/>
                    <a:pt x="13426" y="10524"/>
                    <a:pt x="12623" y="10524"/>
                  </a:cubicBezTo>
                  <a:cubicBezTo>
                    <a:pt x="11852" y="10524"/>
                    <a:pt x="11204" y="9876"/>
                    <a:pt x="11204" y="9104"/>
                  </a:cubicBezTo>
                  <a:lnTo>
                    <a:pt x="11204" y="8672"/>
                  </a:lnTo>
                  <a:lnTo>
                    <a:pt x="12592" y="8672"/>
                  </a:lnTo>
                  <a:cubicBezTo>
                    <a:pt x="12716" y="8672"/>
                    <a:pt x="12809" y="8549"/>
                    <a:pt x="12809" y="8456"/>
                  </a:cubicBezTo>
                  <a:lnTo>
                    <a:pt x="12809" y="3981"/>
                  </a:lnTo>
                  <a:cubicBezTo>
                    <a:pt x="12778" y="3534"/>
                    <a:pt x="13109" y="3310"/>
                    <a:pt x="13441" y="3310"/>
                  </a:cubicBezTo>
                  <a:cubicBezTo>
                    <a:pt x="13773" y="3310"/>
                    <a:pt x="14105" y="3534"/>
                    <a:pt x="14074" y="3981"/>
                  </a:cubicBezTo>
                  <a:lnTo>
                    <a:pt x="14074" y="6821"/>
                  </a:lnTo>
                  <a:cubicBezTo>
                    <a:pt x="14043" y="6913"/>
                    <a:pt x="14166" y="7037"/>
                    <a:pt x="14259" y="7037"/>
                  </a:cubicBezTo>
                  <a:cubicBezTo>
                    <a:pt x="14382" y="7037"/>
                    <a:pt x="14475" y="6913"/>
                    <a:pt x="14475" y="6821"/>
                  </a:cubicBezTo>
                  <a:lnTo>
                    <a:pt x="14475" y="3981"/>
                  </a:lnTo>
                  <a:cubicBezTo>
                    <a:pt x="14475" y="3395"/>
                    <a:pt x="14043" y="2932"/>
                    <a:pt x="13457" y="2932"/>
                  </a:cubicBezTo>
                  <a:lnTo>
                    <a:pt x="11204" y="2932"/>
                  </a:lnTo>
                  <a:lnTo>
                    <a:pt x="11204" y="216"/>
                  </a:lnTo>
                  <a:cubicBezTo>
                    <a:pt x="11204" y="93"/>
                    <a:pt x="11111" y="0"/>
                    <a:pt x="1098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18" name="Google Shape;12718;p23"/>
            <p:cNvSpPr/>
            <p:nvPr/>
          </p:nvSpPr>
          <p:spPr>
            <a:xfrm>
              <a:off x="5632850" y="2094425"/>
              <a:ext cx="114200" cy="10825"/>
            </a:xfrm>
            <a:custGeom>
              <a:avLst/>
              <a:gdLst/>
              <a:ahLst/>
              <a:cxnLst/>
              <a:rect l="l" t="t" r="r" b="b"/>
              <a:pathLst>
                <a:path w="4568" h="433" extrusionOk="0">
                  <a:moveTo>
                    <a:pt x="309" y="0"/>
                  </a:moveTo>
                  <a:cubicBezTo>
                    <a:pt x="0" y="0"/>
                    <a:pt x="0" y="432"/>
                    <a:pt x="309" y="432"/>
                  </a:cubicBezTo>
                  <a:lnTo>
                    <a:pt x="4290" y="432"/>
                  </a:lnTo>
                  <a:cubicBezTo>
                    <a:pt x="4568" y="432"/>
                    <a:pt x="4568" y="0"/>
                    <a:pt x="4290"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19" name="Google Shape;12719;p23"/>
            <p:cNvSpPr/>
            <p:nvPr/>
          </p:nvSpPr>
          <p:spPr>
            <a:xfrm>
              <a:off x="5632850" y="2146075"/>
              <a:ext cx="114200" cy="10075"/>
            </a:xfrm>
            <a:custGeom>
              <a:avLst/>
              <a:gdLst/>
              <a:ahLst/>
              <a:cxnLst/>
              <a:rect l="l" t="t" r="r" b="b"/>
              <a:pathLst>
                <a:path w="4568" h="403" extrusionOk="0">
                  <a:moveTo>
                    <a:pt x="4318" y="0"/>
                  </a:moveTo>
                  <a:cubicBezTo>
                    <a:pt x="4309" y="0"/>
                    <a:pt x="4299" y="1"/>
                    <a:pt x="4290" y="2"/>
                  </a:cubicBezTo>
                  <a:lnTo>
                    <a:pt x="309" y="2"/>
                  </a:lnTo>
                  <a:cubicBezTo>
                    <a:pt x="0" y="2"/>
                    <a:pt x="0" y="403"/>
                    <a:pt x="309" y="403"/>
                  </a:cubicBezTo>
                  <a:lnTo>
                    <a:pt x="4290" y="403"/>
                  </a:lnTo>
                  <a:cubicBezTo>
                    <a:pt x="4558" y="403"/>
                    <a:pt x="4567" y="0"/>
                    <a:pt x="431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20" name="Google Shape;12720;p23"/>
            <p:cNvSpPr/>
            <p:nvPr/>
          </p:nvSpPr>
          <p:spPr>
            <a:xfrm>
              <a:off x="5632850" y="2170800"/>
              <a:ext cx="114200" cy="10825"/>
            </a:xfrm>
            <a:custGeom>
              <a:avLst/>
              <a:gdLst/>
              <a:ahLst/>
              <a:cxnLst/>
              <a:rect l="l" t="t" r="r" b="b"/>
              <a:pathLst>
                <a:path w="4568" h="433" extrusionOk="0">
                  <a:moveTo>
                    <a:pt x="309" y="0"/>
                  </a:moveTo>
                  <a:cubicBezTo>
                    <a:pt x="0" y="0"/>
                    <a:pt x="0" y="432"/>
                    <a:pt x="309" y="432"/>
                  </a:cubicBezTo>
                  <a:lnTo>
                    <a:pt x="4290" y="432"/>
                  </a:lnTo>
                  <a:cubicBezTo>
                    <a:pt x="4568" y="432"/>
                    <a:pt x="4568" y="0"/>
                    <a:pt x="4290"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21" name="Google Shape;12721;p23"/>
            <p:cNvSpPr/>
            <p:nvPr/>
          </p:nvSpPr>
          <p:spPr>
            <a:xfrm>
              <a:off x="5632850" y="2119875"/>
              <a:ext cx="114200" cy="10825"/>
            </a:xfrm>
            <a:custGeom>
              <a:avLst/>
              <a:gdLst/>
              <a:ahLst/>
              <a:cxnLst/>
              <a:rect l="l" t="t" r="r" b="b"/>
              <a:pathLst>
                <a:path w="4568" h="433" extrusionOk="0">
                  <a:moveTo>
                    <a:pt x="309" y="0"/>
                  </a:moveTo>
                  <a:cubicBezTo>
                    <a:pt x="0" y="0"/>
                    <a:pt x="0" y="433"/>
                    <a:pt x="309" y="433"/>
                  </a:cubicBezTo>
                  <a:lnTo>
                    <a:pt x="4290" y="433"/>
                  </a:lnTo>
                  <a:cubicBezTo>
                    <a:pt x="4568" y="433"/>
                    <a:pt x="4568" y="0"/>
                    <a:pt x="4290"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22" name="Google Shape;12722;p23"/>
            <p:cNvSpPr/>
            <p:nvPr/>
          </p:nvSpPr>
          <p:spPr>
            <a:xfrm>
              <a:off x="5543350" y="2093650"/>
              <a:ext cx="75625" cy="87975"/>
            </a:xfrm>
            <a:custGeom>
              <a:avLst/>
              <a:gdLst/>
              <a:ahLst/>
              <a:cxnLst/>
              <a:rect l="l" t="t" r="r" b="b"/>
              <a:pathLst>
                <a:path w="3025" h="3519" extrusionOk="0">
                  <a:moveTo>
                    <a:pt x="2623" y="432"/>
                  </a:moveTo>
                  <a:lnTo>
                    <a:pt x="2623" y="3086"/>
                  </a:lnTo>
                  <a:lnTo>
                    <a:pt x="432" y="3086"/>
                  </a:lnTo>
                  <a:lnTo>
                    <a:pt x="432" y="432"/>
                  </a:lnTo>
                  <a:close/>
                  <a:moveTo>
                    <a:pt x="216" y="0"/>
                  </a:moveTo>
                  <a:cubicBezTo>
                    <a:pt x="93" y="0"/>
                    <a:pt x="0" y="93"/>
                    <a:pt x="0" y="216"/>
                  </a:cubicBezTo>
                  <a:lnTo>
                    <a:pt x="0" y="3302"/>
                  </a:lnTo>
                  <a:cubicBezTo>
                    <a:pt x="0" y="3426"/>
                    <a:pt x="93" y="3518"/>
                    <a:pt x="216" y="3518"/>
                  </a:cubicBezTo>
                  <a:lnTo>
                    <a:pt x="2809" y="3518"/>
                  </a:lnTo>
                  <a:cubicBezTo>
                    <a:pt x="2932" y="3518"/>
                    <a:pt x="3025" y="3426"/>
                    <a:pt x="3025" y="3302"/>
                  </a:cubicBezTo>
                  <a:lnTo>
                    <a:pt x="3025" y="216"/>
                  </a:lnTo>
                  <a:cubicBezTo>
                    <a:pt x="3025" y="93"/>
                    <a:pt x="2932" y="0"/>
                    <a:pt x="280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23" name="Google Shape;12723;p23"/>
            <p:cNvSpPr/>
            <p:nvPr/>
          </p:nvSpPr>
          <p:spPr>
            <a:xfrm>
              <a:off x="5543350" y="1989475"/>
              <a:ext cx="206025" cy="79500"/>
            </a:xfrm>
            <a:custGeom>
              <a:avLst/>
              <a:gdLst/>
              <a:ahLst/>
              <a:cxnLst/>
              <a:rect l="l" t="t" r="r" b="b"/>
              <a:pathLst>
                <a:path w="8241" h="3180" extrusionOk="0">
                  <a:moveTo>
                    <a:pt x="216" y="1"/>
                  </a:moveTo>
                  <a:cubicBezTo>
                    <a:pt x="93" y="1"/>
                    <a:pt x="0" y="93"/>
                    <a:pt x="0" y="217"/>
                  </a:cubicBezTo>
                  <a:lnTo>
                    <a:pt x="0" y="865"/>
                  </a:lnTo>
                  <a:cubicBezTo>
                    <a:pt x="0" y="1004"/>
                    <a:pt x="108" y="1073"/>
                    <a:pt x="216" y="1073"/>
                  </a:cubicBezTo>
                  <a:cubicBezTo>
                    <a:pt x="324" y="1073"/>
                    <a:pt x="432" y="1004"/>
                    <a:pt x="432" y="865"/>
                  </a:cubicBezTo>
                  <a:lnTo>
                    <a:pt x="432" y="433"/>
                  </a:lnTo>
                  <a:lnTo>
                    <a:pt x="7808" y="433"/>
                  </a:lnTo>
                  <a:lnTo>
                    <a:pt x="7808" y="2748"/>
                  </a:lnTo>
                  <a:lnTo>
                    <a:pt x="432" y="2748"/>
                  </a:lnTo>
                  <a:lnTo>
                    <a:pt x="432" y="1883"/>
                  </a:lnTo>
                  <a:cubicBezTo>
                    <a:pt x="432" y="1744"/>
                    <a:pt x="324" y="1675"/>
                    <a:pt x="216" y="1675"/>
                  </a:cubicBezTo>
                  <a:cubicBezTo>
                    <a:pt x="108" y="1675"/>
                    <a:pt x="0" y="1744"/>
                    <a:pt x="0" y="1883"/>
                  </a:cubicBezTo>
                  <a:lnTo>
                    <a:pt x="0" y="2964"/>
                  </a:lnTo>
                  <a:cubicBezTo>
                    <a:pt x="0" y="3087"/>
                    <a:pt x="93" y="3180"/>
                    <a:pt x="216" y="3180"/>
                  </a:cubicBezTo>
                  <a:lnTo>
                    <a:pt x="8024" y="3180"/>
                  </a:lnTo>
                  <a:cubicBezTo>
                    <a:pt x="8148" y="3180"/>
                    <a:pt x="8240" y="3087"/>
                    <a:pt x="8240" y="2964"/>
                  </a:cubicBezTo>
                  <a:lnTo>
                    <a:pt x="8240" y="217"/>
                  </a:lnTo>
                  <a:cubicBezTo>
                    <a:pt x="8240" y="93"/>
                    <a:pt x="8148" y="1"/>
                    <a:pt x="8024"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sp>
        <p:nvSpPr>
          <p:cNvPr id="12724" name="Google Shape;12724;p23"/>
          <p:cNvSpPr/>
          <p:nvPr/>
        </p:nvSpPr>
        <p:spPr>
          <a:xfrm>
            <a:off x="2359959" y="4563122"/>
            <a:ext cx="481467" cy="483533"/>
          </a:xfrm>
          <a:custGeom>
            <a:avLst/>
            <a:gdLst/>
            <a:ahLst/>
            <a:cxnLst/>
            <a:rect l="l" t="t" r="r" b="b"/>
            <a:pathLst>
              <a:path w="14444" h="14506" extrusionOk="0">
                <a:moveTo>
                  <a:pt x="7716" y="1790"/>
                </a:moveTo>
                <a:cubicBezTo>
                  <a:pt x="8148" y="1790"/>
                  <a:pt x="8457" y="2129"/>
                  <a:pt x="8457" y="2531"/>
                </a:cubicBezTo>
                <a:lnTo>
                  <a:pt x="8457" y="2685"/>
                </a:lnTo>
                <a:lnTo>
                  <a:pt x="8364" y="2685"/>
                </a:lnTo>
                <a:cubicBezTo>
                  <a:pt x="8086" y="2685"/>
                  <a:pt x="8086" y="3117"/>
                  <a:pt x="8364" y="3117"/>
                </a:cubicBezTo>
                <a:lnTo>
                  <a:pt x="8889" y="3117"/>
                </a:lnTo>
                <a:cubicBezTo>
                  <a:pt x="9259" y="3117"/>
                  <a:pt x="9568" y="3426"/>
                  <a:pt x="9568" y="3796"/>
                </a:cubicBezTo>
                <a:lnTo>
                  <a:pt x="9568" y="4105"/>
                </a:lnTo>
                <a:cubicBezTo>
                  <a:pt x="9568" y="4537"/>
                  <a:pt x="9228" y="4876"/>
                  <a:pt x="8796" y="4876"/>
                </a:cubicBezTo>
                <a:lnTo>
                  <a:pt x="5648" y="4876"/>
                </a:lnTo>
                <a:cubicBezTo>
                  <a:pt x="5216" y="4876"/>
                  <a:pt x="4877" y="4537"/>
                  <a:pt x="4877" y="4105"/>
                </a:cubicBezTo>
                <a:lnTo>
                  <a:pt x="4907" y="3796"/>
                </a:lnTo>
                <a:cubicBezTo>
                  <a:pt x="4907" y="3395"/>
                  <a:pt x="5216" y="3086"/>
                  <a:pt x="5617" y="3086"/>
                </a:cubicBezTo>
                <a:lnTo>
                  <a:pt x="7346" y="3086"/>
                </a:lnTo>
                <a:cubicBezTo>
                  <a:pt x="7623" y="3086"/>
                  <a:pt x="7623" y="2654"/>
                  <a:pt x="7346" y="2654"/>
                </a:cubicBezTo>
                <a:lnTo>
                  <a:pt x="5988" y="2654"/>
                </a:lnTo>
                <a:lnTo>
                  <a:pt x="5988" y="2531"/>
                </a:lnTo>
                <a:cubicBezTo>
                  <a:pt x="5988" y="2129"/>
                  <a:pt x="6327" y="1790"/>
                  <a:pt x="6728" y="1790"/>
                </a:cubicBezTo>
                <a:close/>
                <a:moveTo>
                  <a:pt x="9568" y="5056"/>
                </a:moveTo>
                <a:lnTo>
                  <a:pt x="9568" y="6913"/>
                </a:lnTo>
                <a:cubicBezTo>
                  <a:pt x="9568" y="8086"/>
                  <a:pt x="8642" y="9104"/>
                  <a:pt x="7438" y="9228"/>
                </a:cubicBezTo>
                <a:lnTo>
                  <a:pt x="7438" y="5308"/>
                </a:lnTo>
                <a:lnTo>
                  <a:pt x="8827" y="5308"/>
                </a:lnTo>
                <a:cubicBezTo>
                  <a:pt x="9092" y="5308"/>
                  <a:pt x="9356" y="5224"/>
                  <a:pt x="9568" y="5056"/>
                </a:cubicBezTo>
                <a:close/>
                <a:moveTo>
                  <a:pt x="4907" y="5030"/>
                </a:moveTo>
                <a:cubicBezTo>
                  <a:pt x="5101" y="5169"/>
                  <a:pt x="5344" y="5282"/>
                  <a:pt x="5592" y="5282"/>
                </a:cubicBezTo>
                <a:cubicBezTo>
                  <a:pt x="5621" y="5282"/>
                  <a:pt x="5650" y="5281"/>
                  <a:pt x="5679" y="5277"/>
                </a:cubicBezTo>
                <a:lnTo>
                  <a:pt x="7037" y="5277"/>
                </a:lnTo>
                <a:lnTo>
                  <a:pt x="7037" y="9228"/>
                </a:lnTo>
                <a:cubicBezTo>
                  <a:pt x="6790" y="9197"/>
                  <a:pt x="6543" y="9135"/>
                  <a:pt x="6327" y="9043"/>
                </a:cubicBezTo>
                <a:cubicBezTo>
                  <a:pt x="6298" y="9032"/>
                  <a:pt x="6270" y="9027"/>
                  <a:pt x="6244" y="9027"/>
                </a:cubicBezTo>
                <a:cubicBezTo>
                  <a:pt x="6049" y="9027"/>
                  <a:pt x="5951" y="9304"/>
                  <a:pt x="6142" y="9413"/>
                </a:cubicBezTo>
                <a:cubicBezTo>
                  <a:pt x="6512" y="9567"/>
                  <a:pt x="6883" y="9660"/>
                  <a:pt x="7253" y="9660"/>
                </a:cubicBezTo>
                <a:cubicBezTo>
                  <a:pt x="8395" y="9660"/>
                  <a:pt x="9413" y="8950"/>
                  <a:pt x="9814" y="7901"/>
                </a:cubicBezTo>
                <a:cubicBezTo>
                  <a:pt x="10277" y="8456"/>
                  <a:pt x="10956" y="8796"/>
                  <a:pt x="11666" y="8796"/>
                </a:cubicBezTo>
                <a:cubicBezTo>
                  <a:pt x="11944" y="8796"/>
                  <a:pt x="11944" y="8364"/>
                  <a:pt x="11666" y="8364"/>
                </a:cubicBezTo>
                <a:cubicBezTo>
                  <a:pt x="10987" y="8364"/>
                  <a:pt x="10339" y="7993"/>
                  <a:pt x="10000" y="7407"/>
                </a:cubicBezTo>
                <a:lnTo>
                  <a:pt x="9969" y="7345"/>
                </a:lnTo>
                <a:cubicBezTo>
                  <a:pt x="10000" y="7191"/>
                  <a:pt x="10031" y="7036"/>
                  <a:pt x="10000" y="6913"/>
                </a:cubicBezTo>
                <a:lnTo>
                  <a:pt x="10000" y="6728"/>
                </a:lnTo>
                <a:lnTo>
                  <a:pt x="12654" y="6728"/>
                </a:lnTo>
                <a:lnTo>
                  <a:pt x="12654" y="12684"/>
                </a:lnTo>
                <a:lnTo>
                  <a:pt x="1790" y="12684"/>
                </a:lnTo>
                <a:lnTo>
                  <a:pt x="1790" y="6728"/>
                </a:lnTo>
                <a:lnTo>
                  <a:pt x="4506" y="6728"/>
                </a:lnTo>
                <a:lnTo>
                  <a:pt x="4506" y="6913"/>
                </a:lnTo>
                <a:cubicBezTo>
                  <a:pt x="4506" y="7036"/>
                  <a:pt x="4506" y="7129"/>
                  <a:pt x="4506" y="7253"/>
                </a:cubicBezTo>
                <a:cubicBezTo>
                  <a:pt x="4475" y="7314"/>
                  <a:pt x="4445" y="7345"/>
                  <a:pt x="4414" y="7407"/>
                </a:cubicBezTo>
                <a:cubicBezTo>
                  <a:pt x="4105" y="7993"/>
                  <a:pt x="3457" y="8364"/>
                  <a:pt x="2778" y="8364"/>
                </a:cubicBezTo>
                <a:cubicBezTo>
                  <a:pt x="2500" y="8364"/>
                  <a:pt x="2500" y="8796"/>
                  <a:pt x="2778" y="8796"/>
                </a:cubicBezTo>
                <a:cubicBezTo>
                  <a:pt x="3519" y="8796"/>
                  <a:pt x="4228" y="8425"/>
                  <a:pt x="4661" y="7839"/>
                </a:cubicBezTo>
                <a:cubicBezTo>
                  <a:pt x="4784" y="8209"/>
                  <a:pt x="4969" y="8518"/>
                  <a:pt x="5247" y="8796"/>
                </a:cubicBezTo>
                <a:cubicBezTo>
                  <a:pt x="5290" y="8839"/>
                  <a:pt x="5338" y="8857"/>
                  <a:pt x="5384" y="8857"/>
                </a:cubicBezTo>
                <a:cubicBezTo>
                  <a:pt x="5538" y="8857"/>
                  <a:pt x="5674" y="8660"/>
                  <a:pt x="5556" y="8518"/>
                </a:cubicBezTo>
                <a:cubicBezTo>
                  <a:pt x="5123" y="8086"/>
                  <a:pt x="4907" y="7499"/>
                  <a:pt x="4907" y="6913"/>
                </a:cubicBezTo>
                <a:lnTo>
                  <a:pt x="4907" y="5030"/>
                </a:lnTo>
                <a:close/>
                <a:moveTo>
                  <a:pt x="12746" y="5802"/>
                </a:moveTo>
                <a:cubicBezTo>
                  <a:pt x="13148" y="5802"/>
                  <a:pt x="13487" y="6142"/>
                  <a:pt x="13487" y="6543"/>
                </a:cubicBezTo>
                <a:lnTo>
                  <a:pt x="13487" y="12684"/>
                </a:lnTo>
                <a:lnTo>
                  <a:pt x="13055" y="12684"/>
                </a:lnTo>
                <a:lnTo>
                  <a:pt x="13055" y="6512"/>
                </a:lnTo>
                <a:cubicBezTo>
                  <a:pt x="13055" y="6388"/>
                  <a:pt x="12962" y="6296"/>
                  <a:pt x="12839" y="6296"/>
                </a:cubicBezTo>
                <a:lnTo>
                  <a:pt x="10000" y="6296"/>
                </a:lnTo>
                <a:lnTo>
                  <a:pt x="10000" y="5802"/>
                </a:lnTo>
                <a:close/>
                <a:moveTo>
                  <a:pt x="4475" y="5802"/>
                </a:moveTo>
                <a:lnTo>
                  <a:pt x="4475" y="6327"/>
                </a:lnTo>
                <a:lnTo>
                  <a:pt x="1574" y="6327"/>
                </a:lnTo>
                <a:cubicBezTo>
                  <a:pt x="1451" y="6327"/>
                  <a:pt x="1358" y="6419"/>
                  <a:pt x="1358" y="6512"/>
                </a:cubicBezTo>
                <a:lnTo>
                  <a:pt x="1358" y="12715"/>
                </a:lnTo>
                <a:lnTo>
                  <a:pt x="957" y="12715"/>
                </a:lnTo>
                <a:lnTo>
                  <a:pt x="957" y="6543"/>
                </a:lnTo>
                <a:cubicBezTo>
                  <a:pt x="957" y="6142"/>
                  <a:pt x="1266" y="5802"/>
                  <a:pt x="1667" y="5802"/>
                </a:cubicBezTo>
                <a:close/>
                <a:moveTo>
                  <a:pt x="7932" y="13116"/>
                </a:moveTo>
                <a:cubicBezTo>
                  <a:pt x="7932" y="13271"/>
                  <a:pt x="7808" y="13394"/>
                  <a:pt x="7654" y="13394"/>
                </a:cubicBezTo>
                <a:lnTo>
                  <a:pt x="6759" y="13394"/>
                </a:lnTo>
                <a:cubicBezTo>
                  <a:pt x="6605" y="13394"/>
                  <a:pt x="6481" y="13271"/>
                  <a:pt x="6481" y="13116"/>
                </a:cubicBezTo>
                <a:close/>
                <a:moveTo>
                  <a:pt x="5494" y="0"/>
                </a:moveTo>
                <a:cubicBezTo>
                  <a:pt x="5216" y="0"/>
                  <a:pt x="5216" y="432"/>
                  <a:pt x="5494" y="432"/>
                </a:cubicBezTo>
                <a:cubicBezTo>
                  <a:pt x="5802" y="432"/>
                  <a:pt x="6080" y="556"/>
                  <a:pt x="6296" y="772"/>
                </a:cubicBezTo>
                <a:cubicBezTo>
                  <a:pt x="6451" y="926"/>
                  <a:pt x="6574" y="1173"/>
                  <a:pt x="6605" y="1389"/>
                </a:cubicBezTo>
                <a:cubicBezTo>
                  <a:pt x="6018" y="1451"/>
                  <a:pt x="5556" y="1944"/>
                  <a:pt x="5556" y="2562"/>
                </a:cubicBezTo>
                <a:lnTo>
                  <a:pt x="5556" y="2685"/>
                </a:lnTo>
                <a:cubicBezTo>
                  <a:pt x="4969" y="2716"/>
                  <a:pt x="4475" y="3210"/>
                  <a:pt x="4475" y="3827"/>
                </a:cubicBezTo>
                <a:lnTo>
                  <a:pt x="4475" y="3950"/>
                </a:lnTo>
                <a:cubicBezTo>
                  <a:pt x="4043" y="3457"/>
                  <a:pt x="3426" y="3179"/>
                  <a:pt x="2778" y="3179"/>
                </a:cubicBezTo>
                <a:cubicBezTo>
                  <a:pt x="2500" y="3179"/>
                  <a:pt x="2500" y="3611"/>
                  <a:pt x="2778" y="3611"/>
                </a:cubicBezTo>
                <a:cubicBezTo>
                  <a:pt x="3457" y="3611"/>
                  <a:pt x="4105" y="3981"/>
                  <a:pt x="4414" y="4568"/>
                </a:cubicBezTo>
                <a:lnTo>
                  <a:pt x="4475" y="4660"/>
                </a:lnTo>
                <a:lnTo>
                  <a:pt x="4475" y="4691"/>
                </a:lnTo>
                <a:lnTo>
                  <a:pt x="4475" y="5401"/>
                </a:lnTo>
                <a:lnTo>
                  <a:pt x="1667" y="5401"/>
                </a:lnTo>
                <a:cubicBezTo>
                  <a:pt x="1019" y="5401"/>
                  <a:pt x="494" y="5925"/>
                  <a:pt x="494" y="6574"/>
                </a:cubicBezTo>
                <a:lnTo>
                  <a:pt x="494" y="12746"/>
                </a:lnTo>
                <a:lnTo>
                  <a:pt x="216" y="12746"/>
                </a:lnTo>
                <a:cubicBezTo>
                  <a:pt x="203" y="12743"/>
                  <a:pt x="190" y="12741"/>
                  <a:pt x="178" y="12741"/>
                </a:cubicBezTo>
                <a:cubicBezTo>
                  <a:pt x="74" y="12741"/>
                  <a:pt x="0" y="12848"/>
                  <a:pt x="0" y="12931"/>
                </a:cubicBezTo>
                <a:lnTo>
                  <a:pt x="0" y="13456"/>
                </a:lnTo>
                <a:cubicBezTo>
                  <a:pt x="0" y="14042"/>
                  <a:pt x="463" y="14505"/>
                  <a:pt x="1050" y="14505"/>
                </a:cubicBezTo>
                <a:lnTo>
                  <a:pt x="11728" y="14505"/>
                </a:lnTo>
                <a:cubicBezTo>
                  <a:pt x="12006" y="14505"/>
                  <a:pt x="12006" y="14073"/>
                  <a:pt x="11728" y="14073"/>
                </a:cubicBezTo>
                <a:lnTo>
                  <a:pt x="1050" y="14073"/>
                </a:lnTo>
                <a:cubicBezTo>
                  <a:pt x="1033" y="14074"/>
                  <a:pt x="1016" y="14075"/>
                  <a:pt x="999" y="14075"/>
                </a:cubicBezTo>
                <a:cubicBezTo>
                  <a:pt x="654" y="14075"/>
                  <a:pt x="402" y="13779"/>
                  <a:pt x="402" y="13456"/>
                </a:cubicBezTo>
                <a:lnTo>
                  <a:pt x="402" y="13116"/>
                </a:lnTo>
                <a:lnTo>
                  <a:pt x="6111" y="13116"/>
                </a:lnTo>
                <a:cubicBezTo>
                  <a:pt x="6080" y="13487"/>
                  <a:pt x="6389" y="13795"/>
                  <a:pt x="6759" y="13826"/>
                </a:cubicBezTo>
                <a:lnTo>
                  <a:pt x="7654" y="13826"/>
                </a:lnTo>
                <a:cubicBezTo>
                  <a:pt x="8024" y="13826"/>
                  <a:pt x="8364" y="13517"/>
                  <a:pt x="8333" y="13116"/>
                </a:cubicBezTo>
                <a:lnTo>
                  <a:pt x="14043" y="13116"/>
                </a:lnTo>
                <a:lnTo>
                  <a:pt x="14043" y="13425"/>
                </a:lnTo>
                <a:cubicBezTo>
                  <a:pt x="14043" y="13764"/>
                  <a:pt x="13734" y="14042"/>
                  <a:pt x="13394" y="14042"/>
                </a:cubicBezTo>
                <a:lnTo>
                  <a:pt x="12808" y="14042"/>
                </a:lnTo>
                <a:cubicBezTo>
                  <a:pt x="12530" y="14042"/>
                  <a:pt x="12530" y="14474"/>
                  <a:pt x="12808" y="14474"/>
                </a:cubicBezTo>
                <a:lnTo>
                  <a:pt x="13394" y="14474"/>
                </a:lnTo>
                <a:cubicBezTo>
                  <a:pt x="13981" y="14474"/>
                  <a:pt x="14444" y="14011"/>
                  <a:pt x="14444" y="13425"/>
                </a:cubicBezTo>
                <a:lnTo>
                  <a:pt x="14444" y="12900"/>
                </a:lnTo>
                <a:cubicBezTo>
                  <a:pt x="14444" y="12808"/>
                  <a:pt x="14351" y="12715"/>
                  <a:pt x="14228" y="12715"/>
                </a:cubicBezTo>
                <a:lnTo>
                  <a:pt x="13888" y="12715"/>
                </a:lnTo>
                <a:lnTo>
                  <a:pt x="13888" y="6543"/>
                </a:lnTo>
                <a:cubicBezTo>
                  <a:pt x="13888" y="5895"/>
                  <a:pt x="13394" y="5370"/>
                  <a:pt x="12746" y="5370"/>
                </a:cubicBezTo>
                <a:lnTo>
                  <a:pt x="10000" y="5370"/>
                </a:lnTo>
                <a:lnTo>
                  <a:pt x="10000" y="4568"/>
                </a:lnTo>
                <a:cubicBezTo>
                  <a:pt x="10339" y="3950"/>
                  <a:pt x="10956" y="3580"/>
                  <a:pt x="11635" y="3580"/>
                </a:cubicBezTo>
                <a:cubicBezTo>
                  <a:pt x="11913" y="3580"/>
                  <a:pt x="11913" y="3179"/>
                  <a:pt x="11635" y="3179"/>
                </a:cubicBezTo>
                <a:cubicBezTo>
                  <a:pt x="11018" y="3179"/>
                  <a:pt x="10432" y="3426"/>
                  <a:pt x="10000" y="3858"/>
                </a:cubicBezTo>
                <a:lnTo>
                  <a:pt x="10000" y="3796"/>
                </a:lnTo>
                <a:cubicBezTo>
                  <a:pt x="10000" y="3179"/>
                  <a:pt x="9506" y="2685"/>
                  <a:pt x="8889" y="2685"/>
                </a:cubicBezTo>
                <a:lnTo>
                  <a:pt x="8889" y="2531"/>
                </a:lnTo>
                <a:cubicBezTo>
                  <a:pt x="8889" y="1944"/>
                  <a:pt x="8457" y="1451"/>
                  <a:pt x="7870" y="1389"/>
                </a:cubicBezTo>
                <a:cubicBezTo>
                  <a:pt x="7901" y="1142"/>
                  <a:pt x="8024" y="926"/>
                  <a:pt x="8179" y="772"/>
                </a:cubicBezTo>
                <a:cubicBezTo>
                  <a:pt x="8395" y="556"/>
                  <a:pt x="8703" y="432"/>
                  <a:pt x="8981" y="432"/>
                </a:cubicBezTo>
                <a:cubicBezTo>
                  <a:pt x="9259" y="432"/>
                  <a:pt x="9259" y="0"/>
                  <a:pt x="8981" y="0"/>
                </a:cubicBezTo>
                <a:cubicBezTo>
                  <a:pt x="8580" y="0"/>
                  <a:pt x="8179" y="185"/>
                  <a:pt x="7901" y="463"/>
                </a:cubicBezTo>
                <a:cubicBezTo>
                  <a:pt x="7654" y="710"/>
                  <a:pt x="7500" y="1049"/>
                  <a:pt x="7469" y="1389"/>
                </a:cubicBezTo>
                <a:lnTo>
                  <a:pt x="7037" y="1389"/>
                </a:lnTo>
                <a:cubicBezTo>
                  <a:pt x="7006" y="1049"/>
                  <a:pt x="6852" y="710"/>
                  <a:pt x="6605" y="463"/>
                </a:cubicBezTo>
                <a:cubicBezTo>
                  <a:pt x="6296" y="185"/>
                  <a:pt x="5926" y="0"/>
                  <a:pt x="5494"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nvGrpSpPr>
          <p:cNvPr id="12725" name="Google Shape;12725;p23"/>
          <p:cNvGrpSpPr/>
          <p:nvPr/>
        </p:nvGrpSpPr>
        <p:grpSpPr>
          <a:xfrm>
            <a:off x="8346109" y="3102148"/>
            <a:ext cx="506167" cy="483533"/>
            <a:chOff x="2488025" y="3563250"/>
            <a:chExt cx="379625" cy="362650"/>
          </a:xfrm>
        </p:grpSpPr>
        <p:sp>
          <p:nvSpPr>
            <p:cNvPr id="12726" name="Google Shape;12726;p23"/>
            <p:cNvSpPr/>
            <p:nvPr/>
          </p:nvSpPr>
          <p:spPr>
            <a:xfrm>
              <a:off x="2767325" y="3563625"/>
              <a:ext cx="32425" cy="28950"/>
            </a:xfrm>
            <a:custGeom>
              <a:avLst/>
              <a:gdLst/>
              <a:ahLst/>
              <a:cxnLst/>
              <a:rect l="l" t="t" r="r" b="b"/>
              <a:pathLst>
                <a:path w="1297" h="1158" extrusionOk="0">
                  <a:moveTo>
                    <a:pt x="648" y="1"/>
                  </a:moveTo>
                  <a:cubicBezTo>
                    <a:pt x="540" y="1"/>
                    <a:pt x="432" y="70"/>
                    <a:pt x="432" y="209"/>
                  </a:cubicBezTo>
                  <a:lnTo>
                    <a:pt x="432" y="394"/>
                  </a:lnTo>
                  <a:lnTo>
                    <a:pt x="278" y="394"/>
                  </a:lnTo>
                  <a:cubicBezTo>
                    <a:pt x="0" y="394"/>
                    <a:pt x="0" y="795"/>
                    <a:pt x="278" y="795"/>
                  </a:cubicBezTo>
                  <a:lnTo>
                    <a:pt x="432" y="795"/>
                  </a:lnTo>
                  <a:lnTo>
                    <a:pt x="432" y="950"/>
                  </a:lnTo>
                  <a:cubicBezTo>
                    <a:pt x="432" y="1088"/>
                    <a:pt x="540" y="1158"/>
                    <a:pt x="648" y="1158"/>
                  </a:cubicBezTo>
                  <a:cubicBezTo>
                    <a:pt x="756" y="1158"/>
                    <a:pt x="864" y="1088"/>
                    <a:pt x="864" y="950"/>
                  </a:cubicBezTo>
                  <a:lnTo>
                    <a:pt x="864" y="795"/>
                  </a:lnTo>
                  <a:lnTo>
                    <a:pt x="1019" y="795"/>
                  </a:lnTo>
                  <a:cubicBezTo>
                    <a:pt x="1296" y="795"/>
                    <a:pt x="1296" y="363"/>
                    <a:pt x="1019" y="363"/>
                  </a:cubicBezTo>
                  <a:lnTo>
                    <a:pt x="864" y="363"/>
                  </a:lnTo>
                  <a:lnTo>
                    <a:pt x="864" y="209"/>
                  </a:lnTo>
                  <a:cubicBezTo>
                    <a:pt x="864" y="70"/>
                    <a:pt x="756" y="1"/>
                    <a:pt x="648"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27" name="Google Shape;12727;p23"/>
            <p:cNvSpPr/>
            <p:nvPr/>
          </p:nvSpPr>
          <p:spPr>
            <a:xfrm>
              <a:off x="2758050" y="3712525"/>
              <a:ext cx="33200" cy="28975"/>
            </a:xfrm>
            <a:custGeom>
              <a:avLst/>
              <a:gdLst/>
              <a:ahLst/>
              <a:cxnLst/>
              <a:rect l="l" t="t" r="r" b="b"/>
              <a:pathLst>
                <a:path w="1328" h="1159" extrusionOk="0">
                  <a:moveTo>
                    <a:pt x="653" y="1"/>
                  </a:moveTo>
                  <a:cubicBezTo>
                    <a:pt x="549" y="1"/>
                    <a:pt x="448" y="70"/>
                    <a:pt x="464" y="209"/>
                  </a:cubicBezTo>
                  <a:lnTo>
                    <a:pt x="464" y="364"/>
                  </a:lnTo>
                  <a:lnTo>
                    <a:pt x="278" y="364"/>
                  </a:lnTo>
                  <a:cubicBezTo>
                    <a:pt x="1" y="364"/>
                    <a:pt x="1" y="796"/>
                    <a:pt x="278" y="796"/>
                  </a:cubicBezTo>
                  <a:lnTo>
                    <a:pt x="464" y="796"/>
                  </a:lnTo>
                  <a:lnTo>
                    <a:pt x="464" y="950"/>
                  </a:lnTo>
                  <a:cubicBezTo>
                    <a:pt x="464" y="1089"/>
                    <a:pt x="564" y="1158"/>
                    <a:pt x="664" y="1158"/>
                  </a:cubicBezTo>
                  <a:cubicBezTo>
                    <a:pt x="765" y="1158"/>
                    <a:pt x="865" y="1089"/>
                    <a:pt x="865" y="950"/>
                  </a:cubicBezTo>
                  <a:lnTo>
                    <a:pt x="865" y="796"/>
                  </a:lnTo>
                  <a:lnTo>
                    <a:pt x="1050" y="796"/>
                  </a:lnTo>
                  <a:cubicBezTo>
                    <a:pt x="1328" y="796"/>
                    <a:pt x="1328" y="364"/>
                    <a:pt x="1050" y="364"/>
                  </a:cubicBezTo>
                  <a:lnTo>
                    <a:pt x="865" y="364"/>
                  </a:lnTo>
                  <a:lnTo>
                    <a:pt x="865" y="209"/>
                  </a:lnTo>
                  <a:cubicBezTo>
                    <a:pt x="865" y="70"/>
                    <a:pt x="757" y="1"/>
                    <a:pt x="653"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28" name="Google Shape;12728;p23"/>
            <p:cNvSpPr/>
            <p:nvPr/>
          </p:nvSpPr>
          <p:spPr>
            <a:xfrm>
              <a:off x="2561300" y="3686100"/>
              <a:ext cx="32450" cy="28575"/>
            </a:xfrm>
            <a:custGeom>
              <a:avLst/>
              <a:gdLst/>
              <a:ahLst/>
              <a:cxnLst/>
              <a:rect l="l" t="t" r="r" b="b"/>
              <a:pathLst>
                <a:path w="1298" h="1143" extrusionOk="0">
                  <a:moveTo>
                    <a:pt x="649" y="1"/>
                  </a:moveTo>
                  <a:cubicBezTo>
                    <a:pt x="549" y="1"/>
                    <a:pt x="448" y="63"/>
                    <a:pt x="433" y="186"/>
                  </a:cubicBezTo>
                  <a:lnTo>
                    <a:pt x="433" y="371"/>
                  </a:lnTo>
                  <a:lnTo>
                    <a:pt x="279" y="371"/>
                  </a:lnTo>
                  <a:cubicBezTo>
                    <a:pt x="1" y="371"/>
                    <a:pt x="1" y="772"/>
                    <a:pt x="279" y="772"/>
                  </a:cubicBezTo>
                  <a:lnTo>
                    <a:pt x="433" y="772"/>
                  </a:lnTo>
                  <a:lnTo>
                    <a:pt x="433" y="958"/>
                  </a:lnTo>
                  <a:cubicBezTo>
                    <a:pt x="448" y="1081"/>
                    <a:pt x="549" y="1143"/>
                    <a:pt x="649" y="1143"/>
                  </a:cubicBezTo>
                  <a:cubicBezTo>
                    <a:pt x="749" y="1143"/>
                    <a:pt x="850" y="1081"/>
                    <a:pt x="865" y="958"/>
                  </a:cubicBezTo>
                  <a:lnTo>
                    <a:pt x="865" y="772"/>
                  </a:lnTo>
                  <a:lnTo>
                    <a:pt x="1019" y="772"/>
                  </a:lnTo>
                  <a:cubicBezTo>
                    <a:pt x="1297" y="772"/>
                    <a:pt x="1297" y="371"/>
                    <a:pt x="1019" y="371"/>
                  </a:cubicBezTo>
                  <a:lnTo>
                    <a:pt x="865" y="371"/>
                  </a:lnTo>
                  <a:lnTo>
                    <a:pt x="865" y="186"/>
                  </a:lnTo>
                  <a:cubicBezTo>
                    <a:pt x="850" y="63"/>
                    <a:pt x="749" y="1"/>
                    <a:pt x="649"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29" name="Google Shape;12729;p23"/>
            <p:cNvSpPr/>
            <p:nvPr/>
          </p:nvSpPr>
          <p:spPr>
            <a:xfrm>
              <a:off x="2497275" y="3821325"/>
              <a:ext cx="33200" cy="29525"/>
            </a:xfrm>
            <a:custGeom>
              <a:avLst/>
              <a:gdLst/>
              <a:ahLst/>
              <a:cxnLst/>
              <a:rect l="l" t="t" r="r" b="b"/>
              <a:pathLst>
                <a:path w="1328" h="1181" extrusionOk="0">
                  <a:moveTo>
                    <a:pt x="679" y="0"/>
                  </a:moveTo>
                  <a:cubicBezTo>
                    <a:pt x="571" y="0"/>
                    <a:pt x="463" y="70"/>
                    <a:pt x="463" y="209"/>
                  </a:cubicBezTo>
                  <a:lnTo>
                    <a:pt x="463" y="394"/>
                  </a:lnTo>
                  <a:lnTo>
                    <a:pt x="278" y="394"/>
                  </a:lnTo>
                  <a:cubicBezTo>
                    <a:pt x="0" y="394"/>
                    <a:pt x="0" y="795"/>
                    <a:pt x="278" y="795"/>
                  </a:cubicBezTo>
                  <a:lnTo>
                    <a:pt x="432" y="795"/>
                  </a:lnTo>
                  <a:lnTo>
                    <a:pt x="432" y="949"/>
                  </a:lnTo>
                  <a:cubicBezTo>
                    <a:pt x="432" y="1104"/>
                    <a:pt x="541" y="1181"/>
                    <a:pt x="649" y="1181"/>
                  </a:cubicBezTo>
                  <a:cubicBezTo>
                    <a:pt x="757" y="1181"/>
                    <a:pt x="865" y="1104"/>
                    <a:pt x="865" y="949"/>
                  </a:cubicBezTo>
                  <a:lnTo>
                    <a:pt x="865" y="795"/>
                  </a:lnTo>
                  <a:lnTo>
                    <a:pt x="1050" y="795"/>
                  </a:lnTo>
                  <a:cubicBezTo>
                    <a:pt x="1327" y="795"/>
                    <a:pt x="1327" y="394"/>
                    <a:pt x="1050" y="394"/>
                  </a:cubicBezTo>
                  <a:lnTo>
                    <a:pt x="895" y="394"/>
                  </a:lnTo>
                  <a:lnTo>
                    <a:pt x="895" y="209"/>
                  </a:lnTo>
                  <a:cubicBezTo>
                    <a:pt x="895" y="70"/>
                    <a:pt x="787" y="0"/>
                    <a:pt x="679"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30" name="Google Shape;12730;p23"/>
            <p:cNvSpPr/>
            <p:nvPr/>
          </p:nvSpPr>
          <p:spPr>
            <a:xfrm>
              <a:off x="2831350" y="3821325"/>
              <a:ext cx="29350" cy="29725"/>
            </a:xfrm>
            <a:custGeom>
              <a:avLst/>
              <a:gdLst/>
              <a:ahLst/>
              <a:cxnLst/>
              <a:rect l="l" t="t" r="r" b="b"/>
              <a:pathLst>
                <a:path w="1174" h="1189" extrusionOk="0">
                  <a:moveTo>
                    <a:pt x="587" y="0"/>
                  </a:moveTo>
                  <a:cubicBezTo>
                    <a:pt x="479" y="0"/>
                    <a:pt x="371" y="70"/>
                    <a:pt x="371" y="209"/>
                  </a:cubicBezTo>
                  <a:lnTo>
                    <a:pt x="371" y="394"/>
                  </a:lnTo>
                  <a:lnTo>
                    <a:pt x="217" y="394"/>
                  </a:lnTo>
                  <a:cubicBezTo>
                    <a:pt x="93" y="394"/>
                    <a:pt x="1" y="487"/>
                    <a:pt x="1" y="579"/>
                  </a:cubicBezTo>
                  <a:cubicBezTo>
                    <a:pt x="1" y="703"/>
                    <a:pt x="93" y="795"/>
                    <a:pt x="217" y="795"/>
                  </a:cubicBezTo>
                  <a:lnTo>
                    <a:pt x="371" y="795"/>
                  </a:lnTo>
                  <a:lnTo>
                    <a:pt x="371" y="980"/>
                  </a:lnTo>
                  <a:cubicBezTo>
                    <a:pt x="371" y="1119"/>
                    <a:pt x="479" y="1189"/>
                    <a:pt x="587" y="1189"/>
                  </a:cubicBezTo>
                  <a:cubicBezTo>
                    <a:pt x="695" y="1189"/>
                    <a:pt x="803" y="1119"/>
                    <a:pt x="803" y="980"/>
                  </a:cubicBezTo>
                  <a:lnTo>
                    <a:pt x="803" y="795"/>
                  </a:lnTo>
                  <a:lnTo>
                    <a:pt x="957" y="795"/>
                  </a:lnTo>
                  <a:cubicBezTo>
                    <a:pt x="1081" y="795"/>
                    <a:pt x="1173" y="703"/>
                    <a:pt x="1173" y="579"/>
                  </a:cubicBezTo>
                  <a:cubicBezTo>
                    <a:pt x="1173" y="487"/>
                    <a:pt x="1081" y="394"/>
                    <a:pt x="957" y="394"/>
                  </a:cubicBezTo>
                  <a:lnTo>
                    <a:pt x="803" y="394"/>
                  </a:lnTo>
                  <a:lnTo>
                    <a:pt x="803" y="209"/>
                  </a:lnTo>
                  <a:cubicBezTo>
                    <a:pt x="803" y="70"/>
                    <a:pt x="695" y="0"/>
                    <a:pt x="587"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31" name="Google Shape;12731;p23"/>
            <p:cNvSpPr/>
            <p:nvPr/>
          </p:nvSpPr>
          <p:spPr>
            <a:xfrm>
              <a:off x="2794325" y="3895975"/>
              <a:ext cx="32425" cy="29350"/>
            </a:xfrm>
            <a:custGeom>
              <a:avLst/>
              <a:gdLst/>
              <a:ahLst/>
              <a:cxnLst/>
              <a:rect l="l" t="t" r="r" b="b"/>
              <a:pathLst>
                <a:path w="1297" h="1174" extrusionOk="0">
                  <a:moveTo>
                    <a:pt x="648" y="0"/>
                  </a:moveTo>
                  <a:cubicBezTo>
                    <a:pt x="525" y="0"/>
                    <a:pt x="432" y="93"/>
                    <a:pt x="432" y="216"/>
                  </a:cubicBezTo>
                  <a:lnTo>
                    <a:pt x="432" y="371"/>
                  </a:lnTo>
                  <a:lnTo>
                    <a:pt x="278" y="371"/>
                  </a:lnTo>
                  <a:cubicBezTo>
                    <a:pt x="0" y="371"/>
                    <a:pt x="0" y="803"/>
                    <a:pt x="278" y="803"/>
                  </a:cubicBezTo>
                  <a:lnTo>
                    <a:pt x="432" y="803"/>
                  </a:lnTo>
                  <a:lnTo>
                    <a:pt x="432" y="988"/>
                  </a:lnTo>
                  <a:cubicBezTo>
                    <a:pt x="432" y="1080"/>
                    <a:pt x="525" y="1173"/>
                    <a:pt x="648" y="1173"/>
                  </a:cubicBezTo>
                  <a:cubicBezTo>
                    <a:pt x="772" y="1173"/>
                    <a:pt x="864" y="1080"/>
                    <a:pt x="864" y="988"/>
                  </a:cubicBezTo>
                  <a:lnTo>
                    <a:pt x="864" y="803"/>
                  </a:lnTo>
                  <a:lnTo>
                    <a:pt x="1019" y="803"/>
                  </a:lnTo>
                  <a:cubicBezTo>
                    <a:pt x="1296" y="803"/>
                    <a:pt x="1296" y="402"/>
                    <a:pt x="1019" y="402"/>
                  </a:cubicBezTo>
                  <a:lnTo>
                    <a:pt x="1019" y="371"/>
                  </a:lnTo>
                  <a:lnTo>
                    <a:pt x="864" y="371"/>
                  </a:lnTo>
                  <a:lnTo>
                    <a:pt x="864" y="216"/>
                  </a:lnTo>
                  <a:cubicBezTo>
                    <a:pt x="864" y="93"/>
                    <a:pt x="772" y="0"/>
                    <a:pt x="64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32" name="Google Shape;12732;p23"/>
            <p:cNvSpPr/>
            <p:nvPr/>
          </p:nvSpPr>
          <p:spPr>
            <a:xfrm>
              <a:off x="2532775" y="3895575"/>
              <a:ext cx="33175" cy="30325"/>
            </a:xfrm>
            <a:custGeom>
              <a:avLst/>
              <a:gdLst/>
              <a:ahLst/>
              <a:cxnLst/>
              <a:rect l="l" t="t" r="r" b="b"/>
              <a:pathLst>
                <a:path w="1327" h="1213" extrusionOk="0">
                  <a:moveTo>
                    <a:pt x="679" y="1"/>
                  </a:moveTo>
                  <a:cubicBezTo>
                    <a:pt x="571" y="1"/>
                    <a:pt x="463" y="78"/>
                    <a:pt x="463" y="232"/>
                  </a:cubicBezTo>
                  <a:lnTo>
                    <a:pt x="463" y="387"/>
                  </a:lnTo>
                  <a:lnTo>
                    <a:pt x="309" y="387"/>
                  </a:lnTo>
                  <a:cubicBezTo>
                    <a:pt x="0" y="387"/>
                    <a:pt x="0" y="819"/>
                    <a:pt x="309" y="819"/>
                  </a:cubicBezTo>
                  <a:lnTo>
                    <a:pt x="463" y="819"/>
                  </a:lnTo>
                  <a:lnTo>
                    <a:pt x="463" y="1004"/>
                  </a:lnTo>
                  <a:cubicBezTo>
                    <a:pt x="463" y="1143"/>
                    <a:pt x="571" y="1212"/>
                    <a:pt x="679" y="1212"/>
                  </a:cubicBezTo>
                  <a:cubicBezTo>
                    <a:pt x="787" y="1212"/>
                    <a:pt x="895" y="1143"/>
                    <a:pt x="895" y="1004"/>
                  </a:cubicBezTo>
                  <a:lnTo>
                    <a:pt x="895" y="819"/>
                  </a:lnTo>
                  <a:lnTo>
                    <a:pt x="1049" y="819"/>
                  </a:lnTo>
                  <a:cubicBezTo>
                    <a:pt x="1318" y="819"/>
                    <a:pt x="1327" y="416"/>
                    <a:pt x="1077" y="416"/>
                  </a:cubicBezTo>
                  <a:cubicBezTo>
                    <a:pt x="1068" y="416"/>
                    <a:pt x="1059" y="416"/>
                    <a:pt x="1049" y="418"/>
                  </a:cubicBezTo>
                  <a:lnTo>
                    <a:pt x="1049" y="387"/>
                  </a:lnTo>
                  <a:lnTo>
                    <a:pt x="895" y="387"/>
                  </a:lnTo>
                  <a:lnTo>
                    <a:pt x="895" y="232"/>
                  </a:lnTo>
                  <a:cubicBezTo>
                    <a:pt x="895" y="78"/>
                    <a:pt x="787" y="1"/>
                    <a:pt x="679"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33" name="Google Shape;12733;p23"/>
            <p:cNvSpPr/>
            <p:nvPr/>
          </p:nvSpPr>
          <p:spPr>
            <a:xfrm>
              <a:off x="2488025" y="3563250"/>
              <a:ext cx="379625" cy="362075"/>
            </a:xfrm>
            <a:custGeom>
              <a:avLst/>
              <a:gdLst/>
              <a:ahLst/>
              <a:cxnLst/>
              <a:rect l="l" t="t" r="r" b="b"/>
              <a:pathLst>
                <a:path w="15185" h="14483" extrusionOk="0">
                  <a:moveTo>
                    <a:pt x="1768" y="2562"/>
                  </a:moveTo>
                  <a:cubicBezTo>
                    <a:pt x="2048" y="2562"/>
                    <a:pt x="2337" y="2811"/>
                    <a:pt x="2222" y="3156"/>
                  </a:cubicBezTo>
                  <a:cubicBezTo>
                    <a:pt x="2130" y="3403"/>
                    <a:pt x="2037" y="3680"/>
                    <a:pt x="1975" y="3927"/>
                  </a:cubicBezTo>
                  <a:lnTo>
                    <a:pt x="1111" y="3680"/>
                  </a:lnTo>
                  <a:cubicBezTo>
                    <a:pt x="1173" y="3403"/>
                    <a:pt x="1265" y="3156"/>
                    <a:pt x="1358" y="2878"/>
                  </a:cubicBezTo>
                  <a:cubicBezTo>
                    <a:pt x="1428" y="2655"/>
                    <a:pt x="1597" y="2562"/>
                    <a:pt x="1768" y="2562"/>
                  </a:cubicBezTo>
                  <a:close/>
                  <a:moveTo>
                    <a:pt x="13603" y="2562"/>
                  </a:moveTo>
                  <a:cubicBezTo>
                    <a:pt x="13773" y="2562"/>
                    <a:pt x="13941" y="2655"/>
                    <a:pt x="14011" y="2878"/>
                  </a:cubicBezTo>
                  <a:cubicBezTo>
                    <a:pt x="14135" y="3156"/>
                    <a:pt x="14197" y="3434"/>
                    <a:pt x="14258" y="3680"/>
                  </a:cubicBezTo>
                  <a:lnTo>
                    <a:pt x="13394" y="3927"/>
                  </a:lnTo>
                  <a:cubicBezTo>
                    <a:pt x="13332" y="3680"/>
                    <a:pt x="13271" y="3434"/>
                    <a:pt x="13178" y="3156"/>
                  </a:cubicBezTo>
                  <a:cubicBezTo>
                    <a:pt x="13044" y="2811"/>
                    <a:pt x="13326" y="2562"/>
                    <a:pt x="13603" y="2562"/>
                  </a:cubicBezTo>
                  <a:close/>
                  <a:moveTo>
                    <a:pt x="9660" y="3341"/>
                  </a:moveTo>
                  <a:cubicBezTo>
                    <a:pt x="9166" y="4020"/>
                    <a:pt x="8148" y="4329"/>
                    <a:pt x="7345" y="4452"/>
                  </a:cubicBezTo>
                  <a:cubicBezTo>
                    <a:pt x="6728" y="4514"/>
                    <a:pt x="6111" y="4545"/>
                    <a:pt x="5524" y="4545"/>
                  </a:cubicBezTo>
                  <a:lnTo>
                    <a:pt x="5524" y="3341"/>
                  </a:lnTo>
                  <a:close/>
                  <a:moveTo>
                    <a:pt x="8271" y="8063"/>
                  </a:moveTo>
                  <a:lnTo>
                    <a:pt x="8271" y="9112"/>
                  </a:lnTo>
                  <a:cubicBezTo>
                    <a:pt x="8271" y="9452"/>
                    <a:pt x="8024" y="9729"/>
                    <a:pt x="7685" y="9729"/>
                  </a:cubicBezTo>
                  <a:cubicBezTo>
                    <a:pt x="7345" y="9729"/>
                    <a:pt x="7067" y="9452"/>
                    <a:pt x="7067" y="9112"/>
                  </a:cubicBezTo>
                  <a:lnTo>
                    <a:pt x="7067" y="8063"/>
                  </a:lnTo>
                  <a:cubicBezTo>
                    <a:pt x="7191" y="8094"/>
                    <a:pt x="7345" y="8094"/>
                    <a:pt x="7469" y="8094"/>
                  </a:cubicBezTo>
                  <a:lnTo>
                    <a:pt x="7870" y="8094"/>
                  </a:lnTo>
                  <a:cubicBezTo>
                    <a:pt x="7993" y="8094"/>
                    <a:pt x="8148" y="8094"/>
                    <a:pt x="8271" y="8063"/>
                  </a:cubicBezTo>
                  <a:close/>
                  <a:moveTo>
                    <a:pt x="7685" y="0"/>
                  </a:moveTo>
                  <a:cubicBezTo>
                    <a:pt x="7631" y="0"/>
                    <a:pt x="7577" y="23"/>
                    <a:pt x="7530" y="70"/>
                  </a:cubicBezTo>
                  <a:lnTo>
                    <a:pt x="6512" y="1088"/>
                  </a:lnTo>
                  <a:lnTo>
                    <a:pt x="6049" y="656"/>
                  </a:lnTo>
                  <a:lnTo>
                    <a:pt x="5463" y="70"/>
                  </a:lnTo>
                  <a:cubicBezTo>
                    <a:pt x="5424" y="31"/>
                    <a:pt x="5376" y="13"/>
                    <a:pt x="5329" y="13"/>
                  </a:cubicBezTo>
                  <a:cubicBezTo>
                    <a:pt x="5225" y="13"/>
                    <a:pt x="5123" y="97"/>
                    <a:pt x="5123" y="224"/>
                  </a:cubicBezTo>
                  <a:lnTo>
                    <a:pt x="5123" y="1551"/>
                  </a:lnTo>
                  <a:cubicBezTo>
                    <a:pt x="5123" y="1690"/>
                    <a:pt x="5223" y="1759"/>
                    <a:pt x="5324" y="1759"/>
                  </a:cubicBezTo>
                  <a:cubicBezTo>
                    <a:pt x="5424" y="1759"/>
                    <a:pt x="5524" y="1690"/>
                    <a:pt x="5524" y="1551"/>
                  </a:cubicBezTo>
                  <a:lnTo>
                    <a:pt x="5524" y="718"/>
                  </a:lnTo>
                  <a:lnTo>
                    <a:pt x="5740" y="934"/>
                  </a:lnTo>
                  <a:lnTo>
                    <a:pt x="6296" y="1489"/>
                  </a:lnTo>
                  <a:cubicBezTo>
                    <a:pt x="6342" y="1551"/>
                    <a:pt x="6412" y="1582"/>
                    <a:pt x="6481" y="1582"/>
                  </a:cubicBezTo>
                  <a:cubicBezTo>
                    <a:pt x="6551" y="1582"/>
                    <a:pt x="6620" y="1551"/>
                    <a:pt x="6666" y="1489"/>
                  </a:cubicBezTo>
                  <a:lnTo>
                    <a:pt x="7654" y="502"/>
                  </a:lnTo>
                  <a:lnTo>
                    <a:pt x="8672" y="1520"/>
                  </a:lnTo>
                  <a:cubicBezTo>
                    <a:pt x="8719" y="1566"/>
                    <a:pt x="8773" y="1590"/>
                    <a:pt x="8827" y="1590"/>
                  </a:cubicBezTo>
                  <a:cubicBezTo>
                    <a:pt x="8881" y="1590"/>
                    <a:pt x="8935" y="1566"/>
                    <a:pt x="8981" y="1520"/>
                  </a:cubicBezTo>
                  <a:lnTo>
                    <a:pt x="9567" y="934"/>
                  </a:lnTo>
                  <a:lnTo>
                    <a:pt x="9814" y="718"/>
                  </a:lnTo>
                  <a:lnTo>
                    <a:pt x="9814" y="2909"/>
                  </a:lnTo>
                  <a:lnTo>
                    <a:pt x="5524" y="2909"/>
                  </a:lnTo>
                  <a:lnTo>
                    <a:pt x="5524" y="2600"/>
                  </a:lnTo>
                  <a:cubicBezTo>
                    <a:pt x="5524" y="2461"/>
                    <a:pt x="5416" y="2392"/>
                    <a:pt x="5308" y="2392"/>
                  </a:cubicBezTo>
                  <a:cubicBezTo>
                    <a:pt x="5200" y="2392"/>
                    <a:pt x="5092" y="2461"/>
                    <a:pt x="5092" y="2600"/>
                  </a:cubicBezTo>
                  <a:lnTo>
                    <a:pt x="5092" y="5717"/>
                  </a:lnTo>
                  <a:cubicBezTo>
                    <a:pt x="5092" y="6705"/>
                    <a:pt x="5710" y="7569"/>
                    <a:pt x="6635" y="7939"/>
                  </a:cubicBezTo>
                  <a:lnTo>
                    <a:pt x="6635" y="8618"/>
                  </a:lnTo>
                  <a:lnTo>
                    <a:pt x="5463" y="8618"/>
                  </a:lnTo>
                  <a:cubicBezTo>
                    <a:pt x="4382" y="8618"/>
                    <a:pt x="3395" y="8094"/>
                    <a:pt x="2778" y="7230"/>
                  </a:cubicBezTo>
                  <a:cubicBezTo>
                    <a:pt x="2099" y="6273"/>
                    <a:pt x="2068" y="4915"/>
                    <a:pt x="2623" y="3279"/>
                  </a:cubicBezTo>
                  <a:cubicBezTo>
                    <a:pt x="2857" y="2618"/>
                    <a:pt x="2281" y="2141"/>
                    <a:pt x="1731" y="2141"/>
                  </a:cubicBezTo>
                  <a:cubicBezTo>
                    <a:pt x="1408" y="2141"/>
                    <a:pt x="1094" y="2305"/>
                    <a:pt x="957" y="2693"/>
                  </a:cubicBezTo>
                  <a:cubicBezTo>
                    <a:pt x="0" y="5440"/>
                    <a:pt x="648" y="7199"/>
                    <a:pt x="1327" y="8217"/>
                  </a:cubicBezTo>
                  <a:cubicBezTo>
                    <a:pt x="2037" y="9236"/>
                    <a:pt x="3117" y="9945"/>
                    <a:pt x="4321" y="10223"/>
                  </a:cubicBezTo>
                  <a:lnTo>
                    <a:pt x="4321" y="14297"/>
                  </a:lnTo>
                  <a:cubicBezTo>
                    <a:pt x="4321" y="14389"/>
                    <a:pt x="4413" y="14482"/>
                    <a:pt x="4537" y="14482"/>
                  </a:cubicBezTo>
                  <a:lnTo>
                    <a:pt x="5185" y="14482"/>
                  </a:lnTo>
                  <a:cubicBezTo>
                    <a:pt x="5463" y="14482"/>
                    <a:pt x="5463" y="14081"/>
                    <a:pt x="5185" y="14081"/>
                  </a:cubicBezTo>
                  <a:lnTo>
                    <a:pt x="4753" y="14081"/>
                  </a:lnTo>
                  <a:lnTo>
                    <a:pt x="4753" y="10069"/>
                  </a:lnTo>
                  <a:cubicBezTo>
                    <a:pt x="4753" y="9976"/>
                    <a:pt x="4660" y="9884"/>
                    <a:pt x="4568" y="9853"/>
                  </a:cubicBezTo>
                  <a:cubicBezTo>
                    <a:pt x="3395" y="9637"/>
                    <a:pt x="2346" y="8958"/>
                    <a:pt x="1667" y="8001"/>
                  </a:cubicBezTo>
                  <a:cubicBezTo>
                    <a:pt x="1142" y="7230"/>
                    <a:pt x="679" y="5964"/>
                    <a:pt x="1019" y="4082"/>
                  </a:cubicBezTo>
                  <a:lnTo>
                    <a:pt x="1019" y="4082"/>
                  </a:lnTo>
                  <a:lnTo>
                    <a:pt x="1914" y="4329"/>
                  </a:lnTo>
                  <a:cubicBezTo>
                    <a:pt x="1636" y="5409"/>
                    <a:pt x="1821" y="6551"/>
                    <a:pt x="2407" y="7476"/>
                  </a:cubicBezTo>
                  <a:cubicBezTo>
                    <a:pt x="3117" y="8464"/>
                    <a:pt x="4259" y="9050"/>
                    <a:pt x="5463" y="9081"/>
                  </a:cubicBezTo>
                  <a:lnTo>
                    <a:pt x="6635" y="9081"/>
                  </a:lnTo>
                  <a:lnTo>
                    <a:pt x="6635" y="9112"/>
                  </a:lnTo>
                  <a:cubicBezTo>
                    <a:pt x="6666" y="9760"/>
                    <a:pt x="7160" y="10084"/>
                    <a:pt x="7658" y="10084"/>
                  </a:cubicBezTo>
                  <a:cubicBezTo>
                    <a:pt x="8155" y="10084"/>
                    <a:pt x="8657" y="9760"/>
                    <a:pt x="8703" y="9112"/>
                  </a:cubicBezTo>
                  <a:lnTo>
                    <a:pt x="8703" y="9081"/>
                  </a:lnTo>
                  <a:lnTo>
                    <a:pt x="9907" y="9081"/>
                  </a:lnTo>
                  <a:cubicBezTo>
                    <a:pt x="11110" y="9050"/>
                    <a:pt x="12252" y="8464"/>
                    <a:pt x="12962" y="7476"/>
                  </a:cubicBezTo>
                  <a:cubicBezTo>
                    <a:pt x="13548" y="6551"/>
                    <a:pt x="13734" y="5409"/>
                    <a:pt x="13487" y="4329"/>
                  </a:cubicBezTo>
                  <a:lnTo>
                    <a:pt x="14351" y="4113"/>
                  </a:lnTo>
                  <a:lnTo>
                    <a:pt x="14351" y="4113"/>
                  </a:lnTo>
                  <a:cubicBezTo>
                    <a:pt x="14721" y="5964"/>
                    <a:pt x="14227" y="7230"/>
                    <a:pt x="13703" y="8001"/>
                  </a:cubicBezTo>
                  <a:cubicBezTo>
                    <a:pt x="12993" y="8989"/>
                    <a:pt x="11944" y="9668"/>
                    <a:pt x="10740" y="9884"/>
                  </a:cubicBezTo>
                  <a:cubicBezTo>
                    <a:pt x="10647" y="9884"/>
                    <a:pt x="10586" y="9976"/>
                    <a:pt x="10586" y="10100"/>
                  </a:cubicBezTo>
                  <a:lnTo>
                    <a:pt x="10586" y="14050"/>
                  </a:lnTo>
                  <a:lnTo>
                    <a:pt x="6265" y="14050"/>
                  </a:lnTo>
                  <a:cubicBezTo>
                    <a:pt x="5987" y="14050"/>
                    <a:pt x="5987" y="14482"/>
                    <a:pt x="6265" y="14482"/>
                  </a:cubicBezTo>
                  <a:lnTo>
                    <a:pt x="10802" y="14482"/>
                  </a:lnTo>
                  <a:cubicBezTo>
                    <a:pt x="10925" y="14482"/>
                    <a:pt x="11018" y="14389"/>
                    <a:pt x="11018" y="14266"/>
                  </a:cubicBezTo>
                  <a:lnTo>
                    <a:pt x="11018" y="10254"/>
                  </a:lnTo>
                  <a:cubicBezTo>
                    <a:pt x="12221" y="9945"/>
                    <a:pt x="13302" y="9236"/>
                    <a:pt x="14073" y="8217"/>
                  </a:cubicBezTo>
                  <a:cubicBezTo>
                    <a:pt x="15184" y="6581"/>
                    <a:pt x="15030" y="4514"/>
                    <a:pt x="14413" y="2724"/>
                  </a:cubicBezTo>
                  <a:cubicBezTo>
                    <a:pt x="14274" y="2321"/>
                    <a:pt x="13960" y="2150"/>
                    <a:pt x="13640" y="2150"/>
                  </a:cubicBezTo>
                  <a:cubicBezTo>
                    <a:pt x="13101" y="2150"/>
                    <a:pt x="12545" y="2633"/>
                    <a:pt x="12777" y="3310"/>
                  </a:cubicBezTo>
                  <a:cubicBezTo>
                    <a:pt x="13209" y="4545"/>
                    <a:pt x="13394" y="6088"/>
                    <a:pt x="12623" y="7230"/>
                  </a:cubicBezTo>
                  <a:cubicBezTo>
                    <a:pt x="11974" y="8094"/>
                    <a:pt x="10987" y="8618"/>
                    <a:pt x="9907" y="8649"/>
                  </a:cubicBezTo>
                  <a:lnTo>
                    <a:pt x="8703" y="8649"/>
                  </a:lnTo>
                  <a:lnTo>
                    <a:pt x="8703" y="7939"/>
                  </a:lnTo>
                  <a:cubicBezTo>
                    <a:pt x="8857" y="7878"/>
                    <a:pt x="9012" y="7816"/>
                    <a:pt x="9135" y="7723"/>
                  </a:cubicBezTo>
                  <a:cubicBezTo>
                    <a:pt x="9341" y="7595"/>
                    <a:pt x="9204" y="7316"/>
                    <a:pt x="9027" y="7316"/>
                  </a:cubicBezTo>
                  <a:cubicBezTo>
                    <a:pt x="8992" y="7316"/>
                    <a:pt x="8955" y="7327"/>
                    <a:pt x="8919" y="7353"/>
                  </a:cubicBezTo>
                  <a:cubicBezTo>
                    <a:pt x="8580" y="7569"/>
                    <a:pt x="8240" y="7662"/>
                    <a:pt x="7870" y="7662"/>
                  </a:cubicBezTo>
                  <a:lnTo>
                    <a:pt x="7469" y="7662"/>
                  </a:lnTo>
                  <a:cubicBezTo>
                    <a:pt x="6419" y="7662"/>
                    <a:pt x="5555" y="6797"/>
                    <a:pt x="5555" y="5748"/>
                  </a:cubicBezTo>
                  <a:lnTo>
                    <a:pt x="5555" y="4977"/>
                  </a:lnTo>
                  <a:lnTo>
                    <a:pt x="5926" y="4977"/>
                  </a:lnTo>
                  <a:cubicBezTo>
                    <a:pt x="6419" y="4977"/>
                    <a:pt x="6913" y="4946"/>
                    <a:pt x="7407" y="4884"/>
                  </a:cubicBezTo>
                  <a:cubicBezTo>
                    <a:pt x="7993" y="4791"/>
                    <a:pt x="8549" y="4637"/>
                    <a:pt x="9043" y="4390"/>
                  </a:cubicBezTo>
                  <a:cubicBezTo>
                    <a:pt x="9351" y="4236"/>
                    <a:pt x="9598" y="4051"/>
                    <a:pt x="9814" y="3835"/>
                  </a:cubicBezTo>
                  <a:lnTo>
                    <a:pt x="9814" y="5748"/>
                  </a:lnTo>
                  <a:cubicBezTo>
                    <a:pt x="9814" y="6088"/>
                    <a:pt x="9722" y="6427"/>
                    <a:pt x="9567" y="6736"/>
                  </a:cubicBezTo>
                  <a:cubicBezTo>
                    <a:pt x="9461" y="6906"/>
                    <a:pt x="9603" y="7061"/>
                    <a:pt x="9752" y="7061"/>
                  </a:cubicBezTo>
                  <a:cubicBezTo>
                    <a:pt x="9820" y="7061"/>
                    <a:pt x="9889" y="7029"/>
                    <a:pt x="9938" y="6952"/>
                  </a:cubicBezTo>
                  <a:cubicBezTo>
                    <a:pt x="10154" y="6581"/>
                    <a:pt x="10277" y="6149"/>
                    <a:pt x="10277" y="5748"/>
                  </a:cubicBezTo>
                  <a:lnTo>
                    <a:pt x="10277" y="224"/>
                  </a:lnTo>
                  <a:cubicBezTo>
                    <a:pt x="10277" y="97"/>
                    <a:pt x="10161" y="13"/>
                    <a:pt x="10048" y="13"/>
                  </a:cubicBezTo>
                  <a:cubicBezTo>
                    <a:pt x="9996" y="13"/>
                    <a:pt x="9945" y="31"/>
                    <a:pt x="9907" y="70"/>
                  </a:cubicBezTo>
                  <a:lnTo>
                    <a:pt x="9320" y="656"/>
                  </a:lnTo>
                  <a:lnTo>
                    <a:pt x="8857" y="1119"/>
                  </a:lnTo>
                  <a:lnTo>
                    <a:pt x="7839" y="70"/>
                  </a:lnTo>
                  <a:cubicBezTo>
                    <a:pt x="7793" y="23"/>
                    <a:pt x="7739" y="0"/>
                    <a:pt x="7685"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734" name="Google Shape;12734;p23"/>
          <p:cNvGrpSpPr/>
          <p:nvPr/>
        </p:nvGrpSpPr>
        <p:grpSpPr>
          <a:xfrm>
            <a:off x="8357426" y="3843407"/>
            <a:ext cx="483533" cy="483333"/>
            <a:chOff x="6250075" y="2464125"/>
            <a:chExt cx="362650" cy="362500"/>
          </a:xfrm>
        </p:grpSpPr>
        <p:sp>
          <p:nvSpPr>
            <p:cNvPr id="12735" name="Google Shape;12735;p23"/>
            <p:cNvSpPr/>
            <p:nvPr/>
          </p:nvSpPr>
          <p:spPr>
            <a:xfrm>
              <a:off x="6250075" y="2464125"/>
              <a:ext cx="362650" cy="362500"/>
            </a:xfrm>
            <a:custGeom>
              <a:avLst/>
              <a:gdLst/>
              <a:ahLst/>
              <a:cxnLst/>
              <a:rect l="l" t="t" r="r" b="b"/>
              <a:pathLst>
                <a:path w="14506" h="14500" extrusionOk="0">
                  <a:moveTo>
                    <a:pt x="8553" y="0"/>
                  </a:moveTo>
                  <a:cubicBezTo>
                    <a:pt x="8396" y="0"/>
                    <a:pt x="8236" y="38"/>
                    <a:pt x="8086" y="118"/>
                  </a:cubicBezTo>
                  <a:cubicBezTo>
                    <a:pt x="7839" y="303"/>
                    <a:pt x="7654" y="581"/>
                    <a:pt x="7654" y="890"/>
                  </a:cubicBezTo>
                  <a:cubicBezTo>
                    <a:pt x="7654" y="1970"/>
                    <a:pt x="7253" y="2988"/>
                    <a:pt x="6574" y="3791"/>
                  </a:cubicBezTo>
                  <a:lnTo>
                    <a:pt x="4013" y="6630"/>
                  </a:lnTo>
                  <a:lnTo>
                    <a:pt x="4013" y="6507"/>
                  </a:lnTo>
                  <a:cubicBezTo>
                    <a:pt x="4013" y="6075"/>
                    <a:pt x="3673" y="5704"/>
                    <a:pt x="3210" y="5704"/>
                  </a:cubicBezTo>
                  <a:lnTo>
                    <a:pt x="803" y="5704"/>
                  </a:lnTo>
                  <a:cubicBezTo>
                    <a:pt x="371" y="5704"/>
                    <a:pt x="1" y="6075"/>
                    <a:pt x="1" y="6507"/>
                  </a:cubicBezTo>
                  <a:lnTo>
                    <a:pt x="1" y="11414"/>
                  </a:lnTo>
                  <a:cubicBezTo>
                    <a:pt x="16" y="11537"/>
                    <a:pt x="116" y="11599"/>
                    <a:pt x="217" y="11599"/>
                  </a:cubicBezTo>
                  <a:cubicBezTo>
                    <a:pt x="317" y="11599"/>
                    <a:pt x="417" y="11537"/>
                    <a:pt x="433" y="11414"/>
                  </a:cubicBezTo>
                  <a:lnTo>
                    <a:pt x="433" y="6538"/>
                  </a:lnTo>
                  <a:cubicBezTo>
                    <a:pt x="433" y="6321"/>
                    <a:pt x="587" y="6136"/>
                    <a:pt x="803" y="6136"/>
                  </a:cubicBezTo>
                  <a:lnTo>
                    <a:pt x="3210" y="6136"/>
                  </a:lnTo>
                  <a:cubicBezTo>
                    <a:pt x="3426" y="6136"/>
                    <a:pt x="3611" y="6321"/>
                    <a:pt x="3611" y="6538"/>
                  </a:cubicBezTo>
                  <a:lnTo>
                    <a:pt x="3611" y="13389"/>
                  </a:lnTo>
                  <a:cubicBezTo>
                    <a:pt x="3611" y="13605"/>
                    <a:pt x="3426" y="13759"/>
                    <a:pt x="3210" y="13759"/>
                  </a:cubicBezTo>
                  <a:lnTo>
                    <a:pt x="803" y="13759"/>
                  </a:lnTo>
                  <a:cubicBezTo>
                    <a:pt x="587" y="13759"/>
                    <a:pt x="433" y="13605"/>
                    <a:pt x="433" y="13389"/>
                  </a:cubicBezTo>
                  <a:lnTo>
                    <a:pt x="433" y="12556"/>
                  </a:lnTo>
                  <a:cubicBezTo>
                    <a:pt x="417" y="12432"/>
                    <a:pt x="317" y="12370"/>
                    <a:pt x="217" y="12370"/>
                  </a:cubicBezTo>
                  <a:cubicBezTo>
                    <a:pt x="116" y="12370"/>
                    <a:pt x="16" y="12432"/>
                    <a:pt x="1" y="12556"/>
                  </a:cubicBezTo>
                  <a:lnTo>
                    <a:pt x="1" y="13389"/>
                  </a:lnTo>
                  <a:cubicBezTo>
                    <a:pt x="1" y="13821"/>
                    <a:pt x="371" y="14191"/>
                    <a:pt x="803" y="14191"/>
                  </a:cubicBezTo>
                  <a:lnTo>
                    <a:pt x="3210" y="14191"/>
                  </a:lnTo>
                  <a:cubicBezTo>
                    <a:pt x="3642" y="14191"/>
                    <a:pt x="4013" y="13852"/>
                    <a:pt x="4013" y="13420"/>
                  </a:cubicBezTo>
                  <a:lnTo>
                    <a:pt x="4198" y="13574"/>
                  </a:lnTo>
                  <a:cubicBezTo>
                    <a:pt x="4969" y="14160"/>
                    <a:pt x="5895" y="14500"/>
                    <a:pt x="6852" y="14500"/>
                  </a:cubicBezTo>
                  <a:lnTo>
                    <a:pt x="13209" y="14500"/>
                  </a:lnTo>
                  <a:cubicBezTo>
                    <a:pt x="13919" y="14500"/>
                    <a:pt x="14506" y="13883"/>
                    <a:pt x="14475" y="13173"/>
                  </a:cubicBezTo>
                  <a:lnTo>
                    <a:pt x="14475" y="6846"/>
                  </a:lnTo>
                  <a:cubicBezTo>
                    <a:pt x="14475" y="6167"/>
                    <a:pt x="13919" y="5581"/>
                    <a:pt x="13209" y="5581"/>
                  </a:cubicBezTo>
                  <a:lnTo>
                    <a:pt x="12716" y="5581"/>
                  </a:lnTo>
                  <a:cubicBezTo>
                    <a:pt x="12407" y="5581"/>
                    <a:pt x="12407" y="6013"/>
                    <a:pt x="12716" y="6013"/>
                  </a:cubicBezTo>
                  <a:lnTo>
                    <a:pt x="13209" y="6013"/>
                  </a:lnTo>
                  <a:cubicBezTo>
                    <a:pt x="13672" y="6013"/>
                    <a:pt x="14043" y="6383"/>
                    <a:pt x="14074" y="6846"/>
                  </a:cubicBezTo>
                  <a:lnTo>
                    <a:pt x="14074" y="7679"/>
                  </a:lnTo>
                  <a:lnTo>
                    <a:pt x="11234" y="7679"/>
                  </a:lnTo>
                  <a:cubicBezTo>
                    <a:pt x="10957" y="7679"/>
                    <a:pt x="10957" y="8111"/>
                    <a:pt x="11234" y="8111"/>
                  </a:cubicBezTo>
                  <a:lnTo>
                    <a:pt x="14074" y="8111"/>
                  </a:lnTo>
                  <a:lnTo>
                    <a:pt x="14074" y="9809"/>
                  </a:lnTo>
                  <a:lnTo>
                    <a:pt x="11234" y="9809"/>
                  </a:lnTo>
                  <a:cubicBezTo>
                    <a:pt x="10957" y="9809"/>
                    <a:pt x="10957" y="10241"/>
                    <a:pt x="11234" y="10241"/>
                  </a:cubicBezTo>
                  <a:lnTo>
                    <a:pt x="14074" y="10241"/>
                  </a:lnTo>
                  <a:lnTo>
                    <a:pt x="14074" y="11938"/>
                  </a:lnTo>
                  <a:lnTo>
                    <a:pt x="11234" y="11938"/>
                  </a:lnTo>
                  <a:cubicBezTo>
                    <a:pt x="10957" y="11938"/>
                    <a:pt x="10957" y="12370"/>
                    <a:pt x="11234" y="12370"/>
                  </a:cubicBezTo>
                  <a:lnTo>
                    <a:pt x="14074" y="12370"/>
                  </a:lnTo>
                  <a:lnTo>
                    <a:pt x="14074" y="13173"/>
                  </a:lnTo>
                  <a:cubicBezTo>
                    <a:pt x="14074" y="13636"/>
                    <a:pt x="13703" y="14037"/>
                    <a:pt x="13209" y="14068"/>
                  </a:cubicBezTo>
                  <a:lnTo>
                    <a:pt x="6852" y="14068"/>
                  </a:lnTo>
                  <a:cubicBezTo>
                    <a:pt x="5988" y="14068"/>
                    <a:pt x="5154" y="13759"/>
                    <a:pt x="4476" y="13235"/>
                  </a:cubicBezTo>
                  <a:lnTo>
                    <a:pt x="4043" y="12864"/>
                  </a:lnTo>
                  <a:lnTo>
                    <a:pt x="4043" y="7247"/>
                  </a:lnTo>
                  <a:cubicBezTo>
                    <a:pt x="4074" y="7216"/>
                    <a:pt x="4105" y="7216"/>
                    <a:pt x="4136" y="7186"/>
                  </a:cubicBezTo>
                  <a:lnTo>
                    <a:pt x="6883" y="4099"/>
                  </a:lnTo>
                  <a:cubicBezTo>
                    <a:pt x="7654" y="3204"/>
                    <a:pt x="8086" y="2093"/>
                    <a:pt x="8086" y="921"/>
                  </a:cubicBezTo>
                  <a:cubicBezTo>
                    <a:pt x="8086" y="735"/>
                    <a:pt x="8179" y="581"/>
                    <a:pt x="8333" y="489"/>
                  </a:cubicBezTo>
                  <a:cubicBezTo>
                    <a:pt x="8416" y="447"/>
                    <a:pt x="8505" y="427"/>
                    <a:pt x="8592" y="427"/>
                  </a:cubicBezTo>
                  <a:cubicBezTo>
                    <a:pt x="8765" y="427"/>
                    <a:pt x="8930" y="509"/>
                    <a:pt x="9012" y="674"/>
                  </a:cubicBezTo>
                  <a:cubicBezTo>
                    <a:pt x="9352" y="1229"/>
                    <a:pt x="9537" y="1877"/>
                    <a:pt x="9599" y="2525"/>
                  </a:cubicBezTo>
                  <a:cubicBezTo>
                    <a:pt x="9629" y="3204"/>
                    <a:pt x="9506" y="3853"/>
                    <a:pt x="9259" y="4470"/>
                  </a:cubicBezTo>
                  <a:lnTo>
                    <a:pt x="8734" y="5704"/>
                  </a:lnTo>
                  <a:cubicBezTo>
                    <a:pt x="8673" y="5859"/>
                    <a:pt x="8765" y="6013"/>
                    <a:pt x="8920" y="6013"/>
                  </a:cubicBezTo>
                  <a:lnTo>
                    <a:pt x="11574" y="6013"/>
                  </a:lnTo>
                  <a:cubicBezTo>
                    <a:pt x="11851" y="6013"/>
                    <a:pt x="11851" y="5581"/>
                    <a:pt x="11574" y="5581"/>
                  </a:cubicBezTo>
                  <a:lnTo>
                    <a:pt x="9259" y="5581"/>
                  </a:lnTo>
                  <a:lnTo>
                    <a:pt x="9629" y="4624"/>
                  </a:lnTo>
                  <a:cubicBezTo>
                    <a:pt x="10185" y="3266"/>
                    <a:pt x="10092" y="1723"/>
                    <a:pt x="9383" y="458"/>
                  </a:cubicBezTo>
                  <a:cubicBezTo>
                    <a:pt x="9195" y="166"/>
                    <a:pt x="8880" y="0"/>
                    <a:pt x="8553"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36" name="Google Shape;12736;p23"/>
            <p:cNvSpPr/>
            <p:nvPr/>
          </p:nvSpPr>
          <p:spPr>
            <a:xfrm>
              <a:off x="6275525" y="2637900"/>
              <a:ext cx="44775" cy="39050"/>
            </a:xfrm>
            <a:custGeom>
              <a:avLst/>
              <a:gdLst/>
              <a:ahLst/>
              <a:cxnLst/>
              <a:rect l="l" t="t" r="r" b="b"/>
              <a:pathLst>
                <a:path w="1791" h="1562" extrusionOk="0">
                  <a:moveTo>
                    <a:pt x="1025" y="368"/>
                  </a:moveTo>
                  <a:cubicBezTo>
                    <a:pt x="1121" y="368"/>
                    <a:pt x="1219" y="403"/>
                    <a:pt x="1297" y="482"/>
                  </a:cubicBezTo>
                  <a:cubicBezTo>
                    <a:pt x="1544" y="728"/>
                    <a:pt x="1359" y="1160"/>
                    <a:pt x="1019" y="1160"/>
                  </a:cubicBezTo>
                  <a:cubicBezTo>
                    <a:pt x="803" y="1160"/>
                    <a:pt x="618" y="975"/>
                    <a:pt x="618" y="759"/>
                  </a:cubicBezTo>
                  <a:cubicBezTo>
                    <a:pt x="618" y="528"/>
                    <a:pt x="819" y="368"/>
                    <a:pt x="1025" y="368"/>
                  </a:cubicBezTo>
                  <a:close/>
                  <a:moveTo>
                    <a:pt x="998" y="0"/>
                  </a:moveTo>
                  <a:cubicBezTo>
                    <a:pt x="808" y="0"/>
                    <a:pt x="616" y="73"/>
                    <a:pt x="464" y="235"/>
                  </a:cubicBezTo>
                  <a:cubicBezTo>
                    <a:pt x="1" y="728"/>
                    <a:pt x="340" y="1562"/>
                    <a:pt x="1019" y="1562"/>
                  </a:cubicBezTo>
                  <a:cubicBezTo>
                    <a:pt x="1451" y="1531"/>
                    <a:pt x="1791" y="1191"/>
                    <a:pt x="1791" y="759"/>
                  </a:cubicBezTo>
                  <a:cubicBezTo>
                    <a:pt x="1770" y="303"/>
                    <a:pt x="1387" y="0"/>
                    <a:pt x="99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37" name="Google Shape;12737;p23"/>
            <p:cNvSpPr/>
            <p:nvPr/>
          </p:nvSpPr>
          <p:spPr>
            <a:xfrm>
              <a:off x="6536325" y="2542875"/>
              <a:ext cx="32425" cy="28950"/>
            </a:xfrm>
            <a:custGeom>
              <a:avLst/>
              <a:gdLst/>
              <a:ahLst/>
              <a:cxnLst/>
              <a:rect l="l" t="t" r="r" b="b"/>
              <a:pathLst>
                <a:path w="1297" h="1158" extrusionOk="0">
                  <a:moveTo>
                    <a:pt x="621" y="0"/>
                  </a:moveTo>
                  <a:cubicBezTo>
                    <a:pt x="517" y="0"/>
                    <a:pt x="417" y="70"/>
                    <a:pt x="432" y="209"/>
                  </a:cubicBezTo>
                  <a:lnTo>
                    <a:pt x="432" y="363"/>
                  </a:lnTo>
                  <a:lnTo>
                    <a:pt x="247" y="363"/>
                  </a:lnTo>
                  <a:cubicBezTo>
                    <a:pt x="0" y="394"/>
                    <a:pt x="0" y="764"/>
                    <a:pt x="247" y="795"/>
                  </a:cubicBezTo>
                  <a:lnTo>
                    <a:pt x="432" y="795"/>
                  </a:lnTo>
                  <a:lnTo>
                    <a:pt x="432" y="949"/>
                  </a:lnTo>
                  <a:cubicBezTo>
                    <a:pt x="432" y="1088"/>
                    <a:pt x="533" y="1158"/>
                    <a:pt x="633" y="1158"/>
                  </a:cubicBezTo>
                  <a:cubicBezTo>
                    <a:pt x="733" y="1158"/>
                    <a:pt x="834" y="1088"/>
                    <a:pt x="834" y="949"/>
                  </a:cubicBezTo>
                  <a:lnTo>
                    <a:pt x="834" y="795"/>
                  </a:lnTo>
                  <a:lnTo>
                    <a:pt x="988" y="795"/>
                  </a:lnTo>
                  <a:cubicBezTo>
                    <a:pt x="1296" y="795"/>
                    <a:pt x="1296" y="363"/>
                    <a:pt x="988" y="363"/>
                  </a:cubicBezTo>
                  <a:lnTo>
                    <a:pt x="834" y="363"/>
                  </a:lnTo>
                  <a:lnTo>
                    <a:pt x="834" y="209"/>
                  </a:lnTo>
                  <a:cubicBezTo>
                    <a:pt x="834" y="70"/>
                    <a:pt x="726" y="0"/>
                    <a:pt x="621"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38" name="Google Shape;12738;p23"/>
            <p:cNvSpPr/>
            <p:nvPr/>
          </p:nvSpPr>
          <p:spPr>
            <a:xfrm>
              <a:off x="6512400" y="2464175"/>
              <a:ext cx="32425" cy="28950"/>
            </a:xfrm>
            <a:custGeom>
              <a:avLst/>
              <a:gdLst/>
              <a:ahLst/>
              <a:cxnLst/>
              <a:rect l="l" t="t" r="r" b="b"/>
              <a:pathLst>
                <a:path w="1297" h="1158" extrusionOk="0">
                  <a:moveTo>
                    <a:pt x="649" y="1"/>
                  </a:moveTo>
                  <a:cubicBezTo>
                    <a:pt x="541" y="1"/>
                    <a:pt x="433" y="70"/>
                    <a:pt x="433" y="209"/>
                  </a:cubicBezTo>
                  <a:lnTo>
                    <a:pt x="433" y="394"/>
                  </a:lnTo>
                  <a:lnTo>
                    <a:pt x="278" y="394"/>
                  </a:lnTo>
                  <a:cubicBezTo>
                    <a:pt x="1" y="394"/>
                    <a:pt x="1" y="795"/>
                    <a:pt x="278" y="795"/>
                  </a:cubicBezTo>
                  <a:lnTo>
                    <a:pt x="433" y="795"/>
                  </a:lnTo>
                  <a:lnTo>
                    <a:pt x="433" y="950"/>
                  </a:lnTo>
                  <a:cubicBezTo>
                    <a:pt x="433" y="1088"/>
                    <a:pt x="541" y="1158"/>
                    <a:pt x="649" y="1158"/>
                  </a:cubicBezTo>
                  <a:cubicBezTo>
                    <a:pt x="757" y="1158"/>
                    <a:pt x="865" y="1088"/>
                    <a:pt x="865" y="950"/>
                  </a:cubicBezTo>
                  <a:lnTo>
                    <a:pt x="865" y="795"/>
                  </a:lnTo>
                  <a:lnTo>
                    <a:pt x="1019" y="795"/>
                  </a:lnTo>
                  <a:cubicBezTo>
                    <a:pt x="1287" y="795"/>
                    <a:pt x="1296" y="392"/>
                    <a:pt x="1047" y="392"/>
                  </a:cubicBezTo>
                  <a:cubicBezTo>
                    <a:pt x="1038" y="392"/>
                    <a:pt x="1029" y="393"/>
                    <a:pt x="1019" y="394"/>
                  </a:cubicBezTo>
                  <a:lnTo>
                    <a:pt x="865" y="394"/>
                  </a:lnTo>
                  <a:lnTo>
                    <a:pt x="865" y="209"/>
                  </a:lnTo>
                  <a:cubicBezTo>
                    <a:pt x="865" y="70"/>
                    <a:pt x="757" y="1"/>
                    <a:pt x="649"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39" name="Google Shape;12739;p23"/>
            <p:cNvSpPr/>
            <p:nvPr/>
          </p:nvSpPr>
          <p:spPr>
            <a:xfrm>
              <a:off x="6368900" y="2505850"/>
              <a:ext cx="32425" cy="29150"/>
            </a:xfrm>
            <a:custGeom>
              <a:avLst/>
              <a:gdLst/>
              <a:ahLst/>
              <a:cxnLst/>
              <a:rect l="l" t="t" r="r" b="b"/>
              <a:pathLst>
                <a:path w="1297" h="1166" extrusionOk="0">
                  <a:moveTo>
                    <a:pt x="648" y="0"/>
                  </a:moveTo>
                  <a:cubicBezTo>
                    <a:pt x="540" y="0"/>
                    <a:pt x="432" y="70"/>
                    <a:pt x="432" y="208"/>
                  </a:cubicBezTo>
                  <a:lnTo>
                    <a:pt x="432" y="363"/>
                  </a:lnTo>
                  <a:lnTo>
                    <a:pt x="278" y="363"/>
                  </a:lnTo>
                  <a:cubicBezTo>
                    <a:pt x="0" y="363"/>
                    <a:pt x="0" y="795"/>
                    <a:pt x="278" y="795"/>
                  </a:cubicBezTo>
                  <a:lnTo>
                    <a:pt x="432" y="795"/>
                  </a:lnTo>
                  <a:lnTo>
                    <a:pt x="432" y="949"/>
                  </a:lnTo>
                  <a:cubicBezTo>
                    <a:pt x="432" y="1073"/>
                    <a:pt x="525" y="1165"/>
                    <a:pt x="648" y="1165"/>
                  </a:cubicBezTo>
                  <a:cubicBezTo>
                    <a:pt x="772" y="1165"/>
                    <a:pt x="864" y="1073"/>
                    <a:pt x="864" y="949"/>
                  </a:cubicBezTo>
                  <a:lnTo>
                    <a:pt x="864" y="795"/>
                  </a:lnTo>
                  <a:lnTo>
                    <a:pt x="1019" y="795"/>
                  </a:lnTo>
                  <a:cubicBezTo>
                    <a:pt x="1296" y="795"/>
                    <a:pt x="1296" y="363"/>
                    <a:pt x="1019" y="363"/>
                  </a:cubicBezTo>
                  <a:lnTo>
                    <a:pt x="864" y="363"/>
                  </a:lnTo>
                  <a:lnTo>
                    <a:pt x="864" y="208"/>
                  </a:lnTo>
                  <a:cubicBezTo>
                    <a:pt x="864" y="70"/>
                    <a:pt x="756" y="0"/>
                    <a:pt x="64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740" name="Google Shape;12740;p23"/>
          <p:cNvGrpSpPr/>
          <p:nvPr/>
        </p:nvGrpSpPr>
        <p:grpSpPr>
          <a:xfrm>
            <a:off x="7312508" y="3103166"/>
            <a:ext cx="482533" cy="481500"/>
            <a:chOff x="1740375" y="3563425"/>
            <a:chExt cx="361900" cy="361125"/>
          </a:xfrm>
        </p:grpSpPr>
        <p:sp>
          <p:nvSpPr>
            <p:cNvPr id="12741" name="Google Shape;12741;p23"/>
            <p:cNvSpPr/>
            <p:nvPr/>
          </p:nvSpPr>
          <p:spPr>
            <a:xfrm>
              <a:off x="1758900" y="3629800"/>
              <a:ext cx="133500" cy="115050"/>
            </a:xfrm>
            <a:custGeom>
              <a:avLst/>
              <a:gdLst/>
              <a:ahLst/>
              <a:cxnLst/>
              <a:rect l="l" t="t" r="r" b="b"/>
              <a:pathLst>
                <a:path w="5340" h="4602" extrusionOk="0">
                  <a:moveTo>
                    <a:pt x="3056" y="432"/>
                  </a:moveTo>
                  <a:cubicBezTo>
                    <a:pt x="3611" y="432"/>
                    <a:pt x="4167" y="679"/>
                    <a:pt x="4506" y="1142"/>
                  </a:cubicBezTo>
                  <a:lnTo>
                    <a:pt x="3118" y="2006"/>
                  </a:lnTo>
                  <a:lnTo>
                    <a:pt x="2346" y="586"/>
                  </a:lnTo>
                  <a:cubicBezTo>
                    <a:pt x="2562" y="494"/>
                    <a:pt x="2809" y="432"/>
                    <a:pt x="3056" y="432"/>
                  </a:cubicBezTo>
                  <a:close/>
                  <a:moveTo>
                    <a:pt x="1976" y="772"/>
                  </a:moveTo>
                  <a:lnTo>
                    <a:pt x="2840" y="2376"/>
                  </a:lnTo>
                  <a:lnTo>
                    <a:pt x="2840" y="4166"/>
                  </a:lnTo>
                  <a:cubicBezTo>
                    <a:pt x="1143" y="3950"/>
                    <a:pt x="587" y="1759"/>
                    <a:pt x="1976" y="772"/>
                  </a:cubicBezTo>
                  <a:close/>
                  <a:moveTo>
                    <a:pt x="4722" y="1481"/>
                  </a:moveTo>
                  <a:cubicBezTo>
                    <a:pt x="4846" y="1759"/>
                    <a:pt x="4908" y="2037"/>
                    <a:pt x="4908" y="2315"/>
                  </a:cubicBezTo>
                  <a:cubicBezTo>
                    <a:pt x="4908" y="3240"/>
                    <a:pt x="4198" y="4043"/>
                    <a:pt x="3272" y="4166"/>
                  </a:cubicBezTo>
                  <a:lnTo>
                    <a:pt x="3272" y="2407"/>
                  </a:lnTo>
                  <a:lnTo>
                    <a:pt x="4722" y="1481"/>
                  </a:lnTo>
                  <a:close/>
                  <a:moveTo>
                    <a:pt x="3056" y="0"/>
                  </a:moveTo>
                  <a:cubicBezTo>
                    <a:pt x="1019" y="0"/>
                    <a:pt x="1" y="2469"/>
                    <a:pt x="1451" y="3919"/>
                  </a:cubicBezTo>
                  <a:cubicBezTo>
                    <a:pt x="1912" y="4390"/>
                    <a:pt x="2484" y="4601"/>
                    <a:pt x="3046" y="4601"/>
                  </a:cubicBezTo>
                  <a:cubicBezTo>
                    <a:pt x="4214" y="4601"/>
                    <a:pt x="5340" y="3690"/>
                    <a:pt x="5340" y="2315"/>
                  </a:cubicBezTo>
                  <a:cubicBezTo>
                    <a:pt x="5340" y="1852"/>
                    <a:pt x="5216" y="1389"/>
                    <a:pt x="4969" y="1018"/>
                  </a:cubicBezTo>
                  <a:cubicBezTo>
                    <a:pt x="4537" y="370"/>
                    <a:pt x="3827" y="0"/>
                    <a:pt x="3056"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42" name="Google Shape;12742;p23"/>
            <p:cNvSpPr/>
            <p:nvPr/>
          </p:nvSpPr>
          <p:spPr>
            <a:xfrm>
              <a:off x="1740375" y="3563425"/>
              <a:ext cx="361900" cy="361125"/>
            </a:xfrm>
            <a:custGeom>
              <a:avLst/>
              <a:gdLst/>
              <a:ahLst/>
              <a:cxnLst/>
              <a:rect l="l" t="t" r="r" b="b"/>
              <a:pathLst>
                <a:path w="14476" h="14445" extrusionOk="0">
                  <a:moveTo>
                    <a:pt x="8365" y="433"/>
                  </a:moveTo>
                  <a:lnTo>
                    <a:pt x="8365" y="1112"/>
                  </a:lnTo>
                  <a:lnTo>
                    <a:pt x="6173" y="1112"/>
                  </a:lnTo>
                  <a:lnTo>
                    <a:pt x="6173" y="433"/>
                  </a:lnTo>
                  <a:close/>
                  <a:moveTo>
                    <a:pt x="7192" y="13333"/>
                  </a:moveTo>
                  <a:cubicBezTo>
                    <a:pt x="7408" y="13333"/>
                    <a:pt x="7562" y="13487"/>
                    <a:pt x="7562" y="13704"/>
                  </a:cubicBezTo>
                  <a:cubicBezTo>
                    <a:pt x="7562" y="13913"/>
                    <a:pt x="7392" y="14051"/>
                    <a:pt x="7205" y="14051"/>
                  </a:cubicBezTo>
                  <a:cubicBezTo>
                    <a:pt x="7117" y="14051"/>
                    <a:pt x="7024" y="14020"/>
                    <a:pt x="6945" y="13950"/>
                  </a:cubicBezTo>
                  <a:cubicBezTo>
                    <a:pt x="6729" y="13734"/>
                    <a:pt x="6883" y="13333"/>
                    <a:pt x="7192" y="13333"/>
                  </a:cubicBezTo>
                  <a:close/>
                  <a:moveTo>
                    <a:pt x="5957" y="1"/>
                  </a:moveTo>
                  <a:cubicBezTo>
                    <a:pt x="5834" y="1"/>
                    <a:pt x="5741" y="93"/>
                    <a:pt x="5741" y="217"/>
                  </a:cubicBezTo>
                  <a:lnTo>
                    <a:pt x="5741" y="1112"/>
                  </a:lnTo>
                  <a:lnTo>
                    <a:pt x="3272" y="1112"/>
                  </a:lnTo>
                  <a:cubicBezTo>
                    <a:pt x="2995" y="1112"/>
                    <a:pt x="2995" y="1544"/>
                    <a:pt x="3272" y="1544"/>
                  </a:cubicBezTo>
                  <a:lnTo>
                    <a:pt x="13272" y="1544"/>
                  </a:lnTo>
                  <a:cubicBezTo>
                    <a:pt x="13704" y="1544"/>
                    <a:pt x="14074" y="1914"/>
                    <a:pt x="14074" y="2346"/>
                  </a:cubicBezTo>
                  <a:lnTo>
                    <a:pt x="14074" y="9753"/>
                  </a:lnTo>
                  <a:cubicBezTo>
                    <a:pt x="14074" y="10185"/>
                    <a:pt x="13704" y="10525"/>
                    <a:pt x="13272" y="10525"/>
                  </a:cubicBezTo>
                  <a:lnTo>
                    <a:pt x="1235" y="10525"/>
                  </a:lnTo>
                  <a:cubicBezTo>
                    <a:pt x="803" y="10525"/>
                    <a:pt x="433" y="10185"/>
                    <a:pt x="433" y="9753"/>
                  </a:cubicBezTo>
                  <a:lnTo>
                    <a:pt x="433" y="2346"/>
                  </a:lnTo>
                  <a:cubicBezTo>
                    <a:pt x="433" y="1914"/>
                    <a:pt x="803" y="1544"/>
                    <a:pt x="1235" y="1544"/>
                  </a:cubicBezTo>
                  <a:lnTo>
                    <a:pt x="2100" y="1544"/>
                  </a:lnTo>
                  <a:cubicBezTo>
                    <a:pt x="2377" y="1544"/>
                    <a:pt x="2377" y="1112"/>
                    <a:pt x="2100" y="1112"/>
                  </a:cubicBezTo>
                  <a:lnTo>
                    <a:pt x="1235" y="1112"/>
                  </a:lnTo>
                  <a:cubicBezTo>
                    <a:pt x="556" y="1112"/>
                    <a:pt x="1" y="1667"/>
                    <a:pt x="1" y="2346"/>
                  </a:cubicBezTo>
                  <a:lnTo>
                    <a:pt x="1" y="9722"/>
                  </a:lnTo>
                  <a:cubicBezTo>
                    <a:pt x="1" y="10383"/>
                    <a:pt x="527" y="10927"/>
                    <a:pt x="1182" y="10927"/>
                  </a:cubicBezTo>
                  <a:cubicBezTo>
                    <a:pt x="1199" y="10927"/>
                    <a:pt x="1217" y="10927"/>
                    <a:pt x="1235" y="10926"/>
                  </a:cubicBezTo>
                  <a:lnTo>
                    <a:pt x="1266" y="10926"/>
                  </a:lnTo>
                  <a:lnTo>
                    <a:pt x="1266" y="11173"/>
                  </a:lnTo>
                  <a:cubicBezTo>
                    <a:pt x="1266" y="11574"/>
                    <a:pt x="1606" y="11944"/>
                    <a:pt x="2038" y="11944"/>
                  </a:cubicBezTo>
                  <a:lnTo>
                    <a:pt x="7007" y="11944"/>
                  </a:lnTo>
                  <a:lnTo>
                    <a:pt x="7007" y="12932"/>
                  </a:lnTo>
                  <a:cubicBezTo>
                    <a:pt x="6142" y="13179"/>
                    <a:pt x="6297" y="14444"/>
                    <a:pt x="7192" y="14444"/>
                  </a:cubicBezTo>
                  <a:cubicBezTo>
                    <a:pt x="8087" y="14444"/>
                    <a:pt x="8272" y="13179"/>
                    <a:pt x="7408" y="12932"/>
                  </a:cubicBezTo>
                  <a:lnTo>
                    <a:pt x="7408" y="11975"/>
                  </a:lnTo>
                  <a:lnTo>
                    <a:pt x="10494" y="11975"/>
                  </a:lnTo>
                  <a:cubicBezTo>
                    <a:pt x="10772" y="11975"/>
                    <a:pt x="10772" y="11543"/>
                    <a:pt x="10494" y="11543"/>
                  </a:cubicBezTo>
                  <a:lnTo>
                    <a:pt x="2069" y="11543"/>
                  </a:lnTo>
                  <a:cubicBezTo>
                    <a:pt x="1853" y="11543"/>
                    <a:pt x="1698" y="11358"/>
                    <a:pt x="1698" y="11173"/>
                  </a:cubicBezTo>
                  <a:lnTo>
                    <a:pt x="1698" y="10957"/>
                  </a:lnTo>
                  <a:lnTo>
                    <a:pt x="12809" y="10957"/>
                  </a:lnTo>
                  <a:lnTo>
                    <a:pt x="12809" y="11173"/>
                  </a:lnTo>
                  <a:cubicBezTo>
                    <a:pt x="12809" y="11358"/>
                    <a:pt x="12654" y="11543"/>
                    <a:pt x="12438" y="11543"/>
                  </a:cubicBezTo>
                  <a:lnTo>
                    <a:pt x="11605" y="11543"/>
                  </a:lnTo>
                  <a:cubicBezTo>
                    <a:pt x="11327" y="11543"/>
                    <a:pt x="11327" y="11975"/>
                    <a:pt x="11605" y="11975"/>
                  </a:cubicBezTo>
                  <a:lnTo>
                    <a:pt x="12438" y="11975"/>
                  </a:lnTo>
                  <a:cubicBezTo>
                    <a:pt x="12870" y="11975"/>
                    <a:pt x="13210" y="11605"/>
                    <a:pt x="13210" y="11204"/>
                  </a:cubicBezTo>
                  <a:lnTo>
                    <a:pt x="13210" y="10957"/>
                  </a:lnTo>
                  <a:lnTo>
                    <a:pt x="13241" y="10957"/>
                  </a:lnTo>
                  <a:cubicBezTo>
                    <a:pt x="13920" y="10957"/>
                    <a:pt x="14475" y="10432"/>
                    <a:pt x="14475" y="9753"/>
                  </a:cubicBezTo>
                  <a:lnTo>
                    <a:pt x="14475" y="2346"/>
                  </a:lnTo>
                  <a:cubicBezTo>
                    <a:pt x="14475" y="1667"/>
                    <a:pt x="13920" y="1112"/>
                    <a:pt x="13241" y="1112"/>
                  </a:cubicBezTo>
                  <a:lnTo>
                    <a:pt x="8766" y="1112"/>
                  </a:lnTo>
                  <a:lnTo>
                    <a:pt x="8766" y="217"/>
                  </a:lnTo>
                  <a:cubicBezTo>
                    <a:pt x="8766" y="93"/>
                    <a:pt x="8673" y="1"/>
                    <a:pt x="8581"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43" name="Google Shape;12743;p23"/>
            <p:cNvSpPr/>
            <p:nvPr/>
          </p:nvSpPr>
          <p:spPr>
            <a:xfrm>
              <a:off x="1775875" y="3759400"/>
              <a:ext cx="116525" cy="10050"/>
            </a:xfrm>
            <a:custGeom>
              <a:avLst/>
              <a:gdLst/>
              <a:ahLst/>
              <a:cxnLst/>
              <a:rect l="l" t="t" r="r" b="b"/>
              <a:pathLst>
                <a:path w="4661" h="402" extrusionOk="0">
                  <a:moveTo>
                    <a:pt x="309" y="1"/>
                  </a:moveTo>
                  <a:cubicBezTo>
                    <a:pt x="1" y="1"/>
                    <a:pt x="1" y="402"/>
                    <a:pt x="309" y="402"/>
                  </a:cubicBezTo>
                  <a:lnTo>
                    <a:pt x="4445" y="402"/>
                  </a:lnTo>
                  <a:cubicBezTo>
                    <a:pt x="4563" y="402"/>
                    <a:pt x="4653" y="317"/>
                    <a:pt x="4660" y="201"/>
                  </a:cubicBezTo>
                  <a:lnTo>
                    <a:pt x="4660" y="201"/>
                  </a:lnTo>
                  <a:cubicBezTo>
                    <a:pt x="4661" y="206"/>
                    <a:pt x="4661" y="212"/>
                    <a:pt x="4661" y="217"/>
                  </a:cubicBezTo>
                  <a:lnTo>
                    <a:pt x="4661" y="186"/>
                  </a:lnTo>
                  <a:cubicBezTo>
                    <a:pt x="4661" y="191"/>
                    <a:pt x="4661" y="196"/>
                    <a:pt x="4660" y="201"/>
                  </a:cubicBezTo>
                  <a:lnTo>
                    <a:pt x="4660" y="201"/>
                  </a:lnTo>
                  <a:cubicBezTo>
                    <a:pt x="4653" y="86"/>
                    <a:pt x="4563" y="1"/>
                    <a:pt x="4445"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44" name="Google Shape;12744;p23"/>
            <p:cNvSpPr/>
            <p:nvPr/>
          </p:nvSpPr>
          <p:spPr>
            <a:xfrm>
              <a:off x="1775875" y="3784100"/>
              <a:ext cx="85675" cy="10825"/>
            </a:xfrm>
            <a:custGeom>
              <a:avLst/>
              <a:gdLst/>
              <a:ahLst/>
              <a:cxnLst/>
              <a:rect l="l" t="t" r="r" b="b"/>
              <a:pathLst>
                <a:path w="3427" h="433" extrusionOk="0">
                  <a:moveTo>
                    <a:pt x="309" y="0"/>
                  </a:moveTo>
                  <a:cubicBezTo>
                    <a:pt x="1" y="0"/>
                    <a:pt x="1" y="432"/>
                    <a:pt x="309" y="432"/>
                  </a:cubicBezTo>
                  <a:lnTo>
                    <a:pt x="3118" y="432"/>
                  </a:lnTo>
                  <a:cubicBezTo>
                    <a:pt x="3426" y="432"/>
                    <a:pt x="3426" y="0"/>
                    <a:pt x="311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45" name="Google Shape;12745;p23"/>
            <p:cNvSpPr/>
            <p:nvPr/>
          </p:nvSpPr>
          <p:spPr>
            <a:xfrm>
              <a:off x="1927100" y="3695375"/>
              <a:ext cx="38600" cy="99550"/>
            </a:xfrm>
            <a:custGeom>
              <a:avLst/>
              <a:gdLst/>
              <a:ahLst/>
              <a:cxnLst/>
              <a:rect l="l" t="t" r="r" b="b"/>
              <a:pathLst>
                <a:path w="1544" h="3982" extrusionOk="0">
                  <a:moveTo>
                    <a:pt x="1112" y="432"/>
                  </a:moveTo>
                  <a:lnTo>
                    <a:pt x="1112" y="3549"/>
                  </a:lnTo>
                  <a:lnTo>
                    <a:pt x="433" y="3549"/>
                  </a:lnTo>
                  <a:lnTo>
                    <a:pt x="433" y="432"/>
                  </a:lnTo>
                  <a:close/>
                  <a:moveTo>
                    <a:pt x="217" y="0"/>
                  </a:moveTo>
                  <a:cubicBezTo>
                    <a:pt x="93" y="0"/>
                    <a:pt x="1" y="93"/>
                    <a:pt x="1" y="216"/>
                  </a:cubicBezTo>
                  <a:lnTo>
                    <a:pt x="1" y="3765"/>
                  </a:lnTo>
                  <a:cubicBezTo>
                    <a:pt x="1" y="3889"/>
                    <a:pt x="93" y="3981"/>
                    <a:pt x="217" y="3981"/>
                  </a:cubicBezTo>
                  <a:lnTo>
                    <a:pt x="1328" y="3981"/>
                  </a:lnTo>
                  <a:cubicBezTo>
                    <a:pt x="1451" y="3981"/>
                    <a:pt x="1544" y="3889"/>
                    <a:pt x="1544" y="3765"/>
                  </a:cubicBezTo>
                  <a:lnTo>
                    <a:pt x="1544" y="216"/>
                  </a:lnTo>
                  <a:cubicBezTo>
                    <a:pt x="1544" y="93"/>
                    <a:pt x="1451" y="0"/>
                    <a:pt x="132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46" name="Google Shape;12746;p23"/>
            <p:cNvSpPr/>
            <p:nvPr/>
          </p:nvSpPr>
          <p:spPr>
            <a:xfrm>
              <a:off x="2035900" y="3673000"/>
              <a:ext cx="38600" cy="121925"/>
            </a:xfrm>
            <a:custGeom>
              <a:avLst/>
              <a:gdLst/>
              <a:ahLst/>
              <a:cxnLst/>
              <a:rect l="l" t="t" r="r" b="b"/>
              <a:pathLst>
                <a:path w="1544" h="4877" extrusionOk="0">
                  <a:moveTo>
                    <a:pt x="1111" y="432"/>
                  </a:moveTo>
                  <a:lnTo>
                    <a:pt x="1111" y="4444"/>
                  </a:lnTo>
                  <a:lnTo>
                    <a:pt x="432" y="4444"/>
                  </a:lnTo>
                  <a:lnTo>
                    <a:pt x="432" y="432"/>
                  </a:lnTo>
                  <a:close/>
                  <a:moveTo>
                    <a:pt x="216" y="0"/>
                  </a:moveTo>
                  <a:cubicBezTo>
                    <a:pt x="93" y="0"/>
                    <a:pt x="0" y="93"/>
                    <a:pt x="0" y="216"/>
                  </a:cubicBezTo>
                  <a:lnTo>
                    <a:pt x="0" y="4660"/>
                  </a:lnTo>
                  <a:cubicBezTo>
                    <a:pt x="0" y="4784"/>
                    <a:pt x="93" y="4876"/>
                    <a:pt x="216" y="4876"/>
                  </a:cubicBezTo>
                  <a:lnTo>
                    <a:pt x="1327" y="4876"/>
                  </a:lnTo>
                  <a:cubicBezTo>
                    <a:pt x="1451" y="4876"/>
                    <a:pt x="1543" y="4784"/>
                    <a:pt x="1543" y="4660"/>
                  </a:cubicBezTo>
                  <a:lnTo>
                    <a:pt x="1543" y="216"/>
                  </a:lnTo>
                  <a:cubicBezTo>
                    <a:pt x="1543" y="93"/>
                    <a:pt x="1451" y="0"/>
                    <a:pt x="1327"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47" name="Google Shape;12747;p23"/>
            <p:cNvSpPr/>
            <p:nvPr/>
          </p:nvSpPr>
          <p:spPr>
            <a:xfrm>
              <a:off x="1981875" y="3720050"/>
              <a:ext cx="37825" cy="74875"/>
            </a:xfrm>
            <a:custGeom>
              <a:avLst/>
              <a:gdLst/>
              <a:ahLst/>
              <a:cxnLst/>
              <a:rect l="l" t="t" r="r" b="b"/>
              <a:pathLst>
                <a:path w="1513" h="2995" extrusionOk="0">
                  <a:moveTo>
                    <a:pt x="1081" y="433"/>
                  </a:moveTo>
                  <a:lnTo>
                    <a:pt x="1081" y="2562"/>
                  </a:lnTo>
                  <a:lnTo>
                    <a:pt x="402" y="2562"/>
                  </a:lnTo>
                  <a:lnTo>
                    <a:pt x="402" y="433"/>
                  </a:lnTo>
                  <a:close/>
                  <a:moveTo>
                    <a:pt x="217" y="1"/>
                  </a:moveTo>
                  <a:cubicBezTo>
                    <a:pt x="93" y="1"/>
                    <a:pt x="1" y="93"/>
                    <a:pt x="1" y="217"/>
                  </a:cubicBezTo>
                  <a:lnTo>
                    <a:pt x="1" y="2778"/>
                  </a:lnTo>
                  <a:cubicBezTo>
                    <a:pt x="1" y="2902"/>
                    <a:pt x="93" y="2994"/>
                    <a:pt x="217" y="2994"/>
                  </a:cubicBezTo>
                  <a:lnTo>
                    <a:pt x="1297" y="2994"/>
                  </a:lnTo>
                  <a:cubicBezTo>
                    <a:pt x="1420" y="2994"/>
                    <a:pt x="1513" y="2902"/>
                    <a:pt x="1513" y="2778"/>
                  </a:cubicBezTo>
                  <a:lnTo>
                    <a:pt x="1513" y="217"/>
                  </a:lnTo>
                  <a:cubicBezTo>
                    <a:pt x="1513" y="93"/>
                    <a:pt x="1420" y="1"/>
                    <a:pt x="1297"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48" name="Google Shape;12748;p23"/>
            <p:cNvSpPr/>
            <p:nvPr/>
          </p:nvSpPr>
          <p:spPr>
            <a:xfrm>
              <a:off x="1930075" y="3621700"/>
              <a:ext cx="145175" cy="85850"/>
            </a:xfrm>
            <a:custGeom>
              <a:avLst/>
              <a:gdLst/>
              <a:ahLst/>
              <a:cxnLst/>
              <a:rect l="l" t="t" r="r" b="b"/>
              <a:pathLst>
                <a:path w="5807" h="3434" extrusionOk="0">
                  <a:moveTo>
                    <a:pt x="5005" y="447"/>
                  </a:moveTo>
                  <a:cubicBezTo>
                    <a:pt x="5097" y="447"/>
                    <a:pt x="5159" y="509"/>
                    <a:pt x="5159" y="602"/>
                  </a:cubicBezTo>
                  <a:cubicBezTo>
                    <a:pt x="5159" y="694"/>
                    <a:pt x="5097" y="756"/>
                    <a:pt x="5005" y="756"/>
                  </a:cubicBezTo>
                  <a:cubicBezTo>
                    <a:pt x="4912" y="756"/>
                    <a:pt x="4850" y="694"/>
                    <a:pt x="4850" y="602"/>
                  </a:cubicBezTo>
                  <a:cubicBezTo>
                    <a:pt x="4850" y="509"/>
                    <a:pt x="4912" y="447"/>
                    <a:pt x="5005" y="447"/>
                  </a:cubicBezTo>
                  <a:close/>
                  <a:moveTo>
                    <a:pt x="632" y="1186"/>
                  </a:moveTo>
                  <a:cubicBezTo>
                    <a:pt x="639" y="1186"/>
                    <a:pt x="646" y="1187"/>
                    <a:pt x="653" y="1188"/>
                  </a:cubicBezTo>
                  <a:cubicBezTo>
                    <a:pt x="838" y="1219"/>
                    <a:pt x="838" y="1466"/>
                    <a:pt x="653" y="1497"/>
                  </a:cubicBezTo>
                  <a:cubicBezTo>
                    <a:pt x="646" y="1498"/>
                    <a:pt x="639" y="1499"/>
                    <a:pt x="632" y="1499"/>
                  </a:cubicBezTo>
                  <a:cubicBezTo>
                    <a:pt x="475" y="1499"/>
                    <a:pt x="475" y="1186"/>
                    <a:pt x="632" y="1186"/>
                  </a:cubicBezTo>
                  <a:close/>
                  <a:moveTo>
                    <a:pt x="2813" y="2700"/>
                  </a:moveTo>
                  <a:cubicBezTo>
                    <a:pt x="3026" y="2700"/>
                    <a:pt x="2823" y="2935"/>
                    <a:pt x="2716" y="2935"/>
                  </a:cubicBezTo>
                  <a:cubicBezTo>
                    <a:pt x="2683" y="2935"/>
                    <a:pt x="2659" y="2913"/>
                    <a:pt x="2659" y="2855"/>
                  </a:cubicBezTo>
                  <a:cubicBezTo>
                    <a:pt x="2659" y="2762"/>
                    <a:pt x="2752" y="2700"/>
                    <a:pt x="2813" y="2700"/>
                  </a:cubicBezTo>
                  <a:close/>
                  <a:moveTo>
                    <a:pt x="5038" y="0"/>
                  </a:moveTo>
                  <a:cubicBezTo>
                    <a:pt x="4737" y="0"/>
                    <a:pt x="4449" y="243"/>
                    <a:pt x="4449" y="602"/>
                  </a:cubicBezTo>
                  <a:cubicBezTo>
                    <a:pt x="4449" y="694"/>
                    <a:pt x="4480" y="787"/>
                    <a:pt x="4511" y="880"/>
                  </a:cubicBezTo>
                  <a:lnTo>
                    <a:pt x="3122" y="2330"/>
                  </a:lnTo>
                  <a:cubicBezTo>
                    <a:pt x="3037" y="2294"/>
                    <a:pt x="2952" y="2276"/>
                    <a:pt x="2868" y="2276"/>
                  </a:cubicBezTo>
                  <a:cubicBezTo>
                    <a:pt x="2740" y="2276"/>
                    <a:pt x="2617" y="2317"/>
                    <a:pt x="2505" y="2392"/>
                  </a:cubicBezTo>
                  <a:lnTo>
                    <a:pt x="1239" y="1466"/>
                  </a:lnTo>
                  <a:cubicBezTo>
                    <a:pt x="1239" y="1435"/>
                    <a:pt x="1239" y="1373"/>
                    <a:pt x="1239" y="1342"/>
                  </a:cubicBezTo>
                  <a:cubicBezTo>
                    <a:pt x="1239" y="1003"/>
                    <a:pt x="993" y="756"/>
                    <a:pt x="684" y="756"/>
                  </a:cubicBezTo>
                  <a:lnTo>
                    <a:pt x="653" y="756"/>
                  </a:lnTo>
                  <a:cubicBezTo>
                    <a:pt x="1" y="756"/>
                    <a:pt x="258" y="1905"/>
                    <a:pt x="750" y="1905"/>
                  </a:cubicBezTo>
                  <a:cubicBezTo>
                    <a:pt x="817" y="1905"/>
                    <a:pt x="888" y="1884"/>
                    <a:pt x="962" y="1836"/>
                  </a:cubicBezTo>
                  <a:lnTo>
                    <a:pt x="2258" y="2762"/>
                  </a:lnTo>
                  <a:cubicBezTo>
                    <a:pt x="2258" y="2793"/>
                    <a:pt x="2258" y="2824"/>
                    <a:pt x="2258" y="2855"/>
                  </a:cubicBezTo>
                  <a:cubicBezTo>
                    <a:pt x="2258" y="3240"/>
                    <a:pt x="2543" y="3433"/>
                    <a:pt x="2829" y="3433"/>
                  </a:cubicBezTo>
                  <a:cubicBezTo>
                    <a:pt x="3114" y="3433"/>
                    <a:pt x="3400" y="3240"/>
                    <a:pt x="3400" y="2855"/>
                  </a:cubicBezTo>
                  <a:cubicBezTo>
                    <a:pt x="3400" y="2793"/>
                    <a:pt x="3400" y="2731"/>
                    <a:pt x="3369" y="2670"/>
                  </a:cubicBezTo>
                  <a:lnTo>
                    <a:pt x="4850" y="1157"/>
                  </a:lnTo>
                  <a:cubicBezTo>
                    <a:pt x="4881" y="1157"/>
                    <a:pt x="4943" y="1157"/>
                    <a:pt x="5035" y="1188"/>
                  </a:cubicBezTo>
                  <a:cubicBezTo>
                    <a:pt x="5529" y="1188"/>
                    <a:pt x="5807" y="540"/>
                    <a:pt x="5437" y="170"/>
                  </a:cubicBezTo>
                  <a:cubicBezTo>
                    <a:pt x="5319" y="52"/>
                    <a:pt x="5177" y="0"/>
                    <a:pt x="503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749" name="Google Shape;12749;p23"/>
          <p:cNvGrpSpPr/>
          <p:nvPr/>
        </p:nvGrpSpPr>
        <p:grpSpPr>
          <a:xfrm>
            <a:off x="5283484" y="4563638"/>
            <a:ext cx="517467" cy="482500"/>
            <a:chOff x="980425" y="2463975"/>
            <a:chExt cx="388100" cy="361875"/>
          </a:xfrm>
        </p:grpSpPr>
        <p:sp>
          <p:nvSpPr>
            <p:cNvPr id="12750" name="Google Shape;12750;p23"/>
            <p:cNvSpPr/>
            <p:nvPr/>
          </p:nvSpPr>
          <p:spPr>
            <a:xfrm>
              <a:off x="1016675" y="2754850"/>
              <a:ext cx="60975" cy="44000"/>
            </a:xfrm>
            <a:custGeom>
              <a:avLst/>
              <a:gdLst/>
              <a:ahLst/>
              <a:cxnLst/>
              <a:rect l="l" t="t" r="r" b="b"/>
              <a:pathLst>
                <a:path w="2439" h="1760" extrusionOk="0">
                  <a:moveTo>
                    <a:pt x="1976" y="927"/>
                  </a:moveTo>
                  <a:lnTo>
                    <a:pt x="1976" y="1328"/>
                  </a:lnTo>
                  <a:lnTo>
                    <a:pt x="402" y="1328"/>
                  </a:lnTo>
                  <a:lnTo>
                    <a:pt x="402" y="927"/>
                  </a:lnTo>
                  <a:close/>
                  <a:moveTo>
                    <a:pt x="1204" y="1"/>
                  </a:moveTo>
                  <a:cubicBezTo>
                    <a:pt x="1081" y="1"/>
                    <a:pt x="988" y="93"/>
                    <a:pt x="988" y="217"/>
                  </a:cubicBezTo>
                  <a:lnTo>
                    <a:pt x="988" y="495"/>
                  </a:lnTo>
                  <a:lnTo>
                    <a:pt x="217" y="495"/>
                  </a:lnTo>
                  <a:cubicBezTo>
                    <a:pt x="93" y="495"/>
                    <a:pt x="1" y="587"/>
                    <a:pt x="1" y="711"/>
                  </a:cubicBezTo>
                  <a:lnTo>
                    <a:pt x="1" y="1544"/>
                  </a:lnTo>
                  <a:cubicBezTo>
                    <a:pt x="1" y="1667"/>
                    <a:pt x="93" y="1760"/>
                    <a:pt x="217" y="1760"/>
                  </a:cubicBezTo>
                  <a:lnTo>
                    <a:pt x="2223" y="1760"/>
                  </a:lnTo>
                  <a:cubicBezTo>
                    <a:pt x="2315" y="1760"/>
                    <a:pt x="2439" y="1667"/>
                    <a:pt x="2439" y="1544"/>
                  </a:cubicBezTo>
                  <a:lnTo>
                    <a:pt x="2439" y="711"/>
                  </a:lnTo>
                  <a:cubicBezTo>
                    <a:pt x="2439" y="587"/>
                    <a:pt x="2315" y="495"/>
                    <a:pt x="2223" y="495"/>
                  </a:cubicBezTo>
                  <a:lnTo>
                    <a:pt x="1451" y="495"/>
                  </a:lnTo>
                  <a:lnTo>
                    <a:pt x="1451" y="217"/>
                  </a:lnTo>
                  <a:cubicBezTo>
                    <a:pt x="1451" y="124"/>
                    <a:pt x="1358" y="32"/>
                    <a:pt x="1235" y="32"/>
                  </a:cubicBezTo>
                  <a:lnTo>
                    <a:pt x="1204" y="1"/>
                  </a:ln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51" name="Google Shape;12751;p23"/>
            <p:cNvSpPr/>
            <p:nvPr/>
          </p:nvSpPr>
          <p:spPr>
            <a:xfrm>
              <a:off x="980425" y="2463975"/>
              <a:ext cx="388100" cy="361875"/>
            </a:xfrm>
            <a:custGeom>
              <a:avLst/>
              <a:gdLst/>
              <a:ahLst/>
              <a:cxnLst/>
              <a:rect l="l" t="t" r="r" b="b"/>
              <a:pathLst>
                <a:path w="15524" h="14475" extrusionOk="0">
                  <a:moveTo>
                    <a:pt x="1543" y="4414"/>
                  </a:moveTo>
                  <a:lnTo>
                    <a:pt x="1543" y="6420"/>
                  </a:lnTo>
                  <a:lnTo>
                    <a:pt x="833" y="6420"/>
                  </a:lnTo>
                  <a:cubicBezTo>
                    <a:pt x="648" y="6420"/>
                    <a:pt x="525" y="6297"/>
                    <a:pt x="525" y="6142"/>
                  </a:cubicBezTo>
                  <a:lnTo>
                    <a:pt x="525" y="4723"/>
                  </a:lnTo>
                  <a:cubicBezTo>
                    <a:pt x="525" y="4568"/>
                    <a:pt x="679" y="4414"/>
                    <a:pt x="833" y="4414"/>
                  </a:cubicBezTo>
                  <a:close/>
                  <a:moveTo>
                    <a:pt x="1636" y="6852"/>
                  </a:moveTo>
                  <a:cubicBezTo>
                    <a:pt x="1728" y="7161"/>
                    <a:pt x="1852" y="7500"/>
                    <a:pt x="2037" y="7778"/>
                  </a:cubicBezTo>
                  <a:lnTo>
                    <a:pt x="1852" y="7809"/>
                  </a:lnTo>
                  <a:cubicBezTo>
                    <a:pt x="1420" y="7809"/>
                    <a:pt x="1080" y="7439"/>
                    <a:pt x="1080" y="7037"/>
                  </a:cubicBezTo>
                  <a:lnTo>
                    <a:pt x="1080" y="6852"/>
                  </a:lnTo>
                  <a:close/>
                  <a:moveTo>
                    <a:pt x="4845" y="7809"/>
                  </a:moveTo>
                  <a:cubicBezTo>
                    <a:pt x="4907" y="7809"/>
                    <a:pt x="5000" y="7871"/>
                    <a:pt x="5000" y="7963"/>
                  </a:cubicBezTo>
                  <a:lnTo>
                    <a:pt x="5000" y="7994"/>
                  </a:lnTo>
                  <a:cubicBezTo>
                    <a:pt x="5000" y="8087"/>
                    <a:pt x="4907" y="8148"/>
                    <a:pt x="4845" y="8179"/>
                  </a:cubicBezTo>
                  <a:lnTo>
                    <a:pt x="4321" y="8179"/>
                  </a:lnTo>
                  <a:cubicBezTo>
                    <a:pt x="4228" y="8148"/>
                    <a:pt x="4166" y="8087"/>
                    <a:pt x="4166" y="7994"/>
                  </a:cubicBezTo>
                  <a:lnTo>
                    <a:pt x="4166" y="7963"/>
                  </a:lnTo>
                  <a:cubicBezTo>
                    <a:pt x="4166" y="7871"/>
                    <a:pt x="4228" y="7809"/>
                    <a:pt x="4321" y="7809"/>
                  </a:cubicBezTo>
                  <a:close/>
                  <a:moveTo>
                    <a:pt x="6296" y="3210"/>
                  </a:moveTo>
                  <a:cubicBezTo>
                    <a:pt x="6543" y="3210"/>
                    <a:pt x="6790" y="3303"/>
                    <a:pt x="6944" y="3488"/>
                  </a:cubicBezTo>
                  <a:cubicBezTo>
                    <a:pt x="7098" y="3643"/>
                    <a:pt x="7222" y="3859"/>
                    <a:pt x="7222" y="4105"/>
                  </a:cubicBezTo>
                  <a:lnTo>
                    <a:pt x="7222" y="5124"/>
                  </a:lnTo>
                  <a:cubicBezTo>
                    <a:pt x="7222" y="5402"/>
                    <a:pt x="7376" y="5649"/>
                    <a:pt x="7623" y="5803"/>
                  </a:cubicBezTo>
                  <a:lnTo>
                    <a:pt x="8086" y="6019"/>
                  </a:lnTo>
                  <a:lnTo>
                    <a:pt x="8086" y="6081"/>
                  </a:lnTo>
                  <a:cubicBezTo>
                    <a:pt x="8086" y="7624"/>
                    <a:pt x="6851" y="8858"/>
                    <a:pt x="5308" y="8889"/>
                  </a:cubicBezTo>
                  <a:lnTo>
                    <a:pt x="4784" y="8889"/>
                  </a:lnTo>
                  <a:cubicBezTo>
                    <a:pt x="4105" y="8889"/>
                    <a:pt x="3487" y="8642"/>
                    <a:pt x="2963" y="8210"/>
                  </a:cubicBezTo>
                  <a:lnTo>
                    <a:pt x="3765" y="8210"/>
                  </a:lnTo>
                  <a:cubicBezTo>
                    <a:pt x="3858" y="8426"/>
                    <a:pt x="4074" y="8580"/>
                    <a:pt x="4321" y="8580"/>
                  </a:cubicBezTo>
                  <a:lnTo>
                    <a:pt x="4845" y="8580"/>
                  </a:lnTo>
                  <a:cubicBezTo>
                    <a:pt x="5154" y="8580"/>
                    <a:pt x="5401" y="8334"/>
                    <a:pt x="5401" y="7994"/>
                  </a:cubicBezTo>
                  <a:lnTo>
                    <a:pt x="5401" y="7963"/>
                  </a:lnTo>
                  <a:cubicBezTo>
                    <a:pt x="5401" y="7624"/>
                    <a:pt x="5154" y="7377"/>
                    <a:pt x="4845" y="7377"/>
                  </a:cubicBezTo>
                  <a:lnTo>
                    <a:pt x="4321" y="7377"/>
                  </a:lnTo>
                  <a:cubicBezTo>
                    <a:pt x="4043" y="7377"/>
                    <a:pt x="3827" y="7562"/>
                    <a:pt x="3765" y="7809"/>
                  </a:cubicBezTo>
                  <a:lnTo>
                    <a:pt x="2562" y="7809"/>
                  </a:lnTo>
                  <a:cubicBezTo>
                    <a:pt x="2191" y="7315"/>
                    <a:pt x="1975" y="6698"/>
                    <a:pt x="1975" y="6081"/>
                  </a:cubicBezTo>
                  <a:lnTo>
                    <a:pt x="1975" y="6019"/>
                  </a:lnTo>
                  <a:lnTo>
                    <a:pt x="2438" y="5803"/>
                  </a:lnTo>
                  <a:cubicBezTo>
                    <a:pt x="2716" y="5679"/>
                    <a:pt x="2870" y="5402"/>
                    <a:pt x="2870" y="5124"/>
                  </a:cubicBezTo>
                  <a:lnTo>
                    <a:pt x="2870" y="4105"/>
                  </a:lnTo>
                  <a:cubicBezTo>
                    <a:pt x="2870" y="3643"/>
                    <a:pt x="3271" y="3241"/>
                    <a:pt x="3734" y="3210"/>
                  </a:cubicBezTo>
                  <a:close/>
                  <a:moveTo>
                    <a:pt x="5895" y="9259"/>
                  </a:moveTo>
                  <a:lnTo>
                    <a:pt x="5895" y="10093"/>
                  </a:lnTo>
                  <a:cubicBezTo>
                    <a:pt x="5895" y="10556"/>
                    <a:pt x="5524" y="10926"/>
                    <a:pt x="5061" y="10926"/>
                  </a:cubicBezTo>
                  <a:cubicBezTo>
                    <a:pt x="4598" y="10895"/>
                    <a:pt x="4228" y="10525"/>
                    <a:pt x="4259" y="10093"/>
                  </a:cubicBezTo>
                  <a:lnTo>
                    <a:pt x="4259" y="9259"/>
                  </a:lnTo>
                  <a:cubicBezTo>
                    <a:pt x="4368" y="9281"/>
                    <a:pt x="4493" y="9303"/>
                    <a:pt x="4633" y="9303"/>
                  </a:cubicBezTo>
                  <a:cubicBezTo>
                    <a:pt x="4691" y="9303"/>
                    <a:pt x="4751" y="9299"/>
                    <a:pt x="4814" y="9290"/>
                  </a:cubicBezTo>
                  <a:lnTo>
                    <a:pt x="5339" y="9290"/>
                  </a:lnTo>
                  <a:cubicBezTo>
                    <a:pt x="5393" y="9299"/>
                    <a:pt x="5448" y="9303"/>
                    <a:pt x="5502" y="9303"/>
                  </a:cubicBezTo>
                  <a:cubicBezTo>
                    <a:pt x="5633" y="9303"/>
                    <a:pt x="5764" y="9281"/>
                    <a:pt x="5895" y="9259"/>
                  </a:cubicBezTo>
                  <a:close/>
                  <a:moveTo>
                    <a:pt x="5709" y="1"/>
                  </a:moveTo>
                  <a:cubicBezTo>
                    <a:pt x="5154" y="1"/>
                    <a:pt x="4629" y="155"/>
                    <a:pt x="4197" y="433"/>
                  </a:cubicBezTo>
                  <a:lnTo>
                    <a:pt x="3580" y="433"/>
                  </a:lnTo>
                  <a:cubicBezTo>
                    <a:pt x="3179" y="433"/>
                    <a:pt x="2808" y="556"/>
                    <a:pt x="2500" y="772"/>
                  </a:cubicBezTo>
                  <a:cubicBezTo>
                    <a:pt x="2294" y="901"/>
                    <a:pt x="2410" y="1180"/>
                    <a:pt x="2597" y="1180"/>
                  </a:cubicBezTo>
                  <a:cubicBezTo>
                    <a:pt x="2634" y="1180"/>
                    <a:pt x="2675" y="1168"/>
                    <a:pt x="2716" y="1143"/>
                  </a:cubicBezTo>
                  <a:cubicBezTo>
                    <a:pt x="2963" y="958"/>
                    <a:pt x="3271" y="865"/>
                    <a:pt x="3580" y="865"/>
                  </a:cubicBezTo>
                  <a:lnTo>
                    <a:pt x="3673" y="865"/>
                  </a:lnTo>
                  <a:cubicBezTo>
                    <a:pt x="3580" y="958"/>
                    <a:pt x="3487" y="1050"/>
                    <a:pt x="3426" y="1174"/>
                  </a:cubicBezTo>
                  <a:cubicBezTo>
                    <a:pt x="3291" y="1331"/>
                    <a:pt x="3450" y="1504"/>
                    <a:pt x="3606" y="1504"/>
                  </a:cubicBezTo>
                  <a:cubicBezTo>
                    <a:pt x="3665" y="1504"/>
                    <a:pt x="3723" y="1479"/>
                    <a:pt x="3765" y="1420"/>
                  </a:cubicBezTo>
                  <a:cubicBezTo>
                    <a:pt x="4228" y="803"/>
                    <a:pt x="4938" y="433"/>
                    <a:pt x="5709" y="433"/>
                  </a:cubicBezTo>
                  <a:cubicBezTo>
                    <a:pt x="7006" y="433"/>
                    <a:pt x="8086" y="1482"/>
                    <a:pt x="8117" y="2809"/>
                  </a:cubicBezTo>
                  <a:lnTo>
                    <a:pt x="8117" y="5556"/>
                  </a:lnTo>
                  <a:lnTo>
                    <a:pt x="7808" y="5402"/>
                  </a:lnTo>
                  <a:cubicBezTo>
                    <a:pt x="7685" y="5340"/>
                    <a:pt x="7623" y="5247"/>
                    <a:pt x="7623" y="5124"/>
                  </a:cubicBezTo>
                  <a:lnTo>
                    <a:pt x="7623" y="4105"/>
                  </a:lnTo>
                  <a:cubicBezTo>
                    <a:pt x="7623" y="3383"/>
                    <a:pt x="7066" y="2808"/>
                    <a:pt x="6352" y="2808"/>
                  </a:cubicBezTo>
                  <a:cubicBezTo>
                    <a:pt x="6333" y="2808"/>
                    <a:pt x="6315" y="2808"/>
                    <a:pt x="6296" y="2809"/>
                  </a:cubicBezTo>
                  <a:lnTo>
                    <a:pt x="3734" y="2809"/>
                  </a:lnTo>
                  <a:cubicBezTo>
                    <a:pt x="3024" y="2809"/>
                    <a:pt x="2438" y="3396"/>
                    <a:pt x="2438" y="4105"/>
                  </a:cubicBezTo>
                  <a:lnTo>
                    <a:pt x="2438" y="5155"/>
                  </a:lnTo>
                  <a:cubicBezTo>
                    <a:pt x="2438" y="5247"/>
                    <a:pt x="2376" y="5371"/>
                    <a:pt x="2253" y="5432"/>
                  </a:cubicBezTo>
                  <a:lnTo>
                    <a:pt x="1975" y="5556"/>
                  </a:lnTo>
                  <a:lnTo>
                    <a:pt x="1975" y="2470"/>
                  </a:lnTo>
                  <a:cubicBezTo>
                    <a:pt x="1975" y="2223"/>
                    <a:pt x="2037" y="1976"/>
                    <a:pt x="2129" y="1760"/>
                  </a:cubicBezTo>
                  <a:cubicBezTo>
                    <a:pt x="2212" y="1595"/>
                    <a:pt x="2075" y="1458"/>
                    <a:pt x="1937" y="1458"/>
                  </a:cubicBezTo>
                  <a:cubicBezTo>
                    <a:pt x="1869" y="1458"/>
                    <a:pt x="1800" y="1492"/>
                    <a:pt x="1759" y="1575"/>
                  </a:cubicBezTo>
                  <a:cubicBezTo>
                    <a:pt x="1605" y="1853"/>
                    <a:pt x="1543" y="2161"/>
                    <a:pt x="1543" y="2470"/>
                  </a:cubicBezTo>
                  <a:lnTo>
                    <a:pt x="1543" y="4013"/>
                  </a:lnTo>
                  <a:lnTo>
                    <a:pt x="833" y="4013"/>
                  </a:lnTo>
                  <a:cubicBezTo>
                    <a:pt x="432" y="4013"/>
                    <a:pt x="123" y="4321"/>
                    <a:pt x="93" y="4723"/>
                  </a:cubicBezTo>
                  <a:lnTo>
                    <a:pt x="93" y="6142"/>
                  </a:lnTo>
                  <a:cubicBezTo>
                    <a:pt x="93" y="6451"/>
                    <a:pt x="339" y="6760"/>
                    <a:pt x="648" y="6821"/>
                  </a:cubicBezTo>
                  <a:lnTo>
                    <a:pt x="648" y="7037"/>
                  </a:lnTo>
                  <a:cubicBezTo>
                    <a:pt x="648" y="7685"/>
                    <a:pt x="1173" y="8210"/>
                    <a:pt x="1852" y="8210"/>
                  </a:cubicBezTo>
                  <a:lnTo>
                    <a:pt x="2376" y="8210"/>
                  </a:lnTo>
                  <a:cubicBezTo>
                    <a:pt x="2747" y="8642"/>
                    <a:pt x="3240" y="8982"/>
                    <a:pt x="3796" y="9136"/>
                  </a:cubicBezTo>
                  <a:lnTo>
                    <a:pt x="3796" y="9877"/>
                  </a:lnTo>
                  <a:lnTo>
                    <a:pt x="2716" y="9877"/>
                  </a:lnTo>
                  <a:cubicBezTo>
                    <a:pt x="1204" y="9907"/>
                    <a:pt x="0" y="11111"/>
                    <a:pt x="0" y="12592"/>
                  </a:cubicBezTo>
                  <a:cubicBezTo>
                    <a:pt x="0" y="12731"/>
                    <a:pt x="108" y="12801"/>
                    <a:pt x="216" y="12801"/>
                  </a:cubicBezTo>
                  <a:cubicBezTo>
                    <a:pt x="324" y="12801"/>
                    <a:pt x="432" y="12731"/>
                    <a:pt x="432" y="12592"/>
                  </a:cubicBezTo>
                  <a:cubicBezTo>
                    <a:pt x="432" y="11327"/>
                    <a:pt x="1451" y="10340"/>
                    <a:pt x="2716" y="10309"/>
                  </a:cubicBezTo>
                  <a:lnTo>
                    <a:pt x="3827" y="10309"/>
                  </a:lnTo>
                  <a:cubicBezTo>
                    <a:pt x="3950" y="11003"/>
                    <a:pt x="4506" y="11350"/>
                    <a:pt x="5061" y="11350"/>
                  </a:cubicBezTo>
                  <a:cubicBezTo>
                    <a:pt x="5617" y="11350"/>
                    <a:pt x="6172" y="11003"/>
                    <a:pt x="6296" y="10309"/>
                  </a:cubicBezTo>
                  <a:lnTo>
                    <a:pt x="7499" y="10309"/>
                  </a:lnTo>
                  <a:cubicBezTo>
                    <a:pt x="7438" y="10525"/>
                    <a:pt x="7438" y="10741"/>
                    <a:pt x="7438" y="10957"/>
                  </a:cubicBezTo>
                  <a:cubicBezTo>
                    <a:pt x="7438" y="12253"/>
                    <a:pt x="8148" y="13426"/>
                    <a:pt x="9289" y="14043"/>
                  </a:cubicBezTo>
                  <a:lnTo>
                    <a:pt x="432" y="14043"/>
                  </a:lnTo>
                  <a:lnTo>
                    <a:pt x="432" y="13580"/>
                  </a:lnTo>
                  <a:cubicBezTo>
                    <a:pt x="432" y="13441"/>
                    <a:pt x="324" y="13372"/>
                    <a:pt x="216" y="13372"/>
                  </a:cubicBezTo>
                  <a:cubicBezTo>
                    <a:pt x="108" y="13372"/>
                    <a:pt x="0" y="13441"/>
                    <a:pt x="0" y="13580"/>
                  </a:cubicBezTo>
                  <a:lnTo>
                    <a:pt x="0" y="14290"/>
                  </a:lnTo>
                  <a:cubicBezTo>
                    <a:pt x="0" y="14382"/>
                    <a:pt x="93" y="14475"/>
                    <a:pt x="216" y="14475"/>
                  </a:cubicBezTo>
                  <a:lnTo>
                    <a:pt x="10956" y="14475"/>
                  </a:lnTo>
                  <a:cubicBezTo>
                    <a:pt x="11697" y="14475"/>
                    <a:pt x="12406" y="14259"/>
                    <a:pt x="13024" y="13827"/>
                  </a:cubicBezTo>
                  <a:cubicBezTo>
                    <a:pt x="13202" y="13674"/>
                    <a:pt x="13066" y="13417"/>
                    <a:pt x="12892" y="13417"/>
                  </a:cubicBezTo>
                  <a:cubicBezTo>
                    <a:pt x="12854" y="13417"/>
                    <a:pt x="12815" y="13429"/>
                    <a:pt x="12777" y="13457"/>
                  </a:cubicBezTo>
                  <a:cubicBezTo>
                    <a:pt x="12160" y="13909"/>
                    <a:pt x="11523" y="14103"/>
                    <a:pt x="10920" y="14103"/>
                  </a:cubicBezTo>
                  <a:cubicBezTo>
                    <a:pt x="8478" y="14103"/>
                    <a:pt x="6587" y="10913"/>
                    <a:pt x="8765" y="8735"/>
                  </a:cubicBezTo>
                  <a:cubicBezTo>
                    <a:pt x="9426" y="8081"/>
                    <a:pt x="10179" y="7804"/>
                    <a:pt x="10907" y="7804"/>
                  </a:cubicBezTo>
                  <a:cubicBezTo>
                    <a:pt x="13167" y="7804"/>
                    <a:pt x="15183" y="10474"/>
                    <a:pt x="13456" y="12808"/>
                  </a:cubicBezTo>
                  <a:cubicBezTo>
                    <a:pt x="13322" y="12964"/>
                    <a:pt x="13462" y="13152"/>
                    <a:pt x="13619" y="13152"/>
                  </a:cubicBezTo>
                  <a:cubicBezTo>
                    <a:pt x="13680" y="13152"/>
                    <a:pt x="13744" y="13124"/>
                    <a:pt x="13795" y="13055"/>
                  </a:cubicBezTo>
                  <a:cubicBezTo>
                    <a:pt x="15524" y="10741"/>
                    <a:pt x="13857" y="7439"/>
                    <a:pt x="10956" y="7439"/>
                  </a:cubicBezTo>
                  <a:cubicBezTo>
                    <a:pt x="9413" y="7439"/>
                    <a:pt x="8055" y="8426"/>
                    <a:pt x="7592" y="9907"/>
                  </a:cubicBezTo>
                  <a:lnTo>
                    <a:pt x="6327" y="9907"/>
                  </a:lnTo>
                  <a:lnTo>
                    <a:pt x="6327" y="9167"/>
                  </a:lnTo>
                  <a:cubicBezTo>
                    <a:pt x="7623" y="8704"/>
                    <a:pt x="8518" y="7469"/>
                    <a:pt x="8518" y="6111"/>
                  </a:cubicBezTo>
                  <a:lnTo>
                    <a:pt x="8518" y="2809"/>
                  </a:lnTo>
                  <a:cubicBezTo>
                    <a:pt x="8518" y="1266"/>
                    <a:pt x="7253" y="1"/>
                    <a:pt x="5709"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52" name="Google Shape;12752;p23"/>
            <p:cNvSpPr/>
            <p:nvPr/>
          </p:nvSpPr>
          <p:spPr>
            <a:xfrm>
              <a:off x="1225775" y="2694200"/>
              <a:ext cx="66375" cy="72825"/>
            </a:xfrm>
            <a:custGeom>
              <a:avLst/>
              <a:gdLst/>
              <a:ahLst/>
              <a:cxnLst/>
              <a:rect l="l" t="t" r="r" b="b"/>
              <a:pathLst>
                <a:path w="2655" h="2913" extrusionOk="0">
                  <a:moveTo>
                    <a:pt x="1189" y="1"/>
                  </a:moveTo>
                  <a:cubicBezTo>
                    <a:pt x="594" y="1"/>
                    <a:pt x="22" y="467"/>
                    <a:pt x="0" y="1161"/>
                  </a:cubicBezTo>
                  <a:cubicBezTo>
                    <a:pt x="0" y="1300"/>
                    <a:pt x="108" y="1370"/>
                    <a:pt x="216" y="1370"/>
                  </a:cubicBezTo>
                  <a:cubicBezTo>
                    <a:pt x="324" y="1370"/>
                    <a:pt x="432" y="1300"/>
                    <a:pt x="432" y="1161"/>
                  </a:cubicBezTo>
                  <a:cubicBezTo>
                    <a:pt x="432" y="698"/>
                    <a:pt x="791" y="393"/>
                    <a:pt x="1167" y="393"/>
                  </a:cubicBezTo>
                  <a:cubicBezTo>
                    <a:pt x="1341" y="393"/>
                    <a:pt x="1520" y="459"/>
                    <a:pt x="1667" y="606"/>
                  </a:cubicBezTo>
                  <a:cubicBezTo>
                    <a:pt x="2160" y="1069"/>
                    <a:pt x="1821" y="1871"/>
                    <a:pt x="1173" y="1871"/>
                  </a:cubicBezTo>
                  <a:cubicBezTo>
                    <a:pt x="1049" y="1871"/>
                    <a:pt x="957" y="1964"/>
                    <a:pt x="957" y="2087"/>
                  </a:cubicBezTo>
                  <a:lnTo>
                    <a:pt x="957" y="2704"/>
                  </a:lnTo>
                  <a:cubicBezTo>
                    <a:pt x="957" y="2843"/>
                    <a:pt x="1065" y="2913"/>
                    <a:pt x="1173" y="2913"/>
                  </a:cubicBezTo>
                  <a:cubicBezTo>
                    <a:pt x="1281" y="2913"/>
                    <a:pt x="1389" y="2843"/>
                    <a:pt x="1389" y="2704"/>
                  </a:cubicBezTo>
                  <a:lnTo>
                    <a:pt x="1389" y="2303"/>
                  </a:lnTo>
                  <a:cubicBezTo>
                    <a:pt x="2346" y="2118"/>
                    <a:pt x="2654" y="914"/>
                    <a:pt x="1914" y="266"/>
                  </a:cubicBezTo>
                  <a:cubicBezTo>
                    <a:pt x="1694" y="83"/>
                    <a:pt x="1439" y="1"/>
                    <a:pt x="1189"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53" name="Google Shape;12753;p23"/>
            <p:cNvSpPr/>
            <p:nvPr/>
          </p:nvSpPr>
          <p:spPr>
            <a:xfrm>
              <a:off x="1247375" y="277877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754" name="Google Shape;12754;p23"/>
          <p:cNvGrpSpPr/>
          <p:nvPr/>
        </p:nvGrpSpPr>
        <p:grpSpPr>
          <a:xfrm>
            <a:off x="2358392" y="3879691"/>
            <a:ext cx="484600" cy="410767"/>
            <a:chOff x="4004075" y="3040325"/>
            <a:chExt cx="363450" cy="308075"/>
          </a:xfrm>
        </p:grpSpPr>
        <p:sp>
          <p:nvSpPr>
            <p:cNvPr id="12755" name="Google Shape;12755;p23"/>
            <p:cNvSpPr/>
            <p:nvPr/>
          </p:nvSpPr>
          <p:spPr>
            <a:xfrm>
              <a:off x="4068500" y="3040325"/>
              <a:ext cx="235575" cy="60300"/>
            </a:xfrm>
            <a:custGeom>
              <a:avLst/>
              <a:gdLst/>
              <a:ahLst/>
              <a:cxnLst/>
              <a:rect l="l" t="t" r="r" b="b"/>
              <a:pathLst>
                <a:path w="9423" h="2412" extrusionOk="0">
                  <a:moveTo>
                    <a:pt x="4677" y="1"/>
                  </a:moveTo>
                  <a:cubicBezTo>
                    <a:pt x="2949" y="1"/>
                    <a:pt x="1282" y="741"/>
                    <a:pt x="140" y="2037"/>
                  </a:cubicBezTo>
                  <a:cubicBezTo>
                    <a:pt x="0" y="2178"/>
                    <a:pt x="143" y="2389"/>
                    <a:pt x="302" y="2389"/>
                  </a:cubicBezTo>
                  <a:cubicBezTo>
                    <a:pt x="352" y="2389"/>
                    <a:pt x="404" y="2368"/>
                    <a:pt x="449" y="2315"/>
                  </a:cubicBezTo>
                  <a:cubicBezTo>
                    <a:pt x="1584" y="1058"/>
                    <a:pt x="3138" y="433"/>
                    <a:pt x="4695" y="433"/>
                  </a:cubicBezTo>
                  <a:cubicBezTo>
                    <a:pt x="6271" y="433"/>
                    <a:pt x="7849" y="1073"/>
                    <a:pt x="8998" y="2346"/>
                  </a:cubicBezTo>
                  <a:cubicBezTo>
                    <a:pt x="9044" y="2392"/>
                    <a:pt x="9095" y="2411"/>
                    <a:pt x="9144" y="2411"/>
                  </a:cubicBezTo>
                  <a:cubicBezTo>
                    <a:pt x="9294" y="2411"/>
                    <a:pt x="9423" y="2231"/>
                    <a:pt x="9306" y="2068"/>
                  </a:cubicBezTo>
                  <a:cubicBezTo>
                    <a:pt x="8134" y="741"/>
                    <a:pt x="6436" y="1"/>
                    <a:pt x="4677"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56" name="Google Shape;12756;p23"/>
            <p:cNvSpPr/>
            <p:nvPr/>
          </p:nvSpPr>
          <p:spPr>
            <a:xfrm>
              <a:off x="4068325" y="3288375"/>
              <a:ext cx="235175" cy="60025"/>
            </a:xfrm>
            <a:custGeom>
              <a:avLst/>
              <a:gdLst/>
              <a:ahLst/>
              <a:cxnLst/>
              <a:rect l="l" t="t" r="r" b="b"/>
              <a:pathLst>
                <a:path w="9407" h="2401" extrusionOk="0">
                  <a:moveTo>
                    <a:pt x="9148" y="1"/>
                  </a:moveTo>
                  <a:cubicBezTo>
                    <a:pt x="9090" y="1"/>
                    <a:pt x="9036" y="16"/>
                    <a:pt x="9005" y="47"/>
                  </a:cubicBezTo>
                  <a:cubicBezTo>
                    <a:pt x="7856" y="1335"/>
                    <a:pt x="6270" y="1984"/>
                    <a:pt x="4687" y="1984"/>
                  </a:cubicBezTo>
                  <a:cubicBezTo>
                    <a:pt x="3122" y="1984"/>
                    <a:pt x="1560" y="1351"/>
                    <a:pt x="425" y="78"/>
                  </a:cubicBezTo>
                  <a:cubicBezTo>
                    <a:pt x="380" y="32"/>
                    <a:pt x="328" y="13"/>
                    <a:pt x="279" y="13"/>
                  </a:cubicBezTo>
                  <a:cubicBezTo>
                    <a:pt x="129" y="13"/>
                    <a:pt x="0" y="193"/>
                    <a:pt x="117" y="356"/>
                  </a:cubicBezTo>
                  <a:cubicBezTo>
                    <a:pt x="1344" y="1721"/>
                    <a:pt x="3022" y="2400"/>
                    <a:pt x="4698" y="2400"/>
                  </a:cubicBezTo>
                  <a:cubicBezTo>
                    <a:pt x="6394" y="2400"/>
                    <a:pt x="8088" y="1706"/>
                    <a:pt x="9313" y="325"/>
                  </a:cubicBezTo>
                  <a:cubicBezTo>
                    <a:pt x="9406" y="263"/>
                    <a:pt x="9406" y="109"/>
                    <a:pt x="9313" y="47"/>
                  </a:cubicBezTo>
                  <a:cubicBezTo>
                    <a:pt x="9267" y="16"/>
                    <a:pt x="9205" y="1"/>
                    <a:pt x="9148"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57" name="Google Shape;12757;p23"/>
            <p:cNvSpPr/>
            <p:nvPr/>
          </p:nvSpPr>
          <p:spPr>
            <a:xfrm>
              <a:off x="4134500" y="3109775"/>
              <a:ext cx="110350" cy="170525"/>
            </a:xfrm>
            <a:custGeom>
              <a:avLst/>
              <a:gdLst/>
              <a:ahLst/>
              <a:cxnLst/>
              <a:rect l="l" t="t" r="r" b="b"/>
              <a:pathLst>
                <a:path w="4414" h="6821" extrusionOk="0">
                  <a:moveTo>
                    <a:pt x="648" y="0"/>
                  </a:moveTo>
                  <a:cubicBezTo>
                    <a:pt x="309" y="0"/>
                    <a:pt x="0" y="278"/>
                    <a:pt x="0" y="617"/>
                  </a:cubicBezTo>
                  <a:lnTo>
                    <a:pt x="0" y="6203"/>
                  </a:lnTo>
                  <a:cubicBezTo>
                    <a:pt x="0" y="6543"/>
                    <a:pt x="309" y="6821"/>
                    <a:pt x="648" y="6821"/>
                  </a:cubicBezTo>
                  <a:lnTo>
                    <a:pt x="3580" y="6821"/>
                  </a:lnTo>
                  <a:cubicBezTo>
                    <a:pt x="4414" y="6821"/>
                    <a:pt x="4414" y="5555"/>
                    <a:pt x="3580" y="5555"/>
                  </a:cubicBezTo>
                  <a:lnTo>
                    <a:pt x="1297" y="5555"/>
                  </a:lnTo>
                  <a:lnTo>
                    <a:pt x="1297" y="5432"/>
                  </a:lnTo>
                  <a:cubicBezTo>
                    <a:pt x="1297" y="5278"/>
                    <a:pt x="1188" y="5200"/>
                    <a:pt x="1080" y="5200"/>
                  </a:cubicBezTo>
                  <a:cubicBezTo>
                    <a:pt x="972" y="5200"/>
                    <a:pt x="864" y="5278"/>
                    <a:pt x="864" y="5432"/>
                  </a:cubicBezTo>
                  <a:lnTo>
                    <a:pt x="864" y="5771"/>
                  </a:lnTo>
                  <a:cubicBezTo>
                    <a:pt x="864" y="5895"/>
                    <a:pt x="957" y="5987"/>
                    <a:pt x="1080" y="5987"/>
                  </a:cubicBezTo>
                  <a:lnTo>
                    <a:pt x="3580" y="5987"/>
                  </a:lnTo>
                  <a:cubicBezTo>
                    <a:pt x="3858" y="5987"/>
                    <a:pt x="3858" y="6419"/>
                    <a:pt x="3580" y="6419"/>
                  </a:cubicBezTo>
                  <a:lnTo>
                    <a:pt x="648" y="6419"/>
                  </a:lnTo>
                  <a:cubicBezTo>
                    <a:pt x="525" y="6419"/>
                    <a:pt x="432" y="6327"/>
                    <a:pt x="432" y="6203"/>
                  </a:cubicBezTo>
                  <a:lnTo>
                    <a:pt x="432" y="617"/>
                  </a:lnTo>
                  <a:cubicBezTo>
                    <a:pt x="432" y="494"/>
                    <a:pt x="525" y="401"/>
                    <a:pt x="648" y="401"/>
                  </a:cubicBezTo>
                  <a:lnTo>
                    <a:pt x="3580" y="401"/>
                  </a:lnTo>
                  <a:cubicBezTo>
                    <a:pt x="3858" y="401"/>
                    <a:pt x="3858" y="833"/>
                    <a:pt x="3580" y="833"/>
                  </a:cubicBezTo>
                  <a:lnTo>
                    <a:pt x="1080" y="833"/>
                  </a:lnTo>
                  <a:cubicBezTo>
                    <a:pt x="957" y="833"/>
                    <a:pt x="864" y="926"/>
                    <a:pt x="864" y="1049"/>
                  </a:cubicBezTo>
                  <a:lnTo>
                    <a:pt x="864" y="2994"/>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4537"/>
                  </a:lnTo>
                  <a:cubicBezTo>
                    <a:pt x="864" y="4676"/>
                    <a:pt x="972" y="4745"/>
                    <a:pt x="1080" y="4745"/>
                  </a:cubicBezTo>
                  <a:cubicBezTo>
                    <a:pt x="1188" y="4745"/>
                    <a:pt x="1297" y="4676"/>
                    <a:pt x="1297" y="4537"/>
                  </a:cubicBezTo>
                  <a:lnTo>
                    <a:pt x="1297" y="4043"/>
                  </a:lnTo>
                  <a:lnTo>
                    <a:pt x="2840" y="4043"/>
                  </a:lnTo>
                  <a:cubicBezTo>
                    <a:pt x="3673" y="4043"/>
                    <a:pt x="3673" y="2778"/>
                    <a:pt x="2840" y="2778"/>
                  </a:cubicBezTo>
                  <a:lnTo>
                    <a:pt x="1297" y="2778"/>
                  </a:lnTo>
                  <a:lnTo>
                    <a:pt x="1297" y="1265"/>
                  </a:lnTo>
                  <a:lnTo>
                    <a:pt x="3580" y="1265"/>
                  </a:lnTo>
                  <a:cubicBezTo>
                    <a:pt x="4352" y="1204"/>
                    <a:pt x="4352" y="62"/>
                    <a:pt x="3580"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58" name="Google Shape;12758;p23"/>
            <p:cNvSpPr/>
            <p:nvPr/>
          </p:nvSpPr>
          <p:spPr>
            <a:xfrm>
              <a:off x="4247925" y="3109775"/>
              <a:ext cx="119600" cy="170525"/>
            </a:xfrm>
            <a:custGeom>
              <a:avLst/>
              <a:gdLst/>
              <a:ahLst/>
              <a:cxnLst/>
              <a:rect l="l" t="t" r="r" b="b"/>
              <a:pathLst>
                <a:path w="4784" h="6821" extrusionOk="0">
                  <a:moveTo>
                    <a:pt x="2361" y="409"/>
                  </a:moveTo>
                  <a:cubicBezTo>
                    <a:pt x="3341" y="409"/>
                    <a:pt x="4321" y="1065"/>
                    <a:pt x="4321" y="2377"/>
                  </a:cubicBezTo>
                  <a:lnTo>
                    <a:pt x="4321" y="4444"/>
                  </a:lnTo>
                  <a:cubicBezTo>
                    <a:pt x="4321" y="5524"/>
                    <a:pt x="3457" y="6389"/>
                    <a:pt x="2376" y="6389"/>
                  </a:cubicBezTo>
                  <a:cubicBezTo>
                    <a:pt x="1296" y="6389"/>
                    <a:pt x="401" y="5524"/>
                    <a:pt x="401" y="4444"/>
                  </a:cubicBezTo>
                  <a:lnTo>
                    <a:pt x="401" y="2377"/>
                  </a:lnTo>
                  <a:cubicBezTo>
                    <a:pt x="401" y="1065"/>
                    <a:pt x="1381" y="409"/>
                    <a:pt x="2361" y="409"/>
                  </a:cubicBezTo>
                  <a:close/>
                  <a:moveTo>
                    <a:pt x="2407" y="0"/>
                  </a:moveTo>
                  <a:cubicBezTo>
                    <a:pt x="1080" y="0"/>
                    <a:pt x="0" y="1049"/>
                    <a:pt x="0" y="2377"/>
                  </a:cubicBezTo>
                  <a:lnTo>
                    <a:pt x="0" y="4444"/>
                  </a:lnTo>
                  <a:cubicBezTo>
                    <a:pt x="0" y="5771"/>
                    <a:pt x="1080" y="6821"/>
                    <a:pt x="2407" y="6821"/>
                  </a:cubicBezTo>
                  <a:cubicBezTo>
                    <a:pt x="3703" y="6821"/>
                    <a:pt x="4784" y="5771"/>
                    <a:pt x="4784" y="4444"/>
                  </a:cubicBezTo>
                  <a:lnTo>
                    <a:pt x="4784" y="2377"/>
                  </a:lnTo>
                  <a:cubicBezTo>
                    <a:pt x="4784" y="1049"/>
                    <a:pt x="3703" y="0"/>
                    <a:pt x="2407"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59" name="Google Shape;12759;p23"/>
            <p:cNvSpPr/>
            <p:nvPr/>
          </p:nvSpPr>
          <p:spPr>
            <a:xfrm>
              <a:off x="4269525" y="3130600"/>
              <a:ext cx="76400" cy="124425"/>
            </a:xfrm>
            <a:custGeom>
              <a:avLst/>
              <a:gdLst/>
              <a:ahLst/>
              <a:cxnLst/>
              <a:rect l="l" t="t" r="r" b="b"/>
              <a:pathLst>
                <a:path w="3056" h="4977" extrusionOk="0">
                  <a:moveTo>
                    <a:pt x="1512" y="0"/>
                  </a:moveTo>
                  <a:cubicBezTo>
                    <a:pt x="1517" y="0"/>
                    <a:pt x="1522" y="0"/>
                    <a:pt x="1528" y="0"/>
                  </a:cubicBezTo>
                  <a:lnTo>
                    <a:pt x="1528" y="0"/>
                  </a:lnTo>
                  <a:cubicBezTo>
                    <a:pt x="1533" y="0"/>
                    <a:pt x="1538" y="0"/>
                    <a:pt x="1543" y="0"/>
                  </a:cubicBezTo>
                  <a:close/>
                  <a:moveTo>
                    <a:pt x="1528" y="0"/>
                  </a:moveTo>
                  <a:lnTo>
                    <a:pt x="1528" y="0"/>
                  </a:lnTo>
                  <a:cubicBezTo>
                    <a:pt x="671" y="9"/>
                    <a:pt x="0" y="715"/>
                    <a:pt x="0" y="1544"/>
                  </a:cubicBezTo>
                  <a:lnTo>
                    <a:pt x="0" y="2130"/>
                  </a:lnTo>
                  <a:cubicBezTo>
                    <a:pt x="0" y="2269"/>
                    <a:pt x="100" y="2338"/>
                    <a:pt x="201" y="2338"/>
                  </a:cubicBezTo>
                  <a:cubicBezTo>
                    <a:pt x="301" y="2338"/>
                    <a:pt x="401" y="2269"/>
                    <a:pt x="401" y="2130"/>
                  </a:cubicBezTo>
                  <a:lnTo>
                    <a:pt x="401" y="1544"/>
                  </a:lnTo>
                  <a:cubicBezTo>
                    <a:pt x="401" y="803"/>
                    <a:pt x="957" y="432"/>
                    <a:pt x="1512" y="432"/>
                  </a:cubicBezTo>
                  <a:cubicBezTo>
                    <a:pt x="2068" y="432"/>
                    <a:pt x="2623" y="803"/>
                    <a:pt x="2623" y="1544"/>
                  </a:cubicBezTo>
                  <a:lnTo>
                    <a:pt x="2623" y="3611"/>
                  </a:lnTo>
                  <a:cubicBezTo>
                    <a:pt x="2623" y="4352"/>
                    <a:pt x="2068" y="4722"/>
                    <a:pt x="1512" y="4722"/>
                  </a:cubicBezTo>
                  <a:cubicBezTo>
                    <a:pt x="957" y="4722"/>
                    <a:pt x="401" y="4352"/>
                    <a:pt x="401" y="3611"/>
                  </a:cubicBezTo>
                  <a:lnTo>
                    <a:pt x="401" y="3148"/>
                  </a:lnTo>
                  <a:cubicBezTo>
                    <a:pt x="401" y="2994"/>
                    <a:pt x="301" y="2917"/>
                    <a:pt x="201" y="2917"/>
                  </a:cubicBezTo>
                  <a:cubicBezTo>
                    <a:pt x="100" y="2917"/>
                    <a:pt x="0" y="2994"/>
                    <a:pt x="0" y="3148"/>
                  </a:cubicBezTo>
                  <a:lnTo>
                    <a:pt x="0" y="3611"/>
                  </a:lnTo>
                  <a:cubicBezTo>
                    <a:pt x="108" y="4522"/>
                    <a:pt x="818" y="4977"/>
                    <a:pt x="1528" y="4977"/>
                  </a:cubicBezTo>
                  <a:cubicBezTo>
                    <a:pt x="2238" y="4977"/>
                    <a:pt x="2947" y="4522"/>
                    <a:pt x="3055" y="3611"/>
                  </a:cubicBezTo>
                  <a:lnTo>
                    <a:pt x="3055" y="1544"/>
                  </a:lnTo>
                  <a:cubicBezTo>
                    <a:pt x="3055" y="715"/>
                    <a:pt x="2354" y="9"/>
                    <a:pt x="1528"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60" name="Google Shape;12760;p23"/>
            <p:cNvSpPr/>
            <p:nvPr/>
          </p:nvSpPr>
          <p:spPr>
            <a:xfrm>
              <a:off x="4004075" y="3109100"/>
              <a:ext cx="118875" cy="171225"/>
            </a:xfrm>
            <a:custGeom>
              <a:avLst/>
              <a:gdLst/>
              <a:ahLst/>
              <a:cxnLst/>
              <a:rect l="l" t="t" r="r" b="b"/>
              <a:pathLst>
                <a:path w="4755" h="6849" extrusionOk="0">
                  <a:moveTo>
                    <a:pt x="2393" y="1"/>
                  </a:moveTo>
                  <a:cubicBezTo>
                    <a:pt x="2080" y="1"/>
                    <a:pt x="1768" y="70"/>
                    <a:pt x="1483" y="212"/>
                  </a:cubicBezTo>
                  <a:cubicBezTo>
                    <a:pt x="1360" y="274"/>
                    <a:pt x="1329" y="397"/>
                    <a:pt x="1360" y="490"/>
                  </a:cubicBezTo>
                  <a:cubicBezTo>
                    <a:pt x="1401" y="572"/>
                    <a:pt x="1469" y="614"/>
                    <a:pt x="1547" y="614"/>
                  </a:cubicBezTo>
                  <a:cubicBezTo>
                    <a:pt x="1586" y="614"/>
                    <a:pt x="1627" y="603"/>
                    <a:pt x="1668" y="583"/>
                  </a:cubicBezTo>
                  <a:cubicBezTo>
                    <a:pt x="1892" y="477"/>
                    <a:pt x="2137" y="425"/>
                    <a:pt x="2385" y="425"/>
                  </a:cubicBezTo>
                  <a:cubicBezTo>
                    <a:pt x="2788" y="425"/>
                    <a:pt x="3195" y="562"/>
                    <a:pt x="3520" y="830"/>
                  </a:cubicBezTo>
                  <a:cubicBezTo>
                    <a:pt x="3705" y="984"/>
                    <a:pt x="3859" y="1169"/>
                    <a:pt x="3983" y="1385"/>
                  </a:cubicBezTo>
                  <a:cubicBezTo>
                    <a:pt x="4024" y="1550"/>
                    <a:pt x="3901" y="1659"/>
                    <a:pt x="3777" y="1659"/>
                  </a:cubicBezTo>
                  <a:cubicBezTo>
                    <a:pt x="3715" y="1659"/>
                    <a:pt x="3654" y="1632"/>
                    <a:pt x="3612" y="1570"/>
                  </a:cubicBezTo>
                  <a:cubicBezTo>
                    <a:pt x="3520" y="1416"/>
                    <a:pt x="3396" y="1262"/>
                    <a:pt x="3242" y="1138"/>
                  </a:cubicBezTo>
                  <a:cubicBezTo>
                    <a:pt x="3001" y="948"/>
                    <a:pt x="2701" y="845"/>
                    <a:pt x="2403" y="845"/>
                  </a:cubicBezTo>
                  <a:cubicBezTo>
                    <a:pt x="2168" y="845"/>
                    <a:pt x="1934" y="909"/>
                    <a:pt x="1730" y="1046"/>
                  </a:cubicBezTo>
                  <a:cubicBezTo>
                    <a:pt x="1329" y="1262"/>
                    <a:pt x="1144" y="1755"/>
                    <a:pt x="1267" y="2187"/>
                  </a:cubicBezTo>
                  <a:cubicBezTo>
                    <a:pt x="1390" y="2712"/>
                    <a:pt x="1792" y="2805"/>
                    <a:pt x="2440" y="2928"/>
                  </a:cubicBezTo>
                  <a:cubicBezTo>
                    <a:pt x="2841" y="2990"/>
                    <a:pt x="3211" y="3113"/>
                    <a:pt x="3551" y="3298"/>
                  </a:cubicBezTo>
                  <a:cubicBezTo>
                    <a:pt x="4261" y="3700"/>
                    <a:pt x="4538" y="4626"/>
                    <a:pt x="4168" y="5366"/>
                  </a:cubicBezTo>
                  <a:cubicBezTo>
                    <a:pt x="3859" y="6014"/>
                    <a:pt x="3211" y="6416"/>
                    <a:pt x="2471" y="6416"/>
                  </a:cubicBezTo>
                  <a:lnTo>
                    <a:pt x="2347" y="6416"/>
                  </a:lnTo>
                  <a:cubicBezTo>
                    <a:pt x="1668" y="6416"/>
                    <a:pt x="1082" y="6045"/>
                    <a:pt x="742" y="5490"/>
                  </a:cubicBezTo>
                  <a:cubicBezTo>
                    <a:pt x="588" y="5243"/>
                    <a:pt x="495" y="4965"/>
                    <a:pt x="465" y="4656"/>
                  </a:cubicBezTo>
                  <a:cubicBezTo>
                    <a:pt x="465" y="4549"/>
                    <a:pt x="558" y="4465"/>
                    <a:pt x="663" y="4465"/>
                  </a:cubicBezTo>
                  <a:cubicBezTo>
                    <a:pt x="679" y="4465"/>
                    <a:pt x="695" y="4467"/>
                    <a:pt x="711" y="4471"/>
                  </a:cubicBezTo>
                  <a:cubicBezTo>
                    <a:pt x="835" y="4471"/>
                    <a:pt x="866" y="4595"/>
                    <a:pt x="897" y="4687"/>
                  </a:cubicBezTo>
                  <a:cubicBezTo>
                    <a:pt x="928" y="4903"/>
                    <a:pt x="1020" y="5119"/>
                    <a:pt x="1113" y="5305"/>
                  </a:cubicBezTo>
                  <a:cubicBezTo>
                    <a:pt x="1390" y="5737"/>
                    <a:pt x="1853" y="5983"/>
                    <a:pt x="2378" y="5983"/>
                  </a:cubicBezTo>
                  <a:cubicBezTo>
                    <a:pt x="2428" y="5989"/>
                    <a:pt x="2477" y="5991"/>
                    <a:pt x="2526" y="5991"/>
                  </a:cubicBezTo>
                  <a:cubicBezTo>
                    <a:pt x="3056" y="5991"/>
                    <a:pt x="3541" y="5692"/>
                    <a:pt x="3767" y="5212"/>
                  </a:cubicBezTo>
                  <a:cubicBezTo>
                    <a:pt x="4045" y="4656"/>
                    <a:pt x="3859" y="3977"/>
                    <a:pt x="3304" y="3669"/>
                  </a:cubicBezTo>
                  <a:cubicBezTo>
                    <a:pt x="3026" y="3515"/>
                    <a:pt x="2687" y="3422"/>
                    <a:pt x="2378" y="3360"/>
                  </a:cubicBezTo>
                  <a:cubicBezTo>
                    <a:pt x="2069" y="3329"/>
                    <a:pt x="1761" y="3237"/>
                    <a:pt x="1483" y="3113"/>
                  </a:cubicBezTo>
                  <a:cubicBezTo>
                    <a:pt x="1144" y="2959"/>
                    <a:pt x="928" y="2650"/>
                    <a:pt x="835" y="2311"/>
                  </a:cubicBezTo>
                  <a:cubicBezTo>
                    <a:pt x="742" y="1910"/>
                    <a:pt x="804" y="1478"/>
                    <a:pt x="1020" y="1138"/>
                  </a:cubicBezTo>
                  <a:cubicBezTo>
                    <a:pt x="1151" y="964"/>
                    <a:pt x="989" y="789"/>
                    <a:pt x="839" y="789"/>
                  </a:cubicBezTo>
                  <a:cubicBezTo>
                    <a:pt x="777" y="789"/>
                    <a:pt x="717" y="819"/>
                    <a:pt x="681" y="891"/>
                  </a:cubicBezTo>
                  <a:cubicBezTo>
                    <a:pt x="372" y="1354"/>
                    <a:pt x="310" y="1910"/>
                    <a:pt x="434" y="2434"/>
                  </a:cubicBezTo>
                  <a:cubicBezTo>
                    <a:pt x="526" y="2897"/>
                    <a:pt x="835" y="3268"/>
                    <a:pt x="1267" y="3484"/>
                  </a:cubicBezTo>
                  <a:cubicBezTo>
                    <a:pt x="1606" y="3638"/>
                    <a:pt x="1946" y="3731"/>
                    <a:pt x="2285" y="3792"/>
                  </a:cubicBezTo>
                  <a:cubicBezTo>
                    <a:pt x="2563" y="3823"/>
                    <a:pt x="2810" y="3885"/>
                    <a:pt x="3057" y="4039"/>
                  </a:cubicBezTo>
                  <a:cubicBezTo>
                    <a:pt x="3427" y="4224"/>
                    <a:pt x="3582" y="4687"/>
                    <a:pt x="3366" y="5058"/>
                  </a:cubicBezTo>
                  <a:cubicBezTo>
                    <a:pt x="3194" y="5401"/>
                    <a:pt x="2836" y="5586"/>
                    <a:pt x="2464" y="5586"/>
                  </a:cubicBezTo>
                  <a:cubicBezTo>
                    <a:pt x="2436" y="5586"/>
                    <a:pt x="2407" y="5584"/>
                    <a:pt x="2378" y="5582"/>
                  </a:cubicBezTo>
                  <a:cubicBezTo>
                    <a:pt x="2008" y="5582"/>
                    <a:pt x="1668" y="5397"/>
                    <a:pt x="1452" y="5088"/>
                  </a:cubicBezTo>
                  <a:cubicBezTo>
                    <a:pt x="1390" y="4934"/>
                    <a:pt x="1329" y="4780"/>
                    <a:pt x="1298" y="4626"/>
                  </a:cubicBezTo>
                  <a:cubicBezTo>
                    <a:pt x="1268" y="4255"/>
                    <a:pt x="961" y="4077"/>
                    <a:pt x="657" y="4077"/>
                  </a:cubicBezTo>
                  <a:cubicBezTo>
                    <a:pt x="327" y="4077"/>
                    <a:pt x="0" y="4286"/>
                    <a:pt x="33" y="4687"/>
                  </a:cubicBezTo>
                  <a:cubicBezTo>
                    <a:pt x="63" y="5058"/>
                    <a:pt x="187" y="5397"/>
                    <a:pt x="372" y="5706"/>
                  </a:cubicBezTo>
                  <a:cubicBezTo>
                    <a:pt x="773" y="6385"/>
                    <a:pt x="1483" y="6817"/>
                    <a:pt x="2285" y="6848"/>
                  </a:cubicBezTo>
                  <a:lnTo>
                    <a:pt x="2471" y="6848"/>
                  </a:lnTo>
                  <a:cubicBezTo>
                    <a:pt x="2496" y="6848"/>
                    <a:pt x="2521" y="6849"/>
                    <a:pt x="2545" y="6849"/>
                  </a:cubicBezTo>
                  <a:cubicBezTo>
                    <a:pt x="3410" y="6849"/>
                    <a:pt x="4178" y="6331"/>
                    <a:pt x="4538" y="5521"/>
                  </a:cubicBezTo>
                  <a:cubicBezTo>
                    <a:pt x="4724" y="5058"/>
                    <a:pt x="4754" y="4564"/>
                    <a:pt x="4631" y="4070"/>
                  </a:cubicBezTo>
                  <a:lnTo>
                    <a:pt x="4631" y="4070"/>
                  </a:lnTo>
                  <a:lnTo>
                    <a:pt x="4631" y="4101"/>
                  </a:lnTo>
                  <a:cubicBezTo>
                    <a:pt x="4477" y="3607"/>
                    <a:pt x="4168" y="3206"/>
                    <a:pt x="3767" y="2959"/>
                  </a:cubicBezTo>
                  <a:cubicBezTo>
                    <a:pt x="3366" y="2743"/>
                    <a:pt x="2934" y="2589"/>
                    <a:pt x="2501" y="2527"/>
                  </a:cubicBezTo>
                  <a:cubicBezTo>
                    <a:pt x="1823" y="2404"/>
                    <a:pt x="1730" y="2342"/>
                    <a:pt x="1668" y="2126"/>
                  </a:cubicBezTo>
                  <a:cubicBezTo>
                    <a:pt x="1576" y="1848"/>
                    <a:pt x="1699" y="1539"/>
                    <a:pt x="1946" y="1416"/>
                  </a:cubicBezTo>
                  <a:cubicBezTo>
                    <a:pt x="2085" y="1319"/>
                    <a:pt x="2243" y="1271"/>
                    <a:pt x="2402" y="1271"/>
                  </a:cubicBezTo>
                  <a:cubicBezTo>
                    <a:pt x="2597" y="1271"/>
                    <a:pt x="2795" y="1342"/>
                    <a:pt x="2964" y="1478"/>
                  </a:cubicBezTo>
                  <a:cubicBezTo>
                    <a:pt x="3057" y="1539"/>
                    <a:pt x="3150" y="1663"/>
                    <a:pt x="3211" y="1755"/>
                  </a:cubicBezTo>
                  <a:cubicBezTo>
                    <a:pt x="3349" y="1978"/>
                    <a:pt x="3557" y="2073"/>
                    <a:pt x="3761" y="2073"/>
                  </a:cubicBezTo>
                  <a:cubicBezTo>
                    <a:pt x="4149" y="2073"/>
                    <a:pt x="4526" y="1727"/>
                    <a:pt x="4384" y="1262"/>
                  </a:cubicBezTo>
                  <a:cubicBezTo>
                    <a:pt x="4230" y="953"/>
                    <a:pt x="4045" y="706"/>
                    <a:pt x="3798" y="521"/>
                  </a:cubicBezTo>
                  <a:cubicBezTo>
                    <a:pt x="3399" y="179"/>
                    <a:pt x="2894" y="1"/>
                    <a:pt x="2393"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761" name="Google Shape;12761;p23"/>
          <p:cNvGrpSpPr/>
          <p:nvPr/>
        </p:nvGrpSpPr>
        <p:grpSpPr>
          <a:xfrm>
            <a:off x="1431684" y="3879691"/>
            <a:ext cx="484600" cy="410767"/>
            <a:chOff x="3251825" y="3040325"/>
            <a:chExt cx="363450" cy="308075"/>
          </a:xfrm>
        </p:grpSpPr>
        <p:sp>
          <p:nvSpPr>
            <p:cNvPr id="12762" name="Google Shape;12762;p23"/>
            <p:cNvSpPr/>
            <p:nvPr/>
          </p:nvSpPr>
          <p:spPr>
            <a:xfrm>
              <a:off x="3496425" y="3109375"/>
              <a:ext cx="118850" cy="170350"/>
            </a:xfrm>
            <a:custGeom>
              <a:avLst/>
              <a:gdLst/>
              <a:ahLst/>
              <a:cxnLst/>
              <a:rect l="l" t="t" r="r" b="b"/>
              <a:pathLst>
                <a:path w="4754" h="6814" extrusionOk="0">
                  <a:moveTo>
                    <a:pt x="644" y="0"/>
                  </a:moveTo>
                  <a:cubicBezTo>
                    <a:pt x="322" y="0"/>
                    <a:pt x="1" y="243"/>
                    <a:pt x="1" y="633"/>
                  </a:cubicBezTo>
                  <a:lnTo>
                    <a:pt x="1" y="6158"/>
                  </a:lnTo>
                  <a:cubicBezTo>
                    <a:pt x="1" y="6590"/>
                    <a:pt x="317" y="6806"/>
                    <a:pt x="633" y="6806"/>
                  </a:cubicBezTo>
                  <a:cubicBezTo>
                    <a:pt x="950" y="6806"/>
                    <a:pt x="1266" y="6590"/>
                    <a:pt x="1266" y="6158"/>
                  </a:cubicBezTo>
                  <a:lnTo>
                    <a:pt x="1266" y="5695"/>
                  </a:lnTo>
                  <a:cubicBezTo>
                    <a:pt x="1266" y="5556"/>
                    <a:pt x="1158" y="5486"/>
                    <a:pt x="1050" y="5486"/>
                  </a:cubicBezTo>
                  <a:cubicBezTo>
                    <a:pt x="942" y="5486"/>
                    <a:pt x="834" y="5556"/>
                    <a:pt x="834" y="5695"/>
                  </a:cubicBezTo>
                  <a:lnTo>
                    <a:pt x="834" y="6158"/>
                  </a:lnTo>
                  <a:cubicBezTo>
                    <a:pt x="834" y="6312"/>
                    <a:pt x="734" y="6389"/>
                    <a:pt x="633" y="6389"/>
                  </a:cubicBezTo>
                  <a:cubicBezTo>
                    <a:pt x="533" y="6389"/>
                    <a:pt x="433" y="6312"/>
                    <a:pt x="433" y="6158"/>
                  </a:cubicBezTo>
                  <a:lnTo>
                    <a:pt x="433" y="664"/>
                  </a:lnTo>
                  <a:cubicBezTo>
                    <a:pt x="433" y="530"/>
                    <a:pt x="528" y="455"/>
                    <a:pt x="630" y="455"/>
                  </a:cubicBezTo>
                  <a:cubicBezTo>
                    <a:pt x="692" y="455"/>
                    <a:pt x="756" y="483"/>
                    <a:pt x="803" y="541"/>
                  </a:cubicBezTo>
                  <a:lnTo>
                    <a:pt x="2192" y="2547"/>
                  </a:lnTo>
                  <a:cubicBezTo>
                    <a:pt x="2223" y="2609"/>
                    <a:pt x="2284" y="2639"/>
                    <a:pt x="2377" y="2639"/>
                  </a:cubicBezTo>
                  <a:cubicBezTo>
                    <a:pt x="2439" y="2639"/>
                    <a:pt x="2500" y="2609"/>
                    <a:pt x="2531" y="2547"/>
                  </a:cubicBezTo>
                  <a:lnTo>
                    <a:pt x="3920" y="541"/>
                  </a:lnTo>
                  <a:cubicBezTo>
                    <a:pt x="3966" y="472"/>
                    <a:pt x="4033" y="442"/>
                    <a:pt x="4099" y="442"/>
                  </a:cubicBezTo>
                  <a:cubicBezTo>
                    <a:pt x="4212" y="442"/>
                    <a:pt x="4321" y="529"/>
                    <a:pt x="4321" y="664"/>
                  </a:cubicBezTo>
                  <a:lnTo>
                    <a:pt x="4321" y="6189"/>
                  </a:lnTo>
                  <a:cubicBezTo>
                    <a:pt x="4321" y="6327"/>
                    <a:pt x="4213" y="6397"/>
                    <a:pt x="4105" y="6397"/>
                  </a:cubicBezTo>
                  <a:cubicBezTo>
                    <a:pt x="3997" y="6397"/>
                    <a:pt x="3889" y="6327"/>
                    <a:pt x="3889" y="6189"/>
                  </a:cubicBezTo>
                  <a:lnTo>
                    <a:pt x="3889" y="2022"/>
                  </a:lnTo>
                  <a:cubicBezTo>
                    <a:pt x="3889" y="1886"/>
                    <a:pt x="3779" y="1799"/>
                    <a:pt x="3667" y="1799"/>
                  </a:cubicBezTo>
                  <a:cubicBezTo>
                    <a:pt x="3601" y="1799"/>
                    <a:pt x="3534" y="1830"/>
                    <a:pt x="3488" y="1899"/>
                  </a:cubicBezTo>
                  <a:lnTo>
                    <a:pt x="2531" y="3287"/>
                  </a:lnTo>
                  <a:cubicBezTo>
                    <a:pt x="2500" y="3349"/>
                    <a:pt x="2439" y="3380"/>
                    <a:pt x="2373" y="3380"/>
                  </a:cubicBezTo>
                  <a:cubicBezTo>
                    <a:pt x="2307" y="3380"/>
                    <a:pt x="2238" y="3349"/>
                    <a:pt x="2192" y="3287"/>
                  </a:cubicBezTo>
                  <a:lnTo>
                    <a:pt x="1235" y="1899"/>
                  </a:lnTo>
                  <a:cubicBezTo>
                    <a:pt x="1188" y="1840"/>
                    <a:pt x="1124" y="1813"/>
                    <a:pt x="1061" y="1813"/>
                  </a:cubicBezTo>
                  <a:cubicBezTo>
                    <a:pt x="956" y="1813"/>
                    <a:pt x="853" y="1888"/>
                    <a:pt x="834" y="2022"/>
                  </a:cubicBezTo>
                  <a:lnTo>
                    <a:pt x="834" y="4738"/>
                  </a:lnTo>
                  <a:cubicBezTo>
                    <a:pt x="834" y="4877"/>
                    <a:pt x="942" y="4946"/>
                    <a:pt x="1050" y="4946"/>
                  </a:cubicBezTo>
                  <a:cubicBezTo>
                    <a:pt x="1158" y="4946"/>
                    <a:pt x="1266" y="4877"/>
                    <a:pt x="1266" y="4738"/>
                  </a:cubicBezTo>
                  <a:lnTo>
                    <a:pt x="1266" y="2701"/>
                  </a:lnTo>
                  <a:lnTo>
                    <a:pt x="1852" y="3534"/>
                  </a:lnTo>
                  <a:cubicBezTo>
                    <a:pt x="1976" y="3704"/>
                    <a:pt x="2169" y="3789"/>
                    <a:pt x="2365" y="3789"/>
                  </a:cubicBezTo>
                  <a:cubicBezTo>
                    <a:pt x="2562" y="3789"/>
                    <a:pt x="2763" y="3704"/>
                    <a:pt x="2902" y="3534"/>
                  </a:cubicBezTo>
                  <a:lnTo>
                    <a:pt x="3457" y="2701"/>
                  </a:lnTo>
                  <a:lnTo>
                    <a:pt x="3457" y="6189"/>
                  </a:lnTo>
                  <a:cubicBezTo>
                    <a:pt x="3457" y="6605"/>
                    <a:pt x="3781" y="6813"/>
                    <a:pt x="4105" y="6813"/>
                  </a:cubicBezTo>
                  <a:cubicBezTo>
                    <a:pt x="4429" y="6813"/>
                    <a:pt x="4753" y="6605"/>
                    <a:pt x="4753" y="6189"/>
                  </a:cubicBezTo>
                  <a:lnTo>
                    <a:pt x="4753" y="664"/>
                  </a:lnTo>
                  <a:cubicBezTo>
                    <a:pt x="4753" y="356"/>
                    <a:pt x="4568" y="109"/>
                    <a:pt x="4290" y="47"/>
                  </a:cubicBezTo>
                  <a:lnTo>
                    <a:pt x="4290" y="47"/>
                  </a:lnTo>
                  <a:cubicBezTo>
                    <a:pt x="4339" y="58"/>
                    <a:pt x="4362" y="62"/>
                    <a:pt x="4369" y="62"/>
                  </a:cubicBezTo>
                  <a:cubicBezTo>
                    <a:pt x="4390" y="62"/>
                    <a:pt x="4228" y="17"/>
                    <a:pt x="4212" y="17"/>
                  </a:cubicBezTo>
                  <a:cubicBezTo>
                    <a:pt x="4205" y="17"/>
                    <a:pt x="4223" y="25"/>
                    <a:pt x="4290" y="47"/>
                  </a:cubicBezTo>
                  <a:cubicBezTo>
                    <a:pt x="4218" y="23"/>
                    <a:pt x="4145" y="11"/>
                    <a:pt x="4075" y="11"/>
                  </a:cubicBezTo>
                  <a:cubicBezTo>
                    <a:pt x="3876" y="11"/>
                    <a:pt x="3694" y="103"/>
                    <a:pt x="3581" y="263"/>
                  </a:cubicBezTo>
                  <a:lnTo>
                    <a:pt x="2377" y="2022"/>
                  </a:lnTo>
                  <a:lnTo>
                    <a:pt x="1142" y="263"/>
                  </a:lnTo>
                  <a:cubicBezTo>
                    <a:pt x="1018" y="82"/>
                    <a:pt x="831" y="0"/>
                    <a:pt x="644"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63" name="Google Shape;12763;p23"/>
            <p:cNvSpPr/>
            <p:nvPr/>
          </p:nvSpPr>
          <p:spPr>
            <a:xfrm>
              <a:off x="3380700" y="3109775"/>
              <a:ext cx="110350" cy="170525"/>
            </a:xfrm>
            <a:custGeom>
              <a:avLst/>
              <a:gdLst/>
              <a:ahLst/>
              <a:cxnLst/>
              <a:rect l="l" t="t" r="r" b="b"/>
              <a:pathLst>
                <a:path w="4414" h="6821" extrusionOk="0">
                  <a:moveTo>
                    <a:pt x="648" y="0"/>
                  </a:moveTo>
                  <a:cubicBezTo>
                    <a:pt x="309" y="0"/>
                    <a:pt x="0" y="278"/>
                    <a:pt x="0" y="617"/>
                  </a:cubicBezTo>
                  <a:lnTo>
                    <a:pt x="0" y="6203"/>
                  </a:lnTo>
                  <a:cubicBezTo>
                    <a:pt x="0" y="6543"/>
                    <a:pt x="278" y="6821"/>
                    <a:pt x="648" y="6821"/>
                  </a:cubicBezTo>
                  <a:lnTo>
                    <a:pt x="3580" y="6821"/>
                  </a:lnTo>
                  <a:cubicBezTo>
                    <a:pt x="4414" y="6821"/>
                    <a:pt x="4414" y="5555"/>
                    <a:pt x="3580" y="5555"/>
                  </a:cubicBezTo>
                  <a:lnTo>
                    <a:pt x="1266" y="5555"/>
                  </a:lnTo>
                  <a:lnTo>
                    <a:pt x="1266" y="4043"/>
                  </a:lnTo>
                  <a:lnTo>
                    <a:pt x="2809" y="4043"/>
                  </a:lnTo>
                  <a:cubicBezTo>
                    <a:pt x="3642" y="4043"/>
                    <a:pt x="3642" y="2778"/>
                    <a:pt x="2809" y="2778"/>
                  </a:cubicBezTo>
                  <a:lnTo>
                    <a:pt x="1266" y="2778"/>
                  </a:lnTo>
                  <a:lnTo>
                    <a:pt x="1266" y="1265"/>
                  </a:lnTo>
                  <a:lnTo>
                    <a:pt x="3580" y="1265"/>
                  </a:lnTo>
                  <a:cubicBezTo>
                    <a:pt x="4352" y="1204"/>
                    <a:pt x="4352" y="62"/>
                    <a:pt x="3580" y="0"/>
                  </a:cubicBezTo>
                  <a:lnTo>
                    <a:pt x="3426" y="0"/>
                  </a:lnTo>
                  <a:cubicBezTo>
                    <a:pt x="3179" y="31"/>
                    <a:pt x="3179" y="370"/>
                    <a:pt x="3426" y="401"/>
                  </a:cubicBezTo>
                  <a:lnTo>
                    <a:pt x="3580" y="401"/>
                  </a:lnTo>
                  <a:cubicBezTo>
                    <a:pt x="3858" y="401"/>
                    <a:pt x="3858" y="833"/>
                    <a:pt x="3580" y="833"/>
                  </a:cubicBezTo>
                  <a:lnTo>
                    <a:pt x="1080" y="833"/>
                  </a:lnTo>
                  <a:cubicBezTo>
                    <a:pt x="957" y="833"/>
                    <a:pt x="864" y="926"/>
                    <a:pt x="864" y="1049"/>
                  </a:cubicBezTo>
                  <a:lnTo>
                    <a:pt x="864" y="2963"/>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5771"/>
                  </a:lnTo>
                  <a:cubicBezTo>
                    <a:pt x="864" y="5864"/>
                    <a:pt x="957" y="5956"/>
                    <a:pt x="1080" y="5956"/>
                  </a:cubicBezTo>
                  <a:lnTo>
                    <a:pt x="3580" y="5956"/>
                  </a:lnTo>
                  <a:cubicBezTo>
                    <a:pt x="3858" y="5956"/>
                    <a:pt x="3858" y="6389"/>
                    <a:pt x="3580" y="6389"/>
                  </a:cubicBezTo>
                  <a:lnTo>
                    <a:pt x="648" y="6389"/>
                  </a:lnTo>
                  <a:cubicBezTo>
                    <a:pt x="525" y="6389"/>
                    <a:pt x="432" y="6296"/>
                    <a:pt x="432" y="6203"/>
                  </a:cubicBezTo>
                  <a:lnTo>
                    <a:pt x="432" y="617"/>
                  </a:lnTo>
                  <a:cubicBezTo>
                    <a:pt x="432" y="494"/>
                    <a:pt x="525" y="401"/>
                    <a:pt x="648" y="401"/>
                  </a:cubicBezTo>
                  <a:lnTo>
                    <a:pt x="2500" y="401"/>
                  </a:lnTo>
                  <a:cubicBezTo>
                    <a:pt x="2747" y="370"/>
                    <a:pt x="2747" y="31"/>
                    <a:pt x="2500"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64" name="Google Shape;12764;p23"/>
            <p:cNvSpPr/>
            <p:nvPr/>
          </p:nvSpPr>
          <p:spPr>
            <a:xfrm>
              <a:off x="3251825" y="3109175"/>
              <a:ext cx="120400" cy="171150"/>
            </a:xfrm>
            <a:custGeom>
              <a:avLst/>
              <a:gdLst/>
              <a:ahLst/>
              <a:cxnLst/>
              <a:rect l="l" t="t" r="r" b="b"/>
              <a:pathLst>
                <a:path w="4816" h="6846" extrusionOk="0">
                  <a:moveTo>
                    <a:pt x="2412" y="0"/>
                  </a:moveTo>
                  <a:cubicBezTo>
                    <a:pt x="2033" y="0"/>
                    <a:pt x="1648" y="97"/>
                    <a:pt x="1298" y="302"/>
                  </a:cubicBezTo>
                  <a:cubicBezTo>
                    <a:pt x="557" y="734"/>
                    <a:pt x="217" y="1598"/>
                    <a:pt x="464" y="2401"/>
                  </a:cubicBezTo>
                  <a:cubicBezTo>
                    <a:pt x="557" y="2894"/>
                    <a:pt x="865" y="3265"/>
                    <a:pt x="1298" y="3481"/>
                  </a:cubicBezTo>
                  <a:cubicBezTo>
                    <a:pt x="1606" y="3635"/>
                    <a:pt x="1946" y="3728"/>
                    <a:pt x="2316" y="3789"/>
                  </a:cubicBezTo>
                  <a:cubicBezTo>
                    <a:pt x="2563" y="3820"/>
                    <a:pt x="2841" y="3882"/>
                    <a:pt x="3088" y="4005"/>
                  </a:cubicBezTo>
                  <a:cubicBezTo>
                    <a:pt x="3458" y="4221"/>
                    <a:pt x="3581" y="4684"/>
                    <a:pt x="3365" y="5055"/>
                  </a:cubicBezTo>
                  <a:cubicBezTo>
                    <a:pt x="3222" y="5398"/>
                    <a:pt x="2866" y="5583"/>
                    <a:pt x="2495" y="5583"/>
                  </a:cubicBezTo>
                  <a:cubicBezTo>
                    <a:pt x="2466" y="5583"/>
                    <a:pt x="2437" y="5581"/>
                    <a:pt x="2409" y="5579"/>
                  </a:cubicBezTo>
                  <a:cubicBezTo>
                    <a:pt x="2038" y="5579"/>
                    <a:pt x="1699" y="5394"/>
                    <a:pt x="1483" y="5085"/>
                  </a:cubicBezTo>
                  <a:cubicBezTo>
                    <a:pt x="1390" y="4931"/>
                    <a:pt x="1328" y="4777"/>
                    <a:pt x="1328" y="4623"/>
                  </a:cubicBezTo>
                  <a:cubicBezTo>
                    <a:pt x="1299" y="4252"/>
                    <a:pt x="985" y="4074"/>
                    <a:pt x="673" y="4074"/>
                  </a:cubicBezTo>
                  <a:cubicBezTo>
                    <a:pt x="335" y="4074"/>
                    <a:pt x="0" y="4283"/>
                    <a:pt x="32" y="4684"/>
                  </a:cubicBezTo>
                  <a:cubicBezTo>
                    <a:pt x="94" y="5055"/>
                    <a:pt x="187" y="5394"/>
                    <a:pt x="372" y="5703"/>
                  </a:cubicBezTo>
                  <a:cubicBezTo>
                    <a:pt x="773" y="6382"/>
                    <a:pt x="1514" y="6814"/>
                    <a:pt x="2316" y="6845"/>
                  </a:cubicBezTo>
                  <a:lnTo>
                    <a:pt x="2501" y="6845"/>
                  </a:lnTo>
                  <a:cubicBezTo>
                    <a:pt x="2526" y="6845"/>
                    <a:pt x="2551" y="6846"/>
                    <a:pt x="2576" y="6846"/>
                  </a:cubicBezTo>
                  <a:cubicBezTo>
                    <a:pt x="3442" y="6846"/>
                    <a:pt x="4239" y="6328"/>
                    <a:pt x="4569" y="5518"/>
                  </a:cubicBezTo>
                  <a:cubicBezTo>
                    <a:pt x="4785" y="5055"/>
                    <a:pt x="4816" y="4530"/>
                    <a:pt x="4661" y="4036"/>
                  </a:cubicBezTo>
                  <a:cubicBezTo>
                    <a:pt x="4616" y="3967"/>
                    <a:pt x="4548" y="3937"/>
                    <a:pt x="4482" y="3937"/>
                  </a:cubicBezTo>
                  <a:cubicBezTo>
                    <a:pt x="4370" y="3937"/>
                    <a:pt x="4260" y="4024"/>
                    <a:pt x="4260" y="4160"/>
                  </a:cubicBezTo>
                  <a:cubicBezTo>
                    <a:pt x="4384" y="4561"/>
                    <a:pt x="4353" y="4993"/>
                    <a:pt x="4199" y="5363"/>
                  </a:cubicBezTo>
                  <a:cubicBezTo>
                    <a:pt x="3901" y="6018"/>
                    <a:pt x="3288" y="6414"/>
                    <a:pt x="2608" y="6414"/>
                  </a:cubicBezTo>
                  <a:cubicBezTo>
                    <a:pt x="2583" y="6414"/>
                    <a:pt x="2558" y="6414"/>
                    <a:pt x="2532" y="6413"/>
                  </a:cubicBezTo>
                  <a:lnTo>
                    <a:pt x="2378" y="6413"/>
                  </a:lnTo>
                  <a:cubicBezTo>
                    <a:pt x="1730" y="6413"/>
                    <a:pt x="1112" y="6073"/>
                    <a:pt x="773" y="5518"/>
                  </a:cubicBezTo>
                  <a:cubicBezTo>
                    <a:pt x="619" y="5240"/>
                    <a:pt x="526" y="4962"/>
                    <a:pt x="495" y="4684"/>
                  </a:cubicBezTo>
                  <a:cubicBezTo>
                    <a:pt x="495" y="4561"/>
                    <a:pt x="619" y="4468"/>
                    <a:pt x="742" y="4468"/>
                  </a:cubicBezTo>
                  <a:cubicBezTo>
                    <a:pt x="896" y="4499"/>
                    <a:pt x="896" y="4623"/>
                    <a:pt x="927" y="4715"/>
                  </a:cubicBezTo>
                  <a:cubicBezTo>
                    <a:pt x="958" y="4931"/>
                    <a:pt x="1051" y="5147"/>
                    <a:pt x="1143" y="5332"/>
                  </a:cubicBezTo>
                  <a:cubicBezTo>
                    <a:pt x="1421" y="5734"/>
                    <a:pt x="1884" y="6011"/>
                    <a:pt x="2409" y="6011"/>
                  </a:cubicBezTo>
                  <a:lnTo>
                    <a:pt x="2501" y="6011"/>
                  </a:lnTo>
                  <a:cubicBezTo>
                    <a:pt x="3057" y="6011"/>
                    <a:pt x="3550" y="5734"/>
                    <a:pt x="3797" y="5240"/>
                  </a:cubicBezTo>
                  <a:cubicBezTo>
                    <a:pt x="4075" y="4684"/>
                    <a:pt x="3859" y="3974"/>
                    <a:pt x="3334" y="3697"/>
                  </a:cubicBezTo>
                  <a:cubicBezTo>
                    <a:pt x="3026" y="3512"/>
                    <a:pt x="2717" y="3419"/>
                    <a:pt x="2378" y="3388"/>
                  </a:cubicBezTo>
                  <a:cubicBezTo>
                    <a:pt x="2069" y="3357"/>
                    <a:pt x="1760" y="3265"/>
                    <a:pt x="1483" y="3141"/>
                  </a:cubicBezTo>
                  <a:cubicBezTo>
                    <a:pt x="1174" y="2987"/>
                    <a:pt x="927" y="2678"/>
                    <a:pt x="865" y="2339"/>
                  </a:cubicBezTo>
                  <a:cubicBezTo>
                    <a:pt x="680" y="1691"/>
                    <a:pt x="958" y="1012"/>
                    <a:pt x="1514" y="703"/>
                  </a:cubicBezTo>
                  <a:cubicBezTo>
                    <a:pt x="1799" y="527"/>
                    <a:pt x="2113" y="440"/>
                    <a:pt x="2427" y="440"/>
                  </a:cubicBezTo>
                  <a:cubicBezTo>
                    <a:pt x="2826" y="440"/>
                    <a:pt x="3222" y="581"/>
                    <a:pt x="3550" y="857"/>
                  </a:cubicBezTo>
                  <a:cubicBezTo>
                    <a:pt x="3736" y="1012"/>
                    <a:pt x="3890" y="1197"/>
                    <a:pt x="4013" y="1413"/>
                  </a:cubicBezTo>
                  <a:cubicBezTo>
                    <a:pt x="4054" y="1555"/>
                    <a:pt x="3934" y="1658"/>
                    <a:pt x="3812" y="1658"/>
                  </a:cubicBezTo>
                  <a:cubicBezTo>
                    <a:pt x="3749" y="1658"/>
                    <a:pt x="3685" y="1630"/>
                    <a:pt x="3643" y="1567"/>
                  </a:cubicBezTo>
                  <a:cubicBezTo>
                    <a:pt x="3520" y="1413"/>
                    <a:pt x="3427" y="1289"/>
                    <a:pt x="3273" y="1166"/>
                  </a:cubicBezTo>
                  <a:cubicBezTo>
                    <a:pt x="3031" y="959"/>
                    <a:pt x="2731" y="858"/>
                    <a:pt x="2433" y="858"/>
                  </a:cubicBezTo>
                  <a:cubicBezTo>
                    <a:pt x="2198" y="858"/>
                    <a:pt x="1964" y="920"/>
                    <a:pt x="1760" y="1043"/>
                  </a:cubicBezTo>
                  <a:cubicBezTo>
                    <a:pt x="1359" y="1289"/>
                    <a:pt x="1174" y="1752"/>
                    <a:pt x="1298" y="2215"/>
                  </a:cubicBezTo>
                  <a:cubicBezTo>
                    <a:pt x="1421" y="2740"/>
                    <a:pt x="1822" y="2833"/>
                    <a:pt x="2470" y="2956"/>
                  </a:cubicBezTo>
                  <a:cubicBezTo>
                    <a:pt x="2841" y="2987"/>
                    <a:pt x="3211" y="3110"/>
                    <a:pt x="3550" y="3295"/>
                  </a:cubicBezTo>
                  <a:cubicBezTo>
                    <a:pt x="3643" y="3357"/>
                    <a:pt x="3736" y="3419"/>
                    <a:pt x="3797" y="3481"/>
                  </a:cubicBezTo>
                  <a:cubicBezTo>
                    <a:pt x="3844" y="3521"/>
                    <a:pt x="3893" y="3538"/>
                    <a:pt x="3938" y="3538"/>
                  </a:cubicBezTo>
                  <a:cubicBezTo>
                    <a:pt x="4100" y="3538"/>
                    <a:pt x="4220" y="3317"/>
                    <a:pt x="4075" y="3172"/>
                  </a:cubicBezTo>
                  <a:cubicBezTo>
                    <a:pt x="3983" y="3079"/>
                    <a:pt x="3890" y="3018"/>
                    <a:pt x="3797" y="2956"/>
                  </a:cubicBezTo>
                  <a:cubicBezTo>
                    <a:pt x="3396" y="2740"/>
                    <a:pt x="2995" y="2586"/>
                    <a:pt x="2532" y="2524"/>
                  </a:cubicBezTo>
                  <a:cubicBezTo>
                    <a:pt x="1853" y="2401"/>
                    <a:pt x="1760" y="2339"/>
                    <a:pt x="1699" y="2092"/>
                  </a:cubicBezTo>
                  <a:cubicBezTo>
                    <a:pt x="1606" y="1845"/>
                    <a:pt x="1730" y="1536"/>
                    <a:pt x="1976" y="1382"/>
                  </a:cubicBezTo>
                  <a:cubicBezTo>
                    <a:pt x="2113" y="1300"/>
                    <a:pt x="2268" y="1260"/>
                    <a:pt x="2425" y="1260"/>
                  </a:cubicBezTo>
                  <a:cubicBezTo>
                    <a:pt x="2622" y="1260"/>
                    <a:pt x="2823" y="1323"/>
                    <a:pt x="2995" y="1444"/>
                  </a:cubicBezTo>
                  <a:cubicBezTo>
                    <a:pt x="3088" y="1536"/>
                    <a:pt x="3180" y="1629"/>
                    <a:pt x="3242" y="1752"/>
                  </a:cubicBezTo>
                  <a:cubicBezTo>
                    <a:pt x="3371" y="2000"/>
                    <a:pt x="3591" y="2105"/>
                    <a:pt x="3809" y="2105"/>
                  </a:cubicBezTo>
                  <a:cubicBezTo>
                    <a:pt x="4215" y="2105"/>
                    <a:pt x="4615" y="1741"/>
                    <a:pt x="4415" y="1259"/>
                  </a:cubicBezTo>
                  <a:cubicBezTo>
                    <a:pt x="4034" y="456"/>
                    <a:pt x="3235" y="0"/>
                    <a:pt x="2412"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65" name="Google Shape;12765;p23"/>
            <p:cNvSpPr/>
            <p:nvPr/>
          </p:nvSpPr>
          <p:spPr>
            <a:xfrm>
              <a:off x="3316350" y="3040325"/>
              <a:ext cx="236250" cy="60300"/>
            </a:xfrm>
            <a:custGeom>
              <a:avLst/>
              <a:gdLst/>
              <a:ahLst/>
              <a:cxnLst/>
              <a:rect l="l" t="t" r="r" b="b"/>
              <a:pathLst>
                <a:path w="9450" h="2412" extrusionOk="0">
                  <a:moveTo>
                    <a:pt x="4735" y="1"/>
                  </a:moveTo>
                  <a:cubicBezTo>
                    <a:pt x="3840" y="1"/>
                    <a:pt x="2975" y="186"/>
                    <a:pt x="2173" y="556"/>
                  </a:cubicBezTo>
                  <a:cubicBezTo>
                    <a:pt x="1402" y="896"/>
                    <a:pt x="723" y="1389"/>
                    <a:pt x="167" y="2007"/>
                  </a:cubicBezTo>
                  <a:cubicBezTo>
                    <a:pt x="1" y="2173"/>
                    <a:pt x="164" y="2376"/>
                    <a:pt x="332" y="2376"/>
                  </a:cubicBezTo>
                  <a:cubicBezTo>
                    <a:pt x="382" y="2376"/>
                    <a:pt x="433" y="2358"/>
                    <a:pt x="476" y="2315"/>
                  </a:cubicBezTo>
                  <a:cubicBezTo>
                    <a:pt x="1611" y="1058"/>
                    <a:pt x="3165" y="433"/>
                    <a:pt x="4721" y="433"/>
                  </a:cubicBezTo>
                  <a:cubicBezTo>
                    <a:pt x="6297" y="433"/>
                    <a:pt x="7876" y="1073"/>
                    <a:pt x="9024" y="2346"/>
                  </a:cubicBezTo>
                  <a:cubicBezTo>
                    <a:pt x="9070" y="2392"/>
                    <a:pt x="9121" y="2411"/>
                    <a:pt x="9171" y="2411"/>
                  </a:cubicBezTo>
                  <a:cubicBezTo>
                    <a:pt x="9320" y="2411"/>
                    <a:pt x="9449" y="2231"/>
                    <a:pt x="9333" y="2068"/>
                  </a:cubicBezTo>
                  <a:cubicBezTo>
                    <a:pt x="8160" y="772"/>
                    <a:pt x="6494" y="1"/>
                    <a:pt x="4735"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66" name="Google Shape;12766;p23"/>
            <p:cNvSpPr/>
            <p:nvPr/>
          </p:nvSpPr>
          <p:spPr>
            <a:xfrm>
              <a:off x="3316725" y="3288375"/>
              <a:ext cx="235275" cy="60025"/>
            </a:xfrm>
            <a:custGeom>
              <a:avLst/>
              <a:gdLst/>
              <a:ahLst/>
              <a:cxnLst/>
              <a:rect l="l" t="t" r="r" b="b"/>
              <a:pathLst>
                <a:path w="9411" h="2401" extrusionOk="0">
                  <a:moveTo>
                    <a:pt x="9148" y="1"/>
                  </a:moveTo>
                  <a:cubicBezTo>
                    <a:pt x="9094" y="1"/>
                    <a:pt x="9040" y="16"/>
                    <a:pt x="9009" y="47"/>
                  </a:cubicBezTo>
                  <a:cubicBezTo>
                    <a:pt x="7861" y="1335"/>
                    <a:pt x="6275" y="1984"/>
                    <a:pt x="4691" y="1984"/>
                  </a:cubicBezTo>
                  <a:cubicBezTo>
                    <a:pt x="3127" y="1984"/>
                    <a:pt x="1565" y="1351"/>
                    <a:pt x="430" y="78"/>
                  </a:cubicBezTo>
                  <a:cubicBezTo>
                    <a:pt x="389" y="44"/>
                    <a:pt x="344" y="29"/>
                    <a:pt x="300" y="29"/>
                  </a:cubicBezTo>
                  <a:cubicBezTo>
                    <a:pt x="143" y="29"/>
                    <a:pt x="1" y="211"/>
                    <a:pt x="121" y="356"/>
                  </a:cubicBezTo>
                  <a:cubicBezTo>
                    <a:pt x="1349" y="1721"/>
                    <a:pt x="3026" y="2400"/>
                    <a:pt x="4703" y="2400"/>
                  </a:cubicBezTo>
                  <a:cubicBezTo>
                    <a:pt x="6398" y="2400"/>
                    <a:pt x="8092" y="1706"/>
                    <a:pt x="9318" y="325"/>
                  </a:cubicBezTo>
                  <a:cubicBezTo>
                    <a:pt x="9411" y="263"/>
                    <a:pt x="9411" y="109"/>
                    <a:pt x="9318" y="47"/>
                  </a:cubicBezTo>
                  <a:lnTo>
                    <a:pt x="9287" y="47"/>
                  </a:lnTo>
                  <a:cubicBezTo>
                    <a:pt x="9256" y="16"/>
                    <a:pt x="9202" y="1"/>
                    <a:pt x="9148"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2767" name="Google Shape;12767;p23"/>
          <p:cNvGrpSpPr/>
          <p:nvPr/>
        </p:nvGrpSpPr>
        <p:grpSpPr>
          <a:xfrm>
            <a:off x="4299175" y="5300266"/>
            <a:ext cx="489400" cy="484300"/>
            <a:chOff x="3252625" y="1904050"/>
            <a:chExt cx="367050" cy="363225"/>
          </a:xfrm>
        </p:grpSpPr>
        <p:sp>
          <p:nvSpPr>
            <p:cNvPr id="12768" name="Google Shape;12768;p23"/>
            <p:cNvSpPr/>
            <p:nvPr/>
          </p:nvSpPr>
          <p:spPr>
            <a:xfrm>
              <a:off x="3542725" y="1925625"/>
              <a:ext cx="37050" cy="67550"/>
            </a:xfrm>
            <a:custGeom>
              <a:avLst/>
              <a:gdLst/>
              <a:ahLst/>
              <a:cxnLst/>
              <a:rect l="l" t="t" r="r" b="b"/>
              <a:pathLst>
                <a:path w="1482" h="2702" extrusionOk="0">
                  <a:moveTo>
                    <a:pt x="710" y="1"/>
                  </a:moveTo>
                  <a:cubicBezTo>
                    <a:pt x="602" y="1"/>
                    <a:pt x="494" y="70"/>
                    <a:pt x="494" y="209"/>
                  </a:cubicBezTo>
                  <a:lnTo>
                    <a:pt x="494" y="394"/>
                  </a:lnTo>
                  <a:cubicBezTo>
                    <a:pt x="247" y="487"/>
                    <a:pt x="62" y="734"/>
                    <a:pt x="124" y="1012"/>
                  </a:cubicBezTo>
                  <a:cubicBezTo>
                    <a:pt x="124" y="1166"/>
                    <a:pt x="216" y="1320"/>
                    <a:pt x="340" y="1413"/>
                  </a:cubicBezTo>
                  <a:cubicBezTo>
                    <a:pt x="463" y="1475"/>
                    <a:pt x="617" y="1505"/>
                    <a:pt x="741" y="1505"/>
                  </a:cubicBezTo>
                  <a:cubicBezTo>
                    <a:pt x="834" y="1536"/>
                    <a:pt x="957" y="1567"/>
                    <a:pt x="988" y="1691"/>
                  </a:cubicBezTo>
                  <a:cubicBezTo>
                    <a:pt x="988" y="1814"/>
                    <a:pt x="895" y="1907"/>
                    <a:pt x="772" y="1938"/>
                  </a:cubicBezTo>
                  <a:cubicBezTo>
                    <a:pt x="756" y="1941"/>
                    <a:pt x="740" y="1942"/>
                    <a:pt x="724" y="1942"/>
                  </a:cubicBezTo>
                  <a:cubicBezTo>
                    <a:pt x="587" y="1942"/>
                    <a:pt x="460" y="1829"/>
                    <a:pt x="432" y="1691"/>
                  </a:cubicBezTo>
                  <a:cubicBezTo>
                    <a:pt x="417" y="1567"/>
                    <a:pt x="309" y="1505"/>
                    <a:pt x="205" y="1505"/>
                  </a:cubicBezTo>
                  <a:cubicBezTo>
                    <a:pt x="101" y="1505"/>
                    <a:pt x="0" y="1567"/>
                    <a:pt x="0" y="1691"/>
                  </a:cubicBezTo>
                  <a:cubicBezTo>
                    <a:pt x="31" y="1968"/>
                    <a:pt x="216" y="2215"/>
                    <a:pt x="494" y="2308"/>
                  </a:cubicBezTo>
                  <a:lnTo>
                    <a:pt x="525" y="2308"/>
                  </a:lnTo>
                  <a:lnTo>
                    <a:pt x="525" y="2493"/>
                  </a:lnTo>
                  <a:cubicBezTo>
                    <a:pt x="525" y="2632"/>
                    <a:pt x="625" y="2701"/>
                    <a:pt x="726" y="2701"/>
                  </a:cubicBezTo>
                  <a:cubicBezTo>
                    <a:pt x="826" y="2701"/>
                    <a:pt x="926" y="2632"/>
                    <a:pt x="926" y="2493"/>
                  </a:cubicBezTo>
                  <a:lnTo>
                    <a:pt x="926" y="2339"/>
                  </a:lnTo>
                  <a:cubicBezTo>
                    <a:pt x="1050" y="2308"/>
                    <a:pt x="1142" y="2246"/>
                    <a:pt x="1204" y="2154"/>
                  </a:cubicBezTo>
                  <a:cubicBezTo>
                    <a:pt x="1482" y="1907"/>
                    <a:pt x="1451" y="1475"/>
                    <a:pt x="1173" y="1259"/>
                  </a:cubicBezTo>
                  <a:cubicBezTo>
                    <a:pt x="1050" y="1166"/>
                    <a:pt x="926" y="1104"/>
                    <a:pt x="772" y="1104"/>
                  </a:cubicBezTo>
                  <a:cubicBezTo>
                    <a:pt x="679" y="1104"/>
                    <a:pt x="556" y="1104"/>
                    <a:pt x="525" y="981"/>
                  </a:cubicBezTo>
                  <a:cubicBezTo>
                    <a:pt x="508" y="849"/>
                    <a:pt x="607" y="787"/>
                    <a:pt x="712" y="787"/>
                  </a:cubicBezTo>
                  <a:cubicBezTo>
                    <a:pt x="802" y="787"/>
                    <a:pt x="897" y="833"/>
                    <a:pt x="926" y="919"/>
                  </a:cubicBezTo>
                  <a:cubicBezTo>
                    <a:pt x="972" y="989"/>
                    <a:pt x="1053" y="1023"/>
                    <a:pt x="1130" y="1023"/>
                  </a:cubicBezTo>
                  <a:cubicBezTo>
                    <a:pt x="1156" y="1023"/>
                    <a:pt x="1181" y="1019"/>
                    <a:pt x="1204" y="1012"/>
                  </a:cubicBezTo>
                  <a:cubicBezTo>
                    <a:pt x="1296" y="919"/>
                    <a:pt x="1327" y="796"/>
                    <a:pt x="1296" y="703"/>
                  </a:cubicBezTo>
                  <a:cubicBezTo>
                    <a:pt x="1204" y="549"/>
                    <a:pt x="1080" y="456"/>
                    <a:pt x="926" y="394"/>
                  </a:cubicBezTo>
                  <a:lnTo>
                    <a:pt x="926" y="209"/>
                  </a:lnTo>
                  <a:cubicBezTo>
                    <a:pt x="926" y="70"/>
                    <a:pt x="818" y="1"/>
                    <a:pt x="710"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69" name="Google Shape;12769;p23"/>
            <p:cNvSpPr/>
            <p:nvPr/>
          </p:nvSpPr>
          <p:spPr>
            <a:xfrm>
              <a:off x="3252625" y="1904050"/>
              <a:ext cx="367050" cy="363225"/>
            </a:xfrm>
            <a:custGeom>
              <a:avLst/>
              <a:gdLst/>
              <a:ahLst/>
              <a:cxnLst/>
              <a:rect l="l" t="t" r="r" b="b"/>
              <a:pathLst>
                <a:path w="14682" h="14529" extrusionOk="0">
                  <a:moveTo>
                    <a:pt x="1435" y="1035"/>
                  </a:moveTo>
                  <a:cubicBezTo>
                    <a:pt x="1471" y="1035"/>
                    <a:pt x="1508" y="1046"/>
                    <a:pt x="1543" y="1072"/>
                  </a:cubicBezTo>
                  <a:cubicBezTo>
                    <a:pt x="1698" y="1165"/>
                    <a:pt x="1790" y="1288"/>
                    <a:pt x="1852" y="1443"/>
                  </a:cubicBezTo>
                  <a:lnTo>
                    <a:pt x="1266" y="1443"/>
                  </a:lnTo>
                  <a:lnTo>
                    <a:pt x="1266" y="1196"/>
                  </a:lnTo>
                  <a:cubicBezTo>
                    <a:pt x="1266" y="1107"/>
                    <a:pt x="1345" y="1035"/>
                    <a:pt x="1435" y="1035"/>
                  </a:cubicBezTo>
                  <a:close/>
                  <a:moveTo>
                    <a:pt x="2951" y="1026"/>
                  </a:moveTo>
                  <a:cubicBezTo>
                    <a:pt x="2986" y="1026"/>
                    <a:pt x="3025" y="1041"/>
                    <a:pt x="3056" y="1072"/>
                  </a:cubicBezTo>
                  <a:cubicBezTo>
                    <a:pt x="3117" y="1072"/>
                    <a:pt x="3148" y="1165"/>
                    <a:pt x="3148" y="1227"/>
                  </a:cubicBezTo>
                  <a:lnTo>
                    <a:pt x="3148" y="1474"/>
                  </a:lnTo>
                  <a:lnTo>
                    <a:pt x="2562" y="1474"/>
                  </a:lnTo>
                  <a:cubicBezTo>
                    <a:pt x="2623" y="1319"/>
                    <a:pt x="2716" y="1196"/>
                    <a:pt x="2870" y="1103"/>
                  </a:cubicBezTo>
                  <a:lnTo>
                    <a:pt x="2870" y="1072"/>
                  </a:lnTo>
                  <a:cubicBezTo>
                    <a:pt x="2886" y="1041"/>
                    <a:pt x="2917" y="1026"/>
                    <a:pt x="2951" y="1026"/>
                  </a:cubicBezTo>
                  <a:close/>
                  <a:moveTo>
                    <a:pt x="1605" y="1875"/>
                  </a:moveTo>
                  <a:lnTo>
                    <a:pt x="1605" y="2523"/>
                  </a:lnTo>
                  <a:lnTo>
                    <a:pt x="494" y="2523"/>
                  </a:lnTo>
                  <a:lnTo>
                    <a:pt x="494" y="1875"/>
                  </a:lnTo>
                  <a:close/>
                  <a:moveTo>
                    <a:pt x="3920" y="1875"/>
                  </a:moveTo>
                  <a:lnTo>
                    <a:pt x="3920" y="2523"/>
                  </a:lnTo>
                  <a:lnTo>
                    <a:pt x="2778" y="2523"/>
                  </a:lnTo>
                  <a:lnTo>
                    <a:pt x="2778" y="1875"/>
                  </a:lnTo>
                  <a:close/>
                  <a:moveTo>
                    <a:pt x="12352" y="455"/>
                  </a:moveTo>
                  <a:cubicBezTo>
                    <a:pt x="13901" y="455"/>
                    <a:pt x="14682" y="2347"/>
                    <a:pt x="13579" y="3449"/>
                  </a:cubicBezTo>
                  <a:cubicBezTo>
                    <a:pt x="13218" y="3820"/>
                    <a:pt x="12771" y="3986"/>
                    <a:pt x="12334" y="3986"/>
                  </a:cubicBezTo>
                  <a:cubicBezTo>
                    <a:pt x="11428" y="3986"/>
                    <a:pt x="10565" y="3276"/>
                    <a:pt x="10586" y="2214"/>
                  </a:cubicBezTo>
                  <a:cubicBezTo>
                    <a:pt x="10586" y="1227"/>
                    <a:pt x="11357" y="455"/>
                    <a:pt x="12345" y="455"/>
                  </a:cubicBezTo>
                  <a:lnTo>
                    <a:pt x="12314" y="455"/>
                  </a:lnTo>
                  <a:cubicBezTo>
                    <a:pt x="12327" y="455"/>
                    <a:pt x="12339" y="455"/>
                    <a:pt x="12352" y="455"/>
                  </a:cubicBezTo>
                  <a:close/>
                  <a:moveTo>
                    <a:pt x="2377" y="1875"/>
                  </a:moveTo>
                  <a:lnTo>
                    <a:pt x="2377" y="4436"/>
                  </a:lnTo>
                  <a:lnTo>
                    <a:pt x="2037" y="4436"/>
                  </a:lnTo>
                  <a:lnTo>
                    <a:pt x="2037" y="3757"/>
                  </a:lnTo>
                  <a:cubicBezTo>
                    <a:pt x="2037" y="3618"/>
                    <a:pt x="1929" y="3549"/>
                    <a:pt x="1821" y="3549"/>
                  </a:cubicBezTo>
                  <a:cubicBezTo>
                    <a:pt x="1713" y="3549"/>
                    <a:pt x="1605" y="3618"/>
                    <a:pt x="1605" y="3757"/>
                  </a:cubicBezTo>
                  <a:lnTo>
                    <a:pt x="1605" y="4436"/>
                  </a:lnTo>
                  <a:lnTo>
                    <a:pt x="803" y="4436"/>
                  </a:lnTo>
                  <a:cubicBezTo>
                    <a:pt x="741" y="4436"/>
                    <a:pt x="710" y="4405"/>
                    <a:pt x="710" y="4375"/>
                  </a:cubicBezTo>
                  <a:lnTo>
                    <a:pt x="710" y="2955"/>
                  </a:lnTo>
                  <a:lnTo>
                    <a:pt x="1821" y="2955"/>
                  </a:lnTo>
                  <a:cubicBezTo>
                    <a:pt x="1914" y="2924"/>
                    <a:pt x="2037" y="2831"/>
                    <a:pt x="2037" y="2708"/>
                  </a:cubicBezTo>
                  <a:lnTo>
                    <a:pt x="2037" y="1875"/>
                  </a:lnTo>
                  <a:close/>
                  <a:moveTo>
                    <a:pt x="3673" y="2955"/>
                  </a:moveTo>
                  <a:lnTo>
                    <a:pt x="3673" y="4375"/>
                  </a:lnTo>
                  <a:cubicBezTo>
                    <a:pt x="3673" y="4405"/>
                    <a:pt x="3642" y="4436"/>
                    <a:pt x="3611" y="4436"/>
                  </a:cubicBezTo>
                  <a:lnTo>
                    <a:pt x="2809" y="4436"/>
                  </a:lnTo>
                  <a:lnTo>
                    <a:pt x="2809" y="2955"/>
                  </a:lnTo>
                  <a:close/>
                  <a:moveTo>
                    <a:pt x="6605" y="5825"/>
                  </a:moveTo>
                  <a:lnTo>
                    <a:pt x="6605" y="6381"/>
                  </a:lnTo>
                  <a:lnTo>
                    <a:pt x="6173" y="6381"/>
                  </a:lnTo>
                  <a:cubicBezTo>
                    <a:pt x="5895" y="6103"/>
                    <a:pt x="5524" y="5918"/>
                    <a:pt x="5154" y="5825"/>
                  </a:cubicBezTo>
                  <a:close/>
                  <a:moveTo>
                    <a:pt x="7268" y="5185"/>
                  </a:moveTo>
                  <a:cubicBezTo>
                    <a:pt x="7376" y="5185"/>
                    <a:pt x="7484" y="5254"/>
                    <a:pt x="7500" y="5393"/>
                  </a:cubicBezTo>
                  <a:lnTo>
                    <a:pt x="7500" y="6381"/>
                  </a:lnTo>
                  <a:lnTo>
                    <a:pt x="7037" y="6381"/>
                  </a:lnTo>
                  <a:lnTo>
                    <a:pt x="7037" y="5393"/>
                  </a:lnTo>
                  <a:cubicBezTo>
                    <a:pt x="7052" y="5254"/>
                    <a:pt x="7160" y="5185"/>
                    <a:pt x="7268" y="5185"/>
                  </a:cubicBezTo>
                  <a:close/>
                  <a:moveTo>
                    <a:pt x="9382" y="5825"/>
                  </a:moveTo>
                  <a:cubicBezTo>
                    <a:pt x="9012" y="5918"/>
                    <a:pt x="8642" y="6103"/>
                    <a:pt x="8364" y="6381"/>
                  </a:cubicBezTo>
                  <a:lnTo>
                    <a:pt x="7932" y="6381"/>
                  </a:lnTo>
                  <a:lnTo>
                    <a:pt x="7932" y="5825"/>
                  </a:lnTo>
                  <a:close/>
                  <a:moveTo>
                    <a:pt x="11018" y="9621"/>
                  </a:moveTo>
                  <a:lnTo>
                    <a:pt x="11018" y="10701"/>
                  </a:lnTo>
                  <a:cubicBezTo>
                    <a:pt x="11018" y="11081"/>
                    <a:pt x="10721" y="11302"/>
                    <a:pt x="10420" y="11302"/>
                  </a:cubicBezTo>
                  <a:cubicBezTo>
                    <a:pt x="10207" y="11302"/>
                    <a:pt x="9991" y="11191"/>
                    <a:pt x="9876" y="10948"/>
                  </a:cubicBezTo>
                  <a:lnTo>
                    <a:pt x="9444" y="9961"/>
                  </a:lnTo>
                  <a:lnTo>
                    <a:pt x="9444" y="9961"/>
                  </a:lnTo>
                  <a:cubicBezTo>
                    <a:pt x="9567" y="9991"/>
                    <a:pt x="9691" y="9991"/>
                    <a:pt x="9845" y="9991"/>
                  </a:cubicBezTo>
                  <a:cubicBezTo>
                    <a:pt x="10246" y="9991"/>
                    <a:pt x="10678" y="9868"/>
                    <a:pt x="11018" y="9621"/>
                  </a:cubicBezTo>
                  <a:close/>
                  <a:moveTo>
                    <a:pt x="3488" y="9621"/>
                  </a:moveTo>
                  <a:cubicBezTo>
                    <a:pt x="3858" y="9868"/>
                    <a:pt x="4259" y="9991"/>
                    <a:pt x="4691" y="10022"/>
                  </a:cubicBezTo>
                  <a:lnTo>
                    <a:pt x="4691" y="9991"/>
                  </a:lnTo>
                  <a:cubicBezTo>
                    <a:pt x="4815" y="9991"/>
                    <a:pt x="4969" y="9991"/>
                    <a:pt x="5092" y="9961"/>
                  </a:cubicBezTo>
                  <a:lnTo>
                    <a:pt x="5092" y="9961"/>
                  </a:lnTo>
                  <a:lnTo>
                    <a:pt x="4629" y="10979"/>
                  </a:lnTo>
                  <a:cubicBezTo>
                    <a:pt x="4516" y="11207"/>
                    <a:pt x="4308" y="11310"/>
                    <a:pt x="4101" y="11310"/>
                  </a:cubicBezTo>
                  <a:cubicBezTo>
                    <a:pt x="3803" y="11310"/>
                    <a:pt x="3506" y="11096"/>
                    <a:pt x="3488" y="10732"/>
                  </a:cubicBezTo>
                  <a:lnTo>
                    <a:pt x="3488" y="9621"/>
                  </a:lnTo>
                  <a:close/>
                  <a:moveTo>
                    <a:pt x="12777" y="5825"/>
                  </a:moveTo>
                  <a:cubicBezTo>
                    <a:pt x="13178" y="5825"/>
                    <a:pt x="13487" y="6165"/>
                    <a:pt x="13487" y="6566"/>
                  </a:cubicBezTo>
                  <a:lnTo>
                    <a:pt x="13549" y="6566"/>
                  </a:lnTo>
                  <a:lnTo>
                    <a:pt x="13549" y="12707"/>
                  </a:lnTo>
                  <a:lnTo>
                    <a:pt x="13116" y="12707"/>
                  </a:lnTo>
                  <a:lnTo>
                    <a:pt x="13116" y="10917"/>
                  </a:lnTo>
                  <a:cubicBezTo>
                    <a:pt x="13116" y="10778"/>
                    <a:pt x="13008" y="10709"/>
                    <a:pt x="12900" y="10709"/>
                  </a:cubicBezTo>
                  <a:cubicBezTo>
                    <a:pt x="12792" y="10709"/>
                    <a:pt x="12684" y="10778"/>
                    <a:pt x="12684" y="10917"/>
                  </a:cubicBezTo>
                  <a:lnTo>
                    <a:pt x="12684" y="12707"/>
                  </a:lnTo>
                  <a:lnTo>
                    <a:pt x="1852" y="12707"/>
                  </a:lnTo>
                  <a:lnTo>
                    <a:pt x="1852" y="6782"/>
                  </a:lnTo>
                  <a:lnTo>
                    <a:pt x="2932" y="6782"/>
                  </a:lnTo>
                  <a:cubicBezTo>
                    <a:pt x="2438" y="7522"/>
                    <a:pt x="2500" y="8541"/>
                    <a:pt x="3086" y="9251"/>
                  </a:cubicBezTo>
                  <a:lnTo>
                    <a:pt x="3086" y="10732"/>
                  </a:lnTo>
                  <a:cubicBezTo>
                    <a:pt x="3104" y="11347"/>
                    <a:pt x="3600" y="11708"/>
                    <a:pt x="4101" y="11708"/>
                  </a:cubicBezTo>
                  <a:cubicBezTo>
                    <a:pt x="4453" y="11708"/>
                    <a:pt x="4808" y="11529"/>
                    <a:pt x="5000" y="11133"/>
                  </a:cubicBezTo>
                  <a:lnTo>
                    <a:pt x="5617" y="9775"/>
                  </a:lnTo>
                  <a:cubicBezTo>
                    <a:pt x="5895" y="9621"/>
                    <a:pt x="6142" y="9436"/>
                    <a:pt x="6327" y="9189"/>
                  </a:cubicBezTo>
                  <a:lnTo>
                    <a:pt x="8179" y="9189"/>
                  </a:lnTo>
                  <a:cubicBezTo>
                    <a:pt x="8364" y="9436"/>
                    <a:pt x="8611" y="9621"/>
                    <a:pt x="8888" y="9775"/>
                  </a:cubicBezTo>
                  <a:lnTo>
                    <a:pt x="9475" y="11164"/>
                  </a:lnTo>
                  <a:cubicBezTo>
                    <a:pt x="9676" y="11542"/>
                    <a:pt x="10032" y="11714"/>
                    <a:pt x="10385" y="11714"/>
                  </a:cubicBezTo>
                  <a:cubicBezTo>
                    <a:pt x="10896" y="11714"/>
                    <a:pt x="11401" y="11353"/>
                    <a:pt x="11419" y="10732"/>
                  </a:cubicBezTo>
                  <a:lnTo>
                    <a:pt x="11419" y="9251"/>
                  </a:lnTo>
                  <a:cubicBezTo>
                    <a:pt x="12005" y="8541"/>
                    <a:pt x="12067" y="7522"/>
                    <a:pt x="11573" y="6782"/>
                  </a:cubicBezTo>
                  <a:lnTo>
                    <a:pt x="12654" y="6782"/>
                  </a:lnTo>
                  <a:lnTo>
                    <a:pt x="12654" y="9744"/>
                  </a:lnTo>
                  <a:cubicBezTo>
                    <a:pt x="12654" y="9883"/>
                    <a:pt x="12754" y="9953"/>
                    <a:pt x="12854" y="9953"/>
                  </a:cubicBezTo>
                  <a:cubicBezTo>
                    <a:pt x="12954" y="9953"/>
                    <a:pt x="13055" y="9883"/>
                    <a:pt x="13055" y="9744"/>
                  </a:cubicBezTo>
                  <a:lnTo>
                    <a:pt x="13055" y="6566"/>
                  </a:lnTo>
                  <a:cubicBezTo>
                    <a:pt x="13055" y="6442"/>
                    <a:pt x="12962" y="6350"/>
                    <a:pt x="12870" y="6350"/>
                  </a:cubicBezTo>
                  <a:lnTo>
                    <a:pt x="11203" y="6350"/>
                  </a:lnTo>
                  <a:cubicBezTo>
                    <a:pt x="10956" y="6103"/>
                    <a:pt x="10617" y="5918"/>
                    <a:pt x="10246" y="5825"/>
                  </a:cubicBezTo>
                  <a:close/>
                  <a:moveTo>
                    <a:pt x="4197" y="5825"/>
                  </a:moveTo>
                  <a:cubicBezTo>
                    <a:pt x="4074" y="5856"/>
                    <a:pt x="4012" y="5979"/>
                    <a:pt x="4043" y="6103"/>
                  </a:cubicBezTo>
                  <a:cubicBezTo>
                    <a:pt x="4070" y="6183"/>
                    <a:pt x="4143" y="6263"/>
                    <a:pt x="4242" y="6263"/>
                  </a:cubicBezTo>
                  <a:cubicBezTo>
                    <a:pt x="4257" y="6263"/>
                    <a:pt x="4273" y="6261"/>
                    <a:pt x="4290" y="6257"/>
                  </a:cubicBezTo>
                  <a:cubicBezTo>
                    <a:pt x="4413" y="6226"/>
                    <a:pt x="4568" y="6195"/>
                    <a:pt x="4691" y="6195"/>
                  </a:cubicBezTo>
                  <a:cubicBezTo>
                    <a:pt x="5185" y="6195"/>
                    <a:pt x="5617" y="6381"/>
                    <a:pt x="5957" y="6751"/>
                  </a:cubicBezTo>
                  <a:cubicBezTo>
                    <a:pt x="5987" y="6782"/>
                    <a:pt x="6049" y="6813"/>
                    <a:pt x="6111" y="6813"/>
                  </a:cubicBezTo>
                  <a:lnTo>
                    <a:pt x="8487" y="6813"/>
                  </a:lnTo>
                  <a:cubicBezTo>
                    <a:pt x="8518" y="6813"/>
                    <a:pt x="8580" y="6782"/>
                    <a:pt x="8611" y="6751"/>
                  </a:cubicBezTo>
                  <a:cubicBezTo>
                    <a:pt x="8950" y="6411"/>
                    <a:pt x="9382" y="6226"/>
                    <a:pt x="9845" y="6226"/>
                  </a:cubicBezTo>
                  <a:cubicBezTo>
                    <a:pt x="12098" y="6226"/>
                    <a:pt x="12098" y="9559"/>
                    <a:pt x="9845" y="9559"/>
                  </a:cubicBezTo>
                  <a:cubicBezTo>
                    <a:pt x="9320" y="9559"/>
                    <a:pt x="8796" y="9312"/>
                    <a:pt x="8487" y="8849"/>
                  </a:cubicBezTo>
                  <a:cubicBezTo>
                    <a:pt x="8456" y="8788"/>
                    <a:pt x="8364" y="8757"/>
                    <a:pt x="8302" y="8757"/>
                  </a:cubicBezTo>
                  <a:lnTo>
                    <a:pt x="6265" y="8757"/>
                  </a:lnTo>
                  <a:cubicBezTo>
                    <a:pt x="6203" y="8757"/>
                    <a:pt x="6142" y="8788"/>
                    <a:pt x="6080" y="8849"/>
                  </a:cubicBezTo>
                  <a:cubicBezTo>
                    <a:pt x="5738" y="9351"/>
                    <a:pt x="5231" y="9575"/>
                    <a:pt x="4729" y="9575"/>
                  </a:cubicBezTo>
                  <a:cubicBezTo>
                    <a:pt x="3871" y="9575"/>
                    <a:pt x="3025" y="8924"/>
                    <a:pt x="3025" y="7893"/>
                  </a:cubicBezTo>
                  <a:cubicBezTo>
                    <a:pt x="3025" y="7461"/>
                    <a:pt x="3210" y="7059"/>
                    <a:pt x="3518" y="6720"/>
                  </a:cubicBezTo>
                  <a:cubicBezTo>
                    <a:pt x="3642" y="6597"/>
                    <a:pt x="3611" y="6350"/>
                    <a:pt x="3395" y="6350"/>
                  </a:cubicBezTo>
                  <a:lnTo>
                    <a:pt x="1667" y="6350"/>
                  </a:lnTo>
                  <a:cubicBezTo>
                    <a:pt x="1543" y="6350"/>
                    <a:pt x="1451" y="6442"/>
                    <a:pt x="1451" y="6566"/>
                  </a:cubicBezTo>
                  <a:lnTo>
                    <a:pt x="1451" y="12738"/>
                  </a:lnTo>
                  <a:lnTo>
                    <a:pt x="1019" y="12738"/>
                  </a:lnTo>
                  <a:lnTo>
                    <a:pt x="1019" y="6566"/>
                  </a:lnTo>
                  <a:cubicBezTo>
                    <a:pt x="1019" y="6165"/>
                    <a:pt x="1327" y="5825"/>
                    <a:pt x="1728" y="5825"/>
                  </a:cubicBezTo>
                  <a:close/>
                  <a:moveTo>
                    <a:pt x="7963" y="13139"/>
                  </a:moveTo>
                  <a:cubicBezTo>
                    <a:pt x="7963" y="13294"/>
                    <a:pt x="7870" y="13417"/>
                    <a:pt x="7716" y="13417"/>
                  </a:cubicBezTo>
                  <a:lnTo>
                    <a:pt x="6821" y="13417"/>
                  </a:lnTo>
                  <a:cubicBezTo>
                    <a:pt x="6666" y="13417"/>
                    <a:pt x="6574" y="13294"/>
                    <a:pt x="6574" y="13139"/>
                  </a:cubicBezTo>
                  <a:close/>
                  <a:moveTo>
                    <a:pt x="12275" y="0"/>
                  </a:moveTo>
                  <a:cubicBezTo>
                    <a:pt x="11269" y="0"/>
                    <a:pt x="10272" y="637"/>
                    <a:pt x="10154" y="1967"/>
                  </a:cubicBezTo>
                  <a:lnTo>
                    <a:pt x="7284" y="1967"/>
                  </a:lnTo>
                  <a:cubicBezTo>
                    <a:pt x="7160" y="1967"/>
                    <a:pt x="7068" y="2060"/>
                    <a:pt x="7068" y="2183"/>
                  </a:cubicBezTo>
                  <a:lnTo>
                    <a:pt x="7068" y="3449"/>
                  </a:lnTo>
                  <a:lnTo>
                    <a:pt x="4105" y="3449"/>
                  </a:lnTo>
                  <a:lnTo>
                    <a:pt x="4105" y="2893"/>
                  </a:lnTo>
                  <a:cubicBezTo>
                    <a:pt x="4259" y="2831"/>
                    <a:pt x="4352" y="2708"/>
                    <a:pt x="4352" y="2554"/>
                  </a:cubicBezTo>
                  <a:lnTo>
                    <a:pt x="4352" y="1875"/>
                  </a:lnTo>
                  <a:cubicBezTo>
                    <a:pt x="4352" y="1659"/>
                    <a:pt x="4167" y="1474"/>
                    <a:pt x="3951" y="1474"/>
                  </a:cubicBezTo>
                  <a:lnTo>
                    <a:pt x="3580" y="1474"/>
                  </a:lnTo>
                  <a:lnTo>
                    <a:pt x="3580" y="1196"/>
                  </a:lnTo>
                  <a:cubicBezTo>
                    <a:pt x="3580" y="837"/>
                    <a:pt x="3286" y="592"/>
                    <a:pt x="2972" y="592"/>
                  </a:cubicBezTo>
                  <a:cubicBezTo>
                    <a:pt x="2854" y="592"/>
                    <a:pt x="2733" y="626"/>
                    <a:pt x="2623" y="702"/>
                  </a:cubicBezTo>
                  <a:cubicBezTo>
                    <a:pt x="2469" y="825"/>
                    <a:pt x="2346" y="980"/>
                    <a:pt x="2253" y="1165"/>
                  </a:cubicBezTo>
                  <a:lnTo>
                    <a:pt x="2222" y="1165"/>
                  </a:lnTo>
                  <a:cubicBezTo>
                    <a:pt x="2130" y="980"/>
                    <a:pt x="2006" y="825"/>
                    <a:pt x="1852" y="702"/>
                  </a:cubicBezTo>
                  <a:cubicBezTo>
                    <a:pt x="1742" y="626"/>
                    <a:pt x="1622" y="592"/>
                    <a:pt x="1504" y="592"/>
                  </a:cubicBezTo>
                  <a:cubicBezTo>
                    <a:pt x="1189" y="592"/>
                    <a:pt x="895" y="837"/>
                    <a:pt x="895" y="1196"/>
                  </a:cubicBezTo>
                  <a:lnTo>
                    <a:pt x="895" y="1474"/>
                  </a:lnTo>
                  <a:lnTo>
                    <a:pt x="494" y="1474"/>
                  </a:lnTo>
                  <a:cubicBezTo>
                    <a:pt x="278" y="1474"/>
                    <a:pt x="124" y="1628"/>
                    <a:pt x="124" y="1844"/>
                  </a:cubicBezTo>
                  <a:lnTo>
                    <a:pt x="124" y="2554"/>
                  </a:lnTo>
                  <a:cubicBezTo>
                    <a:pt x="124" y="2677"/>
                    <a:pt x="216" y="2831"/>
                    <a:pt x="340" y="2893"/>
                  </a:cubicBezTo>
                  <a:lnTo>
                    <a:pt x="340" y="4375"/>
                  </a:lnTo>
                  <a:cubicBezTo>
                    <a:pt x="340" y="4652"/>
                    <a:pt x="556" y="4868"/>
                    <a:pt x="833" y="4868"/>
                  </a:cubicBezTo>
                  <a:lnTo>
                    <a:pt x="3642" y="4868"/>
                  </a:lnTo>
                  <a:cubicBezTo>
                    <a:pt x="3889" y="4868"/>
                    <a:pt x="4136" y="4652"/>
                    <a:pt x="4136" y="4375"/>
                  </a:cubicBezTo>
                  <a:lnTo>
                    <a:pt x="4136" y="3850"/>
                  </a:lnTo>
                  <a:lnTo>
                    <a:pt x="7068" y="3850"/>
                  </a:lnTo>
                  <a:lnTo>
                    <a:pt x="7068" y="4776"/>
                  </a:lnTo>
                  <a:cubicBezTo>
                    <a:pt x="6790" y="4868"/>
                    <a:pt x="6605" y="5115"/>
                    <a:pt x="6605" y="5424"/>
                  </a:cubicBezTo>
                  <a:lnTo>
                    <a:pt x="1728" y="5424"/>
                  </a:lnTo>
                  <a:cubicBezTo>
                    <a:pt x="1080" y="5424"/>
                    <a:pt x="556" y="5948"/>
                    <a:pt x="556" y="6597"/>
                  </a:cubicBezTo>
                  <a:lnTo>
                    <a:pt x="556" y="12769"/>
                  </a:lnTo>
                  <a:lnTo>
                    <a:pt x="216" y="12769"/>
                  </a:lnTo>
                  <a:cubicBezTo>
                    <a:pt x="124" y="12769"/>
                    <a:pt x="31" y="12862"/>
                    <a:pt x="31" y="12954"/>
                  </a:cubicBezTo>
                  <a:lnTo>
                    <a:pt x="31" y="13479"/>
                  </a:lnTo>
                  <a:cubicBezTo>
                    <a:pt x="0" y="14065"/>
                    <a:pt x="494" y="14528"/>
                    <a:pt x="1080" y="14528"/>
                  </a:cubicBezTo>
                  <a:lnTo>
                    <a:pt x="2037" y="14528"/>
                  </a:lnTo>
                  <a:cubicBezTo>
                    <a:pt x="2315" y="14528"/>
                    <a:pt x="2315" y="14096"/>
                    <a:pt x="2037" y="14096"/>
                  </a:cubicBezTo>
                  <a:lnTo>
                    <a:pt x="1080" y="14096"/>
                  </a:lnTo>
                  <a:cubicBezTo>
                    <a:pt x="710" y="14096"/>
                    <a:pt x="432" y="13818"/>
                    <a:pt x="432" y="13479"/>
                  </a:cubicBezTo>
                  <a:lnTo>
                    <a:pt x="432" y="13139"/>
                  </a:lnTo>
                  <a:lnTo>
                    <a:pt x="6142" y="13139"/>
                  </a:lnTo>
                  <a:cubicBezTo>
                    <a:pt x="6142" y="13510"/>
                    <a:pt x="6450" y="13818"/>
                    <a:pt x="6821" y="13818"/>
                  </a:cubicBezTo>
                  <a:lnTo>
                    <a:pt x="7716" y="13818"/>
                  </a:lnTo>
                  <a:cubicBezTo>
                    <a:pt x="8086" y="13818"/>
                    <a:pt x="8395" y="13510"/>
                    <a:pt x="8395" y="13139"/>
                  </a:cubicBezTo>
                  <a:lnTo>
                    <a:pt x="14073" y="13139"/>
                  </a:lnTo>
                  <a:lnTo>
                    <a:pt x="14073" y="13448"/>
                  </a:lnTo>
                  <a:cubicBezTo>
                    <a:pt x="14073" y="13787"/>
                    <a:pt x="13795" y="14065"/>
                    <a:pt x="13456" y="14065"/>
                  </a:cubicBezTo>
                  <a:lnTo>
                    <a:pt x="3241" y="14065"/>
                  </a:lnTo>
                  <a:cubicBezTo>
                    <a:pt x="2963" y="14065"/>
                    <a:pt x="2963" y="14497"/>
                    <a:pt x="3241" y="14497"/>
                  </a:cubicBezTo>
                  <a:lnTo>
                    <a:pt x="13487" y="14497"/>
                  </a:lnTo>
                  <a:cubicBezTo>
                    <a:pt x="14042" y="14497"/>
                    <a:pt x="14536" y="14034"/>
                    <a:pt x="14536" y="13448"/>
                  </a:cubicBezTo>
                  <a:lnTo>
                    <a:pt x="14536" y="12923"/>
                  </a:lnTo>
                  <a:cubicBezTo>
                    <a:pt x="14536" y="12831"/>
                    <a:pt x="14413" y="12738"/>
                    <a:pt x="14320" y="12738"/>
                  </a:cubicBezTo>
                  <a:lnTo>
                    <a:pt x="13950" y="12738"/>
                  </a:lnTo>
                  <a:lnTo>
                    <a:pt x="13950" y="6566"/>
                  </a:lnTo>
                  <a:cubicBezTo>
                    <a:pt x="13950" y="5918"/>
                    <a:pt x="13425" y="5393"/>
                    <a:pt x="12808" y="5393"/>
                  </a:cubicBezTo>
                  <a:lnTo>
                    <a:pt x="7932" y="5393"/>
                  </a:lnTo>
                  <a:cubicBezTo>
                    <a:pt x="7932" y="5115"/>
                    <a:pt x="7747" y="4868"/>
                    <a:pt x="7500" y="4776"/>
                  </a:cubicBezTo>
                  <a:lnTo>
                    <a:pt x="7500" y="2399"/>
                  </a:lnTo>
                  <a:lnTo>
                    <a:pt x="10154" y="2399"/>
                  </a:lnTo>
                  <a:cubicBezTo>
                    <a:pt x="10243" y="3503"/>
                    <a:pt x="11197" y="4347"/>
                    <a:pt x="12292" y="4347"/>
                  </a:cubicBezTo>
                  <a:cubicBezTo>
                    <a:pt x="12330" y="4347"/>
                    <a:pt x="12368" y="4346"/>
                    <a:pt x="12407" y="4344"/>
                  </a:cubicBezTo>
                  <a:cubicBezTo>
                    <a:pt x="13579" y="4282"/>
                    <a:pt x="14474" y="3325"/>
                    <a:pt x="14474" y="2183"/>
                  </a:cubicBezTo>
                  <a:cubicBezTo>
                    <a:pt x="14474" y="753"/>
                    <a:pt x="13369" y="0"/>
                    <a:pt x="12275"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70" name="Google Shape;12770;p23"/>
            <p:cNvSpPr/>
            <p:nvPr/>
          </p:nvSpPr>
          <p:spPr>
            <a:xfrm>
              <a:off x="3346750" y="2079950"/>
              <a:ext cx="46325" cy="43625"/>
            </a:xfrm>
            <a:custGeom>
              <a:avLst/>
              <a:gdLst/>
              <a:ahLst/>
              <a:cxnLst/>
              <a:rect l="l" t="t" r="r" b="b"/>
              <a:pathLst>
                <a:path w="1853" h="1745" extrusionOk="0">
                  <a:moveTo>
                    <a:pt x="926" y="0"/>
                  </a:moveTo>
                  <a:cubicBezTo>
                    <a:pt x="818" y="0"/>
                    <a:pt x="710" y="70"/>
                    <a:pt x="710" y="209"/>
                  </a:cubicBezTo>
                  <a:lnTo>
                    <a:pt x="710" y="641"/>
                  </a:lnTo>
                  <a:lnTo>
                    <a:pt x="278" y="641"/>
                  </a:lnTo>
                  <a:cubicBezTo>
                    <a:pt x="0" y="641"/>
                    <a:pt x="0" y="1073"/>
                    <a:pt x="278" y="1073"/>
                  </a:cubicBezTo>
                  <a:lnTo>
                    <a:pt x="278" y="1104"/>
                  </a:lnTo>
                  <a:lnTo>
                    <a:pt x="710" y="1104"/>
                  </a:lnTo>
                  <a:lnTo>
                    <a:pt x="710" y="1536"/>
                  </a:lnTo>
                  <a:cubicBezTo>
                    <a:pt x="710" y="1675"/>
                    <a:pt x="818" y="1744"/>
                    <a:pt x="926" y="1744"/>
                  </a:cubicBezTo>
                  <a:cubicBezTo>
                    <a:pt x="1034" y="1744"/>
                    <a:pt x="1142" y="1675"/>
                    <a:pt x="1142" y="1536"/>
                  </a:cubicBezTo>
                  <a:lnTo>
                    <a:pt x="1142" y="1104"/>
                  </a:lnTo>
                  <a:lnTo>
                    <a:pt x="1574" y="1104"/>
                  </a:lnTo>
                  <a:cubicBezTo>
                    <a:pt x="1852" y="1104"/>
                    <a:pt x="1852" y="672"/>
                    <a:pt x="1574" y="672"/>
                  </a:cubicBezTo>
                  <a:lnTo>
                    <a:pt x="1142" y="672"/>
                  </a:lnTo>
                  <a:lnTo>
                    <a:pt x="1142" y="209"/>
                  </a:lnTo>
                  <a:cubicBezTo>
                    <a:pt x="1142" y="70"/>
                    <a:pt x="1034" y="0"/>
                    <a:pt x="926"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71" name="Google Shape;12771;p23"/>
            <p:cNvSpPr/>
            <p:nvPr/>
          </p:nvSpPr>
          <p:spPr>
            <a:xfrm>
              <a:off x="3474825" y="2079950"/>
              <a:ext cx="47075" cy="43625"/>
            </a:xfrm>
            <a:custGeom>
              <a:avLst/>
              <a:gdLst/>
              <a:ahLst/>
              <a:cxnLst/>
              <a:rect l="l" t="t" r="r" b="b"/>
              <a:pathLst>
                <a:path w="1883" h="1745" extrusionOk="0">
                  <a:moveTo>
                    <a:pt x="957" y="0"/>
                  </a:moveTo>
                  <a:cubicBezTo>
                    <a:pt x="849" y="0"/>
                    <a:pt x="741" y="70"/>
                    <a:pt x="741" y="209"/>
                  </a:cubicBezTo>
                  <a:lnTo>
                    <a:pt x="741" y="641"/>
                  </a:lnTo>
                  <a:lnTo>
                    <a:pt x="278" y="641"/>
                  </a:lnTo>
                  <a:cubicBezTo>
                    <a:pt x="0" y="641"/>
                    <a:pt x="0" y="1073"/>
                    <a:pt x="278" y="1073"/>
                  </a:cubicBezTo>
                  <a:lnTo>
                    <a:pt x="278" y="1104"/>
                  </a:lnTo>
                  <a:lnTo>
                    <a:pt x="741" y="1104"/>
                  </a:lnTo>
                  <a:lnTo>
                    <a:pt x="741" y="1536"/>
                  </a:lnTo>
                  <a:cubicBezTo>
                    <a:pt x="741" y="1675"/>
                    <a:pt x="849" y="1744"/>
                    <a:pt x="957" y="1744"/>
                  </a:cubicBezTo>
                  <a:cubicBezTo>
                    <a:pt x="1065" y="1744"/>
                    <a:pt x="1173" y="1675"/>
                    <a:pt x="1173" y="1536"/>
                  </a:cubicBezTo>
                  <a:lnTo>
                    <a:pt x="1173" y="1104"/>
                  </a:lnTo>
                  <a:lnTo>
                    <a:pt x="1605" y="1104"/>
                  </a:lnTo>
                  <a:cubicBezTo>
                    <a:pt x="1883" y="1104"/>
                    <a:pt x="1883" y="672"/>
                    <a:pt x="1605" y="672"/>
                  </a:cubicBezTo>
                  <a:lnTo>
                    <a:pt x="1173" y="672"/>
                  </a:lnTo>
                  <a:lnTo>
                    <a:pt x="1173" y="209"/>
                  </a:lnTo>
                  <a:cubicBezTo>
                    <a:pt x="1173" y="70"/>
                    <a:pt x="1065" y="0"/>
                    <a:pt x="957" y="0"/>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72" name="Google Shape;12772;p23"/>
            <p:cNvSpPr/>
            <p:nvPr/>
          </p:nvSpPr>
          <p:spPr>
            <a:xfrm>
              <a:off x="3423900" y="2085150"/>
              <a:ext cx="20850" cy="10825"/>
            </a:xfrm>
            <a:custGeom>
              <a:avLst/>
              <a:gdLst/>
              <a:ahLst/>
              <a:cxnLst/>
              <a:rect l="l" t="t" r="r" b="b"/>
              <a:pathLst>
                <a:path w="834" h="433" extrusionOk="0">
                  <a:moveTo>
                    <a:pt x="217" y="1"/>
                  </a:moveTo>
                  <a:cubicBezTo>
                    <a:pt x="93" y="1"/>
                    <a:pt x="1" y="93"/>
                    <a:pt x="1" y="217"/>
                  </a:cubicBezTo>
                  <a:cubicBezTo>
                    <a:pt x="1" y="340"/>
                    <a:pt x="93" y="433"/>
                    <a:pt x="217" y="433"/>
                  </a:cubicBezTo>
                  <a:lnTo>
                    <a:pt x="649" y="433"/>
                  </a:lnTo>
                  <a:cubicBezTo>
                    <a:pt x="741" y="433"/>
                    <a:pt x="834" y="340"/>
                    <a:pt x="834" y="217"/>
                  </a:cubicBezTo>
                  <a:cubicBezTo>
                    <a:pt x="834" y="93"/>
                    <a:pt x="741" y="1"/>
                    <a:pt x="649"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2773" name="Google Shape;12773;p23"/>
            <p:cNvSpPr/>
            <p:nvPr/>
          </p:nvSpPr>
          <p:spPr>
            <a:xfrm>
              <a:off x="3423900" y="2103550"/>
              <a:ext cx="20850" cy="10175"/>
            </a:xfrm>
            <a:custGeom>
              <a:avLst/>
              <a:gdLst/>
              <a:ahLst/>
              <a:cxnLst/>
              <a:rect l="l" t="t" r="r" b="b"/>
              <a:pathLst>
                <a:path w="834" h="407" extrusionOk="0">
                  <a:moveTo>
                    <a:pt x="678" y="1"/>
                  </a:moveTo>
                  <a:cubicBezTo>
                    <a:pt x="668" y="1"/>
                    <a:pt x="659" y="2"/>
                    <a:pt x="649" y="5"/>
                  </a:cubicBezTo>
                  <a:lnTo>
                    <a:pt x="217" y="5"/>
                  </a:lnTo>
                  <a:cubicBezTo>
                    <a:pt x="93" y="5"/>
                    <a:pt x="1" y="98"/>
                    <a:pt x="1" y="191"/>
                  </a:cubicBezTo>
                  <a:cubicBezTo>
                    <a:pt x="1" y="314"/>
                    <a:pt x="93" y="407"/>
                    <a:pt x="217" y="407"/>
                  </a:cubicBezTo>
                  <a:lnTo>
                    <a:pt x="649" y="407"/>
                  </a:lnTo>
                  <a:cubicBezTo>
                    <a:pt x="741" y="407"/>
                    <a:pt x="834" y="314"/>
                    <a:pt x="834" y="191"/>
                  </a:cubicBezTo>
                  <a:cubicBezTo>
                    <a:pt x="834" y="108"/>
                    <a:pt x="760" y="1"/>
                    <a:pt x="678" y="1"/>
                  </a:cubicBezTo>
                  <a:close/>
                </a:path>
              </a:pathLst>
            </a:custGeom>
            <a:solidFill>
              <a:srgbClr val="657E93"/>
            </a:solidFill>
            <a:ln>
              <a:solidFill>
                <a:srgbClr val="0070C0"/>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sp>
        <p:nvSpPr>
          <p:cNvPr id="12774" name="Google Shape;12774;p23"/>
          <p:cNvSpPr txBox="1"/>
          <p:nvPr/>
        </p:nvSpPr>
        <p:spPr>
          <a:xfrm>
            <a:off x="1397800" y="1544867"/>
            <a:ext cx="93964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defRPr/>
            </a:pPr>
            <a:r>
              <a:rPr lang="fa-IR" sz="2133" kern="0" dirty="0">
                <a:solidFill>
                  <a:srgbClr val="0070C0"/>
                </a:solidFill>
                <a:cs typeface="B Nazanin" panose="00000700000000000000" pitchFamily="2" charset="-78"/>
                <a:sym typeface="Arial"/>
              </a:rPr>
              <a:t>بازاریابی دیجیتال</a:t>
            </a:r>
            <a:endParaRPr sz="2133" kern="0" dirty="0">
              <a:solidFill>
                <a:srgbClr val="0070C0"/>
              </a:solidFill>
              <a:cs typeface="B Nazanin" panose="00000700000000000000" pitchFamily="2" charset="-78"/>
              <a:sym typeface="Arial"/>
            </a:endParaRPr>
          </a:p>
        </p:txBody>
      </p:sp>
      <p:sp>
        <p:nvSpPr>
          <p:cNvPr id="12775" name="Google Shape;12775;p23"/>
          <p:cNvSpPr txBox="1">
            <a:spLocks noGrp="1"/>
          </p:cNvSpPr>
          <p:nvPr>
            <p:ph type="title" idx="4294967295"/>
          </p:nvPr>
        </p:nvSpPr>
        <p:spPr>
          <a:xfrm>
            <a:off x="0" y="431800"/>
            <a:ext cx="9398000" cy="643467"/>
          </a:xfrm>
          <a:prstGeom prst="rect">
            <a:avLst/>
          </a:prstGeom>
        </p:spPr>
        <p:txBody>
          <a:bodyPr spcFirstLastPara="1" wrap="square" lIns="121900" tIns="121900" rIns="121900" bIns="121900" anchor="t" anchorCtr="0">
            <a:noAutofit/>
          </a:bodyPr>
          <a:lstStyle/>
          <a:p>
            <a:pPr algn="ctr">
              <a:spcBef>
                <a:spcPts val="0"/>
              </a:spcBef>
            </a:pPr>
            <a:r>
              <a:rPr lang="fa-IR" dirty="0">
                <a:solidFill>
                  <a:srgbClr val="0070C0"/>
                </a:solidFill>
                <a:cs typeface="B Nazanin" panose="00000700000000000000" pitchFamily="2" charset="-78"/>
              </a:rPr>
              <a:t>نمادهای برتر</a:t>
            </a:r>
            <a:endParaRPr dirty="0">
              <a:solidFill>
                <a:srgbClr val="0070C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3883"/>
        <p:cNvGrpSpPr/>
        <p:nvPr/>
      </p:nvGrpSpPr>
      <p:grpSpPr>
        <a:xfrm>
          <a:off x="0" y="0"/>
          <a:ext cx="0" cy="0"/>
          <a:chOff x="0" y="0"/>
          <a:chExt cx="0" cy="0"/>
        </a:xfrm>
      </p:grpSpPr>
      <p:sp>
        <p:nvSpPr>
          <p:cNvPr id="13884" name="Google Shape;13884;p27"/>
          <p:cNvSpPr/>
          <p:nvPr/>
        </p:nvSpPr>
        <p:spPr>
          <a:xfrm>
            <a:off x="1390418" y="2357055"/>
            <a:ext cx="483263" cy="472819"/>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nvGrpSpPr>
          <p:cNvPr id="13885" name="Google Shape;13885;p27"/>
          <p:cNvGrpSpPr/>
          <p:nvPr/>
        </p:nvGrpSpPr>
        <p:grpSpPr>
          <a:xfrm>
            <a:off x="3388878" y="2357009"/>
            <a:ext cx="475649" cy="470985"/>
            <a:chOff x="3192838" y="1931233"/>
            <a:chExt cx="298300" cy="295375"/>
          </a:xfrm>
        </p:grpSpPr>
        <p:sp>
          <p:nvSpPr>
            <p:cNvPr id="13886" name="Google Shape;13886;p27"/>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887" name="Google Shape;13887;p27"/>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888" name="Google Shape;13888;p27"/>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889" name="Google Shape;13889;p27"/>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890" name="Google Shape;13890;p27"/>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891" name="Google Shape;13891;p27"/>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892" name="Google Shape;13892;p27"/>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893" name="Google Shape;13893;p27"/>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894" name="Google Shape;13894;p27"/>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895" name="Google Shape;13895;p27"/>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896" name="Google Shape;13896;p27"/>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897" name="Google Shape;13897;p27"/>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898" name="Google Shape;13898;p27"/>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899" name="Google Shape;13899;p27"/>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00" name="Google Shape;13900;p27"/>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01" name="Google Shape;13901;p27"/>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02" name="Google Shape;13902;p27"/>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03" name="Google Shape;13903;p27"/>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04" name="Google Shape;13904;p27"/>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05" name="Google Shape;13905;p27"/>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06" name="Google Shape;13906;p27"/>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07" name="Google Shape;13907;p27"/>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08" name="Google Shape;13908;p27"/>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09" name="Google Shape;13909;p27"/>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3910" name="Google Shape;13910;p27"/>
          <p:cNvGrpSpPr/>
          <p:nvPr/>
        </p:nvGrpSpPr>
        <p:grpSpPr>
          <a:xfrm>
            <a:off x="4363871" y="2355215"/>
            <a:ext cx="456675" cy="473736"/>
            <a:chOff x="3676863" y="1930108"/>
            <a:chExt cx="286400" cy="297100"/>
          </a:xfrm>
        </p:grpSpPr>
        <p:sp>
          <p:nvSpPr>
            <p:cNvPr id="13911" name="Google Shape;13911;p27"/>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12" name="Google Shape;13912;p27"/>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13" name="Google Shape;13913;p27"/>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3914" name="Google Shape;13914;p27"/>
          <p:cNvGrpSpPr/>
          <p:nvPr/>
        </p:nvGrpSpPr>
        <p:grpSpPr>
          <a:xfrm>
            <a:off x="2396782" y="2354099"/>
            <a:ext cx="476607" cy="474852"/>
            <a:chOff x="2698088" y="1929408"/>
            <a:chExt cx="298900" cy="297800"/>
          </a:xfrm>
        </p:grpSpPr>
        <p:sp>
          <p:nvSpPr>
            <p:cNvPr id="13915" name="Google Shape;13915;p27"/>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16" name="Google Shape;13916;p27"/>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3917" name="Google Shape;13917;p27"/>
          <p:cNvGrpSpPr/>
          <p:nvPr/>
        </p:nvGrpSpPr>
        <p:grpSpPr>
          <a:xfrm>
            <a:off x="6430660" y="2356132"/>
            <a:ext cx="384521" cy="472979"/>
            <a:chOff x="4718163" y="1930683"/>
            <a:chExt cx="241150" cy="296625"/>
          </a:xfrm>
        </p:grpSpPr>
        <p:sp>
          <p:nvSpPr>
            <p:cNvPr id="13918" name="Google Shape;13918;p27"/>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19" name="Google Shape;13919;p27"/>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20" name="Google Shape;13920;p27"/>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21" name="Google Shape;13921;p27"/>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22" name="Google Shape;13922;p27"/>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23" name="Google Shape;13923;p27"/>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24" name="Google Shape;13924;p27"/>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25" name="Google Shape;13925;p27"/>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3926" name="Google Shape;13926;p27"/>
          <p:cNvGrpSpPr/>
          <p:nvPr/>
        </p:nvGrpSpPr>
        <p:grpSpPr>
          <a:xfrm>
            <a:off x="7355346" y="2354257"/>
            <a:ext cx="474692" cy="473736"/>
            <a:chOff x="5170638" y="1929508"/>
            <a:chExt cx="297700" cy="297100"/>
          </a:xfrm>
        </p:grpSpPr>
        <p:sp>
          <p:nvSpPr>
            <p:cNvPr id="13927" name="Google Shape;13927;p27"/>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28" name="Google Shape;13928;p27"/>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29" name="Google Shape;13929;p27"/>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30" name="Google Shape;13930;p27"/>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31" name="Google Shape;13931;p27"/>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32" name="Google Shape;13932;p27"/>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3933" name="Google Shape;13933;p27"/>
          <p:cNvGrpSpPr/>
          <p:nvPr/>
        </p:nvGrpSpPr>
        <p:grpSpPr>
          <a:xfrm>
            <a:off x="8365459" y="2356133"/>
            <a:ext cx="474692" cy="471863"/>
            <a:chOff x="5676688" y="1930683"/>
            <a:chExt cx="297700" cy="295925"/>
          </a:xfrm>
        </p:grpSpPr>
        <p:sp>
          <p:nvSpPr>
            <p:cNvPr id="13934" name="Google Shape;13934;p27"/>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35" name="Google Shape;13935;p27"/>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36" name="Google Shape;13936;p27"/>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37" name="Google Shape;13937;p27"/>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sp>
        <p:nvSpPr>
          <p:cNvPr id="13938" name="Google Shape;13938;p27"/>
          <p:cNvSpPr/>
          <p:nvPr/>
        </p:nvSpPr>
        <p:spPr>
          <a:xfrm>
            <a:off x="9379291" y="2358011"/>
            <a:ext cx="403496" cy="476607"/>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nvGrpSpPr>
          <p:cNvPr id="13939" name="Google Shape;13939;p27"/>
          <p:cNvGrpSpPr/>
          <p:nvPr/>
        </p:nvGrpSpPr>
        <p:grpSpPr>
          <a:xfrm>
            <a:off x="10323061" y="2357088"/>
            <a:ext cx="472819" cy="473776"/>
            <a:chOff x="6649513" y="1931283"/>
            <a:chExt cx="296525" cy="297125"/>
          </a:xfrm>
        </p:grpSpPr>
        <p:sp>
          <p:nvSpPr>
            <p:cNvPr id="13940" name="Google Shape;13940;p27"/>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41" name="Google Shape;13941;p27"/>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42" name="Google Shape;13942;p27"/>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3943" name="Google Shape;13943;p27"/>
          <p:cNvGrpSpPr/>
          <p:nvPr/>
        </p:nvGrpSpPr>
        <p:grpSpPr>
          <a:xfrm>
            <a:off x="10320192" y="3055813"/>
            <a:ext cx="475689" cy="472779"/>
            <a:chOff x="6647713" y="2369483"/>
            <a:chExt cx="298325" cy="296500"/>
          </a:xfrm>
        </p:grpSpPr>
        <p:sp>
          <p:nvSpPr>
            <p:cNvPr id="13944" name="Google Shape;13944;p27"/>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45" name="Google Shape;13945;p27"/>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46" name="Google Shape;13946;p27"/>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3947" name="Google Shape;13947;p27"/>
          <p:cNvGrpSpPr/>
          <p:nvPr/>
        </p:nvGrpSpPr>
        <p:grpSpPr>
          <a:xfrm>
            <a:off x="9343323" y="3055813"/>
            <a:ext cx="473736" cy="472779"/>
            <a:chOff x="6162513" y="2369483"/>
            <a:chExt cx="297100" cy="296500"/>
          </a:xfrm>
        </p:grpSpPr>
        <p:sp>
          <p:nvSpPr>
            <p:cNvPr id="13948" name="Google Shape;13948;p27"/>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49" name="Google Shape;13949;p27"/>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50" name="Google Shape;13950;p27"/>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51" name="Google Shape;13951;p27"/>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52" name="Google Shape;13952;p27"/>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53" name="Google Shape;13953;p27"/>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3954" name="Google Shape;13954;p27"/>
          <p:cNvGrpSpPr/>
          <p:nvPr/>
        </p:nvGrpSpPr>
        <p:grpSpPr>
          <a:xfrm>
            <a:off x="8364503" y="3056729"/>
            <a:ext cx="474692" cy="472819"/>
            <a:chOff x="5676088" y="2370058"/>
            <a:chExt cx="297700" cy="296525"/>
          </a:xfrm>
        </p:grpSpPr>
        <p:sp>
          <p:nvSpPr>
            <p:cNvPr id="13955" name="Google Shape;13955;p27"/>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56" name="Google Shape;13956;p27"/>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57" name="Google Shape;13957;p27"/>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58" name="Google Shape;13958;p27"/>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59" name="Google Shape;13959;p27"/>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3960" name="Google Shape;13960;p27"/>
          <p:cNvGrpSpPr/>
          <p:nvPr/>
        </p:nvGrpSpPr>
        <p:grpSpPr>
          <a:xfrm>
            <a:off x="7352475" y="3056729"/>
            <a:ext cx="474732" cy="473776"/>
            <a:chOff x="5168838" y="2370058"/>
            <a:chExt cx="297725" cy="297125"/>
          </a:xfrm>
        </p:grpSpPr>
        <p:sp>
          <p:nvSpPr>
            <p:cNvPr id="13961" name="Google Shape;13961;p27"/>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62" name="Google Shape;13962;p27"/>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63" name="Google Shape;13963;p27"/>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64" name="Google Shape;13964;p27"/>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65" name="Google Shape;13965;p27"/>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66" name="Google Shape;13966;p27"/>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67" name="Google Shape;13967;p27"/>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68" name="Google Shape;13968;p27"/>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69" name="Google Shape;13969;p27"/>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70" name="Google Shape;13970;p27"/>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3971" name="Google Shape;13971;p27"/>
          <p:cNvGrpSpPr/>
          <p:nvPr/>
        </p:nvGrpSpPr>
        <p:grpSpPr>
          <a:xfrm>
            <a:off x="6360380" y="3141241"/>
            <a:ext cx="473776" cy="303799"/>
            <a:chOff x="4674088" y="2423058"/>
            <a:chExt cx="297125" cy="190525"/>
          </a:xfrm>
        </p:grpSpPr>
        <p:sp>
          <p:nvSpPr>
            <p:cNvPr id="13972" name="Google Shape;13972;p27"/>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73" name="Google Shape;13973;p27"/>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74" name="Google Shape;13974;p27"/>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75" name="Google Shape;13975;p27"/>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76" name="Google Shape;13976;p27"/>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sp>
        <p:nvSpPr>
          <p:cNvPr id="13977" name="Google Shape;13977;p27"/>
          <p:cNvSpPr/>
          <p:nvPr/>
        </p:nvSpPr>
        <p:spPr>
          <a:xfrm>
            <a:off x="5450807" y="3437219"/>
            <a:ext cx="14311" cy="24875"/>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78" name="Google Shape;13978;p27"/>
          <p:cNvSpPr/>
          <p:nvPr/>
        </p:nvSpPr>
        <p:spPr>
          <a:xfrm>
            <a:off x="5758419" y="3392773"/>
            <a:ext cx="14271" cy="2375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79" name="Google Shape;13979;p27"/>
          <p:cNvSpPr/>
          <p:nvPr/>
        </p:nvSpPr>
        <p:spPr>
          <a:xfrm>
            <a:off x="5758419" y="3429766"/>
            <a:ext cx="14271" cy="2379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80" name="Google Shape;13980;p27"/>
          <p:cNvSpPr/>
          <p:nvPr/>
        </p:nvSpPr>
        <p:spPr>
          <a:xfrm>
            <a:off x="5758419" y="3354783"/>
            <a:ext cx="14271" cy="23759"/>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81" name="Google Shape;13981;p27"/>
          <p:cNvSpPr/>
          <p:nvPr/>
        </p:nvSpPr>
        <p:spPr>
          <a:xfrm>
            <a:off x="5758419" y="3317750"/>
            <a:ext cx="14271" cy="2379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82" name="Google Shape;13982;p27"/>
          <p:cNvSpPr/>
          <p:nvPr/>
        </p:nvSpPr>
        <p:spPr>
          <a:xfrm>
            <a:off x="5758419" y="3281675"/>
            <a:ext cx="14271" cy="2379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83" name="Google Shape;13983;p27"/>
          <p:cNvSpPr/>
          <p:nvPr/>
        </p:nvSpPr>
        <p:spPr>
          <a:xfrm>
            <a:off x="5758419" y="3244682"/>
            <a:ext cx="14271" cy="23759"/>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84" name="Google Shape;13984;p27"/>
          <p:cNvSpPr/>
          <p:nvPr/>
        </p:nvSpPr>
        <p:spPr>
          <a:xfrm>
            <a:off x="5697667" y="3455397"/>
            <a:ext cx="14271" cy="2379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85" name="Google Shape;13985;p27"/>
          <p:cNvSpPr/>
          <p:nvPr/>
        </p:nvSpPr>
        <p:spPr>
          <a:xfrm>
            <a:off x="5697667" y="3381371"/>
            <a:ext cx="14271" cy="23759"/>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86" name="Google Shape;13986;p27"/>
          <p:cNvSpPr/>
          <p:nvPr/>
        </p:nvSpPr>
        <p:spPr>
          <a:xfrm>
            <a:off x="5697667" y="3417447"/>
            <a:ext cx="14271" cy="23759"/>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87" name="Google Shape;13987;p27"/>
          <p:cNvSpPr/>
          <p:nvPr/>
        </p:nvSpPr>
        <p:spPr>
          <a:xfrm>
            <a:off x="5697667" y="3345295"/>
            <a:ext cx="14271" cy="23759"/>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88" name="Google Shape;13988;p27"/>
          <p:cNvSpPr/>
          <p:nvPr/>
        </p:nvSpPr>
        <p:spPr>
          <a:xfrm>
            <a:off x="5514429" y="3363314"/>
            <a:ext cx="14271" cy="2379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89" name="Google Shape;13989;p27"/>
          <p:cNvSpPr/>
          <p:nvPr/>
        </p:nvSpPr>
        <p:spPr>
          <a:xfrm>
            <a:off x="5514429" y="3289289"/>
            <a:ext cx="14271" cy="23759"/>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90" name="Google Shape;13990;p27"/>
          <p:cNvSpPr/>
          <p:nvPr/>
        </p:nvSpPr>
        <p:spPr>
          <a:xfrm>
            <a:off x="5514429" y="3326321"/>
            <a:ext cx="14271" cy="2375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91" name="Google Shape;13991;p27"/>
          <p:cNvSpPr/>
          <p:nvPr/>
        </p:nvSpPr>
        <p:spPr>
          <a:xfrm>
            <a:off x="5514429" y="3401303"/>
            <a:ext cx="14271" cy="23759"/>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92" name="Google Shape;13992;p27"/>
          <p:cNvSpPr/>
          <p:nvPr/>
        </p:nvSpPr>
        <p:spPr>
          <a:xfrm>
            <a:off x="5514429" y="3438335"/>
            <a:ext cx="14271" cy="23759"/>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93" name="Google Shape;13993;p27"/>
          <p:cNvSpPr/>
          <p:nvPr/>
        </p:nvSpPr>
        <p:spPr>
          <a:xfrm>
            <a:off x="5682481" y="3144985"/>
            <a:ext cx="23759" cy="14271"/>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94" name="Google Shape;13994;p27"/>
          <p:cNvSpPr/>
          <p:nvPr/>
        </p:nvSpPr>
        <p:spPr>
          <a:xfrm>
            <a:off x="5755589" y="3144985"/>
            <a:ext cx="23759" cy="14271"/>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95" name="Google Shape;13995;p27"/>
          <p:cNvSpPr/>
          <p:nvPr/>
        </p:nvSpPr>
        <p:spPr>
          <a:xfrm>
            <a:off x="5431833" y="3144985"/>
            <a:ext cx="23799" cy="14271"/>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96" name="Google Shape;13996;p27"/>
          <p:cNvSpPr/>
          <p:nvPr/>
        </p:nvSpPr>
        <p:spPr>
          <a:xfrm>
            <a:off x="5718555" y="3144985"/>
            <a:ext cx="23759" cy="14271"/>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97" name="Google Shape;13997;p27"/>
          <p:cNvSpPr/>
          <p:nvPr/>
        </p:nvSpPr>
        <p:spPr>
          <a:xfrm>
            <a:off x="5468865" y="3144985"/>
            <a:ext cx="23759" cy="14271"/>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98" name="Google Shape;13998;p27"/>
          <p:cNvSpPr/>
          <p:nvPr/>
        </p:nvSpPr>
        <p:spPr>
          <a:xfrm>
            <a:off x="5644491" y="3144985"/>
            <a:ext cx="24755" cy="14271"/>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3999" name="Google Shape;13999;p27"/>
          <p:cNvSpPr/>
          <p:nvPr/>
        </p:nvSpPr>
        <p:spPr>
          <a:xfrm>
            <a:off x="5505897" y="3144985"/>
            <a:ext cx="24715" cy="14271"/>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00" name="Google Shape;14000;p27"/>
          <p:cNvSpPr/>
          <p:nvPr/>
        </p:nvSpPr>
        <p:spPr>
          <a:xfrm>
            <a:off x="5846715" y="3126010"/>
            <a:ext cx="52261" cy="52261"/>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01" name="Google Shape;14001;p27"/>
          <p:cNvSpPr/>
          <p:nvPr/>
        </p:nvSpPr>
        <p:spPr>
          <a:xfrm>
            <a:off x="5431832" y="3096591"/>
            <a:ext cx="394965" cy="330387"/>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02" name="Google Shape;14002;p27"/>
          <p:cNvSpPr/>
          <p:nvPr/>
        </p:nvSpPr>
        <p:spPr>
          <a:xfrm>
            <a:off x="5865690" y="3294033"/>
            <a:ext cx="14271" cy="23759"/>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03" name="Google Shape;14003;p27"/>
          <p:cNvSpPr/>
          <p:nvPr/>
        </p:nvSpPr>
        <p:spPr>
          <a:xfrm>
            <a:off x="5865690" y="3220923"/>
            <a:ext cx="14271" cy="2379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04" name="Google Shape;14004;p27"/>
          <p:cNvSpPr/>
          <p:nvPr/>
        </p:nvSpPr>
        <p:spPr>
          <a:xfrm>
            <a:off x="5865690" y="3331065"/>
            <a:ext cx="14271" cy="23759"/>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05" name="Google Shape;14005;p27"/>
          <p:cNvSpPr/>
          <p:nvPr/>
        </p:nvSpPr>
        <p:spPr>
          <a:xfrm>
            <a:off x="5865690" y="3257957"/>
            <a:ext cx="14271" cy="23759"/>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06" name="Google Shape;14006;p27"/>
          <p:cNvSpPr/>
          <p:nvPr/>
        </p:nvSpPr>
        <p:spPr>
          <a:xfrm>
            <a:off x="5865690" y="3406047"/>
            <a:ext cx="14271" cy="23759"/>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07" name="Google Shape;14007;p27"/>
          <p:cNvSpPr/>
          <p:nvPr/>
        </p:nvSpPr>
        <p:spPr>
          <a:xfrm>
            <a:off x="5865690" y="3443079"/>
            <a:ext cx="14271" cy="23759"/>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08" name="Google Shape;14008;p27"/>
          <p:cNvSpPr/>
          <p:nvPr/>
        </p:nvSpPr>
        <p:spPr>
          <a:xfrm>
            <a:off x="5865690" y="3368058"/>
            <a:ext cx="14271" cy="2379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09" name="Google Shape;14009;p27"/>
          <p:cNvSpPr/>
          <p:nvPr/>
        </p:nvSpPr>
        <p:spPr>
          <a:xfrm>
            <a:off x="5363507" y="3056688"/>
            <a:ext cx="474692" cy="473776"/>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nvGrpSpPr>
          <p:cNvPr id="14010" name="Google Shape;14010;p27"/>
          <p:cNvGrpSpPr/>
          <p:nvPr/>
        </p:nvGrpSpPr>
        <p:grpSpPr>
          <a:xfrm>
            <a:off x="4327795" y="3054777"/>
            <a:ext cx="482307" cy="478559"/>
            <a:chOff x="3654238" y="2368833"/>
            <a:chExt cx="302475" cy="300125"/>
          </a:xfrm>
        </p:grpSpPr>
        <p:sp>
          <p:nvSpPr>
            <p:cNvPr id="14011" name="Google Shape;14011;p27"/>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12" name="Google Shape;14012;p27"/>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13" name="Google Shape;14013;p27"/>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14" name="Google Shape;14014;p27"/>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15" name="Google Shape;14015;p27"/>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16" name="Google Shape;14016;p27"/>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17" name="Google Shape;14017;p27"/>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18" name="Google Shape;14018;p27"/>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19" name="Google Shape;14019;p27"/>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20" name="Google Shape;14020;p27"/>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21" name="Google Shape;14021;p27"/>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22" name="Google Shape;14022;p27"/>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4023" name="Google Shape;14023;p27"/>
          <p:cNvGrpSpPr/>
          <p:nvPr/>
        </p:nvGrpSpPr>
        <p:grpSpPr>
          <a:xfrm>
            <a:off x="3392665" y="3054736"/>
            <a:ext cx="470905" cy="473776"/>
            <a:chOff x="3195213" y="2368808"/>
            <a:chExt cx="295325" cy="297125"/>
          </a:xfrm>
        </p:grpSpPr>
        <p:sp>
          <p:nvSpPr>
            <p:cNvPr id="14024" name="Google Shape;14024;p27"/>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25" name="Google Shape;14025;p27"/>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26" name="Google Shape;14026;p27"/>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27" name="Google Shape;14027;p27"/>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28" name="Google Shape;14028;p27"/>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29" name="Google Shape;14029;p27"/>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30" name="Google Shape;14030;p27"/>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31" name="Google Shape;14031;p27"/>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32" name="Google Shape;14032;p27"/>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33" name="Google Shape;14033;p27"/>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34" name="Google Shape;14034;p27"/>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35" name="Google Shape;14035;p27"/>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4036" name="Google Shape;14036;p27"/>
          <p:cNvGrpSpPr/>
          <p:nvPr/>
        </p:nvGrpSpPr>
        <p:grpSpPr>
          <a:xfrm>
            <a:off x="2374938" y="3055813"/>
            <a:ext cx="490877" cy="473736"/>
            <a:chOff x="2684388" y="2369483"/>
            <a:chExt cx="307850" cy="297100"/>
          </a:xfrm>
        </p:grpSpPr>
        <p:sp>
          <p:nvSpPr>
            <p:cNvPr id="14037" name="Google Shape;14037;p27"/>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38" name="Google Shape;14038;p27"/>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39" name="Google Shape;14039;p27"/>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40" name="Google Shape;14040;p27"/>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sp>
        <p:nvSpPr>
          <p:cNvPr id="14041" name="Google Shape;14041;p27"/>
          <p:cNvSpPr/>
          <p:nvPr/>
        </p:nvSpPr>
        <p:spPr>
          <a:xfrm>
            <a:off x="1390418" y="3056569"/>
            <a:ext cx="474692" cy="473895"/>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nvGrpSpPr>
          <p:cNvPr id="14042" name="Google Shape;14042;p27"/>
          <p:cNvGrpSpPr/>
          <p:nvPr/>
        </p:nvGrpSpPr>
        <p:grpSpPr>
          <a:xfrm>
            <a:off x="1388542" y="3781088"/>
            <a:ext cx="475689" cy="475649"/>
            <a:chOff x="2193213" y="2824333"/>
            <a:chExt cx="298325" cy="298300"/>
          </a:xfrm>
        </p:grpSpPr>
        <p:sp>
          <p:nvSpPr>
            <p:cNvPr id="14043" name="Google Shape;14043;p27"/>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44" name="Google Shape;14044;p27"/>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45" name="Google Shape;14045;p27"/>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46" name="Google Shape;14046;p27"/>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47" name="Google Shape;14047;p27"/>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48" name="Google Shape;14048;p27"/>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49" name="Google Shape;14049;p27"/>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50" name="Google Shape;14050;p27"/>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51" name="Google Shape;14051;p27"/>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52" name="Google Shape;14052;p27"/>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53" name="Google Shape;14053;p27"/>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54" name="Google Shape;14054;p27"/>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55" name="Google Shape;14055;p27"/>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56" name="Google Shape;14056;p27"/>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57" name="Google Shape;14057;p27"/>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58" name="Google Shape;14058;p27"/>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sp>
        <p:nvSpPr>
          <p:cNvPr id="14059" name="Google Shape;14059;p27"/>
          <p:cNvSpPr/>
          <p:nvPr/>
        </p:nvSpPr>
        <p:spPr>
          <a:xfrm>
            <a:off x="2367316" y="3779123"/>
            <a:ext cx="482307" cy="472819"/>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nvGrpSpPr>
          <p:cNvPr id="14060" name="Google Shape;14060;p27"/>
          <p:cNvGrpSpPr/>
          <p:nvPr/>
        </p:nvGrpSpPr>
        <p:grpSpPr>
          <a:xfrm>
            <a:off x="3390791" y="3782004"/>
            <a:ext cx="474692" cy="475649"/>
            <a:chOff x="3194038" y="2824908"/>
            <a:chExt cx="297700" cy="298300"/>
          </a:xfrm>
        </p:grpSpPr>
        <p:sp>
          <p:nvSpPr>
            <p:cNvPr id="14061" name="Google Shape;14061;p27"/>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62" name="Google Shape;14062;p27"/>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63" name="Google Shape;14063;p27"/>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64" name="Google Shape;14064;p27"/>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65" name="Google Shape;14065;p27"/>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66" name="Google Shape;14066;p27"/>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67" name="Google Shape;14067;p27"/>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68" name="Google Shape;14068;p27"/>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4069" name="Google Shape;14069;p27"/>
          <p:cNvGrpSpPr/>
          <p:nvPr/>
        </p:nvGrpSpPr>
        <p:grpSpPr>
          <a:xfrm>
            <a:off x="4311651" y="3781764"/>
            <a:ext cx="493708" cy="475928"/>
            <a:chOff x="3644113" y="2824758"/>
            <a:chExt cx="309625" cy="298475"/>
          </a:xfrm>
        </p:grpSpPr>
        <p:sp>
          <p:nvSpPr>
            <p:cNvPr id="14070" name="Google Shape;14070;p27"/>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71" name="Google Shape;14071;p27"/>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72" name="Google Shape;14072;p27"/>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4073" name="Google Shape;14073;p27"/>
          <p:cNvGrpSpPr/>
          <p:nvPr/>
        </p:nvGrpSpPr>
        <p:grpSpPr>
          <a:xfrm>
            <a:off x="5363581" y="3782003"/>
            <a:ext cx="474692" cy="469989"/>
            <a:chOff x="4176388" y="2824908"/>
            <a:chExt cx="297700" cy="294750"/>
          </a:xfrm>
        </p:grpSpPr>
        <p:sp>
          <p:nvSpPr>
            <p:cNvPr id="14074" name="Google Shape;14074;p27"/>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75" name="Google Shape;14075;p27"/>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76" name="Google Shape;14076;p27"/>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77" name="Google Shape;14077;p27"/>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78" name="Google Shape;14078;p27"/>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79" name="Google Shape;14079;p27"/>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80" name="Google Shape;14080;p27"/>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81" name="Google Shape;14081;p27"/>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82" name="Google Shape;14082;p27"/>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83" name="Google Shape;14083;p27"/>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84" name="Google Shape;14084;p27"/>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85" name="Google Shape;14085;p27"/>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86" name="Google Shape;14086;p27"/>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87" name="Google Shape;14087;p27"/>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88" name="Google Shape;14088;p27"/>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4089" name="Google Shape;14089;p27"/>
          <p:cNvGrpSpPr/>
          <p:nvPr/>
        </p:nvGrpSpPr>
        <p:grpSpPr>
          <a:xfrm>
            <a:off x="6359463" y="3778296"/>
            <a:ext cx="474692" cy="477483"/>
            <a:chOff x="4673513" y="2822583"/>
            <a:chExt cx="297700" cy="299450"/>
          </a:xfrm>
        </p:grpSpPr>
        <p:sp>
          <p:nvSpPr>
            <p:cNvPr id="14090" name="Google Shape;14090;p27"/>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91" name="Google Shape;14091;p27"/>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4092" name="Google Shape;14092;p27"/>
          <p:cNvGrpSpPr/>
          <p:nvPr/>
        </p:nvGrpSpPr>
        <p:grpSpPr>
          <a:xfrm>
            <a:off x="7350602" y="3791531"/>
            <a:ext cx="476607" cy="450935"/>
            <a:chOff x="5167663" y="2830883"/>
            <a:chExt cx="298900" cy="282800"/>
          </a:xfrm>
        </p:grpSpPr>
        <p:sp>
          <p:nvSpPr>
            <p:cNvPr id="14093" name="Google Shape;14093;p27"/>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94" name="Google Shape;14094;p27"/>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95" name="Google Shape;14095;p27"/>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96" name="Google Shape;14096;p27"/>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4097" name="Google Shape;14097;p27"/>
          <p:cNvGrpSpPr/>
          <p:nvPr/>
        </p:nvGrpSpPr>
        <p:grpSpPr>
          <a:xfrm>
            <a:off x="8394879" y="3781326"/>
            <a:ext cx="413024" cy="473497"/>
            <a:chOff x="5695138" y="2824483"/>
            <a:chExt cx="259025" cy="296950"/>
          </a:xfrm>
        </p:grpSpPr>
        <p:sp>
          <p:nvSpPr>
            <p:cNvPr id="14098" name="Google Shape;14098;p27"/>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099" name="Google Shape;14099;p27"/>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00" name="Google Shape;14100;p27"/>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01" name="Google Shape;14101;p27"/>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sp>
        <p:nvSpPr>
          <p:cNvPr id="14102" name="Google Shape;14102;p27"/>
          <p:cNvSpPr/>
          <p:nvPr/>
        </p:nvSpPr>
        <p:spPr>
          <a:xfrm>
            <a:off x="9329901" y="3781953"/>
            <a:ext cx="474692" cy="473776"/>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03" name="Google Shape;14103;p27"/>
          <p:cNvSpPr/>
          <p:nvPr/>
        </p:nvSpPr>
        <p:spPr>
          <a:xfrm>
            <a:off x="10332432" y="3781037"/>
            <a:ext cx="454761" cy="474692"/>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nvGrpSpPr>
          <p:cNvPr id="14104" name="Google Shape;14104;p27"/>
          <p:cNvGrpSpPr/>
          <p:nvPr/>
        </p:nvGrpSpPr>
        <p:grpSpPr>
          <a:xfrm>
            <a:off x="10335379" y="4561411"/>
            <a:ext cx="468075" cy="473736"/>
            <a:chOff x="6657238" y="3313708"/>
            <a:chExt cx="293550" cy="297100"/>
          </a:xfrm>
        </p:grpSpPr>
        <p:sp>
          <p:nvSpPr>
            <p:cNvPr id="14105" name="Google Shape;14105;p27"/>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06" name="Google Shape;14106;p27"/>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07" name="Google Shape;14107;p27"/>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08" name="Google Shape;14108;p27"/>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09" name="Google Shape;14109;p27"/>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10" name="Google Shape;14110;p27"/>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11" name="Google Shape;14111;p27"/>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12" name="Google Shape;14112;p27"/>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13" name="Google Shape;14113;p27"/>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14" name="Google Shape;14114;p27"/>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15" name="Google Shape;14115;p27"/>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16" name="Google Shape;14116;p27"/>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17" name="Google Shape;14117;p27"/>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18" name="Google Shape;14118;p27"/>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19" name="Google Shape;14119;p27"/>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20" name="Google Shape;14120;p27"/>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sp>
        <p:nvSpPr>
          <p:cNvPr id="14121" name="Google Shape;14121;p27"/>
          <p:cNvSpPr/>
          <p:nvPr/>
        </p:nvSpPr>
        <p:spPr>
          <a:xfrm>
            <a:off x="9501750" y="4765451"/>
            <a:ext cx="138645" cy="14271"/>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22" name="Google Shape;14122;p27"/>
          <p:cNvSpPr/>
          <p:nvPr/>
        </p:nvSpPr>
        <p:spPr>
          <a:xfrm>
            <a:off x="9501750" y="4800570"/>
            <a:ext cx="138645" cy="14311"/>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23" name="Google Shape;14123;p27"/>
          <p:cNvSpPr/>
          <p:nvPr/>
        </p:nvSpPr>
        <p:spPr>
          <a:xfrm>
            <a:off x="9533082" y="4833817"/>
            <a:ext cx="75980" cy="14271"/>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24" name="Google Shape;14124;p27"/>
          <p:cNvSpPr/>
          <p:nvPr/>
        </p:nvSpPr>
        <p:spPr>
          <a:xfrm>
            <a:off x="9343216" y="4563267"/>
            <a:ext cx="450017" cy="473736"/>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nvGrpSpPr>
          <p:cNvPr id="14125" name="Google Shape;14125;p27"/>
          <p:cNvGrpSpPr/>
          <p:nvPr/>
        </p:nvGrpSpPr>
        <p:grpSpPr>
          <a:xfrm>
            <a:off x="8364503" y="4563324"/>
            <a:ext cx="474692" cy="473736"/>
            <a:chOff x="5676088" y="3314908"/>
            <a:chExt cx="297700" cy="297100"/>
          </a:xfrm>
        </p:grpSpPr>
        <p:sp>
          <p:nvSpPr>
            <p:cNvPr id="14126" name="Google Shape;14126;p27"/>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27" name="Google Shape;14127;p27"/>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4128" name="Google Shape;14128;p27"/>
          <p:cNvGrpSpPr/>
          <p:nvPr/>
        </p:nvGrpSpPr>
        <p:grpSpPr>
          <a:xfrm>
            <a:off x="7351519" y="4560455"/>
            <a:ext cx="474732" cy="473776"/>
            <a:chOff x="5168238" y="3313108"/>
            <a:chExt cx="297725" cy="297125"/>
          </a:xfrm>
        </p:grpSpPr>
        <p:sp>
          <p:nvSpPr>
            <p:cNvPr id="14129" name="Google Shape;14129;p27"/>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30" name="Google Shape;14130;p27"/>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31" name="Google Shape;14131;p27"/>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32" name="Google Shape;14132;p27"/>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33" name="Google Shape;14133;p27"/>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sp>
        <p:nvSpPr>
          <p:cNvPr id="14134" name="Google Shape;14134;p27"/>
          <p:cNvSpPr/>
          <p:nvPr/>
        </p:nvSpPr>
        <p:spPr>
          <a:xfrm>
            <a:off x="6347023" y="4559439"/>
            <a:ext cx="488007" cy="474373"/>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nvGrpSpPr>
          <p:cNvPr id="14135" name="Google Shape;14135;p27"/>
          <p:cNvGrpSpPr/>
          <p:nvPr/>
        </p:nvGrpSpPr>
        <p:grpSpPr>
          <a:xfrm>
            <a:off x="5365455" y="4561411"/>
            <a:ext cx="468075" cy="473736"/>
            <a:chOff x="4177563" y="3313708"/>
            <a:chExt cx="293550" cy="297100"/>
          </a:xfrm>
        </p:grpSpPr>
        <p:sp>
          <p:nvSpPr>
            <p:cNvPr id="14136" name="Google Shape;14136;p27"/>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37" name="Google Shape;14137;p27"/>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38" name="Google Shape;14138;p27"/>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39" name="Google Shape;14139;p27"/>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40" name="Google Shape;14140;p27"/>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41" name="Google Shape;14141;p27"/>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42" name="Google Shape;14142;p27"/>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43" name="Google Shape;14143;p27"/>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44" name="Google Shape;14144;p27"/>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45" name="Google Shape;14145;p27"/>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46" name="Google Shape;14146;p27"/>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47" name="Google Shape;14147;p27"/>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48" name="Google Shape;14148;p27"/>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sp>
        <p:nvSpPr>
          <p:cNvPr id="14149" name="Google Shape;14149;p27"/>
          <p:cNvSpPr/>
          <p:nvPr/>
        </p:nvSpPr>
        <p:spPr>
          <a:xfrm>
            <a:off x="4330602" y="4561194"/>
            <a:ext cx="474692" cy="474852"/>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nvGrpSpPr>
          <p:cNvPr id="14150" name="Google Shape;14150;p27"/>
          <p:cNvGrpSpPr/>
          <p:nvPr/>
        </p:nvGrpSpPr>
        <p:grpSpPr>
          <a:xfrm>
            <a:off x="3390791" y="4561411"/>
            <a:ext cx="472779" cy="472819"/>
            <a:chOff x="3194038" y="3313708"/>
            <a:chExt cx="296500" cy="296525"/>
          </a:xfrm>
        </p:grpSpPr>
        <p:sp>
          <p:nvSpPr>
            <p:cNvPr id="14151" name="Google Shape;14151;p27"/>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52" name="Google Shape;14152;p27"/>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53" name="Google Shape;14153;p27"/>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54" name="Google Shape;14154;p27"/>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55" name="Google Shape;14155;p27"/>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56" name="Google Shape;14156;p27"/>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57" name="Google Shape;14157;p27"/>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58" name="Google Shape;14158;p27"/>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59" name="Google Shape;14159;p27"/>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60" name="Google Shape;14160;p27"/>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4161" name="Google Shape;14161;p27"/>
          <p:cNvGrpSpPr/>
          <p:nvPr/>
        </p:nvGrpSpPr>
        <p:grpSpPr>
          <a:xfrm>
            <a:off x="2371150" y="4574327"/>
            <a:ext cx="479436" cy="450735"/>
            <a:chOff x="2682013" y="3321808"/>
            <a:chExt cx="300675" cy="282675"/>
          </a:xfrm>
        </p:grpSpPr>
        <p:sp>
          <p:nvSpPr>
            <p:cNvPr id="14162" name="Google Shape;14162;p27"/>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63" name="Google Shape;14163;p27"/>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64" name="Google Shape;14164;p27"/>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4165" name="Google Shape;14165;p27"/>
          <p:cNvGrpSpPr/>
          <p:nvPr/>
        </p:nvGrpSpPr>
        <p:grpSpPr>
          <a:xfrm>
            <a:off x="1454995" y="4560456"/>
            <a:ext cx="388348" cy="475649"/>
            <a:chOff x="2234888" y="3313108"/>
            <a:chExt cx="243550" cy="298300"/>
          </a:xfrm>
        </p:grpSpPr>
        <p:sp>
          <p:nvSpPr>
            <p:cNvPr id="14166" name="Google Shape;14166;p27"/>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67" name="Google Shape;14167;p27"/>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68" name="Google Shape;14168;p27"/>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69" name="Google Shape;14169;p27"/>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70" name="Google Shape;14170;p27"/>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71" name="Google Shape;14171;p27"/>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72" name="Google Shape;14172;p27"/>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73" name="Google Shape;14173;p27"/>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4174" name="Google Shape;14174;p27"/>
          <p:cNvGrpSpPr/>
          <p:nvPr/>
        </p:nvGrpSpPr>
        <p:grpSpPr>
          <a:xfrm>
            <a:off x="1411345" y="5318974"/>
            <a:ext cx="476607" cy="474692"/>
            <a:chOff x="2207513" y="3788808"/>
            <a:chExt cx="298900" cy="297700"/>
          </a:xfrm>
        </p:grpSpPr>
        <p:sp>
          <p:nvSpPr>
            <p:cNvPr id="14175" name="Google Shape;14175;p27"/>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76" name="Google Shape;14176;p27"/>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77" name="Google Shape;14177;p27"/>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78" name="Google Shape;14178;p27"/>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79" name="Google Shape;14179;p27"/>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80" name="Google Shape;14180;p27"/>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4181" name="Google Shape;14181;p27"/>
          <p:cNvGrpSpPr/>
          <p:nvPr/>
        </p:nvGrpSpPr>
        <p:grpSpPr>
          <a:xfrm>
            <a:off x="2375894" y="5320648"/>
            <a:ext cx="471863" cy="472061"/>
            <a:chOff x="2684988" y="3789858"/>
            <a:chExt cx="295925" cy="296050"/>
          </a:xfrm>
        </p:grpSpPr>
        <p:sp>
          <p:nvSpPr>
            <p:cNvPr id="14182" name="Google Shape;14182;p27"/>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83" name="Google Shape;14183;p27"/>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84" name="Google Shape;14184;p27"/>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85" name="Google Shape;14185;p27"/>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86" name="Google Shape;14186;p27"/>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87" name="Google Shape;14187;p27"/>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88" name="Google Shape;14188;p27"/>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89" name="Google Shape;14189;p27"/>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90" name="Google Shape;14190;p27"/>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91" name="Google Shape;14191;p27"/>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92" name="Google Shape;14192;p27"/>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93" name="Google Shape;14193;p27"/>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4194" name="Google Shape;14194;p27"/>
          <p:cNvGrpSpPr/>
          <p:nvPr/>
        </p:nvGrpSpPr>
        <p:grpSpPr>
          <a:xfrm>
            <a:off x="3392665" y="5339784"/>
            <a:ext cx="474692" cy="435865"/>
            <a:chOff x="3195213" y="3801858"/>
            <a:chExt cx="297700" cy="273350"/>
          </a:xfrm>
        </p:grpSpPr>
        <p:sp>
          <p:nvSpPr>
            <p:cNvPr id="14195" name="Google Shape;14195;p27"/>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96" name="Google Shape;14196;p27"/>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97" name="Google Shape;14197;p27"/>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98" name="Google Shape;14198;p27"/>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199" name="Google Shape;14199;p27"/>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00" name="Google Shape;14200;p27"/>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01" name="Google Shape;14201;p27"/>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4202" name="Google Shape;14202;p27"/>
          <p:cNvGrpSpPr/>
          <p:nvPr/>
        </p:nvGrpSpPr>
        <p:grpSpPr>
          <a:xfrm>
            <a:off x="4330666" y="5321685"/>
            <a:ext cx="474692" cy="474852"/>
            <a:chOff x="3656038" y="3790508"/>
            <a:chExt cx="297700" cy="297800"/>
          </a:xfrm>
        </p:grpSpPr>
        <p:sp>
          <p:nvSpPr>
            <p:cNvPr id="14203" name="Google Shape;14203;p27"/>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04" name="Google Shape;14204;p27"/>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05" name="Google Shape;14205;p27"/>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06" name="Google Shape;14206;p27"/>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07" name="Google Shape;14207;p27"/>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4208" name="Google Shape;14208;p27"/>
          <p:cNvGrpSpPr/>
          <p:nvPr/>
        </p:nvGrpSpPr>
        <p:grpSpPr>
          <a:xfrm>
            <a:off x="5374868" y="5319865"/>
            <a:ext cx="473773" cy="470905"/>
            <a:chOff x="3688251" y="4146473"/>
            <a:chExt cx="355330" cy="353179"/>
          </a:xfrm>
        </p:grpSpPr>
        <p:sp>
          <p:nvSpPr>
            <p:cNvPr id="14209" name="Google Shape;14209;p27"/>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10" name="Google Shape;14210;p27"/>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4211" name="Google Shape;14211;p27"/>
          <p:cNvGrpSpPr/>
          <p:nvPr/>
        </p:nvGrpSpPr>
        <p:grpSpPr>
          <a:xfrm>
            <a:off x="6359463" y="5319931"/>
            <a:ext cx="474692" cy="474692"/>
            <a:chOff x="4673513" y="3789408"/>
            <a:chExt cx="297700" cy="297700"/>
          </a:xfrm>
        </p:grpSpPr>
        <p:sp>
          <p:nvSpPr>
            <p:cNvPr id="14212" name="Google Shape;14212;p27"/>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13" name="Google Shape;14213;p27"/>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14" name="Google Shape;14214;p27"/>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4215" name="Google Shape;14215;p27"/>
          <p:cNvGrpSpPr/>
          <p:nvPr/>
        </p:nvGrpSpPr>
        <p:grpSpPr>
          <a:xfrm>
            <a:off x="7362919" y="5319932"/>
            <a:ext cx="474692" cy="470905"/>
            <a:chOff x="5175388" y="3789408"/>
            <a:chExt cx="297700" cy="295325"/>
          </a:xfrm>
        </p:grpSpPr>
        <p:sp>
          <p:nvSpPr>
            <p:cNvPr id="14216" name="Google Shape;14216;p27"/>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17" name="Google Shape;14217;p27"/>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18" name="Google Shape;14218;p27"/>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4219" name="Google Shape;14219;p27"/>
          <p:cNvGrpSpPr/>
          <p:nvPr/>
        </p:nvGrpSpPr>
        <p:grpSpPr>
          <a:xfrm>
            <a:off x="8364503" y="5318974"/>
            <a:ext cx="486093" cy="474333"/>
            <a:chOff x="5676088" y="3788808"/>
            <a:chExt cx="304850" cy="297475"/>
          </a:xfrm>
        </p:grpSpPr>
        <p:sp>
          <p:nvSpPr>
            <p:cNvPr id="14220" name="Google Shape;14220;p27"/>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21" name="Google Shape;14221;p27"/>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22" name="Google Shape;14222;p27"/>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23" name="Google Shape;14223;p27"/>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24" name="Google Shape;14224;p27"/>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25" name="Google Shape;14225;p27"/>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4226" name="Google Shape;14226;p27"/>
          <p:cNvGrpSpPr/>
          <p:nvPr/>
        </p:nvGrpSpPr>
        <p:grpSpPr>
          <a:xfrm>
            <a:off x="9330010" y="5319932"/>
            <a:ext cx="474692" cy="475649"/>
            <a:chOff x="6154163" y="3789408"/>
            <a:chExt cx="297700" cy="298300"/>
          </a:xfrm>
        </p:grpSpPr>
        <p:sp>
          <p:nvSpPr>
            <p:cNvPr id="14227" name="Google Shape;14227;p27"/>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28" name="Google Shape;14228;p27"/>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29" name="Google Shape;14229;p27"/>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30" name="Google Shape;14230;p27"/>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31" name="Google Shape;14231;p27"/>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32" name="Google Shape;14232;p27"/>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33" name="Google Shape;14233;p27"/>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34" name="Google Shape;14234;p27"/>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35" name="Google Shape;14235;p27"/>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36" name="Google Shape;14236;p27"/>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37" name="Google Shape;14237;p27"/>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38" name="Google Shape;14238;p27"/>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39" name="Google Shape;14239;p27"/>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40" name="Google Shape;14240;p27"/>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41" name="Google Shape;14241;p27"/>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42" name="Google Shape;14242;p27"/>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4243" name="Google Shape;14243;p27"/>
          <p:cNvGrpSpPr/>
          <p:nvPr/>
        </p:nvGrpSpPr>
        <p:grpSpPr>
          <a:xfrm>
            <a:off x="10321147" y="5323480"/>
            <a:ext cx="474732" cy="471145"/>
            <a:chOff x="6648313" y="3791633"/>
            <a:chExt cx="297725" cy="295475"/>
          </a:xfrm>
        </p:grpSpPr>
        <p:sp>
          <p:nvSpPr>
            <p:cNvPr id="14244" name="Google Shape;14244;p27"/>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45" name="Google Shape;14245;p27"/>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46" name="Google Shape;14246;p27"/>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47" name="Google Shape;14247;p27"/>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48" name="Google Shape;14248;p27"/>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grpSp>
        <p:nvGrpSpPr>
          <p:cNvPr id="14249" name="Google Shape;14249;p27"/>
          <p:cNvGrpSpPr/>
          <p:nvPr/>
        </p:nvGrpSpPr>
        <p:grpSpPr>
          <a:xfrm>
            <a:off x="5364497" y="2357088"/>
            <a:ext cx="477563" cy="473776"/>
            <a:chOff x="4176963" y="1931283"/>
            <a:chExt cx="299500" cy="297125"/>
          </a:xfrm>
        </p:grpSpPr>
        <p:sp>
          <p:nvSpPr>
            <p:cNvPr id="14250" name="Google Shape;14250;p27"/>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51" name="Google Shape;14251;p27"/>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52" name="Google Shape;14252;p27"/>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53" name="Google Shape;14253;p27"/>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54" name="Google Shape;14254;p27"/>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sp>
          <p:nvSpPr>
            <p:cNvPr id="14255" name="Google Shape;14255;p27"/>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70C0"/>
                </a:solidFill>
                <a:cs typeface="B Nazanin" panose="00000700000000000000" pitchFamily="2" charset="-78"/>
                <a:sym typeface="Arial"/>
              </a:endParaRPr>
            </a:p>
          </p:txBody>
        </p:sp>
      </p:grpSp>
      <p:sp>
        <p:nvSpPr>
          <p:cNvPr id="14256" name="Google Shape;14256;p27"/>
          <p:cNvSpPr txBox="1"/>
          <p:nvPr/>
        </p:nvSpPr>
        <p:spPr>
          <a:xfrm>
            <a:off x="1397800" y="1544867"/>
            <a:ext cx="93964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defRPr/>
            </a:pPr>
            <a:r>
              <a:rPr lang="fa-IR" sz="2133" kern="0" dirty="0">
                <a:solidFill>
                  <a:srgbClr val="0070C0"/>
                </a:solidFill>
                <a:cs typeface="B Nazanin" panose="00000700000000000000" pitchFamily="2" charset="-78"/>
                <a:sym typeface="Arial"/>
              </a:rPr>
              <a:t>عناصر اینفوگرافیک</a:t>
            </a:r>
            <a:endParaRPr sz="2133" kern="0" dirty="0">
              <a:solidFill>
                <a:srgbClr val="0070C0"/>
              </a:solidFill>
              <a:cs typeface="B Nazanin" panose="00000700000000000000" pitchFamily="2" charset="-78"/>
              <a:sym typeface="Arial"/>
            </a:endParaRPr>
          </a:p>
        </p:txBody>
      </p:sp>
      <p:sp>
        <p:nvSpPr>
          <p:cNvPr id="14257" name="Google Shape;14257;p27"/>
          <p:cNvSpPr txBox="1">
            <a:spLocks noGrp="1"/>
          </p:cNvSpPr>
          <p:nvPr>
            <p:ph type="title" idx="4294967295"/>
          </p:nvPr>
        </p:nvSpPr>
        <p:spPr>
          <a:xfrm>
            <a:off x="0" y="431800"/>
            <a:ext cx="9398000" cy="642938"/>
          </a:xfrm>
          <a:prstGeom prst="rect">
            <a:avLst/>
          </a:prstGeom>
        </p:spPr>
        <p:txBody>
          <a:bodyPr spcFirstLastPara="1" wrap="square" lIns="121900" tIns="121900" rIns="121900" bIns="121900" anchor="t" anchorCtr="0">
            <a:noAutofit/>
          </a:bodyPr>
          <a:lstStyle/>
          <a:p>
            <a:pPr algn="ctr">
              <a:spcBef>
                <a:spcPts val="0"/>
              </a:spcBef>
            </a:pPr>
            <a:r>
              <a:rPr lang="fa-IR" dirty="0">
                <a:solidFill>
                  <a:srgbClr val="0070C0"/>
                </a:solidFill>
                <a:cs typeface="B Nazanin" panose="00000700000000000000" pitchFamily="2" charset="-78"/>
              </a:rPr>
              <a:t>نمادهای برتر</a:t>
            </a:r>
            <a:endParaRPr dirty="0">
              <a:solidFill>
                <a:srgbClr val="0070C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213" name="Group 212">
            <a:extLst>
              <a:ext uri="{FF2B5EF4-FFF2-40B4-BE49-F238E27FC236}">
                <a16:creationId xmlns:a16="http://schemas.microsoft.com/office/drawing/2014/main" id="{AF647387-DADD-4156-947F-C71A3C540001}"/>
              </a:ext>
            </a:extLst>
          </p:cNvPr>
          <p:cNvGrpSpPr/>
          <p:nvPr/>
        </p:nvGrpSpPr>
        <p:grpSpPr>
          <a:xfrm>
            <a:off x="654335" y="1349568"/>
            <a:ext cx="5124008" cy="5030794"/>
            <a:chOff x="654335" y="1675548"/>
            <a:chExt cx="4578818" cy="4495522"/>
          </a:xfrm>
        </p:grpSpPr>
        <p:grpSp>
          <p:nvGrpSpPr>
            <p:cNvPr id="179" name="Group 178">
              <a:extLst>
                <a:ext uri="{FF2B5EF4-FFF2-40B4-BE49-F238E27FC236}">
                  <a16:creationId xmlns:a16="http://schemas.microsoft.com/office/drawing/2014/main" id="{CAC21BAD-F907-4C60-8F68-7568784999DE}"/>
                </a:ext>
              </a:extLst>
            </p:cNvPr>
            <p:cNvGrpSpPr/>
            <p:nvPr/>
          </p:nvGrpSpPr>
          <p:grpSpPr>
            <a:xfrm flipH="1">
              <a:off x="2517606" y="1675548"/>
              <a:ext cx="2546898" cy="2822827"/>
              <a:chOff x="3790357" y="1727004"/>
              <a:chExt cx="2546898" cy="2822827"/>
            </a:xfrm>
            <a:solidFill>
              <a:schemeClr val="accent1"/>
            </a:solidFill>
          </p:grpSpPr>
          <p:sp>
            <p:nvSpPr>
              <p:cNvPr id="180" name="Freeform: Shape 179">
                <a:extLst>
                  <a:ext uri="{FF2B5EF4-FFF2-40B4-BE49-F238E27FC236}">
                    <a16:creationId xmlns:a16="http://schemas.microsoft.com/office/drawing/2014/main" id="{430F3F13-9B86-4E69-B16D-C1B3C3F516E6}"/>
                  </a:ext>
                </a:extLst>
              </p:cNvPr>
              <p:cNvSpPr/>
              <p:nvPr/>
            </p:nvSpPr>
            <p:spPr>
              <a:xfrm rot="20419300">
                <a:off x="3790357" y="2577464"/>
                <a:ext cx="1591629" cy="1972367"/>
              </a:xfrm>
              <a:custGeom>
                <a:avLst/>
                <a:gdLst>
                  <a:gd name="connsiteX0" fmla="*/ 760649 w 1591629"/>
                  <a:gd name="connsiteY0" fmla="*/ 0 h 1972367"/>
                  <a:gd name="connsiteX1" fmla="*/ 795715 w 1591629"/>
                  <a:gd name="connsiteY1" fmla="*/ 13842 h 1972367"/>
                  <a:gd name="connsiteX2" fmla="*/ 1152838 w 1591629"/>
                  <a:gd name="connsiteY2" fmla="*/ 196556 h 1972367"/>
                  <a:gd name="connsiteX3" fmla="*/ 1196210 w 1591629"/>
                  <a:gd name="connsiteY3" fmla="*/ 213167 h 1972367"/>
                  <a:gd name="connsiteX4" fmla="*/ 1261729 w 1591629"/>
                  <a:gd name="connsiteY4" fmla="*/ 339129 h 1972367"/>
                  <a:gd name="connsiteX5" fmla="*/ 1204515 w 1591629"/>
                  <a:gd name="connsiteY5" fmla="*/ 402340 h 1972367"/>
                  <a:gd name="connsiteX6" fmla="*/ 1122386 w 1591629"/>
                  <a:gd name="connsiteY6" fmla="*/ 429101 h 1972367"/>
                  <a:gd name="connsiteX7" fmla="*/ 1115927 w 1591629"/>
                  <a:gd name="connsiteY7" fmla="*/ 432793 h 1972367"/>
                  <a:gd name="connsiteX8" fmla="*/ 1205899 w 1591629"/>
                  <a:gd name="connsiteY8" fmla="*/ 485854 h 1972367"/>
                  <a:gd name="connsiteX9" fmla="*/ 1354931 w 1591629"/>
                  <a:gd name="connsiteY9" fmla="*/ 569367 h 1972367"/>
                  <a:gd name="connsiteX10" fmla="*/ 1447673 w 1591629"/>
                  <a:gd name="connsiteY10" fmla="*/ 631656 h 1972367"/>
                  <a:gd name="connsiteX11" fmla="*/ 1531186 w 1591629"/>
                  <a:gd name="connsiteY11" fmla="*/ 681487 h 1972367"/>
                  <a:gd name="connsiteX12" fmla="*/ 1591629 w 1591629"/>
                  <a:gd name="connsiteY12" fmla="*/ 712029 h 1972367"/>
                  <a:gd name="connsiteX13" fmla="*/ 1142918 w 1591629"/>
                  <a:gd name="connsiteY13" fmla="*/ 1972367 h 1972367"/>
                  <a:gd name="connsiteX14" fmla="*/ 1137497 w 1591629"/>
                  <a:gd name="connsiteY14" fmla="*/ 1967119 h 1972367"/>
                  <a:gd name="connsiteX15" fmla="*/ 1111313 w 1591629"/>
                  <a:gd name="connsiteY15" fmla="*/ 1921728 h 1972367"/>
                  <a:gd name="connsiteX16" fmla="*/ 1006575 w 1591629"/>
                  <a:gd name="connsiteY16" fmla="*/ 1776849 h 1972367"/>
                  <a:gd name="connsiteX17" fmla="*/ 949361 w 1591629"/>
                  <a:gd name="connsiteY17" fmla="*/ 1677187 h 1972367"/>
                  <a:gd name="connsiteX18" fmla="*/ 878767 w 1591629"/>
                  <a:gd name="connsiteY18" fmla="*/ 1515697 h 1972367"/>
                  <a:gd name="connsiteX19" fmla="*/ 763879 w 1591629"/>
                  <a:gd name="connsiteY19" fmla="*/ 1288227 h 1972367"/>
                  <a:gd name="connsiteX20" fmla="*/ 751421 w 1591629"/>
                  <a:gd name="connsiteY20" fmla="*/ 1258698 h 1972367"/>
                  <a:gd name="connsiteX21" fmla="*/ 708972 w 1591629"/>
                  <a:gd name="connsiteY21" fmla="*/ 1229629 h 1972367"/>
                  <a:gd name="connsiteX22" fmla="*/ 657295 w 1591629"/>
                  <a:gd name="connsiteY22" fmla="*/ 1208866 h 1972367"/>
                  <a:gd name="connsiteX23" fmla="*/ 626382 w 1591629"/>
                  <a:gd name="connsiteY23" fmla="*/ 1176568 h 1972367"/>
                  <a:gd name="connsiteX24" fmla="*/ 501804 w 1591629"/>
                  <a:gd name="connsiteY24" fmla="*/ 1111511 h 1972367"/>
                  <a:gd name="connsiteX25" fmla="*/ 408140 w 1591629"/>
                  <a:gd name="connsiteY25" fmla="*/ 1116125 h 1972367"/>
                  <a:gd name="connsiteX26" fmla="*/ 340776 w 1591629"/>
                  <a:gd name="connsiteY26" fmla="*/ 1093978 h 1972367"/>
                  <a:gd name="connsiteX27" fmla="*/ 313092 w 1591629"/>
                  <a:gd name="connsiteY27" fmla="*/ 1069985 h 1972367"/>
                  <a:gd name="connsiteX28" fmla="*/ 255417 w 1591629"/>
                  <a:gd name="connsiteY28" fmla="*/ 991086 h 1972367"/>
                  <a:gd name="connsiteX29" fmla="*/ 248034 w 1591629"/>
                  <a:gd name="connsiteY29" fmla="*/ 868354 h 1972367"/>
                  <a:gd name="connsiteX30" fmla="*/ 278025 w 1591629"/>
                  <a:gd name="connsiteY30" fmla="*/ 822214 h 1972367"/>
                  <a:gd name="connsiteX31" fmla="*/ 318628 w 1591629"/>
                  <a:gd name="connsiteY31" fmla="*/ 768230 h 1972367"/>
                  <a:gd name="connsiteX32" fmla="*/ 331086 w 1591629"/>
                  <a:gd name="connsiteY32" fmla="*/ 747928 h 1972367"/>
                  <a:gd name="connsiteX33" fmla="*/ 349080 w 1591629"/>
                  <a:gd name="connsiteY33" fmla="*/ 725320 h 1972367"/>
                  <a:gd name="connsiteX34" fmla="*/ 351849 w 1591629"/>
                  <a:gd name="connsiteY34" fmla="*/ 653342 h 1972367"/>
                  <a:gd name="connsiteX35" fmla="*/ 303402 w 1591629"/>
                  <a:gd name="connsiteY35" fmla="*/ 567060 h 1972367"/>
                  <a:gd name="connsiteX36" fmla="*/ 319551 w 1591629"/>
                  <a:gd name="connsiteY36" fmla="*/ 546297 h 1972367"/>
                  <a:gd name="connsiteX37" fmla="*/ 348619 w 1591629"/>
                  <a:gd name="connsiteY37" fmla="*/ 553679 h 1972367"/>
                  <a:gd name="connsiteX38" fmla="*/ 369382 w 1591629"/>
                  <a:gd name="connsiteY38" fmla="*/ 553218 h 1972367"/>
                  <a:gd name="connsiteX39" fmla="*/ 367998 w 1591629"/>
                  <a:gd name="connsiteY39" fmla="*/ 537992 h 1972367"/>
                  <a:gd name="connsiteX40" fmla="*/ 350004 w 1591629"/>
                  <a:gd name="connsiteY40" fmla="*/ 527380 h 1972367"/>
                  <a:gd name="connsiteX41" fmla="*/ 269259 w 1591629"/>
                  <a:gd name="connsiteY41" fmla="*/ 520458 h 1972367"/>
                  <a:gd name="connsiteX42" fmla="*/ 103155 w 1591629"/>
                  <a:gd name="connsiteY42" fmla="*/ 475703 h 1972367"/>
                  <a:gd name="connsiteX43" fmla="*/ 21948 w 1591629"/>
                  <a:gd name="connsiteY43" fmla="*/ 412491 h 1972367"/>
                  <a:gd name="connsiteX44" fmla="*/ 724 w 1591629"/>
                  <a:gd name="connsiteY44" fmla="*/ 318366 h 1972367"/>
                  <a:gd name="connsiteX45" fmla="*/ 45480 w 1591629"/>
                  <a:gd name="connsiteY45" fmla="*/ 166104 h 1972367"/>
                  <a:gd name="connsiteX46" fmla="*/ 65320 w 1591629"/>
                  <a:gd name="connsiteY46" fmla="*/ 164258 h 1972367"/>
                  <a:gd name="connsiteX47" fmla="*/ 58860 w 1591629"/>
                  <a:gd name="connsiteY47" fmla="*/ 152262 h 1972367"/>
                  <a:gd name="connsiteX48" fmla="*/ 83776 w 1591629"/>
                  <a:gd name="connsiteY48" fmla="*/ 188712 h 1972367"/>
                  <a:gd name="connsiteX49" fmla="*/ 72702 w 1591629"/>
                  <a:gd name="connsiteY49" fmla="*/ 269457 h 1972367"/>
                  <a:gd name="connsiteX50" fmla="*/ 70395 w 1591629"/>
                  <a:gd name="connsiteY50" fmla="*/ 326671 h 1972367"/>
                  <a:gd name="connsiteX51" fmla="*/ 90697 w 1591629"/>
                  <a:gd name="connsiteY51" fmla="*/ 351125 h 1972367"/>
                  <a:gd name="connsiteX52" fmla="*/ 229117 w 1591629"/>
                  <a:gd name="connsiteY52" fmla="*/ 382500 h 1972367"/>
                  <a:gd name="connsiteX53" fmla="*/ 458894 w 1591629"/>
                  <a:gd name="connsiteY53" fmla="*/ 374195 h 1972367"/>
                  <a:gd name="connsiteX54" fmla="*/ 487039 w 1591629"/>
                  <a:gd name="connsiteY54" fmla="*/ 357585 h 1972367"/>
                  <a:gd name="connsiteX55" fmla="*/ 676674 w 1591629"/>
                  <a:gd name="connsiteY55" fmla="*/ 278685 h 1972367"/>
                  <a:gd name="connsiteX56" fmla="*/ 780489 w 1591629"/>
                  <a:gd name="connsiteY56" fmla="*/ 262998 h 1972367"/>
                  <a:gd name="connsiteX57" fmla="*/ 838626 w 1591629"/>
                  <a:gd name="connsiteY57" fmla="*/ 252385 h 1972367"/>
                  <a:gd name="connsiteX58" fmla="*/ 886149 w 1591629"/>
                  <a:gd name="connsiteY58" fmla="*/ 262075 h 1972367"/>
                  <a:gd name="connsiteX59" fmla="*/ 915218 w 1591629"/>
                  <a:gd name="connsiteY59" fmla="*/ 266227 h 1972367"/>
                  <a:gd name="connsiteX60" fmla="*/ 943363 w 1591629"/>
                  <a:gd name="connsiteY60" fmla="*/ 259306 h 1972367"/>
                  <a:gd name="connsiteX61" fmla="*/ 996885 w 1591629"/>
                  <a:gd name="connsiteY61" fmla="*/ 279608 h 1972367"/>
                  <a:gd name="connsiteX62" fmla="*/ 1013496 w 1591629"/>
                  <a:gd name="connsiteY62" fmla="*/ 288375 h 1972367"/>
                  <a:gd name="connsiteX63" fmla="*/ 1075784 w 1591629"/>
                  <a:gd name="connsiteY63" fmla="*/ 288375 h 1972367"/>
                  <a:gd name="connsiteX64" fmla="*/ 1057328 w 1591629"/>
                  <a:gd name="connsiteY64" fmla="*/ 269457 h 1972367"/>
                  <a:gd name="connsiteX65" fmla="*/ 922139 w 1591629"/>
                  <a:gd name="connsiteY65" fmla="*/ 180869 h 1972367"/>
                  <a:gd name="connsiteX66" fmla="*/ 775414 w 1591629"/>
                  <a:gd name="connsiteY66" fmla="*/ 59521 h 1972367"/>
                  <a:gd name="connsiteX67" fmla="*/ 750037 w 1591629"/>
                  <a:gd name="connsiteY67" fmla="*/ 11535 h 1972367"/>
                  <a:gd name="connsiteX68" fmla="*/ 760649 w 1591629"/>
                  <a:gd name="connsiteY68" fmla="*/ 0 h 1972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591629" h="1972367">
                    <a:moveTo>
                      <a:pt x="760649" y="0"/>
                    </a:moveTo>
                    <a:cubicBezTo>
                      <a:pt x="774491" y="461"/>
                      <a:pt x="786026" y="5075"/>
                      <a:pt x="795715" y="13842"/>
                    </a:cubicBezTo>
                    <a:cubicBezTo>
                      <a:pt x="897684" y="108429"/>
                      <a:pt x="1025492" y="151800"/>
                      <a:pt x="1152838" y="196556"/>
                    </a:cubicBezTo>
                    <a:cubicBezTo>
                      <a:pt x="1167603" y="202093"/>
                      <a:pt x="1182368" y="206707"/>
                      <a:pt x="1196210" y="213167"/>
                    </a:cubicBezTo>
                    <a:cubicBezTo>
                      <a:pt x="1244657" y="234852"/>
                      <a:pt x="1271879" y="288375"/>
                      <a:pt x="1261729" y="339129"/>
                    </a:cubicBezTo>
                    <a:cubicBezTo>
                      <a:pt x="1255269" y="371427"/>
                      <a:pt x="1234506" y="391728"/>
                      <a:pt x="1204515" y="402340"/>
                    </a:cubicBezTo>
                    <a:cubicBezTo>
                      <a:pt x="1177292" y="412030"/>
                      <a:pt x="1149608" y="420335"/>
                      <a:pt x="1122386" y="429101"/>
                    </a:cubicBezTo>
                    <a:cubicBezTo>
                      <a:pt x="1120541" y="430024"/>
                      <a:pt x="1118695" y="431408"/>
                      <a:pt x="1115927" y="432793"/>
                    </a:cubicBezTo>
                    <a:cubicBezTo>
                      <a:pt x="1144994" y="453094"/>
                      <a:pt x="1175908" y="468782"/>
                      <a:pt x="1205899" y="485854"/>
                    </a:cubicBezTo>
                    <a:cubicBezTo>
                      <a:pt x="1255269" y="513538"/>
                      <a:pt x="1306023" y="540299"/>
                      <a:pt x="1354931" y="569367"/>
                    </a:cubicBezTo>
                    <a:cubicBezTo>
                      <a:pt x="1387229" y="588284"/>
                      <a:pt x="1420450" y="606740"/>
                      <a:pt x="1447673" y="631656"/>
                    </a:cubicBezTo>
                    <a:cubicBezTo>
                      <a:pt x="1472588" y="654726"/>
                      <a:pt x="1501195" y="668106"/>
                      <a:pt x="1531186" y="681487"/>
                    </a:cubicBezTo>
                    <a:lnTo>
                      <a:pt x="1591629" y="712029"/>
                    </a:lnTo>
                    <a:lnTo>
                      <a:pt x="1142918" y="1972367"/>
                    </a:lnTo>
                    <a:lnTo>
                      <a:pt x="1137497" y="1967119"/>
                    </a:lnTo>
                    <a:cubicBezTo>
                      <a:pt x="1126885" y="1953335"/>
                      <a:pt x="1118234" y="1938108"/>
                      <a:pt x="1111313" y="1921728"/>
                    </a:cubicBezTo>
                    <a:cubicBezTo>
                      <a:pt x="1087781" y="1864976"/>
                      <a:pt x="1053638" y="1816991"/>
                      <a:pt x="1006575" y="1776849"/>
                    </a:cubicBezTo>
                    <a:cubicBezTo>
                      <a:pt x="976122" y="1751011"/>
                      <a:pt x="957205" y="1716867"/>
                      <a:pt x="949361" y="1677187"/>
                    </a:cubicBezTo>
                    <a:cubicBezTo>
                      <a:pt x="937826" y="1618128"/>
                      <a:pt x="911526" y="1565067"/>
                      <a:pt x="878767" y="1515697"/>
                    </a:cubicBezTo>
                    <a:cubicBezTo>
                      <a:pt x="831243" y="1444180"/>
                      <a:pt x="792947" y="1368972"/>
                      <a:pt x="763879" y="1288227"/>
                    </a:cubicBezTo>
                    <a:cubicBezTo>
                      <a:pt x="760188" y="1278076"/>
                      <a:pt x="755112" y="1268848"/>
                      <a:pt x="751421" y="1258698"/>
                    </a:cubicBezTo>
                    <a:cubicBezTo>
                      <a:pt x="744500" y="1238396"/>
                      <a:pt x="735272" y="1225015"/>
                      <a:pt x="708972" y="1229629"/>
                    </a:cubicBezTo>
                    <a:cubicBezTo>
                      <a:pt x="689593" y="1233321"/>
                      <a:pt x="672060" y="1222247"/>
                      <a:pt x="657295" y="1208866"/>
                    </a:cubicBezTo>
                    <a:cubicBezTo>
                      <a:pt x="646222" y="1198716"/>
                      <a:pt x="635148" y="1188565"/>
                      <a:pt x="626382" y="1176568"/>
                    </a:cubicBezTo>
                    <a:cubicBezTo>
                      <a:pt x="595929" y="1133197"/>
                      <a:pt x="552558" y="1116125"/>
                      <a:pt x="501804" y="1111511"/>
                    </a:cubicBezTo>
                    <a:cubicBezTo>
                      <a:pt x="469967" y="1108281"/>
                      <a:pt x="439053" y="1109204"/>
                      <a:pt x="408140" y="1116125"/>
                    </a:cubicBezTo>
                    <a:cubicBezTo>
                      <a:pt x="381840" y="1121662"/>
                      <a:pt x="358308" y="1117048"/>
                      <a:pt x="340776" y="1093978"/>
                    </a:cubicBezTo>
                    <a:cubicBezTo>
                      <a:pt x="333393" y="1083827"/>
                      <a:pt x="323703" y="1075983"/>
                      <a:pt x="313092" y="1069985"/>
                    </a:cubicBezTo>
                    <a:cubicBezTo>
                      <a:pt x="281716" y="1052452"/>
                      <a:pt x="264183" y="1025229"/>
                      <a:pt x="255417" y="991086"/>
                    </a:cubicBezTo>
                    <a:cubicBezTo>
                      <a:pt x="245266" y="950483"/>
                      <a:pt x="234654" y="910341"/>
                      <a:pt x="248034" y="868354"/>
                    </a:cubicBezTo>
                    <a:cubicBezTo>
                      <a:pt x="254032" y="849898"/>
                      <a:pt x="262338" y="834210"/>
                      <a:pt x="278025" y="822214"/>
                    </a:cubicBezTo>
                    <a:cubicBezTo>
                      <a:pt x="296481" y="808372"/>
                      <a:pt x="311246" y="790839"/>
                      <a:pt x="318628" y="768230"/>
                    </a:cubicBezTo>
                    <a:cubicBezTo>
                      <a:pt x="320935" y="760848"/>
                      <a:pt x="326472" y="754388"/>
                      <a:pt x="331086" y="747928"/>
                    </a:cubicBezTo>
                    <a:cubicBezTo>
                      <a:pt x="336623" y="740085"/>
                      <a:pt x="343083" y="733164"/>
                      <a:pt x="349080" y="725320"/>
                    </a:cubicBezTo>
                    <a:cubicBezTo>
                      <a:pt x="374919" y="691638"/>
                      <a:pt x="374919" y="687485"/>
                      <a:pt x="351849" y="653342"/>
                    </a:cubicBezTo>
                    <a:cubicBezTo>
                      <a:pt x="333393" y="625658"/>
                      <a:pt x="314937" y="598435"/>
                      <a:pt x="303402" y="567060"/>
                    </a:cubicBezTo>
                    <a:cubicBezTo>
                      <a:pt x="298326" y="552756"/>
                      <a:pt x="303864" y="544913"/>
                      <a:pt x="319551" y="546297"/>
                    </a:cubicBezTo>
                    <a:cubicBezTo>
                      <a:pt x="329241" y="547220"/>
                      <a:pt x="338930" y="550911"/>
                      <a:pt x="348619" y="553679"/>
                    </a:cubicBezTo>
                    <a:cubicBezTo>
                      <a:pt x="355540" y="555525"/>
                      <a:pt x="363846" y="558755"/>
                      <a:pt x="369382" y="553218"/>
                    </a:cubicBezTo>
                    <a:cubicBezTo>
                      <a:pt x="371689" y="550911"/>
                      <a:pt x="369843" y="543067"/>
                      <a:pt x="367998" y="537992"/>
                    </a:cubicBezTo>
                    <a:cubicBezTo>
                      <a:pt x="364768" y="530148"/>
                      <a:pt x="357847" y="525995"/>
                      <a:pt x="350004" y="527380"/>
                    </a:cubicBezTo>
                    <a:cubicBezTo>
                      <a:pt x="322320" y="531993"/>
                      <a:pt x="296019" y="525073"/>
                      <a:pt x="269259" y="520458"/>
                    </a:cubicBezTo>
                    <a:cubicBezTo>
                      <a:pt x="212506" y="510769"/>
                      <a:pt x="155754" y="500157"/>
                      <a:pt x="103155" y="475703"/>
                    </a:cubicBezTo>
                    <a:cubicBezTo>
                      <a:pt x="71318" y="460938"/>
                      <a:pt x="44557" y="440175"/>
                      <a:pt x="21948" y="412491"/>
                    </a:cubicBezTo>
                    <a:cubicBezTo>
                      <a:pt x="-1122" y="383884"/>
                      <a:pt x="-1122" y="351586"/>
                      <a:pt x="724" y="318366"/>
                    </a:cubicBezTo>
                    <a:cubicBezTo>
                      <a:pt x="3954" y="264382"/>
                      <a:pt x="22410" y="214551"/>
                      <a:pt x="45480" y="166104"/>
                    </a:cubicBezTo>
                    <a:cubicBezTo>
                      <a:pt x="48248" y="160106"/>
                      <a:pt x="48710" y="160567"/>
                      <a:pt x="65320" y="164258"/>
                    </a:cubicBezTo>
                    <a:cubicBezTo>
                      <a:pt x="64859" y="159183"/>
                      <a:pt x="55631" y="158721"/>
                      <a:pt x="58860" y="152262"/>
                    </a:cubicBezTo>
                    <a:cubicBezTo>
                      <a:pt x="75009" y="157337"/>
                      <a:pt x="82853" y="168411"/>
                      <a:pt x="83776" y="188712"/>
                    </a:cubicBezTo>
                    <a:cubicBezTo>
                      <a:pt x="85160" y="216396"/>
                      <a:pt x="76855" y="242696"/>
                      <a:pt x="72702" y="269457"/>
                    </a:cubicBezTo>
                    <a:cubicBezTo>
                      <a:pt x="69473" y="288375"/>
                      <a:pt x="65320" y="307292"/>
                      <a:pt x="70395" y="326671"/>
                    </a:cubicBezTo>
                    <a:cubicBezTo>
                      <a:pt x="73164" y="338667"/>
                      <a:pt x="79162" y="346511"/>
                      <a:pt x="90697" y="351125"/>
                    </a:cubicBezTo>
                    <a:cubicBezTo>
                      <a:pt x="134991" y="369581"/>
                      <a:pt x="182054" y="377886"/>
                      <a:pt x="229117" y="382500"/>
                    </a:cubicBezTo>
                    <a:cubicBezTo>
                      <a:pt x="305709" y="389882"/>
                      <a:pt x="382763" y="388498"/>
                      <a:pt x="458894" y="374195"/>
                    </a:cubicBezTo>
                    <a:cubicBezTo>
                      <a:pt x="470890" y="371888"/>
                      <a:pt x="479195" y="366351"/>
                      <a:pt x="487039" y="357585"/>
                    </a:cubicBezTo>
                    <a:cubicBezTo>
                      <a:pt x="536870" y="299448"/>
                      <a:pt x="601005" y="274533"/>
                      <a:pt x="676674" y="278685"/>
                    </a:cubicBezTo>
                    <a:cubicBezTo>
                      <a:pt x="712202" y="280531"/>
                      <a:pt x="746346" y="270841"/>
                      <a:pt x="780489" y="262998"/>
                    </a:cubicBezTo>
                    <a:cubicBezTo>
                      <a:pt x="799868" y="258845"/>
                      <a:pt x="818785" y="254692"/>
                      <a:pt x="838626" y="252385"/>
                    </a:cubicBezTo>
                    <a:cubicBezTo>
                      <a:pt x="855697" y="250540"/>
                      <a:pt x="871846" y="251463"/>
                      <a:pt x="886149" y="262075"/>
                    </a:cubicBezTo>
                    <a:cubicBezTo>
                      <a:pt x="894916" y="268534"/>
                      <a:pt x="905067" y="268996"/>
                      <a:pt x="915218" y="266227"/>
                    </a:cubicBezTo>
                    <a:cubicBezTo>
                      <a:pt x="924907" y="263920"/>
                      <a:pt x="934135" y="261613"/>
                      <a:pt x="943363" y="259306"/>
                    </a:cubicBezTo>
                    <a:cubicBezTo>
                      <a:pt x="965972" y="253308"/>
                      <a:pt x="984428" y="259306"/>
                      <a:pt x="996885" y="279608"/>
                    </a:cubicBezTo>
                    <a:cubicBezTo>
                      <a:pt x="1001038" y="286529"/>
                      <a:pt x="1005652" y="288375"/>
                      <a:pt x="1013496" y="288375"/>
                    </a:cubicBezTo>
                    <a:cubicBezTo>
                      <a:pt x="1033797" y="287913"/>
                      <a:pt x="1054099" y="288375"/>
                      <a:pt x="1075784" y="288375"/>
                    </a:cubicBezTo>
                    <a:cubicBezTo>
                      <a:pt x="1071632" y="279147"/>
                      <a:pt x="1063788" y="274533"/>
                      <a:pt x="1057328" y="269457"/>
                    </a:cubicBezTo>
                    <a:cubicBezTo>
                      <a:pt x="1014880" y="235775"/>
                      <a:pt x="966894" y="210860"/>
                      <a:pt x="922139" y="180869"/>
                    </a:cubicBezTo>
                    <a:cubicBezTo>
                      <a:pt x="869078" y="144879"/>
                      <a:pt x="822015" y="102892"/>
                      <a:pt x="775414" y="59521"/>
                    </a:cubicBezTo>
                    <a:cubicBezTo>
                      <a:pt x="761572" y="46601"/>
                      <a:pt x="750498" y="31837"/>
                      <a:pt x="750037" y="11535"/>
                    </a:cubicBezTo>
                    <a:cubicBezTo>
                      <a:pt x="750037" y="3230"/>
                      <a:pt x="751882" y="0"/>
                      <a:pt x="760649" y="0"/>
                    </a:cubicBezTo>
                    <a:close/>
                  </a:path>
                </a:pathLst>
              </a:custGeom>
              <a:grpFill/>
              <a:ln w="4614" cap="flat">
                <a:noFill/>
                <a:prstDash val="solid"/>
                <a:miter/>
              </a:ln>
            </p:spPr>
            <p:txBody>
              <a:bodyPr wrap="square" rtlCol="0" anchor="ctr">
                <a:noAutofit/>
              </a:bodyPr>
              <a:lstStyle/>
              <a:p>
                <a:endParaRPr lang="en-US">
                  <a:cs typeface="B Nazanin" panose="00000700000000000000" pitchFamily="2" charset="-78"/>
                </a:endParaRPr>
              </a:p>
            </p:txBody>
          </p:sp>
          <p:sp>
            <p:nvSpPr>
              <p:cNvPr id="181" name="Up Arrow 7">
                <a:extLst>
                  <a:ext uri="{FF2B5EF4-FFF2-40B4-BE49-F238E27FC236}">
                    <a16:creationId xmlns:a16="http://schemas.microsoft.com/office/drawing/2014/main" id="{0C937FAC-C925-40BE-BAA6-361DE57A6ACE}"/>
                  </a:ext>
                </a:extLst>
              </p:cNvPr>
              <p:cNvSpPr/>
              <p:nvPr/>
            </p:nvSpPr>
            <p:spPr>
              <a:xfrm rot="10800000" flipV="1">
                <a:off x="4826586" y="1727004"/>
                <a:ext cx="1510669" cy="2651760"/>
              </a:xfrm>
              <a:prstGeom prst="upArrow">
                <a:avLst>
                  <a:gd name="adj1" fmla="val 50000"/>
                  <a:gd name="adj2" fmla="val 6193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grpSp>
          <p:nvGrpSpPr>
            <p:cNvPr id="182" name="Group 181">
              <a:extLst>
                <a:ext uri="{FF2B5EF4-FFF2-40B4-BE49-F238E27FC236}">
                  <a16:creationId xmlns:a16="http://schemas.microsoft.com/office/drawing/2014/main" id="{1694CC7B-CFA0-41D7-992B-5CF188F5A483}"/>
                </a:ext>
              </a:extLst>
            </p:cNvPr>
            <p:cNvGrpSpPr/>
            <p:nvPr/>
          </p:nvGrpSpPr>
          <p:grpSpPr>
            <a:xfrm flipH="1">
              <a:off x="654335" y="3123657"/>
              <a:ext cx="2503314" cy="3047413"/>
              <a:chOff x="5843802" y="2795035"/>
              <a:chExt cx="2503314" cy="3047413"/>
            </a:xfrm>
            <a:solidFill>
              <a:schemeClr val="accent4"/>
            </a:solidFill>
          </p:grpSpPr>
          <p:sp>
            <p:nvSpPr>
              <p:cNvPr id="183" name="Freeform: Shape 182">
                <a:extLst>
                  <a:ext uri="{FF2B5EF4-FFF2-40B4-BE49-F238E27FC236}">
                    <a16:creationId xmlns:a16="http://schemas.microsoft.com/office/drawing/2014/main" id="{F124E9BD-BA2F-4C30-9132-147F9E81DA8A}"/>
                  </a:ext>
                </a:extLst>
              </p:cNvPr>
              <p:cNvSpPr/>
              <p:nvPr/>
            </p:nvSpPr>
            <p:spPr>
              <a:xfrm rot="2082747" flipH="1">
                <a:off x="6613404" y="2795035"/>
                <a:ext cx="1733712" cy="1835947"/>
              </a:xfrm>
              <a:custGeom>
                <a:avLst/>
                <a:gdLst>
                  <a:gd name="connsiteX0" fmla="*/ 975077 w 1504382"/>
                  <a:gd name="connsiteY0" fmla="*/ 0 h 1640133"/>
                  <a:gd name="connsiteX1" fmla="*/ 910776 w 1504382"/>
                  <a:gd name="connsiteY1" fmla="*/ 0 h 1640133"/>
                  <a:gd name="connsiteX2" fmla="*/ 870129 w 1504382"/>
                  <a:gd name="connsiteY2" fmla="*/ 13549 h 1640133"/>
                  <a:gd name="connsiteX3" fmla="*/ 795723 w 1504382"/>
                  <a:gd name="connsiteY3" fmla="*/ 17683 h 1640133"/>
                  <a:gd name="connsiteX4" fmla="*/ 602132 w 1504382"/>
                  <a:gd name="connsiteY4" fmla="*/ 95073 h 1640133"/>
                  <a:gd name="connsiteX5" fmla="*/ 562174 w 1504382"/>
                  <a:gd name="connsiteY5" fmla="*/ 126076 h 1640133"/>
                  <a:gd name="connsiteX6" fmla="*/ 541505 w 1504382"/>
                  <a:gd name="connsiteY6" fmla="*/ 175450 h 1640133"/>
                  <a:gd name="connsiteX7" fmla="*/ 545409 w 1504382"/>
                  <a:gd name="connsiteY7" fmla="*/ 200481 h 1640133"/>
                  <a:gd name="connsiteX8" fmla="*/ 499250 w 1504382"/>
                  <a:gd name="connsiteY8" fmla="*/ 294866 h 1640133"/>
                  <a:gd name="connsiteX9" fmla="*/ 421860 w 1504382"/>
                  <a:gd name="connsiteY9" fmla="*/ 339417 h 1640133"/>
                  <a:gd name="connsiteX10" fmla="*/ 411755 w 1504382"/>
                  <a:gd name="connsiteY10" fmla="*/ 406244 h 1640133"/>
                  <a:gd name="connsiteX11" fmla="*/ 454010 w 1504382"/>
                  <a:gd name="connsiteY11" fmla="*/ 449877 h 1640133"/>
                  <a:gd name="connsiteX12" fmla="*/ 533468 w 1504382"/>
                  <a:gd name="connsiteY12" fmla="*/ 471693 h 1640133"/>
                  <a:gd name="connsiteX13" fmla="*/ 571359 w 1504382"/>
                  <a:gd name="connsiteY13" fmla="*/ 448499 h 1640133"/>
                  <a:gd name="connsiteX14" fmla="*/ 589272 w 1504382"/>
                  <a:gd name="connsiteY14" fmla="*/ 433802 h 1640133"/>
                  <a:gd name="connsiteX15" fmla="*/ 607643 w 1504382"/>
                  <a:gd name="connsiteY15" fmla="*/ 439772 h 1640133"/>
                  <a:gd name="connsiteX16" fmla="*/ 599606 w 1504382"/>
                  <a:gd name="connsiteY16" fmla="*/ 456307 h 1640133"/>
                  <a:gd name="connsiteX17" fmla="*/ 551839 w 1504382"/>
                  <a:gd name="connsiteY17" fmla="*/ 478812 h 1640133"/>
                  <a:gd name="connsiteX18" fmla="*/ 528875 w 1504382"/>
                  <a:gd name="connsiteY18" fmla="*/ 503155 h 1640133"/>
                  <a:gd name="connsiteX19" fmla="*/ 559188 w 1504382"/>
                  <a:gd name="connsiteY19" fmla="*/ 540128 h 1640133"/>
                  <a:gd name="connsiteX20" fmla="*/ 611548 w 1504382"/>
                  <a:gd name="connsiteY20" fmla="*/ 537142 h 1640133"/>
                  <a:gd name="connsiteX21" fmla="*/ 635201 w 1504382"/>
                  <a:gd name="connsiteY21" fmla="*/ 533468 h 1640133"/>
                  <a:gd name="connsiteX22" fmla="*/ 653113 w 1504382"/>
                  <a:gd name="connsiteY22" fmla="*/ 538061 h 1640133"/>
                  <a:gd name="connsiteX23" fmla="*/ 654262 w 1504382"/>
                  <a:gd name="connsiteY23" fmla="*/ 560336 h 1640133"/>
                  <a:gd name="connsiteX24" fmla="*/ 640942 w 1504382"/>
                  <a:gd name="connsiteY24" fmla="*/ 575493 h 1640133"/>
                  <a:gd name="connsiteX25" fmla="*/ 529104 w 1504382"/>
                  <a:gd name="connsiteY25" fmla="*/ 699272 h 1640133"/>
                  <a:gd name="connsiteX26" fmla="*/ 504303 w 1504382"/>
                  <a:gd name="connsiteY26" fmla="*/ 764032 h 1640133"/>
                  <a:gd name="connsiteX27" fmla="*/ 469626 w 1504382"/>
                  <a:gd name="connsiteY27" fmla="*/ 805139 h 1640133"/>
                  <a:gd name="connsiteX28" fmla="*/ 302674 w 1504382"/>
                  <a:gd name="connsiteY28" fmla="*/ 902739 h 1640133"/>
                  <a:gd name="connsiteX29" fmla="*/ 175220 w 1504382"/>
                  <a:gd name="connsiteY29" fmla="*/ 992301 h 1640133"/>
                  <a:gd name="connsiteX30" fmla="*/ 88414 w 1504382"/>
                  <a:gd name="connsiteY30" fmla="*/ 1090360 h 1640133"/>
                  <a:gd name="connsiteX31" fmla="*/ 5282 w 1504382"/>
                  <a:gd name="connsiteY31" fmla="*/ 1293137 h 1640133"/>
                  <a:gd name="connsiteX32" fmla="*/ 0 w 1504382"/>
                  <a:gd name="connsiteY32" fmla="*/ 1303012 h 1640133"/>
                  <a:gd name="connsiteX33" fmla="*/ 0 w 1504382"/>
                  <a:gd name="connsiteY33" fmla="*/ 1378795 h 1640133"/>
                  <a:gd name="connsiteX34" fmla="*/ 30313 w 1504382"/>
                  <a:gd name="connsiteY34" fmla="*/ 1362720 h 1640133"/>
                  <a:gd name="connsiteX35" fmla="*/ 30543 w 1504382"/>
                  <a:gd name="connsiteY35" fmla="*/ 1387751 h 1640133"/>
                  <a:gd name="connsiteX36" fmla="*/ 39729 w 1504382"/>
                  <a:gd name="connsiteY36" fmla="*/ 1427710 h 1640133"/>
                  <a:gd name="connsiteX37" fmla="*/ 52130 w 1504382"/>
                  <a:gd name="connsiteY37" fmla="*/ 1435977 h 1640133"/>
                  <a:gd name="connsiteX38" fmla="*/ 60626 w 1504382"/>
                  <a:gd name="connsiteY38" fmla="*/ 1425183 h 1640133"/>
                  <a:gd name="connsiteX39" fmla="*/ 64301 w 1504382"/>
                  <a:gd name="connsiteY39" fmla="*/ 1413931 h 1640133"/>
                  <a:gd name="connsiteX40" fmla="*/ 67975 w 1504382"/>
                  <a:gd name="connsiteY40" fmla="*/ 1430925 h 1640133"/>
                  <a:gd name="connsiteX41" fmla="*/ 76013 w 1504382"/>
                  <a:gd name="connsiteY41" fmla="*/ 1441029 h 1640133"/>
                  <a:gd name="connsiteX42" fmla="*/ 88414 w 1504382"/>
                  <a:gd name="connsiteY42" fmla="*/ 1431614 h 1640133"/>
                  <a:gd name="connsiteX43" fmla="*/ 94384 w 1504382"/>
                  <a:gd name="connsiteY43" fmla="*/ 1408419 h 1640133"/>
                  <a:gd name="connsiteX44" fmla="*/ 99896 w 1504382"/>
                  <a:gd name="connsiteY44" fmla="*/ 1398085 h 1640133"/>
                  <a:gd name="connsiteX45" fmla="*/ 108393 w 1504382"/>
                  <a:gd name="connsiteY45" fmla="*/ 1410946 h 1640133"/>
                  <a:gd name="connsiteX46" fmla="*/ 126305 w 1504382"/>
                  <a:gd name="connsiteY46" fmla="*/ 1413012 h 1640133"/>
                  <a:gd name="connsiteX47" fmla="*/ 135721 w 1504382"/>
                  <a:gd name="connsiteY47" fmla="*/ 1392344 h 1640133"/>
                  <a:gd name="connsiteX48" fmla="*/ 158226 w 1504382"/>
                  <a:gd name="connsiteY48" fmla="*/ 1370069 h 1640133"/>
                  <a:gd name="connsiteX49" fmla="*/ 202318 w 1504382"/>
                  <a:gd name="connsiteY49" fmla="*/ 1329192 h 1640133"/>
                  <a:gd name="connsiteX50" fmla="*/ 213341 w 1504382"/>
                  <a:gd name="connsiteY50" fmla="*/ 1287166 h 1640133"/>
                  <a:gd name="connsiteX51" fmla="*/ 217475 w 1504382"/>
                  <a:gd name="connsiteY51" fmla="*/ 1270402 h 1640133"/>
                  <a:gd name="connsiteX52" fmla="*/ 244343 w 1504382"/>
                  <a:gd name="connsiteY52" fmla="*/ 1249964 h 1640133"/>
                  <a:gd name="connsiteX53" fmla="*/ 338269 w 1504382"/>
                  <a:gd name="connsiteY53" fmla="*/ 1253408 h 1640133"/>
                  <a:gd name="connsiteX54" fmla="*/ 531401 w 1504382"/>
                  <a:gd name="connsiteY54" fmla="*/ 1270862 h 1640133"/>
                  <a:gd name="connsiteX55" fmla="*/ 543572 w 1504382"/>
                  <a:gd name="connsiteY55" fmla="*/ 1273847 h 1640133"/>
                  <a:gd name="connsiteX56" fmla="*/ 547017 w 1504382"/>
                  <a:gd name="connsiteY56" fmla="*/ 1295204 h 1640133"/>
                  <a:gd name="connsiteX57" fmla="*/ 401651 w 1504382"/>
                  <a:gd name="connsiteY57" fmla="*/ 1398775 h 1640133"/>
                  <a:gd name="connsiteX58" fmla="*/ 375931 w 1504382"/>
                  <a:gd name="connsiteY58" fmla="*/ 1415998 h 1640133"/>
                  <a:gd name="connsiteX59" fmla="*/ 351358 w 1504382"/>
                  <a:gd name="connsiteY59" fmla="*/ 1432762 h 1640133"/>
                  <a:gd name="connsiteX60" fmla="*/ 329083 w 1504382"/>
                  <a:gd name="connsiteY60" fmla="*/ 1468357 h 1640133"/>
                  <a:gd name="connsiteX61" fmla="*/ 324720 w 1504382"/>
                  <a:gd name="connsiteY61" fmla="*/ 1541614 h 1640133"/>
                  <a:gd name="connsiteX62" fmla="*/ 340565 w 1504382"/>
                  <a:gd name="connsiteY62" fmla="*/ 1564579 h 1640133"/>
                  <a:gd name="connsiteX63" fmla="*/ 372256 w 1504382"/>
                  <a:gd name="connsiteY63" fmla="*/ 1563890 h 1640133"/>
                  <a:gd name="connsiteX64" fmla="*/ 396599 w 1504382"/>
                  <a:gd name="connsiteY64" fmla="*/ 1557689 h 1640133"/>
                  <a:gd name="connsiteX65" fmla="*/ 396369 w 1504382"/>
                  <a:gd name="connsiteY65" fmla="*/ 1559756 h 1640133"/>
                  <a:gd name="connsiteX66" fmla="*/ 413133 w 1504382"/>
                  <a:gd name="connsiteY66" fmla="*/ 1592825 h 1640133"/>
                  <a:gd name="connsiteX67" fmla="*/ 519919 w 1504382"/>
                  <a:gd name="connsiteY67" fmla="*/ 1582491 h 1640133"/>
                  <a:gd name="connsiteX68" fmla="*/ 544261 w 1504382"/>
                  <a:gd name="connsiteY68" fmla="*/ 1577669 h 1640133"/>
                  <a:gd name="connsiteX69" fmla="*/ 517852 w 1504382"/>
                  <a:gd name="connsiteY69" fmla="*/ 1608211 h 1640133"/>
                  <a:gd name="connsiteX70" fmla="*/ 511192 w 1504382"/>
                  <a:gd name="connsiteY70" fmla="*/ 1617397 h 1640133"/>
                  <a:gd name="connsiteX71" fmla="*/ 512111 w 1504382"/>
                  <a:gd name="connsiteY71" fmla="*/ 1628880 h 1640133"/>
                  <a:gd name="connsiteX72" fmla="*/ 521067 w 1504382"/>
                  <a:gd name="connsiteY72" fmla="*/ 1629569 h 1640133"/>
                  <a:gd name="connsiteX73" fmla="*/ 531401 w 1504382"/>
                  <a:gd name="connsiteY73" fmla="*/ 1627732 h 1640133"/>
                  <a:gd name="connsiteX74" fmla="*/ 533698 w 1504382"/>
                  <a:gd name="connsiteY74" fmla="*/ 1631636 h 1640133"/>
                  <a:gd name="connsiteX75" fmla="*/ 523109 w 1504382"/>
                  <a:gd name="connsiteY75" fmla="*/ 1640133 h 1640133"/>
                  <a:gd name="connsiteX76" fmla="*/ 1503385 w 1504382"/>
                  <a:gd name="connsiteY76" fmla="*/ 1569052 h 1640133"/>
                  <a:gd name="connsiteX77" fmla="*/ 1504382 w 1504382"/>
                  <a:gd name="connsiteY77" fmla="*/ 1556426 h 1640133"/>
                  <a:gd name="connsiteX78" fmla="*/ 1497751 w 1504382"/>
                  <a:gd name="connsiteY78" fmla="*/ 1472491 h 1640133"/>
                  <a:gd name="connsiteX79" fmla="*/ 1444244 w 1504382"/>
                  <a:gd name="connsiteY79" fmla="*/ 1240319 h 1640133"/>
                  <a:gd name="connsiteX80" fmla="*/ 1420131 w 1504382"/>
                  <a:gd name="connsiteY80" fmla="*/ 950046 h 1640133"/>
                  <a:gd name="connsiteX81" fmla="*/ 1393492 w 1504382"/>
                  <a:gd name="connsiteY81" fmla="*/ 736934 h 1640133"/>
                  <a:gd name="connsiteX82" fmla="*/ 1295893 w 1504382"/>
                  <a:gd name="connsiteY82" fmla="*/ 546328 h 1640133"/>
                  <a:gd name="connsiteX83" fmla="*/ 1242385 w 1504382"/>
                  <a:gd name="connsiteY83" fmla="*/ 456766 h 1640133"/>
                  <a:gd name="connsiteX84" fmla="*/ 1221717 w 1504382"/>
                  <a:gd name="connsiteY84" fmla="*/ 386035 h 1640133"/>
                  <a:gd name="connsiteX85" fmla="*/ 1066246 w 1504382"/>
                  <a:gd name="connsiteY85" fmla="*/ 122401 h 1640133"/>
                  <a:gd name="connsiteX86" fmla="*/ 1046727 w 1504382"/>
                  <a:gd name="connsiteY86" fmla="*/ 108393 h 1640133"/>
                  <a:gd name="connsiteX87" fmla="*/ 1018021 w 1504382"/>
                  <a:gd name="connsiteY87" fmla="*/ 53967 h 1640133"/>
                  <a:gd name="connsiteX88" fmla="*/ 994367 w 1504382"/>
                  <a:gd name="connsiteY88" fmla="*/ 11712 h 1640133"/>
                  <a:gd name="connsiteX89" fmla="*/ 975077 w 1504382"/>
                  <a:gd name="connsiteY89" fmla="*/ 0 h 1640133"/>
                  <a:gd name="connsiteX0" fmla="*/ 975077 w 1504382"/>
                  <a:gd name="connsiteY0" fmla="*/ 0 h 1631636"/>
                  <a:gd name="connsiteX1" fmla="*/ 910776 w 1504382"/>
                  <a:gd name="connsiteY1" fmla="*/ 0 h 1631636"/>
                  <a:gd name="connsiteX2" fmla="*/ 870129 w 1504382"/>
                  <a:gd name="connsiteY2" fmla="*/ 13549 h 1631636"/>
                  <a:gd name="connsiteX3" fmla="*/ 795723 w 1504382"/>
                  <a:gd name="connsiteY3" fmla="*/ 17683 h 1631636"/>
                  <a:gd name="connsiteX4" fmla="*/ 602132 w 1504382"/>
                  <a:gd name="connsiteY4" fmla="*/ 95073 h 1631636"/>
                  <a:gd name="connsiteX5" fmla="*/ 562174 w 1504382"/>
                  <a:gd name="connsiteY5" fmla="*/ 126076 h 1631636"/>
                  <a:gd name="connsiteX6" fmla="*/ 541505 w 1504382"/>
                  <a:gd name="connsiteY6" fmla="*/ 175450 h 1631636"/>
                  <a:gd name="connsiteX7" fmla="*/ 545409 w 1504382"/>
                  <a:gd name="connsiteY7" fmla="*/ 200481 h 1631636"/>
                  <a:gd name="connsiteX8" fmla="*/ 499250 w 1504382"/>
                  <a:gd name="connsiteY8" fmla="*/ 294866 h 1631636"/>
                  <a:gd name="connsiteX9" fmla="*/ 421860 w 1504382"/>
                  <a:gd name="connsiteY9" fmla="*/ 339417 h 1631636"/>
                  <a:gd name="connsiteX10" fmla="*/ 411755 w 1504382"/>
                  <a:gd name="connsiteY10" fmla="*/ 406244 h 1631636"/>
                  <a:gd name="connsiteX11" fmla="*/ 454010 w 1504382"/>
                  <a:gd name="connsiteY11" fmla="*/ 449877 h 1631636"/>
                  <a:gd name="connsiteX12" fmla="*/ 533468 w 1504382"/>
                  <a:gd name="connsiteY12" fmla="*/ 471693 h 1631636"/>
                  <a:gd name="connsiteX13" fmla="*/ 571359 w 1504382"/>
                  <a:gd name="connsiteY13" fmla="*/ 448499 h 1631636"/>
                  <a:gd name="connsiteX14" fmla="*/ 589272 w 1504382"/>
                  <a:gd name="connsiteY14" fmla="*/ 433802 h 1631636"/>
                  <a:gd name="connsiteX15" fmla="*/ 607643 w 1504382"/>
                  <a:gd name="connsiteY15" fmla="*/ 439772 h 1631636"/>
                  <a:gd name="connsiteX16" fmla="*/ 599606 w 1504382"/>
                  <a:gd name="connsiteY16" fmla="*/ 456307 h 1631636"/>
                  <a:gd name="connsiteX17" fmla="*/ 551839 w 1504382"/>
                  <a:gd name="connsiteY17" fmla="*/ 478812 h 1631636"/>
                  <a:gd name="connsiteX18" fmla="*/ 528875 w 1504382"/>
                  <a:gd name="connsiteY18" fmla="*/ 503155 h 1631636"/>
                  <a:gd name="connsiteX19" fmla="*/ 559188 w 1504382"/>
                  <a:gd name="connsiteY19" fmla="*/ 540128 h 1631636"/>
                  <a:gd name="connsiteX20" fmla="*/ 611548 w 1504382"/>
                  <a:gd name="connsiteY20" fmla="*/ 537142 h 1631636"/>
                  <a:gd name="connsiteX21" fmla="*/ 635201 w 1504382"/>
                  <a:gd name="connsiteY21" fmla="*/ 533468 h 1631636"/>
                  <a:gd name="connsiteX22" fmla="*/ 653113 w 1504382"/>
                  <a:gd name="connsiteY22" fmla="*/ 538061 h 1631636"/>
                  <a:gd name="connsiteX23" fmla="*/ 654262 w 1504382"/>
                  <a:gd name="connsiteY23" fmla="*/ 560336 h 1631636"/>
                  <a:gd name="connsiteX24" fmla="*/ 640942 w 1504382"/>
                  <a:gd name="connsiteY24" fmla="*/ 575493 h 1631636"/>
                  <a:gd name="connsiteX25" fmla="*/ 529104 w 1504382"/>
                  <a:gd name="connsiteY25" fmla="*/ 699272 h 1631636"/>
                  <a:gd name="connsiteX26" fmla="*/ 504303 w 1504382"/>
                  <a:gd name="connsiteY26" fmla="*/ 764032 h 1631636"/>
                  <a:gd name="connsiteX27" fmla="*/ 469626 w 1504382"/>
                  <a:gd name="connsiteY27" fmla="*/ 805139 h 1631636"/>
                  <a:gd name="connsiteX28" fmla="*/ 302674 w 1504382"/>
                  <a:gd name="connsiteY28" fmla="*/ 902739 h 1631636"/>
                  <a:gd name="connsiteX29" fmla="*/ 175220 w 1504382"/>
                  <a:gd name="connsiteY29" fmla="*/ 992301 h 1631636"/>
                  <a:gd name="connsiteX30" fmla="*/ 88414 w 1504382"/>
                  <a:gd name="connsiteY30" fmla="*/ 1090360 h 1631636"/>
                  <a:gd name="connsiteX31" fmla="*/ 5282 w 1504382"/>
                  <a:gd name="connsiteY31" fmla="*/ 1293137 h 1631636"/>
                  <a:gd name="connsiteX32" fmla="*/ 0 w 1504382"/>
                  <a:gd name="connsiteY32" fmla="*/ 1303012 h 1631636"/>
                  <a:gd name="connsiteX33" fmla="*/ 0 w 1504382"/>
                  <a:gd name="connsiteY33" fmla="*/ 1378795 h 1631636"/>
                  <a:gd name="connsiteX34" fmla="*/ 30313 w 1504382"/>
                  <a:gd name="connsiteY34" fmla="*/ 1362720 h 1631636"/>
                  <a:gd name="connsiteX35" fmla="*/ 30543 w 1504382"/>
                  <a:gd name="connsiteY35" fmla="*/ 1387751 h 1631636"/>
                  <a:gd name="connsiteX36" fmla="*/ 39729 w 1504382"/>
                  <a:gd name="connsiteY36" fmla="*/ 1427710 h 1631636"/>
                  <a:gd name="connsiteX37" fmla="*/ 52130 w 1504382"/>
                  <a:gd name="connsiteY37" fmla="*/ 1435977 h 1631636"/>
                  <a:gd name="connsiteX38" fmla="*/ 60626 w 1504382"/>
                  <a:gd name="connsiteY38" fmla="*/ 1425183 h 1631636"/>
                  <a:gd name="connsiteX39" fmla="*/ 64301 w 1504382"/>
                  <a:gd name="connsiteY39" fmla="*/ 1413931 h 1631636"/>
                  <a:gd name="connsiteX40" fmla="*/ 67975 w 1504382"/>
                  <a:gd name="connsiteY40" fmla="*/ 1430925 h 1631636"/>
                  <a:gd name="connsiteX41" fmla="*/ 76013 w 1504382"/>
                  <a:gd name="connsiteY41" fmla="*/ 1441029 h 1631636"/>
                  <a:gd name="connsiteX42" fmla="*/ 88414 w 1504382"/>
                  <a:gd name="connsiteY42" fmla="*/ 1431614 h 1631636"/>
                  <a:gd name="connsiteX43" fmla="*/ 94384 w 1504382"/>
                  <a:gd name="connsiteY43" fmla="*/ 1408419 h 1631636"/>
                  <a:gd name="connsiteX44" fmla="*/ 99896 w 1504382"/>
                  <a:gd name="connsiteY44" fmla="*/ 1398085 h 1631636"/>
                  <a:gd name="connsiteX45" fmla="*/ 108393 w 1504382"/>
                  <a:gd name="connsiteY45" fmla="*/ 1410946 h 1631636"/>
                  <a:gd name="connsiteX46" fmla="*/ 126305 w 1504382"/>
                  <a:gd name="connsiteY46" fmla="*/ 1413012 h 1631636"/>
                  <a:gd name="connsiteX47" fmla="*/ 135721 w 1504382"/>
                  <a:gd name="connsiteY47" fmla="*/ 1392344 h 1631636"/>
                  <a:gd name="connsiteX48" fmla="*/ 158226 w 1504382"/>
                  <a:gd name="connsiteY48" fmla="*/ 1370069 h 1631636"/>
                  <a:gd name="connsiteX49" fmla="*/ 202318 w 1504382"/>
                  <a:gd name="connsiteY49" fmla="*/ 1329192 h 1631636"/>
                  <a:gd name="connsiteX50" fmla="*/ 213341 w 1504382"/>
                  <a:gd name="connsiteY50" fmla="*/ 1287166 h 1631636"/>
                  <a:gd name="connsiteX51" fmla="*/ 217475 w 1504382"/>
                  <a:gd name="connsiteY51" fmla="*/ 1270402 h 1631636"/>
                  <a:gd name="connsiteX52" fmla="*/ 244343 w 1504382"/>
                  <a:gd name="connsiteY52" fmla="*/ 1249964 h 1631636"/>
                  <a:gd name="connsiteX53" fmla="*/ 338269 w 1504382"/>
                  <a:gd name="connsiteY53" fmla="*/ 1253408 h 1631636"/>
                  <a:gd name="connsiteX54" fmla="*/ 531401 w 1504382"/>
                  <a:gd name="connsiteY54" fmla="*/ 1270862 h 1631636"/>
                  <a:gd name="connsiteX55" fmla="*/ 543572 w 1504382"/>
                  <a:gd name="connsiteY55" fmla="*/ 1273847 h 1631636"/>
                  <a:gd name="connsiteX56" fmla="*/ 547017 w 1504382"/>
                  <a:gd name="connsiteY56" fmla="*/ 1295204 h 1631636"/>
                  <a:gd name="connsiteX57" fmla="*/ 401651 w 1504382"/>
                  <a:gd name="connsiteY57" fmla="*/ 1398775 h 1631636"/>
                  <a:gd name="connsiteX58" fmla="*/ 375931 w 1504382"/>
                  <a:gd name="connsiteY58" fmla="*/ 1415998 h 1631636"/>
                  <a:gd name="connsiteX59" fmla="*/ 351358 w 1504382"/>
                  <a:gd name="connsiteY59" fmla="*/ 1432762 h 1631636"/>
                  <a:gd name="connsiteX60" fmla="*/ 329083 w 1504382"/>
                  <a:gd name="connsiteY60" fmla="*/ 1468357 h 1631636"/>
                  <a:gd name="connsiteX61" fmla="*/ 324720 w 1504382"/>
                  <a:gd name="connsiteY61" fmla="*/ 1541614 h 1631636"/>
                  <a:gd name="connsiteX62" fmla="*/ 340565 w 1504382"/>
                  <a:gd name="connsiteY62" fmla="*/ 1564579 h 1631636"/>
                  <a:gd name="connsiteX63" fmla="*/ 372256 w 1504382"/>
                  <a:gd name="connsiteY63" fmla="*/ 1563890 h 1631636"/>
                  <a:gd name="connsiteX64" fmla="*/ 396599 w 1504382"/>
                  <a:gd name="connsiteY64" fmla="*/ 1557689 h 1631636"/>
                  <a:gd name="connsiteX65" fmla="*/ 396369 w 1504382"/>
                  <a:gd name="connsiteY65" fmla="*/ 1559756 h 1631636"/>
                  <a:gd name="connsiteX66" fmla="*/ 413133 w 1504382"/>
                  <a:gd name="connsiteY66" fmla="*/ 1592825 h 1631636"/>
                  <a:gd name="connsiteX67" fmla="*/ 519919 w 1504382"/>
                  <a:gd name="connsiteY67" fmla="*/ 1582491 h 1631636"/>
                  <a:gd name="connsiteX68" fmla="*/ 544261 w 1504382"/>
                  <a:gd name="connsiteY68" fmla="*/ 1577669 h 1631636"/>
                  <a:gd name="connsiteX69" fmla="*/ 517852 w 1504382"/>
                  <a:gd name="connsiteY69" fmla="*/ 1608211 h 1631636"/>
                  <a:gd name="connsiteX70" fmla="*/ 511192 w 1504382"/>
                  <a:gd name="connsiteY70" fmla="*/ 1617397 h 1631636"/>
                  <a:gd name="connsiteX71" fmla="*/ 512111 w 1504382"/>
                  <a:gd name="connsiteY71" fmla="*/ 1628880 h 1631636"/>
                  <a:gd name="connsiteX72" fmla="*/ 521067 w 1504382"/>
                  <a:gd name="connsiteY72" fmla="*/ 1629569 h 1631636"/>
                  <a:gd name="connsiteX73" fmla="*/ 531401 w 1504382"/>
                  <a:gd name="connsiteY73" fmla="*/ 1627732 h 1631636"/>
                  <a:gd name="connsiteX74" fmla="*/ 533698 w 1504382"/>
                  <a:gd name="connsiteY74" fmla="*/ 1631636 h 1631636"/>
                  <a:gd name="connsiteX75" fmla="*/ 1503385 w 1504382"/>
                  <a:gd name="connsiteY75" fmla="*/ 1569052 h 1631636"/>
                  <a:gd name="connsiteX76" fmla="*/ 1504382 w 1504382"/>
                  <a:gd name="connsiteY76" fmla="*/ 1556426 h 1631636"/>
                  <a:gd name="connsiteX77" fmla="*/ 1497751 w 1504382"/>
                  <a:gd name="connsiteY77" fmla="*/ 1472491 h 1631636"/>
                  <a:gd name="connsiteX78" fmla="*/ 1444244 w 1504382"/>
                  <a:gd name="connsiteY78" fmla="*/ 1240319 h 1631636"/>
                  <a:gd name="connsiteX79" fmla="*/ 1420131 w 1504382"/>
                  <a:gd name="connsiteY79" fmla="*/ 950046 h 1631636"/>
                  <a:gd name="connsiteX80" fmla="*/ 1393492 w 1504382"/>
                  <a:gd name="connsiteY80" fmla="*/ 736934 h 1631636"/>
                  <a:gd name="connsiteX81" fmla="*/ 1295893 w 1504382"/>
                  <a:gd name="connsiteY81" fmla="*/ 546328 h 1631636"/>
                  <a:gd name="connsiteX82" fmla="*/ 1242385 w 1504382"/>
                  <a:gd name="connsiteY82" fmla="*/ 456766 h 1631636"/>
                  <a:gd name="connsiteX83" fmla="*/ 1221717 w 1504382"/>
                  <a:gd name="connsiteY83" fmla="*/ 386035 h 1631636"/>
                  <a:gd name="connsiteX84" fmla="*/ 1066246 w 1504382"/>
                  <a:gd name="connsiteY84" fmla="*/ 122401 h 1631636"/>
                  <a:gd name="connsiteX85" fmla="*/ 1046727 w 1504382"/>
                  <a:gd name="connsiteY85" fmla="*/ 108393 h 1631636"/>
                  <a:gd name="connsiteX86" fmla="*/ 1018021 w 1504382"/>
                  <a:gd name="connsiteY86" fmla="*/ 53967 h 1631636"/>
                  <a:gd name="connsiteX87" fmla="*/ 994367 w 1504382"/>
                  <a:gd name="connsiteY87" fmla="*/ 11712 h 1631636"/>
                  <a:gd name="connsiteX88" fmla="*/ 975077 w 1504382"/>
                  <a:gd name="connsiteY88" fmla="*/ 0 h 1631636"/>
                  <a:gd name="connsiteX0" fmla="*/ 975077 w 1504382"/>
                  <a:gd name="connsiteY0" fmla="*/ 0 h 1629830"/>
                  <a:gd name="connsiteX1" fmla="*/ 910776 w 1504382"/>
                  <a:gd name="connsiteY1" fmla="*/ 0 h 1629830"/>
                  <a:gd name="connsiteX2" fmla="*/ 870129 w 1504382"/>
                  <a:gd name="connsiteY2" fmla="*/ 13549 h 1629830"/>
                  <a:gd name="connsiteX3" fmla="*/ 795723 w 1504382"/>
                  <a:gd name="connsiteY3" fmla="*/ 17683 h 1629830"/>
                  <a:gd name="connsiteX4" fmla="*/ 602132 w 1504382"/>
                  <a:gd name="connsiteY4" fmla="*/ 95073 h 1629830"/>
                  <a:gd name="connsiteX5" fmla="*/ 562174 w 1504382"/>
                  <a:gd name="connsiteY5" fmla="*/ 126076 h 1629830"/>
                  <a:gd name="connsiteX6" fmla="*/ 541505 w 1504382"/>
                  <a:gd name="connsiteY6" fmla="*/ 175450 h 1629830"/>
                  <a:gd name="connsiteX7" fmla="*/ 545409 w 1504382"/>
                  <a:gd name="connsiteY7" fmla="*/ 200481 h 1629830"/>
                  <a:gd name="connsiteX8" fmla="*/ 499250 w 1504382"/>
                  <a:gd name="connsiteY8" fmla="*/ 294866 h 1629830"/>
                  <a:gd name="connsiteX9" fmla="*/ 421860 w 1504382"/>
                  <a:gd name="connsiteY9" fmla="*/ 339417 h 1629830"/>
                  <a:gd name="connsiteX10" fmla="*/ 411755 w 1504382"/>
                  <a:gd name="connsiteY10" fmla="*/ 406244 h 1629830"/>
                  <a:gd name="connsiteX11" fmla="*/ 454010 w 1504382"/>
                  <a:gd name="connsiteY11" fmla="*/ 449877 h 1629830"/>
                  <a:gd name="connsiteX12" fmla="*/ 533468 w 1504382"/>
                  <a:gd name="connsiteY12" fmla="*/ 471693 h 1629830"/>
                  <a:gd name="connsiteX13" fmla="*/ 571359 w 1504382"/>
                  <a:gd name="connsiteY13" fmla="*/ 448499 h 1629830"/>
                  <a:gd name="connsiteX14" fmla="*/ 589272 w 1504382"/>
                  <a:gd name="connsiteY14" fmla="*/ 433802 h 1629830"/>
                  <a:gd name="connsiteX15" fmla="*/ 607643 w 1504382"/>
                  <a:gd name="connsiteY15" fmla="*/ 439772 h 1629830"/>
                  <a:gd name="connsiteX16" fmla="*/ 599606 w 1504382"/>
                  <a:gd name="connsiteY16" fmla="*/ 456307 h 1629830"/>
                  <a:gd name="connsiteX17" fmla="*/ 551839 w 1504382"/>
                  <a:gd name="connsiteY17" fmla="*/ 478812 h 1629830"/>
                  <a:gd name="connsiteX18" fmla="*/ 528875 w 1504382"/>
                  <a:gd name="connsiteY18" fmla="*/ 503155 h 1629830"/>
                  <a:gd name="connsiteX19" fmla="*/ 559188 w 1504382"/>
                  <a:gd name="connsiteY19" fmla="*/ 540128 h 1629830"/>
                  <a:gd name="connsiteX20" fmla="*/ 611548 w 1504382"/>
                  <a:gd name="connsiteY20" fmla="*/ 537142 h 1629830"/>
                  <a:gd name="connsiteX21" fmla="*/ 635201 w 1504382"/>
                  <a:gd name="connsiteY21" fmla="*/ 533468 h 1629830"/>
                  <a:gd name="connsiteX22" fmla="*/ 653113 w 1504382"/>
                  <a:gd name="connsiteY22" fmla="*/ 538061 h 1629830"/>
                  <a:gd name="connsiteX23" fmla="*/ 654262 w 1504382"/>
                  <a:gd name="connsiteY23" fmla="*/ 560336 h 1629830"/>
                  <a:gd name="connsiteX24" fmla="*/ 640942 w 1504382"/>
                  <a:gd name="connsiteY24" fmla="*/ 575493 h 1629830"/>
                  <a:gd name="connsiteX25" fmla="*/ 529104 w 1504382"/>
                  <a:gd name="connsiteY25" fmla="*/ 699272 h 1629830"/>
                  <a:gd name="connsiteX26" fmla="*/ 504303 w 1504382"/>
                  <a:gd name="connsiteY26" fmla="*/ 764032 h 1629830"/>
                  <a:gd name="connsiteX27" fmla="*/ 469626 w 1504382"/>
                  <a:gd name="connsiteY27" fmla="*/ 805139 h 1629830"/>
                  <a:gd name="connsiteX28" fmla="*/ 302674 w 1504382"/>
                  <a:gd name="connsiteY28" fmla="*/ 902739 h 1629830"/>
                  <a:gd name="connsiteX29" fmla="*/ 175220 w 1504382"/>
                  <a:gd name="connsiteY29" fmla="*/ 992301 h 1629830"/>
                  <a:gd name="connsiteX30" fmla="*/ 88414 w 1504382"/>
                  <a:gd name="connsiteY30" fmla="*/ 1090360 h 1629830"/>
                  <a:gd name="connsiteX31" fmla="*/ 5282 w 1504382"/>
                  <a:gd name="connsiteY31" fmla="*/ 1293137 h 1629830"/>
                  <a:gd name="connsiteX32" fmla="*/ 0 w 1504382"/>
                  <a:gd name="connsiteY32" fmla="*/ 1303012 h 1629830"/>
                  <a:gd name="connsiteX33" fmla="*/ 0 w 1504382"/>
                  <a:gd name="connsiteY33" fmla="*/ 1378795 h 1629830"/>
                  <a:gd name="connsiteX34" fmla="*/ 30313 w 1504382"/>
                  <a:gd name="connsiteY34" fmla="*/ 1362720 h 1629830"/>
                  <a:gd name="connsiteX35" fmla="*/ 30543 w 1504382"/>
                  <a:gd name="connsiteY35" fmla="*/ 1387751 h 1629830"/>
                  <a:gd name="connsiteX36" fmla="*/ 39729 w 1504382"/>
                  <a:gd name="connsiteY36" fmla="*/ 1427710 h 1629830"/>
                  <a:gd name="connsiteX37" fmla="*/ 52130 w 1504382"/>
                  <a:gd name="connsiteY37" fmla="*/ 1435977 h 1629830"/>
                  <a:gd name="connsiteX38" fmla="*/ 60626 w 1504382"/>
                  <a:gd name="connsiteY38" fmla="*/ 1425183 h 1629830"/>
                  <a:gd name="connsiteX39" fmla="*/ 64301 w 1504382"/>
                  <a:gd name="connsiteY39" fmla="*/ 1413931 h 1629830"/>
                  <a:gd name="connsiteX40" fmla="*/ 67975 w 1504382"/>
                  <a:gd name="connsiteY40" fmla="*/ 1430925 h 1629830"/>
                  <a:gd name="connsiteX41" fmla="*/ 76013 w 1504382"/>
                  <a:gd name="connsiteY41" fmla="*/ 1441029 h 1629830"/>
                  <a:gd name="connsiteX42" fmla="*/ 88414 w 1504382"/>
                  <a:gd name="connsiteY42" fmla="*/ 1431614 h 1629830"/>
                  <a:gd name="connsiteX43" fmla="*/ 94384 w 1504382"/>
                  <a:gd name="connsiteY43" fmla="*/ 1408419 h 1629830"/>
                  <a:gd name="connsiteX44" fmla="*/ 99896 w 1504382"/>
                  <a:gd name="connsiteY44" fmla="*/ 1398085 h 1629830"/>
                  <a:gd name="connsiteX45" fmla="*/ 108393 w 1504382"/>
                  <a:gd name="connsiteY45" fmla="*/ 1410946 h 1629830"/>
                  <a:gd name="connsiteX46" fmla="*/ 126305 w 1504382"/>
                  <a:gd name="connsiteY46" fmla="*/ 1413012 h 1629830"/>
                  <a:gd name="connsiteX47" fmla="*/ 135721 w 1504382"/>
                  <a:gd name="connsiteY47" fmla="*/ 1392344 h 1629830"/>
                  <a:gd name="connsiteX48" fmla="*/ 158226 w 1504382"/>
                  <a:gd name="connsiteY48" fmla="*/ 1370069 h 1629830"/>
                  <a:gd name="connsiteX49" fmla="*/ 202318 w 1504382"/>
                  <a:gd name="connsiteY49" fmla="*/ 1329192 h 1629830"/>
                  <a:gd name="connsiteX50" fmla="*/ 213341 w 1504382"/>
                  <a:gd name="connsiteY50" fmla="*/ 1287166 h 1629830"/>
                  <a:gd name="connsiteX51" fmla="*/ 217475 w 1504382"/>
                  <a:gd name="connsiteY51" fmla="*/ 1270402 h 1629830"/>
                  <a:gd name="connsiteX52" fmla="*/ 244343 w 1504382"/>
                  <a:gd name="connsiteY52" fmla="*/ 1249964 h 1629830"/>
                  <a:gd name="connsiteX53" fmla="*/ 338269 w 1504382"/>
                  <a:gd name="connsiteY53" fmla="*/ 1253408 h 1629830"/>
                  <a:gd name="connsiteX54" fmla="*/ 531401 w 1504382"/>
                  <a:gd name="connsiteY54" fmla="*/ 1270862 h 1629830"/>
                  <a:gd name="connsiteX55" fmla="*/ 543572 w 1504382"/>
                  <a:gd name="connsiteY55" fmla="*/ 1273847 h 1629830"/>
                  <a:gd name="connsiteX56" fmla="*/ 547017 w 1504382"/>
                  <a:gd name="connsiteY56" fmla="*/ 1295204 h 1629830"/>
                  <a:gd name="connsiteX57" fmla="*/ 401651 w 1504382"/>
                  <a:gd name="connsiteY57" fmla="*/ 1398775 h 1629830"/>
                  <a:gd name="connsiteX58" fmla="*/ 375931 w 1504382"/>
                  <a:gd name="connsiteY58" fmla="*/ 1415998 h 1629830"/>
                  <a:gd name="connsiteX59" fmla="*/ 351358 w 1504382"/>
                  <a:gd name="connsiteY59" fmla="*/ 1432762 h 1629830"/>
                  <a:gd name="connsiteX60" fmla="*/ 329083 w 1504382"/>
                  <a:gd name="connsiteY60" fmla="*/ 1468357 h 1629830"/>
                  <a:gd name="connsiteX61" fmla="*/ 324720 w 1504382"/>
                  <a:gd name="connsiteY61" fmla="*/ 1541614 h 1629830"/>
                  <a:gd name="connsiteX62" fmla="*/ 340565 w 1504382"/>
                  <a:gd name="connsiteY62" fmla="*/ 1564579 h 1629830"/>
                  <a:gd name="connsiteX63" fmla="*/ 372256 w 1504382"/>
                  <a:gd name="connsiteY63" fmla="*/ 1563890 h 1629830"/>
                  <a:gd name="connsiteX64" fmla="*/ 396599 w 1504382"/>
                  <a:gd name="connsiteY64" fmla="*/ 1557689 h 1629830"/>
                  <a:gd name="connsiteX65" fmla="*/ 396369 w 1504382"/>
                  <a:gd name="connsiteY65" fmla="*/ 1559756 h 1629830"/>
                  <a:gd name="connsiteX66" fmla="*/ 413133 w 1504382"/>
                  <a:gd name="connsiteY66" fmla="*/ 1592825 h 1629830"/>
                  <a:gd name="connsiteX67" fmla="*/ 519919 w 1504382"/>
                  <a:gd name="connsiteY67" fmla="*/ 1582491 h 1629830"/>
                  <a:gd name="connsiteX68" fmla="*/ 544261 w 1504382"/>
                  <a:gd name="connsiteY68" fmla="*/ 1577669 h 1629830"/>
                  <a:gd name="connsiteX69" fmla="*/ 517852 w 1504382"/>
                  <a:gd name="connsiteY69" fmla="*/ 1608211 h 1629830"/>
                  <a:gd name="connsiteX70" fmla="*/ 511192 w 1504382"/>
                  <a:gd name="connsiteY70" fmla="*/ 1617397 h 1629830"/>
                  <a:gd name="connsiteX71" fmla="*/ 512111 w 1504382"/>
                  <a:gd name="connsiteY71" fmla="*/ 1628880 h 1629830"/>
                  <a:gd name="connsiteX72" fmla="*/ 521067 w 1504382"/>
                  <a:gd name="connsiteY72" fmla="*/ 1629569 h 1629830"/>
                  <a:gd name="connsiteX73" fmla="*/ 531401 w 1504382"/>
                  <a:gd name="connsiteY73" fmla="*/ 1627732 h 1629830"/>
                  <a:gd name="connsiteX74" fmla="*/ 1503385 w 1504382"/>
                  <a:gd name="connsiteY74" fmla="*/ 1569052 h 1629830"/>
                  <a:gd name="connsiteX75" fmla="*/ 1504382 w 1504382"/>
                  <a:gd name="connsiteY75" fmla="*/ 1556426 h 1629830"/>
                  <a:gd name="connsiteX76" fmla="*/ 1497751 w 1504382"/>
                  <a:gd name="connsiteY76" fmla="*/ 1472491 h 1629830"/>
                  <a:gd name="connsiteX77" fmla="*/ 1444244 w 1504382"/>
                  <a:gd name="connsiteY77" fmla="*/ 1240319 h 1629830"/>
                  <a:gd name="connsiteX78" fmla="*/ 1420131 w 1504382"/>
                  <a:gd name="connsiteY78" fmla="*/ 950046 h 1629830"/>
                  <a:gd name="connsiteX79" fmla="*/ 1393492 w 1504382"/>
                  <a:gd name="connsiteY79" fmla="*/ 736934 h 1629830"/>
                  <a:gd name="connsiteX80" fmla="*/ 1295893 w 1504382"/>
                  <a:gd name="connsiteY80" fmla="*/ 546328 h 1629830"/>
                  <a:gd name="connsiteX81" fmla="*/ 1242385 w 1504382"/>
                  <a:gd name="connsiteY81" fmla="*/ 456766 h 1629830"/>
                  <a:gd name="connsiteX82" fmla="*/ 1221717 w 1504382"/>
                  <a:gd name="connsiteY82" fmla="*/ 386035 h 1629830"/>
                  <a:gd name="connsiteX83" fmla="*/ 1066246 w 1504382"/>
                  <a:gd name="connsiteY83" fmla="*/ 122401 h 1629830"/>
                  <a:gd name="connsiteX84" fmla="*/ 1046727 w 1504382"/>
                  <a:gd name="connsiteY84" fmla="*/ 108393 h 1629830"/>
                  <a:gd name="connsiteX85" fmla="*/ 1018021 w 1504382"/>
                  <a:gd name="connsiteY85" fmla="*/ 53967 h 1629830"/>
                  <a:gd name="connsiteX86" fmla="*/ 994367 w 1504382"/>
                  <a:gd name="connsiteY86" fmla="*/ 11712 h 1629830"/>
                  <a:gd name="connsiteX87" fmla="*/ 975077 w 1504382"/>
                  <a:gd name="connsiteY87" fmla="*/ 0 h 1629830"/>
                  <a:gd name="connsiteX0" fmla="*/ 975077 w 1504382"/>
                  <a:gd name="connsiteY0" fmla="*/ 0 h 1634129"/>
                  <a:gd name="connsiteX1" fmla="*/ 910776 w 1504382"/>
                  <a:gd name="connsiteY1" fmla="*/ 0 h 1634129"/>
                  <a:gd name="connsiteX2" fmla="*/ 870129 w 1504382"/>
                  <a:gd name="connsiteY2" fmla="*/ 13549 h 1634129"/>
                  <a:gd name="connsiteX3" fmla="*/ 795723 w 1504382"/>
                  <a:gd name="connsiteY3" fmla="*/ 17683 h 1634129"/>
                  <a:gd name="connsiteX4" fmla="*/ 602132 w 1504382"/>
                  <a:gd name="connsiteY4" fmla="*/ 95073 h 1634129"/>
                  <a:gd name="connsiteX5" fmla="*/ 562174 w 1504382"/>
                  <a:gd name="connsiteY5" fmla="*/ 126076 h 1634129"/>
                  <a:gd name="connsiteX6" fmla="*/ 541505 w 1504382"/>
                  <a:gd name="connsiteY6" fmla="*/ 175450 h 1634129"/>
                  <a:gd name="connsiteX7" fmla="*/ 545409 w 1504382"/>
                  <a:gd name="connsiteY7" fmla="*/ 200481 h 1634129"/>
                  <a:gd name="connsiteX8" fmla="*/ 499250 w 1504382"/>
                  <a:gd name="connsiteY8" fmla="*/ 294866 h 1634129"/>
                  <a:gd name="connsiteX9" fmla="*/ 421860 w 1504382"/>
                  <a:gd name="connsiteY9" fmla="*/ 339417 h 1634129"/>
                  <a:gd name="connsiteX10" fmla="*/ 411755 w 1504382"/>
                  <a:gd name="connsiteY10" fmla="*/ 406244 h 1634129"/>
                  <a:gd name="connsiteX11" fmla="*/ 454010 w 1504382"/>
                  <a:gd name="connsiteY11" fmla="*/ 449877 h 1634129"/>
                  <a:gd name="connsiteX12" fmla="*/ 533468 w 1504382"/>
                  <a:gd name="connsiteY12" fmla="*/ 471693 h 1634129"/>
                  <a:gd name="connsiteX13" fmla="*/ 571359 w 1504382"/>
                  <a:gd name="connsiteY13" fmla="*/ 448499 h 1634129"/>
                  <a:gd name="connsiteX14" fmla="*/ 589272 w 1504382"/>
                  <a:gd name="connsiteY14" fmla="*/ 433802 h 1634129"/>
                  <a:gd name="connsiteX15" fmla="*/ 607643 w 1504382"/>
                  <a:gd name="connsiteY15" fmla="*/ 439772 h 1634129"/>
                  <a:gd name="connsiteX16" fmla="*/ 599606 w 1504382"/>
                  <a:gd name="connsiteY16" fmla="*/ 456307 h 1634129"/>
                  <a:gd name="connsiteX17" fmla="*/ 551839 w 1504382"/>
                  <a:gd name="connsiteY17" fmla="*/ 478812 h 1634129"/>
                  <a:gd name="connsiteX18" fmla="*/ 528875 w 1504382"/>
                  <a:gd name="connsiteY18" fmla="*/ 503155 h 1634129"/>
                  <a:gd name="connsiteX19" fmla="*/ 559188 w 1504382"/>
                  <a:gd name="connsiteY19" fmla="*/ 540128 h 1634129"/>
                  <a:gd name="connsiteX20" fmla="*/ 611548 w 1504382"/>
                  <a:gd name="connsiteY20" fmla="*/ 537142 h 1634129"/>
                  <a:gd name="connsiteX21" fmla="*/ 635201 w 1504382"/>
                  <a:gd name="connsiteY21" fmla="*/ 533468 h 1634129"/>
                  <a:gd name="connsiteX22" fmla="*/ 653113 w 1504382"/>
                  <a:gd name="connsiteY22" fmla="*/ 538061 h 1634129"/>
                  <a:gd name="connsiteX23" fmla="*/ 654262 w 1504382"/>
                  <a:gd name="connsiteY23" fmla="*/ 560336 h 1634129"/>
                  <a:gd name="connsiteX24" fmla="*/ 640942 w 1504382"/>
                  <a:gd name="connsiteY24" fmla="*/ 575493 h 1634129"/>
                  <a:gd name="connsiteX25" fmla="*/ 529104 w 1504382"/>
                  <a:gd name="connsiteY25" fmla="*/ 699272 h 1634129"/>
                  <a:gd name="connsiteX26" fmla="*/ 504303 w 1504382"/>
                  <a:gd name="connsiteY26" fmla="*/ 764032 h 1634129"/>
                  <a:gd name="connsiteX27" fmla="*/ 469626 w 1504382"/>
                  <a:gd name="connsiteY27" fmla="*/ 805139 h 1634129"/>
                  <a:gd name="connsiteX28" fmla="*/ 302674 w 1504382"/>
                  <a:gd name="connsiteY28" fmla="*/ 902739 h 1634129"/>
                  <a:gd name="connsiteX29" fmla="*/ 175220 w 1504382"/>
                  <a:gd name="connsiteY29" fmla="*/ 992301 h 1634129"/>
                  <a:gd name="connsiteX30" fmla="*/ 88414 w 1504382"/>
                  <a:gd name="connsiteY30" fmla="*/ 1090360 h 1634129"/>
                  <a:gd name="connsiteX31" fmla="*/ 5282 w 1504382"/>
                  <a:gd name="connsiteY31" fmla="*/ 1293137 h 1634129"/>
                  <a:gd name="connsiteX32" fmla="*/ 0 w 1504382"/>
                  <a:gd name="connsiteY32" fmla="*/ 1303012 h 1634129"/>
                  <a:gd name="connsiteX33" fmla="*/ 0 w 1504382"/>
                  <a:gd name="connsiteY33" fmla="*/ 1378795 h 1634129"/>
                  <a:gd name="connsiteX34" fmla="*/ 30313 w 1504382"/>
                  <a:gd name="connsiteY34" fmla="*/ 1362720 h 1634129"/>
                  <a:gd name="connsiteX35" fmla="*/ 30543 w 1504382"/>
                  <a:gd name="connsiteY35" fmla="*/ 1387751 h 1634129"/>
                  <a:gd name="connsiteX36" fmla="*/ 39729 w 1504382"/>
                  <a:gd name="connsiteY36" fmla="*/ 1427710 h 1634129"/>
                  <a:gd name="connsiteX37" fmla="*/ 52130 w 1504382"/>
                  <a:gd name="connsiteY37" fmla="*/ 1435977 h 1634129"/>
                  <a:gd name="connsiteX38" fmla="*/ 60626 w 1504382"/>
                  <a:gd name="connsiteY38" fmla="*/ 1425183 h 1634129"/>
                  <a:gd name="connsiteX39" fmla="*/ 64301 w 1504382"/>
                  <a:gd name="connsiteY39" fmla="*/ 1413931 h 1634129"/>
                  <a:gd name="connsiteX40" fmla="*/ 67975 w 1504382"/>
                  <a:gd name="connsiteY40" fmla="*/ 1430925 h 1634129"/>
                  <a:gd name="connsiteX41" fmla="*/ 76013 w 1504382"/>
                  <a:gd name="connsiteY41" fmla="*/ 1441029 h 1634129"/>
                  <a:gd name="connsiteX42" fmla="*/ 88414 w 1504382"/>
                  <a:gd name="connsiteY42" fmla="*/ 1431614 h 1634129"/>
                  <a:gd name="connsiteX43" fmla="*/ 94384 w 1504382"/>
                  <a:gd name="connsiteY43" fmla="*/ 1408419 h 1634129"/>
                  <a:gd name="connsiteX44" fmla="*/ 99896 w 1504382"/>
                  <a:gd name="connsiteY44" fmla="*/ 1398085 h 1634129"/>
                  <a:gd name="connsiteX45" fmla="*/ 108393 w 1504382"/>
                  <a:gd name="connsiteY45" fmla="*/ 1410946 h 1634129"/>
                  <a:gd name="connsiteX46" fmla="*/ 126305 w 1504382"/>
                  <a:gd name="connsiteY46" fmla="*/ 1413012 h 1634129"/>
                  <a:gd name="connsiteX47" fmla="*/ 135721 w 1504382"/>
                  <a:gd name="connsiteY47" fmla="*/ 1392344 h 1634129"/>
                  <a:gd name="connsiteX48" fmla="*/ 158226 w 1504382"/>
                  <a:gd name="connsiteY48" fmla="*/ 1370069 h 1634129"/>
                  <a:gd name="connsiteX49" fmla="*/ 202318 w 1504382"/>
                  <a:gd name="connsiteY49" fmla="*/ 1329192 h 1634129"/>
                  <a:gd name="connsiteX50" fmla="*/ 213341 w 1504382"/>
                  <a:gd name="connsiteY50" fmla="*/ 1287166 h 1634129"/>
                  <a:gd name="connsiteX51" fmla="*/ 217475 w 1504382"/>
                  <a:gd name="connsiteY51" fmla="*/ 1270402 h 1634129"/>
                  <a:gd name="connsiteX52" fmla="*/ 244343 w 1504382"/>
                  <a:gd name="connsiteY52" fmla="*/ 1249964 h 1634129"/>
                  <a:gd name="connsiteX53" fmla="*/ 338269 w 1504382"/>
                  <a:gd name="connsiteY53" fmla="*/ 1253408 h 1634129"/>
                  <a:gd name="connsiteX54" fmla="*/ 531401 w 1504382"/>
                  <a:gd name="connsiteY54" fmla="*/ 1270862 h 1634129"/>
                  <a:gd name="connsiteX55" fmla="*/ 543572 w 1504382"/>
                  <a:gd name="connsiteY55" fmla="*/ 1273847 h 1634129"/>
                  <a:gd name="connsiteX56" fmla="*/ 547017 w 1504382"/>
                  <a:gd name="connsiteY56" fmla="*/ 1295204 h 1634129"/>
                  <a:gd name="connsiteX57" fmla="*/ 401651 w 1504382"/>
                  <a:gd name="connsiteY57" fmla="*/ 1398775 h 1634129"/>
                  <a:gd name="connsiteX58" fmla="*/ 375931 w 1504382"/>
                  <a:gd name="connsiteY58" fmla="*/ 1415998 h 1634129"/>
                  <a:gd name="connsiteX59" fmla="*/ 351358 w 1504382"/>
                  <a:gd name="connsiteY59" fmla="*/ 1432762 h 1634129"/>
                  <a:gd name="connsiteX60" fmla="*/ 329083 w 1504382"/>
                  <a:gd name="connsiteY60" fmla="*/ 1468357 h 1634129"/>
                  <a:gd name="connsiteX61" fmla="*/ 324720 w 1504382"/>
                  <a:gd name="connsiteY61" fmla="*/ 1541614 h 1634129"/>
                  <a:gd name="connsiteX62" fmla="*/ 340565 w 1504382"/>
                  <a:gd name="connsiteY62" fmla="*/ 1564579 h 1634129"/>
                  <a:gd name="connsiteX63" fmla="*/ 372256 w 1504382"/>
                  <a:gd name="connsiteY63" fmla="*/ 1563890 h 1634129"/>
                  <a:gd name="connsiteX64" fmla="*/ 396599 w 1504382"/>
                  <a:gd name="connsiteY64" fmla="*/ 1557689 h 1634129"/>
                  <a:gd name="connsiteX65" fmla="*/ 396369 w 1504382"/>
                  <a:gd name="connsiteY65" fmla="*/ 1559756 h 1634129"/>
                  <a:gd name="connsiteX66" fmla="*/ 413133 w 1504382"/>
                  <a:gd name="connsiteY66" fmla="*/ 1592825 h 1634129"/>
                  <a:gd name="connsiteX67" fmla="*/ 519919 w 1504382"/>
                  <a:gd name="connsiteY67" fmla="*/ 1582491 h 1634129"/>
                  <a:gd name="connsiteX68" fmla="*/ 544261 w 1504382"/>
                  <a:gd name="connsiteY68" fmla="*/ 1577669 h 1634129"/>
                  <a:gd name="connsiteX69" fmla="*/ 517852 w 1504382"/>
                  <a:gd name="connsiteY69" fmla="*/ 1608211 h 1634129"/>
                  <a:gd name="connsiteX70" fmla="*/ 511192 w 1504382"/>
                  <a:gd name="connsiteY70" fmla="*/ 1617397 h 1634129"/>
                  <a:gd name="connsiteX71" fmla="*/ 512111 w 1504382"/>
                  <a:gd name="connsiteY71" fmla="*/ 1628880 h 1634129"/>
                  <a:gd name="connsiteX72" fmla="*/ 521067 w 1504382"/>
                  <a:gd name="connsiteY72" fmla="*/ 1629569 h 1634129"/>
                  <a:gd name="connsiteX73" fmla="*/ 1503385 w 1504382"/>
                  <a:gd name="connsiteY73" fmla="*/ 1569052 h 1634129"/>
                  <a:gd name="connsiteX74" fmla="*/ 1504382 w 1504382"/>
                  <a:gd name="connsiteY74" fmla="*/ 1556426 h 1634129"/>
                  <a:gd name="connsiteX75" fmla="*/ 1497751 w 1504382"/>
                  <a:gd name="connsiteY75" fmla="*/ 1472491 h 1634129"/>
                  <a:gd name="connsiteX76" fmla="*/ 1444244 w 1504382"/>
                  <a:gd name="connsiteY76" fmla="*/ 1240319 h 1634129"/>
                  <a:gd name="connsiteX77" fmla="*/ 1420131 w 1504382"/>
                  <a:gd name="connsiteY77" fmla="*/ 950046 h 1634129"/>
                  <a:gd name="connsiteX78" fmla="*/ 1393492 w 1504382"/>
                  <a:gd name="connsiteY78" fmla="*/ 736934 h 1634129"/>
                  <a:gd name="connsiteX79" fmla="*/ 1295893 w 1504382"/>
                  <a:gd name="connsiteY79" fmla="*/ 546328 h 1634129"/>
                  <a:gd name="connsiteX80" fmla="*/ 1242385 w 1504382"/>
                  <a:gd name="connsiteY80" fmla="*/ 456766 h 1634129"/>
                  <a:gd name="connsiteX81" fmla="*/ 1221717 w 1504382"/>
                  <a:gd name="connsiteY81" fmla="*/ 386035 h 1634129"/>
                  <a:gd name="connsiteX82" fmla="*/ 1066246 w 1504382"/>
                  <a:gd name="connsiteY82" fmla="*/ 122401 h 1634129"/>
                  <a:gd name="connsiteX83" fmla="*/ 1046727 w 1504382"/>
                  <a:gd name="connsiteY83" fmla="*/ 108393 h 1634129"/>
                  <a:gd name="connsiteX84" fmla="*/ 1018021 w 1504382"/>
                  <a:gd name="connsiteY84" fmla="*/ 53967 h 1634129"/>
                  <a:gd name="connsiteX85" fmla="*/ 994367 w 1504382"/>
                  <a:gd name="connsiteY85" fmla="*/ 11712 h 1634129"/>
                  <a:gd name="connsiteX86" fmla="*/ 975077 w 1504382"/>
                  <a:gd name="connsiteY86" fmla="*/ 0 h 1634129"/>
                  <a:gd name="connsiteX0" fmla="*/ 975077 w 1504382"/>
                  <a:gd name="connsiteY0" fmla="*/ 0 h 1628880"/>
                  <a:gd name="connsiteX1" fmla="*/ 910776 w 1504382"/>
                  <a:gd name="connsiteY1" fmla="*/ 0 h 1628880"/>
                  <a:gd name="connsiteX2" fmla="*/ 870129 w 1504382"/>
                  <a:gd name="connsiteY2" fmla="*/ 13549 h 1628880"/>
                  <a:gd name="connsiteX3" fmla="*/ 795723 w 1504382"/>
                  <a:gd name="connsiteY3" fmla="*/ 17683 h 1628880"/>
                  <a:gd name="connsiteX4" fmla="*/ 602132 w 1504382"/>
                  <a:gd name="connsiteY4" fmla="*/ 95073 h 1628880"/>
                  <a:gd name="connsiteX5" fmla="*/ 562174 w 1504382"/>
                  <a:gd name="connsiteY5" fmla="*/ 126076 h 1628880"/>
                  <a:gd name="connsiteX6" fmla="*/ 541505 w 1504382"/>
                  <a:gd name="connsiteY6" fmla="*/ 175450 h 1628880"/>
                  <a:gd name="connsiteX7" fmla="*/ 545409 w 1504382"/>
                  <a:gd name="connsiteY7" fmla="*/ 200481 h 1628880"/>
                  <a:gd name="connsiteX8" fmla="*/ 499250 w 1504382"/>
                  <a:gd name="connsiteY8" fmla="*/ 294866 h 1628880"/>
                  <a:gd name="connsiteX9" fmla="*/ 421860 w 1504382"/>
                  <a:gd name="connsiteY9" fmla="*/ 339417 h 1628880"/>
                  <a:gd name="connsiteX10" fmla="*/ 411755 w 1504382"/>
                  <a:gd name="connsiteY10" fmla="*/ 406244 h 1628880"/>
                  <a:gd name="connsiteX11" fmla="*/ 454010 w 1504382"/>
                  <a:gd name="connsiteY11" fmla="*/ 449877 h 1628880"/>
                  <a:gd name="connsiteX12" fmla="*/ 533468 w 1504382"/>
                  <a:gd name="connsiteY12" fmla="*/ 471693 h 1628880"/>
                  <a:gd name="connsiteX13" fmla="*/ 571359 w 1504382"/>
                  <a:gd name="connsiteY13" fmla="*/ 448499 h 1628880"/>
                  <a:gd name="connsiteX14" fmla="*/ 589272 w 1504382"/>
                  <a:gd name="connsiteY14" fmla="*/ 433802 h 1628880"/>
                  <a:gd name="connsiteX15" fmla="*/ 607643 w 1504382"/>
                  <a:gd name="connsiteY15" fmla="*/ 439772 h 1628880"/>
                  <a:gd name="connsiteX16" fmla="*/ 599606 w 1504382"/>
                  <a:gd name="connsiteY16" fmla="*/ 456307 h 1628880"/>
                  <a:gd name="connsiteX17" fmla="*/ 551839 w 1504382"/>
                  <a:gd name="connsiteY17" fmla="*/ 478812 h 1628880"/>
                  <a:gd name="connsiteX18" fmla="*/ 528875 w 1504382"/>
                  <a:gd name="connsiteY18" fmla="*/ 503155 h 1628880"/>
                  <a:gd name="connsiteX19" fmla="*/ 559188 w 1504382"/>
                  <a:gd name="connsiteY19" fmla="*/ 540128 h 1628880"/>
                  <a:gd name="connsiteX20" fmla="*/ 611548 w 1504382"/>
                  <a:gd name="connsiteY20" fmla="*/ 537142 h 1628880"/>
                  <a:gd name="connsiteX21" fmla="*/ 635201 w 1504382"/>
                  <a:gd name="connsiteY21" fmla="*/ 533468 h 1628880"/>
                  <a:gd name="connsiteX22" fmla="*/ 653113 w 1504382"/>
                  <a:gd name="connsiteY22" fmla="*/ 538061 h 1628880"/>
                  <a:gd name="connsiteX23" fmla="*/ 654262 w 1504382"/>
                  <a:gd name="connsiteY23" fmla="*/ 560336 h 1628880"/>
                  <a:gd name="connsiteX24" fmla="*/ 640942 w 1504382"/>
                  <a:gd name="connsiteY24" fmla="*/ 575493 h 1628880"/>
                  <a:gd name="connsiteX25" fmla="*/ 529104 w 1504382"/>
                  <a:gd name="connsiteY25" fmla="*/ 699272 h 1628880"/>
                  <a:gd name="connsiteX26" fmla="*/ 504303 w 1504382"/>
                  <a:gd name="connsiteY26" fmla="*/ 764032 h 1628880"/>
                  <a:gd name="connsiteX27" fmla="*/ 469626 w 1504382"/>
                  <a:gd name="connsiteY27" fmla="*/ 805139 h 1628880"/>
                  <a:gd name="connsiteX28" fmla="*/ 302674 w 1504382"/>
                  <a:gd name="connsiteY28" fmla="*/ 902739 h 1628880"/>
                  <a:gd name="connsiteX29" fmla="*/ 175220 w 1504382"/>
                  <a:gd name="connsiteY29" fmla="*/ 992301 h 1628880"/>
                  <a:gd name="connsiteX30" fmla="*/ 88414 w 1504382"/>
                  <a:gd name="connsiteY30" fmla="*/ 1090360 h 1628880"/>
                  <a:gd name="connsiteX31" fmla="*/ 5282 w 1504382"/>
                  <a:gd name="connsiteY31" fmla="*/ 1293137 h 1628880"/>
                  <a:gd name="connsiteX32" fmla="*/ 0 w 1504382"/>
                  <a:gd name="connsiteY32" fmla="*/ 1303012 h 1628880"/>
                  <a:gd name="connsiteX33" fmla="*/ 0 w 1504382"/>
                  <a:gd name="connsiteY33" fmla="*/ 1378795 h 1628880"/>
                  <a:gd name="connsiteX34" fmla="*/ 30313 w 1504382"/>
                  <a:gd name="connsiteY34" fmla="*/ 1362720 h 1628880"/>
                  <a:gd name="connsiteX35" fmla="*/ 30543 w 1504382"/>
                  <a:gd name="connsiteY35" fmla="*/ 1387751 h 1628880"/>
                  <a:gd name="connsiteX36" fmla="*/ 39729 w 1504382"/>
                  <a:gd name="connsiteY36" fmla="*/ 1427710 h 1628880"/>
                  <a:gd name="connsiteX37" fmla="*/ 52130 w 1504382"/>
                  <a:gd name="connsiteY37" fmla="*/ 1435977 h 1628880"/>
                  <a:gd name="connsiteX38" fmla="*/ 60626 w 1504382"/>
                  <a:gd name="connsiteY38" fmla="*/ 1425183 h 1628880"/>
                  <a:gd name="connsiteX39" fmla="*/ 64301 w 1504382"/>
                  <a:gd name="connsiteY39" fmla="*/ 1413931 h 1628880"/>
                  <a:gd name="connsiteX40" fmla="*/ 67975 w 1504382"/>
                  <a:gd name="connsiteY40" fmla="*/ 1430925 h 1628880"/>
                  <a:gd name="connsiteX41" fmla="*/ 76013 w 1504382"/>
                  <a:gd name="connsiteY41" fmla="*/ 1441029 h 1628880"/>
                  <a:gd name="connsiteX42" fmla="*/ 88414 w 1504382"/>
                  <a:gd name="connsiteY42" fmla="*/ 1431614 h 1628880"/>
                  <a:gd name="connsiteX43" fmla="*/ 94384 w 1504382"/>
                  <a:gd name="connsiteY43" fmla="*/ 1408419 h 1628880"/>
                  <a:gd name="connsiteX44" fmla="*/ 99896 w 1504382"/>
                  <a:gd name="connsiteY44" fmla="*/ 1398085 h 1628880"/>
                  <a:gd name="connsiteX45" fmla="*/ 108393 w 1504382"/>
                  <a:gd name="connsiteY45" fmla="*/ 1410946 h 1628880"/>
                  <a:gd name="connsiteX46" fmla="*/ 126305 w 1504382"/>
                  <a:gd name="connsiteY46" fmla="*/ 1413012 h 1628880"/>
                  <a:gd name="connsiteX47" fmla="*/ 135721 w 1504382"/>
                  <a:gd name="connsiteY47" fmla="*/ 1392344 h 1628880"/>
                  <a:gd name="connsiteX48" fmla="*/ 158226 w 1504382"/>
                  <a:gd name="connsiteY48" fmla="*/ 1370069 h 1628880"/>
                  <a:gd name="connsiteX49" fmla="*/ 202318 w 1504382"/>
                  <a:gd name="connsiteY49" fmla="*/ 1329192 h 1628880"/>
                  <a:gd name="connsiteX50" fmla="*/ 213341 w 1504382"/>
                  <a:gd name="connsiteY50" fmla="*/ 1287166 h 1628880"/>
                  <a:gd name="connsiteX51" fmla="*/ 217475 w 1504382"/>
                  <a:gd name="connsiteY51" fmla="*/ 1270402 h 1628880"/>
                  <a:gd name="connsiteX52" fmla="*/ 244343 w 1504382"/>
                  <a:gd name="connsiteY52" fmla="*/ 1249964 h 1628880"/>
                  <a:gd name="connsiteX53" fmla="*/ 338269 w 1504382"/>
                  <a:gd name="connsiteY53" fmla="*/ 1253408 h 1628880"/>
                  <a:gd name="connsiteX54" fmla="*/ 531401 w 1504382"/>
                  <a:gd name="connsiteY54" fmla="*/ 1270862 h 1628880"/>
                  <a:gd name="connsiteX55" fmla="*/ 543572 w 1504382"/>
                  <a:gd name="connsiteY55" fmla="*/ 1273847 h 1628880"/>
                  <a:gd name="connsiteX56" fmla="*/ 547017 w 1504382"/>
                  <a:gd name="connsiteY56" fmla="*/ 1295204 h 1628880"/>
                  <a:gd name="connsiteX57" fmla="*/ 401651 w 1504382"/>
                  <a:gd name="connsiteY57" fmla="*/ 1398775 h 1628880"/>
                  <a:gd name="connsiteX58" fmla="*/ 375931 w 1504382"/>
                  <a:gd name="connsiteY58" fmla="*/ 1415998 h 1628880"/>
                  <a:gd name="connsiteX59" fmla="*/ 351358 w 1504382"/>
                  <a:gd name="connsiteY59" fmla="*/ 1432762 h 1628880"/>
                  <a:gd name="connsiteX60" fmla="*/ 329083 w 1504382"/>
                  <a:gd name="connsiteY60" fmla="*/ 1468357 h 1628880"/>
                  <a:gd name="connsiteX61" fmla="*/ 324720 w 1504382"/>
                  <a:gd name="connsiteY61" fmla="*/ 1541614 h 1628880"/>
                  <a:gd name="connsiteX62" fmla="*/ 340565 w 1504382"/>
                  <a:gd name="connsiteY62" fmla="*/ 1564579 h 1628880"/>
                  <a:gd name="connsiteX63" fmla="*/ 372256 w 1504382"/>
                  <a:gd name="connsiteY63" fmla="*/ 1563890 h 1628880"/>
                  <a:gd name="connsiteX64" fmla="*/ 396599 w 1504382"/>
                  <a:gd name="connsiteY64" fmla="*/ 1557689 h 1628880"/>
                  <a:gd name="connsiteX65" fmla="*/ 396369 w 1504382"/>
                  <a:gd name="connsiteY65" fmla="*/ 1559756 h 1628880"/>
                  <a:gd name="connsiteX66" fmla="*/ 413133 w 1504382"/>
                  <a:gd name="connsiteY66" fmla="*/ 1592825 h 1628880"/>
                  <a:gd name="connsiteX67" fmla="*/ 519919 w 1504382"/>
                  <a:gd name="connsiteY67" fmla="*/ 1582491 h 1628880"/>
                  <a:gd name="connsiteX68" fmla="*/ 544261 w 1504382"/>
                  <a:gd name="connsiteY68" fmla="*/ 1577669 h 1628880"/>
                  <a:gd name="connsiteX69" fmla="*/ 517852 w 1504382"/>
                  <a:gd name="connsiteY69" fmla="*/ 1608211 h 1628880"/>
                  <a:gd name="connsiteX70" fmla="*/ 511192 w 1504382"/>
                  <a:gd name="connsiteY70" fmla="*/ 1617397 h 1628880"/>
                  <a:gd name="connsiteX71" fmla="*/ 512111 w 1504382"/>
                  <a:gd name="connsiteY71" fmla="*/ 1628880 h 1628880"/>
                  <a:gd name="connsiteX72" fmla="*/ 1503385 w 1504382"/>
                  <a:gd name="connsiteY72" fmla="*/ 1569052 h 1628880"/>
                  <a:gd name="connsiteX73" fmla="*/ 1504382 w 1504382"/>
                  <a:gd name="connsiteY73" fmla="*/ 1556426 h 1628880"/>
                  <a:gd name="connsiteX74" fmla="*/ 1497751 w 1504382"/>
                  <a:gd name="connsiteY74" fmla="*/ 1472491 h 1628880"/>
                  <a:gd name="connsiteX75" fmla="*/ 1444244 w 1504382"/>
                  <a:gd name="connsiteY75" fmla="*/ 1240319 h 1628880"/>
                  <a:gd name="connsiteX76" fmla="*/ 1420131 w 1504382"/>
                  <a:gd name="connsiteY76" fmla="*/ 950046 h 1628880"/>
                  <a:gd name="connsiteX77" fmla="*/ 1393492 w 1504382"/>
                  <a:gd name="connsiteY77" fmla="*/ 736934 h 1628880"/>
                  <a:gd name="connsiteX78" fmla="*/ 1295893 w 1504382"/>
                  <a:gd name="connsiteY78" fmla="*/ 546328 h 1628880"/>
                  <a:gd name="connsiteX79" fmla="*/ 1242385 w 1504382"/>
                  <a:gd name="connsiteY79" fmla="*/ 456766 h 1628880"/>
                  <a:gd name="connsiteX80" fmla="*/ 1221717 w 1504382"/>
                  <a:gd name="connsiteY80" fmla="*/ 386035 h 1628880"/>
                  <a:gd name="connsiteX81" fmla="*/ 1066246 w 1504382"/>
                  <a:gd name="connsiteY81" fmla="*/ 122401 h 1628880"/>
                  <a:gd name="connsiteX82" fmla="*/ 1046727 w 1504382"/>
                  <a:gd name="connsiteY82" fmla="*/ 108393 h 1628880"/>
                  <a:gd name="connsiteX83" fmla="*/ 1018021 w 1504382"/>
                  <a:gd name="connsiteY83" fmla="*/ 53967 h 1628880"/>
                  <a:gd name="connsiteX84" fmla="*/ 994367 w 1504382"/>
                  <a:gd name="connsiteY84" fmla="*/ 11712 h 1628880"/>
                  <a:gd name="connsiteX85" fmla="*/ 975077 w 1504382"/>
                  <a:gd name="connsiteY85" fmla="*/ 0 h 1628880"/>
                  <a:gd name="connsiteX0" fmla="*/ 975077 w 1504382"/>
                  <a:gd name="connsiteY0" fmla="*/ 0 h 1617397"/>
                  <a:gd name="connsiteX1" fmla="*/ 910776 w 1504382"/>
                  <a:gd name="connsiteY1" fmla="*/ 0 h 1617397"/>
                  <a:gd name="connsiteX2" fmla="*/ 870129 w 1504382"/>
                  <a:gd name="connsiteY2" fmla="*/ 13549 h 1617397"/>
                  <a:gd name="connsiteX3" fmla="*/ 795723 w 1504382"/>
                  <a:gd name="connsiteY3" fmla="*/ 17683 h 1617397"/>
                  <a:gd name="connsiteX4" fmla="*/ 602132 w 1504382"/>
                  <a:gd name="connsiteY4" fmla="*/ 95073 h 1617397"/>
                  <a:gd name="connsiteX5" fmla="*/ 562174 w 1504382"/>
                  <a:gd name="connsiteY5" fmla="*/ 126076 h 1617397"/>
                  <a:gd name="connsiteX6" fmla="*/ 541505 w 1504382"/>
                  <a:gd name="connsiteY6" fmla="*/ 175450 h 1617397"/>
                  <a:gd name="connsiteX7" fmla="*/ 545409 w 1504382"/>
                  <a:gd name="connsiteY7" fmla="*/ 200481 h 1617397"/>
                  <a:gd name="connsiteX8" fmla="*/ 499250 w 1504382"/>
                  <a:gd name="connsiteY8" fmla="*/ 294866 h 1617397"/>
                  <a:gd name="connsiteX9" fmla="*/ 421860 w 1504382"/>
                  <a:gd name="connsiteY9" fmla="*/ 339417 h 1617397"/>
                  <a:gd name="connsiteX10" fmla="*/ 411755 w 1504382"/>
                  <a:gd name="connsiteY10" fmla="*/ 406244 h 1617397"/>
                  <a:gd name="connsiteX11" fmla="*/ 454010 w 1504382"/>
                  <a:gd name="connsiteY11" fmla="*/ 449877 h 1617397"/>
                  <a:gd name="connsiteX12" fmla="*/ 533468 w 1504382"/>
                  <a:gd name="connsiteY12" fmla="*/ 471693 h 1617397"/>
                  <a:gd name="connsiteX13" fmla="*/ 571359 w 1504382"/>
                  <a:gd name="connsiteY13" fmla="*/ 448499 h 1617397"/>
                  <a:gd name="connsiteX14" fmla="*/ 589272 w 1504382"/>
                  <a:gd name="connsiteY14" fmla="*/ 433802 h 1617397"/>
                  <a:gd name="connsiteX15" fmla="*/ 607643 w 1504382"/>
                  <a:gd name="connsiteY15" fmla="*/ 439772 h 1617397"/>
                  <a:gd name="connsiteX16" fmla="*/ 599606 w 1504382"/>
                  <a:gd name="connsiteY16" fmla="*/ 456307 h 1617397"/>
                  <a:gd name="connsiteX17" fmla="*/ 551839 w 1504382"/>
                  <a:gd name="connsiteY17" fmla="*/ 478812 h 1617397"/>
                  <a:gd name="connsiteX18" fmla="*/ 528875 w 1504382"/>
                  <a:gd name="connsiteY18" fmla="*/ 503155 h 1617397"/>
                  <a:gd name="connsiteX19" fmla="*/ 559188 w 1504382"/>
                  <a:gd name="connsiteY19" fmla="*/ 540128 h 1617397"/>
                  <a:gd name="connsiteX20" fmla="*/ 611548 w 1504382"/>
                  <a:gd name="connsiteY20" fmla="*/ 537142 h 1617397"/>
                  <a:gd name="connsiteX21" fmla="*/ 635201 w 1504382"/>
                  <a:gd name="connsiteY21" fmla="*/ 533468 h 1617397"/>
                  <a:gd name="connsiteX22" fmla="*/ 653113 w 1504382"/>
                  <a:gd name="connsiteY22" fmla="*/ 538061 h 1617397"/>
                  <a:gd name="connsiteX23" fmla="*/ 654262 w 1504382"/>
                  <a:gd name="connsiteY23" fmla="*/ 560336 h 1617397"/>
                  <a:gd name="connsiteX24" fmla="*/ 640942 w 1504382"/>
                  <a:gd name="connsiteY24" fmla="*/ 575493 h 1617397"/>
                  <a:gd name="connsiteX25" fmla="*/ 529104 w 1504382"/>
                  <a:gd name="connsiteY25" fmla="*/ 699272 h 1617397"/>
                  <a:gd name="connsiteX26" fmla="*/ 504303 w 1504382"/>
                  <a:gd name="connsiteY26" fmla="*/ 764032 h 1617397"/>
                  <a:gd name="connsiteX27" fmla="*/ 469626 w 1504382"/>
                  <a:gd name="connsiteY27" fmla="*/ 805139 h 1617397"/>
                  <a:gd name="connsiteX28" fmla="*/ 302674 w 1504382"/>
                  <a:gd name="connsiteY28" fmla="*/ 902739 h 1617397"/>
                  <a:gd name="connsiteX29" fmla="*/ 175220 w 1504382"/>
                  <a:gd name="connsiteY29" fmla="*/ 992301 h 1617397"/>
                  <a:gd name="connsiteX30" fmla="*/ 88414 w 1504382"/>
                  <a:gd name="connsiteY30" fmla="*/ 1090360 h 1617397"/>
                  <a:gd name="connsiteX31" fmla="*/ 5282 w 1504382"/>
                  <a:gd name="connsiteY31" fmla="*/ 1293137 h 1617397"/>
                  <a:gd name="connsiteX32" fmla="*/ 0 w 1504382"/>
                  <a:gd name="connsiteY32" fmla="*/ 1303012 h 1617397"/>
                  <a:gd name="connsiteX33" fmla="*/ 0 w 1504382"/>
                  <a:gd name="connsiteY33" fmla="*/ 1378795 h 1617397"/>
                  <a:gd name="connsiteX34" fmla="*/ 30313 w 1504382"/>
                  <a:gd name="connsiteY34" fmla="*/ 1362720 h 1617397"/>
                  <a:gd name="connsiteX35" fmla="*/ 30543 w 1504382"/>
                  <a:gd name="connsiteY35" fmla="*/ 1387751 h 1617397"/>
                  <a:gd name="connsiteX36" fmla="*/ 39729 w 1504382"/>
                  <a:gd name="connsiteY36" fmla="*/ 1427710 h 1617397"/>
                  <a:gd name="connsiteX37" fmla="*/ 52130 w 1504382"/>
                  <a:gd name="connsiteY37" fmla="*/ 1435977 h 1617397"/>
                  <a:gd name="connsiteX38" fmla="*/ 60626 w 1504382"/>
                  <a:gd name="connsiteY38" fmla="*/ 1425183 h 1617397"/>
                  <a:gd name="connsiteX39" fmla="*/ 64301 w 1504382"/>
                  <a:gd name="connsiteY39" fmla="*/ 1413931 h 1617397"/>
                  <a:gd name="connsiteX40" fmla="*/ 67975 w 1504382"/>
                  <a:gd name="connsiteY40" fmla="*/ 1430925 h 1617397"/>
                  <a:gd name="connsiteX41" fmla="*/ 76013 w 1504382"/>
                  <a:gd name="connsiteY41" fmla="*/ 1441029 h 1617397"/>
                  <a:gd name="connsiteX42" fmla="*/ 88414 w 1504382"/>
                  <a:gd name="connsiteY42" fmla="*/ 1431614 h 1617397"/>
                  <a:gd name="connsiteX43" fmla="*/ 94384 w 1504382"/>
                  <a:gd name="connsiteY43" fmla="*/ 1408419 h 1617397"/>
                  <a:gd name="connsiteX44" fmla="*/ 99896 w 1504382"/>
                  <a:gd name="connsiteY44" fmla="*/ 1398085 h 1617397"/>
                  <a:gd name="connsiteX45" fmla="*/ 108393 w 1504382"/>
                  <a:gd name="connsiteY45" fmla="*/ 1410946 h 1617397"/>
                  <a:gd name="connsiteX46" fmla="*/ 126305 w 1504382"/>
                  <a:gd name="connsiteY46" fmla="*/ 1413012 h 1617397"/>
                  <a:gd name="connsiteX47" fmla="*/ 135721 w 1504382"/>
                  <a:gd name="connsiteY47" fmla="*/ 1392344 h 1617397"/>
                  <a:gd name="connsiteX48" fmla="*/ 158226 w 1504382"/>
                  <a:gd name="connsiteY48" fmla="*/ 1370069 h 1617397"/>
                  <a:gd name="connsiteX49" fmla="*/ 202318 w 1504382"/>
                  <a:gd name="connsiteY49" fmla="*/ 1329192 h 1617397"/>
                  <a:gd name="connsiteX50" fmla="*/ 213341 w 1504382"/>
                  <a:gd name="connsiteY50" fmla="*/ 1287166 h 1617397"/>
                  <a:gd name="connsiteX51" fmla="*/ 217475 w 1504382"/>
                  <a:gd name="connsiteY51" fmla="*/ 1270402 h 1617397"/>
                  <a:gd name="connsiteX52" fmla="*/ 244343 w 1504382"/>
                  <a:gd name="connsiteY52" fmla="*/ 1249964 h 1617397"/>
                  <a:gd name="connsiteX53" fmla="*/ 338269 w 1504382"/>
                  <a:gd name="connsiteY53" fmla="*/ 1253408 h 1617397"/>
                  <a:gd name="connsiteX54" fmla="*/ 531401 w 1504382"/>
                  <a:gd name="connsiteY54" fmla="*/ 1270862 h 1617397"/>
                  <a:gd name="connsiteX55" fmla="*/ 543572 w 1504382"/>
                  <a:gd name="connsiteY55" fmla="*/ 1273847 h 1617397"/>
                  <a:gd name="connsiteX56" fmla="*/ 547017 w 1504382"/>
                  <a:gd name="connsiteY56" fmla="*/ 1295204 h 1617397"/>
                  <a:gd name="connsiteX57" fmla="*/ 401651 w 1504382"/>
                  <a:gd name="connsiteY57" fmla="*/ 1398775 h 1617397"/>
                  <a:gd name="connsiteX58" fmla="*/ 375931 w 1504382"/>
                  <a:gd name="connsiteY58" fmla="*/ 1415998 h 1617397"/>
                  <a:gd name="connsiteX59" fmla="*/ 351358 w 1504382"/>
                  <a:gd name="connsiteY59" fmla="*/ 1432762 h 1617397"/>
                  <a:gd name="connsiteX60" fmla="*/ 329083 w 1504382"/>
                  <a:gd name="connsiteY60" fmla="*/ 1468357 h 1617397"/>
                  <a:gd name="connsiteX61" fmla="*/ 324720 w 1504382"/>
                  <a:gd name="connsiteY61" fmla="*/ 1541614 h 1617397"/>
                  <a:gd name="connsiteX62" fmla="*/ 340565 w 1504382"/>
                  <a:gd name="connsiteY62" fmla="*/ 1564579 h 1617397"/>
                  <a:gd name="connsiteX63" fmla="*/ 372256 w 1504382"/>
                  <a:gd name="connsiteY63" fmla="*/ 1563890 h 1617397"/>
                  <a:gd name="connsiteX64" fmla="*/ 396599 w 1504382"/>
                  <a:gd name="connsiteY64" fmla="*/ 1557689 h 1617397"/>
                  <a:gd name="connsiteX65" fmla="*/ 396369 w 1504382"/>
                  <a:gd name="connsiteY65" fmla="*/ 1559756 h 1617397"/>
                  <a:gd name="connsiteX66" fmla="*/ 413133 w 1504382"/>
                  <a:gd name="connsiteY66" fmla="*/ 1592825 h 1617397"/>
                  <a:gd name="connsiteX67" fmla="*/ 519919 w 1504382"/>
                  <a:gd name="connsiteY67" fmla="*/ 1582491 h 1617397"/>
                  <a:gd name="connsiteX68" fmla="*/ 544261 w 1504382"/>
                  <a:gd name="connsiteY68" fmla="*/ 1577669 h 1617397"/>
                  <a:gd name="connsiteX69" fmla="*/ 517852 w 1504382"/>
                  <a:gd name="connsiteY69" fmla="*/ 1608211 h 1617397"/>
                  <a:gd name="connsiteX70" fmla="*/ 511192 w 1504382"/>
                  <a:gd name="connsiteY70" fmla="*/ 1617397 h 1617397"/>
                  <a:gd name="connsiteX71" fmla="*/ 1503385 w 1504382"/>
                  <a:gd name="connsiteY71" fmla="*/ 1569052 h 1617397"/>
                  <a:gd name="connsiteX72" fmla="*/ 1504382 w 1504382"/>
                  <a:gd name="connsiteY72" fmla="*/ 1556426 h 1617397"/>
                  <a:gd name="connsiteX73" fmla="*/ 1497751 w 1504382"/>
                  <a:gd name="connsiteY73" fmla="*/ 1472491 h 1617397"/>
                  <a:gd name="connsiteX74" fmla="*/ 1444244 w 1504382"/>
                  <a:gd name="connsiteY74" fmla="*/ 1240319 h 1617397"/>
                  <a:gd name="connsiteX75" fmla="*/ 1420131 w 1504382"/>
                  <a:gd name="connsiteY75" fmla="*/ 950046 h 1617397"/>
                  <a:gd name="connsiteX76" fmla="*/ 1393492 w 1504382"/>
                  <a:gd name="connsiteY76" fmla="*/ 736934 h 1617397"/>
                  <a:gd name="connsiteX77" fmla="*/ 1295893 w 1504382"/>
                  <a:gd name="connsiteY77" fmla="*/ 546328 h 1617397"/>
                  <a:gd name="connsiteX78" fmla="*/ 1242385 w 1504382"/>
                  <a:gd name="connsiteY78" fmla="*/ 456766 h 1617397"/>
                  <a:gd name="connsiteX79" fmla="*/ 1221717 w 1504382"/>
                  <a:gd name="connsiteY79" fmla="*/ 386035 h 1617397"/>
                  <a:gd name="connsiteX80" fmla="*/ 1066246 w 1504382"/>
                  <a:gd name="connsiteY80" fmla="*/ 122401 h 1617397"/>
                  <a:gd name="connsiteX81" fmla="*/ 1046727 w 1504382"/>
                  <a:gd name="connsiteY81" fmla="*/ 108393 h 1617397"/>
                  <a:gd name="connsiteX82" fmla="*/ 1018021 w 1504382"/>
                  <a:gd name="connsiteY82" fmla="*/ 53967 h 1617397"/>
                  <a:gd name="connsiteX83" fmla="*/ 994367 w 1504382"/>
                  <a:gd name="connsiteY83" fmla="*/ 11712 h 1617397"/>
                  <a:gd name="connsiteX84" fmla="*/ 975077 w 1504382"/>
                  <a:gd name="connsiteY84" fmla="*/ 0 h 1617397"/>
                  <a:gd name="connsiteX0" fmla="*/ 975077 w 1504382"/>
                  <a:gd name="connsiteY0" fmla="*/ 0 h 1608211"/>
                  <a:gd name="connsiteX1" fmla="*/ 910776 w 1504382"/>
                  <a:gd name="connsiteY1" fmla="*/ 0 h 1608211"/>
                  <a:gd name="connsiteX2" fmla="*/ 870129 w 1504382"/>
                  <a:gd name="connsiteY2" fmla="*/ 13549 h 1608211"/>
                  <a:gd name="connsiteX3" fmla="*/ 795723 w 1504382"/>
                  <a:gd name="connsiteY3" fmla="*/ 17683 h 1608211"/>
                  <a:gd name="connsiteX4" fmla="*/ 602132 w 1504382"/>
                  <a:gd name="connsiteY4" fmla="*/ 95073 h 1608211"/>
                  <a:gd name="connsiteX5" fmla="*/ 562174 w 1504382"/>
                  <a:gd name="connsiteY5" fmla="*/ 126076 h 1608211"/>
                  <a:gd name="connsiteX6" fmla="*/ 541505 w 1504382"/>
                  <a:gd name="connsiteY6" fmla="*/ 175450 h 1608211"/>
                  <a:gd name="connsiteX7" fmla="*/ 545409 w 1504382"/>
                  <a:gd name="connsiteY7" fmla="*/ 200481 h 1608211"/>
                  <a:gd name="connsiteX8" fmla="*/ 499250 w 1504382"/>
                  <a:gd name="connsiteY8" fmla="*/ 294866 h 1608211"/>
                  <a:gd name="connsiteX9" fmla="*/ 421860 w 1504382"/>
                  <a:gd name="connsiteY9" fmla="*/ 339417 h 1608211"/>
                  <a:gd name="connsiteX10" fmla="*/ 411755 w 1504382"/>
                  <a:gd name="connsiteY10" fmla="*/ 406244 h 1608211"/>
                  <a:gd name="connsiteX11" fmla="*/ 454010 w 1504382"/>
                  <a:gd name="connsiteY11" fmla="*/ 449877 h 1608211"/>
                  <a:gd name="connsiteX12" fmla="*/ 533468 w 1504382"/>
                  <a:gd name="connsiteY12" fmla="*/ 471693 h 1608211"/>
                  <a:gd name="connsiteX13" fmla="*/ 571359 w 1504382"/>
                  <a:gd name="connsiteY13" fmla="*/ 448499 h 1608211"/>
                  <a:gd name="connsiteX14" fmla="*/ 589272 w 1504382"/>
                  <a:gd name="connsiteY14" fmla="*/ 433802 h 1608211"/>
                  <a:gd name="connsiteX15" fmla="*/ 607643 w 1504382"/>
                  <a:gd name="connsiteY15" fmla="*/ 439772 h 1608211"/>
                  <a:gd name="connsiteX16" fmla="*/ 599606 w 1504382"/>
                  <a:gd name="connsiteY16" fmla="*/ 456307 h 1608211"/>
                  <a:gd name="connsiteX17" fmla="*/ 551839 w 1504382"/>
                  <a:gd name="connsiteY17" fmla="*/ 478812 h 1608211"/>
                  <a:gd name="connsiteX18" fmla="*/ 528875 w 1504382"/>
                  <a:gd name="connsiteY18" fmla="*/ 503155 h 1608211"/>
                  <a:gd name="connsiteX19" fmla="*/ 559188 w 1504382"/>
                  <a:gd name="connsiteY19" fmla="*/ 540128 h 1608211"/>
                  <a:gd name="connsiteX20" fmla="*/ 611548 w 1504382"/>
                  <a:gd name="connsiteY20" fmla="*/ 537142 h 1608211"/>
                  <a:gd name="connsiteX21" fmla="*/ 635201 w 1504382"/>
                  <a:gd name="connsiteY21" fmla="*/ 533468 h 1608211"/>
                  <a:gd name="connsiteX22" fmla="*/ 653113 w 1504382"/>
                  <a:gd name="connsiteY22" fmla="*/ 538061 h 1608211"/>
                  <a:gd name="connsiteX23" fmla="*/ 654262 w 1504382"/>
                  <a:gd name="connsiteY23" fmla="*/ 560336 h 1608211"/>
                  <a:gd name="connsiteX24" fmla="*/ 640942 w 1504382"/>
                  <a:gd name="connsiteY24" fmla="*/ 575493 h 1608211"/>
                  <a:gd name="connsiteX25" fmla="*/ 529104 w 1504382"/>
                  <a:gd name="connsiteY25" fmla="*/ 699272 h 1608211"/>
                  <a:gd name="connsiteX26" fmla="*/ 504303 w 1504382"/>
                  <a:gd name="connsiteY26" fmla="*/ 764032 h 1608211"/>
                  <a:gd name="connsiteX27" fmla="*/ 469626 w 1504382"/>
                  <a:gd name="connsiteY27" fmla="*/ 805139 h 1608211"/>
                  <a:gd name="connsiteX28" fmla="*/ 302674 w 1504382"/>
                  <a:gd name="connsiteY28" fmla="*/ 902739 h 1608211"/>
                  <a:gd name="connsiteX29" fmla="*/ 175220 w 1504382"/>
                  <a:gd name="connsiteY29" fmla="*/ 992301 h 1608211"/>
                  <a:gd name="connsiteX30" fmla="*/ 88414 w 1504382"/>
                  <a:gd name="connsiteY30" fmla="*/ 1090360 h 1608211"/>
                  <a:gd name="connsiteX31" fmla="*/ 5282 w 1504382"/>
                  <a:gd name="connsiteY31" fmla="*/ 1293137 h 1608211"/>
                  <a:gd name="connsiteX32" fmla="*/ 0 w 1504382"/>
                  <a:gd name="connsiteY32" fmla="*/ 1303012 h 1608211"/>
                  <a:gd name="connsiteX33" fmla="*/ 0 w 1504382"/>
                  <a:gd name="connsiteY33" fmla="*/ 1378795 h 1608211"/>
                  <a:gd name="connsiteX34" fmla="*/ 30313 w 1504382"/>
                  <a:gd name="connsiteY34" fmla="*/ 1362720 h 1608211"/>
                  <a:gd name="connsiteX35" fmla="*/ 30543 w 1504382"/>
                  <a:gd name="connsiteY35" fmla="*/ 1387751 h 1608211"/>
                  <a:gd name="connsiteX36" fmla="*/ 39729 w 1504382"/>
                  <a:gd name="connsiteY36" fmla="*/ 1427710 h 1608211"/>
                  <a:gd name="connsiteX37" fmla="*/ 52130 w 1504382"/>
                  <a:gd name="connsiteY37" fmla="*/ 1435977 h 1608211"/>
                  <a:gd name="connsiteX38" fmla="*/ 60626 w 1504382"/>
                  <a:gd name="connsiteY38" fmla="*/ 1425183 h 1608211"/>
                  <a:gd name="connsiteX39" fmla="*/ 64301 w 1504382"/>
                  <a:gd name="connsiteY39" fmla="*/ 1413931 h 1608211"/>
                  <a:gd name="connsiteX40" fmla="*/ 67975 w 1504382"/>
                  <a:gd name="connsiteY40" fmla="*/ 1430925 h 1608211"/>
                  <a:gd name="connsiteX41" fmla="*/ 76013 w 1504382"/>
                  <a:gd name="connsiteY41" fmla="*/ 1441029 h 1608211"/>
                  <a:gd name="connsiteX42" fmla="*/ 88414 w 1504382"/>
                  <a:gd name="connsiteY42" fmla="*/ 1431614 h 1608211"/>
                  <a:gd name="connsiteX43" fmla="*/ 94384 w 1504382"/>
                  <a:gd name="connsiteY43" fmla="*/ 1408419 h 1608211"/>
                  <a:gd name="connsiteX44" fmla="*/ 99896 w 1504382"/>
                  <a:gd name="connsiteY44" fmla="*/ 1398085 h 1608211"/>
                  <a:gd name="connsiteX45" fmla="*/ 108393 w 1504382"/>
                  <a:gd name="connsiteY45" fmla="*/ 1410946 h 1608211"/>
                  <a:gd name="connsiteX46" fmla="*/ 126305 w 1504382"/>
                  <a:gd name="connsiteY46" fmla="*/ 1413012 h 1608211"/>
                  <a:gd name="connsiteX47" fmla="*/ 135721 w 1504382"/>
                  <a:gd name="connsiteY47" fmla="*/ 1392344 h 1608211"/>
                  <a:gd name="connsiteX48" fmla="*/ 158226 w 1504382"/>
                  <a:gd name="connsiteY48" fmla="*/ 1370069 h 1608211"/>
                  <a:gd name="connsiteX49" fmla="*/ 202318 w 1504382"/>
                  <a:gd name="connsiteY49" fmla="*/ 1329192 h 1608211"/>
                  <a:gd name="connsiteX50" fmla="*/ 213341 w 1504382"/>
                  <a:gd name="connsiteY50" fmla="*/ 1287166 h 1608211"/>
                  <a:gd name="connsiteX51" fmla="*/ 217475 w 1504382"/>
                  <a:gd name="connsiteY51" fmla="*/ 1270402 h 1608211"/>
                  <a:gd name="connsiteX52" fmla="*/ 244343 w 1504382"/>
                  <a:gd name="connsiteY52" fmla="*/ 1249964 h 1608211"/>
                  <a:gd name="connsiteX53" fmla="*/ 338269 w 1504382"/>
                  <a:gd name="connsiteY53" fmla="*/ 1253408 h 1608211"/>
                  <a:gd name="connsiteX54" fmla="*/ 531401 w 1504382"/>
                  <a:gd name="connsiteY54" fmla="*/ 1270862 h 1608211"/>
                  <a:gd name="connsiteX55" fmla="*/ 543572 w 1504382"/>
                  <a:gd name="connsiteY55" fmla="*/ 1273847 h 1608211"/>
                  <a:gd name="connsiteX56" fmla="*/ 547017 w 1504382"/>
                  <a:gd name="connsiteY56" fmla="*/ 1295204 h 1608211"/>
                  <a:gd name="connsiteX57" fmla="*/ 401651 w 1504382"/>
                  <a:gd name="connsiteY57" fmla="*/ 1398775 h 1608211"/>
                  <a:gd name="connsiteX58" fmla="*/ 375931 w 1504382"/>
                  <a:gd name="connsiteY58" fmla="*/ 1415998 h 1608211"/>
                  <a:gd name="connsiteX59" fmla="*/ 351358 w 1504382"/>
                  <a:gd name="connsiteY59" fmla="*/ 1432762 h 1608211"/>
                  <a:gd name="connsiteX60" fmla="*/ 329083 w 1504382"/>
                  <a:gd name="connsiteY60" fmla="*/ 1468357 h 1608211"/>
                  <a:gd name="connsiteX61" fmla="*/ 324720 w 1504382"/>
                  <a:gd name="connsiteY61" fmla="*/ 1541614 h 1608211"/>
                  <a:gd name="connsiteX62" fmla="*/ 340565 w 1504382"/>
                  <a:gd name="connsiteY62" fmla="*/ 1564579 h 1608211"/>
                  <a:gd name="connsiteX63" fmla="*/ 372256 w 1504382"/>
                  <a:gd name="connsiteY63" fmla="*/ 1563890 h 1608211"/>
                  <a:gd name="connsiteX64" fmla="*/ 396599 w 1504382"/>
                  <a:gd name="connsiteY64" fmla="*/ 1557689 h 1608211"/>
                  <a:gd name="connsiteX65" fmla="*/ 396369 w 1504382"/>
                  <a:gd name="connsiteY65" fmla="*/ 1559756 h 1608211"/>
                  <a:gd name="connsiteX66" fmla="*/ 413133 w 1504382"/>
                  <a:gd name="connsiteY66" fmla="*/ 1592825 h 1608211"/>
                  <a:gd name="connsiteX67" fmla="*/ 519919 w 1504382"/>
                  <a:gd name="connsiteY67" fmla="*/ 1582491 h 1608211"/>
                  <a:gd name="connsiteX68" fmla="*/ 544261 w 1504382"/>
                  <a:gd name="connsiteY68" fmla="*/ 1577669 h 1608211"/>
                  <a:gd name="connsiteX69" fmla="*/ 517852 w 1504382"/>
                  <a:gd name="connsiteY69" fmla="*/ 1608211 h 1608211"/>
                  <a:gd name="connsiteX70" fmla="*/ 1503385 w 1504382"/>
                  <a:gd name="connsiteY70" fmla="*/ 1569052 h 1608211"/>
                  <a:gd name="connsiteX71" fmla="*/ 1504382 w 1504382"/>
                  <a:gd name="connsiteY71" fmla="*/ 1556426 h 1608211"/>
                  <a:gd name="connsiteX72" fmla="*/ 1497751 w 1504382"/>
                  <a:gd name="connsiteY72" fmla="*/ 1472491 h 1608211"/>
                  <a:gd name="connsiteX73" fmla="*/ 1444244 w 1504382"/>
                  <a:gd name="connsiteY73" fmla="*/ 1240319 h 1608211"/>
                  <a:gd name="connsiteX74" fmla="*/ 1420131 w 1504382"/>
                  <a:gd name="connsiteY74" fmla="*/ 950046 h 1608211"/>
                  <a:gd name="connsiteX75" fmla="*/ 1393492 w 1504382"/>
                  <a:gd name="connsiteY75" fmla="*/ 736934 h 1608211"/>
                  <a:gd name="connsiteX76" fmla="*/ 1295893 w 1504382"/>
                  <a:gd name="connsiteY76" fmla="*/ 546328 h 1608211"/>
                  <a:gd name="connsiteX77" fmla="*/ 1242385 w 1504382"/>
                  <a:gd name="connsiteY77" fmla="*/ 456766 h 1608211"/>
                  <a:gd name="connsiteX78" fmla="*/ 1221717 w 1504382"/>
                  <a:gd name="connsiteY78" fmla="*/ 386035 h 1608211"/>
                  <a:gd name="connsiteX79" fmla="*/ 1066246 w 1504382"/>
                  <a:gd name="connsiteY79" fmla="*/ 122401 h 1608211"/>
                  <a:gd name="connsiteX80" fmla="*/ 1046727 w 1504382"/>
                  <a:gd name="connsiteY80" fmla="*/ 108393 h 1608211"/>
                  <a:gd name="connsiteX81" fmla="*/ 1018021 w 1504382"/>
                  <a:gd name="connsiteY81" fmla="*/ 53967 h 1608211"/>
                  <a:gd name="connsiteX82" fmla="*/ 994367 w 1504382"/>
                  <a:gd name="connsiteY82" fmla="*/ 11712 h 1608211"/>
                  <a:gd name="connsiteX83" fmla="*/ 975077 w 1504382"/>
                  <a:gd name="connsiteY83" fmla="*/ 0 h 1608211"/>
                  <a:gd name="connsiteX0" fmla="*/ 975077 w 1504382"/>
                  <a:gd name="connsiteY0" fmla="*/ 0 h 1594630"/>
                  <a:gd name="connsiteX1" fmla="*/ 910776 w 1504382"/>
                  <a:gd name="connsiteY1" fmla="*/ 0 h 1594630"/>
                  <a:gd name="connsiteX2" fmla="*/ 870129 w 1504382"/>
                  <a:gd name="connsiteY2" fmla="*/ 13549 h 1594630"/>
                  <a:gd name="connsiteX3" fmla="*/ 795723 w 1504382"/>
                  <a:gd name="connsiteY3" fmla="*/ 17683 h 1594630"/>
                  <a:gd name="connsiteX4" fmla="*/ 602132 w 1504382"/>
                  <a:gd name="connsiteY4" fmla="*/ 95073 h 1594630"/>
                  <a:gd name="connsiteX5" fmla="*/ 562174 w 1504382"/>
                  <a:gd name="connsiteY5" fmla="*/ 126076 h 1594630"/>
                  <a:gd name="connsiteX6" fmla="*/ 541505 w 1504382"/>
                  <a:gd name="connsiteY6" fmla="*/ 175450 h 1594630"/>
                  <a:gd name="connsiteX7" fmla="*/ 545409 w 1504382"/>
                  <a:gd name="connsiteY7" fmla="*/ 200481 h 1594630"/>
                  <a:gd name="connsiteX8" fmla="*/ 499250 w 1504382"/>
                  <a:gd name="connsiteY8" fmla="*/ 294866 h 1594630"/>
                  <a:gd name="connsiteX9" fmla="*/ 421860 w 1504382"/>
                  <a:gd name="connsiteY9" fmla="*/ 339417 h 1594630"/>
                  <a:gd name="connsiteX10" fmla="*/ 411755 w 1504382"/>
                  <a:gd name="connsiteY10" fmla="*/ 406244 h 1594630"/>
                  <a:gd name="connsiteX11" fmla="*/ 454010 w 1504382"/>
                  <a:gd name="connsiteY11" fmla="*/ 449877 h 1594630"/>
                  <a:gd name="connsiteX12" fmla="*/ 533468 w 1504382"/>
                  <a:gd name="connsiteY12" fmla="*/ 471693 h 1594630"/>
                  <a:gd name="connsiteX13" fmla="*/ 571359 w 1504382"/>
                  <a:gd name="connsiteY13" fmla="*/ 448499 h 1594630"/>
                  <a:gd name="connsiteX14" fmla="*/ 589272 w 1504382"/>
                  <a:gd name="connsiteY14" fmla="*/ 433802 h 1594630"/>
                  <a:gd name="connsiteX15" fmla="*/ 607643 w 1504382"/>
                  <a:gd name="connsiteY15" fmla="*/ 439772 h 1594630"/>
                  <a:gd name="connsiteX16" fmla="*/ 599606 w 1504382"/>
                  <a:gd name="connsiteY16" fmla="*/ 456307 h 1594630"/>
                  <a:gd name="connsiteX17" fmla="*/ 551839 w 1504382"/>
                  <a:gd name="connsiteY17" fmla="*/ 478812 h 1594630"/>
                  <a:gd name="connsiteX18" fmla="*/ 528875 w 1504382"/>
                  <a:gd name="connsiteY18" fmla="*/ 503155 h 1594630"/>
                  <a:gd name="connsiteX19" fmla="*/ 559188 w 1504382"/>
                  <a:gd name="connsiteY19" fmla="*/ 540128 h 1594630"/>
                  <a:gd name="connsiteX20" fmla="*/ 611548 w 1504382"/>
                  <a:gd name="connsiteY20" fmla="*/ 537142 h 1594630"/>
                  <a:gd name="connsiteX21" fmla="*/ 635201 w 1504382"/>
                  <a:gd name="connsiteY21" fmla="*/ 533468 h 1594630"/>
                  <a:gd name="connsiteX22" fmla="*/ 653113 w 1504382"/>
                  <a:gd name="connsiteY22" fmla="*/ 538061 h 1594630"/>
                  <a:gd name="connsiteX23" fmla="*/ 654262 w 1504382"/>
                  <a:gd name="connsiteY23" fmla="*/ 560336 h 1594630"/>
                  <a:gd name="connsiteX24" fmla="*/ 640942 w 1504382"/>
                  <a:gd name="connsiteY24" fmla="*/ 575493 h 1594630"/>
                  <a:gd name="connsiteX25" fmla="*/ 529104 w 1504382"/>
                  <a:gd name="connsiteY25" fmla="*/ 699272 h 1594630"/>
                  <a:gd name="connsiteX26" fmla="*/ 504303 w 1504382"/>
                  <a:gd name="connsiteY26" fmla="*/ 764032 h 1594630"/>
                  <a:gd name="connsiteX27" fmla="*/ 469626 w 1504382"/>
                  <a:gd name="connsiteY27" fmla="*/ 805139 h 1594630"/>
                  <a:gd name="connsiteX28" fmla="*/ 302674 w 1504382"/>
                  <a:gd name="connsiteY28" fmla="*/ 902739 h 1594630"/>
                  <a:gd name="connsiteX29" fmla="*/ 175220 w 1504382"/>
                  <a:gd name="connsiteY29" fmla="*/ 992301 h 1594630"/>
                  <a:gd name="connsiteX30" fmla="*/ 88414 w 1504382"/>
                  <a:gd name="connsiteY30" fmla="*/ 1090360 h 1594630"/>
                  <a:gd name="connsiteX31" fmla="*/ 5282 w 1504382"/>
                  <a:gd name="connsiteY31" fmla="*/ 1293137 h 1594630"/>
                  <a:gd name="connsiteX32" fmla="*/ 0 w 1504382"/>
                  <a:gd name="connsiteY32" fmla="*/ 1303012 h 1594630"/>
                  <a:gd name="connsiteX33" fmla="*/ 0 w 1504382"/>
                  <a:gd name="connsiteY33" fmla="*/ 1378795 h 1594630"/>
                  <a:gd name="connsiteX34" fmla="*/ 30313 w 1504382"/>
                  <a:gd name="connsiteY34" fmla="*/ 1362720 h 1594630"/>
                  <a:gd name="connsiteX35" fmla="*/ 30543 w 1504382"/>
                  <a:gd name="connsiteY35" fmla="*/ 1387751 h 1594630"/>
                  <a:gd name="connsiteX36" fmla="*/ 39729 w 1504382"/>
                  <a:gd name="connsiteY36" fmla="*/ 1427710 h 1594630"/>
                  <a:gd name="connsiteX37" fmla="*/ 52130 w 1504382"/>
                  <a:gd name="connsiteY37" fmla="*/ 1435977 h 1594630"/>
                  <a:gd name="connsiteX38" fmla="*/ 60626 w 1504382"/>
                  <a:gd name="connsiteY38" fmla="*/ 1425183 h 1594630"/>
                  <a:gd name="connsiteX39" fmla="*/ 64301 w 1504382"/>
                  <a:gd name="connsiteY39" fmla="*/ 1413931 h 1594630"/>
                  <a:gd name="connsiteX40" fmla="*/ 67975 w 1504382"/>
                  <a:gd name="connsiteY40" fmla="*/ 1430925 h 1594630"/>
                  <a:gd name="connsiteX41" fmla="*/ 76013 w 1504382"/>
                  <a:gd name="connsiteY41" fmla="*/ 1441029 h 1594630"/>
                  <a:gd name="connsiteX42" fmla="*/ 88414 w 1504382"/>
                  <a:gd name="connsiteY42" fmla="*/ 1431614 h 1594630"/>
                  <a:gd name="connsiteX43" fmla="*/ 94384 w 1504382"/>
                  <a:gd name="connsiteY43" fmla="*/ 1408419 h 1594630"/>
                  <a:gd name="connsiteX44" fmla="*/ 99896 w 1504382"/>
                  <a:gd name="connsiteY44" fmla="*/ 1398085 h 1594630"/>
                  <a:gd name="connsiteX45" fmla="*/ 108393 w 1504382"/>
                  <a:gd name="connsiteY45" fmla="*/ 1410946 h 1594630"/>
                  <a:gd name="connsiteX46" fmla="*/ 126305 w 1504382"/>
                  <a:gd name="connsiteY46" fmla="*/ 1413012 h 1594630"/>
                  <a:gd name="connsiteX47" fmla="*/ 135721 w 1504382"/>
                  <a:gd name="connsiteY47" fmla="*/ 1392344 h 1594630"/>
                  <a:gd name="connsiteX48" fmla="*/ 158226 w 1504382"/>
                  <a:gd name="connsiteY48" fmla="*/ 1370069 h 1594630"/>
                  <a:gd name="connsiteX49" fmla="*/ 202318 w 1504382"/>
                  <a:gd name="connsiteY49" fmla="*/ 1329192 h 1594630"/>
                  <a:gd name="connsiteX50" fmla="*/ 213341 w 1504382"/>
                  <a:gd name="connsiteY50" fmla="*/ 1287166 h 1594630"/>
                  <a:gd name="connsiteX51" fmla="*/ 217475 w 1504382"/>
                  <a:gd name="connsiteY51" fmla="*/ 1270402 h 1594630"/>
                  <a:gd name="connsiteX52" fmla="*/ 244343 w 1504382"/>
                  <a:gd name="connsiteY52" fmla="*/ 1249964 h 1594630"/>
                  <a:gd name="connsiteX53" fmla="*/ 338269 w 1504382"/>
                  <a:gd name="connsiteY53" fmla="*/ 1253408 h 1594630"/>
                  <a:gd name="connsiteX54" fmla="*/ 531401 w 1504382"/>
                  <a:gd name="connsiteY54" fmla="*/ 1270862 h 1594630"/>
                  <a:gd name="connsiteX55" fmla="*/ 543572 w 1504382"/>
                  <a:gd name="connsiteY55" fmla="*/ 1273847 h 1594630"/>
                  <a:gd name="connsiteX56" fmla="*/ 547017 w 1504382"/>
                  <a:gd name="connsiteY56" fmla="*/ 1295204 h 1594630"/>
                  <a:gd name="connsiteX57" fmla="*/ 401651 w 1504382"/>
                  <a:gd name="connsiteY57" fmla="*/ 1398775 h 1594630"/>
                  <a:gd name="connsiteX58" fmla="*/ 375931 w 1504382"/>
                  <a:gd name="connsiteY58" fmla="*/ 1415998 h 1594630"/>
                  <a:gd name="connsiteX59" fmla="*/ 351358 w 1504382"/>
                  <a:gd name="connsiteY59" fmla="*/ 1432762 h 1594630"/>
                  <a:gd name="connsiteX60" fmla="*/ 329083 w 1504382"/>
                  <a:gd name="connsiteY60" fmla="*/ 1468357 h 1594630"/>
                  <a:gd name="connsiteX61" fmla="*/ 324720 w 1504382"/>
                  <a:gd name="connsiteY61" fmla="*/ 1541614 h 1594630"/>
                  <a:gd name="connsiteX62" fmla="*/ 340565 w 1504382"/>
                  <a:gd name="connsiteY62" fmla="*/ 1564579 h 1594630"/>
                  <a:gd name="connsiteX63" fmla="*/ 372256 w 1504382"/>
                  <a:gd name="connsiteY63" fmla="*/ 1563890 h 1594630"/>
                  <a:gd name="connsiteX64" fmla="*/ 396599 w 1504382"/>
                  <a:gd name="connsiteY64" fmla="*/ 1557689 h 1594630"/>
                  <a:gd name="connsiteX65" fmla="*/ 396369 w 1504382"/>
                  <a:gd name="connsiteY65" fmla="*/ 1559756 h 1594630"/>
                  <a:gd name="connsiteX66" fmla="*/ 413133 w 1504382"/>
                  <a:gd name="connsiteY66" fmla="*/ 1592825 h 1594630"/>
                  <a:gd name="connsiteX67" fmla="*/ 519919 w 1504382"/>
                  <a:gd name="connsiteY67" fmla="*/ 1582491 h 1594630"/>
                  <a:gd name="connsiteX68" fmla="*/ 544261 w 1504382"/>
                  <a:gd name="connsiteY68" fmla="*/ 1577669 h 1594630"/>
                  <a:gd name="connsiteX69" fmla="*/ 1503385 w 1504382"/>
                  <a:gd name="connsiteY69" fmla="*/ 1569052 h 1594630"/>
                  <a:gd name="connsiteX70" fmla="*/ 1504382 w 1504382"/>
                  <a:gd name="connsiteY70" fmla="*/ 1556426 h 1594630"/>
                  <a:gd name="connsiteX71" fmla="*/ 1497751 w 1504382"/>
                  <a:gd name="connsiteY71" fmla="*/ 1472491 h 1594630"/>
                  <a:gd name="connsiteX72" fmla="*/ 1444244 w 1504382"/>
                  <a:gd name="connsiteY72" fmla="*/ 1240319 h 1594630"/>
                  <a:gd name="connsiteX73" fmla="*/ 1420131 w 1504382"/>
                  <a:gd name="connsiteY73" fmla="*/ 950046 h 1594630"/>
                  <a:gd name="connsiteX74" fmla="*/ 1393492 w 1504382"/>
                  <a:gd name="connsiteY74" fmla="*/ 736934 h 1594630"/>
                  <a:gd name="connsiteX75" fmla="*/ 1295893 w 1504382"/>
                  <a:gd name="connsiteY75" fmla="*/ 546328 h 1594630"/>
                  <a:gd name="connsiteX76" fmla="*/ 1242385 w 1504382"/>
                  <a:gd name="connsiteY76" fmla="*/ 456766 h 1594630"/>
                  <a:gd name="connsiteX77" fmla="*/ 1221717 w 1504382"/>
                  <a:gd name="connsiteY77" fmla="*/ 386035 h 1594630"/>
                  <a:gd name="connsiteX78" fmla="*/ 1066246 w 1504382"/>
                  <a:gd name="connsiteY78" fmla="*/ 122401 h 1594630"/>
                  <a:gd name="connsiteX79" fmla="*/ 1046727 w 1504382"/>
                  <a:gd name="connsiteY79" fmla="*/ 108393 h 1594630"/>
                  <a:gd name="connsiteX80" fmla="*/ 1018021 w 1504382"/>
                  <a:gd name="connsiteY80" fmla="*/ 53967 h 1594630"/>
                  <a:gd name="connsiteX81" fmla="*/ 994367 w 1504382"/>
                  <a:gd name="connsiteY81" fmla="*/ 11712 h 1594630"/>
                  <a:gd name="connsiteX82" fmla="*/ 975077 w 1504382"/>
                  <a:gd name="connsiteY82" fmla="*/ 0 h 1594630"/>
                  <a:gd name="connsiteX0" fmla="*/ 975077 w 1504382"/>
                  <a:gd name="connsiteY0" fmla="*/ 0 h 1594630"/>
                  <a:gd name="connsiteX1" fmla="*/ 910776 w 1504382"/>
                  <a:gd name="connsiteY1" fmla="*/ 0 h 1594630"/>
                  <a:gd name="connsiteX2" fmla="*/ 870129 w 1504382"/>
                  <a:gd name="connsiteY2" fmla="*/ 13549 h 1594630"/>
                  <a:gd name="connsiteX3" fmla="*/ 795723 w 1504382"/>
                  <a:gd name="connsiteY3" fmla="*/ 17683 h 1594630"/>
                  <a:gd name="connsiteX4" fmla="*/ 602132 w 1504382"/>
                  <a:gd name="connsiteY4" fmla="*/ 95073 h 1594630"/>
                  <a:gd name="connsiteX5" fmla="*/ 562174 w 1504382"/>
                  <a:gd name="connsiteY5" fmla="*/ 126076 h 1594630"/>
                  <a:gd name="connsiteX6" fmla="*/ 541505 w 1504382"/>
                  <a:gd name="connsiteY6" fmla="*/ 175450 h 1594630"/>
                  <a:gd name="connsiteX7" fmla="*/ 545409 w 1504382"/>
                  <a:gd name="connsiteY7" fmla="*/ 200481 h 1594630"/>
                  <a:gd name="connsiteX8" fmla="*/ 499250 w 1504382"/>
                  <a:gd name="connsiteY8" fmla="*/ 294866 h 1594630"/>
                  <a:gd name="connsiteX9" fmla="*/ 421860 w 1504382"/>
                  <a:gd name="connsiteY9" fmla="*/ 339417 h 1594630"/>
                  <a:gd name="connsiteX10" fmla="*/ 411755 w 1504382"/>
                  <a:gd name="connsiteY10" fmla="*/ 406244 h 1594630"/>
                  <a:gd name="connsiteX11" fmla="*/ 454010 w 1504382"/>
                  <a:gd name="connsiteY11" fmla="*/ 449877 h 1594630"/>
                  <a:gd name="connsiteX12" fmla="*/ 533468 w 1504382"/>
                  <a:gd name="connsiteY12" fmla="*/ 471693 h 1594630"/>
                  <a:gd name="connsiteX13" fmla="*/ 571359 w 1504382"/>
                  <a:gd name="connsiteY13" fmla="*/ 448499 h 1594630"/>
                  <a:gd name="connsiteX14" fmla="*/ 589272 w 1504382"/>
                  <a:gd name="connsiteY14" fmla="*/ 433802 h 1594630"/>
                  <a:gd name="connsiteX15" fmla="*/ 607643 w 1504382"/>
                  <a:gd name="connsiteY15" fmla="*/ 439772 h 1594630"/>
                  <a:gd name="connsiteX16" fmla="*/ 599606 w 1504382"/>
                  <a:gd name="connsiteY16" fmla="*/ 456307 h 1594630"/>
                  <a:gd name="connsiteX17" fmla="*/ 551839 w 1504382"/>
                  <a:gd name="connsiteY17" fmla="*/ 478812 h 1594630"/>
                  <a:gd name="connsiteX18" fmla="*/ 528875 w 1504382"/>
                  <a:gd name="connsiteY18" fmla="*/ 503155 h 1594630"/>
                  <a:gd name="connsiteX19" fmla="*/ 559188 w 1504382"/>
                  <a:gd name="connsiteY19" fmla="*/ 540128 h 1594630"/>
                  <a:gd name="connsiteX20" fmla="*/ 611548 w 1504382"/>
                  <a:gd name="connsiteY20" fmla="*/ 537142 h 1594630"/>
                  <a:gd name="connsiteX21" fmla="*/ 635201 w 1504382"/>
                  <a:gd name="connsiteY21" fmla="*/ 533468 h 1594630"/>
                  <a:gd name="connsiteX22" fmla="*/ 653113 w 1504382"/>
                  <a:gd name="connsiteY22" fmla="*/ 538061 h 1594630"/>
                  <a:gd name="connsiteX23" fmla="*/ 654262 w 1504382"/>
                  <a:gd name="connsiteY23" fmla="*/ 560336 h 1594630"/>
                  <a:gd name="connsiteX24" fmla="*/ 640942 w 1504382"/>
                  <a:gd name="connsiteY24" fmla="*/ 575493 h 1594630"/>
                  <a:gd name="connsiteX25" fmla="*/ 529104 w 1504382"/>
                  <a:gd name="connsiteY25" fmla="*/ 699272 h 1594630"/>
                  <a:gd name="connsiteX26" fmla="*/ 504303 w 1504382"/>
                  <a:gd name="connsiteY26" fmla="*/ 764032 h 1594630"/>
                  <a:gd name="connsiteX27" fmla="*/ 469626 w 1504382"/>
                  <a:gd name="connsiteY27" fmla="*/ 805139 h 1594630"/>
                  <a:gd name="connsiteX28" fmla="*/ 302674 w 1504382"/>
                  <a:gd name="connsiteY28" fmla="*/ 902739 h 1594630"/>
                  <a:gd name="connsiteX29" fmla="*/ 175220 w 1504382"/>
                  <a:gd name="connsiteY29" fmla="*/ 992301 h 1594630"/>
                  <a:gd name="connsiteX30" fmla="*/ 88414 w 1504382"/>
                  <a:gd name="connsiteY30" fmla="*/ 1090360 h 1594630"/>
                  <a:gd name="connsiteX31" fmla="*/ 5282 w 1504382"/>
                  <a:gd name="connsiteY31" fmla="*/ 1293137 h 1594630"/>
                  <a:gd name="connsiteX32" fmla="*/ 0 w 1504382"/>
                  <a:gd name="connsiteY32" fmla="*/ 1303012 h 1594630"/>
                  <a:gd name="connsiteX33" fmla="*/ 0 w 1504382"/>
                  <a:gd name="connsiteY33" fmla="*/ 1378795 h 1594630"/>
                  <a:gd name="connsiteX34" fmla="*/ 30313 w 1504382"/>
                  <a:gd name="connsiteY34" fmla="*/ 1362720 h 1594630"/>
                  <a:gd name="connsiteX35" fmla="*/ 30543 w 1504382"/>
                  <a:gd name="connsiteY35" fmla="*/ 1387751 h 1594630"/>
                  <a:gd name="connsiteX36" fmla="*/ 39729 w 1504382"/>
                  <a:gd name="connsiteY36" fmla="*/ 1427710 h 1594630"/>
                  <a:gd name="connsiteX37" fmla="*/ 52130 w 1504382"/>
                  <a:gd name="connsiteY37" fmla="*/ 1435977 h 1594630"/>
                  <a:gd name="connsiteX38" fmla="*/ 60626 w 1504382"/>
                  <a:gd name="connsiteY38" fmla="*/ 1425183 h 1594630"/>
                  <a:gd name="connsiteX39" fmla="*/ 64301 w 1504382"/>
                  <a:gd name="connsiteY39" fmla="*/ 1413931 h 1594630"/>
                  <a:gd name="connsiteX40" fmla="*/ 67975 w 1504382"/>
                  <a:gd name="connsiteY40" fmla="*/ 1430925 h 1594630"/>
                  <a:gd name="connsiteX41" fmla="*/ 76013 w 1504382"/>
                  <a:gd name="connsiteY41" fmla="*/ 1441029 h 1594630"/>
                  <a:gd name="connsiteX42" fmla="*/ 88414 w 1504382"/>
                  <a:gd name="connsiteY42" fmla="*/ 1431614 h 1594630"/>
                  <a:gd name="connsiteX43" fmla="*/ 94384 w 1504382"/>
                  <a:gd name="connsiteY43" fmla="*/ 1408419 h 1594630"/>
                  <a:gd name="connsiteX44" fmla="*/ 99896 w 1504382"/>
                  <a:gd name="connsiteY44" fmla="*/ 1398085 h 1594630"/>
                  <a:gd name="connsiteX45" fmla="*/ 108393 w 1504382"/>
                  <a:gd name="connsiteY45" fmla="*/ 1410946 h 1594630"/>
                  <a:gd name="connsiteX46" fmla="*/ 126305 w 1504382"/>
                  <a:gd name="connsiteY46" fmla="*/ 1413012 h 1594630"/>
                  <a:gd name="connsiteX47" fmla="*/ 135721 w 1504382"/>
                  <a:gd name="connsiteY47" fmla="*/ 1392344 h 1594630"/>
                  <a:gd name="connsiteX48" fmla="*/ 158226 w 1504382"/>
                  <a:gd name="connsiteY48" fmla="*/ 1370069 h 1594630"/>
                  <a:gd name="connsiteX49" fmla="*/ 202318 w 1504382"/>
                  <a:gd name="connsiteY49" fmla="*/ 1329192 h 1594630"/>
                  <a:gd name="connsiteX50" fmla="*/ 213341 w 1504382"/>
                  <a:gd name="connsiteY50" fmla="*/ 1287166 h 1594630"/>
                  <a:gd name="connsiteX51" fmla="*/ 217475 w 1504382"/>
                  <a:gd name="connsiteY51" fmla="*/ 1270402 h 1594630"/>
                  <a:gd name="connsiteX52" fmla="*/ 244343 w 1504382"/>
                  <a:gd name="connsiteY52" fmla="*/ 1249964 h 1594630"/>
                  <a:gd name="connsiteX53" fmla="*/ 338269 w 1504382"/>
                  <a:gd name="connsiteY53" fmla="*/ 1253408 h 1594630"/>
                  <a:gd name="connsiteX54" fmla="*/ 531401 w 1504382"/>
                  <a:gd name="connsiteY54" fmla="*/ 1270862 h 1594630"/>
                  <a:gd name="connsiteX55" fmla="*/ 543572 w 1504382"/>
                  <a:gd name="connsiteY55" fmla="*/ 1273847 h 1594630"/>
                  <a:gd name="connsiteX56" fmla="*/ 547017 w 1504382"/>
                  <a:gd name="connsiteY56" fmla="*/ 1295204 h 1594630"/>
                  <a:gd name="connsiteX57" fmla="*/ 401651 w 1504382"/>
                  <a:gd name="connsiteY57" fmla="*/ 1398775 h 1594630"/>
                  <a:gd name="connsiteX58" fmla="*/ 375931 w 1504382"/>
                  <a:gd name="connsiteY58" fmla="*/ 1415998 h 1594630"/>
                  <a:gd name="connsiteX59" fmla="*/ 351358 w 1504382"/>
                  <a:gd name="connsiteY59" fmla="*/ 1432762 h 1594630"/>
                  <a:gd name="connsiteX60" fmla="*/ 329083 w 1504382"/>
                  <a:gd name="connsiteY60" fmla="*/ 1468357 h 1594630"/>
                  <a:gd name="connsiteX61" fmla="*/ 324720 w 1504382"/>
                  <a:gd name="connsiteY61" fmla="*/ 1541614 h 1594630"/>
                  <a:gd name="connsiteX62" fmla="*/ 340565 w 1504382"/>
                  <a:gd name="connsiteY62" fmla="*/ 1564579 h 1594630"/>
                  <a:gd name="connsiteX63" fmla="*/ 372256 w 1504382"/>
                  <a:gd name="connsiteY63" fmla="*/ 1563890 h 1594630"/>
                  <a:gd name="connsiteX64" fmla="*/ 396599 w 1504382"/>
                  <a:gd name="connsiteY64" fmla="*/ 1557689 h 1594630"/>
                  <a:gd name="connsiteX65" fmla="*/ 396369 w 1504382"/>
                  <a:gd name="connsiteY65" fmla="*/ 1559756 h 1594630"/>
                  <a:gd name="connsiteX66" fmla="*/ 413133 w 1504382"/>
                  <a:gd name="connsiteY66" fmla="*/ 1592825 h 1594630"/>
                  <a:gd name="connsiteX67" fmla="*/ 519919 w 1504382"/>
                  <a:gd name="connsiteY67" fmla="*/ 1582491 h 1594630"/>
                  <a:gd name="connsiteX68" fmla="*/ 1503385 w 1504382"/>
                  <a:gd name="connsiteY68" fmla="*/ 1569052 h 1594630"/>
                  <a:gd name="connsiteX69" fmla="*/ 1504382 w 1504382"/>
                  <a:gd name="connsiteY69" fmla="*/ 1556426 h 1594630"/>
                  <a:gd name="connsiteX70" fmla="*/ 1497751 w 1504382"/>
                  <a:gd name="connsiteY70" fmla="*/ 1472491 h 1594630"/>
                  <a:gd name="connsiteX71" fmla="*/ 1444244 w 1504382"/>
                  <a:gd name="connsiteY71" fmla="*/ 1240319 h 1594630"/>
                  <a:gd name="connsiteX72" fmla="*/ 1420131 w 1504382"/>
                  <a:gd name="connsiteY72" fmla="*/ 950046 h 1594630"/>
                  <a:gd name="connsiteX73" fmla="*/ 1393492 w 1504382"/>
                  <a:gd name="connsiteY73" fmla="*/ 736934 h 1594630"/>
                  <a:gd name="connsiteX74" fmla="*/ 1295893 w 1504382"/>
                  <a:gd name="connsiteY74" fmla="*/ 546328 h 1594630"/>
                  <a:gd name="connsiteX75" fmla="*/ 1242385 w 1504382"/>
                  <a:gd name="connsiteY75" fmla="*/ 456766 h 1594630"/>
                  <a:gd name="connsiteX76" fmla="*/ 1221717 w 1504382"/>
                  <a:gd name="connsiteY76" fmla="*/ 386035 h 1594630"/>
                  <a:gd name="connsiteX77" fmla="*/ 1066246 w 1504382"/>
                  <a:gd name="connsiteY77" fmla="*/ 122401 h 1594630"/>
                  <a:gd name="connsiteX78" fmla="*/ 1046727 w 1504382"/>
                  <a:gd name="connsiteY78" fmla="*/ 108393 h 1594630"/>
                  <a:gd name="connsiteX79" fmla="*/ 1018021 w 1504382"/>
                  <a:gd name="connsiteY79" fmla="*/ 53967 h 1594630"/>
                  <a:gd name="connsiteX80" fmla="*/ 994367 w 1504382"/>
                  <a:gd name="connsiteY80" fmla="*/ 11712 h 1594630"/>
                  <a:gd name="connsiteX81" fmla="*/ 975077 w 1504382"/>
                  <a:gd name="connsiteY81" fmla="*/ 0 h 1594630"/>
                  <a:gd name="connsiteX0" fmla="*/ 975077 w 1504382"/>
                  <a:gd name="connsiteY0" fmla="*/ 0 h 1594364"/>
                  <a:gd name="connsiteX1" fmla="*/ 910776 w 1504382"/>
                  <a:gd name="connsiteY1" fmla="*/ 0 h 1594364"/>
                  <a:gd name="connsiteX2" fmla="*/ 870129 w 1504382"/>
                  <a:gd name="connsiteY2" fmla="*/ 13549 h 1594364"/>
                  <a:gd name="connsiteX3" fmla="*/ 795723 w 1504382"/>
                  <a:gd name="connsiteY3" fmla="*/ 17683 h 1594364"/>
                  <a:gd name="connsiteX4" fmla="*/ 602132 w 1504382"/>
                  <a:gd name="connsiteY4" fmla="*/ 95073 h 1594364"/>
                  <a:gd name="connsiteX5" fmla="*/ 562174 w 1504382"/>
                  <a:gd name="connsiteY5" fmla="*/ 126076 h 1594364"/>
                  <a:gd name="connsiteX6" fmla="*/ 541505 w 1504382"/>
                  <a:gd name="connsiteY6" fmla="*/ 175450 h 1594364"/>
                  <a:gd name="connsiteX7" fmla="*/ 545409 w 1504382"/>
                  <a:gd name="connsiteY7" fmla="*/ 200481 h 1594364"/>
                  <a:gd name="connsiteX8" fmla="*/ 499250 w 1504382"/>
                  <a:gd name="connsiteY8" fmla="*/ 294866 h 1594364"/>
                  <a:gd name="connsiteX9" fmla="*/ 421860 w 1504382"/>
                  <a:gd name="connsiteY9" fmla="*/ 339417 h 1594364"/>
                  <a:gd name="connsiteX10" fmla="*/ 411755 w 1504382"/>
                  <a:gd name="connsiteY10" fmla="*/ 406244 h 1594364"/>
                  <a:gd name="connsiteX11" fmla="*/ 454010 w 1504382"/>
                  <a:gd name="connsiteY11" fmla="*/ 449877 h 1594364"/>
                  <a:gd name="connsiteX12" fmla="*/ 533468 w 1504382"/>
                  <a:gd name="connsiteY12" fmla="*/ 471693 h 1594364"/>
                  <a:gd name="connsiteX13" fmla="*/ 571359 w 1504382"/>
                  <a:gd name="connsiteY13" fmla="*/ 448499 h 1594364"/>
                  <a:gd name="connsiteX14" fmla="*/ 589272 w 1504382"/>
                  <a:gd name="connsiteY14" fmla="*/ 433802 h 1594364"/>
                  <a:gd name="connsiteX15" fmla="*/ 607643 w 1504382"/>
                  <a:gd name="connsiteY15" fmla="*/ 439772 h 1594364"/>
                  <a:gd name="connsiteX16" fmla="*/ 599606 w 1504382"/>
                  <a:gd name="connsiteY16" fmla="*/ 456307 h 1594364"/>
                  <a:gd name="connsiteX17" fmla="*/ 551839 w 1504382"/>
                  <a:gd name="connsiteY17" fmla="*/ 478812 h 1594364"/>
                  <a:gd name="connsiteX18" fmla="*/ 528875 w 1504382"/>
                  <a:gd name="connsiteY18" fmla="*/ 503155 h 1594364"/>
                  <a:gd name="connsiteX19" fmla="*/ 559188 w 1504382"/>
                  <a:gd name="connsiteY19" fmla="*/ 540128 h 1594364"/>
                  <a:gd name="connsiteX20" fmla="*/ 611548 w 1504382"/>
                  <a:gd name="connsiteY20" fmla="*/ 537142 h 1594364"/>
                  <a:gd name="connsiteX21" fmla="*/ 635201 w 1504382"/>
                  <a:gd name="connsiteY21" fmla="*/ 533468 h 1594364"/>
                  <a:gd name="connsiteX22" fmla="*/ 653113 w 1504382"/>
                  <a:gd name="connsiteY22" fmla="*/ 538061 h 1594364"/>
                  <a:gd name="connsiteX23" fmla="*/ 654262 w 1504382"/>
                  <a:gd name="connsiteY23" fmla="*/ 560336 h 1594364"/>
                  <a:gd name="connsiteX24" fmla="*/ 640942 w 1504382"/>
                  <a:gd name="connsiteY24" fmla="*/ 575493 h 1594364"/>
                  <a:gd name="connsiteX25" fmla="*/ 529104 w 1504382"/>
                  <a:gd name="connsiteY25" fmla="*/ 699272 h 1594364"/>
                  <a:gd name="connsiteX26" fmla="*/ 504303 w 1504382"/>
                  <a:gd name="connsiteY26" fmla="*/ 764032 h 1594364"/>
                  <a:gd name="connsiteX27" fmla="*/ 469626 w 1504382"/>
                  <a:gd name="connsiteY27" fmla="*/ 805139 h 1594364"/>
                  <a:gd name="connsiteX28" fmla="*/ 302674 w 1504382"/>
                  <a:gd name="connsiteY28" fmla="*/ 902739 h 1594364"/>
                  <a:gd name="connsiteX29" fmla="*/ 175220 w 1504382"/>
                  <a:gd name="connsiteY29" fmla="*/ 992301 h 1594364"/>
                  <a:gd name="connsiteX30" fmla="*/ 88414 w 1504382"/>
                  <a:gd name="connsiteY30" fmla="*/ 1090360 h 1594364"/>
                  <a:gd name="connsiteX31" fmla="*/ 5282 w 1504382"/>
                  <a:gd name="connsiteY31" fmla="*/ 1293137 h 1594364"/>
                  <a:gd name="connsiteX32" fmla="*/ 0 w 1504382"/>
                  <a:gd name="connsiteY32" fmla="*/ 1303012 h 1594364"/>
                  <a:gd name="connsiteX33" fmla="*/ 0 w 1504382"/>
                  <a:gd name="connsiteY33" fmla="*/ 1378795 h 1594364"/>
                  <a:gd name="connsiteX34" fmla="*/ 30313 w 1504382"/>
                  <a:gd name="connsiteY34" fmla="*/ 1362720 h 1594364"/>
                  <a:gd name="connsiteX35" fmla="*/ 30543 w 1504382"/>
                  <a:gd name="connsiteY35" fmla="*/ 1387751 h 1594364"/>
                  <a:gd name="connsiteX36" fmla="*/ 39729 w 1504382"/>
                  <a:gd name="connsiteY36" fmla="*/ 1427710 h 1594364"/>
                  <a:gd name="connsiteX37" fmla="*/ 52130 w 1504382"/>
                  <a:gd name="connsiteY37" fmla="*/ 1435977 h 1594364"/>
                  <a:gd name="connsiteX38" fmla="*/ 60626 w 1504382"/>
                  <a:gd name="connsiteY38" fmla="*/ 1425183 h 1594364"/>
                  <a:gd name="connsiteX39" fmla="*/ 64301 w 1504382"/>
                  <a:gd name="connsiteY39" fmla="*/ 1413931 h 1594364"/>
                  <a:gd name="connsiteX40" fmla="*/ 67975 w 1504382"/>
                  <a:gd name="connsiteY40" fmla="*/ 1430925 h 1594364"/>
                  <a:gd name="connsiteX41" fmla="*/ 76013 w 1504382"/>
                  <a:gd name="connsiteY41" fmla="*/ 1441029 h 1594364"/>
                  <a:gd name="connsiteX42" fmla="*/ 88414 w 1504382"/>
                  <a:gd name="connsiteY42" fmla="*/ 1431614 h 1594364"/>
                  <a:gd name="connsiteX43" fmla="*/ 94384 w 1504382"/>
                  <a:gd name="connsiteY43" fmla="*/ 1408419 h 1594364"/>
                  <a:gd name="connsiteX44" fmla="*/ 99896 w 1504382"/>
                  <a:gd name="connsiteY44" fmla="*/ 1398085 h 1594364"/>
                  <a:gd name="connsiteX45" fmla="*/ 108393 w 1504382"/>
                  <a:gd name="connsiteY45" fmla="*/ 1410946 h 1594364"/>
                  <a:gd name="connsiteX46" fmla="*/ 126305 w 1504382"/>
                  <a:gd name="connsiteY46" fmla="*/ 1413012 h 1594364"/>
                  <a:gd name="connsiteX47" fmla="*/ 135721 w 1504382"/>
                  <a:gd name="connsiteY47" fmla="*/ 1392344 h 1594364"/>
                  <a:gd name="connsiteX48" fmla="*/ 158226 w 1504382"/>
                  <a:gd name="connsiteY48" fmla="*/ 1370069 h 1594364"/>
                  <a:gd name="connsiteX49" fmla="*/ 202318 w 1504382"/>
                  <a:gd name="connsiteY49" fmla="*/ 1329192 h 1594364"/>
                  <a:gd name="connsiteX50" fmla="*/ 213341 w 1504382"/>
                  <a:gd name="connsiteY50" fmla="*/ 1287166 h 1594364"/>
                  <a:gd name="connsiteX51" fmla="*/ 217475 w 1504382"/>
                  <a:gd name="connsiteY51" fmla="*/ 1270402 h 1594364"/>
                  <a:gd name="connsiteX52" fmla="*/ 244343 w 1504382"/>
                  <a:gd name="connsiteY52" fmla="*/ 1249964 h 1594364"/>
                  <a:gd name="connsiteX53" fmla="*/ 338269 w 1504382"/>
                  <a:gd name="connsiteY53" fmla="*/ 1253408 h 1594364"/>
                  <a:gd name="connsiteX54" fmla="*/ 531401 w 1504382"/>
                  <a:gd name="connsiteY54" fmla="*/ 1270862 h 1594364"/>
                  <a:gd name="connsiteX55" fmla="*/ 543572 w 1504382"/>
                  <a:gd name="connsiteY55" fmla="*/ 1273847 h 1594364"/>
                  <a:gd name="connsiteX56" fmla="*/ 547017 w 1504382"/>
                  <a:gd name="connsiteY56" fmla="*/ 1295204 h 1594364"/>
                  <a:gd name="connsiteX57" fmla="*/ 401651 w 1504382"/>
                  <a:gd name="connsiteY57" fmla="*/ 1398775 h 1594364"/>
                  <a:gd name="connsiteX58" fmla="*/ 375931 w 1504382"/>
                  <a:gd name="connsiteY58" fmla="*/ 1415998 h 1594364"/>
                  <a:gd name="connsiteX59" fmla="*/ 351358 w 1504382"/>
                  <a:gd name="connsiteY59" fmla="*/ 1432762 h 1594364"/>
                  <a:gd name="connsiteX60" fmla="*/ 329083 w 1504382"/>
                  <a:gd name="connsiteY60" fmla="*/ 1468357 h 1594364"/>
                  <a:gd name="connsiteX61" fmla="*/ 324720 w 1504382"/>
                  <a:gd name="connsiteY61" fmla="*/ 1541614 h 1594364"/>
                  <a:gd name="connsiteX62" fmla="*/ 340565 w 1504382"/>
                  <a:gd name="connsiteY62" fmla="*/ 1564579 h 1594364"/>
                  <a:gd name="connsiteX63" fmla="*/ 372256 w 1504382"/>
                  <a:gd name="connsiteY63" fmla="*/ 1563890 h 1594364"/>
                  <a:gd name="connsiteX64" fmla="*/ 396599 w 1504382"/>
                  <a:gd name="connsiteY64" fmla="*/ 1557689 h 1594364"/>
                  <a:gd name="connsiteX65" fmla="*/ 396369 w 1504382"/>
                  <a:gd name="connsiteY65" fmla="*/ 1559756 h 1594364"/>
                  <a:gd name="connsiteX66" fmla="*/ 413133 w 1504382"/>
                  <a:gd name="connsiteY66" fmla="*/ 1592825 h 1594364"/>
                  <a:gd name="connsiteX67" fmla="*/ 585321 w 1504382"/>
                  <a:gd name="connsiteY67" fmla="*/ 1518593 h 1594364"/>
                  <a:gd name="connsiteX68" fmla="*/ 1503385 w 1504382"/>
                  <a:gd name="connsiteY68" fmla="*/ 1569052 h 1594364"/>
                  <a:gd name="connsiteX69" fmla="*/ 1504382 w 1504382"/>
                  <a:gd name="connsiteY69" fmla="*/ 1556426 h 1594364"/>
                  <a:gd name="connsiteX70" fmla="*/ 1497751 w 1504382"/>
                  <a:gd name="connsiteY70" fmla="*/ 1472491 h 1594364"/>
                  <a:gd name="connsiteX71" fmla="*/ 1444244 w 1504382"/>
                  <a:gd name="connsiteY71" fmla="*/ 1240319 h 1594364"/>
                  <a:gd name="connsiteX72" fmla="*/ 1420131 w 1504382"/>
                  <a:gd name="connsiteY72" fmla="*/ 950046 h 1594364"/>
                  <a:gd name="connsiteX73" fmla="*/ 1393492 w 1504382"/>
                  <a:gd name="connsiteY73" fmla="*/ 736934 h 1594364"/>
                  <a:gd name="connsiteX74" fmla="*/ 1295893 w 1504382"/>
                  <a:gd name="connsiteY74" fmla="*/ 546328 h 1594364"/>
                  <a:gd name="connsiteX75" fmla="*/ 1242385 w 1504382"/>
                  <a:gd name="connsiteY75" fmla="*/ 456766 h 1594364"/>
                  <a:gd name="connsiteX76" fmla="*/ 1221717 w 1504382"/>
                  <a:gd name="connsiteY76" fmla="*/ 386035 h 1594364"/>
                  <a:gd name="connsiteX77" fmla="*/ 1066246 w 1504382"/>
                  <a:gd name="connsiteY77" fmla="*/ 122401 h 1594364"/>
                  <a:gd name="connsiteX78" fmla="*/ 1046727 w 1504382"/>
                  <a:gd name="connsiteY78" fmla="*/ 108393 h 1594364"/>
                  <a:gd name="connsiteX79" fmla="*/ 1018021 w 1504382"/>
                  <a:gd name="connsiteY79" fmla="*/ 53967 h 1594364"/>
                  <a:gd name="connsiteX80" fmla="*/ 994367 w 1504382"/>
                  <a:gd name="connsiteY80" fmla="*/ 11712 h 1594364"/>
                  <a:gd name="connsiteX81" fmla="*/ 975077 w 1504382"/>
                  <a:gd name="connsiteY81" fmla="*/ 0 h 1594364"/>
                  <a:gd name="connsiteX0" fmla="*/ 975077 w 1504382"/>
                  <a:gd name="connsiteY0" fmla="*/ 0 h 1593093"/>
                  <a:gd name="connsiteX1" fmla="*/ 910776 w 1504382"/>
                  <a:gd name="connsiteY1" fmla="*/ 0 h 1593093"/>
                  <a:gd name="connsiteX2" fmla="*/ 870129 w 1504382"/>
                  <a:gd name="connsiteY2" fmla="*/ 13549 h 1593093"/>
                  <a:gd name="connsiteX3" fmla="*/ 795723 w 1504382"/>
                  <a:gd name="connsiteY3" fmla="*/ 17683 h 1593093"/>
                  <a:gd name="connsiteX4" fmla="*/ 602132 w 1504382"/>
                  <a:gd name="connsiteY4" fmla="*/ 95073 h 1593093"/>
                  <a:gd name="connsiteX5" fmla="*/ 562174 w 1504382"/>
                  <a:gd name="connsiteY5" fmla="*/ 126076 h 1593093"/>
                  <a:gd name="connsiteX6" fmla="*/ 541505 w 1504382"/>
                  <a:gd name="connsiteY6" fmla="*/ 175450 h 1593093"/>
                  <a:gd name="connsiteX7" fmla="*/ 545409 w 1504382"/>
                  <a:gd name="connsiteY7" fmla="*/ 200481 h 1593093"/>
                  <a:gd name="connsiteX8" fmla="*/ 499250 w 1504382"/>
                  <a:gd name="connsiteY8" fmla="*/ 294866 h 1593093"/>
                  <a:gd name="connsiteX9" fmla="*/ 421860 w 1504382"/>
                  <a:gd name="connsiteY9" fmla="*/ 339417 h 1593093"/>
                  <a:gd name="connsiteX10" fmla="*/ 411755 w 1504382"/>
                  <a:gd name="connsiteY10" fmla="*/ 406244 h 1593093"/>
                  <a:gd name="connsiteX11" fmla="*/ 454010 w 1504382"/>
                  <a:gd name="connsiteY11" fmla="*/ 449877 h 1593093"/>
                  <a:gd name="connsiteX12" fmla="*/ 533468 w 1504382"/>
                  <a:gd name="connsiteY12" fmla="*/ 471693 h 1593093"/>
                  <a:gd name="connsiteX13" fmla="*/ 571359 w 1504382"/>
                  <a:gd name="connsiteY13" fmla="*/ 448499 h 1593093"/>
                  <a:gd name="connsiteX14" fmla="*/ 589272 w 1504382"/>
                  <a:gd name="connsiteY14" fmla="*/ 433802 h 1593093"/>
                  <a:gd name="connsiteX15" fmla="*/ 607643 w 1504382"/>
                  <a:gd name="connsiteY15" fmla="*/ 439772 h 1593093"/>
                  <a:gd name="connsiteX16" fmla="*/ 599606 w 1504382"/>
                  <a:gd name="connsiteY16" fmla="*/ 456307 h 1593093"/>
                  <a:gd name="connsiteX17" fmla="*/ 551839 w 1504382"/>
                  <a:gd name="connsiteY17" fmla="*/ 478812 h 1593093"/>
                  <a:gd name="connsiteX18" fmla="*/ 528875 w 1504382"/>
                  <a:gd name="connsiteY18" fmla="*/ 503155 h 1593093"/>
                  <a:gd name="connsiteX19" fmla="*/ 559188 w 1504382"/>
                  <a:gd name="connsiteY19" fmla="*/ 540128 h 1593093"/>
                  <a:gd name="connsiteX20" fmla="*/ 611548 w 1504382"/>
                  <a:gd name="connsiteY20" fmla="*/ 537142 h 1593093"/>
                  <a:gd name="connsiteX21" fmla="*/ 635201 w 1504382"/>
                  <a:gd name="connsiteY21" fmla="*/ 533468 h 1593093"/>
                  <a:gd name="connsiteX22" fmla="*/ 653113 w 1504382"/>
                  <a:gd name="connsiteY22" fmla="*/ 538061 h 1593093"/>
                  <a:gd name="connsiteX23" fmla="*/ 654262 w 1504382"/>
                  <a:gd name="connsiteY23" fmla="*/ 560336 h 1593093"/>
                  <a:gd name="connsiteX24" fmla="*/ 640942 w 1504382"/>
                  <a:gd name="connsiteY24" fmla="*/ 575493 h 1593093"/>
                  <a:gd name="connsiteX25" fmla="*/ 529104 w 1504382"/>
                  <a:gd name="connsiteY25" fmla="*/ 699272 h 1593093"/>
                  <a:gd name="connsiteX26" fmla="*/ 504303 w 1504382"/>
                  <a:gd name="connsiteY26" fmla="*/ 764032 h 1593093"/>
                  <a:gd name="connsiteX27" fmla="*/ 469626 w 1504382"/>
                  <a:gd name="connsiteY27" fmla="*/ 805139 h 1593093"/>
                  <a:gd name="connsiteX28" fmla="*/ 302674 w 1504382"/>
                  <a:gd name="connsiteY28" fmla="*/ 902739 h 1593093"/>
                  <a:gd name="connsiteX29" fmla="*/ 175220 w 1504382"/>
                  <a:gd name="connsiteY29" fmla="*/ 992301 h 1593093"/>
                  <a:gd name="connsiteX30" fmla="*/ 88414 w 1504382"/>
                  <a:gd name="connsiteY30" fmla="*/ 1090360 h 1593093"/>
                  <a:gd name="connsiteX31" fmla="*/ 5282 w 1504382"/>
                  <a:gd name="connsiteY31" fmla="*/ 1293137 h 1593093"/>
                  <a:gd name="connsiteX32" fmla="*/ 0 w 1504382"/>
                  <a:gd name="connsiteY32" fmla="*/ 1303012 h 1593093"/>
                  <a:gd name="connsiteX33" fmla="*/ 0 w 1504382"/>
                  <a:gd name="connsiteY33" fmla="*/ 1378795 h 1593093"/>
                  <a:gd name="connsiteX34" fmla="*/ 30313 w 1504382"/>
                  <a:gd name="connsiteY34" fmla="*/ 1362720 h 1593093"/>
                  <a:gd name="connsiteX35" fmla="*/ 30543 w 1504382"/>
                  <a:gd name="connsiteY35" fmla="*/ 1387751 h 1593093"/>
                  <a:gd name="connsiteX36" fmla="*/ 39729 w 1504382"/>
                  <a:gd name="connsiteY36" fmla="*/ 1427710 h 1593093"/>
                  <a:gd name="connsiteX37" fmla="*/ 52130 w 1504382"/>
                  <a:gd name="connsiteY37" fmla="*/ 1435977 h 1593093"/>
                  <a:gd name="connsiteX38" fmla="*/ 60626 w 1504382"/>
                  <a:gd name="connsiteY38" fmla="*/ 1425183 h 1593093"/>
                  <a:gd name="connsiteX39" fmla="*/ 64301 w 1504382"/>
                  <a:gd name="connsiteY39" fmla="*/ 1413931 h 1593093"/>
                  <a:gd name="connsiteX40" fmla="*/ 67975 w 1504382"/>
                  <a:gd name="connsiteY40" fmla="*/ 1430925 h 1593093"/>
                  <a:gd name="connsiteX41" fmla="*/ 76013 w 1504382"/>
                  <a:gd name="connsiteY41" fmla="*/ 1441029 h 1593093"/>
                  <a:gd name="connsiteX42" fmla="*/ 88414 w 1504382"/>
                  <a:gd name="connsiteY42" fmla="*/ 1431614 h 1593093"/>
                  <a:gd name="connsiteX43" fmla="*/ 94384 w 1504382"/>
                  <a:gd name="connsiteY43" fmla="*/ 1408419 h 1593093"/>
                  <a:gd name="connsiteX44" fmla="*/ 99896 w 1504382"/>
                  <a:gd name="connsiteY44" fmla="*/ 1398085 h 1593093"/>
                  <a:gd name="connsiteX45" fmla="*/ 108393 w 1504382"/>
                  <a:gd name="connsiteY45" fmla="*/ 1410946 h 1593093"/>
                  <a:gd name="connsiteX46" fmla="*/ 126305 w 1504382"/>
                  <a:gd name="connsiteY46" fmla="*/ 1413012 h 1593093"/>
                  <a:gd name="connsiteX47" fmla="*/ 135721 w 1504382"/>
                  <a:gd name="connsiteY47" fmla="*/ 1392344 h 1593093"/>
                  <a:gd name="connsiteX48" fmla="*/ 158226 w 1504382"/>
                  <a:gd name="connsiteY48" fmla="*/ 1370069 h 1593093"/>
                  <a:gd name="connsiteX49" fmla="*/ 202318 w 1504382"/>
                  <a:gd name="connsiteY49" fmla="*/ 1329192 h 1593093"/>
                  <a:gd name="connsiteX50" fmla="*/ 213341 w 1504382"/>
                  <a:gd name="connsiteY50" fmla="*/ 1287166 h 1593093"/>
                  <a:gd name="connsiteX51" fmla="*/ 217475 w 1504382"/>
                  <a:gd name="connsiteY51" fmla="*/ 1270402 h 1593093"/>
                  <a:gd name="connsiteX52" fmla="*/ 244343 w 1504382"/>
                  <a:gd name="connsiteY52" fmla="*/ 1249964 h 1593093"/>
                  <a:gd name="connsiteX53" fmla="*/ 338269 w 1504382"/>
                  <a:gd name="connsiteY53" fmla="*/ 1253408 h 1593093"/>
                  <a:gd name="connsiteX54" fmla="*/ 531401 w 1504382"/>
                  <a:gd name="connsiteY54" fmla="*/ 1270862 h 1593093"/>
                  <a:gd name="connsiteX55" fmla="*/ 543572 w 1504382"/>
                  <a:gd name="connsiteY55" fmla="*/ 1273847 h 1593093"/>
                  <a:gd name="connsiteX56" fmla="*/ 547017 w 1504382"/>
                  <a:gd name="connsiteY56" fmla="*/ 1295204 h 1593093"/>
                  <a:gd name="connsiteX57" fmla="*/ 401651 w 1504382"/>
                  <a:gd name="connsiteY57" fmla="*/ 1398775 h 1593093"/>
                  <a:gd name="connsiteX58" fmla="*/ 375931 w 1504382"/>
                  <a:gd name="connsiteY58" fmla="*/ 1415998 h 1593093"/>
                  <a:gd name="connsiteX59" fmla="*/ 351358 w 1504382"/>
                  <a:gd name="connsiteY59" fmla="*/ 1432762 h 1593093"/>
                  <a:gd name="connsiteX60" fmla="*/ 329083 w 1504382"/>
                  <a:gd name="connsiteY60" fmla="*/ 1468357 h 1593093"/>
                  <a:gd name="connsiteX61" fmla="*/ 324720 w 1504382"/>
                  <a:gd name="connsiteY61" fmla="*/ 1541614 h 1593093"/>
                  <a:gd name="connsiteX62" fmla="*/ 340565 w 1504382"/>
                  <a:gd name="connsiteY62" fmla="*/ 1564579 h 1593093"/>
                  <a:gd name="connsiteX63" fmla="*/ 372256 w 1504382"/>
                  <a:gd name="connsiteY63" fmla="*/ 1563890 h 1593093"/>
                  <a:gd name="connsiteX64" fmla="*/ 396599 w 1504382"/>
                  <a:gd name="connsiteY64" fmla="*/ 1557689 h 1593093"/>
                  <a:gd name="connsiteX65" fmla="*/ 396369 w 1504382"/>
                  <a:gd name="connsiteY65" fmla="*/ 1559756 h 1593093"/>
                  <a:gd name="connsiteX66" fmla="*/ 413133 w 1504382"/>
                  <a:gd name="connsiteY66" fmla="*/ 1592825 h 1593093"/>
                  <a:gd name="connsiteX67" fmla="*/ 594470 w 1504382"/>
                  <a:gd name="connsiteY67" fmla="*/ 1546066 h 1593093"/>
                  <a:gd name="connsiteX68" fmla="*/ 1503385 w 1504382"/>
                  <a:gd name="connsiteY68" fmla="*/ 1569052 h 1593093"/>
                  <a:gd name="connsiteX69" fmla="*/ 1504382 w 1504382"/>
                  <a:gd name="connsiteY69" fmla="*/ 1556426 h 1593093"/>
                  <a:gd name="connsiteX70" fmla="*/ 1497751 w 1504382"/>
                  <a:gd name="connsiteY70" fmla="*/ 1472491 h 1593093"/>
                  <a:gd name="connsiteX71" fmla="*/ 1444244 w 1504382"/>
                  <a:gd name="connsiteY71" fmla="*/ 1240319 h 1593093"/>
                  <a:gd name="connsiteX72" fmla="*/ 1420131 w 1504382"/>
                  <a:gd name="connsiteY72" fmla="*/ 950046 h 1593093"/>
                  <a:gd name="connsiteX73" fmla="*/ 1393492 w 1504382"/>
                  <a:gd name="connsiteY73" fmla="*/ 736934 h 1593093"/>
                  <a:gd name="connsiteX74" fmla="*/ 1295893 w 1504382"/>
                  <a:gd name="connsiteY74" fmla="*/ 546328 h 1593093"/>
                  <a:gd name="connsiteX75" fmla="*/ 1242385 w 1504382"/>
                  <a:gd name="connsiteY75" fmla="*/ 456766 h 1593093"/>
                  <a:gd name="connsiteX76" fmla="*/ 1221717 w 1504382"/>
                  <a:gd name="connsiteY76" fmla="*/ 386035 h 1593093"/>
                  <a:gd name="connsiteX77" fmla="*/ 1066246 w 1504382"/>
                  <a:gd name="connsiteY77" fmla="*/ 122401 h 1593093"/>
                  <a:gd name="connsiteX78" fmla="*/ 1046727 w 1504382"/>
                  <a:gd name="connsiteY78" fmla="*/ 108393 h 1593093"/>
                  <a:gd name="connsiteX79" fmla="*/ 1018021 w 1504382"/>
                  <a:gd name="connsiteY79" fmla="*/ 53967 h 1593093"/>
                  <a:gd name="connsiteX80" fmla="*/ 994367 w 1504382"/>
                  <a:gd name="connsiteY80" fmla="*/ 11712 h 1593093"/>
                  <a:gd name="connsiteX81" fmla="*/ 975077 w 1504382"/>
                  <a:gd name="connsiteY81" fmla="*/ 0 h 1593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504382" h="1593093">
                    <a:moveTo>
                      <a:pt x="975077" y="0"/>
                    </a:moveTo>
                    <a:lnTo>
                      <a:pt x="910776" y="0"/>
                    </a:lnTo>
                    <a:cubicBezTo>
                      <a:pt x="896768" y="5282"/>
                      <a:pt x="883219" y="13319"/>
                      <a:pt x="870129" y="13549"/>
                    </a:cubicBezTo>
                    <a:cubicBezTo>
                      <a:pt x="845557" y="16764"/>
                      <a:pt x="820525" y="15616"/>
                      <a:pt x="795723" y="17683"/>
                    </a:cubicBezTo>
                    <a:cubicBezTo>
                      <a:pt x="723385" y="23653"/>
                      <a:pt x="660232" y="53278"/>
                      <a:pt x="602132" y="95073"/>
                    </a:cubicBezTo>
                    <a:cubicBezTo>
                      <a:pt x="588353" y="104948"/>
                      <a:pt x="575493" y="115972"/>
                      <a:pt x="562174" y="126076"/>
                    </a:cubicBezTo>
                    <a:cubicBezTo>
                      <a:pt x="545639" y="138477"/>
                      <a:pt x="539438" y="155471"/>
                      <a:pt x="541505" y="175450"/>
                    </a:cubicBezTo>
                    <a:cubicBezTo>
                      <a:pt x="542424" y="183947"/>
                      <a:pt x="544032" y="192214"/>
                      <a:pt x="545409" y="200481"/>
                    </a:cubicBezTo>
                    <a:cubicBezTo>
                      <a:pt x="552758" y="243425"/>
                      <a:pt x="537601" y="273968"/>
                      <a:pt x="499250" y="294866"/>
                    </a:cubicBezTo>
                    <a:cubicBezTo>
                      <a:pt x="473071" y="309104"/>
                      <a:pt x="446891" y="323572"/>
                      <a:pt x="421860" y="339417"/>
                    </a:cubicBezTo>
                    <a:cubicBezTo>
                      <a:pt x="391087" y="359167"/>
                      <a:pt x="388102" y="378457"/>
                      <a:pt x="411755" y="406244"/>
                    </a:cubicBezTo>
                    <a:cubicBezTo>
                      <a:pt x="424845" y="421860"/>
                      <a:pt x="438624" y="437017"/>
                      <a:pt x="454010" y="449877"/>
                    </a:cubicBezTo>
                    <a:cubicBezTo>
                      <a:pt x="476745" y="468937"/>
                      <a:pt x="503843" y="475827"/>
                      <a:pt x="533468" y="471693"/>
                    </a:cubicBezTo>
                    <a:cubicBezTo>
                      <a:pt x="549543" y="469397"/>
                      <a:pt x="561944" y="462048"/>
                      <a:pt x="571359" y="448499"/>
                    </a:cubicBezTo>
                    <a:cubicBezTo>
                      <a:pt x="575493" y="442299"/>
                      <a:pt x="582612" y="437246"/>
                      <a:pt x="589272" y="433802"/>
                    </a:cubicBezTo>
                    <a:cubicBezTo>
                      <a:pt x="596161" y="430357"/>
                      <a:pt x="603739" y="431275"/>
                      <a:pt x="607643" y="439772"/>
                    </a:cubicBezTo>
                    <a:cubicBezTo>
                      <a:pt x="611548" y="448269"/>
                      <a:pt x="606036" y="453092"/>
                      <a:pt x="599606" y="456307"/>
                    </a:cubicBezTo>
                    <a:cubicBezTo>
                      <a:pt x="583760" y="464115"/>
                      <a:pt x="567915" y="471464"/>
                      <a:pt x="551839" y="478812"/>
                    </a:cubicBezTo>
                    <a:cubicBezTo>
                      <a:pt x="540816" y="483864"/>
                      <a:pt x="527497" y="486620"/>
                      <a:pt x="528875" y="503155"/>
                    </a:cubicBezTo>
                    <a:cubicBezTo>
                      <a:pt x="530482" y="521756"/>
                      <a:pt x="542424" y="538750"/>
                      <a:pt x="559188" y="540128"/>
                    </a:cubicBezTo>
                    <a:cubicBezTo>
                      <a:pt x="576412" y="541505"/>
                      <a:pt x="594094" y="538520"/>
                      <a:pt x="611548" y="537142"/>
                    </a:cubicBezTo>
                    <a:cubicBezTo>
                      <a:pt x="619355" y="536453"/>
                      <a:pt x="627163" y="533468"/>
                      <a:pt x="635201" y="533468"/>
                    </a:cubicBezTo>
                    <a:cubicBezTo>
                      <a:pt x="641401" y="533238"/>
                      <a:pt x="651047" y="534387"/>
                      <a:pt x="653113" y="538061"/>
                    </a:cubicBezTo>
                    <a:cubicBezTo>
                      <a:pt x="656328" y="544032"/>
                      <a:pt x="656328" y="553447"/>
                      <a:pt x="654262" y="560336"/>
                    </a:cubicBezTo>
                    <a:cubicBezTo>
                      <a:pt x="652425" y="566308"/>
                      <a:pt x="646224" y="571360"/>
                      <a:pt x="640942" y="575493"/>
                    </a:cubicBezTo>
                    <a:cubicBezTo>
                      <a:pt x="595931" y="609710"/>
                      <a:pt x="559877" y="651965"/>
                      <a:pt x="529104" y="699272"/>
                    </a:cubicBezTo>
                    <a:cubicBezTo>
                      <a:pt x="516244" y="719252"/>
                      <a:pt x="506599" y="740149"/>
                      <a:pt x="504303" y="764032"/>
                    </a:cubicBezTo>
                    <a:cubicBezTo>
                      <a:pt x="502236" y="785849"/>
                      <a:pt x="489835" y="799169"/>
                      <a:pt x="469626" y="805139"/>
                    </a:cubicBezTo>
                    <a:cubicBezTo>
                      <a:pt x="405785" y="823970"/>
                      <a:pt x="351358" y="857958"/>
                      <a:pt x="302674" y="902739"/>
                    </a:cubicBezTo>
                    <a:cubicBezTo>
                      <a:pt x="264093" y="938105"/>
                      <a:pt x="221608" y="968188"/>
                      <a:pt x="175220" y="992301"/>
                    </a:cubicBezTo>
                    <a:cubicBezTo>
                      <a:pt x="133195" y="1014117"/>
                      <a:pt x="105637" y="1046727"/>
                      <a:pt x="88414" y="1090360"/>
                    </a:cubicBezTo>
                    <a:cubicBezTo>
                      <a:pt x="61775" y="1158335"/>
                      <a:pt x="33069" y="1225621"/>
                      <a:pt x="5282" y="1293137"/>
                    </a:cubicBezTo>
                    <a:cubicBezTo>
                      <a:pt x="3904" y="1296582"/>
                      <a:pt x="1837" y="1299797"/>
                      <a:pt x="0" y="1303012"/>
                    </a:cubicBezTo>
                    <a:lnTo>
                      <a:pt x="0" y="1378795"/>
                    </a:lnTo>
                    <a:cubicBezTo>
                      <a:pt x="14697" y="1385914"/>
                      <a:pt x="14697" y="1385914"/>
                      <a:pt x="30313" y="1362720"/>
                    </a:cubicBezTo>
                    <a:cubicBezTo>
                      <a:pt x="30313" y="1372824"/>
                      <a:pt x="29395" y="1380632"/>
                      <a:pt x="30543" y="1387751"/>
                    </a:cubicBezTo>
                    <a:cubicBezTo>
                      <a:pt x="32840" y="1401300"/>
                      <a:pt x="35595" y="1414849"/>
                      <a:pt x="39729" y="1427710"/>
                    </a:cubicBezTo>
                    <a:cubicBezTo>
                      <a:pt x="40877" y="1431614"/>
                      <a:pt x="47767" y="1435748"/>
                      <a:pt x="52130" y="1435977"/>
                    </a:cubicBezTo>
                    <a:cubicBezTo>
                      <a:pt x="54886" y="1436207"/>
                      <a:pt x="58560" y="1429547"/>
                      <a:pt x="60626" y="1425183"/>
                    </a:cubicBezTo>
                    <a:cubicBezTo>
                      <a:pt x="62004" y="1421969"/>
                      <a:pt x="61545" y="1417835"/>
                      <a:pt x="64301" y="1413931"/>
                    </a:cubicBezTo>
                    <a:cubicBezTo>
                      <a:pt x="65449" y="1419672"/>
                      <a:pt x="65908" y="1425643"/>
                      <a:pt x="67975" y="1430925"/>
                    </a:cubicBezTo>
                    <a:cubicBezTo>
                      <a:pt x="69583" y="1435058"/>
                      <a:pt x="74405" y="1441489"/>
                      <a:pt x="76013" y="1441029"/>
                    </a:cubicBezTo>
                    <a:cubicBezTo>
                      <a:pt x="80606" y="1439422"/>
                      <a:pt x="86347" y="1435977"/>
                      <a:pt x="88414" y="1431614"/>
                    </a:cubicBezTo>
                    <a:cubicBezTo>
                      <a:pt x="91629" y="1424495"/>
                      <a:pt x="92318" y="1416227"/>
                      <a:pt x="94384" y="1408419"/>
                    </a:cubicBezTo>
                    <a:cubicBezTo>
                      <a:pt x="95303" y="1405664"/>
                      <a:pt x="97140" y="1403138"/>
                      <a:pt x="99896" y="1398085"/>
                    </a:cubicBezTo>
                    <a:cubicBezTo>
                      <a:pt x="103341" y="1403367"/>
                      <a:pt x="106096" y="1407042"/>
                      <a:pt x="108393" y="1410946"/>
                    </a:cubicBezTo>
                    <a:cubicBezTo>
                      <a:pt x="113445" y="1419443"/>
                      <a:pt x="120334" y="1421050"/>
                      <a:pt x="126305" y="1413012"/>
                    </a:cubicBezTo>
                    <a:cubicBezTo>
                      <a:pt x="130898" y="1407042"/>
                      <a:pt x="133424" y="1399463"/>
                      <a:pt x="135721" y="1392344"/>
                    </a:cubicBezTo>
                    <a:cubicBezTo>
                      <a:pt x="139625" y="1381092"/>
                      <a:pt x="146055" y="1372595"/>
                      <a:pt x="158226" y="1370069"/>
                    </a:cubicBezTo>
                    <a:cubicBezTo>
                      <a:pt x="181191" y="1365246"/>
                      <a:pt x="194740" y="1350089"/>
                      <a:pt x="202318" y="1329192"/>
                    </a:cubicBezTo>
                    <a:cubicBezTo>
                      <a:pt x="207370" y="1315643"/>
                      <a:pt x="209896" y="1301175"/>
                      <a:pt x="213341" y="1287166"/>
                    </a:cubicBezTo>
                    <a:cubicBezTo>
                      <a:pt x="214719" y="1281425"/>
                      <a:pt x="215638" y="1275914"/>
                      <a:pt x="217475" y="1270402"/>
                    </a:cubicBezTo>
                    <a:cubicBezTo>
                      <a:pt x="222068" y="1255935"/>
                      <a:pt x="229187" y="1249734"/>
                      <a:pt x="244343" y="1249964"/>
                    </a:cubicBezTo>
                    <a:cubicBezTo>
                      <a:pt x="275575" y="1250423"/>
                      <a:pt x="307037" y="1250882"/>
                      <a:pt x="338269" y="1253408"/>
                    </a:cubicBezTo>
                    <a:cubicBezTo>
                      <a:pt x="402799" y="1258460"/>
                      <a:pt x="467100" y="1264891"/>
                      <a:pt x="531401" y="1270862"/>
                    </a:cubicBezTo>
                    <a:cubicBezTo>
                      <a:pt x="535535" y="1271321"/>
                      <a:pt x="539898" y="1272239"/>
                      <a:pt x="543572" y="1273847"/>
                    </a:cubicBezTo>
                    <a:cubicBezTo>
                      <a:pt x="552988" y="1278210"/>
                      <a:pt x="555514" y="1289922"/>
                      <a:pt x="547017" y="1295204"/>
                    </a:cubicBezTo>
                    <a:cubicBezTo>
                      <a:pt x="496954" y="1327125"/>
                      <a:pt x="456996" y="1373743"/>
                      <a:pt x="401651" y="1398775"/>
                    </a:cubicBezTo>
                    <a:cubicBezTo>
                      <a:pt x="392235" y="1403138"/>
                      <a:pt x="384428" y="1410257"/>
                      <a:pt x="375931" y="1415998"/>
                    </a:cubicBezTo>
                    <a:cubicBezTo>
                      <a:pt x="367663" y="1421509"/>
                      <a:pt x="360315" y="1428858"/>
                      <a:pt x="351358" y="1432762"/>
                    </a:cubicBezTo>
                    <a:cubicBezTo>
                      <a:pt x="335513" y="1439881"/>
                      <a:pt x="330231" y="1452971"/>
                      <a:pt x="329083" y="1468357"/>
                    </a:cubicBezTo>
                    <a:cubicBezTo>
                      <a:pt x="327245" y="1492700"/>
                      <a:pt x="326327" y="1517272"/>
                      <a:pt x="324720" y="1541614"/>
                    </a:cubicBezTo>
                    <a:cubicBezTo>
                      <a:pt x="324030" y="1553556"/>
                      <a:pt x="328853" y="1562742"/>
                      <a:pt x="340565" y="1564579"/>
                    </a:cubicBezTo>
                    <a:cubicBezTo>
                      <a:pt x="350899" y="1566186"/>
                      <a:pt x="361692" y="1565038"/>
                      <a:pt x="372256" y="1563890"/>
                    </a:cubicBezTo>
                    <a:cubicBezTo>
                      <a:pt x="380294" y="1562971"/>
                      <a:pt x="388331" y="1559986"/>
                      <a:pt x="396599" y="1557689"/>
                    </a:cubicBezTo>
                    <a:cubicBezTo>
                      <a:pt x="396369" y="1559067"/>
                      <a:pt x="396599" y="1559526"/>
                      <a:pt x="396369" y="1559756"/>
                    </a:cubicBezTo>
                    <a:cubicBezTo>
                      <a:pt x="383509" y="1582721"/>
                      <a:pt x="380116" y="1595107"/>
                      <a:pt x="413133" y="1592825"/>
                    </a:cubicBezTo>
                    <a:cubicBezTo>
                      <a:pt x="446150" y="1590543"/>
                      <a:pt x="559334" y="1552956"/>
                      <a:pt x="594470" y="1546066"/>
                    </a:cubicBezTo>
                    <a:lnTo>
                      <a:pt x="1503385" y="1569052"/>
                    </a:lnTo>
                    <a:cubicBezTo>
                      <a:pt x="1503717" y="1564843"/>
                      <a:pt x="1504050" y="1560635"/>
                      <a:pt x="1504382" y="1556426"/>
                    </a:cubicBezTo>
                    <a:cubicBezTo>
                      <a:pt x="1503952" y="1528467"/>
                      <a:pt x="1501311" y="1500508"/>
                      <a:pt x="1497751" y="1472491"/>
                    </a:cubicBezTo>
                    <a:cubicBezTo>
                      <a:pt x="1487647" y="1393263"/>
                      <a:pt x="1467208" y="1316561"/>
                      <a:pt x="1444244" y="1240319"/>
                    </a:cubicBezTo>
                    <a:cubicBezTo>
                      <a:pt x="1415538" y="1145245"/>
                      <a:pt x="1406352" y="1048794"/>
                      <a:pt x="1420131" y="950046"/>
                    </a:cubicBezTo>
                    <a:cubicBezTo>
                      <a:pt x="1430236" y="876789"/>
                      <a:pt x="1418753" y="805828"/>
                      <a:pt x="1393492" y="736934"/>
                    </a:cubicBezTo>
                    <a:cubicBezTo>
                      <a:pt x="1368460" y="669418"/>
                      <a:pt x="1333555" y="607184"/>
                      <a:pt x="1295893" y="546328"/>
                    </a:cubicBezTo>
                    <a:cubicBezTo>
                      <a:pt x="1277521" y="516934"/>
                      <a:pt x="1259608" y="486850"/>
                      <a:pt x="1242385" y="456766"/>
                    </a:cubicBezTo>
                    <a:cubicBezTo>
                      <a:pt x="1229984" y="434950"/>
                      <a:pt x="1223095" y="411526"/>
                      <a:pt x="1221717" y="386035"/>
                    </a:cubicBezTo>
                    <a:cubicBezTo>
                      <a:pt x="1215516" y="271671"/>
                      <a:pt x="1158105" y="186702"/>
                      <a:pt x="1066246" y="122401"/>
                    </a:cubicBezTo>
                    <a:cubicBezTo>
                      <a:pt x="1059816" y="117809"/>
                      <a:pt x="1053157" y="113216"/>
                      <a:pt x="1046727" y="108393"/>
                    </a:cubicBezTo>
                    <a:cubicBezTo>
                      <a:pt x="1028125" y="94844"/>
                      <a:pt x="1017562" y="77620"/>
                      <a:pt x="1018021" y="53967"/>
                    </a:cubicBezTo>
                    <a:cubicBezTo>
                      <a:pt x="1018250" y="35595"/>
                      <a:pt x="1009065" y="21816"/>
                      <a:pt x="994367" y="11712"/>
                    </a:cubicBezTo>
                    <a:cubicBezTo>
                      <a:pt x="988167" y="7579"/>
                      <a:pt x="981507" y="3904"/>
                      <a:pt x="975077" y="0"/>
                    </a:cubicBezTo>
                    <a:close/>
                  </a:path>
                </a:pathLst>
              </a:custGeom>
              <a:grpFill/>
              <a:ln w="5356" cap="flat">
                <a:noFill/>
                <a:prstDash val="solid"/>
                <a:miter/>
              </a:ln>
            </p:spPr>
            <p:txBody>
              <a:bodyPr rtlCol="0" anchor="ctr"/>
              <a:lstStyle/>
              <a:p>
                <a:endParaRPr lang="en-US">
                  <a:cs typeface="B Nazanin" panose="00000700000000000000" pitchFamily="2" charset="-78"/>
                </a:endParaRPr>
              </a:p>
            </p:txBody>
          </p:sp>
          <p:sp>
            <p:nvSpPr>
              <p:cNvPr id="184" name="Up Arrow 4">
                <a:extLst>
                  <a:ext uri="{FF2B5EF4-FFF2-40B4-BE49-F238E27FC236}">
                    <a16:creationId xmlns:a16="http://schemas.microsoft.com/office/drawing/2014/main" id="{7263D539-805E-425D-8140-5EE86BE1D1F3}"/>
                  </a:ext>
                </a:extLst>
              </p:cNvPr>
              <p:cNvSpPr/>
              <p:nvPr/>
            </p:nvSpPr>
            <p:spPr>
              <a:xfrm flipV="1">
                <a:off x="5843802" y="3190688"/>
                <a:ext cx="1510669" cy="2651760"/>
              </a:xfrm>
              <a:prstGeom prst="upArrow">
                <a:avLst>
                  <a:gd name="adj1" fmla="val 50000"/>
                  <a:gd name="adj2" fmla="val 6193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sp>
          <p:nvSpPr>
            <p:cNvPr id="185" name="TextBox 184">
              <a:extLst>
                <a:ext uri="{FF2B5EF4-FFF2-40B4-BE49-F238E27FC236}">
                  <a16:creationId xmlns:a16="http://schemas.microsoft.com/office/drawing/2014/main" id="{5D0B9C9D-4E43-4A72-8377-8B9A7C7B9D18}"/>
                </a:ext>
              </a:extLst>
            </p:cNvPr>
            <p:cNvSpPr txBox="1"/>
            <p:nvPr/>
          </p:nvSpPr>
          <p:spPr>
            <a:xfrm>
              <a:off x="2661788" y="2107389"/>
              <a:ext cx="1222303" cy="412544"/>
            </a:xfrm>
            <a:prstGeom prst="rect">
              <a:avLst/>
            </a:prstGeom>
            <a:noFill/>
          </p:spPr>
          <p:txBody>
            <a:bodyPr wrap="square" rtlCol="0">
              <a:spAutoFit/>
            </a:bodyPr>
            <a:lstStyle/>
            <a:p>
              <a:pPr algn="ctr"/>
              <a:r>
                <a:rPr lang="fa-IR" altLang="ko-KR" sz="2400" b="1" dirty="0">
                  <a:solidFill>
                    <a:schemeClr val="bg1"/>
                  </a:solidFill>
                  <a:cs typeface="B Nazanin" panose="00000700000000000000" pitchFamily="2" charset="-78"/>
                </a:rPr>
                <a:t>خرید</a:t>
              </a:r>
              <a:endParaRPr lang="ko-KR" altLang="en-US" sz="2400" b="1" dirty="0">
                <a:solidFill>
                  <a:schemeClr val="bg1"/>
                </a:solidFill>
                <a:cs typeface="B Nazanin" panose="00000700000000000000" pitchFamily="2" charset="-78"/>
              </a:endParaRPr>
            </a:p>
          </p:txBody>
        </p:sp>
        <p:sp>
          <p:nvSpPr>
            <p:cNvPr id="186" name="TextBox 185">
              <a:extLst>
                <a:ext uri="{FF2B5EF4-FFF2-40B4-BE49-F238E27FC236}">
                  <a16:creationId xmlns:a16="http://schemas.microsoft.com/office/drawing/2014/main" id="{EA9620FA-D80F-4A10-BF5E-584B5B7056AC}"/>
                </a:ext>
              </a:extLst>
            </p:cNvPr>
            <p:cNvSpPr txBox="1"/>
            <p:nvPr/>
          </p:nvSpPr>
          <p:spPr>
            <a:xfrm>
              <a:off x="1814964" y="5219470"/>
              <a:ext cx="1222303" cy="412544"/>
            </a:xfrm>
            <a:prstGeom prst="rect">
              <a:avLst/>
            </a:prstGeom>
            <a:noFill/>
          </p:spPr>
          <p:txBody>
            <a:bodyPr wrap="square" rtlCol="0">
              <a:spAutoFit/>
            </a:bodyPr>
            <a:lstStyle/>
            <a:p>
              <a:pPr algn="ctr"/>
              <a:r>
                <a:rPr lang="fa-IR" altLang="ko-KR" sz="2400" b="1" dirty="0">
                  <a:solidFill>
                    <a:schemeClr val="bg1"/>
                  </a:solidFill>
                  <a:cs typeface="B Nazanin" panose="00000700000000000000" pitchFamily="2" charset="-78"/>
                </a:rPr>
                <a:t>فروش</a:t>
              </a:r>
              <a:endParaRPr lang="ko-KR" altLang="en-US" sz="2400" b="1" dirty="0">
                <a:solidFill>
                  <a:schemeClr val="bg1"/>
                </a:solidFill>
                <a:cs typeface="B Nazanin" panose="00000700000000000000" pitchFamily="2" charset="-78"/>
              </a:endParaRPr>
            </a:p>
          </p:txBody>
        </p:sp>
        <p:grpSp>
          <p:nvGrpSpPr>
            <p:cNvPr id="187" name="Group 186">
              <a:extLst>
                <a:ext uri="{FF2B5EF4-FFF2-40B4-BE49-F238E27FC236}">
                  <a16:creationId xmlns:a16="http://schemas.microsoft.com/office/drawing/2014/main" id="{A9430FB5-AA09-47E5-AE95-2BB701ED6BA0}"/>
                </a:ext>
              </a:extLst>
            </p:cNvPr>
            <p:cNvGrpSpPr/>
            <p:nvPr/>
          </p:nvGrpSpPr>
          <p:grpSpPr>
            <a:xfrm>
              <a:off x="718736" y="2531902"/>
              <a:ext cx="4514417" cy="2355125"/>
              <a:chOff x="2572109" y="541589"/>
              <a:chExt cx="8585933" cy="4479193"/>
            </a:xfrm>
          </p:grpSpPr>
          <p:sp>
            <p:nvSpPr>
              <p:cNvPr id="188" name="Oval 187">
                <a:extLst>
                  <a:ext uri="{FF2B5EF4-FFF2-40B4-BE49-F238E27FC236}">
                    <a16:creationId xmlns:a16="http://schemas.microsoft.com/office/drawing/2014/main" id="{BE440E34-9927-4B61-A75D-14BC81B2CC76}"/>
                  </a:ext>
                </a:extLst>
              </p:cNvPr>
              <p:cNvSpPr/>
              <p:nvPr/>
            </p:nvSpPr>
            <p:spPr>
              <a:xfrm>
                <a:off x="8911710" y="2318515"/>
                <a:ext cx="211382" cy="211382"/>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2"/>
                  </a:solidFill>
                  <a:cs typeface="B Nazanin" panose="00000700000000000000" pitchFamily="2" charset="-78"/>
                </a:endParaRPr>
              </a:p>
            </p:txBody>
          </p:sp>
          <p:sp>
            <p:nvSpPr>
              <p:cNvPr id="190" name="Oval 189">
                <a:extLst>
                  <a:ext uri="{FF2B5EF4-FFF2-40B4-BE49-F238E27FC236}">
                    <a16:creationId xmlns:a16="http://schemas.microsoft.com/office/drawing/2014/main" id="{487022D9-9039-46DC-A666-08C5E02E90AD}"/>
                  </a:ext>
                </a:extLst>
              </p:cNvPr>
              <p:cNvSpPr/>
              <p:nvPr/>
            </p:nvSpPr>
            <p:spPr>
              <a:xfrm>
                <a:off x="5227330" y="2957051"/>
                <a:ext cx="211382" cy="211382"/>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2"/>
                  </a:solidFill>
                  <a:cs typeface="B Nazanin" panose="00000700000000000000" pitchFamily="2" charset="-78"/>
                </a:endParaRPr>
              </a:p>
            </p:txBody>
          </p:sp>
          <p:sp>
            <p:nvSpPr>
              <p:cNvPr id="191" name="Oval 190">
                <a:extLst>
                  <a:ext uri="{FF2B5EF4-FFF2-40B4-BE49-F238E27FC236}">
                    <a16:creationId xmlns:a16="http://schemas.microsoft.com/office/drawing/2014/main" id="{0005F248-8DAB-4F94-8811-21E91AD8D0FA}"/>
                  </a:ext>
                </a:extLst>
              </p:cNvPr>
              <p:cNvSpPr/>
              <p:nvPr/>
            </p:nvSpPr>
            <p:spPr>
              <a:xfrm>
                <a:off x="7701885" y="2178338"/>
                <a:ext cx="211382" cy="211382"/>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2"/>
                  </a:solidFill>
                  <a:cs typeface="B Nazanin" panose="00000700000000000000" pitchFamily="2" charset="-78"/>
                </a:endParaRPr>
              </a:p>
            </p:txBody>
          </p:sp>
          <p:sp>
            <p:nvSpPr>
              <p:cNvPr id="192" name="Oval 191">
                <a:extLst>
                  <a:ext uri="{FF2B5EF4-FFF2-40B4-BE49-F238E27FC236}">
                    <a16:creationId xmlns:a16="http://schemas.microsoft.com/office/drawing/2014/main" id="{CCD2EE37-E8FC-4345-A277-8B2BC99F0F50}"/>
                  </a:ext>
                </a:extLst>
              </p:cNvPr>
              <p:cNvSpPr/>
              <p:nvPr/>
            </p:nvSpPr>
            <p:spPr>
              <a:xfrm>
                <a:off x="4296249" y="4809400"/>
                <a:ext cx="211382" cy="211382"/>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2"/>
                  </a:solidFill>
                  <a:cs typeface="B Nazanin" panose="00000700000000000000" pitchFamily="2" charset="-78"/>
                </a:endParaRPr>
              </a:p>
            </p:txBody>
          </p:sp>
          <p:sp>
            <p:nvSpPr>
              <p:cNvPr id="193" name="Oval 192">
                <a:extLst>
                  <a:ext uri="{FF2B5EF4-FFF2-40B4-BE49-F238E27FC236}">
                    <a16:creationId xmlns:a16="http://schemas.microsoft.com/office/drawing/2014/main" id="{27311377-42BB-4853-AC5C-31D7214B8B0E}"/>
                  </a:ext>
                </a:extLst>
              </p:cNvPr>
              <p:cNvSpPr/>
              <p:nvPr/>
            </p:nvSpPr>
            <p:spPr>
              <a:xfrm>
                <a:off x="7016376" y="3513792"/>
                <a:ext cx="211382" cy="211382"/>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2"/>
                  </a:solidFill>
                  <a:cs typeface="B Nazanin" panose="00000700000000000000" pitchFamily="2" charset="-78"/>
                </a:endParaRPr>
              </a:p>
            </p:txBody>
          </p:sp>
          <p:cxnSp>
            <p:nvCxnSpPr>
              <p:cNvPr id="195" name="Straight Connector 194">
                <a:extLst>
                  <a:ext uri="{FF2B5EF4-FFF2-40B4-BE49-F238E27FC236}">
                    <a16:creationId xmlns:a16="http://schemas.microsoft.com/office/drawing/2014/main" id="{BF5D0644-08BB-4798-A88D-9DDA34CA8EE0}"/>
                  </a:ext>
                </a:extLst>
              </p:cNvPr>
              <p:cNvCxnSpPr>
                <a:cxnSpLocks/>
                <a:stCxn id="192" idx="2"/>
              </p:cNvCxnSpPr>
              <p:nvPr/>
            </p:nvCxnSpPr>
            <p:spPr>
              <a:xfrm flipH="1" flipV="1">
                <a:off x="2572109" y="4681741"/>
                <a:ext cx="1724141" cy="233351"/>
              </a:xfrm>
              <a:prstGeom prst="line">
                <a:avLst/>
              </a:prstGeom>
              <a:noFill/>
              <a:ln w="38100">
                <a:solidFill>
                  <a:schemeClr val="accent2"/>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196" name="Straight Connector 195">
                <a:extLst>
                  <a:ext uri="{FF2B5EF4-FFF2-40B4-BE49-F238E27FC236}">
                    <a16:creationId xmlns:a16="http://schemas.microsoft.com/office/drawing/2014/main" id="{52606986-F417-4A7C-A8EC-C198E8FB49AD}"/>
                  </a:ext>
                </a:extLst>
              </p:cNvPr>
              <p:cNvCxnSpPr>
                <a:cxnSpLocks/>
                <a:stCxn id="190" idx="3"/>
                <a:endCxn id="192" idx="7"/>
              </p:cNvCxnSpPr>
              <p:nvPr/>
            </p:nvCxnSpPr>
            <p:spPr>
              <a:xfrm flipH="1">
                <a:off x="4476675" y="3137477"/>
                <a:ext cx="781611" cy="1702879"/>
              </a:xfrm>
              <a:prstGeom prst="line">
                <a:avLst/>
              </a:prstGeom>
              <a:noFill/>
              <a:ln w="38100">
                <a:solidFill>
                  <a:schemeClr val="accent2"/>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197" name="Straight Connector 196">
                <a:extLst>
                  <a:ext uri="{FF2B5EF4-FFF2-40B4-BE49-F238E27FC236}">
                    <a16:creationId xmlns:a16="http://schemas.microsoft.com/office/drawing/2014/main" id="{2F586448-18B8-455E-AE39-99D008D36EA6}"/>
                  </a:ext>
                </a:extLst>
              </p:cNvPr>
              <p:cNvCxnSpPr>
                <a:cxnSpLocks/>
                <a:stCxn id="193" idx="2"/>
                <a:endCxn id="190" idx="6"/>
              </p:cNvCxnSpPr>
              <p:nvPr/>
            </p:nvCxnSpPr>
            <p:spPr>
              <a:xfrm flipH="1" flipV="1">
                <a:off x="5438712" y="3062742"/>
                <a:ext cx="1577664" cy="556741"/>
              </a:xfrm>
              <a:prstGeom prst="line">
                <a:avLst/>
              </a:prstGeom>
              <a:noFill/>
              <a:ln w="38100">
                <a:solidFill>
                  <a:schemeClr val="accent2"/>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198" name="Straight Connector 197">
                <a:extLst>
                  <a:ext uri="{FF2B5EF4-FFF2-40B4-BE49-F238E27FC236}">
                    <a16:creationId xmlns:a16="http://schemas.microsoft.com/office/drawing/2014/main" id="{D69D6B8F-38BA-43D5-A08D-6358BE193F7F}"/>
                  </a:ext>
                </a:extLst>
              </p:cNvPr>
              <p:cNvCxnSpPr>
                <a:cxnSpLocks/>
                <a:stCxn id="191" idx="3"/>
                <a:endCxn id="193" idx="7"/>
              </p:cNvCxnSpPr>
              <p:nvPr/>
            </p:nvCxnSpPr>
            <p:spPr>
              <a:xfrm flipH="1">
                <a:off x="7196802" y="2358764"/>
                <a:ext cx="536039" cy="1185984"/>
              </a:xfrm>
              <a:prstGeom prst="line">
                <a:avLst/>
              </a:prstGeom>
              <a:noFill/>
              <a:ln w="38100">
                <a:solidFill>
                  <a:schemeClr val="accent2"/>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199" name="Straight Connector 198">
                <a:extLst>
                  <a:ext uri="{FF2B5EF4-FFF2-40B4-BE49-F238E27FC236}">
                    <a16:creationId xmlns:a16="http://schemas.microsoft.com/office/drawing/2014/main" id="{3E2227E6-A98A-4EF0-9E91-49E63F4BB063}"/>
                  </a:ext>
                </a:extLst>
              </p:cNvPr>
              <p:cNvCxnSpPr>
                <a:cxnSpLocks/>
                <a:stCxn id="191" idx="6"/>
                <a:endCxn id="188" idx="2"/>
              </p:cNvCxnSpPr>
              <p:nvPr/>
            </p:nvCxnSpPr>
            <p:spPr>
              <a:xfrm>
                <a:off x="7913267" y="2284029"/>
                <a:ext cx="998443" cy="140177"/>
              </a:xfrm>
              <a:prstGeom prst="line">
                <a:avLst/>
              </a:prstGeom>
              <a:noFill/>
              <a:ln w="38100">
                <a:solidFill>
                  <a:schemeClr val="accent2"/>
                </a:solidFill>
                <a:tailEnd type="none" w="lg" len="lg"/>
              </a:ln>
            </p:spPr>
            <p:style>
              <a:lnRef idx="2">
                <a:schemeClr val="accent1">
                  <a:shade val="50000"/>
                </a:schemeClr>
              </a:lnRef>
              <a:fillRef idx="1">
                <a:schemeClr val="accent1"/>
              </a:fillRef>
              <a:effectRef idx="0">
                <a:schemeClr val="accent1"/>
              </a:effectRef>
              <a:fontRef idx="minor">
                <a:schemeClr val="lt1"/>
              </a:fontRef>
            </p:style>
          </p:cxnSp>
          <p:cxnSp>
            <p:nvCxnSpPr>
              <p:cNvPr id="200" name="Straight Connector 199">
                <a:extLst>
                  <a:ext uri="{FF2B5EF4-FFF2-40B4-BE49-F238E27FC236}">
                    <a16:creationId xmlns:a16="http://schemas.microsoft.com/office/drawing/2014/main" id="{9E6FC16C-0CE6-4464-B4FB-44DD55E4799D}"/>
                  </a:ext>
                </a:extLst>
              </p:cNvPr>
              <p:cNvCxnSpPr>
                <a:cxnSpLocks/>
                <a:stCxn id="188" idx="7"/>
              </p:cNvCxnSpPr>
              <p:nvPr/>
            </p:nvCxnSpPr>
            <p:spPr>
              <a:xfrm flipV="1">
                <a:off x="9092136" y="541589"/>
                <a:ext cx="2065906" cy="1807882"/>
              </a:xfrm>
              <a:prstGeom prst="line">
                <a:avLst/>
              </a:prstGeom>
              <a:noFill/>
              <a:ln w="38100">
                <a:solidFill>
                  <a:schemeClr val="accent2"/>
                </a:solidFill>
                <a:tailEnd type="triangle" w="lg" len="lg"/>
              </a:ln>
            </p:spPr>
            <p:style>
              <a:lnRef idx="2">
                <a:schemeClr val="accent1">
                  <a:shade val="50000"/>
                </a:schemeClr>
              </a:lnRef>
              <a:fillRef idx="1">
                <a:schemeClr val="accent1"/>
              </a:fillRef>
              <a:effectRef idx="0">
                <a:schemeClr val="accent1"/>
              </a:effectRef>
              <a:fontRef idx="minor">
                <a:schemeClr val="lt1"/>
              </a:fontRef>
            </p:style>
          </p:cxnSp>
        </p:grpSp>
      </p:grpSp>
      <p:grpSp>
        <p:nvGrpSpPr>
          <p:cNvPr id="202" name="Group 201">
            <a:extLst>
              <a:ext uri="{FF2B5EF4-FFF2-40B4-BE49-F238E27FC236}">
                <a16:creationId xmlns:a16="http://schemas.microsoft.com/office/drawing/2014/main" id="{3E980DB3-B4C6-4661-A206-7DD35F01B890}"/>
              </a:ext>
            </a:extLst>
          </p:cNvPr>
          <p:cNvGrpSpPr/>
          <p:nvPr/>
        </p:nvGrpSpPr>
        <p:grpSpPr>
          <a:xfrm>
            <a:off x="6441813" y="1864038"/>
            <a:ext cx="5023783" cy="4182159"/>
            <a:chOff x="1395847" y="3123136"/>
            <a:chExt cx="3246568" cy="4182159"/>
          </a:xfrm>
        </p:grpSpPr>
        <p:sp>
          <p:nvSpPr>
            <p:cNvPr id="203" name="TextBox 202">
              <a:extLst>
                <a:ext uri="{FF2B5EF4-FFF2-40B4-BE49-F238E27FC236}">
                  <a16:creationId xmlns:a16="http://schemas.microsoft.com/office/drawing/2014/main" id="{2AC18FA5-E125-4A7C-98B4-EB6D32900853}"/>
                </a:ext>
              </a:extLst>
            </p:cNvPr>
            <p:cNvSpPr txBox="1"/>
            <p:nvPr/>
          </p:nvSpPr>
          <p:spPr>
            <a:xfrm>
              <a:off x="1395847" y="3510825"/>
              <a:ext cx="3246567" cy="1015663"/>
            </a:xfrm>
            <a:prstGeom prst="rect">
              <a:avLst/>
            </a:prstGeom>
            <a:noFill/>
          </p:spPr>
          <p:txBody>
            <a:bodyPr wrap="square" rtlCol="0">
              <a:spAutoFit/>
            </a:bodyPr>
            <a:lstStyle/>
            <a:p>
              <a:pPr algn="just"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به ارمغان خواهد آورد. تغییر رنگ، عکس و متن آسان است. شما به سادگی می توانید مخاطبان خود را تحت تاثیر قرار دهید.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
          <p:nvSpPr>
            <p:cNvPr id="204" name="TextBox 203">
              <a:extLst>
                <a:ext uri="{FF2B5EF4-FFF2-40B4-BE49-F238E27FC236}">
                  <a16:creationId xmlns:a16="http://schemas.microsoft.com/office/drawing/2014/main" id="{885B4AD0-170D-4EE0-B85E-6458D5251E60}"/>
                </a:ext>
              </a:extLst>
            </p:cNvPr>
            <p:cNvSpPr txBox="1"/>
            <p:nvPr/>
          </p:nvSpPr>
          <p:spPr>
            <a:xfrm>
              <a:off x="1395847" y="3123136"/>
              <a:ext cx="3246567" cy="369332"/>
            </a:xfrm>
            <a:prstGeom prst="rect">
              <a:avLst/>
            </a:prstGeom>
            <a:noFill/>
          </p:spPr>
          <p:txBody>
            <a:bodyPr wrap="square" rtlCol="0">
              <a:spAutoFit/>
            </a:bodyPr>
            <a:lstStyle/>
            <a:p>
              <a:pPr algn="r"/>
              <a:r>
                <a:rPr lang="fa-IR" altLang="ko-KR" b="1" dirty="0">
                  <a:solidFill>
                    <a:schemeClr val="tx1">
                      <a:lumMod val="85000"/>
                      <a:lumOff val="15000"/>
                    </a:schemeClr>
                  </a:solidFill>
                  <a:cs typeface="B Nazanin" panose="00000700000000000000" pitchFamily="2" charset="-78"/>
                </a:rPr>
                <a:t>عنوان محتوا را اضافه کنید</a:t>
              </a:r>
              <a:endParaRPr lang="ko-KR" altLang="en-US" b="1" dirty="0">
                <a:solidFill>
                  <a:schemeClr val="tx1">
                    <a:lumMod val="85000"/>
                    <a:lumOff val="15000"/>
                  </a:schemeClr>
                </a:solidFill>
                <a:cs typeface="B Nazanin" panose="00000700000000000000" pitchFamily="2" charset="-78"/>
              </a:endParaRPr>
            </a:p>
          </p:txBody>
        </p:sp>
        <p:sp>
          <p:nvSpPr>
            <p:cNvPr id="205" name="TextBox 204">
              <a:extLst>
                <a:ext uri="{FF2B5EF4-FFF2-40B4-BE49-F238E27FC236}">
                  <a16:creationId xmlns:a16="http://schemas.microsoft.com/office/drawing/2014/main" id="{F28D6CB5-98CB-4B36-AB18-3E979C83AD85}"/>
                </a:ext>
              </a:extLst>
            </p:cNvPr>
            <p:cNvSpPr txBox="1"/>
            <p:nvPr/>
          </p:nvSpPr>
          <p:spPr>
            <a:xfrm>
              <a:off x="1395848" y="5190291"/>
              <a:ext cx="1467647" cy="830997"/>
            </a:xfrm>
            <a:prstGeom prst="rect">
              <a:avLst/>
            </a:prstGeom>
            <a:noFill/>
          </p:spPr>
          <p:txBody>
            <a:bodyPr wrap="square" rtlCol="0">
              <a:spAutoFit/>
            </a:bodyPr>
            <a:lstStyle/>
            <a:p>
              <a:pPr marL="171459" indent="-171459" algn="r">
                <a:buFont typeface="Wingdings" pitchFamily="2" charset="2"/>
                <a:buChar char="v"/>
              </a:pPr>
              <a:r>
                <a:rPr lang="fa-IR" altLang="ko-KR" sz="1200" dirty="0">
                  <a:solidFill>
                    <a:schemeClr val="tx1">
                      <a:lumMod val="85000"/>
                      <a:lumOff val="1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85000"/>
                      <a:lumOff val="1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85000"/>
                      <a:lumOff val="1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85000"/>
                      <a:lumOff val="15000"/>
                    </a:schemeClr>
                  </a:solidFill>
                  <a:cs typeface="B Nazanin" panose="00000700000000000000" pitchFamily="2" charset="-78"/>
                </a:rPr>
                <a:t>یک پاورپوینت مدرن دریافت کنید</a:t>
              </a:r>
              <a:endParaRPr lang="en-US" altLang="ko-KR" sz="1200" dirty="0">
                <a:solidFill>
                  <a:schemeClr val="tx1">
                    <a:lumMod val="85000"/>
                    <a:lumOff val="15000"/>
                  </a:schemeClr>
                </a:solidFill>
                <a:cs typeface="B Nazanin" panose="00000700000000000000" pitchFamily="2" charset="-78"/>
              </a:endParaRPr>
            </a:p>
          </p:txBody>
        </p:sp>
        <p:sp>
          <p:nvSpPr>
            <p:cNvPr id="206" name="TextBox 205">
              <a:extLst>
                <a:ext uri="{FF2B5EF4-FFF2-40B4-BE49-F238E27FC236}">
                  <a16:creationId xmlns:a16="http://schemas.microsoft.com/office/drawing/2014/main" id="{E1C19BAE-6C36-4A88-90E5-BF16FB8DE5EE}"/>
                </a:ext>
              </a:extLst>
            </p:cNvPr>
            <p:cNvSpPr txBox="1"/>
            <p:nvPr/>
          </p:nvSpPr>
          <p:spPr>
            <a:xfrm>
              <a:off x="1395848" y="4921423"/>
              <a:ext cx="1467647" cy="307777"/>
            </a:xfrm>
            <a:prstGeom prst="rect">
              <a:avLst/>
            </a:prstGeom>
            <a:noFill/>
          </p:spPr>
          <p:txBody>
            <a:bodyPr wrap="square" rtlCol="0">
              <a:spAutoFit/>
            </a:bodyPr>
            <a:lstStyle/>
            <a:p>
              <a:pPr algn="r"/>
              <a:r>
                <a:rPr lang="fa-IR" altLang="ko-KR" sz="1400" b="1" dirty="0">
                  <a:solidFill>
                    <a:schemeClr val="accent4"/>
                  </a:solidFill>
                  <a:cs typeface="B Nazanin" panose="00000700000000000000" pitchFamily="2" charset="-78"/>
                </a:rPr>
                <a:t>عنوان محتوا را اضافه کنید</a:t>
              </a:r>
              <a:endParaRPr lang="ko-KR" altLang="en-US" sz="1400" b="1" dirty="0">
                <a:solidFill>
                  <a:schemeClr val="accent4"/>
                </a:solidFill>
                <a:cs typeface="B Nazanin" panose="00000700000000000000" pitchFamily="2" charset="-78"/>
              </a:endParaRPr>
            </a:p>
          </p:txBody>
        </p:sp>
        <p:sp>
          <p:nvSpPr>
            <p:cNvPr id="207" name="TextBox 206">
              <a:extLst>
                <a:ext uri="{FF2B5EF4-FFF2-40B4-BE49-F238E27FC236}">
                  <a16:creationId xmlns:a16="http://schemas.microsoft.com/office/drawing/2014/main" id="{F86B8852-A917-4BFE-8ED4-ABB792C8217E}"/>
                </a:ext>
              </a:extLst>
            </p:cNvPr>
            <p:cNvSpPr txBox="1"/>
            <p:nvPr/>
          </p:nvSpPr>
          <p:spPr>
            <a:xfrm>
              <a:off x="3174768" y="5190291"/>
              <a:ext cx="1467647" cy="830997"/>
            </a:xfrm>
            <a:prstGeom prst="rect">
              <a:avLst/>
            </a:prstGeom>
            <a:noFill/>
          </p:spPr>
          <p:txBody>
            <a:bodyPr wrap="square" rtlCol="0">
              <a:spAutoFit/>
            </a:bodyPr>
            <a:lstStyle/>
            <a:p>
              <a:pPr marL="171459" indent="-171459" algn="r">
                <a:buFont typeface="Wingdings" pitchFamily="2" charset="2"/>
                <a:buChar char="v"/>
              </a:pPr>
              <a:r>
                <a:rPr lang="fa-IR" altLang="ko-KR" sz="1200" dirty="0">
                  <a:solidFill>
                    <a:schemeClr val="tx1">
                      <a:lumMod val="85000"/>
                      <a:lumOff val="1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85000"/>
                      <a:lumOff val="1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85000"/>
                      <a:lumOff val="1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85000"/>
                      <a:lumOff val="15000"/>
                    </a:schemeClr>
                  </a:solidFill>
                  <a:cs typeface="B Nazanin" panose="00000700000000000000" pitchFamily="2" charset="-78"/>
                </a:rPr>
                <a:t>یک پاورپوینت مدرن دریافت کنید</a:t>
              </a:r>
              <a:endParaRPr lang="en-US" altLang="ko-KR" sz="1200" dirty="0">
                <a:solidFill>
                  <a:schemeClr val="tx1">
                    <a:lumMod val="85000"/>
                    <a:lumOff val="15000"/>
                  </a:schemeClr>
                </a:solidFill>
                <a:cs typeface="B Nazanin" panose="00000700000000000000" pitchFamily="2" charset="-78"/>
              </a:endParaRPr>
            </a:p>
          </p:txBody>
        </p:sp>
        <p:sp>
          <p:nvSpPr>
            <p:cNvPr id="208" name="TextBox 207">
              <a:extLst>
                <a:ext uri="{FF2B5EF4-FFF2-40B4-BE49-F238E27FC236}">
                  <a16:creationId xmlns:a16="http://schemas.microsoft.com/office/drawing/2014/main" id="{48C1BE12-DF10-4B47-8602-0F8CD48DB18E}"/>
                </a:ext>
              </a:extLst>
            </p:cNvPr>
            <p:cNvSpPr txBox="1"/>
            <p:nvPr/>
          </p:nvSpPr>
          <p:spPr>
            <a:xfrm>
              <a:off x="3174768" y="4921423"/>
              <a:ext cx="1467647" cy="307777"/>
            </a:xfrm>
            <a:prstGeom prst="rect">
              <a:avLst/>
            </a:prstGeom>
            <a:noFill/>
          </p:spPr>
          <p:txBody>
            <a:bodyPr wrap="square" rtlCol="0">
              <a:spAutoFit/>
            </a:bodyPr>
            <a:lstStyle/>
            <a:p>
              <a:pPr algn="r"/>
              <a:r>
                <a:rPr lang="fa-IR" altLang="ko-KR" sz="1400" b="1" dirty="0">
                  <a:solidFill>
                    <a:schemeClr val="accent1"/>
                  </a:solidFill>
                  <a:cs typeface="B Nazanin" panose="00000700000000000000" pitchFamily="2" charset="-78"/>
                </a:rPr>
                <a:t>عنوان محتوا را اضافه کنید</a:t>
              </a:r>
              <a:endParaRPr lang="ko-KR" altLang="en-US" sz="1400" b="1" dirty="0">
                <a:solidFill>
                  <a:schemeClr val="accent1"/>
                </a:solidFill>
                <a:cs typeface="B Nazanin" panose="00000700000000000000" pitchFamily="2" charset="-78"/>
              </a:endParaRPr>
            </a:p>
          </p:txBody>
        </p:sp>
        <p:sp>
          <p:nvSpPr>
            <p:cNvPr id="209" name="TextBox 208">
              <a:extLst>
                <a:ext uri="{FF2B5EF4-FFF2-40B4-BE49-F238E27FC236}">
                  <a16:creationId xmlns:a16="http://schemas.microsoft.com/office/drawing/2014/main" id="{AF85812F-822D-470F-B5CD-BA0B6C2A22CC}"/>
                </a:ext>
              </a:extLst>
            </p:cNvPr>
            <p:cNvSpPr txBox="1"/>
            <p:nvPr/>
          </p:nvSpPr>
          <p:spPr>
            <a:xfrm>
              <a:off x="1395848" y="6474298"/>
              <a:ext cx="1467647" cy="830997"/>
            </a:xfrm>
            <a:prstGeom prst="rect">
              <a:avLst/>
            </a:prstGeom>
            <a:noFill/>
          </p:spPr>
          <p:txBody>
            <a:bodyPr wrap="square" rtlCol="0">
              <a:spAutoFit/>
            </a:bodyPr>
            <a:lstStyle/>
            <a:p>
              <a:pPr marL="171459" indent="-171459" algn="r">
                <a:buFont typeface="Wingdings" pitchFamily="2" charset="2"/>
                <a:buChar char="v"/>
              </a:pPr>
              <a:r>
                <a:rPr lang="fa-IR" altLang="ko-KR" sz="1200" dirty="0">
                  <a:solidFill>
                    <a:schemeClr val="tx1">
                      <a:lumMod val="85000"/>
                      <a:lumOff val="1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85000"/>
                      <a:lumOff val="1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85000"/>
                      <a:lumOff val="1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85000"/>
                      <a:lumOff val="15000"/>
                    </a:schemeClr>
                  </a:solidFill>
                  <a:cs typeface="B Nazanin" panose="00000700000000000000" pitchFamily="2" charset="-78"/>
                </a:rPr>
                <a:t>یک پاورپوینت مدرن دریافت کنید</a:t>
              </a:r>
              <a:endParaRPr lang="en-US" altLang="ko-KR" sz="1200" dirty="0">
                <a:solidFill>
                  <a:schemeClr val="tx1">
                    <a:lumMod val="85000"/>
                    <a:lumOff val="15000"/>
                  </a:schemeClr>
                </a:solidFill>
                <a:cs typeface="B Nazanin" panose="00000700000000000000" pitchFamily="2" charset="-78"/>
              </a:endParaRPr>
            </a:p>
          </p:txBody>
        </p:sp>
        <p:sp>
          <p:nvSpPr>
            <p:cNvPr id="210" name="TextBox 209">
              <a:extLst>
                <a:ext uri="{FF2B5EF4-FFF2-40B4-BE49-F238E27FC236}">
                  <a16:creationId xmlns:a16="http://schemas.microsoft.com/office/drawing/2014/main" id="{EF02CDCF-466E-4E40-9438-9E3F38D0AE95}"/>
                </a:ext>
              </a:extLst>
            </p:cNvPr>
            <p:cNvSpPr txBox="1"/>
            <p:nvPr/>
          </p:nvSpPr>
          <p:spPr>
            <a:xfrm>
              <a:off x="1395848" y="6205430"/>
              <a:ext cx="1467647" cy="307777"/>
            </a:xfrm>
            <a:prstGeom prst="rect">
              <a:avLst/>
            </a:prstGeom>
            <a:noFill/>
          </p:spPr>
          <p:txBody>
            <a:bodyPr wrap="square" rtlCol="0">
              <a:spAutoFit/>
            </a:bodyPr>
            <a:lstStyle/>
            <a:p>
              <a:pPr algn="r"/>
              <a:r>
                <a:rPr lang="fa-IR" altLang="ko-KR" sz="1400" b="1" dirty="0">
                  <a:solidFill>
                    <a:schemeClr val="accent4"/>
                  </a:solidFill>
                  <a:cs typeface="B Nazanin" panose="00000700000000000000" pitchFamily="2" charset="-78"/>
                </a:rPr>
                <a:t>عنوان محتوا را اضافه کنید</a:t>
              </a:r>
              <a:endParaRPr lang="ko-KR" altLang="en-US" sz="1400" b="1" dirty="0">
                <a:solidFill>
                  <a:schemeClr val="accent4"/>
                </a:solidFill>
                <a:cs typeface="B Nazanin" panose="00000700000000000000" pitchFamily="2" charset="-78"/>
              </a:endParaRPr>
            </a:p>
          </p:txBody>
        </p:sp>
        <p:sp>
          <p:nvSpPr>
            <p:cNvPr id="211" name="TextBox 210">
              <a:extLst>
                <a:ext uri="{FF2B5EF4-FFF2-40B4-BE49-F238E27FC236}">
                  <a16:creationId xmlns:a16="http://schemas.microsoft.com/office/drawing/2014/main" id="{32D9A7E9-D60D-46B8-A2E0-2C5F2322FBA3}"/>
                </a:ext>
              </a:extLst>
            </p:cNvPr>
            <p:cNvSpPr txBox="1"/>
            <p:nvPr/>
          </p:nvSpPr>
          <p:spPr>
            <a:xfrm>
              <a:off x="3174768" y="6474298"/>
              <a:ext cx="1467647" cy="830997"/>
            </a:xfrm>
            <a:prstGeom prst="rect">
              <a:avLst/>
            </a:prstGeom>
            <a:noFill/>
          </p:spPr>
          <p:txBody>
            <a:bodyPr wrap="square" rtlCol="0">
              <a:spAutoFit/>
            </a:bodyPr>
            <a:lstStyle/>
            <a:p>
              <a:pPr marL="171459" indent="-171459" algn="r">
                <a:buFont typeface="Wingdings" pitchFamily="2" charset="2"/>
                <a:buChar char="v"/>
              </a:pPr>
              <a:r>
                <a:rPr lang="fa-IR" altLang="ko-KR" sz="1200" dirty="0">
                  <a:solidFill>
                    <a:schemeClr val="tx1">
                      <a:lumMod val="85000"/>
                      <a:lumOff val="1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85000"/>
                      <a:lumOff val="1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85000"/>
                      <a:lumOff val="1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85000"/>
                      <a:lumOff val="15000"/>
                    </a:schemeClr>
                  </a:solidFill>
                  <a:cs typeface="B Nazanin" panose="00000700000000000000" pitchFamily="2" charset="-78"/>
                </a:rPr>
                <a:t>یک پاورپوینت مدرن دریافت کنید</a:t>
              </a:r>
              <a:endParaRPr lang="en-US" altLang="ko-KR" sz="1200" dirty="0">
                <a:solidFill>
                  <a:schemeClr val="tx1">
                    <a:lumMod val="85000"/>
                    <a:lumOff val="15000"/>
                  </a:schemeClr>
                </a:solidFill>
                <a:cs typeface="B Nazanin" panose="00000700000000000000" pitchFamily="2" charset="-78"/>
              </a:endParaRPr>
            </a:p>
          </p:txBody>
        </p:sp>
        <p:sp>
          <p:nvSpPr>
            <p:cNvPr id="212" name="TextBox 211">
              <a:extLst>
                <a:ext uri="{FF2B5EF4-FFF2-40B4-BE49-F238E27FC236}">
                  <a16:creationId xmlns:a16="http://schemas.microsoft.com/office/drawing/2014/main" id="{FA83335D-14BB-40AA-A228-D1DB5E438F6C}"/>
                </a:ext>
              </a:extLst>
            </p:cNvPr>
            <p:cNvSpPr txBox="1"/>
            <p:nvPr/>
          </p:nvSpPr>
          <p:spPr>
            <a:xfrm>
              <a:off x="3174768" y="6205430"/>
              <a:ext cx="1467647" cy="307777"/>
            </a:xfrm>
            <a:prstGeom prst="rect">
              <a:avLst/>
            </a:prstGeom>
            <a:noFill/>
          </p:spPr>
          <p:txBody>
            <a:bodyPr wrap="square" rtlCol="0">
              <a:spAutoFit/>
            </a:bodyPr>
            <a:lstStyle/>
            <a:p>
              <a:pPr algn="r"/>
              <a:r>
                <a:rPr lang="fa-IR" altLang="ko-KR" sz="1400" b="1" dirty="0">
                  <a:solidFill>
                    <a:schemeClr val="accent1"/>
                  </a:solidFill>
                  <a:cs typeface="B Nazanin" panose="00000700000000000000" pitchFamily="2" charset="-78"/>
                </a:rPr>
                <a:t>عنوان محتوا را اضافه کنید</a:t>
              </a:r>
              <a:endParaRPr lang="ko-KR" altLang="en-US" sz="1400" b="1" dirty="0">
                <a:solidFill>
                  <a:schemeClr val="accent1"/>
                </a:solidFill>
                <a:cs typeface="B Nazanin" panose="00000700000000000000" pitchFamily="2" charset="-78"/>
              </a:endParaRPr>
            </a:p>
          </p:txBody>
        </p:sp>
      </p:grpSp>
    </p:spTree>
    <p:extLst>
      <p:ext uri="{BB962C8B-B14F-4D97-AF65-F5344CB8AC3E}">
        <p14:creationId xmlns:p14="http://schemas.microsoft.com/office/powerpoint/2010/main" val="420127803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aphic 23">
            <a:extLst>
              <a:ext uri="{FF2B5EF4-FFF2-40B4-BE49-F238E27FC236}">
                <a16:creationId xmlns:a16="http://schemas.microsoft.com/office/drawing/2014/main" id="{636AB843-327D-4BBA-8230-3DCA94445CA1}"/>
              </a:ext>
            </a:extLst>
          </p:cNvPr>
          <p:cNvGrpSpPr/>
          <p:nvPr/>
        </p:nvGrpSpPr>
        <p:grpSpPr>
          <a:xfrm>
            <a:off x="4131455" y="3448050"/>
            <a:ext cx="3929122" cy="2943226"/>
            <a:chOff x="3728983" y="3429000"/>
            <a:chExt cx="4561363" cy="2943226"/>
          </a:xfrm>
        </p:grpSpPr>
        <p:sp>
          <p:nvSpPr>
            <p:cNvPr id="4" name="Freeform: Shape 3">
              <a:extLst>
                <a:ext uri="{FF2B5EF4-FFF2-40B4-BE49-F238E27FC236}">
                  <a16:creationId xmlns:a16="http://schemas.microsoft.com/office/drawing/2014/main" id="{C7FC75F4-2C9B-4823-8075-8C77D5C7C477}"/>
                </a:ext>
              </a:extLst>
            </p:cNvPr>
            <p:cNvSpPr/>
            <p:nvPr/>
          </p:nvSpPr>
          <p:spPr>
            <a:xfrm>
              <a:off x="5403563" y="5639477"/>
              <a:ext cx="1430968" cy="737215"/>
            </a:xfrm>
            <a:custGeom>
              <a:avLst/>
              <a:gdLst>
                <a:gd name="connsiteX0" fmla="*/ 13633 w 1430968"/>
                <a:gd name="connsiteY0" fmla="*/ 142192 h 737215"/>
                <a:gd name="connsiteX1" fmla="*/ 70077 w 1430968"/>
                <a:gd name="connsiteY1" fmla="*/ 228833 h 737215"/>
                <a:gd name="connsiteX2" fmla="*/ 74281 w 1430968"/>
                <a:gd name="connsiteY2" fmla="*/ 240809 h 737215"/>
                <a:gd name="connsiteX3" fmla="*/ 92247 w 1430968"/>
                <a:gd name="connsiteY3" fmla="*/ 305408 h 737215"/>
                <a:gd name="connsiteX4" fmla="*/ 150347 w 1430968"/>
                <a:gd name="connsiteY4" fmla="*/ 403515 h 737215"/>
                <a:gd name="connsiteX5" fmla="*/ 167293 w 1430968"/>
                <a:gd name="connsiteY5" fmla="*/ 398418 h 737215"/>
                <a:gd name="connsiteX6" fmla="*/ 182582 w 1430968"/>
                <a:gd name="connsiteY6" fmla="*/ 387079 h 737215"/>
                <a:gd name="connsiteX7" fmla="*/ 214817 w 1430968"/>
                <a:gd name="connsiteY7" fmla="*/ 370643 h 737215"/>
                <a:gd name="connsiteX8" fmla="*/ 224883 w 1430968"/>
                <a:gd name="connsiteY8" fmla="*/ 369368 h 737215"/>
                <a:gd name="connsiteX9" fmla="*/ 337898 w 1430968"/>
                <a:gd name="connsiteY9" fmla="*/ 413708 h 737215"/>
                <a:gd name="connsiteX10" fmla="*/ 367457 w 1430968"/>
                <a:gd name="connsiteY10" fmla="*/ 340955 h 737215"/>
                <a:gd name="connsiteX11" fmla="*/ 381218 w 1430968"/>
                <a:gd name="connsiteY11" fmla="*/ 329616 h 737215"/>
                <a:gd name="connsiteX12" fmla="*/ 407592 w 1430968"/>
                <a:gd name="connsiteY12" fmla="*/ 305535 h 737215"/>
                <a:gd name="connsiteX13" fmla="*/ 422882 w 1430968"/>
                <a:gd name="connsiteY13" fmla="*/ 300438 h 737215"/>
                <a:gd name="connsiteX14" fmla="*/ 449893 w 1430968"/>
                <a:gd name="connsiteY14" fmla="*/ 294195 h 737215"/>
                <a:gd name="connsiteX15" fmla="*/ 459322 w 1430968"/>
                <a:gd name="connsiteY15" fmla="*/ 292921 h 737215"/>
                <a:gd name="connsiteX16" fmla="*/ 527997 w 1430968"/>
                <a:gd name="connsiteY16" fmla="*/ 385805 h 737215"/>
                <a:gd name="connsiteX17" fmla="*/ 592977 w 1430968"/>
                <a:gd name="connsiteY17" fmla="*/ 402241 h 737215"/>
                <a:gd name="connsiteX18" fmla="*/ 603043 w 1430968"/>
                <a:gd name="connsiteY18" fmla="*/ 419314 h 737215"/>
                <a:gd name="connsiteX19" fmla="*/ 612471 w 1430968"/>
                <a:gd name="connsiteY19" fmla="*/ 435750 h 737215"/>
                <a:gd name="connsiteX20" fmla="*/ 655792 w 1430968"/>
                <a:gd name="connsiteY20" fmla="*/ 553989 h 737215"/>
                <a:gd name="connsiteX21" fmla="*/ 663181 w 1430968"/>
                <a:gd name="connsiteY21" fmla="*/ 570425 h 737215"/>
                <a:gd name="connsiteX22" fmla="*/ 689556 w 1430968"/>
                <a:gd name="connsiteY22" fmla="*/ 604572 h 737215"/>
                <a:gd name="connsiteX23" fmla="*/ 700641 w 1430968"/>
                <a:gd name="connsiteY23" fmla="*/ 609668 h 737215"/>
                <a:gd name="connsiteX24" fmla="*/ 715930 w 1430968"/>
                <a:gd name="connsiteY24" fmla="*/ 615911 h 737215"/>
                <a:gd name="connsiteX25" fmla="*/ 728671 w 1430968"/>
                <a:gd name="connsiteY25" fmla="*/ 627251 h 737215"/>
                <a:gd name="connsiteX26" fmla="*/ 855956 w 1430968"/>
                <a:gd name="connsiteY26" fmla="*/ 736953 h 737215"/>
                <a:gd name="connsiteX27" fmla="*/ 878636 w 1430968"/>
                <a:gd name="connsiteY27" fmla="*/ 735297 h 737215"/>
                <a:gd name="connsiteX28" fmla="*/ 891377 w 1430968"/>
                <a:gd name="connsiteY28" fmla="*/ 728289 h 737215"/>
                <a:gd name="connsiteX29" fmla="*/ 903099 w 1430968"/>
                <a:gd name="connsiteY29" fmla="*/ 720007 h 737215"/>
                <a:gd name="connsiteX30" fmla="*/ 973940 w 1430968"/>
                <a:gd name="connsiteY30" fmla="*/ 656174 h 737215"/>
                <a:gd name="connsiteX31" fmla="*/ 983369 w 1430968"/>
                <a:gd name="connsiteY31" fmla="*/ 642923 h 737215"/>
                <a:gd name="connsiteX32" fmla="*/ 989230 w 1430968"/>
                <a:gd name="connsiteY32" fmla="*/ 625850 h 737215"/>
                <a:gd name="connsiteX33" fmla="*/ 1019936 w 1430968"/>
                <a:gd name="connsiteY33" fmla="*/ 568259 h 737215"/>
                <a:gd name="connsiteX34" fmla="*/ 1030002 w 1430968"/>
                <a:gd name="connsiteY34" fmla="*/ 556919 h 737215"/>
                <a:gd name="connsiteX35" fmla="*/ 1141488 w 1430968"/>
                <a:gd name="connsiteY35" fmla="*/ 480345 h 737215"/>
                <a:gd name="connsiteX36" fmla="*/ 1126198 w 1430968"/>
                <a:gd name="connsiteY36" fmla="*/ 392430 h 737215"/>
                <a:gd name="connsiteX37" fmla="*/ 1111928 w 1430968"/>
                <a:gd name="connsiteY37" fmla="*/ 386187 h 737215"/>
                <a:gd name="connsiteX38" fmla="*/ 1103519 w 1430968"/>
                <a:gd name="connsiteY38" fmla="*/ 374210 h 737215"/>
                <a:gd name="connsiteX39" fmla="*/ 1183788 w 1430968"/>
                <a:gd name="connsiteY39" fmla="*/ 315346 h 737215"/>
                <a:gd name="connsiteX40" fmla="*/ 1197549 w 1430968"/>
                <a:gd name="connsiteY40" fmla="*/ 310249 h 737215"/>
                <a:gd name="connsiteX41" fmla="*/ 1211310 w 1430968"/>
                <a:gd name="connsiteY41" fmla="*/ 303241 h 737215"/>
                <a:gd name="connsiteX42" fmla="*/ 1221375 w 1430968"/>
                <a:gd name="connsiteY42" fmla="*/ 298145 h 737215"/>
                <a:gd name="connsiteX43" fmla="*/ 1248387 w 1430968"/>
                <a:gd name="connsiteY43" fmla="*/ 279797 h 737215"/>
                <a:gd name="connsiteX44" fmla="*/ 1258452 w 1430968"/>
                <a:gd name="connsiteY44" fmla="*/ 271516 h 737215"/>
                <a:gd name="connsiteX45" fmla="*/ 1283807 w 1430968"/>
                <a:gd name="connsiteY45" fmla="*/ 253168 h 737215"/>
                <a:gd name="connsiteX46" fmla="*/ 1293236 w 1430968"/>
                <a:gd name="connsiteY46" fmla="*/ 246925 h 737215"/>
                <a:gd name="connsiteX47" fmla="*/ 1351336 w 1430968"/>
                <a:gd name="connsiteY47" fmla="*/ 199528 h 737215"/>
                <a:gd name="connsiteX48" fmla="*/ 1360764 w 1430968"/>
                <a:gd name="connsiteY48" fmla="*/ 188188 h 737215"/>
                <a:gd name="connsiteX49" fmla="*/ 1397714 w 1430968"/>
                <a:gd name="connsiteY49" fmla="*/ 47780 h 737215"/>
                <a:gd name="connsiteX50" fmla="*/ 1406123 w 1430968"/>
                <a:gd name="connsiteY50" fmla="*/ 32618 h 737215"/>
                <a:gd name="connsiteX51" fmla="*/ 1430969 w 1430968"/>
                <a:gd name="connsiteY51" fmla="*/ 0 h 737215"/>
                <a:gd name="connsiteX52" fmla="*/ 0 w 1430968"/>
                <a:gd name="connsiteY52" fmla="*/ 0 h 737215"/>
                <a:gd name="connsiteX53" fmla="*/ 13633 w 1430968"/>
                <a:gd name="connsiteY53" fmla="*/ 142192 h 73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430968" h="737215">
                  <a:moveTo>
                    <a:pt x="13633" y="142192"/>
                  </a:moveTo>
                  <a:cubicBezTo>
                    <a:pt x="28923" y="177613"/>
                    <a:pt x="60648" y="186532"/>
                    <a:pt x="70077" y="228833"/>
                  </a:cubicBezTo>
                  <a:cubicBezTo>
                    <a:pt x="71733" y="232655"/>
                    <a:pt x="72753" y="237114"/>
                    <a:pt x="74281" y="240809"/>
                  </a:cubicBezTo>
                  <a:cubicBezTo>
                    <a:pt x="79505" y="257883"/>
                    <a:pt x="85366" y="278778"/>
                    <a:pt x="92247" y="305408"/>
                  </a:cubicBezTo>
                  <a:cubicBezTo>
                    <a:pt x="110721" y="370005"/>
                    <a:pt x="124992" y="403515"/>
                    <a:pt x="150347" y="403515"/>
                  </a:cubicBezTo>
                  <a:cubicBezTo>
                    <a:pt x="156208" y="403515"/>
                    <a:pt x="162069" y="401604"/>
                    <a:pt x="167293" y="398418"/>
                  </a:cubicBezTo>
                  <a:cubicBezTo>
                    <a:pt x="172516" y="395233"/>
                    <a:pt x="177358" y="390901"/>
                    <a:pt x="182582" y="387079"/>
                  </a:cubicBezTo>
                  <a:cubicBezTo>
                    <a:pt x="192648" y="380836"/>
                    <a:pt x="203732" y="373828"/>
                    <a:pt x="214817" y="370643"/>
                  </a:cubicBezTo>
                  <a:cubicBezTo>
                    <a:pt x="218003" y="369368"/>
                    <a:pt x="221698" y="369368"/>
                    <a:pt x="224883" y="369368"/>
                  </a:cubicBezTo>
                  <a:cubicBezTo>
                    <a:pt x="265018" y="378160"/>
                    <a:pt x="298272" y="413708"/>
                    <a:pt x="337898" y="413708"/>
                  </a:cubicBezTo>
                  <a:cubicBezTo>
                    <a:pt x="367457" y="409886"/>
                    <a:pt x="348983" y="364399"/>
                    <a:pt x="367457" y="340955"/>
                  </a:cubicBezTo>
                  <a:cubicBezTo>
                    <a:pt x="371662" y="336496"/>
                    <a:pt x="375867" y="333438"/>
                    <a:pt x="381218" y="329616"/>
                  </a:cubicBezTo>
                  <a:cubicBezTo>
                    <a:pt x="390646" y="322608"/>
                    <a:pt x="399183" y="314454"/>
                    <a:pt x="407592" y="305535"/>
                  </a:cubicBezTo>
                  <a:cubicBezTo>
                    <a:pt x="412816" y="303624"/>
                    <a:pt x="417658" y="301712"/>
                    <a:pt x="422882" y="300438"/>
                  </a:cubicBezTo>
                  <a:cubicBezTo>
                    <a:pt x="431291" y="297890"/>
                    <a:pt x="439828" y="295979"/>
                    <a:pt x="449893" y="294195"/>
                  </a:cubicBezTo>
                  <a:cubicBezTo>
                    <a:pt x="452569" y="294195"/>
                    <a:pt x="456264" y="292921"/>
                    <a:pt x="459322" y="292921"/>
                  </a:cubicBezTo>
                  <a:cubicBezTo>
                    <a:pt x="505827" y="287825"/>
                    <a:pt x="502642" y="359303"/>
                    <a:pt x="527997" y="385805"/>
                  </a:cubicBezTo>
                  <a:cubicBezTo>
                    <a:pt x="549657" y="409121"/>
                    <a:pt x="575012" y="373063"/>
                    <a:pt x="592977" y="402241"/>
                  </a:cubicBezTo>
                  <a:cubicBezTo>
                    <a:pt x="596163" y="407337"/>
                    <a:pt x="599858" y="412943"/>
                    <a:pt x="603043" y="419314"/>
                  </a:cubicBezTo>
                  <a:cubicBezTo>
                    <a:pt x="606738" y="425557"/>
                    <a:pt x="609286" y="430654"/>
                    <a:pt x="612471" y="435750"/>
                  </a:cubicBezTo>
                  <a:cubicBezTo>
                    <a:pt x="633622" y="464800"/>
                    <a:pt x="641521" y="516657"/>
                    <a:pt x="655792" y="553989"/>
                  </a:cubicBezTo>
                  <a:cubicBezTo>
                    <a:pt x="657830" y="560232"/>
                    <a:pt x="660633" y="565329"/>
                    <a:pt x="663181" y="570425"/>
                  </a:cubicBezTo>
                  <a:cubicBezTo>
                    <a:pt x="670062" y="588135"/>
                    <a:pt x="679490" y="599475"/>
                    <a:pt x="689556" y="604572"/>
                  </a:cubicBezTo>
                  <a:cubicBezTo>
                    <a:pt x="693251" y="606483"/>
                    <a:pt x="696436" y="608394"/>
                    <a:pt x="700641" y="609668"/>
                  </a:cubicBezTo>
                  <a:cubicBezTo>
                    <a:pt x="706502" y="610942"/>
                    <a:pt x="711726" y="612853"/>
                    <a:pt x="715930" y="615911"/>
                  </a:cubicBezTo>
                  <a:cubicBezTo>
                    <a:pt x="721154" y="619097"/>
                    <a:pt x="725359" y="623429"/>
                    <a:pt x="728671" y="627251"/>
                  </a:cubicBezTo>
                  <a:cubicBezTo>
                    <a:pt x="761544" y="675795"/>
                    <a:pt x="804354" y="732749"/>
                    <a:pt x="855956" y="736953"/>
                  </a:cubicBezTo>
                  <a:cubicBezTo>
                    <a:pt x="863346" y="737590"/>
                    <a:pt x="870864" y="737081"/>
                    <a:pt x="878636" y="735297"/>
                  </a:cubicBezTo>
                  <a:cubicBezTo>
                    <a:pt x="882840" y="733386"/>
                    <a:pt x="887045" y="731474"/>
                    <a:pt x="891377" y="728289"/>
                  </a:cubicBezTo>
                  <a:cubicBezTo>
                    <a:pt x="895582" y="726378"/>
                    <a:pt x="898767" y="723193"/>
                    <a:pt x="903099" y="720007"/>
                  </a:cubicBezTo>
                  <a:cubicBezTo>
                    <a:pt x="930110" y="702297"/>
                    <a:pt x="953809" y="681401"/>
                    <a:pt x="973940" y="656174"/>
                  </a:cubicBezTo>
                  <a:cubicBezTo>
                    <a:pt x="977635" y="651077"/>
                    <a:pt x="980311" y="646618"/>
                    <a:pt x="983369" y="642923"/>
                  </a:cubicBezTo>
                  <a:cubicBezTo>
                    <a:pt x="985025" y="637189"/>
                    <a:pt x="986554" y="632220"/>
                    <a:pt x="989230" y="625850"/>
                  </a:cubicBezTo>
                  <a:cubicBezTo>
                    <a:pt x="996110" y="602533"/>
                    <a:pt x="1007195" y="584823"/>
                    <a:pt x="1019936" y="568259"/>
                  </a:cubicBezTo>
                  <a:cubicBezTo>
                    <a:pt x="1023121" y="563800"/>
                    <a:pt x="1026817" y="559977"/>
                    <a:pt x="1030002" y="556919"/>
                  </a:cubicBezTo>
                  <a:cubicBezTo>
                    <a:pt x="1061218" y="520862"/>
                    <a:pt x="1111928" y="525958"/>
                    <a:pt x="1141488" y="480345"/>
                  </a:cubicBezTo>
                  <a:cubicBezTo>
                    <a:pt x="1160982" y="457028"/>
                    <a:pt x="1154229" y="409503"/>
                    <a:pt x="1126198" y="392430"/>
                  </a:cubicBezTo>
                  <a:cubicBezTo>
                    <a:pt x="1121994" y="389245"/>
                    <a:pt x="1117152" y="387971"/>
                    <a:pt x="1111928" y="386187"/>
                  </a:cubicBezTo>
                  <a:cubicBezTo>
                    <a:pt x="1107723" y="383002"/>
                    <a:pt x="1105048" y="379179"/>
                    <a:pt x="1103519" y="374210"/>
                  </a:cubicBezTo>
                  <a:cubicBezTo>
                    <a:pt x="1094090" y="319168"/>
                    <a:pt x="1155758" y="323627"/>
                    <a:pt x="1183788" y="315346"/>
                  </a:cubicBezTo>
                  <a:cubicBezTo>
                    <a:pt x="1189012" y="313434"/>
                    <a:pt x="1193217" y="312160"/>
                    <a:pt x="1197549" y="310249"/>
                  </a:cubicBezTo>
                  <a:cubicBezTo>
                    <a:pt x="1202773" y="308338"/>
                    <a:pt x="1206978" y="306427"/>
                    <a:pt x="1211310" y="303241"/>
                  </a:cubicBezTo>
                  <a:cubicBezTo>
                    <a:pt x="1214495" y="301967"/>
                    <a:pt x="1218190" y="300056"/>
                    <a:pt x="1221375" y="298145"/>
                  </a:cubicBezTo>
                  <a:cubicBezTo>
                    <a:pt x="1231441" y="293048"/>
                    <a:pt x="1240869" y="286805"/>
                    <a:pt x="1248387" y="279797"/>
                  </a:cubicBezTo>
                  <a:cubicBezTo>
                    <a:pt x="1251572" y="277886"/>
                    <a:pt x="1255267" y="274701"/>
                    <a:pt x="1258452" y="271516"/>
                  </a:cubicBezTo>
                  <a:cubicBezTo>
                    <a:pt x="1266861" y="265272"/>
                    <a:pt x="1275398" y="259539"/>
                    <a:pt x="1283807" y="253168"/>
                  </a:cubicBezTo>
                  <a:cubicBezTo>
                    <a:pt x="1287502" y="250620"/>
                    <a:pt x="1290687" y="248709"/>
                    <a:pt x="1293236" y="246925"/>
                  </a:cubicBezTo>
                  <a:cubicBezTo>
                    <a:pt x="1316425" y="235585"/>
                    <a:pt x="1334390" y="217875"/>
                    <a:pt x="1351336" y="199528"/>
                  </a:cubicBezTo>
                  <a:cubicBezTo>
                    <a:pt x="1355031" y="195068"/>
                    <a:pt x="1357706" y="191246"/>
                    <a:pt x="1360764" y="188188"/>
                  </a:cubicBezTo>
                  <a:cubicBezTo>
                    <a:pt x="1400390" y="156590"/>
                    <a:pt x="1407779" y="103331"/>
                    <a:pt x="1397714" y="47780"/>
                  </a:cubicBezTo>
                  <a:cubicBezTo>
                    <a:pt x="1400390" y="42683"/>
                    <a:pt x="1402938" y="37714"/>
                    <a:pt x="1406123" y="32618"/>
                  </a:cubicBezTo>
                  <a:cubicBezTo>
                    <a:pt x="1413258" y="20641"/>
                    <a:pt x="1421667" y="9938"/>
                    <a:pt x="1430969" y="0"/>
                  </a:cubicBezTo>
                  <a:lnTo>
                    <a:pt x="0" y="0"/>
                  </a:lnTo>
                  <a:cubicBezTo>
                    <a:pt x="16181" y="41664"/>
                    <a:pt x="2294" y="99127"/>
                    <a:pt x="13633" y="142192"/>
                  </a:cubicBezTo>
                  <a:close/>
                </a:path>
              </a:pathLst>
            </a:custGeom>
            <a:solidFill>
              <a:schemeClr val="accent4"/>
            </a:solidFill>
            <a:ln w="12718" cap="flat">
              <a:noFill/>
              <a:prstDash val="solid"/>
              <a:miter/>
            </a:ln>
          </p:spPr>
          <p:txBody>
            <a:bodyPr rtlCol="0" anchor="ctr"/>
            <a:lstStyle/>
            <a:p>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07D2F660-AC6C-490B-A134-D28EA047B44B}"/>
                </a:ext>
              </a:extLst>
            </p:cNvPr>
            <p:cNvSpPr/>
            <p:nvPr/>
          </p:nvSpPr>
          <p:spPr>
            <a:xfrm>
              <a:off x="3728946" y="3429127"/>
              <a:ext cx="4560916" cy="736953"/>
            </a:xfrm>
            <a:custGeom>
              <a:avLst/>
              <a:gdLst>
                <a:gd name="connsiteX0" fmla="*/ 4294471 w 4560916"/>
                <a:gd name="connsiteY0" fmla="*/ 662035 h 736953"/>
                <a:gd name="connsiteX1" fmla="*/ 4297656 w 4560916"/>
                <a:gd name="connsiteY1" fmla="*/ 648784 h 736953"/>
                <a:gd name="connsiteX2" fmla="*/ 4298676 w 4560916"/>
                <a:gd name="connsiteY2" fmla="*/ 633622 h 736953"/>
                <a:gd name="connsiteX3" fmla="*/ 4297656 w 4560916"/>
                <a:gd name="connsiteY3" fmla="*/ 602024 h 736953"/>
                <a:gd name="connsiteX4" fmla="*/ 4291795 w 4560916"/>
                <a:gd name="connsiteY4" fmla="*/ 509140 h 736953"/>
                <a:gd name="connsiteX5" fmla="*/ 4301861 w 4560916"/>
                <a:gd name="connsiteY5" fmla="*/ 481874 h 736953"/>
                <a:gd name="connsiteX6" fmla="*/ 4327216 w 4560916"/>
                <a:gd name="connsiteY6" fmla="*/ 464800 h 736953"/>
                <a:gd name="connsiteX7" fmla="*/ 4340977 w 4560916"/>
                <a:gd name="connsiteY7" fmla="*/ 458557 h 736953"/>
                <a:gd name="connsiteX8" fmla="*/ 4422903 w 4560916"/>
                <a:gd name="connsiteY8" fmla="*/ 337133 h 736953"/>
                <a:gd name="connsiteX9" fmla="*/ 4420227 w 4560916"/>
                <a:gd name="connsiteY9" fmla="*/ 318149 h 736953"/>
                <a:gd name="connsiteX10" fmla="*/ 4417551 w 4560916"/>
                <a:gd name="connsiteY10" fmla="*/ 301713 h 736953"/>
                <a:gd name="connsiteX11" fmla="*/ 4418571 w 4560916"/>
                <a:gd name="connsiteY11" fmla="*/ 287697 h 736953"/>
                <a:gd name="connsiteX12" fmla="*/ 4420227 w 4560916"/>
                <a:gd name="connsiteY12" fmla="*/ 270624 h 736953"/>
                <a:gd name="connsiteX13" fmla="*/ 4435517 w 4560916"/>
                <a:gd name="connsiteY13" fmla="*/ 225010 h 736953"/>
                <a:gd name="connsiteX14" fmla="*/ 4443926 w 4560916"/>
                <a:gd name="connsiteY14" fmla="*/ 213034 h 736953"/>
                <a:gd name="connsiteX15" fmla="*/ 4452335 w 4560916"/>
                <a:gd name="connsiteY15" fmla="*/ 199783 h 736953"/>
                <a:gd name="connsiteX16" fmla="*/ 4460744 w 4560916"/>
                <a:gd name="connsiteY16" fmla="*/ 186532 h 736953"/>
                <a:gd name="connsiteX17" fmla="*/ 4546238 w 4560916"/>
                <a:gd name="connsiteY17" fmla="*/ 2548 h 736953"/>
                <a:gd name="connsiteX18" fmla="*/ 4542925 w 4560916"/>
                <a:gd name="connsiteY18" fmla="*/ 0 h 736953"/>
                <a:gd name="connsiteX19" fmla="*/ 4434752 w 4560916"/>
                <a:gd name="connsiteY19" fmla="*/ 0 h 736953"/>
                <a:gd name="connsiteX20" fmla="*/ 4425324 w 4560916"/>
                <a:gd name="connsiteY20" fmla="*/ 0 h 736953"/>
                <a:gd name="connsiteX21" fmla="*/ 5261 w 4560916"/>
                <a:gd name="connsiteY21" fmla="*/ 0 h 736953"/>
                <a:gd name="connsiteX22" fmla="*/ 3604 w 4560916"/>
                <a:gd name="connsiteY22" fmla="*/ 20131 h 736953"/>
                <a:gd name="connsiteX23" fmla="*/ 1566 w 4560916"/>
                <a:gd name="connsiteY23" fmla="*/ 41664 h 736953"/>
                <a:gd name="connsiteX24" fmla="*/ 419 w 4560916"/>
                <a:gd name="connsiteY24" fmla="*/ 73262 h 736953"/>
                <a:gd name="connsiteX25" fmla="*/ 9848 w 4560916"/>
                <a:gd name="connsiteY25" fmla="*/ 107409 h 736953"/>
                <a:gd name="connsiteX26" fmla="*/ 17238 w 4560916"/>
                <a:gd name="connsiteY26" fmla="*/ 120660 h 736953"/>
                <a:gd name="connsiteX27" fmla="*/ 167712 w 4560916"/>
                <a:gd name="connsiteY27" fmla="*/ 357264 h 736953"/>
                <a:gd name="connsiteX28" fmla="*/ 176121 w 4560916"/>
                <a:gd name="connsiteY28" fmla="*/ 372426 h 736953"/>
                <a:gd name="connsiteX29" fmla="*/ 219441 w 4560916"/>
                <a:gd name="connsiteY29" fmla="*/ 416766 h 736953"/>
                <a:gd name="connsiteX30" fmla="*/ 272827 w 4560916"/>
                <a:gd name="connsiteY30" fmla="*/ 507866 h 736953"/>
                <a:gd name="connsiteX31" fmla="*/ 286587 w 4560916"/>
                <a:gd name="connsiteY31" fmla="*/ 514109 h 736953"/>
                <a:gd name="connsiteX32" fmla="*/ 336151 w 4560916"/>
                <a:gd name="connsiteY32" fmla="*/ 544433 h 736953"/>
                <a:gd name="connsiteX33" fmla="*/ 348892 w 4560916"/>
                <a:gd name="connsiteY33" fmla="*/ 548256 h 736953"/>
                <a:gd name="connsiteX34" fmla="*/ 385842 w 4560916"/>
                <a:gd name="connsiteY34" fmla="*/ 558321 h 736953"/>
                <a:gd name="connsiteX35" fmla="*/ 397563 w 4560916"/>
                <a:gd name="connsiteY35" fmla="*/ 563418 h 736953"/>
                <a:gd name="connsiteX36" fmla="*/ 480509 w 4560916"/>
                <a:gd name="connsiteY36" fmla="*/ 598838 h 736953"/>
                <a:gd name="connsiteX37" fmla="*/ 490574 w 4560916"/>
                <a:gd name="connsiteY37" fmla="*/ 608904 h 736953"/>
                <a:gd name="connsiteX38" fmla="*/ 494779 w 4560916"/>
                <a:gd name="connsiteY38" fmla="*/ 686753 h 736953"/>
                <a:gd name="connsiteX39" fmla="*/ 491594 w 4560916"/>
                <a:gd name="connsiteY39" fmla="*/ 703826 h 736953"/>
                <a:gd name="connsiteX40" fmla="*/ 488408 w 4560916"/>
                <a:gd name="connsiteY40" fmla="*/ 736953 h 736953"/>
                <a:gd name="connsiteX41" fmla="*/ 4249750 w 4560916"/>
                <a:gd name="connsiteY41" fmla="*/ 736953 h 736953"/>
                <a:gd name="connsiteX42" fmla="*/ 4294471 w 4560916"/>
                <a:gd name="connsiteY42" fmla="*/ 662035 h 73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560916" h="736953">
                  <a:moveTo>
                    <a:pt x="4294471" y="662035"/>
                  </a:moveTo>
                  <a:cubicBezTo>
                    <a:pt x="4295108" y="657575"/>
                    <a:pt x="4296637" y="652479"/>
                    <a:pt x="4297656" y="648784"/>
                  </a:cubicBezTo>
                  <a:cubicBezTo>
                    <a:pt x="4298676" y="643687"/>
                    <a:pt x="4298676" y="638718"/>
                    <a:pt x="4298676" y="633622"/>
                  </a:cubicBezTo>
                  <a:cubicBezTo>
                    <a:pt x="4299313" y="623556"/>
                    <a:pt x="4298676" y="613363"/>
                    <a:pt x="4297656" y="602024"/>
                  </a:cubicBezTo>
                  <a:cubicBezTo>
                    <a:pt x="4294981" y="571699"/>
                    <a:pt x="4289247" y="540738"/>
                    <a:pt x="4291795" y="509140"/>
                  </a:cubicBezTo>
                  <a:cubicBezTo>
                    <a:pt x="4291795" y="500348"/>
                    <a:pt x="4298676" y="490792"/>
                    <a:pt x="4301861" y="481874"/>
                  </a:cubicBezTo>
                  <a:cubicBezTo>
                    <a:pt x="4310270" y="474866"/>
                    <a:pt x="4318807" y="469897"/>
                    <a:pt x="4327216" y="464800"/>
                  </a:cubicBezTo>
                  <a:cubicBezTo>
                    <a:pt x="4331421" y="462252"/>
                    <a:pt x="4336644" y="460341"/>
                    <a:pt x="4340977" y="458557"/>
                  </a:cubicBezTo>
                  <a:cubicBezTo>
                    <a:pt x="4396401" y="451040"/>
                    <a:pt x="4428636" y="400967"/>
                    <a:pt x="4422903" y="337133"/>
                  </a:cubicBezTo>
                  <a:cubicBezTo>
                    <a:pt x="4422903" y="331400"/>
                    <a:pt x="4421883" y="325156"/>
                    <a:pt x="4420227" y="318149"/>
                  </a:cubicBezTo>
                  <a:cubicBezTo>
                    <a:pt x="4418571" y="313052"/>
                    <a:pt x="4417551" y="306809"/>
                    <a:pt x="4417551" y="301713"/>
                  </a:cubicBezTo>
                  <a:cubicBezTo>
                    <a:pt x="4417551" y="296616"/>
                    <a:pt x="4417551" y="292921"/>
                    <a:pt x="4418571" y="287697"/>
                  </a:cubicBezTo>
                  <a:cubicBezTo>
                    <a:pt x="4418571" y="281964"/>
                    <a:pt x="4419208" y="275720"/>
                    <a:pt x="4420227" y="270624"/>
                  </a:cubicBezTo>
                  <a:cubicBezTo>
                    <a:pt x="4423922" y="253551"/>
                    <a:pt x="4428636" y="238389"/>
                    <a:pt x="4435517" y="225010"/>
                  </a:cubicBezTo>
                  <a:cubicBezTo>
                    <a:pt x="4438192" y="221188"/>
                    <a:pt x="4440741" y="216728"/>
                    <a:pt x="4443926" y="213034"/>
                  </a:cubicBezTo>
                  <a:cubicBezTo>
                    <a:pt x="4446601" y="208574"/>
                    <a:pt x="4449150" y="203478"/>
                    <a:pt x="4452335" y="199783"/>
                  </a:cubicBezTo>
                  <a:cubicBezTo>
                    <a:pt x="4455011" y="194686"/>
                    <a:pt x="4458196" y="190227"/>
                    <a:pt x="4460744" y="186532"/>
                  </a:cubicBezTo>
                  <a:cubicBezTo>
                    <a:pt x="4498841" y="127667"/>
                    <a:pt x="4598095" y="87150"/>
                    <a:pt x="4546238" y="2548"/>
                  </a:cubicBezTo>
                  <a:cubicBezTo>
                    <a:pt x="4545346" y="1529"/>
                    <a:pt x="4544072" y="764"/>
                    <a:pt x="4542925" y="0"/>
                  </a:cubicBezTo>
                  <a:lnTo>
                    <a:pt x="4434752" y="0"/>
                  </a:lnTo>
                  <a:cubicBezTo>
                    <a:pt x="4432077" y="0"/>
                    <a:pt x="4428509" y="0"/>
                    <a:pt x="4425324" y="0"/>
                  </a:cubicBezTo>
                  <a:lnTo>
                    <a:pt x="5261" y="0"/>
                  </a:lnTo>
                  <a:lnTo>
                    <a:pt x="3604" y="20131"/>
                  </a:lnTo>
                  <a:cubicBezTo>
                    <a:pt x="3095" y="23954"/>
                    <a:pt x="3095" y="31471"/>
                    <a:pt x="1566" y="41664"/>
                  </a:cubicBezTo>
                  <a:cubicBezTo>
                    <a:pt x="419" y="51092"/>
                    <a:pt x="-600" y="61922"/>
                    <a:pt x="419" y="73262"/>
                  </a:cubicBezTo>
                  <a:cubicBezTo>
                    <a:pt x="2458" y="86003"/>
                    <a:pt x="4624" y="97343"/>
                    <a:pt x="9848" y="107409"/>
                  </a:cubicBezTo>
                  <a:cubicBezTo>
                    <a:pt x="11886" y="112505"/>
                    <a:pt x="14689" y="116965"/>
                    <a:pt x="17238" y="120660"/>
                  </a:cubicBezTo>
                  <a:cubicBezTo>
                    <a:pt x="99164" y="170733"/>
                    <a:pt x="132418" y="259157"/>
                    <a:pt x="167712" y="357264"/>
                  </a:cubicBezTo>
                  <a:cubicBezTo>
                    <a:pt x="170387" y="362361"/>
                    <a:pt x="172935" y="367330"/>
                    <a:pt x="176121" y="372426"/>
                  </a:cubicBezTo>
                  <a:cubicBezTo>
                    <a:pt x="186696" y="393195"/>
                    <a:pt x="219441" y="389500"/>
                    <a:pt x="219441" y="416766"/>
                  </a:cubicBezTo>
                  <a:cubicBezTo>
                    <a:pt x="223646" y="456646"/>
                    <a:pt x="237916" y="501623"/>
                    <a:pt x="272827" y="507866"/>
                  </a:cubicBezTo>
                  <a:cubicBezTo>
                    <a:pt x="277031" y="510414"/>
                    <a:pt x="281236" y="512325"/>
                    <a:pt x="286587" y="514109"/>
                  </a:cubicBezTo>
                  <a:cubicBezTo>
                    <a:pt x="303533" y="522391"/>
                    <a:pt x="320479" y="532456"/>
                    <a:pt x="336151" y="544433"/>
                  </a:cubicBezTo>
                  <a:cubicBezTo>
                    <a:pt x="340355" y="546344"/>
                    <a:pt x="344560" y="546981"/>
                    <a:pt x="348892" y="548256"/>
                  </a:cubicBezTo>
                  <a:cubicBezTo>
                    <a:pt x="360614" y="552078"/>
                    <a:pt x="373228" y="555263"/>
                    <a:pt x="385842" y="558321"/>
                  </a:cubicBezTo>
                  <a:cubicBezTo>
                    <a:pt x="389027" y="560232"/>
                    <a:pt x="393231" y="562143"/>
                    <a:pt x="397563" y="563418"/>
                  </a:cubicBezTo>
                  <a:cubicBezTo>
                    <a:pt x="424575" y="574757"/>
                    <a:pt x="458339" y="581765"/>
                    <a:pt x="480509" y="598838"/>
                  </a:cubicBezTo>
                  <a:cubicBezTo>
                    <a:pt x="484714" y="602024"/>
                    <a:pt x="487389" y="605081"/>
                    <a:pt x="490574" y="608904"/>
                  </a:cubicBezTo>
                  <a:cubicBezTo>
                    <a:pt x="507520" y="630946"/>
                    <a:pt x="507520" y="658212"/>
                    <a:pt x="494779" y="686753"/>
                  </a:cubicBezTo>
                  <a:cubicBezTo>
                    <a:pt x="493123" y="692486"/>
                    <a:pt x="492740" y="698730"/>
                    <a:pt x="491594" y="703826"/>
                  </a:cubicBezTo>
                  <a:cubicBezTo>
                    <a:pt x="489937" y="714783"/>
                    <a:pt x="488791" y="725868"/>
                    <a:pt x="488408" y="736953"/>
                  </a:cubicBezTo>
                  <a:lnTo>
                    <a:pt x="4249750" y="736953"/>
                  </a:lnTo>
                  <a:cubicBezTo>
                    <a:pt x="4262236" y="710579"/>
                    <a:pt x="4280456" y="687772"/>
                    <a:pt x="4294471" y="662035"/>
                  </a:cubicBezTo>
                  <a:close/>
                </a:path>
              </a:pathLst>
            </a:custGeom>
            <a:solidFill>
              <a:schemeClr val="accent1"/>
            </a:solidFill>
            <a:ln w="12718" cap="flat">
              <a:noFill/>
              <a:prstDash val="solid"/>
              <a:miter/>
            </a:ln>
          </p:spPr>
          <p:txBody>
            <a:bodyPr rtlCol="0" anchor="ctr"/>
            <a:lstStyle/>
            <a:p>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A0EB7785-AC97-4EEA-99AF-3E990CC94617}"/>
                </a:ext>
              </a:extLst>
            </p:cNvPr>
            <p:cNvSpPr/>
            <p:nvPr/>
          </p:nvSpPr>
          <p:spPr>
            <a:xfrm>
              <a:off x="4217097" y="4166080"/>
              <a:ext cx="3761598" cy="736698"/>
            </a:xfrm>
            <a:custGeom>
              <a:avLst/>
              <a:gdLst>
                <a:gd name="connsiteX0" fmla="*/ 2947561 w 3761598"/>
                <a:gd name="connsiteY0" fmla="*/ 710324 h 736698"/>
                <a:gd name="connsiteX1" fmla="*/ 2954951 w 3761598"/>
                <a:gd name="connsiteY1" fmla="*/ 693888 h 736698"/>
                <a:gd name="connsiteX2" fmla="*/ 2990371 w 3761598"/>
                <a:gd name="connsiteY2" fmla="*/ 609796 h 736698"/>
                <a:gd name="connsiteX3" fmla="*/ 2997251 w 3761598"/>
                <a:gd name="connsiteY3" fmla="*/ 591448 h 736698"/>
                <a:gd name="connsiteX4" fmla="*/ 3044776 w 3761598"/>
                <a:gd name="connsiteY4" fmla="*/ 497291 h 736698"/>
                <a:gd name="connsiteX5" fmla="*/ 3055861 w 3761598"/>
                <a:gd name="connsiteY5" fmla="*/ 485951 h 736698"/>
                <a:gd name="connsiteX6" fmla="*/ 3119185 w 3761598"/>
                <a:gd name="connsiteY6" fmla="*/ 398036 h 736698"/>
                <a:gd name="connsiteX7" fmla="*/ 3120205 w 3761598"/>
                <a:gd name="connsiteY7" fmla="*/ 394851 h 736698"/>
                <a:gd name="connsiteX8" fmla="*/ 3133965 w 3761598"/>
                <a:gd name="connsiteY8" fmla="*/ 355608 h 736698"/>
                <a:gd name="connsiteX9" fmla="*/ 3145050 w 3761598"/>
                <a:gd name="connsiteY9" fmla="*/ 346817 h 736698"/>
                <a:gd name="connsiteX10" fmla="*/ 3231181 w 3761598"/>
                <a:gd name="connsiteY10" fmla="*/ 287442 h 736698"/>
                <a:gd name="connsiteX11" fmla="*/ 3188880 w 3761598"/>
                <a:gd name="connsiteY11" fmla="*/ 177358 h 736698"/>
                <a:gd name="connsiteX12" fmla="*/ 3187861 w 3761598"/>
                <a:gd name="connsiteY12" fmla="*/ 171115 h 736698"/>
                <a:gd name="connsiteX13" fmla="*/ 3190536 w 3761598"/>
                <a:gd name="connsiteY13" fmla="*/ 142065 h 736698"/>
                <a:gd name="connsiteX14" fmla="*/ 3197926 w 3761598"/>
                <a:gd name="connsiteY14" fmla="*/ 130725 h 736698"/>
                <a:gd name="connsiteX15" fmla="*/ 3310941 w 3761598"/>
                <a:gd name="connsiteY15" fmla="*/ 90208 h 736698"/>
                <a:gd name="connsiteX16" fmla="*/ 3322026 w 3761598"/>
                <a:gd name="connsiteY16" fmla="*/ 94030 h 736698"/>
                <a:gd name="connsiteX17" fmla="*/ 3370060 w 3761598"/>
                <a:gd name="connsiteY17" fmla="*/ 88934 h 736698"/>
                <a:gd name="connsiteX18" fmla="*/ 3382801 w 3761598"/>
                <a:gd name="connsiteY18" fmla="*/ 82691 h 736698"/>
                <a:gd name="connsiteX19" fmla="*/ 3494287 w 3761598"/>
                <a:gd name="connsiteY19" fmla="*/ 82691 h 736698"/>
                <a:gd name="connsiteX20" fmla="*/ 3502697 w 3761598"/>
                <a:gd name="connsiteY20" fmla="*/ 92756 h 736698"/>
                <a:gd name="connsiteX21" fmla="*/ 3512125 w 3761598"/>
                <a:gd name="connsiteY21" fmla="*/ 224373 h 736698"/>
                <a:gd name="connsiteX22" fmla="*/ 3595070 w 3761598"/>
                <a:gd name="connsiteY22" fmla="*/ 224373 h 736698"/>
                <a:gd name="connsiteX23" fmla="*/ 3607812 w 3761598"/>
                <a:gd name="connsiteY23" fmla="*/ 227559 h 736698"/>
                <a:gd name="connsiteX24" fmla="*/ 3731911 w 3761598"/>
                <a:gd name="connsiteY24" fmla="*/ 146652 h 736698"/>
                <a:gd name="connsiteX25" fmla="*/ 3737135 w 3761598"/>
                <a:gd name="connsiteY25" fmla="*/ 114416 h 736698"/>
                <a:gd name="connsiteX26" fmla="*/ 3742996 w 3761598"/>
                <a:gd name="connsiteY26" fmla="*/ 82818 h 736698"/>
                <a:gd name="connsiteX27" fmla="*/ 3747201 w 3761598"/>
                <a:gd name="connsiteY27" fmla="*/ 64471 h 736698"/>
                <a:gd name="connsiteX28" fmla="*/ 3761599 w 3761598"/>
                <a:gd name="connsiteY28" fmla="*/ 0 h 736698"/>
                <a:gd name="connsiteX29" fmla="*/ 258 w 3761598"/>
                <a:gd name="connsiteY29" fmla="*/ 0 h 736698"/>
                <a:gd name="connsiteX30" fmla="*/ 10833 w 3761598"/>
                <a:gd name="connsiteY30" fmla="*/ 87023 h 736698"/>
                <a:gd name="connsiteX31" fmla="*/ 17713 w 3761598"/>
                <a:gd name="connsiteY31" fmla="*/ 103459 h 736698"/>
                <a:gd name="connsiteX32" fmla="*/ 57338 w 3761598"/>
                <a:gd name="connsiteY32" fmla="*/ 202840 h 736698"/>
                <a:gd name="connsiteX33" fmla="*/ 61543 w 3761598"/>
                <a:gd name="connsiteY33" fmla="*/ 219914 h 736698"/>
                <a:gd name="connsiteX34" fmla="*/ 43068 w 3761598"/>
                <a:gd name="connsiteY34" fmla="*/ 326176 h 736698"/>
                <a:gd name="connsiteX35" fmla="*/ 47273 w 3761598"/>
                <a:gd name="connsiteY35" fmla="*/ 341338 h 736698"/>
                <a:gd name="connsiteX36" fmla="*/ 82693 w 3761598"/>
                <a:gd name="connsiteY36" fmla="*/ 395743 h 736698"/>
                <a:gd name="connsiteX37" fmla="*/ 89574 w 3761598"/>
                <a:gd name="connsiteY37" fmla="*/ 408994 h 736698"/>
                <a:gd name="connsiteX38" fmla="*/ 93778 w 3761598"/>
                <a:gd name="connsiteY38" fmla="*/ 427341 h 736698"/>
                <a:gd name="connsiteX39" fmla="*/ 101168 w 3761598"/>
                <a:gd name="connsiteY39" fmla="*/ 442503 h 736698"/>
                <a:gd name="connsiteX40" fmla="*/ 109577 w 3761598"/>
                <a:gd name="connsiteY40" fmla="*/ 457665 h 736698"/>
                <a:gd name="connsiteX41" fmla="*/ 117987 w 3761598"/>
                <a:gd name="connsiteY41" fmla="*/ 466457 h 736698"/>
                <a:gd name="connsiteX42" fmla="*/ 140156 w 3761598"/>
                <a:gd name="connsiteY42" fmla="*/ 537298 h 736698"/>
                <a:gd name="connsiteX43" fmla="*/ 148566 w 3761598"/>
                <a:gd name="connsiteY43" fmla="*/ 557557 h 736698"/>
                <a:gd name="connsiteX44" fmla="*/ 175577 w 3761598"/>
                <a:gd name="connsiteY44" fmla="*/ 589155 h 736698"/>
                <a:gd name="connsiteX45" fmla="*/ 266932 w 3761598"/>
                <a:gd name="connsiteY45" fmla="*/ 549912 h 736698"/>
                <a:gd name="connsiteX46" fmla="*/ 282858 w 3761598"/>
                <a:gd name="connsiteY46" fmla="*/ 549912 h 736698"/>
                <a:gd name="connsiteX47" fmla="*/ 442379 w 3761598"/>
                <a:gd name="connsiteY47" fmla="*/ 475885 h 736698"/>
                <a:gd name="connsiteX48" fmla="*/ 452444 w 3761598"/>
                <a:gd name="connsiteY48" fmla="*/ 463909 h 736698"/>
                <a:gd name="connsiteX49" fmla="*/ 483151 w 3761598"/>
                <a:gd name="connsiteY49" fmla="*/ 456901 h 736698"/>
                <a:gd name="connsiteX50" fmla="*/ 495892 w 3761598"/>
                <a:gd name="connsiteY50" fmla="*/ 458812 h 736698"/>
                <a:gd name="connsiteX51" fmla="*/ 521247 w 3761598"/>
                <a:gd name="connsiteY51" fmla="*/ 465055 h 736698"/>
                <a:gd name="connsiteX52" fmla="*/ 536536 w 3761598"/>
                <a:gd name="connsiteY52" fmla="*/ 471298 h 736698"/>
                <a:gd name="connsiteX53" fmla="*/ 685991 w 3761598"/>
                <a:gd name="connsiteY53" fmla="*/ 635788 h 736698"/>
                <a:gd name="connsiteX54" fmla="*/ 688667 w 3761598"/>
                <a:gd name="connsiteY54" fmla="*/ 650950 h 736698"/>
                <a:gd name="connsiteX55" fmla="*/ 708161 w 3761598"/>
                <a:gd name="connsiteY55" fmla="*/ 736698 h 736698"/>
                <a:gd name="connsiteX56" fmla="*/ 2936348 w 3761598"/>
                <a:gd name="connsiteY56" fmla="*/ 736698 h 736698"/>
                <a:gd name="connsiteX57" fmla="*/ 2947561 w 3761598"/>
                <a:gd name="connsiteY57" fmla="*/ 710324 h 736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761598" h="736698">
                  <a:moveTo>
                    <a:pt x="2947561" y="710324"/>
                  </a:moveTo>
                  <a:cubicBezTo>
                    <a:pt x="2949599" y="705228"/>
                    <a:pt x="2952402" y="700258"/>
                    <a:pt x="2954951" y="693888"/>
                  </a:cubicBezTo>
                  <a:cubicBezTo>
                    <a:pt x="2966036" y="666112"/>
                    <a:pt x="2978777" y="638846"/>
                    <a:pt x="2990371" y="609796"/>
                  </a:cubicBezTo>
                  <a:cubicBezTo>
                    <a:pt x="2992028" y="603553"/>
                    <a:pt x="2994576" y="597819"/>
                    <a:pt x="2997251" y="591448"/>
                  </a:cubicBezTo>
                  <a:cubicBezTo>
                    <a:pt x="3008337" y="556028"/>
                    <a:pt x="3019421" y="520607"/>
                    <a:pt x="3044776" y="497291"/>
                  </a:cubicBezTo>
                  <a:cubicBezTo>
                    <a:pt x="3048471" y="492831"/>
                    <a:pt x="3052676" y="489773"/>
                    <a:pt x="3055861" y="485951"/>
                  </a:cubicBezTo>
                  <a:cubicBezTo>
                    <a:pt x="3081217" y="462634"/>
                    <a:pt x="3110776" y="442376"/>
                    <a:pt x="3119185" y="398036"/>
                  </a:cubicBezTo>
                  <a:cubicBezTo>
                    <a:pt x="3120205" y="396762"/>
                    <a:pt x="3120205" y="396125"/>
                    <a:pt x="3120205" y="394851"/>
                  </a:cubicBezTo>
                  <a:cubicBezTo>
                    <a:pt x="3118548" y="377778"/>
                    <a:pt x="3124409" y="365801"/>
                    <a:pt x="3133965" y="355608"/>
                  </a:cubicBezTo>
                  <a:cubicBezTo>
                    <a:pt x="3137660" y="353060"/>
                    <a:pt x="3140845" y="349874"/>
                    <a:pt x="3145050" y="346817"/>
                  </a:cubicBezTo>
                  <a:cubicBezTo>
                    <a:pt x="3177285" y="336751"/>
                    <a:pt x="3220096" y="327832"/>
                    <a:pt x="3231181" y="287442"/>
                  </a:cubicBezTo>
                  <a:cubicBezTo>
                    <a:pt x="3242266" y="238134"/>
                    <a:pt x="3194741" y="221060"/>
                    <a:pt x="3188880" y="177358"/>
                  </a:cubicBezTo>
                  <a:cubicBezTo>
                    <a:pt x="3188880" y="174810"/>
                    <a:pt x="3187861" y="172899"/>
                    <a:pt x="3187861" y="171115"/>
                  </a:cubicBezTo>
                  <a:cubicBezTo>
                    <a:pt x="3187861" y="162323"/>
                    <a:pt x="3187861" y="149073"/>
                    <a:pt x="3190536" y="142065"/>
                  </a:cubicBezTo>
                  <a:cubicBezTo>
                    <a:pt x="3192193" y="137605"/>
                    <a:pt x="3194741" y="132509"/>
                    <a:pt x="3197926" y="130725"/>
                  </a:cubicBezTo>
                  <a:cubicBezTo>
                    <a:pt x="3238061" y="121934"/>
                    <a:pt x="3267748" y="86386"/>
                    <a:pt x="3310941" y="90208"/>
                  </a:cubicBezTo>
                  <a:cubicBezTo>
                    <a:pt x="3315145" y="92119"/>
                    <a:pt x="3318841" y="92756"/>
                    <a:pt x="3322026" y="94030"/>
                  </a:cubicBezTo>
                  <a:cubicBezTo>
                    <a:pt x="3339481" y="97853"/>
                    <a:pt x="3354771" y="95305"/>
                    <a:pt x="3370060" y="88934"/>
                  </a:cubicBezTo>
                  <a:cubicBezTo>
                    <a:pt x="3374265" y="86386"/>
                    <a:pt x="3378469" y="84474"/>
                    <a:pt x="3382801" y="82691"/>
                  </a:cubicBezTo>
                  <a:cubicBezTo>
                    <a:pt x="3416693" y="61158"/>
                    <a:pt x="3464727" y="55424"/>
                    <a:pt x="3494287" y="82691"/>
                  </a:cubicBezTo>
                  <a:cubicBezTo>
                    <a:pt x="3496963" y="85876"/>
                    <a:pt x="3500148" y="88934"/>
                    <a:pt x="3502697" y="92756"/>
                  </a:cubicBezTo>
                  <a:cubicBezTo>
                    <a:pt x="3507920" y="139517"/>
                    <a:pt x="3471480" y="197744"/>
                    <a:pt x="3512125" y="224373"/>
                  </a:cubicBezTo>
                  <a:cubicBezTo>
                    <a:pt x="3537480" y="240809"/>
                    <a:pt x="3565511" y="221188"/>
                    <a:pt x="3595070" y="224373"/>
                  </a:cubicBezTo>
                  <a:cubicBezTo>
                    <a:pt x="3599275" y="225647"/>
                    <a:pt x="3603480" y="226284"/>
                    <a:pt x="3607812" y="227559"/>
                  </a:cubicBezTo>
                  <a:cubicBezTo>
                    <a:pt x="3657375" y="242721"/>
                    <a:pt x="3737773" y="233292"/>
                    <a:pt x="3731911" y="146652"/>
                  </a:cubicBezTo>
                  <a:cubicBezTo>
                    <a:pt x="3734077" y="135949"/>
                    <a:pt x="3735606" y="125883"/>
                    <a:pt x="3737135" y="114416"/>
                  </a:cubicBezTo>
                  <a:cubicBezTo>
                    <a:pt x="3738792" y="104351"/>
                    <a:pt x="3741340" y="94158"/>
                    <a:pt x="3742996" y="82818"/>
                  </a:cubicBezTo>
                  <a:cubicBezTo>
                    <a:pt x="3744653" y="76575"/>
                    <a:pt x="3746181" y="70841"/>
                    <a:pt x="3747201" y="64471"/>
                  </a:cubicBezTo>
                  <a:cubicBezTo>
                    <a:pt x="3746564" y="39498"/>
                    <a:pt x="3752552" y="18857"/>
                    <a:pt x="3761599" y="0"/>
                  </a:cubicBezTo>
                  <a:lnTo>
                    <a:pt x="258" y="0"/>
                  </a:lnTo>
                  <a:cubicBezTo>
                    <a:pt x="-1017" y="29942"/>
                    <a:pt x="2424" y="59756"/>
                    <a:pt x="10833" y="87023"/>
                  </a:cubicBezTo>
                  <a:cubicBezTo>
                    <a:pt x="13509" y="92119"/>
                    <a:pt x="15037" y="98362"/>
                    <a:pt x="17713" y="103459"/>
                  </a:cubicBezTo>
                  <a:cubicBezTo>
                    <a:pt x="33640" y="136331"/>
                    <a:pt x="44725" y="168567"/>
                    <a:pt x="57338" y="202840"/>
                  </a:cubicBezTo>
                  <a:cubicBezTo>
                    <a:pt x="58995" y="208574"/>
                    <a:pt x="60524" y="213543"/>
                    <a:pt x="61543" y="219914"/>
                  </a:cubicBezTo>
                  <a:cubicBezTo>
                    <a:pt x="65238" y="253423"/>
                    <a:pt x="44597" y="287570"/>
                    <a:pt x="43068" y="326176"/>
                  </a:cubicBezTo>
                  <a:cubicBezTo>
                    <a:pt x="44087" y="331272"/>
                    <a:pt x="45744" y="336241"/>
                    <a:pt x="47273" y="341338"/>
                  </a:cubicBezTo>
                  <a:cubicBezTo>
                    <a:pt x="55682" y="360322"/>
                    <a:pt x="68933" y="378670"/>
                    <a:pt x="82693" y="395743"/>
                  </a:cubicBezTo>
                  <a:cubicBezTo>
                    <a:pt x="85369" y="400202"/>
                    <a:pt x="87917" y="404025"/>
                    <a:pt x="89574" y="408994"/>
                  </a:cubicBezTo>
                  <a:cubicBezTo>
                    <a:pt x="92249" y="415237"/>
                    <a:pt x="92759" y="420333"/>
                    <a:pt x="93778" y="427341"/>
                  </a:cubicBezTo>
                  <a:cubicBezTo>
                    <a:pt x="95817" y="432438"/>
                    <a:pt x="98620" y="437407"/>
                    <a:pt x="101168" y="442503"/>
                  </a:cubicBezTo>
                  <a:cubicBezTo>
                    <a:pt x="103844" y="447600"/>
                    <a:pt x="106392" y="452569"/>
                    <a:pt x="109577" y="457665"/>
                  </a:cubicBezTo>
                  <a:cubicBezTo>
                    <a:pt x="112253" y="460214"/>
                    <a:pt x="115438" y="463399"/>
                    <a:pt x="117987" y="466457"/>
                  </a:cubicBezTo>
                  <a:cubicBezTo>
                    <a:pt x="130091" y="483530"/>
                    <a:pt x="138627" y="505700"/>
                    <a:pt x="140156" y="537298"/>
                  </a:cubicBezTo>
                  <a:cubicBezTo>
                    <a:pt x="142832" y="544306"/>
                    <a:pt x="145380" y="550549"/>
                    <a:pt x="148566" y="557557"/>
                  </a:cubicBezTo>
                  <a:cubicBezTo>
                    <a:pt x="155446" y="570298"/>
                    <a:pt x="163855" y="580873"/>
                    <a:pt x="175577" y="589155"/>
                  </a:cubicBezTo>
                  <a:cubicBezTo>
                    <a:pt x="204627" y="605591"/>
                    <a:pt x="230492" y="556283"/>
                    <a:pt x="266932" y="549912"/>
                  </a:cubicBezTo>
                  <a:cubicBezTo>
                    <a:pt x="271773" y="548638"/>
                    <a:pt x="277507" y="548638"/>
                    <a:pt x="282858" y="549912"/>
                  </a:cubicBezTo>
                  <a:cubicBezTo>
                    <a:pt x="354719" y="597946"/>
                    <a:pt x="427089" y="592977"/>
                    <a:pt x="442379" y="475885"/>
                  </a:cubicBezTo>
                  <a:cubicBezTo>
                    <a:pt x="445054" y="470789"/>
                    <a:pt x="448240" y="467094"/>
                    <a:pt x="452444" y="463909"/>
                  </a:cubicBezTo>
                  <a:cubicBezTo>
                    <a:pt x="460344" y="455117"/>
                    <a:pt x="471429" y="450658"/>
                    <a:pt x="483151" y="456901"/>
                  </a:cubicBezTo>
                  <a:cubicBezTo>
                    <a:pt x="487355" y="456901"/>
                    <a:pt x="491560" y="457538"/>
                    <a:pt x="495892" y="458812"/>
                  </a:cubicBezTo>
                  <a:cubicBezTo>
                    <a:pt x="504301" y="460086"/>
                    <a:pt x="513857" y="463271"/>
                    <a:pt x="521247" y="465055"/>
                  </a:cubicBezTo>
                  <a:cubicBezTo>
                    <a:pt x="526471" y="467604"/>
                    <a:pt x="531312" y="469515"/>
                    <a:pt x="536536" y="471298"/>
                  </a:cubicBezTo>
                  <a:cubicBezTo>
                    <a:pt x="597312" y="498565"/>
                    <a:pt x="648022" y="571954"/>
                    <a:pt x="685991" y="635788"/>
                  </a:cubicBezTo>
                  <a:cubicBezTo>
                    <a:pt x="687010" y="640884"/>
                    <a:pt x="687647" y="645853"/>
                    <a:pt x="688667" y="650950"/>
                  </a:cubicBezTo>
                  <a:cubicBezTo>
                    <a:pt x="682424" y="690830"/>
                    <a:pt x="691725" y="716058"/>
                    <a:pt x="708161" y="736698"/>
                  </a:cubicBezTo>
                  <a:lnTo>
                    <a:pt x="2936348" y="736698"/>
                  </a:lnTo>
                  <a:cubicBezTo>
                    <a:pt x="2939661" y="727907"/>
                    <a:pt x="2943483" y="719116"/>
                    <a:pt x="2947561" y="710324"/>
                  </a:cubicBezTo>
                  <a:close/>
                </a:path>
              </a:pathLst>
            </a:custGeom>
            <a:solidFill>
              <a:schemeClr val="accent2"/>
            </a:solidFill>
            <a:ln w="12718" cap="flat">
              <a:noFill/>
              <a:prstDash val="solid"/>
              <a:miter/>
            </a:ln>
          </p:spPr>
          <p:txBody>
            <a:bodyPr rtlCol="0" anchor="ctr"/>
            <a:lstStyle/>
            <a:p>
              <a:endParaRPr lang="en-US">
                <a:cs typeface="B Nazanin" panose="00000700000000000000" pitchFamily="2" charset="-78"/>
              </a:endParaRPr>
            </a:p>
          </p:txBody>
        </p:sp>
        <p:sp>
          <p:nvSpPr>
            <p:cNvPr id="7" name="Freeform: Shape 6">
              <a:extLst>
                <a:ext uri="{FF2B5EF4-FFF2-40B4-BE49-F238E27FC236}">
                  <a16:creationId xmlns:a16="http://schemas.microsoft.com/office/drawing/2014/main" id="{A4F7B51A-D244-4599-91FA-153BAE85E172}"/>
                </a:ext>
              </a:extLst>
            </p:cNvPr>
            <p:cNvSpPr/>
            <p:nvPr/>
          </p:nvSpPr>
          <p:spPr>
            <a:xfrm>
              <a:off x="4924875" y="4902651"/>
              <a:ext cx="2228187" cy="736953"/>
            </a:xfrm>
            <a:custGeom>
              <a:avLst/>
              <a:gdLst>
                <a:gd name="connsiteX0" fmla="*/ 2040254 w 2228187"/>
                <a:gd name="connsiteY0" fmla="*/ 630436 h 736953"/>
                <a:gd name="connsiteX1" fmla="*/ 2038471 w 2228187"/>
                <a:gd name="connsiteY1" fmla="*/ 631201 h 736953"/>
                <a:gd name="connsiteX2" fmla="*/ 2053760 w 2228187"/>
                <a:gd name="connsiteY2" fmla="*/ 617186 h 736953"/>
                <a:gd name="connsiteX3" fmla="*/ 2071725 w 2228187"/>
                <a:gd name="connsiteY3" fmla="*/ 593105 h 736953"/>
                <a:gd name="connsiteX4" fmla="*/ 2100266 w 2228187"/>
                <a:gd name="connsiteY4" fmla="*/ 496271 h 736953"/>
                <a:gd name="connsiteX5" fmla="*/ 2102941 w 2228187"/>
                <a:gd name="connsiteY5" fmla="*/ 469769 h 736953"/>
                <a:gd name="connsiteX6" fmla="*/ 2166265 w 2228187"/>
                <a:gd name="connsiteY6" fmla="*/ 285021 h 736953"/>
                <a:gd name="connsiteX7" fmla="*/ 2179007 w 2228187"/>
                <a:gd name="connsiteY7" fmla="*/ 259666 h 736953"/>
                <a:gd name="connsiteX8" fmla="*/ 2188435 w 2228187"/>
                <a:gd name="connsiteY8" fmla="*/ 227431 h 736953"/>
                <a:gd name="connsiteX9" fmla="*/ 2200157 w 2228187"/>
                <a:gd name="connsiteY9" fmla="*/ 154679 h 736953"/>
                <a:gd name="connsiteX10" fmla="*/ 2201814 w 2228187"/>
                <a:gd name="connsiteY10" fmla="*/ 150856 h 736953"/>
                <a:gd name="connsiteX11" fmla="*/ 2207674 w 2228187"/>
                <a:gd name="connsiteY11" fmla="*/ 76830 h 736953"/>
                <a:gd name="connsiteX12" fmla="*/ 2210350 w 2228187"/>
                <a:gd name="connsiteY12" fmla="*/ 58482 h 736953"/>
                <a:gd name="connsiteX13" fmla="*/ 2228188 w 2228187"/>
                <a:gd name="connsiteY13" fmla="*/ 0 h 736953"/>
                <a:gd name="connsiteX14" fmla="*/ 0 w 2228187"/>
                <a:gd name="connsiteY14" fmla="*/ 0 h 736953"/>
                <a:gd name="connsiteX15" fmla="*/ 25482 w 2228187"/>
                <a:gd name="connsiteY15" fmla="*/ 25610 h 736953"/>
                <a:gd name="connsiteX16" fmla="*/ 38224 w 2228187"/>
                <a:gd name="connsiteY16" fmla="*/ 35675 h 736953"/>
                <a:gd name="connsiteX17" fmla="*/ 100019 w 2228187"/>
                <a:gd name="connsiteY17" fmla="*/ 108428 h 736953"/>
                <a:gd name="connsiteX18" fmla="*/ 107409 w 2228187"/>
                <a:gd name="connsiteY18" fmla="*/ 121679 h 736953"/>
                <a:gd name="connsiteX19" fmla="*/ 130215 w 2228187"/>
                <a:gd name="connsiteY19" fmla="*/ 196343 h 736953"/>
                <a:gd name="connsiteX20" fmla="*/ 137096 w 2228187"/>
                <a:gd name="connsiteY20" fmla="*/ 209593 h 736953"/>
                <a:gd name="connsiteX21" fmla="*/ 164107 w 2228187"/>
                <a:gd name="connsiteY21" fmla="*/ 253933 h 736953"/>
                <a:gd name="connsiteX22" fmla="*/ 174173 w 2228187"/>
                <a:gd name="connsiteY22" fmla="*/ 265272 h 736953"/>
                <a:gd name="connsiteX23" fmla="*/ 250238 w 2228187"/>
                <a:gd name="connsiteY23" fmla="*/ 281709 h 736953"/>
                <a:gd name="connsiteX24" fmla="*/ 267184 w 2228187"/>
                <a:gd name="connsiteY24" fmla="*/ 278523 h 736953"/>
                <a:gd name="connsiteX25" fmla="*/ 327450 w 2228187"/>
                <a:gd name="connsiteY25" fmla="*/ 272280 h 736953"/>
                <a:gd name="connsiteX26" fmla="*/ 341720 w 2228187"/>
                <a:gd name="connsiteY26" fmla="*/ 273554 h 736953"/>
                <a:gd name="connsiteX27" fmla="*/ 355481 w 2228187"/>
                <a:gd name="connsiteY27" fmla="*/ 273554 h 736953"/>
                <a:gd name="connsiteX28" fmla="*/ 405044 w 2228187"/>
                <a:gd name="connsiteY28" fmla="*/ 332419 h 736953"/>
                <a:gd name="connsiteX29" fmla="*/ 407720 w 2228187"/>
                <a:gd name="connsiteY29" fmla="*/ 349492 h 736953"/>
                <a:gd name="connsiteX30" fmla="*/ 408739 w 2228187"/>
                <a:gd name="connsiteY30" fmla="*/ 365928 h 736953"/>
                <a:gd name="connsiteX31" fmla="*/ 410395 w 2228187"/>
                <a:gd name="connsiteY31" fmla="*/ 398164 h 736953"/>
                <a:gd name="connsiteX32" fmla="*/ 432565 w 2228187"/>
                <a:gd name="connsiteY32" fmla="*/ 675795 h 736953"/>
                <a:gd name="connsiteX33" fmla="*/ 441994 w 2228187"/>
                <a:gd name="connsiteY33" fmla="*/ 694780 h 736953"/>
                <a:gd name="connsiteX34" fmla="*/ 450403 w 2228187"/>
                <a:gd name="connsiteY34" fmla="*/ 703061 h 736953"/>
                <a:gd name="connsiteX35" fmla="*/ 460468 w 2228187"/>
                <a:gd name="connsiteY35" fmla="*/ 709305 h 736953"/>
                <a:gd name="connsiteX36" fmla="*/ 478943 w 2228187"/>
                <a:gd name="connsiteY36" fmla="*/ 736953 h 736953"/>
                <a:gd name="connsiteX37" fmla="*/ 1909147 w 2228187"/>
                <a:gd name="connsiteY37" fmla="*/ 736953 h 736953"/>
                <a:gd name="connsiteX38" fmla="*/ 2003560 w 2228187"/>
                <a:gd name="connsiteY38" fmla="*/ 661143 h 736953"/>
                <a:gd name="connsiteX39" fmla="*/ 2040254 w 2228187"/>
                <a:gd name="connsiteY39" fmla="*/ 630436 h 73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228187" h="736953">
                  <a:moveTo>
                    <a:pt x="2040254" y="630436"/>
                  </a:moveTo>
                  <a:lnTo>
                    <a:pt x="2038471" y="631201"/>
                  </a:lnTo>
                  <a:cubicBezTo>
                    <a:pt x="2043694" y="627378"/>
                    <a:pt x="2048536" y="622409"/>
                    <a:pt x="2053760" y="617186"/>
                  </a:cubicBezTo>
                  <a:cubicBezTo>
                    <a:pt x="2060640" y="609668"/>
                    <a:pt x="2066501" y="601386"/>
                    <a:pt x="2071725" y="593105"/>
                  </a:cubicBezTo>
                  <a:cubicBezTo>
                    <a:pt x="2089181" y="564055"/>
                    <a:pt x="2096061" y="531819"/>
                    <a:pt x="2100266" y="496271"/>
                  </a:cubicBezTo>
                  <a:cubicBezTo>
                    <a:pt x="2101285" y="487989"/>
                    <a:pt x="2101922" y="478561"/>
                    <a:pt x="2102941" y="469769"/>
                  </a:cubicBezTo>
                  <a:cubicBezTo>
                    <a:pt x="2097717" y="397017"/>
                    <a:pt x="2135686" y="341338"/>
                    <a:pt x="2166265" y="285021"/>
                  </a:cubicBezTo>
                  <a:cubicBezTo>
                    <a:pt x="2170470" y="276740"/>
                    <a:pt x="2175694" y="268585"/>
                    <a:pt x="2179007" y="259666"/>
                  </a:cubicBezTo>
                  <a:cubicBezTo>
                    <a:pt x="2184231" y="249601"/>
                    <a:pt x="2191748" y="236350"/>
                    <a:pt x="2188435" y="227431"/>
                  </a:cubicBezTo>
                  <a:cubicBezTo>
                    <a:pt x="2177350" y="190736"/>
                    <a:pt x="2190601" y="176848"/>
                    <a:pt x="2200157" y="154679"/>
                  </a:cubicBezTo>
                  <a:cubicBezTo>
                    <a:pt x="2200157" y="152767"/>
                    <a:pt x="2200794" y="152130"/>
                    <a:pt x="2201814" y="150856"/>
                  </a:cubicBezTo>
                  <a:cubicBezTo>
                    <a:pt x="2206018" y="128049"/>
                    <a:pt x="2204999" y="102057"/>
                    <a:pt x="2207674" y="76830"/>
                  </a:cubicBezTo>
                  <a:cubicBezTo>
                    <a:pt x="2208694" y="70586"/>
                    <a:pt x="2209331" y="64853"/>
                    <a:pt x="2210350" y="58482"/>
                  </a:cubicBezTo>
                  <a:cubicBezTo>
                    <a:pt x="2213917" y="37587"/>
                    <a:pt x="2220416" y="18475"/>
                    <a:pt x="2228188" y="0"/>
                  </a:cubicBezTo>
                  <a:lnTo>
                    <a:pt x="0" y="0"/>
                  </a:lnTo>
                  <a:cubicBezTo>
                    <a:pt x="7263" y="9174"/>
                    <a:pt x="16054" y="17455"/>
                    <a:pt x="25482" y="25610"/>
                  </a:cubicBezTo>
                  <a:cubicBezTo>
                    <a:pt x="29687" y="28795"/>
                    <a:pt x="33892" y="32618"/>
                    <a:pt x="38224" y="35675"/>
                  </a:cubicBezTo>
                  <a:cubicBezTo>
                    <a:pt x="62050" y="54023"/>
                    <a:pt x="88424" y="76702"/>
                    <a:pt x="100019" y="108428"/>
                  </a:cubicBezTo>
                  <a:cubicBezTo>
                    <a:pt x="102057" y="112887"/>
                    <a:pt x="104860" y="117984"/>
                    <a:pt x="107409" y="121679"/>
                  </a:cubicBezTo>
                  <a:cubicBezTo>
                    <a:pt x="119131" y="144995"/>
                    <a:pt x="126903" y="172261"/>
                    <a:pt x="130215" y="196343"/>
                  </a:cubicBezTo>
                  <a:cubicBezTo>
                    <a:pt x="132891" y="200802"/>
                    <a:pt x="134420" y="205898"/>
                    <a:pt x="137096" y="209593"/>
                  </a:cubicBezTo>
                  <a:cubicBezTo>
                    <a:pt x="145505" y="226667"/>
                    <a:pt x="154042" y="241829"/>
                    <a:pt x="164107" y="253933"/>
                  </a:cubicBezTo>
                  <a:cubicBezTo>
                    <a:pt x="167292" y="258392"/>
                    <a:pt x="170987" y="261450"/>
                    <a:pt x="174173" y="265272"/>
                  </a:cubicBezTo>
                  <a:cubicBezTo>
                    <a:pt x="196342" y="285531"/>
                    <a:pt x="223354" y="285531"/>
                    <a:pt x="250238" y="281709"/>
                  </a:cubicBezTo>
                  <a:cubicBezTo>
                    <a:pt x="256099" y="280435"/>
                    <a:pt x="261960" y="279797"/>
                    <a:pt x="267184" y="278523"/>
                  </a:cubicBezTo>
                  <a:cubicBezTo>
                    <a:pt x="286168" y="275975"/>
                    <a:pt x="307319" y="272280"/>
                    <a:pt x="327450" y="272280"/>
                  </a:cubicBezTo>
                  <a:cubicBezTo>
                    <a:pt x="332292" y="272280"/>
                    <a:pt x="337515" y="272280"/>
                    <a:pt x="341720" y="273554"/>
                  </a:cubicBezTo>
                  <a:cubicBezTo>
                    <a:pt x="346944" y="272280"/>
                    <a:pt x="351148" y="272280"/>
                    <a:pt x="355481" y="273554"/>
                  </a:cubicBezTo>
                  <a:cubicBezTo>
                    <a:pt x="379816" y="274828"/>
                    <a:pt x="397781" y="300821"/>
                    <a:pt x="405044" y="332419"/>
                  </a:cubicBezTo>
                  <a:cubicBezTo>
                    <a:pt x="406063" y="338152"/>
                    <a:pt x="406700" y="343121"/>
                    <a:pt x="407720" y="349492"/>
                  </a:cubicBezTo>
                  <a:cubicBezTo>
                    <a:pt x="407720" y="354589"/>
                    <a:pt x="408739" y="360832"/>
                    <a:pt x="408739" y="365928"/>
                  </a:cubicBezTo>
                  <a:cubicBezTo>
                    <a:pt x="409249" y="376631"/>
                    <a:pt x="410395" y="387971"/>
                    <a:pt x="410395" y="398164"/>
                  </a:cubicBezTo>
                  <a:cubicBezTo>
                    <a:pt x="397654" y="494360"/>
                    <a:pt x="419824" y="582912"/>
                    <a:pt x="432565" y="675795"/>
                  </a:cubicBezTo>
                  <a:cubicBezTo>
                    <a:pt x="435241" y="682803"/>
                    <a:pt x="437789" y="688536"/>
                    <a:pt x="441994" y="694780"/>
                  </a:cubicBezTo>
                  <a:cubicBezTo>
                    <a:pt x="444669" y="697965"/>
                    <a:pt x="447218" y="699876"/>
                    <a:pt x="450403" y="703061"/>
                  </a:cubicBezTo>
                  <a:cubicBezTo>
                    <a:pt x="453588" y="705610"/>
                    <a:pt x="457283" y="707521"/>
                    <a:pt x="460468" y="709305"/>
                  </a:cubicBezTo>
                  <a:cubicBezTo>
                    <a:pt x="469132" y="717204"/>
                    <a:pt x="474993" y="726505"/>
                    <a:pt x="478943" y="736953"/>
                  </a:cubicBezTo>
                  <a:lnTo>
                    <a:pt x="1909147" y="736953"/>
                  </a:lnTo>
                  <a:cubicBezTo>
                    <a:pt x="1936668" y="707393"/>
                    <a:pt x="1971452" y="685096"/>
                    <a:pt x="2003560" y="661143"/>
                  </a:cubicBezTo>
                  <a:lnTo>
                    <a:pt x="2040254" y="630436"/>
                  </a:lnTo>
                  <a:close/>
                </a:path>
              </a:pathLst>
            </a:custGeom>
            <a:solidFill>
              <a:schemeClr val="accent3"/>
            </a:solidFill>
            <a:ln w="12718" cap="flat">
              <a:noFill/>
              <a:prstDash val="solid"/>
              <a:miter/>
            </a:ln>
          </p:spPr>
          <p:txBody>
            <a:bodyPr rtlCol="0" anchor="ctr"/>
            <a:lstStyle/>
            <a:p>
              <a:endParaRPr lang="en-US">
                <a:cs typeface="B Nazanin" panose="00000700000000000000" pitchFamily="2" charset="-78"/>
              </a:endParaRPr>
            </a:p>
          </p:txBody>
        </p:sp>
      </p:grpSp>
      <p:sp>
        <p:nvSpPr>
          <p:cNvPr id="8" name="Graphic 8">
            <a:extLst>
              <a:ext uri="{FF2B5EF4-FFF2-40B4-BE49-F238E27FC236}">
                <a16:creationId xmlns:a16="http://schemas.microsoft.com/office/drawing/2014/main" id="{2D3865D7-2F2D-4D56-9140-C290162FDCCE}"/>
              </a:ext>
            </a:extLst>
          </p:cNvPr>
          <p:cNvSpPr/>
          <p:nvPr/>
        </p:nvSpPr>
        <p:spPr>
          <a:xfrm>
            <a:off x="4131423" y="1819377"/>
            <a:ext cx="3915623" cy="1628546"/>
          </a:xfrm>
          <a:custGeom>
            <a:avLst/>
            <a:gdLst>
              <a:gd name="connsiteX0" fmla="*/ 2924012 w 8225337"/>
              <a:gd name="connsiteY0" fmla="*/ 1853526 h 4446604"/>
              <a:gd name="connsiteX1" fmla="*/ 2819237 w 8225337"/>
              <a:gd name="connsiteY1" fmla="*/ 1934489 h 4446604"/>
              <a:gd name="connsiteX2" fmla="*/ 2798282 w 8225337"/>
              <a:gd name="connsiteY2" fmla="*/ 1936394 h 4446604"/>
              <a:gd name="connsiteX3" fmla="*/ 2778279 w 8225337"/>
              <a:gd name="connsiteY3" fmla="*/ 1939251 h 4446604"/>
              <a:gd name="connsiteX4" fmla="*/ 2752562 w 8225337"/>
              <a:gd name="connsiteY4" fmla="*/ 1942109 h 4446604"/>
              <a:gd name="connsiteX5" fmla="*/ 2579207 w 8225337"/>
              <a:gd name="connsiteY5" fmla="*/ 1987829 h 4446604"/>
              <a:gd name="connsiteX6" fmla="*/ 2563967 w 8225337"/>
              <a:gd name="connsiteY6" fmla="*/ 2003069 h 4446604"/>
              <a:gd name="connsiteX7" fmla="*/ 2538249 w 8225337"/>
              <a:gd name="connsiteY7" fmla="*/ 2204047 h 4446604"/>
              <a:gd name="connsiteX8" fmla="*/ 2527772 w 8225337"/>
              <a:gd name="connsiteY8" fmla="*/ 2222144 h 4446604"/>
              <a:gd name="connsiteX9" fmla="*/ 2491577 w 8225337"/>
              <a:gd name="connsiteY9" fmla="*/ 2258339 h 4446604"/>
              <a:gd name="connsiteX10" fmla="*/ 2473479 w 8225337"/>
              <a:gd name="connsiteY10" fmla="*/ 2276436 h 4446604"/>
              <a:gd name="connsiteX11" fmla="*/ 2452524 w 8225337"/>
              <a:gd name="connsiteY11" fmla="*/ 2325014 h 4446604"/>
              <a:gd name="connsiteX12" fmla="*/ 2442999 w 8225337"/>
              <a:gd name="connsiteY12" fmla="*/ 2350732 h 4446604"/>
              <a:gd name="connsiteX13" fmla="*/ 2391564 w 8225337"/>
              <a:gd name="connsiteY13" fmla="*/ 2473604 h 4446604"/>
              <a:gd name="connsiteX14" fmla="*/ 2383944 w 8225337"/>
              <a:gd name="connsiteY14" fmla="*/ 2491702 h 4446604"/>
              <a:gd name="connsiteX15" fmla="*/ 2378229 w 8225337"/>
              <a:gd name="connsiteY15" fmla="*/ 2516467 h 4446604"/>
              <a:gd name="connsiteX16" fmla="*/ 2279169 w 8225337"/>
              <a:gd name="connsiteY16" fmla="*/ 2639339 h 4446604"/>
              <a:gd name="connsiteX17" fmla="*/ 2258214 w 8225337"/>
              <a:gd name="connsiteY17" fmla="*/ 2656484 h 4446604"/>
              <a:gd name="connsiteX18" fmla="*/ 2237259 w 8225337"/>
              <a:gd name="connsiteY18" fmla="*/ 2700299 h 4446604"/>
              <a:gd name="connsiteX19" fmla="*/ 2237259 w 8225337"/>
              <a:gd name="connsiteY19" fmla="*/ 2717444 h 4446604"/>
              <a:gd name="connsiteX20" fmla="*/ 2232497 w 8225337"/>
              <a:gd name="connsiteY20" fmla="*/ 2743161 h 4446604"/>
              <a:gd name="connsiteX21" fmla="*/ 2196302 w 8225337"/>
              <a:gd name="connsiteY21" fmla="*/ 2770784 h 4446604"/>
              <a:gd name="connsiteX22" fmla="*/ 2173442 w 8225337"/>
              <a:gd name="connsiteY22" fmla="*/ 2776499 h 4446604"/>
              <a:gd name="connsiteX23" fmla="*/ 2153439 w 8225337"/>
              <a:gd name="connsiteY23" fmla="*/ 2782214 h 4446604"/>
              <a:gd name="connsiteX24" fmla="*/ 2133437 w 8225337"/>
              <a:gd name="connsiteY24" fmla="*/ 2787929 h 4446604"/>
              <a:gd name="connsiteX25" fmla="*/ 2101052 w 8225337"/>
              <a:gd name="connsiteY25" fmla="*/ 2803169 h 4446604"/>
              <a:gd name="connsiteX26" fmla="*/ 2088669 w 8225337"/>
              <a:gd name="connsiteY26" fmla="*/ 2815552 h 4446604"/>
              <a:gd name="connsiteX27" fmla="*/ 2090574 w 8225337"/>
              <a:gd name="connsiteY27" fmla="*/ 2930804 h 4446604"/>
              <a:gd name="connsiteX28" fmla="*/ 2172489 w 8225337"/>
              <a:gd name="connsiteY28" fmla="*/ 2917469 h 4446604"/>
              <a:gd name="connsiteX29" fmla="*/ 2197254 w 8225337"/>
              <a:gd name="connsiteY29" fmla="*/ 2911754 h 4446604"/>
              <a:gd name="connsiteX30" fmla="*/ 2326794 w 8225337"/>
              <a:gd name="connsiteY30" fmla="*/ 2906039 h 4446604"/>
              <a:gd name="connsiteX31" fmla="*/ 2349654 w 8225337"/>
              <a:gd name="connsiteY31" fmla="*/ 2903182 h 4446604"/>
              <a:gd name="connsiteX32" fmla="*/ 2436332 w 8225337"/>
              <a:gd name="connsiteY32" fmla="*/ 2889846 h 4446604"/>
              <a:gd name="connsiteX33" fmla="*/ 2461097 w 8225337"/>
              <a:gd name="connsiteY33" fmla="*/ 2889846 h 4446604"/>
              <a:gd name="connsiteX34" fmla="*/ 2680172 w 8225337"/>
              <a:gd name="connsiteY34" fmla="*/ 2940329 h 4446604"/>
              <a:gd name="connsiteX35" fmla="*/ 2705889 w 8225337"/>
              <a:gd name="connsiteY35" fmla="*/ 2942234 h 4446604"/>
              <a:gd name="connsiteX36" fmla="*/ 2822094 w 8225337"/>
              <a:gd name="connsiteY36" fmla="*/ 2878417 h 4446604"/>
              <a:gd name="connsiteX37" fmla="*/ 2931632 w 8225337"/>
              <a:gd name="connsiteY37" fmla="*/ 2733636 h 4446604"/>
              <a:gd name="connsiteX38" fmla="*/ 2944967 w 8225337"/>
              <a:gd name="connsiteY38" fmla="*/ 2721254 h 4446604"/>
              <a:gd name="connsiteX39" fmla="*/ 2957349 w 8225337"/>
              <a:gd name="connsiteY39" fmla="*/ 2683154 h 4446604"/>
              <a:gd name="connsiteX40" fmla="*/ 2955444 w 8225337"/>
              <a:gd name="connsiteY40" fmla="*/ 2703157 h 4446604"/>
              <a:gd name="connsiteX41" fmla="*/ 2937347 w 8225337"/>
              <a:gd name="connsiteY41" fmla="*/ 2753639 h 4446604"/>
              <a:gd name="connsiteX42" fmla="*/ 2932584 w 8225337"/>
              <a:gd name="connsiteY42" fmla="*/ 2770784 h 4446604"/>
              <a:gd name="connsiteX43" fmla="*/ 2881149 w 8225337"/>
              <a:gd name="connsiteY43" fmla="*/ 2857461 h 4446604"/>
              <a:gd name="connsiteX44" fmla="*/ 2871624 w 8225337"/>
              <a:gd name="connsiteY44" fmla="*/ 2877464 h 4446604"/>
              <a:gd name="connsiteX45" fmla="*/ 2862099 w 8225337"/>
              <a:gd name="connsiteY45" fmla="*/ 2895561 h 4446604"/>
              <a:gd name="connsiteX46" fmla="*/ 2851622 w 8225337"/>
              <a:gd name="connsiteY46" fmla="*/ 2907944 h 4446604"/>
              <a:gd name="connsiteX47" fmla="*/ 2798282 w 8225337"/>
              <a:gd name="connsiteY47" fmla="*/ 2959379 h 4446604"/>
              <a:gd name="connsiteX48" fmla="*/ 2781137 w 8225337"/>
              <a:gd name="connsiteY48" fmla="*/ 2966999 h 4446604"/>
              <a:gd name="connsiteX49" fmla="*/ 2763039 w 8225337"/>
              <a:gd name="connsiteY49" fmla="*/ 2969857 h 4446604"/>
              <a:gd name="connsiteX50" fmla="*/ 2732559 w 8225337"/>
              <a:gd name="connsiteY50" fmla="*/ 2974619 h 4446604"/>
              <a:gd name="connsiteX51" fmla="*/ 2704937 w 8225337"/>
              <a:gd name="connsiteY51" fmla="*/ 2969857 h 4446604"/>
              <a:gd name="connsiteX52" fmla="*/ 2555394 w 8225337"/>
              <a:gd name="connsiteY52" fmla="*/ 2974619 h 4446604"/>
              <a:gd name="connsiteX53" fmla="*/ 2601114 w 8225337"/>
              <a:gd name="connsiteY53" fmla="*/ 2974619 h 4446604"/>
              <a:gd name="connsiteX54" fmla="*/ 2567777 w 8225337"/>
              <a:gd name="connsiteY54" fmla="*/ 2980334 h 4446604"/>
              <a:gd name="connsiteX55" fmla="*/ 2550632 w 8225337"/>
              <a:gd name="connsiteY55" fmla="*/ 3001289 h 4446604"/>
              <a:gd name="connsiteX56" fmla="*/ 2530629 w 8225337"/>
              <a:gd name="connsiteY56" fmla="*/ 3019386 h 4446604"/>
              <a:gd name="connsiteX57" fmla="*/ 2482052 w 8225337"/>
              <a:gd name="connsiteY57" fmla="*/ 3040342 h 4446604"/>
              <a:gd name="connsiteX58" fmla="*/ 2360132 w 8225337"/>
              <a:gd name="connsiteY58" fmla="*/ 3034627 h 4446604"/>
              <a:gd name="connsiteX59" fmla="*/ 2337272 w 8225337"/>
              <a:gd name="connsiteY59" fmla="*/ 3039389 h 4446604"/>
              <a:gd name="connsiteX60" fmla="*/ 2142009 w 8225337"/>
              <a:gd name="connsiteY60" fmla="*/ 3158452 h 4446604"/>
              <a:gd name="connsiteX61" fmla="*/ 2119149 w 8225337"/>
              <a:gd name="connsiteY61" fmla="*/ 3163214 h 4446604"/>
              <a:gd name="connsiteX62" fmla="*/ 2088669 w 8225337"/>
              <a:gd name="connsiteY62" fmla="*/ 3160357 h 4446604"/>
              <a:gd name="connsiteX63" fmla="*/ 2061047 w 8225337"/>
              <a:gd name="connsiteY63" fmla="*/ 3142259 h 4446604"/>
              <a:gd name="connsiteX64" fmla="*/ 1870547 w 8225337"/>
              <a:gd name="connsiteY64" fmla="*/ 3094634 h 4446604"/>
              <a:gd name="connsiteX65" fmla="*/ 1815302 w 8225337"/>
              <a:gd name="connsiteY65" fmla="*/ 3053677 h 4446604"/>
              <a:gd name="connsiteX66" fmla="*/ 1797204 w 8225337"/>
              <a:gd name="connsiteY66" fmla="*/ 3040342 h 4446604"/>
              <a:gd name="connsiteX67" fmla="*/ 1693382 w 8225337"/>
              <a:gd name="connsiteY67" fmla="*/ 2981286 h 4446604"/>
              <a:gd name="connsiteX68" fmla="*/ 1662902 w 8225337"/>
              <a:gd name="connsiteY68" fmla="*/ 2933661 h 4446604"/>
              <a:gd name="connsiteX69" fmla="*/ 1647662 w 8225337"/>
              <a:gd name="connsiteY69" fmla="*/ 2907944 h 4446604"/>
              <a:gd name="connsiteX70" fmla="*/ 1630517 w 8225337"/>
              <a:gd name="connsiteY70" fmla="*/ 2885084 h 4446604"/>
              <a:gd name="connsiteX71" fmla="*/ 1613372 w 8225337"/>
              <a:gd name="connsiteY71" fmla="*/ 2880321 h 4446604"/>
              <a:gd name="connsiteX72" fmla="*/ 1561937 w 8225337"/>
              <a:gd name="connsiteY72" fmla="*/ 2883179 h 4446604"/>
              <a:gd name="connsiteX73" fmla="*/ 1536219 w 8225337"/>
              <a:gd name="connsiteY73" fmla="*/ 2885084 h 4446604"/>
              <a:gd name="connsiteX74" fmla="*/ 1403822 w 8225337"/>
              <a:gd name="connsiteY74" fmla="*/ 2892704 h 4446604"/>
              <a:gd name="connsiteX75" fmla="*/ 1393344 w 8225337"/>
              <a:gd name="connsiteY75" fmla="*/ 2915564 h 4446604"/>
              <a:gd name="connsiteX76" fmla="*/ 1352387 w 8225337"/>
              <a:gd name="connsiteY76" fmla="*/ 3055582 h 4446604"/>
              <a:gd name="connsiteX77" fmla="*/ 1314287 w 8225337"/>
              <a:gd name="connsiteY77" fmla="*/ 3083204 h 4446604"/>
              <a:gd name="connsiteX78" fmla="*/ 1297142 w 8225337"/>
              <a:gd name="connsiteY78" fmla="*/ 3098444 h 4446604"/>
              <a:gd name="connsiteX79" fmla="*/ 1284759 w 8225337"/>
              <a:gd name="connsiteY79" fmla="*/ 3116542 h 4446604"/>
              <a:gd name="connsiteX80" fmla="*/ 1356197 w 8225337"/>
              <a:gd name="connsiteY80" fmla="*/ 3345142 h 4446604"/>
              <a:gd name="connsiteX81" fmla="*/ 1366674 w 8225337"/>
              <a:gd name="connsiteY81" fmla="*/ 3370859 h 4446604"/>
              <a:gd name="connsiteX82" fmla="*/ 1237134 w 8225337"/>
              <a:gd name="connsiteY82" fmla="*/ 3569932 h 4446604"/>
              <a:gd name="connsiteX83" fmla="*/ 1221894 w 8225337"/>
              <a:gd name="connsiteY83" fmla="*/ 3590886 h 4446604"/>
              <a:gd name="connsiteX84" fmla="*/ 1206654 w 8225337"/>
              <a:gd name="connsiteY84" fmla="*/ 3608032 h 4446604"/>
              <a:gd name="connsiteX85" fmla="*/ 960909 w 8225337"/>
              <a:gd name="connsiteY85" fmla="*/ 3816629 h 4446604"/>
              <a:gd name="connsiteX86" fmla="*/ 939954 w 8225337"/>
              <a:gd name="connsiteY86" fmla="*/ 3826154 h 4446604"/>
              <a:gd name="connsiteX87" fmla="*/ 917094 w 8225337"/>
              <a:gd name="connsiteY87" fmla="*/ 3830917 h 4446604"/>
              <a:gd name="connsiteX88" fmla="*/ 698019 w 8225337"/>
              <a:gd name="connsiteY88" fmla="*/ 3805199 h 4446604"/>
              <a:gd name="connsiteX89" fmla="*/ 682779 w 8225337"/>
              <a:gd name="connsiteY89" fmla="*/ 3794721 h 4446604"/>
              <a:gd name="connsiteX90" fmla="*/ 635154 w 8225337"/>
              <a:gd name="connsiteY90" fmla="*/ 3761384 h 4446604"/>
              <a:gd name="connsiteX91" fmla="*/ 609437 w 8225337"/>
              <a:gd name="connsiteY91" fmla="*/ 3749002 h 4446604"/>
              <a:gd name="connsiteX92" fmla="*/ 574194 w 8225337"/>
              <a:gd name="connsiteY92" fmla="*/ 3736619 h 4446604"/>
              <a:gd name="connsiteX93" fmla="*/ 556097 w 8225337"/>
              <a:gd name="connsiteY93" fmla="*/ 3736619 h 4446604"/>
              <a:gd name="connsiteX94" fmla="*/ 537999 w 8225337"/>
              <a:gd name="connsiteY94" fmla="*/ 3738524 h 4446604"/>
              <a:gd name="connsiteX95" fmla="*/ 556097 w 8225337"/>
              <a:gd name="connsiteY95" fmla="*/ 3725189 h 4446604"/>
              <a:gd name="connsiteX96" fmla="*/ 578957 w 8225337"/>
              <a:gd name="connsiteY96" fmla="*/ 3719474 h 4446604"/>
              <a:gd name="connsiteX97" fmla="*/ 621819 w 8225337"/>
              <a:gd name="connsiteY97" fmla="*/ 3704234 h 4446604"/>
              <a:gd name="connsiteX98" fmla="*/ 646584 w 8225337"/>
              <a:gd name="connsiteY98" fmla="*/ 3702329 h 4446604"/>
              <a:gd name="connsiteX99" fmla="*/ 771362 w 8225337"/>
              <a:gd name="connsiteY99" fmla="*/ 3702329 h 4446604"/>
              <a:gd name="connsiteX100" fmla="*/ 797079 w 8225337"/>
              <a:gd name="connsiteY100" fmla="*/ 3697567 h 4446604"/>
              <a:gd name="connsiteX101" fmla="*/ 929477 w 8225337"/>
              <a:gd name="connsiteY101" fmla="*/ 3626129 h 4446604"/>
              <a:gd name="connsiteX102" fmla="*/ 949479 w 8225337"/>
              <a:gd name="connsiteY102" fmla="*/ 3605174 h 4446604"/>
              <a:gd name="connsiteX103" fmla="*/ 975197 w 8225337"/>
              <a:gd name="connsiteY103" fmla="*/ 3365144 h 4446604"/>
              <a:gd name="connsiteX104" fmla="*/ 964719 w 8225337"/>
              <a:gd name="connsiteY104" fmla="*/ 3337521 h 4446604"/>
              <a:gd name="connsiteX105" fmla="*/ 982817 w 8225337"/>
              <a:gd name="connsiteY105" fmla="*/ 3200361 h 4446604"/>
              <a:gd name="connsiteX106" fmla="*/ 996152 w 8225337"/>
              <a:gd name="connsiteY106" fmla="*/ 3179407 h 4446604"/>
              <a:gd name="connsiteX107" fmla="*/ 1061874 w 8225337"/>
              <a:gd name="connsiteY107" fmla="*/ 3029864 h 4446604"/>
              <a:gd name="connsiteX108" fmla="*/ 1063779 w 8225337"/>
              <a:gd name="connsiteY108" fmla="*/ 3004146 h 4446604"/>
              <a:gd name="connsiteX109" fmla="*/ 1069494 w 8225337"/>
              <a:gd name="connsiteY109" fmla="*/ 2823171 h 4446604"/>
              <a:gd name="connsiteX110" fmla="*/ 1077114 w 8225337"/>
              <a:gd name="connsiteY110" fmla="*/ 2800311 h 4446604"/>
              <a:gd name="connsiteX111" fmla="*/ 1081877 w 8225337"/>
              <a:gd name="connsiteY111" fmla="*/ 2775546 h 4446604"/>
              <a:gd name="connsiteX112" fmla="*/ 1087592 w 8225337"/>
              <a:gd name="connsiteY112" fmla="*/ 2752686 h 4446604"/>
              <a:gd name="connsiteX113" fmla="*/ 1118072 w 8225337"/>
              <a:gd name="connsiteY113" fmla="*/ 2724111 h 4446604"/>
              <a:gd name="connsiteX114" fmla="*/ 1139027 w 8225337"/>
              <a:gd name="connsiteY114" fmla="*/ 2711729 h 4446604"/>
              <a:gd name="connsiteX115" fmla="*/ 1152362 w 8225337"/>
              <a:gd name="connsiteY115" fmla="*/ 2699346 h 4446604"/>
              <a:gd name="connsiteX116" fmla="*/ 1207607 w 8225337"/>
              <a:gd name="connsiteY116" fmla="*/ 2600286 h 4446604"/>
              <a:gd name="connsiteX117" fmla="*/ 1227609 w 8225337"/>
              <a:gd name="connsiteY117" fmla="*/ 2583142 h 4446604"/>
              <a:gd name="connsiteX118" fmla="*/ 1245707 w 8225337"/>
              <a:gd name="connsiteY118" fmla="*/ 2563139 h 4446604"/>
              <a:gd name="connsiteX119" fmla="*/ 1266662 w 8225337"/>
              <a:gd name="connsiteY119" fmla="*/ 2555519 h 4446604"/>
              <a:gd name="connsiteX120" fmla="*/ 1332384 w 8225337"/>
              <a:gd name="connsiteY120" fmla="*/ 2563139 h 4446604"/>
              <a:gd name="connsiteX121" fmla="*/ 1357149 w 8225337"/>
              <a:gd name="connsiteY121" fmla="*/ 2565996 h 4446604"/>
              <a:gd name="connsiteX122" fmla="*/ 1560984 w 8225337"/>
              <a:gd name="connsiteY122" fmla="*/ 2576474 h 4446604"/>
              <a:gd name="connsiteX123" fmla="*/ 1585749 w 8225337"/>
              <a:gd name="connsiteY123" fmla="*/ 2703157 h 4446604"/>
              <a:gd name="connsiteX124" fmla="*/ 1599084 w 8225337"/>
              <a:gd name="connsiteY124" fmla="*/ 2718396 h 4446604"/>
              <a:gd name="connsiteX125" fmla="*/ 1649567 w 8225337"/>
              <a:gd name="connsiteY125" fmla="*/ 2728874 h 4446604"/>
              <a:gd name="connsiteX126" fmla="*/ 1670522 w 8225337"/>
              <a:gd name="connsiteY126" fmla="*/ 2730779 h 4446604"/>
              <a:gd name="connsiteX127" fmla="*/ 1800062 w 8225337"/>
              <a:gd name="connsiteY127" fmla="*/ 2726017 h 4446604"/>
              <a:gd name="connsiteX128" fmla="*/ 1821017 w 8225337"/>
              <a:gd name="connsiteY128" fmla="*/ 2726017 h 4446604"/>
              <a:gd name="connsiteX129" fmla="*/ 1963892 w 8225337"/>
              <a:gd name="connsiteY129" fmla="*/ 2690774 h 4446604"/>
              <a:gd name="connsiteX130" fmla="*/ 1991514 w 8225337"/>
              <a:gd name="connsiteY130" fmla="*/ 2677439 h 4446604"/>
              <a:gd name="connsiteX131" fmla="*/ 2116292 w 8225337"/>
              <a:gd name="connsiteY131" fmla="*/ 2581236 h 4446604"/>
              <a:gd name="connsiteX132" fmla="*/ 2129627 w 8225337"/>
              <a:gd name="connsiteY132" fmla="*/ 2564092 h 4446604"/>
              <a:gd name="connsiteX133" fmla="*/ 2190587 w 8225337"/>
              <a:gd name="connsiteY133" fmla="*/ 2454554 h 4446604"/>
              <a:gd name="connsiteX134" fmla="*/ 2198207 w 8225337"/>
              <a:gd name="connsiteY134" fmla="*/ 2431694 h 4446604"/>
              <a:gd name="connsiteX135" fmla="*/ 2300124 w 8225337"/>
              <a:gd name="connsiteY135" fmla="*/ 2278342 h 4446604"/>
              <a:gd name="connsiteX136" fmla="*/ 2317269 w 8225337"/>
              <a:gd name="connsiteY136" fmla="*/ 2263102 h 4446604"/>
              <a:gd name="connsiteX137" fmla="*/ 2362989 w 8225337"/>
              <a:gd name="connsiteY137" fmla="*/ 2204999 h 4446604"/>
              <a:gd name="connsiteX138" fmla="*/ 2373467 w 8225337"/>
              <a:gd name="connsiteY138" fmla="*/ 2187854 h 4446604"/>
              <a:gd name="connsiteX139" fmla="*/ 2469669 w 8225337"/>
              <a:gd name="connsiteY139" fmla="*/ 1996401 h 4446604"/>
              <a:gd name="connsiteX140" fmla="*/ 2483004 w 8225337"/>
              <a:gd name="connsiteY140" fmla="*/ 1973542 h 4446604"/>
              <a:gd name="connsiteX141" fmla="*/ 2562062 w 8225337"/>
              <a:gd name="connsiteY141" fmla="*/ 1919249 h 4446604"/>
              <a:gd name="connsiteX142" fmla="*/ 2583017 w 8225337"/>
              <a:gd name="connsiteY142" fmla="*/ 1914486 h 4446604"/>
              <a:gd name="connsiteX143" fmla="*/ 2710652 w 8225337"/>
              <a:gd name="connsiteY143" fmla="*/ 1906867 h 4446604"/>
              <a:gd name="connsiteX144" fmla="*/ 2736369 w 8225337"/>
              <a:gd name="connsiteY144" fmla="*/ 1906867 h 4446604"/>
              <a:gd name="connsiteX145" fmla="*/ 2782089 w 8225337"/>
              <a:gd name="connsiteY145" fmla="*/ 1908772 h 4446604"/>
              <a:gd name="connsiteX146" fmla="*/ 2804949 w 8225337"/>
              <a:gd name="connsiteY146" fmla="*/ 1904009 h 4446604"/>
              <a:gd name="connsiteX147" fmla="*/ 2917344 w 8225337"/>
              <a:gd name="connsiteY147" fmla="*/ 1860194 h 4446604"/>
              <a:gd name="connsiteX148" fmla="*/ 2924012 w 8225337"/>
              <a:gd name="connsiteY148" fmla="*/ 1853526 h 4446604"/>
              <a:gd name="connsiteX149" fmla="*/ 6679719 w 8225337"/>
              <a:gd name="connsiteY149" fmla="*/ 3301327 h 4446604"/>
              <a:gd name="connsiteX150" fmla="*/ 6670194 w 8225337"/>
              <a:gd name="connsiteY150" fmla="*/ 3362286 h 4446604"/>
              <a:gd name="connsiteX151" fmla="*/ 6680672 w 8225337"/>
              <a:gd name="connsiteY151" fmla="*/ 3383242 h 4446604"/>
              <a:gd name="connsiteX152" fmla="*/ 6911177 w 8225337"/>
              <a:gd name="connsiteY152" fmla="*/ 3449917 h 4446604"/>
              <a:gd name="connsiteX153" fmla="*/ 6570182 w 8225337"/>
              <a:gd name="connsiteY153" fmla="*/ 3337521 h 4446604"/>
              <a:gd name="connsiteX154" fmla="*/ 6557799 w 8225337"/>
              <a:gd name="connsiteY154" fmla="*/ 3320377 h 4446604"/>
              <a:gd name="connsiteX155" fmla="*/ 6486362 w 8225337"/>
              <a:gd name="connsiteY155" fmla="*/ 3247034 h 4446604"/>
              <a:gd name="connsiteX156" fmla="*/ 6478742 w 8225337"/>
              <a:gd name="connsiteY156" fmla="*/ 3242271 h 4446604"/>
              <a:gd name="connsiteX157" fmla="*/ 6417782 w 8225337"/>
              <a:gd name="connsiteY157" fmla="*/ 3214649 h 4446604"/>
              <a:gd name="connsiteX158" fmla="*/ 6412067 w 8225337"/>
              <a:gd name="connsiteY158" fmla="*/ 3211792 h 4446604"/>
              <a:gd name="connsiteX159" fmla="*/ 6402542 w 8225337"/>
              <a:gd name="connsiteY159" fmla="*/ 3204171 h 4446604"/>
              <a:gd name="connsiteX160" fmla="*/ 6387302 w 8225337"/>
              <a:gd name="connsiteY160" fmla="*/ 3188932 h 4446604"/>
              <a:gd name="connsiteX161" fmla="*/ 6384444 w 8225337"/>
              <a:gd name="connsiteY161" fmla="*/ 3184169 h 4446604"/>
              <a:gd name="connsiteX162" fmla="*/ 6372062 w 8225337"/>
              <a:gd name="connsiteY162" fmla="*/ 3151784 h 4446604"/>
              <a:gd name="connsiteX163" fmla="*/ 6370157 w 8225337"/>
              <a:gd name="connsiteY163" fmla="*/ 3134639 h 4446604"/>
              <a:gd name="connsiteX164" fmla="*/ 6380634 w 8225337"/>
              <a:gd name="connsiteY164" fmla="*/ 3116542 h 4446604"/>
              <a:gd name="connsiteX165" fmla="*/ 6391112 w 8225337"/>
              <a:gd name="connsiteY165" fmla="*/ 2915564 h 4446604"/>
              <a:gd name="connsiteX166" fmla="*/ 6313007 w 8225337"/>
              <a:gd name="connsiteY166" fmla="*/ 2867939 h 4446604"/>
              <a:gd name="connsiteX167" fmla="*/ 6293004 w 8225337"/>
              <a:gd name="connsiteY167" fmla="*/ 2847936 h 4446604"/>
              <a:gd name="connsiteX168" fmla="*/ 6279669 w 8225337"/>
              <a:gd name="connsiteY168" fmla="*/ 2826982 h 4446604"/>
              <a:gd name="connsiteX169" fmla="*/ 6211090 w 8225337"/>
              <a:gd name="connsiteY169" fmla="*/ 2726969 h 4446604"/>
              <a:gd name="connsiteX170" fmla="*/ 6197754 w 8225337"/>
              <a:gd name="connsiteY170" fmla="*/ 2706967 h 4446604"/>
              <a:gd name="connsiteX171" fmla="*/ 6035829 w 8225337"/>
              <a:gd name="connsiteY171" fmla="*/ 2599334 h 4446604"/>
              <a:gd name="connsiteX172" fmla="*/ 6014874 w 8225337"/>
              <a:gd name="connsiteY172" fmla="*/ 2596477 h 4446604"/>
              <a:gd name="connsiteX173" fmla="*/ 5948199 w 8225337"/>
              <a:gd name="connsiteY173" fmla="*/ 2583142 h 4446604"/>
              <a:gd name="connsiteX174" fmla="*/ 5925340 w 8225337"/>
              <a:gd name="connsiteY174" fmla="*/ 2580284 h 4446604"/>
              <a:gd name="connsiteX175" fmla="*/ 5835804 w 8225337"/>
              <a:gd name="connsiteY175" fmla="*/ 2572664 h 4446604"/>
              <a:gd name="connsiteX176" fmla="*/ 5810087 w 8225337"/>
              <a:gd name="connsiteY176" fmla="*/ 2570759 h 4446604"/>
              <a:gd name="connsiteX177" fmla="*/ 5642447 w 8225337"/>
              <a:gd name="connsiteY177" fmla="*/ 2624099 h 4446604"/>
              <a:gd name="connsiteX178" fmla="*/ 5624349 w 8225337"/>
              <a:gd name="connsiteY178" fmla="*/ 2639339 h 4446604"/>
              <a:gd name="connsiteX179" fmla="*/ 5604347 w 8225337"/>
              <a:gd name="connsiteY179" fmla="*/ 2660294 h 4446604"/>
              <a:gd name="connsiteX180" fmla="*/ 5492904 w 8225337"/>
              <a:gd name="connsiteY180" fmla="*/ 2787929 h 4446604"/>
              <a:gd name="connsiteX181" fmla="*/ 5475759 w 8225337"/>
              <a:gd name="connsiteY181" fmla="*/ 2857461 h 4446604"/>
              <a:gd name="connsiteX182" fmla="*/ 5473854 w 8225337"/>
              <a:gd name="connsiteY182" fmla="*/ 2882227 h 4446604"/>
              <a:gd name="connsiteX183" fmla="*/ 5458615 w 8225337"/>
              <a:gd name="connsiteY183" fmla="*/ 2915564 h 4446604"/>
              <a:gd name="connsiteX184" fmla="*/ 5438612 w 8225337"/>
              <a:gd name="connsiteY184" fmla="*/ 2927946 h 4446604"/>
              <a:gd name="connsiteX185" fmla="*/ 5421467 w 8225337"/>
              <a:gd name="connsiteY185" fmla="*/ 2932709 h 4446604"/>
              <a:gd name="connsiteX186" fmla="*/ 5398607 w 8225337"/>
              <a:gd name="connsiteY186" fmla="*/ 2945092 h 4446604"/>
              <a:gd name="connsiteX187" fmla="*/ 5377652 w 8225337"/>
              <a:gd name="connsiteY187" fmla="*/ 2954617 h 4446604"/>
              <a:gd name="connsiteX188" fmla="*/ 5327169 w 8225337"/>
              <a:gd name="connsiteY188" fmla="*/ 3044152 h 4446604"/>
              <a:gd name="connsiteX189" fmla="*/ 5337647 w 8225337"/>
              <a:gd name="connsiteY189" fmla="*/ 3069869 h 4446604"/>
              <a:gd name="connsiteX190" fmla="*/ 5393844 w 8225337"/>
              <a:gd name="connsiteY190" fmla="*/ 3184169 h 4446604"/>
              <a:gd name="connsiteX191" fmla="*/ 5389082 w 8225337"/>
              <a:gd name="connsiteY191" fmla="*/ 3205124 h 4446604"/>
              <a:gd name="connsiteX192" fmla="*/ 5378604 w 8225337"/>
              <a:gd name="connsiteY192" fmla="*/ 3232746 h 4446604"/>
              <a:gd name="connsiteX193" fmla="*/ 5353840 w 8225337"/>
              <a:gd name="connsiteY193" fmla="*/ 3252749 h 4446604"/>
              <a:gd name="connsiteX194" fmla="*/ 5332884 w 8225337"/>
              <a:gd name="connsiteY194" fmla="*/ 3272752 h 4446604"/>
              <a:gd name="connsiteX195" fmla="*/ 5299547 w 8225337"/>
              <a:gd name="connsiteY195" fmla="*/ 3428961 h 4446604"/>
              <a:gd name="connsiteX196" fmla="*/ 5310024 w 8225337"/>
              <a:gd name="connsiteY196" fmla="*/ 3451821 h 4446604"/>
              <a:gd name="connsiteX197" fmla="*/ 5346219 w 8225337"/>
              <a:gd name="connsiteY197" fmla="*/ 3495636 h 4446604"/>
              <a:gd name="connsiteX198" fmla="*/ 5370984 w 8225337"/>
              <a:gd name="connsiteY198" fmla="*/ 3653752 h 4446604"/>
              <a:gd name="connsiteX199" fmla="*/ 5378604 w 8225337"/>
              <a:gd name="connsiteY199" fmla="*/ 3679469 h 4446604"/>
              <a:gd name="connsiteX200" fmla="*/ 5384319 w 8225337"/>
              <a:gd name="connsiteY200" fmla="*/ 3707092 h 4446604"/>
              <a:gd name="connsiteX201" fmla="*/ 5389082 w 8225337"/>
              <a:gd name="connsiteY201" fmla="*/ 3732809 h 4446604"/>
              <a:gd name="connsiteX202" fmla="*/ 5378604 w 8225337"/>
              <a:gd name="connsiteY202" fmla="*/ 3893782 h 4446604"/>
              <a:gd name="connsiteX203" fmla="*/ 5366222 w 8225337"/>
              <a:gd name="connsiteY203" fmla="*/ 3914736 h 4446604"/>
              <a:gd name="connsiteX204" fmla="*/ 5322407 w 8225337"/>
              <a:gd name="connsiteY204" fmla="*/ 4024274 h 4446604"/>
              <a:gd name="connsiteX205" fmla="*/ 5332884 w 8225337"/>
              <a:gd name="connsiteY205" fmla="*/ 4041419 h 4446604"/>
              <a:gd name="connsiteX206" fmla="*/ 5363365 w 8225337"/>
              <a:gd name="connsiteY206" fmla="*/ 4092854 h 4446604"/>
              <a:gd name="connsiteX207" fmla="*/ 5365269 w 8225337"/>
              <a:gd name="connsiteY207" fmla="*/ 4125239 h 4446604"/>
              <a:gd name="connsiteX208" fmla="*/ 5347172 w 8225337"/>
              <a:gd name="connsiteY208" fmla="*/ 4224299 h 4446604"/>
              <a:gd name="connsiteX209" fmla="*/ 5295737 w 8225337"/>
              <a:gd name="connsiteY209" fmla="*/ 4120477 h 4446604"/>
              <a:gd name="connsiteX210" fmla="*/ 5285259 w 8225337"/>
              <a:gd name="connsiteY210" fmla="*/ 4100474 h 4446604"/>
              <a:gd name="connsiteX211" fmla="*/ 5244302 w 8225337"/>
              <a:gd name="connsiteY211" fmla="*/ 4042371 h 4446604"/>
              <a:gd name="connsiteX212" fmla="*/ 5230967 w 8225337"/>
              <a:gd name="connsiteY212" fmla="*/ 4024274 h 4446604"/>
              <a:gd name="connsiteX213" fmla="*/ 5213822 w 8225337"/>
              <a:gd name="connsiteY213" fmla="*/ 4003319 h 4446604"/>
              <a:gd name="connsiteX214" fmla="*/ 5201440 w 8225337"/>
              <a:gd name="connsiteY214" fmla="*/ 3980459 h 4446604"/>
              <a:gd name="connsiteX215" fmla="*/ 5190962 w 8225337"/>
              <a:gd name="connsiteY215" fmla="*/ 3957599 h 4446604"/>
              <a:gd name="connsiteX216" fmla="*/ 5189057 w 8225337"/>
              <a:gd name="connsiteY216" fmla="*/ 3932834 h 4446604"/>
              <a:gd name="connsiteX217" fmla="*/ 5242397 w 8225337"/>
              <a:gd name="connsiteY217" fmla="*/ 3704234 h 4446604"/>
              <a:gd name="connsiteX218" fmla="*/ 5232872 w 8225337"/>
              <a:gd name="connsiteY218" fmla="*/ 3655657 h 4446604"/>
              <a:gd name="connsiteX219" fmla="*/ 5230967 w 8225337"/>
              <a:gd name="connsiteY219" fmla="*/ 3635654 h 4446604"/>
              <a:gd name="connsiteX220" fmla="*/ 5221442 w 8225337"/>
              <a:gd name="connsiteY220" fmla="*/ 3622319 h 4446604"/>
              <a:gd name="connsiteX221" fmla="*/ 5152862 w 8225337"/>
              <a:gd name="connsiteY221" fmla="*/ 3371811 h 4446604"/>
              <a:gd name="connsiteX222" fmla="*/ 5165244 w 8225337"/>
              <a:gd name="connsiteY222" fmla="*/ 3350857 h 4446604"/>
              <a:gd name="connsiteX223" fmla="*/ 5081424 w 8225337"/>
              <a:gd name="connsiteY223" fmla="*/ 3083204 h 4446604"/>
              <a:gd name="connsiteX224" fmla="*/ 5058565 w 8225337"/>
              <a:gd name="connsiteY224" fmla="*/ 3065107 h 4446604"/>
              <a:gd name="connsiteX225" fmla="*/ 4924262 w 8225337"/>
              <a:gd name="connsiteY225" fmla="*/ 2998432 h 4446604"/>
              <a:gd name="connsiteX226" fmla="*/ 4903307 w 8225337"/>
              <a:gd name="connsiteY226" fmla="*/ 2993669 h 4446604"/>
              <a:gd name="connsiteX227" fmla="*/ 4802342 w 8225337"/>
              <a:gd name="connsiteY227" fmla="*/ 2960332 h 4446604"/>
              <a:gd name="connsiteX228" fmla="*/ 4789959 w 8225337"/>
              <a:gd name="connsiteY228" fmla="*/ 2945092 h 4446604"/>
              <a:gd name="connsiteX229" fmla="*/ 4723284 w 8225337"/>
              <a:gd name="connsiteY229" fmla="*/ 2883179 h 4446604"/>
              <a:gd name="connsiteX230" fmla="*/ 4700424 w 8225337"/>
              <a:gd name="connsiteY230" fmla="*/ 2870796 h 4446604"/>
              <a:gd name="connsiteX231" fmla="*/ 4462299 w 8225337"/>
              <a:gd name="connsiteY231" fmla="*/ 2918421 h 4446604"/>
              <a:gd name="connsiteX232" fmla="*/ 4447059 w 8225337"/>
              <a:gd name="connsiteY232" fmla="*/ 2928899 h 4446604"/>
              <a:gd name="connsiteX233" fmla="*/ 4421342 w 8225337"/>
              <a:gd name="connsiteY233" fmla="*/ 2956521 h 4446604"/>
              <a:gd name="connsiteX234" fmla="*/ 4396577 w 8225337"/>
              <a:gd name="connsiteY234" fmla="*/ 2956521 h 4446604"/>
              <a:gd name="connsiteX235" fmla="*/ 4305137 w 8225337"/>
              <a:gd name="connsiteY235" fmla="*/ 2912707 h 4446604"/>
              <a:gd name="connsiteX236" fmla="*/ 4284182 w 8225337"/>
              <a:gd name="connsiteY236" fmla="*/ 2895561 h 4446604"/>
              <a:gd name="connsiteX237" fmla="*/ 4244177 w 8225337"/>
              <a:gd name="connsiteY237" fmla="*/ 2862224 h 4446604"/>
              <a:gd name="connsiteX238" fmla="*/ 4216554 w 8225337"/>
              <a:gd name="connsiteY238" fmla="*/ 2854604 h 4446604"/>
              <a:gd name="connsiteX239" fmla="*/ 4196552 w 8225337"/>
              <a:gd name="connsiteY239" fmla="*/ 2844127 h 4446604"/>
              <a:gd name="connsiteX240" fmla="*/ 4120352 w 8225337"/>
              <a:gd name="connsiteY240" fmla="*/ 2775546 h 4446604"/>
              <a:gd name="connsiteX241" fmla="*/ 4094634 w 8225337"/>
              <a:gd name="connsiteY241" fmla="*/ 2765069 h 4446604"/>
              <a:gd name="connsiteX242" fmla="*/ 3925089 w 8225337"/>
              <a:gd name="connsiteY242" fmla="*/ 2657436 h 4446604"/>
              <a:gd name="connsiteX243" fmla="*/ 4128924 w 8225337"/>
              <a:gd name="connsiteY243" fmla="*/ 2726017 h 4446604"/>
              <a:gd name="connsiteX244" fmla="*/ 4149879 w 8225337"/>
              <a:gd name="connsiteY244" fmla="*/ 2728874 h 4446604"/>
              <a:gd name="connsiteX245" fmla="*/ 4384194 w 8225337"/>
              <a:gd name="connsiteY245" fmla="*/ 2790786 h 4446604"/>
              <a:gd name="connsiteX246" fmla="*/ 4409912 w 8225337"/>
              <a:gd name="connsiteY246" fmla="*/ 2788882 h 4446604"/>
              <a:gd name="connsiteX247" fmla="*/ 4483254 w 8225337"/>
              <a:gd name="connsiteY247" fmla="*/ 2653627 h 4446604"/>
              <a:gd name="connsiteX248" fmla="*/ 4676612 w 8225337"/>
              <a:gd name="connsiteY248" fmla="*/ 2765069 h 4446604"/>
              <a:gd name="connsiteX249" fmla="*/ 4701377 w 8225337"/>
              <a:gd name="connsiteY249" fmla="*/ 2766974 h 4446604"/>
              <a:gd name="connsiteX250" fmla="*/ 4745192 w 8225337"/>
              <a:gd name="connsiteY250" fmla="*/ 2742209 h 4446604"/>
              <a:gd name="connsiteX251" fmla="*/ 4765194 w 8225337"/>
              <a:gd name="connsiteY251" fmla="*/ 2731732 h 4446604"/>
              <a:gd name="connsiteX252" fmla="*/ 4862349 w 8225337"/>
              <a:gd name="connsiteY252" fmla="*/ 2779357 h 4446604"/>
              <a:gd name="connsiteX253" fmla="*/ 4883304 w 8225337"/>
              <a:gd name="connsiteY253" fmla="*/ 2789834 h 4446604"/>
              <a:gd name="connsiteX254" fmla="*/ 4909022 w 8225337"/>
              <a:gd name="connsiteY254" fmla="*/ 2797454 h 4446604"/>
              <a:gd name="connsiteX255" fmla="*/ 4988079 w 8225337"/>
              <a:gd name="connsiteY255" fmla="*/ 2911754 h 4446604"/>
              <a:gd name="connsiteX256" fmla="*/ 5028084 w 8225337"/>
              <a:gd name="connsiteY256" fmla="*/ 2937471 h 4446604"/>
              <a:gd name="connsiteX257" fmla="*/ 5056659 w 8225337"/>
              <a:gd name="connsiteY257" fmla="*/ 2934614 h 4446604"/>
              <a:gd name="connsiteX258" fmla="*/ 5264304 w 8225337"/>
              <a:gd name="connsiteY258" fmla="*/ 2937471 h 4446604"/>
              <a:gd name="connsiteX259" fmla="*/ 5330979 w 8225337"/>
              <a:gd name="connsiteY259" fmla="*/ 2815552 h 4446604"/>
              <a:gd name="connsiteX260" fmla="*/ 5336694 w 8225337"/>
              <a:gd name="connsiteY260" fmla="*/ 2794596 h 4446604"/>
              <a:gd name="connsiteX261" fmla="*/ 5367174 w 8225337"/>
              <a:gd name="connsiteY261" fmla="*/ 2710777 h 4446604"/>
              <a:gd name="connsiteX262" fmla="*/ 5387177 w 8225337"/>
              <a:gd name="connsiteY262" fmla="*/ 2689821 h 4446604"/>
              <a:gd name="connsiteX263" fmla="*/ 5397654 w 8225337"/>
              <a:gd name="connsiteY263" fmla="*/ 2666961 h 4446604"/>
              <a:gd name="connsiteX264" fmla="*/ 5458615 w 8225337"/>
              <a:gd name="connsiteY264" fmla="*/ 2555519 h 4446604"/>
              <a:gd name="connsiteX265" fmla="*/ 5473854 w 8225337"/>
              <a:gd name="connsiteY265" fmla="*/ 2534564 h 4446604"/>
              <a:gd name="connsiteX266" fmla="*/ 5644352 w 8225337"/>
              <a:gd name="connsiteY266" fmla="*/ 2480271 h 4446604"/>
              <a:gd name="connsiteX267" fmla="*/ 5545292 w 8225337"/>
              <a:gd name="connsiteY267" fmla="*/ 2345969 h 4446604"/>
              <a:gd name="connsiteX268" fmla="*/ 5540529 w 8225337"/>
              <a:gd name="connsiteY268" fmla="*/ 2312632 h 4446604"/>
              <a:gd name="connsiteX269" fmla="*/ 5563390 w 8225337"/>
              <a:gd name="connsiteY269" fmla="*/ 2282152 h 4446604"/>
              <a:gd name="connsiteX270" fmla="*/ 5690072 w 8225337"/>
              <a:gd name="connsiteY270" fmla="*/ 2230717 h 4446604"/>
              <a:gd name="connsiteX271" fmla="*/ 5634827 w 8225337"/>
              <a:gd name="connsiteY271" fmla="*/ 2151659 h 4446604"/>
              <a:gd name="connsiteX272" fmla="*/ 5609109 w 8225337"/>
              <a:gd name="connsiteY272" fmla="*/ 2139277 h 4446604"/>
              <a:gd name="connsiteX273" fmla="*/ 5507192 w 8225337"/>
              <a:gd name="connsiteY273" fmla="*/ 2055456 h 4446604"/>
              <a:gd name="connsiteX274" fmla="*/ 5501477 w 8225337"/>
              <a:gd name="connsiteY274" fmla="*/ 2034501 h 4446604"/>
              <a:gd name="connsiteX275" fmla="*/ 5526242 w 8225337"/>
              <a:gd name="connsiteY275" fmla="*/ 1942109 h 4446604"/>
              <a:gd name="connsiteX276" fmla="*/ 5401465 w 8225337"/>
              <a:gd name="connsiteY276" fmla="*/ 1832572 h 4446604"/>
              <a:gd name="connsiteX277" fmla="*/ 5393844 w 8225337"/>
              <a:gd name="connsiteY277" fmla="*/ 1809711 h 4446604"/>
              <a:gd name="connsiteX278" fmla="*/ 5384319 w 8225337"/>
              <a:gd name="connsiteY278" fmla="*/ 1789709 h 4446604"/>
              <a:gd name="connsiteX279" fmla="*/ 5371937 w 8225337"/>
              <a:gd name="connsiteY279" fmla="*/ 1768754 h 4446604"/>
              <a:gd name="connsiteX280" fmla="*/ 5245254 w 8225337"/>
              <a:gd name="connsiteY280" fmla="*/ 1817331 h 4446604"/>
              <a:gd name="connsiteX281" fmla="*/ 5228109 w 8225337"/>
              <a:gd name="connsiteY281" fmla="*/ 1840192 h 4446604"/>
              <a:gd name="connsiteX282" fmla="*/ 5208107 w 8225337"/>
              <a:gd name="connsiteY282" fmla="*/ 1858289 h 4446604"/>
              <a:gd name="connsiteX283" fmla="*/ 5190009 w 8225337"/>
              <a:gd name="connsiteY283" fmla="*/ 1879244 h 4446604"/>
              <a:gd name="connsiteX284" fmla="*/ 5177627 w 8225337"/>
              <a:gd name="connsiteY284" fmla="*/ 1906867 h 4446604"/>
              <a:gd name="connsiteX285" fmla="*/ 5164292 w 8225337"/>
              <a:gd name="connsiteY285" fmla="*/ 1920201 h 4446604"/>
              <a:gd name="connsiteX286" fmla="*/ 5143337 w 8225337"/>
              <a:gd name="connsiteY286" fmla="*/ 1927822 h 4446604"/>
              <a:gd name="connsiteX287" fmla="*/ 5112857 w 8225337"/>
              <a:gd name="connsiteY287" fmla="*/ 1914486 h 4446604"/>
              <a:gd name="connsiteX288" fmla="*/ 5099522 w 8225337"/>
              <a:gd name="connsiteY288" fmla="*/ 1853526 h 4446604"/>
              <a:gd name="connsiteX289" fmla="*/ 5086187 w 8225337"/>
              <a:gd name="connsiteY289" fmla="*/ 1832572 h 4446604"/>
              <a:gd name="connsiteX290" fmla="*/ 5088092 w 8225337"/>
              <a:gd name="connsiteY290" fmla="*/ 1745894 h 4446604"/>
              <a:gd name="connsiteX291" fmla="*/ 4892829 w 8225337"/>
              <a:gd name="connsiteY291" fmla="*/ 1623974 h 4446604"/>
              <a:gd name="connsiteX292" fmla="*/ 4880447 w 8225337"/>
              <a:gd name="connsiteY292" fmla="*/ 1610639 h 4446604"/>
              <a:gd name="connsiteX293" fmla="*/ 4862349 w 8225337"/>
              <a:gd name="connsiteY293" fmla="*/ 1590636 h 4446604"/>
              <a:gd name="connsiteX294" fmla="*/ 4746144 w 8225337"/>
              <a:gd name="connsiteY294" fmla="*/ 1509674 h 4446604"/>
              <a:gd name="connsiteX295" fmla="*/ 4736619 w 8225337"/>
              <a:gd name="connsiteY295" fmla="*/ 1484909 h 4446604"/>
              <a:gd name="connsiteX296" fmla="*/ 4736619 w 8225337"/>
              <a:gd name="connsiteY296" fmla="*/ 1350606 h 4446604"/>
              <a:gd name="connsiteX297" fmla="*/ 4716617 w 8225337"/>
              <a:gd name="connsiteY297" fmla="*/ 1340129 h 4446604"/>
              <a:gd name="connsiteX298" fmla="*/ 4440392 w 8225337"/>
              <a:gd name="connsiteY298" fmla="*/ 1355369 h 4446604"/>
              <a:gd name="connsiteX299" fmla="*/ 4420389 w 8225337"/>
              <a:gd name="connsiteY299" fmla="*/ 1360131 h 4446604"/>
              <a:gd name="connsiteX300" fmla="*/ 4380384 w 8225337"/>
              <a:gd name="connsiteY300" fmla="*/ 1367751 h 4446604"/>
              <a:gd name="connsiteX301" fmla="*/ 4355619 w 8225337"/>
              <a:gd name="connsiteY301" fmla="*/ 1369656 h 4446604"/>
              <a:gd name="connsiteX302" fmla="*/ 4155594 w 8225337"/>
              <a:gd name="connsiteY302" fmla="*/ 1417281 h 4446604"/>
              <a:gd name="connsiteX303" fmla="*/ 4132734 w 8225337"/>
              <a:gd name="connsiteY303" fmla="*/ 1422044 h 4446604"/>
              <a:gd name="connsiteX304" fmla="*/ 4071774 w 8225337"/>
              <a:gd name="connsiteY304" fmla="*/ 1396326 h 4446604"/>
              <a:gd name="connsiteX305" fmla="*/ 3951759 w 8225337"/>
              <a:gd name="connsiteY305" fmla="*/ 1320126 h 4446604"/>
              <a:gd name="connsiteX306" fmla="*/ 3934614 w 8225337"/>
              <a:gd name="connsiteY306" fmla="*/ 1312506 h 4446604"/>
              <a:gd name="connsiteX307" fmla="*/ 3921279 w 8225337"/>
              <a:gd name="connsiteY307" fmla="*/ 1294409 h 4446604"/>
              <a:gd name="connsiteX308" fmla="*/ 4007004 w 8225337"/>
              <a:gd name="connsiteY308" fmla="*/ 1194397 h 4446604"/>
              <a:gd name="connsiteX309" fmla="*/ 4002242 w 8225337"/>
              <a:gd name="connsiteY309" fmla="*/ 1240117 h 4446604"/>
              <a:gd name="connsiteX310" fmla="*/ 4015577 w 8225337"/>
              <a:gd name="connsiteY310" fmla="*/ 1253451 h 4446604"/>
              <a:gd name="connsiteX311" fmla="*/ 4084157 w 8225337"/>
              <a:gd name="connsiteY311" fmla="*/ 1274406 h 4446604"/>
              <a:gd name="connsiteX312" fmla="*/ 4107017 w 8225337"/>
              <a:gd name="connsiteY312" fmla="*/ 1276311 h 4446604"/>
              <a:gd name="connsiteX313" fmla="*/ 4227032 w 8225337"/>
              <a:gd name="connsiteY313" fmla="*/ 1225829 h 4446604"/>
              <a:gd name="connsiteX314" fmla="*/ 4247034 w 8225337"/>
              <a:gd name="connsiteY314" fmla="*/ 1205826 h 4446604"/>
              <a:gd name="connsiteX315" fmla="*/ 4434677 w 8225337"/>
              <a:gd name="connsiteY315" fmla="*/ 1078191 h 4446604"/>
              <a:gd name="connsiteX316" fmla="*/ 4475634 w 8225337"/>
              <a:gd name="connsiteY316" fmla="*/ 1049616 h 4446604"/>
              <a:gd name="connsiteX317" fmla="*/ 4493732 w 8225337"/>
              <a:gd name="connsiteY317" fmla="*/ 1046759 h 4446604"/>
              <a:gd name="connsiteX318" fmla="*/ 4521354 w 8225337"/>
              <a:gd name="connsiteY318" fmla="*/ 1041996 h 4446604"/>
              <a:gd name="connsiteX319" fmla="*/ 4548977 w 8225337"/>
              <a:gd name="connsiteY319" fmla="*/ 1039139 h 4446604"/>
              <a:gd name="connsiteX320" fmla="*/ 4627082 w 8225337"/>
              <a:gd name="connsiteY320" fmla="*/ 1056284 h 4446604"/>
              <a:gd name="connsiteX321" fmla="*/ 4652799 w 8225337"/>
              <a:gd name="connsiteY321" fmla="*/ 1063904 h 4446604"/>
              <a:gd name="connsiteX322" fmla="*/ 4708044 w 8225337"/>
              <a:gd name="connsiteY322" fmla="*/ 1051522 h 4446604"/>
              <a:gd name="connsiteX323" fmla="*/ 4736619 w 8225337"/>
              <a:gd name="connsiteY323" fmla="*/ 1045806 h 4446604"/>
              <a:gd name="connsiteX324" fmla="*/ 4764242 w 8225337"/>
              <a:gd name="connsiteY324" fmla="*/ 1036281 h 4446604"/>
              <a:gd name="connsiteX325" fmla="*/ 4794722 w 8225337"/>
              <a:gd name="connsiteY325" fmla="*/ 1025804 h 4446604"/>
              <a:gd name="connsiteX326" fmla="*/ 4941407 w 8225337"/>
              <a:gd name="connsiteY326" fmla="*/ 951509 h 4446604"/>
              <a:gd name="connsiteX327" fmla="*/ 4804247 w 8225337"/>
              <a:gd name="connsiteY327" fmla="*/ 844829 h 4446604"/>
              <a:gd name="connsiteX328" fmla="*/ 4783292 w 8225337"/>
              <a:gd name="connsiteY328" fmla="*/ 829589 h 4446604"/>
              <a:gd name="connsiteX329" fmla="*/ 4760432 w 8225337"/>
              <a:gd name="connsiteY329" fmla="*/ 781011 h 4446604"/>
              <a:gd name="connsiteX330" fmla="*/ 4758527 w 8225337"/>
              <a:gd name="connsiteY330" fmla="*/ 750531 h 4446604"/>
              <a:gd name="connsiteX331" fmla="*/ 4580409 w 8225337"/>
              <a:gd name="connsiteY331" fmla="*/ 643851 h 4446604"/>
              <a:gd name="connsiteX332" fmla="*/ 4562312 w 8225337"/>
              <a:gd name="connsiteY332" fmla="*/ 630516 h 4446604"/>
              <a:gd name="connsiteX333" fmla="*/ 4518497 w 8225337"/>
              <a:gd name="connsiteY333" fmla="*/ 592416 h 4446604"/>
              <a:gd name="connsiteX334" fmla="*/ 4505162 w 8225337"/>
              <a:gd name="connsiteY334" fmla="*/ 574319 h 4446604"/>
              <a:gd name="connsiteX335" fmla="*/ 4514687 w 8225337"/>
              <a:gd name="connsiteY335" fmla="*/ 520979 h 4446604"/>
              <a:gd name="connsiteX336" fmla="*/ 4532784 w 8225337"/>
              <a:gd name="connsiteY336" fmla="*/ 515264 h 4446604"/>
              <a:gd name="connsiteX337" fmla="*/ 4674707 w 8225337"/>
              <a:gd name="connsiteY337" fmla="*/ 364769 h 4446604"/>
              <a:gd name="connsiteX338" fmla="*/ 4659467 w 8225337"/>
              <a:gd name="connsiteY338" fmla="*/ 343814 h 4446604"/>
              <a:gd name="connsiteX339" fmla="*/ 4555644 w 8225337"/>
              <a:gd name="connsiteY339" fmla="*/ 299999 h 4446604"/>
              <a:gd name="connsiteX340" fmla="*/ 4537547 w 8225337"/>
              <a:gd name="connsiteY340" fmla="*/ 299999 h 4446604"/>
              <a:gd name="connsiteX341" fmla="*/ 4501352 w 8225337"/>
              <a:gd name="connsiteY341" fmla="*/ 301904 h 4446604"/>
              <a:gd name="connsiteX342" fmla="*/ 4475634 w 8225337"/>
              <a:gd name="connsiteY342" fmla="*/ 311429 h 4446604"/>
              <a:gd name="connsiteX343" fmla="*/ 4401339 w 8225337"/>
              <a:gd name="connsiteY343" fmla="*/ 344766 h 4446604"/>
              <a:gd name="connsiteX344" fmla="*/ 4378479 w 8225337"/>
              <a:gd name="connsiteY344" fmla="*/ 347624 h 4446604"/>
              <a:gd name="connsiteX345" fmla="*/ 4334664 w 8225337"/>
              <a:gd name="connsiteY345" fmla="*/ 335241 h 4446604"/>
              <a:gd name="connsiteX346" fmla="*/ 4316567 w 8225337"/>
              <a:gd name="connsiteY346" fmla="*/ 317144 h 4446604"/>
              <a:gd name="connsiteX347" fmla="*/ 4306089 w 8225337"/>
              <a:gd name="connsiteY347" fmla="*/ 292379 h 4446604"/>
              <a:gd name="connsiteX348" fmla="*/ 4318472 w 8225337"/>
              <a:gd name="connsiteY348" fmla="*/ 287616 h 4446604"/>
              <a:gd name="connsiteX349" fmla="*/ 4339427 w 8225337"/>
              <a:gd name="connsiteY349" fmla="*/ 278091 h 4446604"/>
              <a:gd name="connsiteX350" fmla="*/ 4354667 w 8225337"/>
              <a:gd name="connsiteY350" fmla="*/ 259994 h 4446604"/>
              <a:gd name="connsiteX351" fmla="*/ 4369907 w 8225337"/>
              <a:gd name="connsiteY351" fmla="*/ 239991 h 4446604"/>
              <a:gd name="connsiteX352" fmla="*/ 4489922 w 8225337"/>
              <a:gd name="connsiteY352" fmla="*/ 170459 h 4446604"/>
              <a:gd name="connsiteX353" fmla="*/ 4591839 w 8225337"/>
              <a:gd name="connsiteY353" fmla="*/ 76161 h 4446604"/>
              <a:gd name="connsiteX354" fmla="*/ 4619462 w 8225337"/>
              <a:gd name="connsiteY354" fmla="*/ 79019 h 4446604"/>
              <a:gd name="connsiteX355" fmla="*/ 4712807 w 8225337"/>
              <a:gd name="connsiteY355" fmla="*/ 165696 h 4446604"/>
              <a:gd name="connsiteX356" fmla="*/ 4728047 w 8225337"/>
              <a:gd name="connsiteY356" fmla="*/ 185699 h 4446604"/>
              <a:gd name="connsiteX357" fmla="*/ 4741382 w 8225337"/>
              <a:gd name="connsiteY357" fmla="*/ 211416 h 4446604"/>
              <a:gd name="connsiteX358" fmla="*/ 4754717 w 8225337"/>
              <a:gd name="connsiteY358" fmla="*/ 239039 h 4446604"/>
              <a:gd name="connsiteX359" fmla="*/ 4779482 w 8225337"/>
              <a:gd name="connsiteY359" fmla="*/ 279044 h 4446604"/>
              <a:gd name="connsiteX360" fmla="*/ 4794722 w 8225337"/>
              <a:gd name="connsiteY360" fmla="*/ 297141 h 4446604"/>
              <a:gd name="connsiteX361" fmla="*/ 4983317 w 8225337"/>
              <a:gd name="connsiteY361" fmla="*/ 427634 h 4446604"/>
              <a:gd name="connsiteX362" fmla="*/ 4985222 w 8225337"/>
              <a:gd name="connsiteY362" fmla="*/ 448589 h 4446604"/>
              <a:gd name="connsiteX363" fmla="*/ 4944265 w 8225337"/>
              <a:gd name="connsiteY363" fmla="*/ 563841 h 4446604"/>
              <a:gd name="connsiteX364" fmla="*/ 4949027 w 8225337"/>
              <a:gd name="connsiteY364" fmla="*/ 584796 h 4446604"/>
              <a:gd name="connsiteX365" fmla="*/ 5164292 w 8225337"/>
              <a:gd name="connsiteY365" fmla="*/ 721956 h 4446604"/>
              <a:gd name="connsiteX366" fmla="*/ 5187152 w 8225337"/>
              <a:gd name="connsiteY366" fmla="*/ 732434 h 4446604"/>
              <a:gd name="connsiteX367" fmla="*/ 5402417 w 8225337"/>
              <a:gd name="connsiteY367" fmla="*/ 864831 h 4446604"/>
              <a:gd name="connsiteX368" fmla="*/ 5415752 w 8225337"/>
              <a:gd name="connsiteY368" fmla="*/ 878166 h 4446604"/>
              <a:gd name="connsiteX369" fmla="*/ 5446232 w 8225337"/>
              <a:gd name="connsiteY369" fmla="*/ 931506 h 4446604"/>
              <a:gd name="connsiteX370" fmla="*/ 5455757 w 8225337"/>
              <a:gd name="connsiteY370" fmla="*/ 960081 h 4446604"/>
              <a:gd name="connsiteX371" fmla="*/ 5405274 w 8225337"/>
              <a:gd name="connsiteY371" fmla="*/ 1092479 h 4446604"/>
              <a:gd name="connsiteX372" fmla="*/ 5380509 w 8225337"/>
              <a:gd name="connsiteY372" fmla="*/ 1102956 h 4446604"/>
              <a:gd name="connsiteX373" fmla="*/ 5136669 w 8225337"/>
              <a:gd name="connsiteY373" fmla="*/ 1130579 h 4446604"/>
              <a:gd name="connsiteX374" fmla="*/ 5108094 w 8225337"/>
              <a:gd name="connsiteY374" fmla="*/ 1136294 h 4446604"/>
              <a:gd name="connsiteX375" fmla="*/ 5082377 w 8225337"/>
              <a:gd name="connsiteY375" fmla="*/ 1146772 h 4446604"/>
              <a:gd name="connsiteX376" fmla="*/ 5061422 w 8225337"/>
              <a:gd name="connsiteY376" fmla="*/ 1162011 h 4446604"/>
              <a:gd name="connsiteX377" fmla="*/ 5038562 w 8225337"/>
              <a:gd name="connsiteY377" fmla="*/ 1197254 h 4446604"/>
              <a:gd name="connsiteX378" fmla="*/ 5033799 w 8225337"/>
              <a:gd name="connsiteY378" fmla="*/ 1218209 h 4446604"/>
              <a:gd name="connsiteX379" fmla="*/ 5039515 w 8225337"/>
              <a:gd name="connsiteY379" fmla="*/ 1239164 h 4446604"/>
              <a:gd name="connsiteX380" fmla="*/ 5003319 w 8225337"/>
              <a:gd name="connsiteY380" fmla="*/ 1362036 h 4446604"/>
              <a:gd name="connsiteX381" fmla="*/ 5233824 w 8225337"/>
              <a:gd name="connsiteY381" fmla="*/ 1436331 h 4446604"/>
              <a:gd name="connsiteX382" fmla="*/ 5262399 w 8225337"/>
              <a:gd name="connsiteY382" fmla="*/ 1438236 h 4446604"/>
              <a:gd name="connsiteX383" fmla="*/ 5338599 w 8225337"/>
              <a:gd name="connsiteY383" fmla="*/ 1442999 h 4446604"/>
              <a:gd name="connsiteX384" fmla="*/ 5424324 w 8225337"/>
              <a:gd name="connsiteY384" fmla="*/ 1499197 h 4446604"/>
              <a:gd name="connsiteX385" fmla="*/ 5413847 w 8225337"/>
              <a:gd name="connsiteY385" fmla="*/ 1517294 h 4446604"/>
              <a:gd name="connsiteX386" fmla="*/ 5406227 w 8225337"/>
              <a:gd name="connsiteY386" fmla="*/ 1537297 h 4446604"/>
              <a:gd name="connsiteX387" fmla="*/ 5587202 w 8225337"/>
              <a:gd name="connsiteY387" fmla="*/ 1539201 h 4446604"/>
              <a:gd name="connsiteX388" fmla="*/ 5615777 w 8225337"/>
              <a:gd name="connsiteY388" fmla="*/ 1539201 h 4446604"/>
              <a:gd name="connsiteX389" fmla="*/ 5768177 w 8225337"/>
              <a:gd name="connsiteY389" fmla="*/ 1621117 h 4446604"/>
              <a:gd name="connsiteX390" fmla="*/ 5788179 w 8225337"/>
              <a:gd name="connsiteY390" fmla="*/ 1671599 h 4446604"/>
              <a:gd name="connsiteX391" fmla="*/ 5716742 w 8225337"/>
              <a:gd name="connsiteY391" fmla="*/ 1760181 h 4446604"/>
              <a:gd name="connsiteX392" fmla="*/ 5713884 w 8225337"/>
              <a:gd name="connsiteY392" fmla="*/ 1778279 h 4446604"/>
              <a:gd name="connsiteX393" fmla="*/ 5983442 w 8225337"/>
              <a:gd name="connsiteY393" fmla="*/ 1854479 h 4446604"/>
              <a:gd name="connsiteX394" fmla="*/ 5980584 w 8225337"/>
              <a:gd name="connsiteY394" fmla="*/ 2006879 h 4446604"/>
              <a:gd name="connsiteX395" fmla="*/ 5977727 w 8225337"/>
              <a:gd name="connsiteY395" fmla="*/ 2029739 h 4446604"/>
              <a:gd name="connsiteX396" fmla="*/ 6029162 w 8225337"/>
              <a:gd name="connsiteY396" fmla="*/ 2157374 h 4446604"/>
              <a:gd name="connsiteX397" fmla="*/ 6041544 w 8225337"/>
              <a:gd name="connsiteY397" fmla="*/ 2174519 h 4446604"/>
              <a:gd name="connsiteX398" fmla="*/ 6128222 w 8225337"/>
              <a:gd name="connsiteY398" fmla="*/ 2286914 h 4446604"/>
              <a:gd name="connsiteX399" fmla="*/ 6140604 w 8225337"/>
              <a:gd name="connsiteY399" fmla="*/ 2309774 h 4446604"/>
              <a:gd name="connsiteX400" fmla="*/ 6134890 w 8225337"/>
              <a:gd name="connsiteY400" fmla="*/ 2391689 h 4446604"/>
              <a:gd name="connsiteX401" fmla="*/ 6140604 w 8225337"/>
              <a:gd name="connsiteY401" fmla="*/ 2416454 h 4446604"/>
              <a:gd name="connsiteX402" fmla="*/ 6219662 w 8225337"/>
              <a:gd name="connsiteY402" fmla="*/ 2536469 h 4446604"/>
              <a:gd name="connsiteX403" fmla="*/ 6349202 w 8225337"/>
              <a:gd name="connsiteY403" fmla="*/ 2696489 h 4446604"/>
              <a:gd name="connsiteX404" fmla="*/ 6370157 w 8225337"/>
              <a:gd name="connsiteY404" fmla="*/ 2709824 h 4446604"/>
              <a:gd name="connsiteX405" fmla="*/ 6449215 w 8225337"/>
              <a:gd name="connsiteY405" fmla="*/ 2808884 h 4446604"/>
              <a:gd name="connsiteX406" fmla="*/ 6462549 w 8225337"/>
              <a:gd name="connsiteY406" fmla="*/ 2828886 h 4446604"/>
              <a:gd name="connsiteX407" fmla="*/ 6473027 w 8225337"/>
              <a:gd name="connsiteY407" fmla="*/ 2842221 h 4446604"/>
              <a:gd name="connsiteX408" fmla="*/ 6579707 w 8225337"/>
              <a:gd name="connsiteY408" fmla="*/ 2906039 h 4446604"/>
              <a:gd name="connsiteX409" fmla="*/ 6607329 w 8225337"/>
              <a:gd name="connsiteY409" fmla="*/ 2939377 h 4446604"/>
              <a:gd name="connsiteX410" fmla="*/ 6573992 w 8225337"/>
              <a:gd name="connsiteY410" fmla="*/ 3073679 h 4446604"/>
              <a:gd name="connsiteX411" fmla="*/ 6572087 w 8225337"/>
              <a:gd name="connsiteY411" fmla="*/ 3098444 h 4446604"/>
              <a:gd name="connsiteX412" fmla="*/ 6599709 w 8225337"/>
              <a:gd name="connsiteY412" fmla="*/ 3192742 h 4446604"/>
              <a:gd name="connsiteX413" fmla="*/ 6604472 w 8225337"/>
              <a:gd name="connsiteY413" fmla="*/ 3197504 h 4446604"/>
              <a:gd name="connsiteX414" fmla="*/ 6680672 w 8225337"/>
              <a:gd name="connsiteY414" fmla="*/ 3297517 h 4446604"/>
              <a:gd name="connsiteX415" fmla="*/ 6679719 w 8225337"/>
              <a:gd name="connsiteY415" fmla="*/ 3301327 h 4446604"/>
              <a:gd name="connsiteX416" fmla="*/ 7928447 w 8225337"/>
              <a:gd name="connsiteY416" fmla="*/ 4060469 h 4446604"/>
              <a:gd name="connsiteX417" fmla="*/ 7954165 w 8225337"/>
              <a:gd name="connsiteY417" fmla="*/ 4142384 h 4446604"/>
              <a:gd name="connsiteX418" fmla="*/ 7971309 w 8225337"/>
              <a:gd name="connsiteY418" fmla="*/ 4162386 h 4446604"/>
              <a:gd name="connsiteX419" fmla="*/ 7991312 w 8225337"/>
              <a:gd name="connsiteY419" fmla="*/ 4180484 h 4446604"/>
              <a:gd name="connsiteX420" fmla="*/ 8108469 w 8225337"/>
              <a:gd name="connsiteY420" fmla="*/ 4287164 h 4446604"/>
              <a:gd name="connsiteX421" fmla="*/ 7974167 w 8225337"/>
              <a:gd name="connsiteY421" fmla="*/ 4221442 h 4446604"/>
              <a:gd name="connsiteX422" fmla="*/ 7949402 w 8225337"/>
              <a:gd name="connsiteY422" fmla="*/ 4209059 h 4446604"/>
              <a:gd name="connsiteX423" fmla="*/ 7929399 w 8225337"/>
              <a:gd name="connsiteY423" fmla="*/ 4193819 h 4446604"/>
              <a:gd name="connsiteX424" fmla="*/ 7900824 w 8225337"/>
              <a:gd name="connsiteY424" fmla="*/ 4150957 h 4446604"/>
              <a:gd name="connsiteX425" fmla="*/ 7890347 w 8225337"/>
              <a:gd name="connsiteY425" fmla="*/ 4126192 h 4446604"/>
              <a:gd name="connsiteX426" fmla="*/ 7880822 w 8225337"/>
              <a:gd name="connsiteY426" fmla="*/ 4108094 h 4446604"/>
              <a:gd name="connsiteX427" fmla="*/ 7852247 w 8225337"/>
              <a:gd name="connsiteY427" fmla="*/ 4003319 h 4446604"/>
              <a:gd name="connsiteX428" fmla="*/ 7791287 w 8225337"/>
              <a:gd name="connsiteY428" fmla="*/ 3921404 h 4446604"/>
              <a:gd name="connsiteX429" fmla="*/ 7777952 w 8225337"/>
              <a:gd name="connsiteY429" fmla="*/ 3904259 h 4446604"/>
              <a:gd name="connsiteX430" fmla="*/ 7669367 w 8225337"/>
              <a:gd name="connsiteY430" fmla="*/ 3835679 h 4446604"/>
              <a:gd name="connsiteX431" fmla="*/ 7651269 w 8225337"/>
              <a:gd name="connsiteY431" fmla="*/ 3815677 h 4446604"/>
              <a:gd name="connsiteX432" fmla="*/ 7636029 w 8225337"/>
              <a:gd name="connsiteY432" fmla="*/ 3792817 h 4446604"/>
              <a:gd name="connsiteX433" fmla="*/ 7595072 w 8225337"/>
              <a:gd name="connsiteY433" fmla="*/ 3568027 h 4446604"/>
              <a:gd name="connsiteX434" fmla="*/ 7587452 w 8225337"/>
              <a:gd name="connsiteY434" fmla="*/ 3543261 h 4446604"/>
              <a:gd name="connsiteX435" fmla="*/ 7575069 w 8225337"/>
              <a:gd name="connsiteY435" fmla="*/ 3518496 h 4446604"/>
              <a:gd name="connsiteX436" fmla="*/ 7564592 w 8225337"/>
              <a:gd name="connsiteY436" fmla="*/ 3492779 h 4446604"/>
              <a:gd name="connsiteX437" fmla="*/ 7500774 w 8225337"/>
              <a:gd name="connsiteY437" fmla="*/ 3342284 h 4446604"/>
              <a:gd name="connsiteX438" fmla="*/ 7495059 w 8225337"/>
              <a:gd name="connsiteY438" fmla="*/ 3319424 h 4446604"/>
              <a:gd name="connsiteX439" fmla="*/ 7444577 w 8225337"/>
              <a:gd name="connsiteY439" fmla="*/ 3192742 h 4446604"/>
              <a:gd name="connsiteX440" fmla="*/ 7316942 w 8225337"/>
              <a:gd name="connsiteY440" fmla="*/ 3250844 h 4446604"/>
              <a:gd name="connsiteX441" fmla="*/ 7307417 w 8225337"/>
              <a:gd name="connsiteY441" fmla="*/ 3273704 h 4446604"/>
              <a:gd name="connsiteX442" fmla="*/ 7281699 w 8225337"/>
              <a:gd name="connsiteY442" fmla="*/ 3322282 h 4446604"/>
              <a:gd name="connsiteX443" fmla="*/ 7271222 w 8225337"/>
              <a:gd name="connsiteY443" fmla="*/ 3334664 h 4446604"/>
              <a:gd name="connsiteX444" fmla="*/ 7143587 w 8225337"/>
              <a:gd name="connsiteY444" fmla="*/ 3301327 h 4446604"/>
              <a:gd name="connsiteX445" fmla="*/ 7252172 w 8225337"/>
              <a:gd name="connsiteY445" fmla="*/ 3231794 h 4446604"/>
              <a:gd name="connsiteX446" fmla="*/ 7259792 w 8225337"/>
              <a:gd name="connsiteY446" fmla="*/ 3208934 h 4446604"/>
              <a:gd name="connsiteX447" fmla="*/ 7284557 w 8225337"/>
              <a:gd name="connsiteY447" fmla="*/ 3070821 h 4446604"/>
              <a:gd name="connsiteX448" fmla="*/ 7302654 w 8225337"/>
              <a:gd name="connsiteY448" fmla="*/ 3060344 h 4446604"/>
              <a:gd name="connsiteX449" fmla="*/ 7449340 w 8225337"/>
              <a:gd name="connsiteY449" fmla="*/ 3060344 h 4446604"/>
              <a:gd name="connsiteX450" fmla="*/ 7476962 w 8225337"/>
              <a:gd name="connsiteY450" fmla="*/ 3066059 h 4446604"/>
              <a:gd name="connsiteX451" fmla="*/ 7588404 w 8225337"/>
              <a:gd name="connsiteY451" fmla="*/ 3252749 h 4446604"/>
              <a:gd name="connsiteX452" fmla="*/ 7597929 w 8225337"/>
              <a:gd name="connsiteY452" fmla="*/ 3280371 h 4446604"/>
              <a:gd name="connsiteX453" fmla="*/ 7698894 w 8225337"/>
              <a:gd name="connsiteY453" fmla="*/ 3488969 h 4446604"/>
              <a:gd name="connsiteX454" fmla="*/ 7701752 w 8225337"/>
              <a:gd name="connsiteY454" fmla="*/ 3509924 h 4446604"/>
              <a:gd name="connsiteX455" fmla="*/ 7701752 w 8225337"/>
              <a:gd name="connsiteY455" fmla="*/ 3530879 h 4446604"/>
              <a:gd name="connsiteX456" fmla="*/ 7756997 w 8225337"/>
              <a:gd name="connsiteY456" fmla="*/ 3759479 h 4446604"/>
              <a:gd name="connsiteX457" fmla="*/ 7777952 w 8225337"/>
              <a:gd name="connsiteY457" fmla="*/ 3771861 h 4446604"/>
              <a:gd name="connsiteX458" fmla="*/ 7797954 w 8225337"/>
              <a:gd name="connsiteY458" fmla="*/ 3782339 h 4446604"/>
              <a:gd name="connsiteX459" fmla="*/ 7919874 w 8225337"/>
              <a:gd name="connsiteY459" fmla="*/ 3894734 h 4446604"/>
              <a:gd name="connsiteX460" fmla="*/ 7924637 w 8225337"/>
              <a:gd name="connsiteY460" fmla="*/ 3919499 h 4446604"/>
              <a:gd name="connsiteX461" fmla="*/ 7924637 w 8225337"/>
              <a:gd name="connsiteY461" fmla="*/ 4023321 h 4446604"/>
              <a:gd name="connsiteX462" fmla="*/ 7927494 w 8225337"/>
              <a:gd name="connsiteY462" fmla="*/ 4044277 h 4446604"/>
              <a:gd name="connsiteX463" fmla="*/ 7928447 w 8225337"/>
              <a:gd name="connsiteY463" fmla="*/ 4060469 h 4446604"/>
              <a:gd name="connsiteX464" fmla="*/ 6504 w 8225337"/>
              <a:gd name="connsiteY464" fmla="*/ 4409084 h 4446604"/>
              <a:gd name="connsiteX465" fmla="*/ 9362 w 8225337"/>
              <a:gd name="connsiteY465" fmla="*/ 4439564 h 4446604"/>
              <a:gd name="connsiteX466" fmla="*/ 7980834 w 8225337"/>
              <a:gd name="connsiteY466" fmla="*/ 4439564 h 4446604"/>
              <a:gd name="connsiteX467" fmla="*/ 7997979 w 8225337"/>
              <a:gd name="connsiteY467" fmla="*/ 4439564 h 4446604"/>
              <a:gd name="connsiteX468" fmla="*/ 8056082 w 8225337"/>
              <a:gd name="connsiteY468" fmla="*/ 4441469 h 4446604"/>
              <a:gd name="connsiteX469" fmla="*/ 8074179 w 8225337"/>
              <a:gd name="connsiteY469" fmla="*/ 4441469 h 4446604"/>
              <a:gd name="connsiteX470" fmla="*/ 8198957 w 8225337"/>
              <a:gd name="connsiteY470" fmla="*/ 4435754 h 4446604"/>
              <a:gd name="connsiteX471" fmla="*/ 8044652 w 8225337"/>
              <a:gd name="connsiteY471" fmla="*/ 4158577 h 4446604"/>
              <a:gd name="connsiteX472" fmla="*/ 8029412 w 8225337"/>
              <a:gd name="connsiteY472" fmla="*/ 4138574 h 4446604"/>
              <a:gd name="connsiteX473" fmla="*/ 8014172 w 8225337"/>
              <a:gd name="connsiteY473" fmla="*/ 4118571 h 4446604"/>
              <a:gd name="connsiteX474" fmla="*/ 7998932 w 8225337"/>
              <a:gd name="connsiteY474" fmla="*/ 4100474 h 4446604"/>
              <a:gd name="connsiteX475" fmla="*/ 7971309 w 8225337"/>
              <a:gd name="connsiteY475" fmla="*/ 4031894 h 4446604"/>
              <a:gd name="connsiteX476" fmla="*/ 7968452 w 8225337"/>
              <a:gd name="connsiteY476" fmla="*/ 4006177 h 4446604"/>
              <a:gd name="connsiteX477" fmla="*/ 7966547 w 8225337"/>
              <a:gd name="connsiteY477" fmla="*/ 3985221 h 4446604"/>
              <a:gd name="connsiteX478" fmla="*/ 7971309 w 8225337"/>
              <a:gd name="connsiteY478" fmla="*/ 3960457 h 4446604"/>
              <a:gd name="connsiteX479" fmla="*/ 7976072 w 8225337"/>
              <a:gd name="connsiteY479" fmla="*/ 3931882 h 4446604"/>
              <a:gd name="connsiteX480" fmla="*/ 7828434 w 8225337"/>
              <a:gd name="connsiteY480" fmla="*/ 3749002 h 4446604"/>
              <a:gd name="connsiteX481" fmla="*/ 7803669 w 8225337"/>
              <a:gd name="connsiteY481" fmla="*/ 3739477 h 4446604"/>
              <a:gd name="connsiteX482" fmla="*/ 7757949 w 8225337"/>
              <a:gd name="connsiteY482" fmla="*/ 3713759 h 4446604"/>
              <a:gd name="connsiteX483" fmla="*/ 7739852 w 8225337"/>
              <a:gd name="connsiteY483" fmla="*/ 3672802 h 4446604"/>
              <a:gd name="connsiteX484" fmla="*/ 7750329 w 8225337"/>
              <a:gd name="connsiteY484" fmla="*/ 3532784 h 4446604"/>
              <a:gd name="connsiteX485" fmla="*/ 7752234 w 8225337"/>
              <a:gd name="connsiteY485" fmla="*/ 3485159 h 4446604"/>
              <a:gd name="connsiteX486" fmla="*/ 7750329 w 8225337"/>
              <a:gd name="connsiteY486" fmla="*/ 3462299 h 4446604"/>
              <a:gd name="connsiteX487" fmla="*/ 7744615 w 8225337"/>
              <a:gd name="connsiteY487" fmla="*/ 3442296 h 4446604"/>
              <a:gd name="connsiteX488" fmla="*/ 7637934 w 8225337"/>
              <a:gd name="connsiteY488" fmla="*/ 3232746 h 4446604"/>
              <a:gd name="connsiteX489" fmla="*/ 7630315 w 8225337"/>
              <a:gd name="connsiteY489" fmla="*/ 3205124 h 4446604"/>
              <a:gd name="connsiteX490" fmla="*/ 7619837 w 8225337"/>
              <a:gd name="connsiteY490" fmla="*/ 3157499 h 4446604"/>
              <a:gd name="connsiteX491" fmla="*/ 7610312 w 8225337"/>
              <a:gd name="connsiteY491" fmla="*/ 3108921 h 4446604"/>
              <a:gd name="connsiteX492" fmla="*/ 7386474 w 8225337"/>
              <a:gd name="connsiteY492" fmla="*/ 2987002 h 4446604"/>
              <a:gd name="connsiteX493" fmla="*/ 7363615 w 8225337"/>
              <a:gd name="connsiteY493" fmla="*/ 2991764 h 4446604"/>
              <a:gd name="connsiteX494" fmla="*/ 7214072 w 8225337"/>
              <a:gd name="connsiteY494" fmla="*/ 2991764 h 4446604"/>
              <a:gd name="connsiteX495" fmla="*/ 7196927 w 8225337"/>
              <a:gd name="connsiteY495" fmla="*/ 3189884 h 4446604"/>
              <a:gd name="connsiteX496" fmla="*/ 7181687 w 8225337"/>
              <a:gd name="connsiteY496" fmla="*/ 3205124 h 4446604"/>
              <a:gd name="connsiteX497" fmla="*/ 6980709 w 8225337"/>
              <a:gd name="connsiteY497" fmla="*/ 3205124 h 4446604"/>
              <a:gd name="connsiteX498" fmla="*/ 6957849 w 8225337"/>
              <a:gd name="connsiteY498" fmla="*/ 3195599 h 4446604"/>
              <a:gd name="connsiteX499" fmla="*/ 6871172 w 8225337"/>
              <a:gd name="connsiteY499" fmla="*/ 3187979 h 4446604"/>
              <a:gd name="connsiteX500" fmla="*/ 6851169 w 8225337"/>
              <a:gd name="connsiteY500" fmla="*/ 3193694 h 4446604"/>
              <a:gd name="connsiteX501" fmla="*/ 6647334 w 8225337"/>
              <a:gd name="connsiteY501" fmla="*/ 3132734 h 4446604"/>
              <a:gd name="connsiteX502" fmla="*/ 6633999 w 8225337"/>
              <a:gd name="connsiteY502" fmla="*/ 3115589 h 4446604"/>
              <a:gd name="connsiteX503" fmla="*/ 6629237 w 8225337"/>
              <a:gd name="connsiteY503" fmla="*/ 3071774 h 4446604"/>
              <a:gd name="connsiteX504" fmla="*/ 6631142 w 8225337"/>
              <a:gd name="connsiteY504" fmla="*/ 3062249 h 4446604"/>
              <a:gd name="connsiteX505" fmla="*/ 6707342 w 8225337"/>
              <a:gd name="connsiteY505" fmla="*/ 2896514 h 4446604"/>
              <a:gd name="connsiteX506" fmla="*/ 6552084 w 8225337"/>
              <a:gd name="connsiteY506" fmla="*/ 2806979 h 4446604"/>
              <a:gd name="connsiteX507" fmla="*/ 6532082 w 8225337"/>
              <a:gd name="connsiteY507" fmla="*/ 2793644 h 4446604"/>
              <a:gd name="connsiteX508" fmla="*/ 6507317 w 8225337"/>
              <a:gd name="connsiteY508" fmla="*/ 2734589 h 4446604"/>
              <a:gd name="connsiteX509" fmla="*/ 6505412 w 8225337"/>
              <a:gd name="connsiteY509" fmla="*/ 2729827 h 4446604"/>
              <a:gd name="connsiteX510" fmla="*/ 6391112 w 8225337"/>
              <a:gd name="connsiteY510" fmla="*/ 2597429 h 4446604"/>
              <a:gd name="connsiteX511" fmla="*/ 6371109 w 8225337"/>
              <a:gd name="connsiteY511" fmla="*/ 2580284 h 4446604"/>
              <a:gd name="connsiteX512" fmla="*/ 6285384 w 8225337"/>
              <a:gd name="connsiteY512" fmla="*/ 2438361 h 4446604"/>
              <a:gd name="connsiteX513" fmla="*/ 6273002 w 8225337"/>
              <a:gd name="connsiteY513" fmla="*/ 2410739 h 4446604"/>
              <a:gd name="connsiteX514" fmla="*/ 6209184 w 8225337"/>
              <a:gd name="connsiteY514" fmla="*/ 2284057 h 4446604"/>
              <a:gd name="connsiteX515" fmla="*/ 6195849 w 8225337"/>
              <a:gd name="connsiteY515" fmla="*/ 2259292 h 4446604"/>
              <a:gd name="connsiteX516" fmla="*/ 6142509 w 8225337"/>
              <a:gd name="connsiteY516" fmla="*/ 2131657 h 4446604"/>
              <a:gd name="connsiteX517" fmla="*/ 6137747 w 8225337"/>
              <a:gd name="connsiteY517" fmla="*/ 2104034 h 4446604"/>
              <a:gd name="connsiteX518" fmla="*/ 6127269 w 8225337"/>
              <a:gd name="connsiteY518" fmla="*/ 1992592 h 4446604"/>
              <a:gd name="connsiteX519" fmla="*/ 6124412 w 8225337"/>
              <a:gd name="connsiteY519" fmla="*/ 1986876 h 4446604"/>
              <a:gd name="connsiteX520" fmla="*/ 6103457 w 8225337"/>
              <a:gd name="connsiteY520" fmla="*/ 1877339 h 4446604"/>
              <a:gd name="connsiteX521" fmla="*/ 6086312 w 8225337"/>
              <a:gd name="connsiteY521" fmla="*/ 1828761 h 4446604"/>
              <a:gd name="connsiteX522" fmla="*/ 6063452 w 8225337"/>
              <a:gd name="connsiteY522" fmla="*/ 1790661 h 4446604"/>
              <a:gd name="connsiteX523" fmla="*/ 5949152 w 8225337"/>
              <a:gd name="connsiteY523" fmla="*/ 1512531 h 4446604"/>
              <a:gd name="connsiteX524" fmla="*/ 5944390 w 8225337"/>
              <a:gd name="connsiteY524" fmla="*/ 1472526 h 4446604"/>
              <a:gd name="connsiteX525" fmla="*/ 5892954 w 8225337"/>
              <a:gd name="connsiteY525" fmla="*/ 1326794 h 4446604"/>
              <a:gd name="connsiteX526" fmla="*/ 5860569 w 8225337"/>
              <a:gd name="connsiteY526" fmla="*/ 1290599 h 4446604"/>
              <a:gd name="connsiteX527" fmla="*/ 5832947 w 8225337"/>
              <a:gd name="connsiteY527" fmla="*/ 1269644 h 4446604"/>
              <a:gd name="connsiteX528" fmla="*/ 5872952 w 8225337"/>
              <a:gd name="connsiteY528" fmla="*/ 1284884 h 4446604"/>
              <a:gd name="connsiteX529" fmla="*/ 5842472 w 8225337"/>
              <a:gd name="connsiteY529" fmla="*/ 1275359 h 4446604"/>
              <a:gd name="connsiteX530" fmla="*/ 5554817 w 8225337"/>
              <a:gd name="connsiteY530" fmla="*/ 1061047 h 4446604"/>
              <a:gd name="connsiteX531" fmla="*/ 5539577 w 8225337"/>
              <a:gd name="connsiteY531" fmla="*/ 1038186 h 4446604"/>
              <a:gd name="connsiteX532" fmla="*/ 5472902 w 8225337"/>
              <a:gd name="connsiteY532" fmla="*/ 826731 h 4446604"/>
              <a:gd name="connsiteX533" fmla="*/ 5455757 w 8225337"/>
              <a:gd name="connsiteY533" fmla="*/ 809586 h 4446604"/>
              <a:gd name="connsiteX534" fmla="*/ 5350982 w 8225337"/>
              <a:gd name="connsiteY534" fmla="*/ 738149 h 4446604"/>
              <a:gd name="connsiteX535" fmla="*/ 5333837 w 8225337"/>
              <a:gd name="connsiteY535" fmla="*/ 728624 h 4446604"/>
              <a:gd name="connsiteX536" fmla="*/ 5288117 w 8225337"/>
              <a:gd name="connsiteY536" fmla="*/ 701001 h 4446604"/>
              <a:gd name="connsiteX537" fmla="*/ 5270019 w 8225337"/>
              <a:gd name="connsiteY537" fmla="*/ 688619 h 4446604"/>
              <a:gd name="connsiteX538" fmla="*/ 5221442 w 8225337"/>
              <a:gd name="connsiteY538" fmla="*/ 660996 h 4446604"/>
              <a:gd name="connsiteX539" fmla="*/ 5203344 w 8225337"/>
              <a:gd name="connsiteY539" fmla="*/ 653376 h 4446604"/>
              <a:gd name="connsiteX540" fmla="*/ 5178579 w 8225337"/>
              <a:gd name="connsiteY540" fmla="*/ 642899 h 4446604"/>
              <a:gd name="connsiteX541" fmla="*/ 5153815 w 8225337"/>
              <a:gd name="connsiteY541" fmla="*/ 635279 h 4446604"/>
              <a:gd name="connsiteX542" fmla="*/ 5009034 w 8225337"/>
              <a:gd name="connsiteY542" fmla="*/ 546696 h 4446604"/>
              <a:gd name="connsiteX543" fmla="*/ 5024274 w 8225337"/>
              <a:gd name="connsiteY543" fmla="*/ 528599 h 4446604"/>
              <a:gd name="connsiteX544" fmla="*/ 5049992 w 8225337"/>
              <a:gd name="connsiteY544" fmla="*/ 519074 h 4446604"/>
              <a:gd name="connsiteX545" fmla="*/ 5077615 w 8225337"/>
              <a:gd name="connsiteY545" fmla="*/ 386676 h 4446604"/>
              <a:gd name="connsiteX546" fmla="*/ 4876637 w 8225337"/>
              <a:gd name="connsiteY546" fmla="*/ 271424 h 4446604"/>
              <a:gd name="connsiteX547" fmla="*/ 4858539 w 8225337"/>
              <a:gd name="connsiteY547" fmla="*/ 254279 h 4446604"/>
              <a:gd name="connsiteX548" fmla="*/ 4803294 w 8225337"/>
              <a:gd name="connsiteY548" fmla="*/ 167601 h 4446604"/>
              <a:gd name="connsiteX549" fmla="*/ 4792817 w 8225337"/>
              <a:gd name="connsiteY549" fmla="*/ 141884 h 4446604"/>
              <a:gd name="connsiteX550" fmla="*/ 4775672 w 8225337"/>
              <a:gd name="connsiteY550" fmla="*/ 121881 h 4446604"/>
              <a:gd name="connsiteX551" fmla="*/ 4648037 w 8225337"/>
              <a:gd name="connsiteY551" fmla="*/ 25679 h 4446604"/>
              <a:gd name="connsiteX552" fmla="*/ 4627082 w 8225337"/>
              <a:gd name="connsiteY552" fmla="*/ 13296 h 4446604"/>
              <a:gd name="connsiteX553" fmla="*/ 4604222 w 8225337"/>
              <a:gd name="connsiteY553" fmla="*/ 2819 h 4446604"/>
              <a:gd name="connsiteX554" fmla="*/ 4334664 w 8225337"/>
              <a:gd name="connsiteY554" fmla="*/ 165696 h 4446604"/>
              <a:gd name="connsiteX555" fmla="*/ 4311804 w 8225337"/>
              <a:gd name="connsiteY555" fmla="*/ 182841 h 4446604"/>
              <a:gd name="connsiteX556" fmla="*/ 4284182 w 8225337"/>
              <a:gd name="connsiteY556" fmla="*/ 192366 h 4446604"/>
              <a:gd name="connsiteX557" fmla="*/ 4264179 w 8225337"/>
              <a:gd name="connsiteY557" fmla="*/ 199986 h 4446604"/>
              <a:gd name="connsiteX558" fmla="*/ 4216554 w 8225337"/>
              <a:gd name="connsiteY558" fmla="*/ 251421 h 4446604"/>
              <a:gd name="connsiteX559" fmla="*/ 4203219 w 8225337"/>
              <a:gd name="connsiteY559" fmla="*/ 276186 h 4446604"/>
              <a:gd name="connsiteX560" fmla="*/ 4125114 w 8225337"/>
              <a:gd name="connsiteY560" fmla="*/ 454304 h 4446604"/>
              <a:gd name="connsiteX561" fmla="*/ 4107969 w 8225337"/>
              <a:gd name="connsiteY561" fmla="*/ 479069 h 4446604"/>
              <a:gd name="connsiteX562" fmla="*/ 4089872 w 8225337"/>
              <a:gd name="connsiteY562" fmla="*/ 504786 h 4446604"/>
              <a:gd name="connsiteX563" fmla="*/ 3972714 w 8225337"/>
              <a:gd name="connsiteY563" fmla="*/ 529551 h 4446604"/>
              <a:gd name="connsiteX564" fmla="*/ 3848889 w 8225337"/>
              <a:gd name="connsiteY564" fmla="*/ 669569 h 4446604"/>
              <a:gd name="connsiteX565" fmla="*/ 3831744 w 8225337"/>
              <a:gd name="connsiteY565" fmla="*/ 667664 h 4446604"/>
              <a:gd name="connsiteX566" fmla="*/ 3783167 w 8225337"/>
              <a:gd name="connsiteY566" fmla="*/ 658139 h 4446604"/>
              <a:gd name="connsiteX567" fmla="*/ 3755544 w 8225337"/>
              <a:gd name="connsiteY567" fmla="*/ 650519 h 4446604"/>
              <a:gd name="connsiteX568" fmla="*/ 3707919 w 8225337"/>
              <a:gd name="connsiteY568" fmla="*/ 614324 h 4446604"/>
              <a:gd name="connsiteX569" fmla="*/ 3683154 w 8225337"/>
              <a:gd name="connsiteY569" fmla="*/ 597179 h 4446604"/>
              <a:gd name="connsiteX570" fmla="*/ 3629814 w 8225337"/>
              <a:gd name="connsiteY570" fmla="*/ 487641 h 4446604"/>
              <a:gd name="connsiteX571" fmla="*/ 3425979 w 8225337"/>
              <a:gd name="connsiteY571" fmla="*/ 554316 h 4446604"/>
              <a:gd name="connsiteX572" fmla="*/ 3407882 w 8225337"/>
              <a:gd name="connsiteY572" fmla="*/ 552411 h 4446604"/>
              <a:gd name="connsiteX573" fmla="*/ 3349779 w 8225337"/>
              <a:gd name="connsiteY573" fmla="*/ 527646 h 4446604"/>
              <a:gd name="connsiteX574" fmla="*/ 3322157 w 8225337"/>
              <a:gd name="connsiteY574" fmla="*/ 510501 h 4446604"/>
              <a:gd name="connsiteX575" fmla="*/ 3291677 w 8225337"/>
              <a:gd name="connsiteY575" fmla="*/ 502881 h 4446604"/>
              <a:gd name="connsiteX576" fmla="*/ 3186902 w 8225337"/>
              <a:gd name="connsiteY576" fmla="*/ 650519 h 4446604"/>
              <a:gd name="connsiteX577" fmla="*/ 3154517 w 8225337"/>
              <a:gd name="connsiteY577" fmla="*/ 747674 h 4446604"/>
              <a:gd name="connsiteX578" fmla="*/ 3146897 w 8225337"/>
              <a:gd name="connsiteY578" fmla="*/ 765771 h 4446604"/>
              <a:gd name="connsiteX579" fmla="*/ 3044979 w 8225337"/>
              <a:gd name="connsiteY579" fmla="*/ 896264 h 4446604"/>
              <a:gd name="connsiteX580" fmla="*/ 2986877 w 8225337"/>
              <a:gd name="connsiteY580" fmla="*/ 1151534 h 4446604"/>
              <a:gd name="connsiteX581" fmla="*/ 2968779 w 8225337"/>
              <a:gd name="connsiteY581" fmla="*/ 1161059 h 4446604"/>
              <a:gd name="connsiteX582" fmla="*/ 2953539 w 8225337"/>
              <a:gd name="connsiteY582" fmla="*/ 1173441 h 4446604"/>
              <a:gd name="connsiteX583" fmla="*/ 2936394 w 8225337"/>
              <a:gd name="connsiteY583" fmla="*/ 1202016 h 4446604"/>
              <a:gd name="connsiteX584" fmla="*/ 2896389 w 8225337"/>
              <a:gd name="connsiteY584" fmla="*/ 1620164 h 4446604"/>
              <a:gd name="connsiteX585" fmla="*/ 2893532 w 8225337"/>
              <a:gd name="connsiteY585" fmla="*/ 1668742 h 4446604"/>
              <a:gd name="connsiteX586" fmla="*/ 2891627 w 8225337"/>
              <a:gd name="connsiteY586" fmla="*/ 1693506 h 4446604"/>
              <a:gd name="connsiteX587" fmla="*/ 2886864 w 8225337"/>
              <a:gd name="connsiteY587" fmla="*/ 1719224 h 4446604"/>
              <a:gd name="connsiteX588" fmla="*/ 2797329 w 8225337"/>
              <a:gd name="connsiteY588" fmla="*/ 1807806 h 4446604"/>
              <a:gd name="connsiteX589" fmla="*/ 2772564 w 8225337"/>
              <a:gd name="connsiteY589" fmla="*/ 1807806 h 4446604"/>
              <a:gd name="connsiteX590" fmla="*/ 2746847 w 8225337"/>
              <a:gd name="connsiteY590" fmla="*/ 1809711 h 4446604"/>
              <a:gd name="connsiteX591" fmla="*/ 2638262 w 8225337"/>
              <a:gd name="connsiteY591" fmla="*/ 1800186 h 4446604"/>
              <a:gd name="connsiteX592" fmla="*/ 2607782 w 8225337"/>
              <a:gd name="connsiteY592" fmla="*/ 1795424 h 4446604"/>
              <a:gd name="connsiteX593" fmla="*/ 2470622 w 8225337"/>
              <a:gd name="connsiteY593" fmla="*/ 1820189 h 4446604"/>
              <a:gd name="connsiteX594" fmla="*/ 2452524 w 8225337"/>
              <a:gd name="connsiteY594" fmla="*/ 1837334 h 4446604"/>
              <a:gd name="connsiteX595" fmla="*/ 2403947 w 8225337"/>
              <a:gd name="connsiteY595" fmla="*/ 1904009 h 4446604"/>
              <a:gd name="connsiteX596" fmla="*/ 2391564 w 8225337"/>
              <a:gd name="connsiteY596" fmla="*/ 1924011 h 4446604"/>
              <a:gd name="connsiteX597" fmla="*/ 2350607 w 8225337"/>
              <a:gd name="connsiteY597" fmla="*/ 2036406 h 4446604"/>
              <a:gd name="connsiteX598" fmla="*/ 2337272 w 8225337"/>
              <a:gd name="connsiteY598" fmla="*/ 2056409 h 4446604"/>
              <a:gd name="connsiteX599" fmla="*/ 2225829 w 8225337"/>
              <a:gd name="connsiteY599" fmla="*/ 2165947 h 4446604"/>
              <a:gd name="connsiteX600" fmla="*/ 2202969 w 8225337"/>
              <a:gd name="connsiteY600" fmla="*/ 2181186 h 4446604"/>
              <a:gd name="connsiteX601" fmla="*/ 2122007 w 8225337"/>
              <a:gd name="connsiteY601" fmla="*/ 2348827 h 4446604"/>
              <a:gd name="connsiteX602" fmla="*/ 2117244 w 8225337"/>
              <a:gd name="connsiteY602" fmla="*/ 2371686 h 4446604"/>
              <a:gd name="connsiteX603" fmla="*/ 1847687 w 8225337"/>
              <a:gd name="connsiteY603" fmla="*/ 2619336 h 4446604"/>
              <a:gd name="connsiteX604" fmla="*/ 1820064 w 8225337"/>
              <a:gd name="connsiteY604" fmla="*/ 2628861 h 4446604"/>
              <a:gd name="connsiteX605" fmla="*/ 1774344 w 8225337"/>
              <a:gd name="connsiteY605" fmla="*/ 2638386 h 4446604"/>
              <a:gd name="connsiteX606" fmla="*/ 1751484 w 8225337"/>
              <a:gd name="connsiteY606" fmla="*/ 2641244 h 4446604"/>
              <a:gd name="connsiteX607" fmla="*/ 1696239 w 8225337"/>
              <a:gd name="connsiteY607" fmla="*/ 2630767 h 4446604"/>
              <a:gd name="connsiteX608" fmla="*/ 1678142 w 8225337"/>
              <a:gd name="connsiteY608" fmla="*/ 2612669 h 4446604"/>
              <a:gd name="connsiteX609" fmla="*/ 1390487 w 8225337"/>
              <a:gd name="connsiteY609" fmla="*/ 2501227 h 4446604"/>
              <a:gd name="connsiteX610" fmla="*/ 1361912 w 8225337"/>
              <a:gd name="connsiteY610" fmla="*/ 2501227 h 4446604"/>
              <a:gd name="connsiteX611" fmla="*/ 1197129 w 8225337"/>
              <a:gd name="connsiteY611" fmla="*/ 2442172 h 4446604"/>
              <a:gd name="connsiteX612" fmla="*/ 1148552 w 8225337"/>
              <a:gd name="connsiteY612" fmla="*/ 2489796 h 4446604"/>
              <a:gd name="connsiteX613" fmla="*/ 1133312 w 8225337"/>
              <a:gd name="connsiteY613" fmla="*/ 2520277 h 4446604"/>
              <a:gd name="connsiteX614" fmla="*/ 1093307 w 8225337"/>
              <a:gd name="connsiteY614" fmla="*/ 2626957 h 4446604"/>
              <a:gd name="connsiteX615" fmla="*/ 1078067 w 8225337"/>
              <a:gd name="connsiteY615" fmla="*/ 2640292 h 4446604"/>
              <a:gd name="connsiteX616" fmla="*/ 1062827 w 8225337"/>
              <a:gd name="connsiteY616" fmla="*/ 2663152 h 4446604"/>
              <a:gd name="connsiteX617" fmla="*/ 1049492 w 8225337"/>
              <a:gd name="connsiteY617" fmla="*/ 2686011 h 4446604"/>
              <a:gd name="connsiteX618" fmla="*/ 1041872 w 8225337"/>
              <a:gd name="connsiteY618" fmla="*/ 2713634 h 4446604"/>
              <a:gd name="connsiteX619" fmla="*/ 1029489 w 8225337"/>
              <a:gd name="connsiteY619" fmla="*/ 2733636 h 4446604"/>
              <a:gd name="connsiteX620" fmla="*/ 965672 w 8225337"/>
              <a:gd name="connsiteY620" fmla="*/ 2815552 h 4446604"/>
              <a:gd name="connsiteX621" fmla="*/ 958052 w 8225337"/>
              <a:gd name="connsiteY621" fmla="*/ 2838411 h 4446604"/>
              <a:gd name="connsiteX622" fmla="*/ 991389 w 8225337"/>
              <a:gd name="connsiteY622" fmla="*/ 2998432 h 4446604"/>
              <a:gd name="connsiteX623" fmla="*/ 983769 w 8225337"/>
              <a:gd name="connsiteY623" fmla="*/ 3024149 h 4446604"/>
              <a:gd name="connsiteX624" fmla="*/ 912332 w 8225337"/>
              <a:gd name="connsiteY624" fmla="*/ 3173692 h 4446604"/>
              <a:gd name="connsiteX625" fmla="*/ 899949 w 8225337"/>
              <a:gd name="connsiteY625" fmla="*/ 3198457 h 4446604"/>
              <a:gd name="connsiteX626" fmla="*/ 886614 w 8225337"/>
              <a:gd name="connsiteY626" fmla="*/ 3379432 h 4446604"/>
              <a:gd name="connsiteX627" fmla="*/ 892329 w 8225337"/>
              <a:gd name="connsiteY627" fmla="*/ 3405149 h 4446604"/>
              <a:gd name="connsiteX628" fmla="*/ 884709 w 8225337"/>
              <a:gd name="connsiteY628" fmla="*/ 3522307 h 4446604"/>
              <a:gd name="connsiteX629" fmla="*/ 866612 w 8225337"/>
              <a:gd name="connsiteY629" fmla="*/ 3537546 h 4446604"/>
              <a:gd name="connsiteX630" fmla="*/ 717069 w 8225337"/>
              <a:gd name="connsiteY630" fmla="*/ 3590886 h 4446604"/>
              <a:gd name="connsiteX631" fmla="*/ 696114 w 8225337"/>
              <a:gd name="connsiteY631" fmla="*/ 3598507 h 4446604"/>
              <a:gd name="connsiteX632" fmla="*/ 629439 w 8225337"/>
              <a:gd name="connsiteY632" fmla="*/ 3613746 h 4446604"/>
              <a:gd name="connsiteX633" fmla="*/ 606579 w 8225337"/>
              <a:gd name="connsiteY633" fmla="*/ 3619461 h 4446604"/>
              <a:gd name="connsiteX634" fmla="*/ 517044 w 8225337"/>
              <a:gd name="connsiteY634" fmla="*/ 3665182 h 4446604"/>
              <a:gd name="connsiteX635" fmla="*/ 492279 w 8225337"/>
              <a:gd name="connsiteY635" fmla="*/ 3674707 h 4446604"/>
              <a:gd name="connsiteX636" fmla="*/ 396077 w 8225337"/>
              <a:gd name="connsiteY636" fmla="*/ 3811867 h 4446604"/>
              <a:gd name="connsiteX637" fmla="*/ 317972 w 8225337"/>
              <a:gd name="connsiteY637" fmla="*/ 3878542 h 4446604"/>
              <a:gd name="connsiteX638" fmla="*/ 302732 w 8225337"/>
              <a:gd name="connsiteY638" fmla="*/ 3901402 h 4446604"/>
              <a:gd name="connsiteX639" fmla="*/ 31269 w 8225337"/>
              <a:gd name="connsiteY639" fmla="*/ 4257637 h 4446604"/>
              <a:gd name="connsiteX640" fmla="*/ 17934 w 8225337"/>
              <a:gd name="connsiteY640" fmla="*/ 4277639 h 4446604"/>
              <a:gd name="connsiteX641" fmla="*/ 789 w 8225337"/>
              <a:gd name="connsiteY641" fmla="*/ 4329074 h 4446604"/>
              <a:gd name="connsiteX642" fmla="*/ 2694 w 8225337"/>
              <a:gd name="connsiteY642" fmla="*/ 4376699 h 4446604"/>
              <a:gd name="connsiteX643" fmla="*/ 6504 w 8225337"/>
              <a:gd name="connsiteY643" fmla="*/ 4409084 h 444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Lst>
            <a:rect l="l" t="t" r="r" b="b"/>
            <a:pathLst>
              <a:path w="8225337" h="4446604">
                <a:moveTo>
                  <a:pt x="2924012" y="1853526"/>
                </a:moveTo>
                <a:cubicBezTo>
                  <a:pt x="2914487" y="1906867"/>
                  <a:pt x="2863052" y="1927822"/>
                  <a:pt x="2819237" y="1934489"/>
                </a:cubicBezTo>
                <a:cubicBezTo>
                  <a:pt x="2811617" y="1934489"/>
                  <a:pt x="2805902" y="1936394"/>
                  <a:pt x="2798282" y="1936394"/>
                </a:cubicBezTo>
                <a:cubicBezTo>
                  <a:pt x="2792567" y="1938299"/>
                  <a:pt x="2784947" y="1938299"/>
                  <a:pt x="2778279" y="1939251"/>
                </a:cubicBezTo>
                <a:cubicBezTo>
                  <a:pt x="2768754" y="1941156"/>
                  <a:pt x="2761134" y="1941156"/>
                  <a:pt x="2752562" y="1942109"/>
                </a:cubicBezTo>
                <a:cubicBezTo>
                  <a:pt x="2694459" y="1947824"/>
                  <a:pt x="2635404" y="1964969"/>
                  <a:pt x="2579207" y="1987829"/>
                </a:cubicBezTo>
                <a:cubicBezTo>
                  <a:pt x="2573492" y="1990686"/>
                  <a:pt x="2568729" y="1997354"/>
                  <a:pt x="2563967" y="2003069"/>
                </a:cubicBezTo>
                <a:cubicBezTo>
                  <a:pt x="2535392" y="2066886"/>
                  <a:pt x="2563967" y="2148802"/>
                  <a:pt x="2538249" y="2204047"/>
                </a:cubicBezTo>
                <a:cubicBezTo>
                  <a:pt x="2535392" y="2209761"/>
                  <a:pt x="2532534" y="2216429"/>
                  <a:pt x="2527772" y="2222144"/>
                </a:cubicBezTo>
                <a:cubicBezTo>
                  <a:pt x="2515389" y="2234527"/>
                  <a:pt x="2503007" y="2246909"/>
                  <a:pt x="2491577" y="2258339"/>
                </a:cubicBezTo>
                <a:cubicBezTo>
                  <a:pt x="2485862" y="2264054"/>
                  <a:pt x="2479194" y="2270722"/>
                  <a:pt x="2473479" y="2276436"/>
                </a:cubicBezTo>
                <a:cubicBezTo>
                  <a:pt x="2463954" y="2291677"/>
                  <a:pt x="2458239" y="2308822"/>
                  <a:pt x="2452524" y="2325014"/>
                </a:cubicBezTo>
                <a:cubicBezTo>
                  <a:pt x="2447762" y="2334539"/>
                  <a:pt x="2444904" y="2342159"/>
                  <a:pt x="2442999" y="2350732"/>
                </a:cubicBezTo>
                <a:cubicBezTo>
                  <a:pt x="2424902" y="2393594"/>
                  <a:pt x="2404899" y="2432647"/>
                  <a:pt x="2391564" y="2473604"/>
                </a:cubicBezTo>
                <a:cubicBezTo>
                  <a:pt x="2388707" y="2478367"/>
                  <a:pt x="2385849" y="2485986"/>
                  <a:pt x="2383944" y="2491702"/>
                </a:cubicBezTo>
                <a:cubicBezTo>
                  <a:pt x="2381087" y="2499321"/>
                  <a:pt x="2379182" y="2506942"/>
                  <a:pt x="2378229" y="2516467"/>
                </a:cubicBezTo>
                <a:cubicBezTo>
                  <a:pt x="2367752" y="2575521"/>
                  <a:pt x="2324889" y="2608859"/>
                  <a:pt x="2279169" y="2639339"/>
                </a:cubicBezTo>
                <a:cubicBezTo>
                  <a:pt x="2271549" y="2645054"/>
                  <a:pt x="2265834" y="2649817"/>
                  <a:pt x="2258214" y="2656484"/>
                </a:cubicBezTo>
                <a:cubicBezTo>
                  <a:pt x="2240117" y="2666009"/>
                  <a:pt x="2237259" y="2682202"/>
                  <a:pt x="2237259" y="2700299"/>
                </a:cubicBezTo>
                <a:cubicBezTo>
                  <a:pt x="2237259" y="2706014"/>
                  <a:pt x="2237259" y="2712682"/>
                  <a:pt x="2237259" y="2717444"/>
                </a:cubicBezTo>
                <a:cubicBezTo>
                  <a:pt x="2237259" y="2727921"/>
                  <a:pt x="2235354" y="2735542"/>
                  <a:pt x="2232497" y="2743161"/>
                </a:cubicBezTo>
                <a:cubicBezTo>
                  <a:pt x="2222019" y="2748877"/>
                  <a:pt x="2207732" y="2763164"/>
                  <a:pt x="2196302" y="2770784"/>
                </a:cubicBezTo>
                <a:cubicBezTo>
                  <a:pt x="2188682" y="2773642"/>
                  <a:pt x="2181062" y="2775546"/>
                  <a:pt x="2173442" y="2776499"/>
                </a:cubicBezTo>
                <a:cubicBezTo>
                  <a:pt x="2167727" y="2778404"/>
                  <a:pt x="2161059" y="2779357"/>
                  <a:pt x="2153439" y="2782214"/>
                </a:cubicBezTo>
                <a:cubicBezTo>
                  <a:pt x="2147724" y="2784119"/>
                  <a:pt x="2140104" y="2785071"/>
                  <a:pt x="2133437" y="2787929"/>
                </a:cubicBezTo>
                <a:cubicBezTo>
                  <a:pt x="2121054" y="2789834"/>
                  <a:pt x="2110577" y="2795549"/>
                  <a:pt x="2101052" y="2803169"/>
                </a:cubicBezTo>
                <a:cubicBezTo>
                  <a:pt x="2096289" y="2807932"/>
                  <a:pt x="2093432" y="2810789"/>
                  <a:pt x="2088669" y="2815552"/>
                </a:cubicBezTo>
                <a:cubicBezTo>
                  <a:pt x="2050569" y="2843174"/>
                  <a:pt x="2062952" y="2897467"/>
                  <a:pt x="2090574" y="2930804"/>
                </a:cubicBezTo>
                <a:cubicBezTo>
                  <a:pt x="2122959" y="2958427"/>
                  <a:pt x="2148677" y="2917469"/>
                  <a:pt x="2172489" y="2917469"/>
                </a:cubicBezTo>
                <a:cubicBezTo>
                  <a:pt x="2180109" y="2914611"/>
                  <a:pt x="2187729" y="2912707"/>
                  <a:pt x="2197254" y="2911754"/>
                </a:cubicBezTo>
                <a:cubicBezTo>
                  <a:pt x="2238212" y="2901277"/>
                  <a:pt x="2281074" y="2901277"/>
                  <a:pt x="2326794" y="2906039"/>
                </a:cubicBezTo>
                <a:cubicBezTo>
                  <a:pt x="2334414" y="2906039"/>
                  <a:pt x="2342034" y="2904134"/>
                  <a:pt x="2349654" y="2903182"/>
                </a:cubicBezTo>
                <a:cubicBezTo>
                  <a:pt x="2378229" y="2900324"/>
                  <a:pt x="2407757" y="2893657"/>
                  <a:pt x="2436332" y="2889846"/>
                </a:cubicBezTo>
                <a:cubicBezTo>
                  <a:pt x="2443952" y="2889846"/>
                  <a:pt x="2453477" y="2889846"/>
                  <a:pt x="2461097" y="2889846"/>
                </a:cubicBezTo>
                <a:cubicBezTo>
                  <a:pt x="2535392" y="2891752"/>
                  <a:pt x="2603019" y="2933661"/>
                  <a:pt x="2680172" y="2940329"/>
                </a:cubicBezTo>
                <a:cubicBezTo>
                  <a:pt x="2689697" y="2942234"/>
                  <a:pt x="2697317" y="2942234"/>
                  <a:pt x="2705889" y="2942234"/>
                </a:cubicBezTo>
                <a:cubicBezTo>
                  <a:pt x="2748752" y="2939377"/>
                  <a:pt x="2787804" y="2922232"/>
                  <a:pt x="2822094" y="2878417"/>
                </a:cubicBezTo>
                <a:cubicBezTo>
                  <a:pt x="2858289" y="2830792"/>
                  <a:pt x="2890674" y="2776499"/>
                  <a:pt x="2931632" y="2733636"/>
                </a:cubicBezTo>
                <a:cubicBezTo>
                  <a:pt x="2936394" y="2728874"/>
                  <a:pt x="2941157" y="2726017"/>
                  <a:pt x="2944967" y="2721254"/>
                </a:cubicBezTo>
                <a:cubicBezTo>
                  <a:pt x="2950682" y="2710777"/>
                  <a:pt x="2957349" y="2696489"/>
                  <a:pt x="2957349" y="2683154"/>
                </a:cubicBezTo>
                <a:cubicBezTo>
                  <a:pt x="2957349" y="2688869"/>
                  <a:pt x="2957349" y="2696489"/>
                  <a:pt x="2955444" y="2703157"/>
                </a:cubicBezTo>
                <a:cubicBezTo>
                  <a:pt x="2949729" y="2720302"/>
                  <a:pt x="2943062" y="2736494"/>
                  <a:pt x="2937347" y="2753639"/>
                </a:cubicBezTo>
                <a:cubicBezTo>
                  <a:pt x="2935442" y="2759354"/>
                  <a:pt x="2934489" y="2764117"/>
                  <a:pt x="2932584" y="2770784"/>
                </a:cubicBezTo>
                <a:cubicBezTo>
                  <a:pt x="2917344" y="2806027"/>
                  <a:pt x="2891627" y="2825077"/>
                  <a:pt x="2881149" y="2857461"/>
                </a:cubicBezTo>
                <a:cubicBezTo>
                  <a:pt x="2878292" y="2863177"/>
                  <a:pt x="2875434" y="2870796"/>
                  <a:pt x="2871624" y="2877464"/>
                </a:cubicBezTo>
                <a:cubicBezTo>
                  <a:pt x="2868767" y="2885084"/>
                  <a:pt x="2865909" y="2890799"/>
                  <a:pt x="2862099" y="2895561"/>
                </a:cubicBezTo>
                <a:cubicBezTo>
                  <a:pt x="2859242" y="2900324"/>
                  <a:pt x="2854479" y="2903182"/>
                  <a:pt x="2851622" y="2907944"/>
                </a:cubicBezTo>
                <a:cubicBezTo>
                  <a:pt x="2831619" y="2927946"/>
                  <a:pt x="2818284" y="2940329"/>
                  <a:pt x="2798282" y="2959379"/>
                </a:cubicBezTo>
                <a:cubicBezTo>
                  <a:pt x="2792567" y="2962236"/>
                  <a:pt x="2787804" y="2964142"/>
                  <a:pt x="2781137" y="2966999"/>
                </a:cubicBezTo>
                <a:cubicBezTo>
                  <a:pt x="2776374" y="2968904"/>
                  <a:pt x="2770659" y="2969857"/>
                  <a:pt x="2763039" y="2969857"/>
                </a:cubicBezTo>
                <a:cubicBezTo>
                  <a:pt x="2753514" y="2969857"/>
                  <a:pt x="2743037" y="2971761"/>
                  <a:pt x="2732559" y="2974619"/>
                </a:cubicBezTo>
                <a:cubicBezTo>
                  <a:pt x="2723034" y="2972714"/>
                  <a:pt x="2714462" y="2971761"/>
                  <a:pt x="2704937" y="2969857"/>
                </a:cubicBezTo>
                <a:cubicBezTo>
                  <a:pt x="2654454" y="2966999"/>
                  <a:pt x="2607782" y="2966999"/>
                  <a:pt x="2555394" y="2974619"/>
                </a:cubicBezTo>
                <a:cubicBezTo>
                  <a:pt x="2567777" y="2987002"/>
                  <a:pt x="2587779" y="2974619"/>
                  <a:pt x="2601114" y="2974619"/>
                </a:cubicBezTo>
                <a:cubicBezTo>
                  <a:pt x="2587779" y="2974619"/>
                  <a:pt x="2575397" y="2974619"/>
                  <a:pt x="2567777" y="2980334"/>
                </a:cubicBezTo>
                <a:cubicBezTo>
                  <a:pt x="2563014" y="2987954"/>
                  <a:pt x="2557299" y="2995574"/>
                  <a:pt x="2550632" y="3001289"/>
                </a:cubicBezTo>
                <a:cubicBezTo>
                  <a:pt x="2544917" y="3008909"/>
                  <a:pt x="2538249" y="3013671"/>
                  <a:pt x="2530629" y="3019386"/>
                </a:cubicBezTo>
                <a:cubicBezTo>
                  <a:pt x="2515389" y="3032721"/>
                  <a:pt x="2502054" y="3040342"/>
                  <a:pt x="2482052" y="3040342"/>
                </a:cubicBezTo>
                <a:cubicBezTo>
                  <a:pt x="2439189" y="3032721"/>
                  <a:pt x="2398232" y="3027959"/>
                  <a:pt x="2360132" y="3034627"/>
                </a:cubicBezTo>
                <a:cubicBezTo>
                  <a:pt x="2352512" y="3034627"/>
                  <a:pt x="2344892" y="3036532"/>
                  <a:pt x="2337272" y="3039389"/>
                </a:cubicBezTo>
                <a:cubicBezTo>
                  <a:pt x="2251547" y="3041294"/>
                  <a:pt x="2205827" y="3128924"/>
                  <a:pt x="2142009" y="3158452"/>
                </a:cubicBezTo>
                <a:cubicBezTo>
                  <a:pt x="2134389" y="3161309"/>
                  <a:pt x="2126769" y="3161309"/>
                  <a:pt x="2119149" y="3163214"/>
                </a:cubicBezTo>
                <a:cubicBezTo>
                  <a:pt x="2108672" y="3163214"/>
                  <a:pt x="2098194" y="3163214"/>
                  <a:pt x="2088669" y="3160357"/>
                </a:cubicBezTo>
                <a:cubicBezTo>
                  <a:pt x="2079144" y="3157499"/>
                  <a:pt x="2070572" y="3150832"/>
                  <a:pt x="2061047" y="3142259"/>
                </a:cubicBezTo>
                <a:cubicBezTo>
                  <a:pt x="2009612" y="3088919"/>
                  <a:pt x="1943889" y="3081299"/>
                  <a:pt x="1870547" y="3094634"/>
                </a:cubicBezTo>
                <a:cubicBezTo>
                  <a:pt x="1844829" y="3094634"/>
                  <a:pt x="1838162" y="3068917"/>
                  <a:pt x="1815302" y="3053677"/>
                </a:cubicBezTo>
                <a:cubicBezTo>
                  <a:pt x="1809587" y="3048914"/>
                  <a:pt x="1802919" y="3044152"/>
                  <a:pt x="1797204" y="3040342"/>
                </a:cubicBezTo>
                <a:cubicBezTo>
                  <a:pt x="1764819" y="3017482"/>
                  <a:pt x="1730529" y="3002242"/>
                  <a:pt x="1693382" y="2981286"/>
                </a:cubicBezTo>
                <a:cubicBezTo>
                  <a:pt x="1673379" y="2967952"/>
                  <a:pt x="1667664" y="2953664"/>
                  <a:pt x="1662902" y="2933661"/>
                </a:cubicBezTo>
                <a:cubicBezTo>
                  <a:pt x="1658139" y="2926042"/>
                  <a:pt x="1653377" y="2916517"/>
                  <a:pt x="1647662" y="2907944"/>
                </a:cubicBezTo>
                <a:cubicBezTo>
                  <a:pt x="1642899" y="2900324"/>
                  <a:pt x="1637184" y="2892704"/>
                  <a:pt x="1630517" y="2885084"/>
                </a:cubicBezTo>
                <a:cubicBezTo>
                  <a:pt x="1625754" y="2882227"/>
                  <a:pt x="1620039" y="2880321"/>
                  <a:pt x="1613372" y="2880321"/>
                </a:cubicBezTo>
                <a:cubicBezTo>
                  <a:pt x="1596227" y="2880321"/>
                  <a:pt x="1578129" y="2882227"/>
                  <a:pt x="1561937" y="2883179"/>
                </a:cubicBezTo>
                <a:cubicBezTo>
                  <a:pt x="1552412" y="2885084"/>
                  <a:pt x="1544792" y="2885084"/>
                  <a:pt x="1536219" y="2885084"/>
                </a:cubicBezTo>
                <a:cubicBezTo>
                  <a:pt x="1488594" y="2880321"/>
                  <a:pt x="1429539" y="2833649"/>
                  <a:pt x="1403822" y="2892704"/>
                </a:cubicBezTo>
                <a:cubicBezTo>
                  <a:pt x="1399059" y="2898419"/>
                  <a:pt x="1396202" y="2906039"/>
                  <a:pt x="1393344" y="2915564"/>
                </a:cubicBezTo>
                <a:cubicBezTo>
                  <a:pt x="1378104" y="2958427"/>
                  <a:pt x="1376199" y="3012719"/>
                  <a:pt x="1352387" y="3055582"/>
                </a:cubicBezTo>
                <a:cubicBezTo>
                  <a:pt x="1339052" y="3068917"/>
                  <a:pt x="1324764" y="3075584"/>
                  <a:pt x="1314287" y="3083204"/>
                </a:cubicBezTo>
                <a:cubicBezTo>
                  <a:pt x="1308572" y="3087967"/>
                  <a:pt x="1301904" y="3092729"/>
                  <a:pt x="1297142" y="3098444"/>
                </a:cubicBezTo>
                <a:cubicBezTo>
                  <a:pt x="1291427" y="3103207"/>
                  <a:pt x="1287617" y="3108921"/>
                  <a:pt x="1284759" y="3116542"/>
                </a:cubicBezTo>
                <a:cubicBezTo>
                  <a:pt x="1266662" y="3197504"/>
                  <a:pt x="1312382" y="3277514"/>
                  <a:pt x="1356197" y="3345142"/>
                </a:cubicBezTo>
                <a:cubicBezTo>
                  <a:pt x="1360959" y="3354667"/>
                  <a:pt x="1365722" y="3363239"/>
                  <a:pt x="1366674" y="3370859"/>
                </a:cubicBezTo>
                <a:cubicBezTo>
                  <a:pt x="1383819" y="3448011"/>
                  <a:pt x="1298094" y="3520402"/>
                  <a:pt x="1237134" y="3569932"/>
                </a:cubicBezTo>
                <a:cubicBezTo>
                  <a:pt x="1231419" y="3575646"/>
                  <a:pt x="1226657" y="3583267"/>
                  <a:pt x="1221894" y="3590886"/>
                </a:cubicBezTo>
                <a:cubicBezTo>
                  <a:pt x="1217132" y="3596602"/>
                  <a:pt x="1212369" y="3604221"/>
                  <a:pt x="1206654" y="3608032"/>
                </a:cubicBezTo>
                <a:cubicBezTo>
                  <a:pt x="1081877" y="3621367"/>
                  <a:pt x="1036157" y="3735667"/>
                  <a:pt x="960909" y="3816629"/>
                </a:cubicBezTo>
                <a:cubicBezTo>
                  <a:pt x="955194" y="3819486"/>
                  <a:pt x="947574" y="3824249"/>
                  <a:pt x="939954" y="3826154"/>
                </a:cubicBezTo>
                <a:cubicBezTo>
                  <a:pt x="932334" y="3829011"/>
                  <a:pt x="924714" y="3830917"/>
                  <a:pt x="917094" y="3830917"/>
                </a:cubicBezTo>
                <a:cubicBezTo>
                  <a:pt x="845657" y="3830917"/>
                  <a:pt x="752312" y="3871874"/>
                  <a:pt x="698019" y="3805199"/>
                </a:cubicBezTo>
                <a:cubicBezTo>
                  <a:pt x="693257" y="3802342"/>
                  <a:pt x="688494" y="3797579"/>
                  <a:pt x="682779" y="3794721"/>
                </a:cubicBezTo>
                <a:cubicBezTo>
                  <a:pt x="667539" y="3782339"/>
                  <a:pt x="652299" y="3769957"/>
                  <a:pt x="635154" y="3761384"/>
                </a:cubicBezTo>
                <a:cubicBezTo>
                  <a:pt x="625629" y="3756621"/>
                  <a:pt x="618009" y="3751859"/>
                  <a:pt x="609437" y="3749002"/>
                </a:cubicBezTo>
                <a:cubicBezTo>
                  <a:pt x="598959" y="3739477"/>
                  <a:pt x="586577" y="3736619"/>
                  <a:pt x="574194" y="3736619"/>
                </a:cubicBezTo>
                <a:cubicBezTo>
                  <a:pt x="568479" y="3734714"/>
                  <a:pt x="561812" y="3736619"/>
                  <a:pt x="556097" y="3736619"/>
                </a:cubicBezTo>
                <a:cubicBezTo>
                  <a:pt x="550382" y="3736619"/>
                  <a:pt x="543714" y="3738524"/>
                  <a:pt x="537999" y="3738524"/>
                </a:cubicBezTo>
                <a:cubicBezTo>
                  <a:pt x="542762" y="3732809"/>
                  <a:pt x="550382" y="3728999"/>
                  <a:pt x="556097" y="3725189"/>
                </a:cubicBezTo>
                <a:cubicBezTo>
                  <a:pt x="563717" y="3722332"/>
                  <a:pt x="571337" y="3720427"/>
                  <a:pt x="578957" y="3719474"/>
                </a:cubicBezTo>
                <a:cubicBezTo>
                  <a:pt x="594197" y="3714711"/>
                  <a:pt x="607532" y="3711854"/>
                  <a:pt x="621819" y="3704234"/>
                </a:cubicBezTo>
                <a:cubicBezTo>
                  <a:pt x="629439" y="3704234"/>
                  <a:pt x="638964" y="3704234"/>
                  <a:pt x="646584" y="3702329"/>
                </a:cubicBezTo>
                <a:cubicBezTo>
                  <a:pt x="687542" y="3702329"/>
                  <a:pt x="730404" y="3707092"/>
                  <a:pt x="771362" y="3702329"/>
                </a:cubicBezTo>
                <a:cubicBezTo>
                  <a:pt x="780887" y="3700424"/>
                  <a:pt x="788507" y="3699471"/>
                  <a:pt x="797079" y="3697567"/>
                </a:cubicBezTo>
                <a:cubicBezTo>
                  <a:pt x="847562" y="3684232"/>
                  <a:pt x="891377" y="3661371"/>
                  <a:pt x="929477" y="3626129"/>
                </a:cubicBezTo>
                <a:cubicBezTo>
                  <a:pt x="935192" y="3618509"/>
                  <a:pt x="942812" y="3612794"/>
                  <a:pt x="949479" y="3605174"/>
                </a:cubicBezTo>
                <a:cubicBezTo>
                  <a:pt x="1022822" y="3543261"/>
                  <a:pt x="1056159" y="3434677"/>
                  <a:pt x="975197" y="3365144"/>
                </a:cubicBezTo>
                <a:cubicBezTo>
                  <a:pt x="970434" y="3355619"/>
                  <a:pt x="967577" y="3347046"/>
                  <a:pt x="964719" y="3337521"/>
                </a:cubicBezTo>
                <a:cubicBezTo>
                  <a:pt x="951384" y="3291802"/>
                  <a:pt x="959004" y="3241319"/>
                  <a:pt x="982817" y="3200361"/>
                </a:cubicBezTo>
                <a:cubicBezTo>
                  <a:pt x="987579" y="3194646"/>
                  <a:pt x="992342" y="3187027"/>
                  <a:pt x="996152" y="3179407"/>
                </a:cubicBezTo>
                <a:cubicBezTo>
                  <a:pt x="1026632" y="3136544"/>
                  <a:pt x="1049492" y="3090824"/>
                  <a:pt x="1061874" y="3029864"/>
                </a:cubicBezTo>
                <a:cubicBezTo>
                  <a:pt x="1061874" y="3022244"/>
                  <a:pt x="1063779" y="3012719"/>
                  <a:pt x="1063779" y="3004146"/>
                </a:cubicBezTo>
                <a:cubicBezTo>
                  <a:pt x="1065684" y="2945092"/>
                  <a:pt x="1058064" y="2881274"/>
                  <a:pt x="1069494" y="2823171"/>
                </a:cubicBezTo>
                <a:cubicBezTo>
                  <a:pt x="1072352" y="2815552"/>
                  <a:pt x="1075209" y="2807932"/>
                  <a:pt x="1077114" y="2800311"/>
                </a:cubicBezTo>
                <a:cubicBezTo>
                  <a:pt x="1079019" y="2792692"/>
                  <a:pt x="1079972" y="2783167"/>
                  <a:pt x="1081877" y="2775546"/>
                </a:cubicBezTo>
                <a:cubicBezTo>
                  <a:pt x="1083782" y="2767927"/>
                  <a:pt x="1084734" y="2760307"/>
                  <a:pt x="1087592" y="2752686"/>
                </a:cubicBezTo>
                <a:cubicBezTo>
                  <a:pt x="1093307" y="2740304"/>
                  <a:pt x="1107594" y="2732684"/>
                  <a:pt x="1118072" y="2724111"/>
                </a:cubicBezTo>
                <a:cubicBezTo>
                  <a:pt x="1125692" y="2719349"/>
                  <a:pt x="1131407" y="2716492"/>
                  <a:pt x="1139027" y="2711729"/>
                </a:cubicBezTo>
                <a:cubicBezTo>
                  <a:pt x="1144742" y="2706967"/>
                  <a:pt x="1149504" y="2702204"/>
                  <a:pt x="1152362" y="2699346"/>
                </a:cubicBezTo>
                <a:cubicBezTo>
                  <a:pt x="1172364" y="2666009"/>
                  <a:pt x="1178079" y="2625052"/>
                  <a:pt x="1207607" y="2600286"/>
                </a:cubicBezTo>
                <a:cubicBezTo>
                  <a:pt x="1213322" y="2594571"/>
                  <a:pt x="1220942" y="2589809"/>
                  <a:pt x="1227609" y="2583142"/>
                </a:cubicBezTo>
                <a:cubicBezTo>
                  <a:pt x="1233324" y="2577427"/>
                  <a:pt x="1239992" y="2570759"/>
                  <a:pt x="1245707" y="2563139"/>
                </a:cubicBezTo>
                <a:cubicBezTo>
                  <a:pt x="1251422" y="2558377"/>
                  <a:pt x="1259042" y="2557424"/>
                  <a:pt x="1266662" y="2555519"/>
                </a:cubicBezTo>
                <a:cubicBezTo>
                  <a:pt x="1286664" y="2552661"/>
                  <a:pt x="1309524" y="2558377"/>
                  <a:pt x="1332384" y="2563139"/>
                </a:cubicBezTo>
                <a:cubicBezTo>
                  <a:pt x="1341909" y="2565044"/>
                  <a:pt x="1349529" y="2565996"/>
                  <a:pt x="1357149" y="2565996"/>
                </a:cubicBezTo>
                <a:cubicBezTo>
                  <a:pt x="1422872" y="2556471"/>
                  <a:pt x="1494309" y="2543136"/>
                  <a:pt x="1560984" y="2576474"/>
                </a:cubicBezTo>
                <a:cubicBezTo>
                  <a:pt x="1606704" y="2604096"/>
                  <a:pt x="1566699" y="2665057"/>
                  <a:pt x="1585749" y="2703157"/>
                </a:cubicBezTo>
                <a:cubicBezTo>
                  <a:pt x="1588607" y="2708871"/>
                  <a:pt x="1593369" y="2713634"/>
                  <a:pt x="1599084" y="2718396"/>
                </a:cubicBezTo>
                <a:cubicBezTo>
                  <a:pt x="1609562" y="2726017"/>
                  <a:pt x="1626707" y="2730779"/>
                  <a:pt x="1649567" y="2728874"/>
                </a:cubicBezTo>
                <a:cubicBezTo>
                  <a:pt x="1657187" y="2728874"/>
                  <a:pt x="1664807" y="2730779"/>
                  <a:pt x="1670522" y="2730779"/>
                </a:cubicBezTo>
                <a:cubicBezTo>
                  <a:pt x="1714337" y="2728874"/>
                  <a:pt x="1757199" y="2726017"/>
                  <a:pt x="1800062" y="2726017"/>
                </a:cubicBezTo>
                <a:cubicBezTo>
                  <a:pt x="1805777" y="2726017"/>
                  <a:pt x="1813397" y="2727921"/>
                  <a:pt x="1821017" y="2726017"/>
                </a:cubicBezTo>
                <a:cubicBezTo>
                  <a:pt x="1868642" y="2726017"/>
                  <a:pt x="1915314" y="2703157"/>
                  <a:pt x="1963892" y="2690774"/>
                </a:cubicBezTo>
                <a:cubicBezTo>
                  <a:pt x="1973417" y="2686011"/>
                  <a:pt x="1981989" y="2681249"/>
                  <a:pt x="1991514" y="2677439"/>
                </a:cubicBezTo>
                <a:cubicBezTo>
                  <a:pt x="2039139" y="2652674"/>
                  <a:pt x="2081049" y="2621242"/>
                  <a:pt x="2116292" y="2581236"/>
                </a:cubicBezTo>
                <a:cubicBezTo>
                  <a:pt x="2121054" y="2576474"/>
                  <a:pt x="2125817" y="2570759"/>
                  <a:pt x="2129627" y="2564092"/>
                </a:cubicBezTo>
                <a:cubicBezTo>
                  <a:pt x="2157249" y="2528849"/>
                  <a:pt x="2182967" y="2495511"/>
                  <a:pt x="2190587" y="2454554"/>
                </a:cubicBezTo>
                <a:cubicBezTo>
                  <a:pt x="2193444" y="2446934"/>
                  <a:pt x="2195349" y="2439314"/>
                  <a:pt x="2198207" y="2431694"/>
                </a:cubicBezTo>
                <a:cubicBezTo>
                  <a:pt x="2218209" y="2367877"/>
                  <a:pt x="2238212" y="2306917"/>
                  <a:pt x="2300124" y="2278342"/>
                </a:cubicBezTo>
                <a:cubicBezTo>
                  <a:pt x="2305839" y="2273579"/>
                  <a:pt x="2312507" y="2267864"/>
                  <a:pt x="2317269" y="2263102"/>
                </a:cubicBezTo>
                <a:cubicBezTo>
                  <a:pt x="2334414" y="2245957"/>
                  <a:pt x="2349654" y="2227859"/>
                  <a:pt x="2362989" y="2204999"/>
                </a:cubicBezTo>
                <a:cubicBezTo>
                  <a:pt x="2365847" y="2200236"/>
                  <a:pt x="2370609" y="2194522"/>
                  <a:pt x="2373467" y="2187854"/>
                </a:cubicBezTo>
                <a:cubicBezTo>
                  <a:pt x="2426807" y="2131657"/>
                  <a:pt x="2452524" y="2076411"/>
                  <a:pt x="2469669" y="1996401"/>
                </a:cubicBezTo>
                <a:cubicBezTo>
                  <a:pt x="2472527" y="1988781"/>
                  <a:pt x="2477289" y="1981161"/>
                  <a:pt x="2483004" y="1973542"/>
                </a:cubicBezTo>
                <a:cubicBezTo>
                  <a:pt x="2503007" y="1945919"/>
                  <a:pt x="2530629" y="1927822"/>
                  <a:pt x="2562062" y="1919249"/>
                </a:cubicBezTo>
                <a:cubicBezTo>
                  <a:pt x="2567777" y="1917344"/>
                  <a:pt x="2575397" y="1916392"/>
                  <a:pt x="2583017" y="1914486"/>
                </a:cubicBezTo>
                <a:cubicBezTo>
                  <a:pt x="2625879" y="1904961"/>
                  <a:pt x="2668742" y="1904961"/>
                  <a:pt x="2710652" y="1906867"/>
                </a:cubicBezTo>
                <a:cubicBezTo>
                  <a:pt x="2720177" y="1906867"/>
                  <a:pt x="2727797" y="1906867"/>
                  <a:pt x="2736369" y="1906867"/>
                </a:cubicBezTo>
                <a:cubicBezTo>
                  <a:pt x="2751609" y="1909724"/>
                  <a:pt x="2766849" y="1909724"/>
                  <a:pt x="2782089" y="1908772"/>
                </a:cubicBezTo>
                <a:cubicBezTo>
                  <a:pt x="2789709" y="1906867"/>
                  <a:pt x="2797329" y="1905914"/>
                  <a:pt x="2804949" y="1904009"/>
                </a:cubicBezTo>
                <a:cubicBezTo>
                  <a:pt x="2845907" y="1888769"/>
                  <a:pt x="2878292" y="1875434"/>
                  <a:pt x="2917344" y="1860194"/>
                </a:cubicBezTo>
                <a:cubicBezTo>
                  <a:pt x="2923059" y="1856384"/>
                  <a:pt x="2924012" y="1855431"/>
                  <a:pt x="2924012" y="1853526"/>
                </a:cubicBezTo>
                <a:moveTo>
                  <a:pt x="6679719" y="3301327"/>
                </a:moveTo>
                <a:cubicBezTo>
                  <a:pt x="6661622" y="3316567"/>
                  <a:pt x="6669242" y="3342284"/>
                  <a:pt x="6670194" y="3362286"/>
                </a:cubicBezTo>
                <a:cubicBezTo>
                  <a:pt x="6673052" y="3369907"/>
                  <a:pt x="6675909" y="3375621"/>
                  <a:pt x="6680672" y="3383242"/>
                </a:cubicBezTo>
                <a:cubicBezTo>
                  <a:pt x="6739727" y="3449917"/>
                  <a:pt x="6831167" y="3423246"/>
                  <a:pt x="6911177" y="3449917"/>
                </a:cubicBezTo>
                <a:cubicBezTo>
                  <a:pt x="6786399" y="3490874"/>
                  <a:pt x="6641619" y="3449917"/>
                  <a:pt x="6570182" y="3337521"/>
                </a:cubicBezTo>
                <a:cubicBezTo>
                  <a:pt x="6565419" y="3332759"/>
                  <a:pt x="6562562" y="3327044"/>
                  <a:pt x="6557799" y="3320377"/>
                </a:cubicBezTo>
                <a:cubicBezTo>
                  <a:pt x="6539702" y="3291802"/>
                  <a:pt x="6516842" y="3261321"/>
                  <a:pt x="6486362" y="3247034"/>
                </a:cubicBezTo>
                <a:cubicBezTo>
                  <a:pt x="6483504" y="3245129"/>
                  <a:pt x="6481599" y="3244177"/>
                  <a:pt x="6478742" y="3242271"/>
                </a:cubicBezTo>
                <a:cubicBezTo>
                  <a:pt x="6458740" y="3232746"/>
                  <a:pt x="6435879" y="3228936"/>
                  <a:pt x="6417782" y="3214649"/>
                </a:cubicBezTo>
                <a:cubicBezTo>
                  <a:pt x="6415877" y="3212744"/>
                  <a:pt x="6413019" y="3211792"/>
                  <a:pt x="6412067" y="3211792"/>
                </a:cubicBezTo>
                <a:cubicBezTo>
                  <a:pt x="6409209" y="3208934"/>
                  <a:pt x="6406352" y="3206077"/>
                  <a:pt x="6402542" y="3204171"/>
                </a:cubicBezTo>
                <a:cubicBezTo>
                  <a:pt x="6396827" y="3199409"/>
                  <a:pt x="6392065" y="3193694"/>
                  <a:pt x="6387302" y="3188932"/>
                </a:cubicBezTo>
                <a:cubicBezTo>
                  <a:pt x="6385397" y="3187027"/>
                  <a:pt x="6385397" y="3186074"/>
                  <a:pt x="6384444" y="3184169"/>
                </a:cubicBezTo>
                <a:cubicBezTo>
                  <a:pt x="6378729" y="3173692"/>
                  <a:pt x="6373967" y="3163214"/>
                  <a:pt x="6372062" y="3151784"/>
                </a:cubicBezTo>
                <a:cubicBezTo>
                  <a:pt x="6372062" y="3146069"/>
                  <a:pt x="6370157" y="3139402"/>
                  <a:pt x="6370157" y="3134639"/>
                </a:cubicBezTo>
                <a:cubicBezTo>
                  <a:pt x="6373015" y="3128924"/>
                  <a:pt x="6377777" y="3122257"/>
                  <a:pt x="6380634" y="3116542"/>
                </a:cubicBezTo>
                <a:cubicBezTo>
                  <a:pt x="6458740" y="3065107"/>
                  <a:pt x="6405399" y="2989859"/>
                  <a:pt x="6391112" y="2915564"/>
                </a:cubicBezTo>
                <a:cubicBezTo>
                  <a:pt x="6385397" y="2882227"/>
                  <a:pt x="6339677" y="2887942"/>
                  <a:pt x="6313007" y="2867939"/>
                </a:cubicBezTo>
                <a:cubicBezTo>
                  <a:pt x="6305387" y="2862224"/>
                  <a:pt x="6299672" y="2855557"/>
                  <a:pt x="6293004" y="2847936"/>
                </a:cubicBezTo>
                <a:cubicBezTo>
                  <a:pt x="6288242" y="2842221"/>
                  <a:pt x="6283479" y="2834602"/>
                  <a:pt x="6279669" y="2826982"/>
                </a:cubicBezTo>
                <a:cubicBezTo>
                  <a:pt x="6256809" y="2793644"/>
                  <a:pt x="6233949" y="2760307"/>
                  <a:pt x="6211090" y="2726969"/>
                </a:cubicBezTo>
                <a:cubicBezTo>
                  <a:pt x="6206327" y="2721254"/>
                  <a:pt x="6201565" y="2713634"/>
                  <a:pt x="6197754" y="2706967"/>
                </a:cubicBezTo>
                <a:cubicBezTo>
                  <a:pt x="6161559" y="2638386"/>
                  <a:pt x="6109172" y="2605049"/>
                  <a:pt x="6035829" y="2599334"/>
                </a:cubicBezTo>
                <a:cubicBezTo>
                  <a:pt x="6028209" y="2597429"/>
                  <a:pt x="6022494" y="2597429"/>
                  <a:pt x="6014874" y="2596477"/>
                </a:cubicBezTo>
                <a:cubicBezTo>
                  <a:pt x="5990109" y="2591714"/>
                  <a:pt x="5971059" y="2579332"/>
                  <a:pt x="5948199" y="2583142"/>
                </a:cubicBezTo>
                <a:cubicBezTo>
                  <a:pt x="5940579" y="2581236"/>
                  <a:pt x="5932959" y="2580284"/>
                  <a:pt x="5925340" y="2580284"/>
                </a:cubicBezTo>
                <a:cubicBezTo>
                  <a:pt x="5894859" y="2575521"/>
                  <a:pt x="5866284" y="2572664"/>
                  <a:pt x="5835804" y="2572664"/>
                </a:cubicBezTo>
                <a:cubicBezTo>
                  <a:pt x="5826279" y="2570759"/>
                  <a:pt x="5818659" y="2570759"/>
                  <a:pt x="5810087" y="2570759"/>
                </a:cubicBezTo>
                <a:cubicBezTo>
                  <a:pt x="5749127" y="2572664"/>
                  <a:pt x="5690072" y="2585999"/>
                  <a:pt x="5642447" y="2624099"/>
                </a:cubicBezTo>
                <a:cubicBezTo>
                  <a:pt x="5636732" y="2628861"/>
                  <a:pt x="5630065" y="2634577"/>
                  <a:pt x="5624349" y="2639339"/>
                </a:cubicBezTo>
                <a:cubicBezTo>
                  <a:pt x="5618634" y="2645054"/>
                  <a:pt x="5611015" y="2652674"/>
                  <a:pt x="5604347" y="2660294"/>
                </a:cubicBezTo>
                <a:cubicBezTo>
                  <a:pt x="5578629" y="2713634"/>
                  <a:pt x="5525290" y="2741257"/>
                  <a:pt x="5492904" y="2787929"/>
                </a:cubicBezTo>
                <a:cubicBezTo>
                  <a:pt x="5475759" y="2807932"/>
                  <a:pt x="5475759" y="2833649"/>
                  <a:pt x="5475759" y="2857461"/>
                </a:cubicBezTo>
                <a:cubicBezTo>
                  <a:pt x="5475759" y="2866986"/>
                  <a:pt x="5475759" y="2874607"/>
                  <a:pt x="5473854" y="2882227"/>
                </a:cubicBezTo>
                <a:cubicBezTo>
                  <a:pt x="5471949" y="2895561"/>
                  <a:pt x="5464329" y="2909849"/>
                  <a:pt x="5458615" y="2915564"/>
                </a:cubicBezTo>
                <a:cubicBezTo>
                  <a:pt x="5452899" y="2920327"/>
                  <a:pt x="5445279" y="2925089"/>
                  <a:pt x="5438612" y="2927946"/>
                </a:cubicBezTo>
                <a:cubicBezTo>
                  <a:pt x="5432897" y="2929852"/>
                  <a:pt x="5426229" y="2930804"/>
                  <a:pt x="5421467" y="2932709"/>
                </a:cubicBezTo>
                <a:cubicBezTo>
                  <a:pt x="5413847" y="2937471"/>
                  <a:pt x="5406227" y="2940329"/>
                  <a:pt x="5398607" y="2945092"/>
                </a:cubicBezTo>
                <a:cubicBezTo>
                  <a:pt x="5390987" y="2947949"/>
                  <a:pt x="5385272" y="2950807"/>
                  <a:pt x="5377652" y="2954617"/>
                </a:cubicBezTo>
                <a:cubicBezTo>
                  <a:pt x="5339552" y="2964142"/>
                  <a:pt x="5319549" y="3005099"/>
                  <a:pt x="5327169" y="3044152"/>
                </a:cubicBezTo>
                <a:cubicBezTo>
                  <a:pt x="5329074" y="3053677"/>
                  <a:pt x="5332884" y="3062249"/>
                  <a:pt x="5337647" y="3069869"/>
                </a:cubicBezTo>
                <a:cubicBezTo>
                  <a:pt x="5363365" y="3107969"/>
                  <a:pt x="5415752" y="3135592"/>
                  <a:pt x="5393844" y="3184169"/>
                </a:cubicBezTo>
                <a:cubicBezTo>
                  <a:pt x="5391940" y="3191789"/>
                  <a:pt x="5390987" y="3197504"/>
                  <a:pt x="5389082" y="3205124"/>
                </a:cubicBezTo>
                <a:cubicBezTo>
                  <a:pt x="5384319" y="3214649"/>
                  <a:pt x="5381462" y="3223221"/>
                  <a:pt x="5378604" y="3232746"/>
                </a:cubicBezTo>
                <a:cubicBezTo>
                  <a:pt x="5369079" y="3238461"/>
                  <a:pt x="5361459" y="3245129"/>
                  <a:pt x="5353840" y="3252749"/>
                </a:cubicBezTo>
                <a:cubicBezTo>
                  <a:pt x="5346219" y="3258464"/>
                  <a:pt x="5338599" y="3265132"/>
                  <a:pt x="5332884" y="3272752"/>
                </a:cubicBezTo>
                <a:cubicBezTo>
                  <a:pt x="5304309" y="3320377"/>
                  <a:pt x="5285259" y="3380384"/>
                  <a:pt x="5299547" y="3428961"/>
                </a:cubicBezTo>
                <a:cubicBezTo>
                  <a:pt x="5302404" y="3436582"/>
                  <a:pt x="5305262" y="3446107"/>
                  <a:pt x="5310024" y="3451821"/>
                </a:cubicBezTo>
                <a:cubicBezTo>
                  <a:pt x="5312882" y="3476586"/>
                  <a:pt x="5346219" y="3476586"/>
                  <a:pt x="5346219" y="3495636"/>
                </a:cubicBezTo>
                <a:cubicBezTo>
                  <a:pt x="5346219" y="3549929"/>
                  <a:pt x="5351934" y="3597554"/>
                  <a:pt x="5370984" y="3653752"/>
                </a:cubicBezTo>
                <a:cubicBezTo>
                  <a:pt x="5373842" y="3663277"/>
                  <a:pt x="5375747" y="3671849"/>
                  <a:pt x="5378604" y="3679469"/>
                </a:cubicBezTo>
                <a:cubicBezTo>
                  <a:pt x="5380509" y="3688994"/>
                  <a:pt x="5383367" y="3697567"/>
                  <a:pt x="5384319" y="3707092"/>
                </a:cubicBezTo>
                <a:cubicBezTo>
                  <a:pt x="5386224" y="3714711"/>
                  <a:pt x="5387177" y="3724236"/>
                  <a:pt x="5389082" y="3732809"/>
                </a:cubicBezTo>
                <a:cubicBezTo>
                  <a:pt x="5391940" y="3786149"/>
                  <a:pt x="5398607" y="3839489"/>
                  <a:pt x="5378604" y="3893782"/>
                </a:cubicBezTo>
                <a:cubicBezTo>
                  <a:pt x="5375747" y="3901402"/>
                  <a:pt x="5370984" y="3907117"/>
                  <a:pt x="5366222" y="3914736"/>
                </a:cubicBezTo>
                <a:cubicBezTo>
                  <a:pt x="5340504" y="3948074"/>
                  <a:pt x="5297642" y="3970934"/>
                  <a:pt x="5322407" y="4024274"/>
                </a:cubicBezTo>
                <a:cubicBezTo>
                  <a:pt x="5325265" y="4029989"/>
                  <a:pt x="5328122" y="4034752"/>
                  <a:pt x="5332884" y="4041419"/>
                </a:cubicBezTo>
                <a:cubicBezTo>
                  <a:pt x="5343362" y="4058564"/>
                  <a:pt x="5358602" y="4073804"/>
                  <a:pt x="5363365" y="4092854"/>
                </a:cubicBezTo>
                <a:cubicBezTo>
                  <a:pt x="5365269" y="4103332"/>
                  <a:pt x="5366222" y="4113809"/>
                  <a:pt x="5365269" y="4125239"/>
                </a:cubicBezTo>
                <a:cubicBezTo>
                  <a:pt x="5365269" y="4157624"/>
                  <a:pt x="5359554" y="4190961"/>
                  <a:pt x="5347172" y="4224299"/>
                </a:cubicBezTo>
                <a:cubicBezTo>
                  <a:pt x="5330027" y="4189057"/>
                  <a:pt x="5313834" y="4154767"/>
                  <a:pt x="5295737" y="4120477"/>
                </a:cubicBezTo>
                <a:cubicBezTo>
                  <a:pt x="5292879" y="4112857"/>
                  <a:pt x="5290022" y="4107142"/>
                  <a:pt x="5285259" y="4100474"/>
                </a:cubicBezTo>
                <a:cubicBezTo>
                  <a:pt x="5272877" y="4080471"/>
                  <a:pt x="5257637" y="4062374"/>
                  <a:pt x="5244302" y="4042371"/>
                </a:cubicBezTo>
                <a:cubicBezTo>
                  <a:pt x="5239540" y="4036657"/>
                  <a:pt x="5234777" y="4029989"/>
                  <a:pt x="5230967" y="4024274"/>
                </a:cubicBezTo>
                <a:cubicBezTo>
                  <a:pt x="5225252" y="4018559"/>
                  <a:pt x="5218584" y="4010939"/>
                  <a:pt x="5213822" y="4003319"/>
                </a:cubicBezTo>
                <a:cubicBezTo>
                  <a:pt x="5208107" y="3995699"/>
                  <a:pt x="5204297" y="3988079"/>
                  <a:pt x="5201440" y="3980459"/>
                </a:cubicBezTo>
                <a:cubicBezTo>
                  <a:pt x="5198582" y="3974744"/>
                  <a:pt x="5193819" y="3965219"/>
                  <a:pt x="5190962" y="3957599"/>
                </a:cubicBezTo>
                <a:cubicBezTo>
                  <a:pt x="5188104" y="3948074"/>
                  <a:pt x="5186199" y="3940454"/>
                  <a:pt x="5189057" y="3932834"/>
                </a:cubicBezTo>
                <a:cubicBezTo>
                  <a:pt x="5262399" y="3871874"/>
                  <a:pt x="5333837" y="3785196"/>
                  <a:pt x="5242397" y="3704234"/>
                </a:cubicBezTo>
                <a:cubicBezTo>
                  <a:pt x="5234777" y="3690899"/>
                  <a:pt x="5234777" y="3668992"/>
                  <a:pt x="5232872" y="3655657"/>
                </a:cubicBezTo>
                <a:cubicBezTo>
                  <a:pt x="5232872" y="3648036"/>
                  <a:pt x="5232872" y="3642321"/>
                  <a:pt x="5230967" y="3635654"/>
                </a:cubicBezTo>
                <a:cubicBezTo>
                  <a:pt x="5229062" y="3630892"/>
                  <a:pt x="5226204" y="3626129"/>
                  <a:pt x="5221442" y="3622319"/>
                </a:cubicBezTo>
                <a:cubicBezTo>
                  <a:pt x="5155719" y="3568979"/>
                  <a:pt x="5089997" y="3441344"/>
                  <a:pt x="5152862" y="3371811"/>
                </a:cubicBezTo>
                <a:cubicBezTo>
                  <a:pt x="5157624" y="3364192"/>
                  <a:pt x="5162387" y="3356571"/>
                  <a:pt x="5165244" y="3350857"/>
                </a:cubicBezTo>
                <a:cubicBezTo>
                  <a:pt x="5203344" y="3269894"/>
                  <a:pt x="5145242" y="3159404"/>
                  <a:pt x="5081424" y="3083204"/>
                </a:cubicBezTo>
                <a:cubicBezTo>
                  <a:pt x="5073804" y="3077489"/>
                  <a:pt x="5066184" y="3070821"/>
                  <a:pt x="5058565" y="3065107"/>
                </a:cubicBezTo>
                <a:cubicBezTo>
                  <a:pt x="5017607" y="3032721"/>
                  <a:pt x="4967124" y="3010814"/>
                  <a:pt x="4924262" y="2998432"/>
                </a:cubicBezTo>
                <a:cubicBezTo>
                  <a:pt x="4916642" y="2996527"/>
                  <a:pt x="4909022" y="2995574"/>
                  <a:pt x="4903307" y="2993669"/>
                </a:cubicBezTo>
                <a:cubicBezTo>
                  <a:pt x="4868064" y="2986049"/>
                  <a:pt x="4831869" y="2978429"/>
                  <a:pt x="4802342" y="2960332"/>
                </a:cubicBezTo>
                <a:cubicBezTo>
                  <a:pt x="4797579" y="2954617"/>
                  <a:pt x="4794722" y="2949854"/>
                  <a:pt x="4789959" y="2945092"/>
                </a:cubicBezTo>
                <a:cubicBezTo>
                  <a:pt x="4769004" y="2920327"/>
                  <a:pt x="4746144" y="2899371"/>
                  <a:pt x="4723284" y="2883179"/>
                </a:cubicBezTo>
                <a:cubicBezTo>
                  <a:pt x="4715664" y="2878417"/>
                  <a:pt x="4708044" y="2873654"/>
                  <a:pt x="4700424" y="2870796"/>
                </a:cubicBezTo>
                <a:cubicBezTo>
                  <a:pt x="4610889" y="2794596"/>
                  <a:pt x="4530879" y="2835554"/>
                  <a:pt x="4462299" y="2918421"/>
                </a:cubicBezTo>
                <a:cubicBezTo>
                  <a:pt x="4457537" y="2921279"/>
                  <a:pt x="4451822" y="2926042"/>
                  <a:pt x="4447059" y="2928899"/>
                </a:cubicBezTo>
                <a:cubicBezTo>
                  <a:pt x="4437534" y="2936519"/>
                  <a:pt x="4429914" y="2946044"/>
                  <a:pt x="4421342" y="2956521"/>
                </a:cubicBezTo>
                <a:cubicBezTo>
                  <a:pt x="4413722" y="2956521"/>
                  <a:pt x="4404197" y="2956521"/>
                  <a:pt x="4396577" y="2956521"/>
                </a:cubicBezTo>
                <a:cubicBezTo>
                  <a:pt x="4364192" y="2953664"/>
                  <a:pt x="4333712" y="2941282"/>
                  <a:pt x="4305137" y="2912707"/>
                </a:cubicBezTo>
                <a:cubicBezTo>
                  <a:pt x="4299422" y="2907944"/>
                  <a:pt x="4291802" y="2902229"/>
                  <a:pt x="4284182" y="2895561"/>
                </a:cubicBezTo>
                <a:cubicBezTo>
                  <a:pt x="4270847" y="2885084"/>
                  <a:pt x="4256559" y="2872702"/>
                  <a:pt x="4244177" y="2862224"/>
                </a:cubicBezTo>
                <a:cubicBezTo>
                  <a:pt x="4234652" y="2859367"/>
                  <a:pt x="4227032" y="2856509"/>
                  <a:pt x="4216554" y="2854604"/>
                </a:cubicBezTo>
                <a:cubicBezTo>
                  <a:pt x="4210839" y="2851746"/>
                  <a:pt x="4203219" y="2848889"/>
                  <a:pt x="4196552" y="2844127"/>
                </a:cubicBezTo>
                <a:cubicBezTo>
                  <a:pt x="4168929" y="2828886"/>
                  <a:pt x="4145117" y="2806027"/>
                  <a:pt x="4120352" y="2775546"/>
                </a:cubicBezTo>
                <a:cubicBezTo>
                  <a:pt x="4110827" y="2772689"/>
                  <a:pt x="4102254" y="2769832"/>
                  <a:pt x="4094634" y="2765069"/>
                </a:cubicBezTo>
                <a:cubicBezTo>
                  <a:pt x="4033674" y="2737446"/>
                  <a:pt x="3977477" y="2703157"/>
                  <a:pt x="3925089" y="2657436"/>
                </a:cubicBezTo>
                <a:cubicBezTo>
                  <a:pt x="3990812" y="2680296"/>
                  <a:pt x="4060344" y="2715539"/>
                  <a:pt x="4128924" y="2726017"/>
                </a:cubicBezTo>
                <a:cubicBezTo>
                  <a:pt x="4134639" y="2727921"/>
                  <a:pt x="4142259" y="2727921"/>
                  <a:pt x="4149879" y="2728874"/>
                </a:cubicBezTo>
                <a:cubicBezTo>
                  <a:pt x="4230842" y="2734589"/>
                  <a:pt x="4307994" y="2789834"/>
                  <a:pt x="4384194" y="2790786"/>
                </a:cubicBezTo>
                <a:cubicBezTo>
                  <a:pt x="4393719" y="2790786"/>
                  <a:pt x="4402292" y="2790786"/>
                  <a:pt x="4409912" y="2788882"/>
                </a:cubicBezTo>
                <a:cubicBezTo>
                  <a:pt x="4443249" y="2741257"/>
                  <a:pt x="4397529" y="2653627"/>
                  <a:pt x="4483254" y="2653627"/>
                </a:cubicBezTo>
                <a:cubicBezTo>
                  <a:pt x="4562312" y="2661246"/>
                  <a:pt x="4608032" y="2735542"/>
                  <a:pt x="4676612" y="2765069"/>
                </a:cubicBezTo>
                <a:cubicBezTo>
                  <a:pt x="4684232" y="2766974"/>
                  <a:pt x="4693757" y="2767927"/>
                  <a:pt x="4701377" y="2766974"/>
                </a:cubicBezTo>
                <a:cubicBezTo>
                  <a:pt x="4718522" y="2765069"/>
                  <a:pt x="4733762" y="2757449"/>
                  <a:pt x="4745192" y="2742209"/>
                </a:cubicBezTo>
                <a:cubicBezTo>
                  <a:pt x="4752812" y="2736494"/>
                  <a:pt x="4758527" y="2732684"/>
                  <a:pt x="4765194" y="2731732"/>
                </a:cubicBezTo>
                <a:cubicBezTo>
                  <a:pt x="4795674" y="2726017"/>
                  <a:pt x="4828059" y="2757449"/>
                  <a:pt x="4862349" y="2779357"/>
                </a:cubicBezTo>
                <a:cubicBezTo>
                  <a:pt x="4869969" y="2782214"/>
                  <a:pt x="4875684" y="2786977"/>
                  <a:pt x="4883304" y="2789834"/>
                </a:cubicBezTo>
                <a:cubicBezTo>
                  <a:pt x="4892829" y="2792692"/>
                  <a:pt x="4901402" y="2794596"/>
                  <a:pt x="4909022" y="2797454"/>
                </a:cubicBezTo>
                <a:cubicBezTo>
                  <a:pt x="4954742" y="2817457"/>
                  <a:pt x="4974744" y="2864129"/>
                  <a:pt x="4988079" y="2911754"/>
                </a:cubicBezTo>
                <a:cubicBezTo>
                  <a:pt x="4993794" y="2925089"/>
                  <a:pt x="5013797" y="2931757"/>
                  <a:pt x="5028084" y="2937471"/>
                </a:cubicBezTo>
                <a:cubicBezTo>
                  <a:pt x="5037609" y="2942234"/>
                  <a:pt x="5048087" y="2937471"/>
                  <a:pt x="5056659" y="2934614"/>
                </a:cubicBezTo>
                <a:cubicBezTo>
                  <a:pt x="5125240" y="2917469"/>
                  <a:pt x="5198582" y="2998432"/>
                  <a:pt x="5264304" y="2937471"/>
                </a:cubicBezTo>
                <a:cubicBezTo>
                  <a:pt x="5264304" y="2945092"/>
                  <a:pt x="5315740" y="2864129"/>
                  <a:pt x="5330979" y="2815552"/>
                </a:cubicBezTo>
                <a:cubicBezTo>
                  <a:pt x="5332884" y="2809836"/>
                  <a:pt x="5335742" y="2802217"/>
                  <a:pt x="5336694" y="2794596"/>
                </a:cubicBezTo>
                <a:cubicBezTo>
                  <a:pt x="5346219" y="2764117"/>
                  <a:pt x="5353840" y="2735542"/>
                  <a:pt x="5367174" y="2710777"/>
                </a:cubicBezTo>
                <a:cubicBezTo>
                  <a:pt x="5372890" y="2701252"/>
                  <a:pt x="5379557" y="2695536"/>
                  <a:pt x="5387177" y="2689821"/>
                </a:cubicBezTo>
                <a:cubicBezTo>
                  <a:pt x="5390034" y="2682202"/>
                  <a:pt x="5394797" y="2674582"/>
                  <a:pt x="5397654" y="2666961"/>
                </a:cubicBezTo>
                <a:cubicBezTo>
                  <a:pt x="5417657" y="2628861"/>
                  <a:pt x="5433849" y="2590761"/>
                  <a:pt x="5458615" y="2555519"/>
                </a:cubicBezTo>
                <a:cubicBezTo>
                  <a:pt x="5463377" y="2547899"/>
                  <a:pt x="5468140" y="2542184"/>
                  <a:pt x="5473854" y="2534564"/>
                </a:cubicBezTo>
                <a:cubicBezTo>
                  <a:pt x="5525290" y="2486939"/>
                  <a:pt x="5605299" y="2526944"/>
                  <a:pt x="5644352" y="2480271"/>
                </a:cubicBezTo>
                <a:cubicBezTo>
                  <a:pt x="5703407" y="2419311"/>
                  <a:pt x="5578629" y="2385974"/>
                  <a:pt x="5545292" y="2345969"/>
                </a:cubicBezTo>
                <a:cubicBezTo>
                  <a:pt x="5539577" y="2335492"/>
                  <a:pt x="5537672" y="2323109"/>
                  <a:pt x="5540529" y="2312632"/>
                </a:cubicBezTo>
                <a:cubicBezTo>
                  <a:pt x="5543387" y="2300249"/>
                  <a:pt x="5551007" y="2289772"/>
                  <a:pt x="5563390" y="2282152"/>
                </a:cubicBezTo>
                <a:cubicBezTo>
                  <a:pt x="5591965" y="2244052"/>
                  <a:pt x="5644352" y="2230717"/>
                  <a:pt x="5690072" y="2230717"/>
                </a:cubicBezTo>
                <a:cubicBezTo>
                  <a:pt x="5690072" y="2197379"/>
                  <a:pt x="5670069" y="2164042"/>
                  <a:pt x="5634827" y="2151659"/>
                </a:cubicBezTo>
                <a:cubicBezTo>
                  <a:pt x="5625302" y="2146897"/>
                  <a:pt x="5617682" y="2142134"/>
                  <a:pt x="5609109" y="2139277"/>
                </a:cubicBezTo>
                <a:cubicBezTo>
                  <a:pt x="5569104" y="2119274"/>
                  <a:pt x="5530052" y="2099272"/>
                  <a:pt x="5507192" y="2055456"/>
                </a:cubicBezTo>
                <a:cubicBezTo>
                  <a:pt x="5502429" y="2049742"/>
                  <a:pt x="5501477" y="2042122"/>
                  <a:pt x="5501477" y="2034501"/>
                </a:cubicBezTo>
                <a:cubicBezTo>
                  <a:pt x="5499572" y="2004022"/>
                  <a:pt x="5526242" y="1972589"/>
                  <a:pt x="5526242" y="1942109"/>
                </a:cubicBezTo>
                <a:cubicBezTo>
                  <a:pt x="5526242" y="1887817"/>
                  <a:pt x="5429087" y="1894484"/>
                  <a:pt x="5401465" y="1832572"/>
                </a:cubicBezTo>
                <a:cubicBezTo>
                  <a:pt x="5398607" y="1824951"/>
                  <a:pt x="5396702" y="1817331"/>
                  <a:pt x="5393844" y="1809711"/>
                </a:cubicBezTo>
                <a:cubicBezTo>
                  <a:pt x="5390987" y="1802092"/>
                  <a:pt x="5389082" y="1796376"/>
                  <a:pt x="5384319" y="1789709"/>
                </a:cubicBezTo>
                <a:cubicBezTo>
                  <a:pt x="5381462" y="1780184"/>
                  <a:pt x="5376699" y="1774469"/>
                  <a:pt x="5371937" y="1768754"/>
                </a:cubicBezTo>
                <a:cubicBezTo>
                  <a:pt x="5315740" y="1712556"/>
                  <a:pt x="5277640" y="1779231"/>
                  <a:pt x="5245254" y="1817331"/>
                </a:cubicBezTo>
                <a:cubicBezTo>
                  <a:pt x="5240492" y="1824951"/>
                  <a:pt x="5234777" y="1832572"/>
                  <a:pt x="5228109" y="1840192"/>
                </a:cubicBezTo>
                <a:cubicBezTo>
                  <a:pt x="5222394" y="1845906"/>
                  <a:pt x="5215727" y="1853526"/>
                  <a:pt x="5208107" y="1858289"/>
                </a:cubicBezTo>
                <a:cubicBezTo>
                  <a:pt x="5202392" y="1864004"/>
                  <a:pt x="5195724" y="1870672"/>
                  <a:pt x="5190009" y="1879244"/>
                </a:cubicBezTo>
                <a:cubicBezTo>
                  <a:pt x="5185247" y="1886864"/>
                  <a:pt x="5180484" y="1896389"/>
                  <a:pt x="5177627" y="1906867"/>
                </a:cubicBezTo>
                <a:cubicBezTo>
                  <a:pt x="5175722" y="1912581"/>
                  <a:pt x="5171912" y="1917344"/>
                  <a:pt x="5164292" y="1920201"/>
                </a:cubicBezTo>
                <a:cubicBezTo>
                  <a:pt x="5158577" y="1924964"/>
                  <a:pt x="5150957" y="1927822"/>
                  <a:pt x="5143337" y="1927822"/>
                </a:cubicBezTo>
                <a:cubicBezTo>
                  <a:pt x="5126192" y="1930679"/>
                  <a:pt x="5112857" y="1927822"/>
                  <a:pt x="5112857" y="1914486"/>
                </a:cubicBezTo>
                <a:cubicBezTo>
                  <a:pt x="5112857" y="1888769"/>
                  <a:pt x="5108094" y="1868767"/>
                  <a:pt x="5099522" y="1853526"/>
                </a:cubicBezTo>
                <a:cubicBezTo>
                  <a:pt x="5096665" y="1845906"/>
                  <a:pt x="5089997" y="1838286"/>
                  <a:pt x="5086187" y="1832572"/>
                </a:cubicBezTo>
                <a:cubicBezTo>
                  <a:pt x="5073804" y="1800186"/>
                  <a:pt x="5106190" y="1759229"/>
                  <a:pt x="5088092" y="1745894"/>
                </a:cubicBezTo>
                <a:cubicBezTo>
                  <a:pt x="5034752" y="1684934"/>
                  <a:pt x="4943312" y="1692554"/>
                  <a:pt x="4892829" y="1623974"/>
                </a:cubicBezTo>
                <a:cubicBezTo>
                  <a:pt x="4888067" y="1619211"/>
                  <a:pt x="4885209" y="1614449"/>
                  <a:pt x="4880447" y="1610639"/>
                </a:cubicBezTo>
                <a:cubicBezTo>
                  <a:pt x="4874732" y="1603019"/>
                  <a:pt x="4868064" y="1597304"/>
                  <a:pt x="4862349" y="1590636"/>
                </a:cubicBezTo>
                <a:cubicBezTo>
                  <a:pt x="4807104" y="1577301"/>
                  <a:pt x="4766147" y="1547774"/>
                  <a:pt x="4746144" y="1509674"/>
                </a:cubicBezTo>
                <a:cubicBezTo>
                  <a:pt x="4743287" y="1502054"/>
                  <a:pt x="4740429" y="1494434"/>
                  <a:pt x="4736619" y="1484909"/>
                </a:cubicBezTo>
                <a:cubicBezTo>
                  <a:pt x="4704234" y="1434426"/>
                  <a:pt x="4784244" y="1401089"/>
                  <a:pt x="4736619" y="1350606"/>
                </a:cubicBezTo>
                <a:cubicBezTo>
                  <a:pt x="4730904" y="1345844"/>
                  <a:pt x="4723284" y="1342986"/>
                  <a:pt x="4716617" y="1340129"/>
                </a:cubicBezTo>
                <a:cubicBezTo>
                  <a:pt x="4637559" y="1307744"/>
                  <a:pt x="4530879" y="1360131"/>
                  <a:pt x="4440392" y="1355369"/>
                </a:cubicBezTo>
                <a:cubicBezTo>
                  <a:pt x="4434677" y="1357274"/>
                  <a:pt x="4427057" y="1358226"/>
                  <a:pt x="4420389" y="1360131"/>
                </a:cubicBezTo>
                <a:cubicBezTo>
                  <a:pt x="4408007" y="1362989"/>
                  <a:pt x="4394672" y="1364894"/>
                  <a:pt x="4380384" y="1367751"/>
                </a:cubicBezTo>
                <a:cubicBezTo>
                  <a:pt x="4372764" y="1367751"/>
                  <a:pt x="4365144" y="1369656"/>
                  <a:pt x="4355619" y="1369656"/>
                </a:cubicBezTo>
                <a:cubicBezTo>
                  <a:pt x="4276562" y="1362036"/>
                  <a:pt x="4216554" y="1348701"/>
                  <a:pt x="4155594" y="1417281"/>
                </a:cubicBezTo>
                <a:cubicBezTo>
                  <a:pt x="4147974" y="1420139"/>
                  <a:pt x="4140354" y="1422044"/>
                  <a:pt x="4132734" y="1422044"/>
                </a:cubicBezTo>
                <a:cubicBezTo>
                  <a:pt x="4109874" y="1423949"/>
                  <a:pt x="4087014" y="1416329"/>
                  <a:pt x="4071774" y="1396326"/>
                </a:cubicBezTo>
                <a:cubicBezTo>
                  <a:pt x="4039389" y="1355369"/>
                  <a:pt x="4013672" y="1307744"/>
                  <a:pt x="3951759" y="1320126"/>
                </a:cubicBezTo>
                <a:cubicBezTo>
                  <a:pt x="3946044" y="1318222"/>
                  <a:pt x="3939377" y="1315364"/>
                  <a:pt x="3934614" y="1312506"/>
                </a:cubicBezTo>
                <a:cubicBezTo>
                  <a:pt x="3928899" y="1307744"/>
                  <a:pt x="3924137" y="1302029"/>
                  <a:pt x="3921279" y="1294409"/>
                </a:cubicBezTo>
                <a:cubicBezTo>
                  <a:pt x="3901277" y="1254404"/>
                  <a:pt x="3974619" y="1227734"/>
                  <a:pt x="4007004" y="1194397"/>
                </a:cubicBezTo>
                <a:cubicBezTo>
                  <a:pt x="3996527" y="1214399"/>
                  <a:pt x="3996527" y="1229639"/>
                  <a:pt x="4002242" y="1240117"/>
                </a:cubicBezTo>
                <a:cubicBezTo>
                  <a:pt x="4005099" y="1245831"/>
                  <a:pt x="4009862" y="1250594"/>
                  <a:pt x="4015577" y="1253451"/>
                </a:cubicBezTo>
                <a:cubicBezTo>
                  <a:pt x="4036532" y="1263929"/>
                  <a:pt x="4061297" y="1271549"/>
                  <a:pt x="4084157" y="1274406"/>
                </a:cubicBezTo>
                <a:cubicBezTo>
                  <a:pt x="4091777" y="1276311"/>
                  <a:pt x="4099397" y="1276311"/>
                  <a:pt x="4107017" y="1276311"/>
                </a:cubicBezTo>
                <a:cubicBezTo>
                  <a:pt x="4162262" y="1285836"/>
                  <a:pt x="4196552" y="1259167"/>
                  <a:pt x="4227032" y="1225829"/>
                </a:cubicBezTo>
                <a:cubicBezTo>
                  <a:pt x="4232747" y="1218209"/>
                  <a:pt x="4239414" y="1212494"/>
                  <a:pt x="4247034" y="1205826"/>
                </a:cubicBezTo>
                <a:cubicBezTo>
                  <a:pt x="4321329" y="1152486"/>
                  <a:pt x="4454679" y="1226781"/>
                  <a:pt x="4434677" y="1078191"/>
                </a:cubicBezTo>
                <a:cubicBezTo>
                  <a:pt x="4427057" y="1058189"/>
                  <a:pt x="4460394" y="1058189"/>
                  <a:pt x="4475634" y="1049616"/>
                </a:cubicBezTo>
                <a:cubicBezTo>
                  <a:pt x="4481349" y="1047711"/>
                  <a:pt x="4488017" y="1046759"/>
                  <a:pt x="4493732" y="1046759"/>
                </a:cubicBezTo>
                <a:cubicBezTo>
                  <a:pt x="4503257" y="1044854"/>
                  <a:pt x="4511829" y="1043901"/>
                  <a:pt x="4521354" y="1041996"/>
                </a:cubicBezTo>
                <a:cubicBezTo>
                  <a:pt x="4530879" y="1041996"/>
                  <a:pt x="4539452" y="1040091"/>
                  <a:pt x="4548977" y="1039139"/>
                </a:cubicBezTo>
                <a:cubicBezTo>
                  <a:pt x="4573742" y="1033424"/>
                  <a:pt x="4600412" y="1044854"/>
                  <a:pt x="4627082" y="1056284"/>
                </a:cubicBezTo>
                <a:cubicBezTo>
                  <a:pt x="4636607" y="1059141"/>
                  <a:pt x="4644227" y="1061999"/>
                  <a:pt x="4652799" y="1063904"/>
                </a:cubicBezTo>
                <a:cubicBezTo>
                  <a:pt x="4669944" y="1059141"/>
                  <a:pt x="4688994" y="1056284"/>
                  <a:pt x="4708044" y="1051522"/>
                </a:cubicBezTo>
                <a:cubicBezTo>
                  <a:pt x="4717569" y="1049616"/>
                  <a:pt x="4728047" y="1046759"/>
                  <a:pt x="4736619" y="1045806"/>
                </a:cubicBezTo>
                <a:cubicBezTo>
                  <a:pt x="4746144" y="1042949"/>
                  <a:pt x="4754717" y="1040091"/>
                  <a:pt x="4764242" y="1036281"/>
                </a:cubicBezTo>
                <a:cubicBezTo>
                  <a:pt x="4774719" y="1033424"/>
                  <a:pt x="4784244" y="1030566"/>
                  <a:pt x="4794722" y="1025804"/>
                </a:cubicBezTo>
                <a:cubicBezTo>
                  <a:pt x="4842347" y="992466"/>
                  <a:pt x="4941407" y="1012469"/>
                  <a:pt x="4941407" y="951509"/>
                </a:cubicBezTo>
                <a:cubicBezTo>
                  <a:pt x="4947122" y="890549"/>
                  <a:pt x="4855682" y="878166"/>
                  <a:pt x="4804247" y="844829"/>
                </a:cubicBezTo>
                <a:cubicBezTo>
                  <a:pt x="4796627" y="840066"/>
                  <a:pt x="4789007" y="834351"/>
                  <a:pt x="4783292" y="829589"/>
                </a:cubicBezTo>
                <a:cubicBezTo>
                  <a:pt x="4770909" y="817206"/>
                  <a:pt x="4763289" y="801966"/>
                  <a:pt x="4760432" y="781011"/>
                </a:cubicBezTo>
                <a:cubicBezTo>
                  <a:pt x="4762337" y="770534"/>
                  <a:pt x="4760432" y="760056"/>
                  <a:pt x="4758527" y="750531"/>
                </a:cubicBezTo>
                <a:cubicBezTo>
                  <a:pt x="4745192" y="671474"/>
                  <a:pt x="4631844" y="684809"/>
                  <a:pt x="4580409" y="643851"/>
                </a:cubicBezTo>
                <a:cubicBezTo>
                  <a:pt x="4574694" y="639089"/>
                  <a:pt x="4568027" y="634326"/>
                  <a:pt x="4562312" y="630516"/>
                </a:cubicBezTo>
                <a:cubicBezTo>
                  <a:pt x="4545167" y="618134"/>
                  <a:pt x="4529927" y="605751"/>
                  <a:pt x="4518497" y="592416"/>
                </a:cubicBezTo>
                <a:cubicBezTo>
                  <a:pt x="4513734" y="586701"/>
                  <a:pt x="4508972" y="580034"/>
                  <a:pt x="4505162" y="574319"/>
                </a:cubicBezTo>
                <a:cubicBezTo>
                  <a:pt x="4482302" y="560984"/>
                  <a:pt x="4502304" y="534314"/>
                  <a:pt x="4514687" y="520979"/>
                </a:cubicBezTo>
                <a:cubicBezTo>
                  <a:pt x="4520402" y="518121"/>
                  <a:pt x="4527069" y="516216"/>
                  <a:pt x="4532784" y="515264"/>
                </a:cubicBezTo>
                <a:cubicBezTo>
                  <a:pt x="4613747" y="535266"/>
                  <a:pt x="4685184" y="446684"/>
                  <a:pt x="4674707" y="364769"/>
                </a:cubicBezTo>
                <a:cubicBezTo>
                  <a:pt x="4669944" y="357149"/>
                  <a:pt x="4665182" y="351434"/>
                  <a:pt x="4659467" y="343814"/>
                </a:cubicBezTo>
                <a:cubicBezTo>
                  <a:pt x="4633749" y="319049"/>
                  <a:pt x="4593744" y="298094"/>
                  <a:pt x="4555644" y="299999"/>
                </a:cubicBezTo>
                <a:cubicBezTo>
                  <a:pt x="4549929" y="298094"/>
                  <a:pt x="4543262" y="299999"/>
                  <a:pt x="4537547" y="299999"/>
                </a:cubicBezTo>
                <a:cubicBezTo>
                  <a:pt x="4524212" y="299999"/>
                  <a:pt x="4511829" y="299999"/>
                  <a:pt x="4501352" y="301904"/>
                </a:cubicBezTo>
                <a:cubicBezTo>
                  <a:pt x="4491827" y="303809"/>
                  <a:pt x="4484207" y="307619"/>
                  <a:pt x="4475634" y="311429"/>
                </a:cubicBezTo>
                <a:cubicBezTo>
                  <a:pt x="4450869" y="323811"/>
                  <a:pt x="4425152" y="340004"/>
                  <a:pt x="4401339" y="344766"/>
                </a:cubicBezTo>
                <a:cubicBezTo>
                  <a:pt x="4393719" y="347624"/>
                  <a:pt x="4386099" y="347624"/>
                  <a:pt x="4378479" y="347624"/>
                </a:cubicBezTo>
                <a:cubicBezTo>
                  <a:pt x="4365144" y="347624"/>
                  <a:pt x="4349904" y="344766"/>
                  <a:pt x="4334664" y="335241"/>
                </a:cubicBezTo>
                <a:cubicBezTo>
                  <a:pt x="4327044" y="330479"/>
                  <a:pt x="4321329" y="324764"/>
                  <a:pt x="4316567" y="317144"/>
                </a:cubicBezTo>
                <a:cubicBezTo>
                  <a:pt x="4311804" y="309524"/>
                  <a:pt x="4308947" y="301904"/>
                  <a:pt x="4306089" y="292379"/>
                </a:cubicBezTo>
                <a:cubicBezTo>
                  <a:pt x="4306089" y="292379"/>
                  <a:pt x="4311804" y="290474"/>
                  <a:pt x="4318472" y="287616"/>
                </a:cubicBezTo>
                <a:cubicBezTo>
                  <a:pt x="4324187" y="285711"/>
                  <a:pt x="4333712" y="281901"/>
                  <a:pt x="4339427" y="278091"/>
                </a:cubicBezTo>
                <a:cubicBezTo>
                  <a:pt x="4345142" y="272376"/>
                  <a:pt x="4349904" y="265709"/>
                  <a:pt x="4354667" y="259994"/>
                </a:cubicBezTo>
                <a:cubicBezTo>
                  <a:pt x="4360382" y="254279"/>
                  <a:pt x="4365144" y="246659"/>
                  <a:pt x="4369907" y="239991"/>
                </a:cubicBezTo>
                <a:cubicBezTo>
                  <a:pt x="4398482" y="191414"/>
                  <a:pt x="4438487" y="170459"/>
                  <a:pt x="4489922" y="170459"/>
                </a:cubicBezTo>
                <a:cubicBezTo>
                  <a:pt x="4535642" y="170459"/>
                  <a:pt x="4529927" y="83781"/>
                  <a:pt x="4591839" y="76161"/>
                </a:cubicBezTo>
                <a:cubicBezTo>
                  <a:pt x="4601364" y="76161"/>
                  <a:pt x="4609937" y="78066"/>
                  <a:pt x="4619462" y="79019"/>
                </a:cubicBezTo>
                <a:cubicBezTo>
                  <a:pt x="4660419" y="99021"/>
                  <a:pt x="4686137" y="130454"/>
                  <a:pt x="4712807" y="165696"/>
                </a:cubicBezTo>
                <a:cubicBezTo>
                  <a:pt x="4717569" y="171411"/>
                  <a:pt x="4722332" y="179031"/>
                  <a:pt x="4728047" y="185699"/>
                </a:cubicBezTo>
                <a:cubicBezTo>
                  <a:pt x="4732809" y="195224"/>
                  <a:pt x="4737572" y="203796"/>
                  <a:pt x="4741382" y="211416"/>
                </a:cubicBezTo>
                <a:cubicBezTo>
                  <a:pt x="4746144" y="220941"/>
                  <a:pt x="4750907" y="229514"/>
                  <a:pt x="4754717" y="239039"/>
                </a:cubicBezTo>
                <a:cubicBezTo>
                  <a:pt x="4762337" y="252374"/>
                  <a:pt x="4769957" y="266661"/>
                  <a:pt x="4779482" y="279044"/>
                </a:cubicBezTo>
                <a:cubicBezTo>
                  <a:pt x="4784244" y="284759"/>
                  <a:pt x="4789007" y="291426"/>
                  <a:pt x="4794722" y="297141"/>
                </a:cubicBezTo>
                <a:cubicBezTo>
                  <a:pt x="4850919" y="353339"/>
                  <a:pt x="4949979" y="347624"/>
                  <a:pt x="4983317" y="427634"/>
                </a:cubicBezTo>
                <a:cubicBezTo>
                  <a:pt x="4985222" y="435254"/>
                  <a:pt x="4985222" y="442874"/>
                  <a:pt x="4985222" y="448589"/>
                </a:cubicBezTo>
                <a:cubicBezTo>
                  <a:pt x="4954742" y="486689"/>
                  <a:pt x="4941407" y="527646"/>
                  <a:pt x="4944265" y="563841"/>
                </a:cubicBezTo>
                <a:cubicBezTo>
                  <a:pt x="4946169" y="571461"/>
                  <a:pt x="4946169" y="577176"/>
                  <a:pt x="4949027" y="584796"/>
                </a:cubicBezTo>
                <a:cubicBezTo>
                  <a:pt x="4944265" y="709574"/>
                  <a:pt x="5089044" y="681951"/>
                  <a:pt x="5164292" y="721956"/>
                </a:cubicBezTo>
                <a:cubicBezTo>
                  <a:pt x="5171912" y="726719"/>
                  <a:pt x="5179532" y="729576"/>
                  <a:pt x="5187152" y="732434"/>
                </a:cubicBezTo>
                <a:cubicBezTo>
                  <a:pt x="5260494" y="770534"/>
                  <a:pt x="5331932" y="823874"/>
                  <a:pt x="5402417" y="864831"/>
                </a:cubicBezTo>
                <a:cubicBezTo>
                  <a:pt x="5407179" y="869594"/>
                  <a:pt x="5411942" y="874356"/>
                  <a:pt x="5415752" y="878166"/>
                </a:cubicBezTo>
                <a:cubicBezTo>
                  <a:pt x="5428134" y="893406"/>
                  <a:pt x="5438612" y="911504"/>
                  <a:pt x="5446232" y="931506"/>
                </a:cubicBezTo>
                <a:cubicBezTo>
                  <a:pt x="5450994" y="941031"/>
                  <a:pt x="5451947" y="951509"/>
                  <a:pt x="5455757" y="960081"/>
                </a:cubicBezTo>
                <a:cubicBezTo>
                  <a:pt x="5461472" y="1031519"/>
                  <a:pt x="5440517" y="1069619"/>
                  <a:pt x="5405274" y="1092479"/>
                </a:cubicBezTo>
                <a:cubicBezTo>
                  <a:pt x="5397654" y="1097241"/>
                  <a:pt x="5390034" y="1100099"/>
                  <a:pt x="5380509" y="1102956"/>
                </a:cubicBezTo>
                <a:cubicBezTo>
                  <a:pt x="5299547" y="1127722"/>
                  <a:pt x="5212869" y="1120101"/>
                  <a:pt x="5136669" y="1130579"/>
                </a:cubicBezTo>
                <a:cubicBezTo>
                  <a:pt x="5127144" y="1132484"/>
                  <a:pt x="5116667" y="1135341"/>
                  <a:pt x="5108094" y="1136294"/>
                </a:cubicBezTo>
                <a:cubicBezTo>
                  <a:pt x="5098569" y="1139151"/>
                  <a:pt x="5090949" y="1142009"/>
                  <a:pt x="5082377" y="1146772"/>
                </a:cubicBezTo>
                <a:cubicBezTo>
                  <a:pt x="5074757" y="1151534"/>
                  <a:pt x="5067137" y="1156297"/>
                  <a:pt x="5061422" y="1162011"/>
                </a:cubicBezTo>
                <a:cubicBezTo>
                  <a:pt x="5050944" y="1171536"/>
                  <a:pt x="5043324" y="1182966"/>
                  <a:pt x="5038562" y="1197254"/>
                </a:cubicBezTo>
                <a:cubicBezTo>
                  <a:pt x="5036657" y="1202969"/>
                  <a:pt x="5033799" y="1210589"/>
                  <a:pt x="5033799" y="1218209"/>
                </a:cubicBezTo>
                <a:cubicBezTo>
                  <a:pt x="5035704" y="1223924"/>
                  <a:pt x="5038562" y="1231544"/>
                  <a:pt x="5039515" y="1239164"/>
                </a:cubicBezTo>
                <a:cubicBezTo>
                  <a:pt x="5056659" y="1301076"/>
                  <a:pt x="4950932" y="1327747"/>
                  <a:pt x="5003319" y="1362036"/>
                </a:cubicBezTo>
                <a:cubicBezTo>
                  <a:pt x="5076662" y="1409661"/>
                  <a:pt x="5148099" y="1435379"/>
                  <a:pt x="5233824" y="1436331"/>
                </a:cubicBezTo>
                <a:cubicBezTo>
                  <a:pt x="5244302" y="1438236"/>
                  <a:pt x="5253827" y="1438236"/>
                  <a:pt x="5262399" y="1438236"/>
                </a:cubicBezTo>
                <a:cubicBezTo>
                  <a:pt x="5290022" y="1440142"/>
                  <a:pt x="5315740" y="1441094"/>
                  <a:pt x="5338599" y="1442999"/>
                </a:cubicBezTo>
                <a:cubicBezTo>
                  <a:pt x="5366222" y="1448714"/>
                  <a:pt x="5437659" y="1442999"/>
                  <a:pt x="5424324" y="1499197"/>
                </a:cubicBezTo>
                <a:cubicBezTo>
                  <a:pt x="5421467" y="1504911"/>
                  <a:pt x="5418609" y="1511579"/>
                  <a:pt x="5413847" y="1517294"/>
                </a:cubicBezTo>
                <a:cubicBezTo>
                  <a:pt x="5410990" y="1523009"/>
                  <a:pt x="5408132" y="1529676"/>
                  <a:pt x="5406227" y="1537297"/>
                </a:cubicBezTo>
                <a:cubicBezTo>
                  <a:pt x="5464329" y="1557299"/>
                  <a:pt x="5530052" y="1537297"/>
                  <a:pt x="5587202" y="1539201"/>
                </a:cubicBezTo>
                <a:cubicBezTo>
                  <a:pt x="5597679" y="1539201"/>
                  <a:pt x="5607204" y="1539201"/>
                  <a:pt x="5615777" y="1539201"/>
                </a:cubicBezTo>
                <a:cubicBezTo>
                  <a:pt x="5678642" y="1542059"/>
                  <a:pt x="5735792" y="1562061"/>
                  <a:pt x="5768177" y="1621117"/>
                </a:cubicBezTo>
                <a:cubicBezTo>
                  <a:pt x="5775797" y="1636356"/>
                  <a:pt x="5781512" y="1653501"/>
                  <a:pt x="5788179" y="1671599"/>
                </a:cubicBezTo>
                <a:cubicBezTo>
                  <a:pt x="5782465" y="1712556"/>
                  <a:pt x="5730077" y="1735417"/>
                  <a:pt x="5716742" y="1760181"/>
                </a:cubicBezTo>
                <a:cubicBezTo>
                  <a:pt x="5713884" y="1765897"/>
                  <a:pt x="5711979" y="1772564"/>
                  <a:pt x="5713884" y="1778279"/>
                </a:cubicBezTo>
                <a:cubicBezTo>
                  <a:pt x="5787227" y="1860194"/>
                  <a:pt x="5898669" y="1801139"/>
                  <a:pt x="5983442" y="1854479"/>
                </a:cubicBezTo>
                <a:cubicBezTo>
                  <a:pt x="6047259" y="1895436"/>
                  <a:pt x="5993919" y="1953539"/>
                  <a:pt x="5980584" y="2006879"/>
                </a:cubicBezTo>
                <a:cubicBezTo>
                  <a:pt x="5978679" y="2014499"/>
                  <a:pt x="5977727" y="2022119"/>
                  <a:pt x="5977727" y="2029739"/>
                </a:cubicBezTo>
                <a:cubicBezTo>
                  <a:pt x="6023447" y="2057361"/>
                  <a:pt x="6017732" y="2110702"/>
                  <a:pt x="6029162" y="2157374"/>
                </a:cubicBezTo>
                <a:cubicBezTo>
                  <a:pt x="6032019" y="2164994"/>
                  <a:pt x="6034877" y="2169757"/>
                  <a:pt x="6041544" y="2174519"/>
                </a:cubicBezTo>
                <a:cubicBezTo>
                  <a:pt x="6094884" y="2192617"/>
                  <a:pt x="6102504" y="2245957"/>
                  <a:pt x="6128222" y="2286914"/>
                </a:cubicBezTo>
                <a:cubicBezTo>
                  <a:pt x="6132984" y="2294534"/>
                  <a:pt x="6135842" y="2302154"/>
                  <a:pt x="6140604" y="2309774"/>
                </a:cubicBezTo>
                <a:cubicBezTo>
                  <a:pt x="6131079" y="2342159"/>
                  <a:pt x="6130127" y="2368829"/>
                  <a:pt x="6134890" y="2391689"/>
                </a:cubicBezTo>
                <a:cubicBezTo>
                  <a:pt x="6136794" y="2401214"/>
                  <a:pt x="6137747" y="2408834"/>
                  <a:pt x="6140604" y="2416454"/>
                </a:cubicBezTo>
                <a:cubicBezTo>
                  <a:pt x="6160607" y="2454554"/>
                  <a:pt x="6193944" y="2501227"/>
                  <a:pt x="6219662" y="2536469"/>
                </a:cubicBezTo>
                <a:cubicBezTo>
                  <a:pt x="6265382" y="2589809"/>
                  <a:pt x="6265382" y="2678392"/>
                  <a:pt x="6349202" y="2696489"/>
                </a:cubicBezTo>
                <a:cubicBezTo>
                  <a:pt x="6354917" y="2701252"/>
                  <a:pt x="6362537" y="2706014"/>
                  <a:pt x="6370157" y="2709824"/>
                </a:cubicBezTo>
                <a:cubicBezTo>
                  <a:pt x="6403494" y="2734589"/>
                  <a:pt x="6429212" y="2764117"/>
                  <a:pt x="6449215" y="2808884"/>
                </a:cubicBezTo>
                <a:cubicBezTo>
                  <a:pt x="6453977" y="2814599"/>
                  <a:pt x="6458740" y="2822219"/>
                  <a:pt x="6462549" y="2828886"/>
                </a:cubicBezTo>
                <a:cubicBezTo>
                  <a:pt x="6465407" y="2833649"/>
                  <a:pt x="6470169" y="2838411"/>
                  <a:pt x="6473027" y="2842221"/>
                </a:cubicBezTo>
                <a:cubicBezTo>
                  <a:pt x="6488267" y="2886036"/>
                  <a:pt x="6541607" y="2886036"/>
                  <a:pt x="6579707" y="2906039"/>
                </a:cubicBezTo>
                <a:cubicBezTo>
                  <a:pt x="6593042" y="2913659"/>
                  <a:pt x="6607329" y="2926994"/>
                  <a:pt x="6607329" y="2939377"/>
                </a:cubicBezTo>
                <a:cubicBezTo>
                  <a:pt x="6599709" y="2987002"/>
                  <a:pt x="6561609" y="3021292"/>
                  <a:pt x="6573992" y="3073679"/>
                </a:cubicBezTo>
                <a:cubicBezTo>
                  <a:pt x="6572087" y="3081299"/>
                  <a:pt x="6572087" y="3090824"/>
                  <a:pt x="6572087" y="3098444"/>
                </a:cubicBezTo>
                <a:cubicBezTo>
                  <a:pt x="6570182" y="3130829"/>
                  <a:pt x="6577802" y="3162261"/>
                  <a:pt x="6599709" y="3192742"/>
                </a:cubicBezTo>
                <a:cubicBezTo>
                  <a:pt x="6601615" y="3194646"/>
                  <a:pt x="6602567" y="3195599"/>
                  <a:pt x="6604472" y="3197504"/>
                </a:cubicBezTo>
                <a:cubicBezTo>
                  <a:pt x="6647334" y="3225127"/>
                  <a:pt x="6744490" y="3230842"/>
                  <a:pt x="6680672" y="3297517"/>
                </a:cubicBezTo>
                <a:cubicBezTo>
                  <a:pt x="6683529" y="3297517"/>
                  <a:pt x="6681624" y="3300374"/>
                  <a:pt x="6679719" y="3301327"/>
                </a:cubicBezTo>
                <a:moveTo>
                  <a:pt x="7928447" y="4060469"/>
                </a:moveTo>
                <a:cubicBezTo>
                  <a:pt x="7930352" y="4093807"/>
                  <a:pt x="7938924" y="4121429"/>
                  <a:pt x="7954165" y="4142384"/>
                </a:cubicBezTo>
                <a:cubicBezTo>
                  <a:pt x="7958927" y="4150004"/>
                  <a:pt x="7964642" y="4155719"/>
                  <a:pt x="7971309" y="4162386"/>
                </a:cubicBezTo>
                <a:cubicBezTo>
                  <a:pt x="7977024" y="4168102"/>
                  <a:pt x="7983692" y="4174769"/>
                  <a:pt x="7991312" y="4180484"/>
                </a:cubicBezTo>
                <a:cubicBezTo>
                  <a:pt x="8029412" y="4218584"/>
                  <a:pt x="8049415" y="4272877"/>
                  <a:pt x="8108469" y="4287164"/>
                </a:cubicBezTo>
                <a:cubicBezTo>
                  <a:pt x="8049415" y="4307167"/>
                  <a:pt x="8009409" y="4251922"/>
                  <a:pt x="7974167" y="4221442"/>
                </a:cubicBezTo>
                <a:cubicBezTo>
                  <a:pt x="7964642" y="4216679"/>
                  <a:pt x="7957022" y="4213822"/>
                  <a:pt x="7949402" y="4209059"/>
                </a:cubicBezTo>
                <a:cubicBezTo>
                  <a:pt x="7943687" y="4204297"/>
                  <a:pt x="7936067" y="4198582"/>
                  <a:pt x="7929399" y="4193819"/>
                </a:cubicBezTo>
                <a:cubicBezTo>
                  <a:pt x="7918922" y="4181436"/>
                  <a:pt x="7908444" y="4168102"/>
                  <a:pt x="7900824" y="4150957"/>
                </a:cubicBezTo>
                <a:cubicBezTo>
                  <a:pt x="7896062" y="4143336"/>
                  <a:pt x="7893204" y="4135717"/>
                  <a:pt x="7890347" y="4126192"/>
                </a:cubicBezTo>
                <a:cubicBezTo>
                  <a:pt x="7887490" y="4120477"/>
                  <a:pt x="7884632" y="4113809"/>
                  <a:pt x="7880822" y="4108094"/>
                </a:cubicBezTo>
                <a:cubicBezTo>
                  <a:pt x="7868440" y="4075709"/>
                  <a:pt x="7859867" y="4039514"/>
                  <a:pt x="7852247" y="4003319"/>
                </a:cubicBezTo>
                <a:cubicBezTo>
                  <a:pt x="7838912" y="3968077"/>
                  <a:pt x="7806527" y="3955694"/>
                  <a:pt x="7791287" y="3921404"/>
                </a:cubicBezTo>
                <a:cubicBezTo>
                  <a:pt x="7786524" y="3915689"/>
                  <a:pt x="7781762" y="3909021"/>
                  <a:pt x="7777952" y="3904259"/>
                </a:cubicBezTo>
                <a:cubicBezTo>
                  <a:pt x="7752234" y="3876636"/>
                  <a:pt x="7715087" y="3853777"/>
                  <a:pt x="7669367" y="3835679"/>
                </a:cubicBezTo>
                <a:cubicBezTo>
                  <a:pt x="7663652" y="3829964"/>
                  <a:pt x="7656984" y="3822344"/>
                  <a:pt x="7651269" y="3815677"/>
                </a:cubicBezTo>
                <a:cubicBezTo>
                  <a:pt x="7645554" y="3808057"/>
                  <a:pt x="7640792" y="3800436"/>
                  <a:pt x="7636029" y="3792817"/>
                </a:cubicBezTo>
                <a:cubicBezTo>
                  <a:pt x="7587452" y="3719474"/>
                  <a:pt x="7610312" y="3642321"/>
                  <a:pt x="7595072" y="3568027"/>
                </a:cubicBezTo>
                <a:cubicBezTo>
                  <a:pt x="7593167" y="3558502"/>
                  <a:pt x="7590309" y="3550882"/>
                  <a:pt x="7587452" y="3543261"/>
                </a:cubicBezTo>
                <a:cubicBezTo>
                  <a:pt x="7584594" y="3535642"/>
                  <a:pt x="7579832" y="3526117"/>
                  <a:pt x="7575069" y="3518496"/>
                </a:cubicBezTo>
                <a:cubicBezTo>
                  <a:pt x="7572212" y="3508971"/>
                  <a:pt x="7567449" y="3501352"/>
                  <a:pt x="7564592" y="3492779"/>
                </a:cubicBezTo>
                <a:cubicBezTo>
                  <a:pt x="7534112" y="3442296"/>
                  <a:pt x="7516015" y="3395624"/>
                  <a:pt x="7500774" y="3342284"/>
                </a:cubicBezTo>
                <a:cubicBezTo>
                  <a:pt x="7498869" y="3334664"/>
                  <a:pt x="7496012" y="3327044"/>
                  <a:pt x="7495059" y="3319424"/>
                </a:cubicBezTo>
                <a:cubicBezTo>
                  <a:pt x="7472199" y="3279419"/>
                  <a:pt x="7492202" y="3227032"/>
                  <a:pt x="7444577" y="3192742"/>
                </a:cubicBezTo>
                <a:cubicBezTo>
                  <a:pt x="7386474" y="3145117"/>
                  <a:pt x="7327419" y="3192742"/>
                  <a:pt x="7316942" y="3250844"/>
                </a:cubicBezTo>
                <a:cubicBezTo>
                  <a:pt x="7314084" y="3258464"/>
                  <a:pt x="7311227" y="3266084"/>
                  <a:pt x="7307417" y="3273704"/>
                </a:cubicBezTo>
                <a:cubicBezTo>
                  <a:pt x="7301702" y="3290849"/>
                  <a:pt x="7292177" y="3307042"/>
                  <a:pt x="7281699" y="3322282"/>
                </a:cubicBezTo>
                <a:cubicBezTo>
                  <a:pt x="7278842" y="3327044"/>
                  <a:pt x="7274079" y="3331807"/>
                  <a:pt x="7271222" y="3334664"/>
                </a:cubicBezTo>
                <a:cubicBezTo>
                  <a:pt x="7235027" y="3374669"/>
                  <a:pt x="7169304" y="3340379"/>
                  <a:pt x="7143587" y="3301327"/>
                </a:cubicBezTo>
                <a:cubicBezTo>
                  <a:pt x="7189307" y="3293707"/>
                  <a:pt x="7235027" y="3280371"/>
                  <a:pt x="7252172" y="3231794"/>
                </a:cubicBezTo>
                <a:cubicBezTo>
                  <a:pt x="7255029" y="3224174"/>
                  <a:pt x="7257887" y="3216554"/>
                  <a:pt x="7259792" y="3208934"/>
                </a:cubicBezTo>
                <a:cubicBezTo>
                  <a:pt x="7261697" y="3161309"/>
                  <a:pt x="7255029" y="3096539"/>
                  <a:pt x="7284557" y="3070821"/>
                </a:cubicBezTo>
                <a:cubicBezTo>
                  <a:pt x="7289319" y="3066059"/>
                  <a:pt x="7295034" y="3063202"/>
                  <a:pt x="7302654" y="3060344"/>
                </a:cubicBezTo>
                <a:cubicBezTo>
                  <a:pt x="7348374" y="3057486"/>
                  <a:pt x="7401715" y="3052724"/>
                  <a:pt x="7449340" y="3060344"/>
                </a:cubicBezTo>
                <a:cubicBezTo>
                  <a:pt x="7458865" y="3062249"/>
                  <a:pt x="7467437" y="3063202"/>
                  <a:pt x="7476962" y="3066059"/>
                </a:cubicBezTo>
                <a:cubicBezTo>
                  <a:pt x="7565544" y="3078442"/>
                  <a:pt x="7565544" y="3180359"/>
                  <a:pt x="7588404" y="3252749"/>
                </a:cubicBezTo>
                <a:cubicBezTo>
                  <a:pt x="7591262" y="3262274"/>
                  <a:pt x="7594119" y="3270846"/>
                  <a:pt x="7597929" y="3280371"/>
                </a:cubicBezTo>
                <a:cubicBezTo>
                  <a:pt x="7625552" y="3353714"/>
                  <a:pt x="7666509" y="3420389"/>
                  <a:pt x="7698894" y="3488969"/>
                </a:cubicBezTo>
                <a:cubicBezTo>
                  <a:pt x="7700799" y="3496589"/>
                  <a:pt x="7700799" y="3502304"/>
                  <a:pt x="7701752" y="3509924"/>
                </a:cubicBezTo>
                <a:cubicBezTo>
                  <a:pt x="7701752" y="3517544"/>
                  <a:pt x="7701752" y="3523259"/>
                  <a:pt x="7701752" y="3530879"/>
                </a:cubicBezTo>
                <a:cubicBezTo>
                  <a:pt x="7699847" y="3619461"/>
                  <a:pt x="7673177" y="3713759"/>
                  <a:pt x="7756997" y="3759479"/>
                </a:cubicBezTo>
                <a:cubicBezTo>
                  <a:pt x="7764617" y="3764242"/>
                  <a:pt x="7770332" y="3767099"/>
                  <a:pt x="7777952" y="3771861"/>
                </a:cubicBezTo>
                <a:cubicBezTo>
                  <a:pt x="7783667" y="3774719"/>
                  <a:pt x="7791287" y="3777577"/>
                  <a:pt x="7797954" y="3782339"/>
                </a:cubicBezTo>
                <a:cubicBezTo>
                  <a:pt x="7866534" y="3792817"/>
                  <a:pt x="7906540" y="3838536"/>
                  <a:pt x="7919874" y="3894734"/>
                </a:cubicBezTo>
                <a:cubicBezTo>
                  <a:pt x="7921779" y="3902354"/>
                  <a:pt x="7922732" y="3909974"/>
                  <a:pt x="7924637" y="3919499"/>
                </a:cubicBezTo>
                <a:cubicBezTo>
                  <a:pt x="7937972" y="3954742"/>
                  <a:pt x="7922732" y="3989032"/>
                  <a:pt x="7924637" y="4023321"/>
                </a:cubicBezTo>
                <a:cubicBezTo>
                  <a:pt x="7924637" y="4030942"/>
                  <a:pt x="7924637" y="4036657"/>
                  <a:pt x="7927494" y="4044277"/>
                </a:cubicBezTo>
                <a:cubicBezTo>
                  <a:pt x="7925590" y="4049992"/>
                  <a:pt x="7926542" y="4056659"/>
                  <a:pt x="7928447" y="4060469"/>
                </a:cubicBezTo>
                <a:moveTo>
                  <a:pt x="6504" y="4409084"/>
                </a:moveTo>
                <a:lnTo>
                  <a:pt x="9362" y="4439564"/>
                </a:lnTo>
                <a:lnTo>
                  <a:pt x="7980834" y="4439564"/>
                </a:lnTo>
                <a:cubicBezTo>
                  <a:pt x="7986549" y="4439564"/>
                  <a:pt x="7993217" y="4439564"/>
                  <a:pt x="7997979" y="4439564"/>
                </a:cubicBezTo>
                <a:cubicBezTo>
                  <a:pt x="8017982" y="4441469"/>
                  <a:pt x="8036079" y="4441469"/>
                  <a:pt x="8056082" y="4441469"/>
                </a:cubicBezTo>
                <a:cubicBezTo>
                  <a:pt x="8061797" y="4441469"/>
                  <a:pt x="8068465" y="4441469"/>
                  <a:pt x="8074179" y="4441469"/>
                </a:cubicBezTo>
                <a:cubicBezTo>
                  <a:pt x="8121804" y="4443374"/>
                  <a:pt x="8178954" y="4454804"/>
                  <a:pt x="8198957" y="4435754"/>
                </a:cubicBezTo>
                <a:cubicBezTo>
                  <a:pt x="8292302" y="4308119"/>
                  <a:pt x="8113232" y="4247159"/>
                  <a:pt x="8044652" y="4158577"/>
                </a:cubicBezTo>
                <a:cubicBezTo>
                  <a:pt x="8039890" y="4152861"/>
                  <a:pt x="8034174" y="4146194"/>
                  <a:pt x="8029412" y="4138574"/>
                </a:cubicBezTo>
                <a:cubicBezTo>
                  <a:pt x="8023697" y="4132859"/>
                  <a:pt x="8018934" y="4125239"/>
                  <a:pt x="8014172" y="4118571"/>
                </a:cubicBezTo>
                <a:cubicBezTo>
                  <a:pt x="8008457" y="4112857"/>
                  <a:pt x="8003694" y="4106189"/>
                  <a:pt x="7998932" y="4100474"/>
                </a:cubicBezTo>
                <a:cubicBezTo>
                  <a:pt x="7986549" y="4080471"/>
                  <a:pt x="7977977" y="4057611"/>
                  <a:pt x="7971309" y="4031894"/>
                </a:cubicBezTo>
                <a:cubicBezTo>
                  <a:pt x="7969404" y="4024274"/>
                  <a:pt x="7968452" y="4014749"/>
                  <a:pt x="7968452" y="4006177"/>
                </a:cubicBezTo>
                <a:cubicBezTo>
                  <a:pt x="7966547" y="3998557"/>
                  <a:pt x="7966547" y="3992842"/>
                  <a:pt x="7966547" y="3985221"/>
                </a:cubicBezTo>
                <a:cubicBezTo>
                  <a:pt x="7966547" y="3977602"/>
                  <a:pt x="7968452" y="3968077"/>
                  <a:pt x="7971309" y="3960457"/>
                </a:cubicBezTo>
                <a:cubicBezTo>
                  <a:pt x="7974167" y="3949979"/>
                  <a:pt x="7976072" y="3940454"/>
                  <a:pt x="7976072" y="3931882"/>
                </a:cubicBezTo>
                <a:cubicBezTo>
                  <a:pt x="7986549" y="3835679"/>
                  <a:pt x="7928447" y="3760432"/>
                  <a:pt x="7828434" y="3749002"/>
                </a:cubicBezTo>
                <a:cubicBezTo>
                  <a:pt x="7820815" y="3746144"/>
                  <a:pt x="7811290" y="3743286"/>
                  <a:pt x="7803669" y="3739477"/>
                </a:cubicBezTo>
                <a:cubicBezTo>
                  <a:pt x="7788429" y="3731857"/>
                  <a:pt x="7773190" y="3724236"/>
                  <a:pt x="7757949" y="3713759"/>
                </a:cubicBezTo>
                <a:cubicBezTo>
                  <a:pt x="7752234" y="3700424"/>
                  <a:pt x="7739852" y="3686136"/>
                  <a:pt x="7739852" y="3672802"/>
                </a:cubicBezTo>
                <a:cubicBezTo>
                  <a:pt x="7735090" y="3625177"/>
                  <a:pt x="7745567" y="3578504"/>
                  <a:pt x="7750329" y="3532784"/>
                </a:cubicBezTo>
                <a:cubicBezTo>
                  <a:pt x="7752234" y="3515639"/>
                  <a:pt x="7753187" y="3500399"/>
                  <a:pt x="7752234" y="3485159"/>
                </a:cubicBezTo>
                <a:cubicBezTo>
                  <a:pt x="7752234" y="3477539"/>
                  <a:pt x="7752234" y="3469919"/>
                  <a:pt x="7750329" y="3462299"/>
                </a:cubicBezTo>
                <a:cubicBezTo>
                  <a:pt x="7748424" y="3456584"/>
                  <a:pt x="7745567" y="3448964"/>
                  <a:pt x="7744615" y="3442296"/>
                </a:cubicBezTo>
                <a:cubicBezTo>
                  <a:pt x="7700799" y="3375621"/>
                  <a:pt x="7635077" y="3322282"/>
                  <a:pt x="7637934" y="3232746"/>
                </a:cubicBezTo>
                <a:cubicBezTo>
                  <a:pt x="7636029" y="3223221"/>
                  <a:pt x="7633172" y="3214649"/>
                  <a:pt x="7630315" y="3205124"/>
                </a:cubicBezTo>
                <a:cubicBezTo>
                  <a:pt x="7627457" y="3187979"/>
                  <a:pt x="7622694" y="3172739"/>
                  <a:pt x="7619837" y="3157499"/>
                </a:cubicBezTo>
                <a:cubicBezTo>
                  <a:pt x="7616979" y="3140354"/>
                  <a:pt x="7614122" y="3125114"/>
                  <a:pt x="7610312" y="3108921"/>
                </a:cubicBezTo>
                <a:cubicBezTo>
                  <a:pt x="7620790" y="2978429"/>
                  <a:pt x="7476009" y="2964142"/>
                  <a:pt x="7386474" y="2987002"/>
                </a:cubicBezTo>
                <a:cubicBezTo>
                  <a:pt x="7378854" y="2988907"/>
                  <a:pt x="7371234" y="2989859"/>
                  <a:pt x="7363615" y="2991764"/>
                </a:cubicBezTo>
                <a:cubicBezTo>
                  <a:pt x="7310274" y="2996527"/>
                  <a:pt x="7259792" y="2966999"/>
                  <a:pt x="7214072" y="2991764"/>
                </a:cubicBezTo>
                <a:cubicBezTo>
                  <a:pt x="7140729" y="3031769"/>
                  <a:pt x="7206452" y="3119399"/>
                  <a:pt x="7196927" y="3189884"/>
                </a:cubicBezTo>
                <a:cubicBezTo>
                  <a:pt x="7192165" y="3195599"/>
                  <a:pt x="7186449" y="3200361"/>
                  <a:pt x="7181687" y="3205124"/>
                </a:cubicBezTo>
                <a:cubicBezTo>
                  <a:pt x="7128347" y="3246082"/>
                  <a:pt x="7041669" y="3237509"/>
                  <a:pt x="6980709" y="3205124"/>
                </a:cubicBezTo>
                <a:cubicBezTo>
                  <a:pt x="6973090" y="3202267"/>
                  <a:pt x="6965469" y="3199409"/>
                  <a:pt x="6957849" y="3195599"/>
                </a:cubicBezTo>
                <a:cubicBezTo>
                  <a:pt x="6930227" y="3186074"/>
                  <a:pt x="6902604" y="3182264"/>
                  <a:pt x="6871172" y="3187979"/>
                </a:cubicBezTo>
                <a:cubicBezTo>
                  <a:pt x="6865457" y="3189884"/>
                  <a:pt x="6858790" y="3190836"/>
                  <a:pt x="6851169" y="3193694"/>
                </a:cubicBezTo>
                <a:cubicBezTo>
                  <a:pt x="6773065" y="3199409"/>
                  <a:pt x="6719724" y="3146069"/>
                  <a:pt x="6647334" y="3132734"/>
                </a:cubicBezTo>
                <a:cubicBezTo>
                  <a:pt x="6641619" y="3129877"/>
                  <a:pt x="6636857" y="3122257"/>
                  <a:pt x="6633999" y="3115589"/>
                </a:cubicBezTo>
                <a:cubicBezTo>
                  <a:pt x="6629237" y="3105111"/>
                  <a:pt x="6629237" y="3085109"/>
                  <a:pt x="6629237" y="3071774"/>
                </a:cubicBezTo>
                <a:cubicBezTo>
                  <a:pt x="6629237" y="3068917"/>
                  <a:pt x="6631142" y="3066059"/>
                  <a:pt x="6631142" y="3062249"/>
                </a:cubicBezTo>
                <a:cubicBezTo>
                  <a:pt x="6641619" y="2996527"/>
                  <a:pt x="6727344" y="2970809"/>
                  <a:pt x="6707342" y="2896514"/>
                </a:cubicBezTo>
                <a:cubicBezTo>
                  <a:pt x="6687340" y="2835554"/>
                  <a:pt x="6610187" y="2822219"/>
                  <a:pt x="6552084" y="2806979"/>
                </a:cubicBezTo>
                <a:cubicBezTo>
                  <a:pt x="6544465" y="2802217"/>
                  <a:pt x="6538749" y="2797454"/>
                  <a:pt x="6532082" y="2793644"/>
                </a:cubicBezTo>
                <a:cubicBezTo>
                  <a:pt x="6514937" y="2778404"/>
                  <a:pt x="6504459" y="2760307"/>
                  <a:pt x="6507317" y="2734589"/>
                </a:cubicBezTo>
                <a:cubicBezTo>
                  <a:pt x="6507317" y="2732684"/>
                  <a:pt x="6507317" y="2731732"/>
                  <a:pt x="6505412" y="2729827"/>
                </a:cubicBezTo>
                <a:cubicBezTo>
                  <a:pt x="6490172" y="2663152"/>
                  <a:pt x="6436832" y="2632671"/>
                  <a:pt x="6391112" y="2597429"/>
                </a:cubicBezTo>
                <a:cubicBezTo>
                  <a:pt x="6385397" y="2591714"/>
                  <a:pt x="6377777" y="2586952"/>
                  <a:pt x="6371109" y="2580284"/>
                </a:cubicBezTo>
                <a:cubicBezTo>
                  <a:pt x="6325390" y="2545042"/>
                  <a:pt x="6305387" y="2491702"/>
                  <a:pt x="6285384" y="2438361"/>
                </a:cubicBezTo>
                <a:cubicBezTo>
                  <a:pt x="6280622" y="2428836"/>
                  <a:pt x="6275859" y="2420264"/>
                  <a:pt x="6273002" y="2410739"/>
                </a:cubicBezTo>
                <a:cubicBezTo>
                  <a:pt x="6252047" y="2366924"/>
                  <a:pt x="6229187" y="2325967"/>
                  <a:pt x="6209184" y="2284057"/>
                </a:cubicBezTo>
                <a:cubicBezTo>
                  <a:pt x="6204422" y="2274532"/>
                  <a:pt x="6199659" y="2266911"/>
                  <a:pt x="6195849" y="2259292"/>
                </a:cubicBezTo>
                <a:cubicBezTo>
                  <a:pt x="6172990" y="2219286"/>
                  <a:pt x="6152034" y="2178329"/>
                  <a:pt x="6142509" y="2131657"/>
                </a:cubicBezTo>
                <a:cubicBezTo>
                  <a:pt x="6140604" y="2122132"/>
                  <a:pt x="6139652" y="2113559"/>
                  <a:pt x="6137747" y="2104034"/>
                </a:cubicBezTo>
                <a:cubicBezTo>
                  <a:pt x="6132984" y="2065934"/>
                  <a:pt x="6134890" y="2026881"/>
                  <a:pt x="6127269" y="1992592"/>
                </a:cubicBezTo>
                <a:cubicBezTo>
                  <a:pt x="6125365" y="1990686"/>
                  <a:pt x="6124412" y="1989734"/>
                  <a:pt x="6124412" y="1986876"/>
                </a:cubicBezTo>
                <a:cubicBezTo>
                  <a:pt x="6107267" y="1953539"/>
                  <a:pt x="6083454" y="1932584"/>
                  <a:pt x="6103457" y="1877339"/>
                </a:cubicBezTo>
                <a:cubicBezTo>
                  <a:pt x="6109172" y="1864004"/>
                  <a:pt x="6095837" y="1844001"/>
                  <a:pt x="6086312" y="1828761"/>
                </a:cubicBezTo>
                <a:cubicBezTo>
                  <a:pt x="6080597" y="1815426"/>
                  <a:pt x="6071072" y="1803044"/>
                  <a:pt x="6063452" y="1790661"/>
                </a:cubicBezTo>
                <a:cubicBezTo>
                  <a:pt x="6008207" y="1705889"/>
                  <a:pt x="5939627" y="1622069"/>
                  <a:pt x="5949152" y="1512531"/>
                </a:cubicBezTo>
                <a:cubicBezTo>
                  <a:pt x="5947247" y="1499197"/>
                  <a:pt x="5946294" y="1484909"/>
                  <a:pt x="5944390" y="1472526"/>
                </a:cubicBezTo>
                <a:cubicBezTo>
                  <a:pt x="5936769" y="1419186"/>
                  <a:pt x="5924387" y="1370609"/>
                  <a:pt x="5892954" y="1326794"/>
                </a:cubicBezTo>
                <a:cubicBezTo>
                  <a:pt x="5883429" y="1314411"/>
                  <a:pt x="5872952" y="1302029"/>
                  <a:pt x="5860569" y="1290599"/>
                </a:cubicBezTo>
                <a:cubicBezTo>
                  <a:pt x="5851044" y="1282979"/>
                  <a:pt x="5842472" y="1275359"/>
                  <a:pt x="5832947" y="1269644"/>
                </a:cubicBezTo>
                <a:cubicBezTo>
                  <a:pt x="5846282" y="1277264"/>
                  <a:pt x="5858665" y="1277264"/>
                  <a:pt x="5872952" y="1284884"/>
                </a:cubicBezTo>
                <a:cubicBezTo>
                  <a:pt x="5862474" y="1282026"/>
                  <a:pt x="5852949" y="1279169"/>
                  <a:pt x="5842472" y="1275359"/>
                </a:cubicBezTo>
                <a:cubicBezTo>
                  <a:pt x="5753890" y="1202016"/>
                  <a:pt x="5623397" y="1156297"/>
                  <a:pt x="5554817" y="1061047"/>
                </a:cubicBezTo>
                <a:cubicBezTo>
                  <a:pt x="5549102" y="1053426"/>
                  <a:pt x="5544340" y="1045806"/>
                  <a:pt x="5539577" y="1038186"/>
                </a:cubicBezTo>
                <a:cubicBezTo>
                  <a:pt x="5557674" y="954366"/>
                  <a:pt x="5544340" y="874356"/>
                  <a:pt x="5472902" y="826731"/>
                </a:cubicBezTo>
                <a:cubicBezTo>
                  <a:pt x="5467187" y="821969"/>
                  <a:pt x="5462424" y="816254"/>
                  <a:pt x="5455757" y="809586"/>
                </a:cubicBezTo>
                <a:cubicBezTo>
                  <a:pt x="5425277" y="781964"/>
                  <a:pt x="5392892" y="755294"/>
                  <a:pt x="5350982" y="738149"/>
                </a:cubicBezTo>
                <a:cubicBezTo>
                  <a:pt x="5346219" y="735291"/>
                  <a:pt x="5340504" y="732434"/>
                  <a:pt x="5333837" y="728624"/>
                </a:cubicBezTo>
                <a:cubicBezTo>
                  <a:pt x="5318597" y="719099"/>
                  <a:pt x="5303357" y="710526"/>
                  <a:pt x="5288117" y="701001"/>
                </a:cubicBezTo>
                <a:cubicBezTo>
                  <a:pt x="5282402" y="696239"/>
                  <a:pt x="5275734" y="691476"/>
                  <a:pt x="5270019" y="688619"/>
                </a:cubicBezTo>
                <a:cubicBezTo>
                  <a:pt x="5256684" y="678141"/>
                  <a:pt x="5239540" y="668616"/>
                  <a:pt x="5221442" y="660996"/>
                </a:cubicBezTo>
                <a:cubicBezTo>
                  <a:pt x="5215727" y="658139"/>
                  <a:pt x="5209059" y="655281"/>
                  <a:pt x="5203344" y="653376"/>
                </a:cubicBezTo>
                <a:cubicBezTo>
                  <a:pt x="5195724" y="648614"/>
                  <a:pt x="5188104" y="645756"/>
                  <a:pt x="5178579" y="642899"/>
                </a:cubicBezTo>
                <a:cubicBezTo>
                  <a:pt x="5170959" y="640041"/>
                  <a:pt x="5163340" y="638136"/>
                  <a:pt x="5153815" y="635279"/>
                </a:cubicBezTo>
                <a:cubicBezTo>
                  <a:pt x="5103332" y="622896"/>
                  <a:pt x="4991890" y="629564"/>
                  <a:pt x="5009034" y="546696"/>
                </a:cubicBezTo>
                <a:cubicBezTo>
                  <a:pt x="5011892" y="539076"/>
                  <a:pt x="5016654" y="533361"/>
                  <a:pt x="5024274" y="528599"/>
                </a:cubicBezTo>
                <a:cubicBezTo>
                  <a:pt x="5033799" y="525741"/>
                  <a:pt x="5042372" y="523836"/>
                  <a:pt x="5049992" y="519074"/>
                </a:cubicBezTo>
                <a:cubicBezTo>
                  <a:pt x="5100474" y="493356"/>
                  <a:pt x="5112857" y="421919"/>
                  <a:pt x="5077615" y="386676"/>
                </a:cubicBezTo>
                <a:cubicBezTo>
                  <a:pt x="5024274" y="318096"/>
                  <a:pt x="4932834" y="325716"/>
                  <a:pt x="4876637" y="271424"/>
                </a:cubicBezTo>
                <a:cubicBezTo>
                  <a:pt x="4870922" y="266661"/>
                  <a:pt x="4864254" y="260946"/>
                  <a:pt x="4858539" y="254279"/>
                </a:cubicBezTo>
                <a:cubicBezTo>
                  <a:pt x="4835679" y="229514"/>
                  <a:pt x="4815677" y="202844"/>
                  <a:pt x="4803294" y="167601"/>
                </a:cubicBezTo>
                <a:cubicBezTo>
                  <a:pt x="4798532" y="158076"/>
                  <a:pt x="4795674" y="150456"/>
                  <a:pt x="4792817" y="141884"/>
                </a:cubicBezTo>
                <a:cubicBezTo>
                  <a:pt x="4787102" y="136169"/>
                  <a:pt x="4782339" y="129501"/>
                  <a:pt x="4775672" y="121881"/>
                </a:cubicBezTo>
                <a:cubicBezTo>
                  <a:pt x="4739477" y="83781"/>
                  <a:pt x="4696614" y="52349"/>
                  <a:pt x="4648037" y="25679"/>
                </a:cubicBezTo>
                <a:cubicBezTo>
                  <a:pt x="4640417" y="20916"/>
                  <a:pt x="4634702" y="16154"/>
                  <a:pt x="4627082" y="13296"/>
                </a:cubicBezTo>
                <a:cubicBezTo>
                  <a:pt x="4619462" y="8534"/>
                  <a:pt x="4611842" y="5676"/>
                  <a:pt x="4604222" y="2819"/>
                </a:cubicBezTo>
                <a:cubicBezTo>
                  <a:pt x="4492779" y="-18136"/>
                  <a:pt x="4401339" y="81876"/>
                  <a:pt x="4334664" y="165696"/>
                </a:cubicBezTo>
                <a:cubicBezTo>
                  <a:pt x="4328949" y="171411"/>
                  <a:pt x="4321329" y="178079"/>
                  <a:pt x="4311804" y="182841"/>
                </a:cubicBezTo>
                <a:cubicBezTo>
                  <a:pt x="4304184" y="187604"/>
                  <a:pt x="4294659" y="190461"/>
                  <a:pt x="4284182" y="192366"/>
                </a:cubicBezTo>
                <a:cubicBezTo>
                  <a:pt x="4276562" y="194271"/>
                  <a:pt x="4270847" y="197129"/>
                  <a:pt x="4264179" y="199986"/>
                </a:cubicBezTo>
                <a:cubicBezTo>
                  <a:pt x="4246082" y="207606"/>
                  <a:pt x="4228937" y="224751"/>
                  <a:pt x="4216554" y="251421"/>
                </a:cubicBezTo>
                <a:cubicBezTo>
                  <a:pt x="4211792" y="259041"/>
                  <a:pt x="4207029" y="266661"/>
                  <a:pt x="4203219" y="276186"/>
                </a:cubicBezTo>
                <a:cubicBezTo>
                  <a:pt x="4177502" y="332384"/>
                  <a:pt x="4163214" y="410489"/>
                  <a:pt x="4125114" y="454304"/>
                </a:cubicBezTo>
                <a:cubicBezTo>
                  <a:pt x="4119399" y="461924"/>
                  <a:pt x="4114637" y="469544"/>
                  <a:pt x="4107969" y="479069"/>
                </a:cubicBezTo>
                <a:cubicBezTo>
                  <a:pt x="4102254" y="488594"/>
                  <a:pt x="4095587" y="497166"/>
                  <a:pt x="4089872" y="504786"/>
                </a:cubicBezTo>
                <a:cubicBezTo>
                  <a:pt x="4057487" y="548601"/>
                  <a:pt x="4011767" y="494309"/>
                  <a:pt x="3972714" y="529551"/>
                </a:cubicBezTo>
                <a:cubicBezTo>
                  <a:pt x="3926994" y="569556"/>
                  <a:pt x="3932709" y="677189"/>
                  <a:pt x="3848889" y="669569"/>
                </a:cubicBezTo>
                <a:cubicBezTo>
                  <a:pt x="3843174" y="669569"/>
                  <a:pt x="3836507" y="667664"/>
                  <a:pt x="3831744" y="667664"/>
                </a:cubicBezTo>
                <a:cubicBezTo>
                  <a:pt x="3813647" y="664806"/>
                  <a:pt x="3798407" y="661949"/>
                  <a:pt x="3783167" y="658139"/>
                </a:cubicBezTo>
                <a:cubicBezTo>
                  <a:pt x="3773642" y="656234"/>
                  <a:pt x="3765069" y="653376"/>
                  <a:pt x="3755544" y="650519"/>
                </a:cubicBezTo>
                <a:cubicBezTo>
                  <a:pt x="3740304" y="637184"/>
                  <a:pt x="3725064" y="624801"/>
                  <a:pt x="3707919" y="614324"/>
                </a:cubicBezTo>
                <a:cubicBezTo>
                  <a:pt x="3698394" y="608609"/>
                  <a:pt x="3690774" y="603846"/>
                  <a:pt x="3683154" y="597179"/>
                </a:cubicBezTo>
                <a:cubicBezTo>
                  <a:pt x="3649817" y="561936"/>
                  <a:pt x="3683154" y="493356"/>
                  <a:pt x="3629814" y="487641"/>
                </a:cubicBezTo>
                <a:cubicBezTo>
                  <a:pt x="3558377" y="487641"/>
                  <a:pt x="3498369" y="540981"/>
                  <a:pt x="3425979" y="554316"/>
                </a:cubicBezTo>
                <a:cubicBezTo>
                  <a:pt x="3420264" y="554316"/>
                  <a:pt x="3413597" y="554316"/>
                  <a:pt x="3407882" y="552411"/>
                </a:cubicBezTo>
                <a:cubicBezTo>
                  <a:pt x="3387879" y="547649"/>
                  <a:pt x="3367877" y="537171"/>
                  <a:pt x="3349779" y="527646"/>
                </a:cubicBezTo>
                <a:cubicBezTo>
                  <a:pt x="3340254" y="521931"/>
                  <a:pt x="3331682" y="515264"/>
                  <a:pt x="3322157" y="510501"/>
                </a:cubicBezTo>
                <a:cubicBezTo>
                  <a:pt x="3312632" y="505739"/>
                  <a:pt x="3302154" y="502881"/>
                  <a:pt x="3291677" y="502881"/>
                </a:cubicBezTo>
                <a:cubicBezTo>
                  <a:pt x="3245957" y="502881"/>
                  <a:pt x="3220239" y="553364"/>
                  <a:pt x="3186902" y="650519"/>
                </a:cubicBezTo>
                <a:cubicBezTo>
                  <a:pt x="3174519" y="690524"/>
                  <a:pt x="3164042" y="721956"/>
                  <a:pt x="3154517" y="747674"/>
                </a:cubicBezTo>
                <a:cubicBezTo>
                  <a:pt x="3151659" y="753389"/>
                  <a:pt x="3149754" y="760056"/>
                  <a:pt x="3146897" y="765771"/>
                </a:cubicBezTo>
                <a:cubicBezTo>
                  <a:pt x="3129752" y="829589"/>
                  <a:pt x="3072602" y="842924"/>
                  <a:pt x="3044979" y="896264"/>
                </a:cubicBezTo>
                <a:cubicBezTo>
                  <a:pt x="3019262" y="977226"/>
                  <a:pt x="3064982" y="1092479"/>
                  <a:pt x="2986877" y="1151534"/>
                </a:cubicBezTo>
                <a:cubicBezTo>
                  <a:pt x="2981162" y="1154391"/>
                  <a:pt x="2974494" y="1157249"/>
                  <a:pt x="2968779" y="1161059"/>
                </a:cubicBezTo>
                <a:cubicBezTo>
                  <a:pt x="2963064" y="1165822"/>
                  <a:pt x="2958302" y="1168679"/>
                  <a:pt x="2953539" y="1173441"/>
                </a:cubicBezTo>
                <a:cubicBezTo>
                  <a:pt x="2945919" y="1182966"/>
                  <a:pt x="2941157" y="1191539"/>
                  <a:pt x="2936394" y="1202016"/>
                </a:cubicBezTo>
                <a:cubicBezTo>
                  <a:pt x="2913534" y="1342034"/>
                  <a:pt x="2873529" y="1475384"/>
                  <a:pt x="2896389" y="1620164"/>
                </a:cubicBezTo>
                <a:cubicBezTo>
                  <a:pt x="2896389" y="1635404"/>
                  <a:pt x="2894484" y="1652549"/>
                  <a:pt x="2893532" y="1668742"/>
                </a:cubicBezTo>
                <a:cubicBezTo>
                  <a:pt x="2893532" y="1676361"/>
                  <a:pt x="2891627" y="1685886"/>
                  <a:pt x="2891627" y="1693506"/>
                </a:cubicBezTo>
                <a:cubicBezTo>
                  <a:pt x="2889722" y="1703031"/>
                  <a:pt x="2888769" y="1710651"/>
                  <a:pt x="2886864" y="1719224"/>
                </a:cubicBezTo>
                <a:cubicBezTo>
                  <a:pt x="2873529" y="1766849"/>
                  <a:pt x="2841144" y="1805901"/>
                  <a:pt x="2797329" y="1807806"/>
                </a:cubicBezTo>
                <a:cubicBezTo>
                  <a:pt x="2789709" y="1809711"/>
                  <a:pt x="2782089" y="1809711"/>
                  <a:pt x="2772564" y="1807806"/>
                </a:cubicBezTo>
                <a:cubicBezTo>
                  <a:pt x="2764944" y="1809711"/>
                  <a:pt x="2755419" y="1809711"/>
                  <a:pt x="2746847" y="1809711"/>
                </a:cubicBezTo>
                <a:cubicBezTo>
                  <a:pt x="2710652" y="1809711"/>
                  <a:pt x="2672552" y="1803997"/>
                  <a:pt x="2638262" y="1800186"/>
                </a:cubicBezTo>
                <a:cubicBezTo>
                  <a:pt x="2628737" y="1798281"/>
                  <a:pt x="2618259" y="1797329"/>
                  <a:pt x="2607782" y="1795424"/>
                </a:cubicBezTo>
                <a:cubicBezTo>
                  <a:pt x="2559204" y="1789709"/>
                  <a:pt x="2510627" y="1789709"/>
                  <a:pt x="2470622" y="1820189"/>
                </a:cubicBezTo>
                <a:cubicBezTo>
                  <a:pt x="2464907" y="1825904"/>
                  <a:pt x="2458239" y="1830667"/>
                  <a:pt x="2452524" y="1837334"/>
                </a:cubicBezTo>
                <a:cubicBezTo>
                  <a:pt x="2434427" y="1855431"/>
                  <a:pt x="2419187" y="1878292"/>
                  <a:pt x="2403947" y="1904009"/>
                </a:cubicBezTo>
                <a:cubicBezTo>
                  <a:pt x="2399184" y="1909724"/>
                  <a:pt x="2396327" y="1917344"/>
                  <a:pt x="2391564" y="1924011"/>
                </a:cubicBezTo>
                <a:cubicBezTo>
                  <a:pt x="2385849" y="1960206"/>
                  <a:pt x="2371562" y="2001164"/>
                  <a:pt x="2350607" y="2036406"/>
                </a:cubicBezTo>
                <a:cubicBezTo>
                  <a:pt x="2345844" y="2042122"/>
                  <a:pt x="2341082" y="2049742"/>
                  <a:pt x="2337272" y="2056409"/>
                </a:cubicBezTo>
                <a:cubicBezTo>
                  <a:pt x="2316317" y="2104034"/>
                  <a:pt x="2268692" y="2138324"/>
                  <a:pt x="2225829" y="2165947"/>
                </a:cubicBezTo>
                <a:cubicBezTo>
                  <a:pt x="2218209" y="2170709"/>
                  <a:pt x="2210589" y="2176424"/>
                  <a:pt x="2202969" y="2181186"/>
                </a:cubicBezTo>
                <a:cubicBezTo>
                  <a:pt x="2147724" y="2221192"/>
                  <a:pt x="2105814" y="2262149"/>
                  <a:pt x="2122007" y="2348827"/>
                </a:cubicBezTo>
                <a:cubicBezTo>
                  <a:pt x="2120102" y="2356447"/>
                  <a:pt x="2119149" y="2364067"/>
                  <a:pt x="2117244" y="2371686"/>
                </a:cubicBezTo>
                <a:cubicBezTo>
                  <a:pt x="2048664" y="2467889"/>
                  <a:pt x="1957224" y="2578379"/>
                  <a:pt x="1847687" y="2619336"/>
                </a:cubicBezTo>
                <a:cubicBezTo>
                  <a:pt x="1838162" y="2622194"/>
                  <a:pt x="1829589" y="2625052"/>
                  <a:pt x="1820064" y="2628861"/>
                </a:cubicBezTo>
                <a:cubicBezTo>
                  <a:pt x="1806729" y="2631719"/>
                  <a:pt x="1789584" y="2636482"/>
                  <a:pt x="1774344" y="2638386"/>
                </a:cubicBezTo>
                <a:cubicBezTo>
                  <a:pt x="1766724" y="2640292"/>
                  <a:pt x="1759104" y="2641244"/>
                  <a:pt x="1751484" y="2641244"/>
                </a:cubicBezTo>
                <a:cubicBezTo>
                  <a:pt x="1730529" y="2650769"/>
                  <a:pt x="1710527" y="2644102"/>
                  <a:pt x="1696239" y="2630767"/>
                </a:cubicBezTo>
                <a:cubicBezTo>
                  <a:pt x="1688619" y="2626004"/>
                  <a:pt x="1682904" y="2620289"/>
                  <a:pt x="1678142" y="2612669"/>
                </a:cubicBezTo>
                <a:cubicBezTo>
                  <a:pt x="1650519" y="2436457"/>
                  <a:pt x="1520027" y="2428836"/>
                  <a:pt x="1390487" y="2501227"/>
                </a:cubicBezTo>
                <a:cubicBezTo>
                  <a:pt x="1380962" y="2503132"/>
                  <a:pt x="1370484" y="2503132"/>
                  <a:pt x="1361912" y="2501227"/>
                </a:cubicBezTo>
                <a:cubicBezTo>
                  <a:pt x="1296189" y="2491702"/>
                  <a:pt x="1249517" y="2417407"/>
                  <a:pt x="1197129" y="2442172"/>
                </a:cubicBezTo>
                <a:cubicBezTo>
                  <a:pt x="1176174" y="2454554"/>
                  <a:pt x="1160934" y="2470746"/>
                  <a:pt x="1148552" y="2489796"/>
                </a:cubicBezTo>
                <a:cubicBezTo>
                  <a:pt x="1142837" y="2500274"/>
                  <a:pt x="1138074" y="2509799"/>
                  <a:pt x="1133312" y="2520277"/>
                </a:cubicBezTo>
                <a:cubicBezTo>
                  <a:pt x="1130454" y="2567902"/>
                  <a:pt x="1115214" y="2601239"/>
                  <a:pt x="1093307" y="2626957"/>
                </a:cubicBezTo>
                <a:cubicBezTo>
                  <a:pt x="1088544" y="2631719"/>
                  <a:pt x="1082829" y="2636482"/>
                  <a:pt x="1078067" y="2640292"/>
                </a:cubicBezTo>
                <a:cubicBezTo>
                  <a:pt x="1072352" y="2647911"/>
                  <a:pt x="1067589" y="2655532"/>
                  <a:pt x="1062827" y="2663152"/>
                </a:cubicBezTo>
                <a:cubicBezTo>
                  <a:pt x="1058064" y="2670771"/>
                  <a:pt x="1053302" y="2678392"/>
                  <a:pt x="1049492" y="2686011"/>
                </a:cubicBezTo>
                <a:cubicBezTo>
                  <a:pt x="1047587" y="2696489"/>
                  <a:pt x="1046634" y="2704109"/>
                  <a:pt x="1041872" y="2713634"/>
                </a:cubicBezTo>
                <a:cubicBezTo>
                  <a:pt x="1039014" y="2721254"/>
                  <a:pt x="1034252" y="2726969"/>
                  <a:pt x="1029489" y="2733636"/>
                </a:cubicBezTo>
                <a:cubicBezTo>
                  <a:pt x="1004724" y="2759354"/>
                  <a:pt x="980912" y="2786977"/>
                  <a:pt x="965672" y="2815552"/>
                </a:cubicBezTo>
                <a:cubicBezTo>
                  <a:pt x="962814" y="2823171"/>
                  <a:pt x="959957" y="2830792"/>
                  <a:pt x="958052" y="2838411"/>
                </a:cubicBezTo>
                <a:cubicBezTo>
                  <a:pt x="960909" y="2896514"/>
                  <a:pt x="998057" y="2947949"/>
                  <a:pt x="991389" y="2998432"/>
                </a:cubicBezTo>
                <a:cubicBezTo>
                  <a:pt x="989484" y="3007957"/>
                  <a:pt x="986627" y="3015577"/>
                  <a:pt x="983769" y="3024149"/>
                </a:cubicBezTo>
                <a:cubicBezTo>
                  <a:pt x="960909" y="3075584"/>
                  <a:pt x="940907" y="3124161"/>
                  <a:pt x="912332" y="3173692"/>
                </a:cubicBezTo>
                <a:cubicBezTo>
                  <a:pt x="907569" y="3181311"/>
                  <a:pt x="904712" y="3190836"/>
                  <a:pt x="899949" y="3198457"/>
                </a:cubicBezTo>
                <a:cubicBezTo>
                  <a:pt x="878994" y="3254654"/>
                  <a:pt x="875184" y="3318471"/>
                  <a:pt x="886614" y="3379432"/>
                </a:cubicBezTo>
                <a:cubicBezTo>
                  <a:pt x="888519" y="3387052"/>
                  <a:pt x="889472" y="3396577"/>
                  <a:pt x="892329" y="3405149"/>
                </a:cubicBezTo>
                <a:cubicBezTo>
                  <a:pt x="915189" y="3448011"/>
                  <a:pt x="915189" y="3488969"/>
                  <a:pt x="884709" y="3522307"/>
                </a:cubicBezTo>
                <a:cubicBezTo>
                  <a:pt x="878994" y="3528021"/>
                  <a:pt x="874232" y="3532784"/>
                  <a:pt x="866612" y="3537546"/>
                </a:cubicBezTo>
                <a:cubicBezTo>
                  <a:pt x="826607" y="3563264"/>
                  <a:pt x="765647" y="3573742"/>
                  <a:pt x="717069" y="3590886"/>
                </a:cubicBezTo>
                <a:cubicBezTo>
                  <a:pt x="709449" y="3592792"/>
                  <a:pt x="701829" y="3595649"/>
                  <a:pt x="696114" y="3598507"/>
                </a:cubicBezTo>
                <a:cubicBezTo>
                  <a:pt x="673254" y="3603269"/>
                  <a:pt x="650394" y="3608032"/>
                  <a:pt x="629439" y="3613746"/>
                </a:cubicBezTo>
                <a:cubicBezTo>
                  <a:pt x="621819" y="3615652"/>
                  <a:pt x="614199" y="3616604"/>
                  <a:pt x="606579" y="3619461"/>
                </a:cubicBezTo>
                <a:cubicBezTo>
                  <a:pt x="578004" y="3637559"/>
                  <a:pt x="547524" y="3652799"/>
                  <a:pt x="517044" y="3665182"/>
                </a:cubicBezTo>
                <a:cubicBezTo>
                  <a:pt x="507519" y="3668039"/>
                  <a:pt x="499899" y="3670896"/>
                  <a:pt x="492279" y="3674707"/>
                </a:cubicBezTo>
                <a:cubicBezTo>
                  <a:pt x="429414" y="3684232"/>
                  <a:pt x="403697" y="3751859"/>
                  <a:pt x="396077" y="3811867"/>
                </a:cubicBezTo>
                <a:cubicBezTo>
                  <a:pt x="396077" y="3852824"/>
                  <a:pt x="337022" y="3847109"/>
                  <a:pt x="317972" y="3878542"/>
                </a:cubicBezTo>
                <a:cubicBezTo>
                  <a:pt x="312257" y="3886161"/>
                  <a:pt x="307494" y="3893782"/>
                  <a:pt x="302732" y="3901402"/>
                </a:cubicBezTo>
                <a:cubicBezTo>
                  <a:pt x="238914" y="4049039"/>
                  <a:pt x="178907" y="4182389"/>
                  <a:pt x="31269" y="4257637"/>
                </a:cubicBezTo>
                <a:cubicBezTo>
                  <a:pt x="26507" y="4263352"/>
                  <a:pt x="21744" y="4270019"/>
                  <a:pt x="17934" y="4277639"/>
                </a:cubicBezTo>
                <a:cubicBezTo>
                  <a:pt x="8409" y="4292879"/>
                  <a:pt x="4599" y="4310024"/>
                  <a:pt x="789" y="4329074"/>
                </a:cubicBezTo>
                <a:cubicBezTo>
                  <a:pt x="-1116" y="4346219"/>
                  <a:pt x="789" y="4362412"/>
                  <a:pt x="2694" y="4376699"/>
                </a:cubicBezTo>
                <a:cubicBezTo>
                  <a:pt x="5552" y="4391939"/>
                  <a:pt x="5552" y="4403369"/>
                  <a:pt x="6504" y="4409084"/>
                </a:cubicBezTo>
              </a:path>
            </a:pathLst>
          </a:custGeom>
          <a:solidFill>
            <a:srgbClr val="28292B"/>
          </a:solidFill>
          <a:ln w="9525" cap="flat">
            <a:noFill/>
            <a:prstDash val="solid"/>
            <a:miter/>
          </a:ln>
        </p:spPr>
        <p:txBody>
          <a:bodyPr rtlCol="0" anchor="ctr"/>
          <a:lstStyle/>
          <a:p>
            <a:endParaRPr lang="en-US">
              <a:cs typeface="B Nazanin" panose="00000700000000000000" pitchFamily="2" charset="-78"/>
            </a:endParaRPr>
          </a:p>
        </p:txBody>
      </p:sp>
      <p:grpSp>
        <p:nvGrpSpPr>
          <p:cNvPr id="9" name="Group 8">
            <a:extLst>
              <a:ext uri="{FF2B5EF4-FFF2-40B4-BE49-F238E27FC236}">
                <a16:creationId xmlns:a16="http://schemas.microsoft.com/office/drawing/2014/main" id="{753FAC96-6998-4C86-AE4F-68BFE65FBBF5}"/>
              </a:ext>
            </a:extLst>
          </p:cNvPr>
          <p:cNvGrpSpPr/>
          <p:nvPr/>
        </p:nvGrpSpPr>
        <p:grpSpPr>
          <a:xfrm>
            <a:off x="7582991" y="5009019"/>
            <a:ext cx="3348000" cy="889743"/>
            <a:chOff x="5076057" y="1240057"/>
            <a:chExt cx="2137127" cy="384752"/>
          </a:xfrm>
        </p:grpSpPr>
        <p:sp>
          <p:nvSpPr>
            <p:cNvPr id="10" name="TextBox 9">
              <a:extLst>
                <a:ext uri="{FF2B5EF4-FFF2-40B4-BE49-F238E27FC236}">
                  <a16:creationId xmlns:a16="http://schemas.microsoft.com/office/drawing/2014/main" id="{91419152-D556-4E86-9FE7-D8DCCED2E80A}"/>
                </a:ext>
              </a:extLst>
            </p:cNvPr>
            <p:cNvSpPr txBox="1"/>
            <p:nvPr/>
          </p:nvSpPr>
          <p:spPr>
            <a:xfrm>
              <a:off x="5076057" y="1240057"/>
              <a:ext cx="2137127" cy="119783"/>
            </a:xfrm>
            <a:prstGeom prst="rect">
              <a:avLst/>
            </a:prstGeom>
            <a:noFill/>
          </p:spPr>
          <p:txBody>
            <a:bodyPr wrap="square" lIns="90000" rIns="108000" rtlCol="0">
              <a:spAutoFit/>
            </a:bodyPr>
            <a:lstStyle/>
            <a:p>
              <a:pPr algn="r"/>
              <a:r>
                <a:rPr lang="fa-IR" altLang="ko-KR" sz="1200" b="1" dirty="0">
                  <a:solidFill>
                    <a:schemeClr val="accent4"/>
                  </a:solidFill>
                  <a:cs typeface="B Nazanin" panose="00000700000000000000" pitchFamily="2" charset="-78"/>
                </a:rPr>
                <a:t>مطالب_اینجا</a:t>
              </a:r>
              <a:endParaRPr lang="ko-KR" altLang="en-US" sz="1200" b="1" dirty="0">
                <a:solidFill>
                  <a:schemeClr val="accent4"/>
                </a:solidFill>
                <a:cs typeface="B Nazanin" panose="00000700000000000000" pitchFamily="2" charset="-78"/>
              </a:endParaRPr>
            </a:p>
          </p:txBody>
        </p:sp>
        <p:sp>
          <p:nvSpPr>
            <p:cNvPr id="11" name="TextBox 10">
              <a:extLst>
                <a:ext uri="{FF2B5EF4-FFF2-40B4-BE49-F238E27FC236}">
                  <a16:creationId xmlns:a16="http://schemas.microsoft.com/office/drawing/2014/main" id="{DD905015-6B11-4C5E-82DB-2EE217D1F357}"/>
                </a:ext>
              </a:extLst>
            </p:cNvPr>
            <p:cNvSpPr txBox="1"/>
            <p:nvPr/>
          </p:nvSpPr>
          <p:spPr>
            <a:xfrm>
              <a:off x="5076059" y="1345316"/>
              <a:ext cx="2137125" cy="279493"/>
            </a:xfrm>
            <a:prstGeom prst="rect">
              <a:avLst/>
            </a:prstGeom>
            <a:noFill/>
          </p:spPr>
          <p:txBody>
            <a:bodyPr wrap="square" lIns="72000" rIns="108000" rtlCol="0">
              <a:spAutoFit/>
            </a:bodyPr>
            <a:lstStyle/>
            <a:p>
              <a:pPr algn="r" rtl="1"/>
              <a:r>
                <a:rPr lang="fa-IR" altLang="ko-KR" sz="1200" dirty="0">
                  <a:solidFill>
                    <a:schemeClr val="tx1">
                      <a:lumMod val="85000"/>
                      <a:lumOff val="15000"/>
                    </a:schemeClr>
                  </a:solidFill>
                  <a:ea typeface="FZShuTi" pitchFamily="2" charset="-122"/>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به ارمغان خواهد آورد.</a:t>
              </a:r>
              <a:endParaRPr lang="en-US" altLang="ko-KR" sz="1200" dirty="0">
                <a:solidFill>
                  <a:schemeClr val="tx1">
                    <a:lumMod val="85000"/>
                    <a:lumOff val="15000"/>
                  </a:schemeClr>
                </a:solidFill>
                <a:ea typeface="FZShuTi" pitchFamily="2" charset="-122"/>
                <a:cs typeface="B Nazanin" panose="00000700000000000000" pitchFamily="2" charset="-78"/>
              </a:endParaRPr>
            </a:p>
          </p:txBody>
        </p:sp>
      </p:grpSp>
      <p:grpSp>
        <p:nvGrpSpPr>
          <p:cNvPr id="12" name="Group 11">
            <a:extLst>
              <a:ext uri="{FF2B5EF4-FFF2-40B4-BE49-F238E27FC236}">
                <a16:creationId xmlns:a16="http://schemas.microsoft.com/office/drawing/2014/main" id="{197E4AD5-62A4-4E66-A5E8-9E84C9FCC5ED}"/>
              </a:ext>
            </a:extLst>
          </p:cNvPr>
          <p:cNvGrpSpPr/>
          <p:nvPr/>
        </p:nvGrpSpPr>
        <p:grpSpPr>
          <a:xfrm>
            <a:off x="1261010" y="5009019"/>
            <a:ext cx="3348000" cy="889743"/>
            <a:chOff x="5076057" y="1240057"/>
            <a:chExt cx="2137127" cy="384752"/>
          </a:xfrm>
        </p:grpSpPr>
        <p:sp>
          <p:nvSpPr>
            <p:cNvPr id="13" name="TextBox 12">
              <a:extLst>
                <a:ext uri="{FF2B5EF4-FFF2-40B4-BE49-F238E27FC236}">
                  <a16:creationId xmlns:a16="http://schemas.microsoft.com/office/drawing/2014/main" id="{461622EE-82A3-489E-9401-BEFA01E704DF}"/>
                </a:ext>
              </a:extLst>
            </p:cNvPr>
            <p:cNvSpPr txBox="1"/>
            <p:nvPr/>
          </p:nvSpPr>
          <p:spPr>
            <a:xfrm>
              <a:off x="5076057" y="1240057"/>
              <a:ext cx="2137127" cy="119783"/>
            </a:xfrm>
            <a:prstGeom prst="rect">
              <a:avLst/>
            </a:prstGeom>
            <a:noFill/>
          </p:spPr>
          <p:txBody>
            <a:bodyPr wrap="square" lIns="90000" rIns="108000" rtlCol="0">
              <a:spAutoFit/>
            </a:bodyPr>
            <a:lstStyle/>
            <a:p>
              <a:pPr algn="r"/>
              <a:r>
                <a:rPr lang="fa-IR" altLang="ko-KR" sz="1200" b="1" dirty="0">
                  <a:solidFill>
                    <a:schemeClr val="accent3"/>
                  </a:solidFill>
                  <a:cs typeface="B Nazanin" panose="00000700000000000000" pitchFamily="2" charset="-78"/>
                </a:rPr>
                <a:t>مطالب_اینجا</a:t>
              </a:r>
              <a:endParaRPr lang="ko-KR" altLang="en-US" sz="1200" b="1" dirty="0">
                <a:solidFill>
                  <a:schemeClr val="accent3"/>
                </a:solidFill>
                <a:cs typeface="B Nazanin" panose="00000700000000000000" pitchFamily="2" charset="-78"/>
              </a:endParaRPr>
            </a:p>
          </p:txBody>
        </p:sp>
        <p:sp>
          <p:nvSpPr>
            <p:cNvPr id="14" name="TextBox 13">
              <a:extLst>
                <a:ext uri="{FF2B5EF4-FFF2-40B4-BE49-F238E27FC236}">
                  <a16:creationId xmlns:a16="http://schemas.microsoft.com/office/drawing/2014/main" id="{D3F18F8A-6EEA-4ECE-BDBA-1BB30BD1B144}"/>
                </a:ext>
              </a:extLst>
            </p:cNvPr>
            <p:cNvSpPr txBox="1"/>
            <p:nvPr/>
          </p:nvSpPr>
          <p:spPr>
            <a:xfrm>
              <a:off x="5076059" y="1345316"/>
              <a:ext cx="2137125" cy="279493"/>
            </a:xfrm>
            <a:prstGeom prst="rect">
              <a:avLst/>
            </a:prstGeom>
            <a:noFill/>
          </p:spPr>
          <p:txBody>
            <a:bodyPr wrap="square" lIns="72000" rIns="108000" rtlCol="0">
              <a:spAutoFit/>
            </a:bodyPr>
            <a:lstStyle/>
            <a:p>
              <a:pPr algn="r"/>
              <a:r>
                <a:rPr lang="fa-IR" altLang="ko-KR" sz="1200" dirty="0">
                  <a:solidFill>
                    <a:schemeClr val="tx1">
                      <a:lumMod val="85000"/>
                      <a:lumOff val="15000"/>
                    </a:schemeClr>
                  </a:solidFill>
                  <a:ea typeface="FZShuTi" pitchFamily="2" charset="-122"/>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به ارمغان خواهد آورد.</a:t>
              </a:r>
              <a:endParaRPr lang="en-US" altLang="ko-KR" sz="1200" dirty="0">
                <a:solidFill>
                  <a:schemeClr val="tx1">
                    <a:lumMod val="85000"/>
                    <a:lumOff val="15000"/>
                  </a:schemeClr>
                </a:solidFill>
                <a:ea typeface="FZShuTi" pitchFamily="2" charset="-122"/>
                <a:cs typeface="B Nazanin" panose="00000700000000000000" pitchFamily="2" charset="-78"/>
              </a:endParaRPr>
            </a:p>
          </p:txBody>
        </p:sp>
      </p:grpSp>
      <p:grpSp>
        <p:nvGrpSpPr>
          <p:cNvPr id="15" name="Group 14">
            <a:extLst>
              <a:ext uri="{FF2B5EF4-FFF2-40B4-BE49-F238E27FC236}">
                <a16:creationId xmlns:a16="http://schemas.microsoft.com/office/drawing/2014/main" id="{73B91021-10C3-4569-876C-F66D3EABB65F}"/>
              </a:ext>
            </a:extLst>
          </p:cNvPr>
          <p:cNvGrpSpPr/>
          <p:nvPr/>
        </p:nvGrpSpPr>
        <p:grpSpPr>
          <a:xfrm>
            <a:off x="8242701" y="3395771"/>
            <a:ext cx="3348000" cy="889743"/>
            <a:chOff x="5076057" y="1240057"/>
            <a:chExt cx="2137127" cy="384752"/>
          </a:xfrm>
        </p:grpSpPr>
        <p:sp>
          <p:nvSpPr>
            <p:cNvPr id="16" name="TextBox 15">
              <a:extLst>
                <a:ext uri="{FF2B5EF4-FFF2-40B4-BE49-F238E27FC236}">
                  <a16:creationId xmlns:a16="http://schemas.microsoft.com/office/drawing/2014/main" id="{9346838B-D2AD-448F-B7DF-558134554282}"/>
                </a:ext>
              </a:extLst>
            </p:cNvPr>
            <p:cNvSpPr txBox="1"/>
            <p:nvPr/>
          </p:nvSpPr>
          <p:spPr>
            <a:xfrm>
              <a:off x="5076057" y="1240057"/>
              <a:ext cx="2137127" cy="119783"/>
            </a:xfrm>
            <a:prstGeom prst="rect">
              <a:avLst/>
            </a:prstGeom>
            <a:noFill/>
          </p:spPr>
          <p:txBody>
            <a:bodyPr wrap="square" lIns="90000" rIns="108000" rtlCol="0">
              <a:spAutoFit/>
            </a:bodyPr>
            <a:lstStyle/>
            <a:p>
              <a:pPr algn="r"/>
              <a:r>
                <a:rPr lang="fa-IR" altLang="ko-KR" sz="1200" b="1" dirty="0">
                  <a:solidFill>
                    <a:schemeClr val="accent2"/>
                  </a:solidFill>
                  <a:cs typeface="B Nazanin" panose="00000700000000000000" pitchFamily="2" charset="-78"/>
                </a:rPr>
                <a:t>مطالب_اینجا</a:t>
              </a:r>
              <a:endParaRPr lang="ko-KR" altLang="en-US" sz="1200" b="1" dirty="0">
                <a:solidFill>
                  <a:schemeClr val="accent2"/>
                </a:solidFill>
                <a:cs typeface="B Nazanin" panose="00000700000000000000" pitchFamily="2" charset="-78"/>
              </a:endParaRPr>
            </a:p>
          </p:txBody>
        </p:sp>
        <p:sp>
          <p:nvSpPr>
            <p:cNvPr id="17" name="TextBox 16">
              <a:extLst>
                <a:ext uri="{FF2B5EF4-FFF2-40B4-BE49-F238E27FC236}">
                  <a16:creationId xmlns:a16="http://schemas.microsoft.com/office/drawing/2014/main" id="{8CE75C64-8E06-48AA-8F69-AF0E06BB001C}"/>
                </a:ext>
              </a:extLst>
            </p:cNvPr>
            <p:cNvSpPr txBox="1"/>
            <p:nvPr/>
          </p:nvSpPr>
          <p:spPr>
            <a:xfrm>
              <a:off x="5076059" y="1345316"/>
              <a:ext cx="2137125" cy="279493"/>
            </a:xfrm>
            <a:prstGeom prst="rect">
              <a:avLst/>
            </a:prstGeom>
            <a:noFill/>
          </p:spPr>
          <p:txBody>
            <a:bodyPr wrap="square" lIns="72000" rIns="108000" rtlCol="0">
              <a:spAutoFit/>
            </a:bodyPr>
            <a:lstStyle/>
            <a:p>
              <a:pPr algn="r" rtl="1"/>
              <a:r>
                <a:rPr lang="fa-IR" altLang="ko-KR" sz="1200" dirty="0">
                  <a:solidFill>
                    <a:schemeClr val="tx1">
                      <a:lumMod val="85000"/>
                      <a:lumOff val="15000"/>
                    </a:schemeClr>
                  </a:solidFill>
                  <a:ea typeface="FZShuTi" pitchFamily="2" charset="-122"/>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به ارمغان خواهد آورد.</a:t>
              </a:r>
              <a:endParaRPr lang="en-US" altLang="ko-KR" sz="1200" dirty="0">
                <a:solidFill>
                  <a:schemeClr val="tx1">
                    <a:lumMod val="85000"/>
                    <a:lumOff val="15000"/>
                  </a:schemeClr>
                </a:solidFill>
                <a:ea typeface="FZShuTi" pitchFamily="2" charset="-122"/>
                <a:cs typeface="B Nazanin" panose="00000700000000000000" pitchFamily="2" charset="-78"/>
              </a:endParaRPr>
            </a:p>
          </p:txBody>
        </p:sp>
      </p:grpSp>
      <p:grpSp>
        <p:nvGrpSpPr>
          <p:cNvPr id="18" name="Group 17">
            <a:extLst>
              <a:ext uri="{FF2B5EF4-FFF2-40B4-BE49-F238E27FC236}">
                <a16:creationId xmlns:a16="http://schemas.microsoft.com/office/drawing/2014/main" id="{6D3BE01F-E213-4BFC-8C35-EFB08B994308}"/>
              </a:ext>
            </a:extLst>
          </p:cNvPr>
          <p:cNvGrpSpPr/>
          <p:nvPr/>
        </p:nvGrpSpPr>
        <p:grpSpPr>
          <a:xfrm>
            <a:off x="601300" y="3395771"/>
            <a:ext cx="3348000" cy="889743"/>
            <a:chOff x="5076057" y="1240057"/>
            <a:chExt cx="2137127" cy="384752"/>
          </a:xfrm>
        </p:grpSpPr>
        <p:sp>
          <p:nvSpPr>
            <p:cNvPr id="19" name="TextBox 18">
              <a:extLst>
                <a:ext uri="{FF2B5EF4-FFF2-40B4-BE49-F238E27FC236}">
                  <a16:creationId xmlns:a16="http://schemas.microsoft.com/office/drawing/2014/main" id="{15CDB5E5-916A-44F9-833D-7120101D616E}"/>
                </a:ext>
              </a:extLst>
            </p:cNvPr>
            <p:cNvSpPr txBox="1"/>
            <p:nvPr/>
          </p:nvSpPr>
          <p:spPr>
            <a:xfrm>
              <a:off x="5076057" y="1240057"/>
              <a:ext cx="2137127" cy="119783"/>
            </a:xfrm>
            <a:prstGeom prst="rect">
              <a:avLst/>
            </a:prstGeom>
            <a:noFill/>
          </p:spPr>
          <p:txBody>
            <a:bodyPr wrap="square" lIns="90000" rIns="108000" rtlCol="0">
              <a:spAutoFit/>
            </a:bodyPr>
            <a:lstStyle/>
            <a:p>
              <a:pPr algn="r"/>
              <a:r>
                <a:rPr lang="fa-IR" altLang="ko-KR" sz="1200" b="1" dirty="0">
                  <a:solidFill>
                    <a:schemeClr val="accent1"/>
                  </a:solidFill>
                  <a:cs typeface="B Nazanin" panose="00000700000000000000" pitchFamily="2" charset="-78"/>
                </a:rPr>
                <a:t>مطالب_اینجا</a:t>
              </a:r>
              <a:endParaRPr lang="ko-KR" altLang="en-US" sz="1200" b="1" dirty="0">
                <a:solidFill>
                  <a:schemeClr val="accent1"/>
                </a:solidFill>
                <a:cs typeface="B Nazanin" panose="00000700000000000000" pitchFamily="2" charset="-78"/>
              </a:endParaRPr>
            </a:p>
          </p:txBody>
        </p:sp>
        <p:sp>
          <p:nvSpPr>
            <p:cNvPr id="20" name="TextBox 19">
              <a:extLst>
                <a:ext uri="{FF2B5EF4-FFF2-40B4-BE49-F238E27FC236}">
                  <a16:creationId xmlns:a16="http://schemas.microsoft.com/office/drawing/2014/main" id="{53CE853C-435D-4F0E-B053-42454D25BD28}"/>
                </a:ext>
              </a:extLst>
            </p:cNvPr>
            <p:cNvSpPr txBox="1"/>
            <p:nvPr/>
          </p:nvSpPr>
          <p:spPr>
            <a:xfrm>
              <a:off x="5076059" y="1345316"/>
              <a:ext cx="2137125" cy="279493"/>
            </a:xfrm>
            <a:prstGeom prst="rect">
              <a:avLst/>
            </a:prstGeom>
            <a:noFill/>
          </p:spPr>
          <p:txBody>
            <a:bodyPr wrap="square" lIns="72000" rIns="108000" rtlCol="0">
              <a:spAutoFit/>
            </a:bodyPr>
            <a:lstStyle/>
            <a:p>
              <a:pPr algn="r"/>
              <a:r>
                <a:rPr lang="fa-IR" altLang="ko-KR" sz="1200" dirty="0">
                  <a:solidFill>
                    <a:schemeClr val="tx1">
                      <a:lumMod val="85000"/>
                      <a:lumOff val="15000"/>
                    </a:schemeClr>
                  </a:solidFill>
                  <a:ea typeface="FZShuTi" pitchFamily="2" charset="-122"/>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به ارمغان خواهد آورد.</a:t>
              </a:r>
              <a:endParaRPr lang="en-US" altLang="ko-KR" sz="1200" dirty="0">
                <a:solidFill>
                  <a:schemeClr val="tx1">
                    <a:lumMod val="85000"/>
                    <a:lumOff val="15000"/>
                  </a:schemeClr>
                </a:solidFill>
                <a:ea typeface="FZShuTi" pitchFamily="2" charset="-122"/>
                <a:cs typeface="B Nazanin" panose="00000700000000000000" pitchFamily="2" charset="-78"/>
              </a:endParaRPr>
            </a:p>
          </p:txBody>
        </p:sp>
      </p:grpSp>
      <p:sp>
        <p:nvSpPr>
          <p:cNvPr id="21" name="자유형: 도형 73">
            <a:extLst>
              <a:ext uri="{FF2B5EF4-FFF2-40B4-BE49-F238E27FC236}">
                <a16:creationId xmlns:a16="http://schemas.microsoft.com/office/drawing/2014/main" id="{D2A3D7F4-FE4A-4FE1-866A-5ADB8C50B9EB}"/>
              </a:ext>
            </a:extLst>
          </p:cNvPr>
          <p:cNvSpPr>
            <a:spLocks noChangeAspect="1"/>
          </p:cNvSpPr>
          <p:nvPr/>
        </p:nvSpPr>
        <p:spPr>
          <a:xfrm>
            <a:off x="6168202" y="3630443"/>
            <a:ext cx="176046" cy="310672"/>
          </a:xfrm>
          <a:custGeom>
            <a:avLst/>
            <a:gdLst>
              <a:gd name="connsiteX0" fmla="*/ 458477 w 915677"/>
              <a:gd name="connsiteY0" fmla="*/ 0 h 1615908"/>
              <a:gd name="connsiteX1" fmla="*/ 915677 w 915677"/>
              <a:gd name="connsiteY1" fmla="*/ 457200 h 1615908"/>
              <a:gd name="connsiteX2" fmla="*/ 714102 w 915677"/>
              <a:gd name="connsiteY2" fmla="*/ 836318 h 1615908"/>
              <a:gd name="connsiteX3" fmla="*/ 664339 w 915677"/>
              <a:gd name="connsiteY3" fmla="*/ 863328 h 1615908"/>
              <a:gd name="connsiteX4" fmla="*/ 914400 w 915677"/>
              <a:gd name="connsiteY4" fmla="*/ 1615908 h 1615908"/>
              <a:gd name="connsiteX5" fmla="*/ 0 w 915677"/>
              <a:gd name="connsiteY5" fmla="*/ 1615908 h 1615908"/>
              <a:gd name="connsiteX6" fmla="*/ 250451 w 915677"/>
              <a:gd name="connsiteY6" fmla="*/ 862153 h 1615908"/>
              <a:gd name="connsiteX7" fmla="*/ 202852 w 915677"/>
              <a:gd name="connsiteY7" fmla="*/ 836318 h 1615908"/>
              <a:gd name="connsiteX8" fmla="*/ 1277 w 915677"/>
              <a:gd name="connsiteY8" fmla="*/ 457200 h 1615908"/>
              <a:gd name="connsiteX9" fmla="*/ 458477 w 915677"/>
              <a:gd name="connsiteY9" fmla="*/ 0 h 161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5677" h="1615908">
                <a:moveTo>
                  <a:pt x="458477" y="0"/>
                </a:moveTo>
                <a:cubicBezTo>
                  <a:pt x="710982" y="0"/>
                  <a:pt x="915677" y="204695"/>
                  <a:pt x="915677" y="457200"/>
                </a:cubicBezTo>
                <a:cubicBezTo>
                  <a:pt x="915677" y="615016"/>
                  <a:pt x="835718" y="754156"/>
                  <a:pt x="714102" y="836318"/>
                </a:cubicBezTo>
                <a:lnTo>
                  <a:pt x="664339" y="863328"/>
                </a:lnTo>
                <a:lnTo>
                  <a:pt x="914400" y="1615908"/>
                </a:lnTo>
                <a:lnTo>
                  <a:pt x="0" y="1615908"/>
                </a:lnTo>
                <a:lnTo>
                  <a:pt x="250451" y="862153"/>
                </a:lnTo>
                <a:lnTo>
                  <a:pt x="202852" y="836318"/>
                </a:lnTo>
                <a:cubicBezTo>
                  <a:pt x="81236" y="754156"/>
                  <a:pt x="1277" y="615016"/>
                  <a:pt x="1277" y="457200"/>
                </a:cubicBezTo>
                <a:cubicBezTo>
                  <a:pt x="1277" y="204695"/>
                  <a:pt x="205972" y="0"/>
                  <a:pt x="45847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22" name="Oval 1">
            <a:extLst>
              <a:ext uri="{FF2B5EF4-FFF2-40B4-BE49-F238E27FC236}">
                <a16:creationId xmlns:a16="http://schemas.microsoft.com/office/drawing/2014/main" id="{D3C46D7B-A259-4513-8021-01599F234F23}"/>
              </a:ext>
            </a:extLst>
          </p:cNvPr>
          <p:cNvSpPr>
            <a:spLocks noChangeAspect="1"/>
          </p:cNvSpPr>
          <p:nvPr/>
        </p:nvSpPr>
        <p:spPr>
          <a:xfrm>
            <a:off x="6096000" y="4424758"/>
            <a:ext cx="320451" cy="320450"/>
          </a:xfrm>
          <a:custGeom>
            <a:avLst/>
            <a:gdLst/>
            <a:ahLst/>
            <a:cxnLst/>
            <a:rect l="l" t="t" r="r" b="b"/>
            <a:pathLst>
              <a:path w="3848188" h="3848188">
                <a:moveTo>
                  <a:pt x="1531053" y="504131"/>
                </a:moveTo>
                <a:lnTo>
                  <a:pt x="1531053" y="1481511"/>
                </a:lnTo>
                <a:lnTo>
                  <a:pt x="553673" y="1481511"/>
                </a:lnTo>
                <a:lnTo>
                  <a:pt x="553673" y="2263055"/>
                </a:lnTo>
                <a:lnTo>
                  <a:pt x="1531053" y="2263055"/>
                </a:lnTo>
                <a:lnTo>
                  <a:pt x="1531053" y="3240435"/>
                </a:lnTo>
                <a:lnTo>
                  <a:pt x="2312597" y="3240435"/>
                </a:lnTo>
                <a:lnTo>
                  <a:pt x="2312597" y="2263055"/>
                </a:lnTo>
                <a:lnTo>
                  <a:pt x="3289977" y="2263055"/>
                </a:lnTo>
                <a:lnTo>
                  <a:pt x="3289977" y="1481511"/>
                </a:lnTo>
                <a:lnTo>
                  <a:pt x="2312597" y="1481511"/>
                </a:lnTo>
                <a:lnTo>
                  <a:pt x="2312597" y="504131"/>
                </a:lnTo>
                <a:close/>
                <a:moveTo>
                  <a:pt x="1924094" y="0"/>
                </a:moveTo>
                <a:cubicBezTo>
                  <a:pt x="2986742" y="0"/>
                  <a:pt x="3848188" y="861446"/>
                  <a:pt x="3848188" y="1924094"/>
                </a:cubicBezTo>
                <a:cubicBezTo>
                  <a:pt x="3848188" y="2986742"/>
                  <a:pt x="2986742" y="3848188"/>
                  <a:pt x="1924094" y="3848188"/>
                </a:cubicBezTo>
                <a:cubicBezTo>
                  <a:pt x="861446" y="3848188"/>
                  <a:pt x="0" y="2986742"/>
                  <a:pt x="0" y="1924094"/>
                </a:cubicBezTo>
                <a:cubicBezTo>
                  <a:pt x="0" y="861446"/>
                  <a:pt x="861446" y="0"/>
                  <a:pt x="192409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23" name="Rounded Rectangle 1">
            <a:extLst>
              <a:ext uri="{FF2B5EF4-FFF2-40B4-BE49-F238E27FC236}">
                <a16:creationId xmlns:a16="http://schemas.microsoft.com/office/drawing/2014/main" id="{CB0FF81C-1CD6-4488-8499-668963EABFA3}"/>
              </a:ext>
            </a:extLst>
          </p:cNvPr>
          <p:cNvSpPr>
            <a:spLocks noChangeAspect="1"/>
          </p:cNvSpPr>
          <p:nvPr/>
        </p:nvSpPr>
        <p:spPr>
          <a:xfrm>
            <a:off x="6157255" y="5116483"/>
            <a:ext cx="189890" cy="320450"/>
          </a:xfrm>
          <a:custGeom>
            <a:avLst/>
            <a:gdLst/>
            <a:ahLst/>
            <a:cxnLst/>
            <a:rect l="l" t="t" r="r" b="b"/>
            <a:pathLst>
              <a:path w="2337548" h="3944720">
                <a:moveTo>
                  <a:pt x="2013548" y="1242075"/>
                </a:moveTo>
                <a:lnTo>
                  <a:pt x="2337548" y="1242075"/>
                </a:lnTo>
                <a:lnTo>
                  <a:pt x="2337548" y="1945866"/>
                </a:lnTo>
                <a:lnTo>
                  <a:pt x="2337548" y="1962155"/>
                </a:lnTo>
                <a:lnTo>
                  <a:pt x="2336798" y="1962155"/>
                </a:lnTo>
                <a:cubicBezTo>
                  <a:pt x="2330129" y="2597501"/>
                  <a:pt x="1898450" y="3121603"/>
                  <a:pt x="1336990" y="3208701"/>
                </a:cubicBezTo>
                <a:lnTo>
                  <a:pt x="1336990" y="3620720"/>
                </a:lnTo>
                <a:lnTo>
                  <a:pt x="1895070" y="3620720"/>
                </a:lnTo>
                <a:lnTo>
                  <a:pt x="1895070" y="3944720"/>
                </a:lnTo>
                <a:lnTo>
                  <a:pt x="454910" y="3944720"/>
                </a:lnTo>
                <a:lnTo>
                  <a:pt x="454910" y="3620720"/>
                </a:lnTo>
                <a:lnTo>
                  <a:pt x="1012990" y="3620720"/>
                </a:lnTo>
                <a:lnTo>
                  <a:pt x="1012990" y="3210585"/>
                </a:lnTo>
                <a:cubicBezTo>
                  <a:pt x="447376" y="3129632"/>
                  <a:pt x="8655" y="2604919"/>
                  <a:pt x="389" y="1964536"/>
                </a:cubicBezTo>
                <a:lnTo>
                  <a:pt x="0" y="1964536"/>
                </a:lnTo>
                <a:lnTo>
                  <a:pt x="0" y="1244456"/>
                </a:lnTo>
                <a:lnTo>
                  <a:pt x="324000" y="1244456"/>
                </a:lnTo>
                <a:lnTo>
                  <a:pt x="324000" y="1964536"/>
                </a:lnTo>
                <a:lnTo>
                  <a:pt x="323361" y="1964536"/>
                </a:lnTo>
                <a:cubicBezTo>
                  <a:pt x="331926" y="2486037"/>
                  <a:pt x="710705" y="2903701"/>
                  <a:pt x="1173940" y="2900510"/>
                </a:cubicBezTo>
                <a:cubicBezTo>
                  <a:pt x="1634302" y="2897337"/>
                  <a:pt x="2006933" y="2479634"/>
                  <a:pt x="2014006" y="1962155"/>
                </a:cubicBezTo>
                <a:lnTo>
                  <a:pt x="2013548" y="1962155"/>
                </a:lnTo>
                <a:close/>
                <a:moveTo>
                  <a:pt x="1168773" y="0"/>
                </a:moveTo>
                <a:cubicBezTo>
                  <a:pt x="1546536" y="0"/>
                  <a:pt x="1852773" y="306237"/>
                  <a:pt x="1852773" y="684000"/>
                </a:cubicBezTo>
                <a:lnTo>
                  <a:pt x="1852773" y="1980000"/>
                </a:lnTo>
                <a:cubicBezTo>
                  <a:pt x="1852773" y="2357763"/>
                  <a:pt x="1546536" y="2664000"/>
                  <a:pt x="1168773" y="2664000"/>
                </a:cubicBezTo>
                <a:cubicBezTo>
                  <a:pt x="791010" y="2664000"/>
                  <a:pt x="484773" y="2357763"/>
                  <a:pt x="484773" y="1980000"/>
                </a:cubicBezTo>
                <a:lnTo>
                  <a:pt x="484773" y="684000"/>
                </a:lnTo>
                <a:cubicBezTo>
                  <a:pt x="484773" y="306237"/>
                  <a:pt x="791010" y="0"/>
                  <a:pt x="116877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dirty="0">
              <a:solidFill>
                <a:schemeClr val="tx1"/>
              </a:solidFill>
              <a:cs typeface="B Nazanin" panose="00000700000000000000" pitchFamily="2" charset="-78"/>
            </a:endParaRPr>
          </a:p>
        </p:txBody>
      </p:sp>
      <p:sp>
        <p:nvSpPr>
          <p:cNvPr id="24" name="자유형: 도형 69">
            <a:extLst>
              <a:ext uri="{FF2B5EF4-FFF2-40B4-BE49-F238E27FC236}">
                <a16:creationId xmlns:a16="http://schemas.microsoft.com/office/drawing/2014/main" id="{FCB828F6-743E-4760-A729-B54C80901BC4}"/>
              </a:ext>
            </a:extLst>
          </p:cNvPr>
          <p:cNvSpPr>
            <a:spLocks noChangeAspect="1"/>
          </p:cNvSpPr>
          <p:nvPr/>
        </p:nvSpPr>
        <p:spPr>
          <a:xfrm>
            <a:off x="6148824" y="5831277"/>
            <a:ext cx="197938" cy="320450"/>
          </a:xfrm>
          <a:custGeom>
            <a:avLst/>
            <a:gdLst>
              <a:gd name="connsiteX0" fmla="*/ 2288503 w 2628868"/>
              <a:gd name="connsiteY0" fmla="*/ 1437588 h 4255963"/>
              <a:gd name="connsiteX1" fmla="*/ 2055285 w 2628868"/>
              <a:gd name="connsiteY1" fmla="*/ 1235542 h 4255963"/>
              <a:gd name="connsiteX2" fmla="*/ 1750484 w 2628868"/>
              <a:gd name="connsiteY2" fmla="*/ 709069 h 4255963"/>
              <a:gd name="connsiteX3" fmla="*/ 1768957 w 2628868"/>
              <a:gd name="connsiteY3" fmla="*/ 395033 h 4255963"/>
              <a:gd name="connsiteX4" fmla="*/ 2507866 w 2628868"/>
              <a:gd name="connsiteY4" fmla="*/ 1244778 h 4255963"/>
              <a:gd name="connsiteX5" fmla="*/ 2288503 w 2628868"/>
              <a:gd name="connsiteY5" fmla="*/ 1437588 h 4255963"/>
              <a:gd name="connsiteX6" fmla="*/ 914400 w 2628868"/>
              <a:gd name="connsiteY6" fmla="*/ 2567085 h 4255963"/>
              <a:gd name="connsiteX7" fmla="*/ 0 w 2628868"/>
              <a:gd name="connsiteY7" fmla="*/ 1375594 h 4255963"/>
              <a:gd name="connsiteX8" fmla="*/ 886691 w 2628868"/>
              <a:gd name="connsiteY8" fmla="*/ 378067 h 4255963"/>
              <a:gd name="connsiteX9" fmla="*/ 886691 w 2628868"/>
              <a:gd name="connsiteY9" fmla="*/ 784467 h 4255963"/>
              <a:gd name="connsiteX10" fmla="*/ 905164 w 2628868"/>
              <a:gd name="connsiteY10" fmla="*/ 1310939 h 4255963"/>
              <a:gd name="connsiteX11" fmla="*/ 914400 w 2628868"/>
              <a:gd name="connsiteY11" fmla="*/ 2567085 h 4255963"/>
              <a:gd name="connsiteX12" fmla="*/ 1742177 w 2628868"/>
              <a:gd name="connsiteY12" fmla="*/ 3864625 h 4255963"/>
              <a:gd name="connsiteX13" fmla="*/ 1742177 w 2628868"/>
              <a:gd name="connsiteY13" fmla="*/ 3458225 h 4255963"/>
              <a:gd name="connsiteX14" fmla="*/ 1723704 w 2628868"/>
              <a:gd name="connsiteY14" fmla="*/ 2931753 h 4255963"/>
              <a:gd name="connsiteX15" fmla="*/ 1714468 w 2628868"/>
              <a:gd name="connsiteY15" fmla="*/ 1675607 h 4255963"/>
              <a:gd name="connsiteX16" fmla="*/ 2628868 w 2628868"/>
              <a:gd name="connsiteY16" fmla="*/ 2867098 h 4255963"/>
              <a:gd name="connsiteX17" fmla="*/ 1742177 w 2628868"/>
              <a:gd name="connsiteY17" fmla="*/ 3864625 h 4255963"/>
              <a:gd name="connsiteX18" fmla="*/ 886690 w 2628868"/>
              <a:gd name="connsiteY18" fmla="*/ 3869411 h 4255963"/>
              <a:gd name="connsiteX19" fmla="*/ 147781 w 2628868"/>
              <a:gd name="connsiteY19" fmla="*/ 3019666 h 4255963"/>
              <a:gd name="connsiteX20" fmla="*/ 600362 w 2628868"/>
              <a:gd name="connsiteY20" fmla="*/ 3028902 h 4255963"/>
              <a:gd name="connsiteX21" fmla="*/ 905163 w 2628868"/>
              <a:gd name="connsiteY21" fmla="*/ 3555375 h 4255963"/>
              <a:gd name="connsiteX22" fmla="*/ 1303568 w 2628868"/>
              <a:gd name="connsiteY22" fmla="*/ 4255963 h 4255963"/>
              <a:gd name="connsiteX23" fmla="*/ 1142559 w 2628868"/>
              <a:gd name="connsiteY23" fmla="*/ 4094954 h 4255963"/>
              <a:gd name="connsiteX24" fmla="*/ 1142560 w 2628868"/>
              <a:gd name="connsiteY24" fmla="*/ 161009 h 4255963"/>
              <a:gd name="connsiteX25" fmla="*/ 1303569 w 2628868"/>
              <a:gd name="connsiteY25" fmla="*/ 0 h 4255963"/>
              <a:gd name="connsiteX26" fmla="*/ 1303568 w 2628868"/>
              <a:gd name="connsiteY26" fmla="*/ 1 h 4255963"/>
              <a:gd name="connsiteX27" fmla="*/ 1464577 w 2628868"/>
              <a:gd name="connsiteY27" fmla="*/ 161010 h 4255963"/>
              <a:gd name="connsiteX28" fmla="*/ 1464577 w 2628868"/>
              <a:gd name="connsiteY28" fmla="*/ 4094954 h 4255963"/>
              <a:gd name="connsiteX29" fmla="*/ 1303568 w 2628868"/>
              <a:gd name="connsiteY29" fmla="*/ 4255963 h 425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28868" h="4255963">
                <a:moveTo>
                  <a:pt x="2288503" y="1437588"/>
                </a:moveTo>
                <a:cubicBezTo>
                  <a:pt x="2182285" y="1436434"/>
                  <a:pt x="2073758" y="1369470"/>
                  <a:pt x="2055285" y="1235542"/>
                </a:cubicBezTo>
                <a:cubicBezTo>
                  <a:pt x="2061443" y="1112391"/>
                  <a:pt x="2086071" y="822985"/>
                  <a:pt x="1750484" y="709069"/>
                </a:cubicBezTo>
                <a:lnTo>
                  <a:pt x="1768957" y="395033"/>
                </a:lnTo>
                <a:cubicBezTo>
                  <a:pt x="2326220" y="493554"/>
                  <a:pt x="2495550" y="915347"/>
                  <a:pt x="2507866" y="1244778"/>
                </a:cubicBezTo>
                <a:cubicBezTo>
                  <a:pt x="2498630" y="1374088"/>
                  <a:pt x="2394721" y="1438743"/>
                  <a:pt x="2288503" y="1437588"/>
                </a:cubicBezTo>
                <a:close/>
                <a:moveTo>
                  <a:pt x="914400" y="2567085"/>
                </a:moveTo>
                <a:cubicBezTo>
                  <a:pt x="193965" y="2299230"/>
                  <a:pt x="9236" y="1745049"/>
                  <a:pt x="0" y="1375594"/>
                </a:cubicBezTo>
                <a:cubicBezTo>
                  <a:pt x="36947" y="923011"/>
                  <a:pt x="360218" y="415012"/>
                  <a:pt x="886691" y="378067"/>
                </a:cubicBezTo>
                <a:lnTo>
                  <a:pt x="886691" y="784467"/>
                </a:lnTo>
                <a:cubicBezTo>
                  <a:pt x="689648" y="818333"/>
                  <a:pt x="548024" y="1193946"/>
                  <a:pt x="905164" y="1310939"/>
                </a:cubicBezTo>
                <a:cubicBezTo>
                  <a:pt x="908243" y="1729654"/>
                  <a:pt x="911321" y="2148370"/>
                  <a:pt x="914400" y="2567085"/>
                </a:cubicBezTo>
                <a:close/>
                <a:moveTo>
                  <a:pt x="1742177" y="3864625"/>
                </a:moveTo>
                <a:lnTo>
                  <a:pt x="1742177" y="3458225"/>
                </a:lnTo>
                <a:cubicBezTo>
                  <a:pt x="1939220" y="3424359"/>
                  <a:pt x="2080844" y="3048746"/>
                  <a:pt x="1723704" y="2931753"/>
                </a:cubicBezTo>
                <a:cubicBezTo>
                  <a:pt x="1720625" y="2513038"/>
                  <a:pt x="1717547" y="2094322"/>
                  <a:pt x="1714468" y="1675607"/>
                </a:cubicBezTo>
                <a:cubicBezTo>
                  <a:pt x="2434903" y="1943462"/>
                  <a:pt x="2619632" y="2497643"/>
                  <a:pt x="2628868" y="2867098"/>
                </a:cubicBezTo>
                <a:cubicBezTo>
                  <a:pt x="2591921" y="3319681"/>
                  <a:pt x="2268650" y="3827680"/>
                  <a:pt x="1742177" y="3864625"/>
                </a:cubicBezTo>
                <a:close/>
                <a:moveTo>
                  <a:pt x="886690" y="3869411"/>
                </a:moveTo>
                <a:cubicBezTo>
                  <a:pt x="329427" y="3770890"/>
                  <a:pt x="160097" y="3349097"/>
                  <a:pt x="147781" y="3019666"/>
                </a:cubicBezTo>
                <a:cubicBezTo>
                  <a:pt x="166253" y="2761046"/>
                  <a:pt x="563416" y="2761047"/>
                  <a:pt x="600362" y="3028902"/>
                </a:cubicBezTo>
                <a:cubicBezTo>
                  <a:pt x="594204" y="3152053"/>
                  <a:pt x="569576" y="3441459"/>
                  <a:pt x="905163" y="3555375"/>
                </a:cubicBezTo>
                <a:close/>
                <a:moveTo>
                  <a:pt x="1303568" y="4255963"/>
                </a:moveTo>
                <a:cubicBezTo>
                  <a:pt x="1214645" y="4255963"/>
                  <a:pt x="1142559" y="4183877"/>
                  <a:pt x="1142559" y="4094954"/>
                </a:cubicBezTo>
                <a:cubicBezTo>
                  <a:pt x="1142559" y="2783639"/>
                  <a:pt x="1142560" y="1472324"/>
                  <a:pt x="1142560" y="161009"/>
                </a:cubicBezTo>
                <a:cubicBezTo>
                  <a:pt x="1142560" y="72086"/>
                  <a:pt x="1214646" y="0"/>
                  <a:pt x="1303569" y="0"/>
                </a:cubicBezTo>
                <a:lnTo>
                  <a:pt x="1303568" y="1"/>
                </a:lnTo>
                <a:cubicBezTo>
                  <a:pt x="1392491" y="1"/>
                  <a:pt x="1464577" y="72087"/>
                  <a:pt x="1464577" y="161010"/>
                </a:cubicBezTo>
                <a:lnTo>
                  <a:pt x="1464577" y="4094954"/>
                </a:lnTo>
                <a:cubicBezTo>
                  <a:pt x="1464577" y="4183877"/>
                  <a:pt x="1392491" y="4255963"/>
                  <a:pt x="1303568" y="425596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cs typeface="B Nazanin" panose="00000700000000000000" pitchFamily="2" charset="-78"/>
            </a:endParaRPr>
          </a:p>
        </p:txBody>
      </p:sp>
    </p:spTree>
    <p:extLst>
      <p:ext uri="{BB962C8B-B14F-4D97-AF65-F5344CB8AC3E}">
        <p14:creationId xmlns:p14="http://schemas.microsoft.com/office/powerpoint/2010/main" val="342313347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직사각형 16">
            <a:extLst>
              <a:ext uri="{FF2B5EF4-FFF2-40B4-BE49-F238E27FC236}">
                <a16:creationId xmlns:a16="http://schemas.microsoft.com/office/drawing/2014/main" id="{D08FB755-D9F8-40AA-B7D8-2C7A74BF94D2}"/>
              </a:ext>
            </a:extLst>
          </p:cNvPr>
          <p:cNvSpPr/>
          <p:nvPr/>
        </p:nvSpPr>
        <p:spPr>
          <a:xfrm>
            <a:off x="6962845" y="743694"/>
            <a:ext cx="4743380" cy="2008242"/>
          </a:xfrm>
          <a:prstGeom prst="rect">
            <a:avLst/>
          </a:prstGeom>
        </p:spPr>
        <p:txBody>
          <a:bodyPr wrap="square">
            <a:spAutoFit/>
          </a:bodyPr>
          <a:lstStyle/>
          <a:p>
            <a:pPr algn="just" rtl="1">
              <a:lnSpc>
                <a:spcPct val="15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به ارمغان خواهد آورد. تغییر رنگ، عکس و متن آسان است.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به ارمغان خواهد آورد.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6" name="TextBox 5">
            <a:extLst>
              <a:ext uri="{FF2B5EF4-FFF2-40B4-BE49-F238E27FC236}">
                <a16:creationId xmlns:a16="http://schemas.microsoft.com/office/drawing/2014/main" id="{CC42D143-8BC5-4884-808A-7F95EB746D0D}"/>
              </a:ext>
            </a:extLst>
          </p:cNvPr>
          <p:cNvSpPr txBox="1"/>
          <p:nvPr/>
        </p:nvSpPr>
        <p:spPr>
          <a:xfrm>
            <a:off x="9334535" y="5806529"/>
            <a:ext cx="2727020" cy="307777"/>
          </a:xfrm>
          <a:prstGeom prst="rect">
            <a:avLst/>
          </a:prstGeom>
          <a:noFill/>
        </p:spPr>
        <p:txBody>
          <a:bodyPr wrap="square" rtlCol="0">
            <a:spAutoFit/>
          </a:bodyPr>
          <a:lstStyle/>
          <a:p>
            <a:pPr algn="ctr"/>
            <a:r>
              <a:rPr lang="fa-IR" altLang="ko-KR" sz="1400" b="1" dirty="0">
                <a:solidFill>
                  <a:schemeClr val="tx1">
                    <a:lumMod val="75000"/>
                    <a:lumOff val="25000"/>
                  </a:schemeClr>
                </a:solidFill>
                <a:cs typeface="B Nazanin" panose="00000700000000000000" pitchFamily="2" charset="-78"/>
              </a:rPr>
              <a:t>ارائه ساده</a:t>
            </a:r>
            <a:endParaRPr lang="ko-KR" altLang="en-US" sz="1400" b="1" dirty="0">
              <a:solidFill>
                <a:schemeClr val="tx1">
                  <a:lumMod val="75000"/>
                  <a:lumOff val="25000"/>
                </a:schemeClr>
              </a:solidFill>
              <a:cs typeface="B Nazanin" panose="00000700000000000000" pitchFamily="2" charset="-78"/>
            </a:endParaRPr>
          </a:p>
        </p:txBody>
      </p:sp>
      <p:sp>
        <p:nvSpPr>
          <p:cNvPr id="7" name="Text Placeholder 13">
            <a:extLst>
              <a:ext uri="{FF2B5EF4-FFF2-40B4-BE49-F238E27FC236}">
                <a16:creationId xmlns:a16="http://schemas.microsoft.com/office/drawing/2014/main" id="{918E068D-907D-4C3F-BFDF-D42274B7244A}"/>
              </a:ext>
            </a:extLst>
          </p:cNvPr>
          <p:cNvSpPr txBox="1">
            <a:spLocks/>
          </p:cNvSpPr>
          <p:nvPr/>
        </p:nvSpPr>
        <p:spPr>
          <a:xfrm>
            <a:off x="2923472" y="3430280"/>
            <a:ext cx="2891365" cy="1757872"/>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lnSpc>
                <a:spcPct val="110000"/>
              </a:lnSpc>
              <a:buNone/>
            </a:pPr>
            <a:r>
              <a:rPr lang="fa-IR" altLang="ko-KR" sz="3600" b="1" dirty="0">
                <a:solidFill>
                  <a:schemeClr val="bg1"/>
                </a:solidFill>
                <a:latin typeface="+mj-lt"/>
                <a:cs typeface="B Nazanin" panose="00000700000000000000" pitchFamily="2" charset="-78"/>
              </a:rPr>
              <a:t>طراحی اینفوگرافیک گرافیکی</a:t>
            </a:r>
            <a:endParaRPr lang="en-US" altLang="ko-KR" sz="3600" b="1" dirty="0">
              <a:solidFill>
                <a:schemeClr val="bg1"/>
              </a:solidFill>
              <a:latin typeface="+mj-lt"/>
              <a:cs typeface="B Nazanin" panose="00000700000000000000" pitchFamily="2" charset="-78"/>
            </a:endParaRPr>
          </a:p>
        </p:txBody>
      </p:sp>
      <p:sp>
        <p:nvSpPr>
          <p:cNvPr id="141" name="Freeform: Shape 140">
            <a:extLst>
              <a:ext uri="{FF2B5EF4-FFF2-40B4-BE49-F238E27FC236}">
                <a16:creationId xmlns:a16="http://schemas.microsoft.com/office/drawing/2014/main" id="{A82DCE94-1B05-4265-AA2A-AE62CF9918D5}"/>
              </a:ext>
            </a:extLst>
          </p:cNvPr>
          <p:cNvSpPr/>
          <p:nvPr/>
        </p:nvSpPr>
        <p:spPr>
          <a:xfrm flipH="1">
            <a:off x="14777" y="937760"/>
            <a:ext cx="6507660" cy="4388311"/>
          </a:xfrm>
          <a:custGeom>
            <a:avLst/>
            <a:gdLst>
              <a:gd name="connsiteX0" fmla="*/ 5290604 w 6507660"/>
              <a:gd name="connsiteY0" fmla="*/ 3151911 h 4388311"/>
              <a:gd name="connsiteX1" fmla="*/ 5280167 w 6507660"/>
              <a:gd name="connsiteY1" fmla="*/ 3162348 h 4388311"/>
              <a:gd name="connsiteX2" fmla="*/ 5280167 w 6507660"/>
              <a:gd name="connsiteY2" fmla="*/ 3337120 h 4388311"/>
              <a:gd name="connsiteX3" fmla="*/ 5253923 w 6507660"/>
              <a:gd name="connsiteY3" fmla="*/ 3342418 h 4388311"/>
              <a:gd name="connsiteX4" fmla="*/ 5196375 w 6507660"/>
              <a:gd name="connsiteY4" fmla="*/ 3429238 h 4388311"/>
              <a:gd name="connsiteX5" fmla="*/ 5196376 w 6507660"/>
              <a:gd name="connsiteY5" fmla="*/ 3709560 h 4388311"/>
              <a:gd name="connsiteX6" fmla="*/ 5253924 w 6507660"/>
              <a:gd name="connsiteY6" fmla="*/ 3796381 h 4388311"/>
              <a:gd name="connsiteX7" fmla="*/ 5280167 w 6507660"/>
              <a:gd name="connsiteY7" fmla="*/ 3801679 h 4388311"/>
              <a:gd name="connsiteX8" fmla="*/ 5280167 w 6507660"/>
              <a:gd name="connsiteY8" fmla="*/ 3976447 h 4388311"/>
              <a:gd name="connsiteX9" fmla="*/ 5290604 w 6507660"/>
              <a:gd name="connsiteY9" fmla="*/ 3986884 h 4388311"/>
              <a:gd name="connsiteX10" fmla="*/ 5301041 w 6507660"/>
              <a:gd name="connsiteY10" fmla="*/ 3976447 h 4388311"/>
              <a:gd name="connsiteX11" fmla="*/ 5301041 w 6507660"/>
              <a:gd name="connsiteY11" fmla="*/ 3801676 h 4388311"/>
              <a:gd name="connsiteX12" fmla="*/ 5327277 w 6507660"/>
              <a:gd name="connsiteY12" fmla="*/ 3796380 h 4388311"/>
              <a:gd name="connsiteX13" fmla="*/ 5384824 w 6507660"/>
              <a:gd name="connsiteY13" fmla="*/ 3709559 h 4388311"/>
              <a:gd name="connsiteX14" fmla="*/ 5384824 w 6507660"/>
              <a:gd name="connsiteY14" fmla="*/ 3429238 h 4388311"/>
              <a:gd name="connsiteX15" fmla="*/ 5327277 w 6507660"/>
              <a:gd name="connsiteY15" fmla="*/ 3342418 h 4388311"/>
              <a:gd name="connsiteX16" fmla="*/ 5301041 w 6507660"/>
              <a:gd name="connsiteY16" fmla="*/ 3337121 h 4388311"/>
              <a:gd name="connsiteX17" fmla="*/ 5301041 w 6507660"/>
              <a:gd name="connsiteY17" fmla="*/ 3162348 h 4388311"/>
              <a:gd name="connsiteX18" fmla="*/ 5290604 w 6507660"/>
              <a:gd name="connsiteY18" fmla="*/ 3151911 h 4388311"/>
              <a:gd name="connsiteX19" fmla="*/ 5071938 w 6507660"/>
              <a:gd name="connsiteY19" fmla="*/ 2996689 h 4388311"/>
              <a:gd name="connsiteX20" fmla="*/ 5061501 w 6507660"/>
              <a:gd name="connsiteY20" fmla="*/ 3007126 h 4388311"/>
              <a:gd name="connsiteX21" fmla="*/ 5061501 w 6507660"/>
              <a:gd name="connsiteY21" fmla="*/ 3205193 h 4388311"/>
              <a:gd name="connsiteX22" fmla="*/ 5057961 w 6507660"/>
              <a:gd name="connsiteY22" fmla="*/ 3204478 h 4388311"/>
              <a:gd name="connsiteX23" fmla="*/ 4963736 w 6507660"/>
              <a:gd name="connsiteY23" fmla="*/ 3298703 h 4388311"/>
              <a:gd name="connsiteX24" fmla="*/ 4963737 w 6507660"/>
              <a:gd name="connsiteY24" fmla="*/ 3661368 h 4388311"/>
              <a:gd name="connsiteX25" fmla="*/ 5057962 w 6507660"/>
              <a:gd name="connsiteY25" fmla="*/ 3755593 h 4388311"/>
              <a:gd name="connsiteX26" fmla="*/ 5057961 w 6507660"/>
              <a:gd name="connsiteY26" fmla="*/ 3755592 h 4388311"/>
              <a:gd name="connsiteX27" fmla="*/ 5061501 w 6507660"/>
              <a:gd name="connsiteY27" fmla="*/ 3754878 h 4388311"/>
              <a:gd name="connsiteX28" fmla="*/ 5061501 w 6507660"/>
              <a:gd name="connsiteY28" fmla="*/ 4377874 h 4388311"/>
              <a:gd name="connsiteX29" fmla="*/ 5071938 w 6507660"/>
              <a:gd name="connsiteY29" fmla="*/ 4388311 h 4388311"/>
              <a:gd name="connsiteX30" fmla="*/ 5082375 w 6507660"/>
              <a:gd name="connsiteY30" fmla="*/ 4377874 h 4388311"/>
              <a:gd name="connsiteX31" fmla="*/ 5082375 w 6507660"/>
              <a:gd name="connsiteY31" fmla="*/ 3750663 h 4388311"/>
              <a:gd name="connsiteX32" fmla="*/ 5094638 w 6507660"/>
              <a:gd name="connsiteY32" fmla="*/ 3748188 h 4388311"/>
              <a:gd name="connsiteX33" fmla="*/ 5152186 w 6507660"/>
              <a:gd name="connsiteY33" fmla="*/ 3661367 h 4388311"/>
              <a:gd name="connsiteX34" fmla="*/ 5152186 w 6507660"/>
              <a:gd name="connsiteY34" fmla="*/ 3298703 h 4388311"/>
              <a:gd name="connsiteX35" fmla="*/ 5094638 w 6507660"/>
              <a:gd name="connsiteY35" fmla="*/ 3211883 h 4388311"/>
              <a:gd name="connsiteX36" fmla="*/ 5082375 w 6507660"/>
              <a:gd name="connsiteY36" fmla="*/ 3209407 h 4388311"/>
              <a:gd name="connsiteX37" fmla="*/ 5082375 w 6507660"/>
              <a:gd name="connsiteY37" fmla="*/ 3007126 h 4388311"/>
              <a:gd name="connsiteX38" fmla="*/ 5071938 w 6507660"/>
              <a:gd name="connsiteY38" fmla="*/ 2996689 h 4388311"/>
              <a:gd name="connsiteX39" fmla="*/ 6413436 w 6507660"/>
              <a:gd name="connsiteY39" fmla="*/ 2973900 h 4388311"/>
              <a:gd name="connsiteX40" fmla="*/ 6402999 w 6507660"/>
              <a:gd name="connsiteY40" fmla="*/ 2984337 h 4388311"/>
              <a:gd name="connsiteX41" fmla="*/ 6402999 w 6507660"/>
              <a:gd name="connsiteY41" fmla="*/ 3159109 h 4388311"/>
              <a:gd name="connsiteX42" fmla="*/ 6376758 w 6507660"/>
              <a:gd name="connsiteY42" fmla="*/ 3164407 h 4388311"/>
              <a:gd name="connsiteX43" fmla="*/ 6319210 w 6507660"/>
              <a:gd name="connsiteY43" fmla="*/ 3251227 h 4388311"/>
              <a:gd name="connsiteX44" fmla="*/ 6319211 w 6507660"/>
              <a:gd name="connsiteY44" fmla="*/ 3531549 h 4388311"/>
              <a:gd name="connsiteX45" fmla="*/ 6376759 w 6507660"/>
              <a:gd name="connsiteY45" fmla="*/ 3618370 h 4388311"/>
              <a:gd name="connsiteX46" fmla="*/ 6402999 w 6507660"/>
              <a:gd name="connsiteY46" fmla="*/ 3623667 h 4388311"/>
              <a:gd name="connsiteX47" fmla="*/ 6402999 w 6507660"/>
              <a:gd name="connsiteY47" fmla="*/ 3798436 h 4388311"/>
              <a:gd name="connsiteX48" fmla="*/ 6413436 w 6507660"/>
              <a:gd name="connsiteY48" fmla="*/ 3808873 h 4388311"/>
              <a:gd name="connsiteX49" fmla="*/ 6423873 w 6507660"/>
              <a:gd name="connsiteY49" fmla="*/ 3798436 h 4388311"/>
              <a:gd name="connsiteX50" fmla="*/ 6423873 w 6507660"/>
              <a:gd name="connsiteY50" fmla="*/ 3623666 h 4388311"/>
              <a:gd name="connsiteX51" fmla="*/ 6450111 w 6507660"/>
              <a:gd name="connsiteY51" fmla="*/ 3618369 h 4388311"/>
              <a:gd name="connsiteX52" fmla="*/ 6507660 w 6507660"/>
              <a:gd name="connsiteY52" fmla="*/ 3531548 h 4388311"/>
              <a:gd name="connsiteX53" fmla="*/ 6507660 w 6507660"/>
              <a:gd name="connsiteY53" fmla="*/ 3251227 h 4388311"/>
              <a:gd name="connsiteX54" fmla="*/ 6450111 w 6507660"/>
              <a:gd name="connsiteY54" fmla="*/ 3164407 h 4388311"/>
              <a:gd name="connsiteX55" fmla="*/ 6423873 w 6507660"/>
              <a:gd name="connsiteY55" fmla="*/ 3159109 h 4388311"/>
              <a:gd name="connsiteX56" fmla="*/ 6423873 w 6507660"/>
              <a:gd name="connsiteY56" fmla="*/ 2984337 h 4388311"/>
              <a:gd name="connsiteX57" fmla="*/ 6413436 w 6507660"/>
              <a:gd name="connsiteY57" fmla="*/ 2973900 h 4388311"/>
              <a:gd name="connsiteX58" fmla="*/ 4841054 w 6507660"/>
              <a:gd name="connsiteY58" fmla="*/ 2908477 h 4388311"/>
              <a:gd name="connsiteX59" fmla="*/ 4830617 w 6507660"/>
              <a:gd name="connsiteY59" fmla="*/ 2918914 h 4388311"/>
              <a:gd name="connsiteX60" fmla="*/ 4830617 w 6507660"/>
              <a:gd name="connsiteY60" fmla="*/ 2970773 h 4388311"/>
              <a:gd name="connsiteX61" fmla="*/ 4804377 w 6507660"/>
              <a:gd name="connsiteY61" fmla="*/ 2976071 h 4388311"/>
              <a:gd name="connsiteX62" fmla="*/ 4746828 w 6507660"/>
              <a:gd name="connsiteY62" fmla="*/ 3062891 h 4388311"/>
              <a:gd name="connsiteX63" fmla="*/ 4746829 w 6507660"/>
              <a:gd name="connsiteY63" fmla="*/ 3440685 h 4388311"/>
              <a:gd name="connsiteX64" fmla="*/ 4804377 w 6507660"/>
              <a:gd name="connsiteY64" fmla="*/ 3527506 h 4388311"/>
              <a:gd name="connsiteX65" fmla="*/ 4830617 w 6507660"/>
              <a:gd name="connsiteY65" fmla="*/ 3532803 h 4388311"/>
              <a:gd name="connsiteX66" fmla="*/ 4830617 w 6507660"/>
              <a:gd name="connsiteY66" fmla="*/ 3733013 h 4388311"/>
              <a:gd name="connsiteX67" fmla="*/ 4841054 w 6507660"/>
              <a:gd name="connsiteY67" fmla="*/ 3743450 h 4388311"/>
              <a:gd name="connsiteX68" fmla="*/ 4851491 w 6507660"/>
              <a:gd name="connsiteY68" fmla="*/ 3733013 h 4388311"/>
              <a:gd name="connsiteX69" fmla="*/ 4851491 w 6507660"/>
              <a:gd name="connsiteY69" fmla="*/ 3532802 h 4388311"/>
              <a:gd name="connsiteX70" fmla="*/ 4877729 w 6507660"/>
              <a:gd name="connsiteY70" fmla="*/ 3527505 h 4388311"/>
              <a:gd name="connsiteX71" fmla="*/ 4935278 w 6507660"/>
              <a:gd name="connsiteY71" fmla="*/ 3440684 h 4388311"/>
              <a:gd name="connsiteX72" fmla="*/ 4935278 w 6507660"/>
              <a:gd name="connsiteY72" fmla="*/ 3062891 h 4388311"/>
              <a:gd name="connsiteX73" fmla="*/ 4877729 w 6507660"/>
              <a:gd name="connsiteY73" fmla="*/ 2976071 h 4388311"/>
              <a:gd name="connsiteX74" fmla="*/ 4851491 w 6507660"/>
              <a:gd name="connsiteY74" fmla="*/ 2970773 h 4388311"/>
              <a:gd name="connsiteX75" fmla="*/ 4851491 w 6507660"/>
              <a:gd name="connsiteY75" fmla="*/ 2918914 h 4388311"/>
              <a:gd name="connsiteX76" fmla="*/ 4841054 w 6507660"/>
              <a:gd name="connsiteY76" fmla="*/ 2908477 h 4388311"/>
              <a:gd name="connsiteX77" fmla="*/ 5522740 w 6507660"/>
              <a:gd name="connsiteY77" fmla="*/ 2700858 h 4388311"/>
              <a:gd name="connsiteX78" fmla="*/ 5512303 w 6507660"/>
              <a:gd name="connsiteY78" fmla="*/ 2711295 h 4388311"/>
              <a:gd name="connsiteX79" fmla="*/ 5512303 w 6507660"/>
              <a:gd name="connsiteY79" fmla="*/ 2887452 h 4388311"/>
              <a:gd name="connsiteX80" fmla="*/ 5477028 w 6507660"/>
              <a:gd name="connsiteY80" fmla="*/ 2894574 h 4388311"/>
              <a:gd name="connsiteX81" fmla="*/ 5419480 w 6507660"/>
              <a:gd name="connsiteY81" fmla="*/ 2981394 h 4388311"/>
              <a:gd name="connsiteX82" fmla="*/ 5419481 w 6507660"/>
              <a:gd name="connsiteY82" fmla="*/ 3597019 h 4388311"/>
              <a:gd name="connsiteX83" fmla="*/ 5477029 w 6507660"/>
              <a:gd name="connsiteY83" fmla="*/ 3683840 h 4388311"/>
              <a:gd name="connsiteX84" fmla="*/ 5512303 w 6507660"/>
              <a:gd name="connsiteY84" fmla="*/ 3690961 h 4388311"/>
              <a:gd name="connsiteX85" fmla="*/ 5512303 w 6507660"/>
              <a:gd name="connsiteY85" fmla="*/ 4082043 h 4388311"/>
              <a:gd name="connsiteX86" fmla="*/ 5522740 w 6507660"/>
              <a:gd name="connsiteY86" fmla="*/ 4092480 h 4388311"/>
              <a:gd name="connsiteX87" fmla="*/ 5533177 w 6507660"/>
              <a:gd name="connsiteY87" fmla="*/ 4082043 h 4388311"/>
              <a:gd name="connsiteX88" fmla="*/ 5533177 w 6507660"/>
              <a:gd name="connsiteY88" fmla="*/ 3687312 h 4388311"/>
              <a:gd name="connsiteX89" fmla="*/ 5550381 w 6507660"/>
              <a:gd name="connsiteY89" fmla="*/ 3683839 h 4388311"/>
              <a:gd name="connsiteX90" fmla="*/ 5607930 w 6507660"/>
              <a:gd name="connsiteY90" fmla="*/ 3597018 h 4388311"/>
              <a:gd name="connsiteX91" fmla="*/ 5607930 w 6507660"/>
              <a:gd name="connsiteY91" fmla="*/ 2981394 h 4388311"/>
              <a:gd name="connsiteX92" fmla="*/ 5550381 w 6507660"/>
              <a:gd name="connsiteY92" fmla="*/ 2894574 h 4388311"/>
              <a:gd name="connsiteX93" fmla="*/ 5533177 w 6507660"/>
              <a:gd name="connsiteY93" fmla="*/ 2891100 h 4388311"/>
              <a:gd name="connsiteX94" fmla="*/ 5533177 w 6507660"/>
              <a:gd name="connsiteY94" fmla="*/ 2711295 h 4388311"/>
              <a:gd name="connsiteX95" fmla="*/ 5522740 w 6507660"/>
              <a:gd name="connsiteY95" fmla="*/ 2700858 h 4388311"/>
              <a:gd name="connsiteX96" fmla="*/ 5754882 w 6507660"/>
              <a:gd name="connsiteY96" fmla="*/ 2699936 h 4388311"/>
              <a:gd name="connsiteX97" fmla="*/ 5744445 w 6507660"/>
              <a:gd name="connsiteY97" fmla="*/ 2710373 h 4388311"/>
              <a:gd name="connsiteX98" fmla="*/ 5744445 w 6507660"/>
              <a:gd name="connsiteY98" fmla="*/ 2885145 h 4388311"/>
              <a:gd name="connsiteX99" fmla="*/ 5718205 w 6507660"/>
              <a:gd name="connsiteY99" fmla="*/ 2890443 h 4388311"/>
              <a:gd name="connsiteX100" fmla="*/ 5660656 w 6507660"/>
              <a:gd name="connsiteY100" fmla="*/ 2977263 h 4388311"/>
              <a:gd name="connsiteX101" fmla="*/ 5660657 w 6507660"/>
              <a:gd name="connsiteY101" fmla="*/ 3257585 h 4388311"/>
              <a:gd name="connsiteX102" fmla="*/ 5718206 w 6507660"/>
              <a:gd name="connsiteY102" fmla="*/ 3344406 h 4388311"/>
              <a:gd name="connsiteX103" fmla="*/ 5744445 w 6507660"/>
              <a:gd name="connsiteY103" fmla="*/ 3349703 h 4388311"/>
              <a:gd name="connsiteX104" fmla="*/ 5744445 w 6507660"/>
              <a:gd name="connsiteY104" fmla="*/ 3524472 h 4388311"/>
              <a:gd name="connsiteX105" fmla="*/ 5754882 w 6507660"/>
              <a:gd name="connsiteY105" fmla="*/ 3534909 h 4388311"/>
              <a:gd name="connsiteX106" fmla="*/ 5765319 w 6507660"/>
              <a:gd name="connsiteY106" fmla="*/ 3524472 h 4388311"/>
              <a:gd name="connsiteX107" fmla="*/ 5765319 w 6507660"/>
              <a:gd name="connsiteY107" fmla="*/ 3349702 h 4388311"/>
              <a:gd name="connsiteX108" fmla="*/ 5791558 w 6507660"/>
              <a:gd name="connsiteY108" fmla="*/ 3344405 h 4388311"/>
              <a:gd name="connsiteX109" fmla="*/ 5849106 w 6507660"/>
              <a:gd name="connsiteY109" fmla="*/ 3257584 h 4388311"/>
              <a:gd name="connsiteX110" fmla="*/ 5849106 w 6507660"/>
              <a:gd name="connsiteY110" fmla="*/ 2977263 h 4388311"/>
              <a:gd name="connsiteX111" fmla="*/ 5791558 w 6507660"/>
              <a:gd name="connsiteY111" fmla="*/ 2890443 h 4388311"/>
              <a:gd name="connsiteX112" fmla="*/ 5765319 w 6507660"/>
              <a:gd name="connsiteY112" fmla="*/ 2885145 h 4388311"/>
              <a:gd name="connsiteX113" fmla="*/ 5765319 w 6507660"/>
              <a:gd name="connsiteY113" fmla="*/ 2710373 h 4388311"/>
              <a:gd name="connsiteX114" fmla="*/ 5754882 w 6507660"/>
              <a:gd name="connsiteY114" fmla="*/ 2699936 h 4388311"/>
              <a:gd name="connsiteX115" fmla="*/ 5972297 w 6507660"/>
              <a:gd name="connsiteY115" fmla="*/ 2695673 h 4388311"/>
              <a:gd name="connsiteX116" fmla="*/ 5961860 w 6507660"/>
              <a:gd name="connsiteY116" fmla="*/ 2706110 h 4388311"/>
              <a:gd name="connsiteX117" fmla="*/ 5961860 w 6507660"/>
              <a:gd name="connsiteY117" fmla="*/ 3159205 h 4388311"/>
              <a:gd name="connsiteX118" fmla="*/ 5935619 w 6507660"/>
              <a:gd name="connsiteY118" fmla="*/ 3164503 h 4388311"/>
              <a:gd name="connsiteX119" fmla="*/ 5878071 w 6507660"/>
              <a:gd name="connsiteY119" fmla="*/ 3251323 h 4388311"/>
              <a:gd name="connsiteX120" fmla="*/ 5878072 w 6507660"/>
              <a:gd name="connsiteY120" fmla="*/ 3700511 h 4388311"/>
              <a:gd name="connsiteX121" fmla="*/ 5935621 w 6507660"/>
              <a:gd name="connsiteY121" fmla="*/ 3787332 h 4388311"/>
              <a:gd name="connsiteX122" fmla="*/ 5961860 w 6507660"/>
              <a:gd name="connsiteY122" fmla="*/ 3792629 h 4388311"/>
              <a:gd name="connsiteX123" fmla="*/ 5961860 w 6507660"/>
              <a:gd name="connsiteY123" fmla="*/ 4076858 h 4388311"/>
              <a:gd name="connsiteX124" fmla="*/ 5972297 w 6507660"/>
              <a:gd name="connsiteY124" fmla="*/ 4087295 h 4388311"/>
              <a:gd name="connsiteX125" fmla="*/ 5982734 w 6507660"/>
              <a:gd name="connsiteY125" fmla="*/ 4076858 h 4388311"/>
              <a:gd name="connsiteX126" fmla="*/ 5982734 w 6507660"/>
              <a:gd name="connsiteY126" fmla="*/ 3792628 h 4388311"/>
              <a:gd name="connsiteX127" fmla="*/ 6008973 w 6507660"/>
              <a:gd name="connsiteY127" fmla="*/ 3787331 h 4388311"/>
              <a:gd name="connsiteX128" fmla="*/ 6066521 w 6507660"/>
              <a:gd name="connsiteY128" fmla="*/ 3700510 h 4388311"/>
              <a:gd name="connsiteX129" fmla="*/ 6066521 w 6507660"/>
              <a:gd name="connsiteY129" fmla="*/ 3251323 h 4388311"/>
              <a:gd name="connsiteX130" fmla="*/ 6008973 w 6507660"/>
              <a:gd name="connsiteY130" fmla="*/ 3164503 h 4388311"/>
              <a:gd name="connsiteX131" fmla="*/ 5982734 w 6507660"/>
              <a:gd name="connsiteY131" fmla="*/ 3159205 h 4388311"/>
              <a:gd name="connsiteX132" fmla="*/ 5982734 w 6507660"/>
              <a:gd name="connsiteY132" fmla="*/ 2706110 h 4388311"/>
              <a:gd name="connsiteX133" fmla="*/ 5972297 w 6507660"/>
              <a:gd name="connsiteY133" fmla="*/ 2695673 h 4388311"/>
              <a:gd name="connsiteX134" fmla="*/ 6193920 w 6507660"/>
              <a:gd name="connsiteY134" fmla="*/ 2640136 h 4388311"/>
              <a:gd name="connsiteX135" fmla="*/ 6183483 w 6507660"/>
              <a:gd name="connsiteY135" fmla="*/ 2650573 h 4388311"/>
              <a:gd name="connsiteX136" fmla="*/ 6183483 w 6507660"/>
              <a:gd name="connsiteY136" fmla="*/ 3103667 h 4388311"/>
              <a:gd name="connsiteX137" fmla="*/ 6157239 w 6507660"/>
              <a:gd name="connsiteY137" fmla="*/ 3108966 h 4388311"/>
              <a:gd name="connsiteX138" fmla="*/ 6099691 w 6507660"/>
              <a:gd name="connsiteY138" fmla="*/ 3195786 h 4388311"/>
              <a:gd name="connsiteX139" fmla="*/ 6099692 w 6507660"/>
              <a:gd name="connsiteY139" fmla="*/ 3585566 h 4388311"/>
              <a:gd name="connsiteX140" fmla="*/ 6157240 w 6507660"/>
              <a:gd name="connsiteY140" fmla="*/ 3672387 h 4388311"/>
              <a:gd name="connsiteX141" fmla="*/ 6183483 w 6507660"/>
              <a:gd name="connsiteY141" fmla="*/ 3677685 h 4388311"/>
              <a:gd name="connsiteX142" fmla="*/ 6183483 w 6507660"/>
              <a:gd name="connsiteY142" fmla="*/ 4021321 h 4388311"/>
              <a:gd name="connsiteX143" fmla="*/ 6193920 w 6507660"/>
              <a:gd name="connsiteY143" fmla="*/ 4031758 h 4388311"/>
              <a:gd name="connsiteX144" fmla="*/ 6204357 w 6507660"/>
              <a:gd name="connsiteY144" fmla="*/ 4021321 h 4388311"/>
              <a:gd name="connsiteX145" fmla="*/ 6204357 w 6507660"/>
              <a:gd name="connsiteY145" fmla="*/ 3677682 h 4388311"/>
              <a:gd name="connsiteX146" fmla="*/ 6230592 w 6507660"/>
              <a:gd name="connsiteY146" fmla="*/ 3672386 h 4388311"/>
              <a:gd name="connsiteX147" fmla="*/ 6288141 w 6507660"/>
              <a:gd name="connsiteY147" fmla="*/ 3585565 h 4388311"/>
              <a:gd name="connsiteX148" fmla="*/ 6288141 w 6507660"/>
              <a:gd name="connsiteY148" fmla="*/ 3195786 h 4388311"/>
              <a:gd name="connsiteX149" fmla="*/ 6230592 w 6507660"/>
              <a:gd name="connsiteY149" fmla="*/ 3108966 h 4388311"/>
              <a:gd name="connsiteX150" fmla="*/ 6204357 w 6507660"/>
              <a:gd name="connsiteY150" fmla="*/ 3103669 h 4388311"/>
              <a:gd name="connsiteX151" fmla="*/ 6204357 w 6507660"/>
              <a:gd name="connsiteY151" fmla="*/ 2650573 h 4388311"/>
              <a:gd name="connsiteX152" fmla="*/ 6193920 w 6507660"/>
              <a:gd name="connsiteY152" fmla="*/ 2640136 h 4388311"/>
              <a:gd name="connsiteX153" fmla="*/ 3950906 w 6507660"/>
              <a:gd name="connsiteY153" fmla="*/ 2597073 h 4388311"/>
              <a:gd name="connsiteX154" fmla="*/ 3940469 w 6507660"/>
              <a:gd name="connsiteY154" fmla="*/ 2607510 h 4388311"/>
              <a:gd name="connsiteX155" fmla="*/ 3940469 w 6507660"/>
              <a:gd name="connsiteY155" fmla="*/ 3060606 h 4388311"/>
              <a:gd name="connsiteX156" fmla="*/ 3914229 w 6507660"/>
              <a:gd name="connsiteY156" fmla="*/ 3065904 h 4388311"/>
              <a:gd name="connsiteX157" fmla="*/ 3856680 w 6507660"/>
              <a:gd name="connsiteY157" fmla="*/ 3152724 h 4388311"/>
              <a:gd name="connsiteX158" fmla="*/ 3856682 w 6507660"/>
              <a:gd name="connsiteY158" fmla="*/ 3240790 h 4388311"/>
              <a:gd name="connsiteX159" fmla="*/ 3914230 w 6507660"/>
              <a:gd name="connsiteY159" fmla="*/ 3327611 h 4388311"/>
              <a:gd name="connsiteX160" fmla="*/ 3940469 w 6507660"/>
              <a:gd name="connsiteY160" fmla="*/ 3332908 h 4388311"/>
              <a:gd name="connsiteX161" fmla="*/ 3940469 w 6507660"/>
              <a:gd name="connsiteY161" fmla="*/ 3978258 h 4388311"/>
              <a:gd name="connsiteX162" fmla="*/ 3950906 w 6507660"/>
              <a:gd name="connsiteY162" fmla="*/ 3988695 h 4388311"/>
              <a:gd name="connsiteX163" fmla="*/ 3961343 w 6507660"/>
              <a:gd name="connsiteY163" fmla="*/ 3978258 h 4388311"/>
              <a:gd name="connsiteX164" fmla="*/ 3961343 w 6507660"/>
              <a:gd name="connsiteY164" fmla="*/ 3332907 h 4388311"/>
              <a:gd name="connsiteX165" fmla="*/ 3987582 w 6507660"/>
              <a:gd name="connsiteY165" fmla="*/ 3327610 h 4388311"/>
              <a:gd name="connsiteX166" fmla="*/ 4045130 w 6507660"/>
              <a:gd name="connsiteY166" fmla="*/ 3240789 h 4388311"/>
              <a:gd name="connsiteX167" fmla="*/ 4045130 w 6507660"/>
              <a:gd name="connsiteY167" fmla="*/ 3152724 h 4388311"/>
              <a:gd name="connsiteX168" fmla="*/ 3987582 w 6507660"/>
              <a:gd name="connsiteY168" fmla="*/ 3065904 h 4388311"/>
              <a:gd name="connsiteX169" fmla="*/ 3961343 w 6507660"/>
              <a:gd name="connsiteY169" fmla="*/ 3060606 h 4388311"/>
              <a:gd name="connsiteX170" fmla="*/ 3961343 w 6507660"/>
              <a:gd name="connsiteY170" fmla="*/ 2607510 h 4388311"/>
              <a:gd name="connsiteX171" fmla="*/ 3950906 w 6507660"/>
              <a:gd name="connsiteY171" fmla="*/ 2597073 h 4388311"/>
              <a:gd name="connsiteX172" fmla="*/ 3702185 w 6507660"/>
              <a:gd name="connsiteY172" fmla="*/ 2512087 h 4388311"/>
              <a:gd name="connsiteX173" fmla="*/ 3691749 w 6507660"/>
              <a:gd name="connsiteY173" fmla="*/ 2522524 h 4388311"/>
              <a:gd name="connsiteX174" fmla="*/ 3691749 w 6507660"/>
              <a:gd name="connsiteY174" fmla="*/ 2697296 h 4388311"/>
              <a:gd name="connsiteX175" fmla="*/ 3665509 w 6507660"/>
              <a:gd name="connsiteY175" fmla="*/ 2702594 h 4388311"/>
              <a:gd name="connsiteX176" fmla="*/ 3607959 w 6507660"/>
              <a:gd name="connsiteY176" fmla="*/ 2789414 h 4388311"/>
              <a:gd name="connsiteX177" fmla="*/ 3607959 w 6507660"/>
              <a:gd name="connsiteY177" fmla="*/ 2902466 h 4388311"/>
              <a:gd name="connsiteX178" fmla="*/ 3665509 w 6507660"/>
              <a:gd name="connsiteY178" fmla="*/ 2989286 h 4388311"/>
              <a:gd name="connsiteX179" fmla="*/ 3691749 w 6507660"/>
              <a:gd name="connsiteY179" fmla="*/ 2994584 h 4388311"/>
              <a:gd name="connsiteX180" fmla="*/ 3691749 w 6507660"/>
              <a:gd name="connsiteY180" fmla="*/ 3336623 h 4388311"/>
              <a:gd name="connsiteX181" fmla="*/ 3702185 w 6507660"/>
              <a:gd name="connsiteY181" fmla="*/ 3347060 h 4388311"/>
              <a:gd name="connsiteX182" fmla="*/ 3712622 w 6507660"/>
              <a:gd name="connsiteY182" fmla="*/ 3336623 h 4388311"/>
              <a:gd name="connsiteX183" fmla="*/ 3712622 w 6507660"/>
              <a:gd name="connsiteY183" fmla="*/ 2994583 h 4388311"/>
              <a:gd name="connsiteX184" fmla="*/ 3738861 w 6507660"/>
              <a:gd name="connsiteY184" fmla="*/ 2989285 h 4388311"/>
              <a:gd name="connsiteX185" fmla="*/ 3796409 w 6507660"/>
              <a:gd name="connsiteY185" fmla="*/ 2902465 h 4388311"/>
              <a:gd name="connsiteX186" fmla="*/ 3796409 w 6507660"/>
              <a:gd name="connsiteY186" fmla="*/ 2789414 h 4388311"/>
              <a:gd name="connsiteX187" fmla="*/ 3738861 w 6507660"/>
              <a:gd name="connsiteY187" fmla="*/ 2702594 h 4388311"/>
              <a:gd name="connsiteX188" fmla="*/ 3712622 w 6507660"/>
              <a:gd name="connsiteY188" fmla="*/ 2697296 h 4388311"/>
              <a:gd name="connsiteX189" fmla="*/ 3712622 w 6507660"/>
              <a:gd name="connsiteY189" fmla="*/ 2522524 h 4388311"/>
              <a:gd name="connsiteX190" fmla="*/ 3702185 w 6507660"/>
              <a:gd name="connsiteY190" fmla="*/ 2512087 h 4388311"/>
              <a:gd name="connsiteX191" fmla="*/ 4603602 w 6507660"/>
              <a:gd name="connsiteY191" fmla="*/ 2500040 h 4388311"/>
              <a:gd name="connsiteX192" fmla="*/ 4593165 w 6507660"/>
              <a:gd name="connsiteY192" fmla="*/ 2510477 h 4388311"/>
              <a:gd name="connsiteX193" fmla="*/ 4593165 w 6507660"/>
              <a:gd name="connsiteY193" fmla="*/ 2562336 h 4388311"/>
              <a:gd name="connsiteX194" fmla="*/ 4566925 w 6507660"/>
              <a:gd name="connsiteY194" fmla="*/ 2567634 h 4388311"/>
              <a:gd name="connsiteX195" fmla="*/ 4509376 w 6507660"/>
              <a:gd name="connsiteY195" fmla="*/ 2654454 h 4388311"/>
              <a:gd name="connsiteX196" fmla="*/ 4509377 w 6507660"/>
              <a:gd name="connsiteY196" fmla="*/ 3062874 h 4388311"/>
              <a:gd name="connsiteX197" fmla="*/ 4566926 w 6507660"/>
              <a:gd name="connsiteY197" fmla="*/ 3149694 h 4388311"/>
              <a:gd name="connsiteX198" fmla="*/ 4593165 w 6507660"/>
              <a:gd name="connsiteY198" fmla="*/ 3154992 h 4388311"/>
              <a:gd name="connsiteX199" fmla="*/ 4593165 w 6507660"/>
              <a:gd name="connsiteY199" fmla="*/ 3324576 h 4388311"/>
              <a:gd name="connsiteX200" fmla="*/ 4603602 w 6507660"/>
              <a:gd name="connsiteY200" fmla="*/ 3335013 h 4388311"/>
              <a:gd name="connsiteX201" fmla="*/ 4614039 w 6507660"/>
              <a:gd name="connsiteY201" fmla="*/ 3324576 h 4388311"/>
              <a:gd name="connsiteX202" fmla="*/ 4614039 w 6507660"/>
              <a:gd name="connsiteY202" fmla="*/ 3154991 h 4388311"/>
              <a:gd name="connsiteX203" fmla="*/ 4640278 w 6507660"/>
              <a:gd name="connsiteY203" fmla="*/ 3149693 h 4388311"/>
              <a:gd name="connsiteX204" fmla="*/ 4697826 w 6507660"/>
              <a:gd name="connsiteY204" fmla="*/ 3062873 h 4388311"/>
              <a:gd name="connsiteX205" fmla="*/ 4697826 w 6507660"/>
              <a:gd name="connsiteY205" fmla="*/ 2654454 h 4388311"/>
              <a:gd name="connsiteX206" fmla="*/ 4640278 w 6507660"/>
              <a:gd name="connsiteY206" fmla="*/ 2567634 h 4388311"/>
              <a:gd name="connsiteX207" fmla="*/ 4614039 w 6507660"/>
              <a:gd name="connsiteY207" fmla="*/ 2562336 h 4388311"/>
              <a:gd name="connsiteX208" fmla="*/ 4614039 w 6507660"/>
              <a:gd name="connsiteY208" fmla="*/ 2510477 h 4388311"/>
              <a:gd name="connsiteX209" fmla="*/ 4603602 w 6507660"/>
              <a:gd name="connsiteY209" fmla="*/ 2500040 h 4388311"/>
              <a:gd name="connsiteX210" fmla="*/ 4379688 w 6507660"/>
              <a:gd name="connsiteY210" fmla="*/ 2283372 h 4388311"/>
              <a:gd name="connsiteX211" fmla="*/ 4369251 w 6507660"/>
              <a:gd name="connsiteY211" fmla="*/ 2293809 h 4388311"/>
              <a:gd name="connsiteX212" fmla="*/ 4369251 w 6507660"/>
              <a:gd name="connsiteY212" fmla="*/ 2468580 h 4388311"/>
              <a:gd name="connsiteX213" fmla="*/ 4343008 w 6507660"/>
              <a:gd name="connsiteY213" fmla="*/ 2473879 h 4388311"/>
              <a:gd name="connsiteX214" fmla="*/ 4285459 w 6507660"/>
              <a:gd name="connsiteY214" fmla="*/ 2560699 h 4388311"/>
              <a:gd name="connsiteX215" fmla="*/ 4285460 w 6507660"/>
              <a:gd name="connsiteY215" fmla="*/ 2841021 h 4388311"/>
              <a:gd name="connsiteX216" fmla="*/ 4343009 w 6507660"/>
              <a:gd name="connsiteY216" fmla="*/ 2927841 h 4388311"/>
              <a:gd name="connsiteX217" fmla="*/ 4369251 w 6507660"/>
              <a:gd name="connsiteY217" fmla="*/ 2933140 h 4388311"/>
              <a:gd name="connsiteX218" fmla="*/ 4369251 w 6507660"/>
              <a:gd name="connsiteY218" fmla="*/ 3107908 h 4388311"/>
              <a:gd name="connsiteX219" fmla="*/ 4379688 w 6507660"/>
              <a:gd name="connsiteY219" fmla="*/ 3118345 h 4388311"/>
              <a:gd name="connsiteX220" fmla="*/ 4390126 w 6507660"/>
              <a:gd name="connsiteY220" fmla="*/ 3107908 h 4388311"/>
              <a:gd name="connsiteX221" fmla="*/ 4390126 w 6507660"/>
              <a:gd name="connsiteY221" fmla="*/ 2933137 h 4388311"/>
              <a:gd name="connsiteX222" fmla="*/ 4416361 w 6507660"/>
              <a:gd name="connsiteY222" fmla="*/ 2927840 h 4388311"/>
              <a:gd name="connsiteX223" fmla="*/ 4473908 w 6507660"/>
              <a:gd name="connsiteY223" fmla="*/ 2841020 h 4388311"/>
              <a:gd name="connsiteX224" fmla="*/ 4473908 w 6507660"/>
              <a:gd name="connsiteY224" fmla="*/ 2560699 h 4388311"/>
              <a:gd name="connsiteX225" fmla="*/ 4416361 w 6507660"/>
              <a:gd name="connsiteY225" fmla="*/ 2473879 h 4388311"/>
              <a:gd name="connsiteX226" fmla="*/ 4390126 w 6507660"/>
              <a:gd name="connsiteY226" fmla="*/ 2468582 h 4388311"/>
              <a:gd name="connsiteX227" fmla="*/ 4390126 w 6507660"/>
              <a:gd name="connsiteY227" fmla="*/ 2293809 h 4388311"/>
              <a:gd name="connsiteX228" fmla="*/ 4379688 w 6507660"/>
              <a:gd name="connsiteY228" fmla="*/ 2283372 h 4388311"/>
              <a:gd name="connsiteX229" fmla="*/ 4166318 w 6507660"/>
              <a:gd name="connsiteY229" fmla="*/ 2070455 h 4388311"/>
              <a:gd name="connsiteX230" fmla="*/ 4155881 w 6507660"/>
              <a:gd name="connsiteY230" fmla="*/ 2080892 h 4388311"/>
              <a:gd name="connsiteX231" fmla="*/ 4155881 w 6507660"/>
              <a:gd name="connsiteY231" fmla="*/ 2560422 h 4388311"/>
              <a:gd name="connsiteX232" fmla="*/ 4129637 w 6507660"/>
              <a:gd name="connsiteY232" fmla="*/ 2565721 h 4388311"/>
              <a:gd name="connsiteX233" fmla="*/ 4072089 w 6507660"/>
              <a:gd name="connsiteY233" fmla="*/ 2652541 h 4388311"/>
              <a:gd name="connsiteX234" fmla="*/ 4072089 w 6507660"/>
              <a:gd name="connsiteY234" fmla="*/ 3244636 h 4388311"/>
              <a:gd name="connsiteX235" fmla="*/ 4129638 w 6507660"/>
              <a:gd name="connsiteY235" fmla="*/ 3331457 h 4388311"/>
              <a:gd name="connsiteX236" fmla="*/ 4155881 w 6507660"/>
              <a:gd name="connsiteY236" fmla="*/ 3336755 h 4388311"/>
              <a:gd name="connsiteX237" fmla="*/ 4155881 w 6507660"/>
              <a:gd name="connsiteY237" fmla="*/ 3531368 h 4388311"/>
              <a:gd name="connsiteX238" fmla="*/ 4166318 w 6507660"/>
              <a:gd name="connsiteY238" fmla="*/ 3541805 h 4388311"/>
              <a:gd name="connsiteX239" fmla="*/ 4176755 w 6507660"/>
              <a:gd name="connsiteY239" fmla="*/ 3531368 h 4388311"/>
              <a:gd name="connsiteX240" fmla="*/ 4176755 w 6507660"/>
              <a:gd name="connsiteY240" fmla="*/ 3336752 h 4388311"/>
              <a:gd name="connsiteX241" fmla="*/ 4202989 w 6507660"/>
              <a:gd name="connsiteY241" fmla="*/ 3331456 h 4388311"/>
              <a:gd name="connsiteX242" fmla="*/ 4260538 w 6507660"/>
              <a:gd name="connsiteY242" fmla="*/ 3244635 h 4388311"/>
              <a:gd name="connsiteX243" fmla="*/ 4260538 w 6507660"/>
              <a:gd name="connsiteY243" fmla="*/ 2652541 h 4388311"/>
              <a:gd name="connsiteX244" fmla="*/ 4202989 w 6507660"/>
              <a:gd name="connsiteY244" fmla="*/ 2565721 h 4388311"/>
              <a:gd name="connsiteX245" fmla="*/ 4176755 w 6507660"/>
              <a:gd name="connsiteY245" fmla="*/ 2560424 h 4388311"/>
              <a:gd name="connsiteX246" fmla="*/ 4176755 w 6507660"/>
              <a:gd name="connsiteY246" fmla="*/ 2080892 h 4388311"/>
              <a:gd name="connsiteX247" fmla="*/ 4166318 w 6507660"/>
              <a:gd name="connsiteY247" fmla="*/ 2070455 h 4388311"/>
              <a:gd name="connsiteX248" fmla="*/ 3486102 w 6507660"/>
              <a:gd name="connsiteY248" fmla="*/ 1551546 h 4388311"/>
              <a:gd name="connsiteX249" fmla="*/ 3475666 w 6507660"/>
              <a:gd name="connsiteY249" fmla="*/ 1561983 h 4388311"/>
              <a:gd name="connsiteX250" fmla="*/ 3475666 w 6507660"/>
              <a:gd name="connsiteY250" fmla="*/ 1658632 h 4388311"/>
              <a:gd name="connsiteX251" fmla="*/ 3444999 w 6507660"/>
              <a:gd name="connsiteY251" fmla="*/ 1664823 h 4388311"/>
              <a:gd name="connsiteX252" fmla="*/ 3391877 w 6507660"/>
              <a:gd name="connsiteY252" fmla="*/ 1744965 h 4388311"/>
              <a:gd name="connsiteX253" fmla="*/ 3391877 w 6507660"/>
              <a:gd name="connsiteY253" fmla="*/ 2867581 h 4388311"/>
              <a:gd name="connsiteX254" fmla="*/ 3444999 w 6507660"/>
              <a:gd name="connsiteY254" fmla="*/ 2947723 h 4388311"/>
              <a:gd name="connsiteX255" fmla="*/ 3475666 w 6507660"/>
              <a:gd name="connsiteY255" fmla="*/ 2953914 h 4388311"/>
              <a:gd name="connsiteX256" fmla="*/ 3475666 w 6507660"/>
              <a:gd name="connsiteY256" fmla="*/ 3141474 h 4388311"/>
              <a:gd name="connsiteX257" fmla="*/ 3486102 w 6507660"/>
              <a:gd name="connsiteY257" fmla="*/ 3151911 h 4388311"/>
              <a:gd name="connsiteX258" fmla="*/ 3496540 w 6507660"/>
              <a:gd name="connsiteY258" fmla="*/ 3141474 h 4388311"/>
              <a:gd name="connsiteX259" fmla="*/ 3496540 w 6507660"/>
              <a:gd name="connsiteY259" fmla="*/ 2953914 h 4388311"/>
              <a:gd name="connsiteX260" fmla="*/ 3527205 w 6507660"/>
              <a:gd name="connsiteY260" fmla="*/ 2947723 h 4388311"/>
              <a:gd name="connsiteX261" fmla="*/ 3580326 w 6507660"/>
              <a:gd name="connsiteY261" fmla="*/ 2867581 h 4388311"/>
              <a:gd name="connsiteX262" fmla="*/ 3580326 w 6507660"/>
              <a:gd name="connsiteY262" fmla="*/ 1744965 h 4388311"/>
              <a:gd name="connsiteX263" fmla="*/ 3527205 w 6507660"/>
              <a:gd name="connsiteY263" fmla="*/ 1664823 h 4388311"/>
              <a:gd name="connsiteX264" fmla="*/ 3496540 w 6507660"/>
              <a:gd name="connsiteY264" fmla="*/ 1658632 h 4388311"/>
              <a:gd name="connsiteX265" fmla="*/ 3496540 w 6507660"/>
              <a:gd name="connsiteY265" fmla="*/ 1561983 h 4388311"/>
              <a:gd name="connsiteX266" fmla="*/ 3486102 w 6507660"/>
              <a:gd name="connsiteY266" fmla="*/ 1551546 h 4388311"/>
              <a:gd name="connsiteX267" fmla="*/ 3261818 w 6507660"/>
              <a:gd name="connsiteY267" fmla="*/ 1293939 h 4388311"/>
              <a:gd name="connsiteX268" fmla="*/ 3251381 w 6507660"/>
              <a:gd name="connsiteY268" fmla="*/ 1304376 h 4388311"/>
              <a:gd name="connsiteX269" fmla="*/ 3251381 w 6507660"/>
              <a:gd name="connsiteY269" fmla="*/ 1479148 h 4388311"/>
              <a:gd name="connsiteX270" fmla="*/ 3225141 w 6507660"/>
              <a:gd name="connsiteY270" fmla="*/ 1484446 h 4388311"/>
              <a:gd name="connsiteX271" fmla="*/ 3167592 w 6507660"/>
              <a:gd name="connsiteY271" fmla="*/ 1571266 h 4388311"/>
              <a:gd name="connsiteX272" fmla="*/ 3167593 w 6507660"/>
              <a:gd name="connsiteY272" fmla="*/ 1679113 h 4388311"/>
              <a:gd name="connsiteX273" fmla="*/ 3225142 w 6507660"/>
              <a:gd name="connsiteY273" fmla="*/ 1765934 h 4388311"/>
              <a:gd name="connsiteX274" fmla="*/ 3251381 w 6507660"/>
              <a:gd name="connsiteY274" fmla="*/ 1771231 h 4388311"/>
              <a:gd name="connsiteX275" fmla="*/ 3251381 w 6507660"/>
              <a:gd name="connsiteY275" fmla="*/ 2118475 h 4388311"/>
              <a:gd name="connsiteX276" fmla="*/ 3261818 w 6507660"/>
              <a:gd name="connsiteY276" fmla="*/ 2128912 h 4388311"/>
              <a:gd name="connsiteX277" fmla="*/ 3272255 w 6507660"/>
              <a:gd name="connsiteY277" fmla="*/ 2118475 h 4388311"/>
              <a:gd name="connsiteX278" fmla="*/ 3272255 w 6507660"/>
              <a:gd name="connsiteY278" fmla="*/ 1771230 h 4388311"/>
              <a:gd name="connsiteX279" fmla="*/ 3298493 w 6507660"/>
              <a:gd name="connsiteY279" fmla="*/ 1765932 h 4388311"/>
              <a:gd name="connsiteX280" fmla="*/ 3356041 w 6507660"/>
              <a:gd name="connsiteY280" fmla="*/ 1679112 h 4388311"/>
              <a:gd name="connsiteX281" fmla="*/ 3356041 w 6507660"/>
              <a:gd name="connsiteY281" fmla="*/ 1571266 h 4388311"/>
              <a:gd name="connsiteX282" fmla="*/ 3298493 w 6507660"/>
              <a:gd name="connsiteY282" fmla="*/ 1484446 h 4388311"/>
              <a:gd name="connsiteX283" fmla="*/ 3272255 w 6507660"/>
              <a:gd name="connsiteY283" fmla="*/ 1479149 h 4388311"/>
              <a:gd name="connsiteX284" fmla="*/ 3272255 w 6507660"/>
              <a:gd name="connsiteY284" fmla="*/ 1304376 h 4388311"/>
              <a:gd name="connsiteX285" fmla="*/ 3261818 w 6507660"/>
              <a:gd name="connsiteY285" fmla="*/ 1293939 h 4388311"/>
              <a:gd name="connsiteX286" fmla="*/ 3045279 w 6507660"/>
              <a:gd name="connsiteY286" fmla="*/ 1199327 h 4388311"/>
              <a:gd name="connsiteX287" fmla="*/ 3034842 w 6507660"/>
              <a:gd name="connsiteY287" fmla="*/ 1209764 h 4388311"/>
              <a:gd name="connsiteX288" fmla="*/ 3034842 w 6507660"/>
              <a:gd name="connsiteY288" fmla="*/ 1662859 h 4388311"/>
              <a:gd name="connsiteX289" fmla="*/ 3008599 w 6507660"/>
              <a:gd name="connsiteY289" fmla="*/ 1668157 h 4388311"/>
              <a:gd name="connsiteX290" fmla="*/ 2951050 w 6507660"/>
              <a:gd name="connsiteY290" fmla="*/ 1754977 h 4388311"/>
              <a:gd name="connsiteX291" fmla="*/ 2951051 w 6507660"/>
              <a:gd name="connsiteY291" fmla="*/ 2035299 h 4388311"/>
              <a:gd name="connsiteX292" fmla="*/ 3008600 w 6507660"/>
              <a:gd name="connsiteY292" fmla="*/ 2122119 h 4388311"/>
              <a:gd name="connsiteX293" fmla="*/ 3034842 w 6507660"/>
              <a:gd name="connsiteY293" fmla="*/ 2127418 h 4388311"/>
              <a:gd name="connsiteX294" fmla="*/ 3034842 w 6507660"/>
              <a:gd name="connsiteY294" fmla="*/ 2580512 h 4388311"/>
              <a:gd name="connsiteX295" fmla="*/ 3045279 w 6507660"/>
              <a:gd name="connsiteY295" fmla="*/ 2590949 h 4388311"/>
              <a:gd name="connsiteX296" fmla="*/ 3055716 w 6507660"/>
              <a:gd name="connsiteY296" fmla="*/ 2580512 h 4388311"/>
              <a:gd name="connsiteX297" fmla="*/ 3055716 w 6507660"/>
              <a:gd name="connsiteY297" fmla="*/ 2127415 h 4388311"/>
              <a:gd name="connsiteX298" fmla="*/ 3081952 w 6507660"/>
              <a:gd name="connsiteY298" fmla="*/ 2122119 h 4388311"/>
              <a:gd name="connsiteX299" fmla="*/ 3139500 w 6507660"/>
              <a:gd name="connsiteY299" fmla="*/ 2035298 h 4388311"/>
              <a:gd name="connsiteX300" fmla="*/ 3139500 w 6507660"/>
              <a:gd name="connsiteY300" fmla="*/ 1754977 h 4388311"/>
              <a:gd name="connsiteX301" fmla="*/ 3081952 w 6507660"/>
              <a:gd name="connsiteY301" fmla="*/ 1668157 h 4388311"/>
              <a:gd name="connsiteX302" fmla="*/ 3055716 w 6507660"/>
              <a:gd name="connsiteY302" fmla="*/ 1662860 h 4388311"/>
              <a:gd name="connsiteX303" fmla="*/ 3055716 w 6507660"/>
              <a:gd name="connsiteY303" fmla="*/ 1209764 h 4388311"/>
              <a:gd name="connsiteX304" fmla="*/ 3045279 w 6507660"/>
              <a:gd name="connsiteY304" fmla="*/ 1199327 h 4388311"/>
              <a:gd name="connsiteX305" fmla="*/ 2814311 w 6507660"/>
              <a:gd name="connsiteY305" fmla="*/ 1053664 h 4388311"/>
              <a:gd name="connsiteX306" fmla="*/ 2803874 w 6507660"/>
              <a:gd name="connsiteY306" fmla="*/ 1064101 h 4388311"/>
              <a:gd name="connsiteX307" fmla="*/ 2803874 w 6507660"/>
              <a:gd name="connsiteY307" fmla="*/ 1282808 h 4388311"/>
              <a:gd name="connsiteX308" fmla="*/ 2777621 w 6507660"/>
              <a:gd name="connsiteY308" fmla="*/ 1288108 h 4388311"/>
              <a:gd name="connsiteX309" fmla="*/ 2720072 w 6507660"/>
              <a:gd name="connsiteY309" fmla="*/ 1374928 h 4388311"/>
              <a:gd name="connsiteX310" fmla="*/ 2720073 w 6507660"/>
              <a:gd name="connsiteY310" fmla="*/ 1958767 h 4388311"/>
              <a:gd name="connsiteX311" fmla="*/ 2777622 w 6507660"/>
              <a:gd name="connsiteY311" fmla="*/ 2045588 h 4388311"/>
              <a:gd name="connsiteX312" fmla="*/ 2803874 w 6507660"/>
              <a:gd name="connsiteY312" fmla="*/ 2050888 h 4388311"/>
              <a:gd name="connsiteX313" fmla="*/ 2803874 w 6507660"/>
              <a:gd name="connsiteY313" fmla="*/ 2434848 h 4388311"/>
              <a:gd name="connsiteX314" fmla="*/ 2814311 w 6507660"/>
              <a:gd name="connsiteY314" fmla="*/ 2445285 h 4388311"/>
              <a:gd name="connsiteX315" fmla="*/ 2824748 w 6507660"/>
              <a:gd name="connsiteY315" fmla="*/ 2434848 h 4388311"/>
              <a:gd name="connsiteX316" fmla="*/ 2824748 w 6507660"/>
              <a:gd name="connsiteY316" fmla="*/ 2050881 h 4388311"/>
              <a:gd name="connsiteX317" fmla="*/ 2850974 w 6507660"/>
              <a:gd name="connsiteY317" fmla="*/ 2045586 h 4388311"/>
              <a:gd name="connsiteX318" fmla="*/ 2908522 w 6507660"/>
              <a:gd name="connsiteY318" fmla="*/ 1958766 h 4388311"/>
              <a:gd name="connsiteX319" fmla="*/ 2908522 w 6507660"/>
              <a:gd name="connsiteY319" fmla="*/ 1374928 h 4388311"/>
              <a:gd name="connsiteX320" fmla="*/ 2850974 w 6507660"/>
              <a:gd name="connsiteY320" fmla="*/ 1288108 h 4388311"/>
              <a:gd name="connsiteX321" fmla="*/ 2824748 w 6507660"/>
              <a:gd name="connsiteY321" fmla="*/ 1282813 h 4388311"/>
              <a:gd name="connsiteX322" fmla="*/ 2824748 w 6507660"/>
              <a:gd name="connsiteY322" fmla="*/ 1064101 h 4388311"/>
              <a:gd name="connsiteX323" fmla="*/ 2814311 w 6507660"/>
              <a:gd name="connsiteY323" fmla="*/ 1053664 h 4388311"/>
              <a:gd name="connsiteX324" fmla="*/ 1894767 w 6507660"/>
              <a:gd name="connsiteY324" fmla="*/ 1031593 h 4388311"/>
              <a:gd name="connsiteX325" fmla="*/ 1884330 w 6507660"/>
              <a:gd name="connsiteY325" fmla="*/ 1042030 h 4388311"/>
              <a:gd name="connsiteX326" fmla="*/ 1884330 w 6507660"/>
              <a:gd name="connsiteY326" fmla="*/ 1093889 h 4388311"/>
              <a:gd name="connsiteX327" fmla="*/ 1858090 w 6507660"/>
              <a:gd name="connsiteY327" fmla="*/ 1099187 h 4388311"/>
              <a:gd name="connsiteX328" fmla="*/ 1800541 w 6507660"/>
              <a:gd name="connsiteY328" fmla="*/ 1186006 h 4388311"/>
              <a:gd name="connsiteX329" fmla="*/ 1800542 w 6507660"/>
              <a:gd name="connsiteY329" fmla="*/ 1528829 h 4388311"/>
              <a:gd name="connsiteX330" fmla="*/ 1858091 w 6507660"/>
              <a:gd name="connsiteY330" fmla="*/ 1615650 h 4388311"/>
              <a:gd name="connsiteX331" fmla="*/ 1884330 w 6507660"/>
              <a:gd name="connsiteY331" fmla="*/ 1620947 h 4388311"/>
              <a:gd name="connsiteX332" fmla="*/ 1884330 w 6507660"/>
              <a:gd name="connsiteY332" fmla="*/ 1856128 h 4388311"/>
              <a:gd name="connsiteX333" fmla="*/ 1894767 w 6507660"/>
              <a:gd name="connsiteY333" fmla="*/ 1866565 h 4388311"/>
              <a:gd name="connsiteX334" fmla="*/ 1905204 w 6507660"/>
              <a:gd name="connsiteY334" fmla="*/ 1856128 h 4388311"/>
              <a:gd name="connsiteX335" fmla="*/ 1905204 w 6507660"/>
              <a:gd name="connsiteY335" fmla="*/ 1620946 h 4388311"/>
              <a:gd name="connsiteX336" fmla="*/ 1931443 w 6507660"/>
              <a:gd name="connsiteY336" fmla="*/ 1615648 h 4388311"/>
              <a:gd name="connsiteX337" fmla="*/ 1988991 w 6507660"/>
              <a:gd name="connsiteY337" fmla="*/ 1528828 h 4388311"/>
              <a:gd name="connsiteX338" fmla="*/ 1988991 w 6507660"/>
              <a:gd name="connsiteY338" fmla="*/ 1186006 h 4388311"/>
              <a:gd name="connsiteX339" fmla="*/ 1931443 w 6507660"/>
              <a:gd name="connsiteY339" fmla="*/ 1099187 h 4388311"/>
              <a:gd name="connsiteX340" fmla="*/ 1905204 w 6507660"/>
              <a:gd name="connsiteY340" fmla="*/ 1093889 h 4388311"/>
              <a:gd name="connsiteX341" fmla="*/ 1905204 w 6507660"/>
              <a:gd name="connsiteY341" fmla="*/ 1042030 h 4388311"/>
              <a:gd name="connsiteX342" fmla="*/ 1894767 w 6507660"/>
              <a:gd name="connsiteY342" fmla="*/ 1031593 h 4388311"/>
              <a:gd name="connsiteX343" fmla="*/ 2352676 w 6507660"/>
              <a:gd name="connsiteY343" fmla="*/ 949445 h 4388311"/>
              <a:gd name="connsiteX344" fmla="*/ 2342239 w 6507660"/>
              <a:gd name="connsiteY344" fmla="*/ 959881 h 4388311"/>
              <a:gd name="connsiteX345" fmla="*/ 2342239 w 6507660"/>
              <a:gd name="connsiteY345" fmla="*/ 1011739 h 4388311"/>
              <a:gd name="connsiteX346" fmla="*/ 2315996 w 6507660"/>
              <a:gd name="connsiteY346" fmla="*/ 1017038 h 4388311"/>
              <a:gd name="connsiteX347" fmla="*/ 2258447 w 6507660"/>
              <a:gd name="connsiteY347" fmla="*/ 1103859 h 4388311"/>
              <a:gd name="connsiteX348" fmla="*/ 2258448 w 6507660"/>
              <a:gd name="connsiteY348" fmla="*/ 1384179 h 4388311"/>
              <a:gd name="connsiteX349" fmla="*/ 2315997 w 6507660"/>
              <a:gd name="connsiteY349" fmla="*/ 1471000 h 4388311"/>
              <a:gd name="connsiteX350" fmla="*/ 2342239 w 6507660"/>
              <a:gd name="connsiteY350" fmla="*/ 1476298 h 4388311"/>
              <a:gd name="connsiteX351" fmla="*/ 2342239 w 6507660"/>
              <a:gd name="connsiteY351" fmla="*/ 1773979 h 4388311"/>
              <a:gd name="connsiteX352" fmla="*/ 2352676 w 6507660"/>
              <a:gd name="connsiteY352" fmla="*/ 1784416 h 4388311"/>
              <a:gd name="connsiteX353" fmla="*/ 2363113 w 6507660"/>
              <a:gd name="connsiteY353" fmla="*/ 1773979 h 4388311"/>
              <a:gd name="connsiteX354" fmla="*/ 2363113 w 6507660"/>
              <a:gd name="connsiteY354" fmla="*/ 1476295 h 4388311"/>
              <a:gd name="connsiteX355" fmla="*/ 2389349 w 6507660"/>
              <a:gd name="connsiteY355" fmla="*/ 1470998 h 4388311"/>
              <a:gd name="connsiteX356" fmla="*/ 2446897 w 6507660"/>
              <a:gd name="connsiteY356" fmla="*/ 1384178 h 4388311"/>
              <a:gd name="connsiteX357" fmla="*/ 2446897 w 6507660"/>
              <a:gd name="connsiteY357" fmla="*/ 1103859 h 4388311"/>
              <a:gd name="connsiteX358" fmla="*/ 2389349 w 6507660"/>
              <a:gd name="connsiteY358" fmla="*/ 1017038 h 4388311"/>
              <a:gd name="connsiteX359" fmla="*/ 2363113 w 6507660"/>
              <a:gd name="connsiteY359" fmla="*/ 1011741 h 4388311"/>
              <a:gd name="connsiteX360" fmla="*/ 2363113 w 6507660"/>
              <a:gd name="connsiteY360" fmla="*/ 959881 h 4388311"/>
              <a:gd name="connsiteX361" fmla="*/ 2352676 w 6507660"/>
              <a:gd name="connsiteY361" fmla="*/ 949445 h 4388311"/>
              <a:gd name="connsiteX362" fmla="*/ 94221 w 6507660"/>
              <a:gd name="connsiteY362" fmla="*/ 943144 h 4388311"/>
              <a:gd name="connsiteX363" fmla="*/ 83784 w 6507660"/>
              <a:gd name="connsiteY363" fmla="*/ 953581 h 4388311"/>
              <a:gd name="connsiteX364" fmla="*/ 83784 w 6507660"/>
              <a:gd name="connsiteY364" fmla="*/ 1128353 h 4388311"/>
              <a:gd name="connsiteX365" fmla="*/ 57548 w 6507660"/>
              <a:gd name="connsiteY365" fmla="*/ 1133650 h 4388311"/>
              <a:gd name="connsiteX366" fmla="*/ 0 w 6507660"/>
              <a:gd name="connsiteY366" fmla="*/ 1220470 h 4388311"/>
              <a:gd name="connsiteX367" fmla="*/ 0 w 6507660"/>
              <a:gd name="connsiteY367" fmla="*/ 1500791 h 4388311"/>
              <a:gd name="connsiteX368" fmla="*/ 57548 w 6507660"/>
              <a:gd name="connsiteY368" fmla="*/ 1587612 h 4388311"/>
              <a:gd name="connsiteX369" fmla="*/ 83784 w 6507660"/>
              <a:gd name="connsiteY369" fmla="*/ 1592908 h 4388311"/>
              <a:gd name="connsiteX370" fmla="*/ 83784 w 6507660"/>
              <a:gd name="connsiteY370" fmla="*/ 1767679 h 4388311"/>
              <a:gd name="connsiteX371" fmla="*/ 94221 w 6507660"/>
              <a:gd name="connsiteY371" fmla="*/ 1778116 h 4388311"/>
              <a:gd name="connsiteX372" fmla="*/ 104658 w 6507660"/>
              <a:gd name="connsiteY372" fmla="*/ 1767679 h 4388311"/>
              <a:gd name="connsiteX373" fmla="*/ 104658 w 6507660"/>
              <a:gd name="connsiteY373" fmla="*/ 1592911 h 4388311"/>
              <a:gd name="connsiteX374" fmla="*/ 130900 w 6507660"/>
              <a:gd name="connsiteY374" fmla="*/ 1587613 h 4388311"/>
              <a:gd name="connsiteX375" fmla="*/ 188449 w 6507660"/>
              <a:gd name="connsiteY375" fmla="*/ 1500792 h 4388311"/>
              <a:gd name="connsiteX376" fmla="*/ 188450 w 6507660"/>
              <a:gd name="connsiteY376" fmla="*/ 1220470 h 4388311"/>
              <a:gd name="connsiteX377" fmla="*/ 130901 w 6507660"/>
              <a:gd name="connsiteY377" fmla="*/ 1133650 h 4388311"/>
              <a:gd name="connsiteX378" fmla="*/ 104658 w 6507660"/>
              <a:gd name="connsiteY378" fmla="*/ 1128352 h 4388311"/>
              <a:gd name="connsiteX379" fmla="*/ 104658 w 6507660"/>
              <a:gd name="connsiteY379" fmla="*/ 953581 h 4388311"/>
              <a:gd name="connsiteX380" fmla="*/ 94221 w 6507660"/>
              <a:gd name="connsiteY380" fmla="*/ 943144 h 4388311"/>
              <a:gd name="connsiteX381" fmla="*/ 543772 w 6507660"/>
              <a:gd name="connsiteY381" fmla="*/ 699710 h 4388311"/>
              <a:gd name="connsiteX382" fmla="*/ 533335 w 6507660"/>
              <a:gd name="connsiteY382" fmla="*/ 710146 h 4388311"/>
              <a:gd name="connsiteX383" fmla="*/ 533335 w 6507660"/>
              <a:gd name="connsiteY383" fmla="*/ 762006 h 4388311"/>
              <a:gd name="connsiteX384" fmla="*/ 507096 w 6507660"/>
              <a:gd name="connsiteY384" fmla="*/ 767303 h 4388311"/>
              <a:gd name="connsiteX385" fmla="*/ 449548 w 6507660"/>
              <a:gd name="connsiteY385" fmla="*/ 854123 h 4388311"/>
              <a:gd name="connsiteX386" fmla="*/ 449548 w 6507660"/>
              <a:gd name="connsiteY386" fmla="*/ 1231916 h 4388311"/>
              <a:gd name="connsiteX387" fmla="*/ 507096 w 6507660"/>
              <a:gd name="connsiteY387" fmla="*/ 1318736 h 4388311"/>
              <a:gd name="connsiteX388" fmla="*/ 533335 w 6507660"/>
              <a:gd name="connsiteY388" fmla="*/ 1324034 h 4388311"/>
              <a:gd name="connsiteX389" fmla="*/ 533335 w 6507660"/>
              <a:gd name="connsiteY389" fmla="*/ 1524245 h 4388311"/>
              <a:gd name="connsiteX390" fmla="*/ 543772 w 6507660"/>
              <a:gd name="connsiteY390" fmla="*/ 1534682 h 4388311"/>
              <a:gd name="connsiteX391" fmla="*/ 554209 w 6507660"/>
              <a:gd name="connsiteY391" fmla="*/ 1524245 h 4388311"/>
              <a:gd name="connsiteX392" fmla="*/ 554209 w 6507660"/>
              <a:gd name="connsiteY392" fmla="*/ 1324035 h 4388311"/>
              <a:gd name="connsiteX393" fmla="*/ 580448 w 6507660"/>
              <a:gd name="connsiteY393" fmla="*/ 1318738 h 4388311"/>
              <a:gd name="connsiteX394" fmla="*/ 637997 w 6507660"/>
              <a:gd name="connsiteY394" fmla="*/ 1231917 h 4388311"/>
              <a:gd name="connsiteX395" fmla="*/ 637998 w 6507660"/>
              <a:gd name="connsiteY395" fmla="*/ 854123 h 4388311"/>
              <a:gd name="connsiteX396" fmla="*/ 580449 w 6507660"/>
              <a:gd name="connsiteY396" fmla="*/ 767303 h 4388311"/>
              <a:gd name="connsiteX397" fmla="*/ 554209 w 6507660"/>
              <a:gd name="connsiteY397" fmla="*/ 762005 h 4388311"/>
              <a:gd name="connsiteX398" fmla="*/ 554209 w 6507660"/>
              <a:gd name="connsiteY398" fmla="*/ 710146 h 4388311"/>
              <a:gd name="connsiteX399" fmla="*/ 543772 w 6507660"/>
              <a:gd name="connsiteY399" fmla="*/ 699710 h 4388311"/>
              <a:gd name="connsiteX400" fmla="*/ 2115722 w 6507660"/>
              <a:gd name="connsiteY400" fmla="*/ 672390 h 4388311"/>
              <a:gd name="connsiteX401" fmla="*/ 2105285 w 6507660"/>
              <a:gd name="connsiteY401" fmla="*/ 682828 h 4388311"/>
              <a:gd name="connsiteX402" fmla="*/ 2105285 w 6507660"/>
              <a:gd name="connsiteY402" fmla="*/ 1162358 h 4388311"/>
              <a:gd name="connsiteX403" fmla="*/ 2079042 w 6507660"/>
              <a:gd name="connsiteY403" fmla="*/ 1167656 h 4388311"/>
              <a:gd name="connsiteX404" fmla="*/ 2021493 w 6507660"/>
              <a:gd name="connsiteY404" fmla="*/ 1254476 h 4388311"/>
              <a:gd name="connsiteX405" fmla="*/ 2021494 w 6507660"/>
              <a:gd name="connsiteY405" fmla="*/ 1528830 h 4388311"/>
              <a:gd name="connsiteX406" fmla="*/ 2079043 w 6507660"/>
              <a:gd name="connsiteY406" fmla="*/ 1615651 h 4388311"/>
              <a:gd name="connsiteX407" fmla="*/ 2105285 w 6507660"/>
              <a:gd name="connsiteY407" fmla="*/ 1620949 h 4388311"/>
              <a:gd name="connsiteX408" fmla="*/ 2105285 w 6507660"/>
              <a:gd name="connsiteY408" fmla="*/ 2133302 h 4388311"/>
              <a:gd name="connsiteX409" fmla="*/ 2115722 w 6507660"/>
              <a:gd name="connsiteY409" fmla="*/ 2143739 h 4388311"/>
              <a:gd name="connsiteX410" fmla="*/ 2126159 w 6507660"/>
              <a:gd name="connsiteY410" fmla="*/ 2133302 h 4388311"/>
              <a:gd name="connsiteX411" fmla="*/ 2126159 w 6507660"/>
              <a:gd name="connsiteY411" fmla="*/ 1620946 h 4388311"/>
              <a:gd name="connsiteX412" fmla="*/ 2152395 w 6507660"/>
              <a:gd name="connsiteY412" fmla="*/ 1615650 h 4388311"/>
              <a:gd name="connsiteX413" fmla="*/ 2209943 w 6507660"/>
              <a:gd name="connsiteY413" fmla="*/ 1528829 h 4388311"/>
              <a:gd name="connsiteX414" fmla="*/ 2209943 w 6507660"/>
              <a:gd name="connsiteY414" fmla="*/ 1254476 h 4388311"/>
              <a:gd name="connsiteX415" fmla="*/ 2152395 w 6507660"/>
              <a:gd name="connsiteY415" fmla="*/ 1167656 h 4388311"/>
              <a:gd name="connsiteX416" fmla="*/ 2126159 w 6507660"/>
              <a:gd name="connsiteY416" fmla="*/ 1162359 h 4388311"/>
              <a:gd name="connsiteX417" fmla="*/ 2126159 w 6507660"/>
              <a:gd name="connsiteY417" fmla="*/ 682828 h 4388311"/>
              <a:gd name="connsiteX418" fmla="*/ 2115722 w 6507660"/>
              <a:gd name="connsiteY418" fmla="*/ 672390 h 4388311"/>
              <a:gd name="connsiteX419" fmla="*/ 1674627 w 6507660"/>
              <a:gd name="connsiteY419" fmla="*/ 671658 h 4388311"/>
              <a:gd name="connsiteX420" fmla="*/ 1664190 w 6507660"/>
              <a:gd name="connsiteY420" fmla="*/ 682095 h 4388311"/>
              <a:gd name="connsiteX421" fmla="*/ 1664190 w 6507660"/>
              <a:gd name="connsiteY421" fmla="*/ 733954 h 4388311"/>
              <a:gd name="connsiteX422" fmla="*/ 1637950 w 6507660"/>
              <a:gd name="connsiteY422" fmla="*/ 739251 h 4388311"/>
              <a:gd name="connsiteX423" fmla="*/ 1580401 w 6507660"/>
              <a:gd name="connsiteY423" fmla="*/ 826072 h 4388311"/>
              <a:gd name="connsiteX424" fmla="*/ 1580402 w 6507660"/>
              <a:gd name="connsiteY424" fmla="*/ 1265992 h 4388311"/>
              <a:gd name="connsiteX425" fmla="*/ 1637951 w 6507660"/>
              <a:gd name="connsiteY425" fmla="*/ 1352812 h 4388311"/>
              <a:gd name="connsiteX426" fmla="*/ 1664190 w 6507660"/>
              <a:gd name="connsiteY426" fmla="*/ 1358110 h 4388311"/>
              <a:gd name="connsiteX427" fmla="*/ 1664190 w 6507660"/>
              <a:gd name="connsiteY427" fmla="*/ 1496193 h 4388311"/>
              <a:gd name="connsiteX428" fmla="*/ 1674627 w 6507660"/>
              <a:gd name="connsiteY428" fmla="*/ 1506630 h 4388311"/>
              <a:gd name="connsiteX429" fmla="*/ 1685064 w 6507660"/>
              <a:gd name="connsiteY429" fmla="*/ 1496193 h 4388311"/>
              <a:gd name="connsiteX430" fmla="*/ 1685064 w 6507660"/>
              <a:gd name="connsiteY430" fmla="*/ 1358109 h 4388311"/>
              <a:gd name="connsiteX431" fmla="*/ 1711303 w 6507660"/>
              <a:gd name="connsiteY431" fmla="*/ 1352812 h 4388311"/>
              <a:gd name="connsiteX432" fmla="*/ 1768851 w 6507660"/>
              <a:gd name="connsiteY432" fmla="*/ 1265991 h 4388311"/>
              <a:gd name="connsiteX433" fmla="*/ 1768851 w 6507660"/>
              <a:gd name="connsiteY433" fmla="*/ 826072 h 4388311"/>
              <a:gd name="connsiteX434" fmla="*/ 1711303 w 6507660"/>
              <a:gd name="connsiteY434" fmla="*/ 739251 h 4388311"/>
              <a:gd name="connsiteX435" fmla="*/ 1685064 w 6507660"/>
              <a:gd name="connsiteY435" fmla="*/ 733954 h 4388311"/>
              <a:gd name="connsiteX436" fmla="*/ 1685064 w 6507660"/>
              <a:gd name="connsiteY436" fmla="*/ 682095 h 4388311"/>
              <a:gd name="connsiteX437" fmla="*/ 1674627 w 6507660"/>
              <a:gd name="connsiteY437" fmla="*/ 671658 h 4388311"/>
              <a:gd name="connsiteX438" fmla="*/ 2569677 w 6507660"/>
              <a:gd name="connsiteY438" fmla="*/ 648213 h 4388311"/>
              <a:gd name="connsiteX439" fmla="*/ 2559240 w 6507660"/>
              <a:gd name="connsiteY439" fmla="*/ 658650 h 4388311"/>
              <a:gd name="connsiteX440" fmla="*/ 2559240 w 6507660"/>
              <a:gd name="connsiteY440" fmla="*/ 1111745 h 4388311"/>
              <a:gd name="connsiteX441" fmla="*/ 2533000 w 6507660"/>
              <a:gd name="connsiteY441" fmla="*/ 1117043 h 4388311"/>
              <a:gd name="connsiteX442" fmla="*/ 2475451 w 6507660"/>
              <a:gd name="connsiteY442" fmla="*/ 1203862 h 4388311"/>
              <a:gd name="connsiteX443" fmla="*/ 2475452 w 6507660"/>
              <a:gd name="connsiteY443" fmla="*/ 1484184 h 4388311"/>
              <a:gd name="connsiteX444" fmla="*/ 2533001 w 6507660"/>
              <a:gd name="connsiteY444" fmla="*/ 1571005 h 4388311"/>
              <a:gd name="connsiteX445" fmla="*/ 2559240 w 6507660"/>
              <a:gd name="connsiteY445" fmla="*/ 1576302 h 4388311"/>
              <a:gd name="connsiteX446" fmla="*/ 2559240 w 6507660"/>
              <a:gd name="connsiteY446" fmla="*/ 2029397 h 4388311"/>
              <a:gd name="connsiteX447" fmla="*/ 2569677 w 6507660"/>
              <a:gd name="connsiteY447" fmla="*/ 2039834 h 4388311"/>
              <a:gd name="connsiteX448" fmla="*/ 2580114 w 6507660"/>
              <a:gd name="connsiteY448" fmla="*/ 2029397 h 4388311"/>
              <a:gd name="connsiteX449" fmla="*/ 2580114 w 6507660"/>
              <a:gd name="connsiteY449" fmla="*/ 1576301 h 4388311"/>
              <a:gd name="connsiteX450" fmla="*/ 2606353 w 6507660"/>
              <a:gd name="connsiteY450" fmla="*/ 1571004 h 4388311"/>
              <a:gd name="connsiteX451" fmla="*/ 2663901 w 6507660"/>
              <a:gd name="connsiteY451" fmla="*/ 1484183 h 4388311"/>
              <a:gd name="connsiteX452" fmla="*/ 2663901 w 6507660"/>
              <a:gd name="connsiteY452" fmla="*/ 1203862 h 4388311"/>
              <a:gd name="connsiteX453" fmla="*/ 2606353 w 6507660"/>
              <a:gd name="connsiteY453" fmla="*/ 1117043 h 4388311"/>
              <a:gd name="connsiteX454" fmla="*/ 2580114 w 6507660"/>
              <a:gd name="connsiteY454" fmla="*/ 1111745 h 4388311"/>
              <a:gd name="connsiteX455" fmla="*/ 2580114 w 6507660"/>
              <a:gd name="connsiteY455" fmla="*/ 658650 h 4388311"/>
              <a:gd name="connsiteX456" fmla="*/ 2569677 w 6507660"/>
              <a:gd name="connsiteY456" fmla="*/ 648213 h 4388311"/>
              <a:gd name="connsiteX457" fmla="*/ 1433611 w 6507660"/>
              <a:gd name="connsiteY457" fmla="*/ 591611 h 4388311"/>
              <a:gd name="connsiteX458" fmla="*/ 1423174 w 6507660"/>
              <a:gd name="connsiteY458" fmla="*/ 602047 h 4388311"/>
              <a:gd name="connsiteX459" fmla="*/ 1423174 w 6507660"/>
              <a:gd name="connsiteY459" fmla="*/ 653907 h 4388311"/>
              <a:gd name="connsiteX460" fmla="*/ 1396934 w 6507660"/>
              <a:gd name="connsiteY460" fmla="*/ 659204 h 4388311"/>
              <a:gd name="connsiteX461" fmla="*/ 1339385 w 6507660"/>
              <a:gd name="connsiteY461" fmla="*/ 746024 h 4388311"/>
              <a:gd name="connsiteX462" fmla="*/ 1339386 w 6507660"/>
              <a:gd name="connsiteY462" fmla="*/ 1026348 h 4388311"/>
              <a:gd name="connsiteX463" fmla="*/ 1396935 w 6507660"/>
              <a:gd name="connsiteY463" fmla="*/ 1113168 h 4388311"/>
              <a:gd name="connsiteX464" fmla="*/ 1423174 w 6507660"/>
              <a:gd name="connsiteY464" fmla="*/ 1118465 h 4388311"/>
              <a:gd name="connsiteX465" fmla="*/ 1423174 w 6507660"/>
              <a:gd name="connsiteY465" fmla="*/ 1416145 h 4388311"/>
              <a:gd name="connsiteX466" fmla="*/ 1433611 w 6507660"/>
              <a:gd name="connsiteY466" fmla="*/ 1426582 h 4388311"/>
              <a:gd name="connsiteX467" fmla="*/ 1444048 w 6507660"/>
              <a:gd name="connsiteY467" fmla="*/ 1416145 h 4388311"/>
              <a:gd name="connsiteX468" fmla="*/ 1444048 w 6507660"/>
              <a:gd name="connsiteY468" fmla="*/ 1118463 h 4388311"/>
              <a:gd name="connsiteX469" fmla="*/ 1470287 w 6507660"/>
              <a:gd name="connsiteY469" fmla="*/ 1113165 h 4388311"/>
              <a:gd name="connsiteX470" fmla="*/ 1527835 w 6507660"/>
              <a:gd name="connsiteY470" fmla="*/ 1026345 h 4388311"/>
              <a:gd name="connsiteX471" fmla="*/ 1527835 w 6507660"/>
              <a:gd name="connsiteY471" fmla="*/ 746024 h 4388311"/>
              <a:gd name="connsiteX472" fmla="*/ 1470287 w 6507660"/>
              <a:gd name="connsiteY472" fmla="*/ 659204 h 4388311"/>
              <a:gd name="connsiteX473" fmla="*/ 1444048 w 6507660"/>
              <a:gd name="connsiteY473" fmla="*/ 653907 h 4388311"/>
              <a:gd name="connsiteX474" fmla="*/ 1444048 w 6507660"/>
              <a:gd name="connsiteY474" fmla="*/ 602047 h 4388311"/>
              <a:gd name="connsiteX475" fmla="*/ 1433611 w 6507660"/>
              <a:gd name="connsiteY475" fmla="*/ 591611 h 4388311"/>
              <a:gd name="connsiteX476" fmla="*/ 312886 w 6507660"/>
              <a:gd name="connsiteY476" fmla="*/ 572770 h 4388311"/>
              <a:gd name="connsiteX477" fmla="*/ 302449 w 6507660"/>
              <a:gd name="connsiteY477" fmla="*/ 583207 h 4388311"/>
              <a:gd name="connsiteX478" fmla="*/ 302449 w 6507660"/>
              <a:gd name="connsiteY478" fmla="*/ 1000640 h 4388311"/>
              <a:gd name="connsiteX479" fmla="*/ 290186 w 6507660"/>
              <a:gd name="connsiteY479" fmla="*/ 1003115 h 4388311"/>
              <a:gd name="connsiteX480" fmla="*/ 232638 w 6507660"/>
              <a:gd name="connsiteY480" fmla="*/ 1089936 h 4388311"/>
              <a:gd name="connsiteX481" fmla="*/ 232638 w 6507660"/>
              <a:gd name="connsiteY481" fmla="*/ 1452599 h 4388311"/>
              <a:gd name="connsiteX482" fmla="*/ 290186 w 6507660"/>
              <a:gd name="connsiteY482" fmla="*/ 1539420 h 4388311"/>
              <a:gd name="connsiteX483" fmla="*/ 302449 w 6507660"/>
              <a:gd name="connsiteY483" fmla="*/ 1541895 h 4388311"/>
              <a:gd name="connsiteX484" fmla="*/ 302449 w 6507660"/>
              <a:gd name="connsiteY484" fmla="*/ 1953954 h 4388311"/>
              <a:gd name="connsiteX485" fmla="*/ 312886 w 6507660"/>
              <a:gd name="connsiteY485" fmla="*/ 1964391 h 4388311"/>
              <a:gd name="connsiteX486" fmla="*/ 323323 w 6507660"/>
              <a:gd name="connsiteY486" fmla="*/ 1953954 h 4388311"/>
              <a:gd name="connsiteX487" fmla="*/ 323323 w 6507660"/>
              <a:gd name="connsiteY487" fmla="*/ 1546110 h 4388311"/>
              <a:gd name="connsiteX488" fmla="*/ 326863 w 6507660"/>
              <a:gd name="connsiteY488" fmla="*/ 1546824 h 4388311"/>
              <a:gd name="connsiteX489" fmla="*/ 326862 w 6507660"/>
              <a:gd name="connsiteY489" fmla="*/ 1546825 h 4388311"/>
              <a:gd name="connsiteX490" fmla="*/ 421087 w 6507660"/>
              <a:gd name="connsiteY490" fmla="*/ 1452600 h 4388311"/>
              <a:gd name="connsiteX491" fmla="*/ 421088 w 6507660"/>
              <a:gd name="connsiteY491" fmla="*/ 1089936 h 4388311"/>
              <a:gd name="connsiteX492" fmla="*/ 326863 w 6507660"/>
              <a:gd name="connsiteY492" fmla="*/ 995711 h 4388311"/>
              <a:gd name="connsiteX493" fmla="*/ 323323 w 6507660"/>
              <a:gd name="connsiteY493" fmla="*/ 996425 h 4388311"/>
              <a:gd name="connsiteX494" fmla="*/ 323323 w 6507660"/>
              <a:gd name="connsiteY494" fmla="*/ 583207 h 4388311"/>
              <a:gd name="connsiteX495" fmla="*/ 312886 w 6507660"/>
              <a:gd name="connsiteY495" fmla="*/ 572770 h 4388311"/>
              <a:gd name="connsiteX496" fmla="*/ 781224 w 6507660"/>
              <a:gd name="connsiteY496" fmla="*/ 291272 h 4388311"/>
              <a:gd name="connsiteX497" fmla="*/ 770787 w 6507660"/>
              <a:gd name="connsiteY497" fmla="*/ 301709 h 4388311"/>
              <a:gd name="connsiteX498" fmla="*/ 770787 w 6507660"/>
              <a:gd name="connsiteY498" fmla="*/ 353568 h 4388311"/>
              <a:gd name="connsiteX499" fmla="*/ 744548 w 6507660"/>
              <a:gd name="connsiteY499" fmla="*/ 358866 h 4388311"/>
              <a:gd name="connsiteX500" fmla="*/ 687000 w 6507660"/>
              <a:gd name="connsiteY500" fmla="*/ 445686 h 4388311"/>
              <a:gd name="connsiteX501" fmla="*/ 687000 w 6507660"/>
              <a:gd name="connsiteY501" fmla="*/ 854105 h 4388311"/>
              <a:gd name="connsiteX502" fmla="*/ 744548 w 6507660"/>
              <a:gd name="connsiteY502" fmla="*/ 940925 h 4388311"/>
              <a:gd name="connsiteX503" fmla="*/ 770787 w 6507660"/>
              <a:gd name="connsiteY503" fmla="*/ 946223 h 4388311"/>
              <a:gd name="connsiteX504" fmla="*/ 770787 w 6507660"/>
              <a:gd name="connsiteY504" fmla="*/ 1115808 h 4388311"/>
              <a:gd name="connsiteX505" fmla="*/ 781224 w 6507660"/>
              <a:gd name="connsiteY505" fmla="*/ 1126245 h 4388311"/>
              <a:gd name="connsiteX506" fmla="*/ 791661 w 6507660"/>
              <a:gd name="connsiteY506" fmla="*/ 1115808 h 4388311"/>
              <a:gd name="connsiteX507" fmla="*/ 791661 w 6507660"/>
              <a:gd name="connsiteY507" fmla="*/ 946224 h 4388311"/>
              <a:gd name="connsiteX508" fmla="*/ 817900 w 6507660"/>
              <a:gd name="connsiteY508" fmla="*/ 940927 h 4388311"/>
              <a:gd name="connsiteX509" fmla="*/ 875449 w 6507660"/>
              <a:gd name="connsiteY509" fmla="*/ 854106 h 4388311"/>
              <a:gd name="connsiteX510" fmla="*/ 875450 w 6507660"/>
              <a:gd name="connsiteY510" fmla="*/ 445686 h 4388311"/>
              <a:gd name="connsiteX511" fmla="*/ 817901 w 6507660"/>
              <a:gd name="connsiteY511" fmla="*/ 358866 h 4388311"/>
              <a:gd name="connsiteX512" fmla="*/ 791661 w 6507660"/>
              <a:gd name="connsiteY512" fmla="*/ 353568 h 4388311"/>
              <a:gd name="connsiteX513" fmla="*/ 791661 w 6507660"/>
              <a:gd name="connsiteY513" fmla="*/ 301709 h 4388311"/>
              <a:gd name="connsiteX514" fmla="*/ 781224 w 6507660"/>
              <a:gd name="connsiteY514" fmla="*/ 291272 h 4388311"/>
              <a:gd name="connsiteX515" fmla="*/ 1005139 w 6507660"/>
              <a:gd name="connsiteY515" fmla="*/ 74604 h 4388311"/>
              <a:gd name="connsiteX516" fmla="*/ 994702 w 6507660"/>
              <a:gd name="connsiteY516" fmla="*/ 85041 h 4388311"/>
              <a:gd name="connsiteX517" fmla="*/ 994702 w 6507660"/>
              <a:gd name="connsiteY517" fmla="*/ 259815 h 4388311"/>
              <a:gd name="connsiteX518" fmla="*/ 968467 w 6507660"/>
              <a:gd name="connsiteY518" fmla="*/ 265112 h 4388311"/>
              <a:gd name="connsiteX519" fmla="*/ 910918 w 6507660"/>
              <a:gd name="connsiteY519" fmla="*/ 351934 h 4388311"/>
              <a:gd name="connsiteX520" fmla="*/ 910918 w 6507660"/>
              <a:gd name="connsiteY520" fmla="*/ 632253 h 4388311"/>
              <a:gd name="connsiteX521" fmla="*/ 968467 w 6507660"/>
              <a:gd name="connsiteY521" fmla="*/ 719073 h 4388311"/>
              <a:gd name="connsiteX522" fmla="*/ 994702 w 6507660"/>
              <a:gd name="connsiteY522" fmla="*/ 724370 h 4388311"/>
              <a:gd name="connsiteX523" fmla="*/ 994702 w 6507660"/>
              <a:gd name="connsiteY523" fmla="*/ 899140 h 4388311"/>
              <a:gd name="connsiteX524" fmla="*/ 1005139 w 6507660"/>
              <a:gd name="connsiteY524" fmla="*/ 909577 h 4388311"/>
              <a:gd name="connsiteX525" fmla="*/ 1015576 w 6507660"/>
              <a:gd name="connsiteY525" fmla="*/ 899140 h 4388311"/>
              <a:gd name="connsiteX526" fmla="*/ 1015576 w 6507660"/>
              <a:gd name="connsiteY526" fmla="*/ 724372 h 4388311"/>
              <a:gd name="connsiteX527" fmla="*/ 1041819 w 6507660"/>
              <a:gd name="connsiteY527" fmla="*/ 719074 h 4388311"/>
              <a:gd name="connsiteX528" fmla="*/ 1099367 w 6507660"/>
              <a:gd name="connsiteY528" fmla="*/ 632254 h 4388311"/>
              <a:gd name="connsiteX529" fmla="*/ 1099368 w 6507660"/>
              <a:gd name="connsiteY529" fmla="*/ 351934 h 4388311"/>
              <a:gd name="connsiteX530" fmla="*/ 1041820 w 6507660"/>
              <a:gd name="connsiteY530" fmla="*/ 265112 h 4388311"/>
              <a:gd name="connsiteX531" fmla="*/ 1015576 w 6507660"/>
              <a:gd name="connsiteY531" fmla="*/ 259813 h 4388311"/>
              <a:gd name="connsiteX532" fmla="*/ 1015576 w 6507660"/>
              <a:gd name="connsiteY532" fmla="*/ 85041 h 4388311"/>
              <a:gd name="connsiteX533" fmla="*/ 1005139 w 6507660"/>
              <a:gd name="connsiteY533" fmla="*/ 74604 h 4388311"/>
              <a:gd name="connsiteX534" fmla="*/ 1218510 w 6507660"/>
              <a:gd name="connsiteY534" fmla="*/ 0 h 4388311"/>
              <a:gd name="connsiteX535" fmla="*/ 1208073 w 6507660"/>
              <a:gd name="connsiteY535" fmla="*/ 10437 h 4388311"/>
              <a:gd name="connsiteX536" fmla="*/ 1208073 w 6507660"/>
              <a:gd name="connsiteY536" fmla="*/ 351657 h 4388311"/>
              <a:gd name="connsiteX537" fmla="*/ 1181838 w 6507660"/>
              <a:gd name="connsiteY537" fmla="*/ 356953 h 4388311"/>
              <a:gd name="connsiteX538" fmla="*/ 1124289 w 6507660"/>
              <a:gd name="connsiteY538" fmla="*/ 443774 h 4388311"/>
              <a:gd name="connsiteX539" fmla="*/ 1124289 w 6507660"/>
              <a:gd name="connsiteY539" fmla="*/ 1035868 h 4388311"/>
              <a:gd name="connsiteX540" fmla="*/ 1181838 w 6507660"/>
              <a:gd name="connsiteY540" fmla="*/ 1122688 h 4388311"/>
              <a:gd name="connsiteX541" fmla="*/ 1208073 w 6507660"/>
              <a:gd name="connsiteY541" fmla="*/ 1127985 h 4388311"/>
              <a:gd name="connsiteX542" fmla="*/ 1208073 w 6507660"/>
              <a:gd name="connsiteY542" fmla="*/ 1460912 h 4388311"/>
              <a:gd name="connsiteX543" fmla="*/ 1218510 w 6507660"/>
              <a:gd name="connsiteY543" fmla="*/ 1471349 h 4388311"/>
              <a:gd name="connsiteX544" fmla="*/ 1228947 w 6507660"/>
              <a:gd name="connsiteY544" fmla="*/ 1460912 h 4388311"/>
              <a:gd name="connsiteX545" fmla="*/ 1228947 w 6507660"/>
              <a:gd name="connsiteY545" fmla="*/ 1127987 h 4388311"/>
              <a:gd name="connsiteX546" fmla="*/ 1255190 w 6507660"/>
              <a:gd name="connsiteY546" fmla="*/ 1122689 h 4388311"/>
              <a:gd name="connsiteX547" fmla="*/ 1312738 w 6507660"/>
              <a:gd name="connsiteY547" fmla="*/ 1035869 h 4388311"/>
              <a:gd name="connsiteX548" fmla="*/ 1312739 w 6507660"/>
              <a:gd name="connsiteY548" fmla="*/ 443774 h 4388311"/>
              <a:gd name="connsiteX549" fmla="*/ 1255191 w 6507660"/>
              <a:gd name="connsiteY549" fmla="*/ 356953 h 4388311"/>
              <a:gd name="connsiteX550" fmla="*/ 1228947 w 6507660"/>
              <a:gd name="connsiteY550" fmla="*/ 351655 h 4388311"/>
              <a:gd name="connsiteX551" fmla="*/ 1228947 w 6507660"/>
              <a:gd name="connsiteY551" fmla="*/ 10437 h 4388311"/>
              <a:gd name="connsiteX552" fmla="*/ 1218510 w 6507660"/>
              <a:gd name="connsiteY552" fmla="*/ 0 h 438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Lst>
            <a:rect l="l" t="t" r="r" b="b"/>
            <a:pathLst>
              <a:path w="6507660" h="4388311">
                <a:moveTo>
                  <a:pt x="5290604" y="3151911"/>
                </a:moveTo>
                <a:cubicBezTo>
                  <a:pt x="5284840" y="3151911"/>
                  <a:pt x="5280167" y="3156584"/>
                  <a:pt x="5280167" y="3162348"/>
                </a:cubicBezTo>
                <a:lnTo>
                  <a:pt x="5280167" y="3337120"/>
                </a:lnTo>
                <a:lnTo>
                  <a:pt x="5253923" y="3342418"/>
                </a:lnTo>
                <a:cubicBezTo>
                  <a:pt x="5220104" y="3356722"/>
                  <a:pt x="5196375" y="3390209"/>
                  <a:pt x="5196375" y="3429238"/>
                </a:cubicBezTo>
                <a:cubicBezTo>
                  <a:pt x="5196375" y="3522679"/>
                  <a:pt x="5196376" y="3616119"/>
                  <a:pt x="5196376" y="3709560"/>
                </a:cubicBezTo>
                <a:cubicBezTo>
                  <a:pt x="5196376" y="3748589"/>
                  <a:pt x="5220106" y="3782076"/>
                  <a:pt x="5253924" y="3796381"/>
                </a:cubicBezTo>
                <a:lnTo>
                  <a:pt x="5280167" y="3801679"/>
                </a:lnTo>
                <a:lnTo>
                  <a:pt x="5280167" y="3976447"/>
                </a:lnTo>
                <a:cubicBezTo>
                  <a:pt x="5280167" y="3982211"/>
                  <a:pt x="5284840" y="3986884"/>
                  <a:pt x="5290604" y="3986884"/>
                </a:cubicBezTo>
                <a:cubicBezTo>
                  <a:pt x="5296368" y="3986884"/>
                  <a:pt x="5301041" y="3982211"/>
                  <a:pt x="5301041" y="3976447"/>
                </a:cubicBezTo>
                <a:lnTo>
                  <a:pt x="5301041" y="3801676"/>
                </a:lnTo>
                <a:lnTo>
                  <a:pt x="5327277" y="3796380"/>
                </a:lnTo>
                <a:cubicBezTo>
                  <a:pt x="5361095" y="3782075"/>
                  <a:pt x="5384824" y="3748588"/>
                  <a:pt x="5384824" y="3709559"/>
                </a:cubicBezTo>
                <a:lnTo>
                  <a:pt x="5384824" y="3429238"/>
                </a:lnTo>
                <a:cubicBezTo>
                  <a:pt x="5384824" y="3390209"/>
                  <a:pt x="5361095" y="3356722"/>
                  <a:pt x="5327277" y="3342418"/>
                </a:cubicBezTo>
                <a:lnTo>
                  <a:pt x="5301041" y="3337121"/>
                </a:lnTo>
                <a:lnTo>
                  <a:pt x="5301041" y="3162348"/>
                </a:lnTo>
                <a:cubicBezTo>
                  <a:pt x="5301041" y="3156584"/>
                  <a:pt x="5296368" y="3151911"/>
                  <a:pt x="5290604" y="3151911"/>
                </a:cubicBezTo>
                <a:close/>
                <a:moveTo>
                  <a:pt x="5071938" y="2996689"/>
                </a:moveTo>
                <a:cubicBezTo>
                  <a:pt x="5066174" y="2996689"/>
                  <a:pt x="5061501" y="3001362"/>
                  <a:pt x="5061501" y="3007126"/>
                </a:cubicBezTo>
                <a:lnTo>
                  <a:pt x="5061501" y="3205193"/>
                </a:lnTo>
                <a:lnTo>
                  <a:pt x="5057961" y="3204478"/>
                </a:lnTo>
                <a:cubicBezTo>
                  <a:pt x="5005922" y="3204478"/>
                  <a:pt x="4963736" y="3246664"/>
                  <a:pt x="4963736" y="3298703"/>
                </a:cubicBezTo>
                <a:cubicBezTo>
                  <a:pt x="4963736" y="3419591"/>
                  <a:pt x="4963737" y="3540480"/>
                  <a:pt x="4963737" y="3661368"/>
                </a:cubicBezTo>
                <a:cubicBezTo>
                  <a:pt x="4963737" y="3713407"/>
                  <a:pt x="5005923" y="3755593"/>
                  <a:pt x="5057962" y="3755593"/>
                </a:cubicBezTo>
                <a:lnTo>
                  <a:pt x="5057961" y="3755592"/>
                </a:lnTo>
                <a:lnTo>
                  <a:pt x="5061501" y="3754878"/>
                </a:lnTo>
                <a:lnTo>
                  <a:pt x="5061501" y="4377874"/>
                </a:lnTo>
                <a:cubicBezTo>
                  <a:pt x="5061501" y="4383638"/>
                  <a:pt x="5066174" y="4388311"/>
                  <a:pt x="5071938" y="4388311"/>
                </a:cubicBezTo>
                <a:cubicBezTo>
                  <a:pt x="5077703" y="4388311"/>
                  <a:pt x="5082375" y="4383638"/>
                  <a:pt x="5082375" y="4377874"/>
                </a:cubicBezTo>
                <a:lnTo>
                  <a:pt x="5082375" y="3750663"/>
                </a:lnTo>
                <a:lnTo>
                  <a:pt x="5094638" y="3748188"/>
                </a:lnTo>
                <a:cubicBezTo>
                  <a:pt x="5128456" y="3733883"/>
                  <a:pt x="5152186" y="3700396"/>
                  <a:pt x="5152186" y="3661367"/>
                </a:cubicBezTo>
                <a:lnTo>
                  <a:pt x="5152186" y="3298703"/>
                </a:lnTo>
                <a:cubicBezTo>
                  <a:pt x="5152186" y="3259674"/>
                  <a:pt x="5128456" y="3226187"/>
                  <a:pt x="5094638" y="3211883"/>
                </a:cubicBezTo>
                <a:lnTo>
                  <a:pt x="5082375" y="3209407"/>
                </a:lnTo>
                <a:lnTo>
                  <a:pt x="5082375" y="3007126"/>
                </a:lnTo>
                <a:cubicBezTo>
                  <a:pt x="5082375" y="3001362"/>
                  <a:pt x="5077703" y="2996689"/>
                  <a:pt x="5071938" y="2996689"/>
                </a:cubicBezTo>
                <a:close/>
                <a:moveTo>
                  <a:pt x="6413436" y="2973900"/>
                </a:moveTo>
                <a:cubicBezTo>
                  <a:pt x="6407672" y="2973900"/>
                  <a:pt x="6402999" y="2978573"/>
                  <a:pt x="6402999" y="2984337"/>
                </a:cubicBezTo>
                <a:lnTo>
                  <a:pt x="6402999" y="3159109"/>
                </a:lnTo>
                <a:lnTo>
                  <a:pt x="6376758" y="3164407"/>
                </a:lnTo>
                <a:cubicBezTo>
                  <a:pt x="6342940" y="3178711"/>
                  <a:pt x="6319210" y="3212198"/>
                  <a:pt x="6319210" y="3251227"/>
                </a:cubicBezTo>
                <a:cubicBezTo>
                  <a:pt x="6319210" y="3344668"/>
                  <a:pt x="6319211" y="3438108"/>
                  <a:pt x="6319211" y="3531549"/>
                </a:cubicBezTo>
                <a:cubicBezTo>
                  <a:pt x="6319211" y="3570579"/>
                  <a:pt x="6342941" y="3604065"/>
                  <a:pt x="6376759" y="3618370"/>
                </a:cubicBezTo>
                <a:lnTo>
                  <a:pt x="6402999" y="3623667"/>
                </a:lnTo>
                <a:lnTo>
                  <a:pt x="6402999" y="3798436"/>
                </a:lnTo>
                <a:cubicBezTo>
                  <a:pt x="6402999" y="3804200"/>
                  <a:pt x="6407672" y="3808873"/>
                  <a:pt x="6413436" y="3808873"/>
                </a:cubicBezTo>
                <a:cubicBezTo>
                  <a:pt x="6419200" y="3808873"/>
                  <a:pt x="6423873" y="3804200"/>
                  <a:pt x="6423873" y="3798436"/>
                </a:cubicBezTo>
                <a:lnTo>
                  <a:pt x="6423873" y="3623666"/>
                </a:lnTo>
                <a:lnTo>
                  <a:pt x="6450111" y="3618369"/>
                </a:lnTo>
                <a:cubicBezTo>
                  <a:pt x="6483930" y="3604064"/>
                  <a:pt x="6507660" y="3570578"/>
                  <a:pt x="6507660" y="3531548"/>
                </a:cubicBezTo>
                <a:lnTo>
                  <a:pt x="6507660" y="3251227"/>
                </a:lnTo>
                <a:cubicBezTo>
                  <a:pt x="6507660" y="3212198"/>
                  <a:pt x="6483930" y="3178711"/>
                  <a:pt x="6450111" y="3164407"/>
                </a:cubicBezTo>
                <a:lnTo>
                  <a:pt x="6423873" y="3159109"/>
                </a:lnTo>
                <a:lnTo>
                  <a:pt x="6423873" y="2984337"/>
                </a:lnTo>
                <a:cubicBezTo>
                  <a:pt x="6423873" y="2978573"/>
                  <a:pt x="6419200" y="2973900"/>
                  <a:pt x="6413436" y="2973900"/>
                </a:cubicBezTo>
                <a:close/>
                <a:moveTo>
                  <a:pt x="4841054" y="2908477"/>
                </a:moveTo>
                <a:cubicBezTo>
                  <a:pt x="4835290" y="2908477"/>
                  <a:pt x="4830617" y="2913150"/>
                  <a:pt x="4830617" y="2918914"/>
                </a:cubicBezTo>
                <a:lnTo>
                  <a:pt x="4830617" y="2970773"/>
                </a:lnTo>
                <a:lnTo>
                  <a:pt x="4804377" y="2976071"/>
                </a:lnTo>
                <a:cubicBezTo>
                  <a:pt x="4770557" y="2990375"/>
                  <a:pt x="4746828" y="3023862"/>
                  <a:pt x="4746828" y="3062891"/>
                </a:cubicBezTo>
                <a:cubicBezTo>
                  <a:pt x="4746828" y="3188822"/>
                  <a:pt x="4746829" y="3314754"/>
                  <a:pt x="4746829" y="3440685"/>
                </a:cubicBezTo>
                <a:cubicBezTo>
                  <a:pt x="4746829" y="3479714"/>
                  <a:pt x="4770559" y="3513201"/>
                  <a:pt x="4804377" y="3527506"/>
                </a:cubicBezTo>
                <a:lnTo>
                  <a:pt x="4830617" y="3532803"/>
                </a:lnTo>
                <a:lnTo>
                  <a:pt x="4830617" y="3733013"/>
                </a:lnTo>
                <a:cubicBezTo>
                  <a:pt x="4830617" y="3738777"/>
                  <a:pt x="4835290" y="3743450"/>
                  <a:pt x="4841054" y="3743450"/>
                </a:cubicBezTo>
                <a:cubicBezTo>
                  <a:pt x="4846818" y="3743450"/>
                  <a:pt x="4851491" y="3738777"/>
                  <a:pt x="4851491" y="3733013"/>
                </a:cubicBezTo>
                <a:lnTo>
                  <a:pt x="4851491" y="3532802"/>
                </a:lnTo>
                <a:lnTo>
                  <a:pt x="4877729" y="3527505"/>
                </a:lnTo>
                <a:cubicBezTo>
                  <a:pt x="4911549" y="3513200"/>
                  <a:pt x="4935278" y="3479714"/>
                  <a:pt x="4935278" y="3440684"/>
                </a:cubicBezTo>
                <a:lnTo>
                  <a:pt x="4935278" y="3062891"/>
                </a:lnTo>
                <a:cubicBezTo>
                  <a:pt x="4935278" y="3023862"/>
                  <a:pt x="4911549" y="2990375"/>
                  <a:pt x="4877729" y="2976071"/>
                </a:cubicBezTo>
                <a:lnTo>
                  <a:pt x="4851491" y="2970773"/>
                </a:lnTo>
                <a:lnTo>
                  <a:pt x="4851491" y="2918914"/>
                </a:lnTo>
                <a:cubicBezTo>
                  <a:pt x="4851491" y="2913150"/>
                  <a:pt x="4846818" y="2908477"/>
                  <a:pt x="4841054" y="2908477"/>
                </a:cubicBezTo>
                <a:close/>
                <a:moveTo>
                  <a:pt x="5522740" y="2700858"/>
                </a:moveTo>
                <a:cubicBezTo>
                  <a:pt x="5516976" y="2700858"/>
                  <a:pt x="5512303" y="2705531"/>
                  <a:pt x="5512303" y="2711295"/>
                </a:cubicBezTo>
                <a:lnTo>
                  <a:pt x="5512303" y="2887452"/>
                </a:lnTo>
                <a:lnTo>
                  <a:pt x="5477028" y="2894574"/>
                </a:lnTo>
                <a:cubicBezTo>
                  <a:pt x="5443209" y="2908878"/>
                  <a:pt x="5419480" y="2942365"/>
                  <a:pt x="5419480" y="2981394"/>
                </a:cubicBezTo>
                <a:cubicBezTo>
                  <a:pt x="5419480" y="3186602"/>
                  <a:pt x="5419481" y="3391811"/>
                  <a:pt x="5419481" y="3597019"/>
                </a:cubicBezTo>
                <a:cubicBezTo>
                  <a:pt x="5419481" y="3636048"/>
                  <a:pt x="5443210" y="3669535"/>
                  <a:pt x="5477029" y="3683840"/>
                </a:cubicBezTo>
                <a:lnTo>
                  <a:pt x="5512303" y="3690961"/>
                </a:lnTo>
                <a:lnTo>
                  <a:pt x="5512303" y="4082043"/>
                </a:lnTo>
                <a:cubicBezTo>
                  <a:pt x="5512303" y="4087807"/>
                  <a:pt x="5516976" y="4092480"/>
                  <a:pt x="5522740" y="4092480"/>
                </a:cubicBezTo>
                <a:cubicBezTo>
                  <a:pt x="5528504" y="4092480"/>
                  <a:pt x="5533177" y="4087807"/>
                  <a:pt x="5533177" y="4082043"/>
                </a:cubicBezTo>
                <a:lnTo>
                  <a:pt x="5533177" y="3687312"/>
                </a:lnTo>
                <a:lnTo>
                  <a:pt x="5550381" y="3683839"/>
                </a:lnTo>
                <a:cubicBezTo>
                  <a:pt x="5584200" y="3669534"/>
                  <a:pt x="5607930" y="3636048"/>
                  <a:pt x="5607930" y="3597018"/>
                </a:cubicBezTo>
                <a:lnTo>
                  <a:pt x="5607930" y="2981394"/>
                </a:lnTo>
                <a:cubicBezTo>
                  <a:pt x="5607930" y="2942365"/>
                  <a:pt x="5584200" y="2908878"/>
                  <a:pt x="5550381" y="2894574"/>
                </a:cubicBezTo>
                <a:lnTo>
                  <a:pt x="5533177" y="2891100"/>
                </a:lnTo>
                <a:lnTo>
                  <a:pt x="5533177" y="2711295"/>
                </a:lnTo>
                <a:cubicBezTo>
                  <a:pt x="5533177" y="2705531"/>
                  <a:pt x="5528504" y="2700858"/>
                  <a:pt x="5522740" y="2700858"/>
                </a:cubicBezTo>
                <a:close/>
                <a:moveTo>
                  <a:pt x="5754882" y="2699936"/>
                </a:moveTo>
                <a:cubicBezTo>
                  <a:pt x="5749118" y="2699936"/>
                  <a:pt x="5744445" y="2704609"/>
                  <a:pt x="5744445" y="2710373"/>
                </a:cubicBezTo>
                <a:lnTo>
                  <a:pt x="5744445" y="2885145"/>
                </a:lnTo>
                <a:lnTo>
                  <a:pt x="5718205" y="2890443"/>
                </a:lnTo>
                <a:cubicBezTo>
                  <a:pt x="5684386" y="2904747"/>
                  <a:pt x="5660656" y="2938234"/>
                  <a:pt x="5660656" y="2977263"/>
                </a:cubicBezTo>
                <a:cubicBezTo>
                  <a:pt x="5660656" y="3070704"/>
                  <a:pt x="5660657" y="3164144"/>
                  <a:pt x="5660657" y="3257585"/>
                </a:cubicBezTo>
                <a:cubicBezTo>
                  <a:pt x="5660657" y="3296614"/>
                  <a:pt x="5684387" y="3330101"/>
                  <a:pt x="5718206" y="3344406"/>
                </a:cubicBezTo>
                <a:lnTo>
                  <a:pt x="5744445" y="3349703"/>
                </a:lnTo>
                <a:lnTo>
                  <a:pt x="5744445" y="3524472"/>
                </a:lnTo>
                <a:cubicBezTo>
                  <a:pt x="5744445" y="3530236"/>
                  <a:pt x="5749118" y="3534909"/>
                  <a:pt x="5754882" y="3534909"/>
                </a:cubicBezTo>
                <a:cubicBezTo>
                  <a:pt x="5760646" y="3534909"/>
                  <a:pt x="5765319" y="3530236"/>
                  <a:pt x="5765319" y="3524472"/>
                </a:cubicBezTo>
                <a:lnTo>
                  <a:pt x="5765319" y="3349702"/>
                </a:lnTo>
                <a:lnTo>
                  <a:pt x="5791558" y="3344405"/>
                </a:lnTo>
                <a:cubicBezTo>
                  <a:pt x="5825377" y="3330100"/>
                  <a:pt x="5849106" y="3296614"/>
                  <a:pt x="5849106" y="3257584"/>
                </a:cubicBezTo>
                <a:lnTo>
                  <a:pt x="5849106" y="2977263"/>
                </a:lnTo>
                <a:cubicBezTo>
                  <a:pt x="5849106" y="2938234"/>
                  <a:pt x="5825377" y="2904747"/>
                  <a:pt x="5791558" y="2890443"/>
                </a:cubicBezTo>
                <a:lnTo>
                  <a:pt x="5765319" y="2885145"/>
                </a:lnTo>
                <a:lnTo>
                  <a:pt x="5765319" y="2710373"/>
                </a:lnTo>
                <a:cubicBezTo>
                  <a:pt x="5765319" y="2704609"/>
                  <a:pt x="5760646" y="2699936"/>
                  <a:pt x="5754882" y="2699936"/>
                </a:cubicBezTo>
                <a:close/>
                <a:moveTo>
                  <a:pt x="5972297" y="2695673"/>
                </a:moveTo>
                <a:cubicBezTo>
                  <a:pt x="5966533" y="2695673"/>
                  <a:pt x="5961860" y="2700346"/>
                  <a:pt x="5961860" y="2706110"/>
                </a:cubicBezTo>
                <a:lnTo>
                  <a:pt x="5961860" y="3159205"/>
                </a:lnTo>
                <a:lnTo>
                  <a:pt x="5935619" y="3164503"/>
                </a:lnTo>
                <a:cubicBezTo>
                  <a:pt x="5901801" y="3178807"/>
                  <a:pt x="5878071" y="3212294"/>
                  <a:pt x="5878071" y="3251323"/>
                </a:cubicBezTo>
                <a:cubicBezTo>
                  <a:pt x="5878071" y="3401052"/>
                  <a:pt x="5878072" y="3550782"/>
                  <a:pt x="5878072" y="3700511"/>
                </a:cubicBezTo>
                <a:cubicBezTo>
                  <a:pt x="5878072" y="3739541"/>
                  <a:pt x="5901802" y="3773027"/>
                  <a:pt x="5935621" y="3787332"/>
                </a:cubicBezTo>
                <a:lnTo>
                  <a:pt x="5961860" y="3792629"/>
                </a:lnTo>
                <a:lnTo>
                  <a:pt x="5961860" y="4076858"/>
                </a:lnTo>
                <a:cubicBezTo>
                  <a:pt x="5961860" y="4082622"/>
                  <a:pt x="5966533" y="4087295"/>
                  <a:pt x="5972297" y="4087295"/>
                </a:cubicBezTo>
                <a:cubicBezTo>
                  <a:pt x="5978061" y="4087295"/>
                  <a:pt x="5982734" y="4082622"/>
                  <a:pt x="5982734" y="4076858"/>
                </a:cubicBezTo>
                <a:lnTo>
                  <a:pt x="5982734" y="3792628"/>
                </a:lnTo>
                <a:lnTo>
                  <a:pt x="6008973" y="3787331"/>
                </a:lnTo>
                <a:cubicBezTo>
                  <a:pt x="6042791" y="3773026"/>
                  <a:pt x="6066521" y="3739539"/>
                  <a:pt x="6066521" y="3700510"/>
                </a:cubicBezTo>
                <a:lnTo>
                  <a:pt x="6066521" y="3251323"/>
                </a:lnTo>
                <a:cubicBezTo>
                  <a:pt x="6066521" y="3212294"/>
                  <a:pt x="6042791" y="3178807"/>
                  <a:pt x="6008973" y="3164503"/>
                </a:cubicBezTo>
                <a:lnTo>
                  <a:pt x="5982734" y="3159205"/>
                </a:lnTo>
                <a:lnTo>
                  <a:pt x="5982734" y="2706110"/>
                </a:lnTo>
                <a:cubicBezTo>
                  <a:pt x="5982734" y="2700346"/>
                  <a:pt x="5978061" y="2695673"/>
                  <a:pt x="5972297" y="2695673"/>
                </a:cubicBezTo>
                <a:close/>
                <a:moveTo>
                  <a:pt x="6193920" y="2640136"/>
                </a:moveTo>
                <a:cubicBezTo>
                  <a:pt x="6188156" y="2640136"/>
                  <a:pt x="6183483" y="2644809"/>
                  <a:pt x="6183483" y="2650573"/>
                </a:cubicBezTo>
                <a:lnTo>
                  <a:pt x="6183483" y="3103667"/>
                </a:lnTo>
                <a:lnTo>
                  <a:pt x="6157239" y="3108966"/>
                </a:lnTo>
                <a:cubicBezTo>
                  <a:pt x="6123420" y="3123270"/>
                  <a:pt x="6099691" y="3156757"/>
                  <a:pt x="6099691" y="3195786"/>
                </a:cubicBezTo>
                <a:cubicBezTo>
                  <a:pt x="6099691" y="3325713"/>
                  <a:pt x="6099692" y="3455639"/>
                  <a:pt x="6099692" y="3585566"/>
                </a:cubicBezTo>
                <a:cubicBezTo>
                  <a:pt x="6099692" y="3624595"/>
                  <a:pt x="6123421" y="3658082"/>
                  <a:pt x="6157240" y="3672387"/>
                </a:cubicBezTo>
                <a:lnTo>
                  <a:pt x="6183483" y="3677685"/>
                </a:lnTo>
                <a:lnTo>
                  <a:pt x="6183483" y="4021321"/>
                </a:lnTo>
                <a:cubicBezTo>
                  <a:pt x="6183483" y="4027085"/>
                  <a:pt x="6188156" y="4031758"/>
                  <a:pt x="6193920" y="4031758"/>
                </a:cubicBezTo>
                <a:cubicBezTo>
                  <a:pt x="6199684" y="4031758"/>
                  <a:pt x="6204357" y="4027085"/>
                  <a:pt x="6204357" y="4021321"/>
                </a:cubicBezTo>
                <a:lnTo>
                  <a:pt x="6204357" y="3677682"/>
                </a:lnTo>
                <a:lnTo>
                  <a:pt x="6230592" y="3672386"/>
                </a:lnTo>
                <a:cubicBezTo>
                  <a:pt x="6264411" y="3658081"/>
                  <a:pt x="6288141" y="3624595"/>
                  <a:pt x="6288141" y="3585565"/>
                </a:cubicBezTo>
                <a:lnTo>
                  <a:pt x="6288141" y="3195786"/>
                </a:lnTo>
                <a:cubicBezTo>
                  <a:pt x="6288141" y="3156757"/>
                  <a:pt x="6264411" y="3123270"/>
                  <a:pt x="6230592" y="3108966"/>
                </a:cubicBezTo>
                <a:lnTo>
                  <a:pt x="6204357" y="3103669"/>
                </a:lnTo>
                <a:lnTo>
                  <a:pt x="6204357" y="2650573"/>
                </a:lnTo>
                <a:cubicBezTo>
                  <a:pt x="6204357" y="2644809"/>
                  <a:pt x="6199684" y="2640136"/>
                  <a:pt x="6193920" y="2640136"/>
                </a:cubicBezTo>
                <a:close/>
                <a:moveTo>
                  <a:pt x="3950906" y="2597073"/>
                </a:moveTo>
                <a:cubicBezTo>
                  <a:pt x="3945142" y="2597073"/>
                  <a:pt x="3940469" y="2601746"/>
                  <a:pt x="3940469" y="2607510"/>
                </a:cubicBezTo>
                <a:lnTo>
                  <a:pt x="3940469" y="3060606"/>
                </a:lnTo>
                <a:lnTo>
                  <a:pt x="3914229" y="3065904"/>
                </a:lnTo>
                <a:cubicBezTo>
                  <a:pt x="3880410" y="3080208"/>
                  <a:pt x="3856680" y="3113695"/>
                  <a:pt x="3856680" y="3152724"/>
                </a:cubicBezTo>
                <a:cubicBezTo>
                  <a:pt x="3856680" y="3182079"/>
                  <a:pt x="3856682" y="3211435"/>
                  <a:pt x="3856682" y="3240790"/>
                </a:cubicBezTo>
                <a:cubicBezTo>
                  <a:pt x="3856682" y="3279819"/>
                  <a:pt x="3880411" y="3313306"/>
                  <a:pt x="3914230" y="3327611"/>
                </a:cubicBezTo>
                <a:lnTo>
                  <a:pt x="3940469" y="3332908"/>
                </a:lnTo>
                <a:lnTo>
                  <a:pt x="3940469" y="3978258"/>
                </a:lnTo>
                <a:cubicBezTo>
                  <a:pt x="3940469" y="3984022"/>
                  <a:pt x="3945142" y="3988695"/>
                  <a:pt x="3950906" y="3988695"/>
                </a:cubicBezTo>
                <a:cubicBezTo>
                  <a:pt x="3956670" y="3988695"/>
                  <a:pt x="3961343" y="3984022"/>
                  <a:pt x="3961343" y="3978258"/>
                </a:cubicBezTo>
                <a:lnTo>
                  <a:pt x="3961343" y="3332907"/>
                </a:lnTo>
                <a:lnTo>
                  <a:pt x="3987582" y="3327610"/>
                </a:lnTo>
                <a:cubicBezTo>
                  <a:pt x="4021400" y="3313305"/>
                  <a:pt x="4045130" y="3279819"/>
                  <a:pt x="4045130" y="3240789"/>
                </a:cubicBezTo>
                <a:lnTo>
                  <a:pt x="4045130" y="3152724"/>
                </a:lnTo>
                <a:cubicBezTo>
                  <a:pt x="4045130" y="3113695"/>
                  <a:pt x="4021400" y="3080208"/>
                  <a:pt x="3987582" y="3065904"/>
                </a:cubicBezTo>
                <a:lnTo>
                  <a:pt x="3961343" y="3060606"/>
                </a:lnTo>
                <a:lnTo>
                  <a:pt x="3961343" y="2607510"/>
                </a:lnTo>
                <a:cubicBezTo>
                  <a:pt x="3961343" y="2601746"/>
                  <a:pt x="3956670" y="2597073"/>
                  <a:pt x="3950906" y="2597073"/>
                </a:cubicBezTo>
                <a:close/>
                <a:moveTo>
                  <a:pt x="3702185" y="2512087"/>
                </a:moveTo>
                <a:cubicBezTo>
                  <a:pt x="3696421" y="2512087"/>
                  <a:pt x="3691749" y="2516760"/>
                  <a:pt x="3691749" y="2522524"/>
                </a:cubicBezTo>
                <a:lnTo>
                  <a:pt x="3691749" y="2697296"/>
                </a:lnTo>
                <a:lnTo>
                  <a:pt x="3665509" y="2702594"/>
                </a:lnTo>
                <a:cubicBezTo>
                  <a:pt x="3631689" y="2716898"/>
                  <a:pt x="3607959" y="2750385"/>
                  <a:pt x="3607959" y="2789414"/>
                </a:cubicBezTo>
                <a:cubicBezTo>
                  <a:pt x="3607959" y="2827098"/>
                  <a:pt x="3607959" y="2864782"/>
                  <a:pt x="3607959" y="2902466"/>
                </a:cubicBezTo>
                <a:cubicBezTo>
                  <a:pt x="3607959" y="2941495"/>
                  <a:pt x="3631689" y="2974982"/>
                  <a:pt x="3665509" y="2989286"/>
                </a:cubicBezTo>
                <a:lnTo>
                  <a:pt x="3691749" y="2994584"/>
                </a:lnTo>
                <a:lnTo>
                  <a:pt x="3691749" y="3336623"/>
                </a:lnTo>
                <a:cubicBezTo>
                  <a:pt x="3691749" y="3342387"/>
                  <a:pt x="3696421" y="3347060"/>
                  <a:pt x="3702185" y="3347060"/>
                </a:cubicBezTo>
                <a:cubicBezTo>
                  <a:pt x="3707949" y="3347060"/>
                  <a:pt x="3712622" y="3342387"/>
                  <a:pt x="3712622" y="3336623"/>
                </a:cubicBezTo>
                <a:lnTo>
                  <a:pt x="3712622" y="2994583"/>
                </a:lnTo>
                <a:lnTo>
                  <a:pt x="3738861" y="2989285"/>
                </a:lnTo>
                <a:cubicBezTo>
                  <a:pt x="3772679" y="2974981"/>
                  <a:pt x="3796409" y="2941494"/>
                  <a:pt x="3796409" y="2902465"/>
                </a:cubicBezTo>
                <a:lnTo>
                  <a:pt x="3796409" y="2789414"/>
                </a:lnTo>
                <a:cubicBezTo>
                  <a:pt x="3796409" y="2750385"/>
                  <a:pt x="3772679" y="2716898"/>
                  <a:pt x="3738861" y="2702594"/>
                </a:cubicBezTo>
                <a:lnTo>
                  <a:pt x="3712622" y="2697296"/>
                </a:lnTo>
                <a:lnTo>
                  <a:pt x="3712622" y="2522524"/>
                </a:lnTo>
                <a:cubicBezTo>
                  <a:pt x="3712622" y="2516760"/>
                  <a:pt x="3707949" y="2512087"/>
                  <a:pt x="3702185" y="2512087"/>
                </a:cubicBezTo>
                <a:close/>
                <a:moveTo>
                  <a:pt x="4603602" y="2500040"/>
                </a:moveTo>
                <a:cubicBezTo>
                  <a:pt x="4597838" y="2500040"/>
                  <a:pt x="4593165" y="2504713"/>
                  <a:pt x="4593165" y="2510477"/>
                </a:cubicBezTo>
                <a:lnTo>
                  <a:pt x="4593165" y="2562336"/>
                </a:lnTo>
                <a:lnTo>
                  <a:pt x="4566925" y="2567634"/>
                </a:lnTo>
                <a:cubicBezTo>
                  <a:pt x="4533106" y="2581938"/>
                  <a:pt x="4509376" y="2615425"/>
                  <a:pt x="4509376" y="2654454"/>
                </a:cubicBezTo>
                <a:cubicBezTo>
                  <a:pt x="4509376" y="2790594"/>
                  <a:pt x="4509377" y="2926734"/>
                  <a:pt x="4509377" y="3062874"/>
                </a:cubicBezTo>
                <a:cubicBezTo>
                  <a:pt x="4509377" y="3101903"/>
                  <a:pt x="4533107" y="3135390"/>
                  <a:pt x="4566926" y="3149694"/>
                </a:cubicBezTo>
                <a:lnTo>
                  <a:pt x="4593165" y="3154992"/>
                </a:lnTo>
                <a:lnTo>
                  <a:pt x="4593165" y="3324576"/>
                </a:lnTo>
                <a:cubicBezTo>
                  <a:pt x="4593165" y="3330340"/>
                  <a:pt x="4597838" y="3335013"/>
                  <a:pt x="4603602" y="3335013"/>
                </a:cubicBezTo>
                <a:cubicBezTo>
                  <a:pt x="4609366" y="3335013"/>
                  <a:pt x="4614039" y="3330340"/>
                  <a:pt x="4614039" y="3324576"/>
                </a:cubicBezTo>
                <a:lnTo>
                  <a:pt x="4614039" y="3154991"/>
                </a:lnTo>
                <a:lnTo>
                  <a:pt x="4640278" y="3149693"/>
                </a:lnTo>
                <a:cubicBezTo>
                  <a:pt x="4674097" y="3135389"/>
                  <a:pt x="4697826" y="3101902"/>
                  <a:pt x="4697826" y="3062873"/>
                </a:cubicBezTo>
                <a:lnTo>
                  <a:pt x="4697826" y="2654454"/>
                </a:lnTo>
                <a:cubicBezTo>
                  <a:pt x="4697826" y="2615425"/>
                  <a:pt x="4674097" y="2581938"/>
                  <a:pt x="4640278" y="2567634"/>
                </a:cubicBezTo>
                <a:lnTo>
                  <a:pt x="4614039" y="2562336"/>
                </a:lnTo>
                <a:lnTo>
                  <a:pt x="4614039" y="2510477"/>
                </a:lnTo>
                <a:cubicBezTo>
                  <a:pt x="4614039" y="2504713"/>
                  <a:pt x="4609366" y="2500040"/>
                  <a:pt x="4603602" y="2500040"/>
                </a:cubicBezTo>
                <a:close/>
                <a:moveTo>
                  <a:pt x="4379688" y="2283372"/>
                </a:moveTo>
                <a:cubicBezTo>
                  <a:pt x="4373924" y="2283372"/>
                  <a:pt x="4369251" y="2288045"/>
                  <a:pt x="4369251" y="2293809"/>
                </a:cubicBezTo>
                <a:lnTo>
                  <a:pt x="4369251" y="2468580"/>
                </a:lnTo>
                <a:lnTo>
                  <a:pt x="4343008" y="2473879"/>
                </a:lnTo>
                <a:cubicBezTo>
                  <a:pt x="4309189" y="2488183"/>
                  <a:pt x="4285459" y="2521670"/>
                  <a:pt x="4285459" y="2560699"/>
                </a:cubicBezTo>
                <a:cubicBezTo>
                  <a:pt x="4285459" y="2654140"/>
                  <a:pt x="4285460" y="2747580"/>
                  <a:pt x="4285460" y="2841021"/>
                </a:cubicBezTo>
                <a:cubicBezTo>
                  <a:pt x="4285460" y="2880050"/>
                  <a:pt x="4309190" y="2913537"/>
                  <a:pt x="4343009" y="2927841"/>
                </a:cubicBezTo>
                <a:lnTo>
                  <a:pt x="4369251" y="2933140"/>
                </a:lnTo>
                <a:lnTo>
                  <a:pt x="4369251" y="3107908"/>
                </a:lnTo>
                <a:cubicBezTo>
                  <a:pt x="4369251" y="3113672"/>
                  <a:pt x="4373924" y="3118345"/>
                  <a:pt x="4379688" y="3118345"/>
                </a:cubicBezTo>
                <a:cubicBezTo>
                  <a:pt x="4385453" y="3118345"/>
                  <a:pt x="4390126" y="3113672"/>
                  <a:pt x="4390126" y="3107908"/>
                </a:cubicBezTo>
                <a:lnTo>
                  <a:pt x="4390126" y="2933137"/>
                </a:lnTo>
                <a:lnTo>
                  <a:pt x="4416361" y="2927840"/>
                </a:lnTo>
                <a:cubicBezTo>
                  <a:pt x="4450179" y="2913536"/>
                  <a:pt x="4473908" y="2880049"/>
                  <a:pt x="4473908" y="2841020"/>
                </a:cubicBezTo>
                <a:lnTo>
                  <a:pt x="4473908" y="2560699"/>
                </a:lnTo>
                <a:cubicBezTo>
                  <a:pt x="4473908" y="2521670"/>
                  <a:pt x="4450179" y="2488183"/>
                  <a:pt x="4416361" y="2473879"/>
                </a:cubicBezTo>
                <a:lnTo>
                  <a:pt x="4390126" y="2468582"/>
                </a:lnTo>
                <a:lnTo>
                  <a:pt x="4390126" y="2293809"/>
                </a:lnTo>
                <a:cubicBezTo>
                  <a:pt x="4390126" y="2288045"/>
                  <a:pt x="4385453" y="2283372"/>
                  <a:pt x="4379688" y="2283372"/>
                </a:cubicBezTo>
                <a:close/>
                <a:moveTo>
                  <a:pt x="4166318" y="2070455"/>
                </a:moveTo>
                <a:cubicBezTo>
                  <a:pt x="4160554" y="2070455"/>
                  <a:pt x="4155881" y="2075128"/>
                  <a:pt x="4155881" y="2080892"/>
                </a:cubicBezTo>
                <a:lnTo>
                  <a:pt x="4155881" y="2560422"/>
                </a:lnTo>
                <a:lnTo>
                  <a:pt x="4129637" y="2565721"/>
                </a:lnTo>
                <a:cubicBezTo>
                  <a:pt x="4095818" y="2580025"/>
                  <a:pt x="4072089" y="2613512"/>
                  <a:pt x="4072089" y="2652541"/>
                </a:cubicBezTo>
                <a:cubicBezTo>
                  <a:pt x="4072089" y="2849906"/>
                  <a:pt x="4072089" y="3047271"/>
                  <a:pt x="4072089" y="3244636"/>
                </a:cubicBezTo>
                <a:cubicBezTo>
                  <a:pt x="4072089" y="3283665"/>
                  <a:pt x="4095819" y="3317152"/>
                  <a:pt x="4129638" y="3331457"/>
                </a:cubicBezTo>
                <a:lnTo>
                  <a:pt x="4155881" y="3336755"/>
                </a:lnTo>
                <a:lnTo>
                  <a:pt x="4155881" y="3531368"/>
                </a:lnTo>
                <a:cubicBezTo>
                  <a:pt x="4155881" y="3537132"/>
                  <a:pt x="4160554" y="3541805"/>
                  <a:pt x="4166318" y="3541805"/>
                </a:cubicBezTo>
                <a:cubicBezTo>
                  <a:pt x="4172082" y="3541805"/>
                  <a:pt x="4176755" y="3537132"/>
                  <a:pt x="4176755" y="3531368"/>
                </a:cubicBezTo>
                <a:lnTo>
                  <a:pt x="4176755" y="3336752"/>
                </a:lnTo>
                <a:lnTo>
                  <a:pt x="4202989" y="3331456"/>
                </a:lnTo>
                <a:cubicBezTo>
                  <a:pt x="4236809" y="3317151"/>
                  <a:pt x="4260538" y="3283664"/>
                  <a:pt x="4260538" y="3244635"/>
                </a:cubicBezTo>
                <a:lnTo>
                  <a:pt x="4260538" y="2652541"/>
                </a:lnTo>
                <a:cubicBezTo>
                  <a:pt x="4260538" y="2613512"/>
                  <a:pt x="4236809" y="2580025"/>
                  <a:pt x="4202989" y="2565721"/>
                </a:cubicBezTo>
                <a:lnTo>
                  <a:pt x="4176755" y="2560424"/>
                </a:lnTo>
                <a:lnTo>
                  <a:pt x="4176755" y="2080892"/>
                </a:lnTo>
                <a:cubicBezTo>
                  <a:pt x="4176755" y="2075128"/>
                  <a:pt x="4172082" y="2070455"/>
                  <a:pt x="4166318" y="2070455"/>
                </a:cubicBezTo>
                <a:close/>
                <a:moveTo>
                  <a:pt x="3486102" y="1551546"/>
                </a:moveTo>
                <a:cubicBezTo>
                  <a:pt x="3480338" y="1551546"/>
                  <a:pt x="3475666" y="1556219"/>
                  <a:pt x="3475666" y="1561983"/>
                </a:cubicBezTo>
                <a:lnTo>
                  <a:pt x="3475666" y="1658632"/>
                </a:lnTo>
                <a:lnTo>
                  <a:pt x="3444999" y="1664823"/>
                </a:lnTo>
                <a:cubicBezTo>
                  <a:pt x="3413782" y="1678027"/>
                  <a:pt x="3391877" y="1708938"/>
                  <a:pt x="3391877" y="1744965"/>
                </a:cubicBezTo>
                <a:lnTo>
                  <a:pt x="3391877" y="2867581"/>
                </a:lnTo>
                <a:cubicBezTo>
                  <a:pt x="3391877" y="2903608"/>
                  <a:pt x="3413782" y="2934519"/>
                  <a:pt x="3444999" y="2947723"/>
                </a:cubicBezTo>
                <a:lnTo>
                  <a:pt x="3475666" y="2953914"/>
                </a:lnTo>
                <a:lnTo>
                  <a:pt x="3475666" y="3141474"/>
                </a:lnTo>
                <a:cubicBezTo>
                  <a:pt x="3475666" y="3147238"/>
                  <a:pt x="3480338" y="3151911"/>
                  <a:pt x="3486102" y="3151911"/>
                </a:cubicBezTo>
                <a:cubicBezTo>
                  <a:pt x="3491866" y="3151911"/>
                  <a:pt x="3496540" y="3147238"/>
                  <a:pt x="3496540" y="3141474"/>
                </a:cubicBezTo>
                <a:lnTo>
                  <a:pt x="3496540" y="2953914"/>
                </a:lnTo>
                <a:lnTo>
                  <a:pt x="3527205" y="2947723"/>
                </a:lnTo>
                <a:cubicBezTo>
                  <a:pt x="3558423" y="2934519"/>
                  <a:pt x="3580326" y="2903608"/>
                  <a:pt x="3580326" y="2867581"/>
                </a:cubicBezTo>
                <a:lnTo>
                  <a:pt x="3580326" y="1744965"/>
                </a:lnTo>
                <a:cubicBezTo>
                  <a:pt x="3580326" y="1708938"/>
                  <a:pt x="3558423" y="1678027"/>
                  <a:pt x="3527205" y="1664823"/>
                </a:cubicBezTo>
                <a:lnTo>
                  <a:pt x="3496540" y="1658632"/>
                </a:lnTo>
                <a:lnTo>
                  <a:pt x="3496540" y="1561983"/>
                </a:lnTo>
                <a:cubicBezTo>
                  <a:pt x="3496540" y="1556219"/>
                  <a:pt x="3491866" y="1551546"/>
                  <a:pt x="3486102" y="1551546"/>
                </a:cubicBezTo>
                <a:close/>
                <a:moveTo>
                  <a:pt x="3261818" y="1293939"/>
                </a:moveTo>
                <a:cubicBezTo>
                  <a:pt x="3256054" y="1293939"/>
                  <a:pt x="3251381" y="1298612"/>
                  <a:pt x="3251381" y="1304376"/>
                </a:cubicBezTo>
                <a:lnTo>
                  <a:pt x="3251381" y="1479148"/>
                </a:lnTo>
                <a:lnTo>
                  <a:pt x="3225141" y="1484446"/>
                </a:lnTo>
                <a:cubicBezTo>
                  <a:pt x="3191322" y="1498750"/>
                  <a:pt x="3167592" y="1532237"/>
                  <a:pt x="3167592" y="1571266"/>
                </a:cubicBezTo>
                <a:cubicBezTo>
                  <a:pt x="3167592" y="1607215"/>
                  <a:pt x="3167593" y="1643164"/>
                  <a:pt x="3167593" y="1679113"/>
                </a:cubicBezTo>
                <a:cubicBezTo>
                  <a:pt x="3167593" y="1718142"/>
                  <a:pt x="3191323" y="1751629"/>
                  <a:pt x="3225142" y="1765934"/>
                </a:cubicBezTo>
                <a:lnTo>
                  <a:pt x="3251381" y="1771231"/>
                </a:lnTo>
                <a:lnTo>
                  <a:pt x="3251381" y="2118475"/>
                </a:lnTo>
                <a:cubicBezTo>
                  <a:pt x="3251381" y="2124239"/>
                  <a:pt x="3256054" y="2128912"/>
                  <a:pt x="3261818" y="2128912"/>
                </a:cubicBezTo>
                <a:cubicBezTo>
                  <a:pt x="3267582" y="2128912"/>
                  <a:pt x="3272255" y="2124239"/>
                  <a:pt x="3272255" y="2118475"/>
                </a:cubicBezTo>
                <a:lnTo>
                  <a:pt x="3272255" y="1771230"/>
                </a:lnTo>
                <a:lnTo>
                  <a:pt x="3298493" y="1765932"/>
                </a:lnTo>
                <a:cubicBezTo>
                  <a:pt x="3332312" y="1751628"/>
                  <a:pt x="3356041" y="1718141"/>
                  <a:pt x="3356041" y="1679112"/>
                </a:cubicBezTo>
                <a:lnTo>
                  <a:pt x="3356041" y="1571266"/>
                </a:lnTo>
                <a:cubicBezTo>
                  <a:pt x="3356041" y="1532237"/>
                  <a:pt x="3332312" y="1498750"/>
                  <a:pt x="3298493" y="1484446"/>
                </a:cubicBezTo>
                <a:lnTo>
                  <a:pt x="3272255" y="1479149"/>
                </a:lnTo>
                <a:lnTo>
                  <a:pt x="3272255" y="1304376"/>
                </a:lnTo>
                <a:cubicBezTo>
                  <a:pt x="3272255" y="1298612"/>
                  <a:pt x="3267582" y="1293939"/>
                  <a:pt x="3261818" y="1293939"/>
                </a:cubicBezTo>
                <a:close/>
                <a:moveTo>
                  <a:pt x="3045279" y="1199327"/>
                </a:moveTo>
                <a:cubicBezTo>
                  <a:pt x="3039515" y="1199327"/>
                  <a:pt x="3034842" y="1204000"/>
                  <a:pt x="3034842" y="1209764"/>
                </a:cubicBezTo>
                <a:lnTo>
                  <a:pt x="3034842" y="1662859"/>
                </a:lnTo>
                <a:lnTo>
                  <a:pt x="3008599" y="1668157"/>
                </a:lnTo>
                <a:cubicBezTo>
                  <a:pt x="2974780" y="1682461"/>
                  <a:pt x="2951050" y="1715948"/>
                  <a:pt x="2951050" y="1754977"/>
                </a:cubicBezTo>
                <a:cubicBezTo>
                  <a:pt x="2951050" y="1848418"/>
                  <a:pt x="2951051" y="1941858"/>
                  <a:pt x="2951051" y="2035299"/>
                </a:cubicBezTo>
                <a:cubicBezTo>
                  <a:pt x="2951051" y="2074328"/>
                  <a:pt x="2974781" y="2107815"/>
                  <a:pt x="3008600" y="2122119"/>
                </a:cubicBezTo>
                <a:lnTo>
                  <a:pt x="3034842" y="2127418"/>
                </a:lnTo>
                <a:lnTo>
                  <a:pt x="3034842" y="2580512"/>
                </a:lnTo>
                <a:cubicBezTo>
                  <a:pt x="3034842" y="2586276"/>
                  <a:pt x="3039515" y="2590949"/>
                  <a:pt x="3045279" y="2590949"/>
                </a:cubicBezTo>
                <a:cubicBezTo>
                  <a:pt x="3051043" y="2590949"/>
                  <a:pt x="3055716" y="2586276"/>
                  <a:pt x="3055716" y="2580512"/>
                </a:cubicBezTo>
                <a:lnTo>
                  <a:pt x="3055716" y="2127415"/>
                </a:lnTo>
                <a:lnTo>
                  <a:pt x="3081952" y="2122119"/>
                </a:lnTo>
                <a:cubicBezTo>
                  <a:pt x="3115771" y="2107814"/>
                  <a:pt x="3139500" y="2074327"/>
                  <a:pt x="3139500" y="2035298"/>
                </a:cubicBezTo>
                <a:lnTo>
                  <a:pt x="3139500" y="1754977"/>
                </a:lnTo>
                <a:cubicBezTo>
                  <a:pt x="3139500" y="1715948"/>
                  <a:pt x="3115771" y="1682461"/>
                  <a:pt x="3081952" y="1668157"/>
                </a:cubicBezTo>
                <a:lnTo>
                  <a:pt x="3055716" y="1662860"/>
                </a:lnTo>
                <a:lnTo>
                  <a:pt x="3055716" y="1209764"/>
                </a:lnTo>
                <a:cubicBezTo>
                  <a:pt x="3055716" y="1204000"/>
                  <a:pt x="3051043" y="1199327"/>
                  <a:pt x="3045279" y="1199327"/>
                </a:cubicBezTo>
                <a:close/>
                <a:moveTo>
                  <a:pt x="2814311" y="1053664"/>
                </a:moveTo>
                <a:cubicBezTo>
                  <a:pt x="2808547" y="1053664"/>
                  <a:pt x="2803874" y="1058337"/>
                  <a:pt x="2803874" y="1064101"/>
                </a:cubicBezTo>
                <a:lnTo>
                  <a:pt x="2803874" y="1282808"/>
                </a:lnTo>
                <a:lnTo>
                  <a:pt x="2777621" y="1288108"/>
                </a:lnTo>
                <a:cubicBezTo>
                  <a:pt x="2743802" y="1302412"/>
                  <a:pt x="2720072" y="1335899"/>
                  <a:pt x="2720072" y="1374928"/>
                </a:cubicBezTo>
                <a:cubicBezTo>
                  <a:pt x="2720072" y="1569541"/>
                  <a:pt x="2720073" y="1764154"/>
                  <a:pt x="2720073" y="1958767"/>
                </a:cubicBezTo>
                <a:cubicBezTo>
                  <a:pt x="2720073" y="1997796"/>
                  <a:pt x="2743803" y="2031283"/>
                  <a:pt x="2777622" y="2045588"/>
                </a:cubicBezTo>
                <a:lnTo>
                  <a:pt x="2803874" y="2050888"/>
                </a:lnTo>
                <a:lnTo>
                  <a:pt x="2803874" y="2434848"/>
                </a:lnTo>
                <a:cubicBezTo>
                  <a:pt x="2803874" y="2440612"/>
                  <a:pt x="2808547" y="2445285"/>
                  <a:pt x="2814311" y="2445285"/>
                </a:cubicBezTo>
                <a:cubicBezTo>
                  <a:pt x="2820075" y="2445285"/>
                  <a:pt x="2824748" y="2440612"/>
                  <a:pt x="2824748" y="2434848"/>
                </a:cubicBezTo>
                <a:lnTo>
                  <a:pt x="2824748" y="2050881"/>
                </a:lnTo>
                <a:lnTo>
                  <a:pt x="2850974" y="2045586"/>
                </a:lnTo>
                <a:cubicBezTo>
                  <a:pt x="2884793" y="2031282"/>
                  <a:pt x="2908522" y="1997795"/>
                  <a:pt x="2908522" y="1958766"/>
                </a:cubicBezTo>
                <a:lnTo>
                  <a:pt x="2908522" y="1374928"/>
                </a:lnTo>
                <a:cubicBezTo>
                  <a:pt x="2908522" y="1335899"/>
                  <a:pt x="2884793" y="1302412"/>
                  <a:pt x="2850974" y="1288108"/>
                </a:cubicBezTo>
                <a:lnTo>
                  <a:pt x="2824748" y="1282813"/>
                </a:lnTo>
                <a:lnTo>
                  <a:pt x="2824748" y="1064101"/>
                </a:lnTo>
                <a:cubicBezTo>
                  <a:pt x="2824748" y="1058337"/>
                  <a:pt x="2820075" y="1053664"/>
                  <a:pt x="2814311" y="1053664"/>
                </a:cubicBezTo>
                <a:close/>
                <a:moveTo>
                  <a:pt x="1894767" y="1031593"/>
                </a:moveTo>
                <a:cubicBezTo>
                  <a:pt x="1889003" y="1031593"/>
                  <a:pt x="1884330" y="1036266"/>
                  <a:pt x="1884330" y="1042030"/>
                </a:cubicBezTo>
                <a:lnTo>
                  <a:pt x="1884330" y="1093889"/>
                </a:lnTo>
                <a:lnTo>
                  <a:pt x="1858090" y="1099187"/>
                </a:lnTo>
                <a:cubicBezTo>
                  <a:pt x="1824271" y="1113492"/>
                  <a:pt x="1800541" y="1146978"/>
                  <a:pt x="1800541" y="1186006"/>
                </a:cubicBezTo>
                <a:cubicBezTo>
                  <a:pt x="1800541" y="1300280"/>
                  <a:pt x="1800542" y="1414555"/>
                  <a:pt x="1800542" y="1528829"/>
                </a:cubicBezTo>
                <a:cubicBezTo>
                  <a:pt x="1800542" y="1567858"/>
                  <a:pt x="1824272" y="1601345"/>
                  <a:pt x="1858091" y="1615650"/>
                </a:cubicBezTo>
                <a:lnTo>
                  <a:pt x="1884330" y="1620947"/>
                </a:lnTo>
                <a:lnTo>
                  <a:pt x="1884330" y="1856128"/>
                </a:lnTo>
                <a:cubicBezTo>
                  <a:pt x="1884330" y="1861892"/>
                  <a:pt x="1889003" y="1866565"/>
                  <a:pt x="1894767" y="1866565"/>
                </a:cubicBezTo>
                <a:cubicBezTo>
                  <a:pt x="1900531" y="1866565"/>
                  <a:pt x="1905204" y="1861892"/>
                  <a:pt x="1905204" y="1856128"/>
                </a:cubicBezTo>
                <a:lnTo>
                  <a:pt x="1905204" y="1620946"/>
                </a:lnTo>
                <a:lnTo>
                  <a:pt x="1931443" y="1615648"/>
                </a:lnTo>
                <a:cubicBezTo>
                  <a:pt x="1965262" y="1601344"/>
                  <a:pt x="1988991" y="1567857"/>
                  <a:pt x="1988991" y="1528828"/>
                </a:cubicBezTo>
                <a:lnTo>
                  <a:pt x="1988991" y="1186006"/>
                </a:lnTo>
                <a:cubicBezTo>
                  <a:pt x="1988991" y="1146978"/>
                  <a:pt x="1965262" y="1113492"/>
                  <a:pt x="1931443" y="1099187"/>
                </a:cubicBezTo>
                <a:lnTo>
                  <a:pt x="1905204" y="1093889"/>
                </a:lnTo>
                <a:lnTo>
                  <a:pt x="1905204" y="1042030"/>
                </a:lnTo>
                <a:cubicBezTo>
                  <a:pt x="1905204" y="1036266"/>
                  <a:pt x="1900531" y="1031593"/>
                  <a:pt x="1894767" y="1031593"/>
                </a:cubicBezTo>
                <a:close/>
                <a:moveTo>
                  <a:pt x="2352676" y="949445"/>
                </a:moveTo>
                <a:cubicBezTo>
                  <a:pt x="2346912" y="949445"/>
                  <a:pt x="2342239" y="954118"/>
                  <a:pt x="2342239" y="959881"/>
                </a:cubicBezTo>
                <a:lnTo>
                  <a:pt x="2342239" y="1011739"/>
                </a:lnTo>
                <a:lnTo>
                  <a:pt x="2315996" y="1017038"/>
                </a:lnTo>
                <a:cubicBezTo>
                  <a:pt x="2282177" y="1031342"/>
                  <a:pt x="2258447" y="1064830"/>
                  <a:pt x="2258447" y="1103859"/>
                </a:cubicBezTo>
                <a:cubicBezTo>
                  <a:pt x="2258447" y="1197298"/>
                  <a:pt x="2258448" y="1290738"/>
                  <a:pt x="2258448" y="1384179"/>
                </a:cubicBezTo>
                <a:cubicBezTo>
                  <a:pt x="2258448" y="1423208"/>
                  <a:pt x="2282178" y="1456695"/>
                  <a:pt x="2315997" y="1471000"/>
                </a:cubicBezTo>
                <a:lnTo>
                  <a:pt x="2342239" y="1476298"/>
                </a:lnTo>
                <a:lnTo>
                  <a:pt x="2342239" y="1773979"/>
                </a:lnTo>
                <a:cubicBezTo>
                  <a:pt x="2342239" y="1779743"/>
                  <a:pt x="2346912" y="1784416"/>
                  <a:pt x="2352676" y="1784416"/>
                </a:cubicBezTo>
                <a:cubicBezTo>
                  <a:pt x="2358440" y="1784416"/>
                  <a:pt x="2363113" y="1779743"/>
                  <a:pt x="2363113" y="1773979"/>
                </a:cubicBezTo>
                <a:lnTo>
                  <a:pt x="2363113" y="1476295"/>
                </a:lnTo>
                <a:lnTo>
                  <a:pt x="2389349" y="1470998"/>
                </a:lnTo>
                <a:cubicBezTo>
                  <a:pt x="2423167" y="1456694"/>
                  <a:pt x="2446897" y="1423207"/>
                  <a:pt x="2446897" y="1384178"/>
                </a:cubicBezTo>
                <a:lnTo>
                  <a:pt x="2446897" y="1103859"/>
                </a:lnTo>
                <a:cubicBezTo>
                  <a:pt x="2446897" y="1064830"/>
                  <a:pt x="2423167" y="1031342"/>
                  <a:pt x="2389349" y="1017038"/>
                </a:cubicBezTo>
                <a:lnTo>
                  <a:pt x="2363113" y="1011741"/>
                </a:lnTo>
                <a:lnTo>
                  <a:pt x="2363113" y="959881"/>
                </a:lnTo>
                <a:cubicBezTo>
                  <a:pt x="2363113" y="954118"/>
                  <a:pt x="2358440" y="949445"/>
                  <a:pt x="2352676" y="949445"/>
                </a:cubicBezTo>
                <a:close/>
                <a:moveTo>
                  <a:pt x="94221" y="943144"/>
                </a:moveTo>
                <a:cubicBezTo>
                  <a:pt x="88457" y="943144"/>
                  <a:pt x="83784" y="947817"/>
                  <a:pt x="83784" y="953581"/>
                </a:cubicBezTo>
                <a:lnTo>
                  <a:pt x="83784" y="1128353"/>
                </a:lnTo>
                <a:lnTo>
                  <a:pt x="57548" y="1133650"/>
                </a:lnTo>
                <a:cubicBezTo>
                  <a:pt x="23729" y="1147954"/>
                  <a:pt x="0" y="1181441"/>
                  <a:pt x="0" y="1220470"/>
                </a:cubicBezTo>
                <a:lnTo>
                  <a:pt x="0" y="1500791"/>
                </a:lnTo>
                <a:cubicBezTo>
                  <a:pt x="0" y="1539820"/>
                  <a:pt x="23729" y="1573307"/>
                  <a:pt x="57548" y="1587612"/>
                </a:cubicBezTo>
                <a:lnTo>
                  <a:pt x="83784" y="1592908"/>
                </a:lnTo>
                <a:lnTo>
                  <a:pt x="83784" y="1767679"/>
                </a:lnTo>
                <a:cubicBezTo>
                  <a:pt x="83784" y="1773443"/>
                  <a:pt x="88457" y="1778116"/>
                  <a:pt x="94221" y="1778116"/>
                </a:cubicBezTo>
                <a:cubicBezTo>
                  <a:pt x="99985" y="1778116"/>
                  <a:pt x="104658" y="1773443"/>
                  <a:pt x="104658" y="1767679"/>
                </a:cubicBezTo>
                <a:lnTo>
                  <a:pt x="104658" y="1592911"/>
                </a:lnTo>
                <a:lnTo>
                  <a:pt x="130900" y="1587613"/>
                </a:lnTo>
                <a:cubicBezTo>
                  <a:pt x="164719" y="1573308"/>
                  <a:pt x="188449" y="1539821"/>
                  <a:pt x="188449" y="1500792"/>
                </a:cubicBezTo>
                <a:cubicBezTo>
                  <a:pt x="188449" y="1407351"/>
                  <a:pt x="188450" y="1313911"/>
                  <a:pt x="188450" y="1220470"/>
                </a:cubicBezTo>
                <a:cubicBezTo>
                  <a:pt x="188450" y="1181441"/>
                  <a:pt x="164720" y="1147954"/>
                  <a:pt x="130901" y="1133650"/>
                </a:cubicBezTo>
                <a:lnTo>
                  <a:pt x="104658" y="1128352"/>
                </a:lnTo>
                <a:lnTo>
                  <a:pt x="104658" y="953581"/>
                </a:lnTo>
                <a:cubicBezTo>
                  <a:pt x="104658" y="947817"/>
                  <a:pt x="99985" y="943144"/>
                  <a:pt x="94221" y="943144"/>
                </a:cubicBezTo>
                <a:close/>
                <a:moveTo>
                  <a:pt x="543772" y="699710"/>
                </a:moveTo>
                <a:cubicBezTo>
                  <a:pt x="538008" y="699710"/>
                  <a:pt x="533335" y="704382"/>
                  <a:pt x="533335" y="710146"/>
                </a:cubicBezTo>
                <a:lnTo>
                  <a:pt x="533335" y="762006"/>
                </a:lnTo>
                <a:lnTo>
                  <a:pt x="507096" y="767303"/>
                </a:lnTo>
                <a:cubicBezTo>
                  <a:pt x="473277" y="781607"/>
                  <a:pt x="449548" y="815094"/>
                  <a:pt x="449548" y="854123"/>
                </a:cubicBezTo>
                <a:lnTo>
                  <a:pt x="449548" y="1231916"/>
                </a:lnTo>
                <a:cubicBezTo>
                  <a:pt x="449548" y="1270945"/>
                  <a:pt x="473277" y="1304432"/>
                  <a:pt x="507096" y="1318736"/>
                </a:cubicBezTo>
                <a:lnTo>
                  <a:pt x="533335" y="1324034"/>
                </a:lnTo>
                <a:lnTo>
                  <a:pt x="533335" y="1524245"/>
                </a:lnTo>
                <a:cubicBezTo>
                  <a:pt x="533335" y="1530009"/>
                  <a:pt x="538008" y="1534682"/>
                  <a:pt x="543772" y="1534682"/>
                </a:cubicBezTo>
                <a:cubicBezTo>
                  <a:pt x="549536" y="1534682"/>
                  <a:pt x="554209" y="1530009"/>
                  <a:pt x="554209" y="1524245"/>
                </a:cubicBezTo>
                <a:lnTo>
                  <a:pt x="554209" y="1324035"/>
                </a:lnTo>
                <a:lnTo>
                  <a:pt x="580448" y="1318738"/>
                </a:lnTo>
                <a:cubicBezTo>
                  <a:pt x="614267" y="1304433"/>
                  <a:pt x="637997" y="1270946"/>
                  <a:pt x="637997" y="1231917"/>
                </a:cubicBezTo>
                <a:cubicBezTo>
                  <a:pt x="637997" y="1105986"/>
                  <a:pt x="637998" y="980054"/>
                  <a:pt x="637998" y="854123"/>
                </a:cubicBezTo>
                <a:cubicBezTo>
                  <a:pt x="637998" y="815094"/>
                  <a:pt x="614268" y="781607"/>
                  <a:pt x="580449" y="767303"/>
                </a:cubicBezTo>
                <a:lnTo>
                  <a:pt x="554209" y="762005"/>
                </a:lnTo>
                <a:lnTo>
                  <a:pt x="554209" y="710146"/>
                </a:lnTo>
                <a:cubicBezTo>
                  <a:pt x="554209" y="704382"/>
                  <a:pt x="549536" y="699710"/>
                  <a:pt x="543772" y="699710"/>
                </a:cubicBezTo>
                <a:close/>
                <a:moveTo>
                  <a:pt x="2115722" y="672390"/>
                </a:moveTo>
                <a:cubicBezTo>
                  <a:pt x="2109958" y="672390"/>
                  <a:pt x="2105285" y="677063"/>
                  <a:pt x="2105285" y="682828"/>
                </a:cubicBezTo>
                <a:lnTo>
                  <a:pt x="2105285" y="1162358"/>
                </a:lnTo>
                <a:lnTo>
                  <a:pt x="2079042" y="1167656"/>
                </a:lnTo>
                <a:cubicBezTo>
                  <a:pt x="2045223" y="1181960"/>
                  <a:pt x="2021493" y="1215447"/>
                  <a:pt x="2021493" y="1254476"/>
                </a:cubicBezTo>
                <a:cubicBezTo>
                  <a:pt x="2021493" y="1345927"/>
                  <a:pt x="2021494" y="1437379"/>
                  <a:pt x="2021494" y="1528830"/>
                </a:cubicBezTo>
                <a:cubicBezTo>
                  <a:pt x="2021494" y="1567859"/>
                  <a:pt x="2045224" y="1601346"/>
                  <a:pt x="2079043" y="1615651"/>
                </a:cubicBezTo>
                <a:lnTo>
                  <a:pt x="2105285" y="1620949"/>
                </a:lnTo>
                <a:lnTo>
                  <a:pt x="2105285" y="2133302"/>
                </a:lnTo>
                <a:cubicBezTo>
                  <a:pt x="2105285" y="2139066"/>
                  <a:pt x="2109958" y="2143739"/>
                  <a:pt x="2115722" y="2143739"/>
                </a:cubicBezTo>
                <a:cubicBezTo>
                  <a:pt x="2121486" y="2143739"/>
                  <a:pt x="2126159" y="2139066"/>
                  <a:pt x="2126159" y="2133302"/>
                </a:cubicBezTo>
                <a:lnTo>
                  <a:pt x="2126159" y="1620946"/>
                </a:lnTo>
                <a:lnTo>
                  <a:pt x="2152395" y="1615650"/>
                </a:lnTo>
                <a:cubicBezTo>
                  <a:pt x="2186214" y="1601345"/>
                  <a:pt x="2209943" y="1567858"/>
                  <a:pt x="2209943" y="1528829"/>
                </a:cubicBezTo>
                <a:lnTo>
                  <a:pt x="2209943" y="1254476"/>
                </a:lnTo>
                <a:cubicBezTo>
                  <a:pt x="2209943" y="1215447"/>
                  <a:pt x="2186214" y="1181960"/>
                  <a:pt x="2152395" y="1167656"/>
                </a:cubicBezTo>
                <a:lnTo>
                  <a:pt x="2126159" y="1162359"/>
                </a:lnTo>
                <a:lnTo>
                  <a:pt x="2126159" y="682828"/>
                </a:lnTo>
                <a:cubicBezTo>
                  <a:pt x="2126159" y="677063"/>
                  <a:pt x="2121486" y="672390"/>
                  <a:pt x="2115722" y="672390"/>
                </a:cubicBezTo>
                <a:close/>
                <a:moveTo>
                  <a:pt x="1674627" y="671658"/>
                </a:moveTo>
                <a:cubicBezTo>
                  <a:pt x="1668863" y="671658"/>
                  <a:pt x="1664190" y="676331"/>
                  <a:pt x="1664190" y="682095"/>
                </a:cubicBezTo>
                <a:lnTo>
                  <a:pt x="1664190" y="733954"/>
                </a:lnTo>
                <a:lnTo>
                  <a:pt x="1637950" y="739251"/>
                </a:lnTo>
                <a:cubicBezTo>
                  <a:pt x="1604131" y="753556"/>
                  <a:pt x="1580401" y="787043"/>
                  <a:pt x="1580401" y="826072"/>
                </a:cubicBezTo>
                <a:cubicBezTo>
                  <a:pt x="1580401" y="972712"/>
                  <a:pt x="1580402" y="1119353"/>
                  <a:pt x="1580402" y="1265992"/>
                </a:cubicBezTo>
                <a:cubicBezTo>
                  <a:pt x="1580402" y="1305021"/>
                  <a:pt x="1604132" y="1338508"/>
                  <a:pt x="1637951" y="1352812"/>
                </a:cubicBezTo>
                <a:lnTo>
                  <a:pt x="1664190" y="1358110"/>
                </a:lnTo>
                <a:lnTo>
                  <a:pt x="1664190" y="1496193"/>
                </a:lnTo>
                <a:cubicBezTo>
                  <a:pt x="1664190" y="1501957"/>
                  <a:pt x="1668863" y="1506630"/>
                  <a:pt x="1674627" y="1506630"/>
                </a:cubicBezTo>
                <a:cubicBezTo>
                  <a:pt x="1680391" y="1506630"/>
                  <a:pt x="1685064" y="1501957"/>
                  <a:pt x="1685064" y="1496193"/>
                </a:cubicBezTo>
                <a:lnTo>
                  <a:pt x="1685064" y="1358109"/>
                </a:lnTo>
                <a:lnTo>
                  <a:pt x="1711303" y="1352812"/>
                </a:lnTo>
                <a:cubicBezTo>
                  <a:pt x="1745122" y="1338507"/>
                  <a:pt x="1768851" y="1305020"/>
                  <a:pt x="1768851" y="1265991"/>
                </a:cubicBezTo>
                <a:lnTo>
                  <a:pt x="1768851" y="826072"/>
                </a:lnTo>
                <a:cubicBezTo>
                  <a:pt x="1768851" y="787043"/>
                  <a:pt x="1745122" y="753556"/>
                  <a:pt x="1711303" y="739251"/>
                </a:cubicBezTo>
                <a:lnTo>
                  <a:pt x="1685064" y="733954"/>
                </a:lnTo>
                <a:lnTo>
                  <a:pt x="1685064" y="682095"/>
                </a:lnTo>
                <a:cubicBezTo>
                  <a:pt x="1685064" y="676331"/>
                  <a:pt x="1680391" y="671658"/>
                  <a:pt x="1674627" y="671658"/>
                </a:cubicBezTo>
                <a:close/>
                <a:moveTo>
                  <a:pt x="2569677" y="648213"/>
                </a:moveTo>
                <a:cubicBezTo>
                  <a:pt x="2563913" y="648213"/>
                  <a:pt x="2559240" y="652886"/>
                  <a:pt x="2559240" y="658650"/>
                </a:cubicBezTo>
                <a:lnTo>
                  <a:pt x="2559240" y="1111745"/>
                </a:lnTo>
                <a:lnTo>
                  <a:pt x="2533000" y="1117043"/>
                </a:lnTo>
                <a:cubicBezTo>
                  <a:pt x="2499181" y="1131347"/>
                  <a:pt x="2475451" y="1164833"/>
                  <a:pt x="2475451" y="1203862"/>
                </a:cubicBezTo>
                <a:cubicBezTo>
                  <a:pt x="2475451" y="1297303"/>
                  <a:pt x="2475452" y="1390743"/>
                  <a:pt x="2475452" y="1484184"/>
                </a:cubicBezTo>
                <a:cubicBezTo>
                  <a:pt x="2475452" y="1523213"/>
                  <a:pt x="2499182" y="1556700"/>
                  <a:pt x="2533001" y="1571005"/>
                </a:cubicBezTo>
                <a:lnTo>
                  <a:pt x="2559240" y="1576302"/>
                </a:lnTo>
                <a:lnTo>
                  <a:pt x="2559240" y="2029397"/>
                </a:lnTo>
                <a:cubicBezTo>
                  <a:pt x="2559240" y="2035161"/>
                  <a:pt x="2563913" y="2039834"/>
                  <a:pt x="2569677" y="2039834"/>
                </a:cubicBezTo>
                <a:cubicBezTo>
                  <a:pt x="2575441" y="2039834"/>
                  <a:pt x="2580114" y="2035161"/>
                  <a:pt x="2580114" y="2029397"/>
                </a:cubicBezTo>
                <a:lnTo>
                  <a:pt x="2580114" y="1576301"/>
                </a:lnTo>
                <a:lnTo>
                  <a:pt x="2606353" y="1571004"/>
                </a:lnTo>
                <a:cubicBezTo>
                  <a:pt x="2640172" y="1556699"/>
                  <a:pt x="2663901" y="1523212"/>
                  <a:pt x="2663901" y="1484183"/>
                </a:cubicBezTo>
                <a:lnTo>
                  <a:pt x="2663901" y="1203862"/>
                </a:lnTo>
                <a:cubicBezTo>
                  <a:pt x="2663901" y="1164833"/>
                  <a:pt x="2640172" y="1131347"/>
                  <a:pt x="2606353" y="1117043"/>
                </a:cubicBezTo>
                <a:lnTo>
                  <a:pt x="2580114" y="1111745"/>
                </a:lnTo>
                <a:lnTo>
                  <a:pt x="2580114" y="658650"/>
                </a:lnTo>
                <a:cubicBezTo>
                  <a:pt x="2580114" y="652886"/>
                  <a:pt x="2575441" y="648213"/>
                  <a:pt x="2569677" y="648213"/>
                </a:cubicBezTo>
                <a:close/>
                <a:moveTo>
                  <a:pt x="1433611" y="591611"/>
                </a:moveTo>
                <a:cubicBezTo>
                  <a:pt x="1427847" y="591611"/>
                  <a:pt x="1423174" y="596284"/>
                  <a:pt x="1423174" y="602047"/>
                </a:cubicBezTo>
                <a:lnTo>
                  <a:pt x="1423174" y="653907"/>
                </a:lnTo>
                <a:lnTo>
                  <a:pt x="1396934" y="659204"/>
                </a:lnTo>
                <a:cubicBezTo>
                  <a:pt x="1363115" y="673508"/>
                  <a:pt x="1339385" y="706995"/>
                  <a:pt x="1339385" y="746024"/>
                </a:cubicBezTo>
                <a:cubicBezTo>
                  <a:pt x="1339385" y="839465"/>
                  <a:pt x="1339386" y="932905"/>
                  <a:pt x="1339386" y="1026348"/>
                </a:cubicBezTo>
                <a:cubicBezTo>
                  <a:pt x="1339386" y="1065377"/>
                  <a:pt x="1363116" y="1098862"/>
                  <a:pt x="1396935" y="1113168"/>
                </a:cubicBezTo>
                <a:lnTo>
                  <a:pt x="1423174" y="1118465"/>
                </a:lnTo>
                <a:lnTo>
                  <a:pt x="1423174" y="1416145"/>
                </a:lnTo>
                <a:cubicBezTo>
                  <a:pt x="1423174" y="1421909"/>
                  <a:pt x="1427847" y="1426582"/>
                  <a:pt x="1433611" y="1426582"/>
                </a:cubicBezTo>
                <a:cubicBezTo>
                  <a:pt x="1439375" y="1426582"/>
                  <a:pt x="1444048" y="1421909"/>
                  <a:pt x="1444048" y="1416145"/>
                </a:cubicBezTo>
                <a:lnTo>
                  <a:pt x="1444048" y="1118463"/>
                </a:lnTo>
                <a:lnTo>
                  <a:pt x="1470287" y="1113165"/>
                </a:lnTo>
                <a:cubicBezTo>
                  <a:pt x="1504106" y="1098861"/>
                  <a:pt x="1527835" y="1065374"/>
                  <a:pt x="1527835" y="1026345"/>
                </a:cubicBezTo>
                <a:lnTo>
                  <a:pt x="1527835" y="746024"/>
                </a:lnTo>
                <a:cubicBezTo>
                  <a:pt x="1527835" y="706995"/>
                  <a:pt x="1504106" y="673508"/>
                  <a:pt x="1470287" y="659204"/>
                </a:cubicBezTo>
                <a:lnTo>
                  <a:pt x="1444048" y="653907"/>
                </a:lnTo>
                <a:lnTo>
                  <a:pt x="1444048" y="602047"/>
                </a:lnTo>
                <a:cubicBezTo>
                  <a:pt x="1444048" y="596284"/>
                  <a:pt x="1439375" y="591611"/>
                  <a:pt x="1433611" y="591611"/>
                </a:cubicBezTo>
                <a:close/>
                <a:moveTo>
                  <a:pt x="312886" y="572770"/>
                </a:moveTo>
                <a:cubicBezTo>
                  <a:pt x="307122" y="572770"/>
                  <a:pt x="302449" y="577443"/>
                  <a:pt x="302449" y="583207"/>
                </a:cubicBezTo>
                <a:lnTo>
                  <a:pt x="302449" y="1000640"/>
                </a:lnTo>
                <a:lnTo>
                  <a:pt x="290186" y="1003115"/>
                </a:lnTo>
                <a:cubicBezTo>
                  <a:pt x="256367" y="1017419"/>
                  <a:pt x="232638" y="1050907"/>
                  <a:pt x="232638" y="1089936"/>
                </a:cubicBezTo>
                <a:lnTo>
                  <a:pt x="232638" y="1452599"/>
                </a:lnTo>
                <a:cubicBezTo>
                  <a:pt x="232638" y="1491628"/>
                  <a:pt x="256367" y="1525115"/>
                  <a:pt x="290186" y="1539420"/>
                </a:cubicBezTo>
                <a:lnTo>
                  <a:pt x="302449" y="1541895"/>
                </a:lnTo>
                <a:lnTo>
                  <a:pt x="302449" y="1953954"/>
                </a:lnTo>
                <a:cubicBezTo>
                  <a:pt x="302449" y="1959718"/>
                  <a:pt x="307122" y="1964391"/>
                  <a:pt x="312886" y="1964391"/>
                </a:cubicBezTo>
                <a:cubicBezTo>
                  <a:pt x="318650" y="1964391"/>
                  <a:pt x="323323" y="1959718"/>
                  <a:pt x="323323" y="1953954"/>
                </a:cubicBezTo>
                <a:lnTo>
                  <a:pt x="323323" y="1546110"/>
                </a:lnTo>
                <a:lnTo>
                  <a:pt x="326863" y="1546824"/>
                </a:lnTo>
                <a:lnTo>
                  <a:pt x="326862" y="1546825"/>
                </a:lnTo>
                <a:cubicBezTo>
                  <a:pt x="378901" y="1546825"/>
                  <a:pt x="421087" y="1504639"/>
                  <a:pt x="421087" y="1452600"/>
                </a:cubicBezTo>
                <a:cubicBezTo>
                  <a:pt x="421087" y="1331712"/>
                  <a:pt x="421088" y="1210823"/>
                  <a:pt x="421088" y="1089936"/>
                </a:cubicBezTo>
                <a:cubicBezTo>
                  <a:pt x="421088" y="1037897"/>
                  <a:pt x="378902" y="995711"/>
                  <a:pt x="326863" y="995711"/>
                </a:cubicBezTo>
                <a:lnTo>
                  <a:pt x="323323" y="996425"/>
                </a:lnTo>
                <a:lnTo>
                  <a:pt x="323323" y="583207"/>
                </a:lnTo>
                <a:cubicBezTo>
                  <a:pt x="323323" y="577443"/>
                  <a:pt x="318650" y="572770"/>
                  <a:pt x="312886" y="572770"/>
                </a:cubicBezTo>
                <a:close/>
                <a:moveTo>
                  <a:pt x="781224" y="291272"/>
                </a:moveTo>
                <a:cubicBezTo>
                  <a:pt x="775460" y="291272"/>
                  <a:pt x="770787" y="295945"/>
                  <a:pt x="770787" y="301709"/>
                </a:cubicBezTo>
                <a:lnTo>
                  <a:pt x="770787" y="353568"/>
                </a:lnTo>
                <a:lnTo>
                  <a:pt x="744548" y="358866"/>
                </a:lnTo>
                <a:cubicBezTo>
                  <a:pt x="710729" y="373170"/>
                  <a:pt x="687000" y="406657"/>
                  <a:pt x="687000" y="445686"/>
                </a:cubicBezTo>
                <a:lnTo>
                  <a:pt x="687000" y="854105"/>
                </a:lnTo>
                <a:cubicBezTo>
                  <a:pt x="687000" y="893135"/>
                  <a:pt x="710729" y="926621"/>
                  <a:pt x="744548" y="940925"/>
                </a:cubicBezTo>
                <a:lnTo>
                  <a:pt x="770787" y="946223"/>
                </a:lnTo>
                <a:lnTo>
                  <a:pt x="770787" y="1115808"/>
                </a:lnTo>
                <a:cubicBezTo>
                  <a:pt x="770787" y="1121572"/>
                  <a:pt x="775460" y="1126245"/>
                  <a:pt x="781224" y="1126245"/>
                </a:cubicBezTo>
                <a:cubicBezTo>
                  <a:pt x="786988" y="1126245"/>
                  <a:pt x="791661" y="1121572"/>
                  <a:pt x="791661" y="1115808"/>
                </a:cubicBezTo>
                <a:lnTo>
                  <a:pt x="791661" y="946224"/>
                </a:lnTo>
                <a:lnTo>
                  <a:pt x="817900" y="940927"/>
                </a:lnTo>
                <a:cubicBezTo>
                  <a:pt x="851719" y="926622"/>
                  <a:pt x="875449" y="893135"/>
                  <a:pt x="875449" y="854106"/>
                </a:cubicBezTo>
                <a:cubicBezTo>
                  <a:pt x="875449" y="717966"/>
                  <a:pt x="875450" y="581826"/>
                  <a:pt x="875450" y="445686"/>
                </a:cubicBezTo>
                <a:cubicBezTo>
                  <a:pt x="875450" y="406657"/>
                  <a:pt x="851720" y="373170"/>
                  <a:pt x="817901" y="358866"/>
                </a:cubicBezTo>
                <a:lnTo>
                  <a:pt x="791661" y="353568"/>
                </a:lnTo>
                <a:lnTo>
                  <a:pt x="791661" y="301709"/>
                </a:lnTo>
                <a:cubicBezTo>
                  <a:pt x="791661" y="295945"/>
                  <a:pt x="786988" y="291272"/>
                  <a:pt x="781224" y="291272"/>
                </a:cubicBezTo>
                <a:close/>
                <a:moveTo>
                  <a:pt x="1005139" y="74604"/>
                </a:moveTo>
                <a:cubicBezTo>
                  <a:pt x="999375" y="74604"/>
                  <a:pt x="994702" y="79277"/>
                  <a:pt x="994702" y="85041"/>
                </a:cubicBezTo>
                <a:lnTo>
                  <a:pt x="994702" y="259815"/>
                </a:lnTo>
                <a:lnTo>
                  <a:pt x="968467" y="265112"/>
                </a:lnTo>
                <a:cubicBezTo>
                  <a:pt x="934648" y="279416"/>
                  <a:pt x="910918" y="312903"/>
                  <a:pt x="910918" y="351934"/>
                </a:cubicBezTo>
                <a:lnTo>
                  <a:pt x="910918" y="632253"/>
                </a:lnTo>
                <a:cubicBezTo>
                  <a:pt x="910918" y="671282"/>
                  <a:pt x="934648" y="704769"/>
                  <a:pt x="968467" y="719073"/>
                </a:cubicBezTo>
                <a:lnTo>
                  <a:pt x="994702" y="724370"/>
                </a:lnTo>
                <a:lnTo>
                  <a:pt x="994702" y="899140"/>
                </a:lnTo>
                <a:cubicBezTo>
                  <a:pt x="994702" y="904904"/>
                  <a:pt x="999375" y="909577"/>
                  <a:pt x="1005139" y="909577"/>
                </a:cubicBezTo>
                <a:cubicBezTo>
                  <a:pt x="1010903" y="909577"/>
                  <a:pt x="1015576" y="904904"/>
                  <a:pt x="1015576" y="899140"/>
                </a:cubicBezTo>
                <a:lnTo>
                  <a:pt x="1015576" y="724372"/>
                </a:lnTo>
                <a:lnTo>
                  <a:pt x="1041819" y="719074"/>
                </a:lnTo>
                <a:cubicBezTo>
                  <a:pt x="1075638" y="704770"/>
                  <a:pt x="1099367" y="671283"/>
                  <a:pt x="1099367" y="632254"/>
                </a:cubicBezTo>
                <a:cubicBezTo>
                  <a:pt x="1099367" y="538815"/>
                  <a:pt x="1099368" y="445373"/>
                  <a:pt x="1099368" y="351934"/>
                </a:cubicBezTo>
                <a:cubicBezTo>
                  <a:pt x="1099368" y="312903"/>
                  <a:pt x="1075639" y="279416"/>
                  <a:pt x="1041820" y="265112"/>
                </a:cubicBezTo>
                <a:lnTo>
                  <a:pt x="1015576" y="259813"/>
                </a:lnTo>
                <a:lnTo>
                  <a:pt x="1015576" y="85041"/>
                </a:lnTo>
                <a:cubicBezTo>
                  <a:pt x="1015576" y="79277"/>
                  <a:pt x="1010903" y="74604"/>
                  <a:pt x="1005139" y="74604"/>
                </a:cubicBezTo>
                <a:close/>
                <a:moveTo>
                  <a:pt x="1218510" y="0"/>
                </a:moveTo>
                <a:cubicBezTo>
                  <a:pt x="1212746" y="0"/>
                  <a:pt x="1208073" y="4673"/>
                  <a:pt x="1208073" y="10437"/>
                </a:cubicBezTo>
                <a:lnTo>
                  <a:pt x="1208073" y="351657"/>
                </a:lnTo>
                <a:lnTo>
                  <a:pt x="1181838" y="356953"/>
                </a:lnTo>
                <a:cubicBezTo>
                  <a:pt x="1148019" y="371258"/>
                  <a:pt x="1124289" y="404744"/>
                  <a:pt x="1124289" y="443774"/>
                </a:cubicBezTo>
                <a:lnTo>
                  <a:pt x="1124289" y="1035868"/>
                </a:lnTo>
                <a:cubicBezTo>
                  <a:pt x="1124289" y="1074897"/>
                  <a:pt x="1148019" y="1108384"/>
                  <a:pt x="1181838" y="1122688"/>
                </a:cubicBezTo>
                <a:lnTo>
                  <a:pt x="1208073" y="1127985"/>
                </a:lnTo>
                <a:lnTo>
                  <a:pt x="1208073" y="1460912"/>
                </a:lnTo>
                <a:cubicBezTo>
                  <a:pt x="1208073" y="1466676"/>
                  <a:pt x="1212746" y="1471349"/>
                  <a:pt x="1218510" y="1471349"/>
                </a:cubicBezTo>
                <a:cubicBezTo>
                  <a:pt x="1224274" y="1471349"/>
                  <a:pt x="1228947" y="1466676"/>
                  <a:pt x="1228947" y="1460912"/>
                </a:cubicBezTo>
                <a:lnTo>
                  <a:pt x="1228947" y="1127987"/>
                </a:lnTo>
                <a:lnTo>
                  <a:pt x="1255190" y="1122689"/>
                </a:lnTo>
                <a:cubicBezTo>
                  <a:pt x="1289009" y="1108385"/>
                  <a:pt x="1312738" y="1074898"/>
                  <a:pt x="1312738" y="1035869"/>
                </a:cubicBezTo>
                <a:cubicBezTo>
                  <a:pt x="1312738" y="838504"/>
                  <a:pt x="1312739" y="641139"/>
                  <a:pt x="1312739" y="443774"/>
                </a:cubicBezTo>
                <a:cubicBezTo>
                  <a:pt x="1312739" y="404744"/>
                  <a:pt x="1289010" y="371258"/>
                  <a:pt x="1255191" y="356953"/>
                </a:cubicBezTo>
                <a:lnTo>
                  <a:pt x="1228947" y="351655"/>
                </a:lnTo>
                <a:lnTo>
                  <a:pt x="1228947" y="10437"/>
                </a:lnTo>
                <a:cubicBezTo>
                  <a:pt x="1228947" y="4673"/>
                  <a:pt x="1224274" y="0"/>
                  <a:pt x="1218510" y="0"/>
                </a:cubicBezTo>
                <a:close/>
              </a:path>
            </a:pathLst>
          </a:custGeom>
          <a:solidFill>
            <a:schemeClr val="bg1">
              <a:alpha val="40000"/>
            </a:schemeClr>
          </a:solidFill>
          <a:ln w="9212" cap="flat">
            <a:noFill/>
            <a:prstDash val="solid"/>
            <a:miter/>
          </a:ln>
        </p:spPr>
        <p:txBody>
          <a:bodyPr wrap="square" rtlCol="0" anchor="ctr">
            <a:noAutofit/>
          </a:bodyPr>
          <a:lstStyle/>
          <a:p>
            <a:endParaRPr lang="en-US">
              <a:solidFill>
                <a:schemeClr val="tx1"/>
              </a:solidFill>
              <a:cs typeface="B Nazanin" panose="00000700000000000000" pitchFamily="2" charset="-78"/>
            </a:endParaRPr>
          </a:p>
        </p:txBody>
      </p:sp>
      <p:sp>
        <p:nvSpPr>
          <p:cNvPr id="3" name="Picture Placeholder 2">
            <a:extLst>
              <a:ext uri="{FF2B5EF4-FFF2-40B4-BE49-F238E27FC236}">
                <a16:creationId xmlns:a16="http://schemas.microsoft.com/office/drawing/2014/main" id="{52E192AD-54EF-488F-B49F-A5C78142FCC7}"/>
              </a:ext>
            </a:extLst>
          </p:cNvPr>
          <p:cNvSpPr>
            <a:spLocks noGrp="1"/>
          </p:cNvSpPr>
          <p:nvPr>
            <p:ph type="pic" sz="quarter" idx="65"/>
          </p:nvPr>
        </p:nvSpPr>
        <p:spPr/>
        <p:txBody>
          <a:bodyPr/>
          <a:lstStyle/>
          <a:p>
            <a:endParaRPr lang="en-US">
              <a:cs typeface="B Nazanin" panose="00000700000000000000" pitchFamily="2" charset="-78"/>
            </a:endParaRPr>
          </a:p>
        </p:txBody>
      </p:sp>
    </p:spTree>
    <p:extLst>
      <p:ext uri="{BB962C8B-B14F-4D97-AF65-F5344CB8AC3E}">
        <p14:creationId xmlns:p14="http://schemas.microsoft.com/office/powerpoint/2010/main" val="234562980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4" name="Freeform: Shape 3">
            <a:extLst>
              <a:ext uri="{FF2B5EF4-FFF2-40B4-BE49-F238E27FC236}">
                <a16:creationId xmlns:a16="http://schemas.microsoft.com/office/drawing/2014/main" id="{2F0D4BDE-A9C6-44C4-A1FF-AF6A5BECE984}"/>
              </a:ext>
            </a:extLst>
          </p:cNvPr>
          <p:cNvSpPr/>
          <p:nvPr/>
        </p:nvSpPr>
        <p:spPr>
          <a:xfrm>
            <a:off x="1097766" y="4147242"/>
            <a:ext cx="2855109" cy="1782213"/>
          </a:xfrm>
          <a:custGeom>
            <a:avLst/>
            <a:gdLst>
              <a:gd name="connsiteX0" fmla="*/ 0 w 6857999"/>
              <a:gd name="connsiteY0" fmla="*/ 385763 h 4280892"/>
              <a:gd name="connsiteX1" fmla="*/ 0 w 6857999"/>
              <a:gd name="connsiteY1" fmla="*/ 294680 h 4280892"/>
              <a:gd name="connsiteX2" fmla="*/ 19288 w 6857999"/>
              <a:gd name="connsiteY2" fmla="*/ 183773 h 4280892"/>
              <a:gd name="connsiteX3" fmla="*/ 31075 w 6857999"/>
              <a:gd name="connsiteY3" fmla="*/ 199846 h 4280892"/>
              <a:gd name="connsiteX4" fmla="*/ 38040 w 6857999"/>
              <a:gd name="connsiteY4" fmla="*/ 311825 h 4280892"/>
              <a:gd name="connsiteX5" fmla="*/ 56793 w 6857999"/>
              <a:gd name="connsiteY5" fmla="*/ 392192 h 4280892"/>
              <a:gd name="connsiteX6" fmla="*/ 106085 w 6857999"/>
              <a:gd name="connsiteY6" fmla="*/ 413623 h 4280892"/>
              <a:gd name="connsiteX7" fmla="*/ 169843 w 6857999"/>
              <a:gd name="connsiteY7" fmla="*/ 380941 h 4280892"/>
              <a:gd name="connsiteX8" fmla="*/ 362188 w 6857999"/>
              <a:gd name="connsiteY8" fmla="*/ 227707 h 4280892"/>
              <a:gd name="connsiteX9" fmla="*/ 648295 w 6857999"/>
              <a:gd name="connsiteY9" fmla="*/ 0 h 4280892"/>
              <a:gd name="connsiteX10" fmla="*/ 685800 w 6857999"/>
              <a:gd name="connsiteY10" fmla="*/ 0 h 4280892"/>
              <a:gd name="connsiteX11" fmla="*/ 727591 w 6857999"/>
              <a:gd name="connsiteY11" fmla="*/ 27325 h 4280892"/>
              <a:gd name="connsiteX12" fmla="*/ 750094 w 6857999"/>
              <a:gd name="connsiteY12" fmla="*/ 152698 h 4280892"/>
              <a:gd name="connsiteX13" fmla="*/ 643473 w 6857999"/>
              <a:gd name="connsiteY13" fmla="*/ 530423 h 4280892"/>
              <a:gd name="connsiteX14" fmla="*/ 752773 w 6857999"/>
              <a:gd name="connsiteY14" fmla="*/ 862608 h 4280892"/>
              <a:gd name="connsiteX15" fmla="*/ 1143893 w 6857999"/>
              <a:gd name="connsiteY15" fmla="*/ 1106388 h 4280892"/>
              <a:gd name="connsiteX16" fmla="*/ 1171754 w 6857999"/>
              <a:gd name="connsiteY16" fmla="*/ 1099959 h 4280892"/>
              <a:gd name="connsiteX17" fmla="*/ 1309449 w 6857999"/>
              <a:gd name="connsiteY17" fmla="*/ 1012627 h 4280892"/>
              <a:gd name="connsiteX18" fmla="*/ 1481971 w 6857999"/>
              <a:gd name="connsiteY18" fmla="*/ 971907 h 4280892"/>
              <a:gd name="connsiteX19" fmla="*/ 1717715 w 6857999"/>
              <a:gd name="connsiteY19" fmla="*/ 966549 h 4280892"/>
              <a:gd name="connsiteX20" fmla="*/ 2466201 w 6857999"/>
              <a:gd name="connsiteY20" fmla="*/ 872788 h 4280892"/>
              <a:gd name="connsiteX21" fmla="*/ 2814995 w 6857999"/>
              <a:gd name="connsiteY21" fmla="*/ 758131 h 4280892"/>
              <a:gd name="connsiteX22" fmla="*/ 2988052 w 6857999"/>
              <a:gd name="connsiteY22" fmla="*/ 681514 h 4280892"/>
              <a:gd name="connsiteX23" fmla="*/ 3538835 w 6857999"/>
              <a:gd name="connsiteY23" fmla="*/ 482203 h 4280892"/>
              <a:gd name="connsiteX24" fmla="*/ 4148554 w 6857999"/>
              <a:gd name="connsiteY24" fmla="*/ 397550 h 4280892"/>
              <a:gd name="connsiteX25" fmla="*/ 4542889 w 6857999"/>
              <a:gd name="connsiteY25" fmla="*/ 503634 h 4280892"/>
              <a:gd name="connsiteX26" fmla="*/ 5078671 w 6857999"/>
              <a:gd name="connsiteY26" fmla="*/ 733485 h 4280892"/>
              <a:gd name="connsiteX27" fmla="*/ 5504617 w 6857999"/>
              <a:gd name="connsiteY27" fmla="*/ 1057096 h 4280892"/>
              <a:gd name="connsiteX28" fmla="*/ 5889307 w 6857999"/>
              <a:gd name="connsiteY28" fmla="*/ 1495901 h 4280892"/>
              <a:gd name="connsiteX29" fmla="*/ 5910739 w 6857999"/>
              <a:gd name="connsiteY29" fmla="*/ 1520547 h 4280892"/>
              <a:gd name="connsiteX30" fmla="*/ 6204347 w 6857999"/>
              <a:gd name="connsiteY30" fmla="*/ 1357670 h 4280892"/>
              <a:gd name="connsiteX31" fmla="*/ 6438483 w 6857999"/>
              <a:gd name="connsiteY31" fmla="*/ 1313200 h 4280892"/>
              <a:gd name="connsiteX32" fmla="*/ 6787813 w 6857999"/>
              <a:gd name="connsiteY32" fmla="*/ 1247299 h 4280892"/>
              <a:gd name="connsiteX33" fmla="*/ 6858000 w 6857999"/>
              <a:gd name="connsiteY33" fmla="*/ 1232833 h 4280892"/>
              <a:gd name="connsiteX34" fmla="*/ 6858000 w 6857999"/>
              <a:gd name="connsiteY34" fmla="*/ 1243548 h 4280892"/>
              <a:gd name="connsiteX35" fmla="*/ 6701016 w 6857999"/>
              <a:gd name="connsiteY35" fmla="*/ 1390352 h 4280892"/>
              <a:gd name="connsiteX36" fmla="*/ 6473309 w 6857999"/>
              <a:gd name="connsiteY36" fmla="*/ 1482507 h 4280892"/>
              <a:gd name="connsiteX37" fmla="*/ 6267033 w 6857999"/>
              <a:gd name="connsiteY37" fmla="*/ 1586448 h 4280892"/>
              <a:gd name="connsiteX38" fmla="*/ 6249353 w 6857999"/>
              <a:gd name="connsiteY38" fmla="*/ 1602522 h 4280892"/>
              <a:gd name="connsiteX39" fmla="*/ 6377405 w 6857999"/>
              <a:gd name="connsiteY39" fmla="*/ 1627168 h 4280892"/>
              <a:gd name="connsiteX40" fmla="*/ 6774418 w 6857999"/>
              <a:gd name="connsiteY40" fmla="*/ 1617524 h 4280892"/>
              <a:gd name="connsiteX41" fmla="*/ 6791563 w 6857999"/>
              <a:gd name="connsiteY41" fmla="*/ 1618595 h 4280892"/>
              <a:gd name="connsiteX42" fmla="*/ 6787277 w 6857999"/>
              <a:gd name="connsiteY42" fmla="*/ 1640027 h 4280892"/>
              <a:gd name="connsiteX43" fmla="*/ 6644223 w 6857999"/>
              <a:gd name="connsiteY43" fmla="*/ 1735931 h 4280892"/>
              <a:gd name="connsiteX44" fmla="*/ 6345258 w 6857999"/>
              <a:gd name="connsiteY44" fmla="*/ 1795403 h 4280892"/>
              <a:gd name="connsiteX45" fmla="*/ 6196310 w 6857999"/>
              <a:gd name="connsiteY45" fmla="*/ 1828621 h 4280892"/>
              <a:gd name="connsiteX46" fmla="*/ 6195775 w 6857999"/>
              <a:gd name="connsiteY46" fmla="*/ 1835587 h 4280892"/>
              <a:gd name="connsiteX47" fmla="*/ 6201668 w 6857999"/>
              <a:gd name="connsiteY47" fmla="*/ 1844695 h 4280892"/>
              <a:gd name="connsiteX48" fmla="*/ 6279356 w 6857999"/>
              <a:gd name="connsiteY48" fmla="*/ 2128659 h 4280892"/>
              <a:gd name="connsiteX49" fmla="*/ 6220956 w 6857999"/>
              <a:gd name="connsiteY49" fmla="*/ 2187059 h 4280892"/>
              <a:gd name="connsiteX50" fmla="*/ 6104692 w 6857999"/>
              <a:gd name="connsiteY50" fmla="*/ 2246531 h 4280892"/>
              <a:gd name="connsiteX51" fmla="*/ 5831443 w 6857999"/>
              <a:gd name="connsiteY51" fmla="*/ 2595860 h 4280892"/>
              <a:gd name="connsiteX52" fmla="*/ 5682496 w 6857999"/>
              <a:gd name="connsiteY52" fmla="*/ 2894826 h 4280892"/>
              <a:gd name="connsiteX53" fmla="*/ 5555516 w 6857999"/>
              <a:gd name="connsiteY53" fmla="*/ 2977872 h 4280892"/>
              <a:gd name="connsiteX54" fmla="*/ 5404425 w 6857999"/>
              <a:gd name="connsiteY54" fmla="*/ 2959120 h 4280892"/>
              <a:gd name="connsiteX55" fmla="*/ 5351919 w 6857999"/>
              <a:gd name="connsiteY55" fmla="*/ 2967157 h 4280892"/>
              <a:gd name="connsiteX56" fmla="*/ 5217438 w 6857999"/>
              <a:gd name="connsiteY56" fmla="*/ 2914650 h 4280892"/>
              <a:gd name="connsiteX57" fmla="*/ 5168682 w 6857999"/>
              <a:gd name="connsiteY57" fmla="*/ 2826246 h 4280892"/>
              <a:gd name="connsiteX58" fmla="*/ 5089922 w 6857999"/>
              <a:gd name="connsiteY58" fmla="*/ 2592110 h 4280892"/>
              <a:gd name="connsiteX59" fmla="*/ 5090993 w 6857999"/>
              <a:gd name="connsiteY59" fmla="*/ 2573357 h 4280892"/>
              <a:gd name="connsiteX60" fmla="*/ 5060990 w 6857999"/>
              <a:gd name="connsiteY60" fmla="*/ 2535853 h 4280892"/>
              <a:gd name="connsiteX61" fmla="*/ 4976336 w 6857999"/>
              <a:gd name="connsiteY61" fmla="*/ 2532102 h 4280892"/>
              <a:gd name="connsiteX62" fmla="*/ 4941510 w 6857999"/>
              <a:gd name="connsiteY62" fmla="*/ 2543889 h 4280892"/>
              <a:gd name="connsiteX63" fmla="*/ 4831675 w 6857999"/>
              <a:gd name="connsiteY63" fmla="*/ 2641937 h 4280892"/>
              <a:gd name="connsiteX64" fmla="*/ 4483954 w 6857999"/>
              <a:gd name="connsiteY64" fmla="*/ 2746415 h 4280892"/>
              <a:gd name="connsiteX65" fmla="*/ 4415909 w 6857999"/>
              <a:gd name="connsiteY65" fmla="*/ 2740521 h 4280892"/>
              <a:gd name="connsiteX66" fmla="*/ 4428768 w 6857999"/>
              <a:gd name="connsiteY66" fmla="*/ 2784455 h 4280892"/>
              <a:gd name="connsiteX67" fmla="*/ 4543425 w 6857999"/>
              <a:gd name="connsiteY67" fmla="*/ 3031450 h 4280892"/>
              <a:gd name="connsiteX68" fmla="*/ 4561106 w 6857999"/>
              <a:gd name="connsiteY68" fmla="*/ 3171825 h 4280892"/>
              <a:gd name="connsiteX69" fmla="*/ 4536460 w 6857999"/>
              <a:gd name="connsiteY69" fmla="*/ 3566160 h 4280892"/>
              <a:gd name="connsiteX70" fmla="*/ 4512885 w 6857999"/>
              <a:gd name="connsiteY70" fmla="*/ 3666351 h 4280892"/>
              <a:gd name="connsiteX71" fmla="*/ 4464665 w 6857999"/>
              <a:gd name="connsiteY71" fmla="*/ 3719929 h 4280892"/>
              <a:gd name="connsiteX72" fmla="*/ 4225707 w 6857999"/>
              <a:gd name="connsiteY72" fmla="*/ 3939064 h 4280892"/>
              <a:gd name="connsiteX73" fmla="*/ 4172664 w 6857999"/>
              <a:gd name="connsiteY73" fmla="*/ 3994249 h 4280892"/>
              <a:gd name="connsiteX74" fmla="*/ 4166235 w 6857999"/>
              <a:gd name="connsiteY74" fmla="*/ 3958352 h 4280892"/>
              <a:gd name="connsiteX75" fmla="*/ 4151769 w 6857999"/>
              <a:gd name="connsiteY75" fmla="*/ 3836194 h 4280892"/>
              <a:gd name="connsiteX76" fmla="*/ 4193560 w 6857999"/>
              <a:gd name="connsiteY76" fmla="*/ 3699034 h 4280892"/>
              <a:gd name="connsiteX77" fmla="*/ 4251424 w 6857999"/>
              <a:gd name="connsiteY77" fmla="*/ 3642241 h 4280892"/>
              <a:gd name="connsiteX78" fmla="*/ 4287857 w 6857999"/>
              <a:gd name="connsiteY78" fmla="*/ 3568839 h 4280892"/>
              <a:gd name="connsiteX79" fmla="*/ 4299109 w 6857999"/>
              <a:gd name="connsiteY79" fmla="*/ 3544729 h 4280892"/>
              <a:gd name="connsiteX80" fmla="*/ 4343579 w 6857999"/>
              <a:gd name="connsiteY80" fmla="*/ 3332560 h 4280892"/>
              <a:gd name="connsiteX81" fmla="*/ 4320004 w 6857999"/>
              <a:gd name="connsiteY81" fmla="*/ 3237726 h 4280892"/>
              <a:gd name="connsiteX82" fmla="*/ 3988891 w 6857999"/>
              <a:gd name="connsiteY82" fmla="*/ 2902327 h 4280892"/>
              <a:gd name="connsiteX83" fmla="*/ 3910131 w 6857999"/>
              <a:gd name="connsiteY83" fmla="*/ 2934474 h 4280892"/>
              <a:gd name="connsiteX84" fmla="*/ 3910667 w 6857999"/>
              <a:gd name="connsiteY84" fmla="*/ 3173432 h 4280892"/>
              <a:gd name="connsiteX85" fmla="*/ 3930491 w 6857999"/>
              <a:gd name="connsiteY85" fmla="*/ 3329345 h 4280892"/>
              <a:gd name="connsiteX86" fmla="*/ 3931027 w 6857999"/>
              <a:gd name="connsiteY86" fmla="*/ 3424714 h 4280892"/>
              <a:gd name="connsiteX87" fmla="*/ 3949779 w 6857999"/>
              <a:gd name="connsiteY87" fmla="*/ 3727430 h 4280892"/>
              <a:gd name="connsiteX88" fmla="*/ 4055864 w 6857999"/>
              <a:gd name="connsiteY88" fmla="*/ 3990499 h 4280892"/>
              <a:gd name="connsiteX89" fmla="*/ 4074616 w 6857999"/>
              <a:gd name="connsiteY89" fmla="*/ 4015681 h 4280892"/>
              <a:gd name="connsiteX90" fmla="*/ 4225171 w 6857999"/>
              <a:gd name="connsiteY90" fmla="*/ 4152305 h 4280892"/>
              <a:gd name="connsiteX91" fmla="*/ 4225171 w 6857999"/>
              <a:gd name="connsiteY91" fmla="*/ 4191953 h 4280892"/>
              <a:gd name="connsiteX92" fmla="*/ 4086939 w 6857999"/>
              <a:gd name="connsiteY92" fmla="*/ 4230529 h 4280892"/>
              <a:gd name="connsiteX93" fmla="*/ 3892986 w 6857999"/>
              <a:gd name="connsiteY93" fmla="*/ 4178558 h 4280892"/>
              <a:gd name="connsiteX94" fmla="*/ 3863518 w 6857999"/>
              <a:gd name="connsiteY94" fmla="*/ 4149090 h 4280892"/>
              <a:gd name="connsiteX95" fmla="*/ 3807797 w 6857999"/>
              <a:gd name="connsiteY95" fmla="*/ 4004429 h 4280892"/>
              <a:gd name="connsiteX96" fmla="*/ 3767614 w 6857999"/>
              <a:gd name="connsiteY96" fmla="*/ 3960495 h 4280892"/>
              <a:gd name="connsiteX97" fmla="*/ 3746183 w 6857999"/>
              <a:gd name="connsiteY97" fmla="*/ 3930491 h 4280892"/>
              <a:gd name="connsiteX98" fmla="*/ 3727966 w 6857999"/>
              <a:gd name="connsiteY98" fmla="*/ 3687782 h 4280892"/>
              <a:gd name="connsiteX99" fmla="*/ 3690461 w 6857999"/>
              <a:gd name="connsiteY99" fmla="*/ 3505617 h 4280892"/>
              <a:gd name="connsiteX100" fmla="*/ 3476149 w 6857999"/>
              <a:gd name="connsiteY100" fmla="*/ 2923222 h 4280892"/>
              <a:gd name="connsiteX101" fmla="*/ 3432751 w 6857999"/>
              <a:gd name="connsiteY101" fmla="*/ 2828925 h 4280892"/>
              <a:gd name="connsiteX102" fmla="*/ 3368457 w 6857999"/>
              <a:gd name="connsiteY102" fmla="*/ 2785527 h 4280892"/>
              <a:gd name="connsiteX103" fmla="*/ 3328273 w 6857999"/>
              <a:gd name="connsiteY103" fmla="*/ 2774811 h 4280892"/>
              <a:gd name="connsiteX104" fmla="*/ 3157359 w 6857999"/>
              <a:gd name="connsiteY104" fmla="*/ 2706231 h 4280892"/>
              <a:gd name="connsiteX105" fmla="*/ 2484953 w 6857999"/>
              <a:gd name="connsiteY105" fmla="*/ 2652653 h 4280892"/>
              <a:gd name="connsiteX106" fmla="*/ 2442627 w 6857999"/>
              <a:gd name="connsiteY106" fmla="*/ 2677835 h 4280892"/>
              <a:gd name="connsiteX107" fmla="*/ 2341364 w 6857999"/>
              <a:gd name="connsiteY107" fmla="*/ 2756059 h 4280892"/>
              <a:gd name="connsiteX108" fmla="*/ 2299573 w 6857999"/>
              <a:gd name="connsiteY108" fmla="*/ 2765703 h 4280892"/>
              <a:gd name="connsiteX109" fmla="*/ 2062758 w 6857999"/>
              <a:gd name="connsiteY109" fmla="*/ 2899112 h 4280892"/>
              <a:gd name="connsiteX110" fmla="*/ 1831836 w 6857999"/>
              <a:gd name="connsiteY110" fmla="*/ 3102174 h 4280892"/>
              <a:gd name="connsiteX111" fmla="*/ 1720394 w 6857999"/>
              <a:gd name="connsiteY111" fmla="*/ 3237191 h 4280892"/>
              <a:gd name="connsiteX112" fmla="*/ 1637348 w 6857999"/>
              <a:gd name="connsiteY112" fmla="*/ 3454182 h 4280892"/>
              <a:gd name="connsiteX113" fmla="*/ 1635740 w 6857999"/>
              <a:gd name="connsiteY113" fmla="*/ 3516332 h 4280892"/>
              <a:gd name="connsiteX114" fmla="*/ 1660922 w 6857999"/>
              <a:gd name="connsiteY114" fmla="*/ 3686711 h 4280892"/>
              <a:gd name="connsiteX115" fmla="*/ 1662529 w 6857999"/>
              <a:gd name="connsiteY115" fmla="*/ 3777794 h 4280892"/>
              <a:gd name="connsiteX116" fmla="*/ 1677531 w 6857999"/>
              <a:gd name="connsiteY116" fmla="*/ 3867269 h 4280892"/>
              <a:gd name="connsiteX117" fmla="*/ 1893987 w 6857999"/>
              <a:gd name="connsiteY117" fmla="*/ 4141054 h 4280892"/>
              <a:gd name="connsiteX118" fmla="*/ 1919168 w 6857999"/>
              <a:gd name="connsiteY118" fmla="*/ 4159270 h 4280892"/>
              <a:gd name="connsiteX119" fmla="*/ 1605201 w 6857999"/>
              <a:gd name="connsiteY119" fmla="*/ 4178558 h 4280892"/>
              <a:gd name="connsiteX120" fmla="*/ 1570911 w 6857999"/>
              <a:gd name="connsiteY120" fmla="*/ 4147483 h 4280892"/>
              <a:gd name="connsiteX121" fmla="*/ 1574125 w 6857999"/>
              <a:gd name="connsiteY121" fmla="*/ 4143732 h 4280892"/>
              <a:gd name="connsiteX122" fmla="*/ 1555373 w 6857999"/>
              <a:gd name="connsiteY122" fmla="*/ 4139982 h 4280892"/>
              <a:gd name="connsiteX123" fmla="*/ 1541443 w 6857999"/>
              <a:gd name="connsiteY123" fmla="*/ 4083725 h 4280892"/>
              <a:gd name="connsiteX124" fmla="*/ 1500723 w 6857999"/>
              <a:gd name="connsiteY124" fmla="*/ 4021038 h 4280892"/>
              <a:gd name="connsiteX125" fmla="*/ 1456789 w 6857999"/>
              <a:gd name="connsiteY125" fmla="*/ 4006037 h 4280892"/>
              <a:gd name="connsiteX126" fmla="*/ 1423571 w 6857999"/>
              <a:gd name="connsiteY126" fmla="*/ 3982462 h 4280892"/>
              <a:gd name="connsiteX127" fmla="*/ 1386066 w 6857999"/>
              <a:gd name="connsiteY127" fmla="*/ 3507224 h 4280892"/>
              <a:gd name="connsiteX128" fmla="*/ 1305163 w 6857999"/>
              <a:gd name="connsiteY128" fmla="*/ 3120390 h 4280892"/>
              <a:gd name="connsiteX129" fmla="*/ 1311592 w 6857999"/>
              <a:gd name="connsiteY129" fmla="*/ 2960192 h 4280892"/>
              <a:gd name="connsiteX130" fmla="*/ 1336238 w 6857999"/>
              <a:gd name="connsiteY130" fmla="*/ 2907149 h 4280892"/>
              <a:gd name="connsiteX131" fmla="*/ 1024949 w 6857999"/>
              <a:gd name="connsiteY131" fmla="*/ 3154144 h 4280892"/>
              <a:gd name="connsiteX132" fmla="*/ 805815 w 6857999"/>
              <a:gd name="connsiteY132" fmla="*/ 3474006 h 4280892"/>
              <a:gd name="connsiteX133" fmla="*/ 685800 w 6857999"/>
              <a:gd name="connsiteY133" fmla="*/ 4048363 h 4280892"/>
              <a:gd name="connsiteX134" fmla="*/ 712589 w 6857999"/>
              <a:gd name="connsiteY134" fmla="*/ 4132481 h 4280892"/>
              <a:gd name="connsiteX135" fmla="*/ 764024 w 6857999"/>
              <a:gd name="connsiteY135" fmla="*/ 4197846 h 4280892"/>
              <a:gd name="connsiteX136" fmla="*/ 742057 w 6857999"/>
              <a:gd name="connsiteY136" fmla="*/ 4278749 h 4280892"/>
              <a:gd name="connsiteX137" fmla="*/ 738842 w 6857999"/>
              <a:gd name="connsiteY137" fmla="*/ 4282500 h 4280892"/>
              <a:gd name="connsiteX138" fmla="*/ 599539 w 6857999"/>
              <a:gd name="connsiteY138" fmla="*/ 4282500 h 4280892"/>
              <a:gd name="connsiteX139" fmla="*/ 541139 w 6857999"/>
              <a:gd name="connsiteY139" fmla="*/ 4276070 h 4280892"/>
              <a:gd name="connsiteX140" fmla="*/ 403979 w 6857999"/>
              <a:gd name="connsiteY140" fmla="*/ 4203204 h 4280892"/>
              <a:gd name="connsiteX141" fmla="*/ 398085 w 6857999"/>
              <a:gd name="connsiteY141" fmla="*/ 4170522 h 4280892"/>
              <a:gd name="connsiteX142" fmla="*/ 410944 w 6857999"/>
              <a:gd name="connsiteY142" fmla="*/ 4008180 h 4280892"/>
              <a:gd name="connsiteX143" fmla="*/ 353080 w 6857999"/>
              <a:gd name="connsiteY143" fmla="*/ 3991570 h 4280892"/>
              <a:gd name="connsiteX144" fmla="*/ 399693 w 6857999"/>
              <a:gd name="connsiteY144" fmla="*/ 3905310 h 4280892"/>
              <a:gd name="connsiteX145" fmla="*/ 541139 w 6857999"/>
              <a:gd name="connsiteY145" fmla="*/ 3482578 h 4280892"/>
              <a:gd name="connsiteX146" fmla="*/ 564178 w 6857999"/>
              <a:gd name="connsiteY146" fmla="*/ 3209330 h 4280892"/>
              <a:gd name="connsiteX147" fmla="*/ 557748 w 6857999"/>
              <a:gd name="connsiteY147" fmla="*/ 3033058 h 4280892"/>
              <a:gd name="connsiteX148" fmla="*/ 622042 w 6857999"/>
              <a:gd name="connsiteY148" fmla="*/ 2901256 h 4280892"/>
              <a:gd name="connsiteX149" fmla="*/ 715268 w 6857999"/>
              <a:gd name="connsiteY149" fmla="*/ 2820888 h 4280892"/>
              <a:gd name="connsiteX150" fmla="*/ 846534 w 6857999"/>
              <a:gd name="connsiteY150" fmla="*/ 2607112 h 4280892"/>
              <a:gd name="connsiteX151" fmla="*/ 851892 w 6857999"/>
              <a:gd name="connsiteY151" fmla="*/ 2301716 h 4280892"/>
              <a:gd name="connsiteX152" fmla="*/ 805279 w 6857999"/>
              <a:gd name="connsiteY152" fmla="*/ 2109371 h 4280892"/>
              <a:gd name="connsiteX153" fmla="*/ 804208 w 6857999"/>
              <a:gd name="connsiteY153" fmla="*/ 1676460 h 4280892"/>
              <a:gd name="connsiteX154" fmla="*/ 956905 w 6857999"/>
              <a:gd name="connsiteY154" fmla="*/ 1347490 h 4280892"/>
              <a:gd name="connsiteX155" fmla="*/ 973515 w 6857999"/>
              <a:gd name="connsiteY155" fmla="*/ 1320165 h 4280892"/>
              <a:gd name="connsiteX156" fmla="*/ 755452 w 6857999"/>
              <a:gd name="connsiteY156" fmla="*/ 1093530 h 4280892"/>
              <a:gd name="connsiteX157" fmla="*/ 543282 w 6857999"/>
              <a:gd name="connsiteY157" fmla="*/ 832604 h 4280892"/>
              <a:gd name="connsiteX158" fmla="*/ 495598 w 6857999"/>
              <a:gd name="connsiteY158" fmla="*/ 397014 h 4280892"/>
              <a:gd name="connsiteX159" fmla="*/ 557748 w 6857999"/>
              <a:gd name="connsiteY159" fmla="*/ 220206 h 4280892"/>
              <a:gd name="connsiteX160" fmla="*/ 536853 w 6857999"/>
              <a:gd name="connsiteY160" fmla="*/ 234136 h 4280892"/>
              <a:gd name="connsiteX161" fmla="*/ 378797 w 6857999"/>
              <a:gd name="connsiteY161" fmla="*/ 344507 h 4280892"/>
              <a:gd name="connsiteX162" fmla="*/ 165556 w 6857999"/>
              <a:gd name="connsiteY162" fmla="*/ 466130 h 4280892"/>
              <a:gd name="connsiteX163" fmla="*/ 2679 w 6857999"/>
              <a:gd name="connsiteY163" fmla="*/ 389513 h 4280892"/>
              <a:gd name="connsiteX164" fmla="*/ 0 w 6857999"/>
              <a:gd name="connsiteY164" fmla="*/ 385763 h 4280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6857999" h="4280892">
                <a:moveTo>
                  <a:pt x="0" y="385763"/>
                </a:moveTo>
                <a:cubicBezTo>
                  <a:pt x="0" y="355223"/>
                  <a:pt x="0" y="325219"/>
                  <a:pt x="0" y="294680"/>
                </a:cubicBezTo>
                <a:cubicBezTo>
                  <a:pt x="6429" y="259318"/>
                  <a:pt x="12323" y="223957"/>
                  <a:pt x="19288" y="183773"/>
                </a:cubicBezTo>
                <a:cubicBezTo>
                  <a:pt x="23039" y="188595"/>
                  <a:pt x="30540" y="193953"/>
                  <a:pt x="31075" y="199846"/>
                </a:cubicBezTo>
                <a:cubicBezTo>
                  <a:pt x="34290" y="237351"/>
                  <a:pt x="33754" y="274856"/>
                  <a:pt x="38040" y="311825"/>
                </a:cubicBezTo>
                <a:cubicBezTo>
                  <a:pt x="41255" y="339150"/>
                  <a:pt x="47685" y="365939"/>
                  <a:pt x="56793" y="392192"/>
                </a:cubicBezTo>
                <a:cubicBezTo>
                  <a:pt x="64294" y="414695"/>
                  <a:pt x="83046" y="423803"/>
                  <a:pt x="106085" y="413623"/>
                </a:cubicBezTo>
                <a:cubicBezTo>
                  <a:pt x="128052" y="403979"/>
                  <a:pt x="151090" y="395407"/>
                  <a:pt x="169843" y="380941"/>
                </a:cubicBezTo>
                <a:cubicBezTo>
                  <a:pt x="235208" y="331113"/>
                  <a:pt x="298966" y="279678"/>
                  <a:pt x="362188" y="227707"/>
                </a:cubicBezTo>
                <a:cubicBezTo>
                  <a:pt x="457021" y="150555"/>
                  <a:pt x="541139" y="61079"/>
                  <a:pt x="648295" y="0"/>
                </a:cubicBezTo>
                <a:cubicBezTo>
                  <a:pt x="660618" y="0"/>
                  <a:pt x="673477" y="0"/>
                  <a:pt x="685800" y="0"/>
                </a:cubicBezTo>
                <a:cubicBezTo>
                  <a:pt x="699730" y="9108"/>
                  <a:pt x="715804" y="16073"/>
                  <a:pt x="727591" y="27325"/>
                </a:cubicBezTo>
                <a:cubicBezTo>
                  <a:pt x="764560" y="63222"/>
                  <a:pt x="767775" y="105013"/>
                  <a:pt x="750094" y="152698"/>
                </a:cubicBezTo>
                <a:cubicBezTo>
                  <a:pt x="705088" y="275927"/>
                  <a:pt x="664905" y="400229"/>
                  <a:pt x="643473" y="530423"/>
                </a:cubicBezTo>
                <a:cubicBezTo>
                  <a:pt x="622042" y="662226"/>
                  <a:pt x="654725" y="771525"/>
                  <a:pt x="752773" y="862608"/>
                </a:cubicBezTo>
                <a:cubicBezTo>
                  <a:pt x="867430" y="969228"/>
                  <a:pt x="1002983" y="1042630"/>
                  <a:pt x="1143893" y="1106388"/>
                </a:cubicBezTo>
                <a:cubicBezTo>
                  <a:pt x="1150858" y="1109603"/>
                  <a:pt x="1163717" y="1104781"/>
                  <a:pt x="1171754" y="1099959"/>
                </a:cubicBezTo>
                <a:cubicBezTo>
                  <a:pt x="1217831" y="1071027"/>
                  <a:pt x="1262301" y="1038880"/>
                  <a:pt x="1309449" y="1012627"/>
                </a:cubicBezTo>
                <a:cubicBezTo>
                  <a:pt x="1362492" y="983159"/>
                  <a:pt x="1419820" y="970836"/>
                  <a:pt x="1481971" y="971907"/>
                </a:cubicBezTo>
                <a:cubicBezTo>
                  <a:pt x="1560195" y="973515"/>
                  <a:pt x="1638955" y="970836"/>
                  <a:pt x="1717715" y="966549"/>
                </a:cubicBezTo>
                <a:cubicBezTo>
                  <a:pt x="1969532" y="953155"/>
                  <a:pt x="2218134" y="916186"/>
                  <a:pt x="2466201" y="872788"/>
                </a:cubicBezTo>
                <a:cubicBezTo>
                  <a:pt x="2588359" y="851356"/>
                  <a:pt x="2705695" y="817602"/>
                  <a:pt x="2814995" y="758131"/>
                </a:cubicBezTo>
                <a:cubicBezTo>
                  <a:pt x="2870180" y="728127"/>
                  <a:pt x="2928580" y="700802"/>
                  <a:pt x="2988052" y="681514"/>
                </a:cubicBezTo>
                <a:cubicBezTo>
                  <a:pt x="3173432" y="620435"/>
                  <a:pt x="3361492" y="566321"/>
                  <a:pt x="3538835" y="482203"/>
                </a:cubicBezTo>
                <a:cubicBezTo>
                  <a:pt x="3733324" y="390049"/>
                  <a:pt x="3939064" y="375047"/>
                  <a:pt x="4148554" y="397550"/>
                </a:cubicBezTo>
                <a:cubicBezTo>
                  <a:pt x="4285178" y="412016"/>
                  <a:pt x="4415909" y="452199"/>
                  <a:pt x="4542889" y="503634"/>
                </a:cubicBezTo>
                <a:cubicBezTo>
                  <a:pt x="4722912" y="577036"/>
                  <a:pt x="4905613" y="641866"/>
                  <a:pt x="5078671" y="733485"/>
                </a:cubicBezTo>
                <a:cubicBezTo>
                  <a:pt x="5239941" y="818674"/>
                  <a:pt x="5383530" y="922615"/>
                  <a:pt x="5504617" y="1057096"/>
                </a:cubicBezTo>
                <a:cubicBezTo>
                  <a:pt x="5635348" y="1201222"/>
                  <a:pt x="5761256" y="1349633"/>
                  <a:pt x="5889307" y="1495901"/>
                </a:cubicBezTo>
                <a:cubicBezTo>
                  <a:pt x="5896273" y="1503402"/>
                  <a:pt x="5902702" y="1511439"/>
                  <a:pt x="5910739" y="1520547"/>
                </a:cubicBezTo>
                <a:cubicBezTo>
                  <a:pt x="5992713" y="1432143"/>
                  <a:pt x="6091833" y="1382316"/>
                  <a:pt x="6204347" y="1357670"/>
                </a:cubicBezTo>
                <a:cubicBezTo>
                  <a:pt x="6282035" y="1340525"/>
                  <a:pt x="6360259" y="1327666"/>
                  <a:pt x="6438483" y="1313200"/>
                </a:cubicBezTo>
                <a:cubicBezTo>
                  <a:pt x="6554748" y="1291233"/>
                  <a:pt x="6671548" y="1269266"/>
                  <a:pt x="6787813" y="1247299"/>
                </a:cubicBezTo>
                <a:cubicBezTo>
                  <a:pt x="6811387" y="1243013"/>
                  <a:pt x="6834961" y="1237655"/>
                  <a:pt x="6858000" y="1232833"/>
                </a:cubicBezTo>
                <a:cubicBezTo>
                  <a:pt x="6858000" y="1236583"/>
                  <a:pt x="6858000" y="1239798"/>
                  <a:pt x="6858000" y="1243548"/>
                </a:cubicBezTo>
                <a:cubicBezTo>
                  <a:pt x="6825317" y="1313200"/>
                  <a:pt x="6767989" y="1358741"/>
                  <a:pt x="6701016" y="1390352"/>
                </a:cubicBezTo>
                <a:cubicBezTo>
                  <a:pt x="6627078" y="1425178"/>
                  <a:pt x="6550461" y="1456789"/>
                  <a:pt x="6473309" y="1482507"/>
                </a:cubicBezTo>
                <a:cubicBezTo>
                  <a:pt x="6398836" y="1507153"/>
                  <a:pt x="6328648" y="1538228"/>
                  <a:pt x="6267033" y="1586448"/>
                </a:cubicBezTo>
                <a:cubicBezTo>
                  <a:pt x="6262212" y="1590199"/>
                  <a:pt x="6257389" y="1595021"/>
                  <a:pt x="6249353" y="1602522"/>
                </a:cubicBezTo>
                <a:cubicBezTo>
                  <a:pt x="6295430" y="1611630"/>
                  <a:pt x="6336149" y="1620738"/>
                  <a:pt x="6377405" y="1627168"/>
                </a:cubicBezTo>
                <a:cubicBezTo>
                  <a:pt x="6510278" y="1648599"/>
                  <a:pt x="6643152" y="1664672"/>
                  <a:pt x="6774418" y="1617524"/>
                </a:cubicBezTo>
                <a:cubicBezTo>
                  <a:pt x="6779240" y="1615916"/>
                  <a:pt x="6785670" y="1618059"/>
                  <a:pt x="6791563" y="1618595"/>
                </a:cubicBezTo>
                <a:cubicBezTo>
                  <a:pt x="6790492" y="1626096"/>
                  <a:pt x="6791563" y="1635205"/>
                  <a:pt x="6787277" y="1640027"/>
                </a:cubicBezTo>
                <a:cubicBezTo>
                  <a:pt x="6750308" y="1687711"/>
                  <a:pt x="6705838" y="1724144"/>
                  <a:pt x="6644223" y="1735931"/>
                </a:cubicBezTo>
                <a:cubicBezTo>
                  <a:pt x="6544032" y="1754684"/>
                  <a:pt x="6444377" y="1775043"/>
                  <a:pt x="6345258" y="1795403"/>
                </a:cubicBezTo>
                <a:cubicBezTo>
                  <a:pt x="6294894" y="1805583"/>
                  <a:pt x="6245066" y="1817370"/>
                  <a:pt x="6196310" y="1828621"/>
                </a:cubicBezTo>
                <a:cubicBezTo>
                  <a:pt x="6195775" y="1833979"/>
                  <a:pt x="6195239" y="1835051"/>
                  <a:pt x="6195775" y="1835587"/>
                </a:cubicBezTo>
                <a:cubicBezTo>
                  <a:pt x="6197381" y="1838801"/>
                  <a:pt x="6199525" y="1842016"/>
                  <a:pt x="6201668" y="1844695"/>
                </a:cubicBezTo>
                <a:cubicBezTo>
                  <a:pt x="6269176" y="1927741"/>
                  <a:pt x="6289536" y="2024182"/>
                  <a:pt x="6279356" y="2128659"/>
                </a:cubicBezTo>
                <a:cubicBezTo>
                  <a:pt x="6275606" y="2168843"/>
                  <a:pt x="6261675" y="2183309"/>
                  <a:pt x="6220956" y="2187059"/>
                </a:cubicBezTo>
                <a:cubicBezTo>
                  <a:pt x="6173808" y="2191345"/>
                  <a:pt x="6136303" y="2212241"/>
                  <a:pt x="6104692" y="2246531"/>
                </a:cubicBezTo>
                <a:cubicBezTo>
                  <a:pt x="6003965" y="2355294"/>
                  <a:pt x="5906988" y="2468344"/>
                  <a:pt x="5831443" y="2595860"/>
                </a:cubicBezTo>
                <a:cubicBezTo>
                  <a:pt x="5775186" y="2691765"/>
                  <a:pt x="5729645" y="2794099"/>
                  <a:pt x="5682496" y="2894826"/>
                </a:cubicBezTo>
                <a:cubicBezTo>
                  <a:pt x="5656242" y="2951083"/>
                  <a:pt x="5616059" y="2981087"/>
                  <a:pt x="5555516" y="2977872"/>
                </a:cubicBezTo>
                <a:cubicBezTo>
                  <a:pt x="5505152" y="2975193"/>
                  <a:pt x="5454789" y="2966621"/>
                  <a:pt x="5404425" y="2959120"/>
                </a:cubicBezTo>
                <a:cubicBezTo>
                  <a:pt x="5385137" y="2955905"/>
                  <a:pt x="5370136" y="2955905"/>
                  <a:pt x="5351919" y="2967157"/>
                </a:cubicBezTo>
                <a:cubicBezTo>
                  <a:pt x="5298877" y="2999839"/>
                  <a:pt x="5235119" y="2975193"/>
                  <a:pt x="5217438" y="2914650"/>
                </a:cubicBezTo>
                <a:cubicBezTo>
                  <a:pt x="5207258" y="2880896"/>
                  <a:pt x="5193864" y="2853571"/>
                  <a:pt x="5168682" y="2826246"/>
                </a:cubicBezTo>
                <a:cubicBezTo>
                  <a:pt x="5109210" y="2761952"/>
                  <a:pt x="5070098" y="2685871"/>
                  <a:pt x="5089922" y="2592110"/>
                </a:cubicBezTo>
                <a:cubicBezTo>
                  <a:pt x="5090993" y="2586216"/>
                  <a:pt x="5093137" y="2578715"/>
                  <a:pt x="5090993" y="2573357"/>
                </a:cubicBezTo>
                <a:cubicBezTo>
                  <a:pt x="5084564" y="2558356"/>
                  <a:pt x="5084564" y="2536924"/>
                  <a:pt x="5060990" y="2535853"/>
                </a:cubicBezTo>
                <a:cubicBezTo>
                  <a:pt x="5032593" y="2534781"/>
                  <a:pt x="5004197" y="2531567"/>
                  <a:pt x="4976336" y="2532102"/>
                </a:cubicBezTo>
                <a:cubicBezTo>
                  <a:pt x="4964549" y="2532102"/>
                  <a:pt x="4950619" y="2536389"/>
                  <a:pt x="4941510" y="2543889"/>
                </a:cubicBezTo>
                <a:cubicBezTo>
                  <a:pt x="4904006" y="2575501"/>
                  <a:pt x="4868644" y="2609255"/>
                  <a:pt x="4831675" y="2641937"/>
                </a:cubicBezTo>
                <a:cubicBezTo>
                  <a:pt x="4732020" y="2730877"/>
                  <a:pt x="4614684" y="2760881"/>
                  <a:pt x="4483954" y="2746415"/>
                </a:cubicBezTo>
                <a:cubicBezTo>
                  <a:pt x="4461986" y="2743736"/>
                  <a:pt x="4440019" y="2742664"/>
                  <a:pt x="4415909" y="2740521"/>
                </a:cubicBezTo>
                <a:cubicBezTo>
                  <a:pt x="4420731" y="2757130"/>
                  <a:pt x="4422874" y="2771596"/>
                  <a:pt x="4428768" y="2784455"/>
                </a:cubicBezTo>
                <a:cubicBezTo>
                  <a:pt x="4466272" y="2866965"/>
                  <a:pt x="4503777" y="2950012"/>
                  <a:pt x="4543425" y="3031450"/>
                </a:cubicBezTo>
                <a:cubicBezTo>
                  <a:pt x="4565392" y="3076992"/>
                  <a:pt x="4577715" y="3119319"/>
                  <a:pt x="4561106" y="3171825"/>
                </a:cubicBezTo>
                <a:cubicBezTo>
                  <a:pt x="4519851" y="3300413"/>
                  <a:pt x="4511814" y="3433286"/>
                  <a:pt x="4536460" y="3566160"/>
                </a:cubicBezTo>
                <a:cubicBezTo>
                  <a:pt x="4543961" y="3605272"/>
                  <a:pt x="4534853" y="3636883"/>
                  <a:pt x="4512885" y="3666351"/>
                </a:cubicBezTo>
                <a:cubicBezTo>
                  <a:pt x="4498419" y="3685639"/>
                  <a:pt x="4482346" y="3703856"/>
                  <a:pt x="4464665" y="3719929"/>
                </a:cubicBezTo>
                <a:cubicBezTo>
                  <a:pt x="4385370" y="3793331"/>
                  <a:pt x="4305538" y="3865662"/>
                  <a:pt x="4225707" y="3939064"/>
                </a:cubicBezTo>
                <a:cubicBezTo>
                  <a:pt x="4208562" y="3955137"/>
                  <a:pt x="4193024" y="3972818"/>
                  <a:pt x="4172664" y="3994249"/>
                </a:cubicBezTo>
                <a:cubicBezTo>
                  <a:pt x="4169985" y="3978712"/>
                  <a:pt x="4167306" y="3968532"/>
                  <a:pt x="4166235" y="3958352"/>
                </a:cubicBezTo>
                <a:cubicBezTo>
                  <a:pt x="4161413" y="3917633"/>
                  <a:pt x="4161949" y="3875842"/>
                  <a:pt x="4151769" y="3836194"/>
                </a:cubicBezTo>
                <a:cubicBezTo>
                  <a:pt x="4137303" y="3779937"/>
                  <a:pt x="4156055" y="3737074"/>
                  <a:pt x="4193560" y="3699034"/>
                </a:cubicBezTo>
                <a:cubicBezTo>
                  <a:pt x="4212312" y="3679746"/>
                  <a:pt x="4235887" y="3663672"/>
                  <a:pt x="4251424" y="3642241"/>
                </a:cubicBezTo>
                <a:cubicBezTo>
                  <a:pt x="4267498" y="3620274"/>
                  <a:pt x="4276070" y="3593485"/>
                  <a:pt x="4287857" y="3568839"/>
                </a:cubicBezTo>
                <a:cubicBezTo>
                  <a:pt x="4291608" y="3560802"/>
                  <a:pt x="4297501" y="3553301"/>
                  <a:pt x="4299109" y="3544729"/>
                </a:cubicBezTo>
                <a:cubicBezTo>
                  <a:pt x="4314646" y="3474006"/>
                  <a:pt x="4330720" y="3403818"/>
                  <a:pt x="4343579" y="3332560"/>
                </a:cubicBezTo>
                <a:cubicBezTo>
                  <a:pt x="4349472" y="3298805"/>
                  <a:pt x="4346258" y="3264515"/>
                  <a:pt x="4320004" y="3237726"/>
                </a:cubicBezTo>
                <a:cubicBezTo>
                  <a:pt x="4208026" y="3124140"/>
                  <a:pt x="4096048" y="3010555"/>
                  <a:pt x="3988891" y="2902327"/>
                </a:cubicBezTo>
                <a:cubicBezTo>
                  <a:pt x="3955137" y="2916257"/>
                  <a:pt x="3931027" y="2925901"/>
                  <a:pt x="3910131" y="2934474"/>
                </a:cubicBezTo>
                <a:cubicBezTo>
                  <a:pt x="3910131" y="3014841"/>
                  <a:pt x="3907989" y="3094137"/>
                  <a:pt x="3910667" y="3173432"/>
                </a:cubicBezTo>
                <a:cubicBezTo>
                  <a:pt x="3912810" y="3225939"/>
                  <a:pt x="3916561" y="3279517"/>
                  <a:pt x="3930491" y="3329345"/>
                </a:cubicBezTo>
                <a:cubicBezTo>
                  <a:pt x="3939599" y="3363099"/>
                  <a:pt x="3938528" y="3392567"/>
                  <a:pt x="3931027" y="3424714"/>
                </a:cubicBezTo>
                <a:cubicBezTo>
                  <a:pt x="3907453" y="3527584"/>
                  <a:pt x="3910667" y="3628311"/>
                  <a:pt x="3949779" y="3727430"/>
                </a:cubicBezTo>
                <a:cubicBezTo>
                  <a:pt x="3984605" y="3815298"/>
                  <a:pt x="4019967" y="3903167"/>
                  <a:pt x="4055864" y="3990499"/>
                </a:cubicBezTo>
                <a:cubicBezTo>
                  <a:pt x="4059615" y="4000143"/>
                  <a:pt x="4067115" y="4008716"/>
                  <a:pt x="4074616" y="4015681"/>
                </a:cubicBezTo>
                <a:cubicBezTo>
                  <a:pt x="4124444" y="4061758"/>
                  <a:pt x="4174272" y="4107299"/>
                  <a:pt x="4225171" y="4152305"/>
                </a:cubicBezTo>
                <a:cubicBezTo>
                  <a:pt x="4241244" y="4166771"/>
                  <a:pt x="4241244" y="4179094"/>
                  <a:pt x="4225171" y="4191953"/>
                </a:cubicBezTo>
                <a:cubicBezTo>
                  <a:pt x="4184452" y="4224100"/>
                  <a:pt x="4141053" y="4245531"/>
                  <a:pt x="4086939" y="4230529"/>
                </a:cubicBezTo>
                <a:cubicBezTo>
                  <a:pt x="4022646" y="4212848"/>
                  <a:pt x="3957816" y="4195167"/>
                  <a:pt x="3892986" y="4178558"/>
                </a:cubicBezTo>
                <a:cubicBezTo>
                  <a:pt x="3875842" y="4174272"/>
                  <a:pt x="3868876" y="4165164"/>
                  <a:pt x="3863518" y="4149090"/>
                </a:cubicBezTo>
                <a:cubicBezTo>
                  <a:pt x="3846374" y="4100334"/>
                  <a:pt x="3828693" y="4051578"/>
                  <a:pt x="3807797" y="4004429"/>
                </a:cubicBezTo>
                <a:cubicBezTo>
                  <a:pt x="3799761" y="3986748"/>
                  <a:pt x="3784223" y="3968532"/>
                  <a:pt x="3767614" y="3960495"/>
                </a:cubicBezTo>
                <a:cubicBezTo>
                  <a:pt x="3752076" y="3952994"/>
                  <a:pt x="3747254" y="3946565"/>
                  <a:pt x="3746183" y="3930491"/>
                </a:cubicBezTo>
                <a:cubicBezTo>
                  <a:pt x="3740825" y="3849588"/>
                  <a:pt x="3737610" y="3768150"/>
                  <a:pt x="3727966" y="3687782"/>
                </a:cubicBezTo>
                <a:cubicBezTo>
                  <a:pt x="3720465" y="3626168"/>
                  <a:pt x="3713500" y="3561874"/>
                  <a:pt x="3690461" y="3505617"/>
                </a:cubicBezTo>
                <a:cubicBezTo>
                  <a:pt x="3612237" y="3313807"/>
                  <a:pt x="3538835" y="3120926"/>
                  <a:pt x="3476149" y="2923222"/>
                </a:cubicBezTo>
                <a:cubicBezTo>
                  <a:pt x="3465969" y="2890540"/>
                  <a:pt x="3448824" y="2859465"/>
                  <a:pt x="3432751" y="2828925"/>
                </a:cubicBezTo>
                <a:cubicBezTo>
                  <a:pt x="3419356" y="2804279"/>
                  <a:pt x="3397389" y="2789813"/>
                  <a:pt x="3368457" y="2785527"/>
                </a:cubicBezTo>
                <a:cubicBezTo>
                  <a:pt x="3354526" y="2783384"/>
                  <a:pt x="3336846" y="2783384"/>
                  <a:pt x="3328273" y="2774811"/>
                </a:cubicBezTo>
                <a:cubicBezTo>
                  <a:pt x="3280589" y="2727127"/>
                  <a:pt x="3218974" y="2715875"/>
                  <a:pt x="3157359" y="2706231"/>
                </a:cubicBezTo>
                <a:cubicBezTo>
                  <a:pt x="2934474" y="2670870"/>
                  <a:pt x="2709982" y="2661226"/>
                  <a:pt x="2484953" y="2652653"/>
                </a:cubicBezTo>
                <a:cubicBezTo>
                  <a:pt x="2463522" y="2651582"/>
                  <a:pt x="2451199" y="2657475"/>
                  <a:pt x="2442627" y="2677835"/>
                </a:cubicBezTo>
                <a:cubicBezTo>
                  <a:pt x="2423875" y="2722305"/>
                  <a:pt x="2394407" y="2754451"/>
                  <a:pt x="2341364" y="2756059"/>
                </a:cubicBezTo>
                <a:cubicBezTo>
                  <a:pt x="2327434" y="2756595"/>
                  <a:pt x="2313503" y="2761952"/>
                  <a:pt x="2299573" y="2765703"/>
                </a:cubicBezTo>
                <a:cubicBezTo>
                  <a:pt x="2209562" y="2789813"/>
                  <a:pt x="2130266" y="2829997"/>
                  <a:pt x="2062758" y="2899112"/>
                </a:cubicBezTo>
                <a:cubicBezTo>
                  <a:pt x="1990963" y="2971979"/>
                  <a:pt x="1911132" y="3037344"/>
                  <a:pt x="1831836" y="3102174"/>
                </a:cubicBezTo>
                <a:cubicBezTo>
                  <a:pt x="1785223" y="3140214"/>
                  <a:pt x="1743968" y="3182005"/>
                  <a:pt x="1720394" y="3237191"/>
                </a:cubicBezTo>
                <a:cubicBezTo>
                  <a:pt x="1689854" y="3308449"/>
                  <a:pt x="1663065" y="3381315"/>
                  <a:pt x="1637348" y="3454182"/>
                </a:cubicBezTo>
                <a:cubicBezTo>
                  <a:pt x="1630918" y="3472934"/>
                  <a:pt x="1628239" y="3498116"/>
                  <a:pt x="1635740" y="3516332"/>
                </a:cubicBezTo>
                <a:cubicBezTo>
                  <a:pt x="1657171" y="3571518"/>
                  <a:pt x="1664672" y="3627775"/>
                  <a:pt x="1660922" y="3686711"/>
                </a:cubicBezTo>
                <a:cubicBezTo>
                  <a:pt x="1658779" y="3716715"/>
                  <a:pt x="1659850" y="3747790"/>
                  <a:pt x="1662529" y="3777794"/>
                </a:cubicBezTo>
                <a:cubicBezTo>
                  <a:pt x="1665208" y="3807798"/>
                  <a:pt x="1668959" y="3838337"/>
                  <a:pt x="1677531" y="3867269"/>
                </a:cubicBezTo>
                <a:cubicBezTo>
                  <a:pt x="1713428" y="3986748"/>
                  <a:pt x="1794867" y="4070866"/>
                  <a:pt x="1893987" y="4141054"/>
                </a:cubicBezTo>
                <a:cubicBezTo>
                  <a:pt x="1901488" y="4146411"/>
                  <a:pt x="1908989" y="4151769"/>
                  <a:pt x="1919168" y="4159270"/>
                </a:cubicBezTo>
                <a:cubicBezTo>
                  <a:pt x="1813084" y="4204811"/>
                  <a:pt x="1709678" y="4207490"/>
                  <a:pt x="1605201" y="4178558"/>
                </a:cubicBezTo>
                <a:cubicBezTo>
                  <a:pt x="1591806" y="4174808"/>
                  <a:pt x="1582162" y="4158198"/>
                  <a:pt x="1570911" y="4147483"/>
                </a:cubicBezTo>
                <a:cubicBezTo>
                  <a:pt x="1571982" y="4146411"/>
                  <a:pt x="1573054" y="4144804"/>
                  <a:pt x="1574125" y="4143732"/>
                </a:cubicBezTo>
                <a:cubicBezTo>
                  <a:pt x="1565553" y="4142125"/>
                  <a:pt x="1557516" y="4140518"/>
                  <a:pt x="1555373" y="4139982"/>
                </a:cubicBezTo>
                <a:cubicBezTo>
                  <a:pt x="1550015" y="4118015"/>
                  <a:pt x="1548944" y="4099262"/>
                  <a:pt x="1541443" y="4083725"/>
                </a:cubicBezTo>
                <a:cubicBezTo>
                  <a:pt x="1530191" y="4061758"/>
                  <a:pt x="1514118" y="4041934"/>
                  <a:pt x="1500723" y="4021038"/>
                </a:cubicBezTo>
                <a:cubicBezTo>
                  <a:pt x="1490008" y="4003358"/>
                  <a:pt x="1475006" y="3999607"/>
                  <a:pt x="1456789" y="4006037"/>
                </a:cubicBezTo>
                <a:cubicBezTo>
                  <a:pt x="1433751" y="4014073"/>
                  <a:pt x="1425178" y="4007108"/>
                  <a:pt x="1423571" y="3982462"/>
                </a:cubicBezTo>
                <a:cubicBezTo>
                  <a:pt x="1411784" y="3823871"/>
                  <a:pt x="1401604" y="3665280"/>
                  <a:pt x="1386066" y="3507224"/>
                </a:cubicBezTo>
                <a:cubicBezTo>
                  <a:pt x="1372672" y="3375958"/>
                  <a:pt x="1352312" y="3244691"/>
                  <a:pt x="1305163" y="3120390"/>
                </a:cubicBezTo>
                <a:cubicBezTo>
                  <a:pt x="1283732" y="3063597"/>
                  <a:pt x="1289090" y="3012698"/>
                  <a:pt x="1311592" y="2960192"/>
                </a:cubicBezTo>
                <a:cubicBezTo>
                  <a:pt x="1319094" y="2942511"/>
                  <a:pt x="1328202" y="2924830"/>
                  <a:pt x="1336238" y="2907149"/>
                </a:cubicBezTo>
                <a:cubicBezTo>
                  <a:pt x="1229618" y="2986981"/>
                  <a:pt x="1124605" y="3067348"/>
                  <a:pt x="1024949" y="3154144"/>
                </a:cubicBezTo>
                <a:cubicBezTo>
                  <a:pt x="924758" y="3240941"/>
                  <a:pt x="854571" y="3353455"/>
                  <a:pt x="805815" y="3474006"/>
                </a:cubicBezTo>
                <a:cubicBezTo>
                  <a:pt x="731341" y="3657243"/>
                  <a:pt x="702945" y="3852267"/>
                  <a:pt x="685800" y="4048363"/>
                </a:cubicBezTo>
                <a:cubicBezTo>
                  <a:pt x="683121" y="4079439"/>
                  <a:pt x="691158" y="4107835"/>
                  <a:pt x="712589" y="4132481"/>
                </a:cubicBezTo>
                <a:cubicBezTo>
                  <a:pt x="730806" y="4152840"/>
                  <a:pt x="747951" y="4175343"/>
                  <a:pt x="764024" y="4197846"/>
                </a:cubicBezTo>
                <a:cubicBezTo>
                  <a:pt x="797243" y="4246067"/>
                  <a:pt x="808494" y="4258926"/>
                  <a:pt x="742057" y="4278749"/>
                </a:cubicBezTo>
                <a:cubicBezTo>
                  <a:pt x="740450" y="4279285"/>
                  <a:pt x="739914" y="4281428"/>
                  <a:pt x="738842" y="4282500"/>
                </a:cubicBezTo>
                <a:cubicBezTo>
                  <a:pt x="692229" y="4282500"/>
                  <a:pt x="646152" y="4282500"/>
                  <a:pt x="599539" y="4282500"/>
                </a:cubicBezTo>
                <a:cubicBezTo>
                  <a:pt x="580251" y="4280357"/>
                  <a:pt x="560963" y="4277678"/>
                  <a:pt x="541139" y="4276070"/>
                </a:cubicBezTo>
                <a:cubicBezTo>
                  <a:pt x="484346" y="4272320"/>
                  <a:pt x="433983" y="4256782"/>
                  <a:pt x="403979" y="4203204"/>
                </a:cubicBezTo>
                <a:cubicBezTo>
                  <a:pt x="398621" y="4194096"/>
                  <a:pt x="395407" y="4180701"/>
                  <a:pt x="398085" y="4170522"/>
                </a:cubicBezTo>
                <a:cubicBezTo>
                  <a:pt x="411480" y="4116407"/>
                  <a:pt x="412552" y="4061758"/>
                  <a:pt x="410944" y="4008180"/>
                </a:cubicBezTo>
                <a:cubicBezTo>
                  <a:pt x="390049" y="4002286"/>
                  <a:pt x="372904" y="3997464"/>
                  <a:pt x="353080" y="3991570"/>
                </a:cubicBezTo>
                <a:cubicBezTo>
                  <a:pt x="370225" y="3959959"/>
                  <a:pt x="385763" y="3933170"/>
                  <a:pt x="399693" y="3905310"/>
                </a:cubicBezTo>
                <a:cubicBezTo>
                  <a:pt x="465594" y="3770828"/>
                  <a:pt x="506849" y="3627775"/>
                  <a:pt x="541139" y="3482578"/>
                </a:cubicBezTo>
                <a:cubicBezTo>
                  <a:pt x="562035" y="3393103"/>
                  <a:pt x="574893" y="3302556"/>
                  <a:pt x="564178" y="3209330"/>
                </a:cubicBezTo>
                <a:cubicBezTo>
                  <a:pt x="557748" y="3150930"/>
                  <a:pt x="557213" y="3091458"/>
                  <a:pt x="557748" y="3033058"/>
                </a:cubicBezTo>
                <a:cubicBezTo>
                  <a:pt x="558284" y="2980016"/>
                  <a:pt x="576501" y="2934474"/>
                  <a:pt x="622042" y="2901256"/>
                </a:cubicBezTo>
                <a:cubicBezTo>
                  <a:pt x="654725" y="2877145"/>
                  <a:pt x="684728" y="2848213"/>
                  <a:pt x="715268" y="2820888"/>
                </a:cubicBezTo>
                <a:cubicBezTo>
                  <a:pt x="780633" y="2763024"/>
                  <a:pt x="822960" y="2690694"/>
                  <a:pt x="846534" y="2607112"/>
                </a:cubicBezTo>
                <a:cubicBezTo>
                  <a:pt x="874931" y="2505849"/>
                  <a:pt x="885646" y="2405122"/>
                  <a:pt x="851892" y="2301716"/>
                </a:cubicBezTo>
                <a:cubicBezTo>
                  <a:pt x="831532" y="2239030"/>
                  <a:pt x="818138" y="2174200"/>
                  <a:pt x="805279" y="2109371"/>
                </a:cubicBezTo>
                <a:cubicBezTo>
                  <a:pt x="776883" y="1965246"/>
                  <a:pt x="765096" y="1820049"/>
                  <a:pt x="804208" y="1676460"/>
                </a:cubicBezTo>
                <a:cubicBezTo>
                  <a:pt x="836355" y="1559124"/>
                  <a:pt x="892076" y="1450896"/>
                  <a:pt x="956905" y="1347490"/>
                </a:cubicBezTo>
                <a:cubicBezTo>
                  <a:pt x="962263" y="1338917"/>
                  <a:pt x="967621" y="1329809"/>
                  <a:pt x="973515" y="1320165"/>
                </a:cubicBezTo>
                <a:cubicBezTo>
                  <a:pt x="900113" y="1243548"/>
                  <a:pt x="829925" y="1166396"/>
                  <a:pt x="755452" y="1093530"/>
                </a:cubicBezTo>
                <a:cubicBezTo>
                  <a:pt x="674549" y="1014234"/>
                  <a:pt x="604897" y="925830"/>
                  <a:pt x="543282" y="832604"/>
                </a:cubicBezTo>
                <a:cubicBezTo>
                  <a:pt x="454343" y="697051"/>
                  <a:pt x="453271" y="548104"/>
                  <a:pt x="495598" y="397014"/>
                </a:cubicBezTo>
                <a:cubicBezTo>
                  <a:pt x="512207" y="337542"/>
                  <a:pt x="536317" y="279678"/>
                  <a:pt x="557748" y="220206"/>
                </a:cubicBezTo>
                <a:cubicBezTo>
                  <a:pt x="550783" y="225028"/>
                  <a:pt x="543818" y="229314"/>
                  <a:pt x="536853" y="234136"/>
                </a:cubicBezTo>
                <a:cubicBezTo>
                  <a:pt x="484346" y="271105"/>
                  <a:pt x="433447" y="310753"/>
                  <a:pt x="378797" y="344507"/>
                </a:cubicBezTo>
                <a:cubicBezTo>
                  <a:pt x="309146" y="387906"/>
                  <a:pt x="240030" y="432911"/>
                  <a:pt x="165556" y="466130"/>
                </a:cubicBezTo>
                <a:cubicBezTo>
                  <a:pt x="79296" y="504706"/>
                  <a:pt x="32683" y="477917"/>
                  <a:pt x="2679" y="389513"/>
                </a:cubicBezTo>
                <a:cubicBezTo>
                  <a:pt x="1607" y="386834"/>
                  <a:pt x="536" y="386298"/>
                  <a:pt x="0" y="385763"/>
                </a:cubicBezTo>
                <a:close/>
              </a:path>
            </a:pathLst>
          </a:custGeom>
          <a:solidFill>
            <a:schemeClr val="accent1"/>
          </a:solidFill>
          <a:ln w="5356" cap="flat">
            <a:noFill/>
            <a:prstDash val="solid"/>
            <a:miter/>
          </a:ln>
        </p:spPr>
        <p:txBody>
          <a:bodyPr rtlCol="0" anchor="ctr"/>
          <a:lstStyle/>
          <a:p>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A7287E90-0513-4490-9ACE-5CFD7FAE8005}"/>
              </a:ext>
            </a:extLst>
          </p:cNvPr>
          <p:cNvSpPr/>
          <p:nvPr/>
        </p:nvSpPr>
        <p:spPr>
          <a:xfrm>
            <a:off x="7810344" y="4387448"/>
            <a:ext cx="3207606" cy="1607884"/>
          </a:xfrm>
          <a:custGeom>
            <a:avLst/>
            <a:gdLst>
              <a:gd name="connsiteX0" fmla="*/ 460938 w 3626598"/>
              <a:gd name="connsiteY0" fmla="*/ 1776618 h 1817913"/>
              <a:gd name="connsiteX1" fmla="*/ 450787 w 3626598"/>
              <a:gd name="connsiteY1" fmla="*/ 1766929 h 1817913"/>
              <a:gd name="connsiteX2" fmla="*/ 495543 w 3626598"/>
              <a:gd name="connsiteY2" fmla="*/ 1719405 h 1817913"/>
              <a:gd name="connsiteX3" fmla="*/ 531071 w 3626598"/>
              <a:gd name="connsiteY3" fmla="*/ 1687107 h 1817913"/>
              <a:gd name="connsiteX4" fmla="*/ 540760 w 3626598"/>
              <a:gd name="connsiteY4" fmla="*/ 1679263 h 1817913"/>
              <a:gd name="connsiteX5" fmla="*/ 554602 w 3626598"/>
              <a:gd name="connsiteY5" fmla="*/ 1670497 h 1817913"/>
              <a:gd name="connsiteX6" fmla="*/ 557832 w 3626598"/>
              <a:gd name="connsiteY6" fmla="*/ 1668651 h 1817913"/>
              <a:gd name="connsiteX7" fmla="*/ 571674 w 3626598"/>
              <a:gd name="connsiteY7" fmla="*/ 1659423 h 1817913"/>
              <a:gd name="connsiteX8" fmla="*/ 626119 w 3626598"/>
              <a:gd name="connsiteY8" fmla="*/ 1641428 h 1817913"/>
              <a:gd name="connsiteX9" fmla="*/ 668568 w 3626598"/>
              <a:gd name="connsiteY9" fmla="*/ 1636814 h 1817913"/>
              <a:gd name="connsiteX10" fmla="*/ 733164 w 3626598"/>
              <a:gd name="connsiteY10" fmla="*/ 1617897 h 1817913"/>
              <a:gd name="connsiteX11" fmla="*/ 748851 w 3626598"/>
              <a:gd name="connsiteY11" fmla="*/ 1602209 h 1817913"/>
              <a:gd name="connsiteX12" fmla="*/ 750697 w 3626598"/>
              <a:gd name="connsiteY12" fmla="*/ 1598518 h 1817913"/>
              <a:gd name="connsiteX13" fmla="*/ 761770 w 3626598"/>
              <a:gd name="connsiteY13" fmla="*/ 1580062 h 1817913"/>
              <a:gd name="connsiteX14" fmla="*/ 761770 w 3626598"/>
              <a:gd name="connsiteY14" fmla="*/ 1580062 h 1817913"/>
              <a:gd name="connsiteX15" fmla="*/ 830057 w 3626598"/>
              <a:gd name="connsiteY15" fmla="*/ 1478554 h 1817913"/>
              <a:gd name="connsiteX16" fmla="*/ 830057 w 3626598"/>
              <a:gd name="connsiteY16" fmla="*/ 1478554 h 1817913"/>
              <a:gd name="connsiteX17" fmla="*/ 901113 w 3626598"/>
              <a:gd name="connsiteY17" fmla="*/ 1398732 h 1817913"/>
              <a:gd name="connsiteX18" fmla="*/ 903420 w 3626598"/>
              <a:gd name="connsiteY18" fmla="*/ 1394580 h 1817913"/>
              <a:gd name="connsiteX19" fmla="*/ 958788 w 3626598"/>
              <a:gd name="connsiteY19" fmla="*/ 1308759 h 1817913"/>
              <a:gd name="connsiteX20" fmla="*/ 964786 w 3626598"/>
              <a:gd name="connsiteY20" fmla="*/ 1290303 h 1817913"/>
              <a:gd name="connsiteX21" fmla="*/ 975398 w 3626598"/>
              <a:gd name="connsiteY21" fmla="*/ 1269079 h 1817913"/>
              <a:gd name="connsiteX22" fmla="*/ 1016001 w 3626598"/>
              <a:gd name="connsiteY22" fmla="*/ 1122816 h 1817913"/>
              <a:gd name="connsiteX23" fmla="*/ 1021077 w 3626598"/>
              <a:gd name="connsiteY23" fmla="*/ 1105282 h 1817913"/>
              <a:gd name="connsiteX24" fmla="*/ 1027075 w 3626598"/>
              <a:gd name="connsiteY24" fmla="*/ 1089133 h 1817913"/>
              <a:gd name="connsiteX25" fmla="*/ 1032150 w 3626598"/>
              <a:gd name="connsiteY25" fmla="*/ 1071600 h 1817913"/>
              <a:gd name="connsiteX26" fmla="*/ 1038610 w 3626598"/>
              <a:gd name="connsiteY26" fmla="*/ 1050837 h 1817913"/>
              <a:gd name="connsiteX27" fmla="*/ 1040917 w 3626598"/>
              <a:gd name="connsiteY27" fmla="*/ 1031458 h 1817913"/>
              <a:gd name="connsiteX28" fmla="*/ 1015079 w 3626598"/>
              <a:gd name="connsiteY28" fmla="*/ 1006081 h 1817913"/>
              <a:gd name="connsiteX29" fmla="*/ 992931 w 3626598"/>
              <a:gd name="connsiteY29" fmla="*/ 1004697 h 1817913"/>
              <a:gd name="connsiteX30" fmla="*/ 970323 w 3626598"/>
              <a:gd name="connsiteY30" fmla="*/ 1010234 h 1817913"/>
              <a:gd name="connsiteX31" fmla="*/ 941716 w 3626598"/>
              <a:gd name="connsiteY31" fmla="*/ 1014848 h 1817913"/>
              <a:gd name="connsiteX32" fmla="*/ 930643 w 3626598"/>
              <a:gd name="connsiteY32" fmla="*/ 1019001 h 1817913"/>
              <a:gd name="connsiteX33" fmla="*/ 867431 w 3626598"/>
              <a:gd name="connsiteY33" fmla="*/ 1030997 h 1817913"/>
              <a:gd name="connsiteX34" fmla="*/ 865124 w 3626598"/>
              <a:gd name="connsiteY34" fmla="*/ 1030536 h 1817913"/>
              <a:gd name="connsiteX35" fmla="*/ 863740 w 3626598"/>
              <a:gd name="connsiteY35" fmla="*/ 1032381 h 1817913"/>
              <a:gd name="connsiteX36" fmla="*/ 851282 w 3626598"/>
              <a:gd name="connsiteY36" fmla="*/ 1040225 h 1817913"/>
              <a:gd name="connsiteX37" fmla="*/ 806987 w 3626598"/>
              <a:gd name="connsiteY37" fmla="*/ 1060527 h 1817913"/>
              <a:gd name="connsiteX38" fmla="*/ 782533 w 3626598"/>
              <a:gd name="connsiteY38" fmla="*/ 1087749 h 1817913"/>
              <a:gd name="connsiteX39" fmla="*/ 780688 w 3626598"/>
              <a:gd name="connsiteY39" fmla="*/ 1087749 h 1817913"/>
              <a:gd name="connsiteX40" fmla="*/ 767769 w 3626598"/>
              <a:gd name="connsiteY40" fmla="*/ 1094209 h 1817913"/>
              <a:gd name="connsiteX41" fmla="*/ 767307 w 3626598"/>
              <a:gd name="connsiteY41" fmla="*/ 1093747 h 1817913"/>
              <a:gd name="connsiteX42" fmla="*/ 751158 w 3626598"/>
              <a:gd name="connsiteY42" fmla="*/ 1100207 h 1817913"/>
              <a:gd name="connsiteX43" fmla="*/ 728088 w 3626598"/>
              <a:gd name="connsiteY43" fmla="*/ 1116356 h 1817913"/>
              <a:gd name="connsiteX44" fmla="*/ 710555 w 3626598"/>
              <a:gd name="connsiteY44" fmla="*/ 1122354 h 1817913"/>
              <a:gd name="connsiteX45" fmla="*/ 711016 w 3626598"/>
              <a:gd name="connsiteY45" fmla="*/ 1121893 h 1817913"/>
              <a:gd name="connsiteX46" fmla="*/ 679180 w 3626598"/>
              <a:gd name="connsiteY46" fmla="*/ 1146808 h 1817913"/>
              <a:gd name="connsiteX47" fmla="*/ 669952 w 3626598"/>
              <a:gd name="connsiteY47" fmla="*/ 1146347 h 1817913"/>
              <a:gd name="connsiteX48" fmla="*/ 665338 w 3626598"/>
              <a:gd name="connsiteY48" fmla="*/ 1150499 h 1817913"/>
              <a:gd name="connsiteX49" fmla="*/ 651496 w 3626598"/>
              <a:gd name="connsiteY49" fmla="*/ 1146347 h 1817913"/>
              <a:gd name="connsiteX50" fmla="*/ 655648 w 3626598"/>
              <a:gd name="connsiteY50" fmla="*/ 1156498 h 1817913"/>
              <a:gd name="connsiteX51" fmla="*/ 643652 w 3626598"/>
              <a:gd name="connsiteY51" fmla="*/ 1179106 h 1817913"/>
              <a:gd name="connsiteX52" fmla="*/ 632117 w 3626598"/>
              <a:gd name="connsiteY52" fmla="*/ 1188796 h 1817913"/>
              <a:gd name="connsiteX53" fmla="*/ 624273 w 3626598"/>
              <a:gd name="connsiteY53" fmla="*/ 1185104 h 1817913"/>
              <a:gd name="connsiteX54" fmla="*/ 617352 w 3626598"/>
              <a:gd name="connsiteY54" fmla="*/ 1189718 h 1817913"/>
              <a:gd name="connsiteX55" fmla="*/ 604433 w 3626598"/>
              <a:gd name="connsiteY55" fmla="*/ 1207252 h 1817913"/>
              <a:gd name="connsiteX56" fmla="*/ 602588 w 3626598"/>
              <a:gd name="connsiteY56" fmla="*/ 1216018 h 1817913"/>
              <a:gd name="connsiteX57" fmla="*/ 585054 w 3626598"/>
              <a:gd name="connsiteY57" fmla="*/ 1234935 h 1817913"/>
              <a:gd name="connsiteX58" fmla="*/ 550911 w 3626598"/>
              <a:gd name="connsiteY58" fmla="*/ 1240934 h 1817913"/>
              <a:gd name="connsiteX59" fmla="*/ 536146 w 3626598"/>
              <a:gd name="connsiteY59" fmla="*/ 1211866 h 1817913"/>
              <a:gd name="connsiteX60" fmla="*/ 536146 w 3626598"/>
              <a:gd name="connsiteY60" fmla="*/ 1211866 h 1817913"/>
              <a:gd name="connsiteX61" fmla="*/ 513537 w 3626598"/>
              <a:gd name="connsiteY61" fmla="*/ 1198485 h 1817913"/>
              <a:gd name="connsiteX62" fmla="*/ 508462 w 3626598"/>
              <a:gd name="connsiteY62" fmla="*/ 1195255 h 1817913"/>
              <a:gd name="connsiteX63" fmla="*/ 427256 w 3626598"/>
              <a:gd name="connsiteY63" fmla="*/ 1195255 h 1817913"/>
              <a:gd name="connsiteX64" fmla="*/ 316981 w 3626598"/>
              <a:gd name="connsiteY64" fmla="*/ 1242318 h 1817913"/>
              <a:gd name="connsiteX65" fmla="*/ 233468 w 3626598"/>
              <a:gd name="connsiteY65" fmla="*/ 1234013 h 1817913"/>
              <a:gd name="connsiteX66" fmla="*/ 210860 w 3626598"/>
              <a:gd name="connsiteY66" fmla="*/ 1202176 h 1817913"/>
              <a:gd name="connsiteX67" fmla="*/ 208553 w 3626598"/>
              <a:gd name="connsiteY67" fmla="*/ 1167110 h 1817913"/>
              <a:gd name="connsiteX68" fmla="*/ 225624 w 3626598"/>
              <a:gd name="connsiteY68" fmla="*/ 1150038 h 1817913"/>
              <a:gd name="connsiteX69" fmla="*/ 235775 w 3626598"/>
              <a:gd name="connsiteY69" fmla="*/ 1144963 h 1817913"/>
              <a:gd name="connsiteX70" fmla="*/ 238082 w 3626598"/>
              <a:gd name="connsiteY70" fmla="*/ 1139887 h 1817913"/>
              <a:gd name="connsiteX71" fmla="*/ 252847 w 3626598"/>
              <a:gd name="connsiteY71" fmla="*/ 1111281 h 1817913"/>
              <a:gd name="connsiteX72" fmla="*/ 270380 w 3626598"/>
              <a:gd name="connsiteY72" fmla="*/ 1078983 h 1817913"/>
              <a:gd name="connsiteX73" fmla="*/ 243157 w 3626598"/>
              <a:gd name="connsiteY73" fmla="*/ 1087749 h 1817913"/>
              <a:gd name="connsiteX74" fmla="*/ 242696 w 3626598"/>
              <a:gd name="connsiteY74" fmla="*/ 1088211 h 1817913"/>
              <a:gd name="connsiteX75" fmla="*/ 225624 w 3626598"/>
              <a:gd name="connsiteY75" fmla="*/ 1098823 h 1817913"/>
              <a:gd name="connsiteX76" fmla="*/ 225624 w 3626598"/>
              <a:gd name="connsiteY76" fmla="*/ 1098823 h 1817913"/>
              <a:gd name="connsiteX77" fmla="*/ 205784 w 3626598"/>
              <a:gd name="connsiteY77" fmla="*/ 1108974 h 1817913"/>
              <a:gd name="connsiteX78" fmla="*/ 203939 w 3626598"/>
              <a:gd name="connsiteY78" fmla="*/ 1108512 h 1817913"/>
              <a:gd name="connsiteX79" fmla="*/ 203016 w 3626598"/>
              <a:gd name="connsiteY79" fmla="*/ 1109896 h 1817913"/>
              <a:gd name="connsiteX80" fmla="*/ 190558 w 3626598"/>
              <a:gd name="connsiteY80" fmla="*/ 1126968 h 1817913"/>
              <a:gd name="connsiteX81" fmla="*/ 173025 w 3626598"/>
              <a:gd name="connsiteY81" fmla="*/ 1132966 h 1817913"/>
              <a:gd name="connsiteX82" fmla="*/ 147186 w 3626598"/>
              <a:gd name="connsiteY82" fmla="*/ 1114972 h 1817913"/>
              <a:gd name="connsiteX83" fmla="*/ 107045 w 3626598"/>
              <a:gd name="connsiteY83" fmla="*/ 1109896 h 1817913"/>
              <a:gd name="connsiteX84" fmla="*/ 41987 w 3626598"/>
              <a:gd name="connsiteY84" fmla="*/ 1080828 h 1817913"/>
              <a:gd name="connsiteX85" fmla="*/ 22147 w 3626598"/>
              <a:gd name="connsiteY85" fmla="*/ 1059604 h 1817913"/>
              <a:gd name="connsiteX86" fmla="*/ 21224 w 3626598"/>
              <a:gd name="connsiteY86" fmla="*/ 1057758 h 1817913"/>
              <a:gd name="connsiteX87" fmla="*/ 19379 w 3626598"/>
              <a:gd name="connsiteY87" fmla="*/ 1058220 h 1817913"/>
              <a:gd name="connsiteX88" fmla="*/ 0 w 3626598"/>
              <a:gd name="connsiteY88" fmla="*/ 1042071 h 1817913"/>
              <a:gd name="connsiteX89" fmla="*/ 0 w 3626598"/>
              <a:gd name="connsiteY89" fmla="*/ 1030997 h 1817913"/>
              <a:gd name="connsiteX90" fmla="*/ 67826 w 3626598"/>
              <a:gd name="connsiteY90" fmla="*/ 956712 h 1817913"/>
              <a:gd name="connsiteX91" fmla="*/ 159183 w 3626598"/>
              <a:gd name="connsiteY91" fmla="*/ 845976 h 1817913"/>
              <a:gd name="connsiteX92" fmla="*/ 165181 w 3626598"/>
              <a:gd name="connsiteY92" fmla="*/ 761078 h 1817913"/>
              <a:gd name="connsiteX93" fmla="*/ 165642 w 3626598"/>
              <a:gd name="connsiteY93" fmla="*/ 729242 h 1817913"/>
              <a:gd name="connsiteX94" fmla="*/ 264382 w 3626598"/>
              <a:gd name="connsiteY94" fmla="*/ 572366 h 1817913"/>
              <a:gd name="connsiteX95" fmla="*/ 280992 w 3626598"/>
              <a:gd name="connsiteY95" fmla="*/ 528994 h 1817913"/>
              <a:gd name="connsiteX96" fmla="*/ 306831 w 3626598"/>
              <a:gd name="connsiteY96" fmla="*/ 437637 h 1817913"/>
              <a:gd name="connsiteX97" fmla="*/ 355739 w 3626598"/>
              <a:gd name="connsiteY97" fmla="*/ 414106 h 1817913"/>
              <a:gd name="connsiteX98" fmla="*/ 370965 w 3626598"/>
              <a:gd name="connsiteY98" fmla="*/ 421488 h 1817913"/>
              <a:gd name="connsiteX99" fmla="*/ 384346 w 3626598"/>
              <a:gd name="connsiteY99" fmla="*/ 430716 h 1817913"/>
              <a:gd name="connsiteX100" fmla="*/ 388037 w 3626598"/>
              <a:gd name="connsiteY100" fmla="*/ 432562 h 1817913"/>
              <a:gd name="connsiteX101" fmla="*/ 401417 w 3626598"/>
              <a:gd name="connsiteY101" fmla="*/ 441790 h 1817913"/>
              <a:gd name="connsiteX102" fmla="*/ 405570 w 3626598"/>
              <a:gd name="connsiteY102" fmla="*/ 443636 h 1817913"/>
              <a:gd name="connsiteX103" fmla="*/ 463245 w 3626598"/>
              <a:gd name="connsiteY103" fmla="*/ 443174 h 1817913"/>
              <a:gd name="connsiteX104" fmla="*/ 463245 w 3626598"/>
              <a:gd name="connsiteY104" fmla="*/ 443174 h 1817913"/>
              <a:gd name="connsiteX105" fmla="*/ 480778 w 3626598"/>
              <a:gd name="connsiteY105" fmla="*/ 421027 h 1817913"/>
              <a:gd name="connsiteX106" fmla="*/ 480778 w 3626598"/>
              <a:gd name="connsiteY106" fmla="*/ 421027 h 1817913"/>
              <a:gd name="connsiteX107" fmla="*/ 502003 w 3626598"/>
              <a:gd name="connsiteY107" fmla="*/ 386422 h 1817913"/>
              <a:gd name="connsiteX108" fmla="*/ 502464 w 3626598"/>
              <a:gd name="connsiteY108" fmla="*/ 385961 h 1817913"/>
              <a:gd name="connsiteX109" fmla="*/ 525072 w 3626598"/>
              <a:gd name="connsiteY109" fmla="*/ 364275 h 1817913"/>
              <a:gd name="connsiteX110" fmla="*/ 525534 w 3626598"/>
              <a:gd name="connsiteY110" fmla="*/ 364275 h 1817913"/>
              <a:gd name="connsiteX111" fmla="*/ 542606 w 3626598"/>
              <a:gd name="connsiteY111" fmla="*/ 353201 h 1817913"/>
              <a:gd name="connsiteX112" fmla="*/ 542606 w 3626598"/>
              <a:gd name="connsiteY112" fmla="*/ 353201 h 1817913"/>
              <a:gd name="connsiteX113" fmla="*/ 559677 w 3626598"/>
              <a:gd name="connsiteY113" fmla="*/ 352740 h 1817913"/>
              <a:gd name="connsiteX114" fmla="*/ 564291 w 3626598"/>
              <a:gd name="connsiteY114" fmla="*/ 353663 h 1817913"/>
              <a:gd name="connsiteX115" fmla="*/ 582286 w 3626598"/>
              <a:gd name="connsiteY115" fmla="*/ 363352 h 1817913"/>
              <a:gd name="connsiteX116" fmla="*/ 585516 w 3626598"/>
              <a:gd name="connsiteY116" fmla="*/ 365198 h 1817913"/>
              <a:gd name="connsiteX117" fmla="*/ 609970 w 3626598"/>
              <a:gd name="connsiteY117" fmla="*/ 387806 h 1817913"/>
              <a:gd name="connsiteX118" fmla="*/ 632579 w 3626598"/>
              <a:gd name="connsiteY118" fmla="*/ 385961 h 1817913"/>
              <a:gd name="connsiteX119" fmla="*/ 660724 w 3626598"/>
              <a:gd name="connsiteY119" fmla="*/ 358738 h 1817913"/>
              <a:gd name="connsiteX120" fmla="*/ 672259 w 3626598"/>
              <a:gd name="connsiteY120" fmla="*/ 352278 h 1817913"/>
              <a:gd name="connsiteX121" fmla="*/ 708248 w 3626598"/>
              <a:gd name="connsiteY121" fmla="*/ 325517 h 1817913"/>
              <a:gd name="connsiteX122" fmla="*/ 717476 w 3626598"/>
              <a:gd name="connsiteY122" fmla="*/ 317673 h 1817913"/>
              <a:gd name="connsiteX123" fmla="*/ 736855 w 3626598"/>
              <a:gd name="connsiteY123" fmla="*/ 308445 h 1817913"/>
              <a:gd name="connsiteX124" fmla="*/ 739162 w 3626598"/>
              <a:gd name="connsiteY124" fmla="*/ 308445 h 1817913"/>
              <a:gd name="connsiteX125" fmla="*/ 740085 w 3626598"/>
              <a:gd name="connsiteY125" fmla="*/ 306600 h 1817913"/>
              <a:gd name="connsiteX126" fmla="*/ 753004 w 3626598"/>
              <a:gd name="connsiteY126" fmla="*/ 296911 h 1817913"/>
              <a:gd name="connsiteX127" fmla="*/ 774228 w 3626598"/>
              <a:gd name="connsiteY127" fmla="*/ 283991 h 1817913"/>
              <a:gd name="connsiteX128" fmla="*/ 796837 w 3626598"/>
              <a:gd name="connsiteY128" fmla="*/ 273841 h 1817913"/>
              <a:gd name="connsiteX129" fmla="*/ 796837 w 3626598"/>
              <a:gd name="connsiteY129" fmla="*/ 273841 h 1817913"/>
              <a:gd name="connsiteX130" fmla="*/ 822214 w 3626598"/>
              <a:gd name="connsiteY130" fmla="*/ 263228 h 1817913"/>
              <a:gd name="connsiteX131" fmla="*/ 824059 w 3626598"/>
              <a:gd name="connsiteY131" fmla="*/ 263690 h 1817913"/>
              <a:gd name="connsiteX132" fmla="*/ 824982 w 3626598"/>
              <a:gd name="connsiteY132" fmla="*/ 261844 h 1817913"/>
              <a:gd name="connsiteX133" fmla="*/ 853127 w 3626598"/>
              <a:gd name="connsiteY133" fmla="*/ 245695 h 1817913"/>
              <a:gd name="connsiteX134" fmla="*/ 971707 w 3626598"/>
              <a:gd name="connsiteY134" fmla="*/ 193557 h 1817913"/>
              <a:gd name="connsiteX135" fmla="*/ 983242 w 3626598"/>
              <a:gd name="connsiteY135" fmla="*/ 183406 h 1817913"/>
              <a:gd name="connsiteX136" fmla="*/ 1011387 w 3626598"/>
              <a:gd name="connsiteY136" fmla="*/ 170948 h 1817913"/>
              <a:gd name="connsiteX137" fmla="*/ 1047838 w 3626598"/>
              <a:gd name="connsiteY137" fmla="*/ 150185 h 1817913"/>
              <a:gd name="connsiteX138" fmla="*/ 1050606 w 3626598"/>
              <a:gd name="connsiteY138" fmla="*/ 147878 h 1817913"/>
              <a:gd name="connsiteX139" fmla="*/ 1064448 w 3626598"/>
              <a:gd name="connsiteY139" fmla="*/ 139112 h 1817913"/>
              <a:gd name="connsiteX140" fmla="*/ 1084289 w 3626598"/>
              <a:gd name="connsiteY140" fmla="*/ 131730 h 1817913"/>
              <a:gd name="connsiteX141" fmla="*/ 1114741 w 3626598"/>
              <a:gd name="connsiteY141" fmla="*/ 104968 h 1817913"/>
              <a:gd name="connsiteX142" fmla="*/ 1129506 w 3626598"/>
              <a:gd name="connsiteY142" fmla="*/ 97586 h 1817913"/>
              <a:gd name="connsiteX143" fmla="*/ 1145655 w 3626598"/>
              <a:gd name="connsiteY143" fmla="*/ 86974 h 1817913"/>
              <a:gd name="connsiteX144" fmla="*/ 1146116 w 3626598"/>
              <a:gd name="connsiteY144" fmla="*/ 86512 h 1817913"/>
              <a:gd name="connsiteX145" fmla="*/ 1165033 w 3626598"/>
              <a:gd name="connsiteY145" fmla="*/ 76362 h 1817913"/>
              <a:gd name="connsiteX146" fmla="*/ 1168725 w 3626598"/>
              <a:gd name="connsiteY146" fmla="*/ 74516 h 1817913"/>
              <a:gd name="connsiteX147" fmla="*/ 1182105 w 3626598"/>
              <a:gd name="connsiteY147" fmla="*/ 65288 h 1817913"/>
              <a:gd name="connsiteX148" fmla="*/ 1348209 w 3626598"/>
              <a:gd name="connsiteY148" fmla="*/ 14534 h 1817913"/>
              <a:gd name="connsiteX149" fmla="*/ 1377738 w 3626598"/>
              <a:gd name="connsiteY149" fmla="*/ 8075 h 1817913"/>
              <a:gd name="connsiteX150" fmla="*/ 1408191 w 3626598"/>
              <a:gd name="connsiteY150" fmla="*/ 3461 h 1817913"/>
              <a:gd name="connsiteX151" fmla="*/ 1410498 w 3626598"/>
              <a:gd name="connsiteY151" fmla="*/ 3922 h 1817913"/>
              <a:gd name="connsiteX152" fmla="*/ 1411882 w 3626598"/>
              <a:gd name="connsiteY152" fmla="*/ 2076 h 1817913"/>
              <a:gd name="connsiteX153" fmla="*/ 1423417 w 3626598"/>
              <a:gd name="connsiteY153" fmla="*/ 2076 h 1817913"/>
              <a:gd name="connsiteX154" fmla="*/ 1443257 w 3626598"/>
              <a:gd name="connsiteY154" fmla="*/ 2999 h 1817913"/>
              <a:gd name="connsiteX155" fmla="*/ 1529078 w 3626598"/>
              <a:gd name="connsiteY155" fmla="*/ 5768 h 1817913"/>
              <a:gd name="connsiteX156" fmla="*/ 1559069 w 3626598"/>
              <a:gd name="connsiteY156" fmla="*/ 8075 h 1817913"/>
              <a:gd name="connsiteX157" fmla="*/ 1591828 w 3626598"/>
              <a:gd name="connsiteY157" fmla="*/ 14534 h 1817913"/>
              <a:gd name="connsiteX158" fmla="*/ 1602440 w 3626598"/>
              <a:gd name="connsiteY158" fmla="*/ 20532 h 1817913"/>
              <a:gd name="connsiteX159" fmla="*/ 1646273 w 3626598"/>
              <a:gd name="connsiteY159" fmla="*/ 38527 h 1817913"/>
              <a:gd name="connsiteX160" fmla="*/ 1740398 w 3626598"/>
              <a:gd name="connsiteY160" fmla="*/ 76362 h 1817913"/>
              <a:gd name="connsiteX161" fmla="*/ 1757932 w 3626598"/>
              <a:gd name="connsiteY161" fmla="*/ 87435 h 1817913"/>
              <a:gd name="connsiteX162" fmla="*/ 1767160 w 3626598"/>
              <a:gd name="connsiteY162" fmla="*/ 93433 h 1817913"/>
              <a:gd name="connsiteX163" fmla="*/ 1785615 w 3626598"/>
              <a:gd name="connsiteY163" fmla="*/ 103584 h 1817913"/>
              <a:gd name="connsiteX164" fmla="*/ 1857132 w 3626598"/>
              <a:gd name="connsiteY164" fmla="*/ 127577 h 1817913"/>
              <a:gd name="connsiteX165" fmla="*/ 1898658 w 3626598"/>
              <a:gd name="connsiteY165" fmla="*/ 132191 h 1817913"/>
              <a:gd name="connsiteX166" fmla="*/ 1929111 w 3626598"/>
              <a:gd name="connsiteY166" fmla="*/ 132652 h 1817913"/>
              <a:gd name="connsiteX167" fmla="*/ 2014470 w 3626598"/>
              <a:gd name="connsiteY167" fmla="*/ 132652 h 1817913"/>
              <a:gd name="connsiteX168" fmla="*/ 2039385 w 3626598"/>
              <a:gd name="connsiteY168" fmla="*/ 132191 h 1817913"/>
              <a:gd name="connsiteX169" fmla="*/ 2080450 w 3626598"/>
              <a:gd name="connsiteY169" fmla="*/ 127116 h 1817913"/>
              <a:gd name="connsiteX170" fmla="*/ 2304229 w 3626598"/>
              <a:gd name="connsiteY170" fmla="*/ 86051 h 1817913"/>
              <a:gd name="connsiteX171" fmla="*/ 2355905 w 3626598"/>
              <a:gd name="connsiteY171" fmla="*/ 75439 h 1817913"/>
              <a:gd name="connsiteX172" fmla="*/ 2404352 w 3626598"/>
              <a:gd name="connsiteY172" fmla="*/ 70825 h 1817913"/>
              <a:gd name="connsiteX173" fmla="*/ 2429729 w 3626598"/>
              <a:gd name="connsiteY173" fmla="*/ 69902 h 1817913"/>
              <a:gd name="connsiteX174" fmla="*/ 2522470 w 3626598"/>
              <a:gd name="connsiteY174" fmla="*/ 65288 h 1817913"/>
              <a:gd name="connsiteX175" fmla="*/ 2557537 w 3626598"/>
              <a:gd name="connsiteY175" fmla="*/ 65288 h 1817913"/>
              <a:gd name="connsiteX176" fmla="*/ 2587528 w 3626598"/>
              <a:gd name="connsiteY176" fmla="*/ 69902 h 1817913"/>
              <a:gd name="connsiteX177" fmla="*/ 2625362 w 3626598"/>
              <a:gd name="connsiteY177" fmla="*/ 76823 h 1817913"/>
              <a:gd name="connsiteX178" fmla="*/ 2660890 w 3626598"/>
              <a:gd name="connsiteY178" fmla="*/ 81437 h 1817913"/>
              <a:gd name="connsiteX179" fmla="*/ 2675655 w 3626598"/>
              <a:gd name="connsiteY179" fmla="*/ 82360 h 1817913"/>
              <a:gd name="connsiteX180" fmla="*/ 2711644 w 3626598"/>
              <a:gd name="connsiteY180" fmla="*/ 86974 h 1817913"/>
              <a:gd name="connsiteX181" fmla="*/ 2739328 w 3626598"/>
              <a:gd name="connsiteY181" fmla="*/ 92972 h 1817913"/>
              <a:gd name="connsiteX182" fmla="*/ 2761937 w 3626598"/>
              <a:gd name="connsiteY182" fmla="*/ 104968 h 1817913"/>
              <a:gd name="connsiteX183" fmla="*/ 2828378 w 3626598"/>
              <a:gd name="connsiteY183" fmla="*/ 127116 h 1817913"/>
              <a:gd name="connsiteX184" fmla="*/ 2852832 w 3626598"/>
              <a:gd name="connsiteY184" fmla="*/ 137266 h 1817913"/>
              <a:gd name="connsiteX185" fmla="*/ 2931270 w 3626598"/>
              <a:gd name="connsiteY185" fmla="*/ 171871 h 1817913"/>
              <a:gd name="connsiteX186" fmla="*/ 2954340 w 3626598"/>
              <a:gd name="connsiteY186" fmla="*/ 182022 h 1817913"/>
              <a:gd name="connsiteX187" fmla="*/ 3025857 w 3626598"/>
              <a:gd name="connsiteY187" fmla="*/ 217550 h 1817913"/>
              <a:gd name="connsiteX188" fmla="*/ 3039238 w 3626598"/>
              <a:gd name="connsiteY188" fmla="*/ 226778 h 1817913"/>
              <a:gd name="connsiteX189" fmla="*/ 3065537 w 3626598"/>
              <a:gd name="connsiteY189" fmla="*/ 240158 h 1817913"/>
              <a:gd name="connsiteX190" fmla="*/ 3078457 w 3626598"/>
              <a:gd name="connsiteY190" fmla="*/ 251232 h 1817913"/>
              <a:gd name="connsiteX191" fmla="*/ 3094144 w 3626598"/>
              <a:gd name="connsiteY191" fmla="*/ 262767 h 1817913"/>
              <a:gd name="connsiteX192" fmla="*/ 3143975 w 3626598"/>
              <a:gd name="connsiteY192" fmla="*/ 308445 h 1817913"/>
              <a:gd name="connsiteX193" fmla="*/ 3149973 w 3626598"/>
              <a:gd name="connsiteY193" fmla="*/ 313982 h 1817913"/>
              <a:gd name="connsiteX194" fmla="*/ 3223797 w 3626598"/>
              <a:gd name="connsiteY194" fmla="*/ 393804 h 1817913"/>
              <a:gd name="connsiteX195" fmla="*/ 3257941 w 3626598"/>
              <a:gd name="connsiteY195" fmla="*/ 427487 h 1817913"/>
              <a:gd name="connsiteX196" fmla="*/ 3258864 w 3626598"/>
              <a:gd name="connsiteY196" fmla="*/ 426564 h 1817913"/>
              <a:gd name="connsiteX197" fmla="*/ 3257941 w 3626598"/>
              <a:gd name="connsiteY197" fmla="*/ 427487 h 1817913"/>
              <a:gd name="connsiteX198" fmla="*/ 3303619 w 3626598"/>
              <a:gd name="connsiteY198" fmla="*/ 483777 h 1817913"/>
              <a:gd name="connsiteX199" fmla="*/ 3303619 w 3626598"/>
              <a:gd name="connsiteY199" fmla="*/ 483777 h 1817913"/>
              <a:gd name="connsiteX200" fmla="*/ 3383441 w 3626598"/>
              <a:gd name="connsiteY200" fmla="*/ 602357 h 1817913"/>
              <a:gd name="connsiteX201" fmla="*/ 3393592 w 3626598"/>
              <a:gd name="connsiteY201" fmla="*/ 630502 h 1817913"/>
              <a:gd name="connsiteX202" fmla="*/ 3404666 w 3626598"/>
              <a:gd name="connsiteY202" fmla="*/ 646651 h 1817913"/>
              <a:gd name="connsiteX203" fmla="*/ 3406973 w 3626598"/>
              <a:gd name="connsiteY203" fmla="*/ 658648 h 1817913"/>
              <a:gd name="connsiteX204" fmla="*/ 3401436 w 3626598"/>
              <a:gd name="connsiteY204" fmla="*/ 694175 h 1817913"/>
              <a:gd name="connsiteX205" fmla="*/ 3397745 w 3626598"/>
              <a:gd name="connsiteY205" fmla="*/ 701096 h 1817913"/>
              <a:gd name="connsiteX206" fmla="*/ 3399590 w 3626598"/>
              <a:gd name="connsiteY206" fmla="*/ 738470 h 1817913"/>
              <a:gd name="connsiteX207" fmla="*/ 3406511 w 3626598"/>
              <a:gd name="connsiteY207" fmla="*/ 761078 h 1817913"/>
              <a:gd name="connsiteX208" fmla="*/ 3416201 w 3626598"/>
              <a:gd name="connsiteY208" fmla="*/ 803527 h 1817913"/>
              <a:gd name="connsiteX209" fmla="*/ 3427274 w 3626598"/>
              <a:gd name="connsiteY209" fmla="*/ 832134 h 1817913"/>
              <a:gd name="connsiteX210" fmla="*/ 3434657 w 3626598"/>
              <a:gd name="connsiteY210" fmla="*/ 861663 h 1817913"/>
              <a:gd name="connsiteX211" fmla="*/ 3445730 w 3626598"/>
              <a:gd name="connsiteY211" fmla="*/ 889809 h 1817913"/>
              <a:gd name="connsiteX212" fmla="*/ 3456804 w 3626598"/>
              <a:gd name="connsiteY212" fmla="*/ 947945 h 1817913"/>
              <a:gd name="connsiteX213" fmla="*/ 3461418 w 3626598"/>
              <a:gd name="connsiteY213" fmla="*/ 962710 h 1817913"/>
              <a:gd name="connsiteX214" fmla="*/ 3467416 w 3626598"/>
              <a:gd name="connsiteY214" fmla="*/ 981627 h 1817913"/>
              <a:gd name="connsiteX215" fmla="*/ 3473414 w 3626598"/>
              <a:gd name="connsiteY215" fmla="*/ 1009773 h 1817913"/>
              <a:gd name="connsiteX216" fmla="*/ 3475721 w 3626598"/>
              <a:gd name="connsiteY216" fmla="*/ 1026844 h 1817913"/>
              <a:gd name="connsiteX217" fmla="*/ 3478490 w 3626598"/>
              <a:gd name="connsiteY217" fmla="*/ 1075291 h 1817913"/>
              <a:gd name="connsiteX218" fmla="*/ 3481258 w 3626598"/>
              <a:gd name="connsiteY218" fmla="*/ 1092825 h 1817913"/>
              <a:gd name="connsiteX219" fmla="*/ 3484488 w 3626598"/>
              <a:gd name="connsiteY219" fmla="*/ 1136657 h 1817913"/>
              <a:gd name="connsiteX220" fmla="*/ 3486795 w 3626598"/>
              <a:gd name="connsiteY220" fmla="*/ 1149577 h 1817913"/>
              <a:gd name="connsiteX221" fmla="*/ 3490025 w 3626598"/>
              <a:gd name="connsiteY221" fmla="*/ 1187873 h 1817913"/>
              <a:gd name="connsiteX222" fmla="*/ 3492332 w 3626598"/>
              <a:gd name="connsiteY222" fmla="*/ 1200331 h 1817913"/>
              <a:gd name="connsiteX223" fmla="*/ 3496023 w 3626598"/>
              <a:gd name="connsiteY223" fmla="*/ 1229399 h 1817913"/>
              <a:gd name="connsiteX224" fmla="*/ 3518632 w 3626598"/>
              <a:gd name="connsiteY224" fmla="*/ 1323524 h 1817913"/>
              <a:gd name="connsiteX225" fmla="*/ 3532474 w 3626598"/>
              <a:gd name="connsiteY225" fmla="*/ 1358590 h 1817913"/>
              <a:gd name="connsiteX226" fmla="*/ 3535703 w 3626598"/>
              <a:gd name="connsiteY226" fmla="*/ 1365050 h 1817913"/>
              <a:gd name="connsiteX227" fmla="*/ 3543547 w 3626598"/>
              <a:gd name="connsiteY227" fmla="*/ 1376585 h 1817913"/>
              <a:gd name="connsiteX228" fmla="*/ 3548161 w 3626598"/>
              <a:gd name="connsiteY228" fmla="*/ 1382122 h 1817913"/>
              <a:gd name="connsiteX229" fmla="*/ 3567540 w 3626598"/>
              <a:gd name="connsiteY229" fmla="*/ 1412574 h 1817913"/>
              <a:gd name="connsiteX230" fmla="*/ 3571693 w 3626598"/>
              <a:gd name="connsiteY230" fmla="*/ 1419034 h 1817913"/>
              <a:gd name="connsiteX231" fmla="*/ 3611373 w 3626598"/>
              <a:gd name="connsiteY231" fmla="*/ 1494242 h 1817913"/>
              <a:gd name="connsiteX232" fmla="*/ 3614141 w 3626598"/>
              <a:gd name="connsiteY232" fmla="*/ 1501624 h 1817913"/>
              <a:gd name="connsiteX233" fmla="*/ 3620601 w 3626598"/>
              <a:gd name="connsiteY233" fmla="*/ 1521003 h 1817913"/>
              <a:gd name="connsiteX234" fmla="*/ 3627983 w 3626598"/>
              <a:gd name="connsiteY234" fmla="*/ 1559761 h 1817913"/>
              <a:gd name="connsiteX235" fmla="*/ 3627522 w 3626598"/>
              <a:gd name="connsiteY235" fmla="*/ 1629432 h 1817913"/>
              <a:gd name="connsiteX236" fmla="*/ 3599377 w 3626598"/>
              <a:gd name="connsiteY236" fmla="*/ 1665421 h 1817913"/>
              <a:gd name="connsiteX237" fmla="*/ 3574461 w 3626598"/>
              <a:gd name="connsiteY237" fmla="*/ 1681570 h 1817913"/>
              <a:gd name="connsiteX238" fmla="*/ 3568463 w 3626598"/>
              <a:gd name="connsiteY238" fmla="*/ 1685261 h 1817913"/>
              <a:gd name="connsiteX239" fmla="*/ 3554621 w 3626598"/>
              <a:gd name="connsiteY239" fmla="*/ 1694489 h 1817913"/>
              <a:gd name="connsiteX240" fmla="*/ 3549084 w 3626598"/>
              <a:gd name="connsiteY240" fmla="*/ 1698181 h 1817913"/>
              <a:gd name="connsiteX241" fmla="*/ 3538010 w 3626598"/>
              <a:gd name="connsiteY241" fmla="*/ 1706024 h 1817913"/>
              <a:gd name="connsiteX242" fmla="*/ 3532474 w 3626598"/>
              <a:gd name="connsiteY242" fmla="*/ 1709716 h 1817913"/>
              <a:gd name="connsiteX243" fmla="*/ 3521400 w 3626598"/>
              <a:gd name="connsiteY243" fmla="*/ 1717098 h 1817913"/>
              <a:gd name="connsiteX244" fmla="*/ 3510326 w 3626598"/>
              <a:gd name="connsiteY244" fmla="*/ 1724019 h 1817913"/>
              <a:gd name="connsiteX245" fmla="*/ 3497869 w 3626598"/>
              <a:gd name="connsiteY245" fmla="*/ 1734631 h 1817913"/>
              <a:gd name="connsiteX246" fmla="*/ 3492332 w 3626598"/>
              <a:gd name="connsiteY246" fmla="*/ 1737861 h 1817913"/>
              <a:gd name="connsiteX247" fmla="*/ 3477567 w 3626598"/>
              <a:gd name="connsiteY247" fmla="*/ 1746166 h 1817913"/>
              <a:gd name="connsiteX248" fmla="*/ 3471569 w 3626598"/>
              <a:gd name="connsiteY248" fmla="*/ 1750319 h 1817913"/>
              <a:gd name="connsiteX249" fmla="*/ 3445730 w 3626598"/>
              <a:gd name="connsiteY249" fmla="*/ 1759547 h 1817913"/>
              <a:gd name="connsiteX250" fmla="*/ 3432350 w 3626598"/>
              <a:gd name="connsiteY250" fmla="*/ 1758624 h 1817913"/>
              <a:gd name="connsiteX251" fmla="*/ 3291162 w 3626598"/>
              <a:gd name="connsiteY251" fmla="*/ 1757240 h 1817913"/>
              <a:gd name="connsiteX252" fmla="*/ 3259325 w 3626598"/>
              <a:gd name="connsiteY252" fmla="*/ 1750780 h 1817913"/>
              <a:gd name="connsiteX253" fmla="*/ 3226104 w 3626598"/>
              <a:gd name="connsiteY253" fmla="*/ 1744782 h 1817913"/>
              <a:gd name="connsiteX254" fmla="*/ 3206264 w 3626598"/>
              <a:gd name="connsiteY254" fmla="*/ 1739245 h 1817913"/>
              <a:gd name="connsiteX255" fmla="*/ 3190577 w 3626598"/>
              <a:gd name="connsiteY255" fmla="*/ 1735093 h 1817913"/>
              <a:gd name="connsiteX256" fmla="*/ 3171198 w 3626598"/>
              <a:gd name="connsiteY256" fmla="*/ 1724942 h 1817913"/>
              <a:gd name="connsiteX257" fmla="*/ 3170736 w 3626598"/>
              <a:gd name="connsiteY257" fmla="*/ 1684339 h 1817913"/>
              <a:gd name="connsiteX258" fmla="*/ 3209033 w 3626598"/>
              <a:gd name="connsiteY258" fmla="*/ 1646965 h 1817913"/>
              <a:gd name="connsiteX259" fmla="*/ 3215031 w 3626598"/>
              <a:gd name="connsiteY259" fmla="*/ 1642813 h 1817913"/>
              <a:gd name="connsiteX260" fmla="*/ 3240408 w 3626598"/>
              <a:gd name="connsiteY260" fmla="*/ 1627586 h 1817913"/>
              <a:gd name="connsiteX261" fmla="*/ 3247329 w 3626598"/>
              <a:gd name="connsiteY261" fmla="*/ 1624357 h 1817913"/>
              <a:gd name="connsiteX262" fmla="*/ 3272244 w 3626598"/>
              <a:gd name="connsiteY262" fmla="*/ 1615129 h 1817913"/>
              <a:gd name="connsiteX263" fmla="*/ 3283779 w 3626598"/>
              <a:gd name="connsiteY263" fmla="*/ 1612360 h 1817913"/>
              <a:gd name="connsiteX264" fmla="*/ 3330381 w 3626598"/>
              <a:gd name="connsiteY264" fmla="*/ 1604055 h 1817913"/>
              <a:gd name="connsiteX265" fmla="*/ 3361294 w 3626598"/>
              <a:gd name="connsiteY265" fmla="*/ 1592059 h 1817913"/>
              <a:gd name="connsiteX266" fmla="*/ 3370984 w 3626598"/>
              <a:gd name="connsiteY266" fmla="*/ 1576371 h 1817913"/>
              <a:gd name="connsiteX267" fmla="*/ 3369599 w 3626598"/>
              <a:gd name="connsiteY267" fmla="*/ 1569450 h 1817913"/>
              <a:gd name="connsiteX268" fmla="*/ 3340070 w 3626598"/>
              <a:gd name="connsiteY268" fmla="*/ 1547303 h 1817913"/>
              <a:gd name="connsiteX269" fmla="*/ 3308695 w 3626598"/>
              <a:gd name="connsiteY269" fmla="*/ 1539459 h 1817913"/>
              <a:gd name="connsiteX270" fmla="*/ 3275474 w 3626598"/>
              <a:gd name="connsiteY270" fmla="*/ 1536691 h 1817913"/>
              <a:gd name="connsiteX271" fmla="*/ 3164738 w 3626598"/>
              <a:gd name="connsiteY271" fmla="*/ 1507623 h 1817913"/>
              <a:gd name="connsiteX272" fmla="*/ 3119983 w 3626598"/>
              <a:gd name="connsiteY272" fmla="*/ 1490551 h 1817913"/>
              <a:gd name="connsiteX273" fmla="*/ 3101988 w 3626598"/>
              <a:gd name="connsiteY273" fmla="*/ 1483630 h 1817913"/>
              <a:gd name="connsiteX274" fmla="*/ 3077534 w 3626598"/>
              <a:gd name="connsiteY274" fmla="*/ 1467019 h 1817913"/>
              <a:gd name="connsiteX275" fmla="*/ 3065999 w 3626598"/>
              <a:gd name="connsiteY275" fmla="*/ 1458714 h 1817913"/>
              <a:gd name="connsiteX276" fmla="*/ 3052157 w 3626598"/>
              <a:gd name="connsiteY276" fmla="*/ 1449486 h 1817913"/>
              <a:gd name="connsiteX277" fmla="*/ 3041083 w 3626598"/>
              <a:gd name="connsiteY277" fmla="*/ 1442104 h 1817913"/>
              <a:gd name="connsiteX278" fmla="*/ 3024934 w 3626598"/>
              <a:gd name="connsiteY278" fmla="*/ 1430569 h 1817913"/>
              <a:gd name="connsiteX279" fmla="*/ 3016629 w 3626598"/>
              <a:gd name="connsiteY279" fmla="*/ 1419495 h 1817913"/>
              <a:gd name="connsiteX280" fmla="*/ 3008785 w 3626598"/>
              <a:gd name="connsiteY280" fmla="*/ 1403808 h 1817913"/>
              <a:gd name="connsiteX281" fmla="*/ 3005094 w 3626598"/>
              <a:gd name="connsiteY281" fmla="*/ 1397809 h 1817913"/>
              <a:gd name="connsiteX282" fmla="*/ 2988945 w 3626598"/>
              <a:gd name="connsiteY282" fmla="*/ 1370587 h 1817913"/>
              <a:gd name="connsiteX283" fmla="*/ 2984793 w 3626598"/>
              <a:gd name="connsiteY283" fmla="*/ 1364589 h 1817913"/>
              <a:gd name="connsiteX284" fmla="*/ 2974180 w 3626598"/>
              <a:gd name="connsiteY284" fmla="*/ 1342441 h 1817913"/>
              <a:gd name="connsiteX285" fmla="*/ 2971412 w 3626598"/>
              <a:gd name="connsiteY285" fmla="*/ 1335982 h 1817913"/>
              <a:gd name="connsiteX286" fmla="*/ 2934500 w 3626598"/>
              <a:gd name="connsiteY286" fmla="*/ 1350285 h 1817913"/>
              <a:gd name="connsiteX287" fmla="*/ 2918813 w 3626598"/>
              <a:gd name="connsiteY287" fmla="*/ 1359052 h 1817913"/>
              <a:gd name="connsiteX288" fmla="*/ 2877287 w 3626598"/>
              <a:gd name="connsiteY288" fmla="*/ 1396425 h 1817913"/>
              <a:gd name="connsiteX289" fmla="*/ 2845911 w 3626598"/>
              <a:gd name="connsiteY289" fmla="*/ 1410267 h 1817913"/>
              <a:gd name="connsiteX290" fmla="*/ 2796080 w 3626598"/>
              <a:gd name="connsiteY290" fmla="*/ 1455484 h 1817913"/>
              <a:gd name="connsiteX291" fmla="*/ 2790543 w 3626598"/>
              <a:gd name="connsiteY291" fmla="*/ 1460098 h 1817913"/>
              <a:gd name="connsiteX292" fmla="*/ 2776240 w 3626598"/>
              <a:gd name="connsiteY292" fmla="*/ 1479939 h 1817913"/>
              <a:gd name="connsiteX293" fmla="*/ 2767935 w 3626598"/>
              <a:gd name="connsiteY293" fmla="*/ 1486860 h 1817913"/>
              <a:gd name="connsiteX294" fmla="*/ 2749479 w 3626598"/>
              <a:gd name="connsiteY294" fmla="*/ 1494703 h 1817913"/>
              <a:gd name="connsiteX295" fmla="*/ 2744403 w 3626598"/>
              <a:gd name="connsiteY295" fmla="*/ 1499317 h 1817913"/>
              <a:gd name="connsiteX296" fmla="*/ 2732868 w 3626598"/>
              <a:gd name="connsiteY296" fmla="*/ 1511775 h 1817913"/>
              <a:gd name="connsiteX297" fmla="*/ 2709337 w 3626598"/>
              <a:gd name="connsiteY297" fmla="*/ 1528847 h 1817913"/>
              <a:gd name="connsiteX298" fmla="*/ 2665043 w 3626598"/>
              <a:gd name="connsiteY298" fmla="*/ 1579139 h 1817913"/>
              <a:gd name="connsiteX299" fmla="*/ 2653046 w 3626598"/>
              <a:gd name="connsiteY299" fmla="*/ 1594366 h 1817913"/>
              <a:gd name="connsiteX300" fmla="*/ 2626285 w 3626598"/>
              <a:gd name="connsiteY300" fmla="*/ 1626664 h 1817913"/>
              <a:gd name="connsiteX301" fmla="*/ 2618441 w 3626598"/>
              <a:gd name="connsiteY301" fmla="*/ 1634507 h 1817913"/>
              <a:gd name="connsiteX302" fmla="*/ 2588450 w 3626598"/>
              <a:gd name="connsiteY302" fmla="*/ 1667267 h 1817913"/>
              <a:gd name="connsiteX303" fmla="*/ 2584298 w 3626598"/>
              <a:gd name="connsiteY303" fmla="*/ 1673726 h 1817913"/>
              <a:gd name="connsiteX304" fmla="*/ 2544617 w 3626598"/>
              <a:gd name="connsiteY304" fmla="*/ 1742475 h 1817913"/>
              <a:gd name="connsiteX305" fmla="*/ 2479560 w 3626598"/>
              <a:gd name="connsiteY305" fmla="*/ 1756778 h 1817913"/>
              <a:gd name="connsiteX306" fmla="*/ 2424192 w 3626598"/>
              <a:gd name="connsiteY306" fmla="*/ 1759547 h 1817913"/>
              <a:gd name="connsiteX307" fmla="*/ 2391433 w 3626598"/>
              <a:gd name="connsiteY307" fmla="*/ 1762315 h 1817913"/>
              <a:gd name="connsiteX308" fmla="*/ 2346216 w 3626598"/>
              <a:gd name="connsiteY308" fmla="*/ 1765083 h 1817913"/>
              <a:gd name="connsiteX309" fmla="*/ 2332835 w 3626598"/>
              <a:gd name="connsiteY309" fmla="*/ 1767390 h 1817913"/>
              <a:gd name="connsiteX310" fmla="*/ 2291771 w 3626598"/>
              <a:gd name="connsiteY310" fmla="*/ 1771082 h 1817913"/>
              <a:gd name="connsiteX311" fmla="*/ 2239633 w 3626598"/>
              <a:gd name="connsiteY311" fmla="*/ 1774311 h 1817913"/>
              <a:gd name="connsiteX312" fmla="*/ 2211487 w 3626598"/>
              <a:gd name="connsiteY312" fmla="*/ 1773850 h 1817913"/>
              <a:gd name="connsiteX313" fmla="*/ 2124744 w 3626598"/>
              <a:gd name="connsiteY313" fmla="*/ 1754010 h 1817913"/>
              <a:gd name="connsiteX314" fmla="*/ 2097983 w 3626598"/>
              <a:gd name="connsiteY314" fmla="*/ 1744321 h 1817913"/>
              <a:gd name="connsiteX315" fmla="*/ 2086909 w 3626598"/>
              <a:gd name="connsiteY315" fmla="*/ 1740629 h 1817913"/>
              <a:gd name="connsiteX316" fmla="*/ 2057841 w 3626598"/>
              <a:gd name="connsiteY316" fmla="*/ 1728633 h 1817913"/>
              <a:gd name="connsiteX317" fmla="*/ 2026927 w 3626598"/>
              <a:gd name="connsiteY317" fmla="*/ 1705102 h 1817913"/>
              <a:gd name="connsiteX318" fmla="*/ 2027389 w 3626598"/>
              <a:gd name="connsiteY318" fmla="*/ 1697258 h 1817913"/>
              <a:gd name="connsiteX319" fmla="*/ 2057841 w 3626598"/>
              <a:gd name="connsiteY319" fmla="*/ 1664037 h 1817913"/>
              <a:gd name="connsiteX320" fmla="*/ 2253475 w 3626598"/>
              <a:gd name="connsiteY320" fmla="*/ 1606362 h 1817913"/>
              <a:gd name="connsiteX321" fmla="*/ 2284388 w 3626598"/>
              <a:gd name="connsiteY321" fmla="*/ 1604055 h 1817913"/>
              <a:gd name="connsiteX322" fmla="*/ 2314841 w 3626598"/>
              <a:gd name="connsiteY322" fmla="*/ 1566682 h 1817913"/>
              <a:gd name="connsiteX323" fmla="*/ 2305613 w 3626598"/>
              <a:gd name="connsiteY323" fmla="*/ 1449025 h 1817913"/>
              <a:gd name="connsiteX324" fmla="*/ 2300537 w 3626598"/>
              <a:gd name="connsiteY324" fmla="*/ 1225708 h 1817913"/>
              <a:gd name="connsiteX325" fmla="*/ 2285311 w 3626598"/>
              <a:gd name="connsiteY325" fmla="*/ 1205406 h 1817913"/>
              <a:gd name="connsiteX326" fmla="*/ 2160733 w 3626598"/>
              <a:gd name="connsiteY326" fmla="*/ 1197562 h 1817913"/>
              <a:gd name="connsiteX327" fmla="*/ 2009394 w 3626598"/>
              <a:gd name="connsiteY327" fmla="*/ 1192025 h 1817913"/>
              <a:gd name="connsiteX328" fmla="*/ 1998321 w 3626598"/>
              <a:gd name="connsiteY328" fmla="*/ 1212327 h 1817913"/>
              <a:gd name="connsiteX329" fmla="*/ 2053689 w 3626598"/>
              <a:gd name="connsiteY329" fmla="*/ 1344748 h 1817913"/>
              <a:gd name="connsiteX330" fmla="*/ 2088755 w 3626598"/>
              <a:gd name="connsiteY330" fmla="*/ 1433799 h 1817913"/>
              <a:gd name="connsiteX331" fmla="*/ 2080450 w 3626598"/>
              <a:gd name="connsiteY331" fmla="*/ 1502086 h 1817913"/>
              <a:gd name="connsiteX332" fmla="*/ 2018161 w 3626598"/>
              <a:gd name="connsiteY332" fmla="*/ 1618358 h 1817913"/>
              <a:gd name="connsiteX333" fmla="*/ 1994168 w 3626598"/>
              <a:gd name="connsiteY333" fmla="*/ 1666805 h 1817913"/>
              <a:gd name="connsiteX334" fmla="*/ 1970175 w 3626598"/>
              <a:gd name="connsiteY334" fmla="*/ 1682493 h 1817913"/>
              <a:gd name="connsiteX335" fmla="*/ 1947105 w 3626598"/>
              <a:gd name="connsiteY335" fmla="*/ 1692644 h 1817913"/>
              <a:gd name="connsiteX336" fmla="*/ 1907886 w 3626598"/>
              <a:gd name="connsiteY336" fmla="*/ 1700488 h 1817913"/>
              <a:gd name="connsiteX337" fmla="*/ 1852057 w 3626598"/>
              <a:gd name="connsiteY337" fmla="*/ 1700488 h 1817913"/>
              <a:gd name="connsiteX338" fmla="*/ 1834062 w 3626598"/>
              <a:gd name="connsiteY338" fmla="*/ 1698181 h 1817913"/>
              <a:gd name="connsiteX339" fmla="*/ 1800842 w 3626598"/>
              <a:gd name="connsiteY339" fmla="*/ 1698181 h 1817913"/>
              <a:gd name="connsiteX340" fmla="*/ 1761161 w 3626598"/>
              <a:gd name="connsiteY340" fmla="*/ 1705563 h 1817913"/>
              <a:gd name="connsiteX341" fmla="*/ 1668420 w 3626598"/>
              <a:gd name="connsiteY341" fmla="*/ 1707409 h 1817913"/>
              <a:gd name="connsiteX342" fmla="*/ 1655962 w 3626598"/>
              <a:gd name="connsiteY342" fmla="*/ 1711100 h 1817913"/>
              <a:gd name="connsiteX343" fmla="*/ 1608900 w 3626598"/>
              <a:gd name="connsiteY343" fmla="*/ 1688953 h 1817913"/>
              <a:gd name="connsiteX344" fmla="*/ 1608900 w 3626598"/>
              <a:gd name="connsiteY344" fmla="*/ 1681570 h 1817913"/>
              <a:gd name="connsiteX345" fmla="*/ 1602901 w 3626598"/>
              <a:gd name="connsiteY345" fmla="*/ 1665421 h 1817913"/>
              <a:gd name="connsiteX346" fmla="*/ 1618128 w 3626598"/>
              <a:gd name="connsiteY346" fmla="*/ 1636353 h 1817913"/>
              <a:gd name="connsiteX347" fmla="*/ 1622742 w 3626598"/>
              <a:gd name="connsiteY347" fmla="*/ 1629893 h 1817913"/>
              <a:gd name="connsiteX348" fmla="*/ 1660115 w 3626598"/>
              <a:gd name="connsiteY348" fmla="*/ 1589290 h 1817913"/>
              <a:gd name="connsiteX349" fmla="*/ 1770389 w 3626598"/>
              <a:gd name="connsiteY349" fmla="*/ 1549610 h 1817913"/>
              <a:gd name="connsiteX350" fmla="*/ 1795766 w 3626598"/>
              <a:gd name="connsiteY350" fmla="*/ 1547764 h 1817913"/>
              <a:gd name="connsiteX351" fmla="*/ 1800380 w 3626598"/>
              <a:gd name="connsiteY351" fmla="*/ 1542689 h 1817913"/>
              <a:gd name="connsiteX352" fmla="*/ 1787000 w 3626598"/>
              <a:gd name="connsiteY352" fmla="*/ 1509007 h 1817913"/>
              <a:gd name="connsiteX353" fmla="*/ 1769005 w 3626598"/>
              <a:gd name="connsiteY353" fmla="*/ 1489167 h 1817913"/>
              <a:gd name="connsiteX354" fmla="*/ 1768544 w 3626598"/>
              <a:gd name="connsiteY354" fmla="*/ 1489167 h 1817913"/>
              <a:gd name="connsiteX355" fmla="*/ 1743628 w 3626598"/>
              <a:gd name="connsiteY355" fmla="*/ 1471633 h 1817913"/>
              <a:gd name="connsiteX356" fmla="*/ 1735323 w 3626598"/>
              <a:gd name="connsiteY356" fmla="*/ 1463328 h 1817913"/>
              <a:gd name="connsiteX357" fmla="*/ 1706716 w 3626598"/>
              <a:gd name="connsiteY357" fmla="*/ 1434260 h 1817913"/>
              <a:gd name="connsiteX358" fmla="*/ 1700718 w 3626598"/>
              <a:gd name="connsiteY358" fmla="*/ 1430107 h 1817913"/>
              <a:gd name="connsiteX359" fmla="*/ 1686415 w 3626598"/>
              <a:gd name="connsiteY359" fmla="*/ 1419957 h 1817913"/>
              <a:gd name="connsiteX360" fmla="*/ 1680417 w 3626598"/>
              <a:gd name="connsiteY360" fmla="*/ 1415804 h 1817913"/>
              <a:gd name="connsiteX361" fmla="*/ 1655040 w 3626598"/>
              <a:gd name="connsiteY361" fmla="*/ 1395502 h 1817913"/>
              <a:gd name="connsiteX362" fmla="*/ 1645812 w 3626598"/>
              <a:gd name="connsiteY362" fmla="*/ 1384429 h 1817913"/>
              <a:gd name="connsiteX363" fmla="*/ 1630585 w 3626598"/>
              <a:gd name="connsiteY363" fmla="*/ 1365050 h 1817913"/>
              <a:gd name="connsiteX364" fmla="*/ 1624587 w 3626598"/>
              <a:gd name="connsiteY364" fmla="*/ 1360897 h 1817913"/>
              <a:gd name="connsiteX365" fmla="*/ 1597826 w 3626598"/>
              <a:gd name="connsiteY365" fmla="*/ 1336905 h 1817913"/>
              <a:gd name="connsiteX366" fmla="*/ 1586291 w 3626598"/>
              <a:gd name="connsiteY366" fmla="*/ 1328600 h 1817913"/>
              <a:gd name="connsiteX367" fmla="*/ 1571526 w 3626598"/>
              <a:gd name="connsiteY367" fmla="*/ 1318910 h 1817913"/>
              <a:gd name="connsiteX368" fmla="*/ 1561376 w 3626598"/>
              <a:gd name="connsiteY368" fmla="*/ 1308759 h 1817913"/>
              <a:gd name="connsiteX369" fmla="*/ 1540151 w 3626598"/>
              <a:gd name="connsiteY369" fmla="*/ 1273693 h 1817913"/>
              <a:gd name="connsiteX370" fmla="*/ 1533230 w 3626598"/>
              <a:gd name="connsiteY370" fmla="*/ 1264926 h 1817913"/>
              <a:gd name="connsiteX371" fmla="*/ 1514774 w 3626598"/>
              <a:gd name="connsiteY371" fmla="*/ 1255237 h 1817913"/>
              <a:gd name="connsiteX372" fmla="*/ 1508776 w 3626598"/>
              <a:gd name="connsiteY372" fmla="*/ 1259390 h 1817913"/>
              <a:gd name="connsiteX373" fmla="*/ 1482015 w 3626598"/>
              <a:gd name="connsiteY373" fmla="*/ 1295840 h 1817913"/>
              <a:gd name="connsiteX374" fmla="*/ 1477401 w 3626598"/>
              <a:gd name="connsiteY374" fmla="*/ 1301838 h 1817913"/>
              <a:gd name="connsiteX375" fmla="*/ 1447871 w 3626598"/>
              <a:gd name="connsiteY375" fmla="*/ 1344748 h 1817913"/>
              <a:gd name="connsiteX376" fmla="*/ 1438643 w 3626598"/>
              <a:gd name="connsiteY376" fmla="*/ 1360897 h 1817913"/>
              <a:gd name="connsiteX377" fmla="*/ 1410036 w 3626598"/>
              <a:gd name="connsiteY377" fmla="*/ 1390888 h 1817913"/>
              <a:gd name="connsiteX378" fmla="*/ 1388351 w 3626598"/>
              <a:gd name="connsiteY378" fmla="*/ 1420418 h 1817913"/>
              <a:gd name="connsiteX379" fmla="*/ 1343134 w 3626598"/>
              <a:gd name="connsiteY379" fmla="*/ 1454100 h 1817913"/>
              <a:gd name="connsiteX380" fmla="*/ 1341288 w 3626598"/>
              <a:gd name="connsiteY380" fmla="*/ 1454100 h 1817913"/>
              <a:gd name="connsiteX381" fmla="*/ 1340365 w 3626598"/>
              <a:gd name="connsiteY381" fmla="*/ 1455946 h 1817913"/>
              <a:gd name="connsiteX382" fmla="*/ 1322371 w 3626598"/>
              <a:gd name="connsiteY382" fmla="*/ 1478554 h 1817913"/>
              <a:gd name="connsiteX383" fmla="*/ 1314988 w 3626598"/>
              <a:gd name="connsiteY383" fmla="*/ 1486398 h 1817913"/>
              <a:gd name="connsiteX384" fmla="*/ 1301608 w 3626598"/>
              <a:gd name="connsiteY384" fmla="*/ 1497933 h 1817913"/>
              <a:gd name="connsiteX385" fmla="*/ 1290073 w 3626598"/>
              <a:gd name="connsiteY385" fmla="*/ 1505777 h 1817913"/>
              <a:gd name="connsiteX386" fmla="*/ 1273462 w 3626598"/>
              <a:gd name="connsiteY386" fmla="*/ 1518696 h 1817913"/>
              <a:gd name="connsiteX387" fmla="*/ 1267926 w 3626598"/>
              <a:gd name="connsiteY387" fmla="*/ 1522849 h 1817913"/>
              <a:gd name="connsiteX388" fmla="*/ 1256852 w 3626598"/>
              <a:gd name="connsiteY388" fmla="*/ 1531154 h 1817913"/>
              <a:gd name="connsiteX389" fmla="*/ 1245317 w 3626598"/>
              <a:gd name="connsiteY389" fmla="*/ 1538536 h 1817913"/>
              <a:gd name="connsiteX390" fmla="*/ 1231475 w 3626598"/>
              <a:gd name="connsiteY390" fmla="*/ 1548687 h 1817913"/>
              <a:gd name="connsiteX391" fmla="*/ 1225938 w 3626598"/>
              <a:gd name="connsiteY391" fmla="*/ 1553301 h 1817913"/>
              <a:gd name="connsiteX392" fmla="*/ 1171032 w 3626598"/>
              <a:gd name="connsiteY392" fmla="*/ 1598057 h 1817913"/>
              <a:gd name="connsiteX393" fmla="*/ 1163188 w 3626598"/>
              <a:gd name="connsiteY393" fmla="*/ 1605901 h 1817913"/>
              <a:gd name="connsiteX394" fmla="*/ 1146116 w 3626598"/>
              <a:gd name="connsiteY394" fmla="*/ 1623434 h 1817913"/>
              <a:gd name="connsiteX395" fmla="*/ 1133197 w 3626598"/>
              <a:gd name="connsiteY395" fmla="*/ 1636353 h 1817913"/>
              <a:gd name="connsiteX396" fmla="*/ 1078752 w 3626598"/>
              <a:gd name="connsiteY396" fmla="*/ 1677879 h 1817913"/>
              <a:gd name="connsiteX397" fmla="*/ 1061219 w 3626598"/>
              <a:gd name="connsiteY397" fmla="*/ 1691260 h 1817913"/>
              <a:gd name="connsiteX398" fmla="*/ 1045992 w 3626598"/>
              <a:gd name="connsiteY398" fmla="*/ 1706947 h 1817913"/>
              <a:gd name="connsiteX399" fmla="*/ 1014617 w 3626598"/>
              <a:gd name="connsiteY399" fmla="*/ 1722173 h 1817913"/>
              <a:gd name="connsiteX400" fmla="*/ 982781 w 3626598"/>
              <a:gd name="connsiteY400" fmla="*/ 1740629 h 1817913"/>
              <a:gd name="connsiteX401" fmla="*/ 969861 w 3626598"/>
              <a:gd name="connsiteY401" fmla="*/ 1748473 h 1817913"/>
              <a:gd name="connsiteX402" fmla="*/ 914032 w 3626598"/>
              <a:gd name="connsiteY402" fmla="*/ 1778925 h 1817913"/>
              <a:gd name="connsiteX403" fmla="*/ 907573 w 3626598"/>
              <a:gd name="connsiteY403" fmla="*/ 1783539 h 1817913"/>
              <a:gd name="connsiteX404" fmla="*/ 882196 w 3626598"/>
              <a:gd name="connsiteY404" fmla="*/ 1798304 h 1817913"/>
              <a:gd name="connsiteX405" fmla="*/ 873429 w 3626598"/>
              <a:gd name="connsiteY405" fmla="*/ 1800611 h 1817913"/>
              <a:gd name="connsiteX406" fmla="*/ 760386 w 3626598"/>
              <a:gd name="connsiteY406" fmla="*/ 1804302 h 1817913"/>
              <a:gd name="connsiteX407" fmla="*/ 696252 w 3626598"/>
              <a:gd name="connsiteY407" fmla="*/ 1817222 h 1817913"/>
              <a:gd name="connsiteX408" fmla="*/ 658417 w 3626598"/>
              <a:gd name="connsiteY408" fmla="*/ 1818606 h 1817913"/>
              <a:gd name="connsiteX409" fmla="*/ 631656 w 3626598"/>
              <a:gd name="connsiteY409" fmla="*/ 1811223 h 1817913"/>
              <a:gd name="connsiteX410" fmla="*/ 555063 w 3626598"/>
              <a:gd name="connsiteY410" fmla="*/ 1799227 h 1817913"/>
              <a:gd name="connsiteX411" fmla="*/ 555063 w 3626598"/>
              <a:gd name="connsiteY411" fmla="*/ 1794152 h 1817913"/>
              <a:gd name="connsiteX412" fmla="*/ 531993 w 3626598"/>
              <a:gd name="connsiteY412" fmla="*/ 1782617 h 1817913"/>
              <a:gd name="connsiteX413" fmla="*/ 493236 w 3626598"/>
              <a:gd name="connsiteY413" fmla="*/ 1793690 h 1817913"/>
              <a:gd name="connsiteX414" fmla="*/ 498311 w 3626598"/>
              <a:gd name="connsiteY414" fmla="*/ 1768775 h 1817913"/>
              <a:gd name="connsiteX415" fmla="*/ 460938 w 3626598"/>
              <a:gd name="connsiteY415" fmla="*/ 1776618 h 181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3626598" h="1817913">
                <a:moveTo>
                  <a:pt x="460938" y="1776618"/>
                </a:moveTo>
                <a:cubicBezTo>
                  <a:pt x="458631" y="1772927"/>
                  <a:pt x="443866" y="1787231"/>
                  <a:pt x="450787" y="1766929"/>
                </a:cubicBezTo>
                <a:cubicBezTo>
                  <a:pt x="459092" y="1742475"/>
                  <a:pt x="472473" y="1727710"/>
                  <a:pt x="495543" y="1719405"/>
                </a:cubicBezTo>
                <a:cubicBezTo>
                  <a:pt x="504310" y="1705102"/>
                  <a:pt x="513999" y="1692182"/>
                  <a:pt x="531071" y="1687107"/>
                </a:cubicBezTo>
                <a:cubicBezTo>
                  <a:pt x="534300" y="1684339"/>
                  <a:pt x="537530" y="1682032"/>
                  <a:pt x="540760" y="1679263"/>
                </a:cubicBezTo>
                <a:cubicBezTo>
                  <a:pt x="543528" y="1673265"/>
                  <a:pt x="548142" y="1670958"/>
                  <a:pt x="554602" y="1670497"/>
                </a:cubicBezTo>
                <a:cubicBezTo>
                  <a:pt x="556448" y="1670958"/>
                  <a:pt x="557370" y="1670497"/>
                  <a:pt x="557832" y="1668651"/>
                </a:cubicBezTo>
                <a:cubicBezTo>
                  <a:pt x="560139" y="1662653"/>
                  <a:pt x="565214" y="1659884"/>
                  <a:pt x="571674" y="1659423"/>
                </a:cubicBezTo>
                <a:cubicBezTo>
                  <a:pt x="586900" y="1644658"/>
                  <a:pt x="608124" y="1648349"/>
                  <a:pt x="626119" y="1641428"/>
                </a:cubicBezTo>
                <a:cubicBezTo>
                  <a:pt x="639961" y="1635430"/>
                  <a:pt x="654726" y="1642351"/>
                  <a:pt x="668568" y="1636814"/>
                </a:cubicBezTo>
                <a:cubicBezTo>
                  <a:pt x="693022" y="1640044"/>
                  <a:pt x="714246" y="1632662"/>
                  <a:pt x="733164" y="1617897"/>
                </a:cubicBezTo>
                <a:cubicBezTo>
                  <a:pt x="736393" y="1610515"/>
                  <a:pt x="741469" y="1604978"/>
                  <a:pt x="748851" y="1602209"/>
                </a:cubicBezTo>
                <a:cubicBezTo>
                  <a:pt x="750697" y="1601748"/>
                  <a:pt x="751620" y="1600364"/>
                  <a:pt x="750697" y="1598518"/>
                </a:cubicBezTo>
                <a:cubicBezTo>
                  <a:pt x="752081" y="1591136"/>
                  <a:pt x="754849" y="1584215"/>
                  <a:pt x="761770" y="1580062"/>
                </a:cubicBezTo>
                <a:lnTo>
                  <a:pt x="761770" y="1580062"/>
                </a:lnTo>
                <a:cubicBezTo>
                  <a:pt x="773767" y="1538998"/>
                  <a:pt x="797759" y="1505777"/>
                  <a:pt x="830057" y="1478554"/>
                </a:cubicBezTo>
                <a:lnTo>
                  <a:pt x="830057" y="1478554"/>
                </a:lnTo>
                <a:cubicBezTo>
                  <a:pt x="849898" y="1448563"/>
                  <a:pt x="871583" y="1419957"/>
                  <a:pt x="901113" y="1398732"/>
                </a:cubicBezTo>
                <a:cubicBezTo>
                  <a:pt x="902959" y="1398271"/>
                  <a:pt x="903881" y="1396887"/>
                  <a:pt x="903420" y="1394580"/>
                </a:cubicBezTo>
                <a:cubicBezTo>
                  <a:pt x="916339" y="1362282"/>
                  <a:pt x="943100" y="1338750"/>
                  <a:pt x="958788" y="1308759"/>
                </a:cubicBezTo>
                <a:cubicBezTo>
                  <a:pt x="963863" y="1303684"/>
                  <a:pt x="957404" y="1294917"/>
                  <a:pt x="964786" y="1290303"/>
                </a:cubicBezTo>
                <a:cubicBezTo>
                  <a:pt x="970323" y="1284305"/>
                  <a:pt x="966632" y="1273693"/>
                  <a:pt x="975398" y="1269079"/>
                </a:cubicBezTo>
                <a:cubicBezTo>
                  <a:pt x="988779" y="1220171"/>
                  <a:pt x="1002159" y="1171724"/>
                  <a:pt x="1016001" y="1122816"/>
                </a:cubicBezTo>
                <a:cubicBezTo>
                  <a:pt x="1021077" y="1117740"/>
                  <a:pt x="1015540" y="1109896"/>
                  <a:pt x="1021077" y="1105282"/>
                </a:cubicBezTo>
                <a:cubicBezTo>
                  <a:pt x="1022922" y="1099746"/>
                  <a:pt x="1025229" y="1094670"/>
                  <a:pt x="1027075" y="1089133"/>
                </a:cubicBezTo>
                <a:cubicBezTo>
                  <a:pt x="1032150" y="1084058"/>
                  <a:pt x="1026614" y="1076214"/>
                  <a:pt x="1032150" y="1071600"/>
                </a:cubicBezTo>
                <a:cubicBezTo>
                  <a:pt x="1033073" y="1064218"/>
                  <a:pt x="1031689" y="1056374"/>
                  <a:pt x="1038610" y="1050837"/>
                </a:cubicBezTo>
                <a:cubicBezTo>
                  <a:pt x="1041840" y="1044839"/>
                  <a:pt x="1040456" y="1037918"/>
                  <a:pt x="1040917" y="1031458"/>
                </a:cubicBezTo>
                <a:cubicBezTo>
                  <a:pt x="1042301" y="1012541"/>
                  <a:pt x="1035380" y="1003313"/>
                  <a:pt x="1015079" y="1006081"/>
                </a:cubicBezTo>
                <a:cubicBezTo>
                  <a:pt x="1007696" y="1007004"/>
                  <a:pt x="1000314" y="1007927"/>
                  <a:pt x="992931" y="1004697"/>
                </a:cubicBezTo>
                <a:cubicBezTo>
                  <a:pt x="983242" y="997315"/>
                  <a:pt x="977244" y="1006543"/>
                  <a:pt x="970323" y="1010234"/>
                </a:cubicBezTo>
                <a:cubicBezTo>
                  <a:pt x="961095" y="1015309"/>
                  <a:pt x="950483" y="1008850"/>
                  <a:pt x="941716" y="1014848"/>
                </a:cubicBezTo>
                <a:cubicBezTo>
                  <a:pt x="937564" y="1014848"/>
                  <a:pt x="932488" y="1013925"/>
                  <a:pt x="930643" y="1019001"/>
                </a:cubicBezTo>
                <a:cubicBezTo>
                  <a:pt x="910341" y="1026383"/>
                  <a:pt x="888194" y="1026844"/>
                  <a:pt x="867431" y="1030997"/>
                </a:cubicBezTo>
                <a:lnTo>
                  <a:pt x="865124" y="1030536"/>
                </a:lnTo>
                <a:lnTo>
                  <a:pt x="863740" y="1032381"/>
                </a:lnTo>
                <a:cubicBezTo>
                  <a:pt x="860971" y="1037457"/>
                  <a:pt x="857741" y="1041148"/>
                  <a:pt x="851282" y="1040225"/>
                </a:cubicBezTo>
                <a:cubicBezTo>
                  <a:pt x="837440" y="1048992"/>
                  <a:pt x="818061" y="1045300"/>
                  <a:pt x="806987" y="1060527"/>
                </a:cubicBezTo>
                <a:cubicBezTo>
                  <a:pt x="801451" y="1072062"/>
                  <a:pt x="789454" y="1077598"/>
                  <a:pt x="782533" y="1087749"/>
                </a:cubicBezTo>
                <a:lnTo>
                  <a:pt x="780688" y="1087749"/>
                </a:lnTo>
                <a:cubicBezTo>
                  <a:pt x="772844" y="1082674"/>
                  <a:pt x="770998" y="1090056"/>
                  <a:pt x="767769" y="1094209"/>
                </a:cubicBezTo>
                <a:lnTo>
                  <a:pt x="767307" y="1093747"/>
                </a:lnTo>
                <a:cubicBezTo>
                  <a:pt x="763155" y="1099746"/>
                  <a:pt x="750697" y="1082674"/>
                  <a:pt x="751158" y="1100207"/>
                </a:cubicBezTo>
                <a:cubicBezTo>
                  <a:pt x="743314" y="1105744"/>
                  <a:pt x="735932" y="1111281"/>
                  <a:pt x="728088" y="1116356"/>
                </a:cubicBezTo>
                <a:cubicBezTo>
                  <a:pt x="723936" y="1123277"/>
                  <a:pt x="713785" y="1112665"/>
                  <a:pt x="710555" y="1122354"/>
                </a:cubicBezTo>
                <a:lnTo>
                  <a:pt x="711016" y="1121893"/>
                </a:lnTo>
                <a:cubicBezTo>
                  <a:pt x="698097" y="1127429"/>
                  <a:pt x="687485" y="1135735"/>
                  <a:pt x="679180" y="1146808"/>
                </a:cubicBezTo>
                <a:cubicBezTo>
                  <a:pt x="675950" y="1145885"/>
                  <a:pt x="673182" y="1143578"/>
                  <a:pt x="669952" y="1146347"/>
                </a:cubicBezTo>
                <a:cubicBezTo>
                  <a:pt x="668568" y="1147731"/>
                  <a:pt x="667183" y="1149115"/>
                  <a:pt x="665338" y="1150499"/>
                </a:cubicBezTo>
                <a:cubicBezTo>
                  <a:pt x="660262" y="1150038"/>
                  <a:pt x="657033" y="1141271"/>
                  <a:pt x="651496" y="1146347"/>
                </a:cubicBezTo>
                <a:cubicBezTo>
                  <a:pt x="646420" y="1150961"/>
                  <a:pt x="654726" y="1152806"/>
                  <a:pt x="655648" y="1156498"/>
                </a:cubicBezTo>
                <a:cubicBezTo>
                  <a:pt x="656571" y="1166648"/>
                  <a:pt x="648266" y="1171724"/>
                  <a:pt x="643652" y="1179106"/>
                </a:cubicBezTo>
                <a:cubicBezTo>
                  <a:pt x="639961" y="1182336"/>
                  <a:pt x="636270" y="1185566"/>
                  <a:pt x="632117" y="1188796"/>
                </a:cubicBezTo>
                <a:cubicBezTo>
                  <a:pt x="629349" y="1187873"/>
                  <a:pt x="627042" y="1186027"/>
                  <a:pt x="624273" y="1185104"/>
                </a:cubicBezTo>
                <a:cubicBezTo>
                  <a:pt x="621044" y="1185566"/>
                  <a:pt x="619198" y="1187411"/>
                  <a:pt x="617352" y="1189718"/>
                </a:cubicBezTo>
                <a:cubicBezTo>
                  <a:pt x="613661" y="1196178"/>
                  <a:pt x="611816" y="1204022"/>
                  <a:pt x="604433" y="1207252"/>
                </a:cubicBezTo>
                <a:cubicBezTo>
                  <a:pt x="603972" y="1210020"/>
                  <a:pt x="603510" y="1213250"/>
                  <a:pt x="602588" y="1216018"/>
                </a:cubicBezTo>
                <a:cubicBezTo>
                  <a:pt x="586900" y="1213250"/>
                  <a:pt x="592437" y="1229860"/>
                  <a:pt x="585054" y="1234935"/>
                </a:cubicBezTo>
                <a:cubicBezTo>
                  <a:pt x="573981" y="1237704"/>
                  <a:pt x="563830" y="1246009"/>
                  <a:pt x="550911" y="1240934"/>
                </a:cubicBezTo>
                <a:cubicBezTo>
                  <a:pt x="546758" y="1230783"/>
                  <a:pt x="538914" y="1222478"/>
                  <a:pt x="536146" y="1211866"/>
                </a:cubicBezTo>
                <a:lnTo>
                  <a:pt x="536146" y="1211866"/>
                </a:lnTo>
                <a:cubicBezTo>
                  <a:pt x="528764" y="1207252"/>
                  <a:pt x="514922" y="1213250"/>
                  <a:pt x="513537" y="1198485"/>
                </a:cubicBezTo>
                <a:cubicBezTo>
                  <a:pt x="511692" y="1197562"/>
                  <a:pt x="510308" y="1196178"/>
                  <a:pt x="508462" y="1195255"/>
                </a:cubicBezTo>
                <a:cubicBezTo>
                  <a:pt x="481240" y="1193871"/>
                  <a:pt x="454478" y="1194794"/>
                  <a:pt x="427256" y="1195255"/>
                </a:cubicBezTo>
                <a:cubicBezTo>
                  <a:pt x="386191" y="1200792"/>
                  <a:pt x="357585" y="1235858"/>
                  <a:pt x="316981" y="1242318"/>
                </a:cubicBezTo>
                <a:cubicBezTo>
                  <a:pt x="288375" y="1246932"/>
                  <a:pt x="260229" y="1248316"/>
                  <a:pt x="233468" y="1234013"/>
                </a:cubicBezTo>
                <a:cubicBezTo>
                  <a:pt x="215012" y="1231244"/>
                  <a:pt x="209937" y="1219709"/>
                  <a:pt x="210860" y="1202176"/>
                </a:cubicBezTo>
                <a:cubicBezTo>
                  <a:pt x="211321" y="1190641"/>
                  <a:pt x="214551" y="1178183"/>
                  <a:pt x="208553" y="1167110"/>
                </a:cubicBezTo>
                <a:cubicBezTo>
                  <a:pt x="210860" y="1158343"/>
                  <a:pt x="226086" y="1162034"/>
                  <a:pt x="225624" y="1150038"/>
                </a:cubicBezTo>
                <a:cubicBezTo>
                  <a:pt x="224240" y="1138503"/>
                  <a:pt x="231622" y="1144963"/>
                  <a:pt x="235775" y="1144963"/>
                </a:cubicBezTo>
                <a:cubicBezTo>
                  <a:pt x="244080" y="1147270"/>
                  <a:pt x="236698" y="1141271"/>
                  <a:pt x="238082" y="1139887"/>
                </a:cubicBezTo>
                <a:cubicBezTo>
                  <a:pt x="236236" y="1126968"/>
                  <a:pt x="244542" y="1119124"/>
                  <a:pt x="252847" y="1111281"/>
                </a:cubicBezTo>
                <a:cubicBezTo>
                  <a:pt x="262075" y="1102975"/>
                  <a:pt x="267612" y="1092825"/>
                  <a:pt x="270380" y="1078983"/>
                </a:cubicBezTo>
                <a:cubicBezTo>
                  <a:pt x="259768" y="1081290"/>
                  <a:pt x="251001" y="1083135"/>
                  <a:pt x="243157" y="1087749"/>
                </a:cubicBezTo>
                <a:lnTo>
                  <a:pt x="242696" y="1088211"/>
                </a:lnTo>
                <a:cubicBezTo>
                  <a:pt x="240389" y="1096977"/>
                  <a:pt x="230700" y="1094209"/>
                  <a:pt x="225624" y="1098823"/>
                </a:cubicBezTo>
                <a:lnTo>
                  <a:pt x="225624" y="1098823"/>
                </a:lnTo>
                <a:cubicBezTo>
                  <a:pt x="222394" y="1108512"/>
                  <a:pt x="213628" y="1107589"/>
                  <a:pt x="205784" y="1108974"/>
                </a:cubicBezTo>
                <a:lnTo>
                  <a:pt x="203939" y="1108512"/>
                </a:lnTo>
                <a:lnTo>
                  <a:pt x="203016" y="1109896"/>
                </a:lnTo>
                <a:cubicBezTo>
                  <a:pt x="199325" y="1115895"/>
                  <a:pt x="193326" y="1120047"/>
                  <a:pt x="190558" y="1126968"/>
                </a:cubicBezTo>
                <a:cubicBezTo>
                  <a:pt x="190097" y="1144501"/>
                  <a:pt x="180407" y="1137119"/>
                  <a:pt x="173025" y="1132966"/>
                </a:cubicBezTo>
                <a:cubicBezTo>
                  <a:pt x="164258" y="1127429"/>
                  <a:pt x="155953" y="1120970"/>
                  <a:pt x="147186" y="1114972"/>
                </a:cubicBezTo>
                <a:cubicBezTo>
                  <a:pt x="134267" y="1108051"/>
                  <a:pt x="119502" y="1116817"/>
                  <a:pt x="107045" y="1109896"/>
                </a:cubicBezTo>
                <a:cubicBezTo>
                  <a:pt x="83052" y="1105282"/>
                  <a:pt x="59521" y="1099284"/>
                  <a:pt x="41987" y="1080828"/>
                </a:cubicBezTo>
                <a:cubicBezTo>
                  <a:pt x="31837" y="1077137"/>
                  <a:pt x="29068" y="1066525"/>
                  <a:pt x="22147" y="1059604"/>
                </a:cubicBezTo>
                <a:lnTo>
                  <a:pt x="21224" y="1057758"/>
                </a:lnTo>
                <a:lnTo>
                  <a:pt x="19379" y="1058220"/>
                </a:lnTo>
                <a:cubicBezTo>
                  <a:pt x="8305" y="1058220"/>
                  <a:pt x="4614" y="1049453"/>
                  <a:pt x="0" y="1042071"/>
                </a:cubicBezTo>
                <a:cubicBezTo>
                  <a:pt x="0" y="1038379"/>
                  <a:pt x="0" y="1034688"/>
                  <a:pt x="0" y="1030997"/>
                </a:cubicBezTo>
                <a:cubicBezTo>
                  <a:pt x="16610" y="1000545"/>
                  <a:pt x="47524" y="983473"/>
                  <a:pt x="67826" y="956712"/>
                </a:cubicBezTo>
                <a:cubicBezTo>
                  <a:pt x="96894" y="918877"/>
                  <a:pt x="131037" y="884733"/>
                  <a:pt x="159183" y="845976"/>
                </a:cubicBezTo>
                <a:cubicBezTo>
                  <a:pt x="178562" y="819215"/>
                  <a:pt x="189174" y="791531"/>
                  <a:pt x="165181" y="761078"/>
                </a:cubicBezTo>
                <a:cubicBezTo>
                  <a:pt x="156876" y="750928"/>
                  <a:pt x="160106" y="739393"/>
                  <a:pt x="165642" y="729242"/>
                </a:cubicBezTo>
                <a:cubicBezTo>
                  <a:pt x="196556" y="675719"/>
                  <a:pt x="221472" y="618044"/>
                  <a:pt x="264382" y="572366"/>
                </a:cubicBezTo>
                <a:cubicBezTo>
                  <a:pt x="275917" y="559908"/>
                  <a:pt x="280069" y="545605"/>
                  <a:pt x="280992" y="528994"/>
                </a:cubicBezTo>
                <a:cubicBezTo>
                  <a:pt x="282838" y="496696"/>
                  <a:pt x="288836" y="465321"/>
                  <a:pt x="306831" y="437637"/>
                </a:cubicBezTo>
                <a:cubicBezTo>
                  <a:pt x="317904" y="420104"/>
                  <a:pt x="332208" y="406724"/>
                  <a:pt x="355739" y="414106"/>
                </a:cubicBezTo>
                <a:cubicBezTo>
                  <a:pt x="360353" y="417797"/>
                  <a:pt x="364506" y="422411"/>
                  <a:pt x="370965" y="421488"/>
                </a:cubicBezTo>
                <a:cubicBezTo>
                  <a:pt x="376963" y="422411"/>
                  <a:pt x="381577" y="425180"/>
                  <a:pt x="384346" y="430716"/>
                </a:cubicBezTo>
                <a:cubicBezTo>
                  <a:pt x="384807" y="432562"/>
                  <a:pt x="386191" y="433485"/>
                  <a:pt x="388037" y="432562"/>
                </a:cubicBezTo>
                <a:cubicBezTo>
                  <a:pt x="394035" y="433485"/>
                  <a:pt x="398649" y="435792"/>
                  <a:pt x="401417" y="441790"/>
                </a:cubicBezTo>
                <a:cubicBezTo>
                  <a:pt x="402340" y="443636"/>
                  <a:pt x="403724" y="444097"/>
                  <a:pt x="405570" y="443636"/>
                </a:cubicBezTo>
                <a:cubicBezTo>
                  <a:pt x="424949" y="447327"/>
                  <a:pt x="443866" y="448250"/>
                  <a:pt x="463245" y="443174"/>
                </a:cubicBezTo>
                <a:lnTo>
                  <a:pt x="463245" y="443174"/>
                </a:lnTo>
                <a:cubicBezTo>
                  <a:pt x="466936" y="433946"/>
                  <a:pt x="472934" y="427025"/>
                  <a:pt x="480778" y="421027"/>
                </a:cubicBezTo>
                <a:lnTo>
                  <a:pt x="480778" y="421027"/>
                </a:lnTo>
                <a:cubicBezTo>
                  <a:pt x="484469" y="407185"/>
                  <a:pt x="486315" y="392420"/>
                  <a:pt x="502003" y="386422"/>
                </a:cubicBezTo>
                <a:lnTo>
                  <a:pt x="502464" y="385961"/>
                </a:lnTo>
                <a:cubicBezTo>
                  <a:pt x="506155" y="374887"/>
                  <a:pt x="513537" y="367505"/>
                  <a:pt x="525072" y="364275"/>
                </a:cubicBezTo>
                <a:lnTo>
                  <a:pt x="525534" y="364275"/>
                </a:lnTo>
                <a:cubicBezTo>
                  <a:pt x="527841" y="355508"/>
                  <a:pt x="537530" y="357815"/>
                  <a:pt x="542606" y="353201"/>
                </a:cubicBezTo>
                <a:lnTo>
                  <a:pt x="542606" y="353201"/>
                </a:lnTo>
                <a:cubicBezTo>
                  <a:pt x="548142" y="348587"/>
                  <a:pt x="553679" y="347664"/>
                  <a:pt x="559677" y="352740"/>
                </a:cubicBezTo>
                <a:cubicBezTo>
                  <a:pt x="561062" y="354124"/>
                  <a:pt x="562446" y="354585"/>
                  <a:pt x="564291" y="353663"/>
                </a:cubicBezTo>
                <a:cubicBezTo>
                  <a:pt x="569828" y="357815"/>
                  <a:pt x="579056" y="355047"/>
                  <a:pt x="582286" y="363352"/>
                </a:cubicBezTo>
                <a:cubicBezTo>
                  <a:pt x="582747" y="365198"/>
                  <a:pt x="583670" y="366120"/>
                  <a:pt x="585516" y="365198"/>
                </a:cubicBezTo>
                <a:cubicBezTo>
                  <a:pt x="598896" y="367043"/>
                  <a:pt x="605817" y="375810"/>
                  <a:pt x="609970" y="387806"/>
                </a:cubicBezTo>
                <a:cubicBezTo>
                  <a:pt x="618737" y="401648"/>
                  <a:pt x="624735" y="381808"/>
                  <a:pt x="632579" y="385961"/>
                </a:cubicBezTo>
                <a:cubicBezTo>
                  <a:pt x="638577" y="373503"/>
                  <a:pt x="647805" y="364275"/>
                  <a:pt x="660724" y="358738"/>
                </a:cubicBezTo>
                <a:cubicBezTo>
                  <a:pt x="664415" y="356431"/>
                  <a:pt x="668568" y="354585"/>
                  <a:pt x="672259" y="352278"/>
                </a:cubicBezTo>
                <a:cubicBezTo>
                  <a:pt x="679180" y="336129"/>
                  <a:pt x="692099" y="329208"/>
                  <a:pt x="708248" y="325517"/>
                </a:cubicBezTo>
                <a:cubicBezTo>
                  <a:pt x="711478" y="322749"/>
                  <a:pt x="714246" y="320442"/>
                  <a:pt x="717476" y="317673"/>
                </a:cubicBezTo>
                <a:cubicBezTo>
                  <a:pt x="721167" y="309368"/>
                  <a:pt x="730395" y="311214"/>
                  <a:pt x="736855" y="308445"/>
                </a:cubicBezTo>
                <a:lnTo>
                  <a:pt x="739162" y="308445"/>
                </a:lnTo>
                <a:lnTo>
                  <a:pt x="740085" y="306600"/>
                </a:lnTo>
                <a:cubicBezTo>
                  <a:pt x="742392" y="301063"/>
                  <a:pt x="747006" y="298295"/>
                  <a:pt x="753004" y="296911"/>
                </a:cubicBezTo>
                <a:cubicBezTo>
                  <a:pt x="759925" y="292758"/>
                  <a:pt x="766846" y="288144"/>
                  <a:pt x="774228" y="283991"/>
                </a:cubicBezTo>
                <a:cubicBezTo>
                  <a:pt x="777919" y="271995"/>
                  <a:pt x="790377" y="279839"/>
                  <a:pt x="796837" y="273841"/>
                </a:cubicBezTo>
                <a:lnTo>
                  <a:pt x="796837" y="273841"/>
                </a:lnTo>
                <a:cubicBezTo>
                  <a:pt x="802835" y="264613"/>
                  <a:pt x="813447" y="266458"/>
                  <a:pt x="822214" y="263228"/>
                </a:cubicBezTo>
                <a:lnTo>
                  <a:pt x="824059" y="263690"/>
                </a:lnTo>
                <a:lnTo>
                  <a:pt x="824982" y="261844"/>
                </a:lnTo>
                <a:cubicBezTo>
                  <a:pt x="828673" y="246618"/>
                  <a:pt x="843899" y="250771"/>
                  <a:pt x="853127" y="245695"/>
                </a:cubicBezTo>
                <a:cubicBezTo>
                  <a:pt x="892808" y="228162"/>
                  <a:pt x="932027" y="211090"/>
                  <a:pt x="971707" y="193557"/>
                </a:cubicBezTo>
                <a:cubicBezTo>
                  <a:pt x="974014" y="188482"/>
                  <a:pt x="978167" y="185713"/>
                  <a:pt x="983242" y="183406"/>
                </a:cubicBezTo>
                <a:cubicBezTo>
                  <a:pt x="992470" y="179254"/>
                  <a:pt x="1002159" y="175101"/>
                  <a:pt x="1011387" y="170948"/>
                </a:cubicBezTo>
                <a:cubicBezTo>
                  <a:pt x="1019693" y="157568"/>
                  <a:pt x="1033996" y="153877"/>
                  <a:pt x="1047838" y="150185"/>
                </a:cubicBezTo>
                <a:cubicBezTo>
                  <a:pt x="1049684" y="150647"/>
                  <a:pt x="1050606" y="149724"/>
                  <a:pt x="1050606" y="147878"/>
                </a:cubicBezTo>
                <a:cubicBezTo>
                  <a:pt x="1053375" y="141880"/>
                  <a:pt x="1058450" y="139573"/>
                  <a:pt x="1064448" y="139112"/>
                </a:cubicBezTo>
                <a:cubicBezTo>
                  <a:pt x="1070908" y="136805"/>
                  <a:pt x="1077829" y="134037"/>
                  <a:pt x="1084289" y="131730"/>
                </a:cubicBezTo>
                <a:cubicBezTo>
                  <a:pt x="1091210" y="119272"/>
                  <a:pt x="1099515" y="108198"/>
                  <a:pt x="1114741" y="104968"/>
                </a:cubicBezTo>
                <a:cubicBezTo>
                  <a:pt x="1119816" y="102661"/>
                  <a:pt x="1124430" y="100354"/>
                  <a:pt x="1129506" y="97586"/>
                </a:cubicBezTo>
                <a:cubicBezTo>
                  <a:pt x="1131813" y="88819"/>
                  <a:pt x="1141502" y="92049"/>
                  <a:pt x="1145655" y="86974"/>
                </a:cubicBezTo>
                <a:lnTo>
                  <a:pt x="1146116" y="86512"/>
                </a:lnTo>
                <a:cubicBezTo>
                  <a:pt x="1149346" y="77746"/>
                  <a:pt x="1158574" y="79591"/>
                  <a:pt x="1165033" y="76362"/>
                </a:cubicBezTo>
                <a:cubicBezTo>
                  <a:pt x="1166879" y="77284"/>
                  <a:pt x="1168263" y="76823"/>
                  <a:pt x="1168725" y="74516"/>
                </a:cubicBezTo>
                <a:cubicBezTo>
                  <a:pt x="1171032" y="68518"/>
                  <a:pt x="1176107" y="65749"/>
                  <a:pt x="1182105" y="65288"/>
                </a:cubicBezTo>
                <a:cubicBezTo>
                  <a:pt x="1233782" y="36220"/>
                  <a:pt x="1290995" y="25608"/>
                  <a:pt x="1348209" y="14534"/>
                </a:cubicBezTo>
                <a:cubicBezTo>
                  <a:pt x="1358360" y="12689"/>
                  <a:pt x="1368049" y="10382"/>
                  <a:pt x="1377738" y="8075"/>
                </a:cubicBezTo>
                <a:cubicBezTo>
                  <a:pt x="1387428" y="2538"/>
                  <a:pt x="1398501" y="8075"/>
                  <a:pt x="1408191" y="3461"/>
                </a:cubicBezTo>
                <a:lnTo>
                  <a:pt x="1410498" y="3922"/>
                </a:lnTo>
                <a:lnTo>
                  <a:pt x="1411882" y="2076"/>
                </a:lnTo>
                <a:cubicBezTo>
                  <a:pt x="1415573" y="-692"/>
                  <a:pt x="1419726" y="-692"/>
                  <a:pt x="1423417" y="2076"/>
                </a:cubicBezTo>
                <a:cubicBezTo>
                  <a:pt x="1429877" y="4383"/>
                  <a:pt x="1436336" y="5306"/>
                  <a:pt x="1443257" y="2999"/>
                </a:cubicBezTo>
                <a:cubicBezTo>
                  <a:pt x="1471864" y="8075"/>
                  <a:pt x="1500471" y="3922"/>
                  <a:pt x="1529078" y="5768"/>
                </a:cubicBezTo>
                <a:cubicBezTo>
                  <a:pt x="1539228" y="6229"/>
                  <a:pt x="1549379" y="3461"/>
                  <a:pt x="1559069" y="8075"/>
                </a:cubicBezTo>
                <a:cubicBezTo>
                  <a:pt x="1569681" y="12227"/>
                  <a:pt x="1579831" y="16380"/>
                  <a:pt x="1591828" y="14534"/>
                </a:cubicBezTo>
                <a:cubicBezTo>
                  <a:pt x="1595058" y="17303"/>
                  <a:pt x="1600594" y="15457"/>
                  <a:pt x="1602440" y="20532"/>
                </a:cubicBezTo>
                <a:cubicBezTo>
                  <a:pt x="1612129" y="37143"/>
                  <a:pt x="1633354" y="35758"/>
                  <a:pt x="1646273" y="38527"/>
                </a:cubicBezTo>
                <a:cubicBezTo>
                  <a:pt x="1680417" y="45909"/>
                  <a:pt x="1708562" y="65288"/>
                  <a:pt x="1740398" y="76362"/>
                </a:cubicBezTo>
                <a:cubicBezTo>
                  <a:pt x="1744090" y="83283"/>
                  <a:pt x="1758854" y="73593"/>
                  <a:pt x="1757932" y="87435"/>
                </a:cubicBezTo>
                <a:cubicBezTo>
                  <a:pt x="1756547" y="96202"/>
                  <a:pt x="1762084" y="94356"/>
                  <a:pt x="1767160" y="93433"/>
                </a:cubicBezTo>
                <a:cubicBezTo>
                  <a:pt x="1773158" y="97125"/>
                  <a:pt x="1782386" y="94818"/>
                  <a:pt x="1785615" y="103584"/>
                </a:cubicBezTo>
                <a:cubicBezTo>
                  <a:pt x="1807301" y="118349"/>
                  <a:pt x="1831294" y="125731"/>
                  <a:pt x="1857132" y="127577"/>
                </a:cubicBezTo>
                <a:cubicBezTo>
                  <a:pt x="1870513" y="133575"/>
                  <a:pt x="1885278" y="126193"/>
                  <a:pt x="1898658" y="132191"/>
                </a:cubicBezTo>
                <a:cubicBezTo>
                  <a:pt x="1908809" y="134498"/>
                  <a:pt x="1918960" y="136344"/>
                  <a:pt x="1929111" y="132652"/>
                </a:cubicBezTo>
                <a:cubicBezTo>
                  <a:pt x="1957718" y="136805"/>
                  <a:pt x="1985863" y="136805"/>
                  <a:pt x="2014470" y="132652"/>
                </a:cubicBezTo>
                <a:cubicBezTo>
                  <a:pt x="2022775" y="135882"/>
                  <a:pt x="2031080" y="134037"/>
                  <a:pt x="2039385" y="132191"/>
                </a:cubicBezTo>
                <a:cubicBezTo>
                  <a:pt x="2052304" y="125731"/>
                  <a:pt x="2067069" y="133575"/>
                  <a:pt x="2080450" y="127116"/>
                </a:cubicBezTo>
                <a:cubicBezTo>
                  <a:pt x="2155196" y="113274"/>
                  <a:pt x="2229482" y="99893"/>
                  <a:pt x="2304229" y="86051"/>
                </a:cubicBezTo>
                <a:cubicBezTo>
                  <a:pt x="2321300" y="82821"/>
                  <a:pt x="2338833" y="79130"/>
                  <a:pt x="2355905" y="75439"/>
                </a:cubicBezTo>
                <a:cubicBezTo>
                  <a:pt x="2371593" y="69441"/>
                  <a:pt x="2388665" y="76823"/>
                  <a:pt x="2404352" y="70825"/>
                </a:cubicBezTo>
                <a:cubicBezTo>
                  <a:pt x="2412657" y="70363"/>
                  <a:pt x="2420963" y="70363"/>
                  <a:pt x="2429729" y="69902"/>
                </a:cubicBezTo>
                <a:cubicBezTo>
                  <a:pt x="2460181" y="63442"/>
                  <a:pt x="2492018" y="71748"/>
                  <a:pt x="2522470" y="65288"/>
                </a:cubicBezTo>
                <a:cubicBezTo>
                  <a:pt x="2534005" y="67595"/>
                  <a:pt x="2546002" y="67595"/>
                  <a:pt x="2557537" y="65288"/>
                </a:cubicBezTo>
                <a:cubicBezTo>
                  <a:pt x="2566765" y="70363"/>
                  <a:pt x="2578300" y="64827"/>
                  <a:pt x="2587528" y="69902"/>
                </a:cubicBezTo>
                <a:cubicBezTo>
                  <a:pt x="2599524" y="76362"/>
                  <a:pt x="2612443" y="77284"/>
                  <a:pt x="2625362" y="76823"/>
                </a:cubicBezTo>
                <a:cubicBezTo>
                  <a:pt x="2636436" y="82821"/>
                  <a:pt x="2649355" y="75900"/>
                  <a:pt x="2660890" y="81437"/>
                </a:cubicBezTo>
                <a:cubicBezTo>
                  <a:pt x="2665965" y="81898"/>
                  <a:pt x="2671041" y="81898"/>
                  <a:pt x="2675655" y="82360"/>
                </a:cubicBezTo>
                <a:cubicBezTo>
                  <a:pt x="2687190" y="87897"/>
                  <a:pt x="2700109" y="81437"/>
                  <a:pt x="2711644" y="86974"/>
                </a:cubicBezTo>
                <a:cubicBezTo>
                  <a:pt x="2719488" y="94818"/>
                  <a:pt x="2729639" y="92972"/>
                  <a:pt x="2739328" y="92972"/>
                </a:cubicBezTo>
                <a:cubicBezTo>
                  <a:pt x="2746710" y="97586"/>
                  <a:pt x="2757784" y="94356"/>
                  <a:pt x="2761937" y="104968"/>
                </a:cubicBezTo>
                <a:cubicBezTo>
                  <a:pt x="2783161" y="115581"/>
                  <a:pt x="2804847" y="123424"/>
                  <a:pt x="2828378" y="127116"/>
                </a:cubicBezTo>
                <a:cubicBezTo>
                  <a:pt x="2836683" y="130807"/>
                  <a:pt x="2847296" y="128038"/>
                  <a:pt x="2852832" y="137266"/>
                </a:cubicBezTo>
                <a:cubicBezTo>
                  <a:pt x="2879132" y="148801"/>
                  <a:pt x="2904971" y="160336"/>
                  <a:pt x="2931270" y="171871"/>
                </a:cubicBezTo>
                <a:cubicBezTo>
                  <a:pt x="2938191" y="177408"/>
                  <a:pt x="2950649" y="170026"/>
                  <a:pt x="2954340" y="182022"/>
                </a:cubicBezTo>
                <a:cubicBezTo>
                  <a:pt x="2976949" y="195864"/>
                  <a:pt x="3000942" y="208322"/>
                  <a:pt x="3025857" y="217550"/>
                </a:cubicBezTo>
                <a:cubicBezTo>
                  <a:pt x="3031855" y="218473"/>
                  <a:pt x="3036469" y="220780"/>
                  <a:pt x="3039238" y="226778"/>
                </a:cubicBezTo>
                <a:cubicBezTo>
                  <a:pt x="3046620" y="234160"/>
                  <a:pt x="3055387" y="238313"/>
                  <a:pt x="3065537" y="240158"/>
                </a:cubicBezTo>
                <a:cubicBezTo>
                  <a:pt x="3072458" y="241081"/>
                  <a:pt x="3076150" y="245234"/>
                  <a:pt x="3078457" y="251232"/>
                </a:cubicBezTo>
                <a:cubicBezTo>
                  <a:pt x="3081225" y="258614"/>
                  <a:pt x="3088607" y="259076"/>
                  <a:pt x="3094144" y="262767"/>
                </a:cubicBezTo>
                <a:cubicBezTo>
                  <a:pt x="3115369" y="272456"/>
                  <a:pt x="3130595" y="289528"/>
                  <a:pt x="3143975" y="308445"/>
                </a:cubicBezTo>
                <a:cubicBezTo>
                  <a:pt x="3145821" y="310291"/>
                  <a:pt x="3148128" y="312137"/>
                  <a:pt x="3149973" y="313982"/>
                </a:cubicBezTo>
                <a:cubicBezTo>
                  <a:pt x="3182733" y="332900"/>
                  <a:pt x="3208571" y="358277"/>
                  <a:pt x="3223797" y="393804"/>
                </a:cubicBezTo>
                <a:cubicBezTo>
                  <a:pt x="3238101" y="401648"/>
                  <a:pt x="3252404" y="410415"/>
                  <a:pt x="3257941" y="427487"/>
                </a:cubicBezTo>
                <a:lnTo>
                  <a:pt x="3258864" y="426564"/>
                </a:lnTo>
                <a:lnTo>
                  <a:pt x="3257941" y="427487"/>
                </a:lnTo>
                <a:cubicBezTo>
                  <a:pt x="3277320" y="442713"/>
                  <a:pt x="3291623" y="462091"/>
                  <a:pt x="3303619" y="483777"/>
                </a:cubicBezTo>
                <a:lnTo>
                  <a:pt x="3303619" y="483777"/>
                </a:lnTo>
                <a:cubicBezTo>
                  <a:pt x="3343761" y="514230"/>
                  <a:pt x="3367754" y="555756"/>
                  <a:pt x="3383441" y="602357"/>
                </a:cubicBezTo>
                <a:cubicBezTo>
                  <a:pt x="3383903" y="612969"/>
                  <a:pt x="3388978" y="621736"/>
                  <a:pt x="3393592" y="630502"/>
                </a:cubicBezTo>
                <a:cubicBezTo>
                  <a:pt x="3400513" y="633732"/>
                  <a:pt x="3400975" y="641114"/>
                  <a:pt x="3404666" y="646651"/>
                </a:cubicBezTo>
                <a:cubicBezTo>
                  <a:pt x="3406050" y="650342"/>
                  <a:pt x="3406973" y="654495"/>
                  <a:pt x="3406973" y="658648"/>
                </a:cubicBezTo>
                <a:cubicBezTo>
                  <a:pt x="3407896" y="671105"/>
                  <a:pt x="3406973" y="683102"/>
                  <a:pt x="3401436" y="694175"/>
                </a:cubicBezTo>
                <a:cubicBezTo>
                  <a:pt x="3400513" y="696482"/>
                  <a:pt x="3399129" y="698789"/>
                  <a:pt x="3397745" y="701096"/>
                </a:cubicBezTo>
                <a:cubicBezTo>
                  <a:pt x="3387133" y="714016"/>
                  <a:pt x="3394054" y="726473"/>
                  <a:pt x="3399590" y="738470"/>
                </a:cubicBezTo>
                <a:cubicBezTo>
                  <a:pt x="3402359" y="745852"/>
                  <a:pt x="3404666" y="753235"/>
                  <a:pt x="3406511" y="761078"/>
                </a:cubicBezTo>
                <a:cubicBezTo>
                  <a:pt x="3408357" y="775382"/>
                  <a:pt x="3412048" y="789224"/>
                  <a:pt x="3416201" y="803527"/>
                </a:cubicBezTo>
                <a:cubicBezTo>
                  <a:pt x="3418969" y="813678"/>
                  <a:pt x="3422199" y="822906"/>
                  <a:pt x="3427274" y="832134"/>
                </a:cubicBezTo>
                <a:cubicBezTo>
                  <a:pt x="3431888" y="841362"/>
                  <a:pt x="3435580" y="851051"/>
                  <a:pt x="3434657" y="861663"/>
                </a:cubicBezTo>
                <a:cubicBezTo>
                  <a:pt x="3435118" y="872276"/>
                  <a:pt x="3438809" y="881965"/>
                  <a:pt x="3445730" y="889809"/>
                </a:cubicBezTo>
                <a:cubicBezTo>
                  <a:pt x="3450344" y="909187"/>
                  <a:pt x="3450806" y="929028"/>
                  <a:pt x="3456804" y="947945"/>
                </a:cubicBezTo>
                <a:cubicBezTo>
                  <a:pt x="3458188" y="953020"/>
                  <a:pt x="3460034" y="958096"/>
                  <a:pt x="3461418" y="962710"/>
                </a:cubicBezTo>
                <a:cubicBezTo>
                  <a:pt x="3463725" y="969169"/>
                  <a:pt x="3465571" y="975168"/>
                  <a:pt x="3467416" y="981627"/>
                </a:cubicBezTo>
                <a:cubicBezTo>
                  <a:pt x="3469723" y="990855"/>
                  <a:pt x="3470185" y="1000545"/>
                  <a:pt x="3473414" y="1009773"/>
                </a:cubicBezTo>
                <a:cubicBezTo>
                  <a:pt x="3474799" y="1015309"/>
                  <a:pt x="3475721" y="1020846"/>
                  <a:pt x="3475721" y="1026844"/>
                </a:cubicBezTo>
                <a:cubicBezTo>
                  <a:pt x="3476183" y="1042993"/>
                  <a:pt x="3474337" y="1059142"/>
                  <a:pt x="3478490" y="1075291"/>
                </a:cubicBezTo>
                <a:cubicBezTo>
                  <a:pt x="3478951" y="1081290"/>
                  <a:pt x="3480335" y="1086826"/>
                  <a:pt x="3481258" y="1092825"/>
                </a:cubicBezTo>
                <a:cubicBezTo>
                  <a:pt x="3482181" y="1107589"/>
                  <a:pt x="3479874" y="1122354"/>
                  <a:pt x="3484488" y="1136657"/>
                </a:cubicBezTo>
                <a:cubicBezTo>
                  <a:pt x="3485872" y="1140810"/>
                  <a:pt x="3486334" y="1145424"/>
                  <a:pt x="3486795" y="1149577"/>
                </a:cubicBezTo>
                <a:cubicBezTo>
                  <a:pt x="3487718" y="1162496"/>
                  <a:pt x="3485872" y="1175415"/>
                  <a:pt x="3490025" y="1187873"/>
                </a:cubicBezTo>
                <a:cubicBezTo>
                  <a:pt x="3490948" y="1192025"/>
                  <a:pt x="3491870" y="1196178"/>
                  <a:pt x="3492332" y="1200331"/>
                </a:cubicBezTo>
                <a:cubicBezTo>
                  <a:pt x="3492793" y="1210020"/>
                  <a:pt x="3492793" y="1220171"/>
                  <a:pt x="3496023" y="1229399"/>
                </a:cubicBezTo>
                <a:cubicBezTo>
                  <a:pt x="3501560" y="1261235"/>
                  <a:pt x="3512172" y="1292149"/>
                  <a:pt x="3518632" y="1323524"/>
                </a:cubicBezTo>
                <a:cubicBezTo>
                  <a:pt x="3521400" y="1335982"/>
                  <a:pt x="3526475" y="1347517"/>
                  <a:pt x="3532474" y="1358590"/>
                </a:cubicBezTo>
                <a:cubicBezTo>
                  <a:pt x="3533858" y="1360436"/>
                  <a:pt x="3534781" y="1362743"/>
                  <a:pt x="3535703" y="1365050"/>
                </a:cubicBezTo>
                <a:cubicBezTo>
                  <a:pt x="3538010" y="1369203"/>
                  <a:pt x="3540317" y="1372894"/>
                  <a:pt x="3543547" y="1376585"/>
                </a:cubicBezTo>
                <a:cubicBezTo>
                  <a:pt x="3545393" y="1378431"/>
                  <a:pt x="3546777" y="1380276"/>
                  <a:pt x="3548161" y="1382122"/>
                </a:cubicBezTo>
                <a:cubicBezTo>
                  <a:pt x="3554621" y="1392273"/>
                  <a:pt x="3559696" y="1403346"/>
                  <a:pt x="3567540" y="1412574"/>
                </a:cubicBezTo>
                <a:cubicBezTo>
                  <a:pt x="3568924" y="1414420"/>
                  <a:pt x="3570308" y="1416727"/>
                  <a:pt x="3571693" y="1419034"/>
                </a:cubicBezTo>
                <a:cubicBezTo>
                  <a:pt x="3591071" y="1440720"/>
                  <a:pt x="3597070" y="1469326"/>
                  <a:pt x="3611373" y="1494242"/>
                </a:cubicBezTo>
                <a:cubicBezTo>
                  <a:pt x="3612757" y="1496549"/>
                  <a:pt x="3613680" y="1499317"/>
                  <a:pt x="3614141" y="1501624"/>
                </a:cubicBezTo>
                <a:cubicBezTo>
                  <a:pt x="3614603" y="1508545"/>
                  <a:pt x="3618755" y="1514544"/>
                  <a:pt x="3620601" y="1521003"/>
                </a:cubicBezTo>
                <a:cubicBezTo>
                  <a:pt x="3623369" y="1533922"/>
                  <a:pt x="3626599" y="1546380"/>
                  <a:pt x="3627983" y="1559761"/>
                </a:cubicBezTo>
                <a:cubicBezTo>
                  <a:pt x="3628445" y="1582831"/>
                  <a:pt x="3628906" y="1606362"/>
                  <a:pt x="3627522" y="1629432"/>
                </a:cubicBezTo>
                <a:cubicBezTo>
                  <a:pt x="3625215" y="1646965"/>
                  <a:pt x="3614141" y="1657577"/>
                  <a:pt x="3599377" y="1665421"/>
                </a:cubicBezTo>
                <a:cubicBezTo>
                  <a:pt x="3591071" y="1670497"/>
                  <a:pt x="3582305" y="1675572"/>
                  <a:pt x="3574461" y="1681570"/>
                </a:cubicBezTo>
                <a:cubicBezTo>
                  <a:pt x="3572615" y="1682954"/>
                  <a:pt x="3570770" y="1683877"/>
                  <a:pt x="3568463" y="1685261"/>
                </a:cubicBezTo>
                <a:cubicBezTo>
                  <a:pt x="3563387" y="1687568"/>
                  <a:pt x="3559235" y="1691260"/>
                  <a:pt x="3554621" y="1694489"/>
                </a:cubicBezTo>
                <a:cubicBezTo>
                  <a:pt x="3552775" y="1695874"/>
                  <a:pt x="3550930" y="1696796"/>
                  <a:pt x="3549084" y="1698181"/>
                </a:cubicBezTo>
                <a:cubicBezTo>
                  <a:pt x="3545393" y="1700488"/>
                  <a:pt x="3541702" y="1703256"/>
                  <a:pt x="3538010" y="1706024"/>
                </a:cubicBezTo>
                <a:cubicBezTo>
                  <a:pt x="3536165" y="1707409"/>
                  <a:pt x="3534319" y="1708331"/>
                  <a:pt x="3532474" y="1709716"/>
                </a:cubicBezTo>
                <a:cubicBezTo>
                  <a:pt x="3528782" y="1712023"/>
                  <a:pt x="3525091" y="1714791"/>
                  <a:pt x="3521400" y="1717098"/>
                </a:cubicBezTo>
                <a:cubicBezTo>
                  <a:pt x="3517709" y="1719405"/>
                  <a:pt x="3514018" y="1721251"/>
                  <a:pt x="3510326" y="1724019"/>
                </a:cubicBezTo>
                <a:cubicBezTo>
                  <a:pt x="3506174" y="1727249"/>
                  <a:pt x="3502483" y="1731401"/>
                  <a:pt x="3497869" y="1734631"/>
                </a:cubicBezTo>
                <a:cubicBezTo>
                  <a:pt x="3496023" y="1736015"/>
                  <a:pt x="3494177" y="1736938"/>
                  <a:pt x="3492332" y="1737861"/>
                </a:cubicBezTo>
                <a:cubicBezTo>
                  <a:pt x="3487256" y="1740168"/>
                  <a:pt x="3482181" y="1742936"/>
                  <a:pt x="3477567" y="1746166"/>
                </a:cubicBezTo>
                <a:cubicBezTo>
                  <a:pt x="3475721" y="1747550"/>
                  <a:pt x="3473414" y="1748935"/>
                  <a:pt x="3471569" y="1750319"/>
                </a:cubicBezTo>
                <a:cubicBezTo>
                  <a:pt x="3463264" y="1754471"/>
                  <a:pt x="3454958" y="1757701"/>
                  <a:pt x="3445730" y="1759547"/>
                </a:cubicBezTo>
                <a:cubicBezTo>
                  <a:pt x="3441116" y="1760008"/>
                  <a:pt x="3436964" y="1759547"/>
                  <a:pt x="3432350" y="1758624"/>
                </a:cubicBezTo>
                <a:cubicBezTo>
                  <a:pt x="3385287" y="1755856"/>
                  <a:pt x="3338224" y="1758163"/>
                  <a:pt x="3291162" y="1757240"/>
                </a:cubicBezTo>
                <a:cubicBezTo>
                  <a:pt x="3280088" y="1757701"/>
                  <a:pt x="3269476" y="1755394"/>
                  <a:pt x="3259325" y="1750780"/>
                </a:cubicBezTo>
                <a:cubicBezTo>
                  <a:pt x="3249174" y="1744321"/>
                  <a:pt x="3237639" y="1745243"/>
                  <a:pt x="3226104" y="1744782"/>
                </a:cubicBezTo>
                <a:cubicBezTo>
                  <a:pt x="3219183" y="1744321"/>
                  <a:pt x="3212262" y="1742936"/>
                  <a:pt x="3206264" y="1739245"/>
                </a:cubicBezTo>
                <a:cubicBezTo>
                  <a:pt x="3201189" y="1736015"/>
                  <a:pt x="3196575" y="1734170"/>
                  <a:pt x="3190577" y="1735093"/>
                </a:cubicBezTo>
                <a:cubicBezTo>
                  <a:pt x="3182271" y="1736015"/>
                  <a:pt x="3174889" y="1736938"/>
                  <a:pt x="3171198" y="1724942"/>
                </a:cubicBezTo>
                <a:cubicBezTo>
                  <a:pt x="3161970" y="1694028"/>
                  <a:pt x="3161047" y="1694489"/>
                  <a:pt x="3170736" y="1684339"/>
                </a:cubicBezTo>
                <a:cubicBezTo>
                  <a:pt x="3182733" y="1671419"/>
                  <a:pt x="3196575" y="1659884"/>
                  <a:pt x="3209033" y="1646965"/>
                </a:cubicBezTo>
                <a:cubicBezTo>
                  <a:pt x="3210878" y="1645120"/>
                  <a:pt x="3213185" y="1643735"/>
                  <a:pt x="3215031" y="1642813"/>
                </a:cubicBezTo>
                <a:cubicBezTo>
                  <a:pt x="3223797" y="1638199"/>
                  <a:pt x="3231641" y="1632200"/>
                  <a:pt x="3240408" y="1627586"/>
                </a:cubicBezTo>
                <a:cubicBezTo>
                  <a:pt x="3242715" y="1626202"/>
                  <a:pt x="3245022" y="1625279"/>
                  <a:pt x="3247329" y="1624357"/>
                </a:cubicBezTo>
                <a:cubicBezTo>
                  <a:pt x="3255634" y="1621127"/>
                  <a:pt x="3263939" y="1618358"/>
                  <a:pt x="3272244" y="1615129"/>
                </a:cubicBezTo>
                <a:cubicBezTo>
                  <a:pt x="3275935" y="1613744"/>
                  <a:pt x="3279627" y="1613283"/>
                  <a:pt x="3283779" y="1612360"/>
                </a:cubicBezTo>
                <a:cubicBezTo>
                  <a:pt x="3299005" y="1609130"/>
                  <a:pt x="3314693" y="1607285"/>
                  <a:pt x="3330381" y="1604055"/>
                </a:cubicBezTo>
                <a:cubicBezTo>
                  <a:pt x="3340993" y="1601287"/>
                  <a:pt x="3351605" y="1597595"/>
                  <a:pt x="3361294" y="1592059"/>
                </a:cubicBezTo>
                <a:cubicBezTo>
                  <a:pt x="3367754" y="1588829"/>
                  <a:pt x="3371445" y="1583753"/>
                  <a:pt x="3370984" y="1576371"/>
                </a:cubicBezTo>
                <a:cubicBezTo>
                  <a:pt x="3370522" y="1574064"/>
                  <a:pt x="3370061" y="1571757"/>
                  <a:pt x="3369599" y="1569450"/>
                </a:cubicBezTo>
                <a:cubicBezTo>
                  <a:pt x="3362678" y="1557915"/>
                  <a:pt x="3354373" y="1548687"/>
                  <a:pt x="3340070" y="1547303"/>
                </a:cubicBezTo>
                <a:cubicBezTo>
                  <a:pt x="3329458" y="1545919"/>
                  <a:pt x="3319307" y="1542228"/>
                  <a:pt x="3308695" y="1539459"/>
                </a:cubicBezTo>
                <a:cubicBezTo>
                  <a:pt x="3297621" y="1535307"/>
                  <a:pt x="3286548" y="1536691"/>
                  <a:pt x="3275474" y="1536691"/>
                </a:cubicBezTo>
                <a:cubicBezTo>
                  <a:pt x="3236255" y="1536691"/>
                  <a:pt x="3199343" y="1525617"/>
                  <a:pt x="3164738" y="1507623"/>
                </a:cubicBezTo>
                <a:cubicBezTo>
                  <a:pt x="3149512" y="1502086"/>
                  <a:pt x="3136132" y="1492858"/>
                  <a:pt x="3119983" y="1490551"/>
                </a:cubicBezTo>
                <a:cubicBezTo>
                  <a:pt x="3113523" y="1489628"/>
                  <a:pt x="3107525" y="1487321"/>
                  <a:pt x="3101988" y="1483630"/>
                </a:cubicBezTo>
                <a:cubicBezTo>
                  <a:pt x="3093683" y="1478093"/>
                  <a:pt x="3085839" y="1472556"/>
                  <a:pt x="3077534" y="1467019"/>
                </a:cubicBezTo>
                <a:cubicBezTo>
                  <a:pt x="3073381" y="1464712"/>
                  <a:pt x="3069690" y="1461944"/>
                  <a:pt x="3065999" y="1458714"/>
                </a:cubicBezTo>
                <a:cubicBezTo>
                  <a:pt x="3061846" y="1455023"/>
                  <a:pt x="3057694" y="1451793"/>
                  <a:pt x="3052157" y="1449486"/>
                </a:cubicBezTo>
                <a:cubicBezTo>
                  <a:pt x="3048004" y="1447641"/>
                  <a:pt x="3044313" y="1445334"/>
                  <a:pt x="3041083" y="1442104"/>
                </a:cubicBezTo>
                <a:cubicBezTo>
                  <a:pt x="3036931" y="1437028"/>
                  <a:pt x="3030933" y="1433337"/>
                  <a:pt x="3024934" y="1430569"/>
                </a:cubicBezTo>
                <a:cubicBezTo>
                  <a:pt x="3020782" y="1427800"/>
                  <a:pt x="3018475" y="1424109"/>
                  <a:pt x="3016629" y="1419495"/>
                </a:cubicBezTo>
                <a:cubicBezTo>
                  <a:pt x="3014322" y="1413958"/>
                  <a:pt x="3012015" y="1408883"/>
                  <a:pt x="3008785" y="1403808"/>
                </a:cubicBezTo>
                <a:cubicBezTo>
                  <a:pt x="3007401" y="1401962"/>
                  <a:pt x="3006017" y="1400116"/>
                  <a:pt x="3005094" y="1397809"/>
                </a:cubicBezTo>
                <a:cubicBezTo>
                  <a:pt x="3000019" y="1388581"/>
                  <a:pt x="2996328" y="1378431"/>
                  <a:pt x="2988945" y="1370587"/>
                </a:cubicBezTo>
                <a:cubicBezTo>
                  <a:pt x="2987561" y="1368741"/>
                  <a:pt x="2986177" y="1366896"/>
                  <a:pt x="2984793" y="1364589"/>
                </a:cubicBezTo>
                <a:cubicBezTo>
                  <a:pt x="2981101" y="1357206"/>
                  <a:pt x="2977410" y="1349824"/>
                  <a:pt x="2974180" y="1342441"/>
                </a:cubicBezTo>
                <a:cubicBezTo>
                  <a:pt x="2973258" y="1340134"/>
                  <a:pt x="2972335" y="1338289"/>
                  <a:pt x="2971412" y="1335982"/>
                </a:cubicBezTo>
                <a:cubicBezTo>
                  <a:pt x="2953417" y="1326293"/>
                  <a:pt x="2946958" y="1345210"/>
                  <a:pt x="2934500" y="1350285"/>
                </a:cubicBezTo>
                <a:cubicBezTo>
                  <a:pt x="2929425" y="1353515"/>
                  <a:pt x="2923427" y="1354899"/>
                  <a:pt x="2918813" y="1359052"/>
                </a:cubicBezTo>
                <a:cubicBezTo>
                  <a:pt x="2906816" y="1373355"/>
                  <a:pt x="2891129" y="1383967"/>
                  <a:pt x="2877287" y="1396425"/>
                </a:cubicBezTo>
                <a:cubicBezTo>
                  <a:pt x="2867136" y="1401962"/>
                  <a:pt x="2857446" y="1407499"/>
                  <a:pt x="2845911" y="1410267"/>
                </a:cubicBezTo>
                <a:cubicBezTo>
                  <a:pt x="2826533" y="1422264"/>
                  <a:pt x="2813152" y="1440720"/>
                  <a:pt x="2796080" y="1455484"/>
                </a:cubicBezTo>
                <a:cubicBezTo>
                  <a:pt x="2794235" y="1457330"/>
                  <a:pt x="2792389" y="1458714"/>
                  <a:pt x="2790543" y="1460098"/>
                </a:cubicBezTo>
                <a:cubicBezTo>
                  <a:pt x="2783622" y="1465174"/>
                  <a:pt x="2780854" y="1473018"/>
                  <a:pt x="2776240" y="1479939"/>
                </a:cubicBezTo>
                <a:cubicBezTo>
                  <a:pt x="2773933" y="1482707"/>
                  <a:pt x="2771165" y="1485014"/>
                  <a:pt x="2767935" y="1486860"/>
                </a:cubicBezTo>
                <a:cubicBezTo>
                  <a:pt x="2761475" y="1489167"/>
                  <a:pt x="2754093" y="1488244"/>
                  <a:pt x="2749479" y="1494703"/>
                </a:cubicBezTo>
                <a:cubicBezTo>
                  <a:pt x="2748095" y="1496549"/>
                  <a:pt x="2746249" y="1497933"/>
                  <a:pt x="2744403" y="1499317"/>
                </a:cubicBezTo>
                <a:cubicBezTo>
                  <a:pt x="2739789" y="1502547"/>
                  <a:pt x="2735637" y="1507161"/>
                  <a:pt x="2732868" y="1511775"/>
                </a:cubicBezTo>
                <a:cubicBezTo>
                  <a:pt x="2726870" y="1520080"/>
                  <a:pt x="2719949" y="1527001"/>
                  <a:pt x="2709337" y="1528847"/>
                </a:cubicBezTo>
                <a:cubicBezTo>
                  <a:pt x="2690881" y="1542228"/>
                  <a:pt x="2674732" y="1557454"/>
                  <a:pt x="2665043" y="1579139"/>
                </a:cubicBezTo>
                <a:cubicBezTo>
                  <a:pt x="2661813" y="1584676"/>
                  <a:pt x="2657660" y="1589290"/>
                  <a:pt x="2653046" y="1594366"/>
                </a:cubicBezTo>
                <a:cubicBezTo>
                  <a:pt x="2643818" y="1604978"/>
                  <a:pt x="2636436" y="1616974"/>
                  <a:pt x="2626285" y="1626664"/>
                </a:cubicBezTo>
                <a:cubicBezTo>
                  <a:pt x="2623517" y="1629432"/>
                  <a:pt x="2621210" y="1632200"/>
                  <a:pt x="2618441" y="1634507"/>
                </a:cubicBezTo>
                <a:cubicBezTo>
                  <a:pt x="2607829" y="1645120"/>
                  <a:pt x="2596294" y="1654809"/>
                  <a:pt x="2588450" y="1667267"/>
                </a:cubicBezTo>
                <a:cubicBezTo>
                  <a:pt x="2587066" y="1669574"/>
                  <a:pt x="2585682" y="1671419"/>
                  <a:pt x="2584298" y="1673726"/>
                </a:cubicBezTo>
                <a:cubicBezTo>
                  <a:pt x="2564458" y="1692644"/>
                  <a:pt x="2557075" y="1718944"/>
                  <a:pt x="2544617" y="1742475"/>
                </a:cubicBezTo>
                <a:cubicBezTo>
                  <a:pt x="2522932" y="1748012"/>
                  <a:pt x="2501707" y="1754471"/>
                  <a:pt x="2479560" y="1756778"/>
                </a:cubicBezTo>
                <a:cubicBezTo>
                  <a:pt x="2461104" y="1757701"/>
                  <a:pt x="2442648" y="1754933"/>
                  <a:pt x="2424192" y="1759547"/>
                </a:cubicBezTo>
                <a:cubicBezTo>
                  <a:pt x="2413119" y="1760008"/>
                  <a:pt x="2402507" y="1761392"/>
                  <a:pt x="2391433" y="1762315"/>
                </a:cubicBezTo>
                <a:cubicBezTo>
                  <a:pt x="2376207" y="1762776"/>
                  <a:pt x="2360981" y="1760469"/>
                  <a:pt x="2346216" y="1765083"/>
                </a:cubicBezTo>
                <a:cubicBezTo>
                  <a:pt x="2341602" y="1766468"/>
                  <a:pt x="2336988" y="1766929"/>
                  <a:pt x="2332835" y="1767390"/>
                </a:cubicBezTo>
                <a:cubicBezTo>
                  <a:pt x="2318993" y="1767852"/>
                  <a:pt x="2305151" y="1767390"/>
                  <a:pt x="2291771" y="1771082"/>
                </a:cubicBezTo>
                <a:cubicBezTo>
                  <a:pt x="2274238" y="1770620"/>
                  <a:pt x="2256704" y="1773850"/>
                  <a:pt x="2239633" y="1774311"/>
                </a:cubicBezTo>
                <a:cubicBezTo>
                  <a:pt x="2230405" y="1773850"/>
                  <a:pt x="2220715" y="1773850"/>
                  <a:pt x="2211487" y="1773850"/>
                </a:cubicBezTo>
                <a:cubicBezTo>
                  <a:pt x="2181035" y="1773389"/>
                  <a:pt x="2154735" y="1755856"/>
                  <a:pt x="2124744" y="1754010"/>
                </a:cubicBezTo>
                <a:cubicBezTo>
                  <a:pt x="2119669" y="1740629"/>
                  <a:pt x="2107211" y="1746166"/>
                  <a:pt x="2097983" y="1744321"/>
                </a:cubicBezTo>
                <a:cubicBezTo>
                  <a:pt x="2093830" y="1743859"/>
                  <a:pt x="2090139" y="1742475"/>
                  <a:pt x="2086909" y="1740629"/>
                </a:cubicBezTo>
                <a:cubicBezTo>
                  <a:pt x="2079988" y="1730479"/>
                  <a:pt x="2067531" y="1726787"/>
                  <a:pt x="2057841" y="1728633"/>
                </a:cubicBezTo>
                <a:cubicBezTo>
                  <a:pt x="2036155" y="1733247"/>
                  <a:pt x="2031080" y="1720789"/>
                  <a:pt x="2026927" y="1705102"/>
                </a:cubicBezTo>
                <a:cubicBezTo>
                  <a:pt x="2026466" y="1702333"/>
                  <a:pt x="2026466" y="1699565"/>
                  <a:pt x="2027389" y="1697258"/>
                </a:cubicBezTo>
                <a:cubicBezTo>
                  <a:pt x="2035694" y="1684339"/>
                  <a:pt x="2048152" y="1675111"/>
                  <a:pt x="2057841" y="1664037"/>
                </a:cubicBezTo>
                <a:cubicBezTo>
                  <a:pt x="2116900" y="1623895"/>
                  <a:pt x="2181035" y="1600825"/>
                  <a:pt x="2253475" y="1606362"/>
                </a:cubicBezTo>
                <a:cubicBezTo>
                  <a:pt x="2263625" y="1607285"/>
                  <a:pt x="2274238" y="1605901"/>
                  <a:pt x="2284388" y="1604055"/>
                </a:cubicBezTo>
                <a:cubicBezTo>
                  <a:pt x="2304690" y="1599902"/>
                  <a:pt x="2315764" y="1587906"/>
                  <a:pt x="2314841" y="1566682"/>
                </a:cubicBezTo>
                <a:cubicBezTo>
                  <a:pt x="2313457" y="1527463"/>
                  <a:pt x="2311150" y="1487782"/>
                  <a:pt x="2305613" y="1449025"/>
                </a:cubicBezTo>
                <a:cubicBezTo>
                  <a:pt x="2295001" y="1374739"/>
                  <a:pt x="2290848" y="1300454"/>
                  <a:pt x="2300537" y="1225708"/>
                </a:cubicBezTo>
                <a:cubicBezTo>
                  <a:pt x="2301922" y="1213711"/>
                  <a:pt x="2304229" y="1201253"/>
                  <a:pt x="2285311" y="1205406"/>
                </a:cubicBezTo>
                <a:cubicBezTo>
                  <a:pt x="2242862" y="1214173"/>
                  <a:pt x="2201798" y="1205406"/>
                  <a:pt x="2160733" y="1197562"/>
                </a:cubicBezTo>
                <a:cubicBezTo>
                  <a:pt x="2110441" y="1188334"/>
                  <a:pt x="2059687" y="1198024"/>
                  <a:pt x="2009394" y="1192025"/>
                </a:cubicBezTo>
                <a:cubicBezTo>
                  <a:pt x="1991400" y="1189718"/>
                  <a:pt x="1994629" y="1202176"/>
                  <a:pt x="1998321" y="1212327"/>
                </a:cubicBezTo>
                <a:cubicBezTo>
                  <a:pt x="2014931" y="1257083"/>
                  <a:pt x="2033387" y="1301377"/>
                  <a:pt x="2053689" y="1344748"/>
                </a:cubicBezTo>
                <a:cubicBezTo>
                  <a:pt x="2067531" y="1373817"/>
                  <a:pt x="2076759" y="1404269"/>
                  <a:pt x="2088755" y="1433799"/>
                </a:cubicBezTo>
                <a:cubicBezTo>
                  <a:pt x="2098444" y="1456407"/>
                  <a:pt x="2089216" y="1479939"/>
                  <a:pt x="2080450" y="1502086"/>
                </a:cubicBezTo>
                <a:cubicBezTo>
                  <a:pt x="2064301" y="1543612"/>
                  <a:pt x="2038924" y="1579601"/>
                  <a:pt x="2018161" y="1618358"/>
                </a:cubicBezTo>
                <a:cubicBezTo>
                  <a:pt x="2010778" y="1634969"/>
                  <a:pt x="2005703" y="1652502"/>
                  <a:pt x="1994168" y="1666805"/>
                </a:cubicBezTo>
                <a:cubicBezTo>
                  <a:pt x="1987708" y="1674188"/>
                  <a:pt x="1979865" y="1680186"/>
                  <a:pt x="1970175" y="1682493"/>
                </a:cubicBezTo>
                <a:cubicBezTo>
                  <a:pt x="1962793" y="1686184"/>
                  <a:pt x="1954949" y="1689875"/>
                  <a:pt x="1947105" y="1692644"/>
                </a:cubicBezTo>
                <a:cubicBezTo>
                  <a:pt x="1934186" y="1696335"/>
                  <a:pt x="1921267" y="1700026"/>
                  <a:pt x="1907886" y="1700488"/>
                </a:cubicBezTo>
                <a:cubicBezTo>
                  <a:pt x="1889430" y="1700949"/>
                  <a:pt x="1870513" y="1700488"/>
                  <a:pt x="1852057" y="1700488"/>
                </a:cubicBezTo>
                <a:cubicBezTo>
                  <a:pt x="1846059" y="1700488"/>
                  <a:pt x="1840061" y="1699565"/>
                  <a:pt x="1834062" y="1698181"/>
                </a:cubicBezTo>
                <a:cubicBezTo>
                  <a:pt x="1822989" y="1694028"/>
                  <a:pt x="1811915" y="1694028"/>
                  <a:pt x="1800842" y="1698181"/>
                </a:cubicBezTo>
                <a:cubicBezTo>
                  <a:pt x="1787000" y="1697719"/>
                  <a:pt x="1774542" y="1703717"/>
                  <a:pt x="1761161" y="1705563"/>
                </a:cubicBezTo>
                <a:cubicBezTo>
                  <a:pt x="1730248" y="1706947"/>
                  <a:pt x="1699334" y="1704179"/>
                  <a:pt x="1668420" y="1707409"/>
                </a:cubicBezTo>
                <a:cubicBezTo>
                  <a:pt x="1664268" y="1708793"/>
                  <a:pt x="1660115" y="1710177"/>
                  <a:pt x="1655962" y="1711100"/>
                </a:cubicBezTo>
                <a:cubicBezTo>
                  <a:pt x="1635661" y="1713868"/>
                  <a:pt x="1612591" y="1721712"/>
                  <a:pt x="1608900" y="1688953"/>
                </a:cubicBezTo>
                <a:cubicBezTo>
                  <a:pt x="1608438" y="1686646"/>
                  <a:pt x="1608438" y="1684339"/>
                  <a:pt x="1608900" y="1681570"/>
                </a:cubicBezTo>
                <a:cubicBezTo>
                  <a:pt x="1614898" y="1673265"/>
                  <a:pt x="1603824" y="1671419"/>
                  <a:pt x="1602901" y="1665421"/>
                </a:cubicBezTo>
                <a:cubicBezTo>
                  <a:pt x="1602440" y="1652963"/>
                  <a:pt x="1613514" y="1646042"/>
                  <a:pt x="1618128" y="1636353"/>
                </a:cubicBezTo>
                <a:cubicBezTo>
                  <a:pt x="1619512" y="1634046"/>
                  <a:pt x="1620896" y="1632200"/>
                  <a:pt x="1622742" y="1629893"/>
                </a:cubicBezTo>
                <a:cubicBezTo>
                  <a:pt x="1635661" y="1616974"/>
                  <a:pt x="1649964" y="1604516"/>
                  <a:pt x="1660115" y="1589290"/>
                </a:cubicBezTo>
                <a:cubicBezTo>
                  <a:pt x="1692413" y="1563913"/>
                  <a:pt x="1730248" y="1553301"/>
                  <a:pt x="1770389" y="1549610"/>
                </a:cubicBezTo>
                <a:cubicBezTo>
                  <a:pt x="1778695" y="1549610"/>
                  <a:pt x="1787461" y="1550994"/>
                  <a:pt x="1795766" y="1547764"/>
                </a:cubicBezTo>
                <a:cubicBezTo>
                  <a:pt x="1797612" y="1546380"/>
                  <a:pt x="1798996" y="1544535"/>
                  <a:pt x="1800380" y="1542689"/>
                </a:cubicBezTo>
                <a:cubicBezTo>
                  <a:pt x="1804071" y="1528386"/>
                  <a:pt x="1797150" y="1517773"/>
                  <a:pt x="1787000" y="1509007"/>
                </a:cubicBezTo>
                <a:cubicBezTo>
                  <a:pt x="1780079" y="1503009"/>
                  <a:pt x="1772235" y="1497933"/>
                  <a:pt x="1769005" y="1489167"/>
                </a:cubicBezTo>
                <a:lnTo>
                  <a:pt x="1768544" y="1489167"/>
                </a:lnTo>
                <a:cubicBezTo>
                  <a:pt x="1760239" y="1483168"/>
                  <a:pt x="1751011" y="1478554"/>
                  <a:pt x="1743628" y="1471633"/>
                </a:cubicBezTo>
                <a:cubicBezTo>
                  <a:pt x="1740398" y="1469326"/>
                  <a:pt x="1738091" y="1466558"/>
                  <a:pt x="1735323" y="1463328"/>
                </a:cubicBezTo>
                <a:cubicBezTo>
                  <a:pt x="1726556" y="1452716"/>
                  <a:pt x="1718713" y="1441642"/>
                  <a:pt x="1706716" y="1434260"/>
                </a:cubicBezTo>
                <a:cubicBezTo>
                  <a:pt x="1704409" y="1432876"/>
                  <a:pt x="1702564" y="1431492"/>
                  <a:pt x="1700718" y="1430107"/>
                </a:cubicBezTo>
                <a:cubicBezTo>
                  <a:pt x="1696104" y="1426416"/>
                  <a:pt x="1691490" y="1422725"/>
                  <a:pt x="1686415" y="1419957"/>
                </a:cubicBezTo>
                <a:cubicBezTo>
                  <a:pt x="1684108" y="1419034"/>
                  <a:pt x="1682262" y="1417650"/>
                  <a:pt x="1680417" y="1415804"/>
                </a:cubicBezTo>
                <a:cubicBezTo>
                  <a:pt x="1672111" y="1408422"/>
                  <a:pt x="1664729" y="1401039"/>
                  <a:pt x="1655040" y="1395502"/>
                </a:cubicBezTo>
                <a:cubicBezTo>
                  <a:pt x="1650887" y="1392273"/>
                  <a:pt x="1648119" y="1388581"/>
                  <a:pt x="1645812" y="1384429"/>
                </a:cubicBezTo>
                <a:cubicBezTo>
                  <a:pt x="1641659" y="1377046"/>
                  <a:pt x="1638429" y="1369664"/>
                  <a:pt x="1630585" y="1365050"/>
                </a:cubicBezTo>
                <a:cubicBezTo>
                  <a:pt x="1628740" y="1363666"/>
                  <a:pt x="1626433" y="1362282"/>
                  <a:pt x="1624587" y="1360897"/>
                </a:cubicBezTo>
                <a:cubicBezTo>
                  <a:pt x="1615359" y="1353054"/>
                  <a:pt x="1608438" y="1342903"/>
                  <a:pt x="1597826" y="1336905"/>
                </a:cubicBezTo>
                <a:cubicBezTo>
                  <a:pt x="1593673" y="1334136"/>
                  <a:pt x="1589982" y="1331368"/>
                  <a:pt x="1586291" y="1328600"/>
                </a:cubicBezTo>
                <a:cubicBezTo>
                  <a:pt x="1581677" y="1324908"/>
                  <a:pt x="1577063" y="1321679"/>
                  <a:pt x="1571526" y="1318910"/>
                </a:cubicBezTo>
                <a:cubicBezTo>
                  <a:pt x="1566912" y="1316603"/>
                  <a:pt x="1563221" y="1313373"/>
                  <a:pt x="1561376" y="1308759"/>
                </a:cubicBezTo>
                <a:cubicBezTo>
                  <a:pt x="1557223" y="1295379"/>
                  <a:pt x="1550763" y="1283382"/>
                  <a:pt x="1540151" y="1273693"/>
                </a:cubicBezTo>
                <a:cubicBezTo>
                  <a:pt x="1537383" y="1271386"/>
                  <a:pt x="1535076" y="1268156"/>
                  <a:pt x="1533230" y="1264926"/>
                </a:cubicBezTo>
                <a:cubicBezTo>
                  <a:pt x="1529539" y="1257083"/>
                  <a:pt x="1524925" y="1251084"/>
                  <a:pt x="1514774" y="1255237"/>
                </a:cubicBezTo>
                <a:cubicBezTo>
                  <a:pt x="1512929" y="1256621"/>
                  <a:pt x="1510622" y="1257544"/>
                  <a:pt x="1508776" y="1259390"/>
                </a:cubicBezTo>
                <a:cubicBezTo>
                  <a:pt x="1495857" y="1269079"/>
                  <a:pt x="1490320" y="1283382"/>
                  <a:pt x="1482015" y="1295840"/>
                </a:cubicBezTo>
                <a:cubicBezTo>
                  <a:pt x="1480631" y="1298147"/>
                  <a:pt x="1479246" y="1299993"/>
                  <a:pt x="1477401" y="1301838"/>
                </a:cubicBezTo>
                <a:cubicBezTo>
                  <a:pt x="1466327" y="1315219"/>
                  <a:pt x="1457099" y="1329984"/>
                  <a:pt x="1447871" y="1344748"/>
                </a:cubicBezTo>
                <a:cubicBezTo>
                  <a:pt x="1444641" y="1350285"/>
                  <a:pt x="1441873" y="1355822"/>
                  <a:pt x="1438643" y="1360897"/>
                </a:cubicBezTo>
                <a:cubicBezTo>
                  <a:pt x="1429877" y="1371510"/>
                  <a:pt x="1419264" y="1380738"/>
                  <a:pt x="1410036" y="1390888"/>
                </a:cubicBezTo>
                <a:cubicBezTo>
                  <a:pt x="1401270" y="1399655"/>
                  <a:pt x="1400347" y="1413958"/>
                  <a:pt x="1388351" y="1420418"/>
                </a:cubicBezTo>
                <a:cubicBezTo>
                  <a:pt x="1369895" y="1427339"/>
                  <a:pt x="1359283" y="1444411"/>
                  <a:pt x="1343134" y="1454100"/>
                </a:cubicBezTo>
                <a:lnTo>
                  <a:pt x="1341288" y="1454100"/>
                </a:lnTo>
                <a:lnTo>
                  <a:pt x="1340365" y="1455946"/>
                </a:lnTo>
                <a:cubicBezTo>
                  <a:pt x="1336213" y="1464712"/>
                  <a:pt x="1327907" y="1470711"/>
                  <a:pt x="1322371" y="1478554"/>
                </a:cubicBezTo>
                <a:cubicBezTo>
                  <a:pt x="1320064" y="1481323"/>
                  <a:pt x="1317757" y="1483630"/>
                  <a:pt x="1314988" y="1486398"/>
                </a:cubicBezTo>
                <a:cubicBezTo>
                  <a:pt x="1310836" y="1490551"/>
                  <a:pt x="1306683" y="1494703"/>
                  <a:pt x="1301608" y="1497933"/>
                </a:cubicBezTo>
                <a:cubicBezTo>
                  <a:pt x="1297916" y="1500702"/>
                  <a:pt x="1293764" y="1503009"/>
                  <a:pt x="1290073" y="1505777"/>
                </a:cubicBezTo>
                <a:cubicBezTo>
                  <a:pt x="1284536" y="1510391"/>
                  <a:pt x="1278999" y="1514544"/>
                  <a:pt x="1273462" y="1518696"/>
                </a:cubicBezTo>
                <a:cubicBezTo>
                  <a:pt x="1271617" y="1520080"/>
                  <a:pt x="1269771" y="1521465"/>
                  <a:pt x="1267926" y="1522849"/>
                </a:cubicBezTo>
                <a:cubicBezTo>
                  <a:pt x="1264234" y="1525617"/>
                  <a:pt x="1261005" y="1528847"/>
                  <a:pt x="1256852" y="1531154"/>
                </a:cubicBezTo>
                <a:cubicBezTo>
                  <a:pt x="1253161" y="1533461"/>
                  <a:pt x="1249008" y="1535768"/>
                  <a:pt x="1245317" y="1538536"/>
                </a:cubicBezTo>
                <a:cubicBezTo>
                  <a:pt x="1240703" y="1541766"/>
                  <a:pt x="1235628" y="1544996"/>
                  <a:pt x="1231475" y="1548687"/>
                </a:cubicBezTo>
                <a:cubicBezTo>
                  <a:pt x="1229629" y="1550533"/>
                  <a:pt x="1227784" y="1551917"/>
                  <a:pt x="1225938" y="1553301"/>
                </a:cubicBezTo>
                <a:cubicBezTo>
                  <a:pt x="1208866" y="1569450"/>
                  <a:pt x="1186258" y="1579139"/>
                  <a:pt x="1171032" y="1598057"/>
                </a:cubicBezTo>
                <a:cubicBezTo>
                  <a:pt x="1168725" y="1600825"/>
                  <a:pt x="1165956" y="1603594"/>
                  <a:pt x="1163188" y="1605901"/>
                </a:cubicBezTo>
                <a:cubicBezTo>
                  <a:pt x="1156267" y="1610515"/>
                  <a:pt x="1150730" y="1616513"/>
                  <a:pt x="1146116" y="1623434"/>
                </a:cubicBezTo>
                <a:cubicBezTo>
                  <a:pt x="1142425" y="1628509"/>
                  <a:pt x="1138272" y="1632662"/>
                  <a:pt x="1133197" y="1636353"/>
                </a:cubicBezTo>
                <a:cubicBezTo>
                  <a:pt x="1116587" y="1652041"/>
                  <a:pt x="1098131" y="1665421"/>
                  <a:pt x="1078752" y="1677879"/>
                </a:cubicBezTo>
                <a:cubicBezTo>
                  <a:pt x="1073215" y="1682493"/>
                  <a:pt x="1066294" y="1686184"/>
                  <a:pt x="1061219" y="1691260"/>
                </a:cubicBezTo>
                <a:cubicBezTo>
                  <a:pt x="1056143" y="1696796"/>
                  <a:pt x="1052452" y="1703256"/>
                  <a:pt x="1045992" y="1706947"/>
                </a:cubicBezTo>
                <a:cubicBezTo>
                  <a:pt x="1034457" y="1710638"/>
                  <a:pt x="1022461" y="1712023"/>
                  <a:pt x="1014617" y="1722173"/>
                </a:cubicBezTo>
                <a:cubicBezTo>
                  <a:pt x="1004005" y="1728172"/>
                  <a:pt x="992470" y="1733247"/>
                  <a:pt x="982781" y="1740629"/>
                </a:cubicBezTo>
                <a:cubicBezTo>
                  <a:pt x="978628" y="1743398"/>
                  <a:pt x="974475" y="1746166"/>
                  <a:pt x="969861" y="1748473"/>
                </a:cubicBezTo>
                <a:cubicBezTo>
                  <a:pt x="951405" y="1759085"/>
                  <a:pt x="929720" y="1762776"/>
                  <a:pt x="914032" y="1778925"/>
                </a:cubicBezTo>
                <a:cubicBezTo>
                  <a:pt x="911725" y="1780771"/>
                  <a:pt x="909880" y="1782155"/>
                  <a:pt x="907573" y="1783539"/>
                </a:cubicBezTo>
                <a:cubicBezTo>
                  <a:pt x="899267" y="1788615"/>
                  <a:pt x="891424" y="1794613"/>
                  <a:pt x="882196" y="1798304"/>
                </a:cubicBezTo>
                <a:cubicBezTo>
                  <a:pt x="879427" y="1799227"/>
                  <a:pt x="876659" y="1800150"/>
                  <a:pt x="873429" y="1800611"/>
                </a:cubicBezTo>
                <a:cubicBezTo>
                  <a:pt x="835594" y="1803841"/>
                  <a:pt x="797759" y="1798304"/>
                  <a:pt x="760386" y="1804302"/>
                </a:cubicBezTo>
                <a:cubicBezTo>
                  <a:pt x="738700" y="1807994"/>
                  <a:pt x="717476" y="1811685"/>
                  <a:pt x="696252" y="1817222"/>
                </a:cubicBezTo>
                <a:cubicBezTo>
                  <a:pt x="683794" y="1819067"/>
                  <a:pt x="671336" y="1818606"/>
                  <a:pt x="658417" y="1818606"/>
                </a:cubicBezTo>
                <a:cubicBezTo>
                  <a:pt x="648727" y="1818144"/>
                  <a:pt x="639961" y="1815837"/>
                  <a:pt x="631656" y="1811223"/>
                </a:cubicBezTo>
                <a:cubicBezTo>
                  <a:pt x="608124" y="1794613"/>
                  <a:pt x="579518" y="1808916"/>
                  <a:pt x="555063" y="1799227"/>
                </a:cubicBezTo>
                <a:cubicBezTo>
                  <a:pt x="555063" y="1797381"/>
                  <a:pt x="555063" y="1795997"/>
                  <a:pt x="555063" y="1794152"/>
                </a:cubicBezTo>
                <a:cubicBezTo>
                  <a:pt x="556909" y="1771543"/>
                  <a:pt x="543067" y="1780310"/>
                  <a:pt x="531993" y="1782617"/>
                </a:cubicBezTo>
                <a:cubicBezTo>
                  <a:pt x="516767" y="1778003"/>
                  <a:pt x="507078" y="1794152"/>
                  <a:pt x="493236" y="1793690"/>
                </a:cubicBezTo>
                <a:cubicBezTo>
                  <a:pt x="485854" y="1784924"/>
                  <a:pt x="493697" y="1778925"/>
                  <a:pt x="498311" y="1768775"/>
                </a:cubicBezTo>
                <a:cubicBezTo>
                  <a:pt x="482624" y="1772466"/>
                  <a:pt x="471550" y="1772927"/>
                  <a:pt x="460938" y="1776618"/>
                </a:cubicBezTo>
                <a:close/>
              </a:path>
            </a:pathLst>
          </a:custGeom>
          <a:solidFill>
            <a:schemeClr val="accent4"/>
          </a:solidFill>
          <a:ln w="4614" cap="flat">
            <a:noFill/>
            <a:prstDash val="solid"/>
            <a:miter/>
          </a:ln>
        </p:spPr>
        <p:txBody>
          <a:bodyPr rtlCol="0" anchor="ctr"/>
          <a:lstStyle/>
          <a:p>
            <a:endParaRPr lang="en-US">
              <a:cs typeface="B Nazanin" panose="00000700000000000000" pitchFamily="2" charset="-78"/>
            </a:endParaRPr>
          </a:p>
        </p:txBody>
      </p:sp>
      <p:sp>
        <p:nvSpPr>
          <p:cNvPr id="6" name="TextBox 5">
            <a:extLst>
              <a:ext uri="{FF2B5EF4-FFF2-40B4-BE49-F238E27FC236}">
                <a16:creationId xmlns:a16="http://schemas.microsoft.com/office/drawing/2014/main" id="{4394B17F-28DB-4023-AA5B-95C60A1BED05}"/>
              </a:ext>
            </a:extLst>
          </p:cNvPr>
          <p:cNvSpPr txBox="1"/>
          <p:nvPr/>
        </p:nvSpPr>
        <p:spPr>
          <a:xfrm>
            <a:off x="1693496" y="4593835"/>
            <a:ext cx="1719671" cy="1077218"/>
          </a:xfrm>
          <a:prstGeom prst="rect">
            <a:avLst/>
          </a:prstGeom>
          <a:noFill/>
        </p:spPr>
        <p:txBody>
          <a:bodyPr wrap="square" rtlCol="0">
            <a:spAutoFit/>
          </a:bodyPr>
          <a:lstStyle/>
          <a:p>
            <a:pPr algn="ctr"/>
            <a:r>
              <a:rPr lang="fa-IR" altLang="ko-KR" sz="3200" b="1" dirty="0">
                <a:solidFill>
                  <a:schemeClr val="bg1"/>
                </a:solidFill>
                <a:cs typeface="B Nazanin" panose="00000700000000000000" pitchFamily="2" charset="-78"/>
              </a:rPr>
              <a:t>خرید</a:t>
            </a:r>
            <a:endParaRPr lang="ko-KR" altLang="en-US" sz="3200" b="1" dirty="0">
              <a:solidFill>
                <a:schemeClr val="bg1"/>
              </a:solidFill>
              <a:cs typeface="B Nazanin" panose="00000700000000000000" pitchFamily="2" charset="-78"/>
            </a:endParaRPr>
          </a:p>
          <a:p>
            <a:pPr algn="ctr"/>
            <a:endParaRPr lang="ko-KR" altLang="en-US" sz="3200" b="1"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52095B89-22C9-4CA6-83BB-5AFF192252A8}"/>
              </a:ext>
            </a:extLst>
          </p:cNvPr>
          <p:cNvSpPr txBox="1"/>
          <p:nvPr/>
        </p:nvSpPr>
        <p:spPr>
          <a:xfrm>
            <a:off x="8778833" y="4593835"/>
            <a:ext cx="1719671" cy="584775"/>
          </a:xfrm>
          <a:prstGeom prst="rect">
            <a:avLst/>
          </a:prstGeom>
          <a:noFill/>
        </p:spPr>
        <p:txBody>
          <a:bodyPr wrap="square" rtlCol="0">
            <a:spAutoFit/>
          </a:bodyPr>
          <a:lstStyle/>
          <a:p>
            <a:pPr algn="ctr"/>
            <a:r>
              <a:rPr lang="fa-IR" altLang="ko-KR" sz="3200" b="1" dirty="0">
                <a:solidFill>
                  <a:schemeClr val="bg1"/>
                </a:solidFill>
                <a:cs typeface="B Nazanin" panose="00000700000000000000" pitchFamily="2" charset="-78"/>
              </a:rPr>
              <a:t>فروش</a:t>
            </a:r>
            <a:endParaRPr lang="ko-KR" altLang="en-US" sz="3200" b="1" dirty="0">
              <a:solidFill>
                <a:schemeClr val="bg1"/>
              </a:solidFill>
              <a:cs typeface="B Nazanin" panose="00000700000000000000" pitchFamily="2" charset="-78"/>
            </a:endParaRPr>
          </a:p>
        </p:txBody>
      </p:sp>
      <p:sp>
        <p:nvSpPr>
          <p:cNvPr id="9" name="Rectangle: Rounded Corners 8">
            <a:extLst>
              <a:ext uri="{FF2B5EF4-FFF2-40B4-BE49-F238E27FC236}">
                <a16:creationId xmlns:a16="http://schemas.microsoft.com/office/drawing/2014/main" id="{4C353351-A1F9-40F9-9657-9BF8C2330F93}"/>
              </a:ext>
            </a:extLst>
          </p:cNvPr>
          <p:cNvSpPr/>
          <p:nvPr/>
        </p:nvSpPr>
        <p:spPr>
          <a:xfrm>
            <a:off x="1202741" y="5873878"/>
            <a:ext cx="9815209" cy="175098"/>
          </a:xfrm>
          <a:prstGeom prst="round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0" name="Isosceles Triangle 9">
            <a:extLst>
              <a:ext uri="{FF2B5EF4-FFF2-40B4-BE49-F238E27FC236}">
                <a16:creationId xmlns:a16="http://schemas.microsoft.com/office/drawing/2014/main" id="{77254140-8CEA-4641-B3DB-96DC791513FF}"/>
              </a:ext>
            </a:extLst>
          </p:cNvPr>
          <p:cNvSpPr/>
          <p:nvPr/>
        </p:nvSpPr>
        <p:spPr>
          <a:xfrm>
            <a:off x="5526649" y="6031829"/>
            <a:ext cx="1138701" cy="658209"/>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nvGrpSpPr>
          <p:cNvPr id="12" name="Graphic 66">
            <a:extLst>
              <a:ext uri="{FF2B5EF4-FFF2-40B4-BE49-F238E27FC236}">
                <a16:creationId xmlns:a16="http://schemas.microsoft.com/office/drawing/2014/main" id="{D346C0C9-7028-4EF4-91E8-DD3C0EE116C5}"/>
              </a:ext>
            </a:extLst>
          </p:cNvPr>
          <p:cNvGrpSpPr/>
          <p:nvPr/>
        </p:nvGrpSpPr>
        <p:grpSpPr>
          <a:xfrm>
            <a:off x="5413552" y="1121820"/>
            <a:ext cx="1742436" cy="4771108"/>
            <a:chOff x="7354684" y="1811872"/>
            <a:chExt cx="1908028" cy="5224528"/>
          </a:xfrm>
        </p:grpSpPr>
        <p:sp>
          <p:nvSpPr>
            <p:cNvPr id="13" name="Freeform: Shape 12">
              <a:extLst>
                <a:ext uri="{FF2B5EF4-FFF2-40B4-BE49-F238E27FC236}">
                  <a16:creationId xmlns:a16="http://schemas.microsoft.com/office/drawing/2014/main" id="{A5E49C70-653A-40E4-91B4-80BF4D0A3698}"/>
                </a:ext>
              </a:extLst>
            </p:cNvPr>
            <p:cNvSpPr/>
            <p:nvPr/>
          </p:nvSpPr>
          <p:spPr>
            <a:xfrm>
              <a:off x="7354343" y="1810707"/>
              <a:ext cx="1901090" cy="5217590"/>
            </a:xfrm>
            <a:custGeom>
              <a:avLst/>
              <a:gdLst>
                <a:gd name="connsiteX0" fmla="*/ 1829966 w 1901089"/>
                <a:gd name="connsiteY0" fmla="*/ 1619173 h 5217589"/>
                <a:gd name="connsiteX1" fmla="*/ 1678712 w 1901089"/>
                <a:gd name="connsiteY1" fmla="*/ 1402699 h 5217589"/>
                <a:gd name="connsiteX2" fmla="*/ 1483052 w 1901089"/>
                <a:gd name="connsiteY2" fmla="*/ 1064805 h 5217589"/>
                <a:gd name="connsiteX3" fmla="*/ 1382447 w 1901089"/>
                <a:gd name="connsiteY3" fmla="*/ 976688 h 5217589"/>
                <a:gd name="connsiteX4" fmla="*/ 1198583 w 1901089"/>
                <a:gd name="connsiteY4" fmla="*/ 916325 h 5217589"/>
                <a:gd name="connsiteX5" fmla="*/ 1198583 w 1901089"/>
                <a:gd name="connsiteY5" fmla="*/ 916325 h 5217589"/>
                <a:gd name="connsiteX6" fmla="*/ 1183318 w 1901089"/>
                <a:gd name="connsiteY6" fmla="*/ 895510 h 5217589"/>
                <a:gd name="connsiteX7" fmla="*/ 1129894 w 1901089"/>
                <a:gd name="connsiteY7" fmla="*/ 633243 h 5217589"/>
                <a:gd name="connsiteX8" fmla="*/ 1007780 w 1901089"/>
                <a:gd name="connsiteY8" fmla="*/ 230129 h 5217589"/>
                <a:gd name="connsiteX9" fmla="*/ 898155 w 1901089"/>
                <a:gd name="connsiteY9" fmla="*/ 60141 h 5217589"/>
                <a:gd name="connsiteX10" fmla="*/ 724698 w 1901089"/>
                <a:gd name="connsiteY10" fmla="*/ 1165 h 5217589"/>
                <a:gd name="connsiteX11" fmla="*/ 369458 w 1901089"/>
                <a:gd name="connsiteY11" fmla="*/ 151032 h 5217589"/>
                <a:gd name="connsiteX12" fmla="*/ 357663 w 1901089"/>
                <a:gd name="connsiteY12" fmla="*/ 211395 h 5217589"/>
                <a:gd name="connsiteX13" fmla="*/ 420107 w 1901089"/>
                <a:gd name="connsiteY13" fmla="*/ 254413 h 5217589"/>
                <a:gd name="connsiteX14" fmla="*/ 420107 w 1901089"/>
                <a:gd name="connsiteY14" fmla="*/ 254413 h 5217589"/>
                <a:gd name="connsiteX15" fmla="*/ 375702 w 1901089"/>
                <a:gd name="connsiteY15" fmla="*/ 293267 h 5217589"/>
                <a:gd name="connsiteX16" fmla="*/ 372233 w 1901089"/>
                <a:gd name="connsiteY16" fmla="*/ 312694 h 5217589"/>
                <a:gd name="connsiteX17" fmla="*/ 382640 w 1901089"/>
                <a:gd name="connsiteY17" fmla="*/ 409137 h 5217589"/>
                <a:gd name="connsiteX18" fmla="*/ 388191 w 1901089"/>
                <a:gd name="connsiteY18" fmla="*/ 479213 h 5217589"/>
                <a:gd name="connsiteX19" fmla="*/ 375008 w 1901089"/>
                <a:gd name="connsiteY19" fmla="*/ 516680 h 5217589"/>
                <a:gd name="connsiteX20" fmla="*/ 397211 w 1901089"/>
                <a:gd name="connsiteY20" fmla="*/ 554147 h 5217589"/>
                <a:gd name="connsiteX21" fmla="*/ 425658 w 1901089"/>
                <a:gd name="connsiteY21" fmla="*/ 585369 h 5217589"/>
                <a:gd name="connsiteX22" fmla="*/ 462431 w 1901089"/>
                <a:gd name="connsiteY22" fmla="*/ 711646 h 5217589"/>
                <a:gd name="connsiteX23" fmla="*/ 539446 w 1901089"/>
                <a:gd name="connsiteY23" fmla="*/ 763683 h 5217589"/>
                <a:gd name="connsiteX24" fmla="*/ 526957 w 1901089"/>
                <a:gd name="connsiteY24" fmla="*/ 799762 h 5217589"/>
                <a:gd name="connsiteX25" fmla="*/ 549159 w 1901089"/>
                <a:gd name="connsiteY25" fmla="*/ 863594 h 5217589"/>
                <a:gd name="connsiteX26" fmla="*/ 549159 w 1901089"/>
                <a:gd name="connsiteY26" fmla="*/ 863594 h 5217589"/>
                <a:gd name="connsiteX27" fmla="*/ 472144 w 1901089"/>
                <a:gd name="connsiteY27" fmla="*/ 917019 h 5217589"/>
                <a:gd name="connsiteX28" fmla="*/ 472144 w 1901089"/>
                <a:gd name="connsiteY28" fmla="*/ 917019 h 5217589"/>
                <a:gd name="connsiteX29" fmla="*/ 380559 w 1901089"/>
                <a:gd name="connsiteY29" fmla="*/ 932977 h 5217589"/>
                <a:gd name="connsiteX30" fmla="*/ 249425 w 1901089"/>
                <a:gd name="connsiteY30" fmla="*/ 1050234 h 5217589"/>
                <a:gd name="connsiteX31" fmla="*/ 200857 w 1901089"/>
                <a:gd name="connsiteY31" fmla="*/ 1232711 h 5217589"/>
                <a:gd name="connsiteX32" fmla="*/ 131474 w 1901089"/>
                <a:gd name="connsiteY32" fmla="*/ 1475551 h 5217589"/>
                <a:gd name="connsiteX33" fmla="*/ 81519 w 1901089"/>
                <a:gd name="connsiteY33" fmla="*/ 1608072 h 5217589"/>
                <a:gd name="connsiteX34" fmla="*/ 73193 w 1901089"/>
                <a:gd name="connsiteY34" fmla="*/ 1848831 h 5217589"/>
                <a:gd name="connsiteX35" fmla="*/ 116210 w 1901089"/>
                <a:gd name="connsiteY35" fmla="*/ 2194357 h 5217589"/>
                <a:gd name="connsiteX36" fmla="*/ 160615 w 1901089"/>
                <a:gd name="connsiteY36" fmla="*/ 2343530 h 5217589"/>
                <a:gd name="connsiteX37" fmla="*/ 171717 w 1901089"/>
                <a:gd name="connsiteY37" fmla="*/ 2349081 h 5217589"/>
                <a:gd name="connsiteX38" fmla="*/ 250119 w 1901089"/>
                <a:gd name="connsiteY38" fmla="*/ 2436503 h 5217589"/>
                <a:gd name="connsiteX39" fmla="*/ 250119 w 1901089"/>
                <a:gd name="connsiteY39" fmla="*/ 2436503 h 5217589"/>
                <a:gd name="connsiteX40" fmla="*/ 243875 w 1901089"/>
                <a:gd name="connsiteY40" fmla="*/ 2454543 h 5217589"/>
                <a:gd name="connsiteX41" fmla="*/ 238324 w 1901089"/>
                <a:gd name="connsiteY41" fmla="*/ 2548904 h 5217589"/>
                <a:gd name="connsiteX42" fmla="*/ 265383 w 1901089"/>
                <a:gd name="connsiteY42" fmla="*/ 2584983 h 5217589"/>
                <a:gd name="connsiteX43" fmla="*/ 282035 w 1901089"/>
                <a:gd name="connsiteY43" fmla="*/ 2608573 h 5217589"/>
                <a:gd name="connsiteX44" fmla="*/ 273709 w 1901089"/>
                <a:gd name="connsiteY44" fmla="*/ 2642570 h 5217589"/>
                <a:gd name="connsiteX45" fmla="*/ 137719 w 1901089"/>
                <a:gd name="connsiteY45" fmla="*/ 3205265 h 5217589"/>
                <a:gd name="connsiteX46" fmla="*/ 87069 w 1901089"/>
                <a:gd name="connsiteY46" fmla="*/ 3546629 h 5217589"/>
                <a:gd name="connsiteX47" fmla="*/ 114129 w 1901089"/>
                <a:gd name="connsiteY47" fmla="*/ 3930316 h 5217589"/>
                <a:gd name="connsiteX48" fmla="*/ 158534 w 1901089"/>
                <a:gd name="connsiteY48" fmla="*/ 4220336 h 5217589"/>
                <a:gd name="connsiteX49" fmla="*/ 177267 w 1901089"/>
                <a:gd name="connsiteY49" fmla="*/ 4517989 h 5217589"/>
                <a:gd name="connsiteX50" fmla="*/ 288973 w 1901089"/>
                <a:gd name="connsiteY50" fmla="*/ 4745564 h 5217589"/>
                <a:gd name="connsiteX51" fmla="*/ 322971 w 1901089"/>
                <a:gd name="connsiteY51" fmla="*/ 4845476 h 5217589"/>
                <a:gd name="connsiteX52" fmla="*/ 252894 w 1901089"/>
                <a:gd name="connsiteY52" fmla="*/ 5036972 h 5217589"/>
                <a:gd name="connsiteX53" fmla="*/ 213346 w 1901089"/>
                <a:gd name="connsiteY53" fmla="*/ 5083459 h 5217589"/>
                <a:gd name="connsiteX54" fmla="*/ 26706 w 1901089"/>
                <a:gd name="connsiteY54" fmla="*/ 5171575 h 5217589"/>
                <a:gd name="connsiteX55" fmla="*/ 1035 w 1901089"/>
                <a:gd name="connsiteY55" fmla="*/ 5189615 h 5217589"/>
                <a:gd name="connsiteX56" fmla="*/ 16993 w 1901089"/>
                <a:gd name="connsiteY56" fmla="*/ 5218755 h 5217589"/>
                <a:gd name="connsiteX57" fmla="*/ 425658 w 1901089"/>
                <a:gd name="connsiteY57" fmla="*/ 5213205 h 5217589"/>
                <a:gd name="connsiteX58" fmla="*/ 506142 w 1901089"/>
                <a:gd name="connsiteY58" fmla="*/ 5113988 h 5217589"/>
                <a:gd name="connsiteX59" fmla="*/ 620623 w 1901089"/>
                <a:gd name="connsiteY59" fmla="*/ 5077908 h 5217589"/>
                <a:gd name="connsiteX60" fmla="*/ 633112 w 1901089"/>
                <a:gd name="connsiteY60" fmla="*/ 5098029 h 5217589"/>
                <a:gd name="connsiteX61" fmla="*/ 634500 w 1901089"/>
                <a:gd name="connsiteY61" fmla="*/ 5212511 h 5217589"/>
                <a:gd name="connsiteX62" fmla="*/ 678905 w 1901089"/>
                <a:gd name="connsiteY62" fmla="*/ 5215980 h 5217589"/>
                <a:gd name="connsiteX63" fmla="*/ 684456 w 1901089"/>
                <a:gd name="connsiteY63" fmla="*/ 5092479 h 5217589"/>
                <a:gd name="connsiteX64" fmla="*/ 708740 w 1901089"/>
                <a:gd name="connsiteY64" fmla="*/ 5061256 h 5217589"/>
                <a:gd name="connsiteX65" fmla="*/ 744819 w 1901089"/>
                <a:gd name="connsiteY65" fmla="*/ 5021708 h 5217589"/>
                <a:gd name="connsiteX66" fmla="*/ 761471 w 1901089"/>
                <a:gd name="connsiteY66" fmla="*/ 5049461 h 5217589"/>
                <a:gd name="connsiteX67" fmla="*/ 762164 w 1901089"/>
                <a:gd name="connsiteY67" fmla="*/ 5172963 h 5217589"/>
                <a:gd name="connsiteX68" fmla="*/ 785061 w 1901089"/>
                <a:gd name="connsiteY68" fmla="*/ 5221531 h 5217589"/>
                <a:gd name="connsiteX69" fmla="*/ 1077856 w 1901089"/>
                <a:gd name="connsiteY69" fmla="*/ 5213205 h 5217589"/>
                <a:gd name="connsiteX70" fmla="*/ 1209684 w 1901089"/>
                <a:gd name="connsiteY70" fmla="*/ 4932898 h 5217589"/>
                <a:gd name="connsiteX71" fmla="*/ 1237437 w 1901089"/>
                <a:gd name="connsiteY71" fmla="*/ 4703935 h 5217589"/>
                <a:gd name="connsiteX72" fmla="*/ 1243681 w 1901089"/>
                <a:gd name="connsiteY72" fmla="*/ 4418077 h 5217589"/>
                <a:gd name="connsiteX73" fmla="*/ 1201358 w 1901089"/>
                <a:gd name="connsiteY73" fmla="*/ 3833874 h 5217589"/>
                <a:gd name="connsiteX74" fmla="*/ 1185400 w 1901089"/>
                <a:gd name="connsiteY74" fmla="*/ 3616012 h 5217589"/>
                <a:gd name="connsiteX75" fmla="*/ 1215928 w 1901089"/>
                <a:gd name="connsiteY75" fmla="*/ 3369703 h 5217589"/>
                <a:gd name="connsiteX76" fmla="*/ 1295718 w 1901089"/>
                <a:gd name="connsiteY76" fmla="*/ 2929122 h 5217589"/>
                <a:gd name="connsiteX77" fmla="*/ 1319309 w 1901089"/>
                <a:gd name="connsiteY77" fmla="*/ 2696689 h 5217589"/>
                <a:gd name="connsiteX78" fmla="*/ 1222867 w 1901089"/>
                <a:gd name="connsiteY78" fmla="*/ 2435116 h 5217589"/>
                <a:gd name="connsiteX79" fmla="*/ 1202052 w 1901089"/>
                <a:gd name="connsiteY79" fmla="*/ 2407362 h 5217589"/>
                <a:gd name="connsiteX80" fmla="*/ 1236049 w 1901089"/>
                <a:gd name="connsiteY80" fmla="*/ 2401812 h 5217589"/>
                <a:gd name="connsiteX81" fmla="*/ 1258946 w 1901089"/>
                <a:gd name="connsiteY81" fmla="*/ 2382385 h 5217589"/>
                <a:gd name="connsiteX82" fmla="*/ 1712015 w 1901089"/>
                <a:gd name="connsiteY82" fmla="*/ 2057673 h 5217589"/>
                <a:gd name="connsiteX83" fmla="*/ 1850087 w 1901089"/>
                <a:gd name="connsiteY83" fmla="*/ 1952211 h 5217589"/>
                <a:gd name="connsiteX84" fmla="*/ 1895880 w 1901089"/>
                <a:gd name="connsiteY84" fmla="*/ 1755164 h 5217589"/>
                <a:gd name="connsiteX85" fmla="*/ 1829966 w 1901089"/>
                <a:gd name="connsiteY85" fmla="*/ 1619173 h 5217589"/>
                <a:gd name="connsiteX86" fmla="*/ 230692 w 1901089"/>
                <a:gd name="connsiteY86" fmla="*/ 2354632 h 5217589"/>
                <a:gd name="connsiteX87" fmla="*/ 230692 w 1901089"/>
                <a:gd name="connsiteY87" fmla="*/ 2354632 h 5217589"/>
                <a:gd name="connsiteX88" fmla="*/ 230692 w 1901089"/>
                <a:gd name="connsiteY88" fmla="*/ 2354632 h 5217589"/>
                <a:gd name="connsiteX89" fmla="*/ 230692 w 1901089"/>
                <a:gd name="connsiteY89" fmla="*/ 2354632 h 5217589"/>
                <a:gd name="connsiteX90" fmla="*/ 270240 w 1901089"/>
                <a:gd name="connsiteY90" fmla="*/ 2303288 h 5217589"/>
                <a:gd name="connsiteX91" fmla="*/ 271628 w 1901089"/>
                <a:gd name="connsiteY91" fmla="*/ 2303288 h 5217589"/>
                <a:gd name="connsiteX92" fmla="*/ 270934 w 1901089"/>
                <a:gd name="connsiteY92" fmla="*/ 2303982 h 5217589"/>
                <a:gd name="connsiteX93" fmla="*/ 270240 w 1901089"/>
                <a:gd name="connsiteY93" fmla="*/ 2303288 h 5217589"/>
                <a:gd name="connsiteX94" fmla="*/ 803794 w 1901089"/>
                <a:gd name="connsiteY94" fmla="*/ 4826049 h 5217589"/>
                <a:gd name="connsiteX95" fmla="*/ 776735 w 1901089"/>
                <a:gd name="connsiteY95" fmla="*/ 4904451 h 5217589"/>
                <a:gd name="connsiteX96" fmla="*/ 747594 w 1901089"/>
                <a:gd name="connsiteY96" fmla="*/ 4991873 h 5217589"/>
                <a:gd name="connsiteX97" fmla="*/ 750369 w 1901089"/>
                <a:gd name="connsiteY97" fmla="*/ 4834374 h 5217589"/>
                <a:gd name="connsiteX98" fmla="*/ 585238 w 1901089"/>
                <a:gd name="connsiteY98" fmla="*/ 4073938 h 5217589"/>
                <a:gd name="connsiteX99" fmla="*/ 544996 w 1901089"/>
                <a:gd name="connsiteY99" fmla="*/ 3892155 h 5217589"/>
                <a:gd name="connsiteX100" fmla="*/ 565117 w 1901089"/>
                <a:gd name="connsiteY100" fmla="*/ 3647234 h 5217589"/>
                <a:gd name="connsiteX101" fmla="*/ 653233 w 1901089"/>
                <a:gd name="connsiteY101" fmla="*/ 3355826 h 5217589"/>
                <a:gd name="connsiteX102" fmla="*/ 685843 w 1901089"/>
                <a:gd name="connsiteY102" fmla="*/ 3104660 h 5217589"/>
                <a:gd name="connsiteX103" fmla="*/ 738574 w 1901089"/>
                <a:gd name="connsiteY103" fmla="*/ 3575770 h 5217589"/>
                <a:gd name="connsiteX104" fmla="*/ 776735 w 1901089"/>
                <a:gd name="connsiteY104" fmla="*/ 3999005 h 5217589"/>
                <a:gd name="connsiteX105" fmla="*/ 807957 w 1901089"/>
                <a:gd name="connsiteY105" fmla="*/ 4313309 h 5217589"/>
                <a:gd name="connsiteX106" fmla="*/ 859994 w 1901089"/>
                <a:gd name="connsiteY106" fmla="*/ 4644266 h 5217589"/>
                <a:gd name="connsiteX107" fmla="*/ 803794 w 1901089"/>
                <a:gd name="connsiteY107" fmla="*/ 4826049 h 5217589"/>
                <a:gd name="connsiteX108" fmla="*/ 1515662 w 1901089"/>
                <a:gd name="connsiteY108" fmla="*/ 1842586 h 5217589"/>
                <a:gd name="connsiteX109" fmla="*/ 1210378 w 1901089"/>
                <a:gd name="connsiteY109" fmla="*/ 2003554 h 5217589"/>
                <a:gd name="connsiteX110" fmla="*/ 1063286 w 1901089"/>
                <a:gd name="connsiteY110" fmla="*/ 2081263 h 5217589"/>
                <a:gd name="connsiteX111" fmla="*/ 1111854 w 1901089"/>
                <a:gd name="connsiteY111" fmla="*/ 1924458 h 5217589"/>
                <a:gd name="connsiteX112" fmla="*/ 1327635 w 1901089"/>
                <a:gd name="connsiteY112" fmla="*/ 1547709 h 5217589"/>
                <a:gd name="connsiteX113" fmla="*/ 1347756 w 1901089"/>
                <a:gd name="connsiteY113" fmla="*/ 1548403 h 5217589"/>
                <a:gd name="connsiteX114" fmla="*/ 1526763 w 1901089"/>
                <a:gd name="connsiteY114" fmla="*/ 1814139 h 5217589"/>
                <a:gd name="connsiteX115" fmla="*/ 1515662 w 1901089"/>
                <a:gd name="connsiteY115" fmla="*/ 1842586 h 521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901089" h="5217589">
                  <a:moveTo>
                    <a:pt x="1829966" y="1619173"/>
                  </a:moveTo>
                  <a:cubicBezTo>
                    <a:pt x="1780011" y="1547015"/>
                    <a:pt x="1730055" y="1474163"/>
                    <a:pt x="1678712" y="1402699"/>
                  </a:cubicBezTo>
                  <a:cubicBezTo>
                    <a:pt x="1603084" y="1295849"/>
                    <a:pt x="1517050" y="1195244"/>
                    <a:pt x="1483052" y="1064805"/>
                  </a:cubicBezTo>
                  <a:cubicBezTo>
                    <a:pt x="1469176" y="1012073"/>
                    <a:pt x="1431015" y="990565"/>
                    <a:pt x="1382447" y="976688"/>
                  </a:cubicBezTo>
                  <a:cubicBezTo>
                    <a:pt x="1320002" y="959343"/>
                    <a:pt x="1257558" y="943385"/>
                    <a:pt x="1198583" y="916325"/>
                  </a:cubicBezTo>
                  <a:lnTo>
                    <a:pt x="1198583" y="916325"/>
                  </a:lnTo>
                  <a:cubicBezTo>
                    <a:pt x="1192338" y="910081"/>
                    <a:pt x="1185400" y="906612"/>
                    <a:pt x="1183318" y="895510"/>
                  </a:cubicBezTo>
                  <a:cubicBezTo>
                    <a:pt x="1168748" y="807394"/>
                    <a:pt x="1150015" y="720666"/>
                    <a:pt x="1129894" y="633243"/>
                  </a:cubicBezTo>
                  <a:cubicBezTo>
                    <a:pt x="1098671" y="495865"/>
                    <a:pt x="1064674" y="359875"/>
                    <a:pt x="1007780" y="230129"/>
                  </a:cubicBezTo>
                  <a:cubicBezTo>
                    <a:pt x="980720" y="167684"/>
                    <a:pt x="948804" y="108015"/>
                    <a:pt x="898155" y="60141"/>
                  </a:cubicBezTo>
                  <a:cubicBezTo>
                    <a:pt x="848893" y="13654"/>
                    <a:pt x="789918" y="-5079"/>
                    <a:pt x="724698" y="1165"/>
                  </a:cubicBezTo>
                  <a:cubicBezTo>
                    <a:pt x="591483" y="15042"/>
                    <a:pt x="477695" y="77487"/>
                    <a:pt x="369458" y="151032"/>
                  </a:cubicBezTo>
                  <a:cubicBezTo>
                    <a:pt x="345867" y="166990"/>
                    <a:pt x="343786" y="186418"/>
                    <a:pt x="357663" y="211395"/>
                  </a:cubicBezTo>
                  <a:cubicBezTo>
                    <a:pt x="371539" y="235679"/>
                    <a:pt x="388885" y="255107"/>
                    <a:pt x="420107" y="254413"/>
                  </a:cubicBezTo>
                  <a:cubicBezTo>
                    <a:pt x="420107" y="254413"/>
                    <a:pt x="420107" y="254413"/>
                    <a:pt x="420107" y="254413"/>
                  </a:cubicBezTo>
                  <a:cubicBezTo>
                    <a:pt x="386803" y="255107"/>
                    <a:pt x="380559" y="260657"/>
                    <a:pt x="375702" y="293267"/>
                  </a:cubicBezTo>
                  <a:cubicBezTo>
                    <a:pt x="375008" y="299512"/>
                    <a:pt x="372927" y="306450"/>
                    <a:pt x="372233" y="312694"/>
                  </a:cubicBezTo>
                  <a:cubicBezTo>
                    <a:pt x="370845" y="345304"/>
                    <a:pt x="361825" y="382771"/>
                    <a:pt x="382640" y="409137"/>
                  </a:cubicBezTo>
                  <a:cubicBezTo>
                    <a:pt x="402068" y="434808"/>
                    <a:pt x="397905" y="454929"/>
                    <a:pt x="388191" y="479213"/>
                  </a:cubicBezTo>
                  <a:cubicBezTo>
                    <a:pt x="383334" y="491702"/>
                    <a:pt x="379865" y="504191"/>
                    <a:pt x="375008" y="516680"/>
                  </a:cubicBezTo>
                  <a:cubicBezTo>
                    <a:pt x="366682" y="538883"/>
                    <a:pt x="376396" y="550678"/>
                    <a:pt x="397211" y="554147"/>
                  </a:cubicBezTo>
                  <a:cubicBezTo>
                    <a:pt x="415944" y="556922"/>
                    <a:pt x="422189" y="568023"/>
                    <a:pt x="425658" y="585369"/>
                  </a:cubicBezTo>
                  <a:cubicBezTo>
                    <a:pt x="434677" y="628386"/>
                    <a:pt x="446473" y="670710"/>
                    <a:pt x="462431" y="711646"/>
                  </a:cubicBezTo>
                  <a:cubicBezTo>
                    <a:pt x="479776" y="756745"/>
                    <a:pt x="492265" y="764377"/>
                    <a:pt x="539446" y="763683"/>
                  </a:cubicBezTo>
                  <a:cubicBezTo>
                    <a:pt x="515162" y="768540"/>
                    <a:pt x="514468" y="780335"/>
                    <a:pt x="526957" y="799762"/>
                  </a:cubicBezTo>
                  <a:cubicBezTo>
                    <a:pt x="538752" y="819189"/>
                    <a:pt x="544996" y="841392"/>
                    <a:pt x="549159" y="863594"/>
                  </a:cubicBezTo>
                  <a:cubicBezTo>
                    <a:pt x="549159" y="863594"/>
                    <a:pt x="549159" y="863594"/>
                    <a:pt x="549159" y="863594"/>
                  </a:cubicBezTo>
                  <a:cubicBezTo>
                    <a:pt x="514468" y="868451"/>
                    <a:pt x="493653" y="893429"/>
                    <a:pt x="472144" y="917019"/>
                  </a:cubicBezTo>
                  <a:cubicBezTo>
                    <a:pt x="472144" y="917019"/>
                    <a:pt x="472144" y="917019"/>
                    <a:pt x="472144" y="917019"/>
                  </a:cubicBezTo>
                  <a:cubicBezTo>
                    <a:pt x="440228" y="913550"/>
                    <a:pt x="411087" y="926733"/>
                    <a:pt x="380559" y="932977"/>
                  </a:cubicBezTo>
                  <a:cubicBezTo>
                    <a:pt x="314645" y="946854"/>
                    <a:pt x="273709" y="989177"/>
                    <a:pt x="249425" y="1050234"/>
                  </a:cubicBezTo>
                  <a:cubicBezTo>
                    <a:pt x="225835" y="1109209"/>
                    <a:pt x="214734" y="1171654"/>
                    <a:pt x="200857" y="1232711"/>
                  </a:cubicBezTo>
                  <a:cubicBezTo>
                    <a:pt x="182124" y="1315277"/>
                    <a:pt x="168247" y="1398536"/>
                    <a:pt x="131474" y="1475551"/>
                  </a:cubicBezTo>
                  <a:cubicBezTo>
                    <a:pt x="111353" y="1517875"/>
                    <a:pt x="91232" y="1560892"/>
                    <a:pt x="81519" y="1608072"/>
                  </a:cubicBezTo>
                  <a:cubicBezTo>
                    <a:pt x="65561" y="1687862"/>
                    <a:pt x="68336" y="1768346"/>
                    <a:pt x="73193" y="1848831"/>
                  </a:cubicBezTo>
                  <a:cubicBezTo>
                    <a:pt x="80825" y="1964700"/>
                    <a:pt x="96089" y="2079876"/>
                    <a:pt x="116210" y="2194357"/>
                  </a:cubicBezTo>
                  <a:cubicBezTo>
                    <a:pt x="125230" y="2245701"/>
                    <a:pt x="134944" y="2297044"/>
                    <a:pt x="160615" y="2343530"/>
                  </a:cubicBezTo>
                  <a:cubicBezTo>
                    <a:pt x="162697" y="2347000"/>
                    <a:pt x="162697" y="2358794"/>
                    <a:pt x="171717" y="2349081"/>
                  </a:cubicBezTo>
                  <a:cubicBezTo>
                    <a:pt x="180736" y="2393486"/>
                    <a:pt x="209877" y="2420545"/>
                    <a:pt x="250119" y="2436503"/>
                  </a:cubicBezTo>
                  <a:lnTo>
                    <a:pt x="250119" y="2436503"/>
                  </a:lnTo>
                  <a:cubicBezTo>
                    <a:pt x="243181" y="2440666"/>
                    <a:pt x="244568" y="2447605"/>
                    <a:pt x="243875" y="2454543"/>
                  </a:cubicBezTo>
                  <a:cubicBezTo>
                    <a:pt x="242487" y="2485765"/>
                    <a:pt x="242487" y="2517681"/>
                    <a:pt x="238324" y="2548904"/>
                  </a:cubicBezTo>
                  <a:cubicBezTo>
                    <a:pt x="235549" y="2571800"/>
                    <a:pt x="237630" y="2585676"/>
                    <a:pt x="265383" y="2584983"/>
                  </a:cubicBezTo>
                  <a:cubicBezTo>
                    <a:pt x="279954" y="2584289"/>
                    <a:pt x="288973" y="2591227"/>
                    <a:pt x="282035" y="2608573"/>
                  </a:cubicBezTo>
                  <a:cubicBezTo>
                    <a:pt x="277872" y="2618980"/>
                    <a:pt x="276485" y="2631469"/>
                    <a:pt x="273709" y="2642570"/>
                  </a:cubicBezTo>
                  <a:cubicBezTo>
                    <a:pt x="227223" y="2829904"/>
                    <a:pt x="176573" y="3016544"/>
                    <a:pt x="137719" y="3205265"/>
                  </a:cubicBezTo>
                  <a:cubicBezTo>
                    <a:pt x="114823" y="3318359"/>
                    <a:pt x="94702" y="3431453"/>
                    <a:pt x="87069" y="3546629"/>
                  </a:cubicBezTo>
                  <a:cubicBezTo>
                    <a:pt x="78050" y="3675681"/>
                    <a:pt x="91232" y="3803345"/>
                    <a:pt x="114129" y="3930316"/>
                  </a:cubicBezTo>
                  <a:cubicBezTo>
                    <a:pt x="131474" y="4026758"/>
                    <a:pt x="154371" y="4121813"/>
                    <a:pt x="158534" y="4220336"/>
                  </a:cubicBezTo>
                  <a:cubicBezTo>
                    <a:pt x="162697" y="4319554"/>
                    <a:pt x="169635" y="4418771"/>
                    <a:pt x="177267" y="4517989"/>
                  </a:cubicBezTo>
                  <a:cubicBezTo>
                    <a:pt x="184205" y="4608186"/>
                    <a:pt x="243181" y="4706710"/>
                    <a:pt x="288973" y="4745564"/>
                  </a:cubicBezTo>
                  <a:cubicBezTo>
                    <a:pt x="323665" y="4774705"/>
                    <a:pt x="332685" y="4805234"/>
                    <a:pt x="322971" y="4845476"/>
                  </a:cubicBezTo>
                  <a:cubicBezTo>
                    <a:pt x="307013" y="4912083"/>
                    <a:pt x="279954" y="4974528"/>
                    <a:pt x="252894" y="5036972"/>
                  </a:cubicBezTo>
                  <a:cubicBezTo>
                    <a:pt x="243875" y="5057093"/>
                    <a:pt x="231386" y="5071664"/>
                    <a:pt x="213346" y="5083459"/>
                  </a:cubicBezTo>
                  <a:cubicBezTo>
                    <a:pt x="155065" y="5120232"/>
                    <a:pt x="90539" y="5145210"/>
                    <a:pt x="26706" y="5171575"/>
                  </a:cubicBezTo>
                  <a:cubicBezTo>
                    <a:pt x="16993" y="5175738"/>
                    <a:pt x="5198" y="5177126"/>
                    <a:pt x="1035" y="5189615"/>
                  </a:cubicBezTo>
                  <a:cubicBezTo>
                    <a:pt x="-3128" y="5203491"/>
                    <a:pt x="5892" y="5211817"/>
                    <a:pt x="16993" y="5218755"/>
                  </a:cubicBezTo>
                  <a:cubicBezTo>
                    <a:pt x="137719" y="5220837"/>
                    <a:pt x="415944" y="5226387"/>
                    <a:pt x="425658" y="5213205"/>
                  </a:cubicBezTo>
                  <a:cubicBezTo>
                    <a:pt x="450636" y="5175738"/>
                    <a:pt x="472144" y="5138272"/>
                    <a:pt x="506142" y="5113988"/>
                  </a:cubicBezTo>
                  <a:cubicBezTo>
                    <a:pt x="539446" y="5089704"/>
                    <a:pt x="581075" y="5084847"/>
                    <a:pt x="620623" y="5077908"/>
                  </a:cubicBezTo>
                  <a:cubicBezTo>
                    <a:pt x="633112" y="5075827"/>
                    <a:pt x="633112" y="5089009"/>
                    <a:pt x="633112" y="5098029"/>
                  </a:cubicBezTo>
                  <a:cubicBezTo>
                    <a:pt x="635194" y="5125089"/>
                    <a:pt x="631725" y="5185452"/>
                    <a:pt x="634500" y="5212511"/>
                  </a:cubicBezTo>
                  <a:cubicBezTo>
                    <a:pt x="635194" y="5219449"/>
                    <a:pt x="655315" y="5222918"/>
                    <a:pt x="678905" y="5215980"/>
                  </a:cubicBezTo>
                  <a:cubicBezTo>
                    <a:pt x="680987" y="5154923"/>
                    <a:pt x="685149" y="5120232"/>
                    <a:pt x="684456" y="5092479"/>
                  </a:cubicBezTo>
                  <a:cubicBezTo>
                    <a:pt x="683762" y="5077214"/>
                    <a:pt x="698332" y="5070970"/>
                    <a:pt x="708740" y="5061256"/>
                  </a:cubicBezTo>
                  <a:cubicBezTo>
                    <a:pt x="728167" y="5042523"/>
                    <a:pt x="725392" y="5023790"/>
                    <a:pt x="744819" y="5021708"/>
                  </a:cubicBezTo>
                  <a:cubicBezTo>
                    <a:pt x="758695" y="5020321"/>
                    <a:pt x="764246" y="5034891"/>
                    <a:pt x="761471" y="5049461"/>
                  </a:cubicBezTo>
                  <a:cubicBezTo>
                    <a:pt x="754532" y="5086234"/>
                    <a:pt x="763552" y="5136190"/>
                    <a:pt x="762164" y="5172963"/>
                  </a:cubicBezTo>
                  <a:cubicBezTo>
                    <a:pt x="760777" y="5215980"/>
                    <a:pt x="774653" y="5221531"/>
                    <a:pt x="785061" y="5221531"/>
                  </a:cubicBezTo>
                  <a:cubicBezTo>
                    <a:pt x="878728" y="5227081"/>
                    <a:pt x="934234" y="5223612"/>
                    <a:pt x="1077856" y="5213205"/>
                  </a:cubicBezTo>
                  <a:cubicBezTo>
                    <a:pt x="1096590" y="5218062"/>
                    <a:pt x="1229111" y="5041829"/>
                    <a:pt x="1209684" y="4932898"/>
                  </a:cubicBezTo>
                  <a:cubicBezTo>
                    <a:pt x="1197195" y="4862127"/>
                    <a:pt x="1235355" y="4776787"/>
                    <a:pt x="1237437" y="4703935"/>
                  </a:cubicBezTo>
                  <a:cubicBezTo>
                    <a:pt x="1240212" y="4603330"/>
                    <a:pt x="1238825" y="4518682"/>
                    <a:pt x="1243681" y="4418077"/>
                  </a:cubicBezTo>
                  <a:cubicBezTo>
                    <a:pt x="1252701" y="4221724"/>
                    <a:pt x="1240906" y="4026758"/>
                    <a:pt x="1201358" y="3833874"/>
                  </a:cubicBezTo>
                  <a:cubicBezTo>
                    <a:pt x="1186787" y="3762409"/>
                    <a:pt x="1181237" y="3689557"/>
                    <a:pt x="1185400" y="3616012"/>
                  </a:cubicBezTo>
                  <a:cubicBezTo>
                    <a:pt x="1189563" y="3532752"/>
                    <a:pt x="1202746" y="3451574"/>
                    <a:pt x="1215928" y="3369703"/>
                  </a:cubicBezTo>
                  <a:cubicBezTo>
                    <a:pt x="1240212" y="3222611"/>
                    <a:pt x="1266578" y="3075519"/>
                    <a:pt x="1295718" y="2929122"/>
                  </a:cubicBezTo>
                  <a:cubicBezTo>
                    <a:pt x="1310983" y="2852800"/>
                    <a:pt x="1319309" y="2775092"/>
                    <a:pt x="1319309" y="2696689"/>
                  </a:cubicBezTo>
                  <a:cubicBezTo>
                    <a:pt x="1319309" y="2598165"/>
                    <a:pt x="1280454" y="2512824"/>
                    <a:pt x="1222867" y="2435116"/>
                  </a:cubicBezTo>
                  <a:cubicBezTo>
                    <a:pt x="1215928" y="2426096"/>
                    <a:pt x="1208990" y="2416382"/>
                    <a:pt x="1202052" y="2407362"/>
                  </a:cubicBezTo>
                  <a:cubicBezTo>
                    <a:pt x="1217316" y="2417770"/>
                    <a:pt x="1226336" y="2412219"/>
                    <a:pt x="1236049" y="2401812"/>
                  </a:cubicBezTo>
                  <a:cubicBezTo>
                    <a:pt x="1242988" y="2394874"/>
                    <a:pt x="1250620" y="2388629"/>
                    <a:pt x="1258946" y="2382385"/>
                  </a:cubicBezTo>
                  <a:cubicBezTo>
                    <a:pt x="1407425" y="2270678"/>
                    <a:pt x="1561455" y="2166604"/>
                    <a:pt x="1712015" y="2057673"/>
                  </a:cubicBezTo>
                  <a:cubicBezTo>
                    <a:pt x="1759196" y="2023675"/>
                    <a:pt x="1809845" y="1994534"/>
                    <a:pt x="1850087" y="1952211"/>
                  </a:cubicBezTo>
                  <a:cubicBezTo>
                    <a:pt x="1903512" y="1895317"/>
                    <a:pt x="1922246" y="1830791"/>
                    <a:pt x="1895880" y="1755164"/>
                  </a:cubicBezTo>
                  <a:cubicBezTo>
                    <a:pt x="1879228" y="1707290"/>
                    <a:pt x="1859107" y="1660803"/>
                    <a:pt x="1829966" y="1619173"/>
                  </a:cubicBezTo>
                  <a:close/>
                  <a:moveTo>
                    <a:pt x="230692" y="2354632"/>
                  </a:moveTo>
                  <a:cubicBezTo>
                    <a:pt x="230692" y="2354632"/>
                    <a:pt x="230692" y="2354632"/>
                    <a:pt x="230692" y="2354632"/>
                  </a:cubicBezTo>
                  <a:cubicBezTo>
                    <a:pt x="230692" y="2354632"/>
                    <a:pt x="230692" y="2354632"/>
                    <a:pt x="230692" y="2354632"/>
                  </a:cubicBezTo>
                  <a:cubicBezTo>
                    <a:pt x="230692" y="2354632"/>
                    <a:pt x="230692" y="2354632"/>
                    <a:pt x="230692" y="2354632"/>
                  </a:cubicBezTo>
                  <a:close/>
                  <a:moveTo>
                    <a:pt x="270240" y="2303288"/>
                  </a:moveTo>
                  <a:cubicBezTo>
                    <a:pt x="270934" y="2303288"/>
                    <a:pt x="270934" y="2303288"/>
                    <a:pt x="271628" y="2303288"/>
                  </a:cubicBezTo>
                  <a:cubicBezTo>
                    <a:pt x="271628" y="2303288"/>
                    <a:pt x="271628" y="2303982"/>
                    <a:pt x="270934" y="2303982"/>
                  </a:cubicBezTo>
                  <a:cubicBezTo>
                    <a:pt x="270934" y="2303982"/>
                    <a:pt x="270240" y="2303982"/>
                    <a:pt x="270240" y="2303288"/>
                  </a:cubicBezTo>
                  <a:close/>
                  <a:moveTo>
                    <a:pt x="803794" y="4826049"/>
                  </a:moveTo>
                  <a:cubicBezTo>
                    <a:pt x="778816" y="4848945"/>
                    <a:pt x="769797" y="4871841"/>
                    <a:pt x="776735" y="4904451"/>
                  </a:cubicBezTo>
                  <a:cubicBezTo>
                    <a:pt x="780204" y="4920409"/>
                    <a:pt x="747594" y="4968977"/>
                    <a:pt x="747594" y="4991873"/>
                  </a:cubicBezTo>
                  <a:cubicBezTo>
                    <a:pt x="732330" y="4946775"/>
                    <a:pt x="758001" y="4873923"/>
                    <a:pt x="750369" y="4834374"/>
                  </a:cubicBezTo>
                  <a:cubicBezTo>
                    <a:pt x="702495" y="4579046"/>
                    <a:pt x="649764" y="4325798"/>
                    <a:pt x="585238" y="4073938"/>
                  </a:cubicBezTo>
                  <a:cubicBezTo>
                    <a:pt x="569974" y="4013575"/>
                    <a:pt x="550547" y="3953906"/>
                    <a:pt x="544996" y="3892155"/>
                  </a:cubicBezTo>
                  <a:cubicBezTo>
                    <a:pt x="539446" y="3824854"/>
                    <a:pt x="535283" y="3706903"/>
                    <a:pt x="565117" y="3647234"/>
                  </a:cubicBezTo>
                  <a:cubicBezTo>
                    <a:pt x="617848" y="3543854"/>
                    <a:pt x="631031" y="3468226"/>
                    <a:pt x="653233" y="3355826"/>
                  </a:cubicBezTo>
                  <a:cubicBezTo>
                    <a:pt x="655315" y="3345419"/>
                    <a:pt x="683068" y="3115761"/>
                    <a:pt x="685843" y="3104660"/>
                  </a:cubicBezTo>
                  <a:cubicBezTo>
                    <a:pt x="704577" y="3183063"/>
                    <a:pt x="731636" y="3495286"/>
                    <a:pt x="738574" y="3575770"/>
                  </a:cubicBezTo>
                  <a:cubicBezTo>
                    <a:pt x="750369" y="3717310"/>
                    <a:pt x="763552" y="3858158"/>
                    <a:pt x="776735" y="3999005"/>
                  </a:cubicBezTo>
                  <a:cubicBezTo>
                    <a:pt x="786448" y="4103773"/>
                    <a:pt x="794081" y="4208541"/>
                    <a:pt x="807957" y="4313309"/>
                  </a:cubicBezTo>
                  <a:cubicBezTo>
                    <a:pt x="822528" y="4424322"/>
                    <a:pt x="839179" y="4534641"/>
                    <a:pt x="859994" y="4644266"/>
                  </a:cubicBezTo>
                  <a:cubicBezTo>
                    <a:pt x="873871" y="4717118"/>
                    <a:pt x="856525" y="4778174"/>
                    <a:pt x="803794" y="4826049"/>
                  </a:cubicBezTo>
                  <a:close/>
                  <a:moveTo>
                    <a:pt x="1515662" y="1842586"/>
                  </a:moveTo>
                  <a:cubicBezTo>
                    <a:pt x="1413669" y="1896705"/>
                    <a:pt x="1312370" y="1950130"/>
                    <a:pt x="1210378" y="2003554"/>
                  </a:cubicBezTo>
                  <a:cubicBezTo>
                    <a:pt x="1163197" y="2028532"/>
                    <a:pt x="1115323" y="2053510"/>
                    <a:pt x="1063286" y="2081263"/>
                  </a:cubicBezTo>
                  <a:cubicBezTo>
                    <a:pt x="1070224" y="2021594"/>
                    <a:pt x="1090345" y="1972332"/>
                    <a:pt x="1111854" y="1924458"/>
                  </a:cubicBezTo>
                  <a:cubicBezTo>
                    <a:pt x="1171523" y="1791937"/>
                    <a:pt x="1249232" y="1669823"/>
                    <a:pt x="1327635" y="1547709"/>
                  </a:cubicBezTo>
                  <a:cubicBezTo>
                    <a:pt x="1335961" y="1534526"/>
                    <a:pt x="1340124" y="1536608"/>
                    <a:pt x="1347756" y="1548403"/>
                  </a:cubicBezTo>
                  <a:cubicBezTo>
                    <a:pt x="1406731" y="1637213"/>
                    <a:pt x="1465706" y="1726023"/>
                    <a:pt x="1526763" y="1814139"/>
                  </a:cubicBezTo>
                  <a:cubicBezTo>
                    <a:pt x="1539252" y="1832873"/>
                    <a:pt x="1526763" y="1836342"/>
                    <a:pt x="1515662" y="1842586"/>
                  </a:cubicBezTo>
                  <a:close/>
                </a:path>
              </a:pathLst>
            </a:custGeom>
            <a:solidFill>
              <a:srgbClr val="000000"/>
            </a:solidFill>
            <a:ln w="6927" cap="flat">
              <a:noFill/>
              <a:prstDash val="solid"/>
              <a:miter/>
            </a:ln>
          </p:spPr>
          <p:txBody>
            <a:bodyPr rtlCol="0" anchor="ctr"/>
            <a:lstStyle/>
            <a:p>
              <a:endParaRPr lang="en-US">
                <a:cs typeface="B Nazanin" panose="00000700000000000000" pitchFamily="2" charset="-78"/>
              </a:endParaRPr>
            </a:p>
          </p:txBody>
        </p:sp>
        <p:sp>
          <p:nvSpPr>
            <p:cNvPr id="14" name="Freeform: Shape 13">
              <a:extLst>
                <a:ext uri="{FF2B5EF4-FFF2-40B4-BE49-F238E27FC236}">
                  <a16:creationId xmlns:a16="http://schemas.microsoft.com/office/drawing/2014/main" id="{BF0CCD42-861D-4E66-9C45-D72B984AF12E}"/>
                </a:ext>
              </a:extLst>
            </p:cNvPr>
            <p:cNvSpPr/>
            <p:nvPr/>
          </p:nvSpPr>
          <p:spPr>
            <a:xfrm>
              <a:off x="7695937" y="1812094"/>
              <a:ext cx="846471" cy="1068496"/>
            </a:xfrm>
            <a:custGeom>
              <a:avLst/>
              <a:gdLst>
                <a:gd name="connsiteX0" fmla="*/ 849357 w 846470"/>
                <a:gd name="connsiteY0" fmla="*/ 915631 h 1068495"/>
                <a:gd name="connsiteX1" fmla="*/ 845888 w 846470"/>
                <a:gd name="connsiteY1" fmla="*/ 946854 h 1068495"/>
                <a:gd name="connsiteX2" fmla="*/ 827154 w 846470"/>
                <a:gd name="connsiteY2" fmla="*/ 963505 h 1068495"/>
                <a:gd name="connsiteX3" fmla="*/ 685613 w 846470"/>
                <a:gd name="connsiteY3" fmla="*/ 927426 h 1068495"/>
                <a:gd name="connsiteX4" fmla="*/ 659942 w 846470"/>
                <a:gd name="connsiteY4" fmla="*/ 939221 h 1068495"/>
                <a:gd name="connsiteX5" fmla="*/ 625944 w 846470"/>
                <a:gd name="connsiteY5" fmla="*/ 984320 h 1068495"/>
                <a:gd name="connsiteX6" fmla="*/ 514932 w 846470"/>
                <a:gd name="connsiteY6" fmla="*/ 1075212 h 1068495"/>
                <a:gd name="connsiteX7" fmla="*/ 517707 w 846470"/>
                <a:gd name="connsiteY7" fmla="*/ 1044683 h 1068495"/>
                <a:gd name="connsiteX8" fmla="*/ 541991 w 846470"/>
                <a:gd name="connsiteY8" fmla="*/ 878858 h 1068495"/>
                <a:gd name="connsiteX9" fmla="*/ 464282 w 846470"/>
                <a:gd name="connsiteY9" fmla="*/ 1029419 h 1068495"/>
                <a:gd name="connsiteX10" fmla="*/ 458732 w 846470"/>
                <a:gd name="connsiteY10" fmla="*/ 1040520 h 1068495"/>
                <a:gd name="connsiteX11" fmla="*/ 444161 w 846470"/>
                <a:gd name="connsiteY11" fmla="*/ 1055785 h 1068495"/>
                <a:gd name="connsiteX12" fmla="*/ 432366 w 846470"/>
                <a:gd name="connsiteY12" fmla="*/ 1036357 h 1068495"/>
                <a:gd name="connsiteX13" fmla="*/ 406001 w 846470"/>
                <a:gd name="connsiteY13" fmla="*/ 894817 h 1068495"/>
                <a:gd name="connsiteX14" fmla="*/ 361596 w 846470"/>
                <a:gd name="connsiteY14" fmla="*/ 714421 h 1068495"/>
                <a:gd name="connsiteX15" fmla="*/ 278336 w 846470"/>
                <a:gd name="connsiteY15" fmla="*/ 496559 h 1068495"/>
                <a:gd name="connsiteX16" fmla="*/ 90309 w 846470"/>
                <a:gd name="connsiteY16" fmla="*/ 271065 h 1068495"/>
                <a:gd name="connsiteX17" fmla="*/ 70882 w 846470"/>
                <a:gd name="connsiteY17" fmla="*/ 253025 h 1068495"/>
                <a:gd name="connsiteX18" fmla="*/ 8437 w 846470"/>
                <a:gd name="connsiteY18" fmla="*/ 210008 h 1068495"/>
                <a:gd name="connsiteX19" fmla="*/ 20232 w 846470"/>
                <a:gd name="connsiteY19" fmla="*/ 149645 h 1068495"/>
                <a:gd name="connsiteX20" fmla="*/ 376166 w 846470"/>
                <a:gd name="connsiteY20" fmla="*/ 1165 h 1068495"/>
                <a:gd name="connsiteX21" fmla="*/ 549623 w 846470"/>
                <a:gd name="connsiteY21" fmla="*/ 60141 h 1068495"/>
                <a:gd name="connsiteX22" fmla="*/ 659248 w 846470"/>
                <a:gd name="connsiteY22" fmla="*/ 230129 h 1068495"/>
                <a:gd name="connsiteX23" fmla="*/ 781362 w 846470"/>
                <a:gd name="connsiteY23" fmla="*/ 633243 h 1068495"/>
                <a:gd name="connsiteX24" fmla="*/ 834787 w 846470"/>
                <a:gd name="connsiteY24" fmla="*/ 895510 h 1068495"/>
                <a:gd name="connsiteX25" fmla="*/ 849357 w 846470"/>
                <a:gd name="connsiteY25" fmla="*/ 915631 h 1068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46470" h="1068495">
                  <a:moveTo>
                    <a:pt x="849357" y="915631"/>
                  </a:moveTo>
                  <a:cubicBezTo>
                    <a:pt x="829930" y="923264"/>
                    <a:pt x="843806" y="937834"/>
                    <a:pt x="845888" y="946854"/>
                  </a:cubicBezTo>
                  <a:cubicBezTo>
                    <a:pt x="850051" y="966975"/>
                    <a:pt x="844500" y="968362"/>
                    <a:pt x="827154" y="963505"/>
                  </a:cubicBezTo>
                  <a:cubicBezTo>
                    <a:pt x="779974" y="951017"/>
                    <a:pt x="732794" y="939221"/>
                    <a:pt x="685613" y="927426"/>
                  </a:cubicBezTo>
                  <a:cubicBezTo>
                    <a:pt x="673818" y="924651"/>
                    <a:pt x="664105" y="923264"/>
                    <a:pt x="659942" y="939221"/>
                  </a:cubicBezTo>
                  <a:cubicBezTo>
                    <a:pt x="655085" y="958649"/>
                    <a:pt x="639821" y="971832"/>
                    <a:pt x="625944" y="984320"/>
                  </a:cubicBezTo>
                  <a:cubicBezTo>
                    <a:pt x="590559" y="1016236"/>
                    <a:pt x="555868" y="1050234"/>
                    <a:pt x="514932" y="1075212"/>
                  </a:cubicBezTo>
                  <a:cubicBezTo>
                    <a:pt x="507300" y="1064111"/>
                    <a:pt x="514238" y="1054397"/>
                    <a:pt x="517707" y="1044683"/>
                  </a:cubicBezTo>
                  <a:cubicBezTo>
                    <a:pt x="537828" y="991259"/>
                    <a:pt x="549623" y="937140"/>
                    <a:pt x="541991" y="878858"/>
                  </a:cubicBezTo>
                  <a:cubicBezTo>
                    <a:pt x="516319" y="929508"/>
                    <a:pt x="491342" y="980157"/>
                    <a:pt x="464282" y="1029419"/>
                  </a:cubicBezTo>
                  <a:cubicBezTo>
                    <a:pt x="462201" y="1032888"/>
                    <a:pt x="460813" y="1037051"/>
                    <a:pt x="458732" y="1040520"/>
                  </a:cubicBezTo>
                  <a:cubicBezTo>
                    <a:pt x="454569" y="1046765"/>
                    <a:pt x="451793" y="1056479"/>
                    <a:pt x="444161" y="1055785"/>
                  </a:cubicBezTo>
                  <a:cubicBezTo>
                    <a:pt x="434448" y="1054397"/>
                    <a:pt x="433754" y="1043990"/>
                    <a:pt x="432366" y="1036357"/>
                  </a:cubicBezTo>
                  <a:cubicBezTo>
                    <a:pt x="424734" y="989177"/>
                    <a:pt x="418490" y="941303"/>
                    <a:pt x="406001" y="894817"/>
                  </a:cubicBezTo>
                  <a:cubicBezTo>
                    <a:pt x="400450" y="832372"/>
                    <a:pt x="381717" y="773397"/>
                    <a:pt x="361596" y="714421"/>
                  </a:cubicBezTo>
                  <a:cubicBezTo>
                    <a:pt x="335924" y="640875"/>
                    <a:pt x="308865" y="568023"/>
                    <a:pt x="278336" y="496559"/>
                  </a:cubicBezTo>
                  <a:cubicBezTo>
                    <a:pt x="237400" y="400811"/>
                    <a:pt x="172180" y="329346"/>
                    <a:pt x="90309" y="271065"/>
                  </a:cubicBezTo>
                  <a:cubicBezTo>
                    <a:pt x="83370" y="266208"/>
                    <a:pt x="73657" y="263433"/>
                    <a:pt x="70882" y="253025"/>
                  </a:cubicBezTo>
                  <a:cubicBezTo>
                    <a:pt x="39659" y="253719"/>
                    <a:pt x="23007" y="234292"/>
                    <a:pt x="8437" y="210008"/>
                  </a:cubicBezTo>
                  <a:cubicBezTo>
                    <a:pt x="-5440" y="185724"/>
                    <a:pt x="-2664" y="165603"/>
                    <a:pt x="20232" y="149645"/>
                  </a:cubicBezTo>
                  <a:cubicBezTo>
                    <a:pt x="129163" y="76099"/>
                    <a:pt x="242951" y="13654"/>
                    <a:pt x="376166" y="1165"/>
                  </a:cubicBezTo>
                  <a:cubicBezTo>
                    <a:pt x="441386" y="-5079"/>
                    <a:pt x="500361" y="13654"/>
                    <a:pt x="549623" y="60141"/>
                  </a:cubicBezTo>
                  <a:cubicBezTo>
                    <a:pt x="600273" y="108015"/>
                    <a:pt x="632189" y="167684"/>
                    <a:pt x="659248" y="230129"/>
                  </a:cubicBezTo>
                  <a:cubicBezTo>
                    <a:pt x="716142" y="359181"/>
                    <a:pt x="749446" y="495865"/>
                    <a:pt x="781362" y="633243"/>
                  </a:cubicBezTo>
                  <a:cubicBezTo>
                    <a:pt x="801483" y="719972"/>
                    <a:pt x="820216" y="807394"/>
                    <a:pt x="834787" y="895510"/>
                  </a:cubicBezTo>
                  <a:cubicBezTo>
                    <a:pt x="836174" y="905918"/>
                    <a:pt x="843806" y="909387"/>
                    <a:pt x="849357" y="915631"/>
                  </a:cubicBezTo>
                  <a:close/>
                </a:path>
              </a:pathLst>
            </a:custGeom>
            <a:solidFill>
              <a:srgbClr val="663515"/>
            </a:solidFill>
            <a:ln w="6927" cap="flat">
              <a:noFill/>
              <a:prstDash val="solid"/>
              <a:miter/>
            </a:ln>
          </p:spPr>
          <p:txBody>
            <a:bodyPr rtlCol="0" anchor="ctr"/>
            <a:lstStyle/>
            <a:p>
              <a:endParaRPr lang="en-US">
                <a:cs typeface="B Nazanin" panose="00000700000000000000" pitchFamily="2" charset="-78"/>
              </a:endParaRPr>
            </a:p>
          </p:txBody>
        </p:sp>
        <p:sp>
          <p:nvSpPr>
            <p:cNvPr id="15" name="Freeform: Shape 14">
              <a:extLst>
                <a:ext uri="{FF2B5EF4-FFF2-40B4-BE49-F238E27FC236}">
                  <a16:creationId xmlns:a16="http://schemas.microsoft.com/office/drawing/2014/main" id="{AA2E8FB4-0BC9-40BF-8020-3807F1F6C9CA}"/>
                </a:ext>
              </a:extLst>
            </p:cNvPr>
            <p:cNvSpPr/>
            <p:nvPr/>
          </p:nvSpPr>
          <p:spPr>
            <a:xfrm>
              <a:off x="7682420" y="2663893"/>
              <a:ext cx="562001" cy="881162"/>
            </a:xfrm>
            <a:custGeom>
              <a:avLst/>
              <a:gdLst>
                <a:gd name="connsiteX0" fmla="*/ 424374 w 562000"/>
                <a:gd name="connsiteY0" fmla="*/ 38854 h 881162"/>
                <a:gd name="connsiteX1" fmla="*/ 454903 w 562000"/>
                <a:gd name="connsiteY1" fmla="*/ 205373 h 881162"/>
                <a:gd name="connsiteX2" fmla="*/ 561752 w 562000"/>
                <a:gd name="connsiteY2" fmla="*/ 0 h 881162"/>
                <a:gd name="connsiteX3" fmla="*/ 536775 w 562000"/>
                <a:gd name="connsiteY3" fmla="*/ 194966 h 881162"/>
                <a:gd name="connsiteX4" fmla="*/ 527755 w 562000"/>
                <a:gd name="connsiteY4" fmla="*/ 222719 h 881162"/>
                <a:gd name="connsiteX5" fmla="*/ 469473 w 562000"/>
                <a:gd name="connsiteY5" fmla="*/ 308754 h 881162"/>
                <a:gd name="connsiteX6" fmla="*/ 334870 w 562000"/>
                <a:gd name="connsiteY6" fmla="*/ 543268 h 881162"/>
                <a:gd name="connsiteX7" fmla="*/ 205125 w 562000"/>
                <a:gd name="connsiteY7" fmla="*/ 786801 h 881162"/>
                <a:gd name="connsiteX8" fmla="*/ 142680 w 562000"/>
                <a:gd name="connsiteY8" fmla="*/ 881856 h 881162"/>
                <a:gd name="connsiteX9" fmla="*/ 126722 w 562000"/>
                <a:gd name="connsiteY9" fmla="*/ 879774 h 881162"/>
                <a:gd name="connsiteX10" fmla="*/ 7383 w 562000"/>
                <a:gd name="connsiteY10" fmla="*/ 615426 h 881162"/>
                <a:gd name="connsiteX11" fmla="*/ 42075 w 562000"/>
                <a:gd name="connsiteY11" fmla="*/ 430867 h 881162"/>
                <a:gd name="connsiteX12" fmla="*/ 114927 w 562000"/>
                <a:gd name="connsiteY12" fmla="*/ 299040 h 881162"/>
                <a:gd name="connsiteX13" fmla="*/ 123947 w 562000"/>
                <a:gd name="connsiteY13" fmla="*/ 104074 h 881162"/>
                <a:gd name="connsiteX14" fmla="*/ 135742 w 562000"/>
                <a:gd name="connsiteY14" fmla="*/ 63138 h 881162"/>
                <a:gd name="connsiteX15" fmla="*/ 212757 w 562000"/>
                <a:gd name="connsiteY15" fmla="*/ 9714 h 881162"/>
                <a:gd name="connsiteX16" fmla="*/ 212063 w 562000"/>
                <a:gd name="connsiteY16" fmla="*/ 115175 h 881162"/>
                <a:gd name="connsiteX17" fmla="*/ 173208 w 562000"/>
                <a:gd name="connsiteY17" fmla="*/ 202598 h 881162"/>
                <a:gd name="connsiteX18" fmla="*/ 260631 w 562000"/>
                <a:gd name="connsiteY18" fmla="*/ 158193 h 881162"/>
                <a:gd name="connsiteX19" fmla="*/ 286302 w 562000"/>
                <a:gd name="connsiteY19" fmla="*/ 149867 h 881162"/>
                <a:gd name="connsiteX20" fmla="*/ 295322 w 562000"/>
                <a:gd name="connsiteY20" fmla="*/ 178314 h 881162"/>
                <a:gd name="connsiteX21" fmla="*/ 282139 w 562000"/>
                <a:gd name="connsiteY21" fmla="*/ 297652 h 881162"/>
                <a:gd name="connsiteX22" fmla="*/ 338340 w 562000"/>
                <a:gd name="connsiteY22" fmla="*/ 104074 h 881162"/>
                <a:gd name="connsiteX23" fmla="*/ 424374 w 562000"/>
                <a:gd name="connsiteY23" fmla="*/ 38854 h 88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2000" h="881162">
                  <a:moveTo>
                    <a:pt x="424374" y="38854"/>
                  </a:moveTo>
                  <a:cubicBezTo>
                    <a:pt x="440332" y="91585"/>
                    <a:pt x="445189" y="146398"/>
                    <a:pt x="454903" y="205373"/>
                  </a:cubicBezTo>
                  <a:cubicBezTo>
                    <a:pt x="490982" y="136684"/>
                    <a:pt x="524979" y="71464"/>
                    <a:pt x="561752" y="0"/>
                  </a:cubicBezTo>
                  <a:cubicBezTo>
                    <a:pt x="569384" y="71464"/>
                    <a:pt x="561752" y="133909"/>
                    <a:pt x="536775" y="194966"/>
                  </a:cubicBezTo>
                  <a:cubicBezTo>
                    <a:pt x="533305" y="203986"/>
                    <a:pt x="527061" y="212311"/>
                    <a:pt x="527755" y="222719"/>
                  </a:cubicBezTo>
                  <a:cubicBezTo>
                    <a:pt x="503471" y="247697"/>
                    <a:pt x="484044" y="277531"/>
                    <a:pt x="469473" y="308754"/>
                  </a:cubicBezTo>
                  <a:cubicBezTo>
                    <a:pt x="431313" y="390625"/>
                    <a:pt x="388295" y="470416"/>
                    <a:pt x="334870" y="543268"/>
                  </a:cubicBezTo>
                  <a:cubicBezTo>
                    <a:pt x="280058" y="618201"/>
                    <a:pt x="243285" y="702154"/>
                    <a:pt x="205125" y="786801"/>
                  </a:cubicBezTo>
                  <a:cubicBezTo>
                    <a:pt x="189166" y="822187"/>
                    <a:pt x="162801" y="849940"/>
                    <a:pt x="142680" y="881856"/>
                  </a:cubicBezTo>
                  <a:cubicBezTo>
                    <a:pt x="135742" y="892263"/>
                    <a:pt x="131579" y="888100"/>
                    <a:pt x="126722" y="879774"/>
                  </a:cubicBezTo>
                  <a:cubicBezTo>
                    <a:pt x="77460" y="795821"/>
                    <a:pt x="31667" y="710480"/>
                    <a:pt x="7383" y="615426"/>
                  </a:cubicBezTo>
                  <a:cubicBezTo>
                    <a:pt x="-9962" y="548818"/>
                    <a:pt x="3914" y="487761"/>
                    <a:pt x="42075" y="430867"/>
                  </a:cubicBezTo>
                  <a:cubicBezTo>
                    <a:pt x="69828" y="389238"/>
                    <a:pt x="101050" y="348996"/>
                    <a:pt x="114927" y="299040"/>
                  </a:cubicBezTo>
                  <a:cubicBezTo>
                    <a:pt x="132966" y="234514"/>
                    <a:pt x="128803" y="169294"/>
                    <a:pt x="123947" y="104074"/>
                  </a:cubicBezTo>
                  <a:cubicBezTo>
                    <a:pt x="122559" y="88116"/>
                    <a:pt x="123947" y="74240"/>
                    <a:pt x="135742" y="63138"/>
                  </a:cubicBezTo>
                  <a:cubicBezTo>
                    <a:pt x="157250" y="39548"/>
                    <a:pt x="178065" y="13877"/>
                    <a:pt x="212757" y="9714"/>
                  </a:cubicBezTo>
                  <a:cubicBezTo>
                    <a:pt x="228021" y="45099"/>
                    <a:pt x="222470" y="80484"/>
                    <a:pt x="212063" y="115175"/>
                  </a:cubicBezTo>
                  <a:cubicBezTo>
                    <a:pt x="203043" y="144316"/>
                    <a:pt x="191248" y="172763"/>
                    <a:pt x="173208" y="202598"/>
                  </a:cubicBezTo>
                  <a:cubicBezTo>
                    <a:pt x="204431" y="185946"/>
                    <a:pt x="232878" y="172763"/>
                    <a:pt x="260631" y="158193"/>
                  </a:cubicBezTo>
                  <a:cubicBezTo>
                    <a:pt x="268263" y="154030"/>
                    <a:pt x="275895" y="148479"/>
                    <a:pt x="286302" y="149867"/>
                  </a:cubicBezTo>
                  <a:cubicBezTo>
                    <a:pt x="302954" y="154724"/>
                    <a:pt x="298098" y="167213"/>
                    <a:pt x="295322" y="178314"/>
                  </a:cubicBezTo>
                  <a:cubicBezTo>
                    <a:pt x="286302" y="217862"/>
                    <a:pt x="275895" y="256717"/>
                    <a:pt x="282139" y="297652"/>
                  </a:cubicBezTo>
                  <a:cubicBezTo>
                    <a:pt x="307811" y="235208"/>
                    <a:pt x="330707" y="172069"/>
                    <a:pt x="338340" y="104074"/>
                  </a:cubicBezTo>
                  <a:cubicBezTo>
                    <a:pt x="344584" y="49262"/>
                    <a:pt x="370256" y="31222"/>
                    <a:pt x="424374" y="38854"/>
                  </a:cubicBezTo>
                  <a:close/>
                </a:path>
              </a:pathLst>
            </a:custGeom>
            <a:solidFill>
              <a:srgbClr val="FEFEFE"/>
            </a:solidFill>
            <a:ln w="6927" cap="flat">
              <a:noFill/>
              <a:prstDash val="solid"/>
              <a:miter/>
            </a:ln>
          </p:spPr>
          <p:txBody>
            <a:bodyPr rtlCol="0" anchor="ctr"/>
            <a:lstStyle/>
            <a:p>
              <a:endParaRPr lang="en-US">
                <a:cs typeface="B Nazanin" panose="00000700000000000000" pitchFamily="2" charset="-78"/>
              </a:endParaRPr>
            </a:p>
          </p:txBody>
        </p:sp>
        <p:sp>
          <p:nvSpPr>
            <p:cNvPr id="16" name="Freeform: Shape 15">
              <a:extLst>
                <a:ext uri="{FF2B5EF4-FFF2-40B4-BE49-F238E27FC236}">
                  <a16:creationId xmlns:a16="http://schemas.microsoft.com/office/drawing/2014/main" id="{2CFE47E5-5EC4-47D9-AAEA-D514CFF69167}"/>
                </a:ext>
              </a:extLst>
            </p:cNvPr>
            <p:cNvSpPr/>
            <p:nvPr/>
          </p:nvSpPr>
          <p:spPr>
            <a:xfrm>
              <a:off x="7715120" y="2065119"/>
              <a:ext cx="388544" cy="915854"/>
            </a:xfrm>
            <a:custGeom>
              <a:avLst/>
              <a:gdLst>
                <a:gd name="connsiteX0" fmla="*/ 391674 w 388543"/>
                <a:gd name="connsiteY0" fmla="*/ 637628 h 915853"/>
                <a:gd name="connsiteX1" fmla="*/ 336862 w 388543"/>
                <a:gd name="connsiteY1" fmla="*/ 650811 h 915853"/>
                <a:gd name="connsiteX2" fmla="*/ 319516 w 388543"/>
                <a:gd name="connsiteY2" fmla="*/ 670932 h 915853"/>
                <a:gd name="connsiteX3" fmla="*/ 303558 w 388543"/>
                <a:gd name="connsiteY3" fmla="*/ 755579 h 915853"/>
                <a:gd name="connsiteX4" fmla="*/ 257072 w 388543"/>
                <a:gd name="connsiteY4" fmla="*/ 895733 h 915853"/>
                <a:gd name="connsiteX5" fmla="*/ 244583 w 388543"/>
                <a:gd name="connsiteY5" fmla="*/ 915854 h 915853"/>
                <a:gd name="connsiteX6" fmla="*/ 245277 w 388543"/>
                <a:gd name="connsiteY6" fmla="*/ 824268 h 915853"/>
                <a:gd name="connsiteX7" fmla="*/ 259153 w 388543"/>
                <a:gd name="connsiteY7" fmla="*/ 766680 h 915853"/>
                <a:gd name="connsiteX8" fmla="*/ 251521 w 388543"/>
                <a:gd name="connsiteY8" fmla="*/ 752110 h 915853"/>
                <a:gd name="connsiteX9" fmla="*/ 276499 w 388543"/>
                <a:gd name="connsiteY9" fmla="*/ 665381 h 915853"/>
                <a:gd name="connsiteX10" fmla="*/ 258459 w 388543"/>
                <a:gd name="connsiteY10" fmla="*/ 539799 h 915853"/>
                <a:gd name="connsiteX11" fmla="*/ 193933 w 388543"/>
                <a:gd name="connsiteY11" fmla="*/ 510658 h 915853"/>
                <a:gd name="connsiteX12" fmla="*/ 170343 w 388543"/>
                <a:gd name="connsiteY12" fmla="*/ 509270 h 915853"/>
                <a:gd name="connsiteX13" fmla="*/ 93328 w 388543"/>
                <a:gd name="connsiteY13" fmla="*/ 457233 h 915853"/>
                <a:gd name="connsiteX14" fmla="*/ 56555 w 388543"/>
                <a:gd name="connsiteY14" fmla="*/ 330956 h 915853"/>
                <a:gd name="connsiteX15" fmla="*/ 28108 w 388543"/>
                <a:gd name="connsiteY15" fmla="*/ 299734 h 915853"/>
                <a:gd name="connsiteX16" fmla="*/ 5906 w 388543"/>
                <a:gd name="connsiteY16" fmla="*/ 262267 h 915853"/>
                <a:gd name="connsiteX17" fmla="*/ 19089 w 388543"/>
                <a:gd name="connsiteY17" fmla="*/ 224800 h 915853"/>
                <a:gd name="connsiteX18" fmla="*/ 13538 w 388543"/>
                <a:gd name="connsiteY18" fmla="*/ 154724 h 915853"/>
                <a:gd name="connsiteX19" fmla="*/ 3131 w 388543"/>
                <a:gd name="connsiteY19" fmla="*/ 58282 h 915853"/>
                <a:gd name="connsiteX20" fmla="*/ 6600 w 388543"/>
                <a:gd name="connsiteY20" fmla="*/ 38854 h 915853"/>
                <a:gd name="connsiteX21" fmla="*/ 51005 w 388543"/>
                <a:gd name="connsiteY21" fmla="*/ 0 h 915853"/>
                <a:gd name="connsiteX22" fmla="*/ 244583 w 388543"/>
                <a:gd name="connsiteY22" fmla="*/ 204679 h 915853"/>
                <a:gd name="connsiteX23" fmla="*/ 388205 w 388543"/>
                <a:gd name="connsiteY23" fmla="*/ 614038 h 915853"/>
                <a:gd name="connsiteX24" fmla="*/ 391674 w 388543"/>
                <a:gd name="connsiteY24" fmla="*/ 637628 h 91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8543" h="915853">
                  <a:moveTo>
                    <a:pt x="391674" y="637628"/>
                  </a:moveTo>
                  <a:cubicBezTo>
                    <a:pt x="374329" y="646648"/>
                    <a:pt x="354901" y="643179"/>
                    <a:pt x="336862" y="650811"/>
                  </a:cubicBezTo>
                  <a:cubicBezTo>
                    <a:pt x="325761" y="655668"/>
                    <a:pt x="321598" y="659831"/>
                    <a:pt x="319516" y="670932"/>
                  </a:cubicBezTo>
                  <a:cubicBezTo>
                    <a:pt x="314659" y="699379"/>
                    <a:pt x="307721" y="727132"/>
                    <a:pt x="303558" y="755579"/>
                  </a:cubicBezTo>
                  <a:cubicBezTo>
                    <a:pt x="296620" y="804841"/>
                    <a:pt x="274417" y="849246"/>
                    <a:pt x="257072" y="895733"/>
                  </a:cubicBezTo>
                  <a:cubicBezTo>
                    <a:pt x="254990" y="900589"/>
                    <a:pt x="251521" y="904752"/>
                    <a:pt x="244583" y="915854"/>
                  </a:cubicBezTo>
                  <a:cubicBezTo>
                    <a:pt x="241114" y="880468"/>
                    <a:pt x="238338" y="852021"/>
                    <a:pt x="245277" y="824268"/>
                  </a:cubicBezTo>
                  <a:cubicBezTo>
                    <a:pt x="250133" y="804841"/>
                    <a:pt x="250133" y="784720"/>
                    <a:pt x="259153" y="766680"/>
                  </a:cubicBezTo>
                  <a:cubicBezTo>
                    <a:pt x="262622" y="759742"/>
                    <a:pt x="260541" y="753498"/>
                    <a:pt x="251521" y="752110"/>
                  </a:cubicBezTo>
                  <a:cubicBezTo>
                    <a:pt x="265398" y="725051"/>
                    <a:pt x="272336" y="695216"/>
                    <a:pt x="276499" y="665381"/>
                  </a:cubicBezTo>
                  <a:cubicBezTo>
                    <a:pt x="282743" y="621670"/>
                    <a:pt x="277887" y="579347"/>
                    <a:pt x="258459" y="539799"/>
                  </a:cubicBezTo>
                  <a:cubicBezTo>
                    <a:pt x="242501" y="508576"/>
                    <a:pt x="228625" y="503026"/>
                    <a:pt x="193933" y="510658"/>
                  </a:cubicBezTo>
                  <a:cubicBezTo>
                    <a:pt x="185607" y="512739"/>
                    <a:pt x="177975" y="515515"/>
                    <a:pt x="170343" y="509270"/>
                  </a:cubicBezTo>
                  <a:cubicBezTo>
                    <a:pt x="123163" y="509964"/>
                    <a:pt x="110674" y="501638"/>
                    <a:pt x="93328" y="457233"/>
                  </a:cubicBezTo>
                  <a:cubicBezTo>
                    <a:pt x="78064" y="416297"/>
                    <a:pt x="66269" y="373974"/>
                    <a:pt x="56555" y="330956"/>
                  </a:cubicBezTo>
                  <a:cubicBezTo>
                    <a:pt x="53086" y="313610"/>
                    <a:pt x="46842" y="303203"/>
                    <a:pt x="28108" y="299734"/>
                  </a:cubicBezTo>
                  <a:cubicBezTo>
                    <a:pt x="7293" y="296265"/>
                    <a:pt x="-2420" y="284470"/>
                    <a:pt x="5906" y="262267"/>
                  </a:cubicBezTo>
                  <a:cubicBezTo>
                    <a:pt x="10763" y="249778"/>
                    <a:pt x="14232" y="237289"/>
                    <a:pt x="19089" y="224800"/>
                  </a:cubicBezTo>
                  <a:cubicBezTo>
                    <a:pt x="29496" y="200516"/>
                    <a:pt x="33659" y="180395"/>
                    <a:pt x="13538" y="154724"/>
                  </a:cubicBezTo>
                  <a:cubicBezTo>
                    <a:pt x="-7277" y="127664"/>
                    <a:pt x="1743" y="90892"/>
                    <a:pt x="3131" y="58282"/>
                  </a:cubicBezTo>
                  <a:cubicBezTo>
                    <a:pt x="3131" y="52037"/>
                    <a:pt x="5212" y="45099"/>
                    <a:pt x="6600" y="38854"/>
                  </a:cubicBezTo>
                  <a:cubicBezTo>
                    <a:pt x="11456" y="5551"/>
                    <a:pt x="17701" y="0"/>
                    <a:pt x="51005" y="0"/>
                  </a:cubicBezTo>
                  <a:cubicBezTo>
                    <a:pt x="134958" y="49262"/>
                    <a:pt x="203647" y="115869"/>
                    <a:pt x="244583" y="204679"/>
                  </a:cubicBezTo>
                  <a:cubicBezTo>
                    <a:pt x="306333" y="335813"/>
                    <a:pt x="358371" y="471110"/>
                    <a:pt x="388205" y="614038"/>
                  </a:cubicBezTo>
                  <a:cubicBezTo>
                    <a:pt x="390981" y="621670"/>
                    <a:pt x="390981" y="629996"/>
                    <a:pt x="391674" y="637628"/>
                  </a:cubicBezTo>
                  <a:close/>
                </a:path>
              </a:pathLst>
            </a:custGeom>
            <a:solidFill>
              <a:srgbClr val="FCC791"/>
            </a:solidFill>
            <a:ln w="6927" cap="flat">
              <a:noFill/>
              <a:prstDash val="solid"/>
              <a:miter/>
            </a:ln>
          </p:spPr>
          <p:txBody>
            <a:bodyPr rtlCol="0" anchor="ctr"/>
            <a:lstStyle/>
            <a:p>
              <a:endParaRPr lang="en-US">
                <a:cs typeface="B Nazanin" panose="00000700000000000000" pitchFamily="2" charset="-78"/>
              </a:endParaRPr>
            </a:p>
          </p:txBody>
        </p:sp>
        <p:sp>
          <p:nvSpPr>
            <p:cNvPr id="17" name="Freeform: Shape 16">
              <a:extLst>
                <a:ext uri="{FF2B5EF4-FFF2-40B4-BE49-F238E27FC236}">
                  <a16:creationId xmlns:a16="http://schemas.microsoft.com/office/drawing/2014/main" id="{39DC7259-3F8A-40A2-A45E-2341C32C7F15}"/>
                </a:ext>
              </a:extLst>
            </p:cNvPr>
            <p:cNvSpPr/>
            <p:nvPr/>
          </p:nvSpPr>
          <p:spPr>
            <a:xfrm>
              <a:off x="7841751" y="2565970"/>
              <a:ext cx="159581" cy="312223"/>
            </a:xfrm>
            <a:custGeom>
              <a:avLst/>
              <a:gdLst>
                <a:gd name="connsiteX0" fmla="*/ 45099 w 159580"/>
                <a:gd name="connsiteY0" fmla="*/ 8419 h 312222"/>
                <a:gd name="connsiteX1" fmla="*/ 61751 w 159580"/>
                <a:gd name="connsiteY1" fmla="*/ 4950 h 312222"/>
                <a:gd name="connsiteX2" fmla="*/ 144316 w 159580"/>
                <a:gd name="connsiteY2" fmla="*/ 45886 h 312222"/>
                <a:gd name="connsiteX3" fmla="*/ 142929 w 159580"/>
                <a:gd name="connsiteY3" fmla="*/ 234607 h 312222"/>
                <a:gd name="connsiteX4" fmla="*/ 126277 w 159580"/>
                <a:gd name="connsiteY4" fmla="*/ 251259 h 312222"/>
                <a:gd name="connsiteX5" fmla="*/ 0 w 159580"/>
                <a:gd name="connsiteY5" fmla="*/ 314398 h 312222"/>
                <a:gd name="connsiteX6" fmla="*/ 54812 w 159580"/>
                <a:gd name="connsiteY6" fmla="*/ 107637 h 312222"/>
                <a:gd name="connsiteX7" fmla="*/ 32610 w 159580"/>
                <a:gd name="connsiteY7" fmla="*/ 43805 h 312222"/>
                <a:gd name="connsiteX8" fmla="*/ 45099 w 159580"/>
                <a:gd name="connsiteY8" fmla="*/ 8419 h 31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580" h="312222">
                  <a:moveTo>
                    <a:pt x="45099" y="8419"/>
                  </a:moveTo>
                  <a:cubicBezTo>
                    <a:pt x="50649" y="7032"/>
                    <a:pt x="56200" y="6338"/>
                    <a:pt x="61751" y="4950"/>
                  </a:cubicBezTo>
                  <a:cubicBezTo>
                    <a:pt x="109625" y="-6845"/>
                    <a:pt x="126277" y="787"/>
                    <a:pt x="144316" y="45886"/>
                  </a:cubicBezTo>
                  <a:cubicBezTo>
                    <a:pt x="169294" y="109024"/>
                    <a:pt x="161662" y="172163"/>
                    <a:pt x="142929" y="234607"/>
                  </a:cubicBezTo>
                  <a:cubicBezTo>
                    <a:pt x="140153" y="244321"/>
                    <a:pt x="131134" y="245015"/>
                    <a:pt x="126277" y="251259"/>
                  </a:cubicBezTo>
                  <a:cubicBezTo>
                    <a:pt x="86035" y="271380"/>
                    <a:pt x="45793" y="291501"/>
                    <a:pt x="0" y="314398"/>
                  </a:cubicBezTo>
                  <a:cubicBezTo>
                    <a:pt x="37467" y="246402"/>
                    <a:pt x="69383" y="182570"/>
                    <a:pt x="54812" y="107637"/>
                  </a:cubicBezTo>
                  <a:cubicBezTo>
                    <a:pt x="50649" y="85434"/>
                    <a:pt x="45099" y="62538"/>
                    <a:pt x="32610" y="43805"/>
                  </a:cubicBezTo>
                  <a:cubicBezTo>
                    <a:pt x="20121" y="25071"/>
                    <a:pt x="20815" y="13276"/>
                    <a:pt x="45099" y="8419"/>
                  </a:cubicBezTo>
                  <a:close/>
                </a:path>
              </a:pathLst>
            </a:custGeom>
            <a:solidFill>
              <a:srgbClr val="653515"/>
            </a:solidFill>
            <a:ln w="6927" cap="flat">
              <a:noFill/>
              <a:prstDash val="solid"/>
              <a:miter/>
            </a:ln>
          </p:spPr>
          <p:txBody>
            <a:bodyPr rtlCol="0" anchor="ctr"/>
            <a:lstStyle/>
            <a:p>
              <a:endParaRPr lang="en-US">
                <a:cs typeface="B Nazanin" panose="00000700000000000000" pitchFamily="2" charset="-78"/>
              </a:endParaRPr>
            </a:p>
          </p:txBody>
        </p:sp>
        <p:sp>
          <p:nvSpPr>
            <p:cNvPr id="18" name="Freeform: Shape 17">
              <a:extLst>
                <a:ext uri="{FF2B5EF4-FFF2-40B4-BE49-F238E27FC236}">
                  <a16:creationId xmlns:a16="http://schemas.microsoft.com/office/drawing/2014/main" id="{E7326CE2-2E31-475D-B552-40DBA56D92F1}"/>
                </a:ext>
              </a:extLst>
            </p:cNvPr>
            <p:cNvSpPr/>
            <p:nvPr/>
          </p:nvSpPr>
          <p:spPr>
            <a:xfrm>
              <a:off x="7517089" y="3909052"/>
              <a:ext cx="131827" cy="333038"/>
            </a:xfrm>
            <a:custGeom>
              <a:avLst/>
              <a:gdLst>
                <a:gd name="connsiteX0" fmla="*/ 2033 w 131827"/>
                <a:gd name="connsiteY0" fmla="*/ 250041 h 333037"/>
                <a:gd name="connsiteX1" fmla="*/ 9665 w 131827"/>
                <a:gd name="connsiteY1" fmla="*/ 189679 h 333037"/>
                <a:gd name="connsiteX2" fmla="*/ 43662 w 131827"/>
                <a:gd name="connsiteY2" fmla="*/ 110582 h 333037"/>
                <a:gd name="connsiteX3" fmla="*/ 64477 w 131827"/>
                <a:gd name="connsiteY3" fmla="*/ 96012 h 333037"/>
                <a:gd name="connsiteX4" fmla="*/ 83904 w 131827"/>
                <a:gd name="connsiteY4" fmla="*/ 64789 h 333037"/>
                <a:gd name="connsiteX5" fmla="*/ 77660 w 131827"/>
                <a:gd name="connsiteY5" fmla="*/ 30792 h 333037"/>
                <a:gd name="connsiteX6" fmla="*/ 89455 w 131827"/>
                <a:gd name="connsiteY6" fmla="*/ 3732 h 333037"/>
                <a:gd name="connsiteX7" fmla="*/ 132472 w 131827"/>
                <a:gd name="connsiteY7" fmla="*/ 7202 h 333037"/>
                <a:gd name="connsiteX8" fmla="*/ 124840 w 131827"/>
                <a:gd name="connsiteY8" fmla="*/ 63402 h 333037"/>
                <a:gd name="connsiteX9" fmla="*/ 104719 w 131827"/>
                <a:gd name="connsiteY9" fmla="*/ 73115 h 333037"/>
                <a:gd name="connsiteX10" fmla="*/ 110270 w 131827"/>
                <a:gd name="connsiteY10" fmla="*/ 121683 h 333037"/>
                <a:gd name="connsiteX11" fmla="*/ 115127 w 131827"/>
                <a:gd name="connsiteY11" fmla="*/ 137641 h 333037"/>
                <a:gd name="connsiteX12" fmla="*/ 131779 w 131827"/>
                <a:gd name="connsiteY12" fmla="*/ 177883 h 333037"/>
                <a:gd name="connsiteX13" fmla="*/ 101250 w 131827"/>
                <a:gd name="connsiteY13" fmla="*/ 204249 h 333037"/>
                <a:gd name="connsiteX14" fmla="*/ 117902 w 131827"/>
                <a:gd name="connsiteY14" fmla="*/ 269469 h 333037"/>
                <a:gd name="connsiteX15" fmla="*/ 61702 w 131827"/>
                <a:gd name="connsiteY15" fmla="*/ 254898 h 333037"/>
                <a:gd name="connsiteX16" fmla="*/ 95006 w 131827"/>
                <a:gd name="connsiteY16" fmla="*/ 318037 h 333037"/>
                <a:gd name="connsiteX17" fmla="*/ 81129 w 131827"/>
                <a:gd name="connsiteY17" fmla="*/ 336770 h 333037"/>
                <a:gd name="connsiteX18" fmla="*/ 2033 w 131827"/>
                <a:gd name="connsiteY18" fmla="*/ 250041 h 33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827" h="333037">
                  <a:moveTo>
                    <a:pt x="2033" y="250041"/>
                  </a:moveTo>
                  <a:cubicBezTo>
                    <a:pt x="-2130" y="229227"/>
                    <a:pt x="-49" y="208412"/>
                    <a:pt x="9665" y="189679"/>
                  </a:cubicBezTo>
                  <a:cubicBezTo>
                    <a:pt x="22848" y="164007"/>
                    <a:pt x="38806" y="139723"/>
                    <a:pt x="43662" y="110582"/>
                  </a:cubicBezTo>
                  <a:cubicBezTo>
                    <a:pt x="45050" y="100175"/>
                    <a:pt x="54070" y="96706"/>
                    <a:pt x="64477" y="96012"/>
                  </a:cubicBezTo>
                  <a:cubicBezTo>
                    <a:pt x="85292" y="94624"/>
                    <a:pt x="88067" y="82135"/>
                    <a:pt x="83904" y="64789"/>
                  </a:cubicBezTo>
                  <a:cubicBezTo>
                    <a:pt x="81129" y="53688"/>
                    <a:pt x="79048" y="41893"/>
                    <a:pt x="77660" y="30792"/>
                  </a:cubicBezTo>
                  <a:cubicBezTo>
                    <a:pt x="76272" y="19691"/>
                    <a:pt x="75579" y="7895"/>
                    <a:pt x="89455" y="3732"/>
                  </a:cubicBezTo>
                  <a:cubicBezTo>
                    <a:pt x="104026" y="-430"/>
                    <a:pt x="119290" y="-3206"/>
                    <a:pt x="132472" y="7202"/>
                  </a:cubicBezTo>
                  <a:cubicBezTo>
                    <a:pt x="142880" y="15528"/>
                    <a:pt x="136635" y="55770"/>
                    <a:pt x="124840" y="63402"/>
                  </a:cubicBezTo>
                  <a:cubicBezTo>
                    <a:pt x="119290" y="66871"/>
                    <a:pt x="113045" y="69646"/>
                    <a:pt x="104719" y="73115"/>
                  </a:cubicBezTo>
                  <a:cubicBezTo>
                    <a:pt x="124840" y="87686"/>
                    <a:pt x="129003" y="103644"/>
                    <a:pt x="110270" y="121683"/>
                  </a:cubicBezTo>
                  <a:cubicBezTo>
                    <a:pt x="102638" y="128621"/>
                    <a:pt x="111658" y="133478"/>
                    <a:pt x="115127" y="137641"/>
                  </a:cubicBezTo>
                  <a:cubicBezTo>
                    <a:pt x="124147" y="149436"/>
                    <a:pt x="132472" y="161925"/>
                    <a:pt x="131779" y="177883"/>
                  </a:cubicBezTo>
                  <a:cubicBezTo>
                    <a:pt x="131085" y="196617"/>
                    <a:pt x="126922" y="211187"/>
                    <a:pt x="101250" y="204249"/>
                  </a:cubicBezTo>
                  <a:cubicBezTo>
                    <a:pt x="114433" y="225757"/>
                    <a:pt x="142880" y="243797"/>
                    <a:pt x="117902" y="269469"/>
                  </a:cubicBezTo>
                  <a:cubicBezTo>
                    <a:pt x="97781" y="290284"/>
                    <a:pt x="82517" y="268775"/>
                    <a:pt x="61702" y="254898"/>
                  </a:cubicBezTo>
                  <a:cubicBezTo>
                    <a:pt x="74885" y="279182"/>
                    <a:pt x="85986" y="297916"/>
                    <a:pt x="95006" y="318037"/>
                  </a:cubicBezTo>
                  <a:cubicBezTo>
                    <a:pt x="99863" y="329138"/>
                    <a:pt x="102638" y="343015"/>
                    <a:pt x="81129" y="336770"/>
                  </a:cubicBezTo>
                  <a:cubicBezTo>
                    <a:pt x="40193" y="321506"/>
                    <a:pt x="11053" y="294447"/>
                    <a:pt x="2033" y="250041"/>
                  </a:cubicBezTo>
                  <a:close/>
                </a:path>
              </a:pathLst>
            </a:custGeom>
            <a:solidFill>
              <a:srgbClr val="FBC792"/>
            </a:solidFill>
            <a:ln w="6927" cap="flat">
              <a:noFill/>
              <a:prstDash val="solid"/>
              <a:miter/>
            </a:ln>
          </p:spPr>
          <p:txBody>
            <a:bodyPr rtlCol="0" anchor="ctr"/>
            <a:lstStyle/>
            <a:p>
              <a:endParaRPr lang="en-US">
                <a:cs typeface="B Nazanin" panose="00000700000000000000" pitchFamily="2" charset="-78"/>
              </a:endParaRPr>
            </a:p>
          </p:txBody>
        </p:sp>
        <p:sp>
          <p:nvSpPr>
            <p:cNvPr id="19" name="Freeform: Shape 18">
              <a:extLst>
                <a:ext uri="{FF2B5EF4-FFF2-40B4-BE49-F238E27FC236}">
                  <a16:creationId xmlns:a16="http://schemas.microsoft.com/office/drawing/2014/main" id="{DDC554F4-ECBD-4A70-8DA7-0D9244D0782F}"/>
                </a:ext>
              </a:extLst>
            </p:cNvPr>
            <p:cNvSpPr/>
            <p:nvPr/>
          </p:nvSpPr>
          <p:spPr>
            <a:xfrm>
              <a:off x="8031111" y="3840625"/>
              <a:ext cx="444050" cy="367729"/>
            </a:xfrm>
            <a:custGeom>
              <a:avLst/>
              <a:gdLst>
                <a:gd name="connsiteX0" fmla="*/ 161023 w 444050"/>
                <a:gd name="connsiteY0" fmla="*/ 74935 h 367729"/>
                <a:gd name="connsiteX1" fmla="*/ 82621 w 444050"/>
                <a:gd name="connsiteY1" fmla="*/ 92281 h 367729"/>
                <a:gd name="connsiteX2" fmla="*/ 49317 w 444050"/>
                <a:gd name="connsiteY2" fmla="*/ 108932 h 367729"/>
                <a:gd name="connsiteX3" fmla="*/ 18095 w 444050"/>
                <a:gd name="connsiteY3" fmla="*/ 100606 h 367729"/>
                <a:gd name="connsiteX4" fmla="*/ 20176 w 444050"/>
                <a:gd name="connsiteY4" fmla="*/ 72853 h 367729"/>
                <a:gd name="connsiteX5" fmla="*/ 156167 w 444050"/>
                <a:gd name="connsiteY5" fmla="*/ 695 h 367729"/>
                <a:gd name="connsiteX6" fmla="*/ 315053 w 444050"/>
                <a:gd name="connsiteY6" fmla="*/ 30530 h 367729"/>
                <a:gd name="connsiteX7" fmla="*/ 371253 w 444050"/>
                <a:gd name="connsiteY7" fmla="*/ 94362 h 367729"/>
                <a:gd name="connsiteX8" fmla="*/ 437861 w 444050"/>
                <a:gd name="connsiteY8" fmla="*/ 256024 h 367729"/>
                <a:gd name="connsiteX9" fmla="*/ 448962 w 444050"/>
                <a:gd name="connsiteY9" fmla="*/ 274064 h 367729"/>
                <a:gd name="connsiteX10" fmla="*/ 426760 w 444050"/>
                <a:gd name="connsiteY10" fmla="*/ 278920 h 367729"/>
                <a:gd name="connsiteX11" fmla="*/ 307421 w 444050"/>
                <a:gd name="connsiteY11" fmla="*/ 281696 h 367729"/>
                <a:gd name="connsiteX12" fmla="*/ 156860 w 444050"/>
                <a:gd name="connsiteY12" fmla="*/ 330264 h 367729"/>
                <a:gd name="connsiteX13" fmla="*/ 95804 w 444050"/>
                <a:gd name="connsiteY13" fmla="*/ 362874 h 367729"/>
                <a:gd name="connsiteX14" fmla="*/ 64581 w 444050"/>
                <a:gd name="connsiteY14" fmla="*/ 361486 h 367729"/>
                <a:gd name="connsiteX15" fmla="*/ 76376 w 444050"/>
                <a:gd name="connsiteY15" fmla="*/ 334427 h 367729"/>
                <a:gd name="connsiteX16" fmla="*/ 140902 w 444050"/>
                <a:gd name="connsiteY16" fmla="*/ 271982 h 367729"/>
                <a:gd name="connsiteX17" fmla="*/ 197796 w 444050"/>
                <a:gd name="connsiteY17" fmla="*/ 215088 h 367729"/>
                <a:gd name="connsiteX18" fmla="*/ 167962 w 444050"/>
                <a:gd name="connsiteY18" fmla="*/ 216476 h 367729"/>
                <a:gd name="connsiteX19" fmla="*/ 62500 w 444050"/>
                <a:gd name="connsiteY19" fmla="*/ 253943 h 367729"/>
                <a:gd name="connsiteX20" fmla="*/ 11850 w 444050"/>
                <a:gd name="connsiteY20" fmla="*/ 255330 h 367729"/>
                <a:gd name="connsiteX21" fmla="*/ 7687 w 444050"/>
                <a:gd name="connsiteY21" fmla="*/ 183866 h 367729"/>
                <a:gd name="connsiteX22" fmla="*/ 46542 w 444050"/>
                <a:gd name="connsiteY22" fmla="*/ 139461 h 367729"/>
                <a:gd name="connsiteX23" fmla="*/ 147147 w 444050"/>
                <a:gd name="connsiteY23" fmla="*/ 86730 h 367729"/>
                <a:gd name="connsiteX24" fmla="*/ 161023 w 444050"/>
                <a:gd name="connsiteY24" fmla="*/ 74935 h 367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050" h="367729">
                  <a:moveTo>
                    <a:pt x="161023" y="74935"/>
                  </a:moveTo>
                  <a:cubicBezTo>
                    <a:pt x="132576" y="74241"/>
                    <a:pt x="106905" y="78404"/>
                    <a:pt x="82621" y="92281"/>
                  </a:cubicBezTo>
                  <a:cubicBezTo>
                    <a:pt x="71520" y="98525"/>
                    <a:pt x="61112" y="104769"/>
                    <a:pt x="49317" y="108932"/>
                  </a:cubicBezTo>
                  <a:cubicBezTo>
                    <a:pt x="37522" y="113095"/>
                    <a:pt x="25727" y="111014"/>
                    <a:pt x="18095" y="100606"/>
                  </a:cubicBezTo>
                  <a:cubicBezTo>
                    <a:pt x="10463" y="90893"/>
                    <a:pt x="15319" y="81873"/>
                    <a:pt x="20176" y="72853"/>
                  </a:cubicBezTo>
                  <a:cubicBezTo>
                    <a:pt x="42379" y="31224"/>
                    <a:pt x="110374" y="-5549"/>
                    <a:pt x="156167" y="695"/>
                  </a:cubicBezTo>
                  <a:cubicBezTo>
                    <a:pt x="209591" y="7633"/>
                    <a:pt x="262322" y="16653"/>
                    <a:pt x="315053" y="30530"/>
                  </a:cubicBezTo>
                  <a:cubicBezTo>
                    <a:pt x="355989" y="40937"/>
                    <a:pt x="361540" y="54120"/>
                    <a:pt x="371253" y="94362"/>
                  </a:cubicBezTo>
                  <a:cubicBezTo>
                    <a:pt x="385130" y="151256"/>
                    <a:pt x="399007" y="208844"/>
                    <a:pt x="437861" y="256024"/>
                  </a:cubicBezTo>
                  <a:cubicBezTo>
                    <a:pt x="442718" y="261575"/>
                    <a:pt x="451738" y="267125"/>
                    <a:pt x="448962" y="274064"/>
                  </a:cubicBezTo>
                  <a:cubicBezTo>
                    <a:pt x="445493" y="283083"/>
                    <a:pt x="434392" y="278920"/>
                    <a:pt x="426760" y="278920"/>
                  </a:cubicBezTo>
                  <a:cubicBezTo>
                    <a:pt x="387211" y="280308"/>
                    <a:pt x="346969" y="282390"/>
                    <a:pt x="307421" y="281696"/>
                  </a:cubicBezTo>
                  <a:cubicBezTo>
                    <a:pt x="251221" y="279614"/>
                    <a:pt x="201265" y="296266"/>
                    <a:pt x="156860" y="330264"/>
                  </a:cubicBezTo>
                  <a:cubicBezTo>
                    <a:pt x="138127" y="344140"/>
                    <a:pt x="118700" y="356629"/>
                    <a:pt x="95804" y="362874"/>
                  </a:cubicBezTo>
                  <a:cubicBezTo>
                    <a:pt x="85396" y="365649"/>
                    <a:pt x="72213" y="374669"/>
                    <a:pt x="64581" y="361486"/>
                  </a:cubicBezTo>
                  <a:cubicBezTo>
                    <a:pt x="58337" y="350385"/>
                    <a:pt x="68744" y="341365"/>
                    <a:pt x="76376" y="334427"/>
                  </a:cubicBezTo>
                  <a:cubicBezTo>
                    <a:pt x="97885" y="313612"/>
                    <a:pt x="118700" y="292797"/>
                    <a:pt x="140902" y="271982"/>
                  </a:cubicBezTo>
                  <a:cubicBezTo>
                    <a:pt x="159636" y="253943"/>
                    <a:pt x="180451" y="237291"/>
                    <a:pt x="197796" y="215088"/>
                  </a:cubicBezTo>
                  <a:cubicBezTo>
                    <a:pt x="185307" y="207456"/>
                    <a:pt x="176288" y="213701"/>
                    <a:pt x="167962" y="216476"/>
                  </a:cubicBezTo>
                  <a:cubicBezTo>
                    <a:pt x="132576" y="228271"/>
                    <a:pt x="97885" y="242147"/>
                    <a:pt x="62500" y="253943"/>
                  </a:cubicBezTo>
                  <a:cubicBezTo>
                    <a:pt x="45848" y="259493"/>
                    <a:pt x="23645" y="272676"/>
                    <a:pt x="11850" y="255330"/>
                  </a:cubicBezTo>
                  <a:cubicBezTo>
                    <a:pt x="-2026" y="235209"/>
                    <a:pt x="-4108" y="208150"/>
                    <a:pt x="7687" y="183866"/>
                  </a:cubicBezTo>
                  <a:cubicBezTo>
                    <a:pt x="16013" y="165826"/>
                    <a:pt x="31277" y="151950"/>
                    <a:pt x="46542" y="139461"/>
                  </a:cubicBezTo>
                  <a:cubicBezTo>
                    <a:pt x="76376" y="114483"/>
                    <a:pt x="109680" y="97137"/>
                    <a:pt x="147147" y="86730"/>
                  </a:cubicBezTo>
                  <a:cubicBezTo>
                    <a:pt x="151310" y="83955"/>
                    <a:pt x="158248" y="84648"/>
                    <a:pt x="161023" y="74935"/>
                  </a:cubicBezTo>
                  <a:close/>
                </a:path>
              </a:pathLst>
            </a:custGeom>
            <a:solidFill>
              <a:srgbClr val="FCC792"/>
            </a:solidFill>
            <a:ln w="6927" cap="flat">
              <a:noFill/>
              <a:prstDash val="solid"/>
              <a:miter/>
            </a:ln>
          </p:spPr>
          <p:txBody>
            <a:bodyPr rtlCol="0" anchor="ctr"/>
            <a:lstStyle/>
            <a:p>
              <a:endParaRPr lang="en-US">
                <a:cs typeface="B Nazanin" panose="00000700000000000000" pitchFamily="2" charset="-78"/>
              </a:endParaRPr>
            </a:p>
          </p:txBody>
        </p:sp>
      </p:grpSp>
      <p:grpSp>
        <p:nvGrpSpPr>
          <p:cNvPr id="20" name="Group 19">
            <a:extLst>
              <a:ext uri="{FF2B5EF4-FFF2-40B4-BE49-F238E27FC236}">
                <a16:creationId xmlns:a16="http://schemas.microsoft.com/office/drawing/2014/main" id="{65BB656E-4FCB-4456-8B3D-943721CAC653}"/>
              </a:ext>
            </a:extLst>
          </p:cNvPr>
          <p:cNvGrpSpPr/>
          <p:nvPr/>
        </p:nvGrpSpPr>
        <p:grpSpPr>
          <a:xfrm>
            <a:off x="2706229" y="2575768"/>
            <a:ext cx="6808234" cy="484632"/>
            <a:chOff x="2803368" y="2575497"/>
            <a:chExt cx="6808234" cy="484632"/>
          </a:xfrm>
        </p:grpSpPr>
        <p:sp>
          <p:nvSpPr>
            <p:cNvPr id="21" name="Pentagon 10">
              <a:extLst>
                <a:ext uri="{FF2B5EF4-FFF2-40B4-BE49-F238E27FC236}">
                  <a16:creationId xmlns:a16="http://schemas.microsoft.com/office/drawing/2014/main" id="{0A23DDD8-1230-48F6-8A71-5F1E0ABF686F}"/>
                </a:ext>
              </a:extLst>
            </p:cNvPr>
            <p:cNvSpPr/>
            <p:nvPr/>
          </p:nvSpPr>
          <p:spPr>
            <a:xfrm>
              <a:off x="7713076" y="2575497"/>
              <a:ext cx="1898526" cy="484632"/>
            </a:xfrm>
            <a:prstGeom prst="homePlat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2" name="Pentagon 15">
              <a:extLst>
                <a:ext uri="{FF2B5EF4-FFF2-40B4-BE49-F238E27FC236}">
                  <a16:creationId xmlns:a16="http://schemas.microsoft.com/office/drawing/2014/main" id="{065AE40A-CBF9-4FE8-8C9B-30AFA39952F9}"/>
                </a:ext>
              </a:extLst>
            </p:cNvPr>
            <p:cNvSpPr/>
            <p:nvPr/>
          </p:nvSpPr>
          <p:spPr>
            <a:xfrm flipH="1">
              <a:off x="2803368" y="2575497"/>
              <a:ext cx="1898526" cy="484632"/>
            </a:xfrm>
            <a:prstGeom prst="homePlat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23" name="TextBox 22">
              <a:extLst>
                <a:ext uri="{FF2B5EF4-FFF2-40B4-BE49-F238E27FC236}">
                  <a16:creationId xmlns:a16="http://schemas.microsoft.com/office/drawing/2014/main" id="{1D8C836C-D64B-48A8-9E73-BD56ED169F54}"/>
                </a:ext>
              </a:extLst>
            </p:cNvPr>
            <p:cNvSpPr txBox="1"/>
            <p:nvPr/>
          </p:nvSpPr>
          <p:spPr>
            <a:xfrm>
              <a:off x="3045934" y="2663926"/>
              <a:ext cx="1592062" cy="307777"/>
            </a:xfrm>
            <a:prstGeom prst="rect">
              <a:avLst/>
            </a:prstGeom>
            <a:noFill/>
          </p:spPr>
          <p:txBody>
            <a:bodyPr wrap="square" rtlCol="0">
              <a:spAutoFit/>
            </a:bodyPr>
            <a:lstStyle/>
            <a:p>
              <a:pPr algn="ctr"/>
              <a:r>
                <a:rPr lang="fa-IR" altLang="ko-KR" sz="1400" b="1" dirty="0">
                  <a:solidFill>
                    <a:schemeClr val="tx1">
                      <a:lumMod val="75000"/>
                      <a:lumOff val="25000"/>
                    </a:schemeClr>
                  </a:solidFill>
                  <a:cs typeface="B Nazanin" panose="00000700000000000000" pitchFamily="2" charset="-78"/>
                </a:rPr>
                <a:t>مطالب اینجا</a:t>
              </a:r>
              <a:endParaRPr lang="ko-KR" altLang="en-US" sz="1400" b="1"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1DDEC7CB-EF36-49C3-A8C3-AFCC25946440}"/>
                </a:ext>
              </a:extLst>
            </p:cNvPr>
            <p:cNvSpPr txBox="1"/>
            <p:nvPr/>
          </p:nvSpPr>
          <p:spPr>
            <a:xfrm>
              <a:off x="7801668" y="2663926"/>
              <a:ext cx="1592062" cy="307777"/>
            </a:xfrm>
            <a:prstGeom prst="rect">
              <a:avLst/>
            </a:prstGeom>
            <a:noFill/>
          </p:spPr>
          <p:txBody>
            <a:bodyPr wrap="square" rtlCol="0">
              <a:spAutoFit/>
            </a:bodyPr>
            <a:lstStyle/>
            <a:p>
              <a:pPr algn="ctr"/>
              <a:r>
                <a:rPr lang="fa-IR" altLang="ko-KR" sz="1400" b="1" dirty="0">
                  <a:solidFill>
                    <a:schemeClr val="tx1">
                      <a:lumMod val="75000"/>
                      <a:lumOff val="25000"/>
                    </a:schemeClr>
                  </a:solidFill>
                  <a:cs typeface="B Nazanin" panose="00000700000000000000" pitchFamily="2" charset="-78"/>
                </a:rPr>
                <a:t>مطالب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25" name="Group 24">
            <a:extLst>
              <a:ext uri="{FF2B5EF4-FFF2-40B4-BE49-F238E27FC236}">
                <a16:creationId xmlns:a16="http://schemas.microsoft.com/office/drawing/2014/main" id="{B6F1EF07-9B03-49D7-BC1E-5C4A97432EC7}"/>
              </a:ext>
            </a:extLst>
          </p:cNvPr>
          <p:cNvGrpSpPr/>
          <p:nvPr/>
        </p:nvGrpSpPr>
        <p:grpSpPr>
          <a:xfrm>
            <a:off x="3112940" y="3419856"/>
            <a:ext cx="5994812" cy="484632"/>
            <a:chOff x="3206868" y="1790901"/>
            <a:chExt cx="5994812" cy="484632"/>
          </a:xfrm>
        </p:grpSpPr>
        <p:sp>
          <p:nvSpPr>
            <p:cNvPr id="26" name="Pentagon 14">
              <a:extLst>
                <a:ext uri="{FF2B5EF4-FFF2-40B4-BE49-F238E27FC236}">
                  <a16:creationId xmlns:a16="http://schemas.microsoft.com/office/drawing/2014/main" id="{DC2EE51F-4A71-4A82-9D80-E6B37C6EE9F4}"/>
                </a:ext>
              </a:extLst>
            </p:cNvPr>
            <p:cNvSpPr/>
            <p:nvPr/>
          </p:nvSpPr>
          <p:spPr>
            <a:xfrm>
              <a:off x="7303154" y="1790901"/>
              <a:ext cx="1898526" cy="484632"/>
            </a:xfrm>
            <a:prstGeom prst="homePlat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7" name="Pentagon 16">
              <a:extLst>
                <a:ext uri="{FF2B5EF4-FFF2-40B4-BE49-F238E27FC236}">
                  <a16:creationId xmlns:a16="http://schemas.microsoft.com/office/drawing/2014/main" id="{F0025C0C-87E0-4BBA-9F3F-E15B67B82684}"/>
                </a:ext>
              </a:extLst>
            </p:cNvPr>
            <p:cNvSpPr/>
            <p:nvPr/>
          </p:nvSpPr>
          <p:spPr>
            <a:xfrm flipH="1">
              <a:off x="3206868" y="1790901"/>
              <a:ext cx="1898526" cy="484632"/>
            </a:xfrm>
            <a:prstGeom prst="homePlat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8" name="TextBox 27">
              <a:extLst>
                <a:ext uri="{FF2B5EF4-FFF2-40B4-BE49-F238E27FC236}">
                  <a16:creationId xmlns:a16="http://schemas.microsoft.com/office/drawing/2014/main" id="{EA35B308-7AF7-46C8-AA32-CCE2863A7A7E}"/>
                </a:ext>
              </a:extLst>
            </p:cNvPr>
            <p:cNvSpPr txBox="1"/>
            <p:nvPr/>
          </p:nvSpPr>
          <p:spPr>
            <a:xfrm>
              <a:off x="3427608" y="1882990"/>
              <a:ext cx="1592062" cy="307777"/>
            </a:xfrm>
            <a:prstGeom prst="rect">
              <a:avLst/>
            </a:prstGeom>
            <a:noFill/>
          </p:spPr>
          <p:txBody>
            <a:bodyPr wrap="square" rtlCol="0">
              <a:spAutoFit/>
            </a:bodyPr>
            <a:lstStyle/>
            <a:p>
              <a:pPr algn="ctr"/>
              <a:r>
                <a:rPr lang="fa-IR" altLang="ko-KR" sz="1400" b="1" dirty="0">
                  <a:solidFill>
                    <a:schemeClr val="tx1">
                      <a:lumMod val="75000"/>
                      <a:lumOff val="25000"/>
                    </a:schemeClr>
                  </a:solidFill>
                  <a:cs typeface="B Nazanin" panose="00000700000000000000" pitchFamily="2" charset="-78"/>
                </a:rPr>
                <a:t>مطالب اینجا</a:t>
              </a:r>
              <a:endParaRPr lang="ko-KR" altLang="en-US" sz="1400" b="1" dirty="0">
                <a:solidFill>
                  <a:schemeClr val="tx1">
                    <a:lumMod val="75000"/>
                    <a:lumOff val="2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E3755168-396B-4A62-BB7C-B9CC3D25960A}"/>
                </a:ext>
              </a:extLst>
            </p:cNvPr>
            <p:cNvSpPr txBox="1"/>
            <p:nvPr/>
          </p:nvSpPr>
          <p:spPr>
            <a:xfrm>
              <a:off x="7423512" y="1882990"/>
              <a:ext cx="1592062" cy="307777"/>
            </a:xfrm>
            <a:prstGeom prst="rect">
              <a:avLst/>
            </a:prstGeom>
            <a:noFill/>
          </p:spPr>
          <p:txBody>
            <a:bodyPr wrap="square" rtlCol="0">
              <a:spAutoFit/>
            </a:bodyPr>
            <a:lstStyle/>
            <a:p>
              <a:pPr algn="ctr"/>
              <a:r>
                <a:rPr lang="fa-IR" altLang="ko-KR" sz="1400" b="1" dirty="0">
                  <a:solidFill>
                    <a:schemeClr val="tx1">
                      <a:lumMod val="75000"/>
                      <a:lumOff val="25000"/>
                    </a:schemeClr>
                  </a:solidFill>
                  <a:cs typeface="B Nazanin" panose="00000700000000000000" pitchFamily="2" charset="-78"/>
                </a:rPr>
                <a:t>مطالب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30" name="Group 29">
            <a:extLst>
              <a:ext uri="{FF2B5EF4-FFF2-40B4-BE49-F238E27FC236}">
                <a16:creationId xmlns:a16="http://schemas.microsoft.com/office/drawing/2014/main" id="{DA47A4E4-2BDC-4F01-9F32-FB355C63FB7F}"/>
              </a:ext>
            </a:extLst>
          </p:cNvPr>
          <p:cNvGrpSpPr/>
          <p:nvPr/>
        </p:nvGrpSpPr>
        <p:grpSpPr>
          <a:xfrm flipH="1">
            <a:off x="3112940" y="1731680"/>
            <a:ext cx="5994812" cy="484632"/>
            <a:chOff x="3206868" y="1790901"/>
            <a:chExt cx="5994812" cy="484632"/>
          </a:xfrm>
        </p:grpSpPr>
        <p:sp>
          <p:nvSpPr>
            <p:cNvPr id="31" name="Pentagon 14">
              <a:extLst>
                <a:ext uri="{FF2B5EF4-FFF2-40B4-BE49-F238E27FC236}">
                  <a16:creationId xmlns:a16="http://schemas.microsoft.com/office/drawing/2014/main" id="{39F8CACE-45F1-4FC7-9B45-BADE491F958B}"/>
                </a:ext>
              </a:extLst>
            </p:cNvPr>
            <p:cNvSpPr/>
            <p:nvPr/>
          </p:nvSpPr>
          <p:spPr>
            <a:xfrm>
              <a:off x="7303154" y="1790901"/>
              <a:ext cx="1898526" cy="484632"/>
            </a:xfrm>
            <a:prstGeom prst="homePlat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2" name="Pentagon 16">
              <a:extLst>
                <a:ext uri="{FF2B5EF4-FFF2-40B4-BE49-F238E27FC236}">
                  <a16:creationId xmlns:a16="http://schemas.microsoft.com/office/drawing/2014/main" id="{E8966019-3E3E-40C0-869F-F2FDCB1F6DD4}"/>
                </a:ext>
              </a:extLst>
            </p:cNvPr>
            <p:cNvSpPr/>
            <p:nvPr/>
          </p:nvSpPr>
          <p:spPr>
            <a:xfrm flipH="1">
              <a:off x="3206868" y="1790901"/>
              <a:ext cx="1898526" cy="484632"/>
            </a:xfrm>
            <a:prstGeom prst="homePlat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3" name="TextBox 32">
              <a:extLst>
                <a:ext uri="{FF2B5EF4-FFF2-40B4-BE49-F238E27FC236}">
                  <a16:creationId xmlns:a16="http://schemas.microsoft.com/office/drawing/2014/main" id="{6EE416CB-9477-44C6-8D21-73E1D928083A}"/>
                </a:ext>
              </a:extLst>
            </p:cNvPr>
            <p:cNvSpPr txBox="1"/>
            <p:nvPr/>
          </p:nvSpPr>
          <p:spPr>
            <a:xfrm>
              <a:off x="3427608" y="1882990"/>
              <a:ext cx="1592062" cy="307777"/>
            </a:xfrm>
            <a:prstGeom prst="rect">
              <a:avLst/>
            </a:prstGeom>
            <a:noFill/>
          </p:spPr>
          <p:txBody>
            <a:bodyPr wrap="square" rtlCol="0">
              <a:spAutoFit/>
            </a:bodyPr>
            <a:lstStyle/>
            <a:p>
              <a:pPr algn="ctr"/>
              <a:r>
                <a:rPr lang="fa-IR" altLang="ko-KR" sz="1400" b="1" dirty="0">
                  <a:solidFill>
                    <a:schemeClr val="tx1">
                      <a:lumMod val="75000"/>
                      <a:lumOff val="25000"/>
                    </a:schemeClr>
                  </a:solidFill>
                  <a:cs typeface="B Nazanin" panose="00000700000000000000" pitchFamily="2" charset="-78"/>
                </a:rPr>
                <a:t>مطالب اینجا</a:t>
              </a:r>
              <a:endParaRPr lang="ko-KR" altLang="en-US" sz="1400" b="1" dirty="0">
                <a:solidFill>
                  <a:schemeClr val="tx1">
                    <a:lumMod val="75000"/>
                    <a:lumOff val="25000"/>
                  </a:schemeClr>
                </a:solidFill>
                <a:cs typeface="B Nazanin" panose="00000700000000000000" pitchFamily="2" charset="-78"/>
              </a:endParaRPr>
            </a:p>
          </p:txBody>
        </p:sp>
        <p:sp>
          <p:nvSpPr>
            <p:cNvPr id="34" name="TextBox 33">
              <a:extLst>
                <a:ext uri="{FF2B5EF4-FFF2-40B4-BE49-F238E27FC236}">
                  <a16:creationId xmlns:a16="http://schemas.microsoft.com/office/drawing/2014/main" id="{47C4F96E-2F73-4E14-9C7A-4F541F1D3CBD}"/>
                </a:ext>
              </a:extLst>
            </p:cNvPr>
            <p:cNvSpPr txBox="1"/>
            <p:nvPr/>
          </p:nvSpPr>
          <p:spPr>
            <a:xfrm>
              <a:off x="7423512" y="1882990"/>
              <a:ext cx="1592062" cy="307777"/>
            </a:xfrm>
            <a:prstGeom prst="rect">
              <a:avLst/>
            </a:prstGeom>
            <a:noFill/>
          </p:spPr>
          <p:txBody>
            <a:bodyPr wrap="square" rtlCol="0">
              <a:spAutoFit/>
            </a:bodyPr>
            <a:lstStyle/>
            <a:p>
              <a:pPr algn="ctr"/>
              <a:r>
                <a:rPr lang="fa-IR" altLang="ko-KR" sz="1400" b="1" dirty="0">
                  <a:solidFill>
                    <a:schemeClr val="tx1">
                      <a:lumMod val="75000"/>
                      <a:lumOff val="25000"/>
                    </a:schemeClr>
                  </a:solidFill>
                  <a:cs typeface="B Nazanin" panose="00000700000000000000" pitchFamily="2" charset="-78"/>
                </a:rPr>
                <a:t>مطالب اینجا</a:t>
              </a:r>
              <a:endParaRPr lang="ko-KR" altLang="en-US" sz="1400" b="1" dirty="0">
                <a:solidFill>
                  <a:schemeClr val="tx1">
                    <a:lumMod val="75000"/>
                    <a:lumOff val="25000"/>
                  </a:schemeClr>
                </a:solidFill>
                <a:cs typeface="B Nazanin" panose="00000700000000000000" pitchFamily="2" charset="-78"/>
              </a:endParaRPr>
            </a:p>
          </p:txBody>
        </p:sp>
      </p:grpSp>
      <p:sp>
        <p:nvSpPr>
          <p:cNvPr id="35" name="직사각형 1">
            <a:extLst>
              <a:ext uri="{FF2B5EF4-FFF2-40B4-BE49-F238E27FC236}">
                <a16:creationId xmlns:a16="http://schemas.microsoft.com/office/drawing/2014/main" id="{6C4C4DD8-2309-4E55-AE98-FAC6485C6CAF}"/>
              </a:ext>
            </a:extLst>
          </p:cNvPr>
          <p:cNvSpPr/>
          <p:nvPr/>
        </p:nvSpPr>
        <p:spPr>
          <a:xfrm>
            <a:off x="9209039" y="1650830"/>
            <a:ext cx="2399116" cy="461665"/>
          </a:xfrm>
          <a:prstGeom prst="rect">
            <a:avLst/>
          </a:prstGeom>
        </p:spPr>
        <p:txBody>
          <a:bodyPr wrap="square">
            <a:spAutoFit/>
          </a:bodyPr>
          <a:lstStyle/>
          <a:p>
            <a:pPr algn="just" rtl="1"/>
            <a:r>
              <a:rPr lang="fa-IR" altLang="ko-KR" sz="1200" dirty="0">
                <a:cs typeface="B Nazanin" panose="00000700000000000000" pitchFamily="2" charset="-78"/>
              </a:rPr>
              <a:t>متن مثال: ارائه پاورپوینت مدرنی را دریافت کنید که به زیبایی طراحی شده است.</a:t>
            </a:r>
            <a:endParaRPr lang="en-US" altLang="ko-KR" sz="1200" dirty="0">
              <a:cs typeface="B Nazanin" panose="00000700000000000000" pitchFamily="2" charset="-78"/>
            </a:endParaRPr>
          </a:p>
        </p:txBody>
      </p:sp>
      <p:sp>
        <p:nvSpPr>
          <p:cNvPr id="36" name="직사각형 1">
            <a:extLst>
              <a:ext uri="{FF2B5EF4-FFF2-40B4-BE49-F238E27FC236}">
                <a16:creationId xmlns:a16="http://schemas.microsoft.com/office/drawing/2014/main" id="{49F72DD5-7390-4555-8C4A-36B3C4B8F2AB}"/>
              </a:ext>
            </a:extLst>
          </p:cNvPr>
          <p:cNvSpPr/>
          <p:nvPr/>
        </p:nvSpPr>
        <p:spPr>
          <a:xfrm>
            <a:off x="9593327" y="2494918"/>
            <a:ext cx="2461218" cy="461665"/>
          </a:xfrm>
          <a:prstGeom prst="rect">
            <a:avLst/>
          </a:prstGeom>
        </p:spPr>
        <p:txBody>
          <a:bodyPr wrap="square">
            <a:spAutoFit/>
          </a:bodyPr>
          <a:lstStyle/>
          <a:p>
            <a:pPr algn="just" rtl="1"/>
            <a:r>
              <a:rPr lang="fa-IR" altLang="ko-KR" sz="1200" dirty="0">
                <a:cs typeface="B Nazanin" panose="00000700000000000000" pitchFamily="2" charset="-78"/>
              </a:rPr>
              <a:t>متن مثال: ارائه پاورپوینت مدرنی را دریافت کنید که به زیبایی طراحی شده است.</a:t>
            </a:r>
            <a:endParaRPr lang="en-US" altLang="ko-KR" sz="1200" dirty="0">
              <a:cs typeface="B Nazanin" panose="00000700000000000000" pitchFamily="2" charset="-78"/>
            </a:endParaRPr>
          </a:p>
        </p:txBody>
      </p:sp>
      <p:sp>
        <p:nvSpPr>
          <p:cNvPr id="37" name="직사각형 1">
            <a:extLst>
              <a:ext uri="{FF2B5EF4-FFF2-40B4-BE49-F238E27FC236}">
                <a16:creationId xmlns:a16="http://schemas.microsoft.com/office/drawing/2014/main" id="{4D939E85-AAEA-48D3-85E6-207FBDED5F96}"/>
              </a:ext>
            </a:extLst>
          </p:cNvPr>
          <p:cNvSpPr/>
          <p:nvPr/>
        </p:nvSpPr>
        <p:spPr>
          <a:xfrm>
            <a:off x="9167637" y="3346533"/>
            <a:ext cx="2481922" cy="461665"/>
          </a:xfrm>
          <a:prstGeom prst="rect">
            <a:avLst/>
          </a:prstGeom>
        </p:spPr>
        <p:txBody>
          <a:bodyPr wrap="square">
            <a:spAutoFit/>
          </a:bodyPr>
          <a:lstStyle/>
          <a:p>
            <a:pPr algn="just" rtl="1"/>
            <a:r>
              <a:rPr lang="fa-IR" altLang="ko-KR" sz="1200" dirty="0">
                <a:cs typeface="B Nazanin" panose="00000700000000000000" pitchFamily="2" charset="-78"/>
              </a:rPr>
              <a:t>متن مثال: ارائه پاورپوینت مدرنی را دریافت کنید که به زیبایی طراحی شده است.</a:t>
            </a:r>
            <a:endParaRPr lang="en-US" altLang="ko-KR" sz="1200" dirty="0">
              <a:cs typeface="B Nazanin" panose="00000700000000000000" pitchFamily="2" charset="-78"/>
            </a:endParaRPr>
          </a:p>
        </p:txBody>
      </p:sp>
      <p:sp>
        <p:nvSpPr>
          <p:cNvPr id="38" name="직사각형 1">
            <a:extLst>
              <a:ext uri="{FF2B5EF4-FFF2-40B4-BE49-F238E27FC236}">
                <a16:creationId xmlns:a16="http://schemas.microsoft.com/office/drawing/2014/main" id="{5D66C230-943B-408D-9EE2-4222C1D5A633}"/>
              </a:ext>
            </a:extLst>
          </p:cNvPr>
          <p:cNvSpPr/>
          <p:nvPr/>
        </p:nvSpPr>
        <p:spPr>
          <a:xfrm>
            <a:off x="583845" y="1645080"/>
            <a:ext cx="2494462" cy="461665"/>
          </a:xfrm>
          <a:prstGeom prst="rect">
            <a:avLst/>
          </a:prstGeom>
        </p:spPr>
        <p:txBody>
          <a:bodyPr wrap="square">
            <a:spAutoFit/>
          </a:bodyPr>
          <a:lstStyle/>
          <a:p>
            <a:pPr algn="just" rtl="1"/>
            <a:r>
              <a:rPr lang="fa-IR" altLang="ko-KR" sz="1200" dirty="0">
                <a:cs typeface="B Nazanin" panose="00000700000000000000" pitchFamily="2" charset="-78"/>
              </a:rPr>
              <a:t>متن مثال: ارائه پاورپوینت مدرنی را دریافت کنید که به زیبایی طراحی شده است.</a:t>
            </a:r>
            <a:endParaRPr lang="en-US" altLang="ko-KR" sz="1200" dirty="0">
              <a:cs typeface="B Nazanin" panose="00000700000000000000" pitchFamily="2" charset="-78"/>
            </a:endParaRPr>
          </a:p>
        </p:txBody>
      </p:sp>
      <p:sp>
        <p:nvSpPr>
          <p:cNvPr id="39" name="직사각형 1">
            <a:extLst>
              <a:ext uri="{FF2B5EF4-FFF2-40B4-BE49-F238E27FC236}">
                <a16:creationId xmlns:a16="http://schemas.microsoft.com/office/drawing/2014/main" id="{7CE99493-4BE6-492F-AB63-36CE92EEE40B}"/>
              </a:ext>
            </a:extLst>
          </p:cNvPr>
          <p:cNvSpPr/>
          <p:nvPr/>
        </p:nvSpPr>
        <p:spPr>
          <a:xfrm>
            <a:off x="137455" y="2492932"/>
            <a:ext cx="2494463" cy="461665"/>
          </a:xfrm>
          <a:prstGeom prst="rect">
            <a:avLst/>
          </a:prstGeom>
        </p:spPr>
        <p:txBody>
          <a:bodyPr wrap="square">
            <a:spAutoFit/>
          </a:bodyPr>
          <a:lstStyle/>
          <a:p>
            <a:pPr algn="just" rtl="1"/>
            <a:r>
              <a:rPr lang="fa-IR" altLang="ko-KR" sz="1200" dirty="0">
                <a:cs typeface="B Nazanin" panose="00000700000000000000" pitchFamily="2" charset="-78"/>
              </a:rPr>
              <a:t>متن مثال: ارائه پاورپوینت مدرنی را دریافت کنید که به زیبایی طراحی شده است.</a:t>
            </a:r>
            <a:endParaRPr lang="en-US" altLang="ko-KR" sz="1200" dirty="0">
              <a:cs typeface="B Nazanin" panose="00000700000000000000" pitchFamily="2" charset="-78"/>
            </a:endParaRPr>
          </a:p>
        </p:txBody>
      </p:sp>
      <p:sp>
        <p:nvSpPr>
          <p:cNvPr id="40" name="직사각형 1">
            <a:extLst>
              <a:ext uri="{FF2B5EF4-FFF2-40B4-BE49-F238E27FC236}">
                <a16:creationId xmlns:a16="http://schemas.microsoft.com/office/drawing/2014/main" id="{E6F02690-D466-4E53-BE56-252CCA217CE9}"/>
              </a:ext>
            </a:extLst>
          </p:cNvPr>
          <p:cNvSpPr/>
          <p:nvPr/>
        </p:nvSpPr>
        <p:spPr>
          <a:xfrm>
            <a:off x="542441" y="3340783"/>
            <a:ext cx="2494463" cy="461665"/>
          </a:xfrm>
          <a:prstGeom prst="rect">
            <a:avLst/>
          </a:prstGeom>
        </p:spPr>
        <p:txBody>
          <a:bodyPr wrap="square">
            <a:spAutoFit/>
          </a:bodyPr>
          <a:lstStyle/>
          <a:p>
            <a:pPr algn="just" rtl="1"/>
            <a:r>
              <a:rPr lang="fa-IR" altLang="ko-KR" sz="1200" dirty="0">
                <a:cs typeface="B Nazanin" panose="00000700000000000000" pitchFamily="2" charset="-78"/>
              </a:rPr>
              <a:t>متن مثال: ارائه پاورپوینت مدرنی را دریافت کنید که به زیبایی طراحی شده است.</a:t>
            </a:r>
            <a:endParaRPr lang="en-US" altLang="ko-KR" sz="1200" dirty="0">
              <a:cs typeface="B Nazanin" panose="00000700000000000000" pitchFamily="2" charset="-78"/>
            </a:endParaRPr>
          </a:p>
        </p:txBody>
      </p:sp>
    </p:spTree>
    <p:extLst>
      <p:ext uri="{BB962C8B-B14F-4D97-AF65-F5344CB8AC3E}">
        <p14:creationId xmlns:p14="http://schemas.microsoft.com/office/powerpoint/2010/main" val="418460092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theme/theme1.xml><?xml version="1.0" encoding="utf-8"?>
<a:theme xmlns:a="http://schemas.openxmlformats.org/drawingml/2006/main" name="Cover and End Slide Master">
  <a:themeElements>
    <a:clrScheme name="ALLPPT-212">
      <a:dk1>
        <a:srgbClr val="000000"/>
      </a:dk1>
      <a:lt1>
        <a:sysClr val="window" lastClr="FFFFFF"/>
      </a:lt1>
      <a:dk2>
        <a:srgbClr val="1F497D"/>
      </a:dk2>
      <a:lt2>
        <a:srgbClr val="EEECE1"/>
      </a:lt2>
      <a:accent1>
        <a:srgbClr val="07A398"/>
      </a:accent1>
      <a:accent2>
        <a:srgbClr val="0680C3"/>
      </a:accent2>
      <a:accent3>
        <a:srgbClr val="FBA200"/>
      </a:accent3>
      <a:accent4>
        <a:srgbClr val="E62601"/>
      </a:accent4>
      <a:accent5>
        <a:srgbClr val="2C2F45"/>
      </a:accent5>
      <a:accent6>
        <a:srgbClr val="2C2F45"/>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ALLPPT-212">
      <a:dk1>
        <a:srgbClr val="000000"/>
      </a:dk1>
      <a:lt1>
        <a:sysClr val="window" lastClr="FFFFFF"/>
      </a:lt1>
      <a:dk2>
        <a:srgbClr val="1F497D"/>
      </a:dk2>
      <a:lt2>
        <a:srgbClr val="EEECE1"/>
      </a:lt2>
      <a:accent1>
        <a:srgbClr val="07A398"/>
      </a:accent1>
      <a:accent2>
        <a:srgbClr val="0680C3"/>
      </a:accent2>
      <a:accent3>
        <a:srgbClr val="FBA200"/>
      </a:accent3>
      <a:accent4>
        <a:srgbClr val="E62601"/>
      </a:accent4>
      <a:accent5>
        <a:srgbClr val="2C2F45"/>
      </a:accent5>
      <a:accent6>
        <a:srgbClr val="2C2F45"/>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ection Break Slide Master">
  <a:themeElements>
    <a:clrScheme name="ALLPPT-212">
      <a:dk1>
        <a:srgbClr val="000000"/>
      </a:dk1>
      <a:lt1>
        <a:sysClr val="window" lastClr="FFFFFF"/>
      </a:lt1>
      <a:dk2>
        <a:srgbClr val="1F497D"/>
      </a:dk2>
      <a:lt2>
        <a:srgbClr val="EEECE1"/>
      </a:lt2>
      <a:accent1>
        <a:srgbClr val="07A398"/>
      </a:accent1>
      <a:accent2>
        <a:srgbClr val="0680C3"/>
      </a:accent2>
      <a:accent3>
        <a:srgbClr val="FBA200"/>
      </a:accent3>
      <a:accent4>
        <a:srgbClr val="E62601"/>
      </a:accent4>
      <a:accent5>
        <a:srgbClr val="2C2F45"/>
      </a:accent5>
      <a:accent6>
        <a:srgbClr val="2C2F45"/>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6002</Words>
  <Application>Microsoft Office PowerPoint</Application>
  <PresentationFormat>Widescreen</PresentationFormat>
  <Paragraphs>686</Paragraphs>
  <Slides>58</Slides>
  <Notes>13</Notes>
  <HiddenSlides>0</HiddenSlides>
  <MMClips>0</MMClips>
  <ScaleCrop>false</ScaleCrop>
  <HeadingPairs>
    <vt:vector size="6" baseType="variant">
      <vt:variant>
        <vt:lpstr>Fonts Used</vt:lpstr>
      </vt:variant>
      <vt:variant>
        <vt:i4>12</vt:i4>
      </vt:variant>
      <vt:variant>
        <vt:lpstr>Theme</vt:lpstr>
      </vt:variant>
      <vt:variant>
        <vt:i4>3</vt:i4>
      </vt:variant>
      <vt:variant>
        <vt:lpstr>Slide Titles</vt:lpstr>
      </vt:variant>
      <vt:variant>
        <vt:i4>58</vt:i4>
      </vt:variant>
    </vt:vector>
  </HeadingPairs>
  <TitlesOfParts>
    <vt:vector size="73" baseType="lpstr">
      <vt:lpstr>Amatic SC</vt:lpstr>
      <vt:lpstr>Arial</vt:lpstr>
      <vt:lpstr>B Nazanin</vt:lpstr>
      <vt:lpstr>Bebas Neue</vt:lpstr>
      <vt:lpstr>Bell MT</vt:lpstr>
      <vt:lpstr>Calibri</vt:lpstr>
      <vt:lpstr>Calibri Light</vt:lpstr>
      <vt:lpstr>Lato</vt:lpstr>
      <vt:lpstr>Lato Black</vt:lpstr>
      <vt:lpstr>Open Sans Light</vt:lpstr>
      <vt:lpstr>Roboto Medium</vt:lpstr>
      <vt:lpstr>Wingdings</vt:lpstr>
      <vt:lpstr>Cover and End Slide Master</vt:lpstr>
      <vt:lpstr>Contents Slide Master</vt:lpstr>
      <vt:lpstr>Section Break Slide Master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سبک اینفوگرافیک</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اینفوگرافیک ممتاز</vt:lpstr>
      <vt:lpstr>اینفوگرافیک ممتاز</vt:lpstr>
      <vt:lpstr>PowerPoint Presentation</vt:lpstr>
      <vt:lpstr>PowerPoint Presentation</vt:lpstr>
      <vt:lpstr>PowerPoint Presentation</vt:lpstr>
      <vt:lpstr>PowerPoint Presentation</vt:lpstr>
      <vt:lpstr>PowerPoint Presentation</vt:lpstr>
      <vt:lpstr>نمادهای برتر</vt:lpstr>
      <vt:lpstr>نمادهای برتر</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2023-11-05T04:37:31Z</dcterms:created>
  <dcterms:modified xsi:type="dcterms:W3CDTF">2023-11-05T04:41:16Z</dcterms:modified>
</cp:coreProperties>
</file>